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
  </p:notesMasterIdLst>
  <p:sldIdLst>
    <p:sldId id="258" r:id="rId3"/>
    <p:sldId id="381" r:id="rId4"/>
    <p:sldId id="356" r:id="rId5"/>
    <p:sldId id="358" r:id="rId7"/>
    <p:sldId id="312" r:id="rId8"/>
    <p:sldId id="301" r:id="rId9"/>
    <p:sldId id="361" r:id="rId10"/>
    <p:sldId id="382" r:id="rId11"/>
    <p:sldId id="322" r:id="rId12"/>
    <p:sldId id="374" r:id="rId13"/>
    <p:sldId id="401" r:id="rId14"/>
    <p:sldId id="408" r:id="rId15"/>
    <p:sldId id="270" r:id="rId16"/>
  </p:sldIdLst>
  <p:sldSz cx="12192000" cy="6858000"/>
  <p:notesSz cx="6858000" cy="9144000"/>
  <p:embeddedFontLst>
    <p:embeddedFont>
      <p:font typeface="Impact" panose="020B0806030902050204" pitchFamily="34" charset="0"/>
      <p:regular r:id="rId21"/>
    </p:embeddedFont>
    <p:embeddedFont>
      <p:font typeface="黑体" panose="02010609060101010101" pitchFamily="49" charset="-122"/>
      <p:regular r:id="rId22"/>
    </p:embeddedFont>
    <p:embeddedFont>
      <p:font typeface="微软雅黑" panose="020B0503020204020204" pitchFamily="34" charset="-122"/>
      <p:regular r:id="rId23"/>
    </p:embeddedFont>
    <p:embeddedFont>
      <p:font typeface="Calibri" panose="020F0502020204030204" charset="0"/>
      <p:regular r:id="rId24"/>
      <p:bold r:id="rId25"/>
      <p:italic r:id="rId26"/>
      <p:boldItalic r:id="rId27"/>
    </p:embeddedFont>
    <p:embeddedFont>
      <p:font typeface="等线" panose="02010600030101010101" charset="-122"/>
      <p:regular r:id="rId28"/>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8"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cmAuthor id="2" name="翟宏帅" initials="翟" lastIdx="1" clrIdx="0"/>
  <p:cmAuthor id="3" name="Pueschner, Franziska {FA~Shanghai}" initials="P" lastIdx="5" clrIdx="0"/>
  <p:cmAuthor id="4" name="Lenovo" initials="L"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D34E25"/>
    <a:srgbClr val="D23F26"/>
    <a:srgbClr val="D2472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3" d="100"/>
          <a:sy n="113" d="100"/>
        </p:scale>
        <p:origin x="582" y="102"/>
      </p:cViewPr>
      <p:guideLst>
        <p:guide orient="horz" pos="2168"/>
        <p:guide pos="3864"/>
      </p:guideLst>
    </p:cSldViewPr>
  </p:slideViewPr>
  <p:notesTextViewPr>
    <p:cViewPr>
      <p:scale>
        <a:sx n="1" d="1"/>
        <a:sy n="1" d="1"/>
      </p:scale>
      <p:origin x="0" y="0"/>
    </p:cViewPr>
  </p:notesTextViewPr>
  <p:sorterViewPr>
    <p:cViewPr varScale="1">
      <p:scale>
        <a:sx n="100" d="100"/>
        <a:sy n="100" d="100"/>
      </p:scale>
      <p:origin x="0" y="-483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8.xml"/><Relationship Id="rId28" Type="http://schemas.openxmlformats.org/officeDocument/2006/relationships/font" Target="fonts/font8.fntdata"/><Relationship Id="rId27" Type="http://schemas.openxmlformats.org/officeDocument/2006/relationships/font" Target="fonts/font7.fntdata"/><Relationship Id="rId26" Type="http://schemas.openxmlformats.org/officeDocument/2006/relationships/font" Target="fonts/font6.fntdata"/><Relationship Id="rId25" Type="http://schemas.openxmlformats.org/officeDocument/2006/relationships/font" Target="fonts/font5.fntdata"/><Relationship Id="rId24" Type="http://schemas.openxmlformats.org/officeDocument/2006/relationships/font" Target="fonts/font4.fntdata"/><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2AF551-0D4C-4D2C-AE6D-4C3635ACE6E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C77EA-5C2D-40AD-8176-08AC39E394F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DC7E63-4282-48D5-990C-1EF5B5B8BB2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DC7E63-4282-48D5-990C-1EF5B5B8BB2C}"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8649C4-DF96-4AB7-8EFA-C60B664AC0E4}"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DC7E63-4282-48D5-990C-1EF5B5B8BB2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8649C4-DF96-4AB7-8EFA-C60B664AC0E4}"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8649C4-DF96-4AB7-8EFA-C60B664AC0E4}"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48649C4-DF96-4AB7-8EFA-C60B664AC0E4}"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页 5">
    <p:spTree>
      <p:nvGrpSpPr>
        <p:cNvPr id="1" name=""/>
        <p:cNvGrpSpPr/>
        <p:nvPr/>
      </p:nvGrpSpPr>
      <p:grpSpPr>
        <a:xfrm>
          <a:off x="0" y="0"/>
          <a:ext cx="0" cy="0"/>
          <a:chOff x="0" y="0"/>
          <a:chExt cx="0" cy="0"/>
        </a:xfrm>
      </p:grpSpPr>
      <p:sp>
        <p:nvSpPr>
          <p:cNvPr id="10" name="图片占位符"/>
          <p:cNvSpPr>
            <a:spLocks noGrp="1"/>
          </p:cNvSpPr>
          <p:nvPr>
            <p:ph type="pic" sz="quarter" idx="10"/>
          </p:nvPr>
        </p:nvSpPr>
        <p:spPr>
          <a:xfrm>
            <a:off x="0" y="0"/>
            <a:ext cx="12192000" cy="4287187"/>
          </a:xfrm>
          <a:custGeom>
            <a:avLst/>
            <a:gdLst>
              <a:gd name="connsiteX0" fmla="*/ 2102779 w 10289928"/>
              <a:gd name="connsiteY0" fmla="*/ 0 h 3589868"/>
              <a:gd name="connsiteX1" fmla="*/ 2295637 w 10289928"/>
              <a:gd name="connsiteY1" fmla="*/ 6309 h 3589868"/>
              <a:gd name="connsiteX2" fmla="*/ 2656469 w 10289928"/>
              <a:gd name="connsiteY2" fmla="*/ 94636 h 3589868"/>
              <a:gd name="connsiteX3" fmla="*/ 2749788 w 10289928"/>
              <a:gd name="connsiteY3" fmla="*/ 157727 h 3589868"/>
              <a:gd name="connsiteX4" fmla="*/ 2731124 w 10289928"/>
              <a:gd name="connsiteY4" fmla="*/ 164036 h 3589868"/>
              <a:gd name="connsiteX5" fmla="*/ 2793336 w 10289928"/>
              <a:gd name="connsiteY5" fmla="*/ 208200 h 3589868"/>
              <a:gd name="connsiteX6" fmla="*/ 2793336 w 10289928"/>
              <a:gd name="connsiteY6" fmla="*/ 189273 h 3589868"/>
              <a:gd name="connsiteX7" fmla="*/ 2936425 w 10289928"/>
              <a:gd name="connsiteY7" fmla="*/ 296527 h 3589868"/>
              <a:gd name="connsiteX8" fmla="*/ 2979973 w 10289928"/>
              <a:gd name="connsiteY8" fmla="*/ 340691 h 3589868"/>
              <a:gd name="connsiteX9" fmla="*/ 3116840 w 10289928"/>
              <a:gd name="connsiteY9" fmla="*/ 473181 h 3589868"/>
              <a:gd name="connsiteX10" fmla="*/ 3147947 w 10289928"/>
              <a:gd name="connsiteY10" fmla="*/ 466872 h 3589868"/>
              <a:gd name="connsiteX11" fmla="*/ 3185274 w 10289928"/>
              <a:gd name="connsiteY11" fmla="*/ 529963 h 3589868"/>
              <a:gd name="connsiteX12" fmla="*/ 3203938 w 10289928"/>
              <a:gd name="connsiteY12" fmla="*/ 662454 h 3589868"/>
              <a:gd name="connsiteX13" fmla="*/ 3272372 w 10289928"/>
              <a:gd name="connsiteY13" fmla="*/ 738163 h 3589868"/>
              <a:gd name="connsiteX14" fmla="*/ 3284814 w 10289928"/>
              <a:gd name="connsiteY14" fmla="*/ 725545 h 3589868"/>
              <a:gd name="connsiteX15" fmla="*/ 3278593 w 10289928"/>
              <a:gd name="connsiteY15" fmla="*/ 757090 h 3589868"/>
              <a:gd name="connsiteX16" fmla="*/ 3303478 w 10289928"/>
              <a:gd name="connsiteY16" fmla="*/ 738163 h 3589868"/>
              <a:gd name="connsiteX17" fmla="*/ 3403018 w 10289928"/>
              <a:gd name="connsiteY17" fmla="*/ 952672 h 3589868"/>
              <a:gd name="connsiteX18" fmla="*/ 3421681 w 10289928"/>
              <a:gd name="connsiteY18" fmla="*/ 1003144 h 3589868"/>
              <a:gd name="connsiteX19" fmla="*/ 3409239 w 10289928"/>
              <a:gd name="connsiteY19" fmla="*/ 990526 h 3589868"/>
              <a:gd name="connsiteX20" fmla="*/ 3440345 w 10289928"/>
              <a:gd name="connsiteY20" fmla="*/ 1091471 h 3589868"/>
              <a:gd name="connsiteX21" fmla="*/ 3459009 w 10289928"/>
              <a:gd name="connsiteY21" fmla="*/ 1085162 h 3589868"/>
              <a:gd name="connsiteX22" fmla="*/ 3440345 w 10289928"/>
              <a:gd name="connsiteY22" fmla="*/ 1242889 h 3589868"/>
              <a:gd name="connsiteX23" fmla="*/ 3434124 w 10289928"/>
              <a:gd name="connsiteY23" fmla="*/ 1293362 h 3589868"/>
              <a:gd name="connsiteX24" fmla="*/ 3776292 w 10289928"/>
              <a:gd name="connsiteY24" fmla="*/ 1186108 h 3589868"/>
              <a:gd name="connsiteX25" fmla="*/ 4976991 w 10289928"/>
              <a:gd name="connsiteY25" fmla="*/ 712926 h 3589868"/>
              <a:gd name="connsiteX26" fmla="*/ 4784132 w 10289928"/>
              <a:gd name="connsiteY26" fmla="*/ 826490 h 3589868"/>
              <a:gd name="connsiteX27" fmla="*/ 5176070 w 10289928"/>
              <a:gd name="connsiteY27" fmla="*/ 687690 h 3589868"/>
              <a:gd name="connsiteX28" fmla="*/ 6420318 w 10289928"/>
              <a:gd name="connsiteY28" fmla="*/ 290218 h 3589868"/>
              <a:gd name="connsiteX29" fmla="*/ 6849584 w 10289928"/>
              <a:gd name="connsiteY29" fmla="*/ 227127 h 3589868"/>
              <a:gd name="connsiteX30" fmla="*/ 6725159 w 10289928"/>
              <a:gd name="connsiteY30" fmla="*/ 214509 h 3589868"/>
              <a:gd name="connsiteX31" fmla="*/ 6843362 w 10289928"/>
              <a:gd name="connsiteY31" fmla="*/ 189273 h 3589868"/>
              <a:gd name="connsiteX32" fmla="*/ 6750044 w 10289928"/>
              <a:gd name="connsiteY32" fmla="*/ 182964 h 3589868"/>
              <a:gd name="connsiteX33" fmla="*/ 7092212 w 10289928"/>
              <a:gd name="connsiteY33" fmla="*/ 201891 h 3589868"/>
              <a:gd name="connsiteX34" fmla="*/ 7222858 w 10289928"/>
              <a:gd name="connsiteY34" fmla="*/ 246054 h 3589868"/>
              <a:gd name="connsiteX35" fmla="*/ 7247743 w 10289928"/>
              <a:gd name="connsiteY35" fmla="*/ 328072 h 3589868"/>
              <a:gd name="connsiteX36" fmla="*/ 7272628 w 10289928"/>
              <a:gd name="connsiteY36" fmla="*/ 302836 h 3589868"/>
              <a:gd name="connsiteX37" fmla="*/ 7285070 w 10289928"/>
              <a:gd name="connsiteY37" fmla="*/ 315454 h 3589868"/>
              <a:gd name="connsiteX38" fmla="*/ 7272628 w 10289928"/>
              <a:gd name="connsiteY38" fmla="*/ 397472 h 3589868"/>
              <a:gd name="connsiteX39" fmla="*/ 7303734 w 10289928"/>
              <a:gd name="connsiteY39" fmla="*/ 403781 h 3589868"/>
              <a:gd name="connsiteX40" fmla="*/ 7341061 w 10289928"/>
              <a:gd name="connsiteY40" fmla="*/ 359618 h 3589868"/>
              <a:gd name="connsiteX41" fmla="*/ 7359725 w 10289928"/>
              <a:gd name="connsiteY41" fmla="*/ 384854 h 3589868"/>
              <a:gd name="connsiteX42" fmla="*/ 7328619 w 10289928"/>
              <a:gd name="connsiteY42" fmla="*/ 403781 h 3589868"/>
              <a:gd name="connsiteX43" fmla="*/ 7409495 w 10289928"/>
              <a:gd name="connsiteY43" fmla="*/ 435327 h 3589868"/>
              <a:gd name="connsiteX44" fmla="*/ 7378389 w 10289928"/>
              <a:gd name="connsiteY44" fmla="*/ 447945 h 3589868"/>
              <a:gd name="connsiteX45" fmla="*/ 7403274 w 10289928"/>
              <a:gd name="connsiteY45" fmla="*/ 511036 h 3589868"/>
              <a:gd name="connsiteX46" fmla="*/ 7378389 w 10289928"/>
              <a:gd name="connsiteY46" fmla="*/ 504727 h 3589868"/>
              <a:gd name="connsiteX47" fmla="*/ 7365946 w 10289928"/>
              <a:gd name="connsiteY47" fmla="*/ 536272 h 3589868"/>
              <a:gd name="connsiteX48" fmla="*/ 7421937 w 10289928"/>
              <a:gd name="connsiteY48" fmla="*/ 555199 h 3589868"/>
              <a:gd name="connsiteX49" fmla="*/ 7459265 w 10289928"/>
              <a:gd name="connsiteY49" fmla="*/ 473181 h 3589868"/>
              <a:gd name="connsiteX50" fmla="*/ 7533920 w 10289928"/>
              <a:gd name="connsiteY50" fmla="*/ 618290 h 3589868"/>
              <a:gd name="connsiteX51" fmla="*/ 7621017 w 10289928"/>
              <a:gd name="connsiteY51" fmla="*/ 725545 h 3589868"/>
              <a:gd name="connsiteX52" fmla="*/ 7627238 w 10289928"/>
              <a:gd name="connsiteY52" fmla="*/ 864344 h 3589868"/>
              <a:gd name="connsiteX53" fmla="*/ 7596132 w 10289928"/>
              <a:gd name="connsiteY53" fmla="*/ 889581 h 3589868"/>
              <a:gd name="connsiteX54" fmla="*/ 7677008 w 10289928"/>
              <a:gd name="connsiteY54" fmla="*/ 977908 h 3589868"/>
              <a:gd name="connsiteX55" fmla="*/ 7689451 w 10289928"/>
              <a:gd name="connsiteY55" fmla="*/ 1053617 h 3589868"/>
              <a:gd name="connsiteX56" fmla="*/ 7677008 w 10289928"/>
              <a:gd name="connsiteY56" fmla="*/ 1066235 h 3589868"/>
              <a:gd name="connsiteX57" fmla="*/ 7689451 w 10289928"/>
              <a:gd name="connsiteY57" fmla="*/ 1078853 h 3589868"/>
              <a:gd name="connsiteX58" fmla="*/ 8491990 w 10289928"/>
              <a:gd name="connsiteY58" fmla="*/ 801254 h 3589868"/>
              <a:gd name="connsiteX59" fmla="*/ 8653742 w 10289928"/>
              <a:gd name="connsiteY59" fmla="*/ 776017 h 3589868"/>
              <a:gd name="connsiteX60" fmla="*/ 8697291 w 10289928"/>
              <a:gd name="connsiteY60" fmla="*/ 763399 h 3589868"/>
              <a:gd name="connsiteX61" fmla="*/ 8579087 w 10289928"/>
              <a:gd name="connsiteY61" fmla="*/ 832799 h 3589868"/>
              <a:gd name="connsiteX62" fmla="*/ 8971025 w 10289928"/>
              <a:gd name="connsiteY62" fmla="*/ 687690 h 3589868"/>
              <a:gd name="connsiteX63" fmla="*/ 9182548 w 10289928"/>
              <a:gd name="connsiteY63" fmla="*/ 624599 h 3589868"/>
              <a:gd name="connsiteX64" fmla="*/ 8759503 w 10289928"/>
              <a:gd name="connsiteY64" fmla="*/ 839108 h 3589868"/>
              <a:gd name="connsiteX65" fmla="*/ 8672406 w 10289928"/>
              <a:gd name="connsiteY65" fmla="*/ 870653 h 3589868"/>
              <a:gd name="connsiteX66" fmla="*/ 8230698 w 10289928"/>
              <a:gd name="connsiteY66" fmla="*/ 1116708 h 3589868"/>
              <a:gd name="connsiteX67" fmla="*/ 7975627 w 10289928"/>
              <a:gd name="connsiteY67" fmla="*/ 1268126 h 3589868"/>
              <a:gd name="connsiteX68" fmla="*/ 7975627 w 10289928"/>
              <a:gd name="connsiteY68" fmla="*/ 1293362 h 3589868"/>
              <a:gd name="connsiteX69" fmla="*/ 8149822 w 10289928"/>
              <a:gd name="connsiteY69" fmla="*/ 1255508 h 3589868"/>
              <a:gd name="connsiteX70" fmla="*/ 8299132 w 10289928"/>
              <a:gd name="connsiteY70" fmla="*/ 1255508 h 3589868"/>
              <a:gd name="connsiteX71" fmla="*/ 8417335 w 10289928"/>
              <a:gd name="connsiteY71" fmla="*/ 1211344 h 3589868"/>
              <a:gd name="connsiteX72" fmla="*/ 8454663 w 10289928"/>
              <a:gd name="connsiteY72" fmla="*/ 1192417 h 3589868"/>
              <a:gd name="connsiteX73" fmla="*/ 8473326 w 10289928"/>
              <a:gd name="connsiteY73" fmla="*/ 1186108 h 3589868"/>
              <a:gd name="connsiteX74" fmla="*/ 8460884 w 10289928"/>
              <a:gd name="connsiteY74" fmla="*/ 1205035 h 3589868"/>
              <a:gd name="connsiteX75" fmla="*/ 8610194 w 10289928"/>
              <a:gd name="connsiteY75" fmla="*/ 1167180 h 3589868"/>
              <a:gd name="connsiteX76" fmla="*/ 8821716 w 10289928"/>
              <a:gd name="connsiteY76" fmla="*/ 1085162 h 3589868"/>
              <a:gd name="connsiteX77" fmla="*/ 8946141 w 10289928"/>
              <a:gd name="connsiteY77" fmla="*/ 1040999 h 3589868"/>
              <a:gd name="connsiteX78" fmla="*/ 8728397 w 10289928"/>
              <a:gd name="connsiteY78" fmla="*/ 1135635 h 3589868"/>
              <a:gd name="connsiteX79" fmla="*/ 8740840 w 10289928"/>
              <a:gd name="connsiteY79" fmla="*/ 1160871 h 3589868"/>
              <a:gd name="connsiteX80" fmla="*/ 8697291 w 10289928"/>
              <a:gd name="connsiteY80" fmla="*/ 1173490 h 3589868"/>
              <a:gd name="connsiteX81" fmla="*/ 8728397 w 10289928"/>
              <a:gd name="connsiteY81" fmla="*/ 1148253 h 3589868"/>
              <a:gd name="connsiteX82" fmla="*/ 8479548 w 10289928"/>
              <a:gd name="connsiteY82" fmla="*/ 1230271 h 3589868"/>
              <a:gd name="connsiteX83" fmla="*/ 8429778 w 10289928"/>
              <a:gd name="connsiteY83" fmla="*/ 1249199 h 3589868"/>
              <a:gd name="connsiteX84" fmla="*/ 8504433 w 10289928"/>
              <a:gd name="connsiteY84" fmla="*/ 1261817 h 3589868"/>
              <a:gd name="connsiteX85" fmla="*/ 8417335 w 10289928"/>
              <a:gd name="connsiteY85" fmla="*/ 1293362 h 3589868"/>
              <a:gd name="connsiteX86" fmla="*/ 8417335 w 10289928"/>
              <a:gd name="connsiteY86" fmla="*/ 1268126 h 3589868"/>
              <a:gd name="connsiteX87" fmla="*/ 8411114 w 10289928"/>
              <a:gd name="connsiteY87" fmla="*/ 1268126 h 3589868"/>
              <a:gd name="connsiteX88" fmla="*/ 8429778 w 10289928"/>
              <a:gd name="connsiteY88" fmla="*/ 1255508 h 3589868"/>
              <a:gd name="connsiteX89" fmla="*/ 8373787 w 10289928"/>
              <a:gd name="connsiteY89" fmla="*/ 1287053 h 3589868"/>
              <a:gd name="connsiteX90" fmla="*/ 8236919 w 10289928"/>
              <a:gd name="connsiteY90" fmla="*/ 1356453 h 3589868"/>
              <a:gd name="connsiteX91" fmla="*/ 8342681 w 10289928"/>
              <a:gd name="connsiteY91" fmla="*/ 1318598 h 3589868"/>
              <a:gd name="connsiteX92" fmla="*/ 8697291 w 10289928"/>
              <a:gd name="connsiteY92" fmla="*/ 1217653 h 3589868"/>
              <a:gd name="connsiteX93" fmla="*/ 8946141 w 10289928"/>
              <a:gd name="connsiteY93" fmla="*/ 1123017 h 3589868"/>
              <a:gd name="connsiteX94" fmla="*/ 8946141 w 10289928"/>
              <a:gd name="connsiteY94" fmla="*/ 1135635 h 3589868"/>
              <a:gd name="connsiteX95" fmla="*/ 8355123 w 10289928"/>
              <a:gd name="connsiteY95" fmla="*/ 1356453 h 3589868"/>
              <a:gd name="connsiteX96" fmla="*/ 8311574 w 10289928"/>
              <a:gd name="connsiteY96" fmla="*/ 1400617 h 3589868"/>
              <a:gd name="connsiteX97" fmla="*/ 8747061 w 10289928"/>
              <a:gd name="connsiteY97" fmla="*/ 1293362 h 3589868"/>
              <a:gd name="connsiteX98" fmla="*/ 9151441 w 10289928"/>
              <a:gd name="connsiteY98" fmla="*/ 1154562 h 3589868"/>
              <a:gd name="connsiteX99" fmla="*/ 9157663 w 10289928"/>
              <a:gd name="connsiteY99" fmla="*/ 1160871 h 3589868"/>
              <a:gd name="connsiteX100" fmla="*/ 9076787 w 10289928"/>
              <a:gd name="connsiteY100" fmla="*/ 1236580 h 3589868"/>
              <a:gd name="connsiteX101" fmla="*/ 9132778 w 10289928"/>
              <a:gd name="connsiteY101" fmla="*/ 1211344 h 3589868"/>
              <a:gd name="connsiteX102" fmla="*/ 9145220 w 10289928"/>
              <a:gd name="connsiteY102" fmla="*/ 1249199 h 3589868"/>
              <a:gd name="connsiteX103" fmla="*/ 8971025 w 10289928"/>
              <a:gd name="connsiteY103" fmla="*/ 1337526 h 3589868"/>
              <a:gd name="connsiteX104" fmla="*/ 8846601 w 10289928"/>
              <a:gd name="connsiteY104" fmla="*/ 1425853 h 3589868"/>
              <a:gd name="connsiteX105" fmla="*/ 9194990 w 10289928"/>
              <a:gd name="connsiteY105" fmla="*/ 1337526 h 3589868"/>
              <a:gd name="connsiteX106" fmla="*/ 9375406 w 10289928"/>
              <a:gd name="connsiteY106" fmla="*/ 1305980 h 3589868"/>
              <a:gd name="connsiteX107" fmla="*/ 9443840 w 10289928"/>
              <a:gd name="connsiteY107" fmla="*/ 1242889 h 3589868"/>
              <a:gd name="connsiteX108" fmla="*/ 9431397 w 10289928"/>
              <a:gd name="connsiteY108" fmla="*/ 1217653 h 3589868"/>
              <a:gd name="connsiteX109" fmla="*/ 9394070 w 10289928"/>
              <a:gd name="connsiteY109" fmla="*/ 1242889 h 3589868"/>
              <a:gd name="connsiteX110" fmla="*/ 9394070 w 10289928"/>
              <a:gd name="connsiteY110" fmla="*/ 1255508 h 3589868"/>
              <a:gd name="connsiteX111" fmla="*/ 9344300 w 10289928"/>
              <a:gd name="connsiteY111" fmla="*/ 1249199 h 3589868"/>
              <a:gd name="connsiteX112" fmla="*/ 9443840 w 10289928"/>
              <a:gd name="connsiteY112" fmla="*/ 1198726 h 3589868"/>
              <a:gd name="connsiteX113" fmla="*/ 9705132 w 10289928"/>
              <a:gd name="connsiteY113" fmla="*/ 1059926 h 3589868"/>
              <a:gd name="connsiteX114" fmla="*/ 9456282 w 10289928"/>
              <a:gd name="connsiteY114" fmla="*/ 1116708 h 3589868"/>
              <a:gd name="connsiteX115" fmla="*/ 9518494 w 10289928"/>
              <a:gd name="connsiteY115" fmla="*/ 1066235 h 3589868"/>
              <a:gd name="connsiteX116" fmla="*/ 9412733 w 10289928"/>
              <a:gd name="connsiteY116" fmla="*/ 1066235 h 3589868"/>
              <a:gd name="connsiteX117" fmla="*/ 9692689 w 10289928"/>
              <a:gd name="connsiteY117" fmla="*/ 940053 h 3589868"/>
              <a:gd name="connsiteX118" fmla="*/ 9792229 w 10289928"/>
              <a:gd name="connsiteY118" fmla="*/ 958981 h 3589868"/>
              <a:gd name="connsiteX119" fmla="*/ 9891769 w 10289928"/>
              <a:gd name="connsiteY119" fmla="*/ 958981 h 3589868"/>
              <a:gd name="connsiteX120" fmla="*/ 9891769 w 10289928"/>
              <a:gd name="connsiteY120" fmla="*/ 927435 h 3589868"/>
              <a:gd name="connsiteX121" fmla="*/ 10047300 w 10289928"/>
              <a:gd name="connsiteY121" fmla="*/ 940053 h 3589868"/>
              <a:gd name="connsiteX122" fmla="*/ 9997530 w 10289928"/>
              <a:gd name="connsiteY122" fmla="*/ 952672 h 3589868"/>
              <a:gd name="connsiteX123" fmla="*/ 10003751 w 10289928"/>
              <a:gd name="connsiteY123" fmla="*/ 977908 h 3589868"/>
              <a:gd name="connsiteX124" fmla="*/ 9916654 w 10289928"/>
              <a:gd name="connsiteY124" fmla="*/ 1003144 h 3589868"/>
              <a:gd name="connsiteX125" fmla="*/ 9897990 w 10289928"/>
              <a:gd name="connsiteY125" fmla="*/ 1028381 h 3589868"/>
              <a:gd name="connsiteX126" fmla="*/ 9761123 w 10289928"/>
              <a:gd name="connsiteY126" fmla="*/ 1040999 h 3589868"/>
              <a:gd name="connsiteX127" fmla="*/ 9742459 w 10289928"/>
              <a:gd name="connsiteY127" fmla="*/ 1066235 h 3589868"/>
              <a:gd name="connsiteX128" fmla="*/ 9823335 w 10289928"/>
              <a:gd name="connsiteY128" fmla="*/ 1066235 h 3589868"/>
              <a:gd name="connsiteX129" fmla="*/ 9817114 w 10289928"/>
              <a:gd name="connsiteY129" fmla="*/ 1091471 h 3589868"/>
              <a:gd name="connsiteX130" fmla="*/ 9997530 w 10289928"/>
              <a:gd name="connsiteY130" fmla="*/ 1078853 h 3589868"/>
              <a:gd name="connsiteX131" fmla="*/ 10121955 w 10289928"/>
              <a:gd name="connsiteY131" fmla="*/ 1085162 h 3589868"/>
              <a:gd name="connsiteX132" fmla="*/ 10090848 w 10289928"/>
              <a:gd name="connsiteY132" fmla="*/ 1116708 h 3589868"/>
              <a:gd name="connsiteX133" fmla="*/ 10146840 w 10289928"/>
              <a:gd name="connsiteY133" fmla="*/ 1179799 h 3589868"/>
              <a:gd name="connsiteX134" fmla="*/ 10202831 w 10289928"/>
              <a:gd name="connsiteY134" fmla="*/ 1236580 h 3589868"/>
              <a:gd name="connsiteX135" fmla="*/ 10003751 w 10289928"/>
              <a:gd name="connsiteY135" fmla="*/ 1312289 h 3589868"/>
              <a:gd name="connsiteX136" fmla="*/ 9935317 w 10289928"/>
              <a:gd name="connsiteY136" fmla="*/ 1324908 h 3589868"/>
              <a:gd name="connsiteX137" fmla="*/ 9960202 w 10289928"/>
              <a:gd name="connsiteY137" fmla="*/ 1350144 h 3589868"/>
              <a:gd name="connsiteX138" fmla="*/ 10153061 w 10289928"/>
              <a:gd name="connsiteY138" fmla="*/ 1331217 h 3589868"/>
              <a:gd name="connsiteX139" fmla="*/ 10153061 w 10289928"/>
              <a:gd name="connsiteY139" fmla="*/ 1369071 h 3589868"/>
              <a:gd name="connsiteX140" fmla="*/ 10090848 w 10289928"/>
              <a:gd name="connsiteY140" fmla="*/ 1381689 h 3589868"/>
              <a:gd name="connsiteX141" fmla="*/ 10134397 w 10289928"/>
              <a:gd name="connsiteY141" fmla="*/ 1381689 h 3589868"/>
              <a:gd name="connsiteX142" fmla="*/ 10090848 w 10289928"/>
              <a:gd name="connsiteY142" fmla="*/ 1419544 h 3589868"/>
              <a:gd name="connsiteX143" fmla="*/ 10140618 w 10289928"/>
              <a:gd name="connsiteY143" fmla="*/ 1425853 h 3589868"/>
              <a:gd name="connsiteX144" fmla="*/ 10146840 w 10289928"/>
              <a:gd name="connsiteY144" fmla="*/ 1419544 h 3589868"/>
              <a:gd name="connsiteX145" fmla="*/ 10121955 w 10289928"/>
              <a:gd name="connsiteY145" fmla="*/ 1444780 h 3589868"/>
              <a:gd name="connsiteX146" fmla="*/ 10128176 w 10289928"/>
              <a:gd name="connsiteY146" fmla="*/ 1451089 h 3589868"/>
              <a:gd name="connsiteX147" fmla="*/ 9916654 w 10289928"/>
              <a:gd name="connsiteY147" fmla="*/ 1514180 h 3589868"/>
              <a:gd name="connsiteX148" fmla="*/ 9829556 w 10289928"/>
              <a:gd name="connsiteY148" fmla="*/ 1533107 h 3589868"/>
              <a:gd name="connsiteX149" fmla="*/ 9580707 w 10289928"/>
              <a:gd name="connsiteY149" fmla="*/ 1615125 h 3589868"/>
              <a:gd name="connsiteX150" fmla="*/ 9493610 w 10289928"/>
              <a:gd name="connsiteY150" fmla="*/ 1646671 h 3589868"/>
              <a:gd name="connsiteX151" fmla="*/ 9518494 w 10289928"/>
              <a:gd name="connsiteY151" fmla="*/ 1646671 h 3589868"/>
              <a:gd name="connsiteX152" fmla="*/ 9400291 w 10289928"/>
              <a:gd name="connsiteY152" fmla="*/ 1709762 h 3589868"/>
              <a:gd name="connsiteX153" fmla="*/ 9232318 w 10289928"/>
              <a:gd name="connsiteY153" fmla="*/ 1766543 h 3589868"/>
              <a:gd name="connsiteX154" fmla="*/ 9250981 w 10289928"/>
              <a:gd name="connsiteY154" fmla="*/ 1722380 h 3589868"/>
              <a:gd name="connsiteX155" fmla="*/ 9114114 w 10289928"/>
              <a:gd name="connsiteY155" fmla="*/ 1772852 h 3589868"/>
              <a:gd name="connsiteX156" fmla="*/ 9138999 w 10289928"/>
              <a:gd name="connsiteY156" fmla="*/ 1741307 h 3589868"/>
              <a:gd name="connsiteX157" fmla="*/ 8977247 w 10289928"/>
              <a:gd name="connsiteY157" fmla="*/ 1804398 h 3589868"/>
              <a:gd name="connsiteX158" fmla="*/ 8877707 w 10289928"/>
              <a:gd name="connsiteY158" fmla="*/ 1842252 h 3589868"/>
              <a:gd name="connsiteX159" fmla="*/ 9089229 w 10289928"/>
              <a:gd name="connsiteY159" fmla="*/ 1779161 h 3589868"/>
              <a:gd name="connsiteX160" fmla="*/ 9020795 w 10289928"/>
              <a:gd name="connsiteY160" fmla="*/ 1823325 h 3589868"/>
              <a:gd name="connsiteX161" fmla="*/ 8852822 w 10289928"/>
              <a:gd name="connsiteY161" fmla="*/ 1880107 h 3589868"/>
              <a:gd name="connsiteX162" fmla="*/ 8709733 w 10289928"/>
              <a:gd name="connsiteY162" fmla="*/ 1962125 h 3589868"/>
              <a:gd name="connsiteX163" fmla="*/ 8765725 w 10289928"/>
              <a:gd name="connsiteY163" fmla="*/ 1962125 h 3589868"/>
              <a:gd name="connsiteX164" fmla="*/ 8691070 w 10289928"/>
              <a:gd name="connsiteY164" fmla="*/ 1981052 h 3589868"/>
              <a:gd name="connsiteX165" fmla="*/ 8709733 w 10289928"/>
              <a:gd name="connsiteY165" fmla="*/ 1968434 h 3589868"/>
              <a:gd name="connsiteX166" fmla="*/ 8635079 w 10289928"/>
              <a:gd name="connsiteY166" fmla="*/ 1968434 h 3589868"/>
              <a:gd name="connsiteX167" fmla="*/ 8386229 w 10289928"/>
              <a:gd name="connsiteY167" fmla="*/ 2081997 h 3589868"/>
              <a:gd name="connsiteX168" fmla="*/ 8324017 w 10289928"/>
              <a:gd name="connsiteY168" fmla="*/ 2100925 h 3589868"/>
              <a:gd name="connsiteX169" fmla="*/ 8448441 w 10289928"/>
              <a:gd name="connsiteY169" fmla="*/ 2018907 h 3589868"/>
              <a:gd name="connsiteX170" fmla="*/ 8504433 w 10289928"/>
              <a:gd name="connsiteY170" fmla="*/ 1987361 h 3589868"/>
              <a:gd name="connsiteX171" fmla="*/ 8498211 w 10289928"/>
              <a:gd name="connsiteY171" fmla="*/ 1974743 h 3589868"/>
              <a:gd name="connsiteX172" fmla="*/ 8093831 w 10289928"/>
              <a:gd name="connsiteY172" fmla="*/ 2151397 h 3589868"/>
              <a:gd name="connsiteX173" fmla="*/ 8149822 w 10289928"/>
              <a:gd name="connsiteY173" fmla="*/ 2151397 h 3589868"/>
              <a:gd name="connsiteX174" fmla="*/ 8068946 w 10289928"/>
              <a:gd name="connsiteY174" fmla="*/ 2182943 h 3589868"/>
              <a:gd name="connsiteX175" fmla="*/ 8056503 w 10289928"/>
              <a:gd name="connsiteY175" fmla="*/ 2208179 h 3589868"/>
              <a:gd name="connsiteX176" fmla="*/ 7981849 w 10289928"/>
              <a:gd name="connsiteY176" fmla="*/ 2239724 h 3589868"/>
              <a:gd name="connsiteX177" fmla="*/ 7988070 w 10289928"/>
              <a:gd name="connsiteY177" fmla="*/ 2264961 h 3589868"/>
              <a:gd name="connsiteX178" fmla="*/ 7888530 w 10289928"/>
              <a:gd name="connsiteY178" fmla="*/ 2309124 h 3589868"/>
              <a:gd name="connsiteX179" fmla="*/ 7925857 w 10289928"/>
              <a:gd name="connsiteY179" fmla="*/ 2315433 h 3589868"/>
              <a:gd name="connsiteX180" fmla="*/ 8006733 w 10289928"/>
              <a:gd name="connsiteY180" fmla="*/ 2277579 h 3589868"/>
              <a:gd name="connsiteX181" fmla="*/ 8012955 w 10289928"/>
              <a:gd name="connsiteY181" fmla="*/ 2290197 h 3589868"/>
              <a:gd name="connsiteX182" fmla="*/ 7950743 w 10289928"/>
              <a:gd name="connsiteY182" fmla="*/ 2328052 h 3589868"/>
              <a:gd name="connsiteX183" fmla="*/ 8398672 w 10289928"/>
              <a:gd name="connsiteY183" fmla="*/ 2151397 h 3589868"/>
              <a:gd name="connsiteX184" fmla="*/ 8398672 w 10289928"/>
              <a:gd name="connsiteY184" fmla="*/ 2176634 h 3589868"/>
              <a:gd name="connsiteX185" fmla="*/ 8411114 w 10289928"/>
              <a:gd name="connsiteY185" fmla="*/ 2176634 h 3589868"/>
              <a:gd name="connsiteX186" fmla="*/ 8336459 w 10289928"/>
              <a:gd name="connsiteY186" fmla="*/ 2264961 h 3589868"/>
              <a:gd name="connsiteX187" fmla="*/ 8504433 w 10289928"/>
              <a:gd name="connsiteY187" fmla="*/ 2201870 h 3589868"/>
              <a:gd name="connsiteX188" fmla="*/ 8162265 w 10289928"/>
              <a:gd name="connsiteY188" fmla="*/ 2378524 h 3589868"/>
              <a:gd name="connsiteX189" fmla="*/ 8124937 w 10289928"/>
              <a:gd name="connsiteY189" fmla="*/ 2391142 h 3589868"/>
              <a:gd name="connsiteX190" fmla="*/ 8124937 w 10289928"/>
              <a:gd name="connsiteY190" fmla="*/ 2403761 h 3589868"/>
              <a:gd name="connsiteX191" fmla="*/ 8044061 w 10289928"/>
              <a:gd name="connsiteY191" fmla="*/ 2447924 h 3589868"/>
              <a:gd name="connsiteX192" fmla="*/ 8137379 w 10289928"/>
              <a:gd name="connsiteY192" fmla="*/ 2416379 h 3589868"/>
              <a:gd name="connsiteX193" fmla="*/ 8050282 w 10289928"/>
              <a:gd name="connsiteY193" fmla="*/ 2466851 h 3589868"/>
              <a:gd name="connsiteX194" fmla="*/ 7826317 w 10289928"/>
              <a:gd name="connsiteY194" fmla="*/ 2618269 h 3589868"/>
              <a:gd name="connsiteX195" fmla="*/ 7726778 w 10289928"/>
              <a:gd name="connsiteY195" fmla="*/ 2656124 h 3589868"/>
              <a:gd name="connsiteX196" fmla="*/ 7708114 w 10289928"/>
              <a:gd name="connsiteY196" fmla="*/ 2681360 h 3589868"/>
              <a:gd name="connsiteX197" fmla="*/ 7950743 w 10289928"/>
              <a:gd name="connsiteY197" fmla="*/ 2561488 h 3589868"/>
              <a:gd name="connsiteX198" fmla="*/ 8012955 w 10289928"/>
              <a:gd name="connsiteY198" fmla="*/ 2529942 h 3589868"/>
              <a:gd name="connsiteX199" fmla="*/ 7919636 w 10289928"/>
              <a:gd name="connsiteY199" fmla="*/ 2605651 h 3589868"/>
              <a:gd name="connsiteX200" fmla="*/ 7975627 w 10289928"/>
              <a:gd name="connsiteY200" fmla="*/ 2593033 h 3589868"/>
              <a:gd name="connsiteX201" fmla="*/ 7882309 w 10289928"/>
              <a:gd name="connsiteY201" fmla="*/ 2668742 h 3589868"/>
              <a:gd name="connsiteX202" fmla="*/ 7851203 w 10289928"/>
              <a:gd name="connsiteY202" fmla="*/ 2700287 h 3589868"/>
              <a:gd name="connsiteX203" fmla="*/ 7888530 w 10289928"/>
              <a:gd name="connsiteY203" fmla="*/ 2700287 h 3589868"/>
              <a:gd name="connsiteX204" fmla="*/ 7863645 w 10289928"/>
              <a:gd name="connsiteY204" fmla="*/ 2712906 h 3589868"/>
              <a:gd name="connsiteX205" fmla="*/ 7981849 w 10289928"/>
              <a:gd name="connsiteY205" fmla="*/ 2675051 h 3589868"/>
              <a:gd name="connsiteX206" fmla="*/ 7813875 w 10289928"/>
              <a:gd name="connsiteY206" fmla="*/ 2769687 h 3589868"/>
              <a:gd name="connsiteX207" fmla="*/ 7776548 w 10289928"/>
              <a:gd name="connsiteY207" fmla="*/ 2769687 h 3589868"/>
              <a:gd name="connsiteX208" fmla="*/ 7838760 w 10289928"/>
              <a:gd name="connsiteY208" fmla="*/ 2706597 h 3589868"/>
              <a:gd name="connsiteX209" fmla="*/ 7664566 w 10289928"/>
              <a:gd name="connsiteY209" fmla="*/ 2801233 h 3589868"/>
              <a:gd name="connsiteX210" fmla="*/ 7670787 w 10289928"/>
              <a:gd name="connsiteY210" fmla="*/ 2820160 h 3589868"/>
              <a:gd name="connsiteX211" fmla="*/ 7552583 w 10289928"/>
              <a:gd name="connsiteY211" fmla="*/ 2858015 h 3589868"/>
              <a:gd name="connsiteX212" fmla="*/ 7552583 w 10289928"/>
              <a:gd name="connsiteY212" fmla="*/ 2864324 h 3589868"/>
              <a:gd name="connsiteX213" fmla="*/ 7639681 w 10289928"/>
              <a:gd name="connsiteY213" fmla="*/ 2832778 h 3589868"/>
              <a:gd name="connsiteX214" fmla="*/ 7565026 w 10289928"/>
              <a:gd name="connsiteY214" fmla="*/ 2883251 h 3589868"/>
              <a:gd name="connsiteX215" fmla="*/ 7720557 w 10289928"/>
              <a:gd name="connsiteY215" fmla="*/ 2832778 h 3589868"/>
              <a:gd name="connsiteX216" fmla="*/ 7714336 w 10289928"/>
              <a:gd name="connsiteY216" fmla="*/ 2826469 h 3589868"/>
              <a:gd name="connsiteX217" fmla="*/ 7801433 w 10289928"/>
              <a:gd name="connsiteY217" fmla="*/ 2820160 h 3589868"/>
              <a:gd name="connsiteX218" fmla="*/ 7633460 w 10289928"/>
              <a:gd name="connsiteY218" fmla="*/ 2933724 h 3589868"/>
              <a:gd name="connsiteX219" fmla="*/ 7639681 w 10289928"/>
              <a:gd name="connsiteY219" fmla="*/ 2933724 h 3589868"/>
              <a:gd name="connsiteX220" fmla="*/ 7826317 w 10289928"/>
              <a:gd name="connsiteY220" fmla="*/ 2826469 h 3589868"/>
              <a:gd name="connsiteX221" fmla="*/ 7950743 w 10289928"/>
              <a:gd name="connsiteY221" fmla="*/ 2769687 h 3589868"/>
              <a:gd name="connsiteX222" fmla="*/ 7950743 w 10289928"/>
              <a:gd name="connsiteY222" fmla="*/ 2757069 h 3589868"/>
              <a:gd name="connsiteX223" fmla="*/ 7838760 w 10289928"/>
              <a:gd name="connsiteY223" fmla="*/ 2813851 h 3589868"/>
              <a:gd name="connsiteX224" fmla="*/ 8056503 w 10289928"/>
              <a:gd name="connsiteY224" fmla="*/ 2687669 h 3589868"/>
              <a:gd name="connsiteX225" fmla="*/ 7994291 w 10289928"/>
              <a:gd name="connsiteY225" fmla="*/ 2731833 h 3589868"/>
              <a:gd name="connsiteX226" fmla="*/ 8324017 w 10289928"/>
              <a:gd name="connsiteY226" fmla="*/ 2611960 h 3589868"/>
              <a:gd name="connsiteX227" fmla="*/ 7851203 w 10289928"/>
              <a:gd name="connsiteY227" fmla="*/ 2870633 h 3589868"/>
              <a:gd name="connsiteX228" fmla="*/ 7788990 w 10289928"/>
              <a:gd name="connsiteY228" fmla="*/ 2902178 h 3589868"/>
              <a:gd name="connsiteX229" fmla="*/ 8031619 w 10289928"/>
              <a:gd name="connsiteY229" fmla="*/ 2820160 h 3589868"/>
              <a:gd name="connsiteX230" fmla="*/ 7869867 w 10289928"/>
              <a:gd name="connsiteY230" fmla="*/ 2933724 h 3589868"/>
              <a:gd name="connsiteX231" fmla="*/ 8292911 w 10289928"/>
              <a:gd name="connsiteY231" fmla="*/ 2738142 h 3589868"/>
              <a:gd name="connsiteX232" fmla="*/ 8286689 w 10289928"/>
              <a:gd name="connsiteY232" fmla="*/ 2731833 h 3589868"/>
              <a:gd name="connsiteX233" fmla="*/ 8299132 w 10289928"/>
              <a:gd name="connsiteY233" fmla="*/ 2719215 h 3589868"/>
              <a:gd name="connsiteX234" fmla="*/ 8299132 w 10289928"/>
              <a:gd name="connsiteY234" fmla="*/ 2731833 h 3589868"/>
              <a:gd name="connsiteX235" fmla="*/ 8367565 w 10289928"/>
              <a:gd name="connsiteY235" fmla="*/ 2681360 h 3589868"/>
              <a:gd name="connsiteX236" fmla="*/ 8355123 w 10289928"/>
              <a:gd name="connsiteY236" fmla="*/ 2675051 h 3589868"/>
              <a:gd name="connsiteX237" fmla="*/ 8361344 w 10289928"/>
              <a:gd name="connsiteY237" fmla="*/ 2656124 h 3589868"/>
              <a:gd name="connsiteX238" fmla="*/ 8541760 w 10289928"/>
              <a:gd name="connsiteY238" fmla="*/ 2618269 h 3589868"/>
              <a:gd name="connsiteX239" fmla="*/ 8734618 w 10289928"/>
              <a:gd name="connsiteY239" fmla="*/ 2517324 h 3589868"/>
              <a:gd name="connsiteX240" fmla="*/ 8865264 w 10289928"/>
              <a:gd name="connsiteY240" fmla="*/ 2466851 h 3589868"/>
              <a:gd name="connsiteX241" fmla="*/ 8516875 w 10289928"/>
              <a:gd name="connsiteY241" fmla="*/ 2561488 h 3589868"/>
              <a:gd name="connsiteX242" fmla="*/ 9481167 w 10289928"/>
              <a:gd name="connsiteY242" fmla="*/ 2264961 h 3589868"/>
              <a:gd name="connsiteX243" fmla="*/ 9487388 w 10289928"/>
              <a:gd name="connsiteY243" fmla="*/ 2271270 h 3589868"/>
              <a:gd name="connsiteX244" fmla="*/ 9437618 w 10289928"/>
              <a:gd name="connsiteY244" fmla="*/ 2296506 h 3589868"/>
              <a:gd name="connsiteX245" fmla="*/ 9586928 w 10289928"/>
              <a:gd name="connsiteY245" fmla="*/ 2233415 h 3589868"/>
              <a:gd name="connsiteX246" fmla="*/ 10277486 w 10289928"/>
              <a:gd name="connsiteY246" fmla="*/ 2107234 h 3589868"/>
              <a:gd name="connsiteX247" fmla="*/ 10289928 w 10289928"/>
              <a:gd name="connsiteY247" fmla="*/ 2113543 h 3589868"/>
              <a:gd name="connsiteX248" fmla="*/ 9761123 w 10289928"/>
              <a:gd name="connsiteY248" fmla="*/ 2227106 h 3589868"/>
              <a:gd name="connsiteX249" fmla="*/ 9549601 w 10289928"/>
              <a:gd name="connsiteY249" fmla="*/ 2340670 h 3589868"/>
              <a:gd name="connsiteX250" fmla="*/ 9549601 w 10289928"/>
              <a:gd name="connsiteY250" fmla="*/ 2353288 h 3589868"/>
              <a:gd name="connsiteX251" fmla="*/ 9829556 w 10289928"/>
              <a:gd name="connsiteY251" fmla="*/ 2258652 h 3589868"/>
              <a:gd name="connsiteX252" fmla="*/ 10078406 w 10289928"/>
              <a:gd name="connsiteY252" fmla="*/ 2195561 h 3589868"/>
              <a:gd name="connsiteX253" fmla="*/ 10277486 w 10289928"/>
              <a:gd name="connsiteY253" fmla="*/ 2176634 h 3589868"/>
              <a:gd name="connsiteX254" fmla="*/ 10283707 w 10289928"/>
              <a:gd name="connsiteY254" fmla="*/ 2182943 h 3589868"/>
              <a:gd name="connsiteX255" fmla="*/ 10028636 w 10289928"/>
              <a:gd name="connsiteY255" fmla="*/ 2252343 h 3589868"/>
              <a:gd name="connsiteX256" fmla="*/ 10028636 w 10289928"/>
              <a:gd name="connsiteY256" fmla="*/ 2258652 h 3589868"/>
              <a:gd name="connsiteX257" fmla="*/ 9680247 w 10289928"/>
              <a:gd name="connsiteY257" fmla="*/ 2334361 h 3589868"/>
              <a:gd name="connsiteX258" fmla="*/ 9425176 w 10289928"/>
              <a:gd name="connsiteY258" fmla="*/ 2422688 h 3589868"/>
              <a:gd name="connsiteX259" fmla="*/ 9344300 w 10289928"/>
              <a:gd name="connsiteY259" fmla="*/ 2454233 h 3589868"/>
              <a:gd name="connsiteX260" fmla="*/ 9107893 w 10289928"/>
              <a:gd name="connsiteY260" fmla="*/ 2548869 h 3589868"/>
              <a:gd name="connsiteX261" fmla="*/ 8908813 w 10289928"/>
              <a:gd name="connsiteY261" fmla="*/ 2637197 h 3589868"/>
              <a:gd name="connsiteX262" fmla="*/ 9275866 w 10289928"/>
              <a:gd name="connsiteY262" fmla="*/ 2504706 h 3589868"/>
              <a:gd name="connsiteX263" fmla="*/ 9369185 w 10289928"/>
              <a:gd name="connsiteY263" fmla="*/ 2473161 h 3589868"/>
              <a:gd name="connsiteX264" fmla="*/ 9157663 w 10289928"/>
              <a:gd name="connsiteY264" fmla="*/ 2555179 h 3589868"/>
              <a:gd name="connsiteX265" fmla="*/ 8504433 w 10289928"/>
              <a:gd name="connsiteY265" fmla="*/ 2858015 h 3589868"/>
              <a:gd name="connsiteX266" fmla="*/ 8454663 w 10289928"/>
              <a:gd name="connsiteY266" fmla="*/ 2876942 h 3589868"/>
              <a:gd name="connsiteX267" fmla="*/ 8454663 w 10289928"/>
              <a:gd name="connsiteY267" fmla="*/ 2883251 h 3589868"/>
              <a:gd name="connsiteX268" fmla="*/ 8628857 w 10289928"/>
              <a:gd name="connsiteY268" fmla="*/ 2820160 h 3589868"/>
              <a:gd name="connsiteX269" fmla="*/ 8771946 w 10289928"/>
              <a:gd name="connsiteY269" fmla="*/ 2738142 h 3589868"/>
              <a:gd name="connsiteX270" fmla="*/ 8796831 w 10289928"/>
              <a:gd name="connsiteY270" fmla="*/ 2750760 h 3589868"/>
              <a:gd name="connsiteX271" fmla="*/ 8628857 w 10289928"/>
              <a:gd name="connsiteY271" fmla="*/ 2839087 h 3589868"/>
              <a:gd name="connsiteX272" fmla="*/ 8566645 w 10289928"/>
              <a:gd name="connsiteY272" fmla="*/ 2864324 h 3589868"/>
              <a:gd name="connsiteX273" fmla="*/ 8566645 w 10289928"/>
              <a:gd name="connsiteY273" fmla="*/ 2883251 h 3589868"/>
              <a:gd name="connsiteX274" fmla="*/ 8865264 w 10289928"/>
              <a:gd name="connsiteY274" fmla="*/ 2744451 h 3589868"/>
              <a:gd name="connsiteX275" fmla="*/ 8908813 w 10289928"/>
              <a:gd name="connsiteY275" fmla="*/ 2725524 h 3589868"/>
              <a:gd name="connsiteX276" fmla="*/ 8908813 w 10289928"/>
              <a:gd name="connsiteY276" fmla="*/ 2731833 h 3589868"/>
              <a:gd name="connsiteX277" fmla="*/ 8852822 w 10289928"/>
              <a:gd name="connsiteY277" fmla="*/ 2788615 h 3589868"/>
              <a:gd name="connsiteX278" fmla="*/ 8672406 w 10289928"/>
              <a:gd name="connsiteY278" fmla="*/ 2870633 h 3589868"/>
              <a:gd name="connsiteX279" fmla="*/ 8672406 w 10289928"/>
              <a:gd name="connsiteY279" fmla="*/ 2883251 h 3589868"/>
              <a:gd name="connsiteX280" fmla="*/ 8591530 w 10289928"/>
              <a:gd name="connsiteY280" fmla="*/ 2902178 h 3589868"/>
              <a:gd name="connsiteX281" fmla="*/ 8485769 w 10289928"/>
              <a:gd name="connsiteY281" fmla="*/ 2952651 h 3589868"/>
              <a:gd name="connsiteX282" fmla="*/ 8479548 w 10289928"/>
              <a:gd name="connsiteY282" fmla="*/ 2946342 h 3589868"/>
              <a:gd name="connsiteX283" fmla="*/ 8547981 w 10289928"/>
              <a:gd name="connsiteY283" fmla="*/ 2902178 h 3589868"/>
              <a:gd name="connsiteX284" fmla="*/ 8510654 w 10289928"/>
              <a:gd name="connsiteY284" fmla="*/ 2914796 h 3589868"/>
              <a:gd name="connsiteX285" fmla="*/ 8411114 w 10289928"/>
              <a:gd name="connsiteY285" fmla="*/ 2940033 h 3589868"/>
              <a:gd name="connsiteX286" fmla="*/ 8435999 w 10289928"/>
              <a:gd name="connsiteY286" fmla="*/ 2946342 h 3589868"/>
              <a:gd name="connsiteX287" fmla="*/ 8386229 w 10289928"/>
              <a:gd name="connsiteY287" fmla="*/ 3022051 h 3589868"/>
              <a:gd name="connsiteX288" fmla="*/ 8174707 w 10289928"/>
              <a:gd name="connsiteY288" fmla="*/ 3078832 h 3589868"/>
              <a:gd name="connsiteX289" fmla="*/ 8124937 w 10289928"/>
              <a:gd name="connsiteY289" fmla="*/ 3110378 h 3589868"/>
              <a:gd name="connsiteX290" fmla="*/ 7832539 w 10289928"/>
              <a:gd name="connsiteY290" fmla="*/ 3274414 h 3589868"/>
              <a:gd name="connsiteX291" fmla="*/ 7994291 w 10289928"/>
              <a:gd name="connsiteY291" fmla="*/ 3236559 h 3589868"/>
              <a:gd name="connsiteX292" fmla="*/ 8268025 w 10289928"/>
              <a:gd name="connsiteY292" fmla="*/ 3104069 h 3589868"/>
              <a:gd name="connsiteX293" fmla="*/ 8268025 w 10289928"/>
              <a:gd name="connsiteY293" fmla="*/ 3116687 h 3589868"/>
              <a:gd name="connsiteX294" fmla="*/ 7621017 w 10289928"/>
              <a:gd name="connsiteY294" fmla="*/ 3400596 h 3589868"/>
              <a:gd name="connsiteX295" fmla="*/ 7521477 w 10289928"/>
              <a:gd name="connsiteY295" fmla="*/ 3438450 h 3589868"/>
              <a:gd name="connsiteX296" fmla="*/ 7291291 w 10289928"/>
              <a:gd name="connsiteY296" fmla="*/ 3533086 h 3589868"/>
              <a:gd name="connsiteX297" fmla="*/ 7023778 w 10289928"/>
              <a:gd name="connsiteY297" fmla="*/ 3589868 h 3589868"/>
              <a:gd name="connsiteX298" fmla="*/ 6955345 w 10289928"/>
              <a:gd name="connsiteY298" fmla="*/ 3558323 h 3589868"/>
              <a:gd name="connsiteX299" fmla="*/ 6967787 w 10289928"/>
              <a:gd name="connsiteY299" fmla="*/ 3526777 h 3589868"/>
              <a:gd name="connsiteX300" fmla="*/ 6905575 w 10289928"/>
              <a:gd name="connsiteY300" fmla="*/ 3520468 h 3589868"/>
              <a:gd name="connsiteX301" fmla="*/ 6918017 w 10289928"/>
              <a:gd name="connsiteY301" fmla="*/ 3495232 h 3589868"/>
              <a:gd name="connsiteX302" fmla="*/ 6768707 w 10289928"/>
              <a:gd name="connsiteY302" fmla="*/ 3495232 h 3589868"/>
              <a:gd name="connsiteX303" fmla="*/ 6694053 w 10289928"/>
              <a:gd name="connsiteY303" fmla="*/ 3476305 h 3589868"/>
              <a:gd name="connsiteX304" fmla="*/ 6718938 w 10289928"/>
              <a:gd name="connsiteY304" fmla="*/ 3463686 h 3589868"/>
              <a:gd name="connsiteX305" fmla="*/ 6656725 w 10289928"/>
              <a:gd name="connsiteY305" fmla="*/ 3463686 h 3589868"/>
              <a:gd name="connsiteX306" fmla="*/ 6662946 w 10289928"/>
              <a:gd name="connsiteY306" fmla="*/ 3438450 h 3589868"/>
              <a:gd name="connsiteX307" fmla="*/ 6538522 w 10289928"/>
              <a:gd name="connsiteY307" fmla="*/ 3362741 h 3589868"/>
              <a:gd name="connsiteX308" fmla="*/ 6544743 w 10289928"/>
              <a:gd name="connsiteY308" fmla="*/ 3356432 h 3589868"/>
              <a:gd name="connsiteX309" fmla="*/ 6507415 w 10289928"/>
              <a:gd name="connsiteY309" fmla="*/ 3274414 h 3589868"/>
              <a:gd name="connsiteX310" fmla="*/ 6569628 w 10289928"/>
              <a:gd name="connsiteY310" fmla="*/ 3255487 h 3589868"/>
              <a:gd name="connsiteX311" fmla="*/ 6463867 w 10289928"/>
              <a:gd name="connsiteY311" fmla="*/ 3129305 h 3589868"/>
              <a:gd name="connsiteX312" fmla="*/ 6482530 w 10289928"/>
              <a:gd name="connsiteY312" fmla="*/ 3104069 h 3589868"/>
              <a:gd name="connsiteX313" fmla="*/ 6382991 w 10289928"/>
              <a:gd name="connsiteY313" fmla="*/ 3059905 h 3589868"/>
              <a:gd name="connsiteX314" fmla="*/ 6376769 w 10289928"/>
              <a:gd name="connsiteY314" fmla="*/ 3022051 h 3589868"/>
              <a:gd name="connsiteX315" fmla="*/ 6333221 w 10289928"/>
              <a:gd name="connsiteY315" fmla="*/ 3034669 h 3589868"/>
              <a:gd name="connsiteX316" fmla="*/ 6196354 w 10289928"/>
              <a:gd name="connsiteY316" fmla="*/ 3066214 h 3589868"/>
              <a:gd name="connsiteX317" fmla="*/ 6364327 w 10289928"/>
              <a:gd name="connsiteY317" fmla="*/ 2990505 h 3589868"/>
              <a:gd name="connsiteX318" fmla="*/ 6370548 w 10289928"/>
              <a:gd name="connsiteY318" fmla="*/ 2952651 h 3589868"/>
              <a:gd name="connsiteX319" fmla="*/ 6308336 w 10289928"/>
              <a:gd name="connsiteY319" fmla="*/ 2921105 h 3589868"/>
              <a:gd name="connsiteX320" fmla="*/ 5984831 w 10289928"/>
              <a:gd name="connsiteY320" fmla="*/ 3028360 h 3589868"/>
              <a:gd name="connsiteX321" fmla="*/ 5941283 w 10289928"/>
              <a:gd name="connsiteY321" fmla="*/ 3059905 h 3589868"/>
              <a:gd name="connsiteX322" fmla="*/ 6040823 w 10289928"/>
              <a:gd name="connsiteY322" fmla="*/ 3059905 h 3589868"/>
              <a:gd name="connsiteX323" fmla="*/ 6152805 w 10289928"/>
              <a:gd name="connsiteY323" fmla="*/ 3022051 h 3589868"/>
              <a:gd name="connsiteX324" fmla="*/ 5972389 w 10289928"/>
              <a:gd name="connsiteY324" fmla="*/ 3122996 h 3589868"/>
              <a:gd name="connsiteX325" fmla="*/ 6183911 w 10289928"/>
              <a:gd name="connsiteY325" fmla="*/ 3072523 h 3589868"/>
              <a:gd name="connsiteX326" fmla="*/ 5984831 w 10289928"/>
              <a:gd name="connsiteY326" fmla="*/ 3148232 h 3589868"/>
              <a:gd name="connsiteX327" fmla="*/ 6009716 w 10289928"/>
              <a:gd name="connsiteY327" fmla="*/ 3154541 h 3589868"/>
              <a:gd name="connsiteX328" fmla="*/ 5947504 w 10289928"/>
              <a:gd name="connsiteY328" fmla="*/ 3173469 h 3589868"/>
              <a:gd name="connsiteX329" fmla="*/ 5984831 w 10289928"/>
              <a:gd name="connsiteY329" fmla="*/ 3154541 h 3589868"/>
              <a:gd name="connsiteX330" fmla="*/ 5723539 w 10289928"/>
              <a:gd name="connsiteY330" fmla="*/ 3223941 h 3589868"/>
              <a:gd name="connsiteX331" fmla="*/ 5449805 w 10289928"/>
              <a:gd name="connsiteY331" fmla="*/ 3324887 h 3589868"/>
              <a:gd name="connsiteX332" fmla="*/ 5381371 w 10289928"/>
              <a:gd name="connsiteY332" fmla="*/ 3343814 h 3589868"/>
              <a:gd name="connsiteX333" fmla="*/ 5113858 w 10289928"/>
              <a:gd name="connsiteY333" fmla="*/ 3400596 h 3589868"/>
              <a:gd name="connsiteX334" fmla="*/ 5126301 w 10289928"/>
              <a:gd name="connsiteY334" fmla="*/ 3375359 h 3589868"/>
              <a:gd name="connsiteX335" fmla="*/ 5051646 w 10289928"/>
              <a:gd name="connsiteY335" fmla="*/ 3369050 h 3589868"/>
              <a:gd name="connsiteX336" fmla="*/ 5064088 w 10289928"/>
              <a:gd name="connsiteY336" fmla="*/ 3343814 h 3589868"/>
              <a:gd name="connsiteX337" fmla="*/ 4933442 w 10289928"/>
              <a:gd name="connsiteY337" fmla="*/ 3350123 h 3589868"/>
              <a:gd name="connsiteX338" fmla="*/ 4995655 w 10289928"/>
              <a:gd name="connsiteY338" fmla="*/ 3324887 h 3589868"/>
              <a:gd name="connsiteX339" fmla="*/ 4945885 w 10289928"/>
              <a:gd name="connsiteY339" fmla="*/ 3324887 h 3589868"/>
              <a:gd name="connsiteX340" fmla="*/ 4989433 w 10289928"/>
              <a:gd name="connsiteY340" fmla="*/ 3299650 h 3589868"/>
              <a:gd name="connsiteX341" fmla="*/ 4902336 w 10289928"/>
              <a:gd name="connsiteY341" fmla="*/ 3318578 h 3589868"/>
              <a:gd name="connsiteX342" fmla="*/ 4871230 w 10289928"/>
              <a:gd name="connsiteY342" fmla="*/ 3331196 h 3589868"/>
              <a:gd name="connsiteX343" fmla="*/ 4858787 w 10289928"/>
              <a:gd name="connsiteY343" fmla="*/ 3318578 h 3589868"/>
              <a:gd name="connsiteX344" fmla="*/ 4877451 w 10289928"/>
              <a:gd name="connsiteY344" fmla="*/ 3324887 h 3589868"/>
              <a:gd name="connsiteX345" fmla="*/ 4889893 w 10289928"/>
              <a:gd name="connsiteY345" fmla="*/ 3312268 h 3589868"/>
              <a:gd name="connsiteX346" fmla="*/ 4777911 w 10289928"/>
              <a:gd name="connsiteY346" fmla="*/ 3261796 h 3589868"/>
              <a:gd name="connsiteX347" fmla="*/ 4802796 w 10289928"/>
              <a:gd name="connsiteY347" fmla="*/ 3255487 h 3589868"/>
              <a:gd name="connsiteX348" fmla="*/ 4777911 w 10289928"/>
              <a:gd name="connsiteY348" fmla="*/ 3223941 h 3589868"/>
              <a:gd name="connsiteX349" fmla="*/ 4647265 w 10289928"/>
              <a:gd name="connsiteY349" fmla="*/ 3173469 h 3589868"/>
              <a:gd name="connsiteX350" fmla="*/ 4634823 w 10289928"/>
              <a:gd name="connsiteY350" fmla="*/ 3040978 h 3589868"/>
              <a:gd name="connsiteX351" fmla="*/ 4566389 w 10289928"/>
              <a:gd name="connsiteY351" fmla="*/ 2990505 h 3589868"/>
              <a:gd name="connsiteX352" fmla="*/ 4641044 w 10289928"/>
              <a:gd name="connsiteY352" fmla="*/ 2858015 h 3589868"/>
              <a:gd name="connsiteX353" fmla="*/ 4591274 w 10289928"/>
              <a:gd name="connsiteY353" fmla="*/ 2858015 h 3589868"/>
              <a:gd name="connsiteX354" fmla="*/ 4653486 w 10289928"/>
              <a:gd name="connsiteY354" fmla="*/ 2832778 h 3589868"/>
              <a:gd name="connsiteX355" fmla="*/ 4653486 w 10289928"/>
              <a:gd name="connsiteY355" fmla="*/ 2820160 h 3589868"/>
              <a:gd name="connsiteX356" fmla="*/ 4678371 w 10289928"/>
              <a:gd name="connsiteY356" fmla="*/ 2794924 h 3589868"/>
              <a:gd name="connsiteX357" fmla="*/ 4616159 w 10289928"/>
              <a:gd name="connsiteY357" fmla="*/ 2769687 h 3589868"/>
              <a:gd name="connsiteX358" fmla="*/ 4628601 w 10289928"/>
              <a:gd name="connsiteY358" fmla="*/ 2738142 h 3589868"/>
              <a:gd name="connsiteX359" fmla="*/ 4560168 w 10289928"/>
              <a:gd name="connsiteY359" fmla="*/ 2731833 h 3589868"/>
              <a:gd name="connsiteX360" fmla="*/ 4504177 w 10289928"/>
              <a:gd name="connsiteY360" fmla="*/ 2731833 h 3589868"/>
              <a:gd name="connsiteX361" fmla="*/ 4516619 w 10289928"/>
              <a:gd name="connsiteY361" fmla="*/ 2687669 h 3589868"/>
              <a:gd name="connsiteX362" fmla="*/ 4348646 w 10289928"/>
              <a:gd name="connsiteY362" fmla="*/ 2599342 h 3589868"/>
              <a:gd name="connsiteX363" fmla="*/ 4317540 w 10289928"/>
              <a:gd name="connsiteY363" fmla="*/ 2611960 h 3589868"/>
              <a:gd name="connsiteX364" fmla="*/ 4342425 w 10289928"/>
              <a:gd name="connsiteY364" fmla="*/ 2618269 h 3589868"/>
              <a:gd name="connsiteX365" fmla="*/ 3919380 w 10289928"/>
              <a:gd name="connsiteY365" fmla="*/ 2788615 h 3589868"/>
              <a:gd name="connsiteX366" fmla="*/ 3241265 w 10289928"/>
              <a:gd name="connsiteY366" fmla="*/ 3097760 h 3589868"/>
              <a:gd name="connsiteX367" fmla="*/ 3073292 w 10289928"/>
              <a:gd name="connsiteY367" fmla="*/ 3179778 h 3589868"/>
              <a:gd name="connsiteX368" fmla="*/ 3017301 w 10289928"/>
              <a:gd name="connsiteY368" fmla="*/ 3205014 h 3589868"/>
              <a:gd name="connsiteX369" fmla="*/ 2973752 w 10289928"/>
              <a:gd name="connsiteY369" fmla="*/ 3217632 h 3589868"/>
              <a:gd name="connsiteX370" fmla="*/ 2855549 w 10289928"/>
              <a:gd name="connsiteY370" fmla="*/ 3249178 h 3589868"/>
              <a:gd name="connsiteX371" fmla="*/ 2855549 w 10289928"/>
              <a:gd name="connsiteY371" fmla="*/ 3211323 h 3589868"/>
              <a:gd name="connsiteX372" fmla="*/ 2830664 w 10289928"/>
              <a:gd name="connsiteY372" fmla="*/ 3198705 h 3589868"/>
              <a:gd name="connsiteX373" fmla="*/ 2836885 w 10289928"/>
              <a:gd name="connsiteY373" fmla="*/ 3186087 h 3589868"/>
              <a:gd name="connsiteX374" fmla="*/ 2743566 w 10289928"/>
              <a:gd name="connsiteY374" fmla="*/ 3192396 h 3589868"/>
              <a:gd name="connsiteX375" fmla="*/ 2550708 w 10289928"/>
              <a:gd name="connsiteY375" fmla="*/ 3186087 h 3589868"/>
              <a:gd name="connsiteX376" fmla="*/ 2575593 w 10289928"/>
              <a:gd name="connsiteY376" fmla="*/ 3167160 h 3589868"/>
              <a:gd name="connsiteX377" fmla="*/ 2463611 w 10289928"/>
              <a:gd name="connsiteY377" fmla="*/ 3104069 h 3589868"/>
              <a:gd name="connsiteX378" fmla="*/ 2469832 w 10289928"/>
              <a:gd name="connsiteY378" fmla="*/ 3085142 h 3589868"/>
              <a:gd name="connsiteX379" fmla="*/ 2388956 w 10289928"/>
              <a:gd name="connsiteY379" fmla="*/ 3053596 h 3589868"/>
              <a:gd name="connsiteX380" fmla="*/ 2407619 w 10289928"/>
              <a:gd name="connsiteY380" fmla="*/ 3040978 h 3589868"/>
              <a:gd name="connsiteX381" fmla="*/ 2264531 w 10289928"/>
              <a:gd name="connsiteY381" fmla="*/ 2908487 h 3589868"/>
              <a:gd name="connsiteX382" fmla="*/ 2320522 w 10289928"/>
              <a:gd name="connsiteY382" fmla="*/ 2864324 h 3589868"/>
              <a:gd name="connsiteX383" fmla="*/ 2252088 w 10289928"/>
              <a:gd name="connsiteY383" fmla="*/ 2820160 h 3589868"/>
              <a:gd name="connsiteX384" fmla="*/ 2264531 w 10289928"/>
              <a:gd name="connsiteY384" fmla="*/ 2801233 h 3589868"/>
              <a:gd name="connsiteX385" fmla="*/ 2239646 w 10289928"/>
              <a:gd name="connsiteY385" fmla="*/ 2744451 h 3589868"/>
              <a:gd name="connsiteX386" fmla="*/ 2183655 w 10289928"/>
              <a:gd name="connsiteY386" fmla="*/ 2649815 h 3589868"/>
              <a:gd name="connsiteX387" fmla="*/ 2115221 w 10289928"/>
              <a:gd name="connsiteY387" fmla="*/ 2618269 h 3589868"/>
              <a:gd name="connsiteX388" fmla="*/ 2053009 w 10289928"/>
              <a:gd name="connsiteY388" fmla="*/ 2529942 h 3589868"/>
              <a:gd name="connsiteX389" fmla="*/ 1916142 w 10289928"/>
              <a:gd name="connsiteY389" fmla="*/ 2283888 h 3589868"/>
              <a:gd name="connsiteX390" fmla="*/ 1829044 w 10289928"/>
              <a:gd name="connsiteY390" fmla="*/ 2328052 h 3589868"/>
              <a:gd name="connsiteX391" fmla="*/ 1704620 w 10289928"/>
              <a:gd name="connsiteY391" fmla="*/ 2384833 h 3589868"/>
              <a:gd name="connsiteX392" fmla="*/ 1605080 w 10289928"/>
              <a:gd name="connsiteY392" fmla="*/ 2435306 h 3589868"/>
              <a:gd name="connsiteX393" fmla="*/ 1306460 w 10289928"/>
              <a:gd name="connsiteY393" fmla="*/ 2611960 h 3589868"/>
              <a:gd name="connsiteX394" fmla="*/ 1219363 w 10289928"/>
              <a:gd name="connsiteY394" fmla="*/ 2618269 h 3589868"/>
              <a:gd name="connsiteX395" fmla="*/ 1219363 w 10289928"/>
              <a:gd name="connsiteY395" fmla="*/ 2593033 h 3589868"/>
              <a:gd name="connsiteX396" fmla="*/ 1045168 w 10289928"/>
              <a:gd name="connsiteY396" fmla="*/ 2611960 h 3589868"/>
              <a:gd name="connsiteX397" fmla="*/ 945629 w 10289928"/>
              <a:gd name="connsiteY397" fmla="*/ 2492088 h 3589868"/>
              <a:gd name="connsiteX398" fmla="*/ 870974 w 10289928"/>
              <a:gd name="connsiteY398" fmla="*/ 2492088 h 3589868"/>
              <a:gd name="connsiteX399" fmla="*/ 827425 w 10289928"/>
              <a:gd name="connsiteY399" fmla="*/ 2397452 h 3589868"/>
              <a:gd name="connsiteX400" fmla="*/ 777655 w 10289928"/>
              <a:gd name="connsiteY400" fmla="*/ 2353288 h 3589868"/>
              <a:gd name="connsiteX401" fmla="*/ 721664 w 10289928"/>
              <a:gd name="connsiteY401" fmla="*/ 2264961 h 3589868"/>
              <a:gd name="connsiteX402" fmla="*/ 696779 w 10289928"/>
              <a:gd name="connsiteY402" fmla="*/ 2252343 h 3589868"/>
              <a:gd name="connsiteX403" fmla="*/ 802540 w 10289928"/>
              <a:gd name="connsiteY403" fmla="*/ 2182943 h 3589868"/>
              <a:gd name="connsiteX404" fmla="*/ 883416 w 10289928"/>
              <a:gd name="connsiteY404" fmla="*/ 2100925 h 3589868"/>
              <a:gd name="connsiteX405" fmla="*/ 765213 w 10289928"/>
              <a:gd name="connsiteY405" fmla="*/ 2119852 h 3589868"/>
              <a:gd name="connsiteX406" fmla="*/ 709221 w 10289928"/>
              <a:gd name="connsiteY406" fmla="*/ 2081997 h 3589868"/>
              <a:gd name="connsiteX407" fmla="*/ 665673 w 10289928"/>
              <a:gd name="connsiteY407" fmla="*/ 2063070 h 3589868"/>
              <a:gd name="connsiteX408" fmla="*/ 765213 w 10289928"/>
              <a:gd name="connsiteY408" fmla="*/ 1993670 h 3589868"/>
              <a:gd name="connsiteX409" fmla="*/ 783876 w 10289928"/>
              <a:gd name="connsiteY409" fmla="*/ 1930579 h 3589868"/>
              <a:gd name="connsiteX410" fmla="*/ 678115 w 10289928"/>
              <a:gd name="connsiteY410" fmla="*/ 1981052 h 3589868"/>
              <a:gd name="connsiteX411" fmla="*/ 647009 w 10289928"/>
              <a:gd name="connsiteY411" fmla="*/ 2018907 h 3589868"/>
              <a:gd name="connsiteX412" fmla="*/ 603460 w 10289928"/>
              <a:gd name="connsiteY412" fmla="*/ 1981052 h 3589868"/>
              <a:gd name="connsiteX413" fmla="*/ 647009 w 10289928"/>
              <a:gd name="connsiteY413" fmla="*/ 1936889 h 3589868"/>
              <a:gd name="connsiteX414" fmla="*/ 715443 w 10289928"/>
              <a:gd name="connsiteY414" fmla="*/ 1917961 h 3589868"/>
              <a:gd name="connsiteX415" fmla="*/ 721664 w 10289928"/>
              <a:gd name="connsiteY415" fmla="*/ 1911652 h 3589868"/>
              <a:gd name="connsiteX416" fmla="*/ 671894 w 10289928"/>
              <a:gd name="connsiteY416" fmla="*/ 1886416 h 3589868"/>
              <a:gd name="connsiteX417" fmla="*/ 790098 w 10289928"/>
              <a:gd name="connsiteY417" fmla="*/ 1798089 h 3589868"/>
              <a:gd name="connsiteX418" fmla="*/ 783876 w 10289928"/>
              <a:gd name="connsiteY418" fmla="*/ 1772852 h 3589868"/>
              <a:gd name="connsiteX419" fmla="*/ 765213 w 10289928"/>
              <a:gd name="connsiteY419" fmla="*/ 1772852 h 3589868"/>
              <a:gd name="connsiteX420" fmla="*/ 765213 w 10289928"/>
              <a:gd name="connsiteY420" fmla="*/ 1791780 h 3589868"/>
              <a:gd name="connsiteX421" fmla="*/ 746549 w 10289928"/>
              <a:gd name="connsiteY421" fmla="*/ 1779161 h 3589868"/>
              <a:gd name="connsiteX422" fmla="*/ 752770 w 10289928"/>
              <a:gd name="connsiteY422" fmla="*/ 1772852 h 3589868"/>
              <a:gd name="connsiteX423" fmla="*/ 696779 w 10289928"/>
              <a:gd name="connsiteY423" fmla="*/ 1823325 h 3589868"/>
              <a:gd name="connsiteX424" fmla="*/ 671894 w 10289928"/>
              <a:gd name="connsiteY424" fmla="*/ 1779161 h 3589868"/>
              <a:gd name="connsiteX425" fmla="*/ 584797 w 10289928"/>
              <a:gd name="connsiteY425" fmla="*/ 1728689 h 3589868"/>
              <a:gd name="connsiteX426" fmla="*/ 591018 w 10289928"/>
              <a:gd name="connsiteY426" fmla="*/ 1684525 h 3589868"/>
              <a:gd name="connsiteX427" fmla="*/ 572354 w 10289928"/>
              <a:gd name="connsiteY427" fmla="*/ 1646671 h 3589868"/>
              <a:gd name="connsiteX428" fmla="*/ 485257 w 10289928"/>
              <a:gd name="connsiteY428" fmla="*/ 1684525 h 3589868"/>
              <a:gd name="connsiteX429" fmla="*/ 429266 w 10289928"/>
              <a:gd name="connsiteY429" fmla="*/ 1734998 h 3589868"/>
              <a:gd name="connsiteX430" fmla="*/ 447929 w 10289928"/>
              <a:gd name="connsiteY430" fmla="*/ 1734998 h 3589868"/>
              <a:gd name="connsiteX431" fmla="*/ 391938 w 10289928"/>
              <a:gd name="connsiteY431" fmla="*/ 1804398 h 3589868"/>
              <a:gd name="connsiteX432" fmla="*/ 335947 w 10289928"/>
              <a:gd name="connsiteY432" fmla="*/ 1772852 h 3589868"/>
              <a:gd name="connsiteX433" fmla="*/ 317283 w 10289928"/>
              <a:gd name="connsiteY433" fmla="*/ 1722380 h 3589868"/>
              <a:gd name="connsiteX434" fmla="*/ 597239 w 10289928"/>
              <a:gd name="connsiteY434" fmla="*/ 1476326 h 3589868"/>
              <a:gd name="connsiteX435" fmla="*/ 497699 w 10289928"/>
              <a:gd name="connsiteY435" fmla="*/ 1425853 h 3589868"/>
              <a:gd name="connsiteX436" fmla="*/ 472814 w 10289928"/>
              <a:gd name="connsiteY436" fmla="*/ 1343835 h 3589868"/>
              <a:gd name="connsiteX437" fmla="*/ 379496 w 10289928"/>
              <a:gd name="connsiteY437" fmla="*/ 1312289 h 3589868"/>
              <a:gd name="connsiteX438" fmla="*/ 391938 w 10289928"/>
              <a:gd name="connsiteY438" fmla="*/ 1287053 h 3589868"/>
              <a:gd name="connsiteX439" fmla="*/ 323505 w 10289928"/>
              <a:gd name="connsiteY439" fmla="*/ 1205035 h 3589868"/>
              <a:gd name="connsiteX440" fmla="*/ 273735 w 10289928"/>
              <a:gd name="connsiteY440" fmla="*/ 1205035 h 3589868"/>
              <a:gd name="connsiteX441" fmla="*/ 255071 w 10289928"/>
              <a:gd name="connsiteY441" fmla="*/ 1179799 h 3589868"/>
              <a:gd name="connsiteX442" fmla="*/ 273735 w 10289928"/>
              <a:gd name="connsiteY442" fmla="*/ 1148253 h 3589868"/>
              <a:gd name="connsiteX443" fmla="*/ 186637 w 10289928"/>
              <a:gd name="connsiteY443" fmla="*/ 1123017 h 3589868"/>
              <a:gd name="connsiteX444" fmla="*/ 149310 w 10289928"/>
              <a:gd name="connsiteY444" fmla="*/ 1110399 h 3589868"/>
              <a:gd name="connsiteX445" fmla="*/ 49770 w 10289928"/>
              <a:gd name="connsiteY445" fmla="*/ 1116708 h 3589868"/>
              <a:gd name="connsiteX446" fmla="*/ 0 w 10289928"/>
              <a:gd name="connsiteY446" fmla="*/ 1047308 h 3589868"/>
              <a:gd name="connsiteX447" fmla="*/ 87098 w 10289928"/>
              <a:gd name="connsiteY447" fmla="*/ 952672 h 3589868"/>
              <a:gd name="connsiteX448" fmla="*/ 2102779 w 10289928"/>
              <a:gd name="connsiteY448" fmla="*/ 0 h 358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0289928" h="3589868">
                <a:moveTo>
                  <a:pt x="2102779" y="0"/>
                </a:moveTo>
                <a:cubicBezTo>
                  <a:pt x="2158770" y="6309"/>
                  <a:pt x="2233425" y="0"/>
                  <a:pt x="2295637" y="6309"/>
                </a:cubicBezTo>
                <a:cubicBezTo>
                  <a:pt x="2413841" y="50473"/>
                  <a:pt x="2550708" y="18927"/>
                  <a:pt x="2656469" y="94636"/>
                </a:cubicBezTo>
                <a:cubicBezTo>
                  <a:pt x="2662690" y="132491"/>
                  <a:pt x="2718681" y="132491"/>
                  <a:pt x="2749788" y="157727"/>
                </a:cubicBezTo>
                <a:cubicBezTo>
                  <a:pt x="2731124" y="164036"/>
                  <a:pt x="2731124" y="164036"/>
                  <a:pt x="2731124" y="164036"/>
                </a:cubicBezTo>
                <a:cubicBezTo>
                  <a:pt x="2743566" y="182964"/>
                  <a:pt x="2762230" y="220818"/>
                  <a:pt x="2793336" y="208200"/>
                </a:cubicBezTo>
                <a:cubicBezTo>
                  <a:pt x="2793336" y="189273"/>
                  <a:pt x="2793336" y="189273"/>
                  <a:pt x="2793336" y="189273"/>
                </a:cubicBezTo>
                <a:cubicBezTo>
                  <a:pt x="2836885" y="233436"/>
                  <a:pt x="2917761" y="227127"/>
                  <a:pt x="2936425" y="296527"/>
                </a:cubicBezTo>
                <a:cubicBezTo>
                  <a:pt x="2967531" y="296527"/>
                  <a:pt x="2961310" y="328072"/>
                  <a:pt x="2979973" y="340691"/>
                </a:cubicBezTo>
                <a:cubicBezTo>
                  <a:pt x="3023522" y="391163"/>
                  <a:pt x="3135504" y="391163"/>
                  <a:pt x="3116840" y="473181"/>
                </a:cubicBezTo>
                <a:cubicBezTo>
                  <a:pt x="3123062" y="485800"/>
                  <a:pt x="3147947" y="479490"/>
                  <a:pt x="3147947" y="466872"/>
                </a:cubicBezTo>
                <a:cubicBezTo>
                  <a:pt x="3185274" y="473181"/>
                  <a:pt x="3160389" y="529963"/>
                  <a:pt x="3185274" y="529963"/>
                </a:cubicBezTo>
                <a:cubicBezTo>
                  <a:pt x="3141725" y="574127"/>
                  <a:pt x="3222602" y="611981"/>
                  <a:pt x="3203938" y="662454"/>
                </a:cubicBezTo>
                <a:cubicBezTo>
                  <a:pt x="3272372" y="738163"/>
                  <a:pt x="3272372" y="738163"/>
                  <a:pt x="3272372" y="738163"/>
                </a:cubicBezTo>
                <a:cubicBezTo>
                  <a:pt x="3284814" y="725545"/>
                  <a:pt x="3284814" y="725545"/>
                  <a:pt x="3284814" y="725545"/>
                </a:cubicBezTo>
                <a:cubicBezTo>
                  <a:pt x="3278593" y="757090"/>
                  <a:pt x="3278593" y="757090"/>
                  <a:pt x="3278593" y="757090"/>
                </a:cubicBezTo>
                <a:cubicBezTo>
                  <a:pt x="3303478" y="738163"/>
                  <a:pt x="3303478" y="738163"/>
                  <a:pt x="3303478" y="738163"/>
                </a:cubicBezTo>
                <a:cubicBezTo>
                  <a:pt x="3371911" y="794945"/>
                  <a:pt x="3334584" y="889581"/>
                  <a:pt x="3403018" y="952672"/>
                </a:cubicBezTo>
                <a:cubicBezTo>
                  <a:pt x="3403018" y="965290"/>
                  <a:pt x="3415460" y="1003144"/>
                  <a:pt x="3421681" y="1003144"/>
                </a:cubicBezTo>
                <a:cubicBezTo>
                  <a:pt x="3409239" y="990526"/>
                  <a:pt x="3409239" y="990526"/>
                  <a:pt x="3409239" y="990526"/>
                </a:cubicBezTo>
                <a:cubicBezTo>
                  <a:pt x="3415460" y="1022071"/>
                  <a:pt x="3409239" y="1066235"/>
                  <a:pt x="3440345" y="1091471"/>
                </a:cubicBezTo>
                <a:cubicBezTo>
                  <a:pt x="3446566" y="1085162"/>
                  <a:pt x="3452787" y="1085162"/>
                  <a:pt x="3459009" y="1085162"/>
                </a:cubicBezTo>
                <a:cubicBezTo>
                  <a:pt x="3465230" y="1135635"/>
                  <a:pt x="3490115" y="1205035"/>
                  <a:pt x="3440345" y="1242889"/>
                </a:cubicBezTo>
                <a:cubicBezTo>
                  <a:pt x="3446566" y="1268126"/>
                  <a:pt x="3427903" y="1274435"/>
                  <a:pt x="3434124" y="1293362"/>
                </a:cubicBezTo>
                <a:cubicBezTo>
                  <a:pt x="3552327" y="1287053"/>
                  <a:pt x="3658088" y="1223962"/>
                  <a:pt x="3776292" y="1186108"/>
                </a:cubicBezTo>
                <a:cubicBezTo>
                  <a:pt x="4180672" y="1040999"/>
                  <a:pt x="4566389" y="839108"/>
                  <a:pt x="4976991" y="712926"/>
                </a:cubicBezTo>
                <a:cubicBezTo>
                  <a:pt x="4927221" y="776017"/>
                  <a:pt x="4852566" y="794945"/>
                  <a:pt x="4784132" y="826490"/>
                </a:cubicBezTo>
                <a:cubicBezTo>
                  <a:pt x="4914778" y="801254"/>
                  <a:pt x="5039203" y="725545"/>
                  <a:pt x="5176070" y="687690"/>
                </a:cubicBezTo>
                <a:cubicBezTo>
                  <a:pt x="5580451" y="529963"/>
                  <a:pt x="6003495" y="410091"/>
                  <a:pt x="6420318" y="290218"/>
                </a:cubicBezTo>
                <a:cubicBezTo>
                  <a:pt x="6563407" y="258673"/>
                  <a:pt x="6712716" y="264982"/>
                  <a:pt x="6849584" y="227127"/>
                </a:cubicBezTo>
                <a:cubicBezTo>
                  <a:pt x="6812256" y="208200"/>
                  <a:pt x="6756265" y="220818"/>
                  <a:pt x="6725159" y="214509"/>
                </a:cubicBezTo>
                <a:cubicBezTo>
                  <a:pt x="6743822" y="201891"/>
                  <a:pt x="6806035" y="208200"/>
                  <a:pt x="6843362" y="189273"/>
                </a:cubicBezTo>
                <a:cubicBezTo>
                  <a:pt x="6750044" y="182964"/>
                  <a:pt x="6750044" y="182964"/>
                  <a:pt x="6750044" y="182964"/>
                </a:cubicBezTo>
                <a:cubicBezTo>
                  <a:pt x="6849584" y="157727"/>
                  <a:pt x="6998893" y="119873"/>
                  <a:pt x="7092212" y="201891"/>
                </a:cubicBezTo>
                <a:cubicBezTo>
                  <a:pt x="7141982" y="201891"/>
                  <a:pt x="7197973" y="182964"/>
                  <a:pt x="7222858" y="246054"/>
                </a:cubicBezTo>
                <a:cubicBezTo>
                  <a:pt x="7210415" y="277600"/>
                  <a:pt x="7253964" y="290218"/>
                  <a:pt x="7247743" y="328072"/>
                </a:cubicBezTo>
                <a:cubicBezTo>
                  <a:pt x="7266406" y="334382"/>
                  <a:pt x="7260185" y="309145"/>
                  <a:pt x="7272628" y="302836"/>
                </a:cubicBezTo>
                <a:cubicBezTo>
                  <a:pt x="7285070" y="315454"/>
                  <a:pt x="7285070" y="315454"/>
                  <a:pt x="7285070" y="315454"/>
                </a:cubicBezTo>
                <a:cubicBezTo>
                  <a:pt x="7229079" y="340691"/>
                  <a:pt x="7303734" y="365927"/>
                  <a:pt x="7272628" y="397472"/>
                </a:cubicBezTo>
                <a:cubicBezTo>
                  <a:pt x="7278849" y="410091"/>
                  <a:pt x="7291291" y="403781"/>
                  <a:pt x="7303734" y="403781"/>
                </a:cubicBezTo>
                <a:cubicBezTo>
                  <a:pt x="7309955" y="384854"/>
                  <a:pt x="7328619" y="372236"/>
                  <a:pt x="7341061" y="359618"/>
                </a:cubicBezTo>
                <a:cubicBezTo>
                  <a:pt x="7359725" y="384854"/>
                  <a:pt x="7359725" y="384854"/>
                  <a:pt x="7359725" y="384854"/>
                </a:cubicBezTo>
                <a:cubicBezTo>
                  <a:pt x="7328619" y="403781"/>
                  <a:pt x="7328619" y="403781"/>
                  <a:pt x="7328619" y="403781"/>
                </a:cubicBezTo>
                <a:cubicBezTo>
                  <a:pt x="7353504" y="429018"/>
                  <a:pt x="7397052" y="397472"/>
                  <a:pt x="7409495" y="435327"/>
                </a:cubicBezTo>
                <a:cubicBezTo>
                  <a:pt x="7378389" y="447945"/>
                  <a:pt x="7378389" y="447945"/>
                  <a:pt x="7378389" y="447945"/>
                </a:cubicBezTo>
                <a:cubicBezTo>
                  <a:pt x="7372168" y="485800"/>
                  <a:pt x="7446822" y="473181"/>
                  <a:pt x="7403274" y="511036"/>
                </a:cubicBezTo>
                <a:cubicBezTo>
                  <a:pt x="7397052" y="504727"/>
                  <a:pt x="7390831" y="498418"/>
                  <a:pt x="7378389" y="504727"/>
                </a:cubicBezTo>
                <a:cubicBezTo>
                  <a:pt x="7359725" y="511036"/>
                  <a:pt x="7378389" y="529963"/>
                  <a:pt x="7365946" y="536272"/>
                </a:cubicBezTo>
                <a:cubicBezTo>
                  <a:pt x="7384610" y="542581"/>
                  <a:pt x="7403274" y="555199"/>
                  <a:pt x="7421937" y="555199"/>
                </a:cubicBezTo>
                <a:cubicBezTo>
                  <a:pt x="7428159" y="523654"/>
                  <a:pt x="7428159" y="479490"/>
                  <a:pt x="7459265" y="473181"/>
                </a:cubicBezTo>
                <a:cubicBezTo>
                  <a:pt x="7515256" y="517345"/>
                  <a:pt x="7453044" y="593054"/>
                  <a:pt x="7533920" y="618290"/>
                </a:cubicBezTo>
                <a:cubicBezTo>
                  <a:pt x="7577468" y="637217"/>
                  <a:pt x="7621017" y="675072"/>
                  <a:pt x="7621017" y="725545"/>
                </a:cubicBezTo>
                <a:cubicBezTo>
                  <a:pt x="7677008" y="763399"/>
                  <a:pt x="7627238" y="820181"/>
                  <a:pt x="7627238" y="864344"/>
                </a:cubicBezTo>
                <a:cubicBezTo>
                  <a:pt x="7614796" y="864344"/>
                  <a:pt x="7602353" y="876963"/>
                  <a:pt x="7596132" y="889581"/>
                </a:cubicBezTo>
                <a:cubicBezTo>
                  <a:pt x="7608575" y="927435"/>
                  <a:pt x="7645902" y="958981"/>
                  <a:pt x="7677008" y="977908"/>
                </a:cubicBezTo>
                <a:cubicBezTo>
                  <a:pt x="7714336" y="996835"/>
                  <a:pt x="7677008" y="1028381"/>
                  <a:pt x="7689451" y="1053617"/>
                </a:cubicBezTo>
                <a:cubicBezTo>
                  <a:pt x="7683229" y="1059926"/>
                  <a:pt x="7677008" y="1059926"/>
                  <a:pt x="7677008" y="1066235"/>
                </a:cubicBezTo>
                <a:cubicBezTo>
                  <a:pt x="7689451" y="1078853"/>
                  <a:pt x="7689451" y="1078853"/>
                  <a:pt x="7689451" y="1078853"/>
                </a:cubicBezTo>
                <a:cubicBezTo>
                  <a:pt x="7963185" y="1003144"/>
                  <a:pt x="8230698" y="908508"/>
                  <a:pt x="8491990" y="801254"/>
                </a:cubicBezTo>
                <a:cubicBezTo>
                  <a:pt x="8541760" y="826490"/>
                  <a:pt x="8597751" y="782326"/>
                  <a:pt x="8653742" y="776017"/>
                </a:cubicBezTo>
                <a:cubicBezTo>
                  <a:pt x="8666185" y="763399"/>
                  <a:pt x="8678627" y="763399"/>
                  <a:pt x="8697291" y="763399"/>
                </a:cubicBezTo>
                <a:cubicBezTo>
                  <a:pt x="8678627" y="801254"/>
                  <a:pt x="8616415" y="813872"/>
                  <a:pt x="8579087" y="832799"/>
                </a:cubicBezTo>
                <a:cubicBezTo>
                  <a:pt x="8709733" y="801254"/>
                  <a:pt x="8834158" y="725545"/>
                  <a:pt x="8971025" y="687690"/>
                </a:cubicBezTo>
                <a:cubicBezTo>
                  <a:pt x="9045680" y="668763"/>
                  <a:pt x="9107893" y="643527"/>
                  <a:pt x="9182548" y="624599"/>
                </a:cubicBezTo>
                <a:cubicBezTo>
                  <a:pt x="9045680" y="700308"/>
                  <a:pt x="8883928" y="731854"/>
                  <a:pt x="8759503" y="839108"/>
                </a:cubicBezTo>
                <a:cubicBezTo>
                  <a:pt x="8728397" y="832799"/>
                  <a:pt x="8703512" y="870653"/>
                  <a:pt x="8672406" y="870653"/>
                </a:cubicBezTo>
                <a:cubicBezTo>
                  <a:pt x="8529318" y="971599"/>
                  <a:pt x="8386229" y="1053617"/>
                  <a:pt x="8230698" y="1116708"/>
                </a:cubicBezTo>
                <a:cubicBezTo>
                  <a:pt x="8149822" y="1179799"/>
                  <a:pt x="8050282" y="1198726"/>
                  <a:pt x="7975627" y="1268126"/>
                </a:cubicBezTo>
                <a:cubicBezTo>
                  <a:pt x="7975627" y="1293362"/>
                  <a:pt x="7975627" y="1293362"/>
                  <a:pt x="7975627" y="1293362"/>
                </a:cubicBezTo>
                <a:cubicBezTo>
                  <a:pt x="8044061" y="1318598"/>
                  <a:pt x="8087609" y="1268126"/>
                  <a:pt x="8149822" y="1255508"/>
                </a:cubicBezTo>
                <a:cubicBezTo>
                  <a:pt x="8187149" y="1299671"/>
                  <a:pt x="8249362" y="1255508"/>
                  <a:pt x="8299132" y="1255508"/>
                </a:cubicBezTo>
                <a:cubicBezTo>
                  <a:pt x="8336459" y="1230271"/>
                  <a:pt x="8386229" y="1249199"/>
                  <a:pt x="8417335" y="1211344"/>
                </a:cubicBezTo>
                <a:cubicBezTo>
                  <a:pt x="8435999" y="1230271"/>
                  <a:pt x="8467105" y="1211344"/>
                  <a:pt x="8454663" y="1192417"/>
                </a:cubicBezTo>
                <a:cubicBezTo>
                  <a:pt x="8460884" y="1179799"/>
                  <a:pt x="8467105" y="1192417"/>
                  <a:pt x="8473326" y="1186108"/>
                </a:cubicBezTo>
                <a:cubicBezTo>
                  <a:pt x="8460884" y="1205035"/>
                  <a:pt x="8460884" y="1205035"/>
                  <a:pt x="8460884" y="1205035"/>
                </a:cubicBezTo>
                <a:cubicBezTo>
                  <a:pt x="8510654" y="1205035"/>
                  <a:pt x="8547981" y="1141944"/>
                  <a:pt x="8610194" y="1167180"/>
                </a:cubicBezTo>
                <a:cubicBezTo>
                  <a:pt x="8672406" y="1129326"/>
                  <a:pt x="8740840" y="1091471"/>
                  <a:pt x="8821716" y="1085162"/>
                </a:cubicBezTo>
                <a:cubicBezTo>
                  <a:pt x="8852822" y="1053617"/>
                  <a:pt x="8908813" y="1053617"/>
                  <a:pt x="8946141" y="1040999"/>
                </a:cubicBezTo>
                <a:cubicBezTo>
                  <a:pt x="8883928" y="1091471"/>
                  <a:pt x="8796831" y="1091471"/>
                  <a:pt x="8728397" y="1135635"/>
                </a:cubicBezTo>
                <a:cubicBezTo>
                  <a:pt x="8740840" y="1160871"/>
                  <a:pt x="8740840" y="1160871"/>
                  <a:pt x="8740840" y="1160871"/>
                </a:cubicBezTo>
                <a:cubicBezTo>
                  <a:pt x="8728397" y="1167180"/>
                  <a:pt x="8709733" y="1179799"/>
                  <a:pt x="8697291" y="1173490"/>
                </a:cubicBezTo>
                <a:cubicBezTo>
                  <a:pt x="8728397" y="1148253"/>
                  <a:pt x="8728397" y="1148253"/>
                  <a:pt x="8728397" y="1148253"/>
                </a:cubicBezTo>
                <a:cubicBezTo>
                  <a:pt x="8647521" y="1154562"/>
                  <a:pt x="8560424" y="1217653"/>
                  <a:pt x="8479548" y="1230271"/>
                </a:cubicBezTo>
                <a:cubicBezTo>
                  <a:pt x="8473326" y="1255508"/>
                  <a:pt x="8442220" y="1236580"/>
                  <a:pt x="8429778" y="1249199"/>
                </a:cubicBezTo>
                <a:cubicBezTo>
                  <a:pt x="8448441" y="1268126"/>
                  <a:pt x="8485769" y="1255508"/>
                  <a:pt x="8504433" y="1261817"/>
                </a:cubicBezTo>
                <a:cubicBezTo>
                  <a:pt x="8479548" y="1268126"/>
                  <a:pt x="8448441" y="1280744"/>
                  <a:pt x="8417335" y="1293362"/>
                </a:cubicBezTo>
                <a:cubicBezTo>
                  <a:pt x="8417335" y="1280744"/>
                  <a:pt x="8429778" y="1274435"/>
                  <a:pt x="8417335" y="1268126"/>
                </a:cubicBezTo>
                <a:cubicBezTo>
                  <a:pt x="8411114" y="1268126"/>
                  <a:pt x="8411114" y="1268126"/>
                  <a:pt x="8411114" y="1268126"/>
                </a:cubicBezTo>
                <a:cubicBezTo>
                  <a:pt x="8417335" y="1268126"/>
                  <a:pt x="8423557" y="1261817"/>
                  <a:pt x="8429778" y="1255508"/>
                </a:cubicBezTo>
                <a:cubicBezTo>
                  <a:pt x="8411114" y="1255508"/>
                  <a:pt x="8386229" y="1268126"/>
                  <a:pt x="8373787" y="1287053"/>
                </a:cubicBezTo>
                <a:cubicBezTo>
                  <a:pt x="8330238" y="1318598"/>
                  <a:pt x="8268025" y="1318598"/>
                  <a:pt x="8236919" y="1356453"/>
                </a:cubicBezTo>
                <a:cubicBezTo>
                  <a:pt x="8274247" y="1381689"/>
                  <a:pt x="8305353" y="1331217"/>
                  <a:pt x="8342681" y="1318598"/>
                </a:cubicBezTo>
                <a:cubicBezTo>
                  <a:pt x="8473326" y="1331217"/>
                  <a:pt x="8572866" y="1236580"/>
                  <a:pt x="8697291" y="1217653"/>
                </a:cubicBezTo>
                <a:cubicBezTo>
                  <a:pt x="8946141" y="1123017"/>
                  <a:pt x="8946141" y="1123017"/>
                  <a:pt x="8946141" y="1123017"/>
                </a:cubicBezTo>
                <a:cubicBezTo>
                  <a:pt x="8946141" y="1135635"/>
                  <a:pt x="8946141" y="1135635"/>
                  <a:pt x="8946141" y="1135635"/>
                </a:cubicBezTo>
                <a:cubicBezTo>
                  <a:pt x="8747061" y="1205035"/>
                  <a:pt x="8560424" y="1318598"/>
                  <a:pt x="8355123" y="1356453"/>
                </a:cubicBezTo>
                <a:cubicBezTo>
                  <a:pt x="8311574" y="1400617"/>
                  <a:pt x="8311574" y="1400617"/>
                  <a:pt x="8311574" y="1400617"/>
                </a:cubicBezTo>
                <a:cubicBezTo>
                  <a:pt x="8467105" y="1406926"/>
                  <a:pt x="8597751" y="1318598"/>
                  <a:pt x="8747061" y="1293362"/>
                </a:cubicBezTo>
                <a:cubicBezTo>
                  <a:pt x="8883928" y="1249199"/>
                  <a:pt x="9002132" y="1154562"/>
                  <a:pt x="9151441" y="1154562"/>
                </a:cubicBezTo>
                <a:cubicBezTo>
                  <a:pt x="9157663" y="1160871"/>
                  <a:pt x="9157663" y="1160871"/>
                  <a:pt x="9157663" y="1160871"/>
                </a:cubicBezTo>
                <a:cubicBezTo>
                  <a:pt x="9138999" y="1205035"/>
                  <a:pt x="9064344" y="1186108"/>
                  <a:pt x="9076787" y="1236580"/>
                </a:cubicBezTo>
                <a:cubicBezTo>
                  <a:pt x="9132778" y="1211344"/>
                  <a:pt x="9132778" y="1211344"/>
                  <a:pt x="9132778" y="1211344"/>
                </a:cubicBezTo>
                <a:cubicBezTo>
                  <a:pt x="9145220" y="1249199"/>
                  <a:pt x="9145220" y="1249199"/>
                  <a:pt x="9145220" y="1249199"/>
                </a:cubicBezTo>
                <a:cubicBezTo>
                  <a:pt x="9076787" y="1268126"/>
                  <a:pt x="9051902" y="1343835"/>
                  <a:pt x="8971025" y="1337526"/>
                </a:cubicBezTo>
                <a:cubicBezTo>
                  <a:pt x="8946141" y="1381689"/>
                  <a:pt x="8896371" y="1406926"/>
                  <a:pt x="8846601" y="1425853"/>
                </a:cubicBezTo>
                <a:cubicBezTo>
                  <a:pt x="8971025" y="1425853"/>
                  <a:pt x="9089229" y="1375380"/>
                  <a:pt x="9194990" y="1337526"/>
                </a:cubicBezTo>
                <a:cubicBezTo>
                  <a:pt x="9257202" y="1299671"/>
                  <a:pt x="9306972" y="1331217"/>
                  <a:pt x="9375406" y="1305980"/>
                </a:cubicBezTo>
                <a:cubicBezTo>
                  <a:pt x="9406512" y="1280744"/>
                  <a:pt x="9431397" y="1268126"/>
                  <a:pt x="9443840" y="1242889"/>
                </a:cubicBezTo>
                <a:cubicBezTo>
                  <a:pt x="9431397" y="1217653"/>
                  <a:pt x="9431397" y="1217653"/>
                  <a:pt x="9431397" y="1217653"/>
                </a:cubicBezTo>
                <a:cubicBezTo>
                  <a:pt x="9418955" y="1223962"/>
                  <a:pt x="9400291" y="1223962"/>
                  <a:pt x="9394070" y="1242889"/>
                </a:cubicBezTo>
                <a:cubicBezTo>
                  <a:pt x="9394070" y="1255508"/>
                  <a:pt x="9394070" y="1255508"/>
                  <a:pt x="9394070" y="1255508"/>
                </a:cubicBezTo>
                <a:cubicBezTo>
                  <a:pt x="9387848" y="1223962"/>
                  <a:pt x="9356742" y="1255508"/>
                  <a:pt x="9344300" y="1249199"/>
                </a:cubicBezTo>
                <a:cubicBezTo>
                  <a:pt x="9356742" y="1223962"/>
                  <a:pt x="9406512" y="1217653"/>
                  <a:pt x="9443840" y="1198726"/>
                </a:cubicBezTo>
                <a:cubicBezTo>
                  <a:pt x="9518494" y="1123017"/>
                  <a:pt x="9655362" y="1154562"/>
                  <a:pt x="9705132" y="1059926"/>
                </a:cubicBezTo>
                <a:cubicBezTo>
                  <a:pt x="9624256" y="1059926"/>
                  <a:pt x="9537158" y="1091471"/>
                  <a:pt x="9456282" y="1116708"/>
                </a:cubicBezTo>
                <a:cubicBezTo>
                  <a:pt x="9462503" y="1091471"/>
                  <a:pt x="9499831" y="1085162"/>
                  <a:pt x="9518494" y="1066235"/>
                </a:cubicBezTo>
                <a:cubicBezTo>
                  <a:pt x="9493610" y="1053617"/>
                  <a:pt x="9443840" y="1053617"/>
                  <a:pt x="9412733" y="1066235"/>
                </a:cubicBezTo>
                <a:cubicBezTo>
                  <a:pt x="9499831" y="1009453"/>
                  <a:pt x="9611813" y="1009453"/>
                  <a:pt x="9692689" y="940053"/>
                </a:cubicBezTo>
                <a:cubicBezTo>
                  <a:pt x="9717574" y="952672"/>
                  <a:pt x="9761123" y="977908"/>
                  <a:pt x="9792229" y="958981"/>
                </a:cubicBezTo>
                <a:cubicBezTo>
                  <a:pt x="9823335" y="1022071"/>
                  <a:pt x="9848220" y="927435"/>
                  <a:pt x="9891769" y="958981"/>
                </a:cubicBezTo>
                <a:cubicBezTo>
                  <a:pt x="9891769" y="927435"/>
                  <a:pt x="9891769" y="927435"/>
                  <a:pt x="9891769" y="927435"/>
                </a:cubicBezTo>
                <a:cubicBezTo>
                  <a:pt x="9941539" y="933744"/>
                  <a:pt x="10009972" y="895890"/>
                  <a:pt x="10047300" y="940053"/>
                </a:cubicBezTo>
                <a:cubicBezTo>
                  <a:pt x="9997530" y="952672"/>
                  <a:pt x="9997530" y="952672"/>
                  <a:pt x="9997530" y="952672"/>
                </a:cubicBezTo>
                <a:cubicBezTo>
                  <a:pt x="10003751" y="977908"/>
                  <a:pt x="10003751" y="977908"/>
                  <a:pt x="10003751" y="977908"/>
                </a:cubicBezTo>
                <a:cubicBezTo>
                  <a:pt x="9966424" y="971599"/>
                  <a:pt x="9941539" y="1003144"/>
                  <a:pt x="9916654" y="1003144"/>
                </a:cubicBezTo>
                <a:cubicBezTo>
                  <a:pt x="9922875" y="1015762"/>
                  <a:pt x="9904211" y="1022071"/>
                  <a:pt x="9897990" y="1028381"/>
                </a:cubicBezTo>
                <a:cubicBezTo>
                  <a:pt x="9848220" y="996835"/>
                  <a:pt x="9810893" y="1047308"/>
                  <a:pt x="9761123" y="1040999"/>
                </a:cubicBezTo>
                <a:cubicBezTo>
                  <a:pt x="9748680" y="1040999"/>
                  <a:pt x="9730017" y="1047308"/>
                  <a:pt x="9742459" y="1066235"/>
                </a:cubicBezTo>
                <a:cubicBezTo>
                  <a:pt x="9767344" y="1085162"/>
                  <a:pt x="9792229" y="1066235"/>
                  <a:pt x="9823335" y="1066235"/>
                </a:cubicBezTo>
                <a:cubicBezTo>
                  <a:pt x="9817114" y="1091471"/>
                  <a:pt x="9817114" y="1091471"/>
                  <a:pt x="9817114" y="1091471"/>
                </a:cubicBezTo>
                <a:cubicBezTo>
                  <a:pt x="9879326" y="1085162"/>
                  <a:pt x="9941539" y="1003144"/>
                  <a:pt x="9997530" y="1078853"/>
                </a:cubicBezTo>
                <a:cubicBezTo>
                  <a:pt x="10047300" y="1116708"/>
                  <a:pt x="10090848" y="1022071"/>
                  <a:pt x="10121955" y="1085162"/>
                </a:cubicBezTo>
                <a:cubicBezTo>
                  <a:pt x="10115733" y="1085162"/>
                  <a:pt x="10115733" y="1123017"/>
                  <a:pt x="10090848" y="1116708"/>
                </a:cubicBezTo>
                <a:cubicBezTo>
                  <a:pt x="10103291" y="1148253"/>
                  <a:pt x="10115733" y="1173490"/>
                  <a:pt x="10146840" y="1179799"/>
                </a:cubicBezTo>
                <a:cubicBezTo>
                  <a:pt x="10177946" y="1167180"/>
                  <a:pt x="10184167" y="1217653"/>
                  <a:pt x="10202831" y="1236580"/>
                </a:cubicBezTo>
                <a:cubicBezTo>
                  <a:pt x="10171724" y="1305980"/>
                  <a:pt x="10072185" y="1287053"/>
                  <a:pt x="10003751" y="1312289"/>
                </a:cubicBezTo>
                <a:cubicBezTo>
                  <a:pt x="9978866" y="1318598"/>
                  <a:pt x="9953981" y="1305980"/>
                  <a:pt x="9935317" y="1324908"/>
                </a:cubicBezTo>
                <a:cubicBezTo>
                  <a:pt x="9960202" y="1350144"/>
                  <a:pt x="9960202" y="1350144"/>
                  <a:pt x="9960202" y="1350144"/>
                </a:cubicBezTo>
                <a:cubicBezTo>
                  <a:pt x="10028636" y="1350144"/>
                  <a:pt x="10084627" y="1299671"/>
                  <a:pt x="10153061" y="1331217"/>
                </a:cubicBezTo>
                <a:cubicBezTo>
                  <a:pt x="10153061" y="1369071"/>
                  <a:pt x="10153061" y="1369071"/>
                  <a:pt x="10153061" y="1369071"/>
                </a:cubicBezTo>
                <a:cubicBezTo>
                  <a:pt x="10128176" y="1369071"/>
                  <a:pt x="10103291" y="1369071"/>
                  <a:pt x="10090848" y="1381689"/>
                </a:cubicBezTo>
                <a:cubicBezTo>
                  <a:pt x="10134397" y="1381689"/>
                  <a:pt x="10134397" y="1381689"/>
                  <a:pt x="10134397" y="1381689"/>
                </a:cubicBezTo>
                <a:cubicBezTo>
                  <a:pt x="10128176" y="1400617"/>
                  <a:pt x="10090848" y="1394307"/>
                  <a:pt x="10090848" y="1419544"/>
                </a:cubicBezTo>
                <a:cubicBezTo>
                  <a:pt x="10103291" y="1438471"/>
                  <a:pt x="10121955" y="1432162"/>
                  <a:pt x="10140618" y="1425853"/>
                </a:cubicBezTo>
                <a:cubicBezTo>
                  <a:pt x="10146840" y="1419544"/>
                  <a:pt x="10146840" y="1419544"/>
                  <a:pt x="10146840" y="1419544"/>
                </a:cubicBezTo>
                <a:cubicBezTo>
                  <a:pt x="10121955" y="1444780"/>
                  <a:pt x="10121955" y="1444780"/>
                  <a:pt x="10121955" y="1444780"/>
                </a:cubicBezTo>
                <a:cubicBezTo>
                  <a:pt x="10128176" y="1451089"/>
                  <a:pt x="10128176" y="1451089"/>
                  <a:pt x="10128176" y="1451089"/>
                </a:cubicBezTo>
                <a:cubicBezTo>
                  <a:pt x="10065963" y="1514180"/>
                  <a:pt x="9972645" y="1432162"/>
                  <a:pt x="9916654" y="1514180"/>
                </a:cubicBezTo>
                <a:cubicBezTo>
                  <a:pt x="9891769" y="1552035"/>
                  <a:pt x="9848220" y="1482635"/>
                  <a:pt x="9829556" y="1533107"/>
                </a:cubicBezTo>
                <a:cubicBezTo>
                  <a:pt x="9748680" y="1564653"/>
                  <a:pt x="9655362" y="1564653"/>
                  <a:pt x="9580707" y="1615125"/>
                </a:cubicBezTo>
                <a:cubicBezTo>
                  <a:pt x="9549601" y="1615125"/>
                  <a:pt x="9512273" y="1615125"/>
                  <a:pt x="9493610" y="1646671"/>
                </a:cubicBezTo>
                <a:cubicBezTo>
                  <a:pt x="9499831" y="1652980"/>
                  <a:pt x="9506052" y="1646671"/>
                  <a:pt x="9518494" y="1646671"/>
                </a:cubicBezTo>
                <a:cubicBezTo>
                  <a:pt x="9487388" y="1684525"/>
                  <a:pt x="9425176" y="1684525"/>
                  <a:pt x="9400291" y="1709762"/>
                </a:cubicBezTo>
                <a:cubicBezTo>
                  <a:pt x="9344300" y="1716071"/>
                  <a:pt x="9288309" y="1747616"/>
                  <a:pt x="9232318" y="1766543"/>
                </a:cubicBezTo>
                <a:cubicBezTo>
                  <a:pt x="9250981" y="1722380"/>
                  <a:pt x="9250981" y="1722380"/>
                  <a:pt x="9250981" y="1722380"/>
                </a:cubicBezTo>
                <a:cubicBezTo>
                  <a:pt x="9114114" y="1772852"/>
                  <a:pt x="9114114" y="1772852"/>
                  <a:pt x="9114114" y="1772852"/>
                </a:cubicBezTo>
                <a:cubicBezTo>
                  <a:pt x="9095450" y="1766543"/>
                  <a:pt x="9145220" y="1772852"/>
                  <a:pt x="9138999" y="1741307"/>
                </a:cubicBezTo>
                <a:cubicBezTo>
                  <a:pt x="9083008" y="1741307"/>
                  <a:pt x="9027017" y="1785471"/>
                  <a:pt x="8977247" y="1804398"/>
                </a:cubicBezTo>
                <a:cubicBezTo>
                  <a:pt x="8939919" y="1804398"/>
                  <a:pt x="8908813" y="1829634"/>
                  <a:pt x="8877707" y="1842252"/>
                </a:cubicBezTo>
                <a:cubicBezTo>
                  <a:pt x="8958583" y="1848561"/>
                  <a:pt x="9014574" y="1785471"/>
                  <a:pt x="9089229" y="1779161"/>
                </a:cubicBezTo>
                <a:cubicBezTo>
                  <a:pt x="9095450" y="1810707"/>
                  <a:pt x="9045680" y="1798089"/>
                  <a:pt x="9020795" y="1823325"/>
                </a:cubicBezTo>
                <a:cubicBezTo>
                  <a:pt x="8971025" y="1848561"/>
                  <a:pt x="8915034" y="1880107"/>
                  <a:pt x="8852822" y="1880107"/>
                </a:cubicBezTo>
                <a:cubicBezTo>
                  <a:pt x="8815495" y="1930579"/>
                  <a:pt x="8753282" y="1924270"/>
                  <a:pt x="8709733" y="1962125"/>
                </a:cubicBezTo>
                <a:cubicBezTo>
                  <a:pt x="8765725" y="1962125"/>
                  <a:pt x="8765725" y="1962125"/>
                  <a:pt x="8765725" y="1962125"/>
                </a:cubicBezTo>
                <a:cubicBezTo>
                  <a:pt x="8747061" y="1981052"/>
                  <a:pt x="8722176" y="1981052"/>
                  <a:pt x="8691070" y="1981052"/>
                </a:cubicBezTo>
                <a:cubicBezTo>
                  <a:pt x="8697291" y="1981052"/>
                  <a:pt x="8703512" y="1974743"/>
                  <a:pt x="8709733" y="1968434"/>
                </a:cubicBezTo>
                <a:cubicBezTo>
                  <a:pt x="8684849" y="1955816"/>
                  <a:pt x="8653742" y="1987361"/>
                  <a:pt x="8635079" y="1968434"/>
                </a:cubicBezTo>
                <a:cubicBezTo>
                  <a:pt x="8547981" y="1999979"/>
                  <a:pt x="8460884" y="2025216"/>
                  <a:pt x="8386229" y="2081997"/>
                </a:cubicBezTo>
                <a:cubicBezTo>
                  <a:pt x="8367565" y="2088307"/>
                  <a:pt x="8348901" y="2100925"/>
                  <a:pt x="8324017" y="2100925"/>
                </a:cubicBezTo>
                <a:cubicBezTo>
                  <a:pt x="8348901" y="2075688"/>
                  <a:pt x="8417335" y="2056761"/>
                  <a:pt x="8448441" y="2018907"/>
                </a:cubicBezTo>
                <a:cubicBezTo>
                  <a:pt x="8473326" y="2018907"/>
                  <a:pt x="8485769" y="1999979"/>
                  <a:pt x="8504433" y="1987361"/>
                </a:cubicBezTo>
                <a:cubicBezTo>
                  <a:pt x="8498211" y="1974743"/>
                  <a:pt x="8498211" y="1974743"/>
                  <a:pt x="8498211" y="1974743"/>
                </a:cubicBezTo>
                <a:cubicBezTo>
                  <a:pt x="8355123" y="2018907"/>
                  <a:pt x="8218255" y="2075688"/>
                  <a:pt x="8093831" y="2151397"/>
                </a:cubicBezTo>
                <a:cubicBezTo>
                  <a:pt x="8149822" y="2151397"/>
                  <a:pt x="8149822" y="2151397"/>
                  <a:pt x="8149822" y="2151397"/>
                </a:cubicBezTo>
                <a:cubicBezTo>
                  <a:pt x="8137379" y="2164015"/>
                  <a:pt x="8100052" y="2176634"/>
                  <a:pt x="8068946" y="2182943"/>
                </a:cubicBezTo>
                <a:cubicBezTo>
                  <a:pt x="8075167" y="2195561"/>
                  <a:pt x="8062725" y="2201870"/>
                  <a:pt x="8056503" y="2208179"/>
                </a:cubicBezTo>
                <a:cubicBezTo>
                  <a:pt x="8037840" y="2195561"/>
                  <a:pt x="8006733" y="2227106"/>
                  <a:pt x="7981849" y="2239724"/>
                </a:cubicBezTo>
                <a:cubicBezTo>
                  <a:pt x="7988070" y="2264961"/>
                  <a:pt x="7988070" y="2264961"/>
                  <a:pt x="7988070" y="2264961"/>
                </a:cubicBezTo>
                <a:cubicBezTo>
                  <a:pt x="7963185" y="2290197"/>
                  <a:pt x="7907194" y="2271270"/>
                  <a:pt x="7888530" y="2309124"/>
                </a:cubicBezTo>
                <a:cubicBezTo>
                  <a:pt x="7894751" y="2315433"/>
                  <a:pt x="7913415" y="2315433"/>
                  <a:pt x="7925857" y="2315433"/>
                </a:cubicBezTo>
                <a:cubicBezTo>
                  <a:pt x="7938300" y="2290197"/>
                  <a:pt x="7981849" y="2296506"/>
                  <a:pt x="8006733" y="2277579"/>
                </a:cubicBezTo>
                <a:cubicBezTo>
                  <a:pt x="8012955" y="2290197"/>
                  <a:pt x="8012955" y="2290197"/>
                  <a:pt x="8012955" y="2290197"/>
                </a:cubicBezTo>
                <a:cubicBezTo>
                  <a:pt x="7994291" y="2302815"/>
                  <a:pt x="7969406" y="2309124"/>
                  <a:pt x="7950743" y="2328052"/>
                </a:cubicBezTo>
                <a:cubicBezTo>
                  <a:pt x="8106273" y="2290197"/>
                  <a:pt x="8249362" y="2201870"/>
                  <a:pt x="8398672" y="2151397"/>
                </a:cubicBezTo>
                <a:cubicBezTo>
                  <a:pt x="8398672" y="2176634"/>
                  <a:pt x="8398672" y="2176634"/>
                  <a:pt x="8398672" y="2176634"/>
                </a:cubicBezTo>
                <a:cubicBezTo>
                  <a:pt x="8411114" y="2176634"/>
                  <a:pt x="8411114" y="2176634"/>
                  <a:pt x="8411114" y="2176634"/>
                </a:cubicBezTo>
                <a:cubicBezTo>
                  <a:pt x="8386229" y="2189252"/>
                  <a:pt x="8311574" y="2214488"/>
                  <a:pt x="8336459" y="2264961"/>
                </a:cubicBezTo>
                <a:cubicBezTo>
                  <a:pt x="8504433" y="2201870"/>
                  <a:pt x="8504433" y="2201870"/>
                  <a:pt x="8504433" y="2201870"/>
                </a:cubicBezTo>
                <a:cubicBezTo>
                  <a:pt x="8411114" y="2290197"/>
                  <a:pt x="8274247" y="2302815"/>
                  <a:pt x="8162265" y="2378524"/>
                </a:cubicBezTo>
                <a:cubicBezTo>
                  <a:pt x="8149822" y="2378524"/>
                  <a:pt x="8137379" y="2384833"/>
                  <a:pt x="8124937" y="2391142"/>
                </a:cubicBezTo>
                <a:cubicBezTo>
                  <a:pt x="8124937" y="2403761"/>
                  <a:pt x="8124937" y="2403761"/>
                  <a:pt x="8124937" y="2403761"/>
                </a:cubicBezTo>
                <a:cubicBezTo>
                  <a:pt x="8075167" y="2378524"/>
                  <a:pt x="8081389" y="2441615"/>
                  <a:pt x="8044061" y="2447924"/>
                </a:cubicBezTo>
                <a:cubicBezTo>
                  <a:pt x="8075167" y="2454233"/>
                  <a:pt x="8106273" y="2422688"/>
                  <a:pt x="8137379" y="2416379"/>
                </a:cubicBezTo>
                <a:cubicBezTo>
                  <a:pt x="8081389" y="2428997"/>
                  <a:pt x="8112495" y="2492088"/>
                  <a:pt x="8050282" y="2466851"/>
                </a:cubicBezTo>
                <a:cubicBezTo>
                  <a:pt x="7826317" y="2618269"/>
                  <a:pt x="7826317" y="2618269"/>
                  <a:pt x="7826317" y="2618269"/>
                </a:cubicBezTo>
                <a:cubicBezTo>
                  <a:pt x="7788990" y="2630888"/>
                  <a:pt x="7757884" y="2643506"/>
                  <a:pt x="7726778" y="2656124"/>
                </a:cubicBezTo>
                <a:cubicBezTo>
                  <a:pt x="7708114" y="2681360"/>
                  <a:pt x="7708114" y="2681360"/>
                  <a:pt x="7708114" y="2681360"/>
                </a:cubicBezTo>
                <a:cubicBezTo>
                  <a:pt x="7776548" y="2656124"/>
                  <a:pt x="7876087" y="2618269"/>
                  <a:pt x="7950743" y="2561488"/>
                </a:cubicBezTo>
                <a:cubicBezTo>
                  <a:pt x="7969406" y="2555179"/>
                  <a:pt x="7994291" y="2542560"/>
                  <a:pt x="8012955" y="2529942"/>
                </a:cubicBezTo>
                <a:cubicBezTo>
                  <a:pt x="7994291" y="2555179"/>
                  <a:pt x="7950743" y="2580415"/>
                  <a:pt x="7919636" y="2605651"/>
                </a:cubicBezTo>
                <a:cubicBezTo>
                  <a:pt x="7938300" y="2618269"/>
                  <a:pt x="7950743" y="2586724"/>
                  <a:pt x="7975627" y="2593033"/>
                </a:cubicBezTo>
                <a:cubicBezTo>
                  <a:pt x="7963185" y="2611960"/>
                  <a:pt x="7913415" y="2656124"/>
                  <a:pt x="7882309" y="2668742"/>
                </a:cubicBezTo>
                <a:cubicBezTo>
                  <a:pt x="7851203" y="2700287"/>
                  <a:pt x="7851203" y="2700287"/>
                  <a:pt x="7851203" y="2700287"/>
                </a:cubicBezTo>
                <a:cubicBezTo>
                  <a:pt x="7888530" y="2700287"/>
                  <a:pt x="7888530" y="2700287"/>
                  <a:pt x="7888530" y="2700287"/>
                </a:cubicBezTo>
                <a:cubicBezTo>
                  <a:pt x="7863645" y="2712906"/>
                  <a:pt x="7863645" y="2712906"/>
                  <a:pt x="7863645" y="2712906"/>
                </a:cubicBezTo>
                <a:cubicBezTo>
                  <a:pt x="7907194" y="2725524"/>
                  <a:pt x="7944521" y="2687669"/>
                  <a:pt x="7981849" y="2675051"/>
                </a:cubicBezTo>
                <a:cubicBezTo>
                  <a:pt x="7944521" y="2712906"/>
                  <a:pt x="7869867" y="2738142"/>
                  <a:pt x="7813875" y="2769687"/>
                </a:cubicBezTo>
                <a:cubicBezTo>
                  <a:pt x="7801433" y="2763378"/>
                  <a:pt x="7788990" y="2769687"/>
                  <a:pt x="7776548" y="2769687"/>
                </a:cubicBezTo>
                <a:cubicBezTo>
                  <a:pt x="7782769" y="2744451"/>
                  <a:pt x="7838760" y="2725524"/>
                  <a:pt x="7838760" y="2706597"/>
                </a:cubicBezTo>
                <a:cubicBezTo>
                  <a:pt x="7757884" y="2731833"/>
                  <a:pt x="7745442" y="2775996"/>
                  <a:pt x="7664566" y="2801233"/>
                </a:cubicBezTo>
                <a:cubicBezTo>
                  <a:pt x="7677008" y="2807542"/>
                  <a:pt x="7670787" y="2813851"/>
                  <a:pt x="7670787" y="2820160"/>
                </a:cubicBezTo>
                <a:cubicBezTo>
                  <a:pt x="7639681" y="2794924"/>
                  <a:pt x="7589911" y="2839087"/>
                  <a:pt x="7552583" y="2858015"/>
                </a:cubicBezTo>
                <a:cubicBezTo>
                  <a:pt x="7552583" y="2864324"/>
                  <a:pt x="7552583" y="2864324"/>
                  <a:pt x="7552583" y="2864324"/>
                </a:cubicBezTo>
                <a:cubicBezTo>
                  <a:pt x="7577468" y="2870633"/>
                  <a:pt x="7608575" y="2845396"/>
                  <a:pt x="7639681" y="2832778"/>
                </a:cubicBezTo>
                <a:cubicBezTo>
                  <a:pt x="7633460" y="2858015"/>
                  <a:pt x="7589911" y="2864324"/>
                  <a:pt x="7565026" y="2883251"/>
                </a:cubicBezTo>
                <a:cubicBezTo>
                  <a:pt x="7621017" y="2889560"/>
                  <a:pt x="7664566" y="2845396"/>
                  <a:pt x="7720557" y="2832778"/>
                </a:cubicBezTo>
                <a:cubicBezTo>
                  <a:pt x="7714336" y="2826469"/>
                  <a:pt x="7714336" y="2826469"/>
                  <a:pt x="7714336" y="2826469"/>
                </a:cubicBezTo>
                <a:cubicBezTo>
                  <a:pt x="7801433" y="2820160"/>
                  <a:pt x="7801433" y="2820160"/>
                  <a:pt x="7801433" y="2820160"/>
                </a:cubicBezTo>
                <a:cubicBezTo>
                  <a:pt x="7757884" y="2858015"/>
                  <a:pt x="7677008" y="2895869"/>
                  <a:pt x="7633460" y="2933724"/>
                </a:cubicBezTo>
                <a:cubicBezTo>
                  <a:pt x="7639681" y="2933724"/>
                  <a:pt x="7639681" y="2933724"/>
                  <a:pt x="7639681" y="2933724"/>
                </a:cubicBezTo>
                <a:cubicBezTo>
                  <a:pt x="7701893" y="2908487"/>
                  <a:pt x="7770327" y="2876942"/>
                  <a:pt x="7826317" y="2826469"/>
                </a:cubicBezTo>
                <a:cubicBezTo>
                  <a:pt x="7876087" y="2820160"/>
                  <a:pt x="7919636" y="2801233"/>
                  <a:pt x="7950743" y="2769687"/>
                </a:cubicBezTo>
                <a:cubicBezTo>
                  <a:pt x="7950743" y="2757069"/>
                  <a:pt x="7950743" y="2757069"/>
                  <a:pt x="7950743" y="2757069"/>
                </a:cubicBezTo>
                <a:cubicBezTo>
                  <a:pt x="7838760" y="2813851"/>
                  <a:pt x="7838760" y="2813851"/>
                  <a:pt x="7838760" y="2813851"/>
                </a:cubicBezTo>
                <a:cubicBezTo>
                  <a:pt x="7900973" y="2757069"/>
                  <a:pt x="7981849" y="2725524"/>
                  <a:pt x="8056503" y="2687669"/>
                </a:cubicBezTo>
                <a:cubicBezTo>
                  <a:pt x="8050282" y="2706597"/>
                  <a:pt x="8012955" y="2719215"/>
                  <a:pt x="7994291" y="2731833"/>
                </a:cubicBezTo>
                <a:cubicBezTo>
                  <a:pt x="8112495" y="2725524"/>
                  <a:pt x="8212035" y="2637197"/>
                  <a:pt x="8324017" y="2611960"/>
                </a:cubicBezTo>
                <a:cubicBezTo>
                  <a:pt x="8187149" y="2681360"/>
                  <a:pt x="8006733" y="2775996"/>
                  <a:pt x="7851203" y="2870633"/>
                </a:cubicBezTo>
                <a:cubicBezTo>
                  <a:pt x="7832539" y="2883251"/>
                  <a:pt x="7788990" y="2870633"/>
                  <a:pt x="7788990" y="2902178"/>
                </a:cubicBezTo>
                <a:cubicBezTo>
                  <a:pt x="7869867" y="2895869"/>
                  <a:pt x="7950743" y="2845396"/>
                  <a:pt x="8031619" y="2820160"/>
                </a:cubicBezTo>
                <a:cubicBezTo>
                  <a:pt x="8006733" y="2858015"/>
                  <a:pt x="7888530" y="2864324"/>
                  <a:pt x="7869867" y="2933724"/>
                </a:cubicBezTo>
                <a:cubicBezTo>
                  <a:pt x="8019176" y="2895869"/>
                  <a:pt x="8149822" y="2801233"/>
                  <a:pt x="8292911" y="2738142"/>
                </a:cubicBezTo>
                <a:cubicBezTo>
                  <a:pt x="8286689" y="2738142"/>
                  <a:pt x="8286689" y="2731833"/>
                  <a:pt x="8286689" y="2731833"/>
                </a:cubicBezTo>
                <a:cubicBezTo>
                  <a:pt x="8299132" y="2719215"/>
                  <a:pt x="8299132" y="2719215"/>
                  <a:pt x="8299132" y="2719215"/>
                </a:cubicBezTo>
                <a:cubicBezTo>
                  <a:pt x="8299132" y="2731833"/>
                  <a:pt x="8299132" y="2731833"/>
                  <a:pt x="8299132" y="2731833"/>
                </a:cubicBezTo>
                <a:cubicBezTo>
                  <a:pt x="8324017" y="2725524"/>
                  <a:pt x="8367565" y="2719215"/>
                  <a:pt x="8367565" y="2681360"/>
                </a:cubicBezTo>
                <a:cubicBezTo>
                  <a:pt x="8355123" y="2675051"/>
                  <a:pt x="8355123" y="2675051"/>
                  <a:pt x="8355123" y="2675051"/>
                </a:cubicBezTo>
                <a:cubicBezTo>
                  <a:pt x="8361344" y="2668742"/>
                  <a:pt x="8361344" y="2662433"/>
                  <a:pt x="8361344" y="2656124"/>
                </a:cubicBezTo>
                <a:cubicBezTo>
                  <a:pt x="8417335" y="2700287"/>
                  <a:pt x="8485769" y="2624578"/>
                  <a:pt x="8541760" y="2618269"/>
                </a:cubicBezTo>
                <a:cubicBezTo>
                  <a:pt x="8603972" y="2580415"/>
                  <a:pt x="8672406" y="2561488"/>
                  <a:pt x="8734618" y="2517324"/>
                </a:cubicBezTo>
                <a:cubicBezTo>
                  <a:pt x="8771946" y="2504706"/>
                  <a:pt x="8821716" y="2485779"/>
                  <a:pt x="8865264" y="2466851"/>
                </a:cubicBezTo>
                <a:cubicBezTo>
                  <a:pt x="8747061" y="2485779"/>
                  <a:pt x="8635079" y="2542560"/>
                  <a:pt x="8516875" y="2561488"/>
                </a:cubicBezTo>
                <a:cubicBezTo>
                  <a:pt x="8821716" y="2441615"/>
                  <a:pt x="9170105" y="2391142"/>
                  <a:pt x="9481167" y="2264961"/>
                </a:cubicBezTo>
                <a:cubicBezTo>
                  <a:pt x="9487388" y="2271270"/>
                  <a:pt x="9487388" y="2271270"/>
                  <a:pt x="9487388" y="2271270"/>
                </a:cubicBezTo>
                <a:cubicBezTo>
                  <a:pt x="9437618" y="2296506"/>
                  <a:pt x="9437618" y="2296506"/>
                  <a:pt x="9437618" y="2296506"/>
                </a:cubicBezTo>
                <a:cubicBezTo>
                  <a:pt x="9493610" y="2302815"/>
                  <a:pt x="9555822" y="2277579"/>
                  <a:pt x="9586928" y="2233415"/>
                </a:cubicBezTo>
                <a:cubicBezTo>
                  <a:pt x="9804671" y="2157706"/>
                  <a:pt x="10053521" y="2113543"/>
                  <a:pt x="10277486" y="2107234"/>
                </a:cubicBezTo>
                <a:cubicBezTo>
                  <a:pt x="10289928" y="2113543"/>
                  <a:pt x="10289928" y="2113543"/>
                  <a:pt x="10289928" y="2113543"/>
                </a:cubicBezTo>
                <a:cubicBezTo>
                  <a:pt x="10109512" y="2164015"/>
                  <a:pt x="9929096" y="2176634"/>
                  <a:pt x="9761123" y="2227106"/>
                </a:cubicBezTo>
                <a:cubicBezTo>
                  <a:pt x="9680247" y="2214488"/>
                  <a:pt x="9586928" y="2271270"/>
                  <a:pt x="9549601" y="2340670"/>
                </a:cubicBezTo>
                <a:cubicBezTo>
                  <a:pt x="9549601" y="2353288"/>
                  <a:pt x="9549601" y="2353288"/>
                  <a:pt x="9549601" y="2353288"/>
                </a:cubicBezTo>
                <a:cubicBezTo>
                  <a:pt x="9661583" y="2365906"/>
                  <a:pt x="9723795" y="2252343"/>
                  <a:pt x="9829556" y="2258652"/>
                </a:cubicBezTo>
                <a:cubicBezTo>
                  <a:pt x="9916654" y="2239724"/>
                  <a:pt x="9997530" y="2189252"/>
                  <a:pt x="10078406" y="2195561"/>
                </a:cubicBezTo>
                <a:cubicBezTo>
                  <a:pt x="10153061" y="2201870"/>
                  <a:pt x="10209052" y="2176634"/>
                  <a:pt x="10277486" y="2176634"/>
                </a:cubicBezTo>
                <a:cubicBezTo>
                  <a:pt x="10283707" y="2182943"/>
                  <a:pt x="10283707" y="2182943"/>
                  <a:pt x="10283707" y="2182943"/>
                </a:cubicBezTo>
                <a:cubicBezTo>
                  <a:pt x="10209052" y="2227106"/>
                  <a:pt x="10103291" y="2214488"/>
                  <a:pt x="10028636" y="2252343"/>
                </a:cubicBezTo>
                <a:cubicBezTo>
                  <a:pt x="10028636" y="2258652"/>
                  <a:pt x="10028636" y="2258652"/>
                  <a:pt x="10028636" y="2258652"/>
                </a:cubicBezTo>
                <a:cubicBezTo>
                  <a:pt x="9910432" y="2277579"/>
                  <a:pt x="9798450" y="2328052"/>
                  <a:pt x="9680247" y="2334361"/>
                </a:cubicBezTo>
                <a:cubicBezTo>
                  <a:pt x="9605592" y="2397452"/>
                  <a:pt x="9493610" y="2359597"/>
                  <a:pt x="9425176" y="2422688"/>
                </a:cubicBezTo>
                <a:cubicBezTo>
                  <a:pt x="9400291" y="2428997"/>
                  <a:pt x="9362964" y="2435306"/>
                  <a:pt x="9344300" y="2454233"/>
                </a:cubicBezTo>
                <a:cubicBezTo>
                  <a:pt x="9263424" y="2479470"/>
                  <a:pt x="9176326" y="2492088"/>
                  <a:pt x="9107893" y="2548869"/>
                </a:cubicBezTo>
                <a:cubicBezTo>
                  <a:pt x="9039459" y="2567797"/>
                  <a:pt x="8958583" y="2580415"/>
                  <a:pt x="8908813" y="2637197"/>
                </a:cubicBezTo>
                <a:cubicBezTo>
                  <a:pt x="9039459" y="2630888"/>
                  <a:pt x="9138999" y="2517324"/>
                  <a:pt x="9275866" y="2504706"/>
                </a:cubicBezTo>
                <a:cubicBezTo>
                  <a:pt x="9369185" y="2473161"/>
                  <a:pt x="9369185" y="2473161"/>
                  <a:pt x="9369185" y="2473161"/>
                </a:cubicBezTo>
                <a:cubicBezTo>
                  <a:pt x="9300751" y="2517324"/>
                  <a:pt x="9232318" y="2542560"/>
                  <a:pt x="9157663" y="2555179"/>
                </a:cubicBezTo>
                <a:cubicBezTo>
                  <a:pt x="8933698" y="2649815"/>
                  <a:pt x="8715955" y="2744451"/>
                  <a:pt x="8504433" y="2858015"/>
                </a:cubicBezTo>
                <a:cubicBezTo>
                  <a:pt x="8485769" y="2858015"/>
                  <a:pt x="8467105" y="2864324"/>
                  <a:pt x="8454663" y="2876942"/>
                </a:cubicBezTo>
                <a:cubicBezTo>
                  <a:pt x="8454663" y="2883251"/>
                  <a:pt x="8454663" y="2883251"/>
                  <a:pt x="8454663" y="2883251"/>
                </a:cubicBezTo>
                <a:cubicBezTo>
                  <a:pt x="8516875" y="2883251"/>
                  <a:pt x="8572866" y="2839087"/>
                  <a:pt x="8628857" y="2820160"/>
                </a:cubicBezTo>
                <a:cubicBezTo>
                  <a:pt x="8672406" y="2775996"/>
                  <a:pt x="8728397" y="2769687"/>
                  <a:pt x="8771946" y="2738142"/>
                </a:cubicBezTo>
                <a:cubicBezTo>
                  <a:pt x="8796831" y="2750760"/>
                  <a:pt x="8796831" y="2750760"/>
                  <a:pt x="8796831" y="2750760"/>
                </a:cubicBezTo>
                <a:cubicBezTo>
                  <a:pt x="8740840" y="2775996"/>
                  <a:pt x="8678627" y="2807542"/>
                  <a:pt x="8628857" y="2839087"/>
                </a:cubicBezTo>
                <a:cubicBezTo>
                  <a:pt x="8610194" y="2845396"/>
                  <a:pt x="8579087" y="2839087"/>
                  <a:pt x="8566645" y="2864324"/>
                </a:cubicBezTo>
                <a:cubicBezTo>
                  <a:pt x="8566645" y="2883251"/>
                  <a:pt x="8566645" y="2883251"/>
                  <a:pt x="8566645" y="2883251"/>
                </a:cubicBezTo>
                <a:cubicBezTo>
                  <a:pt x="8684849" y="2876942"/>
                  <a:pt x="8753282" y="2769687"/>
                  <a:pt x="8865264" y="2744451"/>
                </a:cubicBezTo>
                <a:cubicBezTo>
                  <a:pt x="8883928" y="2744451"/>
                  <a:pt x="8890149" y="2731833"/>
                  <a:pt x="8908813" y="2725524"/>
                </a:cubicBezTo>
                <a:cubicBezTo>
                  <a:pt x="8908813" y="2731833"/>
                  <a:pt x="8908813" y="2731833"/>
                  <a:pt x="8908813" y="2731833"/>
                </a:cubicBezTo>
                <a:cubicBezTo>
                  <a:pt x="8896371" y="2757069"/>
                  <a:pt x="8840379" y="2750760"/>
                  <a:pt x="8852822" y="2788615"/>
                </a:cubicBezTo>
                <a:cubicBezTo>
                  <a:pt x="8784388" y="2794924"/>
                  <a:pt x="8740840" y="2858015"/>
                  <a:pt x="8672406" y="2870633"/>
                </a:cubicBezTo>
                <a:cubicBezTo>
                  <a:pt x="8672406" y="2883251"/>
                  <a:pt x="8672406" y="2883251"/>
                  <a:pt x="8672406" y="2883251"/>
                </a:cubicBezTo>
                <a:cubicBezTo>
                  <a:pt x="8647521" y="2876942"/>
                  <a:pt x="8622636" y="2895869"/>
                  <a:pt x="8591530" y="2902178"/>
                </a:cubicBezTo>
                <a:cubicBezTo>
                  <a:pt x="8585309" y="2958960"/>
                  <a:pt x="8523096" y="2940033"/>
                  <a:pt x="8485769" y="2952651"/>
                </a:cubicBezTo>
                <a:cubicBezTo>
                  <a:pt x="8479548" y="2946342"/>
                  <a:pt x="8479548" y="2946342"/>
                  <a:pt x="8479548" y="2946342"/>
                </a:cubicBezTo>
                <a:cubicBezTo>
                  <a:pt x="8504433" y="2933724"/>
                  <a:pt x="8523096" y="2921105"/>
                  <a:pt x="8547981" y="2902178"/>
                </a:cubicBezTo>
                <a:cubicBezTo>
                  <a:pt x="8535539" y="2889560"/>
                  <a:pt x="8516875" y="2902178"/>
                  <a:pt x="8510654" y="2914796"/>
                </a:cubicBezTo>
                <a:cubicBezTo>
                  <a:pt x="8479548" y="2927414"/>
                  <a:pt x="8429778" y="2921105"/>
                  <a:pt x="8411114" y="2940033"/>
                </a:cubicBezTo>
                <a:cubicBezTo>
                  <a:pt x="8417335" y="2952651"/>
                  <a:pt x="8429778" y="2946342"/>
                  <a:pt x="8435999" y="2946342"/>
                </a:cubicBezTo>
                <a:cubicBezTo>
                  <a:pt x="8423557" y="2971578"/>
                  <a:pt x="8355123" y="2971578"/>
                  <a:pt x="8386229" y="3022051"/>
                </a:cubicBezTo>
                <a:cubicBezTo>
                  <a:pt x="8317795" y="3047287"/>
                  <a:pt x="8249362" y="3072523"/>
                  <a:pt x="8174707" y="3078832"/>
                </a:cubicBezTo>
                <a:cubicBezTo>
                  <a:pt x="8180928" y="3122996"/>
                  <a:pt x="8137379" y="3085142"/>
                  <a:pt x="8124937" y="3110378"/>
                </a:cubicBezTo>
                <a:cubicBezTo>
                  <a:pt x="8019176" y="3148232"/>
                  <a:pt x="7932079" y="3236559"/>
                  <a:pt x="7832539" y="3274414"/>
                </a:cubicBezTo>
                <a:cubicBezTo>
                  <a:pt x="7888530" y="3280723"/>
                  <a:pt x="7938300" y="3230250"/>
                  <a:pt x="7994291" y="3236559"/>
                </a:cubicBezTo>
                <a:cubicBezTo>
                  <a:pt x="8081389" y="3179778"/>
                  <a:pt x="8174707" y="3148232"/>
                  <a:pt x="8268025" y="3104069"/>
                </a:cubicBezTo>
                <a:cubicBezTo>
                  <a:pt x="8268025" y="3116687"/>
                  <a:pt x="8268025" y="3116687"/>
                  <a:pt x="8268025" y="3116687"/>
                </a:cubicBezTo>
                <a:cubicBezTo>
                  <a:pt x="8050282" y="3211323"/>
                  <a:pt x="7851203" y="3350123"/>
                  <a:pt x="7621017" y="3400596"/>
                </a:cubicBezTo>
                <a:cubicBezTo>
                  <a:pt x="7602353" y="3438450"/>
                  <a:pt x="7552583" y="3438450"/>
                  <a:pt x="7521477" y="3438450"/>
                </a:cubicBezTo>
                <a:cubicBezTo>
                  <a:pt x="7440601" y="3457377"/>
                  <a:pt x="7372168" y="3501541"/>
                  <a:pt x="7291291" y="3533086"/>
                </a:cubicBezTo>
                <a:cubicBezTo>
                  <a:pt x="7197973" y="3526777"/>
                  <a:pt x="7123318" y="3589868"/>
                  <a:pt x="7023778" y="3589868"/>
                </a:cubicBezTo>
                <a:cubicBezTo>
                  <a:pt x="7011336" y="3564632"/>
                  <a:pt x="6986451" y="3552014"/>
                  <a:pt x="6955345" y="3558323"/>
                </a:cubicBezTo>
                <a:cubicBezTo>
                  <a:pt x="6967787" y="3526777"/>
                  <a:pt x="6967787" y="3526777"/>
                  <a:pt x="6967787" y="3526777"/>
                </a:cubicBezTo>
                <a:cubicBezTo>
                  <a:pt x="6936681" y="3552014"/>
                  <a:pt x="6930460" y="3495232"/>
                  <a:pt x="6905575" y="3520468"/>
                </a:cubicBezTo>
                <a:cubicBezTo>
                  <a:pt x="6918017" y="3495232"/>
                  <a:pt x="6918017" y="3495232"/>
                  <a:pt x="6918017" y="3495232"/>
                </a:cubicBezTo>
                <a:cubicBezTo>
                  <a:pt x="6868247" y="3501541"/>
                  <a:pt x="6806035" y="3476305"/>
                  <a:pt x="6768707" y="3495232"/>
                </a:cubicBezTo>
                <a:cubicBezTo>
                  <a:pt x="6694053" y="3476305"/>
                  <a:pt x="6694053" y="3476305"/>
                  <a:pt x="6694053" y="3476305"/>
                </a:cubicBezTo>
                <a:cubicBezTo>
                  <a:pt x="6700274" y="3469996"/>
                  <a:pt x="6712716" y="3482614"/>
                  <a:pt x="6718938" y="3463686"/>
                </a:cubicBezTo>
                <a:cubicBezTo>
                  <a:pt x="6694053" y="3438450"/>
                  <a:pt x="6681610" y="3482614"/>
                  <a:pt x="6656725" y="3463686"/>
                </a:cubicBezTo>
                <a:cubicBezTo>
                  <a:pt x="6662946" y="3438450"/>
                  <a:pt x="6662946" y="3438450"/>
                  <a:pt x="6662946" y="3438450"/>
                </a:cubicBezTo>
                <a:cubicBezTo>
                  <a:pt x="6606955" y="3469996"/>
                  <a:pt x="6569628" y="3400596"/>
                  <a:pt x="6538522" y="3362741"/>
                </a:cubicBezTo>
                <a:cubicBezTo>
                  <a:pt x="6544743" y="3356432"/>
                  <a:pt x="6544743" y="3356432"/>
                  <a:pt x="6544743" y="3356432"/>
                </a:cubicBezTo>
                <a:cubicBezTo>
                  <a:pt x="6507415" y="3337505"/>
                  <a:pt x="6538522" y="3312268"/>
                  <a:pt x="6507415" y="3274414"/>
                </a:cubicBezTo>
                <a:cubicBezTo>
                  <a:pt x="6519858" y="3236559"/>
                  <a:pt x="6550964" y="3287032"/>
                  <a:pt x="6569628" y="3255487"/>
                </a:cubicBezTo>
                <a:cubicBezTo>
                  <a:pt x="6544743" y="3205014"/>
                  <a:pt x="6457646" y="3205014"/>
                  <a:pt x="6463867" y="3129305"/>
                </a:cubicBezTo>
                <a:cubicBezTo>
                  <a:pt x="6470088" y="3122996"/>
                  <a:pt x="6482530" y="3116687"/>
                  <a:pt x="6482530" y="3104069"/>
                </a:cubicBezTo>
                <a:cubicBezTo>
                  <a:pt x="6445203" y="3097760"/>
                  <a:pt x="6401654" y="3110378"/>
                  <a:pt x="6382991" y="3059905"/>
                </a:cubicBezTo>
                <a:cubicBezTo>
                  <a:pt x="6376769" y="3022051"/>
                  <a:pt x="6376769" y="3022051"/>
                  <a:pt x="6376769" y="3022051"/>
                </a:cubicBezTo>
                <a:cubicBezTo>
                  <a:pt x="6364327" y="3009433"/>
                  <a:pt x="6339442" y="3015742"/>
                  <a:pt x="6333221" y="3034669"/>
                </a:cubicBezTo>
                <a:cubicBezTo>
                  <a:pt x="6295893" y="3022051"/>
                  <a:pt x="6246123" y="3059905"/>
                  <a:pt x="6196354" y="3066214"/>
                </a:cubicBezTo>
                <a:cubicBezTo>
                  <a:pt x="6233681" y="3015742"/>
                  <a:pt x="6308336" y="3015742"/>
                  <a:pt x="6364327" y="2990505"/>
                </a:cubicBezTo>
                <a:cubicBezTo>
                  <a:pt x="6376769" y="2977887"/>
                  <a:pt x="6370548" y="2965269"/>
                  <a:pt x="6370548" y="2952651"/>
                </a:cubicBezTo>
                <a:cubicBezTo>
                  <a:pt x="6351884" y="2921105"/>
                  <a:pt x="6320778" y="2952651"/>
                  <a:pt x="6308336" y="2921105"/>
                </a:cubicBezTo>
                <a:cubicBezTo>
                  <a:pt x="6196354" y="2946342"/>
                  <a:pt x="6096814" y="3009433"/>
                  <a:pt x="5984831" y="3028360"/>
                </a:cubicBezTo>
                <a:cubicBezTo>
                  <a:pt x="5941283" y="3059905"/>
                  <a:pt x="5941283" y="3059905"/>
                  <a:pt x="5941283" y="3059905"/>
                </a:cubicBezTo>
                <a:cubicBezTo>
                  <a:pt x="5972389" y="3122996"/>
                  <a:pt x="6003495" y="3022051"/>
                  <a:pt x="6040823" y="3059905"/>
                </a:cubicBezTo>
                <a:cubicBezTo>
                  <a:pt x="6071929" y="3040978"/>
                  <a:pt x="6121699" y="3047287"/>
                  <a:pt x="6152805" y="3022051"/>
                </a:cubicBezTo>
                <a:cubicBezTo>
                  <a:pt x="6115477" y="3072523"/>
                  <a:pt x="6034601" y="3091451"/>
                  <a:pt x="5972389" y="3122996"/>
                </a:cubicBezTo>
                <a:cubicBezTo>
                  <a:pt x="6040823" y="3116687"/>
                  <a:pt x="6109256" y="3059905"/>
                  <a:pt x="6183911" y="3072523"/>
                </a:cubicBezTo>
                <a:cubicBezTo>
                  <a:pt x="5984831" y="3148232"/>
                  <a:pt x="5984831" y="3148232"/>
                  <a:pt x="5984831" y="3148232"/>
                </a:cubicBezTo>
                <a:cubicBezTo>
                  <a:pt x="6009716" y="3154541"/>
                  <a:pt x="6009716" y="3154541"/>
                  <a:pt x="6009716" y="3154541"/>
                </a:cubicBezTo>
                <a:cubicBezTo>
                  <a:pt x="5991053" y="3160851"/>
                  <a:pt x="5972389" y="3173469"/>
                  <a:pt x="5947504" y="3173469"/>
                </a:cubicBezTo>
                <a:cubicBezTo>
                  <a:pt x="5984831" y="3154541"/>
                  <a:pt x="5984831" y="3154541"/>
                  <a:pt x="5984831" y="3154541"/>
                </a:cubicBezTo>
                <a:cubicBezTo>
                  <a:pt x="5891513" y="3135614"/>
                  <a:pt x="5823079" y="3223941"/>
                  <a:pt x="5723539" y="3223941"/>
                </a:cubicBezTo>
                <a:cubicBezTo>
                  <a:pt x="5642663" y="3255487"/>
                  <a:pt x="5518239" y="3249178"/>
                  <a:pt x="5449805" y="3324887"/>
                </a:cubicBezTo>
                <a:cubicBezTo>
                  <a:pt x="5437362" y="3312268"/>
                  <a:pt x="5412477" y="3350123"/>
                  <a:pt x="5381371" y="3343814"/>
                </a:cubicBezTo>
                <a:cubicBezTo>
                  <a:pt x="5288053" y="3381668"/>
                  <a:pt x="5200955" y="3350123"/>
                  <a:pt x="5113858" y="3400596"/>
                </a:cubicBezTo>
                <a:cubicBezTo>
                  <a:pt x="5126301" y="3375359"/>
                  <a:pt x="5126301" y="3375359"/>
                  <a:pt x="5126301" y="3375359"/>
                </a:cubicBezTo>
                <a:cubicBezTo>
                  <a:pt x="5051646" y="3369050"/>
                  <a:pt x="5051646" y="3369050"/>
                  <a:pt x="5051646" y="3369050"/>
                </a:cubicBezTo>
                <a:cubicBezTo>
                  <a:pt x="5064088" y="3343814"/>
                  <a:pt x="5064088" y="3343814"/>
                  <a:pt x="5064088" y="3343814"/>
                </a:cubicBezTo>
                <a:cubicBezTo>
                  <a:pt x="5014318" y="3337505"/>
                  <a:pt x="4970770" y="3350123"/>
                  <a:pt x="4933442" y="3350123"/>
                </a:cubicBezTo>
                <a:cubicBezTo>
                  <a:pt x="4995655" y="3324887"/>
                  <a:pt x="4995655" y="3324887"/>
                  <a:pt x="4995655" y="3324887"/>
                </a:cubicBezTo>
                <a:cubicBezTo>
                  <a:pt x="4945885" y="3324887"/>
                  <a:pt x="4945885" y="3324887"/>
                  <a:pt x="4945885" y="3324887"/>
                </a:cubicBezTo>
                <a:cubicBezTo>
                  <a:pt x="4958327" y="3318578"/>
                  <a:pt x="4976991" y="3312268"/>
                  <a:pt x="4989433" y="3299650"/>
                </a:cubicBezTo>
                <a:cubicBezTo>
                  <a:pt x="4964548" y="3293341"/>
                  <a:pt x="4927221" y="3293341"/>
                  <a:pt x="4902336" y="3318578"/>
                </a:cubicBezTo>
                <a:cubicBezTo>
                  <a:pt x="4889893" y="3324887"/>
                  <a:pt x="4889893" y="3350123"/>
                  <a:pt x="4871230" y="3331196"/>
                </a:cubicBezTo>
                <a:cubicBezTo>
                  <a:pt x="4858787" y="3318578"/>
                  <a:pt x="4858787" y="3318578"/>
                  <a:pt x="4858787" y="3318578"/>
                </a:cubicBezTo>
                <a:cubicBezTo>
                  <a:pt x="4865009" y="3312268"/>
                  <a:pt x="4865009" y="3324887"/>
                  <a:pt x="4877451" y="3324887"/>
                </a:cubicBezTo>
                <a:cubicBezTo>
                  <a:pt x="4889893" y="3312268"/>
                  <a:pt x="4889893" y="3312268"/>
                  <a:pt x="4889893" y="3312268"/>
                </a:cubicBezTo>
                <a:cubicBezTo>
                  <a:pt x="4852566" y="3287032"/>
                  <a:pt x="4796575" y="3299650"/>
                  <a:pt x="4777911" y="3261796"/>
                </a:cubicBezTo>
                <a:cubicBezTo>
                  <a:pt x="4777911" y="3249178"/>
                  <a:pt x="4790354" y="3249178"/>
                  <a:pt x="4802796" y="3255487"/>
                </a:cubicBezTo>
                <a:cubicBezTo>
                  <a:pt x="4809017" y="3242869"/>
                  <a:pt x="4796575" y="3223941"/>
                  <a:pt x="4777911" y="3223941"/>
                </a:cubicBezTo>
                <a:cubicBezTo>
                  <a:pt x="4721920" y="3255487"/>
                  <a:pt x="4703256" y="3179778"/>
                  <a:pt x="4647265" y="3173469"/>
                </a:cubicBezTo>
                <a:cubicBezTo>
                  <a:pt x="4616159" y="3135614"/>
                  <a:pt x="4622380" y="3085142"/>
                  <a:pt x="4634823" y="3040978"/>
                </a:cubicBezTo>
                <a:cubicBezTo>
                  <a:pt x="4603717" y="3028360"/>
                  <a:pt x="4578832" y="3028360"/>
                  <a:pt x="4566389" y="2990505"/>
                </a:cubicBezTo>
                <a:cubicBezTo>
                  <a:pt x="4553947" y="2927414"/>
                  <a:pt x="4597495" y="2895869"/>
                  <a:pt x="4641044" y="2858015"/>
                </a:cubicBezTo>
                <a:cubicBezTo>
                  <a:pt x="4591274" y="2858015"/>
                  <a:pt x="4591274" y="2858015"/>
                  <a:pt x="4591274" y="2858015"/>
                </a:cubicBezTo>
                <a:cubicBezTo>
                  <a:pt x="4653486" y="2832778"/>
                  <a:pt x="4653486" y="2832778"/>
                  <a:pt x="4653486" y="2832778"/>
                </a:cubicBezTo>
                <a:cubicBezTo>
                  <a:pt x="4653486" y="2820160"/>
                  <a:pt x="4653486" y="2820160"/>
                  <a:pt x="4653486" y="2820160"/>
                </a:cubicBezTo>
                <a:cubicBezTo>
                  <a:pt x="4665929" y="2813851"/>
                  <a:pt x="4672150" y="2807542"/>
                  <a:pt x="4678371" y="2794924"/>
                </a:cubicBezTo>
                <a:cubicBezTo>
                  <a:pt x="4653486" y="2788615"/>
                  <a:pt x="4634823" y="2782306"/>
                  <a:pt x="4616159" y="2769687"/>
                </a:cubicBezTo>
                <a:cubicBezTo>
                  <a:pt x="4628601" y="2738142"/>
                  <a:pt x="4628601" y="2738142"/>
                  <a:pt x="4628601" y="2738142"/>
                </a:cubicBezTo>
                <a:cubicBezTo>
                  <a:pt x="4603717" y="2744451"/>
                  <a:pt x="4591274" y="2693978"/>
                  <a:pt x="4560168" y="2731833"/>
                </a:cubicBezTo>
                <a:cubicBezTo>
                  <a:pt x="4547725" y="2693978"/>
                  <a:pt x="4522840" y="2725524"/>
                  <a:pt x="4504177" y="2731833"/>
                </a:cubicBezTo>
                <a:cubicBezTo>
                  <a:pt x="4485513" y="2712906"/>
                  <a:pt x="4504177" y="2700287"/>
                  <a:pt x="4516619" y="2687669"/>
                </a:cubicBezTo>
                <a:cubicBezTo>
                  <a:pt x="4448186" y="2668742"/>
                  <a:pt x="4379752" y="2687669"/>
                  <a:pt x="4348646" y="2599342"/>
                </a:cubicBezTo>
                <a:cubicBezTo>
                  <a:pt x="4336203" y="2593033"/>
                  <a:pt x="4329982" y="2605651"/>
                  <a:pt x="4317540" y="2611960"/>
                </a:cubicBezTo>
                <a:cubicBezTo>
                  <a:pt x="4317540" y="2637197"/>
                  <a:pt x="4342425" y="2605651"/>
                  <a:pt x="4342425" y="2618269"/>
                </a:cubicBezTo>
                <a:cubicBezTo>
                  <a:pt x="4193115" y="2656124"/>
                  <a:pt x="4074911" y="2757069"/>
                  <a:pt x="3919380" y="2788615"/>
                </a:cubicBezTo>
                <a:cubicBezTo>
                  <a:pt x="3695416" y="2889560"/>
                  <a:pt x="3452787" y="2971578"/>
                  <a:pt x="3241265" y="3097760"/>
                </a:cubicBezTo>
                <a:cubicBezTo>
                  <a:pt x="3179053" y="3116687"/>
                  <a:pt x="3110619" y="3135614"/>
                  <a:pt x="3073292" y="3179778"/>
                </a:cubicBezTo>
                <a:cubicBezTo>
                  <a:pt x="3067071" y="3205014"/>
                  <a:pt x="3035965" y="3198705"/>
                  <a:pt x="3017301" y="3205014"/>
                </a:cubicBezTo>
                <a:cubicBezTo>
                  <a:pt x="3029743" y="3186087"/>
                  <a:pt x="2973752" y="3198705"/>
                  <a:pt x="2973752" y="3217632"/>
                </a:cubicBezTo>
                <a:cubicBezTo>
                  <a:pt x="2930204" y="3217632"/>
                  <a:pt x="2886655" y="3223941"/>
                  <a:pt x="2855549" y="3249178"/>
                </a:cubicBezTo>
                <a:cubicBezTo>
                  <a:pt x="2855549" y="3211323"/>
                  <a:pt x="2855549" y="3211323"/>
                  <a:pt x="2855549" y="3211323"/>
                </a:cubicBezTo>
                <a:cubicBezTo>
                  <a:pt x="2843106" y="3211323"/>
                  <a:pt x="2836885" y="3211323"/>
                  <a:pt x="2830664" y="3198705"/>
                </a:cubicBezTo>
                <a:cubicBezTo>
                  <a:pt x="2830664" y="3198705"/>
                  <a:pt x="2824443" y="3186087"/>
                  <a:pt x="2836885" y="3186087"/>
                </a:cubicBezTo>
                <a:cubicBezTo>
                  <a:pt x="2805779" y="3186087"/>
                  <a:pt x="2762230" y="3230250"/>
                  <a:pt x="2743566" y="3192396"/>
                </a:cubicBezTo>
                <a:cubicBezTo>
                  <a:pt x="2681354" y="3211323"/>
                  <a:pt x="2619142" y="3211323"/>
                  <a:pt x="2550708" y="3186087"/>
                </a:cubicBezTo>
                <a:cubicBezTo>
                  <a:pt x="2575593" y="3167160"/>
                  <a:pt x="2575593" y="3167160"/>
                  <a:pt x="2575593" y="3167160"/>
                </a:cubicBezTo>
                <a:cubicBezTo>
                  <a:pt x="2538266" y="3129305"/>
                  <a:pt x="2513381" y="3097760"/>
                  <a:pt x="2463611" y="3104069"/>
                </a:cubicBezTo>
                <a:cubicBezTo>
                  <a:pt x="2469832" y="3085142"/>
                  <a:pt x="2469832" y="3085142"/>
                  <a:pt x="2469832" y="3085142"/>
                </a:cubicBezTo>
                <a:cubicBezTo>
                  <a:pt x="2444947" y="3059905"/>
                  <a:pt x="2413841" y="3091451"/>
                  <a:pt x="2388956" y="3053596"/>
                </a:cubicBezTo>
                <a:cubicBezTo>
                  <a:pt x="2407619" y="3040978"/>
                  <a:pt x="2407619" y="3040978"/>
                  <a:pt x="2407619" y="3040978"/>
                </a:cubicBezTo>
                <a:cubicBezTo>
                  <a:pt x="2376513" y="2977887"/>
                  <a:pt x="2295637" y="2977887"/>
                  <a:pt x="2264531" y="2908487"/>
                </a:cubicBezTo>
                <a:cubicBezTo>
                  <a:pt x="2276973" y="2883251"/>
                  <a:pt x="2339186" y="2914796"/>
                  <a:pt x="2320522" y="2864324"/>
                </a:cubicBezTo>
                <a:cubicBezTo>
                  <a:pt x="2301859" y="2839087"/>
                  <a:pt x="2264531" y="2845396"/>
                  <a:pt x="2252088" y="2820160"/>
                </a:cubicBezTo>
                <a:cubicBezTo>
                  <a:pt x="2252088" y="2813851"/>
                  <a:pt x="2264531" y="2807542"/>
                  <a:pt x="2264531" y="2801233"/>
                </a:cubicBezTo>
                <a:cubicBezTo>
                  <a:pt x="2233425" y="2788615"/>
                  <a:pt x="2252088" y="2769687"/>
                  <a:pt x="2239646" y="2744451"/>
                </a:cubicBezTo>
                <a:cubicBezTo>
                  <a:pt x="2227203" y="2712906"/>
                  <a:pt x="2189876" y="2687669"/>
                  <a:pt x="2183655" y="2649815"/>
                </a:cubicBezTo>
                <a:cubicBezTo>
                  <a:pt x="2171213" y="2618269"/>
                  <a:pt x="2133885" y="2637197"/>
                  <a:pt x="2115221" y="2618269"/>
                </a:cubicBezTo>
                <a:cubicBezTo>
                  <a:pt x="2084115" y="2593033"/>
                  <a:pt x="2065451" y="2548869"/>
                  <a:pt x="2053009" y="2529942"/>
                </a:cubicBezTo>
                <a:cubicBezTo>
                  <a:pt x="2003239" y="2454233"/>
                  <a:pt x="1953469" y="2365906"/>
                  <a:pt x="1916142" y="2283888"/>
                </a:cubicBezTo>
                <a:cubicBezTo>
                  <a:pt x="1885035" y="2302815"/>
                  <a:pt x="1841487" y="2290197"/>
                  <a:pt x="1829044" y="2328052"/>
                </a:cubicBezTo>
                <a:cubicBezTo>
                  <a:pt x="1785496" y="2328052"/>
                  <a:pt x="1735726" y="2359597"/>
                  <a:pt x="1704620" y="2384833"/>
                </a:cubicBezTo>
                <a:cubicBezTo>
                  <a:pt x="1673513" y="2397452"/>
                  <a:pt x="1642407" y="2441615"/>
                  <a:pt x="1605080" y="2435306"/>
                </a:cubicBezTo>
                <a:cubicBezTo>
                  <a:pt x="1517982" y="2511015"/>
                  <a:pt x="1406000" y="2542560"/>
                  <a:pt x="1306460" y="2611960"/>
                </a:cubicBezTo>
                <a:cubicBezTo>
                  <a:pt x="1281575" y="2611960"/>
                  <a:pt x="1244248" y="2599342"/>
                  <a:pt x="1219363" y="2618269"/>
                </a:cubicBezTo>
                <a:cubicBezTo>
                  <a:pt x="1219363" y="2593033"/>
                  <a:pt x="1219363" y="2593033"/>
                  <a:pt x="1219363" y="2593033"/>
                </a:cubicBezTo>
                <a:cubicBezTo>
                  <a:pt x="1157150" y="2593033"/>
                  <a:pt x="1094938" y="2643506"/>
                  <a:pt x="1045168" y="2611960"/>
                </a:cubicBezTo>
                <a:cubicBezTo>
                  <a:pt x="1026504" y="2555179"/>
                  <a:pt x="976735" y="2529942"/>
                  <a:pt x="945629" y="2492088"/>
                </a:cubicBezTo>
                <a:cubicBezTo>
                  <a:pt x="920744" y="2517324"/>
                  <a:pt x="889637" y="2504706"/>
                  <a:pt x="870974" y="2492088"/>
                </a:cubicBezTo>
                <a:cubicBezTo>
                  <a:pt x="864752" y="2454233"/>
                  <a:pt x="796319" y="2435306"/>
                  <a:pt x="827425" y="2397452"/>
                </a:cubicBezTo>
                <a:cubicBezTo>
                  <a:pt x="808761" y="2391142"/>
                  <a:pt x="783876" y="2378524"/>
                  <a:pt x="777655" y="2353288"/>
                </a:cubicBezTo>
                <a:cubicBezTo>
                  <a:pt x="808761" y="2302815"/>
                  <a:pt x="765213" y="2277579"/>
                  <a:pt x="721664" y="2264961"/>
                </a:cubicBezTo>
                <a:cubicBezTo>
                  <a:pt x="709221" y="2271270"/>
                  <a:pt x="703000" y="2258652"/>
                  <a:pt x="696779" y="2252343"/>
                </a:cubicBezTo>
                <a:cubicBezTo>
                  <a:pt x="715443" y="2208179"/>
                  <a:pt x="790098" y="2239724"/>
                  <a:pt x="802540" y="2182943"/>
                </a:cubicBezTo>
                <a:cubicBezTo>
                  <a:pt x="833646" y="2164015"/>
                  <a:pt x="864752" y="2132470"/>
                  <a:pt x="883416" y="2100925"/>
                </a:cubicBezTo>
                <a:cubicBezTo>
                  <a:pt x="846089" y="2088307"/>
                  <a:pt x="808761" y="2164015"/>
                  <a:pt x="765213" y="2119852"/>
                </a:cubicBezTo>
                <a:cubicBezTo>
                  <a:pt x="758991" y="2094616"/>
                  <a:pt x="727885" y="2088307"/>
                  <a:pt x="709221" y="2081997"/>
                </a:cubicBezTo>
                <a:cubicBezTo>
                  <a:pt x="703000" y="2075688"/>
                  <a:pt x="684336" y="2063070"/>
                  <a:pt x="665673" y="2063070"/>
                </a:cubicBezTo>
                <a:cubicBezTo>
                  <a:pt x="703000" y="2050452"/>
                  <a:pt x="721664" y="1993670"/>
                  <a:pt x="765213" y="1993670"/>
                </a:cubicBezTo>
                <a:cubicBezTo>
                  <a:pt x="758991" y="1974743"/>
                  <a:pt x="758991" y="1943198"/>
                  <a:pt x="783876" y="1930579"/>
                </a:cubicBezTo>
                <a:cubicBezTo>
                  <a:pt x="746549" y="1930579"/>
                  <a:pt x="715443" y="1974743"/>
                  <a:pt x="678115" y="1981052"/>
                </a:cubicBezTo>
                <a:cubicBezTo>
                  <a:pt x="647009" y="2018907"/>
                  <a:pt x="647009" y="2018907"/>
                  <a:pt x="647009" y="2018907"/>
                </a:cubicBezTo>
                <a:cubicBezTo>
                  <a:pt x="622124" y="2018907"/>
                  <a:pt x="622124" y="1993670"/>
                  <a:pt x="603460" y="1981052"/>
                </a:cubicBezTo>
                <a:cubicBezTo>
                  <a:pt x="597239" y="1949507"/>
                  <a:pt x="634567" y="1955816"/>
                  <a:pt x="647009" y="1936889"/>
                </a:cubicBezTo>
                <a:cubicBezTo>
                  <a:pt x="671894" y="1962125"/>
                  <a:pt x="696779" y="1930579"/>
                  <a:pt x="715443" y="1917961"/>
                </a:cubicBezTo>
                <a:cubicBezTo>
                  <a:pt x="721664" y="1911652"/>
                  <a:pt x="721664" y="1911652"/>
                  <a:pt x="721664" y="1911652"/>
                </a:cubicBezTo>
                <a:cubicBezTo>
                  <a:pt x="696779" y="1911652"/>
                  <a:pt x="671894" y="1911652"/>
                  <a:pt x="671894" y="1886416"/>
                </a:cubicBezTo>
                <a:cubicBezTo>
                  <a:pt x="709221" y="1861180"/>
                  <a:pt x="758991" y="1829634"/>
                  <a:pt x="790098" y="1798089"/>
                </a:cubicBezTo>
                <a:cubicBezTo>
                  <a:pt x="808761" y="1779161"/>
                  <a:pt x="765213" y="1791780"/>
                  <a:pt x="783876" y="1772852"/>
                </a:cubicBezTo>
                <a:cubicBezTo>
                  <a:pt x="783876" y="1760234"/>
                  <a:pt x="771434" y="1772852"/>
                  <a:pt x="765213" y="1772852"/>
                </a:cubicBezTo>
                <a:cubicBezTo>
                  <a:pt x="765213" y="1791780"/>
                  <a:pt x="765213" y="1791780"/>
                  <a:pt x="765213" y="1791780"/>
                </a:cubicBezTo>
                <a:cubicBezTo>
                  <a:pt x="746549" y="1779161"/>
                  <a:pt x="746549" y="1779161"/>
                  <a:pt x="746549" y="1779161"/>
                </a:cubicBezTo>
                <a:cubicBezTo>
                  <a:pt x="752770" y="1772852"/>
                  <a:pt x="752770" y="1772852"/>
                  <a:pt x="752770" y="1772852"/>
                </a:cubicBezTo>
                <a:cubicBezTo>
                  <a:pt x="709221" y="1760234"/>
                  <a:pt x="746549" y="1835943"/>
                  <a:pt x="696779" y="1823325"/>
                </a:cubicBezTo>
                <a:cubicBezTo>
                  <a:pt x="696779" y="1810707"/>
                  <a:pt x="690558" y="1785471"/>
                  <a:pt x="671894" y="1779161"/>
                </a:cubicBezTo>
                <a:cubicBezTo>
                  <a:pt x="622124" y="1810707"/>
                  <a:pt x="609682" y="1753925"/>
                  <a:pt x="584797" y="1728689"/>
                </a:cubicBezTo>
                <a:cubicBezTo>
                  <a:pt x="566133" y="1709762"/>
                  <a:pt x="584797" y="1709762"/>
                  <a:pt x="591018" y="1684525"/>
                </a:cubicBezTo>
                <a:cubicBezTo>
                  <a:pt x="597239" y="1634053"/>
                  <a:pt x="547469" y="1678216"/>
                  <a:pt x="572354" y="1646671"/>
                </a:cubicBezTo>
                <a:cubicBezTo>
                  <a:pt x="541248" y="1646671"/>
                  <a:pt x="510142" y="1678216"/>
                  <a:pt x="485257" y="1684525"/>
                </a:cubicBezTo>
                <a:cubicBezTo>
                  <a:pt x="472814" y="1697143"/>
                  <a:pt x="435487" y="1709762"/>
                  <a:pt x="429266" y="1734998"/>
                </a:cubicBezTo>
                <a:cubicBezTo>
                  <a:pt x="447929" y="1734998"/>
                  <a:pt x="447929" y="1734998"/>
                  <a:pt x="447929" y="1734998"/>
                </a:cubicBezTo>
                <a:cubicBezTo>
                  <a:pt x="429266" y="1753925"/>
                  <a:pt x="398159" y="1772852"/>
                  <a:pt x="391938" y="1804398"/>
                </a:cubicBezTo>
                <a:cubicBezTo>
                  <a:pt x="373274" y="1817016"/>
                  <a:pt x="348390" y="1785471"/>
                  <a:pt x="335947" y="1772852"/>
                </a:cubicBezTo>
                <a:cubicBezTo>
                  <a:pt x="342168" y="1741307"/>
                  <a:pt x="335947" y="1741307"/>
                  <a:pt x="317283" y="1722380"/>
                </a:cubicBezTo>
                <a:cubicBezTo>
                  <a:pt x="398159" y="1627743"/>
                  <a:pt x="516363" y="1577271"/>
                  <a:pt x="597239" y="1476326"/>
                </a:cubicBezTo>
                <a:cubicBezTo>
                  <a:pt x="559912" y="1476326"/>
                  <a:pt x="547469" y="1394307"/>
                  <a:pt x="497699" y="1425853"/>
                </a:cubicBezTo>
                <a:cubicBezTo>
                  <a:pt x="497699" y="1400617"/>
                  <a:pt x="522584" y="1356453"/>
                  <a:pt x="472814" y="1343835"/>
                </a:cubicBezTo>
                <a:cubicBezTo>
                  <a:pt x="435487" y="1343835"/>
                  <a:pt x="398159" y="1356453"/>
                  <a:pt x="379496" y="1312289"/>
                </a:cubicBezTo>
                <a:cubicBezTo>
                  <a:pt x="373274" y="1299671"/>
                  <a:pt x="385717" y="1293362"/>
                  <a:pt x="391938" y="1287053"/>
                </a:cubicBezTo>
                <a:cubicBezTo>
                  <a:pt x="360832" y="1255508"/>
                  <a:pt x="329726" y="1249199"/>
                  <a:pt x="323505" y="1205035"/>
                </a:cubicBezTo>
                <a:cubicBezTo>
                  <a:pt x="311062" y="1167180"/>
                  <a:pt x="286177" y="1198726"/>
                  <a:pt x="273735" y="1205035"/>
                </a:cubicBezTo>
                <a:cubicBezTo>
                  <a:pt x="255071" y="1205035"/>
                  <a:pt x="261292" y="1186108"/>
                  <a:pt x="255071" y="1179799"/>
                </a:cubicBezTo>
                <a:cubicBezTo>
                  <a:pt x="273735" y="1148253"/>
                  <a:pt x="273735" y="1148253"/>
                  <a:pt x="273735" y="1148253"/>
                </a:cubicBezTo>
                <a:cubicBezTo>
                  <a:pt x="236407" y="1154562"/>
                  <a:pt x="230186" y="1085162"/>
                  <a:pt x="186637" y="1123017"/>
                </a:cubicBezTo>
                <a:cubicBezTo>
                  <a:pt x="174195" y="1129326"/>
                  <a:pt x="161752" y="1123017"/>
                  <a:pt x="149310" y="1110399"/>
                </a:cubicBezTo>
                <a:cubicBezTo>
                  <a:pt x="124425" y="1123017"/>
                  <a:pt x="87098" y="1129326"/>
                  <a:pt x="49770" y="1116708"/>
                </a:cubicBezTo>
                <a:cubicBezTo>
                  <a:pt x="0" y="1047308"/>
                  <a:pt x="0" y="1047308"/>
                  <a:pt x="0" y="1047308"/>
                </a:cubicBezTo>
                <a:cubicBezTo>
                  <a:pt x="18664" y="1009453"/>
                  <a:pt x="111983" y="1022071"/>
                  <a:pt x="87098" y="952672"/>
                </a:cubicBezTo>
                <a:cubicBezTo>
                  <a:pt x="734106" y="567818"/>
                  <a:pt x="1374894" y="164036"/>
                  <a:pt x="2102779" y="0"/>
                </a:cubicBezTo>
                <a:close/>
              </a:path>
            </a:pathLst>
          </a:custGeom>
        </p:spPr>
        <p:txBody>
          <a:bodyPr wrap="square">
            <a:noAutofit/>
          </a:bodyPr>
          <a:lstStyle>
            <a:lvl1pPr>
              <a:defRPr sz="2800"/>
            </a:lvl1pPr>
          </a:lstStyle>
          <a:p>
            <a:endParaRPr lang="zh-CN" alt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4" name="日期占位符 1"/>
          <p:cNvSpPr>
            <a:spLocks noGrp="1"/>
          </p:cNvSpPr>
          <p:nvPr>
            <p:ph type="dt" sz="half" idx="2"/>
          </p:nvPr>
        </p:nvSpPr>
        <p:spPr>
          <a:xfrm>
            <a:off x="838200" y="6356350"/>
            <a:ext cx="2743200" cy="365125"/>
          </a:xfrm>
        </p:spPr>
        <p:txBody>
          <a:bodyPr/>
          <a:lstStyle>
            <a:lvl1pPr eaLnBrk="1" fontAlgn="auto" hangingPunct="1">
              <a:defRPr noProof="1">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A765C16C-C1BB-49C1-9385-A39855F2A00F}"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2"/>
          <p:cNvSpPr>
            <a:spLocks noGrp="1"/>
          </p:cNvSpPr>
          <p:nvPr>
            <p:ph type="ftr" sz="quarter" idx="3"/>
          </p:nvPr>
        </p:nvSpPr>
        <p:spPr>
          <a:xfrm>
            <a:off x="4038600" y="6356350"/>
            <a:ext cx="4114800" cy="365125"/>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黑体" panose="02010609060101010101" pitchFamily="49" charset="-122"/>
              <a:cs typeface="+mn-cs"/>
            </a:endParaRPr>
          </a:p>
        </p:txBody>
      </p:sp>
      <p:sp>
        <p:nvSpPr>
          <p:cNvPr id="6" name="灯片编号占位符 3"/>
          <p:cNvSpPr>
            <a:spLocks noGrp="1"/>
          </p:cNvSpPr>
          <p:nvPr>
            <p:ph type="sldNum" sz="quarter" idx="4"/>
          </p:nvPr>
        </p:nvSpPr>
        <p:spPr>
          <a:xfrm>
            <a:off x="8610600" y="6356350"/>
            <a:ext cx="2743200" cy="365125"/>
          </a:xfrm>
        </p:spPr>
        <p:txBody>
          <a:bodyPr vert="horz" wrap="square" lIns="91440" tIns="45720" rIns="91440" bIns="45720" numCol="1" anchor="t" anchorCtr="0" compatLnSpc="1"/>
          <a:p>
            <a:pPr lvl="0" eaLnBrk="1" hangingPunct="1">
              <a:buNone/>
            </a:pPr>
            <a:fld id="{9A0DB2DC-4C9A-4742-B13C-FB6460FD3503}" type="slidenum">
              <a:rPr lang="zh-CN" altLang="en-US" dirty="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noProof="1"/>
              <a:t>单击此处编辑母版标题样式</a:t>
            </a:r>
            <a:endParaRPr lang="zh-CN" altLang="en-US" noProof="1"/>
          </a:p>
        </p:txBody>
      </p:sp>
      <p:sp>
        <p:nvSpPr>
          <p:cNvPr id="4" name="日期占位符 2"/>
          <p:cNvSpPr>
            <a:spLocks noGrp="1"/>
          </p:cNvSpPr>
          <p:nvPr>
            <p:ph type="dt" sz="half" idx="2"/>
          </p:nvPr>
        </p:nvSpPr>
        <p:spPr>
          <a:xfrm>
            <a:off x="838200" y="6356350"/>
            <a:ext cx="2743200" cy="365125"/>
          </a:xfrm>
        </p:spPr>
        <p:txBody>
          <a:bodyPr/>
          <a:lstStyle>
            <a:lvl1pPr eaLnBrk="1" fontAlgn="auto" hangingPunct="1">
              <a:defRPr noProof="1">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CE94C8FB-C25E-42EE-B0A9-9BA0AB87AEB3}"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3"/>
          <p:cNvSpPr>
            <a:spLocks noGrp="1"/>
          </p:cNvSpPr>
          <p:nvPr>
            <p:ph type="ftr" sz="quarter" idx="3"/>
          </p:nvPr>
        </p:nvSpPr>
        <p:spPr>
          <a:xfrm>
            <a:off x="4038600" y="6356350"/>
            <a:ext cx="4114800" cy="365125"/>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黑体" panose="02010609060101010101" pitchFamily="49" charset="-122"/>
              <a:cs typeface="+mn-cs"/>
            </a:endParaRPr>
          </a:p>
        </p:txBody>
      </p:sp>
      <p:sp>
        <p:nvSpPr>
          <p:cNvPr id="6" name="灯片编号占位符 4"/>
          <p:cNvSpPr>
            <a:spLocks noGrp="1"/>
          </p:cNvSpPr>
          <p:nvPr>
            <p:ph type="sldNum" sz="quarter" idx="4"/>
          </p:nvPr>
        </p:nvSpPr>
        <p:spPr>
          <a:xfrm>
            <a:off x="8610600" y="6356350"/>
            <a:ext cx="2743200" cy="365125"/>
          </a:xfrm>
        </p:spPr>
        <p:txBody>
          <a:bodyPr vert="horz" wrap="square" lIns="91440" tIns="45720" rIns="91440" bIns="45720" numCol="1" anchor="t" anchorCtr="0" compatLnSpc="1"/>
          <a:p>
            <a:pPr lvl="0" eaLnBrk="1" hangingPunct="1">
              <a:buNone/>
            </a:pPr>
            <a:fld id="{9A0DB2DC-4C9A-4742-B13C-FB6460FD3503}" type="slidenum">
              <a:rPr lang="zh-CN" altLang="en-US" dirty="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1"/>
        </a:solidFill>
        <a:effectLst/>
      </p:bgPr>
    </p:bg>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838200" y="551543"/>
            <a:ext cx="10515600" cy="5558971"/>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2"/>
          <p:cNvSpPr>
            <a:spLocks noGrp="1"/>
          </p:cNvSpPr>
          <p:nvPr>
            <p:ph type="dt" sz="half" idx="2"/>
          </p:nvPr>
        </p:nvSpPr>
        <p:spPr>
          <a:xfrm>
            <a:off x="838200" y="6356350"/>
            <a:ext cx="2743200" cy="365125"/>
          </a:xfrm>
        </p:spPr>
        <p:txBody>
          <a:bodyPr/>
          <a:lstStyle>
            <a:lvl1pPr eaLnBrk="1" fontAlgn="auto" hangingPunct="1">
              <a:defRPr noProof="1">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B8F48F6-513B-4892-BA55-E2B3FC76DCED}" type="datetimeFigureOut">
              <a:rPr kumimoji="0" lang="zh-CN" altLang="en-US" sz="1800" b="0" i="0" u="none" strike="noStrike" kern="1200" cap="none" spc="0" normalizeH="0" baseline="0" noProof="1">
                <a:ln>
                  <a:noFill/>
                </a:ln>
                <a:solidFill>
                  <a:schemeClr val="tx1"/>
                </a:solidFill>
                <a:effectLst/>
                <a:uLnTx/>
                <a:uFillTx/>
                <a:latin typeface="+mn-lt"/>
                <a:ea typeface="+mn-ea"/>
                <a:cs typeface="+mn-cs"/>
              </a:rPr>
            </a:fld>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5" name="页脚占位符 3"/>
          <p:cNvSpPr>
            <a:spLocks noGrp="1"/>
          </p:cNvSpPr>
          <p:nvPr>
            <p:ph type="ftr" sz="quarter" idx="3"/>
          </p:nvPr>
        </p:nvSpPr>
        <p:spPr>
          <a:xfrm>
            <a:off x="4038600" y="6356350"/>
            <a:ext cx="4114800" cy="365125"/>
          </a:xfrm>
        </p:spPr>
        <p:txBody>
          <a:bodyPr/>
          <a:lstStyle>
            <a:lvl1pPr eaLnBrk="1" fontAlgn="auto" hangingPunct="1">
              <a:defRPr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Arial" panose="020B0604020202020204" pitchFamily="34" charset="0"/>
              <a:ea typeface="黑体" panose="02010609060101010101" pitchFamily="49" charset="-122"/>
              <a:cs typeface="+mn-cs"/>
            </a:endParaRPr>
          </a:p>
        </p:txBody>
      </p:sp>
      <p:sp>
        <p:nvSpPr>
          <p:cNvPr id="6" name="灯片编号占位符 4"/>
          <p:cNvSpPr>
            <a:spLocks noGrp="1"/>
          </p:cNvSpPr>
          <p:nvPr>
            <p:ph type="sldNum" sz="quarter" idx="4"/>
          </p:nvPr>
        </p:nvSpPr>
        <p:spPr>
          <a:xfrm>
            <a:off x="8610600" y="6356350"/>
            <a:ext cx="2743200" cy="365125"/>
          </a:xfrm>
        </p:spPr>
        <p:txBody>
          <a:bodyPr vert="horz" wrap="square" lIns="91440" tIns="45720" rIns="91440" bIns="45720" numCol="1" anchor="t" anchorCtr="0" compatLnSpc="1"/>
          <a:p>
            <a:pPr lvl="0" eaLnBrk="1" hangingPunct="1">
              <a:buNone/>
            </a:pPr>
            <a:fld id="{9A0DB2DC-4C9A-4742-B13C-FB6460FD3503}" type="slidenum">
              <a:rPr lang="zh-CN" altLang="en-US" dirty="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sp>
        <p:nvSpPr>
          <p:cNvPr id="4" name="图片占位符"/>
          <p:cNvSpPr>
            <a:spLocks noGrp="1" noChangeAspect="1"/>
          </p:cNvSpPr>
          <p:nvPr>
            <p:ph type="pic" sz="quarter" idx="13"/>
          </p:nvPr>
        </p:nvSpPr>
        <p:spPr>
          <a:xfrm>
            <a:off x="2" y="1"/>
            <a:ext cx="7819290" cy="6858000"/>
          </a:xfrm>
          <a:custGeom>
            <a:avLst/>
            <a:gdLst>
              <a:gd name="connsiteX0" fmla="*/ 1320348 w 7981948"/>
              <a:gd name="connsiteY0" fmla="*/ 10286174 h 10287000"/>
              <a:gd name="connsiteX1" fmla="*/ 1320271 w 7981948"/>
              <a:gd name="connsiteY1" fmla="*/ 10287000 h 10287000"/>
              <a:gd name="connsiteX2" fmla="*/ 1319314 w 7981948"/>
              <a:gd name="connsiteY2" fmla="*/ 10287000 h 10287000"/>
              <a:gd name="connsiteX3" fmla="*/ 1509394 w 7981948"/>
              <a:gd name="connsiteY3" fmla="*/ 10286139 h 10287000"/>
              <a:gd name="connsiteX4" fmla="*/ 1511492 w 7981948"/>
              <a:gd name="connsiteY4" fmla="*/ 10287000 h 10287000"/>
              <a:gd name="connsiteX5" fmla="*/ 1509179 w 7981948"/>
              <a:gd name="connsiteY5" fmla="*/ 10287000 h 10287000"/>
              <a:gd name="connsiteX6" fmla="*/ 1122009 w 7981948"/>
              <a:gd name="connsiteY6" fmla="*/ 10285374 h 10287000"/>
              <a:gd name="connsiteX7" fmla="*/ 1123549 w 7981948"/>
              <a:gd name="connsiteY7" fmla="*/ 10287000 h 10287000"/>
              <a:gd name="connsiteX8" fmla="*/ 1121633 w 7981948"/>
              <a:gd name="connsiteY8" fmla="*/ 10287000 h 10287000"/>
              <a:gd name="connsiteX9" fmla="*/ 1167305 w 7981948"/>
              <a:gd name="connsiteY9" fmla="*/ 10281981 h 10287000"/>
              <a:gd name="connsiteX10" fmla="*/ 1176329 w 7981948"/>
              <a:gd name="connsiteY10" fmla="*/ 10285047 h 10287000"/>
              <a:gd name="connsiteX11" fmla="*/ 1177706 w 7981948"/>
              <a:gd name="connsiteY11" fmla="*/ 10287000 h 10287000"/>
              <a:gd name="connsiteX12" fmla="*/ 1170061 w 7981948"/>
              <a:gd name="connsiteY12" fmla="*/ 10287000 h 10287000"/>
              <a:gd name="connsiteX13" fmla="*/ 1908639 w 7981948"/>
              <a:gd name="connsiteY13" fmla="*/ 10280817 h 10287000"/>
              <a:gd name="connsiteX14" fmla="*/ 1909890 w 7981948"/>
              <a:gd name="connsiteY14" fmla="*/ 10287000 h 10287000"/>
              <a:gd name="connsiteX15" fmla="*/ 1899856 w 7981948"/>
              <a:gd name="connsiteY15" fmla="*/ 10287000 h 10287000"/>
              <a:gd name="connsiteX16" fmla="*/ 1339828 w 7981948"/>
              <a:gd name="connsiteY16" fmla="*/ 10279288 h 10287000"/>
              <a:gd name="connsiteX17" fmla="*/ 1335426 w 7981948"/>
              <a:gd name="connsiteY17" fmla="*/ 10287000 h 10287000"/>
              <a:gd name="connsiteX18" fmla="*/ 1325768 w 7981948"/>
              <a:gd name="connsiteY18" fmla="*/ 10287000 h 10287000"/>
              <a:gd name="connsiteX19" fmla="*/ 1327320 w 7981948"/>
              <a:gd name="connsiteY19" fmla="*/ 10282799 h 10287000"/>
              <a:gd name="connsiteX20" fmla="*/ 1339828 w 7981948"/>
              <a:gd name="connsiteY20" fmla="*/ 10279288 h 10287000"/>
              <a:gd name="connsiteX21" fmla="*/ 836073 w 7981948"/>
              <a:gd name="connsiteY21" fmla="*/ 10277300 h 10287000"/>
              <a:gd name="connsiteX22" fmla="*/ 838011 w 7981948"/>
              <a:gd name="connsiteY22" fmla="*/ 10283560 h 10287000"/>
              <a:gd name="connsiteX23" fmla="*/ 836966 w 7981948"/>
              <a:gd name="connsiteY23" fmla="*/ 10287000 h 10287000"/>
              <a:gd name="connsiteX24" fmla="*/ 831722 w 7981948"/>
              <a:gd name="connsiteY24" fmla="*/ 10287000 h 10287000"/>
              <a:gd name="connsiteX25" fmla="*/ 833260 w 7981948"/>
              <a:gd name="connsiteY25" fmla="*/ 10282754 h 10287000"/>
              <a:gd name="connsiteX26" fmla="*/ 830269 w 7981948"/>
              <a:gd name="connsiteY26" fmla="*/ 10279735 h 10287000"/>
              <a:gd name="connsiteX27" fmla="*/ 836073 w 7981948"/>
              <a:gd name="connsiteY27" fmla="*/ 10277300 h 10287000"/>
              <a:gd name="connsiteX28" fmla="*/ 953589 w 7981948"/>
              <a:gd name="connsiteY28" fmla="*/ 10272850 h 10287000"/>
              <a:gd name="connsiteX29" fmla="*/ 955957 w 7981948"/>
              <a:gd name="connsiteY29" fmla="*/ 10273820 h 10287000"/>
              <a:gd name="connsiteX30" fmla="*/ 957128 w 7981948"/>
              <a:gd name="connsiteY30" fmla="*/ 10279574 h 10287000"/>
              <a:gd name="connsiteX31" fmla="*/ 955273 w 7981948"/>
              <a:gd name="connsiteY31" fmla="*/ 10287000 h 10287000"/>
              <a:gd name="connsiteX32" fmla="*/ 950050 w 7981948"/>
              <a:gd name="connsiteY32" fmla="*/ 10287000 h 10287000"/>
              <a:gd name="connsiteX33" fmla="*/ 1105156 w 7981948"/>
              <a:gd name="connsiteY33" fmla="*/ 10272326 h 10287000"/>
              <a:gd name="connsiteX34" fmla="*/ 1099117 w 7981948"/>
              <a:gd name="connsiteY34" fmla="*/ 10283427 h 10287000"/>
              <a:gd name="connsiteX35" fmla="*/ 1096772 w 7981948"/>
              <a:gd name="connsiteY35" fmla="*/ 10287000 h 10287000"/>
              <a:gd name="connsiteX36" fmla="*/ 1093070 w 7981948"/>
              <a:gd name="connsiteY36" fmla="*/ 10287000 h 10287000"/>
              <a:gd name="connsiteX37" fmla="*/ 1091204 w 7981948"/>
              <a:gd name="connsiteY37" fmla="*/ 10286353 h 10287000"/>
              <a:gd name="connsiteX38" fmla="*/ 1105156 w 7981948"/>
              <a:gd name="connsiteY38" fmla="*/ 10272326 h 10287000"/>
              <a:gd name="connsiteX39" fmla="*/ 1052244 w 7981948"/>
              <a:gd name="connsiteY39" fmla="*/ 10270965 h 10287000"/>
              <a:gd name="connsiteX40" fmla="*/ 1048607 w 7981948"/>
              <a:gd name="connsiteY40" fmla="*/ 10273540 h 10287000"/>
              <a:gd name="connsiteX41" fmla="*/ 1050220 w 7981948"/>
              <a:gd name="connsiteY41" fmla="*/ 10272314 h 10287000"/>
              <a:gd name="connsiteX42" fmla="*/ 1716286 w 7981948"/>
              <a:gd name="connsiteY42" fmla="*/ 10270321 h 10287000"/>
              <a:gd name="connsiteX43" fmla="*/ 1723227 w 7981948"/>
              <a:gd name="connsiteY43" fmla="*/ 10283798 h 10287000"/>
              <a:gd name="connsiteX44" fmla="*/ 1720892 w 7981948"/>
              <a:gd name="connsiteY44" fmla="*/ 10287000 h 10287000"/>
              <a:gd name="connsiteX45" fmla="*/ 1714720 w 7981948"/>
              <a:gd name="connsiteY45" fmla="*/ 10287000 h 10287000"/>
              <a:gd name="connsiteX46" fmla="*/ 1714415 w 7981948"/>
              <a:gd name="connsiteY46" fmla="*/ 10286832 h 10287000"/>
              <a:gd name="connsiteX47" fmla="*/ 1716286 w 7981948"/>
              <a:gd name="connsiteY47" fmla="*/ 10270321 h 10287000"/>
              <a:gd name="connsiteX48" fmla="*/ 839803 w 7981948"/>
              <a:gd name="connsiteY48" fmla="*/ 10268645 h 10287000"/>
              <a:gd name="connsiteX49" fmla="*/ 845681 w 7981948"/>
              <a:gd name="connsiteY49" fmla="*/ 10270389 h 10287000"/>
              <a:gd name="connsiteX50" fmla="*/ 845229 w 7981948"/>
              <a:gd name="connsiteY50" fmla="*/ 10274854 h 10287000"/>
              <a:gd name="connsiteX51" fmla="*/ 842066 w 7981948"/>
              <a:gd name="connsiteY51" fmla="*/ 10274222 h 10287000"/>
              <a:gd name="connsiteX52" fmla="*/ 843272 w 7981948"/>
              <a:gd name="connsiteY52" fmla="*/ 10280033 h 10287000"/>
              <a:gd name="connsiteX53" fmla="*/ 834831 w 7981948"/>
              <a:gd name="connsiteY53" fmla="*/ 10271257 h 10287000"/>
              <a:gd name="connsiteX54" fmla="*/ 839803 w 7981948"/>
              <a:gd name="connsiteY54" fmla="*/ 10268645 h 10287000"/>
              <a:gd name="connsiteX55" fmla="*/ 1056113 w 7981948"/>
              <a:gd name="connsiteY55" fmla="*/ 10267196 h 10287000"/>
              <a:gd name="connsiteX56" fmla="*/ 1056575 w 7981948"/>
              <a:gd name="connsiteY56" fmla="*/ 10268077 h 10287000"/>
              <a:gd name="connsiteX57" fmla="*/ 1052244 w 7981948"/>
              <a:gd name="connsiteY57" fmla="*/ 10270965 h 10287000"/>
              <a:gd name="connsiteX58" fmla="*/ 1053498 w 7981948"/>
              <a:gd name="connsiteY58" fmla="*/ 10270078 h 10287000"/>
              <a:gd name="connsiteX59" fmla="*/ 909021 w 7981948"/>
              <a:gd name="connsiteY59" fmla="*/ 10264076 h 10287000"/>
              <a:gd name="connsiteX60" fmla="*/ 908979 w 7981948"/>
              <a:gd name="connsiteY60" fmla="*/ 10274690 h 10287000"/>
              <a:gd name="connsiteX61" fmla="*/ 905404 w 7981948"/>
              <a:gd name="connsiteY61" fmla="*/ 10278540 h 10287000"/>
              <a:gd name="connsiteX62" fmla="*/ 900744 w 7981948"/>
              <a:gd name="connsiteY62" fmla="*/ 10287000 h 10287000"/>
              <a:gd name="connsiteX63" fmla="*/ 900474 w 7981948"/>
              <a:gd name="connsiteY63" fmla="*/ 10287000 h 10287000"/>
              <a:gd name="connsiteX64" fmla="*/ 897972 w 7981948"/>
              <a:gd name="connsiteY64" fmla="*/ 10283469 h 10287000"/>
              <a:gd name="connsiteX65" fmla="*/ 897093 w 7981948"/>
              <a:gd name="connsiteY65" fmla="*/ 10280452 h 10287000"/>
              <a:gd name="connsiteX66" fmla="*/ 898300 w 7981948"/>
              <a:gd name="connsiteY66" fmla="*/ 10275629 h 10287000"/>
              <a:gd name="connsiteX67" fmla="*/ 903079 w 7981948"/>
              <a:gd name="connsiteY67" fmla="*/ 10266956 h 10287000"/>
              <a:gd name="connsiteX68" fmla="*/ 909021 w 7981948"/>
              <a:gd name="connsiteY68" fmla="*/ 10264076 h 10287000"/>
              <a:gd name="connsiteX69" fmla="*/ 1967197 w 7981948"/>
              <a:gd name="connsiteY69" fmla="*/ 10263055 h 10287000"/>
              <a:gd name="connsiteX70" fmla="*/ 1971905 w 7981948"/>
              <a:gd name="connsiteY70" fmla="*/ 10286004 h 10287000"/>
              <a:gd name="connsiteX71" fmla="*/ 1971243 w 7981948"/>
              <a:gd name="connsiteY71" fmla="*/ 10287000 h 10287000"/>
              <a:gd name="connsiteX72" fmla="*/ 1958245 w 7981948"/>
              <a:gd name="connsiteY72" fmla="*/ 10287000 h 10287000"/>
              <a:gd name="connsiteX73" fmla="*/ 1959933 w 7981948"/>
              <a:gd name="connsiteY73" fmla="*/ 10279062 h 10287000"/>
              <a:gd name="connsiteX74" fmla="*/ 1967197 w 7981948"/>
              <a:gd name="connsiteY74" fmla="*/ 10263055 h 10287000"/>
              <a:gd name="connsiteX75" fmla="*/ 1053084 w 7981948"/>
              <a:gd name="connsiteY75" fmla="*/ 10261424 h 10287000"/>
              <a:gd name="connsiteX76" fmla="*/ 1059056 w 7981948"/>
              <a:gd name="connsiteY76" fmla="*/ 10263952 h 10287000"/>
              <a:gd name="connsiteX77" fmla="*/ 1056113 w 7981948"/>
              <a:gd name="connsiteY77" fmla="*/ 10267196 h 10287000"/>
              <a:gd name="connsiteX78" fmla="*/ 2040483 w 7981948"/>
              <a:gd name="connsiteY78" fmla="*/ 10256974 h 10287000"/>
              <a:gd name="connsiteX79" fmla="*/ 2046512 w 7981948"/>
              <a:gd name="connsiteY79" fmla="*/ 10259112 h 10287000"/>
              <a:gd name="connsiteX80" fmla="*/ 2029635 w 7981948"/>
              <a:gd name="connsiteY80" fmla="*/ 10273458 h 10287000"/>
              <a:gd name="connsiteX81" fmla="*/ 2040483 w 7981948"/>
              <a:gd name="connsiteY81" fmla="*/ 10256974 h 10287000"/>
              <a:gd name="connsiteX82" fmla="*/ 1485084 w 7981948"/>
              <a:gd name="connsiteY82" fmla="*/ 10255923 h 10287000"/>
              <a:gd name="connsiteX83" fmla="*/ 1488442 w 7981948"/>
              <a:gd name="connsiteY83" fmla="*/ 10256667 h 10287000"/>
              <a:gd name="connsiteX84" fmla="*/ 1490821 w 7981948"/>
              <a:gd name="connsiteY84" fmla="*/ 10267768 h 10287000"/>
              <a:gd name="connsiteX85" fmla="*/ 1486188 w 7981948"/>
              <a:gd name="connsiteY85" fmla="*/ 10275995 h 10287000"/>
              <a:gd name="connsiteX86" fmla="*/ 1482702 w 7981948"/>
              <a:gd name="connsiteY86" fmla="*/ 10279629 h 10287000"/>
              <a:gd name="connsiteX87" fmla="*/ 1481109 w 7981948"/>
              <a:gd name="connsiteY87" fmla="*/ 10282138 h 10287000"/>
              <a:gd name="connsiteX88" fmla="*/ 1480598 w 7981948"/>
              <a:gd name="connsiteY88" fmla="*/ 10287000 h 10287000"/>
              <a:gd name="connsiteX89" fmla="*/ 1472510 w 7981948"/>
              <a:gd name="connsiteY89" fmla="*/ 10287000 h 10287000"/>
              <a:gd name="connsiteX90" fmla="*/ 1473351 w 7981948"/>
              <a:gd name="connsiteY90" fmla="*/ 10275795 h 10287000"/>
              <a:gd name="connsiteX91" fmla="*/ 1476837 w 7981948"/>
              <a:gd name="connsiteY91" fmla="*/ 10272161 h 10287000"/>
              <a:gd name="connsiteX92" fmla="*/ 1474500 w 7981948"/>
              <a:gd name="connsiteY92" fmla="*/ 10271203 h 10287000"/>
              <a:gd name="connsiteX93" fmla="*/ 1473309 w 7981948"/>
              <a:gd name="connsiteY93" fmla="*/ 10265653 h 10287000"/>
              <a:gd name="connsiteX94" fmla="*/ 1475647 w 7981948"/>
              <a:gd name="connsiteY94" fmla="*/ 10266610 h 10287000"/>
              <a:gd name="connsiteX95" fmla="*/ 1477985 w 7981948"/>
              <a:gd name="connsiteY95" fmla="*/ 10267569 h 10287000"/>
              <a:gd name="connsiteX96" fmla="*/ 1482618 w 7981948"/>
              <a:gd name="connsiteY96" fmla="*/ 10259342 h 10287000"/>
              <a:gd name="connsiteX97" fmla="*/ 1485084 w 7981948"/>
              <a:gd name="connsiteY97" fmla="*/ 10255923 h 10287000"/>
              <a:gd name="connsiteX98" fmla="*/ 1329923 w 7981948"/>
              <a:gd name="connsiteY98" fmla="*/ 10254343 h 10287000"/>
              <a:gd name="connsiteX99" fmla="*/ 1332219 w 7981948"/>
              <a:gd name="connsiteY99" fmla="*/ 10255284 h 10287000"/>
              <a:gd name="connsiteX100" fmla="*/ 1334516 w 7981948"/>
              <a:gd name="connsiteY100" fmla="*/ 10266351 h 10287000"/>
              <a:gd name="connsiteX101" fmla="*/ 1331071 w 7981948"/>
              <a:gd name="connsiteY101" fmla="*/ 10270002 h 10287000"/>
              <a:gd name="connsiteX102" fmla="*/ 1329925 w 7981948"/>
              <a:gd name="connsiteY102" fmla="*/ 10264468 h 10287000"/>
              <a:gd name="connsiteX103" fmla="*/ 1329923 w 7981948"/>
              <a:gd name="connsiteY103" fmla="*/ 10254343 h 10287000"/>
              <a:gd name="connsiteX104" fmla="*/ 1436537 w 7981948"/>
              <a:gd name="connsiteY104" fmla="*/ 10244883 h 10287000"/>
              <a:gd name="connsiteX105" fmla="*/ 1439809 w 7981948"/>
              <a:gd name="connsiteY105" fmla="*/ 10251540 h 10287000"/>
              <a:gd name="connsiteX106" fmla="*/ 1433954 w 7981948"/>
              <a:gd name="connsiteY106" fmla="*/ 10265090 h 10287000"/>
              <a:gd name="connsiteX107" fmla="*/ 1427237 w 7981948"/>
              <a:gd name="connsiteY107" fmla="*/ 10262336 h 10287000"/>
              <a:gd name="connsiteX108" fmla="*/ 1426203 w 7981948"/>
              <a:gd name="connsiteY108" fmla="*/ 10256595 h 10287000"/>
              <a:gd name="connsiteX109" fmla="*/ 1430852 w 7981948"/>
              <a:gd name="connsiteY109" fmla="*/ 10247869 h 10287000"/>
              <a:gd name="connsiteX110" fmla="*/ 1436537 w 7981948"/>
              <a:gd name="connsiteY110" fmla="*/ 10244883 h 10287000"/>
              <a:gd name="connsiteX111" fmla="*/ 995266 w 7981948"/>
              <a:gd name="connsiteY111" fmla="*/ 10242473 h 10287000"/>
              <a:gd name="connsiteX112" fmla="*/ 998883 w 7981948"/>
              <a:gd name="connsiteY112" fmla="*/ 10249271 h 10287000"/>
              <a:gd name="connsiteX113" fmla="*/ 989239 w 7981948"/>
              <a:gd name="connsiteY113" fmla="*/ 10266581 h 10287000"/>
              <a:gd name="connsiteX114" fmla="*/ 984416 w 7981948"/>
              <a:gd name="connsiteY114" fmla="*/ 10264603 h 10287000"/>
              <a:gd name="connsiteX115" fmla="*/ 983210 w 7981948"/>
              <a:gd name="connsiteY115" fmla="*/ 10258793 h 10287000"/>
              <a:gd name="connsiteX116" fmla="*/ 985622 w 7981948"/>
              <a:gd name="connsiteY116" fmla="*/ 10259782 h 10287000"/>
              <a:gd name="connsiteX117" fmla="*/ 991650 w 7981948"/>
              <a:gd name="connsiteY117" fmla="*/ 10246306 h 10287000"/>
              <a:gd name="connsiteX118" fmla="*/ 995266 w 7981948"/>
              <a:gd name="connsiteY118" fmla="*/ 10242473 h 10287000"/>
              <a:gd name="connsiteX119" fmla="*/ 1513108 w 7981948"/>
              <a:gd name="connsiteY119" fmla="*/ 10241101 h 10287000"/>
              <a:gd name="connsiteX120" fmla="*/ 1515398 w 7981948"/>
              <a:gd name="connsiteY120" fmla="*/ 10243037 h 10287000"/>
              <a:gd name="connsiteX121" fmla="*/ 1522741 w 7981948"/>
              <a:gd name="connsiteY121" fmla="*/ 10254020 h 10287000"/>
              <a:gd name="connsiteX122" fmla="*/ 1514216 w 7981948"/>
              <a:gd name="connsiteY122" fmla="*/ 10255841 h 10287000"/>
              <a:gd name="connsiteX123" fmla="*/ 1508100 w 7981948"/>
              <a:gd name="connsiteY123" fmla="*/ 10248018 h 10287000"/>
              <a:gd name="connsiteX124" fmla="*/ 1513108 w 7981948"/>
              <a:gd name="connsiteY124" fmla="*/ 10241101 h 10287000"/>
              <a:gd name="connsiteX125" fmla="*/ 1320190 w 7981948"/>
              <a:gd name="connsiteY125" fmla="*/ 10233266 h 10287000"/>
              <a:gd name="connsiteX126" fmla="*/ 1322600 w 7981948"/>
              <a:gd name="connsiteY126" fmla="*/ 10234253 h 10287000"/>
              <a:gd name="connsiteX127" fmla="*/ 1314119 w 7981948"/>
              <a:gd name="connsiteY127" fmla="*/ 10246915 h 10287000"/>
              <a:gd name="connsiteX128" fmla="*/ 1308049 w 7981948"/>
              <a:gd name="connsiteY128" fmla="*/ 10260565 h 10287000"/>
              <a:gd name="connsiteX129" fmla="*/ 1305638 w 7981948"/>
              <a:gd name="connsiteY129" fmla="*/ 10259578 h 10287000"/>
              <a:gd name="connsiteX130" fmla="*/ 1303226 w 7981948"/>
              <a:gd name="connsiteY130" fmla="*/ 10258588 h 10287000"/>
              <a:gd name="connsiteX131" fmla="*/ 1304446 w 7981948"/>
              <a:gd name="connsiteY131" fmla="*/ 10253709 h 10287000"/>
              <a:gd name="connsiteX132" fmla="*/ 1311708 w 7981948"/>
              <a:gd name="connsiteY132" fmla="*/ 10245927 h 10287000"/>
              <a:gd name="connsiteX133" fmla="*/ 1320190 w 7981948"/>
              <a:gd name="connsiteY133" fmla="*/ 10233266 h 10287000"/>
              <a:gd name="connsiteX134" fmla="*/ 1625213 w 7981948"/>
              <a:gd name="connsiteY134" fmla="*/ 10228652 h 10287000"/>
              <a:gd name="connsiteX135" fmla="*/ 1637056 w 7981948"/>
              <a:gd name="connsiteY135" fmla="*/ 10233505 h 10287000"/>
              <a:gd name="connsiteX136" fmla="*/ 1622940 w 7981948"/>
              <a:gd name="connsiteY136" fmla="*/ 10258638 h 10287000"/>
              <a:gd name="connsiteX137" fmla="*/ 1625213 w 7981948"/>
              <a:gd name="connsiteY137" fmla="*/ 10228652 h 10287000"/>
              <a:gd name="connsiteX138" fmla="*/ 1348221 w 7981948"/>
              <a:gd name="connsiteY138" fmla="*/ 10223871 h 10287000"/>
              <a:gd name="connsiteX139" fmla="*/ 1349176 w 7981948"/>
              <a:gd name="connsiteY139" fmla="*/ 10251386 h 10287000"/>
              <a:gd name="connsiteX140" fmla="*/ 1344347 w 7981948"/>
              <a:gd name="connsiteY140" fmla="*/ 10260256 h 10287000"/>
              <a:gd name="connsiteX141" fmla="*/ 1348221 w 7981948"/>
              <a:gd name="connsiteY141" fmla="*/ 10223871 h 10287000"/>
              <a:gd name="connsiteX142" fmla="*/ 1872133 w 7981948"/>
              <a:gd name="connsiteY142" fmla="*/ 10218391 h 10287000"/>
              <a:gd name="connsiteX143" fmla="*/ 1879288 w 7981948"/>
              <a:gd name="connsiteY143" fmla="*/ 10221324 h 10287000"/>
              <a:gd name="connsiteX144" fmla="*/ 1880186 w 7981948"/>
              <a:gd name="connsiteY144" fmla="*/ 10235477 h 10287000"/>
              <a:gd name="connsiteX145" fmla="*/ 1865872 w 7981948"/>
              <a:gd name="connsiteY145" fmla="*/ 10274997 h 10287000"/>
              <a:gd name="connsiteX146" fmla="*/ 1851725 w 7981948"/>
              <a:gd name="connsiteY146" fmla="*/ 10236923 h 10287000"/>
              <a:gd name="connsiteX147" fmla="*/ 1854110 w 7981948"/>
              <a:gd name="connsiteY147" fmla="*/ 10237901 h 10287000"/>
              <a:gd name="connsiteX148" fmla="*/ 1872133 w 7981948"/>
              <a:gd name="connsiteY148" fmla="*/ 10218391 h 10287000"/>
              <a:gd name="connsiteX149" fmla="*/ 2111356 w 7981948"/>
              <a:gd name="connsiteY149" fmla="*/ 10217724 h 10287000"/>
              <a:gd name="connsiteX150" fmla="*/ 2116179 w 7981948"/>
              <a:gd name="connsiteY150" fmla="*/ 10219702 h 10287000"/>
              <a:gd name="connsiteX151" fmla="*/ 2114983 w 7981948"/>
              <a:gd name="connsiteY151" fmla="*/ 10224486 h 10287000"/>
              <a:gd name="connsiteX152" fmla="*/ 2098183 w 7981948"/>
              <a:gd name="connsiteY152" fmla="*/ 10259788 h 10287000"/>
              <a:gd name="connsiteX153" fmla="*/ 2095772 w 7981948"/>
              <a:gd name="connsiteY153" fmla="*/ 10258801 h 10287000"/>
              <a:gd name="connsiteX154" fmla="*/ 2093360 w 7981948"/>
              <a:gd name="connsiteY154" fmla="*/ 10257811 h 10287000"/>
              <a:gd name="connsiteX155" fmla="*/ 2111356 w 7981948"/>
              <a:gd name="connsiteY155" fmla="*/ 10217724 h 10287000"/>
              <a:gd name="connsiteX156" fmla="*/ 1527776 w 7981948"/>
              <a:gd name="connsiteY156" fmla="*/ 10213936 h 10287000"/>
              <a:gd name="connsiteX157" fmla="*/ 1532512 w 7981948"/>
              <a:gd name="connsiteY157" fmla="*/ 10215876 h 10287000"/>
              <a:gd name="connsiteX158" fmla="*/ 1533676 w 7981948"/>
              <a:gd name="connsiteY158" fmla="*/ 10221670 h 10287000"/>
              <a:gd name="connsiteX159" fmla="*/ 1528896 w 7981948"/>
              <a:gd name="connsiteY159" fmla="*/ 10230343 h 10287000"/>
              <a:gd name="connsiteX160" fmla="*/ 1525323 w 7981948"/>
              <a:gd name="connsiteY160" fmla="*/ 10234193 h 10287000"/>
              <a:gd name="connsiteX161" fmla="*/ 1521750 w 7981948"/>
              <a:gd name="connsiteY161" fmla="*/ 10238044 h 10287000"/>
              <a:gd name="connsiteX162" fmla="*/ 1520586 w 7981948"/>
              <a:gd name="connsiteY162" fmla="*/ 10232251 h 10287000"/>
              <a:gd name="connsiteX163" fmla="*/ 1522998 w 7981948"/>
              <a:gd name="connsiteY163" fmla="*/ 10222607 h 10287000"/>
              <a:gd name="connsiteX164" fmla="*/ 1527776 w 7981948"/>
              <a:gd name="connsiteY164" fmla="*/ 10213936 h 10287000"/>
              <a:gd name="connsiteX165" fmla="*/ 1103045 w 7981948"/>
              <a:gd name="connsiteY165" fmla="*/ 10206911 h 10287000"/>
              <a:gd name="connsiteX166" fmla="*/ 1113795 w 7981948"/>
              <a:gd name="connsiteY166" fmla="*/ 10237762 h 10287000"/>
              <a:gd name="connsiteX167" fmla="*/ 1094634 w 7981948"/>
              <a:gd name="connsiteY167" fmla="*/ 10272217 h 10287000"/>
              <a:gd name="connsiteX168" fmla="*/ 1081491 w 7981948"/>
              <a:gd name="connsiteY168" fmla="*/ 10240387 h 10287000"/>
              <a:gd name="connsiteX169" fmla="*/ 1076706 w 7981948"/>
              <a:gd name="connsiteY169" fmla="*/ 10238425 h 10287000"/>
              <a:gd name="connsiteX170" fmla="*/ 1071915 w 7981948"/>
              <a:gd name="connsiteY170" fmla="*/ 10247040 h 10287000"/>
              <a:gd name="connsiteX171" fmla="*/ 1067125 w 7981948"/>
              <a:gd name="connsiteY171" fmla="*/ 10255654 h 10287000"/>
              <a:gd name="connsiteX172" fmla="*/ 1062340 w 7981948"/>
              <a:gd name="connsiteY172" fmla="*/ 10253692 h 10287000"/>
              <a:gd name="connsiteX173" fmla="*/ 1063540 w 7981948"/>
              <a:gd name="connsiteY173" fmla="*/ 10248896 h 10287000"/>
              <a:gd name="connsiteX174" fmla="*/ 1067131 w 7981948"/>
              <a:gd name="connsiteY174" fmla="*/ 10245080 h 10287000"/>
              <a:gd name="connsiteX175" fmla="*/ 1075513 w 7981948"/>
              <a:gd name="connsiteY175" fmla="*/ 10232647 h 10287000"/>
              <a:gd name="connsiteX176" fmla="*/ 1077906 w 7981948"/>
              <a:gd name="connsiteY176" fmla="*/ 10233627 h 10287000"/>
              <a:gd name="connsiteX177" fmla="*/ 1085082 w 7981948"/>
              <a:gd name="connsiteY177" fmla="*/ 10236569 h 10287000"/>
              <a:gd name="connsiteX178" fmla="*/ 1083890 w 7981948"/>
              <a:gd name="connsiteY178" fmla="*/ 10230791 h 10287000"/>
              <a:gd name="connsiteX179" fmla="*/ 1092266 w 7981948"/>
              <a:gd name="connsiteY179" fmla="*/ 10228938 h 10287000"/>
              <a:gd name="connsiteX180" fmla="*/ 1093470 w 7981948"/>
              <a:gd name="connsiteY180" fmla="*/ 10213565 h 10287000"/>
              <a:gd name="connsiteX181" fmla="*/ 1095863 w 7981948"/>
              <a:gd name="connsiteY181" fmla="*/ 10214545 h 10287000"/>
              <a:gd name="connsiteX182" fmla="*/ 1103045 w 7981948"/>
              <a:gd name="connsiteY182" fmla="*/ 10206911 h 10287000"/>
              <a:gd name="connsiteX183" fmla="*/ 1993172 w 7981948"/>
              <a:gd name="connsiteY183" fmla="*/ 10201555 h 10287000"/>
              <a:gd name="connsiteX184" fmla="*/ 1995469 w 7981948"/>
              <a:gd name="connsiteY184" fmla="*/ 10205027 h 10287000"/>
              <a:gd name="connsiteX185" fmla="*/ 1994321 w 7981948"/>
              <a:gd name="connsiteY185" fmla="*/ 10207089 h 10287000"/>
              <a:gd name="connsiteX186" fmla="*/ 1992025 w 7981948"/>
              <a:gd name="connsiteY186" fmla="*/ 10216273 h 10287000"/>
              <a:gd name="connsiteX187" fmla="*/ 1981691 w 7981948"/>
              <a:gd name="connsiteY187" fmla="*/ 10227227 h 10287000"/>
              <a:gd name="connsiteX188" fmla="*/ 1979395 w 7981948"/>
              <a:gd name="connsiteY188" fmla="*/ 10226286 h 10287000"/>
              <a:gd name="connsiteX189" fmla="*/ 1978246 w 7981948"/>
              <a:gd name="connsiteY189" fmla="*/ 10220751 h 10287000"/>
              <a:gd name="connsiteX190" fmla="*/ 1981691 w 7981948"/>
              <a:gd name="connsiteY190" fmla="*/ 10217100 h 10287000"/>
              <a:gd name="connsiteX191" fmla="*/ 1986282 w 7981948"/>
              <a:gd name="connsiteY191" fmla="*/ 10208858 h 10287000"/>
              <a:gd name="connsiteX192" fmla="*/ 1989727 w 7981948"/>
              <a:gd name="connsiteY192" fmla="*/ 10205206 h 10287000"/>
              <a:gd name="connsiteX193" fmla="*/ 1993172 w 7981948"/>
              <a:gd name="connsiteY193" fmla="*/ 10201555 h 10287000"/>
              <a:gd name="connsiteX194" fmla="*/ 972744 w 7981948"/>
              <a:gd name="connsiteY194" fmla="*/ 10197167 h 10287000"/>
              <a:gd name="connsiteX195" fmla="*/ 976361 w 7981948"/>
              <a:gd name="connsiteY195" fmla="*/ 10203586 h 10287000"/>
              <a:gd name="connsiteX196" fmla="*/ 973003 w 7981948"/>
              <a:gd name="connsiteY196" fmla="*/ 10217017 h 10287000"/>
              <a:gd name="connsiteX197" fmla="*/ 967147 w 7981948"/>
              <a:gd name="connsiteY197" fmla="*/ 10219555 h 10287000"/>
              <a:gd name="connsiteX198" fmla="*/ 967017 w 7981948"/>
              <a:gd name="connsiteY198" fmla="*/ 10209629 h 10287000"/>
              <a:gd name="connsiteX199" fmla="*/ 969255 w 7981948"/>
              <a:gd name="connsiteY199" fmla="*/ 10200673 h 10287000"/>
              <a:gd name="connsiteX200" fmla="*/ 972744 w 7981948"/>
              <a:gd name="connsiteY200" fmla="*/ 10197167 h 10287000"/>
              <a:gd name="connsiteX201" fmla="*/ 1567130 w 7981948"/>
              <a:gd name="connsiteY201" fmla="*/ 10178576 h 10287000"/>
              <a:gd name="connsiteX202" fmla="*/ 1572447 w 7981948"/>
              <a:gd name="connsiteY202" fmla="*/ 10180510 h 10287000"/>
              <a:gd name="connsiteX203" fmla="*/ 1568895 w 7981948"/>
              <a:gd name="connsiteY203" fmla="*/ 10194718 h 10287000"/>
              <a:gd name="connsiteX204" fmla="*/ 1561576 w 7981948"/>
              <a:gd name="connsiteY204" fmla="*/ 10191718 h 10287000"/>
              <a:gd name="connsiteX205" fmla="*/ 1567130 w 7981948"/>
              <a:gd name="connsiteY205" fmla="*/ 10178576 h 10287000"/>
              <a:gd name="connsiteX206" fmla="*/ 860786 w 7981948"/>
              <a:gd name="connsiteY206" fmla="*/ 10175958 h 10287000"/>
              <a:gd name="connsiteX207" fmla="*/ 861973 w 7981948"/>
              <a:gd name="connsiteY207" fmla="*/ 10181664 h 10287000"/>
              <a:gd name="connsiteX208" fmla="*/ 860787 w 7981948"/>
              <a:gd name="connsiteY208" fmla="*/ 10186400 h 10287000"/>
              <a:gd name="connsiteX209" fmla="*/ 859604 w 7981948"/>
              <a:gd name="connsiteY209" fmla="*/ 10191136 h 10287000"/>
              <a:gd name="connsiteX210" fmla="*/ 853684 w 7981948"/>
              <a:gd name="connsiteY210" fmla="*/ 10193931 h 10287000"/>
              <a:gd name="connsiteX211" fmla="*/ 851316 w 7981948"/>
              <a:gd name="connsiteY211" fmla="*/ 10192961 h 10287000"/>
              <a:gd name="connsiteX212" fmla="*/ 848947 w 7981948"/>
              <a:gd name="connsiteY212" fmla="*/ 10191988 h 10287000"/>
              <a:gd name="connsiteX213" fmla="*/ 850131 w 7981948"/>
              <a:gd name="connsiteY213" fmla="*/ 10187253 h 10287000"/>
              <a:gd name="connsiteX214" fmla="*/ 856051 w 7981948"/>
              <a:gd name="connsiteY214" fmla="*/ 10184459 h 10287000"/>
              <a:gd name="connsiteX215" fmla="*/ 857234 w 7981948"/>
              <a:gd name="connsiteY215" fmla="*/ 10179724 h 10287000"/>
              <a:gd name="connsiteX216" fmla="*/ 860786 w 7981948"/>
              <a:gd name="connsiteY216" fmla="*/ 10175958 h 10287000"/>
              <a:gd name="connsiteX217" fmla="*/ 1789141 w 7981948"/>
              <a:gd name="connsiteY217" fmla="*/ 10174881 h 10287000"/>
              <a:gd name="connsiteX218" fmla="*/ 1789141 w 7981948"/>
              <a:gd name="connsiteY218" fmla="*/ 10174881 h 10287000"/>
              <a:gd name="connsiteX219" fmla="*/ 1385308 w 7981948"/>
              <a:gd name="connsiteY219" fmla="*/ 10170482 h 10287000"/>
              <a:gd name="connsiteX220" fmla="*/ 1383244 w 7981948"/>
              <a:gd name="connsiteY220" fmla="*/ 10182577 h 10287000"/>
              <a:gd name="connsiteX221" fmla="*/ 1384817 w 7981948"/>
              <a:gd name="connsiteY221" fmla="*/ 10171474 h 10287000"/>
              <a:gd name="connsiteX222" fmla="*/ 1385308 w 7981948"/>
              <a:gd name="connsiteY222" fmla="*/ 10170482 h 10287000"/>
              <a:gd name="connsiteX223" fmla="*/ 1016546 w 7981948"/>
              <a:gd name="connsiteY223" fmla="*/ 10170418 h 10287000"/>
              <a:gd name="connsiteX224" fmla="*/ 1024873 w 7981948"/>
              <a:gd name="connsiteY224" fmla="*/ 10175684 h 10287000"/>
              <a:gd name="connsiteX225" fmla="*/ 1013023 w 7981948"/>
              <a:gd name="connsiteY225" fmla="*/ 10191438 h 10287000"/>
              <a:gd name="connsiteX226" fmla="*/ 998669 w 7981948"/>
              <a:gd name="connsiteY226" fmla="*/ 10185555 h 10287000"/>
              <a:gd name="connsiteX227" fmla="*/ 1016546 w 7981948"/>
              <a:gd name="connsiteY227" fmla="*/ 10170418 h 10287000"/>
              <a:gd name="connsiteX228" fmla="*/ 1624009 w 7981948"/>
              <a:gd name="connsiteY228" fmla="*/ 10169844 h 10287000"/>
              <a:gd name="connsiteX229" fmla="*/ 1623825 w 7981948"/>
              <a:gd name="connsiteY229" fmla="*/ 10180077 h 10287000"/>
              <a:gd name="connsiteX230" fmla="*/ 1621488 w 7981948"/>
              <a:gd name="connsiteY230" fmla="*/ 10189425 h 10287000"/>
              <a:gd name="connsiteX231" fmla="*/ 1620320 w 7981948"/>
              <a:gd name="connsiteY231" fmla="*/ 10194099 h 10287000"/>
              <a:gd name="connsiteX232" fmla="*/ 1613677 w 7981948"/>
              <a:gd name="connsiteY232" fmla="*/ 10201682 h 10287000"/>
              <a:gd name="connsiteX233" fmla="*/ 1611708 w 7981948"/>
              <a:gd name="connsiteY233" fmla="*/ 10190570 h 10287000"/>
              <a:gd name="connsiteX234" fmla="*/ 1614045 w 7981948"/>
              <a:gd name="connsiteY234" fmla="*/ 10181222 h 10287000"/>
              <a:gd name="connsiteX235" fmla="*/ 1615213 w 7981948"/>
              <a:gd name="connsiteY235" fmla="*/ 10176548 h 10287000"/>
              <a:gd name="connsiteX236" fmla="*/ 1624009 w 7981948"/>
              <a:gd name="connsiteY236" fmla="*/ 10169844 h 10287000"/>
              <a:gd name="connsiteX237" fmla="*/ 1328107 w 7981948"/>
              <a:gd name="connsiteY237" fmla="*/ 10168164 h 10287000"/>
              <a:gd name="connsiteX238" fmla="*/ 1326451 w 7981948"/>
              <a:gd name="connsiteY238" fmla="*/ 10182768 h 10287000"/>
              <a:gd name="connsiteX239" fmla="*/ 1314848 w 7981948"/>
              <a:gd name="connsiteY239" fmla="*/ 10189309 h 10287000"/>
              <a:gd name="connsiteX240" fmla="*/ 1319667 w 7981948"/>
              <a:gd name="connsiteY240" fmla="*/ 10170022 h 10287000"/>
              <a:gd name="connsiteX241" fmla="*/ 1328107 w 7981948"/>
              <a:gd name="connsiteY241" fmla="*/ 10168164 h 10287000"/>
              <a:gd name="connsiteX242" fmla="*/ 983971 w 7981948"/>
              <a:gd name="connsiteY242" fmla="*/ 10163324 h 10287000"/>
              <a:gd name="connsiteX243" fmla="*/ 988565 w 7981948"/>
              <a:gd name="connsiteY243" fmla="*/ 10165207 h 10287000"/>
              <a:gd name="connsiteX244" fmla="*/ 986198 w 7981948"/>
              <a:gd name="connsiteY244" fmla="*/ 10174678 h 10287000"/>
              <a:gd name="connsiteX245" fmla="*/ 985013 w 7981948"/>
              <a:gd name="connsiteY245" fmla="*/ 10179414 h 10287000"/>
              <a:gd name="connsiteX246" fmla="*/ 982717 w 7981948"/>
              <a:gd name="connsiteY246" fmla="*/ 10178473 h 10287000"/>
              <a:gd name="connsiteX247" fmla="*/ 983900 w 7981948"/>
              <a:gd name="connsiteY247" fmla="*/ 10173737 h 10287000"/>
              <a:gd name="connsiteX248" fmla="*/ 985084 w 7981948"/>
              <a:gd name="connsiteY248" fmla="*/ 10169001 h 10287000"/>
              <a:gd name="connsiteX249" fmla="*/ 983971 w 7981948"/>
              <a:gd name="connsiteY249" fmla="*/ 10163324 h 10287000"/>
              <a:gd name="connsiteX250" fmla="*/ 1303362 w 7981948"/>
              <a:gd name="connsiteY250" fmla="*/ 10154225 h 10287000"/>
              <a:gd name="connsiteX251" fmla="*/ 1306435 w 7981948"/>
              <a:gd name="connsiteY251" fmla="*/ 10163295 h 10287000"/>
              <a:gd name="connsiteX252" fmla="*/ 1295183 w 7981948"/>
              <a:gd name="connsiteY252" fmla="*/ 10186945 h 10287000"/>
              <a:gd name="connsiteX253" fmla="*/ 1303362 w 7981948"/>
              <a:gd name="connsiteY253" fmla="*/ 10154225 h 10287000"/>
              <a:gd name="connsiteX254" fmla="*/ 974419 w 7981948"/>
              <a:gd name="connsiteY254" fmla="*/ 10150390 h 10287000"/>
              <a:gd name="connsiteX255" fmla="*/ 975681 w 7981948"/>
              <a:gd name="connsiteY255" fmla="*/ 10155971 h 10287000"/>
              <a:gd name="connsiteX256" fmla="*/ 966152 w 7981948"/>
              <a:gd name="connsiteY256" fmla="*/ 10162189 h 10287000"/>
              <a:gd name="connsiteX257" fmla="*/ 962476 w 7981948"/>
              <a:gd name="connsiteY257" fmla="*/ 10155621 h 10287000"/>
              <a:gd name="connsiteX258" fmla="*/ 966037 w 7981948"/>
              <a:gd name="connsiteY258" fmla="*/ 10152016 h 10287000"/>
              <a:gd name="connsiteX259" fmla="*/ 968448 w 7981948"/>
              <a:gd name="connsiteY259" fmla="*/ 10153006 h 10287000"/>
              <a:gd name="connsiteX260" fmla="*/ 974419 w 7981948"/>
              <a:gd name="connsiteY260" fmla="*/ 10150390 h 10287000"/>
              <a:gd name="connsiteX261" fmla="*/ 2083103 w 7981948"/>
              <a:gd name="connsiteY261" fmla="*/ 10143111 h 10287000"/>
              <a:gd name="connsiteX262" fmla="*/ 2072483 w 7981948"/>
              <a:gd name="connsiteY262" fmla="*/ 10165338 h 10287000"/>
              <a:gd name="connsiteX263" fmla="*/ 2083103 w 7981948"/>
              <a:gd name="connsiteY263" fmla="*/ 10143111 h 10287000"/>
              <a:gd name="connsiteX264" fmla="*/ 1681849 w 7981948"/>
              <a:gd name="connsiteY264" fmla="*/ 10136598 h 10287000"/>
              <a:gd name="connsiteX265" fmla="*/ 1685582 w 7981948"/>
              <a:gd name="connsiteY265" fmla="*/ 10153317 h 10287000"/>
              <a:gd name="connsiteX266" fmla="*/ 1674864 w 7981948"/>
              <a:gd name="connsiteY266" fmla="*/ 10153986 h 10287000"/>
              <a:gd name="connsiteX267" fmla="*/ 1681849 w 7981948"/>
              <a:gd name="connsiteY267" fmla="*/ 10136598 h 10287000"/>
              <a:gd name="connsiteX268" fmla="*/ 970288 w 7981948"/>
              <a:gd name="connsiteY268" fmla="*/ 10123290 h 10287000"/>
              <a:gd name="connsiteX269" fmla="*/ 975250 w 7981948"/>
              <a:gd name="connsiteY269" fmla="*/ 10125884 h 10287000"/>
              <a:gd name="connsiteX270" fmla="*/ 969844 w 7981948"/>
              <a:gd name="connsiteY270" fmla="*/ 10137122 h 10287000"/>
              <a:gd name="connsiteX271" fmla="*/ 970288 w 7981948"/>
              <a:gd name="connsiteY271" fmla="*/ 10123290 h 10287000"/>
              <a:gd name="connsiteX272" fmla="*/ 1031260 w 7981948"/>
              <a:gd name="connsiteY272" fmla="*/ 10121643 h 10287000"/>
              <a:gd name="connsiteX273" fmla="*/ 1037757 w 7981948"/>
              <a:gd name="connsiteY273" fmla="*/ 10124142 h 10287000"/>
              <a:gd name="connsiteX274" fmla="*/ 1035388 w 7981948"/>
              <a:gd name="connsiteY274" fmla="*/ 10133614 h 10287000"/>
              <a:gd name="connsiteX275" fmla="*/ 1031260 w 7981948"/>
              <a:gd name="connsiteY275" fmla="*/ 10121643 h 10287000"/>
              <a:gd name="connsiteX276" fmla="*/ 999258 w 7981948"/>
              <a:gd name="connsiteY276" fmla="*/ 10119457 h 10287000"/>
              <a:gd name="connsiteX277" fmla="*/ 1002663 w 7981948"/>
              <a:gd name="connsiteY277" fmla="*/ 10120199 h 10287000"/>
              <a:gd name="connsiteX278" fmla="*/ 1001478 w 7981948"/>
              <a:gd name="connsiteY278" fmla="*/ 10124935 h 10287000"/>
              <a:gd name="connsiteX279" fmla="*/ 997926 w 7981948"/>
              <a:gd name="connsiteY279" fmla="*/ 10128700 h 10287000"/>
              <a:gd name="connsiteX280" fmla="*/ 994376 w 7981948"/>
              <a:gd name="connsiteY280" fmla="*/ 10132466 h 10287000"/>
              <a:gd name="connsiteX281" fmla="*/ 988454 w 7981948"/>
              <a:gd name="connsiteY281" fmla="*/ 10135261 h 10287000"/>
              <a:gd name="connsiteX282" fmla="*/ 989638 w 7981948"/>
              <a:gd name="connsiteY282" fmla="*/ 10130523 h 10287000"/>
              <a:gd name="connsiteX283" fmla="*/ 994373 w 7981948"/>
              <a:gd name="connsiteY283" fmla="*/ 10122024 h 10287000"/>
              <a:gd name="connsiteX284" fmla="*/ 996742 w 7981948"/>
              <a:gd name="connsiteY284" fmla="*/ 10122994 h 10287000"/>
              <a:gd name="connsiteX285" fmla="*/ 999258 w 7981948"/>
              <a:gd name="connsiteY285" fmla="*/ 10119457 h 10287000"/>
              <a:gd name="connsiteX286" fmla="*/ 855113 w 7981948"/>
              <a:gd name="connsiteY286" fmla="*/ 10116675 h 10287000"/>
              <a:gd name="connsiteX287" fmla="*/ 856226 w 7981948"/>
              <a:gd name="connsiteY287" fmla="*/ 10122352 h 10287000"/>
              <a:gd name="connsiteX288" fmla="*/ 853859 w 7981948"/>
              <a:gd name="connsiteY288" fmla="*/ 10131824 h 10287000"/>
              <a:gd name="connsiteX289" fmla="*/ 850378 w 7981948"/>
              <a:gd name="connsiteY289" fmla="*/ 10135618 h 10287000"/>
              <a:gd name="connsiteX290" fmla="*/ 849266 w 7981948"/>
              <a:gd name="connsiteY290" fmla="*/ 10129941 h 10287000"/>
              <a:gd name="connsiteX291" fmla="*/ 851633 w 7981948"/>
              <a:gd name="connsiteY291" fmla="*/ 10120470 h 10287000"/>
              <a:gd name="connsiteX292" fmla="*/ 855113 w 7981948"/>
              <a:gd name="connsiteY292" fmla="*/ 10116675 h 10287000"/>
              <a:gd name="connsiteX293" fmla="*/ 2013344 w 7981948"/>
              <a:gd name="connsiteY293" fmla="*/ 10115546 h 10287000"/>
              <a:gd name="connsiteX294" fmla="*/ 2016769 w 7981948"/>
              <a:gd name="connsiteY294" fmla="*/ 10116302 h 10287000"/>
              <a:gd name="connsiteX295" fmla="*/ 2016803 w 7981948"/>
              <a:gd name="connsiteY295" fmla="*/ 10126692 h 10287000"/>
              <a:gd name="connsiteX296" fmla="*/ 2013272 w 7981948"/>
              <a:gd name="connsiteY296" fmla="*/ 10140814 h 10287000"/>
              <a:gd name="connsiteX297" fmla="*/ 2013304 w 7981948"/>
              <a:gd name="connsiteY297" fmla="*/ 10151206 h 10287000"/>
              <a:gd name="connsiteX298" fmla="*/ 2019415 w 7981948"/>
              <a:gd name="connsiteY298" fmla="*/ 10160115 h 10287000"/>
              <a:gd name="connsiteX299" fmla="*/ 2017248 w 7981948"/>
              <a:gd name="connsiteY299" fmla="*/ 10169274 h 10287000"/>
              <a:gd name="connsiteX300" fmla="*/ 1995528 w 7981948"/>
              <a:gd name="connsiteY300" fmla="*/ 10180245 h 10287000"/>
              <a:gd name="connsiteX301" fmla="*/ 2003764 w 7981948"/>
              <a:gd name="connsiteY301" fmla="*/ 10147296 h 10287000"/>
              <a:gd name="connsiteX302" fmla="*/ 2006117 w 7981948"/>
              <a:gd name="connsiteY302" fmla="*/ 10137880 h 10287000"/>
              <a:gd name="connsiteX303" fmla="*/ 2006085 w 7981948"/>
              <a:gd name="connsiteY303" fmla="*/ 10127490 h 10287000"/>
              <a:gd name="connsiteX304" fmla="*/ 2010823 w 7981948"/>
              <a:gd name="connsiteY304" fmla="*/ 10119053 h 10287000"/>
              <a:gd name="connsiteX305" fmla="*/ 2013344 w 7981948"/>
              <a:gd name="connsiteY305" fmla="*/ 10115546 h 10287000"/>
              <a:gd name="connsiteX306" fmla="*/ 1651477 w 7981948"/>
              <a:gd name="connsiteY306" fmla="*/ 10112757 h 10287000"/>
              <a:gd name="connsiteX307" fmla="*/ 1648874 w 7981948"/>
              <a:gd name="connsiteY307" fmla="*/ 10127156 h 10287000"/>
              <a:gd name="connsiteX308" fmla="*/ 1638144 w 7981948"/>
              <a:gd name="connsiteY308" fmla="*/ 10134188 h 10287000"/>
              <a:gd name="connsiteX309" fmla="*/ 1651477 w 7981948"/>
              <a:gd name="connsiteY309" fmla="*/ 10112757 h 10287000"/>
              <a:gd name="connsiteX310" fmla="*/ 1814109 w 7981948"/>
              <a:gd name="connsiteY310" fmla="*/ 10107275 h 10287000"/>
              <a:gd name="connsiteX311" fmla="*/ 1816477 w 7981948"/>
              <a:gd name="connsiteY311" fmla="*/ 10108245 h 10287000"/>
              <a:gd name="connsiteX312" fmla="*/ 1812926 w 7981948"/>
              <a:gd name="connsiteY312" fmla="*/ 10112011 h 10287000"/>
              <a:gd name="connsiteX313" fmla="*/ 1809374 w 7981948"/>
              <a:gd name="connsiteY313" fmla="*/ 10115776 h 10287000"/>
              <a:gd name="connsiteX314" fmla="*/ 1812927 w 7981948"/>
              <a:gd name="connsiteY314" fmla="*/ 10122453 h 10287000"/>
              <a:gd name="connsiteX315" fmla="*/ 1809374 w 7981948"/>
              <a:gd name="connsiteY315" fmla="*/ 10126218 h 10287000"/>
              <a:gd name="connsiteX316" fmla="*/ 1804637 w 7981948"/>
              <a:gd name="connsiteY316" fmla="*/ 10113834 h 10287000"/>
              <a:gd name="connsiteX317" fmla="*/ 1805820 w 7981948"/>
              <a:gd name="connsiteY317" fmla="*/ 10109100 h 10287000"/>
              <a:gd name="connsiteX318" fmla="*/ 1808189 w 7981948"/>
              <a:gd name="connsiteY318" fmla="*/ 10110070 h 10287000"/>
              <a:gd name="connsiteX319" fmla="*/ 1814109 w 7981948"/>
              <a:gd name="connsiteY319" fmla="*/ 10107275 h 10287000"/>
              <a:gd name="connsiteX320" fmla="*/ 1960964 w 7981948"/>
              <a:gd name="connsiteY320" fmla="*/ 10102920 h 10287000"/>
              <a:gd name="connsiteX321" fmla="*/ 1972686 w 7981948"/>
              <a:gd name="connsiteY321" fmla="*/ 10107725 h 10287000"/>
              <a:gd name="connsiteX322" fmla="*/ 1947623 w 7981948"/>
              <a:gd name="connsiteY322" fmla="*/ 10197652 h 10287000"/>
              <a:gd name="connsiteX323" fmla="*/ 1952314 w 7981948"/>
              <a:gd name="connsiteY323" fmla="*/ 10199574 h 10287000"/>
              <a:gd name="connsiteX324" fmla="*/ 1954658 w 7981948"/>
              <a:gd name="connsiteY324" fmla="*/ 10200536 h 10287000"/>
              <a:gd name="connsiteX325" fmla="*/ 1957002 w 7981948"/>
              <a:gd name="connsiteY325" fmla="*/ 10201497 h 10287000"/>
              <a:gd name="connsiteX326" fmla="*/ 1953462 w 7981948"/>
              <a:gd name="connsiteY326" fmla="*/ 10205318 h 10287000"/>
              <a:gd name="connsiteX327" fmla="*/ 1944084 w 7981948"/>
              <a:gd name="connsiteY327" fmla="*/ 10201476 h 10287000"/>
              <a:gd name="connsiteX328" fmla="*/ 1942888 w 7981948"/>
              <a:gd name="connsiteY328" fmla="*/ 10206260 h 10287000"/>
              <a:gd name="connsiteX329" fmla="*/ 1926337 w 7981948"/>
              <a:gd name="connsiteY329" fmla="*/ 10231116 h 10287000"/>
              <a:gd name="connsiteX330" fmla="*/ 1914661 w 7981948"/>
              <a:gd name="connsiteY330" fmla="*/ 10215786 h 10287000"/>
              <a:gd name="connsiteX331" fmla="*/ 1938576 w 7981948"/>
              <a:gd name="connsiteY331" fmla="*/ 10120112 h 10287000"/>
              <a:gd name="connsiteX332" fmla="*/ 1960964 w 7981948"/>
              <a:gd name="connsiteY332" fmla="*/ 10102920 h 10287000"/>
              <a:gd name="connsiteX333" fmla="*/ 2042068 w 7981948"/>
              <a:gd name="connsiteY333" fmla="*/ 10101539 h 10287000"/>
              <a:gd name="connsiteX334" fmla="*/ 2042325 w 7981948"/>
              <a:gd name="connsiteY334" fmla="*/ 10121080 h 10287000"/>
              <a:gd name="connsiteX335" fmla="*/ 2038835 w 7981948"/>
              <a:gd name="connsiteY335" fmla="*/ 10103703 h 10287000"/>
              <a:gd name="connsiteX336" fmla="*/ 2042068 w 7981948"/>
              <a:gd name="connsiteY336" fmla="*/ 10101539 h 10287000"/>
              <a:gd name="connsiteX337" fmla="*/ 2055369 w 7981948"/>
              <a:gd name="connsiteY337" fmla="*/ 10099848 h 10287000"/>
              <a:gd name="connsiteX338" fmla="*/ 2058998 w 7981948"/>
              <a:gd name="connsiteY338" fmla="*/ 10106604 h 10287000"/>
              <a:gd name="connsiteX339" fmla="*/ 1999139 w 7981948"/>
              <a:gd name="connsiteY339" fmla="*/ 10282271 h 10287000"/>
              <a:gd name="connsiteX340" fmla="*/ 1993120 w 7981948"/>
              <a:gd name="connsiteY340" fmla="*/ 10285072 h 10287000"/>
              <a:gd name="connsiteX341" fmla="*/ 1989491 w 7981948"/>
              <a:gd name="connsiteY341" fmla="*/ 10278316 h 10287000"/>
              <a:gd name="connsiteX342" fmla="*/ 1990687 w 7981948"/>
              <a:gd name="connsiteY342" fmla="*/ 10273536 h 10287000"/>
              <a:gd name="connsiteX343" fmla="*/ 2051763 w 7981948"/>
              <a:gd name="connsiteY343" fmla="*/ 10103637 h 10287000"/>
              <a:gd name="connsiteX344" fmla="*/ 2055369 w 7981948"/>
              <a:gd name="connsiteY344" fmla="*/ 10099848 h 10287000"/>
              <a:gd name="connsiteX345" fmla="*/ 944366 w 7981948"/>
              <a:gd name="connsiteY345" fmla="*/ 10088554 h 10287000"/>
              <a:gd name="connsiteX346" fmla="*/ 924724 w 7981948"/>
              <a:gd name="connsiteY346" fmla="*/ 10109138 h 10287000"/>
              <a:gd name="connsiteX347" fmla="*/ 942331 w 7981948"/>
              <a:gd name="connsiteY347" fmla="*/ 10090249 h 10287000"/>
              <a:gd name="connsiteX348" fmla="*/ 944366 w 7981948"/>
              <a:gd name="connsiteY348" fmla="*/ 10088554 h 10287000"/>
              <a:gd name="connsiteX349" fmla="*/ 4688743 w 7981948"/>
              <a:gd name="connsiteY349" fmla="*/ 10085587 h 10287000"/>
              <a:gd name="connsiteX350" fmla="*/ 4696862 w 7981948"/>
              <a:gd name="connsiteY350" fmla="*/ 10089886 h 10287000"/>
              <a:gd name="connsiteX351" fmla="*/ 4688315 w 7981948"/>
              <a:gd name="connsiteY351" fmla="*/ 10097828 h 10287000"/>
              <a:gd name="connsiteX352" fmla="*/ 4688743 w 7981948"/>
              <a:gd name="connsiteY352" fmla="*/ 10085587 h 10287000"/>
              <a:gd name="connsiteX353" fmla="*/ 1707967 w 7981948"/>
              <a:gd name="connsiteY353" fmla="*/ 10084653 h 10287000"/>
              <a:gd name="connsiteX354" fmla="*/ 1708805 w 7981948"/>
              <a:gd name="connsiteY354" fmla="*/ 10088318 h 10287000"/>
              <a:gd name="connsiteX355" fmla="*/ 1696344 w 7981948"/>
              <a:gd name="connsiteY355" fmla="*/ 10110263 h 10287000"/>
              <a:gd name="connsiteX356" fmla="*/ 1707967 w 7981948"/>
              <a:gd name="connsiteY356" fmla="*/ 10084653 h 10287000"/>
              <a:gd name="connsiteX357" fmla="*/ 826548 w 7981948"/>
              <a:gd name="connsiteY357" fmla="*/ 10084083 h 10287000"/>
              <a:gd name="connsiteX358" fmla="*/ 838604 w 7981948"/>
              <a:gd name="connsiteY358" fmla="*/ 10089025 h 10287000"/>
              <a:gd name="connsiteX359" fmla="*/ 829218 w 7981948"/>
              <a:gd name="connsiteY359" fmla="*/ 10094672 h 10287000"/>
              <a:gd name="connsiteX360" fmla="*/ 826548 w 7981948"/>
              <a:gd name="connsiteY360" fmla="*/ 10084083 h 10287000"/>
              <a:gd name="connsiteX361" fmla="*/ 1986647 w 7981948"/>
              <a:gd name="connsiteY361" fmla="*/ 10083070 h 10287000"/>
              <a:gd name="connsiteX362" fmla="*/ 1988964 w 7981948"/>
              <a:gd name="connsiteY362" fmla="*/ 10087427 h 10287000"/>
              <a:gd name="connsiteX363" fmla="*/ 1983031 w 7981948"/>
              <a:gd name="connsiteY363" fmla="*/ 10108168 h 10287000"/>
              <a:gd name="connsiteX364" fmla="*/ 1986647 w 7981948"/>
              <a:gd name="connsiteY364" fmla="*/ 10083070 h 10287000"/>
              <a:gd name="connsiteX365" fmla="*/ 5019609 w 7981948"/>
              <a:gd name="connsiteY365" fmla="*/ 10082432 h 10287000"/>
              <a:gd name="connsiteX366" fmla="*/ 5041618 w 7981948"/>
              <a:gd name="connsiteY366" fmla="*/ 10083692 h 10287000"/>
              <a:gd name="connsiteX367" fmla="*/ 5019353 w 7981948"/>
              <a:gd name="connsiteY367" fmla="*/ 10089779 h 10287000"/>
              <a:gd name="connsiteX368" fmla="*/ 5019609 w 7981948"/>
              <a:gd name="connsiteY368" fmla="*/ 10082432 h 10287000"/>
              <a:gd name="connsiteX369" fmla="*/ 874142 w 7981948"/>
              <a:gd name="connsiteY369" fmla="*/ 10082328 h 10287000"/>
              <a:gd name="connsiteX370" fmla="*/ 875120 w 7981948"/>
              <a:gd name="connsiteY370" fmla="*/ 10098677 h 10287000"/>
              <a:gd name="connsiteX371" fmla="*/ 863637 w 7981948"/>
              <a:gd name="connsiteY371" fmla="*/ 10093970 h 10287000"/>
              <a:gd name="connsiteX372" fmla="*/ 874142 w 7981948"/>
              <a:gd name="connsiteY372" fmla="*/ 10082328 h 10287000"/>
              <a:gd name="connsiteX373" fmla="*/ 1322071 w 7981948"/>
              <a:gd name="connsiteY373" fmla="*/ 10078357 h 10287000"/>
              <a:gd name="connsiteX374" fmla="*/ 1324193 w 7981948"/>
              <a:gd name="connsiteY374" fmla="*/ 10081839 h 10287000"/>
              <a:gd name="connsiteX375" fmla="*/ 1320887 w 7981948"/>
              <a:gd name="connsiteY375" fmla="*/ 10083093 h 10287000"/>
              <a:gd name="connsiteX376" fmla="*/ 1312469 w 7981948"/>
              <a:gd name="connsiteY376" fmla="*/ 10084866 h 10287000"/>
              <a:gd name="connsiteX377" fmla="*/ 1322071 w 7981948"/>
              <a:gd name="connsiteY377" fmla="*/ 10078357 h 10287000"/>
              <a:gd name="connsiteX378" fmla="*/ 4630576 w 7981948"/>
              <a:gd name="connsiteY378" fmla="*/ 10067542 h 10287000"/>
              <a:gd name="connsiteX379" fmla="*/ 4645247 w 7981948"/>
              <a:gd name="connsiteY379" fmla="*/ 10068381 h 10287000"/>
              <a:gd name="connsiteX380" fmla="*/ 4644990 w 7981948"/>
              <a:gd name="connsiteY380" fmla="*/ 10075726 h 10287000"/>
              <a:gd name="connsiteX381" fmla="*/ 4630320 w 7981948"/>
              <a:gd name="connsiteY381" fmla="*/ 10074888 h 10287000"/>
              <a:gd name="connsiteX382" fmla="*/ 4630576 w 7981948"/>
              <a:gd name="connsiteY382" fmla="*/ 10067542 h 10287000"/>
              <a:gd name="connsiteX383" fmla="*/ 4483606 w 7981948"/>
              <a:gd name="connsiteY383" fmla="*/ 10066496 h 10287000"/>
              <a:gd name="connsiteX384" fmla="*/ 4505614 w 7981948"/>
              <a:gd name="connsiteY384" fmla="*/ 10067755 h 10287000"/>
              <a:gd name="connsiteX385" fmla="*/ 4505359 w 7981948"/>
              <a:gd name="connsiteY385" fmla="*/ 10075100 h 10287000"/>
              <a:gd name="connsiteX386" fmla="*/ 4483350 w 7981948"/>
              <a:gd name="connsiteY386" fmla="*/ 10073842 h 10287000"/>
              <a:gd name="connsiteX387" fmla="*/ 4483606 w 7981948"/>
              <a:gd name="connsiteY387" fmla="*/ 10066496 h 10287000"/>
              <a:gd name="connsiteX388" fmla="*/ 840038 w 7981948"/>
              <a:gd name="connsiteY388" fmla="*/ 10063034 h 10287000"/>
              <a:gd name="connsiteX389" fmla="*/ 846927 w 7981948"/>
              <a:gd name="connsiteY389" fmla="*/ 10065859 h 10287000"/>
              <a:gd name="connsiteX390" fmla="*/ 849153 w 7981948"/>
              <a:gd name="connsiteY390" fmla="*/ 10077213 h 10287000"/>
              <a:gd name="connsiteX391" fmla="*/ 839895 w 7981948"/>
              <a:gd name="connsiteY391" fmla="*/ 10083861 h 10287000"/>
              <a:gd name="connsiteX392" fmla="*/ 843377 w 7981948"/>
              <a:gd name="connsiteY392" fmla="*/ 10080064 h 10287000"/>
              <a:gd name="connsiteX393" fmla="*/ 835374 w 7981948"/>
              <a:gd name="connsiteY393" fmla="*/ 10071565 h 10287000"/>
              <a:gd name="connsiteX394" fmla="*/ 840038 w 7981948"/>
              <a:gd name="connsiteY394" fmla="*/ 10063034 h 10287000"/>
              <a:gd name="connsiteX395" fmla="*/ 5002680 w 7981948"/>
              <a:gd name="connsiteY395" fmla="*/ 10062188 h 10287000"/>
              <a:gd name="connsiteX396" fmla="*/ 5043522 w 7981948"/>
              <a:gd name="connsiteY396" fmla="*/ 10071300 h 10287000"/>
              <a:gd name="connsiteX397" fmla="*/ 5002444 w 7981948"/>
              <a:gd name="connsiteY397" fmla="*/ 10068951 h 10287000"/>
              <a:gd name="connsiteX398" fmla="*/ 5002680 w 7981948"/>
              <a:gd name="connsiteY398" fmla="*/ 10062188 h 10287000"/>
              <a:gd name="connsiteX399" fmla="*/ 1805244 w 7981948"/>
              <a:gd name="connsiteY399" fmla="*/ 10059195 h 10287000"/>
              <a:gd name="connsiteX400" fmla="*/ 1812917 w 7981948"/>
              <a:gd name="connsiteY400" fmla="*/ 10059323 h 10287000"/>
              <a:gd name="connsiteX401" fmla="*/ 1818911 w 7981948"/>
              <a:gd name="connsiteY401" fmla="*/ 10066525 h 10287000"/>
              <a:gd name="connsiteX402" fmla="*/ 1821394 w 7981948"/>
              <a:gd name="connsiteY402" fmla="*/ 10068899 h 10287000"/>
              <a:gd name="connsiteX403" fmla="*/ 1805244 w 7981948"/>
              <a:gd name="connsiteY403" fmla="*/ 10059195 h 10287000"/>
              <a:gd name="connsiteX404" fmla="*/ 2070415 w 7981948"/>
              <a:gd name="connsiteY404" fmla="*/ 10055419 h 10287000"/>
              <a:gd name="connsiteX405" fmla="*/ 2073880 w 7981948"/>
              <a:gd name="connsiteY405" fmla="*/ 10056176 h 10287000"/>
              <a:gd name="connsiteX406" fmla="*/ 2077498 w 7981948"/>
              <a:gd name="connsiteY406" fmla="*/ 10062974 h 10287000"/>
              <a:gd name="connsiteX407" fmla="*/ 2072677 w 7981948"/>
              <a:gd name="connsiteY407" fmla="*/ 10071629 h 10287000"/>
              <a:gd name="connsiteX408" fmla="*/ 2069060 w 7981948"/>
              <a:gd name="connsiteY408" fmla="*/ 10075462 h 10287000"/>
              <a:gd name="connsiteX409" fmla="*/ 2065444 w 7981948"/>
              <a:gd name="connsiteY409" fmla="*/ 10079297 h 10287000"/>
              <a:gd name="connsiteX410" fmla="*/ 2060621 w 7981948"/>
              <a:gd name="connsiteY410" fmla="*/ 10077319 h 10287000"/>
              <a:gd name="connsiteX411" fmla="*/ 2061826 w 7981948"/>
              <a:gd name="connsiteY411" fmla="*/ 10072496 h 10287000"/>
              <a:gd name="connsiteX412" fmla="*/ 2066647 w 7981948"/>
              <a:gd name="connsiteY412" fmla="*/ 10063842 h 10287000"/>
              <a:gd name="connsiteX413" fmla="*/ 2067853 w 7981948"/>
              <a:gd name="connsiteY413" fmla="*/ 10059020 h 10287000"/>
              <a:gd name="connsiteX414" fmla="*/ 2070415 w 7981948"/>
              <a:gd name="connsiteY414" fmla="*/ 10055419 h 10287000"/>
              <a:gd name="connsiteX415" fmla="*/ 1775594 w 7981948"/>
              <a:gd name="connsiteY415" fmla="*/ 10053516 h 10287000"/>
              <a:gd name="connsiteX416" fmla="*/ 1779064 w 7981948"/>
              <a:gd name="connsiteY416" fmla="*/ 10060185 h 10287000"/>
              <a:gd name="connsiteX417" fmla="*/ 1777874 w 7981948"/>
              <a:gd name="connsiteY417" fmla="*/ 10064944 h 10287000"/>
              <a:gd name="connsiteX418" fmla="*/ 1780205 w 7981948"/>
              <a:gd name="connsiteY418" fmla="*/ 10065899 h 10287000"/>
              <a:gd name="connsiteX419" fmla="*/ 1781394 w 7981948"/>
              <a:gd name="connsiteY419" fmla="*/ 10061142 h 10287000"/>
              <a:gd name="connsiteX420" fmla="*/ 1787245 w 7981948"/>
              <a:gd name="connsiteY420" fmla="*/ 10058293 h 10287000"/>
              <a:gd name="connsiteX421" fmla="*/ 1790715 w 7981948"/>
              <a:gd name="connsiteY421" fmla="*/ 10064962 h 10287000"/>
              <a:gd name="connsiteX422" fmla="*/ 1786007 w 7981948"/>
              <a:gd name="connsiteY422" fmla="*/ 10073523 h 10287000"/>
              <a:gd name="connsiteX423" fmla="*/ 1788336 w 7981948"/>
              <a:gd name="connsiteY423" fmla="*/ 10074480 h 10287000"/>
              <a:gd name="connsiteX424" fmla="*/ 1775745 w 7981948"/>
              <a:gd name="connsiteY424" fmla="*/ 10134973 h 10287000"/>
              <a:gd name="connsiteX425" fmla="*/ 1764647 w 7981948"/>
              <a:gd name="connsiteY425" fmla="*/ 10148703 h 10287000"/>
              <a:gd name="connsiteX426" fmla="*/ 1758699 w 7981948"/>
              <a:gd name="connsiteY426" fmla="*/ 10172496 h 10287000"/>
              <a:gd name="connsiteX427" fmla="*/ 1751562 w 7981948"/>
              <a:gd name="connsiteY427" fmla="*/ 10201046 h 10287000"/>
              <a:gd name="connsiteX428" fmla="*/ 1749232 w 7981948"/>
              <a:gd name="connsiteY428" fmla="*/ 10200092 h 10287000"/>
              <a:gd name="connsiteX429" fmla="*/ 1745713 w 7981948"/>
              <a:gd name="connsiteY429" fmla="*/ 10203894 h 10287000"/>
              <a:gd name="connsiteX430" fmla="*/ 1738625 w 7981948"/>
              <a:gd name="connsiteY430" fmla="*/ 10221971 h 10287000"/>
              <a:gd name="connsiteX431" fmla="*/ 1735105 w 7981948"/>
              <a:gd name="connsiteY431" fmla="*/ 10225775 h 10287000"/>
              <a:gd name="connsiteX432" fmla="*/ 1728066 w 7981948"/>
              <a:gd name="connsiteY432" fmla="*/ 10233382 h 10287000"/>
              <a:gd name="connsiteX433" fmla="*/ 1725783 w 7981948"/>
              <a:gd name="connsiteY433" fmla="*/ 10221954 h 10287000"/>
              <a:gd name="connsiteX434" fmla="*/ 1731681 w 7981948"/>
              <a:gd name="connsiteY434" fmla="*/ 10208635 h 10287000"/>
              <a:gd name="connsiteX435" fmla="*/ 1732872 w 7981948"/>
              <a:gd name="connsiteY435" fmla="*/ 10203876 h 10287000"/>
              <a:gd name="connsiteX436" fmla="*/ 1734060 w 7981948"/>
              <a:gd name="connsiteY436" fmla="*/ 10199117 h 10287000"/>
              <a:gd name="connsiteX437" fmla="*/ 1737628 w 7981948"/>
              <a:gd name="connsiteY437" fmla="*/ 10184842 h 10287000"/>
              <a:gd name="connsiteX438" fmla="*/ 1735298 w 7981948"/>
              <a:gd name="connsiteY438" fmla="*/ 10183887 h 10287000"/>
              <a:gd name="connsiteX439" fmla="*/ 1736489 w 7981948"/>
              <a:gd name="connsiteY439" fmla="*/ 10179128 h 10287000"/>
              <a:gd name="connsiteX440" fmla="*/ 1742338 w 7981948"/>
              <a:gd name="connsiteY440" fmla="*/ 10176281 h 10287000"/>
              <a:gd name="connsiteX441" fmla="*/ 1745810 w 7981948"/>
              <a:gd name="connsiteY441" fmla="*/ 10182950 h 10287000"/>
              <a:gd name="connsiteX442" fmla="*/ 1744620 w 7981948"/>
              <a:gd name="connsiteY442" fmla="*/ 10187709 h 10287000"/>
              <a:gd name="connsiteX443" fmla="*/ 1742241 w 7981948"/>
              <a:gd name="connsiteY443" fmla="*/ 10197225 h 10287000"/>
              <a:gd name="connsiteX444" fmla="*/ 1744572 w 7981948"/>
              <a:gd name="connsiteY444" fmla="*/ 10198180 h 10287000"/>
              <a:gd name="connsiteX445" fmla="*/ 1754038 w 7981948"/>
              <a:gd name="connsiteY445" fmla="*/ 10170584 h 10287000"/>
              <a:gd name="connsiteX446" fmla="*/ 1759986 w 7981948"/>
              <a:gd name="connsiteY446" fmla="*/ 10146791 h 10287000"/>
              <a:gd name="connsiteX447" fmla="*/ 1757655 w 7981948"/>
              <a:gd name="connsiteY447" fmla="*/ 10145836 h 10287000"/>
              <a:gd name="connsiteX448" fmla="*/ 1763602 w 7981948"/>
              <a:gd name="connsiteY448" fmla="*/ 10122045 h 10287000"/>
              <a:gd name="connsiteX449" fmla="*/ 1767364 w 7981948"/>
              <a:gd name="connsiteY449" fmla="*/ 10065882 h 10287000"/>
              <a:gd name="connsiteX450" fmla="*/ 1769743 w 7981948"/>
              <a:gd name="connsiteY450" fmla="*/ 10056366 h 10287000"/>
              <a:gd name="connsiteX451" fmla="*/ 1775594 w 7981948"/>
              <a:gd name="connsiteY451" fmla="*/ 10053516 h 10287000"/>
              <a:gd name="connsiteX452" fmla="*/ 4112913 w 7981948"/>
              <a:gd name="connsiteY452" fmla="*/ 10052652 h 10287000"/>
              <a:gd name="connsiteX453" fmla="*/ 4131040 w 7981948"/>
              <a:gd name="connsiteY453" fmla="*/ 10059824 h 10287000"/>
              <a:gd name="connsiteX454" fmla="*/ 4112486 w 7981948"/>
              <a:gd name="connsiteY454" fmla="*/ 10064896 h 10287000"/>
              <a:gd name="connsiteX455" fmla="*/ 4112913 w 7981948"/>
              <a:gd name="connsiteY455" fmla="*/ 10052652 h 10287000"/>
              <a:gd name="connsiteX456" fmla="*/ 868349 w 7981948"/>
              <a:gd name="connsiteY456" fmla="*/ 10048727 h 10287000"/>
              <a:gd name="connsiteX457" fmla="*/ 871757 w 7981948"/>
              <a:gd name="connsiteY457" fmla="*/ 10049455 h 10287000"/>
              <a:gd name="connsiteX458" fmla="*/ 874068 w 7981948"/>
              <a:gd name="connsiteY458" fmla="*/ 10061103 h 10287000"/>
              <a:gd name="connsiteX459" fmla="*/ 871698 w 7981948"/>
              <a:gd name="connsiteY459" fmla="*/ 10060133 h 10287000"/>
              <a:gd name="connsiteX460" fmla="*/ 870933 w 7981948"/>
              <a:gd name="connsiteY460" fmla="*/ 10078212 h 10287000"/>
              <a:gd name="connsiteX461" fmla="*/ 850268 w 7981948"/>
              <a:gd name="connsiteY461" fmla="*/ 10072750 h 10287000"/>
              <a:gd name="connsiteX462" fmla="*/ 861013 w 7981948"/>
              <a:gd name="connsiteY462" fmla="*/ 10061103 h 10287000"/>
              <a:gd name="connsiteX463" fmla="*/ 862226 w 7981948"/>
              <a:gd name="connsiteY463" fmla="*/ 10056250 h 10287000"/>
              <a:gd name="connsiteX464" fmla="*/ 865806 w 7981948"/>
              <a:gd name="connsiteY464" fmla="*/ 10052366 h 10287000"/>
              <a:gd name="connsiteX465" fmla="*/ 868349 w 7981948"/>
              <a:gd name="connsiteY465" fmla="*/ 10048727 h 10287000"/>
              <a:gd name="connsiteX466" fmla="*/ 919121 w 7981948"/>
              <a:gd name="connsiteY466" fmla="*/ 10047986 h 10287000"/>
              <a:gd name="connsiteX467" fmla="*/ 921490 w 7981948"/>
              <a:gd name="connsiteY467" fmla="*/ 10048956 h 10287000"/>
              <a:gd name="connsiteX468" fmla="*/ 923858 w 7981948"/>
              <a:gd name="connsiteY468" fmla="*/ 10049927 h 10287000"/>
              <a:gd name="connsiteX469" fmla="*/ 922567 w 7981948"/>
              <a:gd name="connsiteY469" fmla="*/ 10055094 h 10287000"/>
              <a:gd name="connsiteX470" fmla="*/ 920199 w 7981948"/>
              <a:gd name="connsiteY470" fmla="*/ 10054123 h 10287000"/>
              <a:gd name="connsiteX471" fmla="*/ 923643 w 7981948"/>
              <a:gd name="connsiteY471" fmla="*/ 10061231 h 10287000"/>
              <a:gd name="connsiteX472" fmla="*/ 926012 w 7981948"/>
              <a:gd name="connsiteY472" fmla="*/ 10062201 h 10287000"/>
              <a:gd name="connsiteX473" fmla="*/ 922353 w 7981948"/>
              <a:gd name="connsiteY473" fmla="*/ 10066398 h 10287000"/>
              <a:gd name="connsiteX474" fmla="*/ 916539 w 7981948"/>
              <a:gd name="connsiteY474" fmla="*/ 10058318 h 10287000"/>
              <a:gd name="connsiteX475" fmla="*/ 917831 w 7981948"/>
              <a:gd name="connsiteY475" fmla="*/ 10053153 h 10287000"/>
              <a:gd name="connsiteX476" fmla="*/ 919121 w 7981948"/>
              <a:gd name="connsiteY476" fmla="*/ 10047986 h 10287000"/>
              <a:gd name="connsiteX477" fmla="*/ 1709257 w 7981948"/>
              <a:gd name="connsiteY477" fmla="*/ 10047207 h 10287000"/>
              <a:gd name="connsiteX478" fmla="*/ 1711840 w 7981948"/>
              <a:gd name="connsiteY478" fmla="*/ 10048266 h 10287000"/>
              <a:gd name="connsiteX479" fmla="*/ 1714424 w 7981948"/>
              <a:gd name="connsiteY479" fmla="*/ 10049326 h 10287000"/>
              <a:gd name="connsiteX480" fmla="*/ 1713203 w 7981948"/>
              <a:gd name="connsiteY480" fmla="*/ 10054206 h 10287000"/>
              <a:gd name="connsiteX481" fmla="*/ 1705743 w 7981948"/>
              <a:gd name="connsiteY481" fmla="*/ 10072665 h 10287000"/>
              <a:gd name="connsiteX482" fmla="*/ 1700574 w 7981948"/>
              <a:gd name="connsiteY482" fmla="*/ 10070546 h 10287000"/>
              <a:gd name="connsiteX483" fmla="*/ 1701794 w 7981948"/>
              <a:gd name="connsiteY483" fmla="*/ 10065667 h 10287000"/>
              <a:gd name="connsiteX484" fmla="*/ 1706817 w 7981948"/>
              <a:gd name="connsiteY484" fmla="*/ 10056967 h 10287000"/>
              <a:gd name="connsiteX485" fmla="*/ 1709257 w 7981948"/>
              <a:gd name="connsiteY485" fmla="*/ 10047207 h 10287000"/>
              <a:gd name="connsiteX486" fmla="*/ 900176 w 7981948"/>
              <a:gd name="connsiteY486" fmla="*/ 10040219 h 10287000"/>
              <a:gd name="connsiteX487" fmla="*/ 902472 w 7981948"/>
              <a:gd name="connsiteY487" fmla="*/ 10041161 h 10287000"/>
              <a:gd name="connsiteX488" fmla="*/ 904482 w 7981948"/>
              <a:gd name="connsiteY488" fmla="*/ 10053375 h 10287000"/>
              <a:gd name="connsiteX489" fmla="*/ 903190 w 7981948"/>
              <a:gd name="connsiteY489" fmla="*/ 10058542 h 10287000"/>
              <a:gd name="connsiteX490" fmla="*/ 899890 w 7981948"/>
              <a:gd name="connsiteY490" fmla="*/ 10051494 h 10287000"/>
              <a:gd name="connsiteX491" fmla="*/ 898883 w 7981948"/>
              <a:gd name="connsiteY491" fmla="*/ 10045386 h 10287000"/>
              <a:gd name="connsiteX492" fmla="*/ 900176 w 7981948"/>
              <a:gd name="connsiteY492" fmla="*/ 10040219 h 10287000"/>
              <a:gd name="connsiteX493" fmla="*/ 2159546 w 7981948"/>
              <a:gd name="connsiteY493" fmla="*/ 10040010 h 10287000"/>
              <a:gd name="connsiteX494" fmla="*/ 2164542 w 7981948"/>
              <a:gd name="connsiteY494" fmla="*/ 10045823 h 10287000"/>
              <a:gd name="connsiteX495" fmla="*/ 2160343 w 7981948"/>
              <a:gd name="connsiteY495" fmla="*/ 10053646 h 10287000"/>
              <a:gd name="connsiteX496" fmla="*/ 2159546 w 7981948"/>
              <a:gd name="connsiteY496" fmla="*/ 10040010 h 10287000"/>
              <a:gd name="connsiteX497" fmla="*/ 2058155 w 7981948"/>
              <a:gd name="connsiteY497" fmla="*/ 9984705 h 10287000"/>
              <a:gd name="connsiteX498" fmla="*/ 2062278 w 7981948"/>
              <a:gd name="connsiteY498" fmla="*/ 9988388 h 10287000"/>
              <a:gd name="connsiteX499" fmla="*/ 2064576 w 7981948"/>
              <a:gd name="connsiteY499" fmla="*/ 9992650 h 10287000"/>
              <a:gd name="connsiteX500" fmla="*/ 2062308 w 7981948"/>
              <a:gd name="connsiteY500" fmla="*/ 9999031 h 10287000"/>
              <a:gd name="connsiteX501" fmla="*/ 2058692 w 7981948"/>
              <a:gd name="connsiteY501" fmla="*/ 10013498 h 10287000"/>
              <a:gd name="connsiteX502" fmla="*/ 2055077 w 7981948"/>
              <a:gd name="connsiteY502" fmla="*/ 10027964 h 10287000"/>
              <a:gd name="connsiteX503" fmla="*/ 2046551 w 7981948"/>
              <a:gd name="connsiteY503" fmla="*/ 10029785 h 10287000"/>
              <a:gd name="connsiteX504" fmla="*/ 2042876 w 7981948"/>
              <a:gd name="connsiteY504" fmla="*/ 10022961 h 10287000"/>
              <a:gd name="connsiteX505" fmla="*/ 2046492 w 7981948"/>
              <a:gd name="connsiteY505" fmla="*/ 10008497 h 10287000"/>
              <a:gd name="connsiteX506" fmla="*/ 2047697 w 7981948"/>
              <a:gd name="connsiteY506" fmla="*/ 10003674 h 10287000"/>
              <a:gd name="connsiteX507" fmla="*/ 2054958 w 7981948"/>
              <a:gd name="connsiteY507" fmla="*/ 9985388 h 10287000"/>
              <a:gd name="connsiteX508" fmla="*/ 2058155 w 7981948"/>
              <a:gd name="connsiteY508" fmla="*/ 9984705 h 10287000"/>
              <a:gd name="connsiteX509" fmla="*/ 4817290 w 7981948"/>
              <a:gd name="connsiteY509" fmla="*/ 9982548 h 10287000"/>
              <a:gd name="connsiteX510" fmla="*/ 4852633 w 7981948"/>
              <a:gd name="connsiteY510" fmla="*/ 9996530 h 10287000"/>
              <a:gd name="connsiteX511" fmla="*/ 4838269 w 7981948"/>
              <a:gd name="connsiteY511" fmla="*/ 10013186 h 10287000"/>
              <a:gd name="connsiteX512" fmla="*/ 4817290 w 7981948"/>
              <a:gd name="connsiteY512" fmla="*/ 9982548 h 10287000"/>
              <a:gd name="connsiteX513" fmla="*/ 855814 w 7981948"/>
              <a:gd name="connsiteY513" fmla="*/ 9980932 h 10287000"/>
              <a:gd name="connsiteX514" fmla="*/ 860270 w 7981948"/>
              <a:gd name="connsiteY514" fmla="*/ 9982094 h 10287000"/>
              <a:gd name="connsiteX515" fmla="*/ 862451 w 7981948"/>
              <a:gd name="connsiteY515" fmla="*/ 9993621 h 10287000"/>
              <a:gd name="connsiteX516" fmla="*/ 857744 w 7981948"/>
              <a:gd name="connsiteY516" fmla="*/ 10002323 h 10287000"/>
              <a:gd name="connsiteX517" fmla="*/ 849649 w 7981948"/>
              <a:gd name="connsiteY517" fmla="*/ 10004322 h 10287000"/>
              <a:gd name="connsiteX518" fmla="*/ 846262 w 7981948"/>
              <a:gd name="connsiteY518" fmla="*/ 9997616 h 10287000"/>
              <a:gd name="connsiteX519" fmla="*/ 847467 w 7981948"/>
              <a:gd name="connsiteY519" fmla="*/ 9992793 h 10287000"/>
              <a:gd name="connsiteX520" fmla="*/ 852175 w 7981948"/>
              <a:gd name="connsiteY520" fmla="*/ 9984093 h 10287000"/>
              <a:gd name="connsiteX521" fmla="*/ 855814 w 7981948"/>
              <a:gd name="connsiteY521" fmla="*/ 9980932 h 10287000"/>
              <a:gd name="connsiteX522" fmla="*/ 1090946 w 7981948"/>
              <a:gd name="connsiteY522" fmla="*/ 9972545 h 10287000"/>
              <a:gd name="connsiteX523" fmla="*/ 1093730 w 7981948"/>
              <a:gd name="connsiteY523" fmla="*/ 9974333 h 10287000"/>
              <a:gd name="connsiteX524" fmla="*/ 1093132 w 7981948"/>
              <a:gd name="connsiteY524" fmla="*/ 9975767 h 10287000"/>
              <a:gd name="connsiteX525" fmla="*/ 4942611 w 7981948"/>
              <a:gd name="connsiteY525" fmla="*/ 9971930 h 10287000"/>
              <a:gd name="connsiteX526" fmla="*/ 4964427 w 7981948"/>
              <a:gd name="connsiteY526" fmla="*/ 9978698 h 10287000"/>
              <a:gd name="connsiteX527" fmla="*/ 4920413 w 7981948"/>
              <a:gd name="connsiteY527" fmla="*/ 9976179 h 10287000"/>
              <a:gd name="connsiteX528" fmla="*/ 4942611 w 7981948"/>
              <a:gd name="connsiteY528" fmla="*/ 9971930 h 10287000"/>
              <a:gd name="connsiteX529" fmla="*/ 1015133 w 7981948"/>
              <a:gd name="connsiteY529" fmla="*/ 9962688 h 10287000"/>
              <a:gd name="connsiteX530" fmla="*/ 1018439 w 7981948"/>
              <a:gd name="connsiteY530" fmla="*/ 9963390 h 10287000"/>
              <a:gd name="connsiteX531" fmla="*/ 1021847 w 7981948"/>
              <a:gd name="connsiteY531" fmla="*/ 9970009 h 10287000"/>
              <a:gd name="connsiteX532" fmla="*/ 1020665 w 7981948"/>
              <a:gd name="connsiteY532" fmla="*/ 9974745 h 10287000"/>
              <a:gd name="connsiteX533" fmla="*/ 1027483 w 7981948"/>
              <a:gd name="connsiteY533" fmla="*/ 9987984 h 10287000"/>
              <a:gd name="connsiteX534" fmla="*/ 1029779 w 7981948"/>
              <a:gd name="connsiteY534" fmla="*/ 9988925 h 10287000"/>
              <a:gd name="connsiteX535" fmla="*/ 1035556 w 7981948"/>
              <a:gd name="connsiteY535" fmla="*/ 9986070 h 10287000"/>
              <a:gd name="connsiteX536" fmla="*/ 1033188 w 7981948"/>
              <a:gd name="connsiteY536" fmla="*/ 9995542 h 10287000"/>
              <a:gd name="connsiteX537" fmla="*/ 1027411 w 7981948"/>
              <a:gd name="connsiteY537" fmla="*/ 9998395 h 10287000"/>
              <a:gd name="connsiteX538" fmla="*/ 1021563 w 7981948"/>
              <a:gd name="connsiteY538" fmla="*/ 10011661 h 10287000"/>
              <a:gd name="connsiteX539" fmla="*/ 1019197 w 7981948"/>
              <a:gd name="connsiteY539" fmla="*/ 10021133 h 10287000"/>
              <a:gd name="connsiteX540" fmla="*/ 1013420 w 7981948"/>
              <a:gd name="connsiteY540" fmla="*/ 10023986 h 10287000"/>
              <a:gd name="connsiteX541" fmla="*/ 1012307 w 7981948"/>
              <a:gd name="connsiteY541" fmla="*/ 10018309 h 10287000"/>
              <a:gd name="connsiteX542" fmla="*/ 1013490 w 7981948"/>
              <a:gd name="connsiteY542" fmla="*/ 10013573 h 10287000"/>
              <a:gd name="connsiteX543" fmla="*/ 1014674 w 7981948"/>
              <a:gd name="connsiteY543" fmla="*/ 10008837 h 10287000"/>
              <a:gd name="connsiteX544" fmla="*/ 1020521 w 7981948"/>
              <a:gd name="connsiteY544" fmla="*/ 9995571 h 10287000"/>
              <a:gd name="connsiteX545" fmla="*/ 1013704 w 7981948"/>
              <a:gd name="connsiteY545" fmla="*/ 9982336 h 10287000"/>
              <a:gd name="connsiteX546" fmla="*/ 1012591 w 7981948"/>
              <a:gd name="connsiteY546" fmla="*/ 9976658 h 10287000"/>
              <a:gd name="connsiteX547" fmla="*/ 1012660 w 7981948"/>
              <a:gd name="connsiteY547" fmla="*/ 9966243 h 10287000"/>
              <a:gd name="connsiteX548" fmla="*/ 1015133 w 7981948"/>
              <a:gd name="connsiteY548" fmla="*/ 9962688 h 10287000"/>
              <a:gd name="connsiteX549" fmla="*/ 2136960 w 7981948"/>
              <a:gd name="connsiteY549" fmla="*/ 9961475 h 10287000"/>
              <a:gd name="connsiteX550" fmla="*/ 2143858 w 7981948"/>
              <a:gd name="connsiteY550" fmla="*/ 9964620 h 10287000"/>
              <a:gd name="connsiteX551" fmla="*/ 2126063 w 7981948"/>
              <a:gd name="connsiteY551" fmla="*/ 9982639 h 10287000"/>
              <a:gd name="connsiteX552" fmla="*/ 2136960 w 7981948"/>
              <a:gd name="connsiteY552" fmla="*/ 9961475 h 10287000"/>
              <a:gd name="connsiteX553" fmla="*/ 1068966 w 7981948"/>
              <a:gd name="connsiteY553" fmla="*/ 9960953 h 10287000"/>
              <a:gd name="connsiteX554" fmla="*/ 1080395 w 7981948"/>
              <a:gd name="connsiteY554" fmla="*/ 9963052 h 10287000"/>
              <a:gd name="connsiteX555" fmla="*/ 1081569 w 7981948"/>
              <a:gd name="connsiteY555" fmla="*/ 9979038 h 10287000"/>
              <a:gd name="connsiteX556" fmla="*/ 1092117 w 7981948"/>
              <a:gd name="connsiteY556" fmla="*/ 9978193 h 10287000"/>
              <a:gd name="connsiteX557" fmla="*/ 1093132 w 7981948"/>
              <a:gd name="connsiteY557" fmla="*/ 9975767 h 10287000"/>
              <a:gd name="connsiteX558" fmla="*/ 1095195 w 7981948"/>
              <a:gd name="connsiteY558" fmla="*/ 9978808 h 10287000"/>
              <a:gd name="connsiteX559" fmla="*/ 1086259 w 7981948"/>
              <a:gd name="connsiteY559" fmla="*/ 9991297 h 10287000"/>
              <a:gd name="connsiteX560" fmla="*/ 1083915 w 7981948"/>
              <a:gd name="connsiteY560" fmla="*/ 10000674 h 10287000"/>
              <a:gd name="connsiteX561" fmla="*/ 1087434 w 7981948"/>
              <a:gd name="connsiteY561" fmla="*/ 10027956 h 10287000"/>
              <a:gd name="connsiteX562" fmla="*/ 1068680 w 7981948"/>
              <a:gd name="connsiteY562" fmla="*/ 10040942 h 10287000"/>
              <a:gd name="connsiteX563" fmla="*/ 1061647 w 7981948"/>
              <a:gd name="connsiteY563" fmla="*/ 10038060 h 10287000"/>
              <a:gd name="connsiteX564" fmla="*/ 1061644 w 7981948"/>
              <a:gd name="connsiteY564" fmla="*/ 10007049 h 10287000"/>
              <a:gd name="connsiteX565" fmla="*/ 1071021 w 7981948"/>
              <a:gd name="connsiteY565" fmla="*/ 10000556 h 10287000"/>
              <a:gd name="connsiteX566" fmla="*/ 1071021 w 7981948"/>
              <a:gd name="connsiteY566" fmla="*/ 9990218 h 10287000"/>
              <a:gd name="connsiteX567" fmla="*/ 1068675 w 7981948"/>
              <a:gd name="connsiteY567" fmla="*/ 9989258 h 10287000"/>
              <a:gd name="connsiteX568" fmla="*/ 1065160 w 7981948"/>
              <a:gd name="connsiteY568" fmla="*/ 10003322 h 10287000"/>
              <a:gd name="connsiteX569" fmla="*/ 1062816 w 7981948"/>
              <a:gd name="connsiteY569" fmla="*/ 10002362 h 10287000"/>
              <a:gd name="connsiteX570" fmla="*/ 1060471 w 7981948"/>
              <a:gd name="connsiteY570" fmla="*/ 10001399 h 10287000"/>
              <a:gd name="connsiteX571" fmla="*/ 1061643 w 7981948"/>
              <a:gd name="connsiteY571" fmla="*/ 9996713 h 10287000"/>
              <a:gd name="connsiteX572" fmla="*/ 1067504 w 7981948"/>
              <a:gd name="connsiteY572" fmla="*/ 9983610 h 10287000"/>
              <a:gd name="connsiteX573" fmla="*/ 1065160 w 7981948"/>
              <a:gd name="connsiteY573" fmla="*/ 9982649 h 10287000"/>
              <a:gd name="connsiteX574" fmla="*/ 1059297 w 7981948"/>
              <a:gd name="connsiteY574" fmla="*/ 9975077 h 10287000"/>
              <a:gd name="connsiteX575" fmla="*/ 1058124 w 7981948"/>
              <a:gd name="connsiteY575" fmla="*/ 9969429 h 10287000"/>
              <a:gd name="connsiteX576" fmla="*/ 1055780 w 7981948"/>
              <a:gd name="connsiteY576" fmla="*/ 9968466 h 10287000"/>
              <a:gd name="connsiteX577" fmla="*/ 1059296 w 7981948"/>
              <a:gd name="connsiteY577" fmla="*/ 9964740 h 10287000"/>
              <a:gd name="connsiteX578" fmla="*/ 1065158 w 7981948"/>
              <a:gd name="connsiteY578" fmla="*/ 9972311 h 10287000"/>
              <a:gd name="connsiteX579" fmla="*/ 1063985 w 7981948"/>
              <a:gd name="connsiteY579" fmla="*/ 9966663 h 10287000"/>
              <a:gd name="connsiteX580" fmla="*/ 1062812 w 7981948"/>
              <a:gd name="connsiteY580" fmla="*/ 9961015 h 10287000"/>
              <a:gd name="connsiteX581" fmla="*/ 1068966 w 7981948"/>
              <a:gd name="connsiteY581" fmla="*/ 9960953 h 10287000"/>
              <a:gd name="connsiteX582" fmla="*/ 4943357 w 7981948"/>
              <a:gd name="connsiteY582" fmla="*/ 9950509 h 10287000"/>
              <a:gd name="connsiteX583" fmla="*/ 4964683 w 7981948"/>
              <a:gd name="connsiteY583" fmla="*/ 9971352 h 10287000"/>
              <a:gd name="connsiteX584" fmla="*/ 4920898 w 7981948"/>
              <a:gd name="connsiteY584" fmla="*/ 9962308 h 10287000"/>
              <a:gd name="connsiteX585" fmla="*/ 4943357 w 7981948"/>
              <a:gd name="connsiteY585" fmla="*/ 9950509 h 10287000"/>
              <a:gd name="connsiteX586" fmla="*/ 4840689 w 7981948"/>
              <a:gd name="connsiteY586" fmla="*/ 9943819 h 10287000"/>
              <a:gd name="connsiteX587" fmla="*/ 4861972 w 7981948"/>
              <a:gd name="connsiteY587" fmla="*/ 9965888 h 10287000"/>
              <a:gd name="connsiteX588" fmla="*/ 4840689 w 7981948"/>
              <a:gd name="connsiteY588" fmla="*/ 9943819 h 10287000"/>
              <a:gd name="connsiteX589" fmla="*/ 4863181 w 7981948"/>
              <a:gd name="connsiteY589" fmla="*/ 9931204 h 10287000"/>
              <a:gd name="connsiteX590" fmla="*/ 4862940 w 7981948"/>
              <a:gd name="connsiteY590" fmla="*/ 9938142 h 10287000"/>
              <a:gd name="connsiteX591" fmla="*/ 4840689 w 7981948"/>
              <a:gd name="connsiteY591" fmla="*/ 9943819 h 10287000"/>
              <a:gd name="connsiteX592" fmla="*/ 4863181 w 7981948"/>
              <a:gd name="connsiteY592" fmla="*/ 9931204 h 10287000"/>
              <a:gd name="connsiteX593" fmla="*/ 5048711 w 7981948"/>
              <a:gd name="connsiteY593" fmla="*/ 9922538 h 10287000"/>
              <a:gd name="connsiteX594" fmla="*/ 5069013 w 7981948"/>
              <a:gd name="connsiteY594" fmla="*/ 9930475 h 10287000"/>
              <a:gd name="connsiteX595" fmla="*/ 5130631 w 7981948"/>
              <a:gd name="connsiteY595" fmla="*/ 9934001 h 10287000"/>
              <a:gd name="connsiteX596" fmla="*/ 5130396 w 7981948"/>
              <a:gd name="connsiteY596" fmla="*/ 9940761 h 10287000"/>
              <a:gd name="connsiteX597" fmla="*/ 5129924 w 7981948"/>
              <a:gd name="connsiteY597" fmla="*/ 9954286 h 10287000"/>
              <a:gd name="connsiteX598" fmla="*/ 5088846 w 7981948"/>
              <a:gd name="connsiteY598" fmla="*/ 9951935 h 10287000"/>
              <a:gd name="connsiteX599" fmla="*/ 5088374 w 7981948"/>
              <a:gd name="connsiteY599" fmla="*/ 9965459 h 10287000"/>
              <a:gd name="connsiteX600" fmla="*/ 5108913 w 7981948"/>
              <a:gd name="connsiteY600" fmla="*/ 9966634 h 10287000"/>
              <a:gd name="connsiteX601" fmla="*/ 5108678 w 7981948"/>
              <a:gd name="connsiteY601" fmla="*/ 9973398 h 10287000"/>
              <a:gd name="connsiteX602" fmla="*/ 5108442 w 7981948"/>
              <a:gd name="connsiteY602" fmla="*/ 9980157 h 10287000"/>
              <a:gd name="connsiteX603" fmla="*/ 5088139 w 7981948"/>
              <a:gd name="connsiteY603" fmla="*/ 9972222 h 10287000"/>
              <a:gd name="connsiteX604" fmla="*/ 5067599 w 7981948"/>
              <a:gd name="connsiteY604" fmla="*/ 9971047 h 10287000"/>
              <a:gd name="connsiteX605" fmla="*/ 5087430 w 7981948"/>
              <a:gd name="connsiteY605" fmla="*/ 9992507 h 10287000"/>
              <a:gd name="connsiteX606" fmla="*/ 5066420 w 7981948"/>
              <a:gd name="connsiteY606" fmla="*/ 10004857 h 10287000"/>
              <a:gd name="connsiteX607" fmla="*/ 5066185 w 7981948"/>
              <a:gd name="connsiteY607" fmla="*/ 10011619 h 10287000"/>
              <a:gd name="connsiteX608" fmla="*/ 5065004 w 7981948"/>
              <a:gd name="connsiteY608" fmla="*/ 10045429 h 10287000"/>
              <a:gd name="connsiteX609" fmla="*/ 5044702 w 7981948"/>
              <a:gd name="connsiteY609" fmla="*/ 10037490 h 10287000"/>
              <a:gd name="connsiteX610" fmla="*/ 5023454 w 7981948"/>
              <a:gd name="connsiteY610" fmla="*/ 10056601 h 10287000"/>
              <a:gd name="connsiteX611" fmla="*/ 5002680 w 7981948"/>
              <a:gd name="connsiteY611" fmla="*/ 10062188 h 10287000"/>
              <a:gd name="connsiteX612" fmla="*/ 4981670 w 7981948"/>
              <a:gd name="connsiteY612" fmla="*/ 10074538 h 10287000"/>
              <a:gd name="connsiteX613" fmla="*/ 5001972 w 7981948"/>
              <a:gd name="connsiteY613" fmla="*/ 10082475 h 10287000"/>
              <a:gd name="connsiteX614" fmla="*/ 4980961 w 7981948"/>
              <a:gd name="connsiteY614" fmla="*/ 10094824 h 10287000"/>
              <a:gd name="connsiteX615" fmla="*/ 5042342 w 7981948"/>
              <a:gd name="connsiteY615" fmla="*/ 10105110 h 10287000"/>
              <a:gd name="connsiteX616" fmla="*/ 5021332 w 7981948"/>
              <a:gd name="connsiteY616" fmla="*/ 10117458 h 10287000"/>
              <a:gd name="connsiteX617" fmla="*/ 4959714 w 7981948"/>
              <a:gd name="connsiteY617" fmla="*/ 10113934 h 10287000"/>
              <a:gd name="connsiteX618" fmla="*/ 4983083 w 7981948"/>
              <a:gd name="connsiteY618" fmla="*/ 10033966 h 10287000"/>
              <a:gd name="connsiteX619" fmla="*/ 5003623 w 7981948"/>
              <a:gd name="connsiteY619" fmla="*/ 10035141 h 10287000"/>
              <a:gd name="connsiteX620" fmla="*/ 4983319 w 7981948"/>
              <a:gd name="connsiteY620" fmla="*/ 10027206 h 10287000"/>
              <a:gd name="connsiteX621" fmla="*/ 5006924 w 7981948"/>
              <a:gd name="connsiteY621" fmla="*/ 9940477 h 10287000"/>
              <a:gd name="connsiteX622" fmla="*/ 5048474 w 7981948"/>
              <a:gd name="connsiteY622" fmla="*/ 9929302 h 10287000"/>
              <a:gd name="connsiteX623" fmla="*/ 5048711 w 7981948"/>
              <a:gd name="connsiteY623" fmla="*/ 9922538 h 10287000"/>
              <a:gd name="connsiteX624" fmla="*/ 1988699 w 7981948"/>
              <a:gd name="connsiteY624" fmla="*/ 9916840 h 10287000"/>
              <a:gd name="connsiteX625" fmla="*/ 1992683 w 7981948"/>
              <a:gd name="connsiteY625" fmla="*/ 9923694 h 10287000"/>
              <a:gd name="connsiteX626" fmla="*/ 1991500 w 7981948"/>
              <a:gd name="connsiteY626" fmla="*/ 9928430 h 10287000"/>
              <a:gd name="connsiteX627" fmla="*/ 1990316 w 7981948"/>
              <a:gd name="connsiteY627" fmla="*/ 9933164 h 10287000"/>
              <a:gd name="connsiteX628" fmla="*/ 1986548 w 7981948"/>
              <a:gd name="connsiteY628" fmla="*/ 9936843 h 10287000"/>
              <a:gd name="connsiteX629" fmla="*/ 1985148 w 7981948"/>
              <a:gd name="connsiteY629" fmla="*/ 9931048 h 10287000"/>
              <a:gd name="connsiteX630" fmla="*/ 1986331 w 7981948"/>
              <a:gd name="connsiteY630" fmla="*/ 9926312 h 10287000"/>
              <a:gd name="connsiteX631" fmla="*/ 1987516 w 7981948"/>
              <a:gd name="connsiteY631" fmla="*/ 9921576 h 10287000"/>
              <a:gd name="connsiteX632" fmla="*/ 1988699 w 7981948"/>
              <a:gd name="connsiteY632" fmla="*/ 9916840 h 10287000"/>
              <a:gd name="connsiteX633" fmla="*/ 1092440 w 7981948"/>
              <a:gd name="connsiteY633" fmla="*/ 9915885 h 10287000"/>
              <a:gd name="connsiteX634" fmla="*/ 1094711 w 7981948"/>
              <a:gd name="connsiteY634" fmla="*/ 9927257 h 10287000"/>
              <a:gd name="connsiteX635" fmla="*/ 1106354 w 7981948"/>
              <a:gd name="connsiteY635" fmla="*/ 9921587 h 10287000"/>
              <a:gd name="connsiteX636" fmla="*/ 1105345 w 7981948"/>
              <a:gd name="connsiteY636" fmla="*/ 9935043 h 10287000"/>
              <a:gd name="connsiteX637" fmla="*/ 1087609 w 7981948"/>
              <a:gd name="connsiteY637" fmla="*/ 9955672 h 10287000"/>
              <a:gd name="connsiteX638" fmla="*/ 1092440 w 7981948"/>
              <a:gd name="connsiteY638" fmla="*/ 9915885 h 10287000"/>
              <a:gd name="connsiteX639" fmla="*/ 888323 w 7981948"/>
              <a:gd name="connsiteY639" fmla="*/ 9900564 h 10287000"/>
              <a:gd name="connsiteX640" fmla="*/ 893059 w 7981948"/>
              <a:gd name="connsiteY640" fmla="*/ 9902505 h 10287000"/>
              <a:gd name="connsiteX641" fmla="*/ 893060 w 7981948"/>
              <a:gd name="connsiteY641" fmla="*/ 9912949 h 10287000"/>
              <a:gd name="connsiteX642" fmla="*/ 891877 w 7981948"/>
              <a:gd name="connsiteY642" fmla="*/ 9917685 h 10287000"/>
              <a:gd name="connsiteX643" fmla="*/ 888323 w 7981948"/>
              <a:gd name="connsiteY643" fmla="*/ 9921448 h 10287000"/>
              <a:gd name="connsiteX644" fmla="*/ 884771 w 7981948"/>
              <a:gd name="connsiteY644" fmla="*/ 9914772 h 10287000"/>
              <a:gd name="connsiteX645" fmla="*/ 885955 w 7981948"/>
              <a:gd name="connsiteY645" fmla="*/ 9910036 h 10287000"/>
              <a:gd name="connsiteX646" fmla="*/ 887139 w 7981948"/>
              <a:gd name="connsiteY646" fmla="*/ 9905300 h 10287000"/>
              <a:gd name="connsiteX647" fmla="*/ 884770 w 7981948"/>
              <a:gd name="connsiteY647" fmla="*/ 9904330 h 10287000"/>
              <a:gd name="connsiteX648" fmla="*/ 888323 w 7981948"/>
              <a:gd name="connsiteY648" fmla="*/ 9900564 h 10287000"/>
              <a:gd name="connsiteX649" fmla="*/ 2022247 w 7981948"/>
              <a:gd name="connsiteY649" fmla="*/ 9888823 h 10287000"/>
              <a:gd name="connsiteX650" fmla="*/ 2035055 w 7981948"/>
              <a:gd name="connsiteY650" fmla="*/ 9899306 h 10287000"/>
              <a:gd name="connsiteX651" fmla="*/ 2033789 w 7981948"/>
              <a:gd name="connsiteY651" fmla="*/ 9924949 h 10287000"/>
              <a:gd name="connsiteX652" fmla="*/ 2025484 w 7981948"/>
              <a:gd name="connsiteY652" fmla="*/ 9958173 h 10287000"/>
              <a:gd name="connsiteX653" fmla="*/ 2036000 w 7981948"/>
              <a:gd name="connsiteY653" fmla="*/ 9957251 h 10287000"/>
              <a:gd name="connsiteX654" fmla="*/ 2039559 w 7981948"/>
              <a:gd name="connsiteY654" fmla="*/ 9943013 h 10287000"/>
              <a:gd name="connsiteX655" fmla="*/ 2041931 w 7981948"/>
              <a:gd name="connsiteY655" fmla="*/ 9933520 h 10287000"/>
              <a:gd name="connsiteX656" fmla="*/ 2047783 w 7981948"/>
              <a:gd name="connsiteY656" fmla="*/ 9930686 h 10287000"/>
              <a:gd name="connsiteX657" fmla="*/ 2048929 w 7981948"/>
              <a:gd name="connsiteY657" fmla="*/ 9936388 h 10287000"/>
              <a:gd name="connsiteX658" fmla="*/ 2046556 w 7981948"/>
              <a:gd name="connsiteY658" fmla="*/ 9945881 h 10287000"/>
              <a:gd name="connsiteX659" fmla="*/ 2041810 w 7981948"/>
              <a:gd name="connsiteY659" fmla="*/ 9964865 h 10287000"/>
              <a:gd name="connsiteX660" fmla="*/ 2040724 w 7981948"/>
              <a:gd name="connsiteY660" fmla="*/ 9972104 h 10287000"/>
              <a:gd name="connsiteX661" fmla="*/ 2037065 w 7981948"/>
              <a:gd name="connsiteY661" fmla="*/ 9983851 h 10287000"/>
              <a:gd name="connsiteX662" fmla="*/ 2012514 w 7981948"/>
              <a:gd name="connsiteY662" fmla="*/ 9989486 h 10287000"/>
              <a:gd name="connsiteX663" fmla="*/ 2012394 w 7981948"/>
              <a:gd name="connsiteY663" fmla="*/ 10020831 h 10287000"/>
              <a:gd name="connsiteX664" fmla="*/ 1986536 w 7981948"/>
              <a:gd name="connsiteY664" fmla="*/ 10062557 h 10287000"/>
              <a:gd name="connsiteX665" fmla="*/ 1984162 w 7981948"/>
              <a:gd name="connsiteY665" fmla="*/ 10072050 h 10287000"/>
              <a:gd name="connsiteX666" fmla="*/ 1964277 w 7981948"/>
              <a:gd name="connsiteY666" fmla="*/ 10079596 h 10287000"/>
              <a:gd name="connsiteX667" fmla="*/ 1960837 w 7981948"/>
              <a:gd name="connsiteY667" fmla="*/ 10062489 h 10287000"/>
              <a:gd name="connsiteX668" fmla="*/ 1970327 w 7981948"/>
              <a:gd name="connsiteY668" fmla="*/ 10024519 h 10287000"/>
              <a:gd name="connsiteX669" fmla="*/ 1976139 w 7981948"/>
              <a:gd name="connsiteY669" fmla="*/ 10032134 h 10287000"/>
              <a:gd name="connsiteX670" fmla="*/ 2022247 w 7981948"/>
              <a:gd name="connsiteY670" fmla="*/ 9888823 h 10287000"/>
              <a:gd name="connsiteX671" fmla="*/ 4920815 w 7981948"/>
              <a:gd name="connsiteY671" fmla="*/ 9880531 h 10287000"/>
              <a:gd name="connsiteX672" fmla="*/ 4941353 w 7981948"/>
              <a:gd name="connsiteY672" fmla="*/ 9881706 h 10287000"/>
              <a:gd name="connsiteX673" fmla="*/ 4941114 w 7981948"/>
              <a:gd name="connsiteY673" fmla="*/ 9888560 h 10287000"/>
              <a:gd name="connsiteX674" fmla="*/ 4961415 w 7981948"/>
              <a:gd name="connsiteY674" fmla="*/ 9896590 h 10287000"/>
              <a:gd name="connsiteX675" fmla="*/ 4982193 w 7981948"/>
              <a:gd name="connsiteY675" fmla="*/ 9890911 h 10287000"/>
              <a:gd name="connsiteX676" fmla="*/ 4981953 w 7981948"/>
              <a:gd name="connsiteY676" fmla="*/ 9897765 h 10287000"/>
              <a:gd name="connsiteX677" fmla="*/ 4940157 w 7981948"/>
              <a:gd name="connsiteY677" fmla="*/ 9915982 h 10287000"/>
              <a:gd name="connsiteX678" fmla="*/ 4940636 w 7981948"/>
              <a:gd name="connsiteY678" fmla="*/ 9902271 h 10287000"/>
              <a:gd name="connsiteX679" fmla="*/ 4920815 w 7981948"/>
              <a:gd name="connsiteY679" fmla="*/ 9880531 h 10287000"/>
              <a:gd name="connsiteX680" fmla="*/ 4328805 w 7981948"/>
              <a:gd name="connsiteY680" fmla="*/ 9868749 h 10287000"/>
              <a:gd name="connsiteX681" fmla="*/ 4328593 w 7981948"/>
              <a:gd name="connsiteY681" fmla="*/ 9874871 h 10287000"/>
              <a:gd name="connsiteX682" fmla="*/ 4306371 w 7981948"/>
              <a:gd name="connsiteY682" fmla="*/ 9879732 h 10287000"/>
              <a:gd name="connsiteX683" fmla="*/ 4328805 w 7981948"/>
              <a:gd name="connsiteY683" fmla="*/ 9868749 h 10287000"/>
              <a:gd name="connsiteX684" fmla="*/ 2096655 w 7981948"/>
              <a:gd name="connsiteY684" fmla="*/ 9860037 h 10287000"/>
              <a:gd name="connsiteX685" fmla="*/ 2109653 w 7981948"/>
              <a:gd name="connsiteY685" fmla="*/ 9881157 h 10287000"/>
              <a:gd name="connsiteX686" fmla="*/ 2093017 w 7981948"/>
              <a:gd name="connsiteY686" fmla="*/ 9905922 h 10287000"/>
              <a:gd name="connsiteX687" fmla="*/ 2088244 w 7981948"/>
              <a:gd name="connsiteY687" fmla="*/ 9925022 h 10287000"/>
              <a:gd name="connsiteX688" fmla="*/ 2059749 w 7981948"/>
              <a:gd name="connsiteY688" fmla="*/ 9955457 h 10287000"/>
              <a:gd name="connsiteX689" fmla="*/ 2070492 w 7981948"/>
              <a:gd name="connsiteY689" fmla="*/ 9912481 h 10287000"/>
              <a:gd name="connsiteX690" fmla="*/ 2076403 w 7981948"/>
              <a:gd name="connsiteY690" fmla="*/ 9920169 h 10287000"/>
              <a:gd name="connsiteX691" fmla="*/ 2079983 w 7981948"/>
              <a:gd name="connsiteY691" fmla="*/ 9905843 h 10287000"/>
              <a:gd name="connsiteX692" fmla="*/ 2081176 w 7981948"/>
              <a:gd name="connsiteY692" fmla="*/ 9901069 h 10287000"/>
              <a:gd name="connsiteX693" fmla="*/ 2096655 w 7981948"/>
              <a:gd name="connsiteY693" fmla="*/ 9860037 h 10287000"/>
              <a:gd name="connsiteX694" fmla="*/ 5115490 w 7981948"/>
              <a:gd name="connsiteY694" fmla="*/ 9851829 h 10287000"/>
              <a:gd name="connsiteX695" fmla="*/ 5173833 w 7981948"/>
              <a:gd name="connsiteY695" fmla="*/ 9875493 h 10287000"/>
              <a:gd name="connsiteX696" fmla="*/ 5132046 w 7981948"/>
              <a:gd name="connsiteY696" fmla="*/ 9893429 h 10287000"/>
              <a:gd name="connsiteX697" fmla="*/ 5132283 w 7981948"/>
              <a:gd name="connsiteY697" fmla="*/ 9886666 h 10287000"/>
              <a:gd name="connsiteX698" fmla="*/ 5152822 w 7981948"/>
              <a:gd name="connsiteY698" fmla="*/ 9887841 h 10287000"/>
              <a:gd name="connsiteX699" fmla="*/ 5152585 w 7981948"/>
              <a:gd name="connsiteY699" fmla="*/ 9894605 h 10287000"/>
              <a:gd name="connsiteX700" fmla="*/ 5131810 w 7981948"/>
              <a:gd name="connsiteY700" fmla="*/ 9900191 h 10287000"/>
              <a:gd name="connsiteX701" fmla="*/ 5111271 w 7981948"/>
              <a:gd name="connsiteY701" fmla="*/ 9899016 h 10287000"/>
              <a:gd name="connsiteX702" fmla="*/ 5131575 w 7981948"/>
              <a:gd name="connsiteY702" fmla="*/ 9906953 h 10287000"/>
              <a:gd name="connsiteX703" fmla="*/ 5131104 w 7981948"/>
              <a:gd name="connsiteY703" fmla="*/ 9920478 h 10287000"/>
              <a:gd name="connsiteX704" fmla="*/ 5110565 w 7981948"/>
              <a:gd name="connsiteY704" fmla="*/ 9919303 h 10287000"/>
              <a:gd name="connsiteX705" fmla="*/ 5110800 w 7981948"/>
              <a:gd name="connsiteY705" fmla="*/ 9912539 h 10287000"/>
              <a:gd name="connsiteX706" fmla="*/ 5048946 w 7981948"/>
              <a:gd name="connsiteY706" fmla="*/ 9915779 h 10287000"/>
              <a:gd name="connsiteX707" fmla="*/ 5029115 w 7981948"/>
              <a:gd name="connsiteY707" fmla="*/ 9894317 h 10287000"/>
              <a:gd name="connsiteX708" fmla="*/ 5050598 w 7981948"/>
              <a:gd name="connsiteY708" fmla="*/ 9868444 h 10287000"/>
              <a:gd name="connsiteX709" fmla="*/ 5071136 w 7981948"/>
              <a:gd name="connsiteY709" fmla="*/ 9869619 h 10287000"/>
              <a:gd name="connsiteX710" fmla="*/ 5115490 w 7981948"/>
              <a:gd name="connsiteY710" fmla="*/ 9851829 h 10287000"/>
              <a:gd name="connsiteX711" fmla="*/ 2137677 w 7981948"/>
              <a:gd name="connsiteY711" fmla="*/ 9841212 h 10287000"/>
              <a:gd name="connsiteX712" fmla="*/ 2138858 w 7981948"/>
              <a:gd name="connsiteY712" fmla="*/ 9846931 h 10287000"/>
              <a:gd name="connsiteX713" fmla="*/ 2136484 w 7981948"/>
              <a:gd name="connsiteY713" fmla="*/ 9856428 h 10287000"/>
              <a:gd name="connsiteX714" fmla="*/ 2150689 w 7981948"/>
              <a:gd name="connsiteY714" fmla="*/ 9872721 h 10287000"/>
              <a:gd name="connsiteX715" fmla="*/ 2128170 w 7981948"/>
              <a:gd name="connsiteY715" fmla="*/ 9900139 h 10287000"/>
              <a:gd name="connsiteX716" fmla="*/ 2117486 w 7981948"/>
              <a:gd name="connsiteY716" fmla="*/ 9942877 h 10287000"/>
              <a:gd name="connsiteX717" fmla="*/ 2104441 w 7981948"/>
              <a:gd name="connsiteY717" fmla="*/ 9974178 h 10287000"/>
              <a:gd name="connsiteX718" fmla="*/ 2109172 w 7981948"/>
              <a:gd name="connsiteY718" fmla="*/ 9986588 h 10287000"/>
              <a:gd name="connsiteX719" fmla="*/ 2116283 w 7981948"/>
              <a:gd name="connsiteY719" fmla="*/ 9979032 h 10287000"/>
              <a:gd name="connsiteX720" fmla="*/ 2118652 w 7981948"/>
              <a:gd name="connsiteY720" fmla="*/ 9980003 h 10287000"/>
              <a:gd name="connsiteX721" fmla="*/ 2117463 w 7981948"/>
              <a:gd name="connsiteY721" fmla="*/ 9984752 h 10287000"/>
              <a:gd name="connsiteX722" fmla="*/ 2113908 w 7981948"/>
              <a:gd name="connsiteY722" fmla="*/ 9988529 h 10287000"/>
              <a:gd name="connsiteX723" fmla="*/ 2110352 w 7981948"/>
              <a:gd name="connsiteY723" fmla="*/ 9992308 h 10287000"/>
              <a:gd name="connsiteX724" fmla="*/ 2109166 w 7981948"/>
              <a:gd name="connsiteY724" fmla="*/ 9997055 h 10287000"/>
              <a:gd name="connsiteX725" fmla="*/ 2106799 w 7981948"/>
              <a:gd name="connsiteY725" fmla="*/ 9996085 h 10287000"/>
              <a:gd name="connsiteX726" fmla="*/ 2099699 w 7981948"/>
              <a:gd name="connsiteY726" fmla="*/ 9982705 h 10287000"/>
              <a:gd name="connsiteX727" fmla="*/ 2098510 w 7981948"/>
              <a:gd name="connsiteY727" fmla="*/ 9987454 h 10287000"/>
              <a:gd name="connsiteX728" fmla="*/ 2097324 w 7981948"/>
              <a:gd name="connsiteY728" fmla="*/ 9992202 h 10287000"/>
              <a:gd name="connsiteX729" fmla="*/ 2091400 w 7981948"/>
              <a:gd name="connsiteY729" fmla="*/ 9995010 h 10287000"/>
              <a:gd name="connsiteX730" fmla="*/ 2090219 w 7981948"/>
              <a:gd name="connsiteY730" fmla="*/ 9989291 h 10287000"/>
              <a:gd name="connsiteX731" fmla="*/ 2091407 w 7981948"/>
              <a:gd name="connsiteY731" fmla="*/ 9984541 h 10287000"/>
              <a:gd name="connsiteX732" fmla="*/ 2093781 w 7981948"/>
              <a:gd name="connsiteY732" fmla="*/ 9975042 h 10287000"/>
              <a:gd name="connsiteX733" fmla="*/ 2094968 w 7981948"/>
              <a:gd name="connsiteY733" fmla="*/ 9970295 h 10287000"/>
              <a:gd name="connsiteX734" fmla="*/ 2108013 w 7981948"/>
              <a:gd name="connsiteY734" fmla="*/ 9938994 h 10287000"/>
              <a:gd name="connsiteX735" fmla="*/ 2118697 w 7981948"/>
              <a:gd name="connsiteY735" fmla="*/ 9896256 h 10287000"/>
              <a:gd name="connsiteX736" fmla="*/ 2130559 w 7981948"/>
              <a:gd name="connsiteY736" fmla="*/ 9859235 h 10287000"/>
              <a:gd name="connsiteX737" fmla="*/ 2134120 w 7981948"/>
              <a:gd name="connsiteY737" fmla="*/ 9844989 h 10287000"/>
              <a:gd name="connsiteX738" fmla="*/ 2137677 w 7981948"/>
              <a:gd name="connsiteY738" fmla="*/ 9841212 h 10287000"/>
              <a:gd name="connsiteX739" fmla="*/ 949912 w 7981948"/>
              <a:gd name="connsiteY739" fmla="*/ 9830882 h 10287000"/>
              <a:gd name="connsiteX740" fmla="*/ 967507 w 7981948"/>
              <a:gd name="connsiteY740" fmla="*/ 9843359 h 10287000"/>
              <a:gd name="connsiteX741" fmla="*/ 968664 w 7981948"/>
              <a:gd name="connsiteY741" fmla="*/ 9849096 h 10287000"/>
              <a:gd name="connsiteX742" fmla="*/ 965121 w 7981948"/>
              <a:gd name="connsiteY742" fmla="*/ 9852908 h 10287000"/>
              <a:gd name="connsiteX743" fmla="*/ 947525 w 7981948"/>
              <a:gd name="connsiteY743" fmla="*/ 9840431 h 10287000"/>
              <a:gd name="connsiteX744" fmla="*/ 942788 w 7981948"/>
              <a:gd name="connsiteY744" fmla="*/ 9849019 h 10287000"/>
              <a:gd name="connsiteX745" fmla="*/ 946331 w 7981948"/>
              <a:gd name="connsiteY745" fmla="*/ 9845207 h 10287000"/>
              <a:gd name="connsiteX746" fmla="*/ 929698 w 7981948"/>
              <a:gd name="connsiteY746" fmla="*/ 9891031 h 10287000"/>
              <a:gd name="connsiteX747" fmla="*/ 927349 w 7981948"/>
              <a:gd name="connsiteY747" fmla="*/ 9890068 h 10287000"/>
              <a:gd name="connsiteX748" fmla="*/ 919071 w 7981948"/>
              <a:gd name="connsiteY748" fmla="*/ 9902468 h 10287000"/>
              <a:gd name="connsiteX749" fmla="*/ 919033 w 7981948"/>
              <a:gd name="connsiteY749" fmla="*/ 9912980 h 10287000"/>
              <a:gd name="connsiteX750" fmla="*/ 916647 w 7981948"/>
              <a:gd name="connsiteY750" fmla="*/ 9922531 h 10287000"/>
              <a:gd name="connsiteX751" fmla="*/ 928429 w 7981948"/>
              <a:gd name="connsiteY751" fmla="*/ 9916830 h 10287000"/>
              <a:gd name="connsiteX752" fmla="*/ 946064 w 7981948"/>
              <a:gd name="connsiteY752" fmla="*/ 9918794 h 10287000"/>
              <a:gd name="connsiteX753" fmla="*/ 951991 w 7981948"/>
              <a:gd name="connsiteY753" fmla="*/ 9905433 h 10287000"/>
              <a:gd name="connsiteX754" fmla="*/ 956728 w 7981948"/>
              <a:gd name="connsiteY754" fmla="*/ 9896847 h 10287000"/>
              <a:gd name="connsiteX755" fmla="*/ 953224 w 7981948"/>
              <a:gd name="connsiteY755" fmla="*/ 9890145 h 10287000"/>
              <a:gd name="connsiteX756" fmla="*/ 947333 w 7981948"/>
              <a:gd name="connsiteY756" fmla="*/ 9892995 h 10287000"/>
              <a:gd name="connsiteX757" fmla="*/ 943828 w 7981948"/>
              <a:gd name="connsiteY757" fmla="*/ 9886295 h 10287000"/>
              <a:gd name="connsiteX758" fmla="*/ 947371 w 7981948"/>
              <a:gd name="connsiteY758" fmla="*/ 9882481 h 10287000"/>
              <a:gd name="connsiteX759" fmla="*/ 950912 w 7981948"/>
              <a:gd name="connsiteY759" fmla="*/ 9878671 h 10287000"/>
              <a:gd name="connsiteX760" fmla="*/ 953263 w 7981948"/>
              <a:gd name="connsiteY760" fmla="*/ 9879634 h 10287000"/>
              <a:gd name="connsiteX761" fmla="*/ 955611 w 7981948"/>
              <a:gd name="connsiteY761" fmla="*/ 9880596 h 10287000"/>
              <a:gd name="connsiteX762" fmla="*/ 963773 w 7981948"/>
              <a:gd name="connsiteY762" fmla="*/ 9899735 h 10287000"/>
              <a:gd name="connsiteX763" fmla="*/ 962580 w 7981948"/>
              <a:gd name="connsiteY763" fmla="*/ 9904509 h 10287000"/>
              <a:gd name="connsiteX764" fmla="*/ 957846 w 7981948"/>
              <a:gd name="connsiteY764" fmla="*/ 9913098 h 10287000"/>
              <a:gd name="connsiteX765" fmla="*/ 949567 w 7981948"/>
              <a:gd name="connsiteY765" fmla="*/ 9925496 h 10287000"/>
              <a:gd name="connsiteX766" fmla="*/ 948375 w 7981948"/>
              <a:gd name="connsiteY766" fmla="*/ 9930270 h 10287000"/>
              <a:gd name="connsiteX767" fmla="*/ 943676 w 7981948"/>
              <a:gd name="connsiteY767" fmla="*/ 9928345 h 10287000"/>
              <a:gd name="connsiteX768" fmla="*/ 930738 w 7981948"/>
              <a:gd name="connsiteY768" fmla="*/ 9928307 h 10287000"/>
              <a:gd name="connsiteX769" fmla="*/ 914259 w 7981948"/>
              <a:gd name="connsiteY769" fmla="*/ 9932080 h 10287000"/>
              <a:gd name="connsiteX770" fmla="*/ 911911 w 7981948"/>
              <a:gd name="connsiteY770" fmla="*/ 9931117 h 10287000"/>
              <a:gd name="connsiteX771" fmla="*/ 911987 w 7981948"/>
              <a:gd name="connsiteY771" fmla="*/ 9910092 h 10287000"/>
              <a:gd name="connsiteX772" fmla="*/ 912024 w 7981948"/>
              <a:gd name="connsiteY772" fmla="*/ 9899578 h 10287000"/>
              <a:gd name="connsiteX773" fmla="*/ 913218 w 7981948"/>
              <a:gd name="connsiteY773" fmla="*/ 9894804 h 10287000"/>
              <a:gd name="connsiteX774" fmla="*/ 920303 w 7981948"/>
              <a:gd name="connsiteY774" fmla="*/ 9887178 h 10287000"/>
              <a:gd name="connsiteX775" fmla="*/ 928619 w 7981948"/>
              <a:gd name="connsiteY775" fmla="*/ 9864268 h 10287000"/>
              <a:gd name="connsiteX776" fmla="*/ 922767 w 7981948"/>
              <a:gd name="connsiteY776" fmla="*/ 9856604 h 10287000"/>
              <a:gd name="connsiteX777" fmla="*/ 932199 w 7981948"/>
              <a:gd name="connsiteY777" fmla="*/ 9849943 h 10287000"/>
              <a:gd name="connsiteX778" fmla="*/ 927503 w 7981948"/>
              <a:gd name="connsiteY778" fmla="*/ 9848018 h 10287000"/>
              <a:gd name="connsiteX779" fmla="*/ 926347 w 7981948"/>
              <a:gd name="connsiteY779" fmla="*/ 9842279 h 10287000"/>
              <a:gd name="connsiteX780" fmla="*/ 929890 w 7981948"/>
              <a:gd name="connsiteY780" fmla="*/ 9838467 h 10287000"/>
              <a:gd name="connsiteX781" fmla="*/ 936936 w 7981948"/>
              <a:gd name="connsiteY781" fmla="*/ 9841356 h 10287000"/>
              <a:gd name="connsiteX782" fmla="*/ 946369 w 7981948"/>
              <a:gd name="connsiteY782" fmla="*/ 9834693 h 10287000"/>
              <a:gd name="connsiteX783" fmla="*/ 949912 w 7981948"/>
              <a:gd name="connsiteY783" fmla="*/ 9830882 h 10287000"/>
              <a:gd name="connsiteX784" fmla="*/ 4659203 w 7981948"/>
              <a:gd name="connsiteY784" fmla="*/ 9826318 h 10287000"/>
              <a:gd name="connsiteX785" fmla="*/ 4719277 w 7981948"/>
              <a:gd name="connsiteY785" fmla="*/ 9842510 h 10287000"/>
              <a:gd name="connsiteX786" fmla="*/ 4638142 w 7981948"/>
              <a:gd name="connsiteY786" fmla="*/ 9850625 h 10287000"/>
              <a:gd name="connsiteX787" fmla="*/ 4658982 w 7981948"/>
              <a:gd name="connsiteY787" fmla="*/ 9832683 h 10287000"/>
              <a:gd name="connsiteX788" fmla="*/ 4659203 w 7981948"/>
              <a:gd name="connsiteY788" fmla="*/ 9826318 h 10287000"/>
              <a:gd name="connsiteX789" fmla="*/ 5047102 w 7981948"/>
              <a:gd name="connsiteY789" fmla="*/ 9820905 h 10287000"/>
              <a:gd name="connsiteX790" fmla="*/ 5087216 w 7981948"/>
              <a:gd name="connsiteY790" fmla="*/ 9829946 h 10287000"/>
              <a:gd name="connsiteX791" fmla="*/ 5066571 w 7981948"/>
              <a:gd name="connsiteY791" fmla="*/ 9842259 h 10287000"/>
              <a:gd name="connsiteX792" fmla="*/ 5046632 w 7981948"/>
              <a:gd name="connsiteY792" fmla="*/ 9834371 h 10287000"/>
              <a:gd name="connsiteX793" fmla="*/ 5047102 w 7981948"/>
              <a:gd name="connsiteY793" fmla="*/ 9820905 h 10287000"/>
              <a:gd name="connsiteX794" fmla="*/ 2109471 w 7981948"/>
              <a:gd name="connsiteY794" fmla="*/ 9808766 h 10287000"/>
              <a:gd name="connsiteX795" fmla="*/ 2111696 w 7981948"/>
              <a:gd name="connsiteY795" fmla="*/ 9813083 h 10287000"/>
              <a:gd name="connsiteX796" fmla="*/ 2103444 w 7981948"/>
              <a:gd name="connsiteY796" fmla="*/ 9832874 h 10287000"/>
              <a:gd name="connsiteX797" fmla="*/ 2109471 w 7981948"/>
              <a:gd name="connsiteY797" fmla="*/ 9808766 h 10287000"/>
              <a:gd name="connsiteX798" fmla="*/ 2118236 w 7981948"/>
              <a:gd name="connsiteY798" fmla="*/ 9806663 h 10287000"/>
              <a:gd name="connsiteX799" fmla="*/ 2122262 w 7981948"/>
              <a:gd name="connsiteY799" fmla="*/ 9812466 h 10287000"/>
              <a:gd name="connsiteX800" fmla="*/ 2114547 w 7981948"/>
              <a:gd name="connsiteY800" fmla="*/ 9831730 h 10287000"/>
              <a:gd name="connsiteX801" fmla="*/ 2118236 w 7981948"/>
              <a:gd name="connsiteY801" fmla="*/ 9806663 h 10287000"/>
              <a:gd name="connsiteX802" fmla="*/ 2188914 w 7981948"/>
              <a:gd name="connsiteY802" fmla="*/ 9793865 h 10287000"/>
              <a:gd name="connsiteX803" fmla="*/ 2190113 w 7981948"/>
              <a:gd name="connsiteY803" fmla="*/ 9799509 h 10287000"/>
              <a:gd name="connsiteX804" fmla="*/ 2191313 w 7981948"/>
              <a:gd name="connsiteY804" fmla="*/ 9805155 h 10287000"/>
              <a:gd name="connsiteX805" fmla="*/ 2184271 w 7981948"/>
              <a:gd name="connsiteY805" fmla="*/ 9822881 h 10287000"/>
              <a:gd name="connsiteX806" fmla="*/ 2178366 w 7981948"/>
              <a:gd name="connsiteY806" fmla="*/ 9825614 h 10287000"/>
              <a:gd name="connsiteX807" fmla="*/ 2177166 w 7981948"/>
              <a:gd name="connsiteY807" fmla="*/ 9819970 h 10287000"/>
              <a:gd name="connsiteX808" fmla="*/ 2178335 w 7981948"/>
              <a:gd name="connsiteY808" fmla="*/ 9815296 h 10287000"/>
              <a:gd name="connsiteX809" fmla="*/ 2180671 w 7981948"/>
              <a:gd name="connsiteY809" fmla="*/ 9805946 h 10287000"/>
              <a:gd name="connsiteX810" fmla="*/ 2183008 w 7981948"/>
              <a:gd name="connsiteY810" fmla="*/ 9796598 h 10287000"/>
              <a:gd name="connsiteX811" fmla="*/ 2188914 w 7981948"/>
              <a:gd name="connsiteY811" fmla="*/ 9793865 h 10287000"/>
              <a:gd name="connsiteX812" fmla="*/ 4187731 w 7981948"/>
              <a:gd name="connsiteY812" fmla="*/ 9777734 h 10287000"/>
              <a:gd name="connsiteX813" fmla="*/ 4206748 w 7981948"/>
              <a:gd name="connsiteY813" fmla="*/ 9785721 h 10287000"/>
              <a:gd name="connsiteX814" fmla="*/ 4184740 w 7981948"/>
              <a:gd name="connsiteY814" fmla="*/ 9784463 h 10287000"/>
              <a:gd name="connsiteX815" fmla="*/ 4187731 w 7981948"/>
              <a:gd name="connsiteY815" fmla="*/ 9777734 h 10287000"/>
              <a:gd name="connsiteX816" fmla="*/ 4329700 w 7981948"/>
              <a:gd name="connsiteY816" fmla="*/ 9777276 h 10287000"/>
              <a:gd name="connsiteX817" fmla="*/ 4347793 w 7981948"/>
              <a:gd name="connsiteY817" fmla="*/ 9780875 h 10287000"/>
              <a:gd name="connsiteX818" fmla="*/ 4388885 w 7981948"/>
              <a:gd name="connsiteY818" fmla="*/ 9796913 h 10287000"/>
              <a:gd name="connsiteX819" fmla="*/ 4367386 w 7981948"/>
              <a:gd name="connsiteY819" fmla="*/ 9816212 h 10287000"/>
              <a:gd name="connsiteX820" fmla="*/ 4367147 w 7981948"/>
              <a:gd name="connsiteY820" fmla="*/ 9823041 h 10287000"/>
              <a:gd name="connsiteX821" fmla="*/ 4387694 w 7981948"/>
              <a:gd name="connsiteY821" fmla="*/ 9831059 h 10287000"/>
              <a:gd name="connsiteX822" fmla="*/ 4366911 w 7981948"/>
              <a:gd name="connsiteY822" fmla="*/ 9829871 h 10287000"/>
              <a:gd name="connsiteX823" fmla="*/ 4346364 w 7981948"/>
              <a:gd name="connsiteY823" fmla="*/ 9821853 h 10287000"/>
              <a:gd name="connsiteX824" fmla="*/ 4346602 w 7981948"/>
              <a:gd name="connsiteY824" fmla="*/ 9815023 h 10287000"/>
              <a:gd name="connsiteX825" fmla="*/ 4347079 w 7981948"/>
              <a:gd name="connsiteY825" fmla="*/ 9801365 h 10287000"/>
              <a:gd name="connsiteX826" fmla="*/ 4305753 w 7981948"/>
              <a:gd name="connsiteY826" fmla="*/ 9792158 h 10287000"/>
              <a:gd name="connsiteX827" fmla="*/ 4327014 w 7981948"/>
              <a:gd name="connsiteY827" fmla="*/ 9779688 h 10287000"/>
              <a:gd name="connsiteX828" fmla="*/ 4329700 w 7981948"/>
              <a:gd name="connsiteY828" fmla="*/ 9777276 h 10287000"/>
              <a:gd name="connsiteX829" fmla="*/ 890568 w 7981948"/>
              <a:gd name="connsiteY829" fmla="*/ 9775730 h 10287000"/>
              <a:gd name="connsiteX830" fmla="*/ 895590 w 7981948"/>
              <a:gd name="connsiteY830" fmla="*/ 9777481 h 10287000"/>
              <a:gd name="connsiteX831" fmla="*/ 884222 w 7981948"/>
              <a:gd name="connsiteY831" fmla="*/ 9792566 h 10287000"/>
              <a:gd name="connsiteX832" fmla="*/ 890568 w 7981948"/>
              <a:gd name="connsiteY832" fmla="*/ 9775730 h 10287000"/>
              <a:gd name="connsiteX833" fmla="*/ 4126317 w 7981948"/>
              <a:gd name="connsiteY833" fmla="*/ 9773762 h 10287000"/>
              <a:gd name="connsiteX834" fmla="*/ 4140987 w 7981948"/>
              <a:gd name="connsiteY834" fmla="*/ 9774600 h 10287000"/>
              <a:gd name="connsiteX835" fmla="*/ 4126060 w 7981948"/>
              <a:gd name="connsiteY835" fmla="*/ 9781107 h 10287000"/>
              <a:gd name="connsiteX836" fmla="*/ 4126317 w 7981948"/>
              <a:gd name="connsiteY836" fmla="*/ 9773762 h 10287000"/>
              <a:gd name="connsiteX837" fmla="*/ 2129921 w 7981948"/>
              <a:gd name="connsiteY837" fmla="*/ 9769683 h 10287000"/>
              <a:gd name="connsiteX838" fmla="*/ 2130143 w 7981948"/>
              <a:gd name="connsiteY838" fmla="*/ 9786523 h 10287000"/>
              <a:gd name="connsiteX839" fmla="*/ 2121782 w 7981948"/>
              <a:gd name="connsiteY839" fmla="*/ 9792115 h 10287000"/>
              <a:gd name="connsiteX840" fmla="*/ 2129921 w 7981948"/>
              <a:gd name="connsiteY840" fmla="*/ 9769683 h 10287000"/>
              <a:gd name="connsiteX841" fmla="*/ 4266114 w 7981948"/>
              <a:gd name="connsiteY841" fmla="*/ 9769492 h 10287000"/>
              <a:gd name="connsiteX842" fmla="*/ 4310127 w 7981948"/>
              <a:gd name="connsiteY842" fmla="*/ 9772008 h 10287000"/>
              <a:gd name="connsiteX843" fmla="*/ 4309915 w 7981948"/>
              <a:gd name="connsiteY843" fmla="*/ 9778130 h 10287000"/>
              <a:gd name="connsiteX844" fmla="*/ 4266114 w 7981948"/>
              <a:gd name="connsiteY844" fmla="*/ 9769492 h 10287000"/>
              <a:gd name="connsiteX845" fmla="*/ 5133576 w 7981948"/>
              <a:gd name="connsiteY845" fmla="*/ 9765137 h 10287000"/>
              <a:gd name="connsiteX846" fmla="*/ 5173455 w 7981948"/>
              <a:gd name="connsiteY846" fmla="*/ 9780910 h 10287000"/>
              <a:gd name="connsiteX847" fmla="*/ 5213799 w 7981948"/>
              <a:gd name="connsiteY847" fmla="*/ 9783216 h 10287000"/>
              <a:gd name="connsiteX848" fmla="*/ 5213329 w 7981948"/>
              <a:gd name="connsiteY848" fmla="*/ 9796681 h 10287000"/>
              <a:gd name="connsiteX849" fmla="*/ 5172986 w 7981948"/>
              <a:gd name="connsiteY849" fmla="*/ 9794373 h 10287000"/>
              <a:gd name="connsiteX850" fmla="*/ 5192920 w 7981948"/>
              <a:gd name="connsiteY850" fmla="*/ 9802262 h 10287000"/>
              <a:gd name="connsiteX851" fmla="*/ 5172047 w 7981948"/>
              <a:gd name="connsiteY851" fmla="*/ 9821306 h 10287000"/>
              <a:gd name="connsiteX852" fmla="*/ 5131698 w 7981948"/>
              <a:gd name="connsiteY852" fmla="*/ 9818998 h 10287000"/>
              <a:gd name="connsiteX853" fmla="*/ 5109437 w 7981948"/>
              <a:gd name="connsiteY853" fmla="*/ 9825083 h 10287000"/>
              <a:gd name="connsiteX854" fmla="*/ 5109694 w 7981948"/>
              <a:gd name="connsiteY854" fmla="*/ 9817737 h 10287000"/>
              <a:gd name="connsiteX855" fmla="*/ 5087690 w 7981948"/>
              <a:gd name="connsiteY855" fmla="*/ 9816479 h 10287000"/>
              <a:gd name="connsiteX856" fmla="*/ 5087947 w 7981948"/>
              <a:gd name="connsiteY856" fmla="*/ 9809135 h 10287000"/>
              <a:gd name="connsiteX857" fmla="*/ 5131699 w 7981948"/>
              <a:gd name="connsiteY857" fmla="*/ 9818996 h 10287000"/>
              <a:gd name="connsiteX858" fmla="*/ 5132638 w 7981948"/>
              <a:gd name="connsiteY858" fmla="*/ 9792065 h 10287000"/>
              <a:gd name="connsiteX859" fmla="*/ 5112468 w 7981948"/>
              <a:gd name="connsiteY859" fmla="*/ 9790913 h 10287000"/>
              <a:gd name="connsiteX860" fmla="*/ 5051479 w 7981948"/>
              <a:gd name="connsiteY860" fmla="*/ 9800918 h 10287000"/>
              <a:gd name="connsiteX861" fmla="*/ 5052420 w 7981948"/>
              <a:gd name="connsiteY861" fmla="*/ 9773986 h 10287000"/>
              <a:gd name="connsiteX862" fmla="*/ 5112937 w 7981948"/>
              <a:gd name="connsiteY862" fmla="*/ 9777448 h 10287000"/>
              <a:gd name="connsiteX863" fmla="*/ 5112702 w 7981948"/>
              <a:gd name="connsiteY863" fmla="*/ 9784180 h 10287000"/>
              <a:gd name="connsiteX864" fmla="*/ 5132872 w 7981948"/>
              <a:gd name="connsiteY864" fmla="*/ 9785334 h 10287000"/>
              <a:gd name="connsiteX865" fmla="*/ 5113171 w 7981948"/>
              <a:gd name="connsiteY865" fmla="*/ 9770715 h 10287000"/>
              <a:gd name="connsiteX866" fmla="*/ 5133576 w 7981948"/>
              <a:gd name="connsiteY866" fmla="*/ 9765137 h 10287000"/>
              <a:gd name="connsiteX867" fmla="*/ 2092124 w 7981948"/>
              <a:gd name="connsiteY867" fmla="*/ 9753769 h 10287000"/>
              <a:gd name="connsiteX868" fmla="*/ 2095885 w 7981948"/>
              <a:gd name="connsiteY868" fmla="*/ 9762645 h 10287000"/>
              <a:gd name="connsiteX869" fmla="*/ 2082557 w 7981948"/>
              <a:gd name="connsiteY869" fmla="*/ 9792038 h 10287000"/>
              <a:gd name="connsiteX870" fmla="*/ 2082498 w 7981948"/>
              <a:gd name="connsiteY870" fmla="*/ 9760372 h 10287000"/>
              <a:gd name="connsiteX871" fmla="*/ 2092124 w 7981948"/>
              <a:gd name="connsiteY871" fmla="*/ 9753769 h 10287000"/>
              <a:gd name="connsiteX872" fmla="*/ 4105246 w 7981948"/>
              <a:gd name="connsiteY872" fmla="*/ 9745573 h 10287000"/>
              <a:gd name="connsiteX873" fmla="*/ 4127256 w 7981948"/>
              <a:gd name="connsiteY873" fmla="*/ 9746831 h 10287000"/>
              <a:gd name="connsiteX874" fmla="*/ 4104991 w 7981948"/>
              <a:gd name="connsiteY874" fmla="*/ 9752918 h 10287000"/>
              <a:gd name="connsiteX875" fmla="*/ 4105246 w 7981948"/>
              <a:gd name="connsiteY875" fmla="*/ 9745573 h 10287000"/>
              <a:gd name="connsiteX876" fmla="*/ 1016379 w 7981948"/>
              <a:gd name="connsiteY876" fmla="*/ 9741390 h 10287000"/>
              <a:gd name="connsiteX877" fmla="*/ 1024651 w 7981948"/>
              <a:gd name="connsiteY877" fmla="*/ 9741436 h 10287000"/>
              <a:gd name="connsiteX878" fmla="*/ 1027068 w 7981948"/>
              <a:gd name="connsiteY878" fmla="*/ 9752870 h 10287000"/>
              <a:gd name="connsiteX879" fmla="*/ 1010348 w 7981948"/>
              <a:gd name="connsiteY879" fmla="*/ 9756457 h 10287000"/>
              <a:gd name="connsiteX880" fmla="*/ 1011555 w 7981948"/>
              <a:gd name="connsiteY880" fmla="*/ 9762173 h 10287000"/>
              <a:gd name="connsiteX881" fmla="*/ 1016379 w 7981948"/>
              <a:gd name="connsiteY881" fmla="*/ 9741390 h 10287000"/>
              <a:gd name="connsiteX882" fmla="*/ 5134772 w 7981948"/>
              <a:gd name="connsiteY882" fmla="*/ 9730861 h 10287000"/>
              <a:gd name="connsiteX883" fmla="*/ 5178785 w 7981948"/>
              <a:gd name="connsiteY883" fmla="*/ 9733377 h 10287000"/>
              <a:gd name="connsiteX884" fmla="*/ 5178329 w 7981948"/>
              <a:gd name="connsiteY884" fmla="*/ 9746435 h 10287000"/>
              <a:gd name="connsiteX885" fmla="*/ 889815 w 7981948"/>
              <a:gd name="connsiteY885" fmla="*/ 9728410 h 10287000"/>
              <a:gd name="connsiteX886" fmla="*/ 896994 w 7981948"/>
              <a:gd name="connsiteY886" fmla="*/ 9741477 h 10287000"/>
              <a:gd name="connsiteX887" fmla="*/ 888740 w 7981948"/>
              <a:gd name="connsiteY887" fmla="*/ 9743156 h 10287000"/>
              <a:gd name="connsiteX888" fmla="*/ 889815 w 7981948"/>
              <a:gd name="connsiteY888" fmla="*/ 9728410 h 10287000"/>
              <a:gd name="connsiteX889" fmla="*/ 4278791 w 7981948"/>
              <a:gd name="connsiteY889" fmla="*/ 9722074 h 10287000"/>
              <a:gd name="connsiteX890" fmla="*/ 4311836 w 7981948"/>
              <a:gd name="connsiteY890" fmla="*/ 9723044 h 10287000"/>
              <a:gd name="connsiteX891" fmla="*/ 4289315 w 7981948"/>
              <a:gd name="connsiteY891" fmla="*/ 9736474 h 10287000"/>
              <a:gd name="connsiteX892" fmla="*/ 4245558 w 7981948"/>
              <a:gd name="connsiteY892" fmla="*/ 9726614 h 10287000"/>
              <a:gd name="connsiteX893" fmla="*/ 4278791 w 7981948"/>
              <a:gd name="connsiteY893" fmla="*/ 9722074 h 10287000"/>
              <a:gd name="connsiteX894" fmla="*/ 5166266 w 7981948"/>
              <a:gd name="connsiteY894" fmla="*/ 9716870 h 10287000"/>
              <a:gd name="connsiteX895" fmla="*/ 5193925 w 7981948"/>
              <a:gd name="connsiteY895" fmla="*/ 9720751 h 10287000"/>
              <a:gd name="connsiteX896" fmla="*/ 5173537 w 7981948"/>
              <a:gd name="connsiteY896" fmla="*/ 9725719 h 10287000"/>
              <a:gd name="connsiteX897" fmla="*/ 5153577 w 7981948"/>
              <a:gd name="connsiteY897" fmla="*/ 9718443 h 10287000"/>
              <a:gd name="connsiteX898" fmla="*/ 5166266 w 7981948"/>
              <a:gd name="connsiteY898" fmla="*/ 9716870 h 10287000"/>
              <a:gd name="connsiteX899" fmla="*/ 903285 w 7981948"/>
              <a:gd name="connsiteY899" fmla="*/ 9716844 h 10287000"/>
              <a:gd name="connsiteX900" fmla="*/ 906166 w 7981948"/>
              <a:gd name="connsiteY900" fmla="*/ 9719821 h 10287000"/>
              <a:gd name="connsiteX901" fmla="*/ 898550 w 7981948"/>
              <a:gd name="connsiteY901" fmla="*/ 9735788 h 10287000"/>
              <a:gd name="connsiteX902" fmla="*/ 892722 w 7981948"/>
              <a:gd name="connsiteY902" fmla="*/ 9728178 h 10287000"/>
              <a:gd name="connsiteX903" fmla="*/ 895089 w 7981948"/>
              <a:gd name="connsiteY903" fmla="*/ 9718706 h 10287000"/>
              <a:gd name="connsiteX904" fmla="*/ 903285 w 7981948"/>
              <a:gd name="connsiteY904" fmla="*/ 9716844 h 10287000"/>
              <a:gd name="connsiteX905" fmla="*/ 4643043 w 7981948"/>
              <a:gd name="connsiteY905" fmla="*/ 9710094 h 10287000"/>
              <a:gd name="connsiteX906" fmla="*/ 4679551 w 7981948"/>
              <a:gd name="connsiteY906" fmla="*/ 9717090 h 10287000"/>
              <a:gd name="connsiteX907" fmla="*/ 4643043 w 7981948"/>
              <a:gd name="connsiteY907" fmla="*/ 9710094 h 10287000"/>
              <a:gd name="connsiteX908" fmla="*/ 5156824 w 7981948"/>
              <a:gd name="connsiteY908" fmla="*/ 9678152 h 10287000"/>
              <a:gd name="connsiteX909" fmla="*/ 5196212 w 7981948"/>
              <a:gd name="connsiteY909" fmla="*/ 9707881 h 10287000"/>
              <a:gd name="connsiteX910" fmla="*/ 5135454 w 7981948"/>
              <a:gd name="connsiteY910" fmla="*/ 9711274 h 10287000"/>
              <a:gd name="connsiteX911" fmla="*/ 5156824 w 7981948"/>
              <a:gd name="connsiteY911" fmla="*/ 9678152 h 10287000"/>
              <a:gd name="connsiteX912" fmla="*/ 965779 w 7981948"/>
              <a:gd name="connsiteY912" fmla="*/ 9674114 h 10287000"/>
              <a:gd name="connsiteX913" fmla="*/ 968117 w 7981948"/>
              <a:gd name="connsiteY913" fmla="*/ 9675070 h 10287000"/>
              <a:gd name="connsiteX914" fmla="*/ 966925 w 7981948"/>
              <a:gd name="connsiteY914" fmla="*/ 9679839 h 10287000"/>
              <a:gd name="connsiteX915" fmla="*/ 959866 w 7981948"/>
              <a:gd name="connsiteY915" fmla="*/ 9687461 h 10287000"/>
              <a:gd name="connsiteX916" fmla="*/ 962203 w 7981948"/>
              <a:gd name="connsiteY916" fmla="*/ 9688420 h 10287000"/>
              <a:gd name="connsiteX917" fmla="*/ 966925 w 7981948"/>
              <a:gd name="connsiteY917" fmla="*/ 9679839 h 10287000"/>
              <a:gd name="connsiteX918" fmla="*/ 978427 w 7981948"/>
              <a:gd name="connsiteY918" fmla="*/ 9726614 h 10287000"/>
              <a:gd name="connsiteX919" fmla="*/ 964170 w 7981948"/>
              <a:gd name="connsiteY919" fmla="*/ 9773346 h 10287000"/>
              <a:gd name="connsiteX920" fmla="*/ 968845 w 7981948"/>
              <a:gd name="connsiteY920" fmla="*/ 9775262 h 10287000"/>
              <a:gd name="connsiteX921" fmla="*/ 971183 w 7981948"/>
              <a:gd name="connsiteY921" fmla="*/ 9776220 h 10287000"/>
              <a:gd name="connsiteX922" fmla="*/ 978241 w 7981948"/>
              <a:gd name="connsiteY922" fmla="*/ 9768599 h 10287000"/>
              <a:gd name="connsiteX923" fmla="*/ 987637 w 7981948"/>
              <a:gd name="connsiteY923" fmla="*/ 9761935 h 10287000"/>
              <a:gd name="connsiteX924" fmla="*/ 992313 w 7981948"/>
              <a:gd name="connsiteY924" fmla="*/ 9763851 h 10287000"/>
              <a:gd name="connsiteX925" fmla="*/ 991122 w 7981948"/>
              <a:gd name="connsiteY925" fmla="*/ 9768620 h 10287000"/>
              <a:gd name="connsiteX926" fmla="*/ 980533 w 7981948"/>
              <a:gd name="connsiteY926" fmla="*/ 9780053 h 10287000"/>
              <a:gd name="connsiteX927" fmla="*/ 977003 w 7981948"/>
              <a:gd name="connsiteY927" fmla="*/ 9783863 h 10287000"/>
              <a:gd name="connsiteX928" fmla="*/ 966368 w 7981948"/>
              <a:gd name="connsiteY928" fmla="*/ 9805791 h 10287000"/>
              <a:gd name="connsiteX929" fmla="*/ 964076 w 7981948"/>
              <a:gd name="connsiteY929" fmla="*/ 9794338 h 10287000"/>
              <a:gd name="connsiteX930" fmla="*/ 955872 w 7981948"/>
              <a:gd name="connsiteY930" fmla="*/ 9796233 h 10287000"/>
              <a:gd name="connsiteX931" fmla="*/ 952342 w 7981948"/>
              <a:gd name="connsiteY931" fmla="*/ 9800043 h 10287000"/>
              <a:gd name="connsiteX932" fmla="*/ 948813 w 7981948"/>
              <a:gd name="connsiteY932" fmla="*/ 9803852 h 10287000"/>
              <a:gd name="connsiteX933" fmla="*/ 947667 w 7981948"/>
              <a:gd name="connsiteY933" fmla="*/ 9798125 h 10287000"/>
              <a:gd name="connsiteX934" fmla="*/ 955918 w 7981948"/>
              <a:gd name="connsiteY934" fmla="*/ 9785735 h 10287000"/>
              <a:gd name="connsiteX935" fmla="*/ 952388 w 7981948"/>
              <a:gd name="connsiteY935" fmla="*/ 9789546 h 10287000"/>
              <a:gd name="connsiteX936" fmla="*/ 937172 w 7981948"/>
              <a:gd name="connsiteY936" fmla="*/ 9788566 h 10287000"/>
              <a:gd name="connsiteX937" fmla="*/ 943086 w 7981948"/>
              <a:gd name="connsiteY937" fmla="*/ 9775217 h 10287000"/>
              <a:gd name="connsiteX938" fmla="*/ 934927 w 7981948"/>
              <a:gd name="connsiteY938" fmla="*/ 9766615 h 10287000"/>
              <a:gd name="connsiteX939" fmla="*/ 933734 w 7981948"/>
              <a:gd name="connsiteY939" fmla="*/ 9771386 h 10287000"/>
              <a:gd name="connsiteX940" fmla="*/ 927867 w 7981948"/>
              <a:gd name="connsiteY940" fmla="*/ 9774237 h 10287000"/>
              <a:gd name="connsiteX941" fmla="*/ 926722 w 7981948"/>
              <a:gd name="connsiteY941" fmla="*/ 9768512 h 10287000"/>
              <a:gd name="connsiteX942" fmla="*/ 929106 w 7981948"/>
              <a:gd name="connsiteY942" fmla="*/ 9758974 h 10287000"/>
              <a:gd name="connsiteX943" fmla="*/ 926815 w 7981948"/>
              <a:gd name="connsiteY943" fmla="*/ 9747519 h 10287000"/>
              <a:gd name="connsiteX944" fmla="*/ 938595 w 7981948"/>
              <a:gd name="connsiteY944" fmla="*/ 9731319 h 10287000"/>
              <a:gd name="connsiteX945" fmla="*/ 950238 w 7981948"/>
              <a:gd name="connsiteY945" fmla="*/ 9746605 h 10287000"/>
              <a:gd name="connsiteX946" fmla="*/ 956197 w 7981948"/>
              <a:gd name="connsiteY946" fmla="*/ 9722761 h 10287000"/>
              <a:gd name="connsiteX947" fmla="*/ 939787 w 7981948"/>
              <a:gd name="connsiteY947" fmla="*/ 9726548 h 10287000"/>
              <a:gd name="connsiteX948" fmla="*/ 951615 w 7981948"/>
              <a:gd name="connsiteY948" fmla="*/ 9699852 h 10287000"/>
              <a:gd name="connsiteX949" fmla="*/ 961012 w 7981948"/>
              <a:gd name="connsiteY949" fmla="*/ 9693188 h 10287000"/>
              <a:gd name="connsiteX950" fmla="*/ 956336 w 7981948"/>
              <a:gd name="connsiteY950" fmla="*/ 9691273 h 10287000"/>
              <a:gd name="connsiteX951" fmla="*/ 953999 w 7981948"/>
              <a:gd name="connsiteY951" fmla="*/ 9690314 h 10287000"/>
              <a:gd name="connsiteX952" fmla="*/ 955192 w 7981948"/>
              <a:gd name="connsiteY952" fmla="*/ 9685545 h 10287000"/>
              <a:gd name="connsiteX953" fmla="*/ 965779 w 7981948"/>
              <a:gd name="connsiteY953" fmla="*/ 9674114 h 10287000"/>
              <a:gd name="connsiteX954" fmla="*/ 2225311 w 7981948"/>
              <a:gd name="connsiteY954" fmla="*/ 9669683 h 10287000"/>
              <a:gd name="connsiteX955" fmla="*/ 2232762 w 7981948"/>
              <a:gd name="connsiteY955" fmla="*/ 9670804 h 10287000"/>
              <a:gd name="connsiteX956" fmla="*/ 2218739 w 7981948"/>
              <a:gd name="connsiteY956" fmla="*/ 9695976 h 10287000"/>
              <a:gd name="connsiteX957" fmla="*/ 2225311 w 7981948"/>
              <a:gd name="connsiteY957" fmla="*/ 9669683 h 10287000"/>
              <a:gd name="connsiteX958" fmla="*/ 4990131 w 7981948"/>
              <a:gd name="connsiteY958" fmla="*/ 9664710 h 10287000"/>
              <a:gd name="connsiteX959" fmla="*/ 4992613 w 7981948"/>
              <a:gd name="connsiteY959" fmla="*/ 9667393 h 10287000"/>
              <a:gd name="connsiteX960" fmla="*/ 4989613 w 7981948"/>
              <a:gd name="connsiteY960" fmla="*/ 9664752 h 10287000"/>
              <a:gd name="connsiteX961" fmla="*/ 4518825 w 7981948"/>
              <a:gd name="connsiteY961" fmla="*/ 9653927 h 10287000"/>
              <a:gd name="connsiteX962" fmla="*/ 4580701 w 7981948"/>
              <a:gd name="connsiteY962" fmla="*/ 9671204 h 10287000"/>
              <a:gd name="connsiteX963" fmla="*/ 4580939 w 7981948"/>
              <a:gd name="connsiteY963" fmla="*/ 9664348 h 10287000"/>
              <a:gd name="connsiteX964" fmla="*/ 4601484 w 7981948"/>
              <a:gd name="connsiteY964" fmla="*/ 9672393 h 10287000"/>
              <a:gd name="connsiteX965" fmla="*/ 4621073 w 7981948"/>
              <a:gd name="connsiteY965" fmla="*/ 9707858 h 10287000"/>
              <a:gd name="connsiteX966" fmla="*/ 4578788 w 7981948"/>
              <a:gd name="connsiteY966" fmla="*/ 9726046 h 10287000"/>
              <a:gd name="connsiteX967" fmla="*/ 4620118 w 7981948"/>
              <a:gd name="connsiteY967" fmla="*/ 9735278 h 10287000"/>
              <a:gd name="connsiteX968" fmla="*/ 4619160 w 7981948"/>
              <a:gd name="connsiteY968" fmla="*/ 9762699 h 10287000"/>
              <a:gd name="connsiteX969" fmla="*/ 4577592 w 7981948"/>
              <a:gd name="connsiteY969" fmla="*/ 9760321 h 10287000"/>
              <a:gd name="connsiteX970" fmla="*/ 4495890 w 7981948"/>
              <a:gd name="connsiteY970" fmla="*/ 9714434 h 10287000"/>
              <a:gd name="connsiteX971" fmla="*/ 4538654 w 7981948"/>
              <a:gd name="connsiteY971" fmla="*/ 9682538 h 10287000"/>
              <a:gd name="connsiteX972" fmla="*/ 4497324 w 7981948"/>
              <a:gd name="connsiteY972" fmla="*/ 9673304 h 10287000"/>
              <a:gd name="connsiteX973" fmla="*/ 4518825 w 7981948"/>
              <a:gd name="connsiteY973" fmla="*/ 9653927 h 10287000"/>
              <a:gd name="connsiteX974" fmla="*/ 5202141 w 7981948"/>
              <a:gd name="connsiteY974" fmla="*/ 9653761 h 10287000"/>
              <a:gd name="connsiteX975" fmla="*/ 5263759 w 7981948"/>
              <a:gd name="connsiteY975" fmla="*/ 9657285 h 10287000"/>
              <a:gd name="connsiteX976" fmla="*/ 5242281 w 7981948"/>
              <a:gd name="connsiteY976" fmla="*/ 9683042 h 10287000"/>
              <a:gd name="connsiteX977" fmla="*/ 5201672 w 7981948"/>
              <a:gd name="connsiteY977" fmla="*/ 9667226 h 10287000"/>
              <a:gd name="connsiteX978" fmla="*/ 5202141 w 7981948"/>
              <a:gd name="connsiteY978" fmla="*/ 9653761 h 10287000"/>
              <a:gd name="connsiteX979" fmla="*/ 893540 w 7981948"/>
              <a:gd name="connsiteY979" fmla="*/ 9650197 h 10287000"/>
              <a:gd name="connsiteX980" fmla="*/ 894332 w 7981948"/>
              <a:gd name="connsiteY980" fmla="*/ 9677419 h 10287000"/>
              <a:gd name="connsiteX981" fmla="*/ 881630 w 7981948"/>
              <a:gd name="connsiteY981" fmla="*/ 9677591 h 10287000"/>
              <a:gd name="connsiteX982" fmla="*/ 885431 w 7981948"/>
              <a:gd name="connsiteY982" fmla="*/ 9652253 h 10287000"/>
              <a:gd name="connsiteX983" fmla="*/ 893540 w 7981948"/>
              <a:gd name="connsiteY983" fmla="*/ 9650197 h 10287000"/>
              <a:gd name="connsiteX984" fmla="*/ 998625 w 7981948"/>
              <a:gd name="connsiteY984" fmla="*/ 9645807 h 10287000"/>
              <a:gd name="connsiteX985" fmla="*/ 999757 w 7981948"/>
              <a:gd name="connsiteY985" fmla="*/ 9651588 h 10287000"/>
              <a:gd name="connsiteX986" fmla="*/ 1007902 w 7981948"/>
              <a:gd name="connsiteY986" fmla="*/ 9660242 h 10287000"/>
              <a:gd name="connsiteX987" fmla="*/ 1013783 w 7981948"/>
              <a:gd name="connsiteY987" fmla="*/ 9657337 h 10287000"/>
              <a:gd name="connsiteX988" fmla="*/ 1018458 w 7981948"/>
              <a:gd name="connsiteY988" fmla="*/ 9659253 h 10287000"/>
              <a:gd name="connsiteX989" fmla="*/ 1017252 w 7981948"/>
              <a:gd name="connsiteY989" fmla="*/ 9664074 h 10287000"/>
              <a:gd name="connsiteX990" fmla="*/ 1005492 w 7981948"/>
              <a:gd name="connsiteY990" fmla="*/ 9669886 h 10287000"/>
              <a:gd name="connsiteX991" fmla="*/ 997347 w 7981948"/>
              <a:gd name="connsiteY991" fmla="*/ 9661230 h 10287000"/>
              <a:gd name="connsiteX992" fmla="*/ 995010 w 7981948"/>
              <a:gd name="connsiteY992" fmla="*/ 9660273 h 10287000"/>
              <a:gd name="connsiteX993" fmla="*/ 991466 w 7981948"/>
              <a:gd name="connsiteY993" fmla="*/ 9664137 h 10287000"/>
              <a:gd name="connsiteX994" fmla="*/ 986793 w 7981948"/>
              <a:gd name="connsiteY994" fmla="*/ 9662220 h 10287000"/>
              <a:gd name="connsiteX995" fmla="*/ 984455 w 7981948"/>
              <a:gd name="connsiteY995" fmla="*/ 9661263 h 10287000"/>
              <a:gd name="connsiteX996" fmla="*/ 987997 w 7981948"/>
              <a:gd name="connsiteY996" fmla="*/ 9657397 h 10287000"/>
              <a:gd name="connsiteX997" fmla="*/ 991540 w 7981948"/>
              <a:gd name="connsiteY997" fmla="*/ 9653535 h 10287000"/>
              <a:gd name="connsiteX998" fmla="*/ 995082 w 7981948"/>
              <a:gd name="connsiteY998" fmla="*/ 9649671 h 10287000"/>
              <a:gd name="connsiteX999" fmla="*/ 998625 w 7981948"/>
              <a:gd name="connsiteY999" fmla="*/ 9645807 h 10287000"/>
              <a:gd name="connsiteX1000" fmla="*/ 1046974 w 7981948"/>
              <a:gd name="connsiteY1000" fmla="*/ 9640945 h 10287000"/>
              <a:gd name="connsiteX1001" fmla="*/ 1050080 w 7981948"/>
              <a:gd name="connsiteY1001" fmla="*/ 9647612 h 10287000"/>
              <a:gd name="connsiteX1002" fmla="*/ 1042301 w 7981948"/>
              <a:gd name="connsiteY1002" fmla="*/ 9659641 h 10287000"/>
              <a:gd name="connsiteX1003" fmla="*/ 1046974 w 7981948"/>
              <a:gd name="connsiteY1003" fmla="*/ 9640945 h 10287000"/>
              <a:gd name="connsiteX1004" fmla="*/ 1040911 w 7981948"/>
              <a:gd name="connsiteY1004" fmla="*/ 9632222 h 10287000"/>
              <a:gd name="connsiteX1005" fmla="*/ 1043730 w 7981948"/>
              <a:gd name="connsiteY1005" fmla="*/ 9632276 h 10287000"/>
              <a:gd name="connsiteX1006" fmla="*/ 1030064 w 7981948"/>
              <a:gd name="connsiteY1006" fmla="*/ 9654898 h 10287000"/>
              <a:gd name="connsiteX1007" fmla="*/ 1040911 w 7981948"/>
              <a:gd name="connsiteY1007" fmla="*/ 9632222 h 10287000"/>
              <a:gd name="connsiteX1008" fmla="*/ 5157918 w 7981948"/>
              <a:gd name="connsiteY1008" fmla="*/ 9629152 h 10287000"/>
              <a:gd name="connsiteX1009" fmla="*/ 5157193 w 7981948"/>
              <a:gd name="connsiteY1009" fmla="*/ 9649963 h 10287000"/>
              <a:gd name="connsiteX1010" fmla="*/ 5156951 w 7981948"/>
              <a:gd name="connsiteY1010" fmla="*/ 9656898 h 10287000"/>
              <a:gd name="connsiteX1011" fmla="*/ 5176510 w 7981948"/>
              <a:gd name="connsiteY1011" fmla="*/ 9658018 h 10287000"/>
              <a:gd name="connsiteX1012" fmla="*/ 5156466 w 7981948"/>
              <a:gd name="connsiteY1012" fmla="*/ 9670773 h 10287000"/>
              <a:gd name="connsiteX1013" fmla="*/ 5137391 w 7981948"/>
              <a:gd name="connsiteY1013" fmla="*/ 9655781 h 10287000"/>
              <a:gd name="connsiteX1014" fmla="*/ 5137633 w 7981948"/>
              <a:gd name="connsiteY1014" fmla="*/ 9648844 h 10287000"/>
              <a:gd name="connsiteX1015" fmla="*/ 5157918 w 7981948"/>
              <a:gd name="connsiteY1015" fmla="*/ 9629152 h 10287000"/>
              <a:gd name="connsiteX1016" fmla="*/ 4065674 w 7981948"/>
              <a:gd name="connsiteY1016" fmla="*/ 9615745 h 10287000"/>
              <a:gd name="connsiteX1017" fmla="*/ 4087684 w 7981948"/>
              <a:gd name="connsiteY1017" fmla="*/ 9617003 h 10287000"/>
              <a:gd name="connsiteX1018" fmla="*/ 4065503 w 7981948"/>
              <a:gd name="connsiteY1018" fmla="*/ 9620641 h 10287000"/>
              <a:gd name="connsiteX1019" fmla="*/ 4065674 w 7981948"/>
              <a:gd name="connsiteY1019" fmla="*/ 9615745 h 10287000"/>
              <a:gd name="connsiteX1020" fmla="*/ 4353748 w 7981948"/>
              <a:gd name="connsiteY1020" fmla="*/ 9610141 h 10287000"/>
              <a:gd name="connsiteX1021" fmla="*/ 4374532 w 7981948"/>
              <a:gd name="connsiteY1021" fmla="*/ 9611330 h 10287000"/>
              <a:gd name="connsiteX1022" fmla="*/ 4374294 w 7981948"/>
              <a:gd name="connsiteY1022" fmla="*/ 9618159 h 10287000"/>
              <a:gd name="connsiteX1023" fmla="*/ 4353509 w 7981948"/>
              <a:gd name="connsiteY1023" fmla="*/ 9616970 h 10287000"/>
              <a:gd name="connsiteX1024" fmla="*/ 4393172 w 7981948"/>
              <a:gd name="connsiteY1024" fmla="*/ 9673984 h 10287000"/>
              <a:gd name="connsiteX1025" fmla="*/ 4392934 w 7981948"/>
              <a:gd name="connsiteY1025" fmla="*/ 9680813 h 10287000"/>
              <a:gd name="connsiteX1026" fmla="*/ 4433549 w 7981948"/>
              <a:gd name="connsiteY1026" fmla="*/ 9710508 h 10287000"/>
              <a:gd name="connsiteX1027" fmla="*/ 4370721 w 7981948"/>
              <a:gd name="connsiteY1027" fmla="*/ 9720602 h 10287000"/>
              <a:gd name="connsiteX1028" fmla="*/ 4391268 w 7981948"/>
              <a:gd name="connsiteY1028" fmla="*/ 9728618 h 10287000"/>
              <a:gd name="connsiteX1029" fmla="*/ 4412290 w 7981948"/>
              <a:gd name="connsiteY1029" fmla="*/ 9722980 h 10287000"/>
              <a:gd name="connsiteX1030" fmla="*/ 4453619 w 7981948"/>
              <a:gd name="connsiteY1030" fmla="*/ 9732185 h 10287000"/>
              <a:gd name="connsiteX1031" fmla="*/ 4431644 w 7981948"/>
              <a:gd name="connsiteY1031" fmla="*/ 9765142 h 10287000"/>
              <a:gd name="connsiteX1032" fmla="*/ 4452190 w 7981948"/>
              <a:gd name="connsiteY1032" fmla="*/ 9773162 h 10287000"/>
              <a:gd name="connsiteX1033" fmla="*/ 4493998 w 7981948"/>
              <a:gd name="connsiteY1033" fmla="*/ 9768709 h 10287000"/>
              <a:gd name="connsiteX1034" fmla="*/ 4493521 w 7981948"/>
              <a:gd name="connsiteY1034" fmla="*/ 9782367 h 10287000"/>
              <a:gd name="connsiteX1035" fmla="*/ 4514782 w 7981948"/>
              <a:gd name="connsiteY1035" fmla="*/ 9769897 h 10287000"/>
              <a:gd name="connsiteX1036" fmla="*/ 4535327 w 7981948"/>
              <a:gd name="connsiteY1036" fmla="*/ 9777916 h 10287000"/>
              <a:gd name="connsiteX1037" fmla="*/ 4576181 w 7981948"/>
              <a:gd name="connsiteY1037" fmla="*/ 9800783 h 10287000"/>
              <a:gd name="connsiteX1038" fmla="*/ 4555158 w 7981948"/>
              <a:gd name="connsiteY1038" fmla="*/ 9806423 h 10287000"/>
              <a:gd name="connsiteX1039" fmla="*/ 4554920 w 7981948"/>
              <a:gd name="connsiteY1039" fmla="*/ 9813251 h 10287000"/>
              <a:gd name="connsiteX1040" fmla="*/ 4603744 w 7981948"/>
              <a:gd name="connsiteY1040" fmla="*/ 9831442 h 10287000"/>
              <a:gd name="connsiteX1041" fmla="*/ 4574276 w 7981948"/>
              <a:gd name="connsiteY1041" fmla="*/ 9855417 h 10287000"/>
              <a:gd name="connsiteX1042" fmla="*/ 4573322 w 7981948"/>
              <a:gd name="connsiteY1042" fmla="*/ 9882734 h 10287000"/>
              <a:gd name="connsiteX1043" fmla="*/ 4490900 w 7981948"/>
              <a:gd name="connsiteY1043" fmla="*/ 9857491 h 10287000"/>
              <a:gd name="connsiteX1044" fmla="*/ 4512161 w 7981948"/>
              <a:gd name="connsiteY1044" fmla="*/ 9845021 h 10287000"/>
              <a:gd name="connsiteX1045" fmla="*/ 4491616 w 7981948"/>
              <a:gd name="connsiteY1045" fmla="*/ 9837003 h 10287000"/>
              <a:gd name="connsiteX1046" fmla="*/ 4450999 w 7981948"/>
              <a:gd name="connsiteY1046" fmla="*/ 9807307 h 10287000"/>
              <a:gd name="connsiteX1047" fmla="*/ 4389838 w 7981948"/>
              <a:gd name="connsiteY1047" fmla="*/ 9769596 h 10287000"/>
              <a:gd name="connsiteX1048" fmla="*/ 4368577 w 7981948"/>
              <a:gd name="connsiteY1048" fmla="*/ 9782064 h 10287000"/>
              <a:gd name="connsiteX1049" fmla="*/ 4347793 w 7981948"/>
              <a:gd name="connsiteY1049" fmla="*/ 9780875 h 10287000"/>
              <a:gd name="connsiteX1050" fmla="*/ 4348032 w 7981948"/>
              <a:gd name="connsiteY1050" fmla="*/ 9774048 h 10287000"/>
              <a:gd name="connsiteX1051" fmla="*/ 4348746 w 7981948"/>
              <a:gd name="connsiteY1051" fmla="*/ 9753560 h 10287000"/>
              <a:gd name="connsiteX1052" fmla="*/ 4329396 w 7981948"/>
              <a:gd name="connsiteY1052" fmla="*/ 9711393 h 10287000"/>
              <a:gd name="connsiteX1053" fmla="*/ 4350175 w 7981948"/>
              <a:gd name="connsiteY1053" fmla="*/ 9712582 h 10287000"/>
              <a:gd name="connsiteX1054" fmla="*/ 4371675 w 7981948"/>
              <a:gd name="connsiteY1054" fmla="*/ 9693283 h 10287000"/>
              <a:gd name="connsiteX1055" fmla="*/ 4350889 w 7981948"/>
              <a:gd name="connsiteY1055" fmla="*/ 9692094 h 10287000"/>
              <a:gd name="connsiteX1056" fmla="*/ 4351127 w 7981948"/>
              <a:gd name="connsiteY1056" fmla="*/ 9685265 h 10287000"/>
              <a:gd name="connsiteX1057" fmla="*/ 4371911 w 7981948"/>
              <a:gd name="connsiteY1057" fmla="*/ 9686454 h 10287000"/>
              <a:gd name="connsiteX1058" fmla="*/ 4372150 w 7981948"/>
              <a:gd name="connsiteY1058" fmla="*/ 9679625 h 10287000"/>
              <a:gd name="connsiteX1059" fmla="*/ 4330825 w 7981948"/>
              <a:gd name="connsiteY1059" fmla="*/ 9670418 h 10287000"/>
              <a:gd name="connsiteX1060" fmla="*/ 4310517 w 7981948"/>
              <a:gd name="connsiteY1060" fmla="*/ 9655570 h 10287000"/>
              <a:gd name="connsiteX1061" fmla="*/ 4309803 w 7981948"/>
              <a:gd name="connsiteY1061" fmla="*/ 9676058 h 10287000"/>
              <a:gd name="connsiteX1062" fmla="*/ 4248402 w 7981948"/>
              <a:gd name="connsiteY1062" fmla="*/ 9645175 h 10287000"/>
              <a:gd name="connsiteX1063" fmla="*/ 4269663 w 7981948"/>
              <a:gd name="connsiteY1063" fmla="*/ 9632705 h 10287000"/>
              <a:gd name="connsiteX1064" fmla="*/ 4290447 w 7981948"/>
              <a:gd name="connsiteY1064" fmla="*/ 9633894 h 10287000"/>
              <a:gd name="connsiteX1065" fmla="*/ 4353748 w 7981948"/>
              <a:gd name="connsiteY1065" fmla="*/ 9610141 h 10287000"/>
              <a:gd name="connsiteX1066" fmla="*/ 5073311 w 7981948"/>
              <a:gd name="connsiteY1066" fmla="*/ 9609643 h 10287000"/>
              <a:gd name="connsiteX1067" fmla="*/ 5118402 w 7981948"/>
              <a:gd name="connsiteY1067" fmla="*/ 9620761 h 10287000"/>
              <a:gd name="connsiteX1068" fmla="*/ 5117933 w 7981948"/>
              <a:gd name="connsiteY1068" fmla="*/ 9634224 h 10287000"/>
              <a:gd name="connsiteX1069" fmla="*/ 5057415 w 7981948"/>
              <a:gd name="connsiteY1069" fmla="*/ 9630764 h 10287000"/>
              <a:gd name="connsiteX1070" fmla="*/ 5058119 w 7981948"/>
              <a:gd name="connsiteY1070" fmla="*/ 9610566 h 10287000"/>
              <a:gd name="connsiteX1071" fmla="*/ 5073311 w 7981948"/>
              <a:gd name="connsiteY1071" fmla="*/ 9609643 h 10287000"/>
              <a:gd name="connsiteX1072" fmla="*/ 1033508 w 7981948"/>
              <a:gd name="connsiteY1072" fmla="*/ 9608243 h 10287000"/>
              <a:gd name="connsiteX1073" fmla="*/ 1038721 w 7981948"/>
              <a:gd name="connsiteY1073" fmla="*/ 9610197 h 10287000"/>
              <a:gd name="connsiteX1074" fmla="*/ 1031643 w 7981948"/>
              <a:gd name="connsiteY1074" fmla="*/ 9617575 h 10287000"/>
              <a:gd name="connsiteX1075" fmla="*/ 1033508 w 7981948"/>
              <a:gd name="connsiteY1075" fmla="*/ 9608243 h 10287000"/>
              <a:gd name="connsiteX1076" fmla="*/ 5214415 w 7981948"/>
              <a:gd name="connsiteY1076" fmla="*/ 9607392 h 10287000"/>
              <a:gd name="connsiteX1077" fmla="*/ 5241951 w 7981948"/>
              <a:gd name="connsiteY1077" fmla="*/ 9608200 h 10287000"/>
              <a:gd name="connsiteX1078" fmla="*/ 5219728 w 7981948"/>
              <a:gd name="connsiteY1078" fmla="*/ 9613064 h 10287000"/>
              <a:gd name="connsiteX1079" fmla="*/ 5214415 w 7981948"/>
              <a:gd name="connsiteY1079" fmla="*/ 9607392 h 10287000"/>
              <a:gd name="connsiteX1080" fmla="*/ 5145301 w 7981948"/>
              <a:gd name="connsiteY1080" fmla="*/ 9606851 h 10287000"/>
              <a:gd name="connsiteX1081" fmla="*/ 5161050 w 7981948"/>
              <a:gd name="connsiteY1081" fmla="*/ 9609706 h 10287000"/>
              <a:gd name="connsiteX1082" fmla="*/ 5138786 w 7981948"/>
              <a:gd name="connsiteY1082" fmla="*/ 9615791 h 10287000"/>
              <a:gd name="connsiteX1083" fmla="*/ 5133509 w 7981948"/>
              <a:gd name="connsiteY1083" fmla="*/ 9609051 h 10287000"/>
              <a:gd name="connsiteX1084" fmla="*/ 5145301 w 7981948"/>
              <a:gd name="connsiteY1084" fmla="*/ 9606851 h 10287000"/>
              <a:gd name="connsiteX1085" fmla="*/ 4249831 w 7981948"/>
              <a:gd name="connsiteY1085" fmla="*/ 9604199 h 10287000"/>
              <a:gd name="connsiteX1086" fmla="*/ 4293333 w 7981948"/>
              <a:gd name="connsiteY1086" fmla="*/ 9621405 h 10287000"/>
              <a:gd name="connsiteX1087" fmla="*/ 4271323 w 7981948"/>
              <a:gd name="connsiteY1087" fmla="*/ 9620146 h 10287000"/>
              <a:gd name="connsiteX1088" fmla="*/ 4249831 w 7981948"/>
              <a:gd name="connsiteY1088" fmla="*/ 9604199 h 10287000"/>
              <a:gd name="connsiteX1089" fmla="*/ 4417751 w 7981948"/>
              <a:gd name="connsiteY1089" fmla="*/ 9601537 h 10287000"/>
              <a:gd name="connsiteX1090" fmla="*/ 4438537 w 7981948"/>
              <a:gd name="connsiteY1090" fmla="*/ 9602726 h 10287000"/>
              <a:gd name="connsiteX1091" fmla="*/ 4520956 w 7981948"/>
              <a:gd name="connsiteY1091" fmla="*/ 9628046 h 10287000"/>
              <a:gd name="connsiteX1092" fmla="*/ 4520717 w 7981948"/>
              <a:gd name="connsiteY1092" fmla="*/ 9634903 h 10287000"/>
              <a:gd name="connsiteX1093" fmla="*/ 4499693 w 7981948"/>
              <a:gd name="connsiteY1093" fmla="*/ 9640568 h 10287000"/>
              <a:gd name="connsiteX1094" fmla="*/ 4458363 w 7981948"/>
              <a:gd name="connsiteY1094" fmla="*/ 9631336 h 10287000"/>
              <a:gd name="connsiteX1095" fmla="*/ 4416796 w 7981948"/>
              <a:gd name="connsiteY1095" fmla="*/ 9628959 h 10287000"/>
              <a:gd name="connsiteX1096" fmla="*/ 4417275 w 7981948"/>
              <a:gd name="connsiteY1096" fmla="*/ 9615248 h 10287000"/>
              <a:gd name="connsiteX1097" fmla="*/ 4396490 w 7981948"/>
              <a:gd name="connsiteY1097" fmla="*/ 9614059 h 10287000"/>
              <a:gd name="connsiteX1098" fmla="*/ 4396729 w 7981948"/>
              <a:gd name="connsiteY1098" fmla="*/ 9607205 h 10287000"/>
              <a:gd name="connsiteX1099" fmla="*/ 4417751 w 7981948"/>
              <a:gd name="connsiteY1099" fmla="*/ 9601537 h 10287000"/>
              <a:gd name="connsiteX1100" fmla="*/ 2289282 w 7981948"/>
              <a:gd name="connsiteY1100" fmla="*/ 9599587 h 10287000"/>
              <a:gd name="connsiteX1101" fmla="*/ 2295157 w 7981948"/>
              <a:gd name="connsiteY1101" fmla="*/ 9607234 h 10287000"/>
              <a:gd name="connsiteX1102" fmla="*/ 2292775 w 7981948"/>
              <a:gd name="connsiteY1102" fmla="*/ 9619360 h 10287000"/>
              <a:gd name="connsiteX1103" fmla="*/ 2286862 w 7981948"/>
              <a:gd name="connsiteY1103" fmla="*/ 9630037 h 10287000"/>
              <a:gd name="connsiteX1104" fmla="*/ 2289216 w 7981948"/>
              <a:gd name="connsiteY1104" fmla="*/ 9631002 h 10287000"/>
              <a:gd name="connsiteX1105" fmla="*/ 2253683 w 7981948"/>
              <a:gd name="connsiteY1105" fmla="*/ 9721246 h 10287000"/>
              <a:gd name="connsiteX1106" fmla="*/ 2260767 w 7981948"/>
              <a:gd name="connsiteY1106" fmla="*/ 9713669 h 10287000"/>
              <a:gd name="connsiteX1107" fmla="*/ 2232319 w 7981948"/>
              <a:gd name="connsiteY1107" fmla="*/ 9796335 h 10287000"/>
              <a:gd name="connsiteX1108" fmla="*/ 2229964 w 7981948"/>
              <a:gd name="connsiteY1108" fmla="*/ 9795371 h 10287000"/>
              <a:gd name="connsiteX1109" fmla="*/ 2219271 w 7981948"/>
              <a:gd name="connsiteY1109" fmla="*/ 9838152 h 10287000"/>
              <a:gd name="connsiteX1110" fmla="*/ 2193177 w 7981948"/>
              <a:gd name="connsiteY1110" fmla="*/ 9921781 h 10287000"/>
              <a:gd name="connsiteX1111" fmla="*/ 2191989 w 7981948"/>
              <a:gd name="connsiteY1111" fmla="*/ 9926536 h 10287000"/>
              <a:gd name="connsiteX1112" fmla="*/ 2180152 w 7981948"/>
              <a:gd name="connsiteY1112" fmla="*/ 9953126 h 10287000"/>
              <a:gd name="connsiteX1113" fmla="*/ 2138657 w 7981948"/>
              <a:gd name="connsiteY1113" fmla="*/ 10077609 h 10287000"/>
              <a:gd name="connsiteX1114" fmla="*/ 2136303 w 7981948"/>
              <a:gd name="connsiteY1114" fmla="*/ 10076645 h 10287000"/>
              <a:gd name="connsiteX1115" fmla="*/ 2136280 w 7981948"/>
              <a:gd name="connsiteY1115" fmla="*/ 10087114 h 10287000"/>
              <a:gd name="connsiteX1116" fmla="*/ 2135093 w 7981948"/>
              <a:gd name="connsiteY1116" fmla="*/ 10091869 h 10287000"/>
              <a:gd name="connsiteX1117" fmla="*/ 2125586 w 7981948"/>
              <a:gd name="connsiteY1117" fmla="*/ 10129895 h 10287000"/>
              <a:gd name="connsiteX1118" fmla="*/ 2123210 w 7981948"/>
              <a:gd name="connsiteY1118" fmla="*/ 10139403 h 10287000"/>
              <a:gd name="connsiteX1119" fmla="*/ 2127918 w 7981948"/>
              <a:gd name="connsiteY1119" fmla="*/ 10141332 h 10287000"/>
              <a:gd name="connsiteX1120" fmla="*/ 2130273 w 7981948"/>
              <a:gd name="connsiteY1120" fmla="*/ 10142297 h 10287000"/>
              <a:gd name="connsiteX1121" fmla="*/ 2124310 w 7981948"/>
              <a:gd name="connsiteY1121" fmla="*/ 10176536 h 10287000"/>
              <a:gd name="connsiteX1122" fmla="*/ 2119579 w 7981948"/>
              <a:gd name="connsiteY1122" fmla="*/ 10185078 h 10287000"/>
              <a:gd name="connsiteX1123" fmla="*/ 2117227 w 7981948"/>
              <a:gd name="connsiteY1123" fmla="*/ 10184113 h 10287000"/>
              <a:gd name="connsiteX1124" fmla="*/ 2116059 w 7981948"/>
              <a:gd name="connsiteY1124" fmla="*/ 10178396 h 10287000"/>
              <a:gd name="connsiteX1125" fmla="*/ 2119602 w 7981948"/>
              <a:gd name="connsiteY1125" fmla="*/ 10174607 h 10287000"/>
              <a:gd name="connsiteX1126" fmla="*/ 2124377 w 7981948"/>
              <a:gd name="connsiteY1126" fmla="*/ 10145121 h 10287000"/>
              <a:gd name="connsiteX1127" fmla="*/ 2122022 w 7981948"/>
              <a:gd name="connsiteY1127" fmla="*/ 10144156 h 10287000"/>
              <a:gd name="connsiteX1128" fmla="*/ 2116082 w 7981948"/>
              <a:gd name="connsiteY1128" fmla="*/ 10167923 h 10287000"/>
              <a:gd name="connsiteX1129" fmla="*/ 2109020 w 7981948"/>
              <a:gd name="connsiteY1129" fmla="*/ 10165029 h 10287000"/>
              <a:gd name="connsiteX1130" fmla="*/ 2100702 w 7981948"/>
              <a:gd name="connsiteY1130" fmla="*/ 10198302 h 10287000"/>
              <a:gd name="connsiteX1131" fmla="*/ 2098349 w 7981948"/>
              <a:gd name="connsiteY1131" fmla="*/ 10197337 h 10287000"/>
              <a:gd name="connsiteX1132" fmla="*/ 2097161 w 7981948"/>
              <a:gd name="connsiteY1132" fmla="*/ 10202090 h 10287000"/>
              <a:gd name="connsiteX1133" fmla="*/ 2093574 w 7981948"/>
              <a:gd name="connsiteY1133" fmla="*/ 10226823 h 10287000"/>
              <a:gd name="connsiteX1134" fmla="*/ 2073420 w 7981948"/>
              <a:gd name="connsiteY1134" fmla="*/ 10286688 h 10287000"/>
              <a:gd name="connsiteX1135" fmla="*/ 2073342 w 7981948"/>
              <a:gd name="connsiteY1135" fmla="*/ 10287000 h 10287000"/>
              <a:gd name="connsiteX1136" fmla="*/ 2054274 w 7981948"/>
              <a:gd name="connsiteY1136" fmla="*/ 10287000 h 10287000"/>
              <a:gd name="connsiteX1137" fmla="*/ 2054143 w 7981948"/>
              <a:gd name="connsiteY1137" fmla="*/ 10280750 h 10287000"/>
              <a:gd name="connsiteX1138" fmla="*/ 2061695 w 7981948"/>
              <a:gd name="connsiteY1138" fmla="*/ 10260919 h 10287000"/>
              <a:gd name="connsiteX1139" fmla="*/ 2067547 w 7981948"/>
              <a:gd name="connsiteY1139" fmla="*/ 10279039 h 10287000"/>
              <a:gd name="connsiteX1140" fmla="*/ 2084158 w 7981948"/>
              <a:gd name="connsiteY1140" fmla="*/ 10222963 h 10287000"/>
              <a:gd name="connsiteX1141" fmla="*/ 2090098 w 7981948"/>
              <a:gd name="connsiteY1141" fmla="*/ 10199197 h 10287000"/>
              <a:gd name="connsiteX1142" fmla="*/ 2087745 w 7981948"/>
              <a:gd name="connsiteY1142" fmla="*/ 10198232 h 10287000"/>
              <a:gd name="connsiteX1143" fmla="*/ 2109065 w 7981948"/>
              <a:gd name="connsiteY1143" fmla="*/ 10144085 h 10287000"/>
              <a:gd name="connsiteX1144" fmla="*/ 2116149 w 7981948"/>
              <a:gd name="connsiteY1144" fmla="*/ 10136508 h 10287000"/>
              <a:gd name="connsiteX1145" fmla="*/ 2118524 w 7981948"/>
              <a:gd name="connsiteY1145" fmla="*/ 10127001 h 10287000"/>
              <a:gd name="connsiteX1146" fmla="*/ 2128029 w 7981948"/>
              <a:gd name="connsiteY1146" fmla="*/ 10088973 h 10287000"/>
              <a:gd name="connsiteX1147" fmla="*/ 2122134 w 7981948"/>
              <a:gd name="connsiteY1147" fmla="*/ 10091797 h 10287000"/>
              <a:gd name="connsiteX1148" fmla="*/ 2120969 w 7981948"/>
              <a:gd name="connsiteY1148" fmla="*/ 10086080 h 10287000"/>
              <a:gd name="connsiteX1149" fmla="*/ 2129219 w 7981948"/>
              <a:gd name="connsiteY1149" fmla="*/ 10084220 h 10287000"/>
              <a:gd name="connsiteX1150" fmla="*/ 2128052 w 7981948"/>
              <a:gd name="connsiteY1150" fmla="*/ 10078502 h 10287000"/>
              <a:gd name="connsiteX1151" fmla="*/ 2134083 w 7981948"/>
              <a:gd name="connsiteY1151" fmla="*/ 10012848 h 10287000"/>
              <a:gd name="connsiteX1152" fmla="*/ 2157779 w 7981948"/>
              <a:gd name="connsiteY1152" fmla="*/ 9949196 h 10287000"/>
              <a:gd name="connsiteX1153" fmla="*/ 2170736 w 7981948"/>
              <a:gd name="connsiteY1153" fmla="*/ 9949266 h 10287000"/>
              <a:gd name="connsiteX1154" fmla="*/ 2173090 w 7981948"/>
              <a:gd name="connsiteY1154" fmla="*/ 9950231 h 10287000"/>
              <a:gd name="connsiteX1155" fmla="*/ 2184926 w 7981948"/>
              <a:gd name="connsiteY1155" fmla="*/ 9923642 h 10287000"/>
              <a:gd name="connsiteX1156" fmla="*/ 2183761 w 7981948"/>
              <a:gd name="connsiteY1156" fmla="*/ 9917922 h 10287000"/>
              <a:gd name="connsiteX1157" fmla="*/ 2179053 w 7981948"/>
              <a:gd name="connsiteY1157" fmla="*/ 9915991 h 10287000"/>
              <a:gd name="connsiteX1158" fmla="*/ 2176700 w 7981948"/>
              <a:gd name="connsiteY1158" fmla="*/ 9915027 h 10287000"/>
              <a:gd name="connsiteX1159" fmla="*/ 2175533 w 7981948"/>
              <a:gd name="connsiteY1159" fmla="*/ 9909309 h 10287000"/>
              <a:gd name="connsiteX1160" fmla="*/ 2177888 w 7981948"/>
              <a:gd name="connsiteY1160" fmla="*/ 9910274 h 10287000"/>
              <a:gd name="connsiteX1161" fmla="*/ 2180241 w 7981948"/>
              <a:gd name="connsiteY1161" fmla="*/ 9911238 h 10287000"/>
              <a:gd name="connsiteX1162" fmla="*/ 2184949 w 7981948"/>
              <a:gd name="connsiteY1162" fmla="*/ 9913169 h 10287000"/>
              <a:gd name="connsiteX1163" fmla="*/ 2209855 w 7981948"/>
              <a:gd name="connsiteY1163" fmla="*/ 9834291 h 10287000"/>
              <a:gd name="connsiteX1164" fmla="*/ 2220548 w 7981948"/>
              <a:gd name="connsiteY1164" fmla="*/ 9791512 h 10287000"/>
              <a:gd name="connsiteX1165" fmla="*/ 2233753 w 7981948"/>
              <a:gd name="connsiteY1165" fmla="*/ 9676393 h 10287000"/>
              <a:gd name="connsiteX1166" fmla="*/ 2263256 w 7981948"/>
              <a:gd name="connsiteY1166" fmla="*/ 9651803 h 10287000"/>
              <a:gd name="connsiteX1167" fmla="*/ 2282176 w 7981948"/>
              <a:gd name="connsiteY1167" fmla="*/ 9617635 h 10287000"/>
              <a:gd name="connsiteX1168" fmla="*/ 2284552 w 7981948"/>
              <a:gd name="connsiteY1168" fmla="*/ 9608129 h 10287000"/>
              <a:gd name="connsiteX1169" fmla="*/ 2289282 w 7981948"/>
              <a:gd name="connsiteY1169" fmla="*/ 9599587 h 10287000"/>
              <a:gd name="connsiteX1170" fmla="*/ 975062 w 7981948"/>
              <a:gd name="connsiteY1170" fmla="*/ 9594381 h 10287000"/>
              <a:gd name="connsiteX1171" fmla="*/ 979798 w 7981948"/>
              <a:gd name="connsiteY1171" fmla="*/ 9596322 h 10287000"/>
              <a:gd name="connsiteX1172" fmla="*/ 983322 w 7981948"/>
              <a:gd name="connsiteY1172" fmla="*/ 9603117 h 10287000"/>
              <a:gd name="connsiteX1173" fmla="*/ 984536 w 7981948"/>
              <a:gd name="connsiteY1173" fmla="*/ 9598265 h 10287000"/>
              <a:gd name="connsiteX1174" fmla="*/ 994643 w 7981948"/>
              <a:gd name="connsiteY1174" fmla="*/ 9621803 h 10287000"/>
              <a:gd name="connsiteX1175" fmla="*/ 980664 w 7981948"/>
              <a:gd name="connsiteY1175" fmla="*/ 9655534 h 10287000"/>
              <a:gd name="connsiteX1176" fmla="*/ 959408 w 7981948"/>
              <a:gd name="connsiteY1176" fmla="*/ 9636119 h 10287000"/>
              <a:gd name="connsiteX1177" fmla="*/ 961891 w 7981948"/>
              <a:gd name="connsiteY1177" fmla="*/ 9615735 h 10287000"/>
              <a:gd name="connsiteX1178" fmla="*/ 963104 w 7981948"/>
              <a:gd name="connsiteY1178" fmla="*/ 9610881 h 10287000"/>
              <a:gd name="connsiteX1179" fmla="*/ 960736 w 7981948"/>
              <a:gd name="connsiteY1179" fmla="*/ 9609911 h 10287000"/>
              <a:gd name="connsiteX1180" fmla="*/ 964318 w 7981948"/>
              <a:gd name="connsiteY1180" fmla="*/ 9606028 h 10287000"/>
              <a:gd name="connsiteX1181" fmla="*/ 967841 w 7981948"/>
              <a:gd name="connsiteY1181" fmla="*/ 9612824 h 10287000"/>
              <a:gd name="connsiteX1182" fmla="*/ 969053 w 7981948"/>
              <a:gd name="connsiteY1182" fmla="*/ 9607970 h 10287000"/>
              <a:gd name="connsiteX1183" fmla="*/ 977372 w 7981948"/>
              <a:gd name="connsiteY1183" fmla="*/ 9606030 h 10287000"/>
              <a:gd name="connsiteX1184" fmla="*/ 975003 w 7981948"/>
              <a:gd name="connsiteY1184" fmla="*/ 9605059 h 10287000"/>
              <a:gd name="connsiteX1185" fmla="*/ 973849 w 7981948"/>
              <a:gd name="connsiteY1185" fmla="*/ 9599233 h 10287000"/>
              <a:gd name="connsiteX1186" fmla="*/ 975062 w 7981948"/>
              <a:gd name="connsiteY1186" fmla="*/ 9594381 h 10287000"/>
              <a:gd name="connsiteX1187" fmla="*/ 4236100 w 7981948"/>
              <a:gd name="connsiteY1187" fmla="*/ 9576430 h 10287000"/>
              <a:gd name="connsiteX1188" fmla="*/ 4250770 w 7981948"/>
              <a:gd name="connsiteY1188" fmla="*/ 9577269 h 10287000"/>
              <a:gd name="connsiteX1189" fmla="*/ 4235844 w 7981948"/>
              <a:gd name="connsiteY1189" fmla="*/ 9583775 h 10287000"/>
              <a:gd name="connsiteX1190" fmla="*/ 4236100 w 7981948"/>
              <a:gd name="connsiteY1190" fmla="*/ 9576430 h 10287000"/>
              <a:gd name="connsiteX1191" fmla="*/ 908318 w 7981948"/>
              <a:gd name="connsiteY1191" fmla="*/ 9572718 h 10287000"/>
              <a:gd name="connsiteX1192" fmla="*/ 913055 w 7981948"/>
              <a:gd name="connsiteY1192" fmla="*/ 9574661 h 10287000"/>
              <a:gd name="connsiteX1193" fmla="*/ 911871 w 7981948"/>
              <a:gd name="connsiteY1193" fmla="*/ 9579397 h 10287000"/>
              <a:gd name="connsiteX1194" fmla="*/ 902401 w 7981948"/>
              <a:gd name="connsiteY1194" fmla="*/ 9606840 h 10287000"/>
              <a:gd name="connsiteX1195" fmla="*/ 898850 w 7981948"/>
              <a:gd name="connsiteY1195" fmla="*/ 9631489 h 10287000"/>
              <a:gd name="connsiteX1196" fmla="*/ 894114 w 7981948"/>
              <a:gd name="connsiteY1196" fmla="*/ 9629548 h 10287000"/>
              <a:gd name="connsiteX1197" fmla="*/ 891745 w 7981948"/>
              <a:gd name="connsiteY1197" fmla="*/ 9628578 h 10287000"/>
              <a:gd name="connsiteX1198" fmla="*/ 896479 w 7981948"/>
              <a:gd name="connsiteY1198" fmla="*/ 9609635 h 10287000"/>
              <a:gd name="connsiteX1199" fmla="*/ 898846 w 7981948"/>
              <a:gd name="connsiteY1199" fmla="*/ 9589721 h 10287000"/>
              <a:gd name="connsiteX1200" fmla="*/ 908318 w 7981948"/>
              <a:gd name="connsiteY1200" fmla="*/ 9572718 h 10287000"/>
              <a:gd name="connsiteX1201" fmla="*/ 2299701 w 7981948"/>
              <a:gd name="connsiteY1201" fmla="*/ 9567785 h 10287000"/>
              <a:gd name="connsiteX1202" fmla="*/ 2300339 w 7981948"/>
              <a:gd name="connsiteY1202" fmla="*/ 9579153 h 10287000"/>
              <a:gd name="connsiteX1203" fmla="*/ 2294046 w 7981948"/>
              <a:gd name="connsiteY1203" fmla="*/ 9580276 h 10287000"/>
              <a:gd name="connsiteX1204" fmla="*/ 2299701 w 7981948"/>
              <a:gd name="connsiteY1204" fmla="*/ 9567785 h 10287000"/>
              <a:gd name="connsiteX1205" fmla="*/ 5162667 w 7981948"/>
              <a:gd name="connsiteY1205" fmla="*/ 9563189 h 10287000"/>
              <a:gd name="connsiteX1206" fmla="*/ 5170706 w 7981948"/>
              <a:gd name="connsiteY1206" fmla="*/ 9569782 h 10287000"/>
              <a:gd name="connsiteX1207" fmla="*/ 5162241 w 7981948"/>
              <a:gd name="connsiteY1207" fmla="*/ 9575432 h 10287000"/>
              <a:gd name="connsiteX1208" fmla="*/ 5162667 w 7981948"/>
              <a:gd name="connsiteY1208" fmla="*/ 9563189 h 10287000"/>
              <a:gd name="connsiteX1209" fmla="*/ 5238084 w 7981948"/>
              <a:gd name="connsiteY1209" fmla="*/ 9561062 h 10287000"/>
              <a:gd name="connsiteX1210" fmla="*/ 5265625 w 7981948"/>
              <a:gd name="connsiteY1210" fmla="*/ 9561718 h 10287000"/>
              <a:gd name="connsiteX1211" fmla="*/ 5243360 w 7981948"/>
              <a:gd name="connsiteY1211" fmla="*/ 9567805 h 10287000"/>
              <a:gd name="connsiteX1212" fmla="*/ 5238084 w 7981948"/>
              <a:gd name="connsiteY1212" fmla="*/ 9561062 h 10287000"/>
              <a:gd name="connsiteX1213" fmla="*/ 4264808 w 7981948"/>
              <a:gd name="connsiteY1213" fmla="*/ 9547845 h 10287000"/>
              <a:gd name="connsiteX1214" fmla="*/ 4293213 w 7981948"/>
              <a:gd name="connsiteY1214" fmla="*/ 9554463 h 10287000"/>
              <a:gd name="connsiteX1215" fmla="*/ 4338834 w 7981948"/>
              <a:gd name="connsiteY1215" fmla="*/ 9589845 h 10287000"/>
              <a:gd name="connsiteX1216" fmla="*/ 4312607 w 7981948"/>
              <a:gd name="connsiteY1216" fmla="*/ 9595524 h 10287000"/>
              <a:gd name="connsiteX1217" fmla="*/ 4251644 w 7981948"/>
              <a:gd name="connsiteY1217" fmla="*/ 9552086 h 10287000"/>
              <a:gd name="connsiteX1218" fmla="*/ 4264808 w 7981948"/>
              <a:gd name="connsiteY1218" fmla="*/ 9547845 h 10287000"/>
              <a:gd name="connsiteX1219" fmla="*/ 4397927 w 7981948"/>
              <a:gd name="connsiteY1219" fmla="*/ 9546435 h 10287000"/>
              <a:gd name="connsiteX1220" fmla="*/ 4419016 w 7981948"/>
              <a:gd name="connsiteY1220" fmla="*/ 9547642 h 10287000"/>
              <a:gd name="connsiteX1221" fmla="*/ 4418785 w 7981948"/>
              <a:gd name="connsiteY1221" fmla="*/ 9554250 h 10287000"/>
              <a:gd name="connsiteX1222" fmla="*/ 4524004 w 7981948"/>
              <a:gd name="connsiteY1222" fmla="*/ 9566894 h 10287000"/>
              <a:gd name="connsiteX1223" fmla="*/ 4501071 w 7981948"/>
              <a:gd name="connsiteY1223" fmla="*/ 9618571 h 10287000"/>
              <a:gd name="connsiteX1224" fmla="*/ 4480669 w 7981948"/>
              <a:gd name="connsiteY1224" fmla="*/ 9597532 h 10287000"/>
              <a:gd name="connsiteX1225" fmla="*/ 4459349 w 7981948"/>
              <a:gd name="connsiteY1225" fmla="*/ 9602935 h 10287000"/>
              <a:gd name="connsiteX1226" fmla="*/ 4417403 w 7981948"/>
              <a:gd name="connsiteY1226" fmla="*/ 9593914 h 10287000"/>
              <a:gd name="connsiteX1227" fmla="*/ 4417863 w 7981948"/>
              <a:gd name="connsiteY1227" fmla="*/ 9580694 h 10287000"/>
              <a:gd name="connsiteX1228" fmla="*/ 4397005 w 7981948"/>
              <a:gd name="connsiteY1228" fmla="*/ 9572877 h 10287000"/>
              <a:gd name="connsiteX1229" fmla="*/ 4376607 w 7981948"/>
              <a:gd name="connsiteY1229" fmla="*/ 9551838 h 10287000"/>
              <a:gd name="connsiteX1230" fmla="*/ 4397927 w 7981948"/>
              <a:gd name="connsiteY1230" fmla="*/ 9546435 h 10287000"/>
              <a:gd name="connsiteX1231" fmla="*/ 4496262 w 7981948"/>
              <a:gd name="connsiteY1231" fmla="*/ 9545618 h 10287000"/>
              <a:gd name="connsiteX1232" fmla="*/ 4523802 w 7981948"/>
              <a:gd name="connsiteY1232" fmla="*/ 9546273 h 10287000"/>
              <a:gd name="connsiteX1233" fmla="*/ 4501537 w 7981948"/>
              <a:gd name="connsiteY1233" fmla="*/ 9552360 h 10287000"/>
              <a:gd name="connsiteX1234" fmla="*/ 4496262 w 7981948"/>
              <a:gd name="connsiteY1234" fmla="*/ 9545618 h 10287000"/>
              <a:gd name="connsiteX1235" fmla="*/ 2287785 w 7981948"/>
              <a:gd name="connsiteY1235" fmla="*/ 9542017 h 10287000"/>
              <a:gd name="connsiteX1236" fmla="*/ 2288934 w 7981948"/>
              <a:gd name="connsiteY1236" fmla="*/ 9547549 h 10287000"/>
              <a:gd name="connsiteX1237" fmla="*/ 2284342 w 7981948"/>
              <a:gd name="connsiteY1237" fmla="*/ 9565920 h 10287000"/>
              <a:gd name="connsiteX1238" fmla="*/ 2280898 w 7981948"/>
              <a:gd name="connsiteY1238" fmla="*/ 9569569 h 10287000"/>
              <a:gd name="connsiteX1239" fmla="*/ 2277452 w 7981948"/>
              <a:gd name="connsiteY1239" fmla="*/ 9563096 h 10287000"/>
              <a:gd name="connsiteX1240" fmla="*/ 2282044 w 7981948"/>
              <a:gd name="connsiteY1240" fmla="*/ 9544725 h 10287000"/>
              <a:gd name="connsiteX1241" fmla="*/ 2287785 w 7981948"/>
              <a:gd name="connsiteY1241" fmla="*/ 9542017 h 10287000"/>
              <a:gd name="connsiteX1242" fmla="*/ 5141432 w 7981948"/>
              <a:gd name="connsiteY1242" fmla="*/ 9539896 h 10287000"/>
              <a:gd name="connsiteX1243" fmla="*/ 5163442 w 7981948"/>
              <a:gd name="connsiteY1243" fmla="*/ 9541154 h 10287000"/>
              <a:gd name="connsiteX1244" fmla="*/ 5163185 w 7981948"/>
              <a:gd name="connsiteY1244" fmla="*/ 9548500 h 10287000"/>
              <a:gd name="connsiteX1245" fmla="*/ 5141177 w 7981948"/>
              <a:gd name="connsiteY1245" fmla="*/ 9547241 h 10287000"/>
              <a:gd name="connsiteX1246" fmla="*/ 5141432 w 7981948"/>
              <a:gd name="connsiteY1246" fmla="*/ 9539896 h 10287000"/>
              <a:gd name="connsiteX1247" fmla="*/ 980970 w 7981948"/>
              <a:gd name="connsiteY1247" fmla="*/ 9537712 h 10287000"/>
              <a:gd name="connsiteX1248" fmla="*/ 991419 w 7981948"/>
              <a:gd name="connsiteY1248" fmla="*/ 9538437 h 10287000"/>
              <a:gd name="connsiteX1249" fmla="*/ 981823 w 7981948"/>
              <a:gd name="connsiteY1249" fmla="*/ 9545894 h 10287000"/>
              <a:gd name="connsiteX1250" fmla="*/ 980970 w 7981948"/>
              <a:gd name="connsiteY1250" fmla="*/ 9537712 h 10287000"/>
              <a:gd name="connsiteX1251" fmla="*/ 1067768 w 7981948"/>
              <a:gd name="connsiteY1251" fmla="*/ 9532862 h 10287000"/>
              <a:gd name="connsiteX1252" fmla="*/ 1072886 w 7981948"/>
              <a:gd name="connsiteY1252" fmla="*/ 9535375 h 10287000"/>
              <a:gd name="connsiteX1253" fmla="*/ 1056869 w 7981948"/>
              <a:gd name="connsiteY1253" fmla="*/ 9550075 h 10287000"/>
              <a:gd name="connsiteX1254" fmla="*/ 1067768 w 7981948"/>
              <a:gd name="connsiteY1254" fmla="*/ 9532862 h 10287000"/>
              <a:gd name="connsiteX1255" fmla="*/ 5247386 w 7981948"/>
              <a:gd name="connsiteY1255" fmla="*/ 9531391 h 10287000"/>
              <a:gd name="connsiteX1256" fmla="*/ 5266585 w 7981948"/>
              <a:gd name="connsiteY1256" fmla="*/ 9534176 h 10287000"/>
              <a:gd name="connsiteX1257" fmla="*/ 5265880 w 7981948"/>
              <a:gd name="connsiteY1257" fmla="*/ 9554374 h 10287000"/>
              <a:gd name="connsiteX1258" fmla="*/ 5244342 w 7981948"/>
              <a:gd name="connsiteY1258" fmla="*/ 9539651 h 10287000"/>
              <a:gd name="connsiteX1259" fmla="*/ 5247386 w 7981948"/>
              <a:gd name="connsiteY1259" fmla="*/ 9531391 h 10287000"/>
              <a:gd name="connsiteX1260" fmla="*/ 5307592 w 7981948"/>
              <a:gd name="connsiteY1260" fmla="*/ 9517508 h 10287000"/>
              <a:gd name="connsiteX1261" fmla="*/ 5325248 w 7981948"/>
              <a:gd name="connsiteY1261" fmla="*/ 9538145 h 10287000"/>
              <a:gd name="connsiteX1262" fmla="*/ 5306908 w 7981948"/>
              <a:gd name="connsiteY1262" fmla="*/ 9537095 h 10287000"/>
              <a:gd name="connsiteX1263" fmla="*/ 5307592 w 7981948"/>
              <a:gd name="connsiteY1263" fmla="*/ 9517508 h 10287000"/>
              <a:gd name="connsiteX1264" fmla="*/ 4010731 w 7981948"/>
              <a:gd name="connsiteY1264" fmla="*/ 9505154 h 10287000"/>
              <a:gd name="connsiteX1265" fmla="*/ 4016222 w 7981948"/>
              <a:gd name="connsiteY1265" fmla="*/ 9505796 h 10287000"/>
              <a:gd name="connsiteX1266" fmla="*/ 4010322 w 7981948"/>
              <a:gd name="connsiteY1266" fmla="*/ 9516905 h 10287000"/>
              <a:gd name="connsiteX1267" fmla="*/ 4010775 w 7981948"/>
              <a:gd name="connsiteY1267" fmla="*/ 9503848 h 10287000"/>
              <a:gd name="connsiteX1268" fmla="*/ 4010731 w 7981948"/>
              <a:gd name="connsiteY1268" fmla="*/ 9505154 h 10287000"/>
              <a:gd name="connsiteX1269" fmla="*/ 4007070 w 7981948"/>
              <a:gd name="connsiteY1269" fmla="*/ 9504727 h 10287000"/>
              <a:gd name="connsiteX1270" fmla="*/ 3988772 w 7981948"/>
              <a:gd name="connsiteY1270" fmla="*/ 9502589 h 10287000"/>
              <a:gd name="connsiteX1271" fmla="*/ 4007070 w 7981948"/>
              <a:gd name="connsiteY1271" fmla="*/ 9504727 h 10287000"/>
              <a:gd name="connsiteX1272" fmla="*/ 3988544 w 7981948"/>
              <a:gd name="connsiteY1272" fmla="*/ 9509119 h 10287000"/>
              <a:gd name="connsiteX1273" fmla="*/ 3988772 w 7981948"/>
              <a:gd name="connsiteY1273" fmla="*/ 9502589 h 10287000"/>
              <a:gd name="connsiteX1274" fmla="*/ 5120795 w 7981948"/>
              <a:gd name="connsiteY1274" fmla="*/ 9499466 h 10287000"/>
              <a:gd name="connsiteX1275" fmla="*/ 5142802 w 7981948"/>
              <a:gd name="connsiteY1275" fmla="*/ 9500724 h 10287000"/>
              <a:gd name="connsiteX1276" fmla="*/ 5142548 w 7981948"/>
              <a:gd name="connsiteY1276" fmla="*/ 9508069 h 10287000"/>
              <a:gd name="connsiteX1277" fmla="*/ 5120538 w 7981948"/>
              <a:gd name="connsiteY1277" fmla="*/ 9506811 h 10287000"/>
              <a:gd name="connsiteX1278" fmla="*/ 5120795 w 7981948"/>
              <a:gd name="connsiteY1278" fmla="*/ 9499466 h 10287000"/>
              <a:gd name="connsiteX1279" fmla="*/ 5002177 w 7981948"/>
              <a:gd name="connsiteY1279" fmla="*/ 9491687 h 10287000"/>
              <a:gd name="connsiteX1280" fmla="*/ 5019311 w 7981948"/>
              <a:gd name="connsiteY1280" fmla="*/ 9492667 h 10287000"/>
              <a:gd name="connsiteX1281" fmla="*/ 5019076 w 7981948"/>
              <a:gd name="connsiteY1281" fmla="*/ 9499433 h 10287000"/>
              <a:gd name="connsiteX1282" fmla="*/ 4998512 w 7981948"/>
              <a:gd name="connsiteY1282" fmla="*/ 9498257 h 10287000"/>
              <a:gd name="connsiteX1283" fmla="*/ 5246177 w 7981948"/>
              <a:gd name="connsiteY1283" fmla="*/ 9487011 h 10287000"/>
              <a:gd name="connsiteX1284" fmla="*/ 5290190 w 7981948"/>
              <a:gd name="connsiteY1284" fmla="*/ 9489528 h 10287000"/>
              <a:gd name="connsiteX1285" fmla="*/ 5289978 w 7981948"/>
              <a:gd name="connsiteY1285" fmla="*/ 9495650 h 10287000"/>
              <a:gd name="connsiteX1286" fmla="*/ 5267755 w 7981948"/>
              <a:gd name="connsiteY1286" fmla="*/ 9500511 h 10287000"/>
              <a:gd name="connsiteX1287" fmla="*/ 5246177 w 7981948"/>
              <a:gd name="connsiteY1287" fmla="*/ 9487011 h 10287000"/>
              <a:gd name="connsiteX1288" fmla="*/ 4173158 w 7981948"/>
              <a:gd name="connsiteY1288" fmla="*/ 9484516 h 10287000"/>
              <a:gd name="connsiteX1289" fmla="*/ 4216682 w 7981948"/>
              <a:gd name="connsiteY1289" fmla="*/ 9501024 h 10287000"/>
              <a:gd name="connsiteX1290" fmla="*/ 4215950 w 7981948"/>
              <a:gd name="connsiteY1290" fmla="*/ 9522010 h 10287000"/>
              <a:gd name="connsiteX1291" fmla="*/ 4215707 w 7981948"/>
              <a:gd name="connsiteY1291" fmla="*/ 9529004 h 10287000"/>
              <a:gd name="connsiteX1292" fmla="*/ 4215462 w 7981948"/>
              <a:gd name="connsiteY1292" fmla="*/ 9535999 h 10287000"/>
              <a:gd name="connsiteX1293" fmla="*/ 4193454 w 7981948"/>
              <a:gd name="connsiteY1293" fmla="*/ 9534741 h 10287000"/>
              <a:gd name="connsiteX1294" fmla="*/ 4193697 w 7981948"/>
              <a:gd name="connsiteY1294" fmla="*/ 9527745 h 10287000"/>
              <a:gd name="connsiteX1295" fmla="*/ 4173158 w 7981948"/>
              <a:gd name="connsiteY1295" fmla="*/ 9484516 h 10287000"/>
              <a:gd name="connsiteX1296" fmla="*/ 4312856 w 7981948"/>
              <a:gd name="connsiteY1296" fmla="*/ 9482995 h 10287000"/>
              <a:gd name="connsiteX1297" fmla="*/ 4351409 w 7981948"/>
              <a:gd name="connsiteY1297" fmla="*/ 9504627 h 10287000"/>
              <a:gd name="connsiteX1298" fmla="*/ 4337429 w 7981948"/>
              <a:gd name="connsiteY1298" fmla="*/ 9515991 h 10287000"/>
              <a:gd name="connsiteX1299" fmla="*/ 4298053 w 7981948"/>
              <a:gd name="connsiteY1299" fmla="*/ 9485936 h 10287000"/>
              <a:gd name="connsiteX1300" fmla="*/ 4312856 w 7981948"/>
              <a:gd name="connsiteY1300" fmla="*/ 9482995 h 10287000"/>
              <a:gd name="connsiteX1301" fmla="*/ 922199 w 7981948"/>
              <a:gd name="connsiteY1301" fmla="*/ 9469294 h 10287000"/>
              <a:gd name="connsiteX1302" fmla="*/ 930332 w 7981948"/>
              <a:gd name="connsiteY1302" fmla="*/ 9471356 h 10287000"/>
              <a:gd name="connsiteX1303" fmla="*/ 911112 w 7981948"/>
              <a:gd name="connsiteY1303" fmla="*/ 9496025 h 10287000"/>
              <a:gd name="connsiteX1304" fmla="*/ 922199 w 7981948"/>
              <a:gd name="connsiteY1304" fmla="*/ 9469294 h 10287000"/>
              <a:gd name="connsiteX1305" fmla="*/ 3970662 w 7981948"/>
              <a:gd name="connsiteY1305" fmla="*/ 9468642 h 10287000"/>
              <a:gd name="connsiteX1306" fmla="*/ 3989939 w 7981948"/>
              <a:gd name="connsiteY1306" fmla="*/ 9469131 h 10287000"/>
              <a:gd name="connsiteX1307" fmla="*/ 3967761 w 7981948"/>
              <a:gd name="connsiteY1307" fmla="*/ 9472769 h 10287000"/>
              <a:gd name="connsiteX1308" fmla="*/ 3970662 w 7981948"/>
              <a:gd name="connsiteY1308" fmla="*/ 9468642 h 10287000"/>
              <a:gd name="connsiteX1309" fmla="*/ 5140514 w 7981948"/>
              <a:gd name="connsiteY1309" fmla="*/ 9467513 h 10287000"/>
              <a:gd name="connsiteX1310" fmla="*/ 5166003 w 7981948"/>
              <a:gd name="connsiteY1310" fmla="*/ 9467706 h 10287000"/>
              <a:gd name="connsiteX1311" fmla="*/ 5121478 w 7981948"/>
              <a:gd name="connsiteY1311" fmla="*/ 9479880 h 10287000"/>
              <a:gd name="connsiteX1312" fmla="*/ 5140514 w 7981948"/>
              <a:gd name="connsiteY1312" fmla="*/ 9467513 h 10287000"/>
              <a:gd name="connsiteX1313" fmla="*/ 1067054 w 7981948"/>
              <a:gd name="connsiteY1313" fmla="*/ 9455133 h 10287000"/>
              <a:gd name="connsiteX1314" fmla="*/ 1071869 w 7981948"/>
              <a:gd name="connsiteY1314" fmla="*/ 9457025 h 10287000"/>
              <a:gd name="connsiteX1315" fmla="*/ 1054281 w 7981948"/>
              <a:gd name="connsiteY1315" fmla="*/ 9486362 h 10287000"/>
              <a:gd name="connsiteX1316" fmla="*/ 1045022 w 7981948"/>
              <a:gd name="connsiteY1316" fmla="*/ 9472125 h 10287000"/>
              <a:gd name="connsiteX1317" fmla="*/ 1056732 w 7981948"/>
              <a:gd name="connsiteY1317" fmla="*/ 9456041 h 10287000"/>
              <a:gd name="connsiteX1318" fmla="*/ 1067054 w 7981948"/>
              <a:gd name="connsiteY1318" fmla="*/ 9455133 h 10287000"/>
              <a:gd name="connsiteX1319" fmla="*/ 5047720 w 7981948"/>
              <a:gd name="connsiteY1319" fmla="*/ 9454272 h 10287000"/>
              <a:gd name="connsiteX1320" fmla="*/ 5063341 w 7981948"/>
              <a:gd name="connsiteY1320" fmla="*/ 9460854 h 10287000"/>
              <a:gd name="connsiteX1321" fmla="*/ 5062863 w 7981948"/>
              <a:gd name="connsiteY1321" fmla="*/ 9474565 h 10287000"/>
              <a:gd name="connsiteX1322" fmla="*/ 5040854 w 7981948"/>
              <a:gd name="connsiteY1322" fmla="*/ 9473304 h 10287000"/>
              <a:gd name="connsiteX1323" fmla="*/ 5041093 w 7981948"/>
              <a:gd name="connsiteY1323" fmla="*/ 9466450 h 10287000"/>
              <a:gd name="connsiteX1324" fmla="*/ 5035981 w 7981948"/>
              <a:gd name="connsiteY1324" fmla="*/ 9454997 h 10287000"/>
              <a:gd name="connsiteX1325" fmla="*/ 5047720 w 7981948"/>
              <a:gd name="connsiteY1325" fmla="*/ 9454272 h 10287000"/>
              <a:gd name="connsiteX1326" fmla="*/ 4381448 w 7981948"/>
              <a:gd name="connsiteY1326" fmla="*/ 9447626 h 10287000"/>
              <a:gd name="connsiteX1327" fmla="*/ 4402197 w 7981948"/>
              <a:gd name="connsiteY1327" fmla="*/ 9450394 h 10287000"/>
              <a:gd name="connsiteX1328" fmla="*/ 4340975 w 7981948"/>
              <a:gd name="connsiteY1328" fmla="*/ 9467130 h 10287000"/>
              <a:gd name="connsiteX1329" fmla="*/ 4381448 w 7981948"/>
              <a:gd name="connsiteY1329" fmla="*/ 9447626 h 10287000"/>
              <a:gd name="connsiteX1330" fmla="*/ 2308158 w 7981948"/>
              <a:gd name="connsiteY1330" fmla="*/ 9440252 h 10287000"/>
              <a:gd name="connsiteX1331" fmla="*/ 2315047 w 7981948"/>
              <a:gd name="connsiteY1331" fmla="*/ 9443076 h 10287000"/>
              <a:gd name="connsiteX1332" fmla="*/ 2311604 w 7981948"/>
              <a:gd name="connsiteY1332" fmla="*/ 9456853 h 10287000"/>
              <a:gd name="connsiteX1333" fmla="*/ 2304714 w 7981948"/>
              <a:gd name="connsiteY1333" fmla="*/ 9454030 h 10287000"/>
              <a:gd name="connsiteX1334" fmla="*/ 2308158 w 7981948"/>
              <a:gd name="connsiteY1334" fmla="*/ 9440252 h 10287000"/>
              <a:gd name="connsiteX1335" fmla="*/ 1034256 w 7981948"/>
              <a:gd name="connsiteY1335" fmla="*/ 9440181 h 10287000"/>
              <a:gd name="connsiteX1336" fmla="*/ 1033939 w 7981948"/>
              <a:gd name="connsiteY1336" fmla="*/ 9445367 h 10287000"/>
              <a:gd name="connsiteX1337" fmla="*/ 1031845 w 7981948"/>
              <a:gd name="connsiteY1337" fmla="*/ 9449826 h 10287000"/>
              <a:gd name="connsiteX1338" fmla="*/ 1019962 w 7981948"/>
              <a:gd name="connsiteY1338" fmla="*/ 9455587 h 10287000"/>
              <a:gd name="connsiteX1339" fmla="*/ 1012856 w 7981948"/>
              <a:gd name="connsiteY1339" fmla="*/ 9452673 h 10287000"/>
              <a:gd name="connsiteX1340" fmla="*/ 1014061 w 7981948"/>
              <a:gd name="connsiteY1340" fmla="*/ 9447851 h 10287000"/>
              <a:gd name="connsiteX1341" fmla="*/ 1017636 w 7981948"/>
              <a:gd name="connsiteY1341" fmla="*/ 9444000 h 10287000"/>
              <a:gd name="connsiteX1342" fmla="*/ 1025945 w 7981948"/>
              <a:gd name="connsiteY1342" fmla="*/ 9442090 h 10287000"/>
              <a:gd name="connsiteX1343" fmla="*/ 1034256 w 7981948"/>
              <a:gd name="connsiteY1343" fmla="*/ 9440181 h 10287000"/>
              <a:gd name="connsiteX1344" fmla="*/ 5207797 w 7981948"/>
              <a:gd name="connsiteY1344" fmla="*/ 9428393 h 10287000"/>
              <a:gd name="connsiteX1345" fmla="*/ 5214449 w 7981948"/>
              <a:gd name="connsiteY1345" fmla="*/ 9435215 h 10287000"/>
              <a:gd name="connsiteX1346" fmla="*/ 5207542 w 7981948"/>
              <a:gd name="connsiteY1346" fmla="*/ 9435739 h 10287000"/>
              <a:gd name="connsiteX1347" fmla="*/ 5207029 w 7981948"/>
              <a:gd name="connsiteY1347" fmla="*/ 9450427 h 10287000"/>
              <a:gd name="connsiteX1348" fmla="*/ 5188689 w 7981948"/>
              <a:gd name="connsiteY1348" fmla="*/ 9449380 h 10287000"/>
              <a:gd name="connsiteX1349" fmla="*/ 5207797 w 7981948"/>
              <a:gd name="connsiteY1349" fmla="*/ 9428393 h 10287000"/>
              <a:gd name="connsiteX1350" fmla="*/ 1065190 w 7981948"/>
              <a:gd name="connsiteY1350" fmla="*/ 9428360 h 10287000"/>
              <a:gd name="connsiteX1351" fmla="*/ 1068595 w 7981948"/>
              <a:gd name="connsiteY1351" fmla="*/ 9429103 h 10287000"/>
              <a:gd name="connsiteX1352" fmla="*/ 1062674 w 7981948"/>
              <a:gd name="connsiteY1352" fmla="*/ 9431896 h 10287000"/>
              <a:gd name="connsiteX1353" fmla="*/ 1065190 w 7981948"/>
              <a:gd name="connsiteY1353" fmla="*/ 9428360 h 10287000"/>
              <a:gd name="connsiteX1354" fmla="*/ 4219215 w 7981948"/>
              <a:gd name="connsiteY1354" fmla="*/ 9428275 h 10287000"/>
              <a:gd name="connsiteX1355" fmla="*/ 4299674 w 7981948"/>
              <a:gd name="connsiteY1355" fmla="*/ 9439568 h 10287000"/>
              <a:gd name="connsiteX1356" fmla="*/ 4279267 w 7981948"/>
              <a:gd name="connsiteY1356" fmla="*/ 9445090 h 10287000"/>
              <a:gd name="connsiteX1357" fmla="*/ 4279034 w 7981948"/>
              <a:gd name="connsiteY1357" fmla="*/ 9451769 h 10287000"/>
              <a:gd name="connsiteX1358" fmla="*/ 4297578 w 7981948"/>
              <a:gd name="connsiteY1358" fmla="*/ 9499661 h 10287000"/>
              <a:gd name="connsiteX1359" fmla="*/ 4237759 w 7981948"/>
              <a:gd name="connsiteY1359" fmla="*/ 9476169 h 10287000"/>
              <a:gd name="connsiteX1360" fmla="*/ 4238225 w 7981948"/>
              <a:gd name="connsiteY1360" fmla="*/ 9462816 h 10287000"/>
              <a:gd name="connsiteX1361" fmla="*/ 4177008 w 7981948"/>
              <a:gd name="connsiteY1361" fmla="*/ 9479384 h 10287000"/>
              <a:gd name="connsiteX1362" fmla="*/ 4137361 w 7981948"/>
              <a:gd name="connsiteY1362" fmla="*/ 9457046 h 10287000"/>
              <a:gd name="connsiteX1363" fmla="*/ 4138061 w 7981948"/>
              <a:gd name="connsiteY1363" fmla="*/ 9437014 h 10287000"/>
              <a:gd name="connsiteX1364" fmla="*/ 4198813 w 7981948"/>
              <a:gd name="connsiteY1364" fmla="*/ 9433800 h 10287000"/>
              <a:gd name="connsiteX1365" fmla="*/ 4178172 w 7981948"/>
              <a:gd name="connsiteY1365" fmla="*/ 9445999 h 10287000"/>
              <a:gd name="connsiteX1366" fmla="*/ 4177707 w 7981948"/>
              <a:gd name="connsiteY1366" fmla="*/ 9459354 h 10287000"/>
              <a:gd name="connsiteX1367" fmla="*/ 4198579 w 7981948"/>
              <a:gd name="connsiteY1367" fmla="*/ 9440476 h 10287000"/>
              <a:gd name="connsiteX1368" fmla="*/ 4219215 w 7981948"/>
              <a:gd name="connsiteY1368" fmla="*/ 9428275 h 10287000"/>
              <a:gd name="connsiteX1369" fmla="*/ 5123438 w 7981948"/>
              <a:gd name="connsiteY1369" fmla="*/ 9423570 h 10287000"/>
              <a:gd name="connsiteX1370" fmla="*/ 5167454 w 7981948"/>
              <a:gd name="connsiteY1370" fmla="*/ 9426087 h 10287000"/>
              <a:gd name="connsiteX1371" fmla="*/ 5122667 w 7981948"/>
              <a:gd name="connsiteY1371" fmla="*/ 9445605 h 10287000"/>
              <a:gd name="connsiteX1372" fmla="*/ 5123438 w 7981948"/>
              <a:gd name="connsiteY1372" fmla="*/ 9423570 h 10287000"/>
              <a:gd name="connsiteX1373" fmla="*/ 5310917 w 7981948"/>
              <a:gd name="connsiteY1373" fmla="*/ 9422026 h 10287000"/>
              <a:gd name="connsiteX1374" fmla="*/ 5351265 w 7981948"/>
              <a:gd name="connsiteY1374" fmla="*/ 9424334 h 10287000"/>
              <a:gd name="connsiteX1375" fmla="*/ 5350308 w 7981948"/>
              <a:gd name="connsiteY1375" fmla="*/ 9451753 h 10287000"/>
              <a:gd name="connsiteX1376" fmla="*/ 5330134 w 7981948"/>
              <a:gd name="connsiteY1376" fmla="*/ 9450601 h 10287000"/>
              <a:gd name="connsiteX1377" fmla="*/ 5289790 w 7981948"/>
              <a:gd name="connsiteY1377" fmla="*/ 9448293 h 10287000"/>
              <a:gd name="connsiteX1378" fmla="*/ 5310917 w 7981948"/>
              <a:gd name="connsiteY1378" fmla="*/ 9422026 h 10287000"/>
              <a:gd name="connsiteX1379" fmla="*/ 4322423 w 7981948"/>
              <a:gd name="connsiteY1379" fmla="*/ 9419459 h 10287000"/>
              <a:gd name="connsiteX1380" fmla="*/ 4344176 w 7981948"/>
              <a:gd name="connsiteY1380" fmla="*/ 9428063 h 10287000"/>
              <a:gd name="connsiteX1381" fmla="*/ 4322167 w 7981948"/>
              <a:gd name="connsiteY1381" fmla="*/ 9426804 h 10287000"/>
              <a:gd name="connsiteX1382" fmla="*/ 4322423 w 7981948"/>
              <a:gd name="connsiteY1382" fmla="*/ 9419459 h 10287000"/>
              <a:gd name="connsiteX1383" fmla="*/ 923376 w 7981948"/>
              <a:gd name="connsiteY1383" fmla="*/ 9415616 h 10287000"/>
              <a:gd name="connsiteX1384" fmla="*/ 925745 w 7981948"/>
              <a:gd name="connsiteY1384" fmla="*/ 9416586 h 10287000"/>
              <a:gd name="connsiteX1385" fmla="*/ 928111 w 7981948"/>
              <a:gd name="connsiteY1385" fmla="*/ 9417559 h 10287000"/>
              <a:gd name="connsiteX1386" fmla="*/ 926791 w 7981948"/>
              <a:gd name="connsiteY1386" fmla="*/ 9433289 h 10287000"/>
              <a:gd name="connsiteX1387" fmla="*/ 921871 w 7981948"/>
              <a:gd name="connsiteY1387" fmla="*/ 9452971 h 10287000"/>
              <a:gd name="connsiteX1388" fmla="*/ 917135 w 7981948"/>
              <a:gd name="connsiteY1388" fmla="*/ 9451029 h 10287000"/>
              <a:gd name="connsiteX1389" fmla="*/ 918365 w 7981948"/>
              <a:gd name="connsiteY1389" fmla="*/ 9446109 h 10287000"/>
              <a:gd name="connsiteX1390" fmla="*/ 922056 w 7981948"/>
              <a:gd name="connsiteY1390" fmla="*/ 9431349 h 10287000"/>
              <a:gd name="connsiteX1391" fmla="*/ 922146 w 7981948"/>
              <a:gd name="connsiteY1391" fmla="*/ 9420537 h 10287000"/>
              <a:gd name="connsiteX1392" fmla="*/ 923376 w 7981948"/>
              <a:gd name="connsiteY1392" fmla="*/ 9415616 h 10287000"/>
              <a:gd name="connsiteX1393" fmla="*/ 4425803 w 7981948"/>
              <a:gd name="connsiteY1393" fmla="*/ 9405746 h 10287000"/>
              <a:gd name="connsiteX1394" fmla="*/ 4445977 w 7981948"/>
              <a:gd name="connsiteY1394" fmla="*/ 9406900 h 10287000"/>
              <a:gd name="connsiteX1395" fmla="*/ 4445743 w 7981948"/>
              <a:gd name="connsiteY1395" fmla="*/ 9413635 h 10287000"/>
              <a:gd name="connsiteX1396" fmla="*/ 4465912 w 7981948"/>
              <a:gd name="connsiteY1396" fmla="*/ 9414787 h 10287000"/>
              <a:gd name="connsiteX1397" fmla="*/ 4486321 w 7981948"/>
              <a:gd name="connsiteY1397" fmla="*/ 9409208 h 10287000"/>
              <a:gd name="connsiteX1398" fmla="*/ 4491127 w 7981948"/>
              <a:gd name="connsiteY1398" fmla="*/ 9416231 h 10287000"/>
              <a:gd name="connsiteX1399" fmla="*/ 4465677 w 7981948"/>
              <a:gd name="connsiteY1399" fmla="*/ 9421519 h 10287000"/>
              <a:gd name="connsiteX1400" fmla="*/ 4465207 w 7981948"/>
              <a:gd name="connsiteY1400" fmla="*/ 9434987 h 10287000"/>
              <a:gd name="connsiteX1401" fmla="*/ 4445272 w 7981948"/>
              <a:gd name="connsiteY1401" fmla="*/ 9427100 h 10287000"/>
              <a:gd name="connsiteX1402" fmla="*/ 4445508 w 7981948"/>
              <a:gd name="connsiteY1402" fmla="*/ 9420365 h 10287000"/>
              <a:gd name="connsiteX1403" fmla="*/ 4425568 w 7981948"/>
              <a:gd name="connsiteY1403" fmla="*/ 9412481 h 10287000"/>
              <a:gd name="connsiteX1404" fmla="*/ 4425803 w 7981948"/>
              <a:gd name="connsiteY1404" fmla="*/ 9405746 h 10287000"/>
              <a:gd name="connsiteX1405" fmla="*/ 3951725 w 7981948"/>
              <a:gd name="connsiteY1405" fmla="*/ 9405617 h 10287000"/>
              <a:gd name="connsiteX1406" fmla="*/ 3970065 w 7981948"/>
              <a:gd name="connsiteY1406" fmla="*/ 9406664 h 10287000"/>
              <a:gd name="connsiteX1407" fmla="*/ 3951725 w 7981948"/>
              <a:gd name="connsiteY1407" fmla="*/ 9405617 h 10287000"/>
              <a:gd name="connsiteX1408" fmla="*/ 4115451 w 7981948"/>
              <a:gd name="connsiteY1408" fmla="*/ 9400262 h 10287000"/>
              <a:gd name="connsiteX1409" fmla="*/ 4175731 w 7981948"/>
              <a:gd name="connsiteY1409" fmla="*/ 9410579 h 10287000"/>
              <a:gd name="connsiteX1410" fmla="*/ 4154840 w 7981948"/>
              <a:gd name="connsiteY1410" fmla="*/ 9429990 h 10287000"/>
              <a:gd name="connsiteX1411" fmla="*/ 4114256 w 7981948"/>
              <a:gd name="connsiteY1411" fmla="*/ 9434536 h 10287000"/>
              <a:gd name="connsiteX1412" fmla="*/ 4115451 w 7981948"/>
              <a:gd name="connsiteY1412" fmla="*/ 9400262 h 10287000"/>
              <a:gd name="connsiteX1413" fmla="*/ 3359678 w 7981948"/>
              <a:gd name="connsiteY1413" fmla="*/ 9394217 h 10287000"/>
              <a:gd name="connsiteX1414" fmla="*/ 3374012 w 7981948"/>
              <a:gd name="connsiteY1414" fmla="*/ 9410685 h 10287000"/>
              <a:gd name="connsiteX1415" fmla="*/ 3354034 w 7981948"/>
              <a:gd name="connsiteY1415" fmla="*/ 9395178 h 10287000"/>
              <a:gd name="connsiteX1416" fmla="*/ 3359678 w 7981948"/>
              <a:gd name="connsiteY1416" fmla="*/ 9394217 h 10287000"/>
              <a:gd name="connsiteX1417" fmla="*/ 2353365 w 7981948"/>
              <a:gd name="connsiteY1417" fmla="*/ 9384740 h 10287000"/>
              <a:gd name="connsiteX1418" fmla="*/ 2359945 w 7981948"/>
              <a:gd name="connsiteY1418" fmla="*/ 9408037 h 10287000"/>
              <a:gd name="connsiteX1419" fmla="*/ 2346049 w 7981948"/>
              <a:gd name="connsiteY1419" fmla="*/ 9434900 h 10287000"/>
              <a:gd name="connsiteX1420" fmla="*/ 2353365 w 7981948"/>
              <a:gd name="connsiteY1420" fmla="*/ 9384740 h 10287000"/>
              <a:gd name="connsiteX1421" fmla="*/ 2333181 w 7981948"/>
              <a:gd name="connsiteY1421" fmla="*/ 9370533 h 10287000"/>
              <a:gd name="connsiteX1422" fmla="*/ 2322279 w 7981948"/>
              <a:gd name="connsiteY1422" fmla="*/ 9404273 h 10287000"/>
              <a:gd name="connsiteX1423" fmla="*/ 2333181 w 7981948"/>
              <a:gd name="connsiteY1423" fmla="*/ 9370533 h 10287000"/>
              <a:gd name="connsiteX1424" fmla="*/ 5331135 w 7981948"/>
              <a:gd name="connsiteY1424" fmla="*/ 9369213 h 10287000"/>
              <a:gd name="connsiteX1425" fmla="*/ 5374925 w 7981948"/>
              <a:gd name="connsiteY1425" fmla="*/ 9378259 h 10287000"/>
              <a:gd name="connsiteX1426" fmla="*/ 5352689 w 7981948"/>
              <a:gd name="connsiteY1426" fmla="*/ 9383530 h 10287000"/>
              <a:gd name="connsiteX1427" fmla="*/ 5352233 w 7981948"/>
              <a:gd name="connsiteY1427" fmla="*/ 9396586 h 10287000"/>
              <a:gd name="connsiteX1428" fmla="*/ 5374013 w 7981948"/>
              <a:gd name="connsiteY1428" fmla="*/ 9404376 h 10287000"/>
              <a:gd name="connsiteX1429" fmla="*/ 5351777 w 7981948"/>
              <a:gd name="connsiteY1429" fmla="*/ 9409643 h 10287000"/>
              <a:gd name="connsiteX1430" fmla="*/ 5329769 w 7981948"/>
              <a:gd name="connsiteY1430" fmla="*/ 9408385 h 10287000"/>
              <a:gd name="connsiteX1431" fmla="*/ 5330451 w 7981948"/>
              <a:gd name="connsiteY1431" fmla="*/ 9388800 h 10287000"/>
              <a:gd name="connsiteX1432" fmla="*/ 5330679 w 7981948"/>
              <a:gd name="connsiteY1432" fmla="*/ 9382270 h 10287000"/>
              <a:gd name="connsiteX1433" fmla="*/ 5331135 w 7981948"/>
              <a:gd name="connsiteY1433" fmla="*/ 9369213 h 10287000"/>
              <a:gd name="connsiteX1434" fmla="*/ 5228272 w 7981948"/>
              <a:gd name="connsiteY1434" fmla="*/ 9368236 h 10287000"/>
              <a:gd name="connsiteX1435" fmla="*/ 5263744 w 7981948"/>
              <a:gd name="connsiteY1435" fmla="*/ 9378545 h 10287000"/>
              <a:gd name="connsiteX1436" fmla="*/ 5249509 w 7981948"/>
              <a:gd name="connsiteY1436" fmla="*/ 9391529 h 10287000"/>
              <a:gd name="connsiteX1437" fmla="*/ 5228017 w 7981948"/>
              <a:gd name="connsiteY1437" fmla="*/ 9375582 h 10287000"/>
              <a:gd name="connsiteX1438" fmla="*/ 5228272 w 7981948"/>
              <a:gd name="connsiteY1438" fmla="*/ 9368236 h 10287000"/>
              <a:gd name="connsiteX1439" fmla="*/ 934224 w 7981948"/>
              <a:gd name="connsiteY1439" fmla="*/ 9363106 h 10287000"/>
              <a:gd name="connsiteX1440" fmla="*/ 937861 w 7981948"/>
              <a:gd name="connsiteY1440" fmla="*/ 9369819 h 10287000"/>
              <a:gd name="connsiteX1441" fmla="*/ 933126 w 7981948"/>
              <a:gd name="connsiteY1441" fmla="*/ 9388763 h 10287000"/>
              <a:gd name="connsiteX1442" fmla="*/ 930759 w 7981948"/>
              <a:gd name="connsiteY1442" fmla="*/ 9398233 h 10287000"/>
              <a:gd name="connsiteX1443" fmla="*/ 924753 w 7981948"/>
              <a:gd name="connsiteY1443" fmla="*/ 9400993 h 10287000"/>
              <a:gd name="connsiteX1444" fmla="*/ 922297 w 7981948"/>
              <a:gd name="connsiteY1444" fmla="*/ 9389544 h 10287000"/>
              <a:gd name="connsiteX1445" fmla="*/ 923482 w 7981948"/>
              <a:gd name="connsiteY1445" fmla="*/ 9384808 h 10287000"/>
              <a:gd name="connsiteX1446" fmla="*/ 927032 w 7981948"/>
              <a:gd name="connsiteY1446" fmla="*/ 9370600 h 10287000"/>
              <a:gd name="connsiteX1447" fmla="*/ 934224 w 7981948"/>
              <a:gd name="connsiteY1447" fmla="*/ 9363106 h 10287000"/>
              <a:gd name="connsiteX1448" fmla="*/ 1020019 w 7981948"/>
              <a:gd name="connsiteY1448" fmla="*/ 9362203 h 10287000"/>
              <a:gd name="connsiteX1449" fmla="*/ 1031633 w 7981948"/>
              <a:gd name="connsiteY1449" fmla="*/ 9419337 h 10287000"/>
              <a:gd name="connsiteX1450" fmla="*/ 1021050 w 7981948"/>
              <a:gd name="connsiteY1450" fmla="*/ 9420236 h 10287000"/>
              <a:gd name="connsiteX1451" fmla="*/ 1025721 w 7981948"/>
              <a:gd name="connsiteY1451" fmla="*/ 9432624 h 10287000"/>
              <a:gd name="connsiteX1452" fmla="*/ 1004504 w 7981948"/>
              <a:gd name="connsiteY1452" fmla="*/ 9455353 h 10287000"/>
              <a:gd name="connsiteX1453" fmla="*/ 1000916 w 7981948"/>
              <a:gd name="connsiteY1453" fmla="*/ 9480068 h 10287000"/>
              <a:gd name="connsiteX1454" fmla="*/ 998515 w 7981948"/>
              <a:gd name="connsiteY1454" fmla="*/ 9500034 h 10287000"/>
              <a:gd name="connsiteX1455" fmla="*/ 1000864 w 7981948"/>
              <a:gd name="connsiteY1455" fmla="*/ 9500996 h 10287000"/>
              <a:gd name="connsiteX1456" fmla="*/ 1004400 w 7981948"/>
              <a:gd name="connsiteY1456" fmla="*/ 9497208 h 10287000"/>
              <a:gd name="connsiteX1457" fmla="*/ 1006775 w 7981948"/>
              <a:gd name="connsiteY1457" fmla="*/ 9487707 h 10287000"/>
              <a:gd name="connsiteX1458" fmla="*/ 1010311 w 7981948"/>
              <a:gd name="connsiteY1458" fmla="*/ 9483920 h 10287000"/>
              <a:gd name="connsiteX1459" fmla="*/ 1011472 w 7981948"/>
              <a:gd name="connsiteY1459" fmla="*/ 9489632 h 10287000"/>
              <a:gd name="connsiteX1460" fmla="*/ 1011447 w 7981948"/>
              <a:gd name="connsiteY1460" fmla="*/ 9500096 h 10287000"/>
              <a:gd name="connsiteX1461" fmla="*/ 1002025 w 7981948"/>
              <a:gd name="connsiteY1461" fmla="*/ 9506710 h 10287000"/>
              <a:gd name="connsiteX1462" fmla="*/ 994979 w 7981948"/>
              <a:gd name="connsiteY1462" fmla="*/ 9503822 h 10287000"/>
              <a:gd name="connsiteX1463" fmla="*/ 992630 w 7981948"/>
              <a:gd name="connsiteY1463" fmla="*/ 9502860 h 10287000"/>
              <a:gd name="connsiteX1464" fmla="*/ 996219 w 7981948"/>
              <a:gd name="connsiteY1464" fmla="*/ 9478143 h 10287000"/>
              <a:gd name="connsiteX1465" fmla="*/ 999807 w 7981948"/>
              <a:gd name="connsiteY1465" fmla="*/ 9453427 h 10287000"/>
              <a:gd name="connsiteX1466" fmla="*/ 998619 w 7981948"/>
              <a:gd name="connsiteY1466" fmla="*/ 9458177 h 10287000"/>
              <a:gd name="connsiteX1467" fmla="*/ 991573 w 7981948"/>
              <a:gd name="connsiteY1467" fmla="*/ 9455289 h 10287000"/>
              <a:gd name="connsiteX1468" fmla="*/ 997458 w 7981948"/>
              <a:gd name="connsiteY1468" fmla="*/ 9452465 h 10287000"/>
              <a:gd name="connsiteX1469" fmla="*/ 992787 w 7981948"/>
              <a:gd name="connsiteY1469" fmla="*/ 9440074 h 10287000"/>
              <a:gd name="connsiteX1470" fmla="*/ 977480 w 7981948"/>
              <a:gd name="connsiteY1470" fmla="*/ 9449513 h 10287000"/>
              <a:gd name="connsiteX1471" fmla="*/ 984631 w 7981948"/>
              <a:gd name="connsiteY1471" fmla="*/ 9410546 h 10287000"/>
              <a:gd name="connsiteX1472" fmla="*/ 991679 w 7981948"/>
              <a:gd name="connsiteY1472" fmla="*/ 9413434 h 10287000"/>
              <a:gd name="connsiteX1473" fmla="*/ 1020019 w 7981948"/>
              <a:gd name="connsiteY1473" fmla="*/ 9362203 h 10287000"/>
              <a:gd name="connsiteX1474" fmla="*/ 1082001 w 7981948"/>
              <a:gd name="connsiteY1474" fmla="*/ 9355334 h 10287000"/>
              <a:gd name="connsiteX1475" fmla="*/ 1083142 w 7981948"/>
              <a:gd name="connsiteY1475" fmla="*/ 9361022 h 10287000"/>
              <a:gd name="connsiteX1476" fmla="*/ 1078449 w 7981948"/>
              <a:gd name="connsiteY1476" fmla="*/ 9369541 h 10287000"/>
              <a:gd name="connsiteX1477" fmla="*/ 1084243 w 7981948"/>
              <a:gd name="connsiteY1477" fmla="*/ 9377136 h 10287000"/>
              <a:gd name="connsiteX1478" fmla="*/ 1081420 w 7981948"/>
              <a:gd name="connsiteY1478" fmla="*/ 9390990 h 10287000"/>
              <a:gd name="connsiteX1479" fmla="*/ 1075998 w 7981948"/>
              <a:gd name="connsiteY1479" fmla="*/ 9399862 h 10287000"/>
              <a:gd name="connsiteX1480" fmla="*/ 1077139 w 7981948"/>
              <a:gd name="connsiteY1480" fmla="*/ 9405551 h 10287000"/>
              <a:gd name="connsiteX1481" fmla="*/ 1074772 w 7981948"/>
              <a:gd name="connsiteY1481" fmla="*/ 9415023 h 10287000"/>
              <a:gd name="connsiteX1482" fmla="*/ 1066656 w 7981948"/>
              <a:gd name="connsiteY1482" fmla="*/ 9406473 h 10287000"/>
              <a:gd name="connsiteX1483" fmla="*/ 1065513 w 7981948"/>
              <a:gd name="connsiteY1483" fmla="*/ 9400784 h 10287000"/>
              <a:gd name="connsiteX1484" fmla="*/ 1063187 w 7981948"/>
              <a:gd name="connsiteY1484" fmla="*/ 9399831 h 10287000"/>
              <a:gd name="connsiteX1485" fmla="*/ 1064456 w 7981948"/>
              <a:gd name="connsiteY1485" fmla="*/ 9374246 h 10287000"/>
              <a:gd name="connsiteX1486" fmla="*/ 1065640 w 7981948"/>
              <a:gd name="connsiteY1486" fmla="*/ 9369510 h 10287000"/>
              <a:gd name="connsiteX1487" fmla="*/ 1074982 w 7981948"/>
              <a:gd name="connsiteY1487" fmla="*/ 9362897 h 10287000"/>
              <a:gd name="connsiteX1488" fmla="*/ 1078492 w 7981948"/>
              <a:gd name="connsiteY1488" fmla="*/ 9359116 h 10287000"/>
              <a:gd name="connsiteX1489" fmla="*/ 1082001 w 7981948"/>
              <a:gd name="connsiteY1489" fmla="*/ 9355334 h 10287000"/>
              <a:gd name="connsiteX1490" fmla="*/ 4105267 w 7981948"/>
              <a:gd name="connsiteY1490" fmla="*/ 9349797 h 10287000"/>
              <a:gd name="connsiteX1491" fmla="*/ 4118937 w 7981948"/>
              <a:gd name="connsiteY1491" fmla="*/ 9353033 h 10287000"/>
              <a:gd name="connsiteX1492" fmla="*/ 4074926 w 7981948"/>
              <a:gd name="connsiteY1492" fmla="*/ 9350517 h 10287000"/>
              <a:gd name="connsiteX1493" fmla="*/ 4105267 w 7981948"/>
              <a:gd name="connsiteY1493" fmla="*/ 9349797 h 10287000"/>
              <a:gd name="connsiteX1494" fmla="*/ 3389943 w 7981948"/>
              <a:gd name="connsiteY1494" fmla="*/ 9348545 h 10287000"/>
              <a:gd name="connsiteX1495" fmla="*/ 3393139 w 7981948"/>
              <a:gd name="connsiteY1495" fmla="*/ 9350145 h 10287000"/>
              <a:gd name="connsiteX1496" fmla="*/ 3396336 w 7981948"/>
              <a:gd name="connsiteY1496" fmla="*/ 9351744 h 10287000"/>
              <a:gd name="connsiteX1497" fmla="*/ 3399533 w 7981948"/>
              <a:gd name="connsiteY1497" fmla="*/ 9353345 h 10287000"/>
              <a:gd name="connsiteX1498" fmla="*/ 3398100 w 7981948"/>
              <a:gd name="connsiteY1498" fmla="*/ 9358036 h 10287000"/>
              <a:gd name="connsiteX1499" fmla="*/ 3390275 w 7981948"/>
              <a:gd name="connsiteY1499" fmla="*/ 9359528 h 10287000"/>
              <a:gd name="connsiteX1500" fmla="*/ 3382450 w 7981948"/>
              <a:gd name="connsiteY1500" fmla="*/ 9361020 h 10287000"/>
              <a:gd name="connsiteX1501" fmla="*/ 3380686 w 7981948"/>
              <a:gd name="connsiteY1501" fmla="*/ 9354729 h 10287000"/>
              <a:gd name="connsiteX1502" fmla="*/ 3389943 w 7981948"/>
              <a:gd name="connsiteY1502" fmla="*/ 9348545 h 10287000"/>
              <a:gd name="connsiteX1503" fmla="*/ 5273394 w 7981948"/>
              <a:gd name="connsiteY1503" fmla="*/ 9338926 h 10287000"/>
              <a:gd name="connsiteX1504" fmla="*/ 5295405 w 7981948"/>
              <a:gd name="connsiteY1504" fmla="*/ 9340185 h 10287000"/>
              <a:gd name="connsiteX1505" fmla="*/ 5295233 w 7981948"/>
              <a:gd name="connsiteY1505" fmla="*/ 9345081 h 10287000"/>
              <a:gd name="connsiteX1506" fmla="*/ 5273224 w 7981948"/>
              <a:gd name="connsiteY1506" fmla="*/ 9343823 h 10287000"/>
              <a:gd name="connsiteX1507" fmla="*/ 5251220 w 7981948"/>
              <a:gd name="connsiteY1507" fmla="*/ 9342564 h 10287000"/>
              <a:gd name="connsiteX1508" fmla="*/ 5273394 w 7981948"/>
              <a:gd name="connsiteY1508" fmla="*/ 9338926 h 10287000"/>
              <a:gd name="connsiteX1509" fmla="*/ 2371177 w 7981948"/>
              <a:gd name="connsiteY1509" fmla="*/ 9335717 h 10287000"/>
              <a:gd name="connsiteX1510" fmla="*/ 2375896 w 7981948"/>
              <a:gd name="connsiteY1510" fmla="*/ 9337018 h 10287000"/>
              <a:gd name="connsiteX1511" fmla="*/ 2376041 w 7981948"/>
              <a:gd name="connsiteY1511" fmla="*/ 9347203 h 10287000"/>
              <a:gd name="connsiteX1512" fmla="*/ 2374892 w 7981948"/>
              <a:gd name="connsiteY1512" fmla="*/ 9351796 h 10287000"/>
              <a:gd name="connsiteX1513" fmla="*/ 2370157 w 7981948"/>
              <a:gd name="connsiteY1513" fmla="*/ 9359981 h 10287000"/>
              <a:gd name="connsiteX1514" fmla="*/ 2361689 w 7981948"/>
              <a:gd name="connsiteY1514" fmla="*/ 9361571 h 10287000"/>
              <a:gd name="connsiteX1515" fmla="*/ 2359104 w 7981948"/>
              <a:gd name="connsiteY1515" fmla="*/ 9350387 h 10287000"/>
              <a:gd name="connsiteX1516" fmla="*/ 2361545 w 7981948"/>
              <a:gd name="connsiteY1516" fmla="*/ 9351386 h 10287000"/>
              <a:gd name="connsiteX1517" fmla="*/ 2366279 w 7981948"/>
              <a:gd name="connsiteY1517" fmla="*/ 9343204 h 10287000"/>
              <a:gd name="connsiteX1518" fmla="*/ 2367427 w 7981948"/>
              <a:gd name="connsiteY1518" fmla="*/ 9338609 h 10287000"/>
              <a:gd name="connsiteX1519" fmla="*/ 2371177 w 7981948"/>
              <a:gd name="connsiteY1519" fmla="*/ 9335717 h 10287000"/>
              <a:gd name="connsiteX1520" fmla="*/ 4141600 w 7981948"/>
              <a:gd name="connsiteY1520" fmla="*/ 9335522 h 10287000"/>
              <a:gd name="connsiteX1521" fmla="*/ 4119165 w 7981948"/>
              <a:gd name="connsiteY1521" fmla="*/ 9346506 h 10287000"/>
              <a:gd name="connsiteX1522" fmla="*/ 4141600 w 7981948"/>
              <a:gd name="connsiteY1522" fmla="*/ 9335522 h 10287000"/>
              <a:gd name="connsiteX1523" fmla="*/ 4222544 w 7981948"/>
              <a:gd name="connsiteY1523" fmla="*/ 9332793 h 10287000"/>
              <a:gd name="connsiteX1524" fmla="*/ 4244083 w 7981948"/>
              <a:gd name="connsiteY1524" fmla="*/ 9347517 h 10287000"/>
              <a:gd name="connsiteX1525" fmla="*/ 4222544 w 7981948"/>
              <a:gd name="connsiteY1525" fmla="*/ 9332793 h 10287000"/>
              <a:gd name="connsiteX1526" fmla="*/ 5296168 w 7981948"/>
              <a:gd name="connsiteY1526" fmla="*/ 9318150 h 10287000"/>
              <a:gd name="connsiteX1527" fmla="*/ 5273646 w 7981948"/>
              <a:gd name="connsiteY1527" fmla="*/ 9331581 h 10287000"/>
              <a:gd name="connsiteX1528" fmla="*/ 5296168 w 7981948"/>
              <a:gd name="connsiteY1528" fmla="*/ 9318150 h 10287000"/>
              <a:gd name="connsiteX1529" fmla="*/ 5105189 w 7981948"/>
              <a:gd name="connsiteY1529" fmla="*/ 9314588 h 10287000"/>
              <a:gd name="connsiteX1530" fmla="*/ 5127199 w 7981948"/>
              <a:gd name="connsiteY1530" fmla="*/ 9315846 h 10287000"/>
              <a:gd name="connsiteX1531" fmla="*/ 5104934 w 7981948"/>
              <a:gd name="connsiteY1531" fmla="*/ 9321933 h 10287000"/>
              <a:gd name="connsiteX1532" fmla="*/ 5105189 w 7981948"/>
              <a:gd name="connsiteY1532" fmla="*/ 9314588 h 10287000"/>
              <a:gd name="connsiteX1533" fmla="*/ 3612837 w 7981948"/>
              <a:gd name="connsiteY1533" fmla="*/ 9307190 h 10287000"/>
              <a:gd name="connsiteX1534" fmla="*/ 3627459 w 7981948"/>
              <a:gd name="connsiteY1534" fmla="*/ 9333868 h 10287000"/>
              <a:gd name="connsiteX1535" fmla="*/ 3620811 w 7981948"/>
              <a:gd name="connsiteY1535" fmla="*/ 9338716 h 10287000"/>
              <a:gd name="connsiteX1536" fmla="*/ 3616437 w 7981948"/>
              <a:gd name="connsiteY1536" fmla="*/ 9353047 h 10287000"/>
              <a:gd name="connsiteX1537" fmla="*/ 3614979 w 7981948"/>
              <a:gd name="connsiteY1537" fmla="*/ 9357823 h 10287000"/>
              <a:gd name="connsiteX1538" fmla="*/ 3604362 w 7981948"/>
              <a:gd name="connsiteY1538" fmla="*/ 9358017 h 10287000"/>
              <a:gd name="connsiteX1539" fmla="*/ 3593610 w 7981948"/>
              <a:gd name="connsiteY1539" fmla="*/ 9347128 h 10287000"/>
              <a:gd name="connsiteX1540" fmla="*/ 3596527 w 7981948"/>
              <a:gd name="connsiteY1540" fmla="*/ 9337575 h 10287000"/>
              <a:gd name="connsiteX1541" fmla="*/ 3597983 w 7981948"/>
              <a:gd name="connsiteY1541" fmla="*/ 9332797 h 10287000"/>
              <a:gd name="connsiteX1542" fmla="*/ 3584178 w 7981948"/>
              <a:gd name="connsiteY1542" fmla="*/ 9320381 h 10287000"/>
              <a:gd name="connsiteX1543" fmla="*/ 3612837 w 7981948"/>
              <a:gd name="connsiteY1543" fmla="*/ 9307190 h 10287000"/>
              <a:gd name="connsiteX1544" fmla="*/ 5228459 w 7981948"/>
              <a:gd name="connsiteY1544" fmla="*/ 9305704 h 10287000"/>
              <a:gd name="connsiteX1545" fmla="*/ 5252354 w 7981948"/>
              <a:gd name="connsiteY1545" fmla="*/ 9309922 h 10287000"/>
              <a:gd name="connsiteX1546" fmla="*/ 5228459 w 7981948"/>
              <a:gd name="connsiteY1546" fmla="*/ 9305704 h 10287000"/>
              <a:gd name="connsiteX1547" fmla="*/ 2356957 w 7981948"/>
              <a:gd name="connsiteY1547" fmla="*/ 9303328 h 10287000"/>
              <a:gd name="connsiteX1548" fmla="*/ 2360421 w 7981948"/>
              <a:gd name="connsiteY1548" fmla="*/ 9304096 h 10287000"/>
              <a:gd name="connsiteX1549" fmla="*/ 2360289 w 7981948"/>
              <a:gd name="connsiteY1549" fmla="*/ 9308609 h 10287000"/>
              <a:gd name="connsiteX1550" fmla="*/ 2359237 w 7981948"/>
              <a:gd name="connsiteY1550" fmla="*/ 9308832 h 10287000"/>
              <a:gd name="connsiteX1551" fmla="*/ 2353275 w 7981948"/>
              <a:gd name="connsiteY1551" fmla="*/ 9322051 h 10287000"/>
              <a:gd name="connsiteX1552" fmla="*/ 2348452 w 7981948"/>
              <a:gd name="connsiteY1552" fmla="*/ 9320074 h 10287000"/>
              <a:gd name="connsiteX1553" fmla="*/ 2346040 w 7981948"/>
              <a:gd name="connsiteY1553" fmla="*/ 9319086 h 10287000"/>
              <a:gd name="connsiteX1554" fmla="*/ 2347223 w 7981948"/>
              <a:gd name="connsiteY1554" fmla="*/ 9314350 h 10287000"/>
              <a:gd name="connsiteX1555" fmla="*/ 2354414 w 7981948"/>
              <a:gd name="connsiteY1555" fmla="*/ 9306854 h 10287000"/>
              <a:gd name="connsiteX1556" fmla="*/ 2356957 w 7981948"/>
              <a:gd name="connsiteY1556" fmla="*/ 9303328 h 10287000"/>
              <a:gd name="connsiteX1557" fmla="*/ 4139383 w 7981948"/>
              <a:gd name="connsiteY1557" fmla="*/ 9293692 h 10287000"/>
              <a:gd name="connsiteX1558" fmla="*/ 4157269 w 7981948"/>
              <a:gd name="connsiteY1558" fmla="*/ 9307799 h 10287000"/>
              <a:gd name="connsiteX1559" fmla="*/ 4138701 w 7981948"/>
              <a:gd name="connsiteY1559" fmla="*/ 9313277 h 10287000"/>
              <a:gd name="connsiteX1560" fmla="*/ 4139383 w 7981948"/>
              <a:gd name="connsiteY1560" fmla="*/ 9293692 h 10287000"/>
              <a:gd name="connsiteX1561" fmla="*/ 3318676 w 7981948"/>
              <a:gd name="connsiteY1561" fmla="*/ 9287189 h 10287000"/>
              <a:gd name="connsiteX1562" fmla="*/ 3321867 w 7981948"/>
              <a:gd name="connsiteY1562" fmla="*/ 9292844 h 10287000"/>
              <a:gd name="connsiteX1563" fmla="*/ 3315902 w 7981948"/>
              <a:gd name="connsiteY1563" fmla="*/ 9300672 h 10287000"/>
              <a:gd name="connsiteX1564" fmla="*/ 3314470 w 7981948"/>
              <a:gd name="connsiteY1564" fmla="*/ 9305366 h 10287000"/>
              <a:gd name="connsiteX1565" fmla="*/ 3311368 w 7981948"/>
              <a:gd name="connsiteY1565" fmla="*/ 9303813 h 10287000"/>
              <a:gd name="connsiteX1566" fmla="*/ 3309696 w 7981948"/>
              <a:gd name="connsiteY1566" fmla="*/ 9297568 h 10287000"/>
              <a:gd name="connsiteX1567" fmla="*/ 3315664 w 7981948"/>
              <a:gd name="connsiteY1567" fmla="*/ 9289737 h 10287000"/>
              <a:gd name="connsiteX1568" fmla="*/ 3318676 w 7981948"/>
              <a:gd name="connsiteY1568" fmla="*/ 9287189 h 10287000"/>
              <a:gd name="connsiteX1569" fmla="*/ 5375777 w 7981948"/>
              <a:gd name="connsiteY1569" fmla="*/ 9283453 h 10287000"/>
              <a:gd name="connsiteX1570" fmla="*/ 5397075 w 7981948"/>
              <a:gd name="connsiteY1570" fmla="*/ 9305114 h 10287000"/>
              <a:gd name="connsiteX1571" fmla="*/ 5374866 w 7981948"/>
              <a:gd name="connsiteY1571" fmla="*/ 9309568 h 10287000"/>
              <a:gd name="connsiteX1572" fmla="*/ 5375777 w 7981948"/>
              <a:gd name="connsiteY1572" fmla="*/ 9283453 h 10287000"/>
              <a:gd name="connsiteX1573" fmla="*/ 5150569 w 7981948"/>
              <a:gd name="connsiteY1573" fmla="*/ 9277933 h 10287000"/>
              <a:gd name="connsiteX1574" fmla="*/ 5127877 w 7981948"/>
              <a:gd name="connsiteY1574" fmla="*/ 9296259 h 10287000"/>
              <a:gd name="connsiteX1575" fmla="*/ 5106327 w 7981948"/>
              <a:gd name="connsiteY1575" fmla="*/ 9281944 h 10287000"/>
              <a:gd name="connsiteX1576" fmla="*/ 5150569 w 7981948"/>
              <a:gd name="connsiteY1576" fmla="*/ 9277933 h 10287000"/>
              <a:gd name="connsiteX1577" fmla="*/ 4202419 w 7981948"/>
              <a:gd name="connsiteY1577" fmla="*/ 9277672 h 10287000"/>
              <a:gd name="connsiteX1578" fmla="*/ 4201992 w 7981948"/>
              <a:gd name="connsiteY1578" fmla="*/ 9289915 h 10287000"/>
              <a:gd name="connsiteX1579" fmla="*/ 4180198 w 7981948"/>
              <a:gd name="connsiteY1579" fmla="*/ 9282535 h 10287000"/>
              <a:gd name="connsiteX1580" fmla="*/ 4202419 w 7981948"/>
              <a:gd name="connsiteY1580" fmla="*/ 9277672 h 10287000"/>
              <a:gd name="connsiteX1581" fmla="*/ 4075059 w 7981948"/>
              <a:gd name="connsiteY1581" fmla="*/ 9274200 h 10287000"/>
              <a:gd name="connsiteX1582" fmla="*/ 4077495 w 7981948"/>
              <a:gd name="connsiteY1582" fmla="*/ 9276837 h 10287000"/>
              <a:gd name="connsiteX1583" fmla="*/ 4077031 w 7981948"/>
              <a:gd name="connsiteY1583" fmla="*/ 9290128 h 10287000"/>
              <a:gd name="connsiteX1584" fmla="*/ 4057088 w 7981948"/>
              <a:gd name="connsiteY1584" fmla="*/ 9282328 h 10287000"/>
              <a:gd name="connsiteX1585" fmla="*/ 4057321 w 7981948"/>
              <a:gd name="connsiteY1585" fmla="*/ 9275683 h 10287000"/>
              <a:gd name="connsiteX1586" fmla="*/ 4075059 w 7981948"/>
              <a:gd name="connsiteY1586" fmla="*/ 9274200 h 10287000"/>
              <a:gd name="connsiteX1587" fmla="*/ 4333692 w 7981948"/>
              <a:gd name="connsiteY1587" fmla="*/ 9261032 h 10287000"/>
              <a:gd name="connsiteX1588" fmla="*/ 4364568 w 7981948"/>
              <a:gd name="connsiteY1588" fmla="*/ 9264867 h 10287000"/>
              <a:gd name="connsiteX1589" fmla="*/ 4327888 w 7981948"/>
              <a:gd name="connsiteY1589" fmla="*/ 9262770 h 10287000"/>
              <a:gd name="connsiteX1590" fmla="*/ 4333692 w 7981948"/>
              <a:gd name="connsiteY1590" fmla="*/ 9261032 h 10287000"/>
              <a:gd name="connsiteX1591" fmla="*/ 4100492 w 7981948"/>
              <a:gd name="connsiteY1591" fmla="*/ 9249765 h 10287000"/>
              <a:gd name="connsiteX1592" fmla="*/ 4122495 w 7981948"/>
              <a:gd name="connsiteY1592" fmla="*/ 9251023 h 10287000"/>
              <a:gd name="connsiteX1593" fmla="*/ 4130587 w 7981948"/>
              <a:gd name="connsiteY1593" fmla="*/ 9256086 h 10287000"/>
              <a:gd name="connsiteX1594" fmla="*/ 4121983 w 7981948"/>
              <a:gd name="connsiteY1594" fmla="*/ 9265712 h 10287000"/>
              <a:gd name="connsiteX1595" fmla="*/ 4100492 w 7981948"/>
              <a:gd name="connsiteY1595" fmla="*/ 9249765 h 10287000"/>
              <a:gd name="connsiteX1596" fmla="*/ 4038306 w 7981948"/>
              <a:gd name="connsiteY1596" fmla="*/ 9241302 h 10287000"/>
              <a:gd name="connsiteX1597" fmla="*/ 4063260 w 7981948"/>
              <a:gd name="connsiteY1597" fmla="*/ 9250221 h 10287000"/>
              <a:gd name="connsiteX1598" fmla="*/ 4057783 w 7981948"/>
              <a:gd name="connsiteY1598" fmla="*/ 9262391 h 10287000"/>
              <a:gd name="connsiteX1599" fmla="*/ 4057552 w 7981948"/>
              <a:gd name="connsiteY1599" fmla="*/ 9269037 h 10287000"/>
              <a:gd name="connsiteX1600" fmla="*/ 4057321 w 7981948"/>
              <a:gd name="connsiteY1600" fmla="*/ 9275683 h 10287000"/>
              <a:gd name="connsiteX1601" fmla="*/ 4016977 w 7981948"/>
              <a:gd name="connsiteY1601" fmla="*/ 9273375 h 10287000"/>
              <a:gd name="connsiteX1602" fmla="*/ 4017671 w 7981948"/>
              <a:gd name="connsiteY1602" fmla="*/ 9253440 h 10287000"/>
              <a:gd name="connsiteX1603" fmla="*/ 4037377 w 7981948"/>
              <a:gd name="connsiteY1603" fmla="*/ 9267883 h 10287000"/>
              <a:gd name="connsiteX1604" fmla="*/ 4037610 w 7981948"/>
              <a:gd name="connsiteY1604" fmla="*/ 9261237 h 10287000"/>
              <a:gd name="connsiteX1605" fmla="*/ 4038073 w 7981948"/>
              <a:gd name="connsiteY1605" fmla="*/ 9247948 h 10287000"/>
              <a:gd name="connsiteX1606" fmla="*/ 4038306 w 7981948"/>
              <a:gd name="connsiteY1606" fmla="*/ 9241302 h 10287000"/>
              <a:gd name="connsiteX1607" fmla="*/ 3854591 w 7981948"/>
              <a:gd name="connsiteY1607" fmla="*/ 9240301 h 10287000"/>
              <a:gd name="connsiteX1608" fmla="*/ 3872834 w 7981948"/>
              <a:gd name="connsiteY1608" fmla="*/ 9244105 h 10287000"/>
              <a:gd name="connsiteX1609" fmla="*/ 3854238 w 7981948"/>
              <a:gd name="connsiteY1609" fmla="*/ 9250399 h 10287000"/>
              <a:gd name="connsiteX1610" fmla="*/ 3836154 w 7981948"/>
              <a:gd name="connsiteY1610" fmla="*/ 9242008 h 10287000"/>
              <a:gd name="connsiteX1611" fmla="*/ 3854591 w 7981948"/>
              <a:gd name="connsiteY1611" fmla="*/ 9240301 h 10287000"/>
              <a:gd name="connsiteX1612" fmla="*/ 955782 w 7981948"/>
              <a:gd name="connsiteY1612" fmla="*/ 9235250 h 10287000"/>
              <a:gd name="connsiteX1613" fmla="*/ 956720 w 7981948"/>
              <a:gd name="connsiteY1613" fmla="*/ 9262331 h 10287000"/>
              <a:gd name="connsiteX1614" fmla="*/ 951199 w 7981948"/>
              <a:gd name="connsiteY1614" fmla="*/ 9311880 h 10287000"/>
              <a:gd name="connsiteX1615" fmla="*/ 943403 w 7981948"/>
              <a:gd name="connsiteY1615" fmla="*/ 9315609 h 10287000"/>
              <a:gd name="connsiteX1616" fmla="*/ 955782 w 7981948"/>
              <a:gd name="connsiteY1616" fmla="*/ 9235250 h 10287000"/>
              <a:gd name="connsiteX1617" fmla="*/ 4079166 w 7981948"/>
              <a:gd name="connsiteY1617" fmla="*/ 9228920 h 10287000"/>
              <a:gd name="connsiteX1618" fmla="*/ 4106332 w 7981948"/>
              <a:gd name="connsiteY1618" fmla="*/ 9240287 h 10287000"/>
              <a:gd name="connsiteX1619" fmla="*/ 4100487 w 7981948"/>
              <a:gd name="connsiteY1619" fmla="*/ 9249765 h 10287000"/>
              <a:gd name="connsiteX1620" fmla="*/ 4079166 w 7981948"/>
              <a:gd name="connsiteY1620" fmla="*/ 9228920 h 10287000"/>
              <a:gd name="connsiteX1621" fmla="*/ 5398696 w 7981948"/>
              <a:gd name="connsiteY1621" fmla="*/ 9223438 h 10287000"/>
              <a:gd name="connsiteX1622" fmla="*/ 5417036 w 7981948"/>
              <a:gd name="connsiteY1622" fmla="*/ 9224485 h 10287000"/>
              <a:gd name="connsiteX1623" fmla="*/ 5398269 w 7981948"/>
              <a:gd name="connsiteY1623" fmla="*/ 9235679 h 10287000"/>
              <a:gd name="connsiteX1624" fmla="*/ 5398696 w 7981948"/>
              <a:gd name="connsiteY1624" fmla="*/ 9223438 h 10287000"/>
              <a:gd name="connsiteX1625" fmla="*/ 2350078 w 7981948"/>
              <a:gd name="connsiteY1625" fmla="*/ 9221414 h 10287000"/>
              <a:gd name="connsiteX1626" fmla="*/ 2355630 w 7981948"/>
              <a:gd name="connsiteY1626" fmla="*/ 9223507 h 10287000"/>
              <a:gd name="connsiteX1627" fmla="*/ 2349909 w 7981948"/>
              <a:gd name="connsiteY1627" fmla="*/ 9231440 h 10287000"/>
              <a:gd name="connsiteX1628" fmla="*/ 2350078 w 7981948"/>
              <a:gd name="connsiteY1628" fmla="*/ 9221414 h 10287000"/>
              <a:gd name="connsiteX1629" fmla="*/ 936954 w 7981948"/>
              <a:gd name="connsiteY1629" fmla="*/ 9218039 h 10287000"/>
              <a:gd name="connsiteX1630" fmla="*/ 935847 w 7981948"/>
              <a:gd name="connsiteY1630" fmla="*/ 9232774 h 10287000"/>
              <a:gd name="connsiteX1631" fmla="*/ 933509 w 7981948"/>
              <a:gd name="connsiteY1631" fmla="*/ 9231817 h 10287000"/>
              <a:gd name="connsiteX1632" fmla="*/ 930067 w 7981948"/>
              <a:gd name="connsiteY1632" fmla="*/ 9245594 h 10287000"/>
              <a:gd name="connsiteX1633" fmla="*/ 923054 w 7981948"/>
              <a:gd name="connsiteY1633" fmla="*/ 9242719 h 10287000"/>
              <a:gd name="connsiteX1634" fmla="*/ 918338 w 7981948"/>
              <a:gd name="connsiteY1634" fmla="*/ 9230659 h 10287000"/>
              <a:gd name="connsiteX1635" fmla="*/ 936954 w 7981948"/>
              <a:gd name="connsiteY1635" fmla="*/ 9218039 h 10287000"/>
              <a:gd name="connsiteX1636" fmla="*/ 2404530 w 7981948"/>
              <a:gd name="connsiteY1636" fmla="*/ 9212062 h 10287000"/>
              <a:gd name="connsiteX1637" fmla="*/ 2408366 w 7981948"/>
              <a:gd name="connsiteY1637" fmla="*/ 9222492 h 10287000"/>
              <a:gd name="connsiteX1638" fmla="*/ 2403466 w 7981948"/>
              <a:gd name="connsiteY1638" fmla="*/ 9236940 h 10287000"/>
              <a:gd name="connsiteX1639" fmla="*/ 2404530 w 7981948"/>
              <a:gd name="connsiteY1639" fmla="*/ 9212062 h 10287000"/>
              <a:gd name="connsiteX1640" fmla="*/ 5399207 w 7981948"/>
              <a:gd name="connsiteY1640" fmla="*/ 9208747 h 10287000"/>
              <a:gd name="connsiteX1641" fmla="*/ 5403568 w 7981948"/>
              <a:gd name="connsiteY1641" fmla="*/ 9215437 h 10287000"/>
              <a:gd name="connsiteX1642" fmla="*/ 5380612 w 7981948"/>
              <a:gd name="connsiteY1642" fmla="*/ 9215044 h 10287000"/>
              <a:gd name="connsiteX1643" fmla="*/ 5399207 w 7981948"/>
              <a:gd name="connsiteY1643" fmla="*/ 9208747 h 10287000"/>
              <a:gd name="connsiteX1644" fmla="*/ 4370043 w 7981948"/>
              <a:gd name="connsiteY1644" fmla="*/ 9192200 h 10287000"/>
              <a:gd name="connsiteX1645" fmla="*/ 4390583 w 7981948"/>
              <a:gd name="connsiteY1645" fmla="*/ 9193374 h 10287000"/>
              <a:gd name="connsiteX1646" fmla="*/ 4390347 w 7981948"/>
              <a:gd name="connsiteY1646" fmla="*/ 9200108 h 10287000"/>
              <a:gd name="connsiteX1647" fmla="*/ 4369807 w 7981948"/>
              <a:gd name="connsiteY1647" fmla="*/ 9198933 h 10287000"/>
              <a:gd name="connsiteX1648" fmla="*/ 4370043 w 7981948"/>
              <a:gd name="connsiteY1648" fmla="*/ 9192200 h 10287000"/>
              <a:gd name="connsiteX1649" fmla="*/ 2391335 w 7981948"/>
              <a:gd name="connsiteY1649" fmla="*/ 9181971 h 10287000"/>
              <a:gd name="connsiteX1650" fmla="*/ 2400571 w 7981948"/>
              <a:gd name="connsiteY1650" fmla="*/ 9184492 h 10287000"/>
              <a:gd name="connsiteX1651" fmla="*/ 2387860 w 7981948"/>
              <a:gd name="connsiteY1651" fmla="*/ 9214722 h 10287000"/>
              <a:gd name="connsiteX1652" fmla="*/ 2391335 w 7981948"/>
              <a:gd name="connsiteY1652" fmla="*/ 9181971 h 10287000"/>
              <a:gd name="connsiteX1653" fmla="*/ 4000352 w 7981948"/>
              <a:gd name="connsiteY1653" fmla="*/ 9170443 h 10287000"/>
              <a:gd name="connsiteX1654" fmla="*/ 4044369 w 7981948"/>
              <a:gd name="connsiteY1654" fmla="*/ 9172961 h 10287000"/>
              <a:gd name="connsiteX1655" fmla="*/ 4021677 w 7981948"/>
              <a:gd name="connsiteY1655" fmla="*/ 9191288 h 10287000"/>
              <a:gd name="connsiteX1656" fmla="*/ 3977892 w 7981948"/>
              <a:gd name="connsiteY1656" fmla="*/ 9182243 h 10287000"/>
              <a:gd name="connsiteX1657" fmla="*/ 4000352 w 7981948"/>
              <a:gd name="connsiteY1657" fmla="*/ 9170443 h 10287000"/>
              <a:gd name="connsiteX1658" fmla="*/ 5152840 w 7981948"/>
              <a:gd name="connsiteY1658" fmla="*/ 9161413 h 10287000"/>
              <a:gd name="connsiteX1659" fmla="*/ 5177531 w 7981948"/>
              <a:gd name="connsiteY1659" fmla="*/ 9163563 h 10287000"/>
              <a:gd name="connsiteX1660" fmla="*/ 5189389 w 7981948"/>
              <a:gd name="connsiteY1660" fmla="*/ 9202188 h 10287000"/>
              <a:gd name="connsiteX1661" fmla="*/ 5153624 w 7981948"/>
              <a:gd name="connsiteY1661" fmla="*/ 9243148 h 10287000"/>
              <a:gd name="connsiteX1662" fmla="*/ 5132766 w 7981948"/>
              <a:gd name="connsiteY1662" fmla="*/ 9235211 h 10287000"/>
              <a:gd name="connsiteX1663" fmla="*/ 5132061 w 7981948"/>
              <a:gd name="connsiteY1663" fmla="*/ 9255407 h 10287000"/>
              <a:gd name="connsiteX1664" fmla="*/ 5089648 w 7981948"/>
              <a:gd name="connsiteY1664" fmla="*/ 9259728 h 10287000"/>
              <a:gd name="connsiteX1665" fmla="*/ 5133705 w 7981948"/>
              <a:gd name="connsiteY1665" fmla="*/ 9208279 h 10287000"/>
              <a:gd name="connsiteX1666" fmla="*/ 5112616 w 7981948"/>
              <a:gd name="connsiteY1666" fmla="*/ 9207073 h 10287000"/>
              <a:gd name="connsiteX1667" fmla="*/ 5091527 w 7981948"/>
              <a:gd name="connsiteY1667" fmla="*/ 9205867 h 10287000"/>
              <a:gd name="connsiteX1668" fmla="*/ 5091761 w 7981948"/>
              <a:gd name="connsiteY1668" fmla="*/ 9199134 h 10287000"/>
              <a:gd name="connsiteX1669" fmla="*/ 5112850 w 7981948"/>
              <a:gd name="connsiteY1669" fmla="*/ 9200340 h 10287000"/>
              <a:gd name="connsiteX1670" fmla="*/ 5134410 w 7981948"/>
              <a:gd name="connsiteY1670" fmla="*/ 9188081 h 10287000"/>
              <a:gd name="connsiteX1671" fmla="*/ 5113790 w 7981948"/>
              <a:gd name="connsiteY1671" fmla="*/ 9173410 h 10287000"/>
              <a:gd name="connsiteX1672" fmla="*/ 5152840 w 7981948"/>
              <a:gd name="connsiteY1672" fmla="*/ 9161413 h 10287000"/>
              <a:gd name="connsiteX1673" fmla="*/ 4371686 w 7981948"/>
              <a:gd name="connsiteY1673" fmla="*/ 9145072 h 10287000"/>
              <a:gd name="connsiteX1674" fmla="*/ 4392224 w 7981948"/>
              <a:gd name="connsiteY1674" fmla="*/ 9146245 h 10287000"/>
              <a:gd name="connsiteX1675" fmla="*/ 4371451 w 7981948"/>
              <a:gd name="connsiteY1675" fmla="*/ 9151805 h 10287000"/>
              <a:gd name="connsiteX1676" fmla="*/ 4412294 w 7981948"/>
              <a:gd name="connsiteY1676" fmla="*/ 9160886 h 10287000"/>
              <a:gd name="connsiteX1677" fmla="*/ 4390583 w 7981948"/>
              <a:gd name="connsiteY1677" fmla="*/ 9193374 h 10287000"/>
              <a:gd name="connsiteX1678" fmla="*/ 4370277 w 7981948"/>
              <a:gd name="connsiteY1678" fmla="*/ 9185468 h 10287000"/>
              <a:gd name="connsiteX1679" fmla="*/ 4349737 w 7981948"/>
              <a:gd name="connsiteY1679" fmla="*/ 9184292 h 10287000"/>
              <a:gd name="connsiteX1680" fmla="*/ 4349973 w 7981948"/>
              <a:gd name="connsiteY1680" fmla="*/ 9177560 h 10287000"/>
              <a:gd name="connsiteX1681" fmla="*/ 4370512 w 7981948"/>
              <a:gd name="connsiteY1681" fmla="*/ 9178735 h 10287000"/>
              <a:gd name="connsiteX1682" fmla="*/ 4309833 w 7981948"/>
              <a:gd name="connsiteY1682" fmla="*/ 9148281 h 10287000"/>
              <a:gd name="connsiteX1683" fmla="*/ 4371686 w 7981948"/>
              <a:gd name="connsiteY1683" fmla="*/ 9145072 h 10287000"/>
              <a:gd name="connsiteX1684" fmla="*/ 4301380 w 7981948"/>
              <a:gd name="connsiteY1684" fmla="*/ 9144044 h 10287000"/>
              <a:gd name="connsiteX1685" fmla="*/ 4309898 w 7981948"/>
              <a:gd name="connsiteY1685" fmla="*/ 9146444 h 10287000"/>
              <a:gd name="connsiteX1686" fmla="*/ 4300639 w 7981948"/>
              <a:gd name="connsiteY1686" fmla="*/ 9145147 h 10287000"/>
              <a:gd name="connsiteX1687" fmla="*/ 2403583 w 7981948"/>
              <a:gd name="connsiteY1687" fmla="*/ 9143325 h 10287000"/>
              <a:gd name="connsiteX1688" fmla="*/ 2404695 w 7981948"/>
              <a:gd name="connsiteY1688" fmla="*/ 9149004 h 10287000"/>
              <a:gd name="connsiteX1689" fmla="*/ 2402327 w 7981948"/>
              <a:gd name="connsiteY1689" fmla="*/ 9158473 h 10287000"/>
              <a:gd name="connsiteX1690" fmla="*/ 2398846 w 7981948"/>
              <a:gd name="connsiteY1690" fmla="*/ 9162268 h 10287000"/>
              <a:gd name="connsiteX1691" fmla="*/ 2395437 w 7981948"/>
              <a:gd name="connsiteY1691" fmla="*/ 9155649 h 10287000"/>
              <a:gd name="connsiteX1692" fmla="*/ 2397804 w 7981948"/>
              <a:gd name="connsiteY1692" fmla="*/ 9146180 h 10287000"/>
              <a:gd name="connsiteX1693" fmla="*/ 2403583 w 7981948"/>
              <a:gd name="connsiteY1693" fmla="*/ 9143325 h 10287000"/>
              <a:gd name="connsiteX1694" fmla="*/ 4288060 w 7981948"/>
              <a:gd name="connsiteY1694" fmla="*/ 9140288 h 10287000"/>
              <a:gd name="connsiteX1695" fmla="*/ 4310068 w 7981948"/>
              <a:gd name="connsiteY1695" fmla="*/ 9141546 h 10287000"/>
              <a:gd name="connsiteX1696" fmla="*/ 4301730 w 7981948"/>
              <a:gd name="connsiteY1696" fmla="*/ 9143524 h 10287000"/>
              <a:gd name="connsiteX1697" fmla="*/ 4301380 w 7981948"/>
              <a:gd name="connsiteY1697" fmla="*/ 9144044 h 10287000"/>
              <a:gd name="connsiteX1698" fmla="*/ 4298978 w 7981948"/>
              <a:gd name="connsiteY1698" fmla="*/ 9143365 h 10287000"/>
              <a:gd name="connsiteX1699" fmla="*/ 4288060 w 7981948"/>
              <a:gd name="connsiteY1699" fmla="*/ 9140288 h 10287000"/>
              <a:gd name="connsiteX1700" fmla="*/ 5433807 w 7981948"/>
              <a:gd name="connsiteY1700" fmla="*/ 9138767 h 10287000"/>
              <a:gd name="connsiteX1701" fmla="*/ 5464122 w 7981948"/>
              <a:gd name="connsiteY1701" fmla="*/ 9138865 h 10287000"/>
              <a:gd name="connsiteX1702" fmla="*/ 5472120 w 7981948"/>
              <a:gd name="connsiteY1702" fmla="*/ 9146682 h 10287000"/>
              <a:gd name="connsiteX1703" fmla="*/ 5463439 w 7981948"/>
              <a:gd name="connsiteY1703" fmla="*/ 9158452 h 10287000"/>
              <a:gd name="connsiteX1704" fmla="*/ 5419655 w 7981948"/>
              <a:gd name="connsiteY1704" fmla="*/ 9149406 h 10287000"/>
              <a:gd name="connsiteX1705" fmla="*/ 5433807 w 7981948"/>
              <a:gd name="connsiteY1705" fmla="*/ 9138767 h 10287000"/>
              <a:gd name="connsiteX1706" fmla="*/ 3166713 w 7981948"/>
              <a:gd name="connsiteY1706" fmla="*/ 9133082 h 10287000"/>
              <a:gd name="connsiteX1707" fmla="*/ 3177607 w 7981948"/>
              <a:gd name="connsiteY1707" fmla="*/ 9143872 h 10287000"/>
              <a:gd name="connsiteX1708" fmla="*/ 3184012 w 7981948"/>
              <a:gd name="connsiteY1708" fmla="*/ 9157754 h 10287000"/>
              <a:gd name="connsiteX1709" fmla="*/ 3185926 w 7981948"/>
              <a:gd name="connsiteY1709" fmla="*/ 9174726 h 10287000"/>
              <a:gd name="connsiteX1710" fmla="*/ 3175281 w 7981948"/>
              <a:gd name="connsiteY1710" fmla="*/ 9174738 h 10287000"/>
              <a:gd name="connsiteX1711" fmla="*/ 3164387 w 7981948"/>
              <a:gd name="connsiteY1711" fmla="*/ 9163948 h 10287000"/>
              <a:gd name="connsiteX1712" fmla="*/ 3161060 w 7981948"/>
              <a:gd name="connsiteY1712" fmla="*/ 9151605 h 10287000"/>
              <a:gd name="connsiteX1713" fmla="*/ 3157733 w 7981948"/>
              <a:gd name="connsiteY1713" fmla="*/ 9139263 h 10287000"/>
              <a:gd name="connsiteX1714" fmla="*/ 3159146 w 7981948"/>
              <a:gd name="connsiteY1714" fmla="*/ 9134634 h 10287000"/>
              <a:gd name="connsiteX1715" fmla="*/ 3166713 w 7981948"/>
              <a:gd name="connsiteY1715" fmla="*/ 9133082 h 10287000"/>
              <a:gd name="connsiteX1716" fmla="*/ 4597087 w 7981948"/>
              <a:gd name="connsiteY1716" fmla="*/ 9130978 h 10287000"/>
              <a:gd name="connsiteX1717" fmla="*/ 4596916 w 7981948"/>
              <a:gd name="connsiteY1717" fmla="*/ 9135875 h 10287000"/>
              <a:gd name="connsiteX1718" fmla="*/ 4597087 w 7981948"/>
              <a:gd name="connsiteY1718" fmla="*/ 9130978 h 10287000"/>
              <a:gd name="connsiteX1719" fmla="*/ 4082666 w 7981948"/>
              <a:gd name="connsiteY1719" fmla="*/ 9128541 h 10287000"/>
              <a:gd name="connsiteX1720" fmla="*/ 4082222 w 7981948"/>
              <a:gd name="connsiteY1720" fmla="*/ 9141272 h 10287000"/>
              <a:gd name="connsiteX1721" fmla="*/ 4041652 w 7981948"/>
              <a:gd name="connsiteY1721" fmla="*/ 9145331 h 10287000"/>
              <a:gd name="connsiteX1722" fmla="*/ 4061826 w 7981948"/>
              <a:gd name="connsiteY1722" fmla="*/ 9146485 h 10287000"/>
              <a:gd name="connsiteX1723" fmla="*/ 4061383 w 7981948"/>
              <a:gd name="connsiteY1723" fmla="*/ 9159216 h 10287000"/>
              <a:gd name="connsiteX1724" fmla="*/ 4000865 w 7981948"/>
              <a:gd name="connsiteY1724" fmla="*/ 9155754 h 10287000"/>
              <a:gd name="connsiteX1725" fmla="*/ 4001530 w 7981948"/>
              <a:gd name="connsiteY1725" fmla="*/ 9136658 h 10287000"/>
              <a:gd name="connsiteX1726" fmla="*/ 4021926 w 7981948"/>
              <a:gd name="connsiteY1726" fmla="*/ 9131446 h 10287000"/>
              <a:gd name="connsiteX1727" fmla="*/ 4082666 w 7981948"/>
              <a:gd name="connsiteY1727" fmla="*/ 9128541 h 10287000"/>
              <a:gd name="connsiteX1728" fmla="*/ 3796159 w 7981948"/>
              <a:gd name="connsiteY1728" fmla="*/ 9124422 h 10287000"/>
              <a:gd name="connsiteX1729" fmla="*/ 3795904 w 7981948"/>
              <a:gd name="connsiteY1729" fmla="*/ 9131767 h 10287000"/>
              <a:gd name="connsiteX1730" fmla="*/ 3796159 w 7981948"/>
              <a:gd name="connsiteY1730" fmla="*/ 9124422 h 10287000"/>
              <a:gd name="connsiteX1731" fmla="*/ 5053081 w 7981948"/>
              <a:gd name="connsiteY1731" fmla="*/ 9122715 h 10287000"/>
              <a:gd name="connsiteX1732" fmla="*/ 5091965 w 7981948"/>
              <a:gd name="connsiteY1732" fmla="*/ 9131686 h 10287000"/>
              <a:gd name="connsiteX1733" fmla="*/ 5096419 w 7981948"/>
              <a:gd name="connsiteY1733" fmla="*/ 9144589 h 10287000"/>
              <a:gd name="connsiteX1734" fmla="*/ 5071702 w 7981948"/>
              <a:gd name="connsiteY1734" fmla="*/ 9150765 h 10287000"/>
              <a:gd name="connsiteX1735" fmla="*/ 5053081 w 7981948"/>
              <a:gd name="connsiteY1735" fmla="*/ 9122715 h 10287000"/>
              <a:gd name="connsiteX1736" fmla="*/ 4990729 w 7981948"/>
              <a:gd name="connsiteY1736" fmla="*/ 9119149 h 10287000"/>
              <a:gd name="connsiteX1737" fmla="*/ 4997390 w 7981948"/>
              <a:gd name="connsiteY1737" fmla="*/ 9125663 h 10287000"/>
              <a:gd name="connsiteX1738" fmla="*/ 4990302 w 7981948"/>
              <a:gd name="connsiteY1738" fmla="*/ 9131390 h 10287000"/>
              <a:gd name="connsiteX1739" fmla="*/ 4972175 w 7981948"/>
              <a:gd name="connsiteY1739" fmla="*/ 9124221 h 10287000"/>
              <a:gd name="connsiteX1740" fmla="*/ 4990729 w 7981948"/>
              <a:gd name="connsiteY1740" fmla="*/ 9119149 h 10287000"/>
              <a:gd name="connsiteX1741" fmla="*/ 4271883 w 7981948"/>
              <a:gd name="connsiteY1741" fmla="*/ 9112379 h 10287000"/>
              <a:gd name="connsiteX1742" fmla="*/ 4310794 w 7981948"/>
              <a:gd name="connsiteY1742" fmla="*/ 9120737 h 10287000"/>
              <a:gd name="connsiteX1743" fmla="*/ 4310580 w 7981948"/>
              <a:gd name="connsiteY1743" fmla="*/ 9126859 h 10287000"/>
              <a:gd name="connsiteX1744" fmla="*/ 4271883 w 7981948"/>
              <a:gd name="connsiteY1744" fmla="*/ 9112379 h 10287000"/>
              <a:gd name="connsiteX1745" fmla="*/ 4369948 w 7981948"/>
              <a:gd name="connsiteY1745" fmla="*/ 9110628 h 10287000"/>
              <a:gd name="connsiteX1746" fmla="*/ 4369734 w 7981948"/>
              <a:gd name="connsiteY1746" fmla="*/ 9116750 h 10287000"/>
              <a:gd name="connsiteX1747" fmla="*/ 4354850 w 7981948"/>
              <a:gd name="connsiteY1747" fmla="*/ 9122031 h 10287000"/>
              <a:gd name="connsiteX1748" fmla="*/ 4369948 w 7981948"/>
              <a:gd name="connsiteY1748" fmla="*/ 9110628 h 10287000"/>
              <a:gd name="connsiteX1749" fmla="*/ 5178981 w 7981948"/>
              <a:gd name="connsiteY1749" fmla="*/ 9095572 h 10287000"/>
              <a:gd name="connsiteX1750" fmla="*/ 5178769 w 7981948"/>
              <a:gd name="connsiteY1750" fmla="*/ 9101694 h 10287000"/>
              <a:gd name="connsiteX1751" fmla="*/ 5178554 w 7981948"/>
              <a:gd name="connsiteY1751" fmla="*/ 9107813 h 10287000"/>
              <a:gd name="connsiteX1752" fmla="*/ 5178981 w 7981948"/>
              <a:gd name="connsiteY1752" fmla="*/ 9095572 h 10287000"/>
              <a:gd name="connsiteX1753" fmla="*/ 5445571 w 7981948"/>
              <a:gd name="connsiteY1753" fmla="*/ 9091194 h 10287000"/>
              <a:gd name="connsiteX1754" fmla="*/ 5452753 w 7981948"/>
              <a:gd name="connsiteY1754" fmla="*/ 9102567 h 10287000"/>
              <a:gd name="connsiteX1755" fmla="*/ 5444631 w 7981948"/>
              <a:gd name="connsiteY1755" fmla="*/ 9118126 h 10287000"/>
              <a:gd name="connsiteX1756" fmla="*/ 5384582 w 7981948"/>
              <a:gd name="connsiteY1756" fmla="*/ 9101197 h 10287000"/>
              <a:gd name="connsiteX1757" fmla="*/ 5445571 w 7981948"/>
              <a:gd name="connsiteY1757" fmla="*/ 9091194 h 10287000"/>
              <a:gd name="connsiteX1758" fmla="*/ 4097219 w 7981948"/>
              <a:gd name="connsiteY1758" fmla="*/ 9086636 h 10287000"/>
              <a:gd name="connsiteX1759" fmla="*/ 4128131 w 7981948"/>
              <a:gd name="connsiteY1759" fmla="*/ 9089438 h 10287000"/>
              <a:gd name="connsiteX1760" fmla="*/ 4097219 w 7981948"/>
              <a:gd name="connsiteY1760" fmla="*/ 9086636 h 10287000"/>
              <a:gd name="connsiteX1761" fmla="*/ 4309525 w 7981948"/>
              <a:gd name="connsiteY1761" fmla="*/ 9072828 h 10287000"/>
              <a:gd name="connsiteX1762" fmla="*/ 4350148 w 7981948"/>
              <a:gd name="connsiteY1762" fmla="*/ 9088236 h 10287000"/>
              <a:gd name="connsiteX1763" fmla="*/ 4370688 w 7981948"/>
              <a:gd name="connsiteY1763" fmla="*/ 9089409 h 10287000"/>
              <a:gd name="connsiteX1764" fmla="*/ 4370459 w 7981948"/>
              <a:gd name="connsiteY1764" fmla="*/ 9095939 h 10287000"/>
              <a:gd name="connsiteX1765" fmla="*/ 4349920 w 7981948"/>
              <a:gd name="connsiteY1765" fmla="*/ 9094764 h 10287000"/>
              <a:gd name="connsiteX1766" fmla="*/ 4329608 w 7981948"/>
              <a:gd name="connsiteY1766" fmla="*/ 9087061 h 10287000"/>
              <a:gd name="connsiteX1767" fmla="*/ 4267764 w 7981948"/>
              <a:gd name="connsiteY1767" fmla="*/ 9090065 h 10287000"/>
              <a:gd name="connsiteX1768" fmla="*/ 4268218 w 7981948"/>
              <a:gd name="connsiteY1768" fmla="*/ 9077007 h 10287000"/>
              <a:gd name="connsiteX1769" fmla="*/ 4309525 w 7981948"/>
              <a:gd name="connsiteY1769" fmla="*/ 9072828 h 10287000"/>
              <a:gd name="connsiteX1770" fmla="*/ 2451182 w 7981948"/>
              <a:gd name="connsiteY1770" fmla="*/ 9069867 h 10287000"/>
              <a:gd name="connsiteX1771" fmla="*/ 2447066 w 7981948"/>
              <a:gd name="connsiteY1771" fmla="*/ 9083309 h 10287000"/>
              <a:gd name="connsiteX1772" fmla="*/ 2451182 w 7981948"/>
              <a:gd name="connsiteY1772" fmla="*/ 9069867 h 10287000"/>
              <a:gd name="connsiteX1773" fmla="*/ 4129070 w 7981948"/>
              <a:gd name="connsiteY1773" fmla="*/ 9062508 h 10287000"/>
              <a:gd name="connsiteX1774" fmla="*/ 4128643 w 7981948"/>
              <a:gd name="connsiteY1774" fmla="*/ 9074750 h 10287000"/>
              <a:gd name="connsiteX1775" fmla="*/ 4084630 w 7981948"/>
              <a:gd name="connsiteY1775" fmla="*/ 9072233 h 10287000"/>
              <a:gd name="connsiteX1776" fmla="*/ 4129070 w 7981948"/>
              <a:gd name="connsiteY1776" fmla="*/ 9062508 h 10287000"/>
              <a:gd name="connsiteX1777" fmla="*/ 4232022 w 7981948"/>
              <a:gd name="connsiteY1777" fmla="*/ 9061037 h 10287000"/>
              <a:gd name="connsiteX1778" fmla="*/ 4250363 w 7981948"/>
              <a:gd name="connsiteY1778" fmla="*/ 9062085 h 10287000"/>
              <a:gd name="connsiteX1779" fmla="*/ 4268703 w 7981948"/>
              <a:gd name="connsiteY1779" fmla="*/ 9063134 h 10287000"/>
              <a:gd name="connsiteX1780" fmla="*/ 4268446 w 7981948"/>
              <a:gd name="connsiteY1780" fmla="*/ 9070480 h 10287000"/>
              <a:gd name="connsiteX1781" fmla="*/ 4250106 w 7981948"/>
              <a:gd name="connsiteY1781" fmla="*/ 9069432 h 10287000"/>
              <a:gd name="connsiteX1782" fmla="*/ 4232022 w 7981948"/>
              <a:gd name="connsiteY1782" fmla="*/ 9061037 h 10287000"/>
              <a:gd name="connsiteX1783" fmla="*/ 5011204 w 7981948"/>
              <a:gd name="connsiteY1783" fmla="*/ 9058992 h 10287000"/>
              <a:gd name="connsiteX1784" fmla="*/ 5113899 w 7981948"/>
              <a:gd name="connsiteY1784" fmla="*/ 9064866 h 10287000"/>
              <a:gd name="connsiteX1785" fmla="*/ 5113665 w 7981948"/>
              <a:gd name="connsiteY1785" fmla="*/ 9071599 h 10287000"/>
              <a:gd name="connsiteX1786" fmla="*/ 5069462 w 7981948"/>
              <a:gd name="connsiteY1786" fmla="*/ 9085093 h 10287000"/>
              <a:gd name="connsiteX1787" fmla="*/ 5010734 w 7981948"/>
              <a:gd name="connsiteY1787" fmla="*/ 9072457 h 10287000"/>
              <a:gd name="connsiteX1788" fmla="*/ 5011204 w 7981948"/>
              <a:gd name="connsiteY1788" fmla="*/ 9058992 h 10287000"/>
              <a:gd name="connsiteX1789" fmla="*/ 4166001 w 7981948"/>
              <a:gd name="connsiteY1789" fmla="*/ 9057260 h 10287000"/>
              <a:gd name="connsiteX1790" fmla="*/ 4188011 w 7981948"/>
              <a:gd name="connsiteY1790" fmla="*/ 9058520 h 10287000"/>
              <a:gd name="connsiteX1791" fmla="*/ 4187498 w 7981948"/>
              <a:gd name="connsiteY1791" fmla="*/ 9073209 h 10287000"/>
              <a:gd name="connsiteX1792" fmla="*/ 4166001 w 7981948"/>
              <a:gd name="connsiteY1792" fmla="*/ 9057260 h 10287000"/>
              <a:gd name="connsiteX1793" fmla="*/ 3966225 w 7981948"/>
              <a:gd name="connsiteY1793" fmla="*/ 9053193 h 10287000"/>
              <a:gd name="connsiteX1794" fmla="*/ 4047425 w 7981948"/>
              <a:gd name="connsiteY1794" fmla="*/ 9085313 h 10287000"/>
              <a:gd name="connsiteX1795" fmla="*/ 3984374 w 7981948"/>
              <a:gd name="connsiteY1795" fmla="*/ 9122920 h 10287000"/>
              <a:gd name="connsiteX1796" fmla="*/ 3965030 w 7981948"/>
              <a:gd name="connsiteY1796" fmla="*/ 9087469 h 10287000"/>
              <a:gd name="connsiteX1797" fmla="*/ 3986526 w 7981948"/>
              <a:gd name="connsiteY1797" fmla="*/ 9061222 h 10287000"/>
              <a:gd name="connsiteX1798" fmla="*/ 3966225 w 7981948"/>
              <a:gd name="connsiteY1798" fmla="*/ 9053193 h 10287000"/>
              <a:gd name="connsiteX1799" fmla="*/ 3935621 w 7981948"/>
              <a:gd name="connsiteY1799" fmla="*/ 9037644 h 10287000"/>
              <a:gd name="connsiteX1800" fmla="*/ 3960870 w 7981948"/>
              <a:gd name="connsiteY1800" fmla="*/ 9038168 h 10287000"/>
              <a:gd name="connsiteX1801" fmla="*/ 3960613 w 7981948"/>
              <a:gd name="connsiteY1801" fmla="*/ 9045513 h 10287000"/>
              <a:gd name="connsiteX1802" fmla="*/ 3923934 w 7981948"/>
              <a:gd name="connsiteY1802" fmla="*/ 9043416 h 10287000"/>
              <a:gd name="connsiteX1803" fmla="*/ 3935621 w 7981948"/>
              <a:gd name="connsiteY1803" fmla="*/ 9037644 h 10287000"/>
              <a:gd name="connsiteX1804" fmla="*/ 4251301 w 7981948"/>
              <a:gd name="connsiteY1804" fmla="*/ 9035154 h 10287000"/>
              <a:gd name="connsiteX1805" fmla="*/ 4262505 w 7981948"/>
              <a:gd name="connsiteY1805" fmla="*/ 9043153 h 10287000"/>
              <a:gd name="connsiteX1806" fmla="*/ 4232450 w 7981948"/>
              <a:gd name="connsiteY1806" fmla="*/ 9048795 h 10287000"/>
              <a:gd name="connsiteX1807" fmla="*/ 4251301 w 7981948"/>
              <a:gd name="connsiteY1807" fmla="*/ 9035154 h 10287000"/>
              <a:gd name="connsiteX1808" fmla="*/ 5220589 w 7981948"/>
              <a:gd name="connsiteY1808" fmla="*/ 9026504 h 10287000"/>
              <a:gd name="connsiteX1809" fmla="*/ 5240056 w 7981948"/>
              <a:gd name="connsiteY1809" fmla="*/ 9030378 h 10287000"/>
              <a:gd name="connsiteX1810" fmla="*/ 5220235 w 7981948"/>
              <a:gd name="connsiteY1810" fmla="*/ 9036604 h 10287000"/>
              <a:gd name="connsiteX1811" fmla="*/ 5200676 w 7981948"/>
              <a:gd name="connsiteY1811" fmla="*/ 9035485 h 10287000"/>
              <a:gd name="connsiteX1812" fmla="*/ 5200932 w 7981948"/>
              <a:gd name="connsiteY1812" fmla="*/ 9028141 h 10287000"/>
              <a:gd name="connsiteX1813" fmla="*/ 5220589 w 7981948"/>
              <a:gd name="connsiteY1813" fmla="*/ 9026504 h 10287000"/>
              <a:gd name="connsiteX1814" fmla="*/ 5490111 w 7981948"/>
              <a:gd name="connsiteY1814" fmla="*/ 9025870 h 10287000"/>
              <a:gd name="connsiteX1815" fmla="*/ 5512148 w 7981948"/>
              <a:gd name="connsiteY1815" fmla="*/ 9026314 h 10287000"/>
              <a:gd name="connsiteX1816" fmla="*/ 5489456 w 7981948"/>
              <a:gd name="connsiteY1816" fmla="*/ 9044641 h 10287000"/>
              <a:gd name="connsiteX1817" fmla="*/ 5467681 w 7981948"/>
              <a:gd name="connsiteY1817" fmla="*/ 9036855 h 10287000"/>
              <a:gd name="connsiteX1818" fmla="*/ 5445899 w 7981948"/>
              <a:gd name="connsiteY1818" fmla="*/ 9029065 h 10287000"/>
              <a:gd name="connsiteX1819" fmla="*/ 5467908 w 7981948"/>
              <a:gd name="connsiteY1819" fmla="*/ 9030323 h 10287000"/>
              <a:gd name="connsiteX1820" fmla="*/ 5490111 w 7981948"/>
              <a:gd name="connsiteY1820" fmla="*/ 9025870 h 10287000"/>
              <a:gd name="connsiteX1821" fmla="*/ 5302873 w 7981948"/>
              <a:gd name="connsiteY1821" fmla="*/ 9020477 h 10287000"/>
              <a:gd name="connsiteX1822" fmla="*/ 5302631 w 7981948"/>
              <a:gd name="connsiteY1822" fmla="*/ 9027414 h 10287000"/>
              <a:gd name="connsiteX1823" fmla="*/ 5302390 w 7981948"/>
              <a:gd name="connsiteY1823" fmla="*/ 9034352 h 10287000"/>
              <a:gd name="connsiteX1824" fmla="*/ 5283808 w 7981948"/>
              <a:gd name="connsiteY1824" fmla="*/ 9040240 h 10287000"/>
              <a:gd name="connsiteX1825" fmla="*/ 5284050 w 7981948"/>
              <a:gd name="connsiteY1825" fmla="*/ 9033302 h 10287000"/>
              <a:gd name="connsiteX1826" fmla="*/ 5284291 w 7981948"/>
              <a:gd name="connsiteY1826" fmla="*/ 9026365 h 10287000"/>
              <a:gd name="connsiteX1827" fmla="*/ 5302873 w 7981948"/>
              <a:gd name="connsiteY1827" fmla="*/ 9020477 h 10287000"/>
              <a:gd name="connsiteX1828" fmla="*/ 5181629 w 7981948"/>
              <a:gd name="connsiteY1828" fmla="*/ 9019677 h 10287000"/>
              <a:gd name="connsiteX1829" fmla="*/ 5201189 w 7981948"/>
              <a:gd name="connsiteY1829" fmla="*/ 9020796 h 10287000"/>
              <a:gd name="connsiteX1830" fmla="*/ 5200932 w 7981948"/>
              <a:gd name="connsiteY1830" fmla="*/ 9028141 h 10287000"/>
              <a:gd name="connsiteX1831" fmla="*/ 5181372 w 7981948"/>
              <a:gd name="connsiteY1831" fmla="*/ 9027022 h 10287000"/>
              <a:gd name="connsiteX1832" fmla="*/ 5181629 w 7981948"/>
              <a:gd name="connsiteY1832" fmla="*/ 9019677 h 10287000"/>
              <a:gd name="connsiteX1833" fmla="*/ 5321426 w 7981948"/>
              <a:gd name="connsiteY1833" fmla="*/ 9015405 h 10287000"/>
              <a:gd name="connsiteX1834" fmla="*/ 5387443 w 7981948"/>
              <a:gd name="connsiteY1834" fmla="*/ 9019182 h 10287000"/>
              <a:gd name="connsiteX1835" fmla="*/ 5395482 w 7981948"/>
              <a:gd name="connsiteY1835" fmla="*/ 9025775 h 10287000"/>
              <a:gd name="connsiteX1836" fmla="*/ 5387017 w 7981948"/>
              <a:gd name="connsiteY1836" fmla="*/ 9031423 h 10287000"/>
              <a:gd name="connsiteX1837" fmla="*/ 5343004 w 7981948"/>
              <a:gd name="connsiteY1837" fmla="*/ 9028907 h 10287000"/>
              <a:gd name="connsiteX1838" fmla="*/ 5321426 w 7981948"/>
              <a:gd name="connsiteY1838" fmla="*/ 9015405 h 10287000"/>
              <a:gd name="connsiteX1839" fmla="*/ 4050261 w 7981948"/>
              <a:gd name="connsiteY1839" fmla="*/ 9004031 h 10287000"/>
              <a:gd name="connsiteX1840" fmla="*/ 4064932 w 7981948"/>
              <a:gd name="connsiteY1840" fmla="*/ 9004870 h 10287000"/>
              <a:gd name="connsiteX1841" fmla="*/ 4064676 w 7981948"/>
              <a:gd name="connsiteY1841" fmla="*/ 9012215 h 10287000"/>
              <a:gd name="connsiteX1842" fmla="*/ 4050006 w 7981948"/>
              <a:gd name="connsiteY1842" fmla="*/ 9011376 h 10287000"/>
              <a:gd name="connsiteX1843" fmla="*/ 4050261 w 7981948"/>
              <a:gd name="connsiteY1843" fmla="*/ 9004031 h 10287000"/>
              <a:gd name="connsiteX1844" fmla="*/ 5303599 w 7981948"/>
              <a:gd name="connsiteY1844" fmla="*/ 8999666 h 10287000"/>
              <a:gd name="connsiteX1845" fmla="*/ 5310203 w 7981948"/>
              <a:gd name="connsiteY1845" fmla="*/ 9007864 h 10287000"/>
              <a:gd name="connsiteX1846" fmla="*/ 5302873 w 7981948"/>
              <a:gd name="connsiteY1846" fmla="*/ 9020477 h 10287000"/>
              <a:gd name="connsiteX1847" fmla="*/ 5284776 w 7981948"/>
              <a:gd name="connsiteY1847" fmla="*/ 9012492 h 10287000"/>
              <a:gd name="connsiteX1848" fmla="*/ 5303599 w 7981948"/>
              <a:gd name="connsiteY1848" fmla="*/ 8999666 h 10287000"/>
              <a:gd name="connsiteX1849" fmla="*/ 4315276 w 7981948"/>
              <a:gd name="connsiteY1849" fmla="*/ 8992203 h 10287000"/>
              <a:gd name="connsiteX1850" fmla="*/ 4337281 w 7981948"/>
              <a:gd name="connsiteY1850" fmla="*/ 8993463 h 10287000"/>
              <a:gd name="connsiteX1851" fmla="*/ 4359289 w 7981948"/>
              <a:gd name="connsiteY1851" fmla="*/ 8994722 h 10287000"/>
              <a:gd name="connsiteX1852" fmla="*/ 4359033 w 7981948"/>
              <a:gd name="connsiteY1852" fmla="*/ 9002067 h 10287000"/>
              <a:gd name="connsiteX1853" fmla="*/ 4337024 w 7981948"/>
              <a:gd name="connsiteY1853" fmla="*/ 9000809 h 10287000"/>
              <a:gd name="connsiteX1854" fmla="*/ 4315021 w 7981948"/>
              <a:gd name="connsiteY1854" fmla="*/ 8999550 h 10287000"/>
              <a:gd name="connsiteX1855" fmla="*/ 4315276 w 7981948"/>
              <a:gd name="connsiteY1855" fmla="*/ 8992203 h 10287000"/>
              <a:gd name="connsiteX1856" fmla="*/ 3937499 w 7981948"/>
              <a:gd name="connsiteY1856" fmla="*/ 8983783 h 10287000"/>
              <a:gd name="connsiteX1857" fmla="*/ 3962748 w 7981948"/>
              <a:gd name="connsiteY1857" fmla="*/ 8984307 h 10287000"/>
              <a:gd name="connsiteX1858" fmla="*/ 3944152 w 7981948"/>
              <a:gd name="connsiteY1858" fmla="*/ 8990602 h 10287000"/>
              <a:gd name="connsiteX1859" fmla="*/ 3925812 w 7981948"/>
              <a:gd name="connsiteY1859" fmla="*/ 8989555 h 10287000"/>
              <a:gd name="connsiteX1860" fmla="*/ 3937499 w 7981948"/>
              <a:gd name="connsiteY1860" fmla="*/ 8983783 h 10287000"/>
              <a:gd name="connsiteX1861" fmla="*/ 4226922 w 7981948"/>
              <a:gd name="connsiteY1861" fmla="*/ 8970223 h 10287000"/>
              <a:gd name="connsiteX1862" fmla="*/ 4257122 w 7981948"/>
              <a:gd name="connsiteY1862" fmla="*/ 8973667 h 10287000"/>
              <a:gd name="connsiteX1863" fmla="*/ 4234157 w 7981948"/>
              <a:gd name="connsiteY1863" fmla="*/ 8999829 h 10287000"/>
              <a:gd name="connsiteX1864" fmla="*/ 4212632 w 7981948"/>
              <a:gd name="connsiteY1864" fmla="*/ 8984861 h 10287000"/>
              <a:gd name="connsiteX1865" fmla="*/ 4212871 w 7981948"/>
              <a:gd name="connsiteY1865" fmla="*/ 8978005 h 10287000"/>
              <a:gd name="connsiteX1866" fmla="*/ 4226922 w 7981948"/>
              <a:gd name="connsiteY1866" fmla="*/ 8970223 h 10287000"/>
              <a:gd name="connsiteX1867" fmla="*/ 5245125 w 7981948"/>
              <a:gd name="connsiteY1867" fmla="*/ 8969337 h 10287000"/>
              <a:gd name="connsiteX1868" fmla="*/ 5265664 w 7981948"/>
              <a:gd name="connsiteY1868" fmla="*/ 8970513 h 10287000"/>
              <a:gd name="connsiteX1869" fmla="*/ 5244656 w 7981948"/>
              <a:gd name="connsiteY1869" fmla="*/ 8982803 h 10287000"/>
              <a:gd name="connsiteX1870" fmla="*/ 5243246 w 7981948"/>
              <a:gd name="connsiteY1870" fmla="*/ 9023198 h 10287000"/>
              <a:gd name="connsiteX1871" fmla="*/ 5182332 w 7981948"/>
              <a:gd name="connsiteY1871" fmla="*/ 8999477 h 10287000"/>
              <a:gd name="connsiteX1872" fmla="*/ 5224116 w 7981948"/>
              <a:gd name="connsiteY1872" fmla="*/ 8981627 h 10287000"/>
              <a:gd name="connsiteX1873" fmla="*/ 5224350 w 7981948"/>
              <a:gd name="connsiteY1873" fmla="*/ 8974897 h 10287000"/>
              <a:gd name="connsiteX1874" fmla="*/ 5245125 w 7981948"/>
              <a:gd name="connsiteY1874" fmla="*/ 8969337 h 10287000"/>
              <a:gd name="connsiteX1875" fmla="*/ 5061267 w 7981948"/>
              <a:gd name="connsiteY1875" fmla="*/ 8967000 h 10287000"/>
              <a:gd name="connsiteX1876" fmla="*/ 5102558 w 7981948"/>
              <a:gd name="connsiteY1876" fmla="*/ 8968543 h 10287000"/>
              <a:gd name="connsiteX1877" fmla="*/ 5036309 w 7981948"/>
              <a:gd name="connsiteY1877" fmla="*/ 8971296 h 10287000"/>
              <a:gd name="connsiteX1878" fmla="*/ 5061267 w 7981948"/>
              <a:gd name="connsiteY1878" fmla="*/ 8967000 h 10287000"/>
              <a:gd name="connsiteX1879" fmla="*/ 2473897 w 7981948"/>
              <a:gd name="connsiteY1879" fmla="*/ 8963307 h 10287000"/>
              <a:gd name="connsiteX1880" fmla="*/ 2481646 w 7981948"/>
              <a:gd name="connsiteY1880" fmla="*/ 8966484 h 10287000"/>
              <a:gd name="connsiteX1881" fmla="*/ 2478203 w 7981948"/>
              <a:gd name="connsiteY1881" fmla="*/ 8980261 h 10287000"/>
              <a:gd name="connsiteX1882" fmla="*/ 2470452 w 7981948"/>
              <a:gd name="connsiteY1882" fmla="*/ 8977085 h 10287000"/>
              <a:gd name="connsiteX1883" fmla="*/ 2473897 w 7981948"/>
              <a:gd name="connsiteY1883" fmla="*/ 8963307 h 10287000"/>
              <a:gd name="connsiteX1884" fmla="*/ 5514795 w 7981948"/>
              <a:gd name="connsiteY1884" fmla="*/ 8950417 h 10287000"/>
              <a:gd name="connsiteX1885" fmla="*/ 5520263 w 7981948"/>
              <a:gd name="connsiteY1885" fmla="*/ 8951651 h 10287000"/>
              <a:gd name="connsiteX1886" fmla="*/ 5514539 w 7981948"/>
              <a:gd name="connsiteY1886" fmla="*/ 8957765 h 10287000"/>
              <a:gd name="connsiteX1887" fmla="*/ 5514795 w 7981948"/>
              <a:gd name="connsiteY1887" fmla="*/ 8950417 h 10287000"/>
              <a:gd name="connsiteX1888" fmla="*/ 3705388 w 7981948"/>
              <a:gd name="connsiteY1888" fmla="*/ 8940511 h 10287000"/>
              <a:gd name="connsiteX1889" fmla="*/ 3723105 w 7981948"/>
              <a:gd name="connsiteY1889" fmla="*/ 8945446 h 10287000"/>
              <a:gd name="connsiteX1890" fmla="*/ 3697222 w 7981948"/>
              <a:gd name="connsiteY1890" fmla="*/ 8948225 h 10287000"/>
              <a:gd name="connsiteX1891" fmla="*/ 3705388 w 7981948"/>
              <a:gd name="connsiteY1891" fmla="*/ 8940511 h 10287000"/>
              <a:gd name="connsiteX1892" fmla="*/ 5533021 w 7981948"/>
              <a:gd name="connsiteY1892" fmla="*/ 8919569 h 10287000"/>
              <a:gd name="connsiteX1893" fmla="*/ 5540017 w 7981948"/>
              <a:gd name="connsiteY1893" fmla="*/ 8929783 h 10287000"/>
              <a:gd name="connsiteX1894" fmla="*/ 5532337 w 7981948"/>
              <a:gd name="connsiteY1894" fmla="*/ 8939156 h 10287000"/>
              <a:gd name="connsiteX1895" fmla="*/ 5493217 w 7981948"/>
              <a:gd name="connsiteY1895" fmla="*/ 8936917 h 10287000"/>
              <a:gd name="connsiteX1896" fmla="*/ 5493673 w 7981948"/>
              <a:gd name="connsiteY1896" fmla="*/ 8923860 h 10287000"/>
              <a:gd name="connsiteX1897" fmla="*/ 5533021 w 7981948"/>
              <a:gd name="connsiteY1897" fmla="*/ 8919569 h 10287000"/>
              <a:gd name="connsiteX1898" fmla="*/ 3969941 w 7981948"/>
              <a:gd name="connsiteY1898" fmla="*/ 8918484 h 10287000"/>
              <a:gd name="connsiteX1899" fmla="*/ 4008596 w 7981948"/>
              <a:gd name="connsiteY1899" fmla="*/ 8934186 h 10287000"/>
              <a:gd name="connsiteX1900" fmla="*/ 3949913 w 7981948"/>
              <a:gd name="connsiteY1900" fmla="*/ 8930830 h 10287000"/>
              <a:gd name="connsiteX1901" fmla="*/ 3969941 w 7981948"/>
              <a:gd name="connsiteY1901" fmla="*/ 8918484 h 10287000"/>
              <a:gd name="connsiteX1902" fmla="*/ 4202996 w 7981948"/>
              <a:gd name="connsiteY1902" fmla="*/ 8909888 h 10287000"/>
              <a:gd name="connsiteX1903" fmla="*/ 4234723 w 7981948"/>
              <a:gd name="connsiteY1903" fmla="*/ 8913389 h 10287000"/>
              <a:gd name="connsiteX1904" fmla="*/ 4213297 w 7981948"/>
              <a:gd name="connsiteY1904" fmla="*/ 8918909 h 10287000"/>
              <a:gd name="connsiteX1905" fmla="*/ 4360933 w 7981948"/>
              <a:gd name="connsiteY1905" fmla="*/ 8947591 h 10287000"/>
              <a:gd name="connsiteX1906" fmla="*/ 4317847 w 7981948"/>
              <a:gd name="connsiteY1906" fmla="*/ 8965365 h 10287000"/>
              <a:gd name="connsiteX1907" fmla="*/ 4275930 w 7981948"/>
              <a:gd name="connsiteY1907" fmla="*/ 8949476 h 10287000"/>
              <a:gd name="connsiteX1908" fmla="*/ 4233549 w 7981948"/>
              <a:gd name="connsiteY1908" fmla="*/ 8947052 h 10287000"/>
              <a:gd name="connsiteX1909" fmla="*/ 4170916 w 7981948"/>
              <a:gd name="connsiteY1909" fmla="*/ 8916485 h 10287000"/>
              <a:gd name="connsiteX1910" fmla="*/ 4202996 w 7981948"/>
              <a:gd name="connsiteY1910" fmla="*/ 8909888 h 10287000"/>
              <a:gd name="connsiteX1911" fmla="*/ 5016924 w 7981948"/>
              <a:gd name="connsiteY1911" fmla="*/ 8894958 h 10287000"/>
              <a:gd name="connsiteX1912" fmla="*/ 5038933 w 7981948"/>
              <a:gd name="connsiteY1912" fmla="*/ 8896216 h 10287000"/>
              <a:gd name="connsiteX1913" fmla="*/ 5038676 w 7981948"/>
              <a:gd name="connsiteY1913" fmla="*/ 8903561 h 10287000"/>
              <a:gd name="connsiteX1914" fmla="*/ 5038421 w 7981948"/>
              <a:gd name="connsiteY1914" fmla="*/ 8910907 h 10287000"/>
              <a:gd name="connsiteX1915" fmla="*/ 5016668 w 7981948"/>
              <a:gd name="connsiteY1915" fmla="*/ 8902303 h 10287000"/>
              <a:gd name="connsiteX1916" fmla="*/ 5016924 w 7981948"/>
              <a:gd name="connsiteY1916" fmla="*/ 8894958 h 10287000"/>
              <a:gd name="connsiteX1917" fmla="*/ 4158165 w 7981948"/>
              <a:gd name="connsiteY1917" fmla="*/ 8860560 h 10287000"/>
              <a:gd name="connsiteX1918" fmla="*/ 4172623 w 7981948"/>
              <a:gd name="connsiteY1918" fmla="*/ 8867521 h 10287000"/>
              <a:gd name="connsiteX1919" fmla="*/ 4157953 w 7981948"/>
              <a:gd name="connsiteY1919" fmla="*/ 8866682 h 10287000"/>
              <a:gd name="connsiteX1920" fmla="*/ 4158165 w 7981948"/>
              <a:gd name="connsiteY1920" fmla="*/ 8860560 h 10287000"/>
              <a:gd name="connsiteX1921" fmla="*/ 5534545 w 7981948"/>
              <a:gd name="connsiteY1921" fmla="*/ 8858327 h 10287000"/>
              <a:gd name="connsiteX1922" fmla="*/ 5554485 w 7981948"/>
              <a:gd name="connsiteY1922" fmla="*/ 8866214 h 10287000"/>
              <a:gd name="connsiteX1923" fmla="*/ 5534310 w 7981948"/>
              <a:gd name="connsiteY1923" fmla="*/ 8865060 h 10287000"/>
              <a:gd name="connsiteX1924" fmla="*/ 5534076 w 7981948"/>
              <a:gd name="connsiteY1924" fmla="*/ 8871793 h 10287000"/>
              <a:gd name="connsiteX1925" fmla="*/ 5513432 w 7981948"/>
              <a:gd name="connsiteY1925" fmla="*/ 8884104 h 10287000"/>
              <a:gd name="connsiteX1926" fmla="*/ 5473089 w 7981948"/>
              <a:gd name="connsiteY1926" fmla="*/ 8881798 h 10287000"/>
              <a:gd name="connsiteX1927" fmla="*/ 5493966 w 7981948"/>
              <a:gd name="connsiteY1927" fmla="*/ 8862752 h 10287000"/>
              <a:gd name="connsiteX1928" fmla="*/ 5514136 w 7981948"/>
              <a:gd name="connsiteY1928" fmla="*/ 8863906 h 10287000"/>
              <a:gd name="connsiteX1929" fmla="*/ 5534545 w 7981948"/>
              <a:gd name="connsiteY1929" fmla="*/ 8858327 h 10287000"/>
              <a:gd name="connsiteX1930" fmla="*/ 4034144 w 7981948"/>
              <a:gd name="connsiteY1930" fmla="*/ 8833842 h 10287000"/>
              <a:gd name="connsiteX1931" fmla="*/ 4070824 w 7981948"/>
              <a:gd name="connsiteY1931" fmla="*/ 8835939 h 10287000"/>
              <a:gd name="connsiteX1932" fmla="*/ 4052028 w 7981948"/>
              <a:gd name="connsiteY1932" fmla="*/ 8847949 h 10287000"/>
              <a:gd name="connsiteX1933" fmla="*/ 4033688 w 7981948"/>
              <a:gd name="connsiteY1933" fmla="*/ 8846900 h 10287000"/>
              <a:gd name="connsiteX1934" fmla="*/ 4034144 w 7981948"/>
              <a:gd name="connsiteY1934" fmla="*/ 8833842 h 10287000"/>
              <a:gd name="connsiteX1935" fmla="*/ 5041233 w 7981948"/>
              <a:gd name="connsiteY1935" fmla="*/ 8830113 h 10287000"/>
              <a:gd name="connsiteX1936" fmla="*/ 5085023 w 7981948"/>
              <a:gd name="connsiteY1936" fmla="*/ 8839160 h 10287000"/>
              <a:gd name="connsiteX1937" fmla="*/ 5084795 w 7981948"/>
              <a:gd name="connsiteY1937" fmla="*/ 8845690 h 10287000"/>
              <a:gd name="connsiteX1938" fmla="*/ 5062787 w 7981948"/>
              <a:gd name="connsiteY1938" fmla="*/ 8844431 h 10287000"/>
              <a:gd name="connsiteX1939" fmla="*/ 5061876 w 7981948"/>
              <a:gd name="connsiteY1939" fmla="*/ 8870546 h 10287000"/>
              <a:gd name="connsiteX1940" fmla="*/ 5041233 w 7981948"/>
              <a:gd name="connsiteY1940" fmla="*/ 8830113 h 10287000"/>
              <a:gd name="connsiteX1941" fmla="*/ 5269147 w 7981948"/>
              <a:gd name="connsiteY1941" fmla="*/ 8828430 h 10287000"/>
              <a:gd name="connsiteX1942" fmla="*/ 5291156 w 7981948"/>
              <a:gd name="connsiteY1942" fmla="*/ 8829690 h 10287000"/>
              <a:gd name="connsiteX1943" fmla="*/ 5290900 w 7981948"/>
              <a:gd name="connsiteY1943" fmla="*/ 8837034 h 10287000"/>
              <a:gd name="connsiteX1944" fmla="*/ 5268890 w 7981948"/>
              <a:gd name="connsiteY1944" fmla="*/ 8835775 h 10287000"/>
              <a:gd name="connsiteX1945" fmla="*/ 5269147 w 7981948"/>
              <a:gd name="connsiteY1945" fmla="*/ 8828430 h 10287000"/>
              <a:gd name="connsiteX1946" fmla="*/ 5291582 w 7981948"/>
              <a:gd name="connsiteY1946" fmla="*/ 8817446 h 10287000"/>
              <a:gd name="connsiteX1947" fmla="*/ 5291370 w 7981948"/>
              <a:gd name="connsiteY1947" fmla="*/ 8823568 h 10287000"/>
              <a:gd name="connsiteX1948" fmla="*/ 5269361 w 7981948"/>
              <a:gd name="connsiteY1948" fmla="*/ 8822310 h 10287000"/>
              <a:gd name="connsiteX1949" fmla="*/ 5291582 w 7981948"/>
              <a:gd name="connsiteY1949" fmla="*/ 8817446 h 10287000"/>
              <a:gd name="connsiteX1950" fmla="*/ 5538297 w 7981948"/>
              <a:gd name="connsiteY1950" fmla="*/ 8803349 h 10287000"/>
              <a:gd name="connsiteX1951" fmla="*/ 5558470 w 7981948"/>
              <a:gd name="connsiteY1951" fmla="*/ 8804503 h 10287000"/>
              <a:gd name="connsiteX1952" fmla="*/ 5578414 w 7981948"/>
              <a:gd name="connsiteY1952" fmla="*/ 8812266 h 10287000"/>
              <a:gd name="connsiteX1953" fmla="*/ 5557317 w 7981948"/>
              <a:gd name="connsiteY1953" fmla="*/ 8837554 h 10287000"/>
              <a:gd name="connsiteX1954" fmla="*/ 5517205 w 7981948"/>
              <a:gd name="connsiteY1954" fmla="*/ 8828637 h 10287000"/>
              <a:gd name="connsiteX1955" fmla="*/ 5517896 w 7981948"/>
              <a:gd name="connsiteY1955" fmla="*/ 8808804 h 10287000"/>
              <a:gd name="connsiteX1956" fmla="*/ 5538065 w 7981948"/>
              <a:gd name="connsiteY1956" fmla="*/ 8809958 h 10287000"/>
              <a:gd name="connsiteX1957" fmla="*/ 5538297 w 7981948"/>
              <a:gd name="connsiteY1957" fmla="*/ 8803349 h 10287000"/>
              <a:gd name="connsiteX1958" fmla="*/ 5293034 w 7981948"/>
              <a:gd name="connsiteY1958" fmla="*/ 8775825 h 10287000"/>
              <a:gd name="connsiteX1959" fmla="*/ 5315043 w 7981948"/>
              <a:gd name="connsiteY1959" fmla="*/ 8777084 h 10287000"/>
              <a:gd name="connsiteX1960" fmla="*/ 5314787 w 7981948"/>
              <a:gd name="connsiteY1960" fmla="*/ 8784431 h 10287000"/>
              <a:gd name="connsiteX1961" fmla="*/ 5314531 w 7981948"/>
              <a:gd name="connsiteY1961" fmla="*/ 8791774 h 10287000"/>
              <a:gd name="connsiteX1962" fmla="*/ 5292522 w 7981948"/>
              <a:gd name="connsiteY1962" fmla="*/ 8790516 h 10287000"/>
              <a:gd name="connsiteX1963" fmla="*/ 5292778 w 7981948"/>
              <a:gd name="connsiteY1963" fmla="*/ 8783173 h 10287000"/>
              <a:gd name="connsiteX1964" fmla="*/ 5293034 w 7981948"/>
              <a:gd name="connsiteY1964" fmla="*/ 8775825 h 10287000"/>
              <a:gd name="connsiteX1965" fmla="*/ 5395986 w 7981948"/>
              <a:gd name="connsiteY1965" fmla="*/ 8774356 h 10287000"/>
              <a:gd name="connsiteX1966" fmla="*/ 5373210 w 7981948"/>
              <a:gd name="connsiteY1966" fmla="*/ 8795132 h 10287000"/>
              <a:gd name="connsiteX1967" fmla="*/ 5329197 w 7981948"/>
              <a:gd name="connsiteY1967" fmla="*/ 8792615 h 10287000"/>
              <a:gd name="connsiteX1968" fmla="*/ 5395986 w 7981948"/>
              <a:gd name="connsiteY1968" fmla="*/ 8774356 h 10287000"/>
              <a:gd name="connsiteX1969" fmla="*/ 5499106 w 7981948"/>
              <a:gd name="connsiteY1969" fmla="*/ 8767989 h 10287000"/>
              <a:gd name="connsiteX1970" fmla="*/ 5538757 w 7981948"/>
              <a:gd name="connsiteY1970" fmla="*/ 8790127 h 10287000"/>
              <a:gd name="connsiteX1971" fmla="*/ 5538528 w 7981948"/>
              <a:gd name="connsiteY1971" fmla="*/ 8796736 h 10287000"/>
              <a:gd name="connsiteX1972" fmla="*/ 5518588 w 7981948"/>
              <a:gd name="connsiteY1972" fmla="*/ 8788973 h 10287000"/>
              <a:gd name="connsiteX1973" fmla="*/ 5499106 w 7981948"/>
              <a:gd name="connsiteY1973" fmla="*/ 8767989 h 10287000"/>
              <a:gd name="connsiteX1974" fmla="*/ 5353079 w 7981948"/>
              <a:gd name="connsiteY1974" fmla="*/ 8740011 h 10287000"/>
              <a:gd name="connsiteX1975" fmla="*/ 5375088 w 7981948"/>
              <a:gd name="connsiteY1975" fmla="*/ 8741269 h 10287000"/>
              <a:gd name="connsiteX1976" fmla="*/ 5374917 w 7981948"/>
              <a:gd name="connsiteY1976" fmla="*/ 8746167 h 10287000"/>
              <a:gd name="connsiteX1977" fmla="*/ 5352909 w 7981948"/>
              <a:gd name="connsiteY1977" fmla="*/ 8744907 h 10287000"/>
              <a:gd name="connsiteX1978" fmla="*/ 5353079 w 7981948"/>
              <a:gd name="connsiteY1978" fmla="*/ 8740011 h 10287000"/>
              <a:gd name="connsiteX1979" fmla="*/ 5478041 w 7981948"/>
              <a:gd name="connsiteY1979" fmla="*/ 8739798 h 10287000"/>
              <a:gd name="connsiteX1980" fmla="*/ 5486079 w 7981948"/>
              <a:gd name="connsiteY1980" fmla="*/ 8746391 h 10287000"/>
              <a:gd name="connsiteX1981" fmla="*/ 5477614 w 7981948"/>
              <a:gd name="connsiteY1981" fmla="*/ 8752040 h 10287000"/>
              <a:gd name="connsiteX1982" fmla="*/ 5478041 w 7981948"/>
              <a:gd name="connsiteY1982" fmla="*/ 8739798 h 10287000"/>
              <a:gd name="connsiteX1983" fmla="*/ 3868505 w 7981948"/>
              <a:gd name="connsiteY1983" fmla="*/ 8736056 h 10287000"/>
              <a:gd name="connsiteX1984" fmla="*/ 3890513 w 7981948"/>
              <a:gd name="connsiteY1984" fmla="*/ 8737314 h 10287000"/>
              <a:gd name="connsiteX1985" fmla="*/ 3868334 w 7981948"/>
              <a:gd name="connsiteY1985" fmla="*/ 8740952 h 10287000"/>
              <a:gd name="connsiteX1986" fmla="*/ 3868505 w 7981948"/>
              <a:gd name="connsiteY1986" fmla="*/ 8736056 h 10287000"/>
              <a:gd name="connsiteX1987" fmla="*/ 4229348 w 7981948"/>
              <a:gd name="connsiteY1987" fmla="*/ 8733926 h 10287000"/>
              <a:gd name="connsiteX1988" fmla="*/ 4260435 w 7981948"/>
              <a:gd name="connsiteY1988" fmla="*/ 8738232 h 10287000"/>
              <a:gd name="connsiteX1989" fmla="*/ 4218398 w 7981948"/>
              <a:gd name="connsiteY1989" fmla="*/ 8749320 h 10287000"/>
              <a:gd name="connsiteX1990" fmla="*/ 4218162 w 7981948"/>
              <a:gd name="connsiteY1990" fmla="*/ 8756053 h 10287000"/>
              <a:gd name="connsiteX1991" fmla="*/ 4238946 w 7981948"/>
              <a:gd name="connsiteY1991" fmla="*/ 8757241 h 10287000"/>
              <a:gd name="connsiteX1992" fmla="*/ 4301300 w 7981948"/>
              <a:gd name="connsiteY1992" fmla="*/ 8760808 h 10287000"/>
              <a:gd name="connsiteX1993" fmla="*/ 4259027 w 7981948"/>
              <a:gd name="connsiteY1993" fmla="*/ 8778628 h 10287000"/>
              <a:gd name="connsiteX1994" fmla="*/ 4238008 w 7981948"/>
              <a:gd name="connsiteY1994" fmla="*/ 8784174 h 10287000"/>
              <a:gd name="connsiteX1995" fmla="*/ 4217458 w 7981948"/>
              <a:gd name="connsiteY1995" fmla="*/ 8776250 h 10287000"/>
              <a:gd name="connsiteX1996" fmla="*/ 4238713 w 7981948"/>
              <a:gd name="connsiteY1996" fmla="*/ 8763974 h 10287000"/>
              <a:gd name="connsiteX1997" fmla="*/ 4197379 w 7981948"/>
              <a:gd name="connsiteY1997" fmla="*/ 8754864 h 10287000"/>
              <a:gd name="connsiteX1998" fmla="*/ 4176595 w 7981948"/>
              <a:gd name="connsiteY1998" fmla="*/ 8753675 h 10287000"/>
              <a:gd name="connsiteX1999" fmla="*/ 4198083 w 7981948"/>
              <a:gd name="connsiteY1999" fmla="*/ 8734666 h 10287000"/>
              <a:gd name="connsiteX2000" fmla="*/ 4229348 w 7981948"/>
              <a:gd name="connsiteY2000" fmla="*/ 8733926 h 10287000"/>
              <a:gd name="connsiteX2001" fmla="*/ 5331588 w 7981948"/>
              <a:gd name="connsiteY2001" fmla="*/ 8724062 h 10287000"/>
              <a:gd name="connsiteX2002" fmla="*/ 5353596 w 7981948"/>
              <a:gd name="connsiteY2002" fmla="*/ 8725320 h 10287000"/>
              <a:gd name="connsiteX2003" fmla="*/ 5353341 w 7981948"/>
              <a:gd name="connsiteY2003" fmla="*/ 8732665 h 10287000"/>
              <a:gd name="connsiteX2004" fmla="*/ 5331332 w 7981948"/>
              <a:gd name="connsiteY2004" fmla="*/ 8731407 h 10287000"/>
              <a:gd name="connsiteX2005" fmla="*/ 5331588 w 7981948"/>
              <a:gd name="connsiteY2005" fmla="*/ 8724062 h 10287000"/>
              <a:gd name="connsiteX2006" fmla="*/ 5430743 w 7981948"/>
              <a:gd name="connsiteY2006" fmla="*/ 8721137 h 10287000"/>
              <a:gd name="connsiteX2007" fmla="*/ 5446193 w 7981948"/>
              <a:gd name="connsiteY2007" fmla="*/ 8730968 h 10287000"/>
              <a:gd name="connsiteX2008" fmla="*/ 5435180 w 7981948"/>
              <a:gd name="connsiteY2008" fmla="*/ 8756973 h 10287000"/>
              <a:gd name="connsiteX2009" fmla="*/ 5415006 w 7981948"/>
              <a:gd name="connsiteY2009" fmla="*/ 8755821 h 10287000"/>
              <a:gd name="connsiteX2010" fmla="*/ 5395994 w 7981948"/>
              <a:gd name="connsiteY2010" fmla="*/ 8721438 h 10287000"/>
              <a:gd name="connsiteX2011" fmla="*/ 5430743 w 7981948"/>
              <a:gd name="connsiteY2011" fmla="*/ 8721137 h 10287000"/>
              <a:gd name="connsiteX2012" fmla="*/ 4141367 w 7981948"/>
              <a:gd name="connsiteY2012" fmla="*/ 8709956 h 10287000"/>
              <a:gd name="connsiteX2013" fmla="*/ 4163147 w 7981948"/>
              <a:gd name="connsiteY2013" fmla="*/ 8717744 h 10287000"/>
              <a:gd name="connsiteX2014" fmla="*/ 4140683 w 7981948"/>
              <a:gd name="connsiteY2014" fmla="*/ 8729543 h 10287000"/>
              <a:gd name="connsiteX2015" fmla="*/ 4141367 w 7981948"/>
              <a:gd name="connsiteY2015" fmla="*/ 8709956 h 10287000"/>
              <a:gd name="connsiteX2016" fmla="*/ 5332100 w 7981948"/>
              <a:gd name="connsiteY2016" fmla="*/ 8709375 h 10287000"/>
              <a:gd name="connsiteX2017" fmla="*/ 5354109 w 7981948"/>
              <a:gd name="connsiteY2017" fmla="*/ 8710633 h 10287000"/>
              <a:gd name="connsiteX2018" fmla="*/ 5353853 w 7981948"/>
              <a:gd name="connsiteY2018" fmla="*/ 8717978 h 10287000"/>
              <a:gd name="connsiteX2019" fmla="*/ 5332100 w 7981948"/>
              <a:gd name="connsiteY2019" fmla="*/ 8709375 h 10287000"/>
              <a:gd name="connsiteX2020" fmla="*/ 4216478 w 7981948"/>
              <a:gd name="connsiteY2020" fmla="*/ 8691486 h 10287000"/>
              <a:gd name="connsiteX2021" fmla="*/ 4246236 w 7981948"/>
              <a:gd name="connsiteY2021" fmla="*/ 8695718 h 10287000"/>
              <a:gd name="connsiteX2022" fmla="*/ 4245767 w 7981948"/>
              <a:gd name="connsiteY2022" fmla="*/ 8709183 h 10287000"/>
              <a:gd name="connsiteX2023" fmla="*/ 4183914 w 7981948"/>
              <a:gd name="connsiteY2023" fmla="*/ 8712392 h 10287000"/>
              <a:gd name="connsiteX2024" fmla="*/ 4192320 w 7981948"/>
              <a:gd name="connsiteY2024" fmla="*/ 8692635 h 10287000"/>
              <a:gd name="connsiteX2025" fmla="*/ 4216478 w 7981948"/>
              <a:gd name="connsiteY2025" fmla="*/ 8691486 h 10287000"/>
              <a:gd name="connsiteX2026" fmla="*/ 5026907 w 7981948"/>
              <a:gd name="connsiteY2026" fmla="*/ 8687777 h 10287000"/>
              <a:gd name="connsiteX2027" fmla="*/ 5046190 w 7981948"/>
              <a:gd name="connsiteY2027" fmla="*/ 8688114 h 10287000"/>
              <a:gd name="connsiteX2028" fmla="*/ 5045764 w 7981948"/>
              <a:gd name="connsiteY2028" fmla="*/ 8700355 h 10287000"/>
              <a:gd name="connsiteX2029" fmla="*/ 5023970 w 7981948"/>
              <a:gd name="connsiteY2029" fmla="*/ 8692975 h 10287000"/>
              <a:gd name="connsiteX2030" fmla="*/ 5026907 w 7981948"/>
              <a:gd name="connsiteY2030" fmla="*/ 8687777 h 10287000"/>
              <a:gd name="connsiteX2031" fmla="*/ 5585572 w 7981948"/>
              <a:gd name="connsiteY2031" fmla="*/ 8677260 h 10287000"/>
              <a:gd name="connsiteX2032" fmla="*/ 5605183 w 7981948"/>
              <a:gd name="connsiteY2032" fmla="*/ 8712112 h 10287000"/>
              <a:gd name="connsiteX2033" fmla="*/ 5584399 w 7981948"/>
              <a:gd name="connsiteY2033" fmla="*/ 8710923 h 10287000"/>
              <a:gd name="connsiteX2034" fmla="*/ 5604713 w 7981948"/>
              <a:gd name="connsiteY2034" fmla="*/ 8725579 h 10287000"/>
              <a:gd name="connsiteX2035" fmla="*/ 5604478 w 7981948"/>
              <a:gd name="connsiteY2035" fmla="*/ 8732312 h 10287000"/>
              <a:gd name="connsiteX2036" fmla="*/ 5603539 w 7981948"/>
              <a:gd name="connsiteY2036" fmla="*/ 8759242 h 10287000"/>
              <a:gd name="connsiteX2037" fmla="*/ 5520872 w 7981948"/>
              <a:gd name="connsiteY2037" fmla="*/ 8741022 h 10287000"/>
              <a:gd name="connsiteX2038" fmla="*/ 5521107 w 7981948"/>
              <a:gd name="connsiteY2038" fmla="*/ 8734289 h 10287000"/>
              <a:gd name="connsiteX2039" fmla="*/ 5521340 w 7981948"/>
              <a:gd name="connsiteY2039" fmla="*/ 8727556 h 10287000"/>
              <a:gd name="connsiteX2040" fmla="*/ 5542596 w 7981948"/>
              <a:gd name="connsiteY2040" fmla="*/ 8715280 h 10287000"/>
              <a:gd name="connsiteX2041" fmla="*/ 5501495 w 7981948"/>
              <a:gd name="connsiteY2041" fmla="*/ 8699437 h 10287000"/>
              <a:gd name="connsiteX2042" fmla="*/ 5585572 w 7981948"/>
              <a:gd name="connsiteY2042" fmla="*/ 8677260 h 10287000"/>
              <a:gd name="connsiteX2043" fmla="*/ 4120724 w 7981948"/>
              <a:gd name="connsiteY2043" fmla="*/ 8669526 h 10287000"/>
              <a:gd name="connsiteX2044" fmla="*/ 4142733 w 7981948"/>
              <a:gd name="connsiteY2044" fmla="*/ 8670784 h 10287000"/>
              <a:gd name="connsiteX2045" fmla="*/ 4142562 w 7981948"/>
              <a:gd name="connsiteY2045" fmla="*/ 8675682 h 10287000"/>
              <a:gd name="connsiteX2046" fmla="*/ 4120552 w 7981948"/>
              <a:gd name="connsiteY2046" fmla="*/ 8674422 h 10287000"/>
              <a:gd name="connsiteX2047" fmla="*/ 4120724 w 7981948"/>
              <a:gd name="connsiteY2047" fmla="*/ 8669526 h 10287000"/>
              <a:gd name="connsiteX2048" fmla="*/ 5583555 w 7981948"/>
              <a:gd name="connsiteY2048" fmla="*/ 8664881 h 10287000"/>
              <a:gd name="connsiteX2049" fmla="*/ 5605563 w 7981948"/>
              <a:gd name="connsiteY2049" fmla="*/ 8666139 h 10287000"/>
              <a:gd name="connsiteX2050" fmla="*/ 5583341 w 7981948"/>
              <a:gd name="connsiteY2050" fmla="*/ 8671001 h 10287000"/>
              <a:gd name="connsiteX2051" fmla="*/ 5583555 w 7981948"/>
              <a:gd name="connsiteY2051" fmla="*/ 8664881 h 10287000"/>
              <a:gd name="connsiteX2052" fmla="*/ 5047130 w 7981948"/>
              <a:gd name="connsiteY2052" fmla="*/ 8661183 h 10287000"/>
              <a:gd name="connsiteX2053" fmla="*/ 5090929 w 7981948"/>
              <a:gd name="connsiteY2053" fmla="*/ 8669822 h 10287000"/>
              <a:gd name="connsiteX2054" fmla="*/ 5046703 w 7981948"/>
              <a:gd name="connsiteY2054" fmla="*/ 8673425 h 10287000"/>
              <a:gd name="connsiteX2055" fmla="*/ 5315639 w 7981948"/>
              <a:gd name="connsiteY2055" fmla="*/ 8654462 h 10287000"/>
              <a:gd name="connsiteX2056" fmla="*/ 5333467 w 7981948"/>
              <a:gd name="connsiteY2056" fmla="*/ 8670201 h 10287000"/>
              <a:gd name="connsiteX2057" fmla="*/ 5297043 w 7981948"/>
              <a:gd name="connsiteY2057" fmla="*/ 8660760 h 10287000"/>
              <a:gd name="connsiteX2058" fmla="*/ 5315639 w 7981948"/>
              <a:gd name="connsiteY2058" fmla="*/ 8654462 h 10287000"/>
              <a:gd name="connsiteX2059" fmla="*/ 3925098 w 7981948"/>
              <a:gd name="connsiteY2059" fmla="*/ 8645338 h 10287000"/>
              <a:gd name="connsiteX2060" fmla="*/ 3937347 w 7981948"/>
              <a:gd name="connsiteY2060" fmla="*/ 8651468 h 10287000"/>
              <a:gd name="connsiteX2061" fmla="*/ 3913309 w 7981948"/>
              <a:gd name="connsiteY2061" fmla="*/ 8649272 h 10287000"/>
              <a:gd name="connsiteX2062" fmla="*/ 3925098 w 7981948"/>
              <a:gd name="connsiteY2062" fmla="*/ 8645338 h 10287000"/>
              <a:gd name="connsiteX2063" fmla="*/ 5356414 w 7981948"/>
              <a:gd name="connsiteY2063" fmla="*/ 8644528 h 10287000"/>
              <a:gd name="connsiteX2064" fmla="*/ 5355987 w 7981948"/>
              <a:gd name="connsiteY2064" fmla="*/ 8656770 h 10287000"/>
              <a:gd name="connsiteX2065" fmla="*/ 5356414 w 7981948"/>
              <a:gd name="connsiteY2065" fmla="*/ 8644528 h 10287000"/>
              <a:gd name="connsiteX2066" fmla="*/ 5504319 w 7981948"/>
              <a:gd name="connsiteY2066" fmla="*/ 8618644 h 10287000"/>
              <a:gd name="connsiteX2067" fmla="*/ 5522658 w 7981948"/>
              <a:gd name="connsiteY2067" fmla="*/ 8619693 h 10287000"/>
              <a:gd name="connsiteX2068" fmla="*/ 5522427 w 7981948"/>
              <a:gd name="connsiteY2068" fmla="*/ 8626339 h 10287000"/>
              <a:gd name="connsiteX2069" fmla="*/ 5521962 w 7981948"/>
              <a:gd name="connsiteY2069" fmla="*/ 8639628 h 10287000"/>
              <a:gd name="connsiteX2070" fmla="*/ 5521499 w 7981948"/>
              <a:gd name="connsiteY2070" fmla="*/ 8652920 h 10287000"/>
              <a:gd name="connsiteX2071" fmla="*/ 5521036 w 7981948"/>
              <a:gd name="connsiteY2071" fmla="*/ 8666211 h 10287000"/>
              <a:gd name="connsiteX2072" fmla="*/ 5502697 w 7981948"/>
              <a:gd name="connsiteY2072" fmla="*/ 8665161 h 10287000"/>
              <a:gd name="connsiteX2073" fmla="*/ 5502928 w 7981948"/>
              <a:gd name="connsiteY2073" fmla="*/ 8658516 h 10287000"/>
              <a:gd name="connsiteX2074" fmla="*/ 5503391 w 7981948"/>
              <a:gd name="connsiteY2074" fmla="*/ 8645226 h 10287000"/>
              <a:gd name="connsiteX2075" fmla="*/ 5503624 w 7981948"/>
              <a:gd name="connsiteY2075" fmla="*/ 8638581 h 10287000"/>
              <a:gd name="connsiteX2076" fmla="*/ 5504088 w 7981948"/>
              <a:gd name="connsiteY2076" fmla="*/ 8625289 h 10287000"/>
              <a:gd name="connsiteX2077" fmla="*/ 5504319 w 7981948"/>
              <a:gd name="connsiteY2077" fmla="*/ 8618644 h 10287000"/>
              <a:gd name="connsiteX2078" fmla="*/ 5607266 w 7981948"/>
              <a:gd name="connsiteY2078" fmla="*/ 8617173 h 10287000"/>
              <a:gd name="connsiteX2079" fmla="*/ 5606783 w 7981948"/>
              <a:gd name="connsiteY2079" fmla="*/ 8631048 h 10287000"/>
              <a:gd name="connsiteX2080" fmla="*/ 5628791 w 7981948"/>
              <a:gd name="connsiteY2080" fmla="*/ 8632306 h 10287000"/>
              <a:gd name="connsiteX2081" fmla="*/ 5605815 w 7981948"/>
              <a:gd name="connsiteY2081" fmla="*/ 8658794 h 10287000"/>
              <a:gd name="connsiteX2082" fmla="*/ 5584775 w 7981948"/>
              <a:gd name="connsiteY2082" fmla="*/ 8629787 h 10287000"/>
              <a:gd name="connsiteX2083" fmla="*/ 5562769 w 7981948"/>
              <a:gd name="connsiteY2083" fmla="*/ 8628529 h 10287000"/>
              <a:gd name="connsiteX2084" fmla="*/ 5607266 w 7981948"/>
              <a:gd name="connsiteY2084" fmla="*/ 8617173 h 10287000"/>
              <a:gd name="connsiteX2085" fmla="*/ 4287411 w 7981948"/>
              <a:gd name="connsiteY2085" fmla="*/ 8617001 h 10287000"/>
              <a:gd name="connsiteX2086" fmla="*/ 4328072 w 7981948"/>
              <a:gd name="connsiteY2086" fmla="*/ 8632886 h 10287000"/>
              <a:gd name="connsiteX2087" fmla="*/ 4349106 w 7981948"/>
              <a:gd name="connsiteY2087" fmla="*/ 8620530 h 10287000"/>
              <a:gd name="connsiteX2088" fmla="*/ 4369202 w 7981948"/>
              <a:gd name="connsiteY2088" fmla="*/ 8635236 h 10287000"/>
              <a:gd name="connsiteX2089" fmla="*/ 4390241 w 7981948"/>
              <a:gd name="connsiteY2089" fmla="*/ 8622883 h 10287000"/>
              <a:gd name="connsiteX2090" fmla="*/ 4410568 w 7981948"/>
              <a:gd name="connsiteY2090" fmla="*/ 8630823 h 10287000"/>
              <a:gd name="connsiteX2091" fmla="*/ 4410332 w 7981948"/>
              <a:gd name="connsiteY2091" fmla="*/ 8637589 h 10287000"/>
              <a:gd name="connsiteX2092" fmla="*/ 4472027 w 7981948"/>
              <a:gd name="connsiteY2092" fmla="*/ 8641119 h 10287000"/>
              <a:gd name="connsiteX2093" fmla="*/ 4493303 w 7981948"/>
              <a:gd name="connsiteY2093" fmla="*/ 8621997 h 10287000"/>
              <a:gd name="connsiteX2094" fmla="*/ 4492595 w 7981948"/>
              <a:gd name="connsiteY2094" fmla="*/ 8642294 h 10287000"/>
              <a:gd name="connsiteX2095" fmla="*/ 4615988 w 7981948"/>
              <a:gd name="connsiteY2095" fmla="*/ 8649351 h 10287000"/>
              <a:gd name="connsiteX2096" fmla="*/ 4657117 w 7981948"/>
              <a:gd name="connsiteY2096" fmla="*/ 8651704 h 10287000"/>
              <a:gd name="connsiteX2097" fmla="*/ 4636083 w 7981948"/>
              <a:gd name="connsiteY2097" fmla="*/ 8664059 h 10287000"/>
              <a:gd name="connsiteX2098" fmla="*/ 4615752 w 7981948"/>
              <a:gd name="connsiteY2098" fmla="*/ 8656117 h 10287000"/>
              <a:gd name="connsiteX2099" fmla="*/ 4615279 w 7981948"/>
              <a:gd name="connsiteY2099" fmla="*/ 8669648 h 10287000"/>
              <a:gd name="connsiteX2100" fmla="*/ 4759239 w 7981948"/>
              <a:gd name="connsiteY2100" fmla="*/ 8677880 h 10287000"/>
              <a:gd name="connsiteX2101" fmla="*/ 4697779 w 7981948"/>
              <a:gd name="connsiteY2101" fmla="*/ 8667587 h 10287000"/>
              <a:gd name="connsiteX2102" fmla="*/ 4718812 w 7981948"/>
              <a:gd name="connsiteY2102" fmla="*/ 8655233 h 10287000"/>
              <a:gd name="connsiteX2103" fmla="*/ 4842211 w 7981948"/>
              <a:gd name="connsiteY2103" fmla="*/ 8662291 h 10287000"/>
              <a:gd name="connsiteX2104" fmla="*/ 4924234 w 7981948"/>
              <a:gd name="connsiteY2104" fmla="*/ 8673759 h 10287000"/>
              <a:gd name="connsiteX2105" fmla="*/ 4841502 w 7981948"/>
              <a:gd name="connsiteY2105" fmla="*/ 8682587 h 10287000"/>
              <a:gd name="connsiteX2106" fmla="*/ 4923526 w 7981948"/>
              <a:gd name="connsiteY2106" fmla="*/ 8694056 h 10287000"/>
              <a:gd name="connsiteX2107" fmla="*/ 4923053 w 7981948"/>
              <a:gd name="connsiteY2107" fmla="*/ 8707589 h 10287000"/>
              <a:gd name="connsiteX2108" fmla="*/ 4902727 w 7981948"/>
              <a:gd name="connsiteY2108" fmla="*/ 8699646 h 10287000"/>
              <a:gd name="connsiteX2109" fmla="*/ 4859706 w 7981948"/>
              <a:gd name="connsiteY2109" fmla="*/ 8751415 h 10287000"/>
              <a:gd name="connsiteX2110" fmla="*/ 4797538 w 7981948"/>
              <a:gd name="connsiteY2110" fmla="*/ 8761419 h 10287000"/>
              <a:gd name="connsiteX2111" fmla="*/ 4797066 w 7981948"/>
              <a:gd name="connsiteY2111" fmla="*/ 8774950 h 10287000"/>
              <a:gd name="connsiteX2112" fmla="*/ 4879801 w 7981948"/>
              <a:gd name="connsiteY2112" fmla="*/ 8766124 h 10287000"/>
              <a:gd name="connsiteX2113" fmla="*/ 4880744 w 7981948"/>
              <a:gd name="connsiteY2113" fmla="*/ 8739064 h 10287000"/>
              <a:gd name="connsiteX2114" fmla="*/ 4922818 w 7981948"/>
              <a:gd name="connsiteY2114" fmla="*/ 8714352 h 10287000"/>
              <a:gd name="connsiteX2115" fmla="*/ 4983570 w 7981948"/>
              <a:gd name="connsiteY2115" fmla="*/ 8744944 h 10287000"/>
              <a:gd name="connsiteX2116" fmla="*/ 5045031 w 7981948"/>
              <a:gd name="connsiteY2116" fmla="*/ 8755237 h 10287000"/>
              <a:gd name="connsiteX2117" fmla="*/ 5043850 w 7981948"/>
              <a:gd name="connsiteY2117" fmla="*/ 8789064 h 10287000"/>
              <a:gd name="connsiteX2118" fmla="*/ 5002722 w 7981948"/>
              <a:gd name="connsiteY2118" fmla="*/ 8786712 h 10287000"/>
              <a:gd name="connsiteX2119" fmla="*/ 5002250 w 7981948"/>
              <a:gd name="connsiteY2119" fmla="*/ 8800243 h 10287000"/>
              <a:gd name="connsiteX2120" fmla="*/ 5063709 w 7981948"/>
              <a:gd name="connsiteY2120" fmla="*/ 8810536 h 10287000"/>
              <a:gd name="connsiteX2121" fmla="*/ 5063474 w 7981948"/>
              <a:gd name="connsiteY2121" fmla="*/ 8817302 h 10287000"/>
              <a:gd name="connsiteX2122" fmla="*/ 5042670 w 7981948"/>
              <a:gd name="connsiteY2122" fmla="*/ 8822892 h 10287000"/>
              <a:gd name="connsiteX2123" fmla="*/ 5001777 w 7981948"/>
              <a:gd name="connsiteY2123" fmla="*/ 8813774 h 10287000"/>
              <a:gd name="connsiteX2124" fmla="*/ 4980502 w 7981948"/>
              <a:gd name="connsiteY2124" fmla="*/ 8832895 h 10287000"/>
              <a:gd name="connsiteX2125" fmla="*/ 5000361 w 7981948"/>
              <a:gd name="connsiteY2125" fmla="*/ 8854367 h 10287000"/>
              <a:gd name="connsiteX2126" fmla="*/ 4998239 w 7981948"/>
              <a:gd name="connsiteY2126" fmla="*/ 8915254 h 10287000"/>
              <a:gd name="connsiteX2127" fmla="*/ 5018568 w 7981948"/>
              <a:gd name="connsiteY2127" fmla="*/ 8923197 h 10287000"/>
              <a:gd name="connsiteX2128" fmla="*/ 5059934 w 7981948"/>
              <a:gd name="connsiteY2128" fmla="*/ 8918784 h 10287000"/>
              <a:gd name="connsiteX2129" fmla="*/ 5080738 w 7981948"/>
              <a:gd name="connsiteY2129" fmla="*/ 8913196 h 10287000"/>
              <a:gd name="connsiteX2130" fmla="*/ 5101299 w 7981948"/>
              <a:gd name="connsiteY2130" fmla="*/ 8914371 h 10287000"/>
              <a:gd name="connsiteX2131" fmla="*/ 5080502 w 7981948"/>
              <a:gd name="connsiteY2131" fmla="*/ 8919959 h 10287000"/>
              <a:gd name="connsiteX2132" fmla="*/ 5059463 w 7981948"/>
              <a:gd name="connsiteY2132" fmla="*/ 8932315 h 10287000"/>
              <a:gd name="connsiteX2133" fmla="*/ 5038424 w 7981948"/>
              <a:gd name="connsiteY2133" fmla="*/ 8944669 h 10287000"/>
              <a:gd name="connsiteX2134" fmla="*/ 5058282 w 7981948"/>
              <a:gd name="connsiteY2134" fmla="*/ 8966140 h 10287000"/>
              <a:gd name="connsiteX2135" fmla="*/ 5037951 w 7981948"/>
              <a:gd name="connsiteY2135" fmla="*/ 8958201 h 10287000"/>
              <a:gd name="connsiteX2136" fmla="*/ 4976019 w 7981948"/>
              <a:gd name="connsiteY2136" fmla="*/ 8961435 h 10287000"/>
              <a:gd name="connsiteX2137" fmla="*/ 4953569 w 7981948"/>
              <a:gd name="connsiteY2137" fmla="*/ 9014384 h 10287000"/>
              <a:gd name="connsiteX2138" fmla="*/ 4973660 w 7981948"/>
              <a:gd name="connsiteY2138" fmla="*/ 9029092 h 10287000"/>
              <a:gd name="connsiteX2139" fmla="*/ 4994226 w 7981948"/>
              <a:gd name="connsiteY2139" fmla="*/ 9030267 h 10287000"/>
              <a:gd name="connsiteX2140" fmla="*/ 4993991 w 7981948"/>
              <a:gd name="connsiteY2140" fmla="*/ 9037033 h 10287000"/>
              <a:gd name="connsiteX2141" fmla="*/ 4973424 w 7981948"/>
              <a:gd name="connsiteY2141" fmla="*/ 9035858 h 10287000"/>
              <a:gd name="connsiteX2142" fmla="*/ 4951445 w 7981948"/>
              <a:gd name="connsiteY2142" fmla="*/ 9075271 h 10287000"/>
              <a:gd name="connsiteX2143" fmla="*/ 4930879 w 7981948"/>
              <a:gd name="connsiteY2143" fmla="*/ 9074096 h 10287000"/>
              <a:gd name="connsiteX2144" fmla="*/ 4951209 w 7981948"/>
              <a:gd name="connsiteY2144" fmla="*/ 9082037 h 10287000"/>
              <a:gd name="connsiteX2145" fmla="*/ 4930406 w 7981948"/>
              <a:gd name="connsiteY2145" fmla="*/ 9087627 h 10287000"/>
              <a:gd name="connsiteX2146" fmla="*/ 4970356 w 7981948"/>
              <a:gd name="connsiteY2146" fmla="*/ 9123807 h 10287000"/>
              <a:gd name="connsiteX2147" fmla="*/ 4927339 w 7981948"/>
              <a:gd name="connsiteY2147" fmla="*/ 9175578 h 10287000"/>
              <a:gd name="connsiteX2148" fmla="*/ 4947670 w 7981948"/>
              <a:gd name="connsiteY2148" fmla="*/ 9183519 h 10287000"/>
              <a:gd name="connsiteX2149" fmla="*/ 5009366 w 7981948"/>
              <a:gd name="connsiteY2149" fmla="*/ 9187049 h 10287000"/>
              <a:gd name="connsiteX2150" fmla="*/ 4966817 w 7981948"/>
              <a:gd name="connsiteY2150" fmla="*/ 9225289 h 10287000"/>
              <a:gd name="connsiteX2151" fmla="*/ 4987384 w 7981948"/>
              <a:gd name="connsiteY2151" fmla="*/ 9226465 h 10287000"/>
              <a:gd name="connsiteX2152" fmla="*/ 4965402 w 7981948"/>
              <a:gd name="connsiteY2152" fmla="*/ 9265880 h 10287000"/>
              <a:gd name="connsiteX2153" fmla="*/ 4963042 w 7981948"/>
              <a:gd name="connsiteY2153" fmla="*/ 9333533 h 10287000"/>
              <a:gd name="connsiteX2154" fmla="*/ 5002759 w 7981948"/>
              <a:gd name="connsiteY2154" fmla="*/ 9376479 h 10287000"/>
              <a:gd name="connsiteX2155" fmla="*/ 4981720 w 7981948"/>
              <a:gd name="connsiteY2155" fmla="*/ 9388834 h 10287000"/>
              <a:gd name="connsiteX2156" fmla="*/ 5002052 w 7981948"/>
              <a:gd name="connsiteY2156" fmla="*/ 9396777 h 10287000"/>
              <a:gd name="connsiteX2157" fmla="*/ 5085254 w 7981948"/>
              <a:gd name="connsiteY2157" fmla="*/ 9374418 h 10287000"/>
              <a:gd name="connsiteX2158" fmla="*/ 5064929 w 7981948"/>
              <a:gd name="connsiteY2158" fmla="*/ 9366477 h 10287000"/>
              <a:gd name="connsiteX2159" fmla="*/ 5126861 w 7981948"/>
              <a:gd name="connsiteY2159" fmla="*/ 9363241 h 10287000"/>
              <a:gd name="connsiteX2160" fmla="*/ 5105822 w 7981948"/>
              <a:gd name="connsiteY2160" fmla="*/ 9375595 h 10287000"/>
              <a:gd name="connsiteX2161" fmla="*/ 5146715 w 7981948"/>
              <a:gd name="connsiteY2161" fmla="*/ 9384713 h 10287000"/>
              <a:gd name="connsiteX2162" fmla="*/ 5105349 w 7981948"/>
              <a:gd name="connsiteY2162" fmla="*/ 9389126 h 10287000"/>
              <a:gd name="connsiteX2163" fmla="*/ 5083602 w 7981948"/>
              <a:gd name="connsiteY2163" fmla="*/ 9421776 h 10287000"/>
              <a:gd name="connsiteX2164" fmla="*/ 5021906 w 7981948"/>
              <a:gd name="connsiteY2164" fmla="*/ 9418249 h 10287000"/>
              <a:gd name="connsiteX2165" fmla="*/ 5020491 w 7981948"/>
              <a:gd name="connsiteY2165" fmla="*/ 9458840 h 10287000"/>
              <a:gd name="connsiteX2166" fmla="*/ 5002177 w 7981948"/>
              <a:gd name="connsiteY2166" fmla="*/ 9491687 h 10287000"/>
              <a:gd name="connsiteX2167" fmla="*/ 4998749 w 7981948"/>
              <a:gd name="connsiteY2167" fmla="*/ 9491492 h 10287000"/>
              <a:gd name="connsiteX2168" fmla="*/ 4998512 w 7981948"/>
              <a:gd name="connsiteY2168" fmla="*/ 9498257 h 10287000"/>
              <a:gd name="connsiteX2169" fmla="*/ 4977710 w 7981948"/>
              <a:gd name="connsiteY2169" fmla="*/ 9503848 h 10287000"/>
              <a:gd name="connsiteX2170" fmla="*/ 5018130 w 7981948"/>
              <a:gd name="connsiteY2170" fmla="*/ 9526495 h 10287000"/>
              <a:gd name="connsiteX2171" fmla="*/ 4955490 w 7981948"/>
              <a:gd name="connsiteY2171" fmla="*/ 9550029 h 10287000"/>
              <a:gd name="connsiteX2172" fmla="*/ 4935401 w 7981948"/>
              <a:gd name="connsiteY2172" fmla="*/ 9535321 h 10287000"/>
              <a:gd name="connsiteX2173" fmla="*/ 4894266 w 7981948"/>
              <a:gd name="connsiteY2173" fmla="*/ 9532968 h 10287000"/>
              <a:gd name="connsiteX2174" fmla="*/ 4873232 w 7981948"/>
              <a:gd name="connsiteY2174" fmla="*/ 9545324 h 10287000"/>
              <a:gd name="connsiteX2175" fmla="*/ 4832334 w 7981948"/>
              <a:gd name="connsiteY2175" fmla="*/ 9536206 h 10287000"/>
              <a:gd name="connsiteX2176" fmla="*/ 4852430 w 7981948"/>
              <a:gd name="connsiteY2176" fmla="*/ 9550912 h 10287000"/>
              <a:gd name="connsiteX2177" fmla="*/ 4831626 w 7981948"/>
              <a:gd name="connsiteY2177" fmla="*/ 9556501 h 10287000"/>
              <a:gd name="connsiteX2178" fmla="*/ 4851722 w 7981948"/>
              <a:gd name="connsiteY2178" fmla="*/ 9571209 h 10287000"/>
              <a:gd name="connsiteX2179" fmla="*/ 4870872 w 7981948"/>
              <a:gd name="connsiteY2179" fmla="*/ 9612977 h 10287000"/>
              <a:gd name="connsiteX2180" fmla="*/ 4891434 w 7981948"/>
              <a:gd name="connsiteY2180" fmla="*/ 9614154 h 10287000"/>
              <a:gd name="connsiteX2181" fmla="*/ 4912473 w 7981948"/>
              <a:gd name="connsiteY2181" fmla="*/ 9601798 h 10287000"/>
              <a:gd name="connsiteX2182" fmla="*/ 4893087 w 7981948"/>
              <a:gd name="connsiteY2182" fmla="*/ 9566796 h 10287000"/>
              <a:gd name="connsiteX2183" fmla="*/ 4955019 w 7981948"/>
              <a:gd name="connsiteY2183" fmla="*/ 9563558 h 10287000"/>
              <a:gd name="connsiteX2184" fmla="*/ 4954547 w 7981948"/>
              <a:gd name="connsiteY2184" fmla="*/ 9577089 h 10287000"/>
              <a:gd name="connsiteX2185" fmla="*/ 4994737 w 7981948"/>
              <a:gd name="connsiteY2185" fmla="*/ 9606503 h 10287000"/>
              <a:gd name="connsiteX2186" fmla="*/ 4973227 w 7981948"/>
              <a:gd name="connsiteY2186" fmla="*/ 9632390 h 10287000"/>
              <a:gd name="connsiteX2187" fmla="*/ 4983865 w 7981948"/>
              <a:gd name="connsiteY2187" fmla="*/ 9659690 h 10287000"/>
              <a:gd name="connsiteX2188" fmla="*/ 4989613 w 7981948"/>
              <a:gd name="connsiteY2188" fmla="*/ 9664752 h 10287000"/>
              <a:gd name="connsiteX2189" fmla="*/ 4972047 w 7981948"/>
              <a:gd name="connsiteY2189" fmla="*/ 9666217 h 10287000"/>
              <a:gd name="connsiteX2190" fmla="*/ 4991906 w 7981948"/>
              <a:gd name="connsiteY2190" fmla="*/ 9687689 h 10287000"/>
              <a:gd name="connsiteX2191" fmla="*/ 5012468 w 7981948"/>
              <a:gd name="connsiteY2191" fmla="*/ 9688864 h 10287000"/>
              <a:gd name="connsiteX2192" fmla="*/ 4990253 w 7981948"/>
              <a:gd name="connsiteY2192" fmla="*/ 9735047 h 10287000"/>
              <a:gd name="connsiteX2193" fmla="*/ 5010580 w 7981948"/>
              <a:gd name="connsiteY2193" fmla="*/ 9742988 h 10287000"/>
              <a:gd name="connsiteX2194" fmla="*/ 5010345 w 7981948"/>
              <a:gd name="connsiteY2194" fmla="*/ 9749754 h 10287000"/>
              <a:gd name="connsiteX2195" fmla="*/ 5010110 w 7981948"/>
              <a:gd name="connsiteY2195" fmla="*/ 9756519 h 10287000"/>
              <a:gd name="connsiteX2196" fmla="*/ 5029968 w 7981948"/>
              <a:gd name="connsiteY2196" fmla="*/ 9777991 h 10287000"/>
              <a:gd name="connsiteX2197" fmla="*/ 4966856 w 7981948"/>
              <a:gd name="connsiteY2197" fmla="*/ 9815056 h 10287000"/>
              <a:gd name="connsiteX2198" fmla="*/ 4967799 w 7981948"/>
              <a:gd name="connsiteY2198" fmla="*/ 9787994 h 10287000"/>
              <a:gd name="connsiteX2199" fmla="*/ 4947232 w 7981948"/>
              <a:gd name="connsiteY2199" fmla="*/ 9786817 h 10287000"/>
              <a:gd name="connsiteX2200" fmla="*/ 4968271 w 7981948"/>
              <a:gd name="connsiteY2200" fmla="*/ 9774463 h 10287000"/>
              <a:gd name="connsiteX2201" fmla="*/ 4947705 w 7981948"/>
              <a:gd name="connsiteY2201" fmla="*/ 9773286 h 10287000"/>
              <a:gd name="connsiteX2202" fmla="*/ 4947232 w 7981948"/>
              <a:gd name="connsiteY2202" fmla="*/ 9786817 h 10287000"/>
              <a:gd name="connsiteX2203" fmla="*/ 4885300 w 7981948"/>
              <a:gd name="connsiteY2203" fmla="*/ 9790055 h 10287000"/>
              <a:gd name="connsiteX2204" fmla="*/ 4905631 w 7981948"/>
              <a:gd name="connsiteY2204" fmla="*/ 9797997 h 10287000"/>
              <a:gd name="connsiteX2205" fmla="*/ 4884592 w 7981948"/>
              <a:gd name="connsiteY2205" fmla="*/ 9810351 h 10287000"/>
              <a:gd name="connsiteX2206" fmla="*/ 4864502 w 7981948"/>
              <a:gd name="connsiteY2206" fmla="*/ 9795645 h 10287000"/>
              <a:gd name="connsiteX2207" fmla="*/ 4802806 w 7981948"/>
              <a:gd name="connsiteY2207" fmla="*/ 9792115 h 10287000"/>
              <a:gd name="connsiteX2208" fmla="*/ 4781767 w 7981948"/>
              <a:gd name="connsiteY2208" fmla="*/ 9804469 h 10287000"/>
              <a:gd name="connsiteX2209" fmla="*/ 4720307 w 7981948"/>
              <a:gd name="connsiteY2209" fmla="*/ 9794176 h 10287000"/>
              <a:gd name="connsiteX2210" fmla="*/ 4761908 w 7981948"/>
              <a:gd name="connsiteY2210" fmla="*/ 9782997 h 10287000"/>
              <a:gd name="connsiteX2211" fmla="*/ 4741812 w 7981948"/>
              <a:gd name="connsiteY2211" fmla="*/ 9768289 h 10287000"/>
              <a:gd name="connsiteX2212" fmla="*/ 4741577 w 7981948"/>
              <a:gd name="connsiteY2212" fmla="*/ 9775055 h 10287000"/>
              <a:gd name="connsiteX2213" fmla="*/ 4679645 w 7981948"/>
              <a:gd name="connsiteY2213" fmla="*/ 9778292 h 10287000"/>
              <a:gd name="connsiteX2214" fmla="*/ 4700683 w 7981948"/>
              <a:gd name="connsiteY2214" fmla="*/ 9765937 h 10287000"/>
              <a:gd name="connsiteX2215" fmla="*/ 4721250 w 7981948"/>
              <a:gd name="connsiteY2215" fmla="*/ 9767114 h 10287000"/>
              <a:gd name="connsiteX2216" fmla="*/ 4742048 w 7981948"/>
              <a:gd name="connsiteY2216" fmla="*/ 9761524 h 10287000"/>
              <a:gd name="connsiteX2217" fmla="*/ 4723610 w 7981948"/>
              <a:gd name="connsiteY2217" fmla="*/ 9699461 h 10287000"/>
              <a:gd name="connsiteX2218" fmla="*/ 4661677 w 7981948"/>
              <a:gd name="connsiteY2218" fmla="*/ 9702697 h 10287000"/>
              <a:gd name="connsiteX2219" fmla="*/ 4641819 w 7981948"/>
              <a:gd name="connsiteY2219" fmla="*/ 9681223 h 10287000"/>
              <a:gd name="connsiteX2220" fmla="*/ 4642054 w 7981948"/>
              <a:gd name="connsiteY2220" fmla="*/ 9674458 h 10287000"/>
              <a:gd name="connsiteX2221" fmla="*/ 4601161 w 7981948"/>
              <a:gd name="connsiteY2221" fmla="*/ 9665340 h 10287000"/>
              <a:gd name="connsiteX2222" fmla="*/ 4601632 w 7981948"/>
              <a:gd name="connsiteY2222" fmla="*/ 9651811 h 10287000"/>
              <a:gd name="connsiteX2223" fmla="*/ 4622431 w 7981948"/>
              <a:gd name="connsiteY2223" fmla="*/ 9646221 h 10287000"/>
              <a:gd name="connsiteX2224" fmla="*/ 4602813 w 7981948"/>
              <a:gd name="connsiteY2224" fmla="*/ 9617983 h 10287000"/>
              <a:gd name="connsiteX2225" fmla="*/ 4602577 w 7981948"/>
              <a:gd name="connsiteY2225" fmla="*/ 9624747 h 10287000"/>
              <a:gd name="connsiteX2226" fmla="*/ 4643941 w 7981948"/>
              <a:gd name="connsiteY2226" fmla="*/ 9620336 h 10287000"/>
              <a:gd name="connsiteX2227" fmla="*/ 4624318 w 7981948"/>
              <a:gd name="connsiteY2227" fmla="*/ 9592097 h 10287000"/>
              <a:gd name="connsiteX2228" fmla="*/ 4562386 w 7981948"/>
              <a:gd name="connsiteY2228" fmla="*/ 9595334 h 10287000"/>
              <a:gd name="connsiteX2229" fmla="*/ 4604228 w 7981948"/>
              <a:gd name="connsiteY2229" fmla="*/ 9577390 h 10287000"/>
              <a:gd name="connsiteX2230" fmla="*/ 4523144 w 7981948"/>
              <a:gd name="connsiteY2230" fmla="*/ 9538858 h 10287000"/>
              <a:gd name="connsiteX2231" fmla="*/ 4544183 w 7981948"/>
              <a:gd name="connsiteY2231" fmla="*/ 9526504 h 10287000"/>
              <a:gd name="connsiteX2232" fmla="*/ 4523616 w 7981948"/>
              <a:gd name="connsiteY2232" fmla="*/ 9525327 h 10287000"/>
              <a:gd name="connsiteX2233" fmla="*/ 4523852 w 7981948"/>
              <a:gd name="connsiteY2233" fmla="*/ 9518562 h 10287000"/>
              <a:gd name="connsiteX2234" fmla="*/ 4503285 w 7981948"/>
              <a:gd name="connsiteY2234" fmla="*/ 9517386 h 10287000"/>
              <a:gd name="connsiteX2235" fmla="*/ 4482015 w 7981948"/>
              <a:gd name="connsiteY2235" fmla="*/ 9536506 h 10287000"/>
              <a:gd name="connsiteX2236" fmla="*/ 4421027 w 7981948"/>
              <a:gd name="connsiteY2236" fmla="*/ 9512681 h 10287000"/>
              <a:gd name="connsiteX2237" fmla="*/ 4421735 w 7981948"/>
              <a:gd name="connsiteY2237" fmla="*/ 9492383 h 10287000"/>
              <a:gd name="connsiteX2238" fmla="*/ 4401168 w 7981948"/>
              <a:gd name="connsiteY2238" fmla="*/ 9491208 h 10287000"/>
              <a:gd name="connsiteX2239" fmla="*/ 4401403 w 7981948"/>
              <a:gd name="connsiteY2239" fmla="*/ 9484444 h 10287000"/>
              <a:gd name="connsiteX2240" fmla="*/ 4421971 w 7981948"/>
              <a:gd name="connsiteY2240" fmla="*/ 9485619 h 10287000"/>
              <a:gd name="connsiteX2241" fmla="*/ 4442534 w 7981948"/>
              <a:gd name="connsiteY2241" fmla="*/ 9486797 h 10287000"/>
              <a:gd name="connsiteX2242" fmla="*/ 4464279 w 7981948"/>
              <a:gd name="connsiteY2242" fmla="*/ 9454144 h 10287000"/>
              <a:gd name="connsiteX2243" fmla="*/ 4526213 w 7981948"/>
              <a:gd name="connsiteY2243" fmla="*/ 9450909 h 10287000"/>
              <a:gd name="connsiteX2244" fmla="*/ 4546779 w 7981948"/>
              <a:gd name="connsiteY2244" fmla="*/ 9452084 h 10287000"/>
              <a:gd name="connsiteX2245" fmla="*/ 4567814 w 7981948"/>
              <a:gd name="connsiteY2245" fmla="*/ 9439730 h 10287000"/>
              <a:gd name="connsiteX2246" fmla="*/ 4527392 w 7981948"/>
              <a:gd name="connsiteY2246" fmla="*/ 9417079 h 10287000"/>
              <a:gd name="connsiteX2247" fmla="*/ 4548904 w 7981948"/>
              <a:gd name="connsiteY2247" fmla="*/ 9391195 h 10287000"/>
              <a:gd name="connsiteX2248" fmla="*/ 4466875 w 7981948"/>
              <a:gd name="connsiteY2248" fmla="*/ 9379724 h 10287000"/>
              <a:gd name="connsiteX2249" fmla="*/ 4487206 w 7981948"/>
              <a:gd name="connsiteY2249" fmla="*/ 9387667 h 10287000"/>
              <a:gd name="connsiteX2250" fmla="*/ 4425037 w 7981948"/>
              <a:gd name="connsiteY2250" fmla="*/ 9397670 h 10287000"/>
              <a:gd name="connsiteX2251" fmla="*/ 4384848 w 7981948"/>
              <a:gd name="connsiteY2251" fmla="*/ 9368254 h 10287000"/>
              <a:gd name="connsiteX2252" fmla="*/ 4426218 w 7981948"/>
              <a:gd name="connsiteY2252" fmla="*/ 9363843 h 10287000"/>
              <a:gd name="connsiteX2253" fmla="*/ 4385791 w 7981948"/>
              <a:gd name="connsiteY2253" fmla="*/ 9341192 h 10287000"/>
              <a:gd name="connsiteX2254" fmla="*/ 4386263 w 7981948"/>
              <a:gd name="connsiteY2254" fmla="*/ 9327661 h 10287000"/>
              <a:gd name="connsiteX2255" fmla="*/ 4447960 w 7981948"/>
              <a:gd name="connsiteY2255" fmla="*/ 9331190 h 10287000"/>
              <a:gd name="connsiteX2256" fmla="*/ 4427869 w 7981948"/>
              <a:gd name="connsiteY2256" fmla="*/ 9316484 h 10287000"/>
              <a:gd name="connsiteX2257" fmla="*/ 4489801 w 7981948"/>
              <a:gd name="connsiteY2257" fmla="*/ 9313246 h 10287000"/>
              <a:gd name="connsiteX2258" fmla="*/ 4490274 w 7981948"/>
              <a:gd name="connsiteY2258" fmla="*/ 9299716 h 10287000"/>
              <a:gd name="connsiteX2259" fmla="*/ 4490509 w 7981948"/>
              <a:gd name="connsiteY2259" fmla="*/ 9292950 h 10287000"/>
              <a:gd name="connsiteX2260" fmla="*/ 4408246 w 7981948"/>
              <a:gd name="connsiteY2260" fmla="*/ 9288245 h 10287000"/>
              <a:gd name="connsiteX2261" fmla="*/ 4367588 w 7981948"/>
              <a:gd name="connsiteY2261" fmla="*/ 9272364 h 10287000"/>
              <a:gd name="connsiteX2262" fmla="*/ 4450084 w 7981948"/>
              <a:gd name="connsiteY2262" fmla="*/ 9270301 h 10287000"/>
              <a:gd name="connsiteX2263" fmla="*/ 4430228 w 7981948"/>
              <a:gd name="connsiteY2263" fmla="*/ 9248829 h 10287000"/>
              <a:gd name="connsiteX2264" fmla="*/ 4327163 w 7981948"/>
              <a:gd name="connsiteY2264" fmla="*/ 9249713 h 10287000"/>
              <a:gd name="connsiteX2265" fmla="*/ 4327634 w 7981948"/>
              <a:gd name="connsiteY2265" fmla="*/ 9236184 h 10287000"/>
              <a:gd name="connsiteX2266" fmla="*/ 4327871 w 7981948"/>
              <a:gd name="connsiteY2266" fmla="*/ 9229418 h 10287000"/>
              <a:gd name="connsiteX2267" fmla="*/ 4308015 w 7981948"/>
              <a:gd name="connsiteY2267" fmla="*/ 9207945 h 10287000"/>
              <a:gd name="connsiteX2268" fmla="*/ 4369241 w 7981948"/>
              <a:gd name="connsiteY2268" fmla="*/ 9225005 h 10287000"/>
              <a:gd name="connsiteX2269" fmla="*/ 4348673 w 7981948"/>
              <a:gd name="connsiteY2269" fmla="*/ 9223828 h 10287000"/>
              <a:gd name="connsiteX2270" fmla="*/ 4348438 w 7981948"/>
              <a:gd name="connsiteY2270" fmla="*/ 9230593 h 10287000"/>
              <a:gd name="connsiteX2271" fmla="*/ 4348202 w 7981948"/>
              <a:gd name="connsiteY2271" fmla="*/ 9237359 h 10287000"/>
              <a:gd name="connsiteX2272" fmla="*/ 4389803 w 7981948"/>
              <a:gd name="connsiteY2272" fmla="*/ 9226180 h 10287000"/>
              <a:gd name="connsiteX2273" fmla="*/ 4410607 w 7981948"/>
              <a:gd name="connsiteY2273" fmla="*/ 9220592 h 10287000"/>
              <a:gd name="connsiteX2274" fmla="*/ 4410842 w 7981948"/>
              <a:gd name="connsiteY2274" fmla="*/ 9213827 h 10287000"/>
              <a:gd name="connsiteX2275" fmla="*/ 4411313 w 7981948"/>
              <a:gd name="connsiteY2275" fmla="*/ 9200296 h 10287000"/>
              <a:gd name="connsiteX2276" fmla="*/ 4431881 w 7981948"/>
              <a:gd name="connsiteY2276" fmla="*/ 9201473 h 10287000"/>
              <a:gd name="connsiteX2277" fmla="*/ 4473953 w 7981948"/>
              <a:gd name="connsiteY2277" fmla="*/ 9176761 h 10287000"/>
              <a:gd name="connsiteX2278" fmla="*/ 4433060 w 7981948"/>
              <a:gd name="connsiteY2278" fmla="*/ 9167644 h 10287000"/>
              <a:gd name="connsiteX2279" fmla="*/ 4453624 w 7981948"/>
              <a:gd name="connsiteY2279" fmla="*/ 9168821 h 10287000"/>
              <a:gd name="connsiteX2280" fmla="*/ 4433297 w 7981948"/>
              <a:gd name="connsiteY2280" fmla="*/ 9160880 h 10287000"/>
              <a:gd name="connsiteX2281" fmla="*/ 4413202 w 7981948"/>
              <a:gd name="connsiteY2281" fmla="*/ 9146172 h 10287000"/>
              <a:gd name="connsiteX2282" fmla="*/ 4434006 w 7981948"/>
              <a:gd name="connsiteY2282" fmla="*/ 9140584 h 10287000"/>
              <a:gd name="connsiteX2283" fmla="*/ 4618858 w 7981948"/>
              <a:gd name="connsiteY2283" fmla="*/ 9157934 h 10287000"/>
              <a:gd name="connsiteX2284" fmla="*/ 4639891 w 7981948"/>
              <a:gd name="connsiteY2284" fmla="*/ 9145578 h 10287000"/>
              <a:gd name="connsiteX2285" fmla="*/ 4680790 w 7981948"/>
              <a:gd name="connsiteY2285" fmla="*/ 9154698 h 10287000"/>
              <a:gd name="connsiteX2286" fmla="*/ 4742958 w 7981948"/>
              <a:gd name="connsiteY2286" fmla="*/ 9144695 h 10287000"/>
              <a:gd name="connsiteX2287" fmla="*/ 4743193 w 7981948"/>
              <a:gd name="connsiteY2287" fmla="*/ 9137930 h 10287000"/>
              <a:gd name="connsiteX2288" fmla="*/ 4743430 w 7981948"/>
              <a:gd name="connsiteY2288" fmla="*/ 9131164 h 10287000"/>
              <a:gd name="connsiteX2289" fmla="*/ 4681734 w 7981948"/>
              <a:gd name="connsiteY2289" fmla="*/ 9127636 h 10287000"/>
              <a:gd name="connsiteX2290" fmla="*/ 4661403 w 7981948"/>
              <a:gd name="connsiteY2290" fmla="*/ 9119694 h 10287000"/>
              <a:gd name="connsiteX2291" fmla="*/ 4660931 w 7981948"/>
              <a:gd name="connsiteY2291" fmla="*/ 9133225 h 10287000"/>
              <a:gd name="connsiteX2292" fmla="*/ 4660695 w 7981948"/>
              <a:gd name="connsiteY2292" fmla="*/ 9139990 h 10287000"/>
              <a:gd name="connsiteX2293" fmla="*/ 4681261 w 7981948"/>
              <a:gd name="connsiteY2293" fmla="*/ 9141167 h 10287000"/>
              <a:gd name="connsiteX2294" fmla="*/ 4660460 w 7981948"/>
              <a:gd name="connsiteY2294" fmla="*/ 9146756 h 10287000"/>
              <a:gd name="connsiteX2295" fmla="*/ 4640128 w 7981948"/>
              <a:gd name="connsiteY2295" fmla="*/ 9138813 h 10287000"/>
              <a:gd name="connsiteX2296" fmla="*/ 4640364 w 7981948"/>
              <a:gd name="connsiteY2296" fmla="*/ 9132049 h 10287000"/>
              <a:gd name="connsiteX2297" fmla="*/ 4599235 w 7981948"/>
              <a:gd name="connsiteY2297" fmla="*/ 9129697 h 10287000"/>
              <a:gd name="connsiteX2298" fmla="*/ 4641072 w 7981948"/>
              <a:gd name="connsiteY2298" fmla="*/ 9111753 h 10287000"/>
              <a:gd name="connsiteX2299" fmla="*/ 4559285 w 7981948"/>
              <a:gd name="connsiteY2299" fmla="*/ 9093517 h 10287000"/>
              <a:gd name="connsiteX2300" fmla="*/ 4599943 w 7981948"/>
              <a:gd name="connsiteY2300" fmla="*/ 9109400 h 10287000"/>
              <a:gd name="connsiteX2301" fmla="*/ 4578904 w 7981948"/>
              <a:gd name="connsiteY2301" fmla="*/ 9121754 h 10287000"/>
              <a:gd name="connsiteX2302" fmla="*/ 4578431 w 7981948"/>
              <a:gd name="connsiteY2302" fmla="*/ 9135285 h 10287000"/>
              <a:gd name="connsiteX2303" fmla="*/ 4475842 w 7981948"/>
              <a:gd name="connsiteY2303" fmla="*/ 9122640 h 10287000"/>
              <a:gd name="connsiteX2304" fmla="*/ 4434948 w 7981948"/>
              <a:gd name="connsiteY2304" fmla="*/ 9113522 h 10287000"/>
              <a:gd name="connsiteX2305" fmla="*/ 4375140 w 7981948"/>
              <a:gd name="connsiteY2305" fmla="*/ 9055868 h 10287000"/>
              <a:gd name="connsiteX2306" fmla="*/ 4293112 w 7981948"/>
              <a:gd name="connsiteY2306" fmla="*/ 9044398 h 10287000"/>
              <a:gd name="connsiteX2307" fmla="*/ 4334713 w 7981948"/>
              <a:gd name="connsiteY2307" fmla="*/ 9033221 h 10287000"/>
              <a:gd name="connsiteX2308" fmla="*/ 4335186 w 7981948"/>
              <a:gd name="connsiteY2308" fmla="*/ 9019690 h 10287000"/>
              <a:gd name="connsiteX2309" fmla="*/ 4314859 w 7981948"/>
              <a:gd name="connsiteY2309" fmla="*/ 9011747 h 10287000"/>
              <a:gd name="connsiteX2310" fmla="*/ 4315095 w 7981948"/>
              <a:gd name="connsiteY2310" fmla="*/ 9004982 h 10287000"/>
              <a:gd name="connsiteX2311" fmla="*/ 4335422 w 7981948"/>
              <a:gd name="connsiteY2311" fmla="*/ 9012925 h 10287000"/>
              <a:gd name="connsiteX2312" fmla="*/ 4359528 w 7981948"/>
              <a:gd name="connsiteY2312" fmla="*/ 8912619 h 10287000"/>
              <a:gd name="connsiteX2313" fmla="*/ 4318162 w 7981948"/>
              <a:gd name="connsiteY2313" fmla="*/ 8917033 h 10287000"/>
              <a:gd name="connsiteX2314" fmla="*/ 4297831 w 7981948"/>
              <a:gd name="connsiteY2314" fmla="*/ 8909092 h 10287000"/>
              <a:gd name="connsiteX2315" fmla="*/ 4277264 w 7981948"/>
              <a:gd name="connsiteY2315" fmla="*/ 8907915 h 10287000"/>
              <a:gd name="connsiteX2316" fmla="*/ 4278208 w 7981948"/>
              <a:gd name="connsiteY2316" fmla="*/ 8880853 h 10287000"/>
              <a:gd name="connsiteX2317" fmla="*/ 4340140 w 7981948"/>
              <a:gd name="connsiteY2317" fmla="*/ 8877615 h 10287000"/>
              <a:gd name="connsiteX2318" fmla="*/ 4299011 w 7981948"/>
              <a:gd name="connsiteY2318" fmla="*/ 8875262 h 10287000"/>
              <a:gd name="connsiteX2319" fmla="*/ 4279153 w 7981948"/>
              <a:gd name="connsiteY2319" fmla="*/ 8853791 h 10287000"/>
              <a:gd name="connsiteX2320" fmla="*/ 4217220 w 7981948"/>
              <a:gd name="connsiteY2320" fmla="*/ 8857028 h 10287000"/>
              <a:gd name="connsiteX2321" fmla="*/ 4197596 w 7981948"/>
              <a:gd name="connsiteY2321" fmla="*/ 8828791 h 10287000"/>
              <a:gd name="connsiteX2322" fmla="*/ 4135901 w 7981948"/>
              <a:gd name="connsiteY2322" fmla="*/ 8825262 h 10287000"/>
              <a:gd name="connsiteX2323" fmla="*/ 4115574 w 7981948"/>
              <a:gd name="connsiteY2323" fmla="*/ 8817321 h 10287000"/>
              <a:gd name="connsiteX2324" fmla="*/ 4115810 w 7981948"/>
              <a:gd name="connsiteY2324" fmla="*/ 8810553 h 10287000"/>
              <a:gd name="connsiteX2325" fmla="*/ 4136372 w 7981948"/>
              <a:gd name="connsiteY2325" fmla="*/ 8811731 h 10287000"/>
              <a:gd name="connsiteX2326" fmla="*/ 4136136 w 7981948"/>
              <a:gd name="connsiteY2326" fmla="*/ 8818496 h 10287000"/>
              <a:gd name="connsiteX2327" fmla="*/ 4177506 w 7981948"/>
              <a:gd name="connsiteY2327" fmla="*/ 8814083 h 10287000"/>
              <a:gd name="connsiteX2328" fmla="*/ 4157648 w 7981948"/>
              <a:gd name="connsiteY2328" fmla="*/ 8792609 h 10287000"/>
              <a:gd name="connsiteX2329" fmla="*/ 4219343 w 7981948"/>
              <a:gd name="connsiteY2329" fmla="*/ 8796139 h 10287000"/>
              <a:gd name="connsiteX2330" fmla="*/ 4239911 w 7981948"/>
              <a:gd name="connsiteY2330" fmla="*/ 8797314 h 10287000"/>
              <a:gd name="connsiteX2331" fmla="*/ 4281512 w 7981948"/>
              <a:gd name="connsiteY2331" fmla="*/ 8786138 h 10287000"/>
              <a:gd name="connsiteX2332" fmla="*/ 4302314 w 7981948"/>
              <a:gd name="connsiteY2332" fmla="*/ 8780548 h 10287000"/>
              <a:gd name="connsiteX2333" fmla="*/ 4301843 w 7981948"/>
              <a:gd name="connsiteY2333" fmla="*/ 8794079 h 10287000"/>
              <a:gd name="connsiteX2334" fmla="*/ 4280804 w 7981948"/>
              <a:gd name="connsiteY2334" fmla="*/ 8806432 h 10287000"/>
              <a:gd name="connsiteX2335" fmla="*/ 4321937 w 7981948"/>
              <a:gd name="connsiteY2335" fmla="*/ 8808785 h 10287000"/>
              <a:gd name="connsiteX2336" fmla="*/ 4321466 w 7981948"/>
              <a:gd name="connsiteY2336" fmla="*/ 8822316 h 10287000"/>
              <a:gd name="connsiteX2337" fmla="*/ 4362832 w 7981948"/>
              <a:gd name="connsiteY2337" fmla="*/ 8817903 h 10287000"/>
              <a:gd name="connsiteX2338" fmla="*/ 4362595 w 7981948"/>
              <a:gd name="connsiteY2338" fmla="*/ 8824668 h 10287000"/>
              <a:gd name="connsiteX2339" fmla="*/ 4485751 w 7981948"/>
              <a:gd name="connsiteY2339" fmla="*/ 8838493 h 10287000"/>
              <a:gd name="connsiteX2340" fmla="*/ 4486459 w 7981948"/>
              <a:gd name="connsiteY2340" fmla="*/ 8818195 h 10287000"/>
              <a:gd name="connsiteX2341" fmla="*/ 4404904 w 7981948"/>
              <a:gd name="connsiteY2341" fmla="*/ 8793195 h 10287000"/>
              <a:gd name="connsiteX2342" fmla="*/ 4385050 w 7981948"/>
              <a:gd name="connsiteY2342" fmla="*/ 8771721 h 10287000"/>
              <a:gd name="connsiteX2343" fmla="*/ 4447218 w 7981948"/>
              <a:gd name="connsiteY2343" fmla="*/ 8761720 h 10287000"/>
              <a:gd name="connsiteX2344" fmla="*/ 4426886 w 7981948"/>
              <a:gd name="connsiteY2344" fmla="*/ 8753777 h 10287000"/>
              <a:gd name="connsiteX2345" fmla="*/ 4428067 w 7981948"/>
              <a:gd name="connsiteY2345" fmla="*/ 8719952 h 10287000"/>
              <a:gd name="connsiteX2346" fmla="*/ 4407500 w 7981948"/>
              <a:gd name="connsiteY2346" fmla="*/ 8718775 h 10287000"/>
              <a:gd name="connsiteX2347" fmla="*/ 4428539 w 7981948"/>
              <a:gd name="connsiteY2347" fmla="*/ 8706419 h 10287000"/>
              <a:gd name="connsiteX2348" fmla="*/ 4368258 w 7981948"/>
              <a:gd name="connsiteY2348" fmla="*/ 8662298 h 10287000"/>
              <a:gd name="connsiteX2349" fmla="*/ 4306562 w 7981948"/>
              <a:gd name="connsiteY2349" fmla="*/ 8658771 h 10287000"/>
              <a:gd name="connsiteX2350" fmla="*/ 4285052 w 7981948"/>
              <a:gd name="connsiteY2350" fmla="*/ 8684655 h 10287000"/>
              <a:gd name="connsiteX2351" fmla="*/ 4284815 w 7981948"/>
              <a:gd name="connsiteY2351" fmla="*/ 8691421 h 10287000"/>
              <a:gd name="connsiteX2352" fmla="*/ 4305854 w 7981948"/>
              <a:gd name="connsiteY2352" fmla="*/ 8679065 h 10287000"/>
              <a:gd name="connsiteX2353" fmla="*/ 4347219 w 7981948"/>
              <a:gd name="connsiteY2353" fmla="*/ 8674654 h 10287000"/>
              <a:gd name="connsiteX2354" fmla="*/ 4345804 w 7981948"/>
              <a:gd name="connsiteY2354" fmla="*/ 8715247 h 10287000"/>
              <a:gd name="connsiteX2355" fmla="*/ 4284107 w 7981948"/>
              <a:gd name="connsiteY2355" fmla="*/ 8711717 h 10287000"/>
              <a:gd name="connsiteX2356" fmla="*/ 4243922 w 7981948"/>
              <a:gd name="connsiteY2356" fmla="*/ 8682303 h 10287000"/>
              <a:gd name="connsiteX2357" fmla="*/ 4223355 w 7981948"/>
              <a:gd name="connsiteY2357" fmla="*/ 8681126 h 10287000"/>
              <a:gd name="connsiteX2358" fmla="*/ 4203732 w 7981948"/>
              <a:gd name="connsiteY2358" fmla="*/ 8652889 h 10287000"/>
              <a:gd name="connsiteX2359" fmla="*/ 4142743 w 7981948"/>
              <a:gd name="connsiteY2359" fmla="*/ 8629062 h 10287000"/>
              <a:gd name="connsiteX2360" fmla="*/ 4287411 w 7981948"/>
              <a:gd name="connsiteY2360" fmla="*/ 8617001 h 10287000"/>
              <a:gd name="connsiteX2361" fmla="*/ 3856526 w 7981948"/>
              <a:gd name="connsiteY2361" fmla="*/ 8605352 h 10287000"/>
              <a:gd name="connsiteX2362" fmla="*/ 3876468 w 7981948"/>
              <a:gd name="connsiteY2362" fmla="*/ 8613034 h 10287000"/>
              <a:gd name="connsiteX2363" fmla="*/ 3876696 w 7981948"/>
              <a:gd name="connsiteY2363" fmla="*/ 8606506 h 10287000"/>
              <a:gd name="connsiteX2364" fmla="*/ 3916816 w 7981948"/>
              <a:gd name="connsiteY2364" fmla="*/ 8615342 h 10287000"/>
              <a:gd name="connsiteX2365" fmla="*/ 3876239 w 7981948"/>
              <a:gd name="connsiteY2365" fmla="*/ 8619564 h 10287000"/>
              <a:gd name="connsiteX2366" fmla="*/ 3855842 w 7981948"/>
              <a:gd name="connsiteY2366" fmla="*/ 8624939 h 10287000"/>
              <a:gd name="connsiteX2367" fmla="*/ 3856526 w 7981948"/>
              <a:gd name="connsiteY2367" fmla="*/ 8605352 h 10287000"/>
              <a:gd name="connsiteX2368" fmla="*/ 4423609 w 7981948"/>
              <a:gd name="connsiteY2368" fmla="*/ 8599302 h 10287000"/>
              <a:gd name="connsiteX2369" fmla="*/ 4453896 w 7981948"/>
              <a:gd name="connsiteY2369" fmla="*/ 8600269 h 10287000"/>
              <a:gd name="connsiteX2370" fmla="*/ 4409455 w 7981948"/>
              <a:gd name="connsiteY2370" fmla="*/ 8609993 h 10287000"/>
              <a:gd name="connsiteX2371" fmla="*/ 4409669 w 7981948"/>
              <a:gd name="connsiteY2371" fmla="*/ 8603872 h 10287000"/>
              <a:gd name="connsiteX2372" fmla="*/ 4423609 w 7981948"/>
              <a:gd name="connsiteY2372" fmla="*/ 8599302 h 10287000"/>
              <a:gd name="connsiteX2373" fmla="*/ 3975341 w 7981948"/>
              <a:gd name="connsiteY2373" fmla="*/ 8599176 h 10287000"/>
              <a:gd name="connsiteX2374" fmla="*/ 3975137 w 7981948"/>
              <a:gd name="connsiteY2374" fmla="*/ 8599289 h 10287000"/>
              <a:gd name="connsiteX2375" fmla="*/ 3975651 w 7981948"/>
              <a:gd name="connsiteY2375" fmla="*/ 8599546 h 10287000"/>
              <a:gd name="connsiteX2376" fmla="*/ 2720394 w 7981948"/>
              <a:gd name="connsiteY2376" fmla="*/ 8595042 h 10287000"/>
              <a:gd name="connsiteX2377" fmla="*/ 2736187 w 7981948"/>
              <a:gd name="connsiteY2377" fmla="*/ 8602948 h 10287000"/>
              <a:gd name="connsiteX2378" fmla="*/ 2733064 w 7981948"/>
              <a:gd name="connsiteY2378" fmla="*/ 8613183 h 10287000"/>
              <a:gd name="connsiteX2379" fmla="*/ 2717269 w 7981948"/>
              <a:gd name="connsiteY2379" fmla="*/ 8605279 h 10287000"/>
              <a:gd name="connsiteX2380" fmla="*/ 2720394 w 7981948"/>
              <a:gd name="connsiteY2380" fmla="*/ 8595042 h 10287000"/>
              <a:gd name="connsiteX2381" fmla="*/ 5444125 w 7981948"/>
              <a:gd name="connsiteY2381" fmla="*/ 8588216 h 10287000"/>
              <a:gd name="connsiteX2382" fmla="*/ 5468196 w 7981948"/>
              <a:gd name="connsiteY2382" fmla="*/ 8600557 h 10287000"/>
              <a:gd name="connsiteX2383" fmla="*/ 5462746 w 7981948"/>
              <a:gd name="connsiteY2383" fmla="*/ 8616268 h 10287000"/>
              <a:gd name="connsiteX2384" fmla="*/ 5444125 w 7981948"/>
              <a:gd name="connsiteY2384" fmla="*/ 8588216 h 10287000"/>
              <a:gd name="connsiteX2385" fmla="*/ 5583694 w 7981948"/>
              <a:gd name="connsiteY2385" fmla="*/ 8576574 h 10287000"/>
              <a:gd name="connsiteX2386" fmla="*/ 5643946 w 7981948"/>
              <a:gd name="connsiteY2386" fmla="*/ 8619272 h 10287000"/>
              <a:gd name="connsiteX2387" fmla="*/ 5607266 w 7981948"/>
              <a:gd name="connsiteY2387" fmla="*/ 8617173 h 10287000"/>
              <a:gd name="connsiteX2388" fmla="*/ 5602867 w 7981948"/>
              <a:gd name="connsiteY2388" fmla="*/ 8616921 h 10287000"/>
              <a:gd name="connsiteX2389" fmla="*/ 5583694 w 7981948"/>
              <a:gd name="connsiteY2389" fmla="*/ 8576574 h 10287000"/>
              <a:gd name="connsiteX2390" fmla="*/ 5199894 w 7981948"/>
              <a:gd name="connsiteY2390" fmla="*/ 8575014 h 10287000"/>
              <a:gd name="connsiteX2391" fmla="*/ 5219177 w 7981948"/>
              <a:gd name="connsiteY2391" fmla="*/ 8575350 h 10287000"/>
              <a:gd name="connsiteX2392" fmla="*/ 5218964 w 7981948"/>
              <a:gd name="connsiteY2392" fmla="*/ 8581470 h 10287000"/>
              <a:gd name="connsiteX2393" fmla="*/ 5218750 w 7981948"/>
              <a:gd name="connsiteY2393" fmla="*/ 8587592 h 10287000"/>
              <a:gd name="connsiteX2394" fmla="*/ 5196742 w 7981948"/>
              <a:gd name="connsiteY2394" fmla="*/ 8586334 h 10287000"/>
              <a:gd name="connsiteX2395" fmla="*/ 5196957 w 7981948"/>
              <a:gd name="connsiteY2395" fmla="*/ 8580212 h 10287000"/>
              <a:gd name="connsiteX2396" fmla="*/ 5199894 w 7981948"/>
              <a:gd name="connsiteY2396" fmla="*/ 8575014 h 10287000"/>
              <a:gd name="connsiteX2397" fmla="*/ 5028196 w 7981948"/>
              <a:gd name="connsiteY2397" fmla="*/ 8571788 h 10287000"/>
              <a:gd name="connsiteX2398" fmla="*/ 5050204 w 7981948"/>
              <a:gd name="connsiteY2398" fmla="*/ 8573046 h 10287000"/>
              <a:gd name="connsiteX2399" fmla="*/ 5050033 w 7981948"/>
              <a:gd name="connsiteY2399" fmla="*/ 8577942 h 10287000"/>
              <a:gd name="connsiteX2400" fmla="*/ 5028026 w 7981948"/>
              <a:gd name="connsiteY2400" fmla="*/ 8576684 h 10287000"/>
              <a:gd name="connsiteX2401" fmla="*/ 5028196 w 7981948"/>
              <a:gd name="connsiteY2401" fmla="*/ 8571788 h 10287000"/>
              <a:gd name="connsiteX2402" fmla="*/ 5462180 w 7981948"/>
              <a:gd name="connsiteY2402" fmla="*/ 8562264 h 10287000"/>
              <a:gd name="connsiteX2403" fmla="*/ 5505970 w 7981948"/>
              <a:gd name="connsiteY2403" fmla="*/ 8571310 h 10287000"/>
              <a:gd name="connsiteX2404" fmla="*/ 5483506 w 7981948"/>
              <a:gd name="connsiteY2404" fmla="*/ 8583109 h 10287000"/>
              <a:gd name="connsiteX2405" fmla="*/ 5462180 w 7981948"/>
              <a:gd name="connsiteY2405" fmla="*/ 8562264 h 10287000"/>
              <a:gd name="connsiteX2406" fmla="*/ 5300565 w 7981948"/>
              <a:gd name="connsiteY2406" fmla="*/ 8559768 h 10287000"/>
              <a:gd name="connsiteX2407" fmla="*/ 5321349 w 7981948"/>
              <a:gd name="connsiteY2407" fmla="*/ 8560957 h 10287000"/>
              <a:gd name="connsiteX2408" fmla="*/ 5321115 w 7981948"/>
              <a:gd name="connsiteY2408" fmla="*/ 8567690 h 10287000"/>
              <a:gd name="connsiteX2409" fmla="*/ 5300331 w 7981948"/>
              <a:gd name="connsiteY2409" fmla="*/ 8566501 h 10287000"/>
              <a:gd name="connsiteX2410" fmla="*/ 5300565 w 7981948"/>
              <a:gd name="connsiteY2410" fmla="*/ 8559768 h 10287000"/>
              <a:gd name="connsiteX2411" fmla="*/ 5094981 w 7981948"/>
              <a:gd name="connsiteY2411" fmla="*/ 8553529 h 10287000"/>
              <a:gd name="connsiteX2412" fmla="*/ 5100260 w 7981948"/>
              <a:gd name="connsiteY2412" fmla="*/ 8560271 h 10287000"/>
              <a:gd name="connsiteX2413" fmla="*/ 5072721 w 7981948"/>
              <a:gd name="connsiteY2413" fmla="*/ 8559616 h 10287000"/>
              <a:gd name="connsiteX2414" fmla="*/ 5094981 w 7981948"/>
              <a:gd name="connsiteY2414" fmla="*/ 8553529 h 10287000"/>
              <a:gd name="connsiteX2415" fmla="*/ 5543555 w 7981948"/>
              <a:gd name="connsiteY2415" fmla="*/ 8547293 h 10287000"/>
              <a:gd name="connsiteX2416" fmla="*/ 5631352 w 7981948"/>
              <a:gd name="connsiteY2416" fmla="*/ 8558856 h 10287000"/>
              <a:gd name="connsiteX2417" fmla="*/ 5564877 w 7981948"/>
              <a:gd name="connsiteY2417" fmla="*/ 8568138 h 10287000"/>
              <a:gd name="connsiteX2418" fmla="*/ 5543555 w 7981948"/>
              <a:gd name="connsiteY2418" fmla="*/ 8547293 h 10287000"/>
              <a:gd name="connsiteX2419" fmla="*/ 5529140 w 7981948"/>
              <a:gd name="connsiteY2419" fmla="*/ 8539111 h 10287000"/>
              <a:gd name="connsiteX2420" fmla="*/ 5543812 w 7981948"/>
              <a:gd name="connsiteY2420" fmla="*/ 8539949 h 10287000"/>
              <a:gd name="connsiteX2421" fmla="*/ 5543555 w 7981948"/>
              <a:gd name="connsiteY2421" fmla="*/ 8547293 h 10287000"/>
              <a:gd name="connsiteX2422" fmla="*/ 5543555 w 7981948"/>
              <a:gd name="connsiteY2422" fmla="*/ 8547295 h 10287000"/>
              <a:gd name="connsiteX2423" fmla="*/ 5528885 w 7981948"/>
              <a:gd name="connsiteY2423" fmla="*/ 8546456 h 10287000"/>
              <a:gd name="connsiteX2424" fmla="*/ 5529140 w 7981948"/>
              <a:gd name="connsiteY2424" fmla="*/ 8539111 h 10287000"/>
              <a:gd name="connsiteX2425" fmla="*/ 3941609 w 7981948"/>
              <a:gd name="connsiteY2425" fmla="*/ 8536625 h 10287000"/>
              <a:gd name="connsiteX2426" fmla="*/ 3959949 w 7981948"/>
              <a:gd name="connsiteY2426" fmla="*/ 8537674 h 10287000"/>
              <a:gd name="connsiteX2427" fmla="*/ 3964239 w 7981948"/>
              <a:gd name="connsiteY2427" fmla="*/ 8546352 h 10287000"/>
              <a:gd name="connsiteX2428" fmla="*/ 3941182 w 7981948"/>
              <a:gd name="connsiteY2428" fmla="*/ 8548866 h 10287000"/>
              <a:gd name="connsiteX2429" fmla="*/ 3941609 w 7981948"/>
              <a:gd name="connsiteY2429" fmla="*/ 8536625 h 10287000"/>
              <a:gd name="connsiteX2430" fmla="*/ 5364091 w 7981948"/>
              <a:gd name="connsiteY2430" fmla="*/ 8529670 h 10287000"/>
              <a:gd name="connsiteX2431" fmla="*/ 5425270 w 7981948"/>
              <a:gd name="connsiteY2431" fmla="*/ 8566901 h 10287000"/>
              <a:gd name="connsiteX2432" fmla="*/ 5361275 w 7981948"/>
              <a:gd name="connsiteY2432" fmla="*/ 8610463 h 10287000"/>
              <a:gd name="connsiteX2433" fmla="*/ 5320410 w 7981948"/>
              <a:gd name="connsiteY2433" fmla="*/ 8587888 h 10287000"/>
              <a:gd name="connsiteX2434" fmla="*/ 5320645 w 7981948"/>
              <a:gd name="connsiteY2434" fmla="*/ 8581155 h 10287000"/>
              <a:gd name="connsiteX2435" fmla="*/ 5341430 w 7981948"/>
              <a:gd name="connsiteY2435" fmla="*/ 8582344 h 10287000"/>
              <a:gd name="connsiteX2436" fmla="*/ 5342368 w 7981948"/>
              <a:gd name="connsiteY2436" fmla="*/ 8555413 h 10287000"/>
              <a:gd name="connsiteX2437" fmla="*/ 5321349 w 7981948"/>
              <a:gd name="connsiteY2437" fmla="*/ 8560957 h 10287000"/>
              <a:gd name="connsiteX2438" fmla="*/ 5321585 w 7981948"/>
              <a:gd name="connsiteY2438" fmla="*/ 8554225 h 10287000"/>
              <a:gd name="connsiteX2439" fmla="*/ 5364091 w 7981948"/>
              <a:gd name="connsiteY2439" fmla="*/ 8529670 h 10287000"/>
              <a:gd name="connsiteX2440" fmla="*/ 5545008 w 7981948"/>
              <a:gd name="connsiteY2440" fmla="*/ 8505674 h 10287000"/>
              <a:gd name="connsiteX2441" fmla="*/ 5544580 w 7981948"/>
              <a:gd name="connsiteY2441" fmla="*/ 8517915 h 10287000"/>
              <a:gd name="connsiteX2442" fmla="*/ 5530123 w 7981948"/>
              <a:gd name="connsiteY2442" fmla="*/ 8510956 h 10287000"/>
              <a:gd name="connsiteX2443" fmla="*/ 5545008 w 7981948"/>
              <a:gd name="connsiteY2443" fmla="*/ 8505674 h 10287000"/>
              <a:gd name="connsiteX2444" fmla="*/ 2581077 w 7981948"/>
              <a:gd name="connsiteY2444" fmla="*/ 8504127 h 10287000"/>
              <a:gd name="connsiteX2445" fmla="*/ 2581586 w 7981948"/>
              <a:gd name="connsiteY2445" fmla="*/ 8521083 h 10287000"/>
              <a:gd name="connsiteX2446" fmla="*/ 2568345 w 7981948"/>
              <a:gd name="connsiteY2446" fmla="*/ 8524675 h 10287000"/>
              <a:gd name="connsiteX2447" fmla="*/ 2581077 w 7981948"/>
              <a:gd name="connsiteY2447" fmla="*/ 8504127 h 10287000"/>
              <a:gd name="connsiteX2448" fmla="*/ 5177807 w 7981948"/>
              <a:gd name="connsiteY2448" fmla="*/ 8496936 h 10287000"/>
              <a:gd name="connsiteX2449" fmla="*/ 5185572 w 7981948"/>
              <a:gd name="connsiteY2449" fmla="*/ 8511401 h 10287000"/>
              <a:gd name="connsiteX2450" fmla="*/ 5176832 w 7981948"/>
              <a:gd name="connsiteY2450" fmla="*/ 8524918 h 10287000"/>
              <a:gd name="connsiteX2451" fmla="*/ 5176588 w 7981948"/>
              <a:gd name="connsiteY2451" fmla="*/ 8531912 h 10287000"/>
              <a:gd name="connsiteX2452" fmla="*/ 5176100 w 7981948"/>
              <a:gd name="connsiteY2452" fmla="*/ 8545903 h 10287000"/>
              <a:gd name="connsiteX2453" fmla="*/ 5154091 w 7981948"/>
              <a:gd name="connsiteY2453" fmla="*/ 8544643 h 10287000"/>
              <a:gd name="connsiteX2454" fmla="*/ 5154579 w 7981948"/>
              <a:gd name="connsiteY2454" fmla="*/ 8530654 h 10287000"/>
              <a:gd name="connsiteX2455" fmla="*/ 5155067 w 7981948"/>
              <a:gd name="connsiteY2455" fmla="*/ 8516663 h 10287000"/>
              <a:gd name="connsiteX2456" fmla="*/ 5177807 w 7981948"/>
              <a:gd name="connsiteY2456" fmla="*/ 8496936 h 10287000"/>
              <a:gd name="connsiteX2457" fmla="*/ 3921479 w 7981948"/>
              <a:gd name="connsiteY2457" fmla="*/ 8481505 h 10287000"/>
              <a:gd name="connsiteX2458" fmla="*/ 3921479 w 7981948"/>
              <a:gd name="connsiteY2458" fmla="*/ 8481505 h 10287000"/>
              <a:gd name="connsiteX2459" fmla="*/ 5178746 w 7981948"/>
              <a:gd name="connsiteY2459" fmla="*/ 8470008 h 10287000"/>
              <a:gd name="connsiteX2460" fmla="*/ 5155969 w 7981948"/>
              <a:gd name="connsiteY2460" fmla="*/ 8490784 h 10287000"/>
              <a:gd name="connsiteX2461" fmla="*/ 5178746 w 7981948"/>
              <a:gd name="connsiteY2461" fmla="*/ 8470008 h 10287000"/>
              <a:gd name="connsiteX2462" fmla="*/ 5612646 w 7981948"/>
              <a:gd name="connsiteY2462" fmla="*/ 8462931 h 10287000"/>
              <a:gd name="connsiteX2463" fmla="*/ 5639714 w 7981948"/>
              <a:gd name="connsiteY2463" fmla="*/ 8477129 h 10287000"/>
              <a:gd name="connsiteX2464" fmla="*/ 5611942 w 7981948"/>
              <a:gd name="connsiteY2464" fmla="*/ 8483131 h 10287000"/>
              <a:gd name="connsiteX2465" fmla="*/ 5612646 w 7981948"/>
              <a:gd name="connsiteY2465" fmla="*/ 8462931 h 10287000"/>
              <a:gd name="connsiteX2466" fmla="*/ 5531958 w 7981948"/>
              <a:gd name="connsiteY2466" fmla="*/ 8458317 h 10287000"/>
              <a:gd name="connsiteX2467" fmla="*/ 5546629 w 7981948"/>
              <a:gd name="connsiteY2467" fmla="*/ 8459156 h 10287000"/>
              <a:gd name="connsiteX2468" fmla="*/ 5546458 w 7981948"/>
              <a:gd name="connsiteY2468" fmla="*/ 8464052 h 10287000"/>
              <a:gd name="connsiteX2469" fmla="*/ 5531788 w 7981948"/>
              <a:gd name="connsiteY2469" fmla="*/ 8463213 h 10287000"/>
              <a:gd name="connsiteX2470" fmla="*/ 5531958 w 7981948"/>
              <a:gd name="connsiteY2470" fmla="*/ 8458317 h 10287000"/>
              <a:gd name="connsiteX2471" fmla="*/ 4292500 w 7981948"/>
              <a:gd name="connsiteY2471" fmla="*/ 8447343 h 10287000"/>
              <a:gd name="connsiteX2472" fmla="*/ 4312965 w 7981948"/>
              <a:gd name="connsiteY2472" fmla="*/ 8448513 h 10287000"/>
              <a:gd name="connsiteX2473" fmla="*/ 4312729 w 7981948"/>
              <a:gd name="connsiteY2473" fmla="*/ 8455265 h 10287000"/>
              <a:gd name="connsiteX2474" fmla="*/ 4271803 w 7981948"/>
              <a:gd name="connsiteY2474" fmla="*/ 8452924 h 10287000"/>
              <a:gd name="connsiteX2475" fmla="*/ 4292500 w 7981948"/>
              <a:gd name="connsiteY2475" fmla="*/ 8447343 h 10287000"/>
              <a:gd name="connsiteX2476" fmla="*/ 2616236 w 7981948"/>
              <a:gd name="connsiteY2476" fmla="*/ 8428525 h 10287000"/>
              <a:gd name="connsiteX2477" fmla="*/ 2620983 w 7981948"/>
              <a:gd name="connsiteY2477" fmla="*/ 8430731 h 10287000"/>
              <a:gd name="connsiteX2478" fmla="*/ 2626856 w 7981948"/>
              <a:gd name="connsiteY2478" fmla="*/ 8442797 h 10287000"/>
              <a:gd name="connsiteX2479" fmla="*/ 2624325 w 7981948"/>
              <a:gd name="connsiteY2479" fmla="*/ 8443220 h 10287000"/>
              <a:gd name="connsiteX2480" fmla="*/ 2616236 w 7981948"/>
              <a:gd name="connsiteY2480" fmla="*/ 8428525 h 10287000"/>
              <a:gd name="connsiteX2481" fmla="*/ 5653222 w 7981948"/>
              <a:gd name="connsiteY2481" fmla="*/ 8423550 h 10287000"/>
              <a:gd name="connsiteX2482" fmla="*/ 5672307 w 7981948"/>
              <a:gd name="connsiteY2482" fmla="*/ 8438378 h 10287000"/>
              <a:gd name="connsiteX2483" fmla="*/ 5671829 w 7981948"/>
              <a:gd name="connsiteY2483" fmla="*/ 8452089 h 10287000"/>
              <a:gd name="connsiteX2484" fmla="*/ 5632466 w 7981948"/>
              <a:gd name="connsiteY2484" fmla="*/ 8456707 h 10287000"/>
              <a:gd name="connsiteX2485" fmla="*/ 5613385 w 7981948"/>
              <a:gd name="connsiteY2485" fmla="*/ 8441879 h 10287000"/>
              <a:gd name="connsiteX2486" fmla="*/ 5653222 w 7981948"/>
              <a:gd name="connsiteY2486" fmla="*/ 8423550 h 10287000"/>
              <a:gd name="connsiteX2487" fmla="*/ 4177736 w 7981948"/>
              <a:gd name="connsiteY2487" fmla="*/ 8411579 h 10287000"/>
              <a:gd name="connsiteX2488" fmla="*/ 4176683 w 7981948"/>
              <a:gd name="connsiteY2488" fmla="*/ 8418565 h 10287000"/>
              <a:gd name="connsiteX2489" fmla="*/ 4180732 w 7981948"/>
              <a:gd name="connsiteY2489" fmla="*/ 8423722 h 10287000"/>
              <a:gd name="connsiteX2490" fmla="*/ 4181906 w 7981948"/>
              <a:gd name="connsiteY2490" fmla="*/ 8421782 h 10287000"/>
              <a:gd name="connsiteX2491" fmla="*/ 4190897 w 7981948"/>
              <a:gd name="connsiteY2491" fmla="*/ 8421238 h 10287000"/>
              <a:gd name="connsiteX2492" fmla="*/ 4180900 w 7981948"/>
              <a:gd name="connsiteY2492" fmla="*/ 8413903 h 10287000"/>
              <a:gd name="connsiteX2493" fmla="*/ 5570341 w 7981948"/>
              <a:gd name="connsiteY2493" fmla="*/ 8411450 h 10287000"/>
              <a:gd name="connsiteX2494" fmla="*/ 5613846 w 7981948"/>
              <a:gd name="connsiteY2494" fmla="*/ 8428657 h 10287000"/>
              <a:gd name="connsiteX2495" fmla="*/ 5591581 w 7981948"/>
              <a:gd name="connsiteY2495" fmla="*/ 8434742 h 10287000"/>
              <a:gd name="connsiteX2496" fmla="*/ 5547825 w 7981948"/>
              <a:gd name="connsiteY2496" fmla="*/ 8424880 h 10287000"/>
              <a:gd name="connsiteX2497" fmla="*/ 5570341 w 7981948"/>
              <a:gd name="connsiteY2497" fmla="*/ 8411450 h 10287000"/>
              <a:gd name="connsiteX2498" fmla="*/ 2620939 w 7981948"/>
              <a:gd name="connsiteY2498" fmla="*/ 8409567 h 10287000"/>
              <a:gd name="connsiteX2499" fmla="*/ 2625576 w 7981948"/>
              <a:gd name="connsiteY2499" fmla="*/ 8420740 h 10287000"/>
              <a:gd name="connsiteX2500" fmla="*/ 2620939 w 7981948"/>
              <a:gd name="connsiteY2500" fmla="*/ 8409567 h 10287000"/>
              <a:gd name="connsiteX2501" fmla="*/ 5386702 w 7981948"/>
              <a:gd name="connsiteY2501" fmla="*/ 8408307 h 10287000"/>
              <a:gd name="connsiteX2502" fmla="*/ 5386445 w 7981948"/>
              <a:gd name="connsiteY2502" fmla="*/ 8415652 h 10287000"/>
              <a:gd name="connsiteX2503" fmla="*/ 5364435 w 7981948"/>
              <a:gd name="connsiteY2503" fmla="*/ 8414394 h 10287000"/>
              <a:gd name="connsiteX2504" fmla="*/ 5386702 w 7981948"/>
              <a:gd name="connsiteY2504" fmla="*/ 8408307 h 10287000"/>
              <a:gd name="connsiteX2505" fmla="*/ 4189602 w 7981948"/>
              <a:gd name="connsiteY2505" fmla="*/ 8405158 h 10287000"/>
              <a:gd name="connsiteX2506" fmla="*/ 4186048 w 7981948"/>
              <a:gd name="connsiteY2506" fmla="*/ 8406718 h 10287000"/>
              <a:gd name="connsiteX2507" fmla="*/ 4188839 w 7981948"/>
              <a:gd name="connsiteY2507" fmla="*/ 8406745 h 10287000"/>
              <a:gd name="connsiteX2508" fmla="*/ 4024320 w 7981948"/>
              <a:gd name="connsiteY2508" fmla="*/ 8399073 h 10287000"/>
              <a:gd name="connsiteX2509" fmla="*/ 4052635 w 7981948"/>
              <a:gd name="connsiteY2509" fmla="*/ 8407756 h 10287000"/>
              <a:gd name="connsiteX2510" fmla="*/ 4002841 w 7981948"/>
              <a:gd name="connsiteY2510" fmla="*/ 8424830 h 10287000"/>
              <a:gd name="connsiteX2511" fmla="*/ 4024320 w 7981948"/>
              <a:gd name="connsiteY2511" fmla="*/ 8399073 h 10287000"/>
              <a:gd name="connsiteX2512" fmla="*/ 5347040 w 7981948"/>
              <a:gd name="connsiteY2512" fmla="*/ 8386413 h 10287000"/>
              <a:gd name="connsiteX2513" fmla="*/ 5346613 w 7981948"/>
              <a:gd name="connsiteY2513" fmla="*/ 8398655 h 10287000"/>
              <a:gd name="connsiteX2514" fmla="*/ 5328487 w 7981948"/>
              <a:gd name="connsiteY2514" fmla="*/ 8391486 h 10287000"/>
              <a:gd name="connsiteX2515" fmla="*/ 5347040 w 7981948"/>
              <a:gd name="connsiteY2515" fmla="*/ 8386413 h 10287000"/>
              <a:gd name="connsiteX2516" fmla="*/ 4190904 w 7981948"/>
              <a:gd name="connsiteY2516" fmla="*/ 8329767 h 10287000"/>
              <a:gd name="connsiteX2517" fmla="*/ 4182119 w 7981948"/>
              <a:gd name="connsiteY2517" fmla="*/ 8355466 h 10287000"/>
              <a:gd name="connsiteX2518" fmla="*/ 4180682 w 7981948"/>
              <a:gd name="connsiteY2518" fmla="*/ 8360177 h 10287000"/>
              <a:gd name="connsiteX2519" fmla="*/ 4199955 w 7981948"/>
              <a:gd name="connsiteY2519" fmla="*/ 8369823 h 10287000"/>
              <a:gd name="connsiteX2520" fmla="*/ 4213242 w 7981948"/>
              <a:gd name="connsiteY2520" fmla="*/ 8368398 h 10287000"/>
              <a:gd name="connsiteX2521" fmla="*/ 4193955 w 7981948"/>
              <a:gd name="connsiteY2521" fmla="*/ 8333471 h 10287000"/>
              <a:gd name="connsiteX2522" fmla="*/ 5573841 w 7981948"/>
              <a:gd name="connsiteY2522" fmla="*/ 8311071 h 10287000"/>
              <a:gd name="connsiteX2523" fmla="*/ 5581961 w 7981948"/>
              <a:gd name="connsiteY2523" fmla="*/ 8315370 h 10287000"/>
              <a:gd name="connsiteX2524" fmla="*/ 5573414 w 7981948"/>
              <a:gd name="connsiteY2524" fmla="*/ 8323313 h 10287000"/>
              <a:gd name="connsiteX2525" fmla="*/ 5573841 w 7981948"/>
              <a:gd name="connsiteY2525" fmla="*/ 8311071 h 10287000"/>
              <a:gd name="connsiteX2526" fmla="*/ 5510139 w 7981948"/>
              <a:gd name="connsiteY2526" fmla="*/ 8293630 h 10287000"/>
              <a:gd name="connsiteX2527" fmla="*/ 5537679 w 7981948"/>
              <a:gd name="connsiteY2527" fmla="*/ 8294285 h 10287000"/>
              <a:gd name="connsiteX2528" fmla="*/ 5515414 w 7981948"/>
              <a:gd name="connsiteY2528" fmla="*/ 8300372 h 10287000"/>
              <a:gd name="connsiteX2529" fmla="*/ 5510139 w 7981948"/>
              <a:gd name="connsiteY2529" fmla="*/ 8293630 h 10287000"/>
              <a:gd name="connsiteX2530" fmla="*/ 5655985 w 7981948"/>
              <a:gd name="connsiteY2530" fmla="*/ 8274066 h 10287000"/>
              <a:gd name="connsiteX2531" fmla="*/ 5677995 w 7981948"/>
              <a:gd name="connsiteY2531" fmla="*/ 8275324 h 10287000"/>
              <a:gd name="connsiteX2532" fmla="*/ 5677738 w 7981948"/>
              <a:gd name="connsiteY2532" fmla="*/ 8282668 h 10287000"/>
              <a:gd name="connsiteX2533" fmla="*/ 5677735 w 7981948"/>
              <a:gd name="connsiteY2533" fmla="*/ 8282670 h 10287000"/>
              <a:gd name="connsiteX2534" fmla="*/ 5696992 w 7981948"/>
              <a:gd name="connsiteY2534" fmla="*/ 8283771 h 10287000"/>
              <a:gd name="connsiteX2535" fmla="*/ 5699742 w 7981948"/>
              <a:gd name="connsiteY2535" fmla="*/ 8283928 h 10287000"/>
              <a:gd name="connsiteX2536" fmla="*/ 5699485 w 7981948"/>
              <a:gd name="connsiteY2536" fmla="*/ 8291273 h 10287000"/>
              <a:gd name="connsiteX2537" fmla="*/ 5677477 w 7981948"/>
              <a:gd name="connsiteY2537" fmla="*/ 8290015 h 10287000"/>
              <a:gd name="connsiteX2538" fmla="*/ 5677734 w 7981948"/>
              <a:gd name="connsiteY2538" fmla="*/ 8282670 h 10287000"/>
              <a:gd name="connsiteX2539" fmla="*/ 5666510 w 7981948"/>
              <a:gd name="connsiteY2539" fmla="*/ 8288467 h 10287000"/>
              <a:gd name="connsiteX2540" fmla="*/ 5655474 w 7981948"/>
              <a:gd name="connsiteY2540" fmla="*/ 8288755 h 10287000"/>
              <a:gd name="connsiteX2541" fmla="*/ 5655730 w 7981948"/>
              <a:gd name="connsiteY2541" fmla="*/ 8281409 h 10287000"/>
              <a:gd name="connsiteX2542" fmla="*/ 5655985 w 7981948"/>
              <a:gd name="connsiteY2542" fmla="*/ 8274066 h 10287000"/>
              <a:gd name="connsiteX2543" fmla="*/ 5597302 w 7981948"/>
              <a:gd name="connsiteY2543" fmla="*/ 8270708 h 10287000"/>
              <a:gd name="connsiteX2544" fmla="*/ 5619312 w 7981948"/>
              <a:gd name="connsiteY2544" fmla="*/ 8271969 h 10287000"/>
              <a:gd name="connsiteX2545" fmla="*/ 5619055 w 7981948"/>
              <a:gd name="connsiteY2545" fmla="*/ 8279314 h 10287000"/>
              <a:gd name="connsiteX2546" fmla="*/ 5597047 w 7981948"/>
              <a:gd name="connsiteY2546" fmla="*/ 8278056 h 10287000"/>
              <a:gd name="connsiteX2547" fmla="*/ 5597302 w 7981948"/>
              <a:gd name="connsiteY2547" fmla="*/ 8270708 h 10287000"/>
              <a:gd name="connsiteX2548" fmla="*/ 2706231 w 7981948"/>
              <a:gd name="connsiteY2548" fmla="*/ 8260830 h 10287000"/>
              <a:gd name="connsiteX2549" fmla="*/ 2721644 w 7981948"/>
              <a:gd name="connsiteY2549" fmla="*/ 8265267 h 10287000"/>
              <a:gd name="connsiteX2550" fmla="*/ 2725061 w 7981948"/>
              <a:gd name="connsiteY2550" fmla="*/ 8277205 h 10287000"/>
              <a:gd name="connsiteX2551" fmla="*/ 2693439 w 7981948"/>
              <a:gd name="connsiteY2551" fmla="*/ 8276718 h 10287000"/>
              <a:gd name="connsiteX2552" fmla="*/ 2694269 w 7981948"/>
              <a:gd name="connsiteY2552" fmla="*/ 8262433 h 10287000"/>
              <a:gd name="connsiteX2553" fmla="*/ 2706231 w 7981948"/>
              <a:gd name="connsiteY2553" fmla="*/ 8260830 h 10287000"/>
              <a:gd name="connsiteX2554" fmla="*/ 5410506 w 7981948"/>
              <a:gd name="connsiteY2554" fmla="*/ 8252666 h 10287000"/>
              <a:gd name="connsiteX2555" fmla="*/ 5470722 w 7981948"/>
              <a:gd name="connsiteY2555" fmla="*/ 8317328 h 10287000"/>
              <a:gd name="connsiteX2556" fmla="*/ 5491743 w 7981948"/>
              <a:gd name="connsiteY2556" fmla="*/ 8311728 h 10287000"/>
              <a:gd name="connsiteX2557" fmla="*/ 5552439 w 7981948"/>
              <a:gd name="connsiteY2557" fmla="*/ 8362812 h 10287000"/>
              <a:gd name="connsiteX2558" fmla="*/ 5594007 w 7981948"/>
              <a:gd name="connsiteY2558" fmla="*/ 8365189 h 10287000"/>
              <a:gd name="connsiteX2559" fmla="*/ 5614790 w 7981948"/>
              <a:gd name="connsiteY2559" fmla="*/ 8366378 h 10287000"/>
              <a:gd name="connsiteX2560" fmla="*/ 5657069 w 7981948"/>
              <a:gd name="connsiteY2560" fmla="*/ 8348391 h 10287000"/>
              <a:gd name="connsiteX2561" fmla="*/ 5656123 w 7981948"/>
              <a:gd name="connsiteY2561" fmla="*/ 8375544 h 10287000"/>
              <a:gd name="connsiteX2562" fmla="*/ 5697928 w 7981948"/>
              <a:gd name="connsiteY2562" fmla="*/ 8371133 h 10287000"/>
              <a:gd name="connsiteX2563" fmla="*/ 5702594 w 7981948"/>
              <a:gd name="connsiteY2563" fmla="*/ 8386705 h 10287000"/>
              <a:gd name="connsiteX2564" fmla="*/ 5676433 w 7981948"/>
              <a:gd name="connsiteY2564" fmla="*/ 8390308 h 10287000"/>
              <a:gd name="connsiteX2565" fmla="*/ 5654702 w 7981948"/>
              <a:gd name="connsiteY2565" fmla="*/ 8416274 h 10287000"/>
              <a:gd name="connsiteX2566" fmla="*/ 5613133 w 7981948"/>
              <a:gd name="connsiteY2566" fmla="*/ 8413897 h 10287000"/>
              <a:gd name="connsiteX2567" fmla="*/ 5593061 w 7981948"/>
              <a:gd name="connsiteY2567" fmla="*/ 8392344 h 10287000"/>
              <a:gd name="connsiteX2568" fmla="*/ 5592823 w 7981948"/>
              <a:gd name="connsiteY2568" fmla="*/ 8399133 h 10287000"/>
              <a:gd name="connsiteX2569" fmla="*/ 5551255 w 7981948"/>
              <a:gd name="connsiteY2569" fmla="*/ 8396755 h 10287000"/>
              <a:gd name="connsiteX2570" fmla="*/ 5572514 w 7981948"/>
              <a:gd name="connsiteY2570" fmla="*/ 8384366 h 10287000"/>
              <a:gd name="connsiteX2571" fmla="*/ 5593297 w 7981948"/>
              <a:gd name="connsiteY2571" fmla="*/ 8385555 h 10287000"/>
              <a:gd name="connsiteX2572" fmla="*/ 5593770 w 7981948"/>
              <a:gd name="connsiteY2572" fmla="*/ 8371978 h 10287000"/>
              <a:gd name="connsiteX2573" fmla="*/ 5572514 w 7981948"/>
              <a:gd name="connsiteY2573" fmla="*/ 8384366 h 10287000"/>
              <a:gd name="connsiteX2574" fmla="*/ 5510160 w 7981948"/>
              <a:gd name="connsiteY2574" fmla="*/ 8380800 h 10287000"/>
              <a:gd name="connsiteX2575" fmla="*/ 5427265 w 7981948"/>
              <a:gd name="connsiteY2575" fmla="*/ 8369256 h 10287000"/>
              <a:gd name="connsiteX2576" fmla="*/ 5426318 w 7981948"/>
              <a:gd name="connsiteY2576" fmla="*/ 8396409 h 10287000"/>
              <a:gd name="connsiteX2577" fmla="*/ 5384987 w 7981948"/>
              <a:gd name="connsiteY2577" fmla="*/ 8387245 h 10287000"/>
              <a:gd name="connsiteX2578" fmla="*/ 5410506 w 7981948"/>
              <a:gd name="connsiteY2578" fmla="*/ 8252666 h 10287000"/>
              <a:gd name="connsiteX2579" fmla="*/ 5127582 w 7981948"/>
              <a:gd name="connsiteY2579" fmla="*/ 8251202 h 10287000"/>
              <a:gd name="connsiteX2580" fmla="*/ 5142253 w 7981948"/>
              <a:gd name="connsiteY2580" fmla="*/ 8252041 h 10287000"/>
              <a:gd name="connsiteX2581" fmla="*/ 5142039 w 7981948"/>
              <a:gd name="connsiteY2581" fmla="*/ 8258163 h 10287000"/>
              <a:gd name="connsiteX2582" fmla="*/ 5127155 w 7981948"/>
              <a:gd name="connsiteY2582" fmla="*/ 8263444 h 10287000"/>
              <a:gd name="connsiteX2583" fmla="*/ 5127368 w 7981948"/>
              <a:gd name="connsiteY2583" fmla="*/ 8257324 h 10287000"/>
              <a:gd name="connsiteX2584" fmla="*/ 5127582 w 7981948"/>
              <a:gd name="connsiteY2584" fmla="*/ 8251202 h 10287000"/>
              <a:gd name="connsiteX2585" fmla="*/ 4568212 w 7981948"/>
              <a:gd name="connsiteY2585" fmla="*/ 8246662 h 10287000"/>
              <a:gd name="connsiteX2586" fmla="*/ 4547173 w 7981948"/>
              <a:gd name="connsiteY2586" fmla="*/ 8259017 h 10287000"/>
              <a:gd name="connsiteX2587" fmla="*/ 4526611 w 7981948"/>
              <a:gd name="connsiteY2587" fmla="*/ 8257840 h 10287000"/>
              <a:gd name="connsiteX2588" fmla="*/ 4568212 w 7981948"/>
              <a:gd name="connsiteY2588" fmla="*/ 8246662 h 10287000"/>
              <a:gd name="connsiteX2589" fmla="*/ 4073318 w 7981948"/>
              <a:gd name="connsiteY2589" fmla="*/ 8237515 h 10287000"/>
              <a:gd name="connsiteX2590" fmla="*/ 4091403 w 7981948"/>
              <a:gd name="connsiteY2590" fmla="*/ 8245910 h 10287000"/>
              <a:gd name="connsiteX2591" fmla="*/ 4054723 w 7981948"/>
              <a:gd name="connsiteY2591" fmla="*/ 8243812 h 10287000"/>
              <a:gd name="connsiteX2592" fmla="*/ 4073318 w 7981948"/>
              <a:gd name="connsiteY2592" fmla="*/ 8237515 h 10287000"/>
              <a:gd name="connsiteX2593" fmla="*/ 5590329 w 7981948"/>
              <a:gd name="connsiteY2593" fmla="*/ 8233513 h 10287000"/>
              <a:gd name="connsiteX2594" fmla="*/ 5642453 w 7981948"/>
              <a:gd name="connsiteY2594" fmla="*/ 8240582 h 10287000"/>
              <a:gd name="connsiteX2595" fmla="*/ 5597985 w 7981948"/>
              <a:gd name="connsiteY2595" fmla="*/ 8251123 h 10287000"/>
              <a:gd name="connsiteX2596" fmla="*/ 5554200 w 7981948"/>
              <a:gd name="connsiteY2596" fmla="*/ 8242077 h 10287000"/>
              <a:gd name="connsiteX2597" fmla="*/ 5590329 w 7981948"/>
              <a:gd name="connsiteY2597" fmla="*/ 8233513 h 10287000"/>
              <a:gd name="connsiteX2598" fmla="*/ 5657865 w 7981948"/>
              <a:gd name="connsiteY2598" fmla="*/ 8220203 h 10287000"/>
              <a:gd name="connsiteX2599" fmla="*/ 5679868 w 7981948"/>
              <a:gd name="connsiteY2599" fmla="*/ 8221463 h 10287000"/>
              <a:gd name="connsiteX2600" fmla="*/ 5701412 w 7981948"/>
              <a:gd name="connsiteY2600" fmla="*/ 8236187 h 10287000"/>
              <a:gd name="connsiteX2601" fmla="*/ 5656924 w 7981948"/>
              <a:gd name="connsiteY2601" fmla="*/ 8247135 h 10287000"/>
              <a:gd name="connsiteX2602" fmla="*/ 5657865 w 7981948"/>
              <a:gd name="connsiteY2602" fmla="*/ 8220203 h 10287000"/>
              <a:gd name="connsiteX2603" fmla="*/ 5413096 w 7981948"/>
              <a:gd name="connsiteY2603" fmla="*/ 8213565 h 10287000"/>
              <a:gd name="connsiteX2604" fmla="*/ 5452220 w 7981948"/>
              <a:gd name="connsiteY2604" fmla="*/ 8215801 h 10287000"/>
              <a:gd name="connsiteX2605" fmla="*/ 5451964 w 7981948"/>
              <a:gd name="connsiteY2605" fmla="*/ 8223147 h 10287000"/>
              <a:gd name="connsiteX2606" fmla="*/ 5432399 w 7981948"/>
              <a:gd name="connsiteY2606" fmla="*/ 8222028 h 10287000"/>
              <a:gd name="connsiteX2607" fmla="*/ 5413096 w 7981948"/>
              <a:gd name="connsiteY2607" fmla="*/ 8213565 h 10287000"/>
              <a:gd name="connsiteX2608" fmla="*/ 2715313 w 7981948"/>
              <a:gd name="connsiteY2608" fmla="*/ 8202609 h 10287000"/>
              <a:gd name="connsiteX2609" fmla="*/ 2734856 w 7981948"/>
              <a:gd name="connsiteY2609" fmla="*/ 8218473 h 10287000"/>
              <a:gd name="connsiteX2610" fmla="*/ 2711018 w 7981948"/>
              <a:gd name="connsiteY2610" fmla="*/ 8216683 h 10287000"/>
              <a:gd name="connsiteX2611" fmla="*/ 2715313 w 7981948"/>
              <a:gd name="connsiteY2611" fmla="*/ 8202609 h 10287000"/>
              <a:gd name="connsiteX2612" fmla="*/ 5557350 w 7981948"/>
              <a:gd name="connsiteY2612" fmla="*/ 8191305 h 10287000"/>
              <a:gd name="connsiteX2613" fmla="*/ 5559563 w 7981948"/>
              <a:gd name="connsiteY2613" fmla="*/ 8193731 h 10287000"/>
              <a:gd name="connsiteX2614" fmla="*/ 5566252 w 7981948"/>
              <a:gd name="connsiteY2614" fmla="*/ 8199479 h 10287000"/>
              <a:gd name="connsiteX2615" fmla="*/ 5559349 w 7981948"/>
              <a:gd name="connsiteY2615" fmla="*/ 8199852 h 10287000"/>
              <a:gd name="connsiteX2616" fmla="*/ 5541223 w 7981948"/>
              <a:gd name="connsiteY2616" fmla="*/ 8192683 h 10287000"/>
              <a:gd name="connsiteX2617" fmla="*/ 5557350 w 7981948"/>
              <a:gd name="connsiteY2617" fmla="*/ 8191305 h 10287000"/>
              <a:gd name="connsiteX2618" fmla="*/ 4696410 w 7981948"/>
              <a:gd name="connsiteY2618" fmla="*/ 8179933 h 10287000"/>
              <a:gd name="connsiteX2619" fmla="*/ 4674230 w 7981948"/>
              <a:gd name="connsiteY2619" fmla="*/ 8183571 h 10287000"/>
              <a:gd name="connsiteX2620" fmla="*/ 4696410 w 7981948"/>
              <a:gd name="connsiteY2620" fmla="*/ 8179933 h 10287000"/>
              <a:gd name="connsiteX2621" fmla="*/ 4241970 w 7981948"/>
              <a:gd name="connsiteY2621" fmla="*/ 8161954 h 10287000"/>
              <a:gd name="connsiteX2622" fmla="*/ 4240045 w 7981948"/>
              <a:gd name="connsiteY2622" fmla="*/ 8189039 h 10287000"/>
              <a:gd name="connsiteX2623" fmla="*/ 4259815 w 7981948"/>
              <a:gd name="connsiteY2623" fmla="*/ 8191469 h 10287000"/>
              <a:gd name="connsiteX2624" fmla="*/ 4281942 w 7981948"/>
              <a:gd name="connsiteY2624" fmla="*/ 8199327 h 10287000"/>
              <a:gd name="connsiteX2625" fmla="*/ 4283462 w 7981948"/>
              <a:gd name="connsiteY2625" fmla="*/ 8199460 h 10287000"/>
              <a:gd name="connsiteX2626" fmla="*/ 4293108 w 7981948"/>
              <a:gd name="connsiteY2626" fmla="*/ 8190489 h 10287000"/>
              <a:gd name="connsiteX2627" fmla="*/ 4294561 w 7981948"/>
              <a:gd name="connsiteY2627" fmla="*/ 8176055 h 10287000"/>
              <a:gd name="connsiteX2628" fmla="*/ 4279331 w 7981948"/>
              <a:gd name="connsiteY2628" fmla="*/ 8173846 h 10287000"/>
              <a:gd name="connsiteX2629" fmla="*/ 4246381 w 7981948"/>
              <a:gd name="connsiteY2629" fmla="*/ 8162594 h 10287000"/>
              <a:gd name="connsiteX2630" fmla="*/ 5682003 w 7981948"/>
              <a:gd name="connsiteY2630" fmla="*/ 8160257 h 10287000"/>
              <a:gd name="connsiteX2631" fmla="*/ 5703756 w 7981948"/>
              <a:gd name="connsiteY2631" fmla="*/ 8168859 h 10287000"/>
              <a:gd name="connsiteX2632" fmla="*/ 5681746 w 7981948"/>
              <a:gd name="connsiteY2632" fmla="*/ 8167600 h 10287000"/>
              <a:gd name="connsiteX2633" fmla="*/ 5682003 w 7981948"/>
              <a:gd name="connsiteY2633" fmla="*/ 8160257 h 10287000"/>
              <a:gd name="connsiteX2634" fmla="*/ 2674091 w 7981948"/>
              <a:gd name="connsiteY2634" fmla="*/ 8154444 h 10287000"/>
              <a:gd name="connsiteX2635" fmla="*/ 2687717 w 7981948"/>
              <a:gd name="connsiteY2635" fmla="*/ 8163292 h 10287000"/>
              <a:gd name="connsiteX2636" fmla="*/ 2682044 w 7981948"/>
              <a:gd name="connsiteY2636" fmla="*/ 8174650 h 10287000"/>
              <a:gd name="connsiteX2637" fmla="*/ 2674091 w 7981948"/>
              <a:gd name="connsiteY2637" fmla="*/ 8154444 h 10287000"/>
              <a:gd name="connsiteX2638" fmla="*/ 5270707 w 7981948"/>
              <a:gd name="connsiteY2638" fmla="*/ 8151452 h 10287000"/>
              <a:gd name="connsiteX2639" fmla="*/ 5292714 w 7981948"/>
              <a:gd name="connsiteY2639" fmla="*/ 8152710 h 10287000"/>
              <a:gd name="connsiteX2640" fmla="*/ 5270022 w 7981948"/>
              <a:gd name="connsiteY2640" fmla="*/ 8171037 h 10287000"/>
              <a:gd name="connsiteX2641" fmla="*/ 5270707 w 7981948"/>
              <a:gd name="connsiteY2641" fmla="*/ 8151452 h 10287000"/>
              <a:gd name="connsiteX2642" fmla="*/ 4589961 w 7981948"/>
              <a:gd name="connsiteY2642" fmla="*/ 8141136 h 10287000"/>
              <a:gd name="connsiteX2643" fmla="*/ 4609353 w 7981948"/>
              <a:gd name="connsiteY2643" fmla="*/ 8147151 h 10287000"/>
              <a:gd name="connsiteX2644" fmla="*/ 4589333 w 7981948"/>
              <a:gd name="connsiteY2644" fmla="*/ 8159089 h 10287000"/>
              <a:gd name="connsiteX2645" fmla="*/ 4570229 w 7981948"/>
              <a:gd name="connsiteY2645" fmla="*/ 8144913 h 10287000"/>
              <a:gd name="connsiteX2646" fmla="*/ 4589961 w 7981948"/>
              <a:gd name="connsiteY2646" fmla="*/ 8141136 h 10287000"/>
              <a:gd name="connsiteX2647" fmla="*/ 5604977 w 7981948"/>
              <a:gd name="connsiteY2647" fmla="*/ 8129785 h 10287000"/>
              <a:gd name="connsiteX2648" fmla="*/ 5624264 w 7981948"/>
              <a:gd name="connsiteY2648" fmla="*/ 8129969 h 10287000"/>
              <a:gd name="connsiteX2649" fmla="*/ 5646015 w 7981948"/>
              <a:gd name="connsiteY2649" fmla="*/ 8138572 h 10287000"/>
              <a:gd name="connsiteX2650" fmla="*/ 5624007 w 7981948"/>
              <a:gd name="connsiteY2650" fmla="*/ 8137314 h 10287000"/>
              <a:gd name="connsiteX2651" fmla="*/ 5602004 w 7981948"/>
              <a:gd name="connsiteY2651" fmla="*/ 8136056 h 10287000"/>
              <a:gd name="connsiteX2652" fmla="*/ 5604977 w 7981948"/>
              <a:gd name="connsiteY2652" fmla="*/ 8129785 h 10287000"/>
              <a:gd name="connsiteX2653" fmla="*/ 2725013 w 7981948"/>
              <a:gd name="connsiteY2653" fmla="*/ 8124326 h 10287000"/>
              <a:gd name="connsiteX2654" fmla="*/ 2721231 w 7981948"/>
              <a:gd name="connsiteY2654" fmla="*/ 8131148 h 10287000"/>
              <a:gd name="connsiteX2655" fmla="*/ 2708220 w 7981948"/>
              <a:gd name="connsiteY2655" fmla="*/ 8152001 h 10287000"/>
              <a:gd name="connsiteX2656" fmla="*/ 2706495 w 7981948"/>
              <a:gd name="connsiteY2656" fmla="*/ 8158900 h 10287000"/>
              <a:gd name="connsiteX2657" fmla="*/ 2724444 w 7981948"/>
              <a:gd name="connsiteY2657" fmla="*/ 8158838 h 10287000"/>
              <a:gd name="connsiteX2658" fmla="*/ 2731177 w 7981948"/>
              <a:gd name="connsiteY2658" fmla="*/ 8149739 h 10287000"/>
              <a:gd name="connsiteX2659" fmla="*/ 5512362 w 7981948"/>
              <a:gd name="connsiteY2659" fmla="*/ 8117947 h 10287000"/>
              <a:gd name="connsiteX2660" fmla="*/ 5580222 w 7981948"/>
              <a:gd name="connsiteY2660" fmla="*/ 8128270 h 10287000"/>
              <a:gd name="connsiteX2661" fmla="*/ 5559138 w 7981948"/>
              <a:gd name="connsiteY2661" fmla="*/ 8153228 h 10287000"/>
              <a:gd name="connsiteX2662" fmla="*/ 5499074 w 7981948"/>
              <a:gd name="connsiteY2662" fmla="*/ 8136711 h 10287000"/>
              <a:gd name="connsiteX2663" fmla="*/ 5539418 w 7981948"/>
              <a:gd name="connsiteY2663" fmla="*/ 8139017 h 10287000"/>
              <a:gd name="connsiteX2664" fmla="*/ 5499530 w 7981948"/>
              <a:gd name="connsiteY2664" fmla="*/ 8123654 h 10287000"/>
              <a:gd name="connsiteX2665" fmla="*/ 5512362 w 7981948"/>
              <a:gd name="connsiteY2665" fmla="*/ 8117947 h 10287000"/>
              <a:gd name="connsiteX2666" fmla="*/ 4798054 w 7981948"/>
              <a:gd name="connsiteY2666" fmla="*/ 8110617 h 10287000"/>
              <a:gd name="connsiteX2667" fmla="*/ 4816424 w 7981948"/>
              <a:gd name="connsiteY2667" fmla="*/ 8110749 h 10287000"/>
              <a:gd name="connsiteX2668" fmla="*/ 4779232 w 7981948"/>
              <a:gd name="connsiteY2668" fmla="*/ 8123340 h 10287000"/>
              <a:gd name="connsiteX2669" fmla="*/ 4779489 w 7981948"/>
              <a:gd name="connsiteY2669" fmla="*/ 8115997 h 10287000"/>
              <a:gd name="connsiteX2670" fmla="*/ 4798054 w 7981948"/>
              <a:gd name="connsiteY2670" fmla="*/ 8110617 h 10287000"/>
              <a:gd name="connsiteX2671" fmla="*/ 5458422 w 7981948"/>
              <a:gd name="connsiteY2671" fmla="*/ 8108217 h 10287000"/>
              <a:gd name="connsiteX2672" fmla="*/ 5457977 w 7981948"/>
              <a:gd name="connsiteY2672" fmla="*/ 8120947 h 10287000"/>
              <a:gd name="connsiteX2673" fmla="*/ 5499323 w 7981948"/>
              <a:gd name="connsiteY2673" fmla="*/ 8129692 h 10287000"/>
              <a:gd name="connsiteX2674" fmla="*/ 5436528 w 7981948"/>
              <a:gd name="connsiteY2674" fmla="*/ 8138857 h 10287000"/>
              <a:gd name="connsiteX2675" fmla="*/ 5395626 w 7981948"/>
              <a:gd name="connsiteY2675" fmla="*/ 8117381 h 10287000"/>
              <a:gd name="connsiteX2676" fmla="*/ 5374842 w 7981948"/>
              <a:gd name="connsiteY2676" fmla="*/ 8116192 h 10287000"/>
              <a:gd name="connsiteX2677" fmla="*/ 5395847 w 7981948"/>
              <a:gd name="connsiteY2677" fmla="*/ 8111018 h 10287000"/>
              <a:gd name="connsiteX2678" fmla="*/ 5458422 w 7981948"/>
              <a:gd name="connsiteY2678" fmla="*/ 8108217 h 10287000"/>
              <a:gd name="connsiteX2679" fmla="*/ 5685716 w 7981948"/>
              <a:gd name="connsiteY2679" fmla="*/ 8106500 h 10287000"/>
              <a:gd name="connsiteX2680" fmla="*/ 5704246 w 7981948"/>
              <a:gd name="connsiteY2680" fmla="*/ 8154783 h 10287000"/>
              <a:gd name="connsiteX2681" fmla="*/ 5664134 w 7981948"/>
              <a:gd name="connsiteY2681" fmla="*/ 8145742 h 10287000"/>
              <a:gd name="connsiteX2682" fmla="*/ 5664837 w 7981948"/>
              <a:gd name="connsiteY2682" fmla="*/ 8125544 h 10287000"/>
              <a:gd name="connsiteX2683" fmla="*/ 5644693 w 7981948"/>
              <a:gd name="connsiteY2683" fmla="*/ 8123547 h 10287000"/>
              <a:gd name="connsiteX2684" fmla="*/ 5626667 w 7981948"/>
              <a:gd name="connsiteY2684" fmla="*/ 8117188 h 10287000"/>
              <a:gd name="connsiteX2685" fmla="*/ 5624690 w 7981948"/>
              <a:gd name="connsiteY2685" fmla="*/ 8117729 h 10287000"/>
              <a:gd name="connsiteX2686" fmla="*/ 5624946 w 7981948"/>
              <a:gd name="connsiteY2686" fmla="*/ 8110384 h 10287000"/>
              <a:gd name="connsiteX2687" fmla="*/ 5646956 w 7981948"/>
              <a:gd name="connsiteY2687" fmla="*/ 8111642 h 10287000"/>
              <a:gd name="connsiteX2688" fmla="*/ 5628402 w 7981948"/>
              <a:gd name="connsiteY2688" fmla="*/ 8116714 h 10287000"/>
              <a:gd name="connsiteX2689" fmla="*/ 5665073 w 7981948"/>
              <a:gd name="connsiteY2689" fmla="*/ 8118811 h 10287000"/>
              <a:gd name="connsiteX2690" fmla="*/ 5685716 w 7981948"/>
              <a:gd name="connsiteY2690" fmla="*/ 8106500 h 10287000"/>
              <a:gd name="connsiteX2691" fmla="*/ 4694973 w 7981948"/>
              <a:gd name="connsiteY2691" fmla="*/ 8103384 h 10287000"/>
              <a:gd name="connsiteX2692" fmla="*/ 4735965 w 7981948"/>
              <a:gd name="connsiteY2692" fmla="*/ 8105729 h 10287000"/>
              <a:gd name="connsiteX2693" fmla="*/ 4714524 w 7981948"/>
              <a:gd name="connsiteY2693" fmla="*/ 8131697 h 10287000"/>
              <a:gd name="connsiteX2694" fmla="*/ 4714287 w 7981948"/>
              <a:gd name="connsiteY2694" fmla="*/ 8138482 h 10287000"/>
              <a:gd name="connsiteX2695" fmla="*/ 4693790 w 7981948"/>
              <a:gd name="connsiteY2695" fmla="*/ 8137310 h 10287000"/>
              <a:gd name="connsiteX2696" fmla="*/ 4672582 w 7981948"/>
              <a:gd name="connsiteY2696" fmla="*/ 8156493 h 10287000"/>
              <a:gd name="connsiteX2697" fmla="*/ 4632539 w 7981948"/>
              <a:gd name="connsiteY2697" fmla="*/ 8127007 h 10287000"/>
              <a:gd name="connsiteX2698" fmla="*/ 4632776 w 7981948"/>
              <a:gd name="connsiteY2698" fmla="*/ 8120223 h 10287000"/>
              <a:gd name="connsiteX2699" fmla="*/ 4653273 w 7981948"/>
              <a:gd name="connsiteY2699" fmla="*/ 8121396 h 10287000"/>
              <a:gd name="connsiteX2700" fmla="*/ 4694973 w 7981948"/>
              <a:gd name="connsiteY2700" fmla="*/ 8103384 h 10287000"/>
              <a:gd name="connsiteX2701" fmla="*/ 2664819 w 7981948"/>
              <a:gd name="connsiteY2701" fmla="*/ 8091947 h 10287000"/>
              <a:gd name="connsiteX2702" fmla="*/ 2663013 w 7981948"/>
              <a:gd name="connsiteY2702" fmla="*/ 8097873 h 10287000"/>
              <a:gd name="connsiteX2703" fmla="*/ 2658700 w 7981948"/>
              <a:gd name="connsiteY2703" fmla="*/ 8131703 h 10287000"/>
              <a:gd name="connsiteX2704" fmla="*/ 2664587 w 7981948"/>
              <a:gd name="connsiteY2704" fmla="*/ 8139353 h 10287000"/>
              <a:gd name="connsiteX2705" fmla="*/ 2654045 w 7981948"/>
              <a:gd name="connsiteY2705" fmla="*/ 8184131 h 10287000"/>
              <a:gd name="connsiteX2706" fmla="*/ 2657693 w 7981948"/>
              <a:gd name="connsiteY2706" fmla="*/ 8209409 h 10287000"/>
              <a:gd name="connsiteX2707" fmla="*/ 2657396 w 7981948"/>
              <a:gd name="connsiteY2707" fmla="*/ 8209728 h 10287000"/>
              <a:gd name="connsiteX2708" fmla="*/ 2657761 w 7981948"/>
              <a:gd name="connsiteY2708" fmla="*/ 8209879 h 10287000"/>
              <a:gd name="connsiteX2709" fmla="*/ 2658566 w 7981948"/>
              <a:gd name="connsiteY2709" fmla="*/ 8215444 h 10287000"/>
              <a:gd name="connsiteX2710" fmla="*/ 2662112 w 7981948"/>
              <a:gd name="connsiteY2710" fmla="*/ 8211661 h 10287000"/>
              <a:gd name="connsiteX2711" fmla="*/ 2659752 w 7981948"/>
              <a:gd name="connsiteY2711" fmla="*/ 8210694 h 10287000"/>
              <a:gd name="connsiteX2712" fmla="*/ 2657761 w 7981948"/>
              <a:gd name="connsiteY2712" fmla="*/ 8209879 h 10287000"/>
              <a:gd name="connsiteX2713" fmla="*/ 2657693 w 7981948"/>
              <a:gd name="connsiteY2713" fmla="*/ 8209409 h 10287000"/>
              <a:gd name="connsiteX2714" fmla="*/ 2660940 w 7981948"/>
              <a:gd name="connsiteY2714" fmla="*/ 8205943 h 10287000"/>
              <a:gd name="connsiteX2715" fmla="*/ 2663299 w 7981948"/>
              <a:gd name="connsiteY2715" fmla="*/ 8206910 h 10287000"/>
              <a:gd name="connsiteX2716" fmla="*/ 2677498 w 7981948"/>
              <a:gd name="connsiteY2716" fmla="*/ 8181305 h 10287000"/>
              <a:gd name="connsiteX2717" fmla="*/ 2676293 w 7981948"/>
              <a:gd name="connsiteY2717" fmla="*/ 8196524 h 10287000"/>
              <a:gd name="connsiteX2718" fmla="*/ 2685725 w 7981948"/>
              <a:gd name="connsiteY2718" fmla="*/ 8200390 h 10287000"/>
              <a:gd name="connsiteX2719" fmla="*/ 2691646 w 7981948"/>
              <a:gd name="connsiteY2719" fmla="*/ 8187106 h 10287000"/>
              <a:gd name="connsiteX2720" fmla="*/ 2697599 w 7981948"/>
              <a:gd name="connsiteY2720" fmla="*/ 8152884 h 10287000"/>
              <a:gd name="connsiteX2721" fmla="*/ 2696429 w 7981948"/>
              <a:gd name="connsiteY2721" fmla="*/ 8147168 h 10287000"/>
              <a:gd name="connsiteX2722" fmla="*/ 2702332 w 7981948"/>
              <a:gd name="connsiteY2722" fmla="*/ 8144350 h 10287000"/>
              <a:gd name="connsiteX2723" fmla="*/ 2714158 w 7981948"/>
              <a:gd name="connsiteY2723" fmla="*/ 8128246 h 10287000"/>
              <a:gd name="connsiteX2724" fmla="*/ 2717153 w 7981948"/>
              <a:gd name="connsiteY2724" fmla="*/ 8116258 h 10287000"/>
              <a:gd name="connsiteX2725" fmla="*/ 2711494 w 7981948"/>
              <a:gd name="connsiteY2725" fmla="*/ 8113426 h 10287000"/>
              <a:gd name="connsiteX2726" fmla="*/ 2700775 w 7981948"/>
              <a:gd name="connsiteY2726" fmla="*/ 8113490 h 10287000"/>
              <a:gd name="connsiteX2727" fmla="*/ 2703870 w 7981948"/>
              <a:gd name="connsiteY2727" fmla="*/ 8115038 h 10287000"/>
              <a:gd name="connsiteX2728" fmla="*/ 2700994 w 7981948"/>
              <a:gd name="connsiteY2728" fmla="*/ 8124456 h 10287000"/>
              <a:gd name="connsiteX2729" fmla="*/ 2688616 w 7981948"/>
              <a:gd name="connsiteY2729" fmla="*/ 8118262 h 10287000"/>
              <a:gd name="connsiteX2730" fmla="*/ 2682209 w 7981948"/>
              <a:gd name="connsiteY2730" fmla="*/ 8104198 h 10287000"/>
              <a:gd name="connsiteX2731" fmla="*/ 2679114 w 7981948"/>
              <a:gd name="connsiteY2731" fmla="*/ 8102650 h 10287000"/>
              <a:gd name="connsiteX2732" fmla="*/ 2676020 w 7981948"/>
              <a:gd name="connsiteY2732" fmla="*/ 8101101 h 10287000"/>
              <a:gd name="connsiteX2733" fmla="*/ 4758425 w 7981948"/>
              <a:gd name="connsiteY2733" fmla="*/ 8087806 h 10287000"/>
              <a:gd name="connsiteX2734" fmla="*/ 4769781 w 7981948"/>
              <a:gd name="connsiteY2734" fmla="*/ 8098047 h 10287000"/>
              <a:gd name="connsiteX2735" fmla="*/ 4714177 w 7981948"/>
              <a:gd name="connsiteY2735" fmla="*/ 8092022 h 10287000"/>
              <a:gd name="connsiteX2736" fmla="*/ 4758425 w 7981948"/>
              <a:gd name="connsiteY2736" fmla="*/ 8087806 h 10287000"/>
              <a:gd name="connsiteX2737" fmla="*/ 4264037 w 7981948"/>
              <a:gd name="connsiteY2737" fmla="*/ 8087052 h 10287000"/>
              <a:gd name="connsiteX2738" fmla="*/ 4260038 w 7981948"/>
              <a:gd name="connsiteY2738" fmla="*/ 8101036 h 10287000"/>
              <a:gd name="connsiteX2739" fmla="*/ 4267610 w 7981948"/>
              <a:gd name="connsiteY2739" fmla="*/ 8105458 h 10287000"/>
              <a:gd name="connsiteX2740" fmla="*/ 4281889 w 7981948"/>
              <a:gd name="connsiteY2740" fmla="*/ 8109684 h 10287000"/>
              <a:gd name="connsiteX2741" fmla="*/ 4283173 w 7981948"/>
              <a:gd name="connsiteY2741" fmla="*/ 8109666 h 10287000"/>
              <a:gd name="connsiteX2742" fmla="*/ 4278289 w 7981948"/>
              <a:gd name="connsiteY2742" fmla="*/ 8100802 h 10287000"/>
              <a:gd name="connsiteX2743" fmla="*/ 4264037 w 7981948"/>
              <a:gd name="connsiteY2743" fmla="*/ 8087052 h 10287000"/>
              <a:gd name="connsiteX2744" fmla="*/ 853684 w 7981948"/>
              <a:gd name="connsiteY2744" fmla="*/ 8084652 h 10287000"/>
              <a:gd name="connsiteX2745" fmla="*/ 855809 w 7981948"/>
              <a:gd name="connsiteY2745" fmla="*/ 8091692 h 10287000"/>
              <a:gd name="connsiteX2746" fmla="*/ 842145 w 7981948"/>
              <a:gd name="connsiteY2746" fmla="*/ 8110299 h 10287000"/>
              <a:gd name="connsiteX2747" fmla="*/ 836289 w 7981948"/>
              <a:gd name="connsiteY2747" fmla="*/ 8092710 h 10287000"/>
              <a:gd name="connsiteX2748" fmla="*/ 838613 w 7981948"/>
              <a:gd name="connsiteY2748" fmla="*/ 8093663 h 10287000"/>
              <a:gd name="connsiteX2749" fmla="*/ 853684 w 7981948"/>
              <a:gd name="connsiteY2749" fmla="*/ 8084652 h 10287000"/>
              <a:gd name="connsiteX2750" fmla="*/ 5246346 w 7981948"/>
              <a:gd name="connsiteY2750" fmla="*/ 8076962 h 10287000"/>
              <a:gd name="connsiteX2751" fmla="*/ 5317134 w 7981948"/>
              <a:gd name="connsiteY2751" fmla="*/ 8084806 h 10287000"/>
              <a:gd name="connsiteX2752" fmla="*/ 5296257 w 7981948"/>
              <a:gd name="connsiteY2752" fmla="*/ 8103850 h 10287000"/>
              <a:gd name="connsiteX2753" fmla="*/ 5236443 w 7981948"/>
              <a:gd name="connsiteY2753" fmla="*/ 8080190 h 10287000"/>
              <a:gd name="connsiteX2754" fmla="*/ 5246346 w 7981948"/>
              <a:gd name="connsiteY2754" fmla="*/ 8076962 h 10287000"/>
              <a:gd name="connsiteX2755" fmla="*/ 4408763 w 7981948"/>
              <a:gd name="connsiteY2755" fmla="*/ 8067807 h 10287000"/>
              <a:gd name="connsiteX2756" fmla="*/ 4415593 w 7981948"/>
              <a:gd name="connsiteY2756" fmla="*/ 8082796 h 10287000"/>
              <a:gd name="connsiteX2757" fmla="*/ 4407567 w 7981948"/>
              <a:gd name="connsiteY2757" fmla="*/ 8102083 h 10287000"/>
              <a:gd name="connsiteX2758" fmla="*/ 4368687 w 7981948"/>
              <a:gd name="connsiteY2758" fmla="*/ 8092990 h 10287000"/>
              <a:gd name="connsiteX2759" fmla="*/ 4408763 w 7981948"/>
              <a:gd name="connsiteY2759" fmla="*/ 8067807 h 10287000"/>
              <a:gd name="connsiteX2760" fmla="*/ 4655166 w 7981948"/>
              <a:gd name="connsiteY2760" fmla="*/ 8067112 h 10287000"/>
              <a:gd name="connsiteX2761" fmla="*/ 4675659 w 7981948"/>
              <a:gd name="connsiteY2761" fmla="*/ 8068285 h 10287000"/>
              <a:gd name="connsiteX2762" fmla="*/ 4696157 w 7981948"/>
              <a:gd name="connsiteY2762" fmla="*/ 8069456 h 10287000"/>
              <a:gd name="connsiteX2763" fmla="*/ 4695920 w 7981948"/>
              <a:gd name="connsiteY2763" fmla="*/ 8076243 h 10287000"/>
              <a:gd name="connsiteX2764" fmla="*/ 4654929 w 7981948"/>
              <a:gd name="connsiteY2764" fmla="*/ 8073898 h 10287000"/>
              <a:gd name="connsiteX2765" fmla="*/ 4674712 w 7981948"/>
              <a:gd name="connsiteY2765" fmla="*/ 8095426 h 10287000"/>
              <a:gd name="connsiteX2766" fmla="*/ 4633485 w 7981948"/>
              <a:gd name="connsiteY2766" fmla="*/ 8099868 h 10287000"/>
              <a:gd name="connsiteX2767" fmla="*/ 4633722 w 7981948"/>
              <a:gd name="connsiteY2767" fmla="*/ 8093081 h 10287000"/>
              <a:gd name="connsiteX2768" fmla="*/ 4612751 w 7981948"/>
              <a:gd name="connsiteY2768" fmla="*/ 8105480 h 10287000"/>
              <a:gd name="connsiteX2769" fmla="*/ 4633248 w 7981948"/>
              <a:gd name="connsiteY2769" fmla="*/ 8106651 h 10287000"/>
              <a:gd name="connsiteX2770" fmla="*/ 4632776 w 7981948"/>
              <a:gd name="connsiteY2770" fmla="*/ 8120223 h 10287000"/>
              <a:gd name="connsiteX2771" fmla="*/ 4550553 w 7981948"/>
              <a:gd name="connsiteY2771" fmla="*/ 8122318 h 10287000"/>
              <a:gd name="connsiteX2772" fmla="*/ 4530533 w 7981948"/>
              <a:gd name="connsiteY2772" fmla="*/ 8107577 h 10287000"/>
              <a:gd name="connsiteX2773" fmla="*/ 4592494 w 7981948"/>
              <a:gd name="connsiteY2773" fmla="*/ 8097523 h 10287000"/>
              <a:gd name="connsiteX2774" fmla="*/ 4592968 w 7981948"/>
              <a:gd name="connsiteY2774" fmla="*/ 8083952 h 10287000"/>
              <a:gd name="connsiteX2775" fmla="*/ 4613697 w 7981948"/>
              <a:gd name="connsiteY2775" fmla="*/ 8078338 h 10287000"/>
              <a:gd name="connsiteX2776" fmla="*/ 4634431 w 7981948"/>
              <a:gd name="connsiteY2776" fmla="*/ 8072725 h 10287000"/>
              <a:gd name="connsiteX2777" fmla="*/ 4655166 w 7981948"/>
              <a:gd name="connsiteY2777" fmla="*/ 8067112 h 10287000"/>
              <a:gd name="connsiteX2778" fmla="*/ 5522639 w 7981948"/>
              <a:gd name="connsiteY2778" fmla="*/ 8063236 h 10287000"/>
              <a:gd name="connsiteX2779" fmla="*/ 5543598 w 7981948"/>
              <a:gd name="connsiteY2779" fmla="*/ 8064436 h 10287000"/>
              <a:gd name="connsiteX2780" fmla="*/ 5522397 w 7981948"/>
              <a:gd name="connsiteY2780" fmla="*/ 8070173 h 10287000"/>
              <a:gd name="connsiteX2781" fmla="*/ 5522639 w 7981948"/>
              <a:gd name="connsiteY2781" fmla="*/ 8063236 h 10287000"/>
              <a:gd name="connsiteX2782" fmla="*/ 4593925 w 7981948"/>
              <a:gd name="connsiteY2782" fmla="*/ 8062606 h 10287000"/>
              <a:gd name="connsiteX2783" fmla="*/ 4612185 w 7981948"/>
              <a:gd name="connsiteY2783" fmla="*/ 8065950 h 10287000"/>
              <a:gd name="connsiteX2784" fmla="*/ 4575505 w 7981948"/>
              <a:gd name="connsiteY2784" fmla="*/ 8063852 h 10287000"/>
              <a:gd name="connsiteX2785" fmla="*/ 4593925 w 7981948"/>
              <a:gd name="connsiteY2785" fmla="*/ 8062606 h 10287000"/>
              <a:gd name="connsiteX2786" fmla="*/ 5107985 w 7981948"/>
              <a:gd name="connsiteY2786" fmla="*/ 8058067 h 10287000"/>
              <a:gd name="connsiteX2787" fmla="*/ 5110468 w 7981948"/>
              <a:gd name="connsiteY2787" fmla="*/ 8060752 h 10287000"/>
              <a:gd name="connsiteX2788" fmla="*/ 5131030 w 7981948"/>
              <a:gd name="connsiteY2788" fmla="*/ 8061927 h 10287000"/>
              <a:gd name="connsiteX2789" fmla="*/ 5130794 w 7981948"/>
              <a:gd name="connsiteY2789" fmla="*/ 8068693 h 10287000"/>
              <a:gd name="connsiteX2790" fmla="*/ 5130087 w 7981948"/>
              <a:gd name="connsiteY2790" fmla="*/ 8088989 h 10287000"/>
              <a:gd name="connsiteX2791" fmla="*/ 5169097 w 7981948"/>
              <a:gd name="connsiteY2791" fmla="*/ 8152231 h 10287000"/>
              <a:gd name="connsiteX2792" fmla="*/ 5148294 w 7981948"/>
              <a:gd name="connsiteY2792" fmla="*/ 8157819 h 10287000"/>
              <a:gd name="connsiteX2793" fmla="*/ 5107401 w 7981948"/>
              <a:gd name="connsiteY2793" fmla="*/ 8148701 h 10287000"/>
              <a:gd name="connsiteX2794" fmla="*/ 5086833 w 7981948"/>
              <a:gd name="connsiteY2794" fmla="*/ 8147526 h 10287000"/>
              <a:gd name="connsiteX2795" fmla="*/ 5086362 w 7981948"/>
              <a:gd name="connsiteY2795" fmla="*/ 8161055 h 10287000"/>
              <a:gd name="connsiteX2796" fmla="*/ 5025137 w 7981948"/>
              <a:gd name="connsiteY2796" fmla="*/ 8143996 h 10287000"/>
              <a:gd name="connsiteX2797" fmla="*/ 5003863 w 7981948"/>
              <a:gd name="connsiteY2797" fmla="*/ 8163116 h 10287000"/>
              <a:gd name="connsiteX2798" fmla="*/ 5044524 w 7981948"/>
              <a:gd name="connsiteY2798" fmla="*/ 8179001 h 10287000"/>
              <a:gd name="connsiteX2799" fmla="*/ 5023722 w 7981948"/>
              <a:gd name="connsiteY2799" fmla="*/ 8184589 h 10287000"/>
              <a:gd name="connsiteX2800" fmla="*/ 5023249 w 7981948"/>
              <a:gd name="connsiteY2800" fmla="*/ 8198120 h 10287000"/>
              <a:gd name="connsiteX2801" fmla="*/ 5105512 w 7981948"/>
              <a:gd name="connsiteY2801" fmla="*/ 8202825 h 10287000"/>
              <a:gd name="connsiteX2802" fmla="*/ 5104569 w 7981948"/>
              <a:gd name="connsiteY2802" fmla="*/ 8229887 h 10287000"/>
              <a:gd name="connsiteX2803" fmla="*/ 5125368 w 7981948"/>
              <a:gd name="connsiteY2803" fmla="*/ 8224297 h 10287000"/>
              <a:gd name="connsiteX2804" fmla="*/ 5125131 w 7981948"/>
              <a:gd name="connsiteY2804" fmla="*/ 8231062 h 10287000"/>
              <a:gd name="connsiteX2805" fmla="*/ 5124896 w 7981948"/>
              <a:gd name="connsiteY2805" fmla="*/ 8237828 h 10287000"/>
              <a:gd name="connsiteX2806" fmla="*/ 5062726 w 7981948"/>
              <a:gd name="connsiteY2806" fmla="*/ 8247829 h 10287000"/>
              <a:gd name="connsiteX2807" fmla="*/ 5062491 w 7981948"/>
              <a:gd name="connsiteY2807" fmla="*/ 8254597 h 10287000"/>
              <a:gd name="connsiteX2808" fmla="*/ 5083057 w 7981948"/>
              <a:gd name="connsiteY2808" fmla="*/ 8255772 h 10287000"/>
              <a:gd name="connsiteX2809" fmla="*/ 5103626 w 7981948"/>
              <a:gd name="connsiteY2809" fmla="*/ 8256949 h 10287000"/>
              <a:gd name="connsiteX2810" fmla="*/ 5103388 w 7981948"/>
              <a:gd name="connsiteY2810" fmla="*/ 8263715 h 10287000"/>
              <a:gd name="connsiteX2811" fmla="*/ 5082822 w 7981948"/>
              <a:gd name="connsiteY2811" fmla="*/ 8262537 h 10287000"/>
              <a:gd name="connsiteX2812" fmla="*/ 5082586 w 7981948"/>
              <a:gd name="connsiteY2812" fmla="*/ 8269303 h 10287000"/>
              <a:gd name="connsiteX2813" fmla="*/ 5185412 w 7981948"/>
              <a:gd name="connsiteY2813" fmla="*/ 8275185 h 10287000"/>
              <a:gd name="connsiteX2814" fmla="*/ 5247579 w 7981948"/>
              <a:gd name="connsiteY2814" fmla="*/ 8265182 h 10287000"/>
              <a:gd name="connsiteX2815" fmla="*/ 5268618 w 7981948"/>
              <a:gd name="connsiteY2815" fmla="*/ 8252826 h 10287000"/>
              <a:gd name="connsiteX2816" fmla="*/ 5288479 w 7981948"/>
              <a:gd name="connsiteY2816" fmla="*/ 8274300 h 10287000"/>
              <a:gd name="connsiteX2817" fmla="*/ 5266495 w 7981948"/>
              <a:gd name="connsiteY2817" fmla="*/ 8313717 h 10287000"/>
              <a:gd name="connsiteX2818" fmla="*/ 5245928 w 7981948"/>
              <a:gd name="connsiteY2818" fmla="*/ 8312540 h 10287000"/>
              <a:gd name="connsiteX2819" fmla="*/ 5246401 w 7981948"/>
              <a:gd name="connsiteY2819" fmla="*/ 8299009 h 10287000"/>
              <a:gd name="connsiteX2820" fmla="*/ 5225601 w 7981948"/>
              <a:gd name="connsiteY2820" fmla="*/ 8304597 h 10287000"/>
              <a:gd name="connsiteX2821" fmla="*/ 5205271 w 7981948"/>
              <a:gd name="connsiteY2821" fmla="*/ 8296657 h 10287000"/>
              <a:gd name="connsiteX2822" fmla="*/ 5205507 w 7981948"/>
              <a:gd name="connsiteY2822" fmla="*/ 8289891 h 10287000"/>
              <a:gd name="connsiteX2823" fmla="*/ 5205743 w 7981948"/>
              <a:gd name="connsiteY2823" fmla="*/ 8283126 h 10287000"/>
              <a:gd name="connsiteX2824" fmla="*/ 5185176 w 7981948"/>
              <a:gd name="connsiteY2824" fmla="*/ 8281949 h 10287000"/>
              <a:gd name="connsiteX2825" fmla="*/ 5121828 w 7981948"/>
              <a:gd name="connsiteY2825" fmla="*/ 8325777 h 10287000"/>
              <a:gd name="connsiteX2826" fmla="*/ 5121356 w 7981948"/>
              <a:gd name="connsiteY2826" fmla="*/ 8339310 h 10287000"/>
              <a:gd name="connsiteX2827" fmla="*/ 5140743 w 7981948"/>
              <a:gd name="connsiteY2827" fmla="*/ 8374313 h 10287000"/>
              <a:gd name="connsiteX2828" fmla="*/ 5161310 w 7981948"/>
              <a:gd name="connsiteY2828" fmla="*/ 8375488 h 10287000"/>
              <a:gd name="connsiteX2829" fmla="*/ 5140271 w 7981948"/>
              <a:gd name="connsiteY2829" fmla="*/ 8387844 h 10287000"/>
              <a:gd name="connsiteX2830" fmla="*/ 5119940 w 7981948"/>
              <a:gd name="connsiteY2830" fmla="*/ 8379901 h 10287000"/>
              <a:gd name="connsiteX2831" fmla="*/ 5119704 w 7981948"/>
              <a:gd name="connsiteY2831" fmla="*/ 8386669 h 10287000"/>
              <a:gd name="connsiteX2832" fmla="*/ 5160367 w 7981948"/>
              <a:gd name="connsiteY2832" fmla="*/ 8402550 h 10287000"/>
              <a:gd name="connsiteX2833" fmla="*/ 5159659 w 7981948"/>
              <a:gd name="connsiteY2833" fmla="*/ 8422847 h 10287000"/>
              <a:gd name="connsiteX2834" fmla="*/ 5096782 w 7981948"/>
              <a:gd name="connsiteY2834" fmla="*/ 8453146 h 10287000"/>
              <a:gd name="connsiteX2835" fmla="*/ 5035557 w 7981948"/>
              <a:gd name="connsiteY2835" fmla="*/ 8436086 h 10287000"/>
              <a:gd name="connsiteX2836" fmla="*/ 4993716 w 7981948"/>
              <a:gd name="connsiteY2836" fmla="*/ 8454030 h 10287000"/>
              <a:gd name="connsiteX2837" fmla="*/ 4972446 w 7981948"/>
              <a:gd name="connsiteY2837" fmla="*/ 8473149 h 10287000"/>
              <a:gd name="connsiteX2838" fmla="*/ 4992536 w 7981948"/>
              <a:gd name="connsiteY2838" fmla="*/ 8487857 h 10287000"/>
              <a:gd name="connsiteX2839" fmla="*/ 5013104 w 7981948"/>
              <a:gd name="connsiteY2839" fmla="*/ 8489032 h 10287000"/>
              <a:gd name="connsiteX2840" fmla="*/ 5013339 w 7981948"/>
              <a:gd name="connsiteY2840" fmla="*/ 8482267 h 10287000"/>
              <a:gd name="connsiteX2841" fmla="*/ 5033906 w 7981948"/>
              <a:gd name="connsiteY2841" fmla="*/ 8483444 h 10287000"/>
              <a:gd name="connsiteX2842" fmla="*/ 5054468 w 7981948"/>
              <a:gd name="connsiteY2842" fmla="*/ 8484619 h 10287000"/>
              <a:gd name="connsiteX2843" fmla="*/ 5054940 w 7981948"/>
              <a:gd name="connsiteY2843" fmla="*/ 8471090 h 10287000"/>
              <a:gd name="connsiteX2844" fmla="*/ 5075507 w 7981948"/>
              <a:gd name="connsiteY2844" fmla="*/ 8472266 h 10287000"/>
              <a:gd name="connsiteX2845" fmla="*/ 5075744 w 7981948"/>
              <a:gd name="connsiteY2845" fmla="*/ 8465500 h 10287000"/>
              <a:gd name="connsiteX2846" fmla="*/ 5117108 w 7981948"/>
              <a:gd name="connsiteY2846" fmla="*/ 8461087 h 10287000"/>
              <a:gd name="connsiteX2847" fmla="*/ 5096311 w 7981948"/>
              <a:gd name="connsiteY2847" fmla="*/ 8466677 h 10287000"/>
              <a:gd name="connsiteX2848" fmla="*/ 5116637 w 7981948"/>
              <a:gd name="connsiteY2848" fmla="*/ 8474618 h 10287000"/>
              <a:gd name="connsiteX2849" fmla="*/ 5095131 w 7981948"/>
              <a:gd name="connsiteY2849" fmla="*/ 8500505 h 10287000"/>
              <a:gd name="connsiteX2850" fmla="*/ 5136023 w 7981948"/>
              <a:gd name="connsiteY2850" fmla="*/ 8509621 h 10287000"/>
              <a:gd name="connsiteX2851" fmla="*/ 5114513 w 7981948"/>
              <a:gd name="connsiteY2851" fmla="*/ 8535507 h 10287000"/>
              <a:gd name="connsiteX2852" fmla="*/ 5051873 w 7981948"/>
              <a:gd name="connsiteY2852" fmla="*/ 8559040 h 10287000"/>
              <a:gd name="connsiteX2853" fmla="*/ 4989704 w 7981948"/>
              <a:gd name="connsiteY2853" fmla="*/ 8569041 h 10287000"/>
              <a:gd name="connsiteX2854" fmla="*/ 5010272 w 7981948"/>
              <a:gd name="connsiteY2854" fmla="*/ 8570218 h 10287000"/>
              <a:gd name="connsiteX2855" fmla="*/ 5029423 w 7981948"/>
              <a:gd name="connsiteY2855" fmla="*/ 8611986 h 10287000"/>
              <a:gd name="connsiteX2856" fmla="*/ 5070788 w 7981948"/>
              <a:gd name="connsiteY2856" fmla="*/ 8607573 h 10287000"/>
              <a:gd name="connsiteX2857" fmla="*/ 5090647 w 7981948"/>
              <a:gd name="connsiteY2857" fmla="*/ 8629047 h 10287000"/>
              <a:gd name="connsiteX2858" fmla="*/ 5111209 w 7981948"/>
              <a:gd name="connsiteY2858" fmla="*/ 8630224 h 10287000"/>
              <a:gd name="connsiteX2859" fmla="*/ 5089704 w 7981948"/>
              <a:gd name="connsiteY2859" fmla="*/ 8656109 h 10287000"/>
              <a:gd name="connsiteX2860" fmla="*/ 5069137 w 7981948"/>
              <a:gd name="connsiteY2860" fmla="*/ 8654932 h 10287000"/>
              <a:gd name="connsiteX2861" fmla="*/ 5048333 w 7981948"/>
              <a:gd name="connsiteY2861" fmla="*/ 8660522 h 10287000"/>
              <a:gd name="connsiteX2862" fmla="*/ 5007676 w 7981948"/>
              <a:gd name="connsiteY2862" fmla="*/ 8644639 h 10287000"/>
              <a:gd name="connsiteX2863" fmla="*/ 4985693 w 7981948"/>
              <a:gd name="connsiteY2863" fmla="*/ 8684054 h 10287000"/>
              <a:gd name="connsiteX2864" fmla="*/ 4944565 w 7981948"/>
              <a:gd name="connsiteY2864" fmla="*/ 8681702 h 10287000"/>
              <a:gd name="connsiteX2865" fmla="*/ 4924942 w 7981948"/>
              <a:gd name="connsiteY2865" fmla="*/ 8653465 h 10287000"/>
              <a:gd name="connsiteX2866" fmla="*/ 4863481 w 7981948"/>
              <a:gd name="connsiteY2866" fmla="*/ 8643169 h 10287000"/>
              <a:gd name="connsiteX2867" fmla="*/ 4842446 w 7981948"/>
              <a:gd name="connsiteY2867" fmla="*/ 8655525 h 10287000"/>
              <a:gd name="connsiteX2868" fmla="*/ 4822352 w 7981948"/>
              <a:gd name="connsiteY2868" fmla="*/ 8640817 h 10287000"/>
              <a:gd name="connsiteX2869" fmla="*/ 4780745 w 7981948"/>
              <a:gd name="connsiteY2869" fmla="*/ 8651996 h 10287000"/>
              <a:gd name="connsiteX2870" fmla="*/ 4719285 w 7981948"/>
              <a:gd name="connsiteY2870" fmla="*/ 8641702 h 10287000"/>
              <a:gd name="connsiteX2871" fmla="*/ 4636791 w 7981948"/>
              <a:gd name="connsiteY2871" fmla="*/ 8643763 h 10287000"/>
              <a:gd name="connsiteX2872" fmla="*/ 4657825 w 7981948"/>
              <a:gd name="connsiteY2872" fmla="*/ 8631407 h 10287000"/>
              <a:gd name="connsiteX2873" fmla="*/ 4637734 w 7981948"/>
              <a:gd name="connsiteY2873" fmla="*/ 8616699 h 10287000"/>
              <a:gd name="connsiteX2874" fmla="*/ 4617876 w 7981948"/>
              <a:gd name="connsiteY2874" fmla="*/ 8595227 h 10287000"/>
              <a:gd name="connsiteX2875" fmla="*/ 4576273 w 7981948"/>
              <a:gd name="connsiteY2875" fmla="*/ 8606408 h 10287000"/>
              <a:gd name="connsiteX2876" fmla="*/ 4535375 w 7981948"/>
              <a:gd name="connsiteY2876" fmla="*/ 8597290 h 10287000"/>
              <a:gd name="connsiteX2877" fmla="*/ 4515757 w 7981948"/>
              <a:gd name="connsiteY2877" fmla="*/ 8569051 h 10287000"/>
              <a:gd name="connsiteX2878" fmla="*/ 4432785 w 7981948"/>
              <a:gd name="connsiteY2878" fmla="*/ 8584642 h 10287000"/>
              <a:gd name="connsiteX2879" fmla="*/ 4413399 w 7981948"/>
              <a:gd name="connsiteY2879" fmla="*/ 8549640 h 10287000"/>
              <a:gd name="connsiteX2880" fmla="*/ 4392838 w 7981948"/>
              <a:gd name="connsiteY2880" fmla="*/ 8548462 h 10287000"/>
              <a:gd name="connsiteX2881" fmla="*/ 4393544 w 7981948"/>
              <a:gd name="connsiteY2881" fmla="*/ 8528166 h 10287000"/>
              <a:gd name="connsiteX2882" fmla="*/ 4350995 w 7981948"/>
              <a:gd name="connsiteY2882" fmla="*/ 8566406 h 10287000"/>
              <a:gd name="connsiteX2883" fmla="*/ 4226187 w 7981948"/>
              <a:gd name="connsiteY2883" fmla="*/ 8599942 h 10287000"/>
              <a:gd name="connsiteX2884" fmla="*/ 4185529 w 7981948"/>
              <a:gd name="connsiteY2884" fmla="*/ 8584058 h 10287000"/>
              <a:gd name="connsiteX2885" fmla="*/ 4185765 w 7981948"/>
              <a:gd name="connsiteY2885" fmla="*/ 8577293 h 10287000"/>
              <a:gd name="connsiteX2886" fmla="*/ 4207035 w 7981948"/>
              <a:gd name="connsiteY2886" fmla="*/ 8558172 h 10287000"/>
              <a:gd name="connsiteX2887" fmla="*/ 4207507 w 7981948"/>
              <a:gd name="connsiteY2887" fmla="*/ 8544643 h 10287000"/>
              <a:gd name="connsiteX2888" fmla="*/ 4248877 w 7981948"/>
              <a:gd name="connsiteY2888" fmla="*/ 8540230 h 10287000"/>
              <a:gd name="connsiteX2889" fmla="*/ 4249348 w 7981948"/>
              <a:gd name="connsiteY2889" fmla="*/ 8526699 h 10287000"/>
              <a:gd name="connsiteX2890" fmla="*/ 4310572 w 7981948"/>
              <a:gd name="connsiteY2890" fmla="*/ 8543757 h 10287000"/>
              <a:gd name="connsiteX2891" fmla="*/ 4353590 w 7981948"/>
              <a:gd name="connsiteY2891" fmla="*/ 8491986 h 10287000"/>
              <a:gd name="connsiteX2892" fmla="*/ 4373685 w 7981948"/>
              <a:gd name="connsiteY2892" fmla="*/ 8506694 h 10287000"/>
              <a:gd name="connsiteX2893" fmla="*/ 4435617 w 7981948"/>
              <a:gd name="connsiteY2893" fmla="*/ 8503456 h 10287000"/>
              <a:gd name="connsiteX2894" fmla="*/ 4415524 w 7981948"/>
              <a:gd name="connsiteY2894" fmla="*/ 8488750 h 10287000"/>
              <a:gd name="connsiteX2895" fmla="*/ 4375809 w 7981948"/>
              <a:gd name="connsiteY2895" fmla="*/ 8445805 h 10287000"/>
              <a:gd name="connsiteX2896" fmla="*/ 4416937 w 7981948"/>
              <a:gd name="connsiteY2896" fmla="*/ 8448157 h 10287000"/>
              <a:gd name="connsiteX2897" fmla="*/ 4437269 w 7981948"/>
              <a:gd name="connsiteY2897" fmla="*/ 8456098 h 10287000"/>
              <a:gd name="connsiteX2898" fmla="*/ 4457837 w 7981948"/>
              <a:gd name="connsiteY2898" fmla="*/ 8457275 h 10287000"/>
              <a:gd name="connsiteX2899" fmla="*/ 4518824 w 7981948"/>
              <a:gd name="connsiteY2899" fmla="*/ 8481101 h 10287000"/>
              <a:gd name="connsiteX2900" fmla="*/ 4499674 w 7981948"/>
              <a:gd name="connsiteY2900" fmla="*/ 8439331 h 10287000"/>
              <a:gd name="connsiteX2901" fmla="*/ 4581936 w 7981948"/>
              <a:gd name="connsiteY2901" fmla="*/ 8444036 h 10287000"/>
              <a:gd name="connsiteX2902" fmla="*/ 4521656 w 7981948"/>
              <a:gd name="connsiteY2902" fmla="*/ 8399915 h 10287000"/>
              <a:gd name="connsiteX2903" fmla="*/ 4685234 w 7981948"/>
              <a:gd name="connsiteY2903" fmla="*/ 8436387 h 10287000"/>
              <a:gd name="connsiteX2904" fmla="*/ 4684526 w 7981948"/>
              <a:gd name="connsiteY2904" fmla="*/ 8456682 h 10287000"/>
              <a:gd name="connsiteX2905" fmla="*/ 4705330 w 7981948"/>
              <a:gd name="connsiteY2905" fmla="*/ 8451093 h 10287000"/>
              <a:gd name="connsiteX2906" fmla="*/ 4706038 w 7981948"/>
              <a:gd name="connsiteY2906" fmla="*/ 8430797 h 10287000"/>
              <a:gd name="connsiteX2907" fmla="*/ 4747166 w 7981948"/>
              <a:gd name="connsiteY2907" fmla="*/ 8433149 h 10287000"/>
              <a:gd name="connsiteX2908" fmla="*/ 4768205 w 7981948"/>
              <a:gd name="connsiteY2908" fmla="*/ 8420794 h 10287000"/>
              <a:gd name="connsiteX2909" fmla="*/ 4809571 w 7981948"/>
              <a:gd name="connsiteY2909" fmla="*/ 8416383 h 10287000"/>
              <a:gd name="connsiteX2910" fmla="*/ 4788533 w 7981948"/>
              <a:gd name="connsiteY2910" fmla="*/ 8428736 h 10287000"/>
              <a:gd name="connsiteX2911" fmla="*/ 4767733 w 7981948"/>
              <a:gd name="connsiteY2911" fmla="*/ 8434327 h 10287000"/>
              <a:gd name="connsiteX2912" fmla="*/ 4767498 w 7981948"/>
              <a:gd name="connsiteY2912" fmla="*/ 8441092 h 10287000"/>
              <a:gd name="connsiteX2913" fmla="*/ 4828959 w 7981948"/>
              <a:gd name="connsiteY2913" fmla="*/ 8451385 h 10287000"/>
              <a:gd name="connsiteX2914" fmla="*/ 4870560 w 7981948"/>
              <a:gd name="connsiteY2914" fmla="*/ 8440207 h 10287000"/>
              <a:gd name="connsiteX2915" fmla="*/ 4870795 w 7981948"/>
              <a:gd name="connsiteY2915" fmla="*/ 8433441 h 10287000"/>
              <a:gd name="connsiteX2916" fmla="*/ 4850233 w 7981948"/>
              <a:gd name="connsiteY2916" fmla="*/ 8432264 h 10287000"/>
              <a:gd name="connsiteX2917" fmla="*/ 4850469 w 7981948"/>
              <a:gd name="connsiteY2917" fmla="*/ 8425499 h 10287000"/>
              <a:gd name="connsiteX2918" fmla="*/ 4850704 w 7981948"/>
              <a:gd name="connsiteY2918" fmla="*/ 8418735 h 10287000"/>
              <a:gd name="connsiteX2919" fmla="*/ 4850942 w 7981948"/>
              <a:gd name="connsiteY2919" fmla="*/ 8411970 h 10287000"/>
              <a:gd name="connsiteX2920" fmla="*/ 4830846 w 7981948"/>
              <a:gd name="connsiteY2920" fmla="*/ 8397261 h 10287000"/>
              <a:gd name="connsiteX2921" fmla="*/ 4789475 w 7981948"/>
              <a:gd name="connsiteY2921" fmla="*/ 8401674 h 10287000"/>
              <a:gd name="connsiteX2922" fmla="*/ 4790419 w 7981948"/>
              <a:gd name="connsiteY2922" fmla="*/ 8374614 h 10287000"/>
              <a:gd name="connsiteX2923" fmla="*/ 4749526 w 7981948"/>
              <a:gd name="connsiteY2923" fmla="*/ 8365497 h 10287000"/>
              <a:gd name="connsiteX2924" fmla="*/ 4790891 w 7981948"/>
              <a:gd name="connsiteY2924" fmla="*/ 8361084 h 10287000"/>
              <a:gd name="connsiteX2925" fmla="*/ 4791364 w 7981948"/>
              <a:gd name="connsiteY2925" fmla="*/ 8347551 h 10287000"/>
              <a:gd name="connsiteX2926" fmla="*/ 4750234 w 7981948"/>
              <a:gd name="connsiteY2926" fmla="*/ 8345198 h 10287000"/>
              <a:gd name="connsiteX2927" fmla="*/ 4729903 w 7981948"/>
              <a:gd name="connsiteY2927" fmla="*/ 8337257 h 10287000"/>
              <a:gd name="connsiteX2928" fmla="*/ 4709105 w 7981948"/>
              <a:gd name="connsiteY2928" fmla="*/ 8342846 h 10287000"/>
              <a:gd name="connsiteX2929" fmla="*/ 4648352 w 7981948"/>
              <a:gd name="connsiteY2929" fmla="*/ 8312256 h 10287000"/>
              <a:gd name="connsiteX2930" fmla="*/ 4586420 w 7981948"/>
              <a:gd name="connsiteY2930" fmla="*/ 8315494 h 10287000"/>
              <a:gd name="connsiteX2931" fmla="*/ 4607690 w 7981948"/>
              <a:gd name="connsiteY2931" fmla="*/ 8296373 h 10287000"/>
              <a:gd name="connsiteX2932" fmla="*/ 4566089 w 7981948"/>
              <a:gd name="connsiteY2932" fmla="*/ 8307551 h 10287000"/>
              <a:gd name="connsiteX2933" fmla="*/ 4565853 w 7981948"/>
              <a:gd name="connsiteY2933" fmla="*/ 8314317 h 10287000"/>
              <a:gd name="connsiteX2934" fmla="*/ 4585476 w 7981948"/>
              <a:gd name="connsiteY2934" fmla="*/ 8342556 h 10287000"/>
              <a:gd name="connsiteX2935" fmla="*/ 4606039 w 7981948"/>
              <a:gd name="connsiteY2935" fmla="*/ 8343731 h 10287000"/>
              <a:gd name="connsiteX2936" fmla="*/ 4626605 w 7981948"/>
              <a:gd name="connsiteY2936" fmla="*/ 8344906 h 10287000"/>
              <a:gd name="connsiteX2937" fmla="*/ 4667970 w 7981948"/>
              <a:gd name="connsiteY2937" fmla="*/ 8340493 h 10287000"/>
              <a:gd name="connsiteX2938" fmla="*/ 4749763 w 7981948"/>
              <a:gd name="connsiteY2938" fmla="*/ 8358731 h 10287000"/>
              <a:gd name="connsiteX2939" fmla="*/ 4749526 w 7981948"/>
              <a:gd name="connsiteY2939" fmla="*/ 8365497 h 10287000"/>
              <a:gd name="connsiteX2940" fmla="*/ 4749290 w 7981948"/>
              <a:gd name="connsiteY2940" fmla="*/ 8372262 h 10287000"/>
              <a:gd name="connsiteX2941" fmla="*/ 4728724 w 7981948"/>
              <a:gd name="connsiteY2941" fmla="*/ 8371085 h 10287000"/>
              <a:gd name="connsiteX2942" fmla="*/ 4728959 w 7981948"/>
              <a:gd name="connsiteY2942" fmla="*/ 8364319 h 10287000"/>
              <a:gd name="connsiteX2943" fmla="*/ 4708633 w 7981948"/>
              <a:gd name="connsiteY2943" fmla="*/ 8356379 h 10287000"/>
              <a:gd name="connsiteX2944" fmla="*/ 4687359 w 7981948"/>
              <a:gd name="connsiteY2944" fmla="*/ 8375498 h 10287000"/>
              <a:gd name="connsiteX2945" fmla="*/ 4625426 w 7981948"/>
              <a:gd name="connsiteY2945" fmla="*/ 8378734 h 10287000"/>
              <a:gd name="connsiteX2946" fmla="*/ 4605566 w 7981948"/>
              <a:gd name="connsiteY2946" fmla="*/ 8357262 h 10287000"/>
              <a:gd name="connsiteX2947" fmla="*/ 4523307 w 7981948"/>
              <a:gd name="connsiteY2947" fmla="*/ 8352557 h 10287000"/>
              <a:gd name="connsiteX2948" fmla="*/ 4441989 w 7981948"/>
              <a:gd name="connsiteY2948" fmla="*/ 8320790 h 10287000"/>
              <a:gd name="connsiteX2949" fmla="*/ 4484062 w 7981948"/>
              <a:gd name="connsiteY2949" fmla="*/ 8296081 h 10287000"/>
              <a:gd name="connsiteX2950" fmla="*/ 4483590 w 7981948"/>
              <a:gd name="connsiteY2950" fmla="*/ 8309612 h 10287000"/>
              <a:gd name="connsiteX2951" fmla="*/ 4545522 w 7981948"/>
              <a:gd name="connsiteY2951" fmla="*/ 8306376 h 10287000"/>
              <a:gd name="connsiteX2952" fmla="*/ 4545757 w 7981948"/>
              <a:gd name="connsiteY2952" fmla="*/ 8299610 h 10287000"/>
              <a:gd name="connsiteX2953" fmla="*/ 4505100 w 7981948"/>
              <a:gd name="connsiteY2953" fmla="*/ 8283727 h 10287000"/>
              <a:gd name="connsiteX2954" fmla="*/ 4484298 w 7981948"/>
              <a:gd name="connsiteY2954" fmla="*/ 8289315 h 10287000"/>
              <a:gd name="connsiteX2955" fmla="*/ 4443405 w 7981948"/>
              <a:gd name="connsiteY2955" fmla="*/ 8280197 h 10287000"/>
              <a:gd name="connsiteX2956" fmla="*/ 4423781 w 7981948"/>
              <a:gd name="connsiteY2956" fmla="*/ 8251960 h 10287000"/>
              <a:gd name="connsiteX2957" fmla="*/ 4424961 w 7981948"/>
              <a:gd name="connsiteY2957" fmla="*/ 8218133 h 10287000"/>
              <a:gd name="connsiteX2958" fmla="*/ 4458235 w 7981948"/>
              <a:gd name="connsiteY2958" fmla="*/ 8224274 h 10287000"/>
              <a:gd name="connsiteX2959" fmla="*/ 4503870 w 7981948"/>
              <a:gd name="connsiteY2959" fmla="*/ 8235651 h 10287000"/>
              <a:gd name="connsiteX2960" fmla="*/ 4524349 w 7981948"/>
              <a:gd name="connsiteY2960" fmla="*/ 8224061 h 10287000"/>
              <a:gd name="connsiteX2961" fmla="*/ 4585739 w 7981948"/>
              <a:gd name="connsiteY2961" fmla="*/ 8234115 h 10287000"/>
              <a:gd name="connsiteX2962" fmla="*/ 4606278 w 7981948"/>
              <a:gd name="connsiteY2962" fmla="*/ 8235288 h 10287000"/>
              <a:gd name="connsiteX2963" fmla="*/ 4606051 w 7981948"/>
              <a:gd name="connsiteY2963" fmla="*/ 8241818 h 10287000"/>
              <a:gd name="connsiteX2964" fmla="*/ 4585511 w 7981948"/>
              <a:gd name="connsiteY2964" fmla="*/ 8240644 h 10287000"/>
              <a:gd name="connsiteX2965" fmla="*/ 4505555 w 7981948"/>
              <a:gd name="connsiteY2965" fmla="*/ 8236071 h 10287000"/>
              <a:gd name="connsiteX2966" fmla="*/ 4506753 w 7981948"/>
              <a:gd name="connsiteY2966" fmla="*/ 8236369 h 10287000"/>
              <a:gd name="connsiteX2967" fmla="*/ 4526611 w 7981948"/>
              <a:gd name="connsiteY2967" fmla="*/ 8257840 h 10287000"/>
              <a:gd name="connsiteX2968" fmla="*/ 4505337 w 7981948"/>
              <a:gd name="connsiteY2968" fmla="*/ 8276961 h 10287000"/>
              <a:gd name="connsiteX2969" fmla="*/ 4546938 w 7981948"/>
              <a:gd name="connsiteY2969" fmla="*/ 8265783 h 10287000"/>
              <a:gd name="connsiteX2970" fmla="*/ 4547173 w 7981948"/>
              <a:gd name="connsiteY2970" fmla="*/ 8259017 h 10287000"/>
              <a:gd name="connsiteX2971" fmla="*/ 4608870 w 7981948"/>
              <a:gd name="connsiteY2971" fmla="*/ 8262545 h 10287000"/>
              <a:gd name="connsiteX2972" fmla="*/ 4608398 w 7981948"/>
              <a:gd name="connsiteY2972" fmla="*/ 8276078 h 10287000"/>
              <a:gd name="connsiteX2973" fmla="*/ 4649297 w 7981948"/>
              <a:gd name="connsiteY2973" fmla="*/ 8285196 h 10287000"/>
              <a:gd name="connsiteX2974" fmla="*/ 4732026 w 7981948"/>
              <a:gd name="connsiteY2974" fmla="*/ 8276368 h 10287000"/>
              <a:gd name="connsiteX2975" fmla="*/ 4711464 w 7981948"/>
              <a:gd name="connsiteY2975" fmla="*/ 8275193 h 10287000"/>
              <a:gd name="connsiteX2976" fmla="*/ 4711700 w 7981948"/>
              <a:gd name="connsiteY2976" fmla="*/ 8268427 h 10287000"/>
              <a:gd name="connsiteX2977" fmla="*/ 4670330 w 7981948"/>
              <a:gd name="connsiteY2977" fmla="*/ 8272840 h 10287000"/>
              <a:gd name="connsiteX2978" fmla="*/ 4629674 w 7981948"/>
              <a:gd name="connsiteY2978" fmla="*/ 8256957 h 10287000"/>
              <a:gd name="connsiteX2979" fmla="*/ 4630380 w 7981948"/>
              <a:gd name="connsiteY2979" fmla="*/ 8236660 h 10287000"/>
              <a:gd name="connsiteX2980" fmla="*/ 4651420 w 7981948"/>
              <a:gd name="connsiteY2980" fmla="*/ 8224307 h 10287000"/>
              <a:gd name="connsiteX2981" fmla="*/ 4712645 w 7981948"/>
              <a:gd name="connsiteY2981" fmla="*/ 8241365 h 10287000"/>
              <a:gd name="connsiteX2982" fmla="*/ 4775048 w 7981948"/>
              <a:gd name="connsiteY2982" fmla="*/ 8224599 h 10287000"/>
              <a:gd name="connsiteX2983" fmla="*/ 4774813 w 7981948"/>
              <a:gd name="connsiteY2983" fmla="*/ 8231364 h 10287000"/>
              <a:gd name="connsiteX2984" fmla="*/ 4816178 w 7981948"/>
              <a:gd name="connsiteY2984" fmla="*/ 8226949 h 10287000"/>
              <a:gd name="connsiteX2985" fmla="*/ 4858256 w 7981948"/>
              <a:gd name="connsiteY2985" fmla="*/ 8202241 h 10287000"/>
              <a:gd name="connsiteX2986" fmla="*/ 4879054 w 7981948"/>
              <a:gd name="connsiteY2986" fmla="*/ 8196651 h 10287000"/>
              <a:gd name="connsiteX2987" fmla="*/ 4858727 w 7981948"/>
              <a:gd name="connsiteY2987" fmla="*/ 8188711 h 10287000"/>
              <a:gd name="connsiteX2988" fmla="*/ 4838160 w 7981948"/>
              <a:gd name="connsiteY2988" fmla="*/ 8187533 h 10287000"/>
              <a:gd name="connsiteX2989" fmla="*/ 4817594 w 7981948"/>
              <a:gd name="connsiteY2989" fmla="*/ 8186358 h 10287000"/>
              <a:gd name="connsiteX2990" fmla="*/ 4817357 w 7981948"/>
              <a:gd name="connsiteY2990" fmla="*/ 8193124 h 10287000"/>
              <a:gd name="connsiteX2991" fmla="*/ 4796790 w 7981948"/>
              <a:gd name="connsiteY2991" fmla="*/ 8191946 h 10287000"/>
              <a:gd name="connsiteX2992" fmla="*/ 4797026 w 7981948"/>
              <a:gd name="connsiteY2992" fmla="*/ 8185181 h 10287000"/>
              <a:gd name="connsiteX2993" fmla="*/ 4775993 w 7981948"/>
              <a:gd name="connsiteY2993" fmla="*/ 8197537 h 10287000"/>
              <a:gd name="connsiteX2994" fmla="*/ 4755662 w 7981948"/>
              <a:gd name="connsiteY2994" fmla="*/ 8189594 h 10287000"/>
              <a:gd name="connsiteX2995" fmla="*/ 4694436 w 7981948"/>
              <a:gd name="connsiteY2995" fmla="*/ 8172535 h 10287000"/>
              <a:gd name="connsiteX2996" fmla="*/ 4715240 w 7981948"/>
              <a:gd name="connsiteY2996" fmla="*/ 8166947 h 10287000"/>
              <a:gd name="connsiteX2997" fmla="*/ 4798679 w 7981948"/>
              <a:gd name="connsiteY2997" fmla="*/ 8137822 h 10287000"/>
              <a:gd name="connsiteX2998" fmla="*/ 4819010 w 7981948"/>
              <a:gd name="connsiteY2998" fmla="*/ 8145765 h 10287000"/>
              <a:gd name="connsiteX2999" fmla="*/ 4840047 w 7981948"/>
              <a:gd name="connsiteY2999" fmla="*/ 8133411 h 10287000"/>
              <a:gd name="connsiteX3000" fmla="*/ 4840284 w 7981948"/>
              <a:gd name="connsiteY3000" fmla="*/ 8126646 h 10287000"/>
              <a:gd name="connsiteX3001" fmla="*/ 4860851 w 7981948"/>
              <a:gd name="connsiteY3001" fmla="*/ 8127821 h 10287000"/>
              <a:gd name="connsiteX3002" fmla="*/ 4860615 w 7981948"/>
              <a:gd name="connsiteY3002" fmla="*/ 8134589 h 10287000"/>
              <a:gd name="connsiteX3003" fmla="*/ 4880469 w 7981948"/>
              <a:gd name="connsiteY3003" fmla="*/ 8156058 h 10287000"/>
              <a:gd name="connsiteX3004" fmla="*/ 4879526 w 7981948"/>
              <a:gd name="connsiteY3004" fmla="*/ 8183120 h 10287000"/>
              <a:gd name="connsiteX3005" fmla="*/ 4879289 w 7981948"/>
              <a:gd name="connsiteY3005" fmla="*/ 8189886 h 10287000"/>
              <a:gd name="connsiteX3006" fmla="*/ 4899858 w 7981948"/>
              <a:gd name="connsiteY3006" fmla="*/ 8191063 h 10287000"/>
              <a:gd name="connsiteX3007" fmla="*/ 4920659 w 7981948"/>
              <a:gd name="connsiteY3007" fmla="*/ 8185473 h 10287000"/>
              <a:gd name="connsiteX3008" fmla="*/ 4921840 w 7981948"/>
              <a:gd name="connsiteY3008" fmla="*/ 8151645 h 10287000"/>
              <a:gd name="connsiteX3009" fmla="*/ 4963205 w 7981948"/>
              <a:gd name="connsiteY3009" fmla="*/ 8147232 h 10287000"/>
              <a:gd name="connsiteX3010" fmla="*/ 4922311 w 7981948"/>
              <a:gd name="connsiteY3010" fmla="*/ 8138116 h 10287000"/>
              <a:gd name="connsiteX3011" fmla="*/ 4963676 w 7981948"/>
              <a:gd name="connsiteY3011" fmla="*/ 8133703 h 10287000"/>
              <a:gd name="connsiteX3012" fmla="*/ 4882121 w 7981948"/>
              <a:gd name="connsiteY3012" fmla="*/ 8108700 h 10287000"/>
              <a:gd name="connsiteX3013" fmla="*/ 4944998 w 7981948"/>
              <a:gd name="connsiteY3013" fmla="*/ 8078402 h 10287000"/>
              <a:gd name="connsiteX3014" fmla="*/ 5089902 w 7981948"/>
              <a:gd name="connsiteY3014" fmla="*/ 8059575 h 10287000"/>
              <a:gd name="connsiteX3015" fmla="*/ 5107985 w 7981948"/>
              <a:gd name="connsiteY3015" fmla="*/ 8058067 h 10287000"/>
              <a:gd name="connsiteX3016" fmla="*/ 5149335 w 7981948"/>
              <a:gd name="connsiteY3016" fmla="*/ 8048837 h 10287000"/>
              <a:gd name="connsiteX3017" fmla="*/ 5149079 w 7981948"/>
              <a:gd name="connsiteY3017" fmla="*/ 8056182 h 10287000"/>
              <a:gd name="connsiteX3018" fmla="*/ 5134408 w 7981948"/>
              <a:gd name="connsiteY3018" fmla="*/ 8055343 h 10287000"/>
              <a:gd name="connsiteX3019" fmla="*/ 5149335 w 7981948"/>
              <a:gd name="connsiteY3019" fmla="*/ 8048837 h 10287000"/>
              <a:gd name="connsiteX3020" fmla="*/ 5586243 w 7981948"/>
              <a:gd name="connsiteY3020" fmla="*/ 8046023 h 10287000"/>
              <a:gd name="connsiteX3021" fmla="*/ 5586002 w 7981948"/>
              <a:gd name="connsiteY3021" fmla="*/ 8052960 h 10287000"/>
              <a:gd name="connsiteX3022" fmla="*/ 5585276 w 7981948"/>
              <a:gd name="connsiteY3022" fmla="*/ 8073771 h 10287000"/>
              <a:gd name="connsiteX3023" fmla="*/ 5543598 w 7981948"/>
              <a:gd name="connsiteY3023" fmla="*/ 8064436 h 10287000"/>
              <a:gd name="connsiteX3024" fmla="*/ 5586243 w 7981948"/>
              <a:gd name="connsiteY3024" fmla="*/ 8046023 h 10287000"/>
              <a:gd name="connsiteX3025" fmla="*/ 4296569 w 7981948"/>
              <a:gd name="connsiteY3025" fmla="*/ 8044053 h 10287000"/>
              <a:gd name="connsiteX3026" fmla="*/ 4277248 w 7981948"/>
              <a:gd name="connsiteY3026" fmla="*/ 8044546 h 10287000"/>
              <a:gd name="connsiteX3027" fmla="*/ 4275975 w 7981948"/>
              <a:gd name="connsiteY3027" fmla="*/ 8071314 h 10287000"/>
              <a:gd name="connsiteX3028" fmla="*/ 4323607 w 7981948"/>
              <a:gd name="connsiteY3028" fmla="*/ 8078868 h 10287000"/>
              <a:gd name="connsiteX3029" fmla="*/ 4328138 w 7981948"/>
              <a:gd name="connsiteY3029" fmla="*/ 8075708 h 10287000"/>
              <a:gd name="connsiteX3030" fmla="*/ 4323388 w 7981948"/>
              <a:gd name="connsiteY3030" fmla="*/ 8067900 h 10287000"/>
              <a:gd name="connsiteX3031" fmla="*/ 4321731 w 7981948"/>
              <a:gd name="connsiteY3031" fmla="*/ 8061643 h 10287000"/>
              <a:gd name="connsiteX3032" fmla="*/ 4309397 w 7981948"/>
              <a:gd name="connsiteY3032" fmla="*/ 8045854 h 10287000"/>
              <a:gd name="connsiteX3033" fmla="*/ 5274552 w 7981948"/>
              <a:gd name="connsiteY3033" fmla="*/ 8041279 h 10287000"/>
              <a:gd name="connsiteX3034" fmla="*/ 5318566 w 7981948"/>
              <a:gd name="connsiteY3034" fmla="*/ 8043796 h 10287000"/>
              <a:gd name="connsiteX3035" fmla="*/ 5318052 w 7981948"/>
              <a:gd name="connsiteY3035" fmla="*/ 8058486 h 10287000"/>
              <a:gd name="connsiteX3036" fmla="*/ 5274552 w 7981948"/>
              <a:gd name="connsiteY3036" fmla="*/ 8041279 h 10287000"/>
              <a:gd name="connsiteX3037" fmla="*/ 4864464 w 7981948"/>
              <a:gd name="connsiteY3037" fmla="*/ 8039903 h 10287000"/>
              <a:gd name="connsiteX3038" fmla="*/ 4885002 w 7981948"/>
              <a:gd name="connsiteY3038" fmla="*/ 8041076 h 10287000"/>
              <a:gd name="connsiteX3039" fmla="*/ 4884299 w 7981948"/>
              <a:gd name="connsiteY3039" fmla="*/ 8061276 h 10287000"/>
              <a:gd name="connsiteX3040" fmla="*/ 4843220 w 7981948"/>
              <a:gd name="connsiteY3040" fmla="*/ 8058925 h 10287000"/>
              <a:gd name="connsiteX3041" fmla="*/ 4842985 w 7981948"/>
              <a:gd name="connsiteY3041" fmla="*/ 8065658 h 10287000"/>
              <a:gd name="connsiteX3042" fmla="*/ 4821507 w 7981948"/>
              <a:gd name="connsiteY3042" fmla="*/ 8091415 h 10287000"/>
              <a:gd name="connsiteX3043" fmla="*/ 4780897 w 7981948"/>
              <a:gd name="connsiteY3043" fmla="*/ 8075599 h 10287000"/>
              <a:gd name="connsiteX3044" fmla="*/ 4822681 w 7981948"/>
              <a:gd name="connsiteY3044" fmla="*/ 8057752 h 10287000"/>
              <a:gd name="connsiteX3045" fmla="*/ 4843454 w 7981948"/>
              <a:gd name="connsiteY3045" fmla="*/ 8052193 h 10287000"/>
              <a:gd name="connsiteX3046" fmla="*/ 4864464 w 7981948"/>
              <a:gd name="connsiteY3046" fmla="*/ 8039903 h 10287000"/>
              <a:gd name="connsiteX3047" fmla="*/ 5628583 w 7981948"/>
              <a:gd name="connsiteY3047" fmla="*/ 8036280 h 10287000"/>
              <a:gd name="connsiteX3048" fmla="*/ 5649360 w 7981948"/>
              <a:gd name="connsiteY3048" fmla="*/ 8042682 h 10287000"/>
              <a:gd name="connsiteX3049" fmla="*/ 5627917 w 7981948"/>
              <a:gd name="connsiteY3049" fmla="*/ 8055357 h 10287000"/>
              <a:gd name="connsiteX3050" fmla="*/ 5606956 w 7981948"/>
              <a:gd name="connsiteY3050" fmla="*/ 8054159 h 10287000"/>
              <a:gd name="connsiteX3051" fmla="*/ 5586002 w 7981948"/>
              <a:gd name="connsiteY3051" fmla="*/ 8052960 h 10287000"/>
              <a:gd name="connsiteX3052" fmla="*/ 5607199 w 7981948"/>
              <a:gd name="connsiteY3052" fmla="*/ 8047221 h 10287000"/>
              <a:gd name="connsiteX3053" fmla="*/ 5607441 w 7981948"/>
              <a:gd name="connsiteY3053" fmla="*/ 8040283 h 10287000"/>
              <a:gd name="connsiteX3054" fmla="*/ 5628583 w 7981948"/>
              <a:gd name="connsiteY3054" fmla="*/ 8036280 h 10287000"/>
              <a:gd name="connsiteX3055" fmla="*/ 4576744 w 7981948"/>
              <a:gd name="connsiteY3055" fmla="*/ 8028353 h 10287000"/>
              <a:gd name="connsiteX3056" fmla="*/ 4598239 w 7981948"/>
              <a:gd name="connsiteY3056" fmla="*/ 8044300 h 10287000"/>
              <a:gd name="connsiteX3057" fmla="*/ 4532219 w 7981948"/>
              <a:gd name="connsiteY3057" fmla="*/ 8040525 h 10287000"/>
              <a:gd name="connsiteX3058" fmla="*/ 4510214 w 7981948"/>
              <a:gd name="connsiteY3058" fmla="*/ 8039267 h 10287000"/>
              <a:gd name="connsiteX3059" fmla="*/ 4510470 w 7981948"/>
              <a:gd name="connsiteY3059" fmla="*/ 8031923 h 10287000"/>
              <a:gd name="connsiteX3060" fmla="*/ 4532474 w 7981948"/>
              <a:gd name="connsiteY3060" fmla="*/ 8033182 h 10287000"/>
              <a:gd name="connsiteX3061" fmla="*/ 4576744 w 7981948"/>
              <a:gd name="connsiteY3061" fmla="*/ 8028353 h 10287000"/>
              <a:gd name="connsiteX3062" fmla="*/ 5547589 w 7981948"/>
              <a:gd name="connsiteY3062" fmla="*/ 8010285 h 10287000"/>
              <a:gd name="connsiteX3063" fmla="*/ 5547333 w 7981948"/>
              <a:gd name="connsiteY3063" fmla="*/ 8017631 h 10287000"/>
              <a:gd name="connsiteX3064" fmla="*/ 5525324 w 7981948"/>
              <a:gd name="connsiteY3064" fmla="*/ 8016372 h 10287000"/>
              <a:gd name="connsiteX3065" fmla="*/ 5547589 w 7981948"/>
              <a:gd name="connsiteY3065" fmla="*/ 8010285 h 10287000"/>
              <a:gd name="connsiteX3066" fmla="*/ 5669393 w 7981948"/>
              <a:gd name="connsiteY3066" fmla="*/ 8004610 h 10287000"/>
              <a:gd name="connsiteX3067" fmla="*/ 5690066 w 7981948"/>
              <a:gd name="connsiteY3067" fmla="*/ 8005791 h 10287000"/>
              <a:gd name="connsiteX3068" fmla="*/ 5710740 w 7981948"/>
              <a:gd name="connsiteY3068" fmla="*/ 8006974 h 10287000"/>
              <a:gd name="connsiteX3069" fmla="*/ 5730940 w 7981948"/>
              <a:gd name="connsiteY3069" fmla="*/ 8021715 h 10287000"/>
              <a:gd name="connsiteX3070" fmla="*/ 5709794 w 7981948"/>
              <a:gd name="connsiteY3070" fmla="*/ 8034092 h 10287000"/>
              <a:gd name="connsiteX3071" fmla="*/ 5730468 w 7981948"/>
              <a:gd name="connsiteY3071" fmla="*/ 8035275 h 10287000"/>
              <a:gd name="connsiteX3072" fmla="*/ 5729993 w 7981948"/>
              <a:gd name="connsiteY3072" fmla="*/ 8048835 h 10287000"/>
              <a:gd name="connsiteX3073" fmla="*/ 5708849 w 7981948"/>
              <a:gd name="connsiteY3073" fmla="*/ 8061212 h 10287000"/>
              <a:gd name="connsiteX3074" fmla="*/ 5689357 w 7981948"/>
              <a:gd name="connsiteY3074" fmla="*/ 8026130 h 10287000"/>
              <a:gd name="connsiteX3075" fmla="*/ 5710031 w 7981948"/>
              <a:gd name="connsiteY3075" fmla="*/ 8027313 h 10287000"/>
              <a:gd name="connsiteX3076" fmla="*/ 5710266 w 7981948"/>
              <a:gd name="connsiteY3076" fmla="*/ 8020534 h 10287000"/>
              <a:gd name="connsiteX3077" fmla="*/ 5689829 w 7981948"/>
              <a:gd name="connsiteY3077" fmla="*/ 8012572 h 10287000"/>
              <a:gd name="connsiteX3078" fmla="*/ 5669157 w 7981948"/>
              <a:gd name="connsiteY3078" fmla="*/ 8011389 h 10287000"/>
              <a:gd name="connsiteX3079" fmla="*/ 5669393 w 7981948"/>
              <a:gd name="connsiteY3079" fmla="*/ 8004610 h 10287000"/>
              <a:gd name="connsiteX3080" fmla="*/ 5620235 w 7981948"/>
              <a:gd name="connsiteY3080" fmla="*/ 8003497 h 10287000"/>
              <a:gd name="connsiteX3081" fmla="*/ 5669157 w 7981948"/>
              <a:gd name="connsiteY3081" fmla="*/ 8011389 h 10287000"/>
              <a:gd name="connsiteX3082" fmla="*/ 5627337 w 7981948"/>
              <a:gd name="connsiteY3082" fmla="*/ 8022583 h 10287000"/>
              <a:gd name="connsiteX3083" fmla="*/ 5586227 w 7981948"/>
              <a:gd name="connsiteY3083" fmla="*/ 8013438 h 10287000"/>
              <a:gd name="connsiteX3084" fmla="*/ 5565555 w 7981948"/>
              <a:gd name="connsiteY3084" fmla="*/ 8012257 h 10287000"/>
              <a:gd name="connsiteX3085" fmla="*/ 5565790 w 7981948"/>
              <a:gd name="connsiteY3085" fmla="*/ 8005476 h 10287000"/>
              <a:gd name="connsiteX3086" fmla="*/ 5586464 w 7981948"/>
              <a:gd name="connsiteY3086" fmla="*/ 8006659 h 10287000"/>
              <a:gd name="connsiteX3087" fmla="*/ 5620235 w 7981948"/>
              <a:gd name="connsiteY3087" fmla="*/ 8003497 h 10287000"/>
              <a:gd name="connsiteX3088" fmla="*/ 4286284 w 7981948"/>
              <a:gd name="connsiteY3088" fmla="*/ 7998424 h 10287000"/>
              <a:gd name="connsiteX3089" fmla="*/ 4278937 w 7981948"/>
              <a:gd name="connsiteY3089" fmla="*/ 8009013 h 10287000"/>
              <a:gd name="connsiteX3090" fmla="*/ 4278560 w 7981948"/>
              <a:gd name="connsiteY3090" fmla="*/ 8016941 h 10287000"/>
              <a:gd name="connsiteX3091" fmla="*/ 4287177 w 7981948"/>
              <a:gd name="connsiteY3091" fmla="*/ 8018872 h 10287000"/>
              <a:gd name="connsiteX3092" fmla="*/ 4287887 w 7981948"/>
              <a:gd name="connsiteY3092" fmla="*/ 7998515 h 10287000"/>
              <a:gd name="connsiteX3093" fmla="*/ 4825322 w 7981948"/>
              <a:gd name="connsiteY3093" fmla="*/ 7995960 h 10287000"/>
              <a:gd name="connsiteX3094" fmla="*/ 4824969 w 7981948"/>
              <a:gd name="connsiteY3094" fmla="*/ 8006062 h 10287000"/>
              <a:gd name="connsiteX3095" fmla="*/ 4824853 w 7981948"/>
              <a:gd name="connsiteY3095" fmla="*/ 8009425 h 10287000"/>
              <a:gd name="connsiteX3096" fmla="*/ 4865608 w 7981948"/>
              <a:gd name="connsiteY3096" fmla="*/ 8011756 h 10287000"/>
              <a:gd name="connsiteX3097" fmla="*/ 4865843 w 7981948"/>
              <a:gd name="connsiteY3097" fmla="*/ 8005026 h 10287000"/>
              <a:gd name="connsiteX3098" fmla="*/ 4866077 w 7981948"/>
              <a:gd name="connsiteY3098" fmla="*/ 7998291 h 10287000"/>
              <a:gd name="connsiteX3099" fmla="*/ 4886455 w 7981948"/>
              <a:gd name="connsiteY3099" fmla="*/ 7999457 h 10287000"/>
              <a:gd name="connsiteX3100" fmla="*/ 4885985 w 7981948"/>
              <a:gd name="connsiteY3100" fmla="*/ 8012922 h 10287000"/>
              <a:gd name="connsiteX3101" fmla="*/ 4824617 w 7981948"/>
              <a:gd name="connsiteY3101" fmla="*/ 8016160 h 10287000"/>
              <a:gd name="connsiteX3102" fmla="*/ 4823679 w 7981948"/>
              <a:gd name="connsiteY3102" fmla="*/ 8043090 h 10287000"/>
              <a:gd name="connsiteX3103" fmla="*/ 4782693 w 7981948"/>
              <a:gd name="connsiteY3103" fmla="*/ 8047492 h 10287000"/>
              <a:gd name="connsiteX3104" fmla="*/ 4741938 w 7981948"/>
              <a:gd name="connsiteY3104" fmla="*/ 8045160 h 10287000"/>
              <a:gd name="connsiteX3105" fmla="*/ 4701891 w 7981948"/>
              <a:gd name="connsiteY3105" fmla="*/ 8022631 h 10287000"/>
              <a:gd name="connsiteX3106" fmla="*/ 4763020 w 7981948"/>
              <a:gd name="connsiteY3106" fmla="*/ 8026128 h 10287000"/>
              <a:gd name="connsiteX3107" fmla="*/ 4825322 w 7981948"/>
              <a:gd name="connsiteY3107" fmla="*/ 7995960 h 10287000"/>
              <a:gd name="connsiteX3108" fmla="*/ 5318202 w 7981948"/>
              <a:gd name="connsiteY3108" fmla="*/ 7981758 h 10287000"/>
              <a:gd name="connsiteX3109" fmla="*/ 5320636 w 7981948"/>
              <a:gd name="connsiteY3109" fmla="*/ 7984428 h 10287000"/>
              <a:gd name="connsiteX3110" fmla="*/ 5319931 w 7981948"/>
              <a:gd name="connsiteY3110" fmla="*/ 8004625 h 10287000"/>
              <a:gd name="connsiteX3111" fmla="*/ 5259414 w 7981948"/>
              <a:gd name="connsiteY3111" fmla="*/ 8001165 h 10287000"/>
              <a:gd name="connsiteX3112" fmla="*/ 5300462 w 7981948"/>
              <a:gd name="connsiteY3112" fmla="*/ 7983274 h 10287000"/>
              <a:gd name="connsiteX3113" fmla="*/ 5318202 w 7981948"/>
              <a:gd name="connsiteY3113" fmla="*/ 7981758 h 10287000"/>
              <a:gd name="connsiteX3114" fmla="*/ 5688412 w 7981948"/>
              <a:gd name="connsiteY3114" fmla="*/ 7976636 h 10287000"/>
              <a:gd name="connsiteX3115" fmla="*/ 5710420 w 7981948"/>
              <a:gd name="connsiteY3115" fmla="*/ 7977896 h 10287000"/>
              <a:gd name="connsiteX3116" fmla="*/ 5710163 w 7981948"/>
              <a:gd name="connsiteY3116" fmla="*/ 7985241 h 10287000"/>
              <a:gd name="connsiteX3117" fmla="*/ 5709908 w 7981948"/>
              <a:gd name="connsiteY3117" fmla="*/ 7992585 h 10287000"/>
              <a:gd name="connsiteX3118" fmla="*/ 5687899 w 7981948"/>
              <a:gd name="connsiteY3118" fmla="*/ 7991326 h 10287000"/>
              <a:gd name="connsiteX3119" fmla="*/ 5688412 w 7981948"/>
              <a:gd name="connsiteY3119" fmla="*/ 7976636 h 10287000"/>
              <a:gd name="connsiteX3120" fmla="*/ 4306766 w 7981948"/>
              <a:gd name="connsiteY3120" fmla="*/ 7968906 h 10287000"/>
              <a:gd name="connsiteX3121" fmla="*/ 4296675 w 7981948"/>
              <a:gd name="connsiteY3121" fmla="*/ 7983450 h 10287000"/>
              <a:gd name="connsiteX3122" fmla="*/ 4304946 w 7981948"/>
              <a:gd name="connsiteY3122" fmla="*/ 7983202 h 10287000"/>
              <a:gd name="connsiteX3123" fmla="*/ 4303280 w 7981948"/>
              <a:gd name="connsiteY3123" fmla="*/ 7981841 h 10287000"/>
              <a:gd name="connsiteX3124" fmla="*/ 4329551 w 7981948"/>
              <a:gd name="connsiteY3124" fmla="*/ 7981687 h 10287000"/>
              <a:gd name="connsiteX3125" fmla="*/ 4329829 w 7981948"/>
              <a:gd name="connsiteY3125" fmla="*/ 7973719 h 10287000"/>
              <a:gd name="connsiteX3126" fmla="*/ 5525867 w 7981948"/>
              <a:gd name="connsiteY3126" fmla="*/ 7962434 h 10287000"/>
              <a:gd name="connsiteX3127" fmla="*/ 5567209 w 7981948"/>
              <a:gd name="connsiteY3127" fmla="*/ 7964798 h 10287000"/>
              <a:gd name="connsiteX3128" fmla="*/ 5566264 w 7981948"/>
              <a:gd name="connsiteY3128" fmla="*/ 7991918 h 10287000"/>
              <a:gd name="connsiteX3129" fmla="*/ 5586936 w 7981948"/>
              <a:gd name="connsiteY3129" fmla="*/ 7993101 h 10287000"/>
              <a:gd name="connsiteX3130" fmla="*/ 5566027 w 7981948"/>
              <a:gd name="connsiteY3130" fmla="*/ 7998697 h 10287000"/>
              <a:gd name="connsiteX3131" fmla="*/ 5565790 w 7981948"/>
              <a:gd name="connsiteY3131" fmla="*/ 8005476 h 10287000"/>
              <a:gd name="connsiteX3132" fmla="*/ 5545122 w 7981948"/>
              <a:gd name="connsiteY3132" fmla="*/ 8004295 h 10287000"/>
              <a:gd name="connsiteX3133" fmla="*/ 5525867 w 7981948"/>
              <a:gd name="connsiteY3133" fmla="*/ 7962434 h 10287000"/>
              <a:gd name="connsiteX3134" fmla="*/ 4310753 w 7981948"/>
              <a:gd name="connsiteY3134" fmla="*/ 7931837 h 10287000"/>
              <a:gd name="connsiteX3135" fmla="*/ 4304082 w 7981948"/>
              <a:gd name="connsiteY3135" fmla="*/ 7932281 h 10287000"/>
              <a:gd name="connsiteX3136" fmla="*/ 4300804 w 7981948"/>
              <a:gd name="connsiteY3136" fmla="*/ 7940653 h 10287000"/>
              <a:gd name="connsiteX3137" fmla="*/ 4302156 w 7981948"/>
              <a:gd name="connsiteY3137" fmla="*/ 7946044 h 10287000"/>
              <a:gd name="connsiteX3138" fmla="*/ 4331012 w 7981948"/>
              <a:gd name="connsiteY3138" fmla="*/ 7939793 h 10287000"/>
              <a:gd name="connsiteX3139" fmla="*/ 4310753 w 7981948"/>
              <a:gd name="connsiteY3139" fmla="*/ 7931837 h 10287000"/>
              <a:gd name="connsiteX3140" fmla="*/ 4496164 w 7981948"/>
              <a:gd name="connsiteY3140" fmla="*/ 7915246 h 10287000"/>
              <a:gd name="connsiteX3141" fmla="*/ 4516424 w 7981948"/>
              <a:gd name="connsiteY3141" fmla="*/ 7923202 h 10287000"/>
              <a:gd name="connsiteX3142" fmla="*/ 4557416 w 7981948"/>
              <a:gd name="connsiteY3142" fmla="*/ 7925547 h 10287000"/>
              <a:gd name="connsiteX3143" fmla="*/ 4597700 w 7981948"/>
              <a:gd name="connsiteY3143" fmla="*/ 7948248 h 10287000"/>
              <a:gd name="connsiteX3144" fmla="*/ 4618904 w 7981948"/>
              <a:gd name="connsiteY3144" fmla="*/ 7929065 h 10287000"/>
              <a:gd name="connsiteX3145" fmla="*/ 4680629 w 7981948"/>
              <a:gd name="connsiteY3145" fmla="*/ 7925796 h 10287000"/>
              <a:gd name="connsiteX3146" fmla="*/ 4680392 w 7981948"/>
              <a:gd name="connsiteY3146" fmla="*/ 7932581 h 10287000"/>
              <a:gd name="connsiteX3147" fmla="*/ 4721388 w 7981948"/>
              <a:gd name="connsiteY3147" fmla="*/ 7934926 h 10287000"/>
              <a:gd name="connsiteX3148" fmla="*/ 4742117 w 7981948"/>
              <a:gd name="connsiteY3148" fmla="*/ 7929314 h 10287000"/>
              <a:gd name="connsiteX3149" fmla="*/ 4721860 w 7981948"/>
              <a:gd name="connsiteY3149" fmla="*/ 7921356 h 10287000"/>
              <a:gd name="connsiteX3150" fmla="*/ 4762852 w 7981948"/>
              <a:gd name="connsiteY3150" fmla="*/ 7923701 h 10287000"/>
              <a:gd name="connsiteX3151" fmla="*/ 4762614 w 7981948"/>
              <a:gd name="connsiteY3151" fmla="*/ 7930485 h 10287000"/>
              <a:gd name="connsiteX3152" fmla="*/ 4803606 w 7981948"/>
              <a:gd name="connsiteY3152" fmla="*/ 7932830 h 10287000"/>
              <a:gd name="connsiteX3153" fmla="*/ 4844364 w 7981948"/>
              <a:gd name="connsiteY3153" fmla="*/ 7941960 h 10287000"/>
              <a:gd name="connsiteX3154" fmla="*/ 4823393 w 7981948"/>
              <a:gd name="connsiteY3154" fmla="*/ 7954358 h 10287000"/>
              <a:gd name="connsiteX3155" fmla="*/ 4803132 w 7981948"/>
              <a:gd name="connsiteY3155" fmla="*/ 7946400 h 10287000"/>
              <a:gd name="connsiteX3156" fmla="*/ 4782165 w 7981948"/>
              <a:gd name="connsiteY3156" fmla="*/ 7958798 h 10287000"/>
              <a:gd name="connsiteX3157" fmla="*/ 4802659 w 7981948"/>
              <a:gd name="connsiteY3157" fmla="*/ 7959969 h 10287000"/>
              <a:gd name="connsiteX3158" fmla="*/ 4760958 w 7981948"/>
              <a:gd name="connsiteY3158" fmla="*/ 7977981 h 10287000"/>
              <a:gd name="connsiteX3159" fmla="*/ 4740460 w 7981948"/>
              <a:gd name="connsiteY3159" fmla="*/ 7976808 h 10287000"/>
              <a:gd name="connsiteX3160" fmla="*/ 4719258 w 7981948"/>
              <a:gd name="connsiteY3160" fmla="*/ 7995993 h 10287000"/>
              <a:gd name="connsiteX3161" fmla="*/ 4718784 w 7981948"/>
              <a:gd name="connsiteY3161" fmla="*/ 8009564 h 10287000"/>
              <a:gd name="connsiteX3162" fmla="*/ 4698287 w 7981948"/>
              <a:gd name="connsiteY3162" fmla="*/ 8008391 h 10287000"/>
              <a:gd name="connsiteX3163" fmla="*/ 4698524 w 7981948"/>
              <a:gd name="connsiteY3163" fmla="*/ 8001606 h 10287000"/>
              <a:gd name="connsiteX3164" fmla="*/ 4698759 w 7981948"/>
              <a:gd name="connsiteY3164" fmla="*/ 7994819 h 10287000"/>
              <a:gd name="connsiteX3165" fmla="*/ 4596044 w 7981948"/>
              <a:gd name="connsiteY3165" fmla="*/ 7995745 h 10287000"/>
              <a:gd name="connsiteX3166" fmla="*/ 4494034 w 7981948"/>
              <a:gd name="connsiteY3166" fmla="*/ 7976313 h 10287000"/>
              <a:gd name="connsiteX3167" fmla="*/ 4515005 w 7981948"/>
              <a:gd name="connsiteY3167" fmla="*/ 7963915 h 10287000"/>
              <a:gd name="connsiteX3168" fmla="*/ 4494743 w 7981948"/>
              <a:gd name="connsiteY3168" fmla="*/ 7955958 h 10287000"/>
              <a:gd name="connsiteX3169" fmla="*/ 4474014 w 7981948"/>
              <a:gd name="connsiteY3169" fmla="*/ 7961570 h 10287000"/>
              <a:gd name="connsiteX3170" fmla="*/ 4412998 w 7981948"/>
              <a:gd name="connsiteY3170" fmla="*/ 7944482 h 10287000"/>
              <a:gd name="connsiteX3171" fmla="*/ 4433729 w 7981948"/>
              <a:gd name="connsiteY3171" fmla="*/ 7938869 h 10287000"/>
              <a:gd name="connsiteX3172" fmla="*/ 4433965 w 7981948"/>
              <a:gd name="connsiteY3172" fmla="*/ 7932086 h 10287000"/>
              <a:gd name="connsiteX3173" fmla="*/ 4413709 w 7981948"/>
              <a:gd name="connsiteY3173" fmla="*/ 7924128 h 10287000"/>
              <a:gd name="connsiteX3174" fmla="*/ 4434201 w 7981948"/>
              <a:gd name="connsiteY3174" fmla="*/ 7925299 h 10287000"/>
              <a:gd name="connsiteX3175" fmla="*/ 4454700 w 7981948"/>
              <a:gd name="connsiteY3175" fmla="*/ 7926473 h 10287000"/>
              <a:gd name="connsiteX3176" fmla="*/ 4454463 w 7981948"/>
              <a:gd name="connsiteY3176" fmla="*/ 7933257 h 10287000"/>
              <a:gd name="connsiteX3177" fmla="*/ 4454226 w 7981948"/>
              <a:gd name="connsiteY3177" fmla="*/ 7940042 h 10287000"/>
              <a:gd name="connsiteX3178" fmla="*/ 4474960 w 7981948"/>
              <a:gd name="connsiteY3178" fmla="*/ 7934431 h 10287000"/>
              <a:gd name="connsiteX3179" fmla="*/ 4496164 w 7981948"/>
              <a:gd name="connsiteY3179" fmla="*/ 7915246 h 10287000"/>
              <a:gd name="connsiteX3180" fmla="*/ 5631774 w 7981948"/>
              <a:gd name="connsiteY3180" fmla="*/ 7914521 h 10287000"/>
              <a:gd name="connsiteX3181" fmla="*/ 5653782 w 7981948"/>
              <a:gd name="connsiteY3181" fmla="*/ 7915781 h 10287000"/>
              <a:gd name="connsiteX3182" fmla="*/ 5631347 w 7981948"/>
              <a:gd name="connsiteY3182" fmla="*/ 7926764 h 10287000"/>
              <a:gd name="connsiteX3183" fmla="*/ 5631774 w 7981948"/>
              <a:gd name="connsiteY3183" fmla="*/ 7914521 h 10287000"/>
              <a:gd name="connsiteX3184" fmla="*/ 2735120 w 7981948"/>
              <a:gd name="connsiteY3184" fmla="*/ 7913317 h 10287000"/>
              <a:gd name="connsiteX3185" fmla="*/ 2734578 w 7981948"/>
              <a:gd name="connsiteY3185" fmla="*/ 7913717 h 10287000"/>
              <a:gd name="connsiteX3186" fmla="*/ 2736601 w 7981948"/>
              <a:gd name="connsiteY3186" fmla="*/ 7914289 h 10287000"/>
              <a:gd name="connsiteX3187" fmla="*/ 5465333 w 7981948"/>
              <a:gd name="connsiteY3187" fmla="*/ 7909909 h 10287000"/>
              <a:gd name="connsiteX3188" fmla="*/ 5505473 w 7981948"/>
              <a:gd name="connsiteY3188" fmla="*/ 7953262 h 10287000"/>
              <a:gd name="connsiteX3189" fmla="*/ 5484212 w 7981948"/>
              <a:gd name="connsiteY3189" fmla="*/ 7965734 h 10287000"/>
              <a:gd name="connsiteX3190" fmla="*/ 5462476 w 7981948"/>
              <a:gd name="connsiteY3190" fmla="*/ 7991862 h 10287000"/>
              <a:gd name="connsiteX3191" fmla="*/ 5503805 w 7981948"/>
              <a:gd name="connsiteY3191" fmla="*/ 8001069 h 10287000"/>
              <a:gd name="connsiteX3192" fmla="*/ 5502853 w 7981948"/>
              <a:gd name="connsiteY3192" fmla="*/ 8028386 h 10287000"/>
              <a:gd name="connsiteX3193" fmla="*/ 5419478 w 7981948"/>
              <a:gd name="connsiteY3193" fmla="*/ 8030460 h 10287000"/>
              <a:gd name="connsiteX3194" fmla="*/ 5399408 w 7981948"/>
              <a:gd name="connsiteY3194" fmla="*/ 8008783 h 10287000"/>
              <a:gd name="connsiteX3195" fmla="*/ 5441215 w 7981948"/>
              <a:gd name="connsiteY3195" fmla="*/ 8004330 h 10287000"/>
              <a:gd name="connsiteX3196" fmla="*/ 5441929 w 7981948"/>
              <a:gd name="connsiteY3196" fmla="*/ 7983842 h 10287000"/>
              <a:gd name="connsiteX3197" fmla="*/ 5422336 w 7981948"/>
              <a:gd name="connsiteY3197" fmla="*/ 7948507 h 10287000"/>
              <a:gd name="connsiteX3198" fmla="*/ 5422813 w 7981948"/>
              <a:gd name="connsiteY3198" fmla="*/ 7934848 h 10287000"/>
              <a:gd name="connsiteX3199" fmla="*/ 5402029 w 7981948"/>
              <a:gd name="connsiteY3199" fmla="*/ 7933659 h 10287000"/>
              <a:gd name="connsiteX3200" fmla="*/ 5465333 w 7981948"/>
              <a:gd name="connsiteY3200" fmla="*/ 7909909 h 10287000"/>
              <a:gd name="connsiteX3201" fmla="*/ 4724480 w 7981948"/>
              <a:gd name="connsiteY3201" fmla="*/ 7901879 h 10287000"/>
              <a:gd name="connsiteX3202" fmla="*/ 4742819 w 7981948"/>
              <a:gd name="connsiteY3202" fmla="*/ 7902929 h 10287000"/>
              <a:gd name="connsiteX3203" fmla="*/ 4724480 w 7981948"/>
              <a:gd name="connsiteY3203" fmla="*/ 7901879 h 10287000"/>
              <a:gd name="connsiteX3204" fmla="*/ 5713409 w 7981948"/>
              <a:gd name="connsiteY3204" fmla="*/ 7892204 h 10287000"/>
              <a:gd name="connsiteX3205" fmla="*/ 5713181 w 7981948"/>
              <a:gd name="connsiteY3205" fmla="*/ 7898734 h 10287000"/>
              <a:gd name="connsiteX3206" fmla="*/ 5712043 w 7981948"/>
              <a:gd name="connsiteY3206" fmla="*/ 7931377 h 10287000"/>
              <a:gd name="connsiteX3207" fmla="*/ 5691173 w 7981948"/>
              <a:gd name="connsiteY3207" fmla="*/ 7897476 h 10287000"/>
              <a:gd name="connsiteX3208" fmla="*/ 5713409 w 7981948"/>
              <a:gd name="connsiteY3208" fmla="*/ 7892204 h 10287000"/>
              <a:gd name="connsiteX3209" fmla="*/ 862165 w 7981948"/>
              <a:gd name="connsiteY3209" fmla="*/ 7890011 h 10287000"/>
              <a:gd name="connsiteX3210" fmla="*/ 871826 w 7981948"/>
              <a:gd name="connsiteY3210" fmla="*/ 7897352 h 10287000"/>
              <a:gd name="connsiteX3211" fmla="*/ 849239 w 7981948"/>
              <a:gd name="connsiteY3211" fmla="*/ 7913860 h 10287000"/>
              <a:gd name="connsiteX3212" fmla="*/ 846792 w 7981948"/>
              <a:gd name="connsiteY3212" fmla="*/ 7902550 h 10287000"/>
              <a:gd name="connsiteX3213" fmla="*/ 856576 w 7981948"/>
              <a:gd name="connsiteY3213" fmla="*/ 7891101 h 10287000"/>
              <a:gd name="connsiteX3214" fmla="*/ 862165 w 7981948"/>
              <a:gd name="connsiteY3214" fmla="*/ 7890011 h 10287000"/>
              <a:gd name="connsiteX3215" fmla="*/ 4846198 w 7981948"/>
              <a:gd name="connsiteY3215" fmla="*/ 7889216 h 10287000"/>
              <a:gd name="connsiteX3216" fmla="*/ 4889785 w 7981948"/>
              <a:gd name="connsiteY3216" fmla="*/ 7903976 h 10287000"/>
              <a:gd name="connsiteX3217" fmla="*/ 4846198 w 7981948"/>
              <a:gd name="connsiteY3217" fmla="*/ 7889216 h 10287000"/>
              <a:gd name="connsiteX3218" fmla="*/ 4937626 w 7981948"/>
              <a:gd name="connsiteY3218" fmla="*/ 7888924 h 10287000"/>
              <a:gd name="connsiteX3219" fmla="*/ 4948895 w 7981948"/>
              <a:gd name="connsiteY3219" fmla="*/ 7895088 h 10287000"/>
              <a:gd name="connsiteX3220" fmla="*/ 4930299 w 7981948"/>
              <a:gd name="connsiteY3220" fmla="*/ 7901386 h 10287000"/>
              <a:gd name="connsiteX3221" fmla="*/ 4912215 w 7981948"/>
              <a:gd name="connsiteY3221" fmla="*/ 7892991 h 10287000"/>
              <a:gd name="connsiteX3222" fmla="*/ 4937626 w 7981948"/>
              <a:gd name="connsiteY3222" fmla="*/ 7888924 h 10287000"/>
              <a:gd name="connsiteX3223" fmla="*/ 5304423 w 7981948"/>
              <a:gd name="connsiteY3223" fmla="*/ 7887213 h 10287000"/>
              <a:gd name="connsiteX3224" fmla="*/ 5303719 w 7981948"/>
              <a:gd name="connsiteY3224" fmla="*/ 7907411 h 10287000"/>
              <a:gd name="connsiteX3225" fmla="*/ 5303484 w 7981948"/>
              <a:gd name="connsiteY3225" fmla="*/ 7914146 h 10287000"/>
              <a:gd name="connsiteX3226" fmla="*/ 5324268 w 7981948"/>
              <a:gd name="connsiteY3226" fmla="*/ 7915335 h 10287000"/>
              <a:gd name="connsiteX3227" fmla="*/ 5324033 w 7981948"/>
              <a:gd name="connsiteY3227" fmla="*/ 7922065 h 10287000"/>
              <a:gd name="connsiteX3228" fmla="*/ 5344817 w 7981948"/>
              <a:gd name="connsiteY3228" fmla="*/ 7923254 h 10287000"/>
              <a:gd name="connsiteX3229" fmla="*/ 5282230 w 7981948"/>
              <a:gd name="connsiteY3229" fmla="*/ 7926422 h 10287000"/>
              <a:gd name="connsiteX3230" fmla="*/ 5282701 w 7981948"/>
              <a:gd name="connsiteY3230" fmla="*/ 7912957 h 10287000"/>
              <a:gd name="connsiteX3231" fmla="*/ 5282934 w 7981948"/>
              <a:gd name="connsiteY3231" fmla="*/ 7906222 h 10287000"/>
              <a:gd name="connsiteX3232" fmla="*/ 5304423 w 7981948"/>
              <a:gd name="connsiteY3232" fmla="*/ 7887213 h 10287000"/>
              <a:gd name="connsiteX3233" fmla="*/ 4412726 w 7981948"/>
              <a:gd name="connsiteY3233" fmla="*/ 7884049 h 10287000"/>
              <a:gd name="connsiteX3234" fmla="*/ 4412471 w 7981948"/>
              <a:gd name="connsiteY3234" fmla="*/ 7891394 h 10287000"/>
              <a:gd name="connsiteX3235" fmla="*/ 4397799 w 7981948"/>
              <a:gd name="connsiteY3235" fmla="*/ 7890556 h 10287000"/>
              <a:gd name="connsiteX3236" fmla="*/ 4412726 w 7981948"/>
              <a:gd name="connsiteY3236" fmla="*/ 7884049 h 10287000"/>
              <a:gd name="connsiteX3237" fmla="*/ 4745079 w 7981948"/>
              <a:gd name="connsiteY3237" fmla="*/ 7882489 h 10287000"/>
              <a:gd name="connsiteX3238" fmla="*/ 4765545 w 7981948"/>
              <a:gd name="connsiteY3238" fmla="*/ 7883659 h 10287000"/>
              <a:gd name="connsiteX3239" fmla="*/ 4765307 w 7981948"/>
              <a:gd name="connsiteY3239" fmla="*/ 7890440 h 10287000"/>
              <a:gd name="connsiteX3240" fmla="*/ 4744842 w 7981948"/>
              <a:gd name="connsiteY3240" fmla="*/ 7889268 h 10287000"/>
              <a:gd name="connsiteX3241" fmla="*/ 4745079 w 7981948"/>
              <a:gd name="connsiteY3241" fmla="*/ 7882489 h 10287000"/>
              <a:gd name="connsiteX3242" fmla="*/ 4456991 w 7981948"/>
              <a:gd name="connsiteY3242" fmla="*/ 7879220 h 10287000"/>
              <a:gd name="connsiteX3243" fmla="*/ 4464987 w 7981948"/>
              <a:gd name="connsiteY3243" fmla="*/ 7887037 h 10287000"/>
              <a:gd name="connsiteX3244" fmla="*/ 4456478 w 7981948"/>
              <a:gd name="connsiteY3244" fmla="*/ 7893911 h 10287000"/>
              <a:gd name="connsiteX3245" fmla="*/ 4434731 w 7981948"/>
              <a:gd name="connsiteY3245" fmla="*/ 7885307 h 10287000"/>
              <a:gd name="connsiteX3246" fmla="*/ 4456991 w 7981948"/>
              <a:gd name="connsiteY3246" fmla="*/ 7879220 h 10287000"/>
              <a:gd name="connsiteX3247" fmla="*/ 4949578 w 7981948"/>
              <a:gd name="connsiteY3247" fmla="*/ 7875503 h 10287000"/>
              <a:gd name="connsiteX3248" fmla="*/ 4949365 w 7981948"/>
              <a:gd name="connsiteY3248" fmla="*/ 7881625 h 10287000"/>
              <a:gd name="connsiteX3249" fmla="*/ 4944050 w 7981948"/>
              <a:gd name="connsiteY3249" fmla="*/ 7875954 h 10287000"/>
              <a:gd name="connsiteX3250" fmla="*/ 4949578 w 7981948"/>
              <a:gd name="connsiteY3250" fmla="*/ 7875503 h 10287000"/>
              <a:gd name="connsiteX3251" fmla="*/ 4499300 w 7981948"/>
              <a:gd name="connsiteY3251" fmla="*/ 7875225 h 10287000"/>
              <a:gd name="connsiteX3252" fmla="*/ 4499063 w 7981948"/>
              <a:gd name="connsiteY3252" fmla="*/ 7882004 h 10287000"/>
              <a:gd name="connsiteX3253" fmla="*/ 4518578 w 7981948"/>
              <a:gd name="connsiteY3253" fmla="*/ 7910295 h 10287000"/>
              <a:gd name="connsiteX3254" fmla="*/ 4457192 w 7981948"/>
              <a:gd name="connsiteY3254" fmla="*/ 7906783 h 10287000"/>
              <a:gd name="connsiteX3255" fmla="*/ 4499300 w 7981948"/>
              <a:gd name="connsiteY3255" fmla="*/ 7875225 h 10287000"/>
              <a:gd name="connsiteX3256" fmla="*/ 5464255 w 7981948"/>
              <a:gd name="connsiteY3256" fmla="*/ 7870597 h 10287000"/>
              <a:gd name="connsiteX3257" fmla="*/ 5486263 w 7981948"/>
              <a:gd name="connsiteY3257" fmla="*/ 7871856 h 10287000"/>
              <a:gd name="connsiteX3258" fmla="*/ 5463999 w 7981948"/>
              <a:gd name="connsiteY3258" fmla="*/ 7877943 h 10287000"/>
              <a:gd name="connsiteX3259" fmla="*/ 5464255 w 7981948"/>
              <a:gd name="connsiteY3259" fmla="*/ 7870597 h 10287000"/>
              <a:gd name="connsiteX3260" fmla="*/ 5716455 w 7981948"/>
              <a:gd name="connsiteY3260" fmla="*/ 7857424 h 10287000"/>
              <a:gd name="connsiteX3261" fmla="*/ 5736395 w 7981948"/>
              <a:gd name="connsiteY3261" fmla="*/ 7865309 h 10287000"/>
              <a:gd name="connsiteX3262" fmla="*/ 5715752 w 7981948"/>
              <a:gd name="connsiteY3262" fmla="*/ 7877622 h 10287000"/>
              <a:gd name="connsiteX3263" fmla="*/ 5655234 w 7981948"/>
              <a:gd name="connsiteY3263" fmla="*/ 7874160 h 10287000"/>
              <a:gd name="connsiteX3264" fmla="*/ 5716455 w 7981948"/>
              <a:gd name="connsiteY3264" fmla="*/ 7857424 h 10287000"/>
              <a:gd name="connsiteX3265" fmla="*/ 4746261 w 7981948"/>
              <a:gd name="connsiteY3265" fmla="*/ 7848590 h 10287000"/>
              <a:gd name="connsiteX3266" fmla="*/ 4746025 w 7981948"/>
              <a:gd name="connsiteY3266" fmla="*/ 7855369 h 10287000"/>
              <a:gd name="connsiteX3267" fmla="*/ 4725564 w 7981948"/>
              <a:gd name="connsiteY3267" fmla="*/ 7854200 h 10287000"/>
              <a:gd name="connsiteX3268" fmla="*/ 4746261 w 7981948"/>
              <a:gd name="connsiteY3268" fmla="*/ 7848590 h 10287000"/>
              <a:gd name="connsiteX3269" fmla="*/ 5305831 w 7981948"/>
              <a:gd name="connsiteY3269" fmla="*/ 7846818 h 10287000"/>
              <a:gd name="connsiteX3270" fmla="*/ 5346931 w 7981948"/>
              <a:gd name="connsiteY3270" fmla="*/ 7862659 h 10287000"/>
              <a:gd name="connsiteX3271" fmla="*/ 5305128 w 7981948"/>
              <a:gd name="connsiteY3271" fmla="*/ 7867015 h 10287000"/>
              <a:gd name="connsiteX3272" fmla="*/ 5325677 w 7981948"/>
              <a:gd name="connsiteY3272" fmla="*/ 7874937 h 10287000"/>
              <a:gd name="connsiteX3273" fmla="*/ 5304423 w 7981948"/>
              <a:gd name="connsiteY3273" fmla="*/ 7887213 h 10287000"/>
              <a:gd name="connsiteX3274" fmla="*/ 5283639 w 7981948"/>
              <a:gd name="connsiteY3274" fmla="*/ 7886025 h 10287000"/>
              <a:gd name="connsiteX3275" fmla="*/ 5305831 w 7981948"/>
              <a:gd name="connsiteY3275" fmla="*/ 7846818 h 10287000"/>
              <a:gd name="connsiteX3276" fmla="*/ 4436609 w 7981948"/>
              <a:gd name="connsiteY3276" fmla="*/ 7831446 h 10287000"/>
              <a:gd name="connsiteX3277" fmla="*/ 4458617 w 7981948"/>
              <a:gd name="connsiteY3277" fmla="*/ 7832705 h 10287000"/>
              <a:gd name="connsiteX3278" fmla="*/ 4458362 w 7981948"/>
              <a:gd name="connsiteY3278" fmla="*/ 7840050 h 10287000"/>
              <a:gd name="connsiteX3279" fmla="*/ 4436352 w 7981948"/>
              <a:gd name="connsiteY3279" fmla="*/ 7838792 h 10287000"/>
              <a:gd name="connsiteX3280" fmla="*/ 4436609 w 7981948"/>
              <a:gd name="connsiteY3280" fmla="*/ 7831446 h 10287000"/>
              <a:gd name="connsiteX3281" fmla="*/ 4745638 w 7981948"/>
              <a:gd name="connsiteY3281" fmla="*/ 7822135 h 10287000"/>
              <a:gd name="connsiteX3282" fmla="*/ 4767645 w 7981948"/>
              <a:gd name="connsiteY3282" fmla="*/ 7823394 h 10287000"/>
              <a:gd name="connsiteX3283" fmla="*/ 4767391 w 7981948"/>
              <a:gd name="connsiteY3283" fmla="*/ 7830739 h 10287000"/>
              <a:gd name="connsiteX3284" fmla="*/ 4745381 w 7981948"/>
              <a:gd name="connsiteY3284" fmla="*/ 7829481 h 10287000"/>
              <a:gd name="connsiteX3285" fmla="*/ 4745638 w 7981948"/>
              <a:gd name="connsiteY3285" fmla="*/ 7822135 h 10287000"/>
              <a:gd name="connsiteX3286" fmla="*/ 5247771 w 7981948"/>
              <a:gd name="connsiteY3286" fmla="*/ 7808078 h 10287000"/>
              <a:gd name="connsiteX3287" fmla="*/ 5260528 w 7981948"/>
              <a:gd name="connsiteY3287" fmla="*/ 7811109 h 10287000"/>
              <a:gd name="connsiteX3288" fmla="*/ 5245643 w 7981948"/>
              <a:gd name="connsiteY3288" fmla="*/ 7816390 h 10287000"/>
              <a:gd name="connsiteX3289" fmla="*/ 5245857 w 7981948"/>
              <a:gd name="connsiteY3289" fmla="*/ 7810269 h 10287000"/>
              <a:gd name="connsiteX3290" fmla="*/ 5247771 w 7981948"/>
              <a:gd name="connsiteY3290" fmla="*/ 7808078 h 10287000"/>
              <a:gd name="connsiteX3291" fmla="*/ 4665462 w 7981948"/>
              <a:gd name="connsiteY3291" fmla="*/ 7802830 h 10287000"/>
              <a:gd name="connsiteX3292" fmla="*/ 4665207 w 7981948"/>
              <a:gd name="connsiteY3292" fmla="*/ 7810178 h 10287000"/>
              <a:gd name="connsiteX3293" fmla="*/ 4643197 w 7981948"/>
              <a:gd name="connsiteY3293" fmla="*/ 7808917 h 10287000"/>
              <a:gd name="connsiteX3294" fmla="*/ 4665462 w 7981948"/>
              <a:gd name="connsiteY3294" fmla="*/ 7802830 h 10287000"/>
              <a:gd name="connsiteX3295" fmla="*/ 5324363 w 7981948"/>
              <a:gd name="connsiteY3295" fmla="*/ 7798506 h 10287000"/>
              <a:gd name="connsiteX3296" fmla="*/ 5327018 w 7981948"/>
              <a:gd name="connsiteY3296" fmla="*/ 7801417 h 10287000"/>
              <a:gd name="connsiteX3297" fmla="*/ 5326762 w 7981948"/>
              <a:gd name="connsiteY3297" fmla="*/ 7808763 h 10287000"/>
              <a:gd name="connsiteX3298" fmla="*/ 5304754 w 7981948"/>
              <a:gd name="connsiteY3298" fmla="*/ 7807504 h 10287000"/>
              <a:gd name="connsiteX3299" fmla="*/ 5305011 w 7981948"/>
              <a:gd name="connsiteY3299" fmla="*/ 7800159 h 10287000"/>
              <a:gd name="connsiteX3300" fmla="*/ 5324363 w 7981948"/>
              <a:gd name="connsiteY3300" fmla="*/ 7798506 h 10287000"/>
              <a:gd name="connsiteX3301" fmla="*/ 2766057 w 7981948"/>
              <a:gd name="connsiteY3301" fmla="*/ 7790641 h 10287000"/>
              <a:gd name="connsiteX3302" fmla="*/ 2755398 w 7981948"/>
              <a:gd name="connsiteY3302" fmla="*/ 7792941 h 10287000"/>
              <a:gd name="connsiteX3303" fmla="*/ 2732371 w 7981948"/>
              <a:gd name="connsiteY3303" fmla="*/ 7805763 h 10287000"/>
              <a:gd name="connsiteX3304" fmla="*/ 2732388 w 7981948"/>
              <a:gd name="connsiteY3304" fmla="*/ 7795294 h 10287000"/>
              <a:gd name="connsiteX3305" fmla="*/ 2699275 w 7981948"/>
              <a:gd name="connsiteY3305" fmla="*/ 7844570 h 10287000"/>
              <a:gd name="connsiteX3306" fmla="*/ 2711098 w 7981948"/>
              <a:gd name="connsiteY3306" fmla="*/ 7828466 h 10287000"/>
              <a:gd name="connsiteX3307" fmla="*/ 2714377 w 7981948"/>
              <a:gd name="connsiteY3307" fmla="*/ 7830300 h 10287000"/>
              <a:gd name="connsiteX3308" fmla="*/ 2712049 w 7981948"/>
              <a:gd name="connsiteY3308" fmla="*/ 7836664 h 10287000"/>
              <a:gd name="connsiteX3309" fmla="*/ 2736566 w 7981948"/>
              <a:gd name="connsiteY3309" fmla="*/ 7845737 h 10287000"/>
              <a:gd name="connsiteX3310" fmla="*/ 2756721 w 7981948"/>
              <a:gd name="connsiteY3310" fmla="*/ 7848362 h 10287000"/>
              <a:gd name="connsiteX3311" fmla="*/ 2759596 w 7981948"/>
              <a:gd name="connsiteY3311" fmla="*/ 7838943 h 10287000"/>
              <a:gd name="connsiteX3312" fmla="*/ 2757939 w 7981948"/>
              <a:gd name="connsiteY3312" fmla="*/ 7832685 h 10287000"/>
              <a:gd name="connsiteX3313" fmla="*/ 2742467 w 7981948"/>
              <a:gd name="connsiteY3313" fmla="*/ 7824942 h 10287000"/>
              <a:gd name="connsiteX3314" fmla="*/ 2739372 w 7981948"/>
              <a:gd name="connsiteY3314" fmla="*/ 7823394 h 10287000"/>
              <a:gd name="connsiteX3315" fmla="*/ 2743904 w 7981948"/>
              <a:gd name="connsiteY3315" fmla="*/ 7820233 h 10287000"/>
              <a:gd name="connsiteX3316" fmla="*/ 2759376 w 7981948"/>
              <a:gd name="connsiteY3316" fmla="*/ 7827977 h 10287000"/>
              <a:gd name="connsiteX3317" fmla="*/ 2762470 w 7981948"/>
              <a:gd name="connsiteY3317" fmla="*/ 7829525 h 10287000"/>
              <a:gd name="connsiteX3318" fmla="*/ 2765526 w 7981948"/>
              <a:gd name="connsiteY3318" fmla="*/ 7800520 h 10287000"/>
              <a:gd name="connsiteX3319" fmla="*/ 5717508 w 7981948"/>
              <a:gd name="connsiteY3319" fmla="*/ 7774688 h 10287000"/>
              <a:gd name="connsiteX3320" fmla="*/ 5739273 w 7981948"/>
              <a:gd name="connsiteY3320" fmla="*/ 7782803 h 10287000"/>
              <a:gd name="connsiteX3321" fmla="*/ 5717269 w 7981948"/>
              <a:gd name="connsiteY3321" fmla="*/ 7781544 h 10287000"/>
              <a:gd name="connsiteX3322" fmla="*/ 5717030 w 7981948"/>
              <a:gd name="connsiteY3322" fmla="*/ 7788399 h 10287000"/>
              <a:gd name="connsiteX3323" fmla="*/ 5738795 w 7981948"/>
              <a:gd name="connsiteY3323" fmla="*/ 7796513 h 10287000"/>
              <a:gd name="connsiteX3324" fmla="*/ 5716552 w 7981948"/>
              <a:gd name="connsiteY3324" fmla="*/ 7802109 h 10287000"/>
              <a:gd name="connsiteX3325" fmla="*/ 5716312 w 7981948"/>
              <a:gd name="connsiteY3325" fmla="*/ 7808964 h 10287000"/>
              <a:gd name="connsiteX3326" fmla="*/ 5694303 w 7981948"/>
              <a:gd name="connsiteY3326" fmla="*/ 7807705 h 10287000"/>
              <a:gd name="connsiteX3327" fmla="*/ 5694542 w 7981948"/>
              <a:gd name="connsiteY3327" fmla="*/ 7800851 h 10287000"/>
              <a:gd name="connsiteX3328" fmla="*/ 5694782 w 7981948"/>
              <a:gd name="connsiteY3328" fmla="*/ 7793995 h 10287000"/>
              <a:gd name="connsiteX3329" fmla="*/ 5695020 w 7981948"/>
              <a:gd name="connsiteY3329" fmla="*/ 7787140 h 10287000"/>
              <a:gd name="connsiteX3330" fmla="*/ 5717508 w 7981948"/>
              <a:gd name="connsiteY3330" fmla="*/ 7774688 h 10287000"/>
              <a:gd name="connsiteX3331" fmla="*/ 927362 w 7981948"/>
              <a:gd name="connsiteY3331" fmla="*/ 7767420 h 10287000"/>
              <a:gd name="connsiteX3332" fmla="*/ 908601 w 7981948"/>
              <a:gd name="connsiteY3332" fmla="*/ 7780614 h 10287000"/>
              <a:gd name="connsiteX3333" fmla="*/ 927362 w 7981948"/>
              <a:gd name="connsiteY3333" fmla="*/ 7767420 h 10287000"/>
              <a:gd name="connsiteX3334" fmla="*/ 4402324 w 7981948"/>
              <a:gd name="connsiteY3334" fmla="*/ 7760797 h 10287000"/>
              <a:gd name="connsiteX3335" fmla="*/ 4380060 w 7981948"/>
              <a:gd name="connsiteY3335" fmla="*/ 7766884 h 10287000"/>
              <a:gd name="connsiteX3336" fmla="*/ 4402324 w 7981948"/>
              <a:gd name="connsiteY3336" fmla="*/ 7760797 h 10287000"/>
              <a:gd name="connsiteX3337" fmla="*/ 5712496 w 7981948"/>
              <a:gd name="connsiteY3337" fmla="*/ 7760299 h 10287000"/>
              <a:gd name="connsiteX3338" fmla="*/ 5739938 w 7981948"/>
              <a:gd name="connsiteY3338" fmla="*/ 7763708 h 10287000"/>
              <a:gd name="connsiteX3339" fmla="*/ 5717678 w 7981948"/>
              <a:gd name="connsiteY3339" fmla="*/ 7769794 h 10287000"/>
              <a:gd name="connsiteX3340" fmla="*/ 5712496 w 7981948"/>
              <a:gd name="connsiteY3340" fmla="*/ 7760299 h 10287000"/>
              <a:gd name="connsiteX3341" fmla="*/ 5635663 w 7981948"/>
              <a:gd name="connsiteY3341" fmla="*/ 7750382 h 10287000"/>
              <a:gd name="connsiteX3342" fmla="*/ 5655834 w 7981948"/>
              <a:gd name="connsiteY3342" fmla="*/ 7751536 h 10287000"/>
              <a:gd name="connsiteX3343" fmla="*/ 5655598 w 7981948"/>
              <a:gd name="connsiteY3343" fmla="*/ 7758315 h 10287000"/>
              <a:gd name="connsiteX3344" fmla="*/ 5655124 w 7981948"/>
              <a:gd name="connsiteY3344" fmla="*/ 7771875 h 10287000"/>
              <a:gd name="connsiteX3345" fmla="*/ 5669311 w 7981948"/>
              <a:gd name="connsiteY3345" fmla="*/ 7799859 h 10287000"/>
              <a:gd name="connsiteX3346" fmla="*/ 5653232 w 7981948"/>
              <a:gd name="connsiteY3346" fmla="*/ 7826115 h 10287000"/>
              <a:gd name="connsiteX3347" fmla="*/ 5652997 w 7981948"/>
              <a:gd name="connsiteY3347" fmla="*/ 7832894 h 10287000"/>
              <a:gd name="connsiteX3348" fmla="*/ 5632590 w 7981948"/>
              <a:gd name="connsiteY3348" fmla="*/ 7838519 h 10287000"/>
              <a:gd name="connsiteX3349" fmla="*/ 5632827 w 7981948"/>
              <a:gd name="connsiteY3349" fmla="*/ 7831740 h 10287000"/>
              <a:gd name="connsiteX3350" fmla="*/ 5613125 w 7981948"/>
              <a:gd name="connsiteY3350" fmla="*/ 7817028 h 10287000"/>
              <a:gd name="connsiteX3351" fmla="*/ 5633537 w 7981948"/>
              <a:gd name="connsiteY3351" fmla="*/ 7811399 h 10287000"/>
              <a:gd name="connsiteX3352" fmla="*/ 5613835 w 7981948"/>
              <a:gd name="connsiteY3352" fmla="*/ 7796687 h 10287000"/>
              <a:gd name="connsiteX3353" fmla="*/ 5614307 w 7981948"/>
              <a:gd name="connsiteY3353" fmla="*/ 7783127 h 10287000"/>
              <a:gd name="connsiteX3354" fmla="*/ 5634719 w 7981948"/>
              <a:gd name="connsiteY3354" fmla="*/ 7777502 h 10287000"/>
              <a:gd name="connsiteX3355" fmla="*/ 5634954 w 7981948"/>
              <a:gd name="connsiteY3355" fmla="*/ 7770721 h 10287000"/>
              <a:gd name="connsiteX3356" fmla="*/ 5614780 w 7981948"/>
              <a:gd name="connsiteY3356" fmla="*/ 7769567 h 10287000"/>
              <a:gd name="connsiteX3357" fmla="*/ 5635428 w 7981948"/>
              <a:gd name="connsiteY3357" fmla="*/ 7757161 h 10287000"/>
              <a:gd name="connsiteX3358" fmla="*/ 5635663 w 7981948"/>
              <a:gd name="connsiteY3358" fmla="*/ 7750382 h 10287000"/>
              <a:gd name="connsiteX3359" fmla="*/ 5351158 w 7981948"/>
              <a:gd name="connsiteY3359" fmla="*/ 7741471 h 10287000"/>
              <a:gd name="connsiteX3360" fmla="*/ 5365829 w 7981948"/>
              <a:gd name="connsiteY3360" fmla="*/ 7742310 h 10287000"/>
              <a:gd name="connsiteX3361" fmla="*/ 5365572 w 7981948"/>
              <a:gd name="connsiteY3361" fmla="*/ 7749656 h 10287000"/>
              <a:gd name="connsiteX3362" fmla="*/ 5350901 w 7981948"/>
              <a:gd name="connsiteY3362" fmla="*/ 7748817 h 10287000"/>
              <a:gd name="connsiteX3363" fmla="*/ 5351158 w 7981948"/>
              <a:gd name="connsiteY3363" fmla="*/ 7741471 h 10287000"/>
              <a:gd name="connsiteX3364" fmla="*/ 903860 w 7981948"/>
              <a:gd name="connsiteY3364" fmla="*/ 7727411 h 10287000"/>
              <a:gd name="connsiteX3365" fmla="*/ 884095 w 7981948"/>
              <a:gd name="connsiteY3365" fmla="*/ 7744622 h 10287000"/>
              <a:gd name="connsiteX3366" fmla="*/ 903860 w 7981948"/>
              <a:gd name="connsiteY3366" fmla="*/ 7727411 h 10287000"/>
              <a:gd name="connsiteX3367" fmla="*/ 4476352 w 7981948"/>
              <a:gd name="connsiteY3367" fmla="*/ 7719340 h 10287000"/>
              <a:gd name="connsiteX3368" fmla="*/ 4506644 w 7981948"/>
              <a:gd name="connsiteY3368" fmla="*/ 7720154 h 10287000"/>
              <a:gd name="connsiteX3369" fmla="*/ 4484380 w 7981948"/>
              <a:gd name="connsiteY3369" fmla="*/ 7726241 h 10287000"/>
              <a:gd name="connsiteX3370" fmla="*/ 4462375 w 7981948"/>
              <a:gd name="connsiteY3370" fmla="*/ 7724981 h 10287000"/>
              <a:gd name="connsiteX3371" fmla="*/ 4476352 w 7981948"/>
              <a:gd name="connsiteY3371" fmla="*/ 7719340 h 10287000"/>
              <a:gd name="connsiteX3372" fmla="*/ 950124 w 7981948"/>
              <a:gd name="connsiteY3372" fmla="*/ 7710300 h 10287000"/>
              <a:gd name="connsiteX3373" fmla="*/ 934960 w 7981948"/>
              <a:gd name="connsiteY3373" fmla="*/ 7728766 h 10287000"/>
              <a:gd name="connsiteX3374" fmla="*/ 950124 w 7981948"/>
              <a:gd name="connsiteY3374" fmla="*/ 7710300 h 10287000"/>
              <a:gd name="connsiteX3375" fmla="*/ 5444045 w 7981948"/>
              <a:gd name="connsiteY3375" fmla="*/ 7705941 h 10287000"/>
              <a:gd name="connsiteX3376" fmla="*/ 5491984 w 7981948"/>
              <a:gd name="connsiteY3376" fmla="*/ 7707822 h 10287000"/>
              <a:gd name="connsiteX3377" fmla="*/ 5491504 w 7981948"/>
              <a:gd name="connsiteY3377" fmla="*/ 7721592 h 10287000"/>
              <a:gd name="connsiteX3378" fmla="*/ 5511679 w 7981948"/>
              <a:gd name="connsiteY3378" fmla="*/ 7722746 h 10287000"/>
              <a:gd name="connsiteX3379" fmla="*/ 5511439 w 7981948"/>
              <a:gd name="connsiteY3379" fmla="*/ 7729634 h 10287000"/>
              <a:gd name="connsiteX3380" fmla="*/ 5491264 w 7981948"/>
              <a:gd name="connsiteY3380" fmla="*/ 7728480 h 10287000"/>
              <a:gd name="connsiteX3381" fmla="*/ 5490304 w 7981948"/>
              <a:gd name="connsiteY3381" fmla="*/ 7756021 h 10287000"/>
              <a:gd name="connsiteX3382" fmla="*/ 5490064 w 7981948"/>
              <a:gd name="connsiteY3382" fmla="*/ 7762908 h 10287000"/>
              <a:gd name="connsiteX3383" fmla="*/ 5510478 w 7981948"/>
              <a:gd name="connsiteY3383" fmla="*/ 7757175 h 10287000"/>
              <a:gd name="connsiteX3384" fmla="*/ 5510718 w 7981948"/>
              <a:gd name="connsiteY3384" fmla="*/ 7750290 h 10287000"/>
              <a:gd name="connsiteX3385" fmla="*/ 5530652 w 7981948"/>
              <a:gd name="connsiteY3385" fmla="*/ 7758329 h 10287000"/>
              <a:gd name="connsiteX3386" fmla="*/ 5550822 w 7981948"/>
              <a:gd name="connsiteY3386" fmla="*/ 7759483 h 10287000"/>
              <a:gd name="connsiteX3387" fmla="*/ 5529932 w 7981948"/>
              <a:gd name="connsiteY3387" fmla="*/ 7778987 h 10287000"/>
              <a:gd name="connsiteX3388" fmla="*/ 5529692 w 7981948"/>
              <a:gd name="connsiteY3388" fmla="*/ 7785872 h 10287000"/>
              <a:gd name="connsiteX3389" fmla="*/ 5549620 w 7981948"/>
              <a:gd name="connsiteY3389" fmla="*/ 7793912 h 10287000"/>
              <a:gd name="connsiteX3390" fmla="*/ 5549380 w 7981948"/>
              <a:gd name="connsiteY3390" fmla="*/ 7800797 h 10287000"/>
              <a:gd name="connsiteX3391" fmla="*/ 5549140 w 7981948"/>
              <a:gd name="connsiteY3391" fmla="*/ 7807682 h 10287000"/>
              <a:gd name="connsiteX3392" fmla="*/ 5569075 w 7981948"/>
              <a:gd name="connsiteY3392" fmla="*/ 7815723 h 10287000"/>
              <a:gd name="connsiteX3393" fmla="*/ 5568835 w 7981948"/>
              <a:gd name="connsiteY3393" fmla="*/ 7822609 h 10287000"/>
              <a:gd name="connsiteX3394" fmla="*/ 5548660 w 7981948"/>
              <a:gd name="connsiteY3394" fmla="*/ 7821455 h 10287000"/>
              <a:gd name="connsiteX3395" fmla="*/ 5528491 w 7981948"/>
              <a:gd name="connsiteY3395" fmla="*/ 7820301 h 10287000"/>
              <a:gd name="connsiteX3396" fmla="*/ 5528971 w 7981948"/>
              <a:gd name="connsiteY3396" fmla="*/ 7806530 h 10287000"/>
              <a:gd name="connsiteX3397" fmla="*/ 5468214 w 7981948"/>
              <a:gd name="connsiteY3397" fmla="*/ 7809953 h 10287000"/>
              <a:gd name="connsiteX3398" fmla="*/ 5448039 w 7981948"/>
              <a:gd name="connsiteY3398" fmla="*/ 7808799 h 10287000"/>
              <a:gd name="connsiteX3399" fmla="*/ 5427865 w 7981948"/>
              <a:gd name="connsiteY3399" fmla="*/ 7807645 h 10287000"/>
              <a:gd name="connsiteX3400" fmla="*/ 5448519 w 7981948"/>
              <a:gd name="connsiteY3400" fmla="*/ 7795029 h 10287000"/>
              <a:gd name="connsiteX3401" fmla="*/ 5430267 w 7981948"/>
              <a:gd name="connsiteY3401" fmla="*/ 7738788 h 10287000"/>
              <a:gd name="connsiteX3402" fmla="*/ 5410577 w 7981948"/>
              <a:gd name="connsiteY3402" fmla="*/ 7723864 h 10287000"/>
              <a:gd name="connsiteX3403" fmla="*/ 5430986 w 7981948"/>
              <a:gd name="connsiteY3403" fmla="*/ 7718132 h 10287000"/>
              <a:gd name="connsiteX3404" fmla="*/ 5411057 w 7981948"/>
              <a:gd name="connsiteY3404" fmla="*/ 7710093 h 10287000"/>
              <a:gd name="connsiteX3405" fmla="*/ 5444045 w 7981948"/>
              <a:gd name="connsiteY3405" fmla="*/ 7705941 h 10287000"/>
              <a:gd name="connsiteX3406" fmla="*/ 4948347 w 7981948"/>
              <a:gd name="connsiteY3406" fmla="*/ 7700034 h 10287000"/>
              <a:gd name="connsiteX3407" fmla="*/ 4999517 w 7981948"/>
              <a:gd name="connsiteY3407" fmla="*/ 7708112 h 10287000"/>
              <a:gd name="connsiteX3408" fmla="*/ 4978739 w 7981948"/>
              <a:gd name="connsiteY3408" fmla="*/ 7713791 h 10287000"/>
              <a:gd name="connsiteX3409" fmla="*/ 4937660 w 7981948"/>
              <a:gd name="connsiteY3409" fmla="*/ 7711442 h 10287000"/>
              <a:gd name="connsiteX3410" fmla="*/ 4957960 w 7981948"/>
              <a:gd name="connsiteY3410" fmla="*/ 7719472 h 10287000"/>
              <a:gd name="connsiteX3411" fmla="*/ 4916643 w 7981948"/>
              <a:gd name="connsiteY3411" fmla="*/ 7723978 h 10287000"/>
              <a:gd name="connsiteX3412" fmla="*/ 4896820 w 7981948"/>
              <a:gd name="connsiteY3412" fmla="*/ 7702237 h 10287000"/>
              <a:gd name="connsiteX3413" fmla="*/ 4948347 w 7981948"/>
              <a:gd name="connsiteY3413" fmla="*/ 7700034 h 10287000"/>
              <a:gd name="connsiteX3414" fmla="*/ 964522 w 7981948"/>
              <a:gd name="connsiteY3414" fmla="*/ 7698236 h 10287000"/>
              <a:gd name="connsiteX3415" fmla="*/ 973959 w 7981948"/>
              <a:gd name="connsiteY3415" fmla="*/ 7703428 h 10287000"/>
              <a:gd name="connsiteX3416" fmla="*/ 961898 w 7981948"/>
              <a:gd name="connsiteY3416" fmla="*/ 7715128 h 10287000"/>
              <a:gd name="connsiteX3417" fmla="*/ 964522 w 7981948"/>
              <a:gd name="connsiteY3417" fmla="*/ 7698236 h 10287000"/>
              <a:gd name="connsiteX3418" fmla="*/ 4752607 w 7981948"/>
              <a:gd name="connsiteY3418" fmla="*/ 7692518 h 10287000"/>
              <a:gd name="connsiteX3419" fmla="*/ 4793450 w 7981948"/>
              <a:gd name="connsiteY3419" fmla="*/ 7715706 h 10287000"/>
              <a:gd name="connsiteX3420" fmla="*/ 4771940 w 7981948"/>
              <a:gd name="connsiteY3420" fmla="*/ 7735328 h 10287000"/>
              <a:gd name="connsiteX3421" fmla="*/ 4709587 w 7981948"/>
              <a:gd name="connsiteY3421" fmla="*/ 7731762 h 10287000"/>
              <a:gd name="connsiteX3422" fmla="*/ 4668260 w 7981948"/>
              <a:gd name="connsiteY3422" fmla="*/ 7722449 h 10287000"/>
              <a:gd name="connsiteX3423" fmla="*/ 4752124 w 7981948"/>
              <a:gd name="connsiteY3423" fmla="*/ 7706391 h 10287000"/>
              <a:gd name="connsiteX3424" fmla="*/ 4752607 w 7981948"/>
              <a:gd name="connsiteY3424" fmla="*/ 7692518 h 10287000"/>
              <a:gd name="connsiteX3425" fmla="*/ 4855731 w 7981948"/>
              <a:gd name="connsiteY3425" fmla="*/ 7686149 h 10287000"/>
              <a:gd name="connsiteX3426" fmla="*/ 4857752 w 7981948"/>
              <a:gd name="connsiteY3426" fmla="*/ 7698530 h 10287000"/>
              <a:gd name="connsiteX3427" fmla="*/ 4815927 w 7981948"/>
              <a:gd name="connsiteY3427" fmla="*/ 7703499 h 10287000"/>
              <a:gd name="connsiteX3428" fmla="*/ 4816155 w 7981948"/>
              <a:gd name="connsiteY3428" fmla="*/ 7696970 h 10287000"/>
              <a:gd name="connsiteX3429" fmla="*/ 4855731 w 7981948"/>
              <a:gd name="connsiteY3429" fmla="*/ 7686149 h 10287000"/>
              <a:gd name="connsiteX3430" fmla="*/ 5656565 w 7981948"/>
              <a:gd name="connsiteY3430" fmla="*/ 7677984 h 10287000"/>
              <a:gd name="connsiteX3431" fmla="*/ 5660923 w 7981948"/>
              <a:gd name="connsiteY3431" fmla="*/ 7697859 h 10287000"/>
              <a:gd name="connsiteX3432" fmla="*/ 5635025 w 7981948"/>
              <a:gd name="connsiteY3432" fmla="*/ 7716002 h 10287000"/>
              <a:gd name="connsiteX3433" fmla="*/ 5594909 w 7981948"/>
              <a:gd name="connsiteY3433" fmla="*/ 7707166 h 10287000"/>
              <a:gd name="connsiteX3434" fmla="*/ 5595820 w 7981948"/>
              <a:gd name="connsiteY3434" fmla="*/ 7681050 h 10287000"/>
              <a:gd name="connsiteX3435" fmla="*/ 5635935 w 7981948"/>
              <a:gd name="connsiteY3435" fmla="*/ 7689887 h 10287000"/>
              <a:gd name="connsiteX3436" fmla="*/ 5656565 w 7981948"/>
              <a:gd name="connsiteY3436" fmla="*/ 7677984 h 10287000"/>
              <a:gd name="connsiteX3437" fmla="*/ 4486086 w 7981948"/>
              <a:gd name="connsiteY3437" fmla="*/ 7677275 h 10287000"/>
              <a:gd name="connsiteX3438" fmla="*/ 4507583 w 7981948"/>
              <a:gd name="connsiteY3438" fmla="*/ 7693224 h 10287000"/>
              <a:gd name="connsiteX3439" fmla="*/ 4463570 w 7981948"/>
              <a:gd name="connsiteY3439" fmla="*/ 7690707 h 10287000"/>
              <a:gd name="connsiteX3440" fmla="*/ 4486086 w 7981948"/>
              <a:gd name="connsiteY3440" fmla="*/ 7677275 h 10287000"/>
              <a:gd name="connsiteX3441" fmla="*/ 5618051 w 7981948"/>
              <a:gd name="connsiteY3441" fmla="*/ 7675782 h 10287000"/>
              <a:gd name="connsiteX3442" fmla="*/ 5640061 w 7981948"/>
              <a:gd name="connsiteY3442" fmla="*/ 7677041 h 10287000"/>
              <a:gd name="connsiteX3443" fmla="*/ 5639804 w 7981948"/>
              <a:gd name="connsiteY3443" fmla="*/ 7684386 h 10287000"/>
              <a:gd name="connsiteX3444" fmla="*/ 5617796 w 7981948"/>
              <a:gd name="connsiteY3444" fmla="*/ 7683126 h 10287000"/>
              <a:gd name="connsiteX3445" fmla="*/ 5618051 w 7981948"/>
              <a:gd name="connsiteY3445" fmla="*/ 7675782 h 10287000"/>
              <a:gd name="connsiteX3446" fmla="*/ 4425129 w 7981948"/>
              <a:gd name="connsiteY3446" fmla="*/ 7668881 h 10287000"/>
              <a:gd name="connsiteX3447" fmla="*/ 4464025 w 7981948"/>
              <a:gd name="connsiteY3447" fmla="*/ 7677648 h 10287000"/>
              <a:gd name="connsiteX3448" fmla="*/ 4450757 w 7981948"/>
              <a:gd name="connsiteY3448" fmla="*/ 7681740 h 10287000"/>
              <a:gd name="connsiteX3449" fmla="*/ 4448809 w 7981948"/>
              <a:gd name="connsiteY3449" fmla="*/ 7680919 h 10287000"/>
              <a:gd name="connsiteX3450" fmla="*/ 4444303 w 7981948"/>
              <a:gd name="connsiteY3450" fmla="*/ 7682887 h 10287000"/>
              <a:gd name="connsiteX3451" fmla="*/ 4429564 w 7981948"/>
              <a:gd name="connsiteY3451" fmla="*/ 7682220 h 10287000"/>
              <a:gd name="connsiteX3452" fmla="*/ 4425129 w 7981948"/>
              <a:gd name="connsiteY3452" fmla="*/ 7668881 h 10287000"/>
              <a:gd name="connsiteX3453" fmla="*/ 5309707 w 7981948"/>
              <a:gd name="connsiteY3453" fmla="*/ 7665506 h 10287000"/>
              <a:gd name="connsiteX3454" fmla="*/ 5330246 w 7981948"/>
              <a:gd name="connsiteY3454" fmla="*/ 7666680 h 10287000"/>
              <a:gd name="connsiteX3455" fmla="*/ 5349605 w 7981948"/>
              <a:gd name="connsiteY3455" fmla="*/ 7701698 h 10287000"/>
              <a:gd name="connsiteX3456" fmla="*/ 5370852 w 7981948"/>
              <a:gd name="connsiteY3456" fmla="*/ 7682567 h 10287000"/>
              <a:gd name="connsiteX3457" fmla="*/ 5391391 w 7981948"/>
              <a:gd name="connsiteY3457" fmla="*/ 7683742 h 10287000"/>
              <a:gd name="connsiteX3458" fmla="*/ 5398592 w 7981948"/>
              <a:gd name="connsiteY3458" fmla="*/ 7698566 h 10287000"/>
              <a:gd name="connsiteX3459" fmla="*/ 5390211 w 7981948"/>
              <a:gd name="connsiteY3459" fmla="*/ 7717585 h 10287000"/>
              <a:gd name="connsiteX3460" fmla="*/ 5369907 w 7981948"/>
              <a:gd name="connsiteY3460" fmla="*/ 7709643 h 10287000"/>
              <a:gd name="connsiteX3461" fmla="*/ 5349368 w 7981948"/>
              <a:gd name="connsiteY3461" fmla="*/ 7708467 h 10287000"/>
              <a:gd name="connsiteX3462" fmla="*/ 5327177 w 7981948"/>
              <a:gd name="connsiteY3462" fmla="*/ 7754674 h 10287000"/>
              <a:gd name="connsiteX3463" fmla="*/ 5347479 w 7981948"/>
              <a:gd name="connsiteY3463" fmla="*/ 7762618 h 10287000"/>
              <a:gd name="connsiteX3464" fmla="*/ 5368019 w 7981948"/>
              <a:gd name="connsiteY3464" fmla="*/ 7763792 h 10287000"/>
              <a:gd name="connsiteX3465" fmla="*/ 5367784 w 7981948"/>
              <a:gd name="connsiteY3465" fmla="*/ 7770561 h 10287000"/>
              <a:gd name="connsiteX3466" fmla="*/ 5347244 w 7981948"/>
              <a:gd name="connsiteY3466" fmla="*/ 7769388 h 10287000"/>
              <a:gd name="connsiteX3467" fmla="*/ 5305693 w 7981948"/>
              <a:gd name="connsiteY3467" fmla="*/ 7780574 h 10287000"/>
              <a:gd name="connsiteX3468" fmla="*/ 5306165 w 7981948"/>
              <a:gd name="connsiteY3468" fmla="*/ 7767037 h 10287000"/>
              <a:gd name="connsiteX3469" fmla="*/ 5286334 w 7981948"/>
              <a:gd name="connsiteY3469" fmla="*/ 7745556 h 10287000"/>
              <a:gd name="connsiteX3470" fmla="*/ 5204413 w 7981948"/>
              <a:gd name="connsiteY3470" fmla="*/ 7734089 h 10287000"/>
              <a:gd name="connsiteX3471" fmla="*/ 5266267 w 7981948"/>
              <a:gd name="connsiteY3471" fmla="*/ 7730844 h 10287000"/>
              <a:gd name="connsiteX3472" fmla="*/ 5288694 w 7981948"/>
              <a:gd name="connsiteY3472" fmla="*/ 7677868 h 10287000"/>
              <a:gd name="connsiteX3473" fmla="*/ 5308998 w 7981948"/>
              <a:gd name="connsiteY3473" fmla="*/ 7685813 h 10287000"/>
              <a:gd name="connsiteX3474" fmla="*/ 5309707 w 7981948"/>
              <a:gd name="connsiteY3474" fmla="*/ 7665506 h 10287000"/>
              <a:gd name="connsiteX3475" fmla="*/ 4898238 w 7981948"/>
              <a:gd name="connsiteY3475" fmla="*/ 7661598 h 10287000"/>
              <a:gd name="connsiteX3476" fmla="*/ 4897299 w 7981948"/>
              <a:gd name="connsiteY3476" fmla="*/ 7688528 h 10287000"/>
              <a:gd name="connsiteX3477" fmla="*/ 4853990 w 7981948"/>
              <a:gd name="connsiteY3477" fmla="*/ 7665814 h 10287000"/>
              <a:gd name="connsiteX3478" fmla="*/ 4898238 w 7981948"/>
              <a:gd name="connsiteY3478" fmla="*/ 7661598 h 10287000"/>
              <a:gd name="connsiteX3479" fmla="*/ 5715949 w 7981948"/>
              <a:gd name="connsiteY3479" fmla="*/ 7661296 h 10287000"/>
              <a:gd name="connsiteX3480" fmla="*/ 5743482 w 7981948"/>
              <a:gd name="connsiteY3480" fmla="*/ 7662104 h 10287000"/>
              <a:gd name="connsiteX3481" fmla="*/ 5721264 w 7981948"/>
              <a:gd name="connsiteY3481" fmla="*/ 7666966 h 10287000"/>
              <a:gd name="connsiteX3482" fmla="*/ 5715949 w 7981948"/>
              <a:gd name="connsiteY3482" fmla="*/ 7661296 h 10287000"/>
              <a:gd name="connsiteX3483" fmla="*/ 4486384 w 7981948"/>
              <a:gd name="connsiteY3483" fmla="*/ 7658932 h 10287000"/>
              <a:gd name="connsiteX3484" fmla="*/ 4508778 w 7981948"/>
              <a:gd name="connsiteY3484" fmla="*/ 7658948 h 10287000"/>
              <a:gd name="connsiteX3485" fmla="*/ 4464253 w 7981948"/>
              <a:gd name="connsiteY3485" fmla="*/ 7671120 h 10287000"/>
              <a:gd name="connsiteX3486" fmla="*/ 4486384 w 7981948"/>
              <a:gd name="connsiteY3486" fmla="*/ 7658932 h 10287000"/>
              <a:gd name="connsiteX3487" fmla="*/ 5593219 w 7981948"/>
              <a:gd name="connsiteY3487" fmla="*/ 7656767 h 10287000"/>
              <a:gd name="connsiteX3488" fmla="*/ 5618564 w 7981948"/>
              <a:gd name="connsiteY3488" fmla="*/ 7661091 h 10287000"/>
              <a:gd name="connsiteX3489" fmla="*/ 5618051 w 7981948"/>
              <a:gd name="connsiteY3489" fmla="*/ 7675782 h 10287000"/>
              <a:gd name="connsiteX3490" fmla="*/ 5574039 w 7981948"/>
              <a:gd name="connsiteY3490" fmla="*/ 7673265 h 10287000"/>
              <a:gd name="connsiteX3491" fmla="*/ 5593219 w 7981948"/>
              <a:gd name="connsiteY3491" fmla="*/ 7656767 h 10287000"/>
              <a:gd name="connsiteX3492" fmla="*/ 5507553 w 7981948"/>
              <a:gd name="connsiteY3492" fmla="*/ 7656584 h 10287000"/>
              <a:gd name="connsiteX3493" fmla="*/ 5537620 w 7981948"/>
              <a:gd name="connsiteY3493" fmla="*/ 7663823 h 10287000"/>
              <a:gd name="connsiteX3494" fmla="*/ 5493607 w 7981948"/>
              <a:gd name="connsiteY3494" fmla="*/ 7661306 h 10287000"/>
              <a:gd name="connsiteX3495" fmla="*/ 5507553 w 7981948"/>
              <a:gd name="connsiteY3495" fmla="*/ 7656584 h 10287000"/>
              <a:gd name="connsiteX3496" fmla="*/ 961275 w 7981948"/>
              <a:gd name="connsiteY3496" fmla="*/ 7653485 h 10287000"/>
              <a:gd name="connsiteX3497" fmla="*/ 979037 w 7981948"/>
              <a:gd name="connsiteY3497" fmla="*/ 7653804 h 10287000"/>
              <a:gd name="connsiteX3498" fmla="*/ 982655 w 7981948"/>
              <a:gd name="connsiteY3498" fmla="*/ 7670476 h 10287000"/>
              <a:gd name="connsiteX3499" fmla="*/ 972149 w 7981948"/>
              <a:gd name="connsiteY3499" fmla="*/ 7681357 h 10287000"/>
              <a:gd name="connsiteX3500" fmla="*/ 956819 w 7981948"/>
              <a:gd name="connsiteY3500" fmla="*/ 7670010 h 10287000"/>
              <a:gd name="connsiteX3501" fmla="*/ 961275 w 7981948"/>
              <a:gd name="connsiteY3501" fmla="*/ 7653485 h 10287000"/>
              <a:gd name="connsiteX3502" fmla="*/ 5082311 w 7981948"/>
              <a:gd name="connsiteY3502" fmla="*/ 7652499 h 10287000"/>
              <a:gd name="connsiteX3503" fmla="*/ 5104318 w 7981948"/>
              <a:gd name="connsiteY3503" fmla="*/ 7653758 h 10287000"/>
              <a:gd name="connsiteX3504" fmla="*/ 5104148 w 7981948"/>
              <a:gd name="connsiteY3504" fmla="*/ 7658656 h 10287000"/>
              <a:gd name="connsiteX3505" fmla="*/ 5082140 w 7981948"/>
              <a:gd name="connsiteY3505" fmla="*/ 7657396 h 10287000"/>
              <a:gd name="connsiteX3506" fmla="*/ 5082311 w 7981948"/>
              <a:gd name="connsiteY3506" fmla="*/ 7652499 h 10287000"/>
              <a:gd name="connsiteX3507" fmla="*/ 4465304 w 7981948"/>
              <a:gd name="connsiteY3507" fmla="*/ 7649165 h 10287000"/>
              <a:gd name="connsiteX3508" fmla="*/ 4471508 w 7981948"/>
              <a:gd name="connsiteY3508" fmla="*/ 7652271 h 10287000"/>
              <a:gd name="connsiteX3509" fmla="*/ 4474611 w 7981948"/>
              <a:gd name="connsiteY3509" fmla="*/ 7653823 h 10287000"/>
              <a:gd name="connsiteX3510" fmla="*/ 4468385 w 7981948"/>
              <a:gd name="connsiteY3510" fmla="*/ 7662506 h 10287000"/>
              <a:gd name="connsiteX3511" fmla="*/ 4463680 w 7981948"/>
              <a:gd name="connsiteY3511" fmla="*/ 7663726 h 10287000"/>
              <a:gd name="connsiteX3512" fmla="*/ 4464510 w 7981948"/>
              <a:gd name="connsiteY3512" fmla="*/ 7663774 h 10287000"/>
              <a:gd name="connsiteX3513" fmla="*/ 4464253 w 7981948"/>
              <a:gd name="connsiteY3513" fmla="*/ 7671120 h 10287000"/>
              <a:gd name="connsiteX3514" fmla="*/ 4442245 w 7981948"/>
              <a:gd name="connsiteY3514" fmla="*/ 7669861 h 10287000"/>
              <a:gd name="connsiteX3515" fmla="*/ 4442500 w 7981948"/>
              <a:gd name="connsiteY3515" fmla="*/ 7662516 h 10287000"/>
              <a:gd name="connsiteX3516" fmla="*/ 4453506 w 7981948"/>
              <a:gd name="connsiteY3516" fmla="*/ 7663144 h 10287000"/>
              <a:gd name="connsiteX3517" fmla="*/ 4460391 w 7981948"/>
              <a:gd name="connsiteY3517" fmla="*/ 7663539 h 10287000"/>
              <a:gd name="connsiteX3518" fmla="*/ 4459077 w 7981948"/>
              <a:gd name="connsiteY3518" fmla="*/ 7657848 h 10287000"/>
              <a:gd name="connsiteX3519" fmla="*/ 4465304 w 7981948"/>
              <a:gd name="connsiteY3519" fmla="*/ 7649165 h 10287000"/>
              <a:gd name="connsiteX3520" fmla="*/ 5025334 w 7981948"/>
              <a:gd name="connsiteY3520" fmla="*/ 7635224 h 10287000"/>
              <a:gd name="connsiteX3521" fmla="*/ 5045875 w 7981948"/>
              <a:gd name="connsiteY3521" fmla="*/ 7643407 h 10287000"/>
              <a:gd name="connsiteX3522" fmla="*/ 5024846 w 7981948"/>
              <a:gd name="connsiteY3522" fmla="*/ 7649213 h 10287000"/>
              <a:gd name="connsiteX3523" fmla="*/ 5025334 w 7981948"/>
              <a:gd name="connsiteY3523" fmla="*/ 7635224 h 10287000"/>
              <a:gd name="connsiteX3524" fmla="*/ 4682140 w 7981948"/>
              <a:gd name="connsiteY3524" fmla="*/ 7634575 h 10287000"/>
              <a:gd name="connsiteX3525" fmla="*/ 4693414 w 7981948"/>
              <a:gd name="connsiteY3525" fmla="*/ 7643770 h 10287000"/>
              <a:gd name="connsiteX3526" fmla="*/ 4734802 w 7981948"/>
              <a:gd name="connsiteY3526" fmla="*/ 7639380 h 10287000"/>
              <a:gd name="connsiteX3527" fmla="*/ 4754673 w 7981948"/>
              <a:gd name="connsiteY3527" fmla="*/ 7660786 h 10287000"/>
              <a:gd name="connsiteX3528" fmla="*/ 4713049 w 7981948"/>
              <a:gd name="connsiteY3528" fmla="*/ 7671918 h 10287000"/>
              <a:gd name="connsiteX3529" fmla="*/ 4795350 w 7981948"/>
              <a:gd name="connsiteY3529" fmla="*/ 7676625 h 10287000"/>
              <a:gd name="connsiteX3530" fmla="*/ 4794644 w 7981948"/>
              <a:gd name="connsiteY3530" fmla="*/ 7696852 h 10287000"/>
              <a:gd name="connsiteX3531" fmla="*/ 4733155 w 7981948"/>
              <a:gd name="connsiteY3531" fmla="*/ 7686580 h 10287000"/>
              <a:gd name="connsiteX3532" fmla="*/ 4712344 w 7981948"/>
              <a:gd name="connsiteY3532" fmla="*/ 7692145 h 10287000"/>
              <a:gd name="connsiteX3533" fmla="*/ 4712814 w 7981948"/>
              <a:gd name="connsiteY3533" fmla="*/ 7678660 h 10287000"/>
              <a:gd name="connsiteX3534" fmla="*/ 4692474 w 7981948"/>
              <a:gd name="connsiteY3534" fmla="*/ 7670741 h 10287000"/>
              <a:gd name="connsiteX3535" fmla="*/ 4609937 w 7981948"/>
              <a:gd name="connsiteY3535" fmla="*/ 7672776 h 10287000"/>
              <a:gd name="connsiteX3536" fmla="*/ 4589366 w 7981948"/>
              <a:gd name="connsiteY3536" fmla="*/ 7671599 h 10287000"/>
              <a:gd name="connsiteX3537" fmla="*/ 4568555 w 7981948"/>
              <a:gd name="connsiteY3537" fmla="*/ 7677166 h 10287000"/>
              <a:gd name="connsiteX3538" fmla="*/ 4568320 w 7981948"/>
              <a:gd name="connsiteY3538" fmla="*/ 7683909 h 10287000"/>
              <a:gd name="connsiteX3539" fmla="*/ 4547744 w 7981948"/>
              <a:gd name="connsiteY3539" fmla="*/ 7682731 h 10287000"/>
              <a:gd name="connsiteX3540" fmla="*/ 4628634 w 7981948"/>
              <a:gd name="connsiteY3540" fmla="*/ 7727896 h 10287000"/>
              <a:gd name="connsiteX3541" fmla="*/ 4669549 w 7981948"/>
              <a:gd name="connsiteY3541" fmla="*/ 7736993 h 10287000"/>
              <a:gd name="connsiteX3542" fmla="*/ 4710463 w 7981948"/>
              <a:gd name="connsiteY3542" fmla="*/ 7746087 h 10287000"/>
              <a:gd name="connsiteX3543" fmla="*/ 4689416 w 7981948"/>
              <a:gd name="connsiteY3543" fmla="*/ 7758397 h 10287000"/>
              <a:gd name="connsiteX3544" fmla="*/ 4730804 w 7981948"/>
              <a:gd name="connsiteY3544" fmla="*/ 7754007 h 10287000"/>
              <a:gd name="connsiteX3545" fmla="*/ 4813339 w 7981948"/>
              <a:gd name="connsiteY3545" fmla="*/ 7751971 h 10287000"/>
              <a:gd name="connsiteX3546" fmla="*/ 4833680 w 7981948"/>
              <a:gd name="connsiteY3546" fmla="*/ 7759891 h 10287000"/>
              <a:gd name="connsiteX3547" fmla="*/ 4833445 w 7981948"/>
              <a:gd name="connsiteY3547" fmla="*/ 7766633 h 10287000"/>
              <a:gd name="connsiteX3548" fmla="*/ 4874593 w 7981948"/>
              <a:gd name="connsiteY3548" fmla="*/ 7768987 h 10287000"/>
              <a:gd name="connsiteX3549" fmla="*/ 4894933 w 7981948"/>
              <a:gd name="connsiteY3549" fmla="*/ 7776907 h 10287000"/>
              <a:gd name="connsiteX3550" fmla="*/ 4958304 w 7981948"/>
              <a:gd name="connsiteY3550" fmla="*/ 7733239 h 10287000"/>
              <a:gd name="connsiteX3551" fmla="*/ 4999221 w 7981948"/>
              <a:gd name="connsiteY3551" fmla="*/ 7742335 h 10287000"/>
              <a:gd name="connsiteX3552" fmla="*/ 5019792 w 7981948"/>
              <a:gd name="connsiteY3552" fmla="*/ 7743511 h 10287000"/>
              <a:gd name="connsiteX3553" fmla="*/ 5020028 w 7981948"/>
              <a:gd name="connsiteY3553" fmla="*/ 7736768 h 10287000"/>
              <a:gd name="connsiteX3554" fmla="*/ 5020734 w 7981948"/>
              <a:gd name="connsiteY3554" fmla="*/ 7716539 h 10287000"/>
              <a:gd name="connsiteX3555" fmla="*/ 5041310 w 7981948"/>
              <a:gd name="connsiteY3555" fmla="*/ 7717717 h 10287000"/>
              <a:gd name="connsiteX3556" fmla="*/ 5021439 w 7981948"/>
              <a:gd name="connsiteY3556" fmla="*/ 7696313 h 10287000"/>
              <a:gd name="connsiteX3557" fmla="*/ 5021910 w 7981948"/>
              <a:gd name="connsiteY3557" fmla="*/ 7682826 h 10287000"/>
              <a:gd name="connsiteX3558" fmla="*/ 5125256 w 7981948"/>
              <a:gd name="connsiteY3558" fmla="*/ 7675224 h 10287000"/>
              <a:gd name="connsiteX3559" fmla="*/ 5167114 w 7981948"/>
              <a:gd name="connsiteY3559" fmla="*/ 7657351 h 10287000"/>
              <a:gd name="connsiteX3560" fmla="*/ 5187216 w 7981948"/>
              <a:gd name="connsiteY3560" fmla="*/ 7672011 h 10287000"/>
              <a:gd name="connsiteX3561" fmla="*/ 5166409 w 7981948"/>
              <a:gd name="connsiteY3561" fmla="*/ 7677578 h 10287000"/>
              <a:gd name="connsiteX3562" fmla="*/ 5207086 w 7981948"/>
              <a:gd name="connsiteY3562" fmla="*/ 7693417 h 10287000"/>
              <a:gd name="connsiteX3563" fmla="*/ 5228604 w 7981948"/>
              <a:gd name="connsiteY3563" fmla="*/ 7667623 h 10287000"/>
              <a:gd name="connsiteX3564" fmla="*/ 5227193 w 7981948"/>
              <a:gd name="connsiteY3564" fmla="*/ 7708081 h 10287000"/>
              <a:gd name="connsiteX3565" fmla="*/ 5144891 w 7981948"/>
              <a:gd name="connsiteY3565" fmla="*/ 7703372 h 10287000"/>
              <a:gd name="connsiteX3566" fmla="*/ 5124787 w 7981948"/>
              <a:gd name="connsiteY3566" fmla="*/ 7688710 h 10287000"/>
              <a:gd name="connsiteX3567" fmla="*/ 5123845 w 7981948"/>
              <a:gd name="connsiteY3567" fmla="*/ 7715681 h 10287000"/>
              <a:gd name="connsiteX3568" fmla="*/ 5144423 w 7981948"/>
              <a:gd name="connsiteY3568" fmla="*/ 7716858 h 10287000"/>
              <a:gd name="connsiteX3569" fmla="*/ 5185570 w 7981948"/>
              <a:gd name="connsiteY3569" fmla="*/ 7719211 h 10287000"/>
              <a:gd name="connsiteX3570" fmla="*/ 5185335 w 7981948"/>
              <a:gd name="connsiteY3570" fmla="*/ 7725953 h 10287000"/>
              <a:gd name="connsiteX3571" fmla="*/ 5164763 w 7981948"/>
              <a:gd name="connsiteY3571" fmla="*/ 7724778 h 10287000"/>
              <a:gd name="connsiteX3572" fmla="*/ 5123611 w 7981948"/>
              <a:gd name="connsiteY3572" fmla="*/ 7722424 h 10287000"/>
              <a:gd name="connsiteX3573" fmla="*/ 5121493 w 7981948"/>
              <a:gd name="connsiteY3573" fmla="*/ 7783108 h 10287000"/>
              <a:gd name="connsiteX3574" fmla="*/ 5142775 w 7981948"/>
              <a:gd name="connsiteY3574" fmla="*/ 7764056 h 10287000"/>
              <a:gd name="connsiteX3575" fmla="*/ 5204970 w 7981948"/>
              <a:gd name="connsiteY3575" fmla="*/ 7754101 h 10287000"/>
              <a:gd name="connsiteX3576" fmla="*/ 5204499 w 7981948"/>
              <a:gd name="connsiteY3576" fmla="*/ 7767588 h 10287000"/>
              <a:gd name="connsiteX3577" fmla="*/ 5225076 w 7981948"/>
              <a:gd name="connsiteY3577" fmla="*/ 7768765 h 10287000"/>
              <a:gd name="connsiteX3578" fmla="*/ 5204030 w 7981948"/>
              <a:gd name="connsiteY3578" fmla="*/ 7781073 h 10287000"/>
              <a:gd name="connsiteX3579" fmla="*/ 5223429 w 7981948"/>
              <a:gd name="connsiteY3579" fmla="*/ 7815963 h 10287000"/>
              <a:gd name="connsiteX3580" fmla="*/ 5222960 w 7981948"/>
              <a:gd name="connsiteY3580" fmla="*/ 7829450 h 10287000"/>
              <a:gd name="connsiteX3581" fmla="*/ 5221549 w 7981948"/>
              <a:gd name="connsiteY3581" fmla="*/ 7869905 h 10287000"/>
              <a:gd name="connsiteX3582" fmla="*/ 5241655 w 7981948"/>
              <a:gd name="connsiteY3582" fmla="*/ 7884567 h 10287000"/>
              <a:gd name="connsiteX3583" fmla="*/ 5179691 w 7981948"/>
              <a:gd name="connsiteY3583" fmla="*/ 7887780 h 10287000"/>
              <a:gd name="connsiteX3584" fmla="*/ 5174489 w 7981948"/>
              <a:gd name="connsiteY3584" fmla="*/ 7882783 h 10287000"/>
              <a:gd name="connsiteX3585" fmla="*/ 5180160 w 7981948"/>
              <a:gd name="connsiteY3585" fmla="*/ 7874295 h 10287000"/>
              <a:gd name="connsiteX3586" fmla="*/ 5172213 w 7981948"/>
              <a:gd name="connsiteY3586" fmla="*/ 7880597 h 10287000"/>
              <a:gd name="connsiteX3587" fmla="*/ 5174489 w 7981948"/>
              <a:gd name="connsiteY3587" fmla="*/ 7882783 h 10287000"/>
              <a:gd name="connsiteX3588" fmla="*/ 5158413 w 7981948"/>
              <a:gd name="connsiteY3588" fmla="*/ 7906831 h 10287000"/>
              <a:gd name="connsiteX3589" fmla="*/ 5178984 w 7981948"/>
              <a:gd name="connsiteY3589" fmla="*/ 7908009 h 10287000"/>
              <a:gd name="connsiteX3590" fmla="*/ 5178749 w 7981948"/>
              <a:gd name="connsiteY3590" fmla="*/ 7914751 h 10287000"/>
              <a:gd name="connsiteX3591" fmla="*/ 5158178 w 7981948"/>
              <a:gd name="connsiteY3591" fmla="*/ 7913576 h 10287000"/>
              <a:gd name="connsiteX3592" fmla="*/ 5137367 w 7981948"/>
              <a:gd name="connsiteY3592" fmla="*/ 7919141 h 10287000"/>
              <a:gd name="connsiteX3593" fmla="*/ 5136427 w 7981948"/>
              <a:gd name="connsiteY3593" fmla="*/ 7946112 h 10287000"/>
              <a:gd name="connsiteX3594" fmla="*/ 5198386 w 7981948"/>
              <a:gd name="connsiteY3594" fmla="*/ 7942899 h 10287000"/>
              <a:gd name="connsiteX3595" fmla="*/ 5198150 w 7981948"/>
              <a:gd name="connsiteY3595" fmla="*/ 7949643 h 10287000"/>
              <a:gd name="connsiteX3596" fmla="*/ 5156766 w 7981948"/>
              <a:gd name="connsiteY3596" fmla="*/ 7954031 h 10287000"/>
              <a:gd name="connsiteX3597" fmla="*/ 5257758 w 7981948"/>
              <a:gd name="connsiteY3597" fmla="*/ 8013857 h 10287000"/>
              <a:gd name="connsiteX3598" fmla="*/ 5298911 w 7981948"/>
              <a:gd name="connsiteY3598" fmla="*/ 8016210 h 10287000"/>
              <a:gd name="connsiteX3599" fmla="*/ 5319017 w 7981948"/>
              <a:gd name="connsiteY3599" fmla="*/ 8030874 h 10287000"/>
              <a:gd name="connsiteX3600" fmla="*/ 5174047 w 7981948"/>
              <a:gd name="connsiteY3600" fmla="*/ 8049606 h 10287000"/>
              <a:gd name="connsiteX3601" fmla="*/ 5133134 w 7981948"/>
              <a:gd name="connsiteY3601" fmla="*/ 8040510 h 10287000"/>
              <a:gd name="connsiteX3602" fmla="*/ 5112322 w 7981948"/>
              <a:gd name="connsiteY3602" fmla="*/ 8046077 h 10287000"/>
              <a:gd name="connsiteX3603" fmla="*/ 5132899 w 7981948"/>
              <a:gd name="connsiteY3603" fmla="*/ 8047254 h 10287000"/>
              <a:gd name="connsiteX3604" fmla="*/ 5091510 w 7981948"/>
              <a:gd name="connsiteY3604" fmla="*/ 8051642 h 10287000"/>
              <a:gd name="connsiteX3605" fmla="*/ 5112557 w 7981948"/>
              <a:gd name="connsiteY3605" fmla="*/ 8039332 h 10287000"/>
              <a:gd name="connsiteX3606" fmla="*/ 5113263 w 7981948"/>
              <a:gd name="connsiteY3606" fmla="*/ 8019106 h 10287000"/>
              <a:gd name="connsiteX3607" fmla="*/ 5071410 w 7981948"/>
              <a:gd name="connsiteY3607" fmla="*/ 8036980 h 10287000"/>
              <a:gd name="connsiteX3608" fmla="*/ 5050833 w 7981948"/>
              <a:gd name="connsiteY3608" fmla="*/ 8035803 h 10287000"/>
              <a:gd name="connsiteX3609" fmla="*/ 5071175 w 7981948"/>
              <a:gd name="connsiteY3609" fmla="*/ 8043724 h 10287000"/>
              <a:gd name="connsiteX3610" fmla="*/ 5050598 w 7981948"/>
              <a:gd name="connsiteY3610" fmla="*/ 8042547 h 10287000"/>
              <a:gd name="connsiteX3611" fmla="*/ 5070939 w 7981948"/>
              <a:gd name="connsiteY3611" fmla="*/ 8050466 h 10287000"/>
              <a:gd name="connsiteX3612" fmla="*/ 5029317 w 7981948"/>
              <a:gd name="connsiteY3612" fmla="*/ 8061597 h 10287000"/>
              <a:gd name="connsiteX3613" fmla="*/ 5010387 w 7981948"/>
              <a:gd name="connsiteY3613" fmla="*/ 8013222 h 10287000"/>
              <a:gd name="connsiteX3614" fmla="*/ 4973750 w 7981948"/>
              <a:gd name="connsiteY3614" fmla="*/ 8023020 h 10287000"/>
              <a:gd name="connsiteX3615" fmla="*/ 4990246 w 7981948"/>
              <a:gd name="connsiteY3615" fmla="*/ 8026654 h 10287000"/>
              <a:gd name="connsiteX3616" fmla="*/ 5009736 w 7981948"/>
              <a:gd name="connsiteY3616" fmla="*/ 8047393 h 10287000"/>
              <a:gd name="connsiteX3617" fmla="*/ 4968933 w 7981948"/>
              <a:gd name="connsiteY3617" fmla="*/ 8058144 h 10287000"/>
              <a:gd name="connsiteX3618" fmla="*/ 4948991 w 7981948"/>
              <a:gd name="connsiteY3618" fmla="*/ 8050463 h 10287000"/>
              <a:gd name="connsiteX3619" fmla="*/ 4950129 w 7981948"/>
              <a:gd name="connsiteY3619" fmla="*/ 8017818 h 10287000"/>
              <a:gd name="connsiteX3620" fmla="*/ 4965930 w 7981948"/>
              <a:gd name="connsiteY3620" fmla="*/ 8021300 h 10287000"/>
              <a:gd name="connsiteX3621" fmla="*/ 4948897 w 7981948"/>
              <a:gd name="connsiteY3621" fmla="*/ 8002948 h 10287000"/>
              <a:gd name="connsiteX3622" fmla="*/ 4969710 w 7981948"/>
              <a:gd name="connsiteY3622" fmla="*/ 7997383 h 10287000"/>
              <a:gd name="connsiteX3623" fmla="*/ 4929262 w 7981948"/>
              <a:gd name="connsiteY3623" fmla="*/ 7974799 h 10287000"/>
              <a:gd name="connsiteX3624" fmla="*/ 4929026 w 7981948"/>
              <a:gd name="connsiteY3624" fmla="*/ 7981544 h 10287000"/>
              <a:gd name="connsiteX3625" fmla="*/ 4888113 w 7981948"/>
              <a:gd name="connsiteY3625" fmla="*/ 7972447 h 10287000"/>
              <a:gd name="connsiteX3626" fmla="*/ 4888349 w 7981948"/>
              <a:gd name="connsiteY3626" fmla="*/ 7965705 h 10287000"/>
              <a:gd name="connsiteX3627" fmla="*/ 4868243 w 7981948"/>
              <a:gd name="connsiteY3627" fmla="*/ 7951041 h 10287000"/>
              <a:gd name="connsiteX3628" fmla="*/ 4889525 w 7981948"/>
              <a:gd name="connsiteY3628" fmla="*/ 7931991 h 10287000"/>
              <a:gd name="connsiteX3629" fmla="*/ 4828037 w 7981948"/>
              <a:gd name="connsiteY3629" fmla="*/ 7921717 h 10287000"/>
              <a:gd name="connsiteX3630" fmla="*/ 4807225 w 7981948"/>
              <a:gd name="connsiteY3630" fmla="*/ 7927284 h 10287000"/>
              <a:gd name="connsiteX3631" fmla="*/ 4766309 w 7981948"/>
              <a:gd name="connsiteY3631" fmla="*/ 7918188 h 10287000"/>
              <a:gd name="connsiteX3632" fmla="*/ 4807459 w 7981948"/>
              <a:gd name="connsiteY3632" fmla="*/ 7920542 h 10287000"/>
              <a:gd name="connsiteX3633" fmla="*/ 4808166 w 7981948"/>
              <a:gd name="connsiteY3633" fmla="*/ 7900311 h 10287000"/>
              <a:gd name="connsiteX3634" fmla="*/ 4869419 w 7981948"/>
              <a:gd name="connsiteY3634" fmla="*/ 7917328 h 10287000"/>
              <a:gd name="connsiteX3635" fmla="*/ 4910571 w 7981948"/>
              <a:gd name="connsiteY3635" fmla="*/ 7919682 h 10287000"/>
              <a:gd name="connsiteX3636" fmla="*/ 4993108 w 7981948"/>
              <a:gd name="connsiteY3636" fmla="*/ 7917646 h 10287000"/>
              <a:gd name="connsiteX3637" fmla="*/ 4993577 w 7981948"/>
              <a:gd name="connsiteY3637" fmla="*/ 7904160 h 10287000"/>
              <a:gd name="connsiteX3638" fmla="*/ 4993813 w 7981948"/>
              <a:gd name="connsiteY3638" fmla="*/ 7897418 h 10287000"/>
              <a:gd name="connsiteX3639" fmla="*/ 4973472 w 7981948"/>
              <a:gd name="connsiteY3639" fmla="*/ 7889498 h 10287000"/>
              <a:gd name="connsiteX3640" fmla="*/ 4994989 w 7981948"/>
              <a:gd name="connsiteY3640" fmla="*/ 7863704 h 10287000"/>
              <a:gd name="connsiteX3641" fmla="*/ 5036137 w 7981948"/>
              <a:gd name="connsiteY3641" fmla="*/ 7866057 h 10287000"/>
              <a:gd name="connsiteX3642" fmla="*/ 5057417 w 7981948"/>
              <a:gd name="connsiteY3642" fmla="*/ 7847007 h 10287000"/>
              <a:gd name="connsiteX3643" fmla="*/ 5016031 w 7981948"/>
              <a:gd name="connsiteY3643" fmla="*/ 7851395 h 10287000"/>
              <a:gd name="connsiteX3644" fmla="*/ 4995460 w 7981948"/>
              <a:gd name="connsiteY3644" fmla="*/ 7850218 h 10287000"/>
              <a:gd name="connsiteX3645" fmla="*/ 4995694 w 7981948"/>
              <a:gd name="connsiteY3645" fmla="*/ 7843475 h 10287000"/>
              <a:gd name="connsiteX3646" fmla="*/ 5016971 w 7981948"/>
              <a:gd name="connsiteY3646" fmla="*/ 7824424 h 10287000"/>
              <a:gd name="connsiteX3647" fmla="*/ 4913864 w 7981948"/>
              <a:gd name="connsiteY3647" fmla="*/ 7825284 h 10287000"/>
              <a:gd name="connsiteX3648" fmla="*/ 4893523 w 7981948"/>
              <a:gd name="connsiteY3648" fmla="*/ 7817363 h 10287000"/>
              <a:gd name="connsiteX3649" fmla="*/ 4893993 w 7981948"/>
              <a:gd name="connsiteY3649" fmla="*/ 7803878 h 10287000"/>
              <a:gd name="connsiteX3650" fmla="*/ 4832034 w 7981948"/>
              <a:gd name="connsiteY3650" fmla="*/ 7807091 h 10287000"/>
              <a:gd name="connsiteX3651" fmla="*/ 4790412 w 7981948"/>
              <a:gd name="connsiteY3651" fmla="*/ 7818223 h 10287000"/>
              <a:gd name="connsiteX3652" fmla="*/ 4729158 w 7981948"/>
              <a:gd name="connsiteY3652" fmla="*/ 7801207 h 10287000"/>
              <a:gd name="connsiteX3653" fmla="*/ 4728923 w 7981948"/>
              <a:gd name="connsiteY3653" fmla="*/ 7807949 h 10287000"/>
              <a:gd name="connsiteX3654" fmla="*/ 4688240 w 7981948"/>
              <a:gd name="connsiteY3654" fmla="*/ 7792110 h 10287000"/>
              <a:gd name="connsiteX3655" fmla="*/ 4647093 w 7981948"/>
              <a:gd name="connsiteY3655" fmla="*/ 7789758 h 10287000"/>
              <a:gd name="connsiteX3656" fmla="*/ 4586074 w 7981948"/>
              <a:gd name="connsiteY3656" fmla="*/ 7765999 h 10287000"/>
              <a:gd name="connsiteX3657" fmla="*/ 4587014 w 7981948"/>
              <a:gd name="connsiteY3657" fmla="*/ 7739028 h 10287000"/>
              <a:gd name="connsiteX3658" fmla="*/ 4485078 w 7981948"/>
              <a:gd name="connsiteY3658" fmla="*/ 7706173 h 10287000"/>
              <a:gd name="connsiteX3659" fmla="*/ 4527638 w 7981948"/>
              <a:gd name="connsiteY3659" fmla="*/ 7668070 h 10287000"/>
              <a:gd name="connsiteX3660" fmla="*/ 4547979 w 7981948"/>
              <a:gd name="connsiteY3660" fmla="*/ 7675989 h 10287000"/>
              <a:gd name="connsiteX3661" fmla="*/ 4568790 w 7981948"/>
              <a:gd name="connsiteY3661" fmla="*/ 7670424 h 10287000"/>
              <a:gd name="connsiteX3662" fmla="*/ 4569025 w 7981948"/>
              <a:gd name="connsiteY3662" fmla="*/ 7663680 h 10287000"/>
              <a:gd name="connsiteX3663" fmla="*/ 4589602 w 7981948"/>
              <a:gd name="connsiteY3663" fmla="*/ 7664857 h 10287000"/>
              <a:gd name="connsiteX3664" fmla="*/ 4610173 w 7981948"/>
              <a:gd name="connsiteY3664" fmla="*/ 7666034 h 10287000"/>
              <a:gd name="connsiteX3665" fmla="*/ 4631455 w 7981948"/>
              <a:gd name="connsiteY3665" fmla="*/ 7646983 h 10287000"/>
              <a:gd name="connsiteX3666" fmla="*/ 4651561 w 7981948"/>
              <a:gd name="connsiteY3666" fmla="*/ 7661644 h 10287000"/>
              <a:gd name="connsiteX3667" fmla="*/ 4672372 w 7981948"/>
              <a:gd name="connsiteY3667" fmla="*/ 7656079 h 10287000"/>
              <a:gd name="connsiteX3668" fmla="*/ 4631455 w 7981948"/>
              <a:gd name="connsiteY3668" fmla="*/ 7646983 h 10287000"/>
              <a:gd name="connsiteX3669" fmla="*/ 4673077 w 7981948"/>
              <a:gd name="connsiteY3669" fmla="*/ 7635850 h 10287000"/>
              <a:gd name="connsiteX3670" fmla="*/ 4682140 w 7981948"/>
              <a:gd name="connsiteY3670" fmla="*/ 7634575 h 10287000"/>
              <a:gd name="connsiteX3671" fmla="*/ 922584 w 7981948"/>
              <a:gd name="connsiteY3671" fmla="*/ 7630664 h 10287000"/>
              <a:gd name="connsiteX3672" fmla="*/ 926839 w 7981948"/>
              <a:gd name="connsiteY3672" fmla="*/ 7634204 h 10287000"/>
              <a:gd name="connsiteX3673" fmla="*/ 917849 w 7981948"/>
              <a:gd name="connsiteY3673" fmla="*/ 7649608 h 10287000"/>
              <a:gd name="connsiteX3674" fmla="*/ 922584 w 7981948"/>
              <a:gd name="connsiteY3674" fmla="*/ 7630664 h 10287000"/>
              <a:gd name="connsiteX3675" fmla="*/ 979422 w 7981948"/>
              <a:gd name="connsiteY3675" fmla="*/ 7621687 h 10287000"/>
              <a:gd name="connsiteX3676" fmla="*/ 979008 w 7981948"/>
              <a:gd name="connsiteY3676" fmla="*/ 7630821 h 10287000"/>
              <a:gd name="connsiteX3677" fmla="*/ 973395 w 7981948"/>
              <a:gd name="connsiteY3677" fmla="*/ 7645796 h 10287000"/>
              <a:gd name="connsiteX3678" fmla="*/ 965557 w 7981948"/>
              <a:gd name="connsiteY3678" fmla="*/ 7637267 h 10287000"/>
              <a:gd name="connsiteX3679" fmla="*/ 979422 w 7981948"/>
              <a:gd name="connsiteY3679" fmla="*/ 7621687 h 10287000"/>
              <a:gd name="connsiteX3680" fmla="*/ 4671781 w 7981948"/>
              <a:gd name="connsiteY3680" fmla="*/ 7621660 h 10287000"/>
              <a:gd name="connsiteX3681" fmla="*/ 4699256 w 7981948"/>
              <a:gd name="connsiteY3681" fmla="*/ 7624150 h 10287000"/>
              <a:gd name="connsiteX3682" fmla="*/ 4693529 w 7981948"/>
              <a:gd name="connsiteY3682" fmla="*/ 7630264 h 10287000"/>
              <a:gd name="connsiteX3683" fmla="*/ 4671781 w 7981948"/>
              <a:gd name="connsiteY3683" fmla="*/ 7621660 h 10287000"/>
              <a:gd name="connsiteX3684" fmla="*/ 4466412 w 7981948"/>
              <a:gd name="connsiteY3684" fmla="*/ 7609096 h 10287000"/>
              <a:gd name="connsiteX3685" fmla="*/ 4546876 w 7981948"/>
              <a:gd name="connsiteY3685" fmla="*/ 7620241 h 10287000"/>
              <a:gd name="connsiteX3686" fmla="*/ 4486131 w 7981948"/>
              <a:gd name="connsiteY3686" fmla="*/ 7623309 h 10287000"/>
              <a:gd name="connsiteX3687" fmla="*/ 4466412 w 7981948"/>
              <a:gd name="connsiteY3687" fmla="*/ 7609096 h 10287000"/>
              <a:gd name="connsiteX3688" fmla="*/ 4775021 w 7981948"/>
              <a:gd name="connsiteY3688" fmla="*/ 7606883 h 10287000"/>
              <a:gd name="connsiteX3689" fmla="*/ 4814365 w 7981948"/>
              <a:gd name="connsiteY3689" fmla="*/ 7607737 h 10287000"/>
              <a:gd name="connsiteX3690" fmla="*/ 4814125 w 7981948"/>
              <a:gd name="connsiteY3690" fmla="*/ 7614593 h 10287000"/>
              <a:gd name="connsiteX3691" fmla="*/ 4834671 w 7981948"/>
              <a:gd name="connsiteY3691" fmla="*/ 7622636 h 10287000"/>
              <a:gd name="connsiteX3692" fmla="*/ 4855455 w 7981948"/>
              <a:gd name="connsiteY3692" fmla="*/ 7623825 h 10287000"/>
              <a:gd name="connsiteX3693" fmla="*/ 4834432 w 7981948"/>
              <a:gd name="connsiteY3693" fmla="*/ 7629491 h 10287000"/>
              <a:gd name="connsiteX3694" fmla="*/ 4813887 w 7981948"/>
              <a:gd name="connsiteY3694" fmla="*/ 7621448 h 10287000"/>
              <a:gd name="connsiteX3695" fmla="*/ 4772319 w 7981948"/>
              <a:gd name="connsiteY3695" fmla="*/ 7619070 h 10287000"/>
              <a:gd name="connsiteX3696" fmla="*/ 4730272 w 7981948"/>
              <a:gd name="connsiteY3696" fmla="*/ 7630403 h 10287000"/>
              <a:gd name="connsiteX3697" fmla="*/ 4775021 w 7981948"/>
              <a:gd name="connsiteY3697" fmla="*/ 7606883 h 10287000"/>
              <a:gd name="connsiteX3698" fmla="*/ 5602102 w 7981948"/>
              <a:gd name="connsiteY3698" fmla="*/ 7606183 h 10287000"/>
              <a:gd name="connsiteX3699" fmla="*/ 5645883 w 7981948"/>
              <a:gd name="connsiteY3699" fmla="*/ 7619760 h 10287000"/>
              <a:gd name="connsiteX3700" fmla="*/ 5642722 w 7981948"/>
              <a:gd name="connsiteY3700" fmla="*/ 7635763 h 10287000"/>
              <a:gd name="connsiteX3701" fmla="*/ 5621701 w 7981948"/>
              <a:gd name="connsiteY3701" fmla="*/ 7641375 h 10287000"/>
              <a:gd name="connsiteX3702" fmla="*/ 5600680 w 7981948"/>
              <a:gd name="connsiteY3702" fmla="*/ 7646988 h 10287000"/>
              <a:gd name="connsiteX3703" fmla="*/ 5600917 w 7981948"/>
              <a:gd name="connsiteY3703" fmla="*/ 7640186 h 10287000"/>
              <a:gd name="connsiteX3704" fmla="*/ 5580133 w 7981948"/>
              <a:gd name="connsiteY3704" fmla="*/ 7638997 h 10287000"/>
              <a:gd name="connsiteX3705" fmla="*/ 5559586 w 7981948"/>
              <a:gd name="connsiteY3705" fmla="*/ 7631008 h 10287000"/>
              <a:gd name="connsiteX3706" fmla="*/ 5454483 w 7981948"/>
              <a:gd name="connsiteY3706" fmla="*/ 7659070 h 10287000"/>
              <a:gd name="connsiteX3707" fmla="*/ 5454958 w 7981948"/>
              <a:gd name="connsiteY3707" fmla="*/ 7645467 h 10287000"/>
              <a:gd name="connsiteX3708" fmla="*/ 5413389 w 7981948"/>
              <a:gd name="connsiteY3708" fmla="*/ 7643089 h 10287000"/>
              <a:gd name="connsiteX3709" fmla="*/ 5476690 w 7981948"/>
              <a:gd name="connsiteY3709" fmla="*/ 7619453 h 10287000"/>
              <a:gd name="connsiteX3710" fmla="*/ 5497470 w 7981948"/>
              <a:gd name="connsiteY3710" fmla="*/ 7620640 h 10287000"/>
              <a:gd name="connsiteX3711" fmla="*/ 5518729 w 7981948"/>
              <a:gd name="connsiteY3711" fmla="*/ 7608228 h 10287000"/>
              <a:gd name="connsiteX3712" fmla="*/ 5602102 w 7981948"/>
              <a:gd name="connsiteY3712" fmla="*/ 7606183 h 10287000"/>
              <a:gd name="connsiteX3713" fmla="*/ 5370782 w 7981948"/>
              <a:gd name="connsiteY3713" fmla="*/ 7600310 h 10287000"/>
              <a:gd name="connsiteX3714" fmla="*/ 5392789 w 7981948"/>
              <a:gd name="connsiteY3714" fmla="*/ 7601569 h 10287000"/>
              <a:gd name="connsiteX3715" fmla="*/ 5392576 w 7981948"/>
              <a:gd name="connsiteY3715" fmla="*/ 7607691 h 10287000"/>
              <a:gd name="connsiteX3716" fmla="*/ 5370354 w 7981948"/>
              <a:gd name="connsiteY3716" fmla="*/ 7612552 h 10287000"/>
              <a:gd name="connsiteX3717" fmla="*/ 5370567 w 7981948"/>
              <a:gd name="connsiteY3717" fmla="*/ 7606432 h 10287000"/>
              <a:gd name="connsiteX3718" fmla="*/ 5370782 w 7981948"/>
              <a:gd name="connsiteY3718" fmla="*/ 7600310 h 10287000"/>
              <a:gd name="connsiteX3719" fmla="*/ 4964201 w 7981948"/>
              <a:gd name="connsiteY3719" fmla="*/ 7596682 h 10287000"/>
              <a:gd name="connsiteX3720" fmla="*/ 5026066 w 7981948"/>
              <a:gd name="connsiteY3720" fmla="*/ 7614238 h 10287000"/>
              <a:gd name="connsiteX3721" fmla="*/ 5025578 w 7981948"/>
              <a:gd name="connsiteY3721" fmla="*/ 7628229 h 10287000"/>
              <a:gd name="connsiteX3722" fmla="*/ 4962982 w 7981948"/>
              <a:gd name="connsiteY3722" fmla="*/ 7631658 h 10287000"/>
              <a:gd name="connsiteX3723" fmla="*/ 4921902 w 7981948"/>
              <a:gd name="connsiteY3723" fmla="*/ 7615289 h 10287000"/>
              <a:gd name="connsiteX3724" fmla="*/ 4964201 w 7981948"/>
              <a:gd name="connsiteY3724" fmla="*/ 7596682 h 10287000"/>
              <a:gd name="connsiteX3725" fmla="*/ 5723826 w 7981948"/>
              <a:gd name="connsiteY3725" fmla="*/ 7593520 h 10287000"/>
              <a:gd name="connsiteX3726" fmla="*/ 5745404 w 7981948"/>
              <a:gd name="connsiteY3726" fmla="*/ 7607020 h 10287000"/>
              <a:gd name="connsiteX3727" fmla="*/ 5701390 w 7981948"/>
              <a:gd name="connsiteY3727" fmla="*/ 7604503 h 10287000"/>
              <a:gd name="connsiteX3728" fmla="*/ 5723826 w 7981948"/>
              <a:gd name="connsiteY3728" fmla="*/ 7593520 h 10287000"/>
              <a:gd name="connsiteX3729" fmla="*/ 4511165 w 7981948"/>
              <a:gd name="connsiteY3729" fmla="*/ 7590396 h 10287000"/>
              <a:gd name="connsiteX3730" fmla="*/ 4547588 w 7981948"/>
              <a:gd name="connsiteY3730" fmla="*/ 7599839 h 10287000"/>
              <a:gd name="connsiteX3731" fmla="*/ 4528992 w 7981948"/>
              <a:gd name="connsiteY3731" fmla="*/ 7606134 h 10287000"/>
              <a:gd name="connsiteX3732" fmla="*/ 4511165 w 7981948"/>
              <a:gd name="connsiteY3732" fmla="*/ 7590396 h 10287000"/>
              <a:gd name="connsiteX3733" fmla="*/ 4548016 w 7981948"/>
              <a:gd name="connsiteY3733" fmla="*/ 7587597 h 10287000"/>
              <a:gd name="connsiteX3734" fmla="*/ 4570024 w 7981948"/>
              <a:gd name="connsiteY3734" fmla="*/ 7588855 h 10287000"/>
              <a:gd name="connsiteX3735" fmla="*/ 4547843 w 7981948"/>
              <a:gd name="connsiteY3735" fmla="*/ 7592493 h 10287000"/>
              <a:gd name="connsiteX3736" fmla="*/ 4548016 w 7981948"/>
              <a:gd name="connsiteY3736" fmla="*/ 7587597 h 10287000"/>
              <a:gd name="connsiteX3737" fmla="*/ 6011103 w 7981948"/>
              <a:gd name="connsiteY3737" fmla="*/ 7575605 h 10287000"/>
              <a:gd name="connsiteX3738" fmla="*/ 6055114 w 7981948"/>
              <a:gd name="connsiteY3738" fmla="*/ 7578123 h 10287000"/>
              <a:gd name="connsiteX3739" fmla="*/ 6054603 w 7981948"/>
              <a:gd name="connsiteY3739" fmla="*/ 7592812 h 10287000"/>
              <a:gd name="connsiteX3740" fmla="*/ 6011103 w 7981948"/>
              <a:gd name="connsiteY3740" fmla="*/ 7575605 h 10287000"/>
              <a:gd name="connsiteX3741" fmla="*/ 5827975 w 7981948"/>
              <a:gd name="connsiteY3741" fmla="*/ 7557771 h 10287000"/>
              <a:gd name="connsiteX3742" fmla="*/ 5849722 w 7981948"/>
              <a:gd name="connsiteY3742" fmla="*/ 7566375 h 10287000"/>
              <a:gd name="connsiteX3743" fmla="*/ 5827462 w 7981948"/>
              <a:gd name="connsiteY3743" fmla="*/ 7572462 h 10287000"/>
              <a:gd name="connsiteX3744" fmla="*/ 5827975 w 7981948"/>
              <a:gd name="connsiteY3744" fmla="*/ 7557771 h 10287000"/>
              <a:gd name="connsiteX3745" fmla="*/ 5661934 w 7981948"/>
              <a:gd name="connsiteY3745" fmla="*/ 7555633 h 10287000"/>
              <a:gd name="connsiteX3746" fmla="*/ 5701854 w 7981948"/>
              <a:gd name="connsiteY3746" fmla="*/ 7591210 h 10287000"/>
              <a:gd name="connsiteX3747" fmla="*/ 5598926 w 7981948"/>
              <a:gd name="connsiteY3747" fmla="*/ 7591981 h 10287000"/>
              <a:gd name="connsiteX3748" fmla="*/ 5661007 w 7981948"/>
              <a:gd name="connsiteY3748" fmla="*/ 7582216 h 10287000"/>
              <a:gd name="connsiteX3749" fmla="*/ 5661703 w 7981948"/>
              <a:gd name="connsiteY3749" fmla="*/ 7562279 h 10287000"/>
              <a:gd name="connsiteX3750" fmla="*/ 5661934 w 7981948"/>
              <a:gd name="connsiteY3750" fmla="*/ 7555633 h 10287000"/>
              <a:gd name="connsiteX3751" fmla="*/ 5574868 w 7981948"/>
              <a:gd name="connsiteY3751" fmla="*/ 7554744 h 10287000"/>
              <a:gd name="connsiteX3752" fmla="*/ 5623562 w 7981948"/>
              <a:gd name="connsiteY3752" fmla="*/ 7559982 h 10287000"/>
              <a:gd name="connsiteX3753" fmla="*/ 5623334 w 7981948"/>
              <a:gd name="connsiteY3753" fmla="*/ 7566512 h 10287000"/>
              <a:gd name="connsiteX3754" fmla="*/ 5561489 w 7981948"/>
              <a:gd name="connsiteY3754" fmla="*/ 7569516 h 10287000"/>
              <a:gd name="connsiteX3755" fmla="*/ 5541406 w 7981948"/>
              <a:gd name="connsiteY3755" fmla="*/ 7555283 h 10287000"/>
              <a:gd name="connsiteX3756" fmla="*/ 5574868 w 7981948"/>
              <a:gd name="connsiteY3756" fmla="*/ 7554744 h 10287000"/>
              <a:gd name="connsiteX3757" fmla="*/ 5623790 w 7981948"/>
              <a:gd name="connsiteY3757" fmla="*/ 7553453 h 10287000"/>
              <a:gd name="connsiteX3758" fmla="*/ 5644329 w 7981948"/>
              <a:gd name="connsiteY3758" fmla="*/ 7554628 h 10287000"/>
              <a:gd name="connsiteX3759" fmla="*/ 5644101 w 7981948"/>
              <a:gd name="connsiteY3759" fmla="*/ 7561156 h 10287000"/>
              <a:gd name="connsiteX3760" fmla="*/ 5623562 w 7981948"/>
              <a:gd name="connsiteY3760" fmla="*/ 7559982 h 10287000"/>
              <a:gd name="connsiteX3761" fmla="*/ 5623790 w 7981948"/>
              <a:gd name="connsiteY3761" fmla="*/ 7553453 h 10287000"/>
              <a:gd name="connsiteX3762" fmla="*/ 5725273 w 7981948"/>
              <a:gd name="connsiteY3762" fmla="*/ 7551897 h 10287000"/>
              <a:gd name="connsiteX3763" fmla="*/ 5747281 w 7981948"/>
              <a:gd name="connsiteY3763" fmla="*/ 7553157 h 10287000"/>
              <a:gd name="connsiteX3764" fmla="*/ 5769287 w 7981948"/>
              <a:gd name="connsiteY3764" fmla="*/ 7554415 h 10287000"/>
              <a:gd name="connsiteX3765" fmla="*/ 5724505 w 7981948"/>
              <a:gd name="connsiteY3765" fmla="*/ 7573933 h 10287000"/>
              <a:gd name="connsiteX3766" fmla="*/ 5725273 w 7981948"/>
              <a:gd name="connsiteY3766" fmla="*/ 7551897 h 10287000"/>
              <a:gd name="connsiteX3767" fmla="*/ 5666590 w 7981948"/>
              <a:gd name="connsiteY3767" fmla="*/ 7548541 h 10287000"/>
              <a:gd name="connsiteX3768" fmla="*/ 5681260 w 7981948"/>
              <a:gd name="connsiteY3768" fmla="*/ 7549380 h 10287000"/>
              <a:gd name="connsiteX3769" fmla="*/ 5681005 w 7981948"/>
              <a:gd name="connsiteY3769" fmla="*/ 7556725 h 10287000"/>
              <a:gd name="connsiteX3770" fmla="*/ 5666333 w 7981948"/>
              <a:gd name="connsiteY3770" fmla="*/ 7555886 h 10287000"/>
              <a:gd name="connsiteX3771" fmla="*/ 5666590 w 7981948"/>
              <a:gd name="connsiteY3771" fmla="*/ 7548541 h 10287000"/>
              <a:gd name="connsiteX3772" fmla="*/ 4571471 w 7981948"/>
              <a:gd name="connsiteY3772" fmla="*/ 7547234 h 10287000"/>
              <a:gd name="connsiteX3773" fmla="*/ 4593479 w 7981948"/>
              <a:gd name="connsiteY3773" fmla="*/ 7548493 h 10287000"/>
              <a:gd name="connsiteX3774" fmla="*/ 4571471 w 7981948"/>
              <a:gd name="connsiteY3774" fmla="*/ 7547234 h 10287000"/>
              <a:gd name="connsiteX3775" fmla="*/ 4737986 w 7981948"/>
              <a:gd name="connsiteY3775" fmla="*/ 7529775 h 10287000"/>
              <a:gd name="connsiteX3776" fmla="*/ 4799452 w 7981948"/>
              <a:gd name="connsiteY3776" fmla="*/ 7573766 h 10287000"/>
              <a:gd name="connsiteX3777" fmla="*/ 4820411 w 7981948"/>
              <a:gd name="connsiteY3777" fmla="*/ 7574967 h 10287000"/>
              <a:gd name="connsiteX3778" fmla="*/ 4715382 w 7981948"/>
              <a:gd name="connsiteY3778" fmla="*/ 7575703 h 10287000"/>
              <a:gd name="connsiteX3779" fmla="*/ 4674876 w 7981948"/>
              <a:gd name="connsiteY3779" fmla="*/ 7532913 h 10287000"/>
              <a:gd name="connsiteX3780" fmla="*/ 4737986 w 7981948"/>
              <a:gd name="connsiteY3780" fmla="*/ 7529775 h 10287000"/>
              <a:gd name="connsiteX3781" fmla="*/ 5029056 w 7981948"/>
              <a:gd name="connsiteY3781" fmla="*/ 7525708 h 10287000"/>
              <a:gd name="connsiteX3782" fmla="*/ 5049938 w 7981948"/>
              <a:gd name="connsiteY3782" fmla="*/ 7526901 h 10287000"/>
              <a:gd name="connsiteX3783" fmla="*/ 5028819 w 7981948"/>
              <a:gd name="connsiteY3783" fmla="*/ 7532507 h 10287000"/>
              <a:gd name="connsiteX3784" fmla="*/ 5029056 w 7981948"/>
              <a:gd name="connsiteY3784" fmla="*/ 7525708 h 10287000"/>
              <a:gd name="connsiteX3785" fmla="*/ 5460159 w 7981948"/>
              <a:gd name="connsiteY3785" fmla="*/ 7524469 h 10287000"/>
              <a:gd name="connsiteX3786" fmla="*/ 5480224 w 7981948"/>
              <a:gd name="connsiteY3786" fmla="*/ 7539247 h 10287000"/>
              <a:gd name="connsiteX3787" fmla="*/ 5541842 w 7981948"/>
              <a:gd name="connsiteY3787" fmla="*/ 7542771 h 10287000"/>
              <a:gd name="connsiteX3788" fmla="*/ 5541406 w 7981948"/>
              <a:gd name="connsiteY3788" fmla="*/ 7555283 h 10287000"/>
              <a:gd name="connsiteX3789" fmla="*/ 5541368 w 7981948"/>
              <a:gd name="connsiteY3789" fmla="*/ 7556371 h 10287000"/>
              <a:gd name="connsiteX3790" fmla="*/ 5479513 w 7981948"/>
              <a:gd name="connsiteY3790" fmla="*/ 7559648 h 10287000"/>
              <a:gd name="connsiteX3791" fmla="*/ 5478564 w 7981948"/>
              <a:gd name="connsiteY3791" fmla="*/ 7586851 h 10287000"/>
              <a:gd name="connsiteX3792" fmla="*/ 5437722 w 7981948"/>
              <a:gd name="connsiteY3792" fmla="*/ 7577700 h 10287000"/>
              <a:gd name="connsiteX3793" fmla="*/ 5460159 w 7981948"/>
              <a:gd name="connsiteY3793" fmla="*/ 7524469 h 10287000"/>
              <a:gd name="connsiteX3794" fmla="*/ 5677252 w 7981948"/>
              <a:gd name="connsiteY3794" fmla="*/ 7523802 h 10287000"/>
              <a:gd name="connsiteX3795" fmla="*/ 5703981 w 7981948"/>
              <a:gd name="connsiteY3795" fmla="*/ 7530237 h 10287000"/>
              <a:gd name="connsiteX3796" fmla="*/ 5684188 w 7981948"/>
              <a:gd name="connsiteY3796" fmla="*/ 7535648 h 10287000"/>
              <a:gd name="connsiteX3797" fmla="*/ 5664629 w 7981948"/>
              <a:gd name="connsiteY3797" fmla="*/ 7534529 h 10287000"/>
              <a:gd name="connsiteX3798" fmla="*/ 5645297 w 7981948"/>
              <a:gd name="connsiteY3798" fmla="*/ 7526882 h 10287000"/>
              <a:gd name="connsiteX3799" fmla="*/ 5664857 w 7981948"/>
              <a:gd name="connsiteY3799" fmla="*/ 7527999 h 10287000"/>
              <a:gd name="connsiteX3800" fmla="*/ 5677252 w 7981948"/>
              <a:gd name="connsiteY3800" fmla="*/ 7523802 h 10287000"/>
              <a:gd name="connsiteX3801" fmla="*/ 5623517 w 7981948"/>
              <a:gd name="connsiteY3801" fmla="*/ 7519094 h 10287000"/>
              <a:gd name="connsiteX3802" fmla="*/ 5645525 w 7981948"/>
              <a:gd name="connsiteY3802" fmla="*/ 7520352 h 10287000"/>
              <a:gd name="connsiteX3803" fmla="*/ 5623260 w 7981948"/>
              <a:gd name="connsiteY3803" fmla="*/ 7526437 h 10287000"/>
              <a:gd name="connsiteX3804" fmla="*/ 5623517 w 7981948"/>
              <a:gd name="connsiteY3804" fmla="*/ 7519094 h 10287000"/>
              <a:gd name="connsiteX3805" fmla="*/ 4631861 w 7981948"/>
              <a:gd name="connsiteY3805" fmla="*/ 7516811 h 10287000"/>
              <a:gd name="connsiteX3806" fmla="*/ 4636288 w 7981948"/>
              <a:gd name="connsiteY3806" fmla="*/ 7536543 h 10287000"/>
              <a:gd name="connsiteX3807" fmla="*/ 4610248 w 7981948"/>
              <a:gd name="connsiteY3807" fmla="*/ 7549453 h 10287000"/>
              <a:gd name="connsiteX3808" fmla="*/ 4631861 w 7981948"/>
              <a:gd name="connsiteY3808" fmla="*/ 7516811 h 10287000"/>
              <a:gd name="connsiteX3809" fmla="*/ 4883386 w 7981948"/>
              <a:gd name="connsiteY3809" fmla="*/ 7503746 h 10287000"/>
              <a:gd name="connsiteX3810" fmla="*/ 4882673 w 7981948"/>
              <a:gd name="connsiteY3810" fmla="*/ 7524148 h 10287000"/>
              <a:gd name="connsiteX3811" fmla="*/ 4986591 w 7981948"/>
              <a:gd name="connsiteY3811" fmla="*/ 7543722 h 10287000"/>
              <a:gd name="connsiteX3812" fmla="*/ 5028345 w 7981948"/>
              <a:gd name="connsiteY3812" fmla="*/ 7546109 h 10287000"/>
              <a:gd name="connsiteX3813" fmla="*/ 5048515 w 7981948"/>
              <a:gd name="connsiteY3813" fmla="*/ 7567707 h 10287000"/>
              <a:gd name="connsiteX3814" fmla="*/ 5006994 w 7981948"/>
              <a:gd name="connsiteY3814" fmla="*/ 7558515 h 10287000"/>
              <a:gd name="connsiteX3815" fmla="*/ 4985642 w 7981948"/>
              <a:gd name="connsiteY3815" fmla="*/ 7570925 h 10287000"/>
              <a:gd name="connsiteX3816" fmla="*/ 4902132 w 7981948"/>
              <a:gd name="connsiteY3816" fmla="*/ 7566149 h 10287000"/>
              <a:gd name="connsiteX3817" fmla="*/ 4860848 w 7981948"/>
              <a:gd name="connsiteY3817" fmla="*/ 7550157 h 10287000"/>
              <a:gd name="connsiteX3818" fmla="*/ 4839498 w 7981948"/>
              <a:gd name="connsiteY3818" fmla="*/ 7562565 h 10287000"/>
              <a:gd name="connsiteX3819" fmla="*/ 4819328 w 7981948"/>
              <a:gd name="connsiteY3819" fmla="*/ 7540969 h 10287000"/>
              <a:gd name="connsiteX3820" fmla="*/ 4777575 w 7981948"/>
              <a:gd name="connsiteY3820" fmla="*/ 7538582 h 10287000"/>
              <a:gd name="connsiteX3821" fmla="*/ 4799637 w 7981948"/>
              <a:gd name="connsiteY3821" fmla="*/ 7505771 h 10287000"/>
              <a:gd name="connsiteX3822" fmla="*/ 4841158 w 7981948"/>
              <a:gd name="connsiteY3822" fmla="*/ 7514961 h 10287000"/>
              <a:gd name="connsiteX3823" fmla="*/ 4883386 w 7981948"/>
              <a:gd name="connsiteY3823" fmla="*/ 7503746 h 10287000"/>
              <a:gd name="connsiteX3824" fmla="*/ 4926139 w 7981948"/>
              <a:gd name="connsiteY3824" fmla="*/ 7493926 h 10287000"/>
              <a:gd name="connsiteX3825" fmla="*/ 4945698 w 7981948"/>
              <a:gd name="connsiteY3825" fmla="*/ 7495043 h 10287000"/>
              <a:gd name="connsiteX3826" fmla="*/ 4965258 w 7981948"/>
              <a:gd name="connsiteY3826" fmla="*/ 7496162 h 10287000"/>
              <a:gd name="connsiteX3827" fmla="*/ 4984367 w 7981948"/>
              <a:gd name="connsiteY3827" fmla="*/ 7510339 h 10287000"/>
              <a:gd name="connsiteX3828" fmla="*/ 4984139 w 7981948"/>
              <a:gd name="connsiteY3828" fmla="*/ 7516867 h 10287000"/>
              <a:gd name="connsiteX3829" fmla="*/ 4964574 w 7981948"/>
              <a:gd name="connsiteY3829" fmla="*/ 7515750 h 10287000"/>
              <a:gd name="connsiteX3830" fmla="*/ 4964803 w 7981948"/>
              <a:gd name="connsiteY3830" fmla="*/ 7509220 h 10287000"/>
              <a:gd name="connsiteX3831" fmla="*/ 4945470 w 7981948"/>
              <a:gd name="connsiteY3831" fmla="*/ 7501573 h 10287000"/>
              <a:gd name="connsiteX3832" fmla="*/ 4925911 w 7981948"/>
              <a:gd name="connsiteY3832" fmla="*/ 7500454 h 10287000"/>
              <a:gd name="connsiteX3833" fmla="*/ 4926139 w 7981948"/>
              <a:gd name="connsiteY3833" fmla="*/ 7493926 h 10287000"/>
              <a:gd name="connsiteX3834" fmla="*/ 1062065 w 7981948"/>
              <a:gd name="connsiteY3834" fmla="*/ 7489107 h 10287000"/>
              <a:gd name="connsiteX3835" fmla="*/ 1067552 w 7981948"/>
              <a:gd name="connsiteY3835" fmla="*/ 7490360 h 10287000"/>
              <a:gd name="connsiteX3836" fmla="*/ 1063937 w 7981948"/>
              <a:gd name="connsiteY3836" fmla="*/ 7504826 h 10287000"/>
              <a:gd name="connsiteX3837" fmla="*/ 1056616 w 7981948"/>
              <a:gd name="connsiteY3837" fmla="*/ 7501824 h 10287000"/>
              <a:gd name="connsiteX3838" fmla="*/ 1062065 w 7981948"/>
              <a:gd name="connsiteY3838" fmla="*/ 7489107 h 10287000"/>
              <a:gd name="connsiteX3839" fmla="*/ 4653472 w 7981948"/>
              <a:gd name="connsiteY3839" fmla="*/ 7484172 h 10287000"/>
              <a:gd name="connsiteX3840" fmla="*/ 4694107 w 7981948"/>
              <a:gd name="connsiteY3840" fmla="*/ 7493271 h 10287000"/>
              <a:gd name="connsiteX3841" fmla="*/ 4734977 w 7981948"/>
              <a:gd name="connsiteY3841" fmla="*/ 7495608 h 10287000"/>
              <a:gd name="connsiteX3842" fmla="*/ 4714304 w 7981948"/>
              <a:gd name="connsiteY3842" fmla="*/ 7501202 h 10287000"/>
              <a:gd name="connsiteX3843" fmla="*/ 4693871 w 7981948"/>
              <a:gd name="connsiteY3843" fmla="*/ 7500032 h 10287000"/>
              <a:gd name="connsiteX3844" fmla="*/ 4673438 w 7981948"/>
              <a:gd name="connsiteY3844" fmla="*/ 7498865 h 10287000"/>
              <a:gd name="connsiteX3845" fmla="*/ 4672731 w 7981948"/>
              <a:gd name="connsiteY3845" fmla="*/ 7519150 h 10287000"/>
              <a:gd name="connsiteX3846" fmla="*/ 4652293 w 7981948"/>
              <a:gd name="connsiteY3846" fmla="*/ 7517980 h 10287000"/>
              <a:gd name="connsiteX3847" fmla="*/ 4631861 w 7981948"/>
              <a:gd name="connsiteY3847" fmla="*/ 7516811 h 10287000"/>
              <a:gd name="connsiteX3848" fmla="*/ 4652528 w 7981948"/>
              <a:gd name="connsiteY3848" fmla="*/ 7511219 h 10287000"/>
              <a:gd name="connsiteX3849" fmla="*/ 4591461 w 7981948"/>
              <a:gd name="connsiteY3849" fmla="*/ 7500950 h 10287000"/>
              <a:gd name="connsiteX3850" fmla="*/ 4653472 w 7981948"/>
              <a:gd name="connsiteY3850" fmla="*/ 7484172 h 10287000"/>
              <a:gd name="connsiteX3851" fmla="*/ 5606606 w 7981948"/>
              <a:gd name="connsiteY3851" fmla="*/ 7477035 h 10287000"/>
              <a:gd name="connsiteX3852" fmla="*/ 5626546 w 7981948"/>
              <a:gd name="connsiteY3852" fmla="*/ 7484922 h 10287000"/>
              <a:gd name="connsiteX3853" fmla="*/ 5633641 w 7981948"/>
              <a:gd name="connsiteY3853" fmla="*/ 7498820 h 10287000"/>
              <a:gd name="connsiteX3854" fmla="*/ 5625607 w 7981948"/>
              <a:gd name="connsiteY3854" fmla="*/ 7511853 h 10287000"/>
              <a:gd name="connsiteX3855" fmla="*/ 5605667 w 7981948"/>
              <a:gd name="connsiteY3855" fmla="*/ 7503966 h 10287000"/>
              <a:gd name="connsiteX3856" fmla="*/ 5585967 w 7981948"/>
              <a:gd name="connsiteY3856" fmla="*/ 7489347 h 10287000"/>
              <a:gd name="connsiteX3857" fmla="*/ 5606372 w 7981948"/>
              <a:gd name="connsiteY3857" fmla="*/ 7483768 h 10287000"/>
              <a:gd name="connsiteX3858" fmla="*/ 5606606 w 7981948"/>
              <a:gd name="connsiteY3858" fmla="*/ 7477035 h 10287000"/>
              <a:gd name="connsiteX3859" fmla="*/ 5544241 w 7981948"/>
              <a:gd name="connsiteY3859" fmla="*/ 7473836 h 10287000"/>
              <a:gd name="connsiteX3860" fmla="*/ 5566250 w 7981948"/>
              <a:gd name="connsiteY3860" fmla="*/ 7475095 h 10287000"/>
              <a:gd name="connsiteX3861" fmla="*/ 5543764 w 7981948"/>
              <a:gd name="connsiteY3861" fmla="*/ 7487547 h 10287000"/>
              <a:gd name="connsiteX3862" fmla="*/ 5544241 w 7981948"/>
              <a:gd name="connsiteY3862" fmla="*/ 7473836 h 10287000"/>
              <a:gd name="connsiteX3863" fmla="*/ 4493601 w 7981948"/>
              <a:gd name="connsiteY3863" fmla="*/ 7461829 h 10287000"/>
              <a:gd name="connsiteX3864" fmla="*/ 4493344 w 7981948"/>
              <a:gd name="connsiteY3864" fmla="*/ 7469174 h 10287000"/>
              <a:gd name="connsiteX3865" fmla="*/ 4493601 w 7981948"/>
              <a:gd name="connsiteY3865" fmla="*/ 7461829 h 10287000"/>
              <a:gd name="connsiteX3866" fmla="*/ 5618021 w 7981948"/>
              <a:gd name="connsiteY3866" fmla="*/ 7459544 h 10287000"/>
              <a:gd name="connsiteX3867" fmla="*/ 5617281 w 7981948"/>
              <a:gd name="connsiteY3867" fmla="*/ 7460781 h 10287000"/>
              <a:gd name="connsiteX3868" fmla="*/ 5607077 w 7981948"/>
              <a:gd name="connsiteY3868" fmla="*/ 7463570 h 10287000"/>
              <a:gd name="connsiteX3869" fmla="*/ 5626782 w 7981948"/>
              <a:gd name="connsiteY3869" fmla="*/ 7478189 h 10287000"/>
              <a:gd name="connsiteX3870" fmla="*/ 5606606 w 7981948"/>
              <a:gd name="connsiteY3870" fmla="*/ 7477035 h 10287000"/>
              <a:gd name="connsiteX3871" fmla="*/ 5566498 w 7981948"/>
              <a:gd name="connsiteY3871" fmla="*/ 7467995 h 10287000"/>
              <a:gd name="connsiteX3872" fmla="*/ 5627485 w 7981948"/>
              <a:gd name="connsiteY3872" fmla="*/ 7457992 h 10287000"/>
              <a:gd name="connsiteX3873" fmla="*/ 5618021 w 7981948"/>
              <a:gd name="connsiteY3873" fmla="*/ 7459544 h 10287000"/>
              <a:gd name="connsiteX3874" fmla="*/ 5618623 w 7981948"/>
              <a:gd name="connsiteY3874" fmla="*/ 7458539 h 10287000"/>
              <a:gd name="connsiteX3875" fmla="*/ 5627485 w 7981948"/>
              <a:gd name="connsiteY3875" fmla="*/ 7457992 h 10287000"/>
              <a:gd name="connsiteX3876" fmla="*/ 5547560 w 7981948"/>
              <a:gd name="connsiteY3876" fmla="*/ 7457713 h 10287000"/>
              <a:gd name="connsiteX3877" fmla="*/ 5566729 w 7981948"/>
              <a:gd name="connsiteY3877" fmla="*/ 7461386 h 10287000"/>
              <a:gd name="connsiteX3878" fmla="*/ 5544481 w 7981948"/>
              <a:gd name="connsiteY3878" fmla="*/ 7466982 h 10287000"/>
              <a:gd name="connsiteX3879" fmla="*/ 5544719 w 7981948"/>
              <a:gd name="connsiteY3879" fmla="*/ 7460126 h 10287000"/>
              <a:gd name="connsiteX3880" fmla="*/ 5547560 w 7981948"/>
              <a:gd name="connsiteY3880" fmla="*/ 7457713 h 10287000"/>
              <a:gd name="connsiteX3881" fmla="*/ 1106462 w 7981948"/>
              <a:gd name="connsiteY3881" fmla="*/ 7449131 h 10287000"/>
              <a:gd name="connsiteX3882" fmla="*/ 1111818 w 7981948"/>
              <a:gd name="connsiteY3882" fmla="*/ 7451141 h 10287000"/>
              <a:gd name="connsiteX3883" fmla="*/ 1106216 w 7981948"/>
              <a:gd name="connsiteY3883" fmla="*/ 7459124 h 10287000"/>
              <a:gd name="connsiteX3884" fmla="*/ 1106462 w 7981948"/>
              <a:gd name="connsiteY3884" fmla="*/ 7449131 h 10287000"/>
              <a:gd name="connsiteX3885" fmla="*/ 4861569 w 7981948"/>
              <a:gd name="connsiteY3885" fmla="*/ 7448530 h 10287000"/>
              <a:gd name="connsiteX3886" fmla="*/ 4869502 w 7981948"/>
              <a:gd name="connsiteY3886" fmla="*/ 7458183 h 10287000"/>
              <a:gd name="connsiteX3887" fmla="*/ 4861313 w 7981948"/>
              <a:gd name="connsiteY3887" fmla="*/ 7455875 h 10287000"/>
              <a:gd name="connsiteX3888" fmla="*/ 4861569 w 7981948"/>
              <a:gd name="connsiteY3888" fmla="*/ 7448530 h 10287000"/>
              <a:gd name="connsiteX3889" fmla="*/ 4235493 w 7981948"/>
              <a:gd name="connsiteY3889" fmla="*/ 7440253 h 10287000"/>
              <a:gd name="connsiteX3890" fmla="*/ 4244385 w 7981948"/>
              <a:gd name="connsiteY3890" fmla="*/ 7442131 h 10287000"/>
              <a:gd name="connsiteX3891" fmla="*/ 4266012 w 7981948"/>
              <a:gd name="connsiteY3891" fmla="*/ 7454330 h 10287000"/>
              <a:gd name="connsiteX3892" fmla="*/ 4243768 w 7981948"/>
              <a:gd name="connsiteY3892" fmla="*/ 7459805 h 10287000"/>
              <a:gd name="connsiteX3893" fmla="*/ 4222234 w 7981948"/>
              <a:gd name="connsiteY3893" fmla="*/ 7445081 h 10287000"/>
              <a:gd name="connsiteX3894" fmla="*/ 4235493 w 7981948"/>
              <a:gd name="connsiteY3894" fmla="*/ 7440253 h 10287000"/>
              <a:gd name="connsiteX3895" fmla="*/ 4757834 w 7981948"/>
              <a:gd name="connsiteY3895" fmla="*/ 7430330 h 10287000"/>
              <a:gd name="connsiteX3896" fmla="*/ 4839287 w 7981948"/>
              <a:gd name="connsiteY3896" fmla="*/ 7455227 h 10287000"/>
              <a:gd name="connsiteX3897" fmla="*/ 4736591 w 7981948"/>
              <a:gd name="connsiteY3897" fmla="*/ 7449353 h 10287000"/>
              <a:gd name="connsiteX3898" fmla="*/ 4757834 w 7981948"/>
              <a:gd name="connsiteY3898" fmla="*/ 7430330 h 10287000"/>
              <a:gd name="connsiteX3899" fmla="*/ 5740698 w 7981948"/>
              <a:gd name="connsiteY3899" fmla="*/ 7425828 h 10287000"/>
              <a:gd name="connsiteX3900" fmla="*/ 5751722 w 7981948"/>
              <a:gd name="connsiteY3900" fmla="*/ 7425846 h 10287000"/>
              <a:gd name="connsiteX3901" fmla="*/ 5757072 w 7981948"/>
              <a:gd name="connsiteY3901" fmla="*/ 7430446 h 10287000"/>
              <a:gd name="connsiteX3902" fmla="*/ 5729542 w 7981948"/>
              <a:gd name="connsiteY3902" fmla="*/ 7429484 h 10287000"/>
              <a:gd name="connsiteX3903" fmla="*/ 5740698 w 7981948"/>
              <a:gd name="connsiteY3903" fmla="*/ 7425828 h 10287000"/>
              <a:gd name="connsiteX3904" fmla="*/ 4531902 w 7981948"/>
              <a:gd name="connsiteY3904" fmla="*/ 7417408 h 10287000"/>
              <a:gd name="connsiteX3905" fmla="*/ 4531690 w 7981948"/>
              <a:gd name="connsiteY3905" fmla="*/ 7423530 h 10287000"/>
              <a:gd name="connsiteX3906" fmla="*/ 4494796 w 7981948"/>
              <a:gd name="connsiteY3906" fmla="*/ 7427553 h 10287000"/>
              <a:gd name="connsiteX3907" fmla="*/ 4531902 w 7981948"/>
              <a:gd name="connsiteY3907" fmla="*/ 7417408 h 10287000"/>
              <a:gd name="connsiteX3908" fmla="*/ 4884944 w 7981948"/>
              <a:gd name="connsiteY3908" fmla="*/ 7410616 h 10287000"/>
              <a:gd name="connsiteX3909" fmla="*/ 4906947 w 7981948"/>
              <a:gd name="connsiteY3909" fmla="*/ 7411874 h 10287000"/>
              <a:gd name="connsiteX3910" fmla="*/ 4928742 w 7981948"/>
              <a:gd name="connsiteY3910" fmla="*/ 7419254 h 10287000"/>
              <a:gd name="connsiteX3911" fmla="*/ 4884731 w 7981948"/>
              <a:gd name="connsiteY3911" fmla="*/ 7416738 h 10287000"/>
              <a:gd name="connsiteX3912" fmla="*/ 4884944 w 7981948"/>
              <a:gd name="connsiteY3912" fmla="*/ 7410616 h 10287000"/>
              <a:gd name="connsiteX3913" fmla="*/ 4740504 w 7981948"/>
              <a:gd name="connsiteY3913" fmla="*/ 7407262 h 10287000"/>
              <a:gd name="connsiteX3914" fmla="*/ 4760068 w 7981948"/>
              <a:gd name="connsiteY3914" fmla="*/ 7408379 h 10287000"/>
              <a:gd name="connsiteX3915" fmla="*/ 4740247 w 7981948"/>
              <a:gd name="connsiteY3915" fmla="*/ 7414607 h 10287000"/>
              <a:gd name="connsiteX3916" fmla="*/ 4739992 w 7981948"/>
              <a:gd name="connsiteY3916" fmla="*/ 7421951 h 10287000"/>
              <a:gd name="connsiteX3917" fmla="*/ 4739735 w 7981948"/>
              <a:gd name="connsiteY3917" fmla="*/ 7429296 h 10287000"/>
              <a:gd name="connsiteX3918" fmla="*/ 4720433 w 7981948"/>
              <a:gd name="connsiteY3918" fmla="*/ 7420832 h 10287000"/>
              <a:gd name="connsiteX3919" fmla="*/ 4700873 w 7981948"/>
              <a:gd name="connsiteY3919" fmla="*/ 7419714 h 10287000"/>
              <a:gd name="connsiteX3920" fmla="*/ 4740504 w 7981948"/>
              <a:gd name="connsiteY3920" fmla="*/ 7407262 h 10287000"/>
              <a:gd name="connsiteX3921" fmla="*/ 1043909 w 7981948"/>
              <a:gd name="connsiteY3921" fmla="*/ 7407005 h 10287000"/>
              <a:gd name="connsiteX3922" fmla="*/ 1046984 w 7981948"/>
              <a:gd name="connsiteY3922" fmla="*/ 7438167 h 10287000"/>
              <a:gd name="connsiteX3923" fmla="*/ 1028425 w 7981948"/>
              <a:gd name="connsiteY3923" fmla="*/ 7448501 h 10287000"/>
              <a:gd name="connsiteX3924" fmla="*/ 1043909 w 7981948"/>
              <a:gd name="connsiteY3924" fmla="*/ 7407005 h 10287000"/>
              <a:gd name="connsiteX3925" fmla="*/ 5689341 w 7981948"/>
              <a:gd name="connsiteY3925" fmla="*/ 7387934 h 10287000"/>
              <a:gd name="connsiteX3926" fmla="*/ 5707539 w 7981948"/>
              <a:gd name="connsiteY3926" fmla="*/ 7428225 h 10287000"/>
              <a:gd name="connsiteX3927" fmla="*/ 5649311 w 7981948"/>
              <a:gd name="connsiteY3927" fmla="*/ 7411812 h 10287000"/>
              <a:gd name="connsiteX3928" fmla="*/ 5689341 w 7981948"/>
              <a:gd name="connsiteY3928" fmla="*/ 7387934 h 10287000"/>
              <a:gd name="connsiteX3929" fmla="*/ 4843620 w 7981948"/>
              <a:gd name="connsiteY3929" fmla="*/ 7373091 h 10287000"/>
              <a:gd name="connsiteX3930" fmla="*/ 4864158 w 7981948"/>
              <a:gd name="connsiteY3930" fmla="*/ 7374266 h 10287000"/>
              <a:gd name="connsiteX3931" fmla="*/ 4863917 w 7981948"/>
              <a:gd name="connsiteY3931" fmla="*/ 7381204 h 10287000"/>
              <a:gd name="connsiteX3932" fmla="*/ 4843377 w 7981948"/>
              <a:gd name="connsiteY3932" fmla="*/ 7380028 h 10287000"/>
              <a:gd name="connsiteX3933" fmla="*/ 4843620 w 7981948"/>
              <a:gd name="connsiteY3933" fmla="*/ 7373091 h 10287000"/>
              <a:gd name="connsiteX3934" fmla="*/ 5526029 w 7981948"/>
              <a:gd name="connsiteY3934" fmla="*/ 7363876 h 10287000"/>
              <a:gd name="connsiteX3935" fmla="*/ 5534153 w 7981948"/>
              <a:gd name="connsiteY3935" fmla="*/ 7368021 h 10287000"/>
              <a:gd name="connsiteX3936" fmla="*/ 5525772 w 7981948"/>
              <a:gd name="connsiteY3936" fmla="*/ 7371222 h 10287000"/>
              <a:gd name="connsiteX3937" fmla="*/ 5526029 w 7981948"/>
              <a:gd name="connsiteY3937" fmla="*/ 7363876 h 10287000"/>
              <a:gd name="connsiteX3938" fmla="*/ 4823564 w 7981948"/>
              <a:gd name="connsiteY3938" fmla="*/ 7358042 h 10287000"/>
              <a:gd name="connsiteX3939" fmla="*/ 4843377 w 7981948"/>
              <a:gd name="connsiteY3939" fmla="*/ 7380028 h 10287000"/>
              <a:gd name="connsiteX3940" fmla="*/ 4782003 w 7981948"/>
              <a:gd name="connsiteY3940" fmla="*/ 7369567 h 10287000"/>
              <a:gd name="connsiteX3941" fmla="*/ 4761704 w 7981948"/>
              <a:gd name="connsiteY3941" fmla="*/ 7361456 h 10287000"/>
              <a:gd name="connsiteX3942" fmla="*/ 4823564 w 7981948"/>
              <a:gd name="connsiteY3942" fmla="*/ 7358042 h 10287000"/>
              <a:gd name="connsiteX3943" fmla="*/ 5548460 w 7981948"/>
              <a:gd name="connsiteY3943" fmla="*/ 7352893 h 10287000"/>
              <a:gd name="connsiteX3944" fmla="*/ 5570213 w 7981948"/>
              <a:gd name="connsiteY3944" fmla="*/ 7361499 h 10287000"/>
              <a:gd name="connsiteX3945" fmla="*/ 5526200 w 7981948"/>
              <a:gd name="connsiteY3945" fmla="*/ 7358980 h 10287000"/>
              <a:gd name="connsiteX3946" fmla="*/ 5548460 w 7981948"/>
              <a:gd name="connsiteY3946" fmla="*/ 7352893 h 10287000"/>
              <a:gd name="connsiteX3947" fmla="*/ 5673933 w 7981948"/>
              <a:gd name="connsiteY3947" fmla="*/ 7337991 h 10287000"/>
              <a:gd name="connsiteX3948" fmla="*/ 5584884 w 7981948"/>
              <a:gd name="connsiteY3948" fmla="*/ 7362336 h 10287000"/>
              <a:gd name="connsiteX3949" fmla="*/ 5607655 w 7981948"/>
              <a:gd name="connsiteY3949" fmla="*/ 7341560 h 10287000"/>
              <a:gd name="connsiteX3950" fmla="*/ 5673933 w 7981948"/>
              <a:gd name="connsiteY3950" fmla="*/ 7337991 h 10287000"/>
              <a:gd name="connsiteX3951" fmla="*/ 5546631 w 7981948"/>
              <a:gd name="connsiteY3951" fmla="*/ 7316489 h 10287000"/>
              <a:gd name="connsiteX3952" fmla="*/ 5571663 w 7981948"/>
              <a:gd name="connsiteY3952" fmla="*/ 7319877 h 10287000"/>
              <a:gd name="connsiteX3953" fmla="*/ 5549399 w 7981948"/>
              <a:gd name="connsiteY3953" fmla="*/ 7325962 h 10287000"/>
              <a:gd name="connsiteX3954" fmla="*/ 5546631 w 7981948"/>
              <a:gd name="connsiteY3954" fmla="*/ 7316489 h 10287000"/>
              <a:gd name="connsiteX3955" fmla="*/ 4521067 w 7981948"/>
              <a:gd name="connsiteY3955" fmla="*/ 7306623 h 10287000"/>
              <a:gd name="connsiteX3956" fmla="*/ 4603223 w 7981948"/>
              <a:gd name="connsiteY3956" fmla="*/ 7311320 h 10287000"/>
              <a:gd name="connsiteX3957" fmla="*/ 4622947 w 7981948"/>
              <a:gd name="connsiteY3957" fmla="*/ 7326046 h 10287000"/>
              <a:gd name="connsiteX3958" fmla="*/ 4644749 w 7981948"/>
              <a:gd name="connsiteY3958" fmla="*/ 7322516 h 10287000"/>
              <a:gd name="connsiteX3959" fmla="*/ 4682777 w 7981948"/>
              <a:gd name="connsiteY3959" fmla="*/ 7329753 h 10287000"/>
              <a:gd name="connsiteX3960" fmla="*/ 4764047 w 7981948"/>
              <a:gd name="connsiteY3960" fmla="*/ 7341146 h 10287000"/>
              <a:gd name="connsiteX3961" fmla="*/ 4784425 w 7981948"/>
              <a:gd name="connsiteY3961" fmla="*/ 7342312 h 10287000"/>
              <a:gd name="connsiteX3962" fmla="*/ 4763813 w 7981948"/>
              <a:gd name="connsiteY3962" fmla="*/ 7347879 h 10287000"/>
              <a:gd name="connsiteX3963" fmla="*/ 4722824 w 7981948"/>
              <a:gd name="connsiteY3963" fmla="*/ 7352280 h 10287000"/>
              <a:gd name="connsiteX3964" fmla="*/ 4701511 w 7981948"/>
              <a:gd name="connsiteY3964" fmla="*/ 7378047 h 10287000"/>
              <a:gd name="connsiteX3965" fmla="*/ 4762639 w 7981948"/>
              <a:gd name="connsiteY3965" fmla="*/ 7381542 h 10287000"/>
              <a:gd name="connsiteX3966" fmla="*/ 4761934 w 7981948"/>
              <a:gd name="connsiteY3966" fmla="*/ 7401739 h 10287000"/>
              <a:gd name="connsiteX3967" fmla="*/ 4680664 w 7981948"/>
              <a:gd name="connsiteY3967" fmla="*/ 7390346 h 10287000"/>
              <a:gd name="connsiteX3968" fmla="*/ 4660755 w 7981948"/>
              <a:gd name="connsiteY3968" fmla="*/ 7375716 h 10287000"/>
              <a:gd name="connsiteX3969" fmla="*/ 4640143 w 7981948"/>
              <a:gd name="connsiteY3969" fmla="*/ 7381283 h 10287000"/>
              <a:gd name="connsiteX3970" fmla="*/ 4620005 w 7981948"/>
              <a:gd name="connsiteY3970" fmla="*/ 7373385 h 10287000"/>
              <a:gd name="connsiteX3971" fmla="*/ 4599627 w 7981948"/>
              <a:gd name="connsiteY3971" fmla="*/ 7372219 h 10287000"/>
              <a:gd name="connsiteX3972" fmla="*/ 4620239 w 7981948"/>
              <a:gd name="connsiteY3972" fmla="*/ 7366652 h 10287000"/>
              <a:gd name="connsiteX3973" fmla="*/ 4620709 w 7981948"/>
              <a:gd name="connsiteY3973" fmla="*/ 7353187 h 10287000"/>
              <a:gd name="connsiteX3974" fmla="*/ 4628729 w 7981948"/>
              <a:gd name="connsiteY3974" fmla="*/ 7342683 h 10287000"/>
              <a:gd name="connsiteX3975" fmla="*/ 4621678 w 7981948"/>
              <a:gd name="connsiteY3975" fmla="*/ 7326332 h 10287000"/>
              <a:gd name="connsiteX3976" fmla="*/ 4548616 w 7981948"/>
              <a:gd name="connsiteY3976" fmla="*/ 7328073 h 10287000"/>
              <a:gd name="connsiteX3977" fmla="*/ 4521067 w 7981948"/>
              <a:gd name="connsiteY3977" fmla="*/ 7306623 h 10287000"/>
              <a:gd name="connsiteX3978" fmla="*/ 5695116 w 7981948"/>
              <a:gd name="connsiteY3978" fmla="*/ 7292593 h 10287000"/>
              <a:gd name="connsiteX3979" fmla="*/ 5733770 w 7981948"/>
              <a:gd name="connsiteY3979" fmla="*/ 7308297 h 10287000"/>
              <a:gd name="connsiteX3980" fmla="*/ 5713975 w 7981948"/>
              <a:gd name="connsiteY3980" fmla="*/ 7313910 h 10287000"/>
              <a:gd name="connsiteX3981" fmla="*/ 5713739 w 7981948"/>
              <a:gd name="connsiteY3981" fmla="*/ 7320645 h 10287000"/>
              <a:gd name="connsiteX3982" fmla="*/ 5694175 w 7981948"/>
              <a:gd name="connsiteY3982" fmla="*/ 7319526 h 10287000"/>
              <a:gd name="connsiteX3983" fmla="*/ 5694411 w 7981948"/>
              <a:gd name="connsiteY3983" fmla="*/ 7312791 h 10287000"/>
              <a:gd name="connsiteX3984" fmla="*/ 5674851 w 7981948"/>
              <a:gd name="connsiteY3984" fmla="*/ 7311674 h 10287000"/>
              <a:gd name="connsiteX3985" fmla="*/ 5695116 w 7981948"/>
              <a:gd name="connsiteY3985" fmla="*/ 7292593 h 10287000"/>
              <a:gd name="connsiteX3986" fmla="*/ 5756504 w 7981948"/>
              <a:gd name="connsiteY3986" fmla="*/ 7288744 h 10287000"/>
              <a:gd name="connsiteX3987" fmla="*/ 5777569 w 7981948"/>
              <a:gd name="connsiteY3987" fmla="*/ 7316935 h 10287000"/>
              <a:gd name="connsiteX3988" fmla="*/ 5755564 w 7981948"/>
              <a:gd name="connsiteY3988" fmla="*/ 7315675 h 10287000"/>
              <a:gd name="connsiteX3989" fmla="*/ 5756504 w 7981948"/>
              <a:gd name="connsiteY3989" fmla="*/ 7288744 h 10287000"/>
              <a:gd name="connsiteX3990" fmla="*/ 5490405 w 7981948"/>
              <a:gd name="connsiteY3990" fmla="*/ 7261259 h 10287000"/>
              <a:gd name="connsiteX3991" fmla="*/ 5509055 w 7981948"/>
              <a:gd name="connsiteY3991" fmla="*/ 7288493 h 10287000"/>
              <a:gd name="connsiteX3992" fmla="*/ 5469480 w 7981948"/>
              <a:gd name="connsiteY3992" fmla="*/ 7299314 h 10287000"/>
              <a:gd name="connsiteX3993" fmla="*/ 5490405 w 7981948"/>
              <a:gd name="connsiteY3993" fmla="*/ 7261259 h 10287000"/>
              <a:gd name="connsiteX3994" fmla="*/ 5735436 w 7981948"/>
              <a:gd name="connsiteY3994" fmla="*/ 7260554 h 10287000"/>
              <a:gd name="connsiteX3995" fmla="*/ 5757443 w 7981948"/>
              <a:gd name="connsiteY3995" fmla="*/ 7261812 h 10287000"/>
              <a:gd name="connsiteX3996" fmla="*/ 5757187 w 7981948"/>
              <a:gd name="connsiteY3996" fmla="*/ 7269157 h 10287000"/>
              <a:gd name="connsiteX3997" fmla="*/ 5735436 w 7981948"/>
              <a:gd name="connsiteY3997" fmla="*/ 7260554 h 10287000"/>
              <a:gd name="connsiteX3998" fmla="*/ 4868400 w 7981948"/>
              <a:gd name="connsiteY3998" fmla="*/ 7252669 h 10287000"/>
              <a:gd name="connsiteX3999" fmla="*/ 4890408 w 7981948"/>
              <a:gd name="connsiteY3999" fmla="*/ 7253927 h 10287000"/>
              <a:gd name="connsiteX4000" fmla="*/ 4868144 w 7981948"/>
              <a:gd name="connsiteY4000" fmla="*/ 7260014 h 10287000"/>
              <a:gd name="connsiteX4001" fmla="*/ 4868400 w 7981948"/>
              <a:gd name="connsiteY4001" fmla="*/ 7252669 h 10287000"/>
              <a:gd name="connsiteX4002" fmla="*/ 1103875 w 7981948"/>
              <a:gd name="connsiteY4002" fmla="*/ 7249325 h 10287000"/>
              <a:gd name="connsiteX4003" fmla="*/ 1105381 w 7981948"/>
              <a:gd name="connsiteY4003" fmla="*/ 7255640 h 10287000"/>
              <a:gd name="connsiteX4004" fmla="*/ 1102670 w 7981948"/>
              <a:gd name="connsiteY4004" fmla="*/ 7264020 h 10287000"/>
              <a:gd name="connsiteX4005" fmla="*/ 1094862 w 7981948"/>
              <a:gd name="connsiteY4005" fmla="*/ 7255756 h 10287000"/>
              <a:gd name="connsiteX4006" fmla="*/ 1103875 w 7981948"/>
              <a:gd name="connsiteY4006" fmla="*/ 7249325 h 10287000"/>
              <a:gd name="connsiteX4007" fmla="*/ 4573676 w 7981948"/>
              <a:gd name="connsiteY4007" fmla="*/ 7247003 h 10287000"/>
              <a:gd name="connsiteX4008" fmla="*/ 4603854 w 7981948"/>
              <a:gd name="connsiteY4008" fmla="*/ 7251030 h 10287000"/>
              <a:gd name="connsiteX4009" fmla="*/ 4581632 w 7981948"/>
              <a:gd name="connsiteY4009" fmla="*/ 7255893 h 10287000"/>
              <a:gd name="connsiteX4010" fmla="*/ 4559841 w 7981948"/>
              <a:gd name="connsiteY4010" fmla="*/ 7248513 h 10287000"/>
              <a:gd name="connsiteX4011" fmla="*/ 4573676 w 7981948"/>
              <a:gd name="connsiteY4011" fmla="*/ 7247003 h 10287000"/>
              <a:gd name="connsiteX4012" fmla="*/ 5633170 w 7981948"/>
              <a:gd name="connsiteY4012" fmla="*/ 7242440 h 10287000"/>
              <a:gd name="connsiteX4013" fmla="*/ 5653709 w 7981948"/>
              <a:gd name="connsiteY4013" fmla="*/ 7243615 h 10287000"/>
              <a:gd name="connsiteX4014" fmla="*/ 5653469 w 7981948"/>
              <a:gd name="connsiteY4014" fmla="*/ 7250469 h 10287000"/>
              <a:gd name="connsiteX4015" fmla="*/ 5694788 w 7981948"/>
              <a:gd name="connsiteY4015" fmla="*/ 7245963 h 10287000"/>
              <a:gd name="connsiteX4016" fmla="*/ 5706848 w 7981948"/>
              <a:gd name="connsiteY4016" fmla="*/ 7268978 h 10287000"/>
              <a:gd name="connsiteX4017" fmla="*/ 5673053 w 7981948"/>
              <a:gd name="connsiteY4017" fmla="*/ 7279066 h 10287000"/>
              <a:gd name="connsiteX4018" fmla="*/ 5653231 w 7981948"/>
              <a:gd name="connsiteY4018" fmla="*/ 7257326 h 10287000"/>
              <a:gd name="connsiteX4019" fmla="*/ 5632931 w 7981948"/>
              <a:gd name="connsiteY4019" fmla="*/ 7249296 h 10287000"/>
              <a:gd name="connsiteX4020" fmla="*/ 5633170 w 7981948"/>
              <a:gd name="connsiteY4020" fmla="*/ 7242440 h 10287000"/>
              <a:gd name="connsiteX4021" fmla="*/ 4248639 w 7981948"/>
              <a:gd name="connsiteY4021" fmla="*/ 7229173 h 10287000"/>
              <a:gd name="connsiteX4022" fmla="*/ 4226768 w 7981948"/>
              <a:gd name="connsiteY4022" fmla="*/ 7365612 h 10287000"/>
              <a:gd name="connsiteX4023" fmla="*/ 4227756 w 7981948"/>
              <a:gd name="connsiteY4023" fmla="*/ 7365670 h 10287000"/>
              <a:gd name="connsiteX4024" fmla="*/ 4247014 w 7981948"/>
              <a:gd name="connsiteY4024" fmla="*/ 7366770 h 10287000"/>
              <a:gd name="connsiteX4025" fmla="*/ 4244049 w 7981948"/>
              <a:gd name="connsiteY4025" fmla="*/ 7372733 h 10287000"/>
              <a:gd name="connsiteX4026" fmla="*/ 4224832 w 7981948"/>
              <a:gd name="connsiteY4026" fmla="*/ 7377687 h 10287000"/>
              <a:gd name="connsiteX4027" fmla="*/ 4205851 w 7981948"/>
              <a:gd name="connsiteY4027" fmla="*/ 7496101 h 10287000"/>
              <a:gd name="connsiteX4028" fmla="*/ 4150015 w 7981948"/>
              <a:gd name="connsiteY4028" fmla="*/ 7747715 h 10287000"/>
              <a:gd name="connsiteX4029" fmla="*/ 4159519 w 7981948"/>
              <a:gd name="connsiteY4029" fmla="*/ 7763328 h 10287000"/>
              <a:gd name="connsiteX4030" fmla="*/ 4140059 w 7981948"/>
              <a:gd name="connsiteY4030" fmla="*/ 7862154 h 10287000"/>
              <a:gd name="connsiteX4031" fmla="*/ 4128562 w 7981948"/>
              <a:gd name="connsiteY4031" fmla="*/ 7899828 h 10287000"/>
              <a:gd name="connsiteX4032" fmla="*/ 4129442 w 7981948"/>
              <a:gd name="connsiteY4032" fmla="*/ 7943694 h 10287000"/>
              <a:gd name="connsiteX4033" fmla="*/ 4143477 w 7981948"/>
              <a:gd name="connsiteY4033" fmla="*/ 7956146 h 10287000"/>
              <a:gd name="connsiteX4034" fmla="*/ 4144914 w 7981948"/>
              <a:gd name="connsiteY4034" fmla="*/ 7951437 h 10287000"/>
              <a:gd name="connsiteX4035" fmla="*/ 4172659 w 7981948"/>
              <a:gd name="connsiteY4035" fmla="*/ 7883898 h 10287000"/>
              <a:gd name="connsiteX4036" fmla="*/ 4153873 w 7981948"/>
              <a:gd name="connsiteY4036" fmla="*/ 7863640 h 10287000"/>
              <a:gd name="connsiteX4037" fmla="*/ 4170342 w 7981948"/>
              <a:gd name="connsiteY4037" fmla="*/ 7844740 h 10287000"/>
              <a:gd name="connsiteX4038" fmla="*/ 4196313 w 7981948"/>
              <a:gd name="connsiteY4038" fmla="*/ 7841454 h 10287000"/>
              <a:gd name="connsiteX4039" fmla="*/ 4174653 w 7981948"/>
              <a:gd name="connsiteY4039" fmla="*/ 7830613 h 10287000"/>
              <a:gd name="connsiteX4040" fmla="*/ 4184877 w 7981948"/>
              <a:gd name="connsiteY4040" fmla="*/ 7824872 h 10287000"/>
              <a:gd name="connsiteX4041" fmla="*/ 4190666 w 7981948"/>
              <a:gd name="connsiteY4041" fmla="*/ 7824113 h 10287000"/>
              <a:gd name="connsiteX4042" fmla="*/ 4191880 w 7981948"/>
              <a:gd name="connsiteY4042" fmla="*/ 7823581 h 10287000"/>
              <a:gd name="connsiteX4043" fmla="*/ 4192113 w 7981948"/>
              <a:gd name="connsiteY4043" fmla="*/ 7816848 h 10287000"/>
              <a:gd name="connsiteX4044" fmla="*/ 4172553 w 7981948"/>
              <a:gd name="connsiteY4044" fmla="*/ 7815731 h 10287000"/>
              <a:gd name="connsiteX4045" fmla="*/ 4172789 w 7981948"/>
              <a:gd name="connsiteY4045" fmla="*/ 7808997 h 10287000"/>
              <a:gd name="connsiteX4046" fmla="*/ 4192348 w 7981948"/>
              <a:gd name="connsiteY4046" fmla="*/ 7810116 h 10287000"/>
              <a:gd name="connsiteX4047" fmla="*/ 4192723 w 7981948"/>
              <a:gd name="connsiteY4047" fmla="*/ 7810344 h 10287000"/>
              <a:gd name="connsiteX4048" fmla="*/ 4192408 w 7981948"/>
              <a:gd name="connsiteY4048" fmla="*/ 7808966 h 10287000"/>
              <a:gd name="connsiteX4049" fmla="*/ 4176868 w 7981948"/>
              <a:gd name="connsiteY4049" fmla="*/ 7788294 h 10287000"/>
              <a:gd name="connsiteX4050" fmla="*/ 4211359 w 7981948"/>
              <a:gd name="connsiteY4050" fmla="*/ 7675278 h 10287000"/>
              <a:gd name="connsiteX4051" fmla="*/ 4225394 w 7981948"/>
              <a:gd name="connsiteY4051" fmla="*/ 7687730 h 10287000"/>
              <a:gd name="connsiteX4052" fmla="*/ 4233105 w 7981948"/>
              <a:gd name="connsiteY4052" fmla="*/ 7671234 h 10287000"/>
              <a:gd name="connsiteX4053" fmla="*/ 4237082 w 7981948"/>
              <a:gd name="connsiteY4053" fmla="*/ 7651531 h 10287000"/>
              <a:gd name="connsiteX4054" fmla="*/ 4237108 w 7981948"/>
              <a:gd name="connsiteY4054" fmla="*/ 7650769 h 10287000"/>
              <a:gd name="connsiteX4055" fmla="*/ 4237238 w 7981948"/>
              <a:gd name="connsiteY4055" fmla="*/ 7650754 h 10287000"/>
              <a:gd name="connsiteX4056" fmla="*/ 4238329 w 7981948"/>
              <a:gd name="connsiteY4056" fmla="*/ 7645349 h 10287000"/>
              <a:gd name="connsiteX4057" fmla="*/ 4237654 w 7981948"/>
              <a:gd name="connsiteY4057" fmla="*/ 7643766 h 10287000"/>
              <a:gd name="connsiteX4058" fmla="*/ 4237357 w 7981948"/>
              <a:gd name="connsiteY4058" fmla="*/ 7643776 h 10287000"/>
              <a:gd name="connsiteX4059" fmla="*/ 4237576 w 7981948"/>
              <a:gd name="connsiteY4059" fmla="*/ 7643584 h 10287000"/>
              <a:gd name="connsiteX4060" fmla="*/ 4233909 w 7981948"/>
              <a:gd name="connsiteY4060" fmla="*/ 7634994 h 10287000"/>
              <a:gd name="connsiteX4061" fmla="*/ 4227170 w 7981948"/>
              <a:gd name="connsiteY4061" fmla="*/ 7623477 h 10287000"/>
              <a:gd name="connsiteX4062" fmla="*/ 4237835 w 7981948"/>
              <a:gd name="connsiteY4062" fmla="*/ 7601677 h 10287000"/>
              <a:gd name="connsiteX4063" fmla="*/ 4250213 w 7981948"/>
              <a:gd name="connsiteY4063" fmla="*/ 7582005 h 10287000"/>
              <a:gd name="connsiteX4064" fmla="*/ 4239499 w 7981948"/>
              <a:gd name="connsiteY4064" fmla="*/ 7582219 h 10287000"/>
              <a:gd name="connsiteX4065" fmla="*/ 4239927 w 7981948"/>
              <a:gd name="connsiteY4065" fmla="*/ 7569976 h 10287000"/>
              <a:gd name="connsiteX4066" fmla="*/ 4247150 w 7981948"/>
              <a:gd name="connsiteY4066" fmla="*/ 7570950 h 10287000"/>
              <a:gd name="connsiteX4067" fmla="*/ 4237298 w 7981948"/>
              <a:gd name="connsiteY4067" fmla="*/ 7543902 h 10287000"/>
              <a:gd name="connsiteX4068" fmla="*/ 4243188 w 7981948"/>
              <a:gd name="connsiteY4068" fmla="*/ 7524359 h 10287000"/>
              <a:gd name="connsiteX4069" fmla="*/ 4241573 w 7981948"/>
              <a:gd name="connsiteY4069" fmla="*/ 7522760 h 10287000"/>
              <a:gd name="connsiteX4070" fmla="*/ 4243619 w 7981948"/>
              <a:gd name="connsiteY4070" fmla="*/ 7522933 h 10287000"/>
              <a:gd name="connsiteX4071" fmla="*/ 4245606 w 7981948"/>
              <a:gd name="connsiteY4071" fmla="*/ 7516331 h 10287000"/>
              <a:gd name="connsiteX4072" fmla="*/ 4240580 w 7981948"/>
              <a:gd name="connsiteY4072" fmla="*/ 7516045 h 10287000"/>
              <a:gd name="connsiteX4073" fmla="*/ 4220763 w 7981948"/>
              <a:gd name="connsiteY4073" fmla="*/ 7487108 h 10287000"/>
              <a:gd name="connsiteX4074" fmla="*/ 4221005 w 7981948"/>
              <a:gd name="connsiteY4074" fmla="*/ 7480173 h 10287000"/>
              <a:gd name="connsiteX4075" fmla="*/ 4221248 w 7981948"/>
              <a:gd name="connsiteY4075" fmla="*/ 7473235 h 10287000"/>
              <a:gd name="connsiteX4076" fmla="*/ 4241790 w 7981948"/>
              <a:gd name="connsiteY4076" fmla="*/ 7481360 h 10287000"/>
              <a:gd name="connsiteX4077" fmla="*/ 4262816 w 7981948"/>
              <a:gd name="connsiteY4077" fmla="*/ 7475613 h 10287000"/>
              <a:gd name="connsiteX4078" fmla="*/ 4265219 w 7981948"/>
              <a:gd name="connsiteY4078" fmla="*/ 7477155 h 10287000"/>
              <a:gd name="connsiteX4079" fmla="*/ 4269675 w 7981948"/>
              <a:gd name="connsiteY4079" fmla="*/ 7461285 h 10287000"/>
              <a:gd name="connsiteX4080" fmla="*/ 4265777 w 7981948"/>
              <a:gd name="connsiteY4080" fmla="*/ 7461063 h 10287000"/>
              <a:gd name="connsiteX4081" fmla="*/ 4268677 w 7981948"/>
              <a:gd name="connsiteY4081" fmla="*/ 7456936 h 10287000"/>
              <a:gd name="connsiteX4082" fmla="*/ 4270881 w 7981948"/>
              <a:gd name="connsiteY4082" fmla="*/ 7456992 h 10287000"/>
              <a:gd name="connsiteX4083" fmla="*/ 4271281 w 7981948"/>
              <a:gd name="connsiteY4083" fmla="*/ 7455566 h 10287000"/>
              <a:gd name="connsiteX4084" fmla="*/ 4312064 w 7981948"/>
              <a:gd name="connsiteY4084" fmla="*/ 7427122 h 10287000"/>
              <a:gd name="connsiteX4085" fmla="*/ 4304438 w 7981948"/>
              <a:gd name="connsiteY4085" fmla="*/ 7428734 h 10287000"/>
              <a:gd name="connsiteX4086" fmla="*/ 4288967 w 7981948"/>
              <a:gd name="connsiteY4086" fmla="*/ 7420990 h 10287000"/>
              <a:gd name="connsiteX4087" fmla="*/ 4285873 w 7981948"/>
              <a:gd name="connsiteY4087" fmla="*/ 7419442 h 10287000"/>
              <a:gd name="connsiteX4088" fmla="*/ 4279464 w 7981948"/>
              <a:gd name="connsiteY4088" fmla="*/ 7405377 h 10287000"/>
              <a:gd name="connsiteX4089" fmla="*/ 4288527 w 7981948"/>
              <a:gd name="connsiteY4089" fmla="*/ 7399056 h 10287000"/>
              <a:gd name="connsiteX4090" fmla="*/ 4293058 w 7981948"/>
              <a:gd name="connsiteY4090" fmla="*/ 7395896 h 10287000"/>
              <a:gd name="connsiteX4091" fmla="*/ 4306873 w 7981948"/>
              <a:gd name="connsiteY4091" fmla="*/ 7397382 h 10287000"/>
              <a:gd name="connsiteX4092" fmla="*/ 4292838 w 7981948"/>
              <a:gd name="connsiteY4092" fmla="*/ 7384930 h 10287000"/>
              <a:gd name="connsiteX4093" fmla="*/ 4314059 w 7981948"/>
              <a:gd name="connsiteY4093" fmla="*/ 7373837 h 10287000"/>
              <a:gd name="connsiteX4094" fmla="*/ 4292399 w 7981948"/>
              <a:gd name="connsiteY4094" fmla="*/ 7362997 h 10287000"/>
              <a:gd name="connsiteX4095" fmla="*/ 4316933 w 7981948"/>
              <a:gd name="connsiteY4095" fmla="*/ 7364419 h 10287000"/>
              <a:gd name="connsiteX4096" fmla="*/ 4310524 w 7981948"/>
              <a:gd name="connsiteY4096" fmla="*/ 7350355 h 10287000"/>
              <a:gd name="connsiteX4097" fmla="*/ 4307430 w 7981948"/>
              <a:gd name="connsiteY4097" fmla="*/ 7348807 h 10287000"/>
              <a:gd name="connsiteX4098" fmla="*/ 4293395 w 7981948"/>
              <a:gd name="connsiteY4098" fmla="*/ 7336354 h 10287000"/>
              <a:gd name="connsiteX4099" fmla="*/ 4290302 w 7981948"/>
              <a:gd name="connsiteY4099" fmla="*/ 7334806 h 10287000"/>
              <a:gd name="connsiteX4100" fmla="*/ 4296050 w 7981948"/>
              <a:gd name="connsiteY4100" fmla="*/ 7315969 h 10287000"/>
              <a:gd name="connsiteX4101" fmla="*/ 4305772 w 7981948"/>
              <a:gd name="connsiteY4101" fmla="*/ 7342549 h 10287000"/>
              <a:gd name="connsiteX4102" fmla="*/ 4306159 w 7981948"/>
              <a:gd name="connsiteY4102" fmla="*/ 7342743 h 10287000"/>
              <a:gd name="connsiteX4103" fmla="*/ 4311961 w 7981948"/>
              <a:gd name="connsiteY4103" fmla="*/ 7345646 h 10287000"/>
              <a:gd name="connsiteX4104" fmla="*/ 4315056 w 7981948"/>
              <a:gd name="connsiteY4104" fmla="*/ 7347194 h 10287000"/>
              <a:gd name="connsiteX4105" fmla="*/ 4340807 w 7981948"/>
              <a:gd name="connsiteY4105" fmla="*/ 7332941 h 10287000"/>
              <a:gd name="connsiteX4106" fmla="*/ 4342245 w 7981948"/>
              <a:gd name="connsiteY4106" fmla="*/ 7328234 h 10287000"/>
              <a:gd name="connsiteX4107" fmla="*/ 4334181 w 7981948"/>
              <a:gd name="connsiteY4107" fmla="*/ 7288913 h 10287000"/>
              <a:gd name="connsiteX4108" fmla="*/ 4339826 w 7981948"/>
              <a:gd name="connsiteY4108" fmla="*/ 7274688 h 10287000"/>
              <a:gd name="connsiteX4109" fmla="*/ 4328475 w 7981948"/>
              <a:gd name="connsiteY4109" fmla="*/ 7272563 h 10287000"/>
              <a:gd name="connsiteX4110" fmla="*/ 4317969 w 7981948"/>
              <a:gd name="connsiteY4110" fmla="*/ 7267526 h 10287000"/>
              <a:gd name="connsiteX4111" fmla="*/ 4313736 w 7981948"/>
              <a:gd name="connsiteY4111" fmla="*/ 7281395 h 10287000"/>
              <a:gd name="connsiteX4112" fmla="*/ 4311081 w 7981948"/>
              <a:gd name="connsiteY4112" fmla="*/ 7301779 h 10287000"/>
              <a:gd name="connsiteX4113" fmla="*/ 4304892 w 7981948"/>
              <a:gd name="connsiteY4113" fmla="*/ 7298682 h 10287000"/>
              <a:gd name="connsiteX4114" fmla="*/ 4295611 w 7981948"/>
              <a:gd name="connsiteY4114" fmla="*/ 7294037 h 10287000"/>
              <a:gd name="connsiteX4115" fmla="*/ 4301359 w 7981948"/>
              <a:gd name="connsiteY4115" fmla="*/ 7275200 h 10287000"/>
              <a:gd name="connsiteX4116" fmla="*/ 4303274 w 7981948"/>
              <a:gd name="connsiteY4116" fmla="*/ 7260482 h 10287000"/>
              <a:gd name="connsiteX4117" fmla="*/ 4295189 w 7981948"/>
              <a:gd name="connsiteY4117" fmla="*/ 7256605 h 10287000"/>
              <a:gd name="connsiteX4118" fmla="*/ 4270620 w 7981948"/>
              <a:gd name="connsiteY4118" fmla="*/ 7252006 h 10287000"/>
              <a:gd name="connsiteX4119" fmla="*/ 4250547 w 7981948"/>
              <a:gd name="connsiteY4119" fmla="*/ 7230414 h 10287000"/>
              <a:gd name="connsiteX4120" fmla="*/ 5678117 w 7981948"/>
              <a:gd name="connsiteY4120" fmla="*/ 7218028 h 10287000"/>
              <a:gd name="connsiteX4121" fmla="*/ 5683189 w 7981948"/>
              <a:gd name="connsiteY4121" fmla="*/ 7230583 h 10287000"/>
              <a:gd name="connsiteX4122" fmla="*/ 5677434 w 7981948"/>
              <a:gd name="connsiteY4122" fmla="*/ 7237613 h 10287000"/>
              <a:gd name="connsiteX4123" fmla="*/ 5678117 w 7981948"/>
              <a:gd name="connsiteY4123" fmla="*/ 7218028 h 10287000"/>
              <a:gd name="connsiteX4124" fmla="*/ 5630285 w 7981948"/>
              <a:gd name="connsiteY4124" fmla="*/ 7216346 h 10287000"/>
              <a:gd name="connsiteX4125" fmla="*/ 5656112 w 7981948"/>
              <a:gd name="connsiteY4125" fmla="*/ 7216767 h 10287000"/>
              <a:gd name="connsiteX4126" fmla="*/ 5633677 w 7981948"/>
              <a:gd name="connsiteY4126" fmla="*/ 7227751 h 10287000"/>
              <a:gd name="connsiteX4127" fmla="*/ 5589666 w 7981948"/>
              <a:gd name="connsiteY4127" fmla="*/ 7225234 h 10287000"/>
              <a:gd name="connsiteX4128" fmla="*/ 5630285 w 7981948"/>
              <a:gd name="connsiteY4128" fmla="*/ 7216346 h 10287000"/>
              <a:gd name="connsiteX4129" fmla="*/ 4870795 w 7981948"/>
              <a:gd name="connsiteY4129" fmla="*/ 7184115 h 10287000"/>
              <a:gd name="connsiteX4130" fmla="*/ 4870539 w 7981948"/>
              <a:gd name="connsiteY4130" fmla="*/ 7191463 h 10287000"/>
              <a:gd name="connsiteX4131" fmla="*/ 4870795 w 7981948"/>
              <a:gd name="connsiteY4131" fmla="*/ 7184115 h 10287000"/>
              <a:gd name="connsiteX4132" fmla="*/ 6024759 w 7981948"/>
              <a:gd name="connsiteY4132" fmla="*/ 7183883 h 10287000"/>
              <a:gd name="connsiteX4133" fmla="*/ 6046768 w 7981948"/>
              <a:gd name="connsiteY4133" fmla="*/ 7185142 h 10287000"/>
              <a:gd name="connsiteX4134" fmla="*/ 6046598 w 7981948"/>
              <a:gd name="connsiteY4134" fmla="*/ 7190038 h 10287000"/>
              <a:gd name="connsiteX4135" fmla="*/ 6024589 w 7981948"/>
              <a:gd name="connsiteY4135" fmla="*/ 7188780 h 10287000"/>
              <a:gd name="connsiteX4136" fmla="*/ 6024759 w 7981948"/>
              <a:gd name="connsiteY4136" fmla="*/ 7183883 h 10287000"/>
              <a:gd name="connsiteX4137" fmla="*/ 4687663 w 7981948"/>
              <a:gd name="connsiteY4137" fmla="*/ 7166283 h 10287000"/>
              <a:gd name="connsiteX4138" fmla="*/ 4687151 w 7981948"/>
              <a:gd name="connsiteY4138" fmla="*/ 7180972 h 10287000"/>
              <a:gd name="connsiteX4139" fmla="*/ 4643395 w 7981948"/>
              <a:gd name="connsiteY4139" fmla="*/ 7171110 h 10287000"/>
              <a:gd name="connsiteX4140" fmla="*/ 4687663 w 7981948"/>
              <a:gd name="connsiteY4140" fmla="*/ 7166283 h 10287000"/>
              <a:gd name="connsiteX4141" fmla="*/ 4316067 w 7981948"/>
              <a:gd name="connsiteY4141" fmla="*/ 7156234 h 10287000"/>
              <a:gd name="connsiteX4142" fmla="*/ 4314542 w 7981948"/>
              <a:gd name="connsiteY4142" fmla="*/ 7156947 h 10287000"/>
              <a:gd name="connsiteX4143" fmla="*/ 4315847 w 7981948"/>
              <a:gd name="connsiteY4143" fmla="*/ 7157600 h 10287000"/>
              <a:gd name="connsiteX4144" fmla="*/ 4960438 w 7981948"/>
              <a:gd name="connsiteY4144" fmla="*/ 7142635 h 10287000"/>
              <a:gd name="connsiteX4145" fmla="*/ 4938003 w 7981948"/>
              <a:gd name="connsiteY4145" fmla="*/ 7153618 h 10287000"/>
              <a:gd name="connsiteX4146" fmla="*/ 4916213 w 7981948"/>
              <a:gd name="connsiteY4146" fmla="*/ 7146238 h 10287000"/>
              <a:gd name="connsiteX4147" fmla="*/ 4960438 w 7981948"/>
              <a:gd name="connsiteY4147" fmla="*/ 7142635 h 10287000"/>
              <a:gd name="connsiteX4148" fmla="*/ 5575765 w 7981948"/>
              <a:gd name="connsiteY4148" fmla="*/ 7096873 h 10287000"/>
              <a:gd name="connsiteX4149" fmla="*/ 5582587 w 7981948"/>
              <a:gd name="connsiteY4149" fmla="*/ 7098797 h 10287000"/>
              <a:gd name="connsiteX4150" fmla="*/ 5575339 w 7981948"/>
              <a:gd name="connsiteY4150" fmla="*/ 7109117 h 10287000"/>
              <a:gd name="connsiteX4151" fmla="*/ 5575765 w 7981948"/>
              <a:gd name="connsiteY4151" fmla="*/ 7096873 h 10287000"/>
              <a:gd name="connsiteX4152" fmla="*/ 4351706 w 7981948"/>
              <a:gd name="connsiteY4152" fmla="*/ 7027877 h 10287000"/>
              <a:gd name="connsiteX4153" fmla="*/ 4359750 w 7981948"/>
              <a:gd name="connsiteY4153" fmla="*/ 7037312 h 10287000"/>
              <a:gd name="connsiteX4154" fmla="*/ 4358319 w 7981948"/>
              <a:gd name="connsiteY4154" fmla="*/ 7042005 h 10287000"/>
              <a:gd name="connsiteX4155" fmla="*/ 4356886 w 7981948"/>
              <a:gd name="connsiteY4155" fmla="*/ 7046695 h 10287000"/>
              <a:gd name="connsiteX4156" fmla="*/ 4345978 w 7981948"/>
              <a:gd name="connsiteY4156" fmla="*/ 7046644 h 10287000"/>
              <a:gd name="connsiteX4157" fmla="*/ 4341092 w 7981948"/>
              <a:gd name="connsiteY4157" fmla="*/ 7038791 h 10287000"/>
              <a:gd name="connsiteX4158" fmla="*/ 4342523 w 7981948"/>
              <a:gd name="connsiteY4158" fmla="*/ 7034099 h 10287000"/>
              <a:gd name="connsiteX4159" fmla="*/ 4343956 w 7981948"/>
              <a:gd name="connsiteY4159" fmla="*/ 7029408 h 10287000"/>
              <a:gd name="connsiteX4160" fmla="*/ 4351706 w 7981948"/>
              <a:gd name="connsiteY4160" fmla="*/ 7027877 h 10287000"/>
              <a:gd name="connsiteX4161" fmla="*/ 4344822 w 7981948"/>
              <a:gd name="connsiteY4161" fmla="*/ 6992476 h 10287000"/>
              <a:gd name="connsiteX4162" fmla="*/ 4354009 w 7981948"/>
              <a:gd name="connsiteY4162" fmla="*/ 6997073 h 10287000"/>
              <a:gd name="connsiteX4163" fmla="*/ 4359467 w 7981948"/>
              <a:gd name="connsiteY4163" fmla="*/ 7005213 h 10287000"/>
              <a:gd name="connsiteX4164" fmla="*/ 4341959 w 7981948"/>
              <a:gd name="connsiteY4164" fmla="*/ 7001859 h 10287000"/>
              <a:gd name="connsiteX4165" fmla="*/ 4344822 w 7981948"/>
              <a:gd name="connsiteY4165" fmla="*/ 6992476 h 10287000"/>
              <a:gd name="connsiteX4166" fmla="*/ 5579779 w 7981948"/>
              <a:gd name="connsiteY4166" fmla="*/ 6981806 h 10287000"/>
              <a:gd name="connsiteX4167" fmla="*/ 5598118 w 7981948"/>
              <a:gd name="connsiteY4167" fmla="*/ 6982856 h 10287000"/>
              <a:gd name="connsiteX4168" fmla="*/ 5579779 w 7981948"/>
              <a:gd name="connsiteY4168" fmla="*/ 6981806 h 10287000"/>
              <a:gd name="connsiteX4169" fmla="*/ 4902820 w 7981948"/>
              <a:gd name="connsiteY4169" fmla="*/ 6962712 h 10287000"/>
              <a:gd name="connsiteX4170" fmla="*/ 4902348 w 7981948"/>
              <a:gd name="connsiteY4170" fmla="*/ 6976251 h 10287000"/>
              <a:gd name="connsiteX4171" fmla="*/ 4840819 w 7981948"/>
              <a:gd name="connsiteY4171" fmla="*/ 6965950 h 10287000"/>
              <a:gd name="connsiteX4172" fmla="*/ 4819285 w 7981948"/>
              <a:gd name="connsiteY4172" fmla="*/ 6991846 h 10287000"/>
              <a:gd name="connsiteX4173" fmla="*/ 4798812 w 7981948"/>
              <a:gd name="connsiteY4173" fmla="*/ 6987284 h 10287000"/>
              <a:gd name="connsiteX4174" fmla="*/ 4790623 w 7981948"/>
              <a:gd name="connsiteY4174" fmla="*/ 6985459 h 10287000"/>
              <a:gd name="connsiteX4175" fmla="*/ 4788604 w 7981948"/>
              <a:gd name="connsiteY4175" fmla="*/ 6984156 h 10287000"/>
              <a:gd name="connsiteX4176" fmla="*/ 4778340 w 7981948"/>
              <a:gd name="connsiteY4176" fmla="*/ 6982722 h 10287000"/>
              <a:gd name="connsiteX4177" fmla="*/ 4790623 w 7981948"/>
              <a:gd name="connsiteY4177" fmla="*/ 6985459 h 10287000"/>
              <a:gd name="connsiteX4178" fmla="*/ 4798694 w 7981948"/>
              <a:gd name="connsiteY4178" fmla="*/ 6990669 h 10287000"/>
              <a:gd name="connsiteX4179" fmla="*/ 4777868 w 7981948"/>
              <a:gd name="connsiteY4179" fmla="*/ 6996259 h 10287000"/>
              <a:gd name="connsiteX4180" fmla="*/ 4777160 w 7981948"/>
              <a:gd name="connsiteY4180" fmla="*/ 7016565 h 10287000"/>
              <a:gd name="connsiteX4181" fmla="*/ 4735980 w 7981948"/>
              <a:gd name="connsiteY4181" fmla="*/ 7014211 h 10287000"/>
              <a:gd name="connsiteX4182" fmla="*/ 4735507 w 7981948"/>
              <a:gd name="connsiteY4182" fmla="*/ 7027747 h 10287000"/>
              <a:gd name="connsiteX4183" fmla="*/ 4673506 w 7981948"/>
              <a:gd name="connsiteY4183" fmla="*/ 7030985 h 10287000"/>
              <a:gd name="connsiteX4184" fmla="*/ 4612207 w 7981948"/>
              <a:gd name="connsiteY4184" fmla="*/ 7013915 h 10287000"/>
              <a:gd name="connsiteX4185" fmla="*/ 4581444 w 7981948"/>
              <a:gd name="connsiteY4185" fmla="*/ 7018026 h 10287000"/>
              <a:gd name="connsiteX4186" fmla="*/ 4570347 w 7981948"/>
              <a:gd name="connsiteY4186" fmla="*/ 7078833 h 10287000"/>
              <a:gd name="connsiteX4187" fmla="*/ 4605085 w 7981948"/>
              <a:gd name="connsiteY4187" fmla="*/ 7070308 h 10287000"/>
              <a:gd name="connsiteX4188" fmla="*/ 4610790 w 7981948"/>
              <a:gd name="connsiteY4188" fmla="*/ 7054527 h 10287000"/>
              <a:gd name="connsiteX4189" fmla="*/ 4651971 w 7981948"/>
              <a:gd name="connsiteY4189" fmla="*/ 7056882 h 10287000"/>
              <a:gd name="connsiteX4190" fmla="*/ 4651263 w 7981948"/>
              <a:gd name="connsiteY4190" fmla="*/ 7077186 h 10287000"/>
              <a:gd name="connsiteX4191" fmla="*/ 4672798 w 7981948"/>
              <a:gd name="connsiteY4191" fmla="*/ 7051289 h 10287000"/>
              <a:gd name="connsiteX4192" fmla="*/ 4713741 w 7981948"/>
              <a:gd name="connsiteY4192" fmla="*/ 7060415 h 10287000"/>
              <a:gd name="connsiteX4193" fmla="*/ 4755861 w 7981948"/>
              <a:gd name="connsiteY4193" fmla="*/ 7035694 h 10287000"/>
              <a:gd name="connsiteX4194" fmla="*/ 4837040 w 7981948"/>
              <a:gd name="connsiteY4194" fmla="*/ 7074248 h 10287000"/>
              <a:gd name="connsiteX4195" fmla="*/ 4837750 w 7981948"/>
              <a:gd name="connsiteY4195" fmla="*/ 7053943 h 10287000"/>
              <a:gd name="connsiteX4196" fmla="*/ 4900222 w 7981948"/>
              <a:gd name="connsiteY4196" fmla="*/ 7037169 h 10287000"/>
              <a:gd name="connsiteX4197" fmla="*/ 4899515 w 7981948"/>
              <a:gd name="connsiteY4197" fmla="*/ 7057475 h 10287000"/>
              <a:gd name="connsiteX4198" fmla="*/ 4940931 w 7981948"/>
              <a:gd name="connsiteY4198" fmla="*/ 7053062 h 10287000"/>
              <a:gd name="connsiteX4199" fmla="*/ 4921286 w 7981948"/>
              <a:gd name="connsiteY4199" fmla="*/ 7024809 h 10287000"/>
              <a:gd name="connsiteX4200" fmla="*/ 4962701 w 7981948"/>
              <a:gd name="connsiteY4200" fmla="*/ 7020396 h 10287000"/>
              <a:gd name="connsiteX4201" fmla="*/ 4923174 w 7981948"/>
              <a:gd name="connsiteY4201" fmla="*/ 6970658 h 10287000"/>
              <a:gd name="connsiteX4202" fmla="*/ 4902820 w 7981948"/>
              <a:gd name="connsiteY4202" fmla="*/ 6962712 h 10287000"/>
              <a:gd name="connsiteX4203" fmla="*/ 5721055 w 7981948"/>
              <a:gd name="connsiteY4203" fmla="*/ 6936569 h 10287000"/>
              <a:gd name="connsiteX4204" fmla="*/ 5769276 w 7981948"/>
              <a:gd name="connsiteY4204" fmla="*/ 6964608 h 10287000"/>
              <a:gd name="connsiteX4205" fmla="*/ 5728199 w 7981948"/>
              <a:gd name="connsiteY4205" fmla="*/ 6962260 h 10287000"/>
              <a:gd name="connsiteX4206" fmla="*/ 5707196 w 7981948"/>
              <a:gd name="connsiteY4206" fmla="*/ 6974376 h 10287000"/>
              <a:gd name="connsiteX4207" fmla="*/ 5687120 w 7981948"/>
              <a:gd name="connsiteY4207" fmla="*/ 6959911 h 10287000"/>
              <a:gd name="connsiteX4208" fmla="*/ 5687814 w 7981948"/>
              <a:gd name="connsiteY4208" fmla="*/ 6939974 h 10287000"/>
              <a:gd name="connsiteX4209" fmla="*/ 5721055 w 7981948"/>
              <a:gd name="connsiteY4209" fmla="*/ 6936569 h 10287000"/>
              <a:gd name="connsiteX4210" fmla="*/ 5603661 w 7981948"/>
              <a:gd name="connsiteY4210" fmla="*/ 6929203 h 10287000"/>
              <a:gd name="connsiteX4211" fmla="*/ 5603205 w 7981948"/>
              <a:gd name="connsiteY4211" fmla="*/ 6942261 h 10287000"/>
              <a:gd name="connsiteX4212" fmla="*/ 5623380 w 7981948"/>
              <a:gd name="connsiteY4212" fmla="*/ 6943415 h 10287000"/>
              <a:gd name="connsiteX4213" fmla="*/ 5623151 w 7981948"/>
              <a:gd name="connsiteY4213" fmla="*/ 6949944 h 10287000"/>
              <a:gd name="connsiteX4214" fmla="*/ 5643099 w 7981948"/>
              <a:gd name="connsiteY4214" fmla="*/ 6957626 h 10287000"/>
              <a:gd name="connsiteX4215" fmla="*/ 5582125 w 7981948"/>
              <a:gd name="connsiteY4215" fmla="*/ 6967222 h 10287000"/>
              <a:gd name="connsiteX4216" fmla="*/ 5603661 w 7981948"/>
              <a:gd name="connsiteY4216" fmla="*/ 6929203 h 10287000"/>
              <a:gd name="connsiteX4217" fmla="*/ 5686602 w 7981948"/>
              <a:gd name="connsiteY4217" fmla="*/ 6904509 h 10287000"/>
              <a:gd name="connsiteX4218" fmla="*/ 5725470 w 7981948"/>
              <a:gd name="connsiteY4218" fmla="*/ 6914093 h 10287000"/>
              <a:gd name="connsiteX4219" fmla="*/ 5685834 w 7981948"/>
              <a:gd name="connsiteY4219" fmla="*/ 6926545 h 10287000"/>
              <a:gd name="connsiteX4220" fmla="*/ 5686602 w 7981948"/>
              <a:gd name="connsiteY4220" fmla="*/ 6904509 h 10287000"/>
              <a:gd name="connsiteX4221" fmla="*/ 5747824 w 7981948"/>
              <a:gd name="connsiteY4221" fmla="*/ 6900910 h 10287000"/>
              <a:gd name="connsiteX4222" fmla="*/ 5770446 w 7981948"/>
              <a:gd name="connsiteY4222" fmla="*/ 6924023 h 10287000"/>
              <a:gd name="connsiteX4223" fmla="*/ 5708563 w 7981948"/>
              <a:gd name="connsiteY4223" fmla="*/ 6906993 h 10287000"/>
              <a:gd name="connsiteX4224" fmla="*/ 5729583 w 7981948"/>
              <a:gd name="connsiteY4224" fmla="*/ 6901447 h 10287000"/>
              <a:gd name="connsiteX4225" fmla="*/ 5747824 w 7981948"/>
              <a:gd name="connsiteY4225" fmla="*/ 6900910 h 10287000"/>
              <a:gd name="connsiteX4226" fmla="*/ 5597807 w 7981948"/>
              <a:gd name="connsiteY4226" fmla="*/ 6899584 h 10287000"/>
              <a:gd name="connsiteX4227" fmla="*/ 5622966 w 7981948"/>
              <a:gd name="connsiteY4227" fmla="*/ 6902710 h 10287000"/>
              <a:gd name="connsiteX4228" fmla="*/ 5604156 w 7981948"/>
              <a:gd name="connsiteY4228" fmla="*/ 6915125 h 10287000"/>
              <a:gd name="connsiteX4229" fmla="*/ 5603923 w 7981948"/>
              <a:gd name="connsiteY4229" fmla="*/ 6921858 h 10287000"/>
              <a:gd name="connsiteX4230" fmla="*/ 5585817 w 7981948"/>
              <a:gd name="connsiteY4230" fmla="*/ 6914076 h 10287000"/>
              <a:gd name="connsiteX4231" fmla="*/ 5586052 w 7981948"/>
              <a:gd name="connsiteY4231" fmla="*/ 6907345 h 10287000"/>
              <a:gd name="connsiteX4232" fmla="*/ 5597807 w 7981948"/>
              <a:gd name="connsiteY4232" fmla="*/ 6899584 h 10287000"/>
              <a:gd name="connsiteX4233" fmla="*/ 5667465 w 7981948"/>
              <a:gd name="connsiteY4233" fmla="*/ 6891148 h 10287000"/>
              <a:gd name="connsiteX4234" fmla="*/ 5688249 w 7981948"/>
              <a:gd name="connsiteY4234" fmla="*/ 6892337 h 10287000"/>
              <a:gd name="connsiteX4235" fmla="*/ 5696011 w 7981948"/>
              <a:gd name="connsiteY4235" fmla="*/ 6893625 h 10287000"/>
              <a:gd name="connsiteX4236" fmla="*/ 5688015 w 7981948"/>
              <a:gd name="connsiteY4236" fmla="*/ 6899070 h 10287000"/>
              <a:gd name="connsiteX4237" fmla="*/ 5666996 w 7981948"/>
              <a:gd name="connsiteY4237" fmla="*/ 6904616 h 10287000"/>
              <a:gd name="connsiteX4238" fmla="*/ 5667465 w 7981948"/>
              <a:gd name="connsiteY4238" fmla="*/ 6891148 h 10287000"/>
              <a:gd name="connsiteX4239" fmla="*/ 5719187 w 7981948"/>
              <a:gd name="connsiteY4239" fmla="*/ 6855469 h 10287000"/>
              <a:gd name="connsiteX4240" fmla="*/ 5751386 w 7981948"/>
              <a:gd name="connsiteY4240" fmla="*/ 6855881 h 10287000"/>
              <a:gd name="connsiteX4241" fmla="*/ 5770650 w 7981948"/>
              <a:gd name="connsiteY4241" fmla="*/ 6883150 h 10287000"/>
              <a:gd name="connsiteX4242" fmla="*/ 5689730 w 7981948"/>
              <a:gd name="connsiteY4242" fmla="*/ 6885063 h 10287000"/>
              <a:gd name="connsiteX4243" fmla="*/ 5719187 w 7981948"/>
              <a:gd name="connsiteY4243" fmla="*/ 6855469 h 10287000"/>
              <a:gd name="connsiteX4244" fmla="*/ 4401041 w 7981948"/>
              <a:gd name="connsiteY4244" fmla="*/ 6808265 h 10287000"/>
              <a:gd name="connsiteX4245" fmla="*/ 4418420 w 7981948"/>
              <a:gd name="connsiteY4245" fmla="*/ 6833354 h 10287000"/>
              <a:gd name="connsiteX4246" fmla="*/ 4421655 w 7981948"/>
              <a:gd name="connsiteY4246" fmla="*/ 6841799 h 10287000"/>
              <a:gd name="connsiteX4247" fmla="*/ 4394439 w 7981948"/>
              <a:gd name="connsiteY4247" fmla="*/ 6865055 h 10287000"/>
              <a:gd name="connsiteX4248" fmla="*/ 4391547 w 7981948"/>
              <a:gd name="connsiteY4248" fmla="*/ 6874532 h 10287000"/>
              <a:gd name="connsiteX4249" fmla="*/ 4387208 w 7981948"/>
              <a:gd name="connsiteY4249" fmla="*/ 6888750 h 10287000"/>
              <a:gd name="connsiteX4250" fmla="*/ 4382659 w 7981948"/>
              <a:gd name="connsiteY4250" fmla="*/ 6891937 h 10287000"/>
              <a:gd name="connsiteX4251" fmla="*/ 4377899 w 7981948"/>
              <a:gd name="connsiteY4251" fmla="*/ 6884091 h 10287000"/>
              <a:gd name="connsiteX4252" fmla="*/ 4379138 w 7981948"/>
              <a:gd name="connsiteY4252" fmla="*/ 6868322 h 10287000"/>
              <a:gd name="connsiteX4253" fmla="*/ 4382029 w 7981948"/>
              <a:gd name="connsiteY4253" fmla="*/ 6858844 h 10287000"/>
              <a:gd name="connsiteX4254" fmla="*/ 4378928 w 7981948"/>
              <a:gd name="connsiteY4254" fmla="*/ 6857292 h 10287000"/>
              <a:gd name="connsiteX4255" fmla="*/ 4401041 w 7981948"/>
              <a:gd name="connsiteY4255" fmla="*/ 6808265 h 10287000"/>
              <a:gd name="connsiteX4256" fmla="*/ 4887659 w 7981948"/>
              <a:gd name="connsiteY4256" fmla="*/ 6805855 h 10287000"/>
              <a:gd name="connsiteX4257" fmla="*/ 4928839 w 7981948"/>
              <a:gd name="connsiteY4257" fmla="*/ 6808209 h 10287000"/>
              <a:gd name="connsiteX4258" fmla="*/ 4928368 w 7981948"/>
              <a:gd name="connsiteY4258" fmla="*/ 6821748 h 10287000"/>
              <a:gd name="connsiteX4259" fmla="*/ 4908013 w 7981948"/>
              <a:gd name="connsiteY4259" fmla="*/ 6813802 h 10287000"/>
              <a:gd name="connsiteX4260" fmla="*/ 4866833 w 7981948"/>
              <a:gd name="connsiteY4260" fmla="*/ 6811445 h 10287000"/>
              <a:gd name="connsiteX4261" fmla="*/ 4887659 w 7981948"/>
              <a:gd name="connsiteY4261" fmla="*/ 6805855 h 10287000"/>
              <a:gd name="connsiteX4262" fmla="*/ 4661650 w 7981948"/>
              <a:gd name="connsiteY4262" fmla="*/ 6779363 h 10287000"/>
              <a:gd name="connsiteX4263" fmla="*/ 4702358 w 7981948"/>
              <a:gd name="connsiteY4263" fmla="*/ 6795256 h 10287000"/>
              <a:gd name="connsiteX4264" fmla="*/ 4722476 w 7981948"/>
              <a:gd name="connsiteY4264" fmla="*/ 6809972 h 10287000"/>
              <a:gd name="connsiteX4265" fmla="*/ 4743061 w 7981948"/>
              <a:gd name="connsiteY4265" fmla="*/ 6811149 h 10287000"/>
              <a:gd name="connsiteX4266" fmla="*/ 4721768 w 7981948"/>
              <a:gd name="connsiteY4266" fmla="*/ 6830276 h 10287000"/>
              <a:gd name="connsiteX4267" fmla="*/ 4738508 w 7981948"/>
              <a:gd name="connsiteY4267" fmla="*/ 6849357 h 10287000"/>
              <a:gd name="connsiteX4268" fmla="*/ 4760436 w 7981948"/>
              <a:gd name="connsiteY4268" fmla="*/ 6852668 h 10287000"/>
              <a:gd name="connsiteX4269" fmla="*/ 4759971 w 7981948"/>
              <a:gd name="connsiteY4269" fmla="*/ 6853126 h 10287000"/>
              <a:gd name="connsiteX4270" fmla="*/ 4760856 w 7981948"/>
              <a:gd name="connsiteY4270" fmla="*/ 6859720 h 10287000"/>
              <a:gd name="connsiteX4271" fmla="*/ 4712983 w 7981948"/>
              <a:gd name="connsiteY4271" fmla="*/ 6860294 h 10287000"/>
              <a:gd name="connsiteX4272" fmla="*/ 4679408 w 7981948"/>
              <a:gd name="connsiteY4272" fmla="*/ 6861765 h 10287000"/>
              <a:gd name="connsiteX4273" fmla="*/ 4679879 w 7981948"/>
              <a:gd name="connsiteY4273" fmla="*/ 6848228 h 10287000"/>
              <a:gd name="connsiteX4274" fmla="*/ 4661650 w 7981948"/>
              <a:gd name="connsiteY4274" fmla="*/ 6779363 h 10287000"/>
              <a:gd name="connsiteX4275" fmla="*/ 5774440 w 7981948"/>
              <a:gd name="connsiteY4275" fmla="*/ 6774610 h 10287000"/>
              <a:gd name="connsiteX4276" fmla="*/ 5782564 w 7981948"/>
              <a:gd name="connsiteY4276" fmla="*/ 6778754 h 10287000"/>
              <a:gd name="connsiteX4277" fmla="*/ 5774184 w 7981948"/>
              <a:gd name="connsiteY4277" fmla="*/ 6781955 h 10287000"/>
              <a:gd name="connsiteX4278" fmla="*/ 5774440 w 7981948"/>
              <a:gd name="connsiteY4278" fmla="*/ 6774610 h 10287000"/>
              <a:gd name="connsiteX4279" fmla="*/ 4837887 w 7981948"/>
              <a:gd name="connsiteY4279" fmla="*/ 6770874 h 10287000"/>
              <a:gd name="connsiteX4280" fmla="*/ 4863132 w 7981948"/>
              <a:gd name="connsiteY4280" fmla="*/ 6771552 h 10287000"/>
              <a:gd name="connsiteX4281" fmla="*/ 4862705 w 7981948"/>
              <a:gd name="connsiteY4281" fmla="*/ 6783794 h 10287000"/>
              <a:gd name="connsiteX4282" fmla="*/ 4826239 w 7981948"/>
              <a:gd name="connsiteY4282" fmla="*/ 6775575 h 10287000"/>
              <a:gd name="connsiteX4283" fmla="*/ 4837887 w 7981948"/>
              <a:gd name="connsiteY4283" fmla="*/ 6770874 h 10287000"/>
              <a:gd name="connsiteX4284" fmla="*/ 4392997 w 7981948"/>
              <a:gd name="connsiteY4284" fmla="*/ 6763797 h 10287000"/>
              <a:gd name="connsiteX4285" fmla="*/ 4414767 w 7981948"/>
              <a:gd name="connsiteY4285" fmla="*/ 6771910 h 10287000"/>
              <a:gd name="connsiteX4286" fmla="*/ 4414289 w 7981948"/>
              <a:gd name="connsiteY4286" fmla="*/ 6785620 h 10287000"/>
              <a:gd name="connsiteX4287" fmla="*/ 4392757 w 7981948"/>
              <a:gd name="connsiteY4287" fmla="*/ 6770651 h 10287000"/>
              <a:gd name="connsiteX4288" fmla="*/ 4392997 w 7981948"/>
              <a:gd name="connsiteY4288" fmla="*/ 6763797 h 10287000"/>
              <a:gd name="connsiteX4289" fmla="*/ 4701748 w 7981948"/>
              <a:gd name="connsiteY4289" fmla="*/ 6762320 h 10287000"/>
              <a:gd name="connsiteX4290" fmla="*/ 4723756 w 7981948"/>
              <a:gd name="connsiteY4290" fmla="*/ 6763580 h 10287000"/>
              <a:gd name="connsiteX4291" fmla="*/ 4723585 w 7981948"/>
              <a:gd name="connsiteY4291" fmla="*/ 6768477 h 10287000"/>
              <a:gd name="connsiteX4292" fmla="*/ 4701576 w 7981948"/>
              <a:gd name="connsiteY4292" fmla="*/ 6767218 h 10287000"/>
              <a:gd name="connsiteX4293" fmla="*/ 4701748 w 7981948"/>
              <a:gd name="connsiteY4293" fmla="*/ 6762320 h 10287000"/>
              <a:gd name="connsiteX4294" fmla="*/ 4889312 w 7981948"/>
              <a:gd name="connsiteY4294" fmla="*/ 6758473 h 10287000"/>
              <a:gd name="connsiteX4295" fmla="*/ 4930492 w 7981948"/>
              <a:gd name="connsiteY4295" fmla="*/ 6760828 h 10287000"/>
              <a:gd name="connsiteX4296" fmla="*/ 4992258 w 7981948"/>
              <a:gd name="connsiteY4296" fmla="*/ 6764361 h 10287000"/>
              <a:gd name="connsiteX4297" fmla="*/ 4930256 w 7981948"/>
              <a:gd name="connsiteY4297" fmla="*/ 6767597 h 10287000"/>
              <a:gd name="connsiteX4298" fmla="*/ 4889077 w 7981948"/>
              <a:gd name="connsiteY4298" fmla="*/ 6765243 h 10287000"/>
              <a:gd name="connsiteX4299" fmla="*/ 4868486 w 7981948"/>
              <a:gd name="connsiteY4299" fmla="*/ 6764064 h 10287000"/>
              <a:gd name="connsiteX4300" fmla="*/ 4889312 w 7981948"/>
              <a:gd name="connsiteY4300" fmla="*/ 6758473 h 10287000"/>
              <a:gd name="connsiteX4301" fmla="*/ 4724013 w 7981948"/>
              <a:gd name="connsiteY4301" fmla="*/ 6756235 h 10287000"/>
              <a:gd name="connsiteX4302" fmla="*/ 4745764 w 7981948"/>
              <a:gd name="connsiteY4302" fmla="*/ 6764839 h 10287000"/>
              <a:gd name="connsiteX4303" fmla="*/ 4723756 w 7981948"/>
              <a:gd name="connsiteY4303" fmla="*/ 6763580 h 10287000"/>
              <a:gd name="connsiteX4304" fmla="*/ 4724013 w 7981948"/>
              <a:gd name="connsiteY4304" fmla="*/ 6756235 h 10287000"/>
              <a:gd name="connsiteX4305" fmla="*/ 4410126 w 7981948"/>
              <a:gd name="connsiteY4305" fmla="*/ 6693281 h 10287000"/>
              <a:gd name="connsiteX4306" fmla="*/ 4425919 w 7981948"/>
              <a:gd name="connsiteY4306" fmla="*/ 6701187 h 10287000"/>
              <a:gd name="connsiteX4307" fmla="*/ 4422796 w 7981948"/>
              <a:gd name="connsiteY4307" fmla="*/ 6711424 h 10287000"/>
              <a:gd name="connsiteX4308" fmla="*/ 4407001 w 7981948"/>
              <a:gd name="connsiteY4308" fmla="*/ 6703518 h 10287000"/>
              <a:gd name="connsiteX4309" fmla="*/ 4410126 w 7981948"/>
              <a:gd name="connsiteY4309" fmla="*/ 6693281 h 10287000"/>
              <a:gd name="connsiteX4310" fmla="*/ 4654151 w 7981948"/>
              <a:gd name="connsiteY4310" fmla="*/ 6686378 h 10287000"/>
              <a:gd name="connsiteX4311" fmla="*/ 4648460 w 7981948"/>
              <a:gd name="connsiteY4311" fmla="*/ 6731025 h 10287000"/>
              <a:gd name="connsiteX4312" fmla="*/ 4617814 w 7981948"/>
              <a:gd name="connsiteY4312" fmla="*/ 6787611 h 10287000"/>
              <a:gd name="connsiteX4313" fmla="*/ 4607418 w 7981948"/>
              <a:gd name="connsiteY4313" fmla="*/ 6880115 h 10287000"/>
              <a:gd name="connsiteX4314" fmla="*/ 4584391 w 7981948"/>
              <a:gd name="connsiteY4314" fmla="*/ 7002041 h 10287000"/>
              <a:gd name="connsiteX4315" fmla="*/ 4591858 w 7981948"/>
              <a:gd name="connsiteY4315" fmla="*/ 7005968 h 10287000"/>
              <a:gd name="connsiteX4316" fmla="*/ 4634687 w 7981948"/>
              <a:gd name="connsiteY4316" fmla="*/ 6960941 h 10287000"/>
              <a:gd name="connsiteX4317" fmla="*/ 4635395 w 7981948"/>
              <a:gd name="connsiteY4317" fmla="*/ 6940635 h 10287000"/>
              <a:gd name="connsiteX4318" fmla="*/ 4655984 w 7981948"/>
              <a:gd name="connsiteY4318" fmla="*/ 6941812 h 10287000"/>
              <a:gd name="connsiteX4319" fmla="*/ 4676102 w 7981948"/>
              <a:gd name="connsiteY4319" fmla="*/ 6956528 h 10287000"/>
              <a:gd name="connsiteX4320" fmla="*/ 4655276 w 7981948"/>
              <a:gd name="connsiteY4320" fmla="*/ 6962118 h 10287000"/>
              <a:gd name="connsiteX4321" fmla="*/ 4655040 w 7981948"/>
              <a:gd name="connsiteY4321" fmla="*/ 6968888 h 10287000"/>
              <a:gd name="connsiteX4322" fmla="*/ 4696456 w 7981948"/>
              <a:gd name="connsiteY4322" fmla="*/ 6964475 h 10287000"/>
              <a:gd name="connsiteX4323" fmla="*/ 4696693 w 7981948"/>
              <a:gd name="connsiteY4323" fmla="*/ 6957705 h 10287000"/>
              <a:gd name="connsiteX4324" fmla="*/ 4676102 w 7981948"/>
              <a:gd name="connsiteY4324" fmla="*/ 6956528 h 10287000"/>
              <a:gd name="connsiteX4325" fmla="*/ 4697401 w 7981948"/>
              <a:gd name="connsiteY4325" fmla="*/ 6937399 h 10287000"/>
              <a:gd name="connsiteX4326" fmla="*/ 4717282 w 7981948"/>
              <a:gd name="connsiteY4326" fmla="*/ 6958883 h 10287000"/>
              <a:gd name="connsiteX4327" fmla="*/ 4737631 w 7981948"/>
              <a:gd name="connsiteY4327" fmla="*/ 6966829 h 10287000"/>
              <a:gd name="connsiteX4328" fmla="*/ 4738341 w 7981948"/>
              <a:gd name="connsiteY4328" fmla="*/ 6946523 h 10287000"/>
              <a:gd name="connsiteX4329" fmla="*/ 4779992 w 7981948"/>
              <a:gd name="connsiteY4329" fmla="*/ 6935341 h 10287000"/>
              <a:gd name="connsiteX4330" fmla="*/ 4739284 w 7981948"/>
              <a:gd name="connsiteY4330" fmla="*/ 6919448 h 10287000"/>
              <a:gd name="connsiteX4331" fmla="*/ 4718227 w 7981948"/>
              <a:gd name="connsiteY4331" fmla="*/ 6931809 h 10287000"/>
              <a:gd name="connsiteX4332" fmla="*/ 4698109 w 7981948"/>
              <a:gd name="connsiteY4332" fmla="*/ 6917093 h 10287000"/>
              <a:gd name="connsiteX4333" fmla="*/ 4636575 w 7981948"/>
              <a:gd name="connsiteY4333" fmla="*/ 6906792 h 10287000"/>
              <a:gd name="connsiteX4334" fmla="*/ 4637518 w 7981948"/>
              <a:gd name="connsiteY4334" fmla="*/ 6879717 h 10287000"/>
              <a:gd name="connsiteX4335" fmla="*/ 4698816 w 7981948"/>
              <a:gd name="connsiteY4335" fmla="*/ 6896787 h 10287000"/>
              <a:gd name="connsiteX4336" fmla="*/ 4677990 w 7981948"/>
              <a:gd name="connsiteY4336" fmla="*/ 6902377 h 10287000"/>
              <a:gd name="connsiteX4337" fmla="*/ 4739992 w 7981948"/>
              <a:gd name="connsiteY4337" fmla="*/ 6899141 h 10287000"/>
              <a:gd name="connsiteX4338" fmla="*/ 4740229 w 7981948"/>
              <a:gd name="connsiteY4338" fmla="*/ 6892372 h 10287000"/>
              <a:gd name="connsiteX4339" fmla="*/ 4761291 w 7981948"/>
              <a:gd name="connsiteY4339" fmla="*/ 6880012 h 10287000"/>
              <a:gd name="connsiteX4340" fmla="*/ 4740937 w 7981948"/>
              <a:gd name="connsiteY4340" fmla="*/ 6872066 h 10287000"/>
              <a:gd name="connsiteX4341" fmla="*/ 4761763 w 7981948"/>
              <a:gd name="connsiteY4341" fmla="*/ 6866476 h 10287000"/>
              <a:gd name="connsiteX4342" fmla="*/ 4760856 w 7981948"/>
              <a:gd name="connsiteY4342" fmla="*/ 6859720 h 10287000"/>
              <a:gd name="connsiteX4343" fmla="*/ 4761998 w 7981948"/>
              <a:gd name="connsiteY4343" fmla="*/ 6859706 h 10287000"/>
              <a:gd name="connsiteX4344" fmla="*/ 4762235 w 7981948"/>
              <a:gd name="connsiteY4344" fmla="*/ 6852939 h 10287000"/>
              <a:gd name="connsiteX4345" fmla="*/ 4760436 w 7981948"/>
              <a:gd name="connsiteY4345" fmla="*/ 6852668 h 10287000"/>
              <a:gd name="connsiteX4346" fmla="*/ 4775664 w 7981948"/>
              <a:gd name="connsiteY4346" fmla="*/ 6837599 h 10287000"/>
              <a:gd name="connsiteX4347" fmla="*/ 4804831 w 7981948"/>
              <a:gd name="connsiteY4347" fmla="*/ 6814681 h 10287000"/>
              <a:gd name="connsiteX4348" fmla="*/ 4784478 w 7981948"/>
              <a:gd name="connsiteY4348" fmla="*/ 6806736 h 10287000"/>
              <a:gd name="connsiteX4349" fmla="*/ 4846484 w 7981948"/>
              <a:gd name="connsiteY4349" fmla="*/ 6803501 h 10287000"/>
              <a:gd name="connsiteX4350" fmla="*/ 4846248 w 7981948"/>
              <a:gd name="connsiteY4350" fmla="*/ 6810268 h 10287000"/>
              <a:gd name="connsiteX4351" fmla="*/ 4846011 w 7981948"/>
              <a:gd name="connsiteY4351" fmla="*/ 6817037 h 10287000"/>
              <a:gd name="connsiteX4352" fmla="*/ 4845776 w 7981948"/>
              <a:gd name="connsiteY4352" fmla="*/ 6823807 h 10287000"/>
              <a:gd name="connsiteX4353" fmla="*/ 4969311 w 7981948"/>
              <a:gd name="connsiteY4353" fmla="*/ 6830872 h 10287000"/>
              <a:gd name="connsiteX4354" fmla="*/ 4970728 w 7981948"/>
              <a:gd name="connsiteY4354" fmla="*/ 6790260 h 10287000"/>
              <a:gd name="connsiteX4355" fmla="*/ 4992258 w 7981948"/>
              <a:gd name="connsiteY4355" fmla="*/ 6764361 h 10287000"/>
              <a:gd name="connsiteX4356" fmla="*/ 4993438 w 7981948"/>
              <a:gd name="connsiteY4356" fmla="*/ 6730516 h 10287000"/>
              <a:gd name="connsiteX4357" fmla="*/ 5055445 w 7981948"/>
              <a:gd name="connsiteY4357" fmla="*/ 6727283 h 10287000"/>
              <a:gd name="connsiteX4358" fmla="*/ 4973325 w 7981948"/>
              <a:gd name="connsiteY4358" fmla="*/ 6715803 h 10287000"/>
              <a:gd name="connsiteX4359" fmla="*/ 5035563 w 7981948"/>
              <a:gd name="connsiteY4359" fmla="*/ 6705797 h 10287000"/>
              <a:gd name="connsiteX4360" fmla="*/ 5014973 w 7981948"/>
              <a:gd name="connsiteY4360" fmla="*/ 6704620 h 10287000"/>
              <a:gd name="connsiteX4361" fmla="*/ 4953443 w 7981948"/>
              <a:gd name="connsiteY4361" fmla="*/ 6694319 h 10287000"/>
              <a:gd name="connsiteX4362" fmla="*/ 4953206 w 7981948"/>
              <a:gd name="connsiteY4362" fmla="*/ 6701087 h 10287000"/>
              <a:gd name="connsiteX4363" fmla="*/ 4932618 w 7981948"/>
              <a:gd name="connsiteY4363" fmla="*/ 6699909 h 10287000"/>
              <a:gd name="connsiteX4364" fmla="*/ 4932853 w 7981948"/>
              <a:gd name="connsiteY4364" fmla="*/ 6693142 h 10287000"/>
              <a:gd name="connsiteX4365" fmla="*/ 4912264 w 7981948"/>
              <a:gd name="connsiteY4365" fmla="*/ 6691963 h 10287000"/>
              <a:gd name="connsiteX4366" fmla="*/ 4850497 w 7981948"/>
              <a:gd name="connsiteY4366" fmla="*/ 6688431 h 10287000"/>
              <a:gd name="connsiteX4367" fmla="*/ 4932145 w 7981948"/>
              <a:gd name="connsiteY4367" fmla="*/ 6713448 h 10287000"/>
              <a:gd name="connsiteX4368" fmla="*/ 4869666 w 7981948"/>
              <a:gd name="connsiteY4368" fmla="*/ 6730221 h 10287000"/>
              <a:gd name="connsiteX4369" fmla="*/ 4869902 w 7981948"/>
              <a:gd name="connsiteY4369" fmla="*/ 6723451 h 10287000"/>
              <a:gd name="connsiteX4370" fmla="*/ 4741339 w 7981948"/>
              <a:gd name="connsiteY4370" fmla="*/ 6712708 h 10287000"/>
              <a:gd name="connsiteX4371" fmla="*/ 5756184 w 7981948"/>
              <a:gd name="connsiteY4371" fmla="*/ 6665628 h 10287000"/>
              <a:gd name="connsiteX4372" fmla="*/ 5773607 w 7981948"/>
              <a:gd name="connsiteY4372" fmla="*/ 6728127 h 10287000"/>
              <a:gd name="connsiteX4373" fmla="*/ 5792691 w 7981948"/>
              <a:gd name="connsiteY4373" fmla="*/ 6742888 h 10287000"/>
              <a:gd name="connsiteX4374" fmla="*/ 5753092 w 7981948"/>
              <a:gd name="connsiteY4374" fmla="*/ 6754290 h 10287000"/>
              <a:gd name="connsiteX4375" fmla="*/ 5713968 w 7981948"/>
              <a:gd name="connsiteY4375" fmla="*/ 6752052 h 10287000"/>
              <a:gd name="connsiteX4376" fmla="*/ 5734960 w 7981948"/>
              <a:gd name="connsiteY4376" fmla="*/ 6712252 h 10287000"/>
              <a:gd name="connsiteX4377" fmla="*/ 5756184 w 7981948"/>
              <a:gd name="connsiteY4377" fmla="*/ 6665628 h 10287000"/>
              <a:gd name="connsiteX4378" fmla="*/ 4605967 w 7981948"/>
              <a:gd name="connsiteY4378" fmla="*/ 6651113 h 10287000"/>
              <a:gd name="connsiteX4379" fmla="*/ 4600142 w 7981948"/>
              <a:gd name="connsiteY4379" fmla="*/ 6670199 h 10287000"/>
              <a:gd name="connsiteX4380" fmla="*/ 4603237 w 7981948"/>
              <a:gd name="connsiteY4380" fmla="*/ 6671750 h 10287000"/>
              <a:gd name="connsiteX4381" fmla="*/ 4591300 w 7981948"/>
              <a:gd name="connsiteY4381" fmla="*/ 6687488 h 10287000"/>
              <a:gd name="connsiteX4382" fmla="*/ 4620712 w 7981948"/>
              <a:gd name="connsiteY4382" fmla="*/ 6674388 h 10287000"/>
              <a:gd name="connsiteX4383" fmla="*/ 4621435 w 7981948"/>
              <a:gd name="connsiteY4383" fmla="*/ 6672105 h 10287000"/>
              <a:gd name="connsiteX4384" fmla="*/ 4602186 w 7981948"/>
              <a:gd name="connsiteY4384" fmla="*/ 6666679 h 10287000"/>
              <a:gd name="connsiteX4385" fmla="*/ 4610780 w 7981948"/>
              <a:gd name="connsiteY4385" fmla="*/ 6657356 h 10287000"/>
              <a:gd name="connsiteX4386" fmla="*/ 4410887 w 7981948"/>
              <a:gd name="connsiteY4386" fmla="*/ 6646464 h 10287000"/>
              <a:gd name="connsiteX4387" fmla="*/ 4418456 w 7981948"/>
              <a:gd name="connsiteY4387" fmla="*/ 6665985 h 10287000"/>
              <a:gd name="connsiteX4388" fmla="*/ 4410887 w 7981948"/>
              <a:gd name="connsiteY4388" fmla="*/ 6646464 h 10287000"/>
              <a:gd name="connsiteX4389" fmla="*/ 5670647 w 7981948"/>
              <a:gd name="connsiteY4389" fmla="*/ 6641877 h 10287000"/>
              <a:gd name="connsiteX4390" fmla="*/ 5698183 w 7981948"/>
              <a:gd name="connsiteY4390" fmla="*/ 6642685 h 10287000"/>
              <a:gd name="connsiteX4391" fmla="*/ 5697756 w 7981948"/>
              <a:gd name="connsiteY4391" fmla="*/ 6654927 h 10287000"/>
              <a:gd name="connsiteX4392" fmla="*/ 5675962 w 7981948"/>
              <a:gd name="connsiteY4392" fmla="*/ 6647546 h 10287000"/>
              <a:gd name="connsiteX4393" fmla="*/ 5670647 w 7981948"/>
              <a:gd name="connsiteY4393" fmla="*/ 6641877 h 10287000"/>
              <a:gd name="connsiteX4394" fmla="*/ 5758062 w 7981948"/>
              <a:gd name="connsiteY4394" fmla="*/ 6611765 h 10287000"/>
              <a:gd name="connsiteX4395" fmla="*/ 5773930 w 7981948"/>
              <a:gd name="connsiteY4395" fmla="*/ 6630985 h 10287000"/>
              <a:gd name="connsiteX4396" fmla="*/ 5756439 w 7981948"/>
              <a:gd name="connsiteY4396" fmla="*/ 6658282 h 10287000"/>
              <a:gd name="connsiteX4397" fmla="*/ 5734431 w 7981948"/>
              <a:gd name="connsiteY4397" fmla="*/ 6657024 h 10287000"/>
              <a:gd name="connsiteX4398" fmla="*/ 5735358 w 7981948"/>
              <a:gd name="connsiteY4398" fmla="*/ 6630443 h 10287000"/>
              <a:gd name="connsiteX4399" fmla="*/ 5713585 w 7981948"/>
              <a:gd name="connsiteY4399" fmla="*/ 6622539 h 10287000"/>
              <a:gd name="connsiteX4400" fmla="*/ 5758062 w 7981948"/>
              <a:gd name="connsiteY4400" fmla="*/ 6611765 h 10287000"/>
              <a:gd name="connsiteX4401" fmla="*/ 4977574 w 7981948"/>
              <a:gd name="connsiteY4401" fmla="*/ 6593966 h 10287000"/>
              <a:gd name="connsiteX4402" fmla="*/ 4997923 w 7981948"/>
              <a:gd name="connsiteY4402" fmla="*/ 6601912 h 10287000"/>
              <a:gd name="connsiteX4403" fmla="*/ 4997688 w 7981948"/>
              <a:gd name="connsiteY4403" fmla="*/ 6608680 h 10287000"/>
              <a:gd name="connsiteX4404" fmla="*/ 4977574 w 7981948"/>
              <a:gd name="connsiteY4404" fmla="*/ 6593966 h 10287000"/>
              <a:gd name="connsiteX4405" fmla="*/ 4557889 w 7981948"/>
              <a:gd name="connsiteY4405" fmla="*/ 6592522 h 10287000"/>
              <a:gd name="connsiteX4406" fmla="*/ 4551631 w 7981948"/>
              <a:gd name="connsiteY4406" fmla="*/ 6618780 h 10287000"/>
              <a:gd name="connsiteX4407" fmla="*/ 4553291 w 7981948"/>
              <a:gd name="connsiteY4407" fmla="*/ 6637305 h 10287000"/>
              <a:gd name="connsiteX4408" fmla="*/ 4561192 w 7981948"/>
              <a:gd name="connsiteY4408" fmla="*/ 6637758 h 10287000"/>
              <a:gd name="connsiteX4409" fmla="*/ 4553518 w 7981948"/>
              <a:gd name="connsiteY4409" fmla="*/ 6639836 h 10287000"/>
              <a:gd name="connsiteX4410" fmla="*/ 4553820 w 7981948"/>
              <a:gd name="connsiteY4410" fmla="*/ 6643199 h 10287000"/>
              <a:gd name="connsiteX4411" fmla="*/ 4537699 w 7981948"/>
              <a:gd name="connsiteY4411" fmla="*/ 6687803 h 10287000"/>
              <a:gd name="connsiteX4412" fmla="*/ 4581577 w 7981948"/>
              <a:gd name="connsiteY4412" fmla="*/ 6660907 h 10287000"/>
              <a:gd name="connsiteX4413" fmla="*/ 4597384 w 7981948"/>
              <a:gd name="connsiteY4413" fmla="*/ 6609111 h 10287000"/>
              <a:gd name="connsiteX4414" fmla="*/ 4595353 w 7981948"/>
              <a:gd name="connsiteY4414" fmla="*/ 6605367 h 10287000"/>
              <a:gd name="connsiteX4415" fmla="*/ 4595090 w 7981948"/>
              <a:gd name="connsiteY4415" fmla="*/ 6605761 h 10287000"/>
              <a:gd name="connsiteX4416" fmla="*/ 4585749 w 7981948"/>
              <a:gd name="connsiteY4416" fmla="*/ 6610951 h 10287000"/>
              <a:gd name="connsiteX4417" fmla="*/ 4563334 w 7981948"/>
              <a:gd name="connsiteY4417" fmla="*/ 6601696 h 10287000"/>
              <a:gd name="connsiteX4418" fmla="*/ 5754393 w 7981948"/>
              <a:gd name="connsiteY4418" fmla="*/ 6583166 h 10287000"/>
              <a:gd name="connsiteX4419" fmla="*/ 5787062 w 7981948"/>
              <a:gd name="connsiteY4419" fmla="*/ 6590324 h 10287000"/>
              <a:gd name="connsiteX4420" fmla="*/ 5776180 w 7981948"/>
              <a:gd name="connsiteY4420" fmla="*/ 6598083 h 10287000"/>
              <a:gd name="connsiteX4421" fmla="*/ 5714790 w 7981948"/>
              <a:gd name="connsiteY4421" fmla="*/ 6588030 h 10287000"/>
              <a:gd name="connsiteX4422" fmla="*/ 5754393 w 7981948"/>
              <a:gd name="connsiteY4422" fmla="*/ 6583166 h 10287000"/>
              <a:gd name="connsiteX4423" fmla="*/ 4607954 w 7981948"/>
              <a:gd name="connsiteY4423" fmla="*/ 6550460 h 10287000"/>
              <a:gd name="connsiteX4424" fmla="*/ 4598213 w 7981948"/>
              <a:gd name="connsiteY4424" fmla="*/ 6552277 h 10287000"/>
              <a:gd name="connsiteX4425" fmla="*/ 4566591 w 7981948"/>
              <a:gd name="connsiteY4425" fmla="*/ 6563245 h 10287000"/>
              <a:gd name="connsiteX4426" fmla="*/ 4564968 w 7981948"/>
              <a:gd name="connsiteY4426" fmla="*/ 6562817 h 10287000"/>
              <a:gd name="connsiteX4427" fmla="*/ 4559786 w 7981948"/>
              <a:gd name="connsiteY4427" fmla="*/ 6584560 h 10287000"/>
              <a:gd name="connsiteX4428" fmla="*/ 4564144 w 7981948"/>
              <a:gd name="connsiteY4428" fmla="*/ 6578438 h 10287000"/>
              <a:gd name="connsiteX4429" fmla="*/ 4587115 w 7981948"/>
              <a:gd name="connsiteY4429" fmla="*/ 6571779 h 10287000"/>
              <a:gd name="connsiteX4430" fmla="*/ 4595125 w 7981948"/>
              <a:gd name="connsiteY4430" fmla="*/ 6575863 h 10287000"/>
              <a:gd name="connsiteX4431" fmla="*/ 4598163 w 7981948"/>
              <a:gd name="connsiteY4431" fmla="*/ 6571500 h 10287000"/>
              <a:gd name="connsiteX4432" fmla="*/ 4599600 w 7981948"/>
              <a:gd name="connsiteY4432" fmla="*/ 6566792 h 10287000"/>
              <a:gd name="connsiteX4433" fmla="*/ 4463387 w 7981948"/>
              <a:gd name="connsiteY4433" fmla="*/ 6536900 h 10287000"/>
              <a:gd name="connsiteX4434" fmla="*/ 4442130 w 7981948"/>
              <a:gd name="connsiteY4434" fmla="*/ 6549312 h 10287000"/>
              <a:gd name="connsiteX4435" fmla="*/ 4421060 w 7981948"/>
              <a:gd name="connsiteY4435" fmla="*/ 6546936 h 10287000"/>
              <a:gd name="connsiteX4436" fmla="*/ 4417363 w 7981948"/>
              <a:gd name="connsiteY4436" fmla="*/ 6545173 h 10287000"/>
              <a:gd name="connsiteX4437" fmla="*/ 4413173 w 7981948"/>
              <a:gd name="connsiteY4437" fmla="*/ 6559663 h 10287000"/>
              <a:gd name="connsiteX4438" fmla="*/ 4417798 w 7981948"/>
              <a:gd name="connsiteY4438" fmla="*/ 6589798 h 10287000"/>
              <a:gd name="connsiteX4439" fmla="*/ 4405253 w 7981948"/>
              <a:gd name="connsiteY4439" fmla="*/ 6594376 h 10287000"/>
              <a:gd name="connsiteX4440" fmla="*/ 4394484 w 7981948"/>
              <a:gd name="connsiteY4440" fmla="*/ 6596852 h 10287000"/>
              <a:gd name="connsiteX4441" fmla="*/ 4398673 w 7981948"/>
              <a:gd name="connsiteY4441" fmla="*/ 6601070 h 10287000"/>
              <a:gd name="connsiteX4442" fmla="*/ 4393747 w 7981948"/>
              <a:gd name="connsiteY4442" fmla="*/ 6602013 h 10287000"/>
              <a:gd name="connsiteX4443" fmla="*/ 4402958 w 7981948"/>
              <a:gd name="connsiteY4443" fmla="*/ 6613584 h 10287000"/>
              <a:gd name="connsiteX4444" fmla="*/ 4383202 w 7981948"/>
              <a:gd name="connsiteY4444" fmla="*/ 6621339 h 10287000"/>
              <a:gd name="connsiteX4445" fmla="*/ 4351585 w 7981948"/>
              <a:gd name="connsiteY4445" fmla="*/ 6724936 h 10287000"/>
              <a:gd name="connsiteX4446" fmla="*/ 4362744 w 7981948"/>
              <a:gd name="connsiteY4446" fmla="*/ 6746808 h 10287000"/>
              <a:gd name="connsiteX4447" fmla="*/ 4342625 w 7981948"/>
              <a:gd name="connsiteY4447" fmla="*/ 6812735 h 10287000"/>
              <a:gd name="connsiteX4448" fmla="*/ 4337317 w 7981948"/>
              <a:gd name="connsiteY4448" fmla="*/ 6853503 h 10287000"/>
              <a:gd name="connsiteX4449" fmla="*/ 4335889 w 7981948"/>
              <a:gd name="connsiteY4449" fmla="*/ 6871894 h 10287000"/>
              <a:gd name="connsiteX4450" fmla="*/ 4349307 w 7981948"/>
              <a:gd name="connsiteY4450" fmla="*/ 6877026 h 10287000"/>
              <a:gd name="connsiteX4451" fmla="*/ 4356530 w 7981948"/>
              <a:gd name="connsiteY4451" fmla="*/ 6887313 h 10287000"/>
              <a:gd name="connsiteX4452" fmla="*/ 4348620 w 7981948"/>
              <a:gd name="connsiteY4452" fmla="*/ 6896735 h 10287000"/>
              <a:gd name="connsiteX4453" fmla="*/ 4333634 w 7981948"/>
              <a:gd name="connsiteY4453" fmla="*/ 6900641 h 10287000"/>
              <a:gd name="connsiteX4454" fmla="*/ 4293274 w 7981948"/>
              <a:gd name="connsiteY4454" fmla="*/ 7051119 h 10287000"/>
              <a:gd name="connsiteX4455" fmla="*/ 4301923 w 7981948"/>
              <a:gd name="connsiteY4455" fmla="*/ 7056961 h 10287000"/>
              <a:gd name="connsiteX4456" fmla="*/ 4299315 w 7981948"/>
              <a:gd name="connsiteY4456" fmla="*/ 7059308 h 10287000"/>
              <a:gd name="connsiteX4457" fmla="*/ 4291503 w 7981948"/>
              <a:gd name="connsiteY4457" fmla="*/ 7057751 h 10287000"/>
              <a:gd name="connsiteX4458" fmla="*/ 4287136 w 7981948"/>
              <a:gd name="connsiteY4458" fmla="*/ 7074951 h 10287000"/>
              <a:gd name="connsiteX4459" fmla="*/ 4298823 w 7981948"/>
              <a:gd name="connsiteY4459" fmla="*/ 7073430 h 10287000"/>
              <a:gd name="connsiteX4460" fmla="*/ 4301460 w 7981948"/>
              <a:gd name="connsiteY4460" fmla="*/ 7070252 h 10287000"/>
              <a:gd name="connsiteX4461" fmla="*/ 4301229 w 7981948"/>
              <a:gd name="connsiteY4461" fmla="*/ 7076898 h 10287000"/>
              <a:gd name="connsiteX4462" fmla="*/ 4291141 w 7981948"/>
              <a:gd name="connsiteY4462" fmla="*/ 7076320 h 10287000"/>
              <a:gd name="connsiteX4463" fmla="*/ 4286851 w 7981948"/>
              <a:gd name="connsiteY4463" fmla="*/ 7076074 h 10287000"/>
              <a:gd name="connsiteX4464" fmla="*/ 4251128 w 7981948"/>
              <a:gd name="connsiteY4464" fmla="*/ 7216808 h 10287000"/>
              <a:gd name="connsiteX4465" fmla="*/ 4298525 w 7981948"/>
              <a:gd name="connsiteY4465" fmla="*/ 7214359 h 10287000"/>
              <a:gd name="connsiteX4466" fmla="*/ 4298601 w 7981948"/>
              <a:gd name="connsiteY4466" fmla="*/ 7214110 h 10287000"/>
              <a:gd name="connsiteX4467" fmla="*/ 4302914 w 7981948"/>
              <a:gd name="connsiteY4467" fmla="*/ 7199981 h 10287000"/>
              <a:gd name="connsiteX4468" fmla="*/ 4299819 w 7981948"/>
              <a:gd name="connsiteY4468" fmla="*/ 7198433 h 10287000"/>
              <a:gd name="connsiteX4469" fmla="*/ 4301256 w 7981948"/>
              <a:gd name="connsiteY4469" fmla="*/ 7193722 h 10287000"/>
              <a:gd name="connsiteX4470" fmla="*/ 4304350 w 7981948"/>
              <a:gd name="connsiteY4470" fmla="*/ 7195273 h 10287000"/>
              <a:gd name="connsiteX4471" fmla="*/ 4307445 w 7981948"/>
              <a:gd name="connsiteY4471" fmla="*/ 7196821 h 10287000"/>
              <a:gd name="connsiteX4472" fmla="*/ 4313193 w 7981948"/>
              <a:gd name="connsiteY4472" fmla="*/ 7177986 h 10287000"/>
              <a:gd name="connsiteX4473" fmla="*/ 4307633 w 7981948"/>
              <a:gd name="connsiteY4473" fmla="*/ 7168850 h 10287000"/>
              <a:gd name="connsiteX4474" fmla="*/ 4297857 w 7981948"/>
              <a:gd name="connsiteY4474" fmla="*/ 7173426 h 10287000"/>
              <a:gd name="connsiteX4475" fmla="*/ 4299053 w 7981948"/>
              <a:gd name="connsiteY4475" fmla="*/ 7139152 h 10287000"/>
              <a:gd name="connsiteX4476" fmla="*/ 4317569 w 7981948"/>
              <a:gd name="connsiteY4476" fmla="*/ 7146897 h 10287000"/>
              <a:gd name="connsiteX4477" fmla="*/ 4322317 w 7981948"/>
              <a:gd name="connsiteY4477" fmla="*/ 7117411 h 10287000"/>
              <a:gd name="connsiteX4478" fmla="*/ 4317181 w 7981948"/>
              <a:gd name="connsiteY4478" fmla="*/ 7071416 h 10287000"/>
              <a:gd name="connsiteX4479" fmla="*/ 4318619 w 7981948"/>
              <a:gd name="connsiteY4479" fmla="*/ 7066705 h 10287000"/>
              <a:gd name="connsiteX4480" fmla="*/ 4329340 w 7981948"/>
              <a:gd name="connsiteY4480" fmla="*/ 7066643 h 10287000"/>
              <a:gd name="connsiteX4481" fmla="*/ 4340279 w 7981948"/>
              <a:gd name="connsiteY4481" fmla="*/ 7077547 h 10287000"/>
              <a:gd name="connsiteX4482" fmla="*/ 4338945 w 7981948"/>
              <a:gd name="connsiteY4482" fmla="*/ 7163732 h 10287000"/>
              <a:gd name="connsiteX4483" fmla="*/ 4336291 w 7981948"/>
              <a:gd name="connsiteY4483" fmla="*/ 7184115 h 10287000"/>
              <a:gd name="connsiteX4484" fmla="*/ 4337947 w 7981948"/>
              <a:gd name="connsiteY4484" fmla="*/ 7190374 h 10287000"/>
              <a:gd name="connsiteX4485" fmla="*/ 4333636 w 7981948"/>
              <a:gd name="connsiteY4485" fmla="*/ 7204501 h 10287000"/>
              <a:gd name="connsiteX4486" fmla="*/ 4338387 w 7981948"/>
              <a:gd name="connsiteY4486" fmla="*/ 7212306 h 10287000"/>
              <a:gd name="connsiteX4487" fmla="*/ 4335295 w 7981948"/>
              <a:gd name="connsiteY4487" fmla="*/ 7210758 h 10287000"/>
              <a:gd name="connsiteX4488" fmla="*/ 4333856 w 7981948"/>
              <a:gd name="connsiteY4488" fmla="*/ 7215468 h 10287000"/>
              <a:gd name="connsiteX4489" fmla="*/ 4329545 w 7981948"/>
              <a:gd name="connsiteY4489" fmla="*/ 7229595 h 10287000"/>
              <a:gd name="connsiteX4490" fmla="*/ 4333705 w 7981948"/>
              <a:gd name="connsiteY4490" fmla="*/ 7234557 h 10287000"/>
              <a:gd name="connsiteX4491" fmla="*/ 4334158 w 7981948"/>
              <a:gd name="connsiteY4491" fmla="*/ 7221567 h 10287000"/>
              <a:gd name="connsiteX4492" fmla="*/ 4352107 w 7981948"/>
              <a:gd name="connsiteY4492" fmla="*/ 7229409 h 10287000"/>
              <a:gd name="connsiteX4493" fmla="*/ 4354184 w 7981948"/>
              <a:gd name="connsiteY4493" fmla="*/ 7235523 h 10287000"/>
              <a:gd name="connsiteX4494" fmla="*/ 4357478 w 7981948"/>
              <a:gd name="connsiteY4494" fmla="*/ 7228648 h 10287000"/>
              <a:gd name="connsiteX4495" fmla="*/ 4356514 w 7981948"/>
              <a:gd name="connsiteY4495" fmla="*/ 7199666 h 10287000"/>
              <a:gd name="connsiteX4496" fmla="*/ 4382383 w 7981948"/>
              <a:gd name="connsiteY4496" fmla="*/ 7114902 h 10287000"/>
              <a:gd name="connsiteX4497" fmla="*/ 4397634 w 7981948"/>
              <a:gd name="connsiteY4497" fmla="*/ 7111680 h 10287000"/>
              <a:gd name="connsiteX4498" fmla="*/ 4403391 w 7981948"/>
              <a:gd name="connsiteY4498" fmla="*/ 7083155 h 10287000"/>
              <a:gd name="connsiteX4499" fmla="*/ 4389986 w 7981948"/>
              <a:gd name="connsiteY4499" fmla="*/ 7087112 h 10287000"/>
              <a:gd name="connsiteX4500" fmla="*/ 4359899 w 7981948"/>
              <a:gd name="connsiteY4500" fmla="*/ 7080483 h 10287000"/>
              <a:gd name="connsiteX4501" fmla="*/ 4404140 w 7981948"/>
              <a:gd name="connsiteY4501" fmla="*/ 7076474 h 10287000"/>
              <a:gd name="connsiteX4502" fmla="*/ 4404015 w 7981948"/>
              <a:gd name="connsiteY4502" fmla="*/ 7080068 h 10287000"/>
              <a:gd name="connsiteX4503" fmla="*/ 4418531 w 7981948"/>
              <a:gd name="connsiteY4503" fmla="*/ 7008143 h 10287000"/>
              <a:gd name="connsiteX4504" fmla="*/ 4419968 w 7981948"/>
              <a:gd name="connsiteY4504" fmla="*/ 7003434 h 10287000"/>
              <a:gd name="connsiteX4505" fmla="*/ 4414281 w 7981948"/>
              <a:gd name="connsiteY4505" fmla="*/ 6968020 h 10287000"/>
              <a:gd name="connsiteX4506" fmla="*/ 4425963 w 7981948"/>
              <a:gd name="connsiteY4506" fmla="*/ 6954688 h 10287000"/>
              <a:gd name="connsiteX4507" fmla="*/ 4425534 w 7981948"/>
              <a:gd name="connsiteY4507" fmla="*/ 6954767 h 10287000"/>
              <a:gd name="connsiteX4508" fmla="*/ 4404518 w 7981948"/>
              <a:gd name="connsiteY4508" fmla="*/ 6960381 h 10287000"/>
              <a:gd name="connsiteX4509" fmla="*/ 4362711 w 7981948"/>
              <a:gd name="connsiteY4509" fmla="*/ 6964803 h 10287000"/>
              <a:gd name="connsiteX4510" fmla="*/ 4342401 w 7981948"/>
              <a:gd name="connsiteY4510" fmla="*/ 6950014 h 10287000"/>
              <a:gd name="connsiteX4511" fmla="*/ 4362643 w 7981948"/>
              <a:gd name="connsiteY4511" fmla="*/ 6947872 h 10287000"/>
              <a:gd name="connsiteX4512" fmla="*/ 4361788 w 7981948"/>
              <a:gd name="connsiteY4512" fmla="*/ 6946826 h 10287000"/>
              <a:gd name="connsiteX4513" fmla="*/ 4358664 w 7981948"/>
              <a:gd name="connsiteY4513" fmla="*/ 6934339 h 10287000"/>
              <a:gd name="connsiteX4514" fmla="*/ 4364565 w 7981948"/>
              <a:gd name="connsiteY4514" fmla="*/ 6926366 h 10287000"/>
              <a:gd name="connsiteX4515" fmla="*/ 4368905 w 7981948"/>
              <a:gd name="connsiteY4515" fmla="*/ 6912149 h 10287000"/>
              <a:gd name="connsiteX4516" fmla="*/ 4373359 w 7981948"/>
              <a:gd name="connsiteY4516" fmla="*/ 6908915 h 10287000"/>
              <a:gd name="connsiteX4517" fmla="*/ 4377930 w 7981948"/>
              <a:gd name="connsiteY4517" fmla="*/ 6916666 h 10287000"/>
              <a:gd name="connsiteX4518" fmla="*/ 4379521 w 7981948"/>
              <a:gd name="connsiteY4518" fmla="*/ 6925656 h 10287000"/>
              <a:gd name="connsiteX4519" fmla="*/ 4376598 w 7981948"/>
              <a:gd name="connsiteY4519" fmla="*/ 6932387 h 10287000"/>
              <a:gd name="connsiteX4520" fmla="*/ 4369780 w 7981948"/>
              <a:gd name="connsiteY4520" fmla="*/ 6941950 h 10287000"/>
              <a:gd name="connsiteX4521" fmla="*/ 4370342 w 7981948"/>
              <a:gd name="connsiteY4521" fmla="*/ 6947056 h 10287000"/>
              <a:gd name="connsiteX4522" fmla="*/ 4373756 w 7981948"/>
              <a:gd name="connsiteY4522" fmla="*/ 6946695 h 10287000"/>
              <a:gd name="connsiteX4523" fmla="*/ 4404755 w 7981948"/>
              <a:gd name="connsiteY4523" fmla="*/ 6953578 h 10287000"/>
              <a:gd name="connsiteX4524" fmla="*/ 4404991 w 7981948"/>
              <a:gd name="connsiteY4524" fmla="*/ 6946778 h 10287000"/>
              <a:gd name="connsiteX4525" fmla="*/ 4433833 w 7981948"/>
              <a:gd name="connsiteY4525" fmla="*/ 6940761 h 10287000"/>
              <a:gd name="connsiteX4526" fmla="*/ 4438411 w 7981948"/>
              <a:gd name="connsiteY4526" fmla="*/ 6936669 h 10287000"/>
              <a:gd name="connsiteX4527" fmla="*/ 4436996 w 7981948"/>
              <a:gd name="connsiteY4527" fmla="*/ 6935959 h 10287000"/>
              <a:gd name="connsiteX4528" fmla="*/ 4449489 w 7981948"/>
              <a:gd name="connsiteY4528" fmla="*/ 6871646 h 10287000"/>
              <a:gd name="connsiteX4529" fmla="*/ 4441539 w 7981948"/>
              <a:gd name="connsiteY4529" fmla="*/ 6837979 h 10287000"/>
              <a:gd name="connsiteX4530" fmla="*/ 4451765 w 7981948"/>
              <a:gd name="connsiteY4530" fmla="*/ 6806899 h 10287000"/>
              <a:gd name="connsiteX4531" fmla="*/ 4450297 w 7981948"/>
              <a:gd name="connsiteY4531" fmla="*/ 6806816 h 10287000"/>
              <a:gd name="connsiteX4532" fmla="*/ 4456125 w 7981948"/>
              <a:gd name="connsiteY4532" fmla="*/ 6791738 h 10287000"/>
              <a:gd name="connsiteX4533" fmla="*/ 4462896 w 7981948"/>
              <a:gd name="connsiteY4533" fmla="*/ 6766905 h 10287000"/>
              <a:gd name="connsiteX4534" fmla="*/ 4449723 w 7981948"/>
              <a:gd name="connsiteY4534" fmla="*/ 6730627 h 10287000"/>
              <a:gd name="connsiteX4535" fmla="*/ 4453005 w 7981948"/>
              <a:gd name="connsiteY4535" fmla="*/ 6729181 h 10287000"/>
              <a:gd name="connsiteX4536" fmla="*/ 4453372 w 7981948"/>
              <a:gd name="connsiteY4536" fmla="*/ 6718677 h 10287000"/>
              <a:gd name="connsiteX4537" fmla="*/ 4464613 w 7981948"/>
              <a:gd name="connsiteY4537" fmla="*/ 6724068 h 10287000"/>
              <a:gd name="connsiteX4538" fmla="*/ 4478569 w 7981948"/>
              <a:gd name="connsiteY4538" fmla="*/ 6717923 h 10287000"/>
              <a:gd name="connsiteX4539" fmla="*/ 4482153 w 7981948"/>
              <a:gd name="connsiteY4539" fmla="*/ 6657969 h 10287000"/>
              <a:gd name="connsiteX4540" fmla="*/ 4497369 w 7981948"/>
              <a:gd name="connsiteY4540" fmla="*/ 6641467 h 10287000"/>
              <a:gd name="connsiteX4541" fmla="*/ 4487929 w 7981948"/>
              <a:gd name="connsiteY4541" fmla="*/ 6630961 h 10287000"/>
              <a:gd name="connsiteX4542" fmla="*/ 4490337 w 7981948"/>
              <a:gd name="connsiteY4542" fmla="*/ 6618393 h 10287000"/>
              <a:gd name="connsiteX4543" fmla="*/ 4516936 w 7981948"/>
              <a:gd name="connsiteY4543" fmla="*/ 6614946 h 10287000"/>
              <a:gd name="connsiteX4544" fmla="*/ 4523782 w 7981948"/>
              <a:gd name="connsiteY4544" fmla="*/ 6604843 h 10287000"/>
              <a:gd name="connsiteX4545" fmla="*/ 4520688 w 7981948"/>
              <a:gd name="connsiteY4545" fmla="*/ 6603294 h 10287000"/>
              <a:gd name="connsiteX4546" fmla="*/ 4533107 w 7981948"/>
              <a:gd name="connsiteY4546" fmla="*/ 6551187 h 10287000"/>
              <a:gd name="connsiteX4547" fmla="*/ 4525497 w 7981948"/>
              <a:gd name="connsiteY4547" fmla="*/ 6547267 h 10287000"/>
              <a:gd name="connsiteX4548" fmla="*/ 4463387 w 7981948"/>
              <a:gd name="connsiteY4548" fmla="*/ 6536900 h 10287000"/>
              <a:gd name="connsiteX4549" fmla="*/ 4426642 w 7981948"/>
              <a:gd name="connsiteY4549" fmla="*/ 6515063 h 10287000"/>
              <a:gd name="connsiteX4550" fmla="*/ 4421745 w 7981948"/>
              <a:gd name="connsiteY4550" fmla="*/ 6530208 h 10287000"/>
              <a:gd name="connsiteX4551" fmla="*/ 4442840 w 7981948"/>
              <a:gd name="connsiteY4551" fmla="*/ 6528911 h 10287000"/>
              <a:gd name="connsiteX4552" fmla="*/ 4436952 w 7981948"/>
              <a:gd name="connsiteY4552" fmla="*/ 6520481 h 10287000"/>
              <a:gd name="connsiteX4553" fmla="*/ 5000992 w 7981948"/>
              <a:gd name="connsiteY4553" fmla="*/ 6513918 h 10287000"/>
              <a:gd name="connsiteX4554" fmla="*/ 4959346 w 7981948"/>
              <a:gd name="connsiteY4554" fmla="*/ 6525101 h 10287000"/>
              <a:gd name="connsiteX4555" fmla="*/ 4979462 w 7981948"/>
              <a:gd name="connsiteY4555" fmla="*/ 6539817 h 10287000"/>
              <a:gd name="connsiteX4556" fmla="*/ 4978754 w 7981948"/>
              <a:gd name="connsiteY4556" fmla="*/ 6560123 h 10287000"/>
              <a:gd name="connsiteX4557" fmla="*/ 4937102 w 7981948"/>
              <a:gd name="connsiteY4557" fmla="*/ 6571305 h 10287000"/>
              <a:gd name="connsiteX4558" fmla="*/ 4895687 w 7981948"/>
              <a:gd name="connsiteY4558" fmla="*/ 6575718 h 10287000"/>
              <a:gd name="connsiteX4559" fmla="*/ 4895922 w 7981948"/>
              <a:gd name="connsiteY4559" fmla="*/ 6568949 h 10287000"/>
              <a:gd name="connsiteX4560" fmla="*/ 4834393 w 7981948"/>
              <a:gd name="connsiteY4560" fmla="*/ 6558648 h 10287000"/>
              <a:gd name="connsiteX4561" fmla="*/ 4772858 w 7981948"/>
              <a:gd name="connsiteY4561" fmla="*/ 6548347 h 10287000"/>
              <a:gd name="connsiteX4562" fmla="*/ 4711565 w 7981948"/>
              <a:gd name="connsiteY4562" fmla="*/ 6531277 h 10287000"/>
              <a:gd name="connsiteX4563" fmla="*/ 4701333 w 7981948"/>
              <a:gd name="connsiteY4563" fmla="*/ 6533078 h 10287000"/>
              <a:gd name="connsiteX4564" fmla="*/ 4690915 w 7981948"/>
              <a:gd name="connsiteY4564" fmla="*/ 6562609 h 10287000"/>
              <a:gd name="connsiteX4565" fmla="*/ 4710621 w 7981948"/>
              <a:gd name="connsiteY4565" fmla="*/ 6558352 h 10287000"/>
              <a:gd name="connsiteX4566" fmla="*/ 4716704 w 7981948"/>
              <a:gd name="connsiteY4566" fmla="*/ 6561412 h 10287000"/>
              <a:gd name="connsiteX4567" fmla="*/ 4710385 w 7981948"/>
              <a:gd name="connsiteY4567" fmla="*/ 6565120 h 10287000"/>
              <a:gd name="connsiteX4568" fmla="*/ 4718224 w 7981948"/>
              <a:gd name="connsiteY4568" fmla="*/ 6562178 h 10287000"/>
              <a:gd name="connsiteX4569" fmla="*/ 4716704 w 7981948"/>
              <a:gd name="connsiteY4569" fmla="*/ 6561412 h 10287000"/>
              <a:gd name="connsiteX4570" fmla="*/ 4731447 w 7981948"/>
              <a:gd name="connsiteY4570" fmla="*/ 6552760 h 10287000"/>
              <a:gd name="connsiteX4571" fmla="*/ 4772858 w 7981948"/>
              <a:gd name="connsiteY4571" fmla="*/ 6548347 h 10287000"/>
              <a:gd name="connsiteX4572" fmla="*/ 4772622 w 7981948"/>
              <a:gd name="connsiteY4572" fmla="*/ 6555114 h 10287000"/>
              <a:gd name="connsiteX4573" fmla="*/ 4730502 w 7981948"/>
              <a:gd name="connsiteY4573" fmla="*/ 6579836 h 10287000"/>
              <a:gd name="connsiteX4574" fmla="*/ 4750851 w 7981948"/>
              <a:gd name="connsiteY4574" fmla="*/ 6587782 h 10287000"/>
              <a:gd name="connsiteX4575" fmla="*/ 4709676 w 7981948"/>
              <a:gd name="connsiteY4575" fmla="*/ 6585426 h 10287000"/>
              <a:gd name="connsiteX4576" fmla="*/ 4708732 w 7981948"/>
              <a:gd name="connsiteY4576" fmla="*/ 6612501 h 10287000"/>
              <a:gd name="connsiteX4577" fmla="*/ 4676688 w 7981948"/>
              <a:gd name="connsiteY4577" fmla="*/ 6602943 h 10287000"/>
              <a:gd name="connsiteX4578" fmla="*/ 4669610 w 7981948"/>
              <a:gd name="connsiteY4578" fmla="*/ 6623003 h 10287000"/>
              <a:gd name="connsiteX4579" fmla="*/ 4677493 w 7981948"/>
              <a:gd name="connsiteY4579" fmla="*/ 6620887 h 10287000"/>
              <a:gd name="connsiteX4580" fmla="*/ 4687906 w 7981948"/>
              <a:gd name="connsiteY4580" fmla="*/ 6618091 h 10287000"/>
              <a:gd name="connsiteX4581" fmla="*/ 4770026 w 7981948"/>
              <a:gd name="connsiteY4581" fmla="*/ 6629570 h 10287000"/>
              <a:gd name="connsiteX4582" fmla="*/ 4811678 w 7981948"/>
              <a:gd name="connsiteY4582" fmla="*/ 6618389 h 10287000"/>
              <a:gd name="connsiteX4583" fmla="*/ 4852858 w 7981948"/>
              <a:gd name="connsiteY4583" fmla="*/ 6620745 h 10287000"/>
              <a:gd name="connsiteX4584" fmla="*/ 4894742 w 7981948"/>
              <a:gd name="connsiteY4584" fmla="*/ 6602792 h 10287000"/>
              <a:gd name="connsiteX4585" fmla="*/ 4812386 w 7981948"/>
              <a:gd name="connsiteY4585" fmla="*/ 6598081 h 10287000"/>
              <a:gd name="connsiteX4586" fmla="*/ 4853802 w 7981948"/>
              <a:gd name="connsiteY4586" fmla="*/ 6593670 h 10287000"/>
              <a:gd name="connsiteX4587" fmla="*/ 4813330 w 7981948"/>
              <a:gd name="connsiteY4587" fmla="*/ 6571008 h 10287000"/>
              <a:gd name="connsiteX4588" fmla="*/ 4854039 w 7981948"/>
              <a:gd name="connsiteY4588" fmla="*/ 6586901 h 10287000"/>
              <a:gd name="connsiteX4589" fmla="*/ 4895450 w 7981948"/>
              <a:gd name="connsiteY4589" fmla="*/ 6582488 h 10287000"/>
              <a:gd name="connsiteX4590" fmla="*/ 4916040 w 7981948"/>
              <a:gd name="connsiteY4590" fmla="*/ 6583665 h 10287000"/>
              <a:gd name="connsiteX4591" fmla="*/ 4914623 w 7981948"/>
              <a:gd name="connsiteY4591" fmla="*/ 6624277 h 10287000"/>
              <a:gd name="connsiteX4592" fmla="*/ 4935922 w 7981948"/>
              <a:gd name="connsiteY4592" fmla="*/ 6605146 h 10287000"/>
              <a:gd name="connsiteX4593" fmla="*/ 4956512 w 7981948"/>
              <a:gd name="connsiteY4593" fmla="*/ 6606325 h 10287000"/>
              <a:gd name="connsiteX4594" fmla="*/ 4956275 w 7981948"/>
              <a:gd name="connsiteY4594" fmla="*/ 6613095 h 10287000"/>
              <a:gd name="connsiteX4595" fmla="*/ 4976630 w 7981948"/>
              <a:gd name="connsiteY4595" fmla="*/ 6621039 h 10287000"/>
              <a:gd name="connsiteX4596" fmla="*/ 4997216 w 7981948"/>
              <a:gd name="connsiteY4596" fmla="*/ 6622216 h 10287000"/>
              <a:gd name="connsiteX4597" fmla="*/ 4997923 w 7981948"/>
              <a:gd name="connsiteY4597" fmla="*/ 6601912 h 10287000"/>
              <a:gd name="connsiteX4598" fmla="*/ 5040520 w 7981948"/>
              <a:gd name="connsiteY4598" fmla="*/ 6563654 h 10287000"/>
              <a:gd name="connsiteX4599" fmla="*/ 5102527 w 7981948"/>
              <a:gd name="connsiteY4599" fmla="*/ 6560419 h 10287000"/>
              <a:gd name="connsiteX4600" fmla="*/ 5082646 w 7981948"/>
              <a:gd name="connsiteY4600" fmla="*/ 6538935 h 10287000"/>
              <a:gd name="connsiteX4601" fmla="*/ 5082173 w 7981948"/>
              <a:gd name="connsiteY4601" fmla="*/ 6552472 h 10287000"/>
              <a:gd name="connsiteX4602" fmla="*/ 5021583 w 7981948"/>
              <a:gd name="connsiteY4602" fmla="*/ 6515096 h 10287000"/>
              <a:gd name="connsiteX4603" fmla="*/ 5000992 w 7981948"/>
              <a:gd name="connsiteY4603" fmla="*/ 6513918 h 10287000"/>
              <a:gd name="connsiteX4604" fmla="*/ 4653995 w 7981948"/>
              <a:gd name="connsiteY4604" fmla="*/ 6475739 h 10287000"/>
              <a:gd name="connsiteX4605" fmla="*/ 4658429 w 7981948"/>
              <a:gd name="connsiteY4605" fmla="*/ 6477319 h 10287000"/>
              <a:gd name="connsiteX4606" fmla="*/ 4660178 w 7981948"/>
              <a:gd name="connsiteY4606" fmla="*/ 6483308 h 10287000"/>
              <a:gd name="connsiteX4607" fmla="*/ 4657920 w 7981948"/>
              <a:gd name="connsiteY4607" fmla="*/ 6487013 h 10287000"/>
              <a:gd name="connsiteX4608" fmla="*/ 4667217 w 7981948"/>
              <a:gd name="connsiteY4608" fmla="*/ 6488045 h 10287000"/>
              <a:gd name="connsiteX4609" fmla="*/ 4655584 w 7981948"/>
              <a:gd name="connsiteY4609" fmla="*/ 6490846 h 10287000"/>
              <a:gd name="connsiteX4610" fmla="*/ 4653015 w 7981948"/>
              <a:gd name="connsiteY4610" fmla="*/ 6495062 h 10287000"/>
              <a:gd name="connsiteX4611" fmla="*/ 4646809 w 7981948"/>
              <a:gd name="connsiteY4611" fmla="*/ 6491958 h 10287000"/>
              <a:gd name="connsiteX4612" fmla="*/ 4646288 w 7981948"/>
              <a:gd name="connsiteY4612" fmla="*/ 6491697 h 10287000"/>
              <a:gd name="connsiteX4613" fmla="*/ 4627837 w 7981948"/>
              <a:gd name="connsiteY4613" fmla="*/ 6493154 h 10287000"/>
              <a:gd name="connsiteX4614" fmla="*/ 4633047 w 7981948"/>
              <a:gd name="connsiteY4614" fmla="*/ 6484253 h 10287000"/>
              <a:gd name="connsiteX4615" fmla="*/ 4646543 w 7981948"/>
              <a:gd name="connsiteY4615" fmla="*/ 6485751 h 10287000"/>
              <a:gd name="connsiteX4616" fmla="*/ 4650871 w 7981948"/>
              <a:gd name="connsiteY4616" fmla="*/ 6478651 h 10287000"/>
              <a:gd name="connsiteX4617" fmla="*/ 4653995 w 7981948"/>
              <a:gd name="connsiteY4617" fmla="*/ 6475739 h 10287000"/>
              <a:gd name="connsiteX4618" fmla="*/ 4756518 w 7981948"/>
              <a:gd name="connsiteY4618" fmla="*/ 6425331 h 10287000"/>
              <a:gd name="connsiteX4619" fmla="*/ 4735664 w 7981948"/>
              <a:gd name="connsiteY4619" fmla="*/ 6431768 h 10287000"/>
              <a:gd name="connsiteX4620" fmla="*/ 4732102 w 7981948"/>
              <a:gd name="connsiteY4620" fmla="*/ 6430840 h 10287000"/>
              <a:gd name="connsiteX4621" fmla="*/ 4726869 w 7981948"/>
              <a:gd name="connsiteY4621" fmla="*/ 6449393 h 10287000"/>
              <a:gd name="connsiteX4622" fmla="*/ 4729783 w 7981948"/>
              <a:gd name="connsiteY4622" fmla="*/ 6452521 h 10287000"/>
              <a:gd name="connsiteX4623" fmla="*/ 4774748 w 7981948"/>
              <a:gd name="connsiteY4623" fmla="*/ 6494196 h 10287000"/>
              <a:gd name="connsiteX4624" fmla="*/ 4858288 w 7981948"/>
              <a:gd name="connsiteY4624" fmla="*/ 6465064 h 10287000"/>
              <a:gd name="connsiteX4625" fmla="*/ 4756518 w 7981948"/>
              <a:gd name="connsiteY4625" fmla="*/ 6425331 h 10287000"/>
              <a:gd name="connsiteX4626" fmla="*/ 4668648 w 7981948"/>
              <a:gd name="connsiteY4626" fmla="*/ 6421467 h 10287000"/>
              <a:gd name="connsiteX4627" fmla="*/ 4674665 w 7981948"/>
              <a:gd name="connsiteY4627" fmla="*/ 6424479 h 10287000"/>
              <a:gd name="connsiteX4628" fmla="*/ 4677674 w 7981948"/>
              <a:gd name="connsiteY4628" fmla="*/ 6425985 h 10287000"/>
              <a:gd name="connsiteX4629" fmla="*/ 4674549 w 7981948"/>
              <a:gd name="connsiteY4629" fmla="*/ 6436222 h 10287000"/>
              <a:gd name="connsiteX4630" fmla="*/ 4669978 w 7981948"/>
              <a:gd name="connsiteY4630" fmla="*/ 6439833 h 10287000"/>
              <a:gd name="connsiteX4631" fmla="*/ 4665524 w 7981948"/>
              <a:gd name="connsiteY4631" fmla="*/ 6431704 h 10287000"/>
              <a:gd name="connsiteX4632" fmla="*/ 5750996 w 7981948"/>
              <a:gd name="connsiteY4632" fmla="*/ 6419198 h 10287000"/>
              <a:gd name="connsiteX4633" fmla="*/ 5764666 w 7981948"/>
              <a:gd name="connsiteY4633" fmla="*/ 6422434 h 10287000"/>
              <a:gd name="connsiteX4634" fmla="*/ 5720653 w 7981948"/>
              <a:gd name="connsiteY4634" fmla="*/ 6419915 h 10287000"/>
              <a:gd name="connsiteX4635" fmla="*/ 5750996 w 7981948"/>
              <a:gd name="connsiteY4635" fmla="*/ 6419198 h 10287000"/>
              <a:gd name="connsiteX4636" fmla="*/ 4530232 w 7981948"/>
              <a:gd name="connsiteY4636" fmla="*/ 6411524 h 10287000"/>
              <a:gd name="connsiteX4637" fmla="*/ 4552241 w 7981948"/>
              <a:gd name="connsiteY4637" fmla="*/ 6412782 h 10287000"/>
              <a:gd name="connsiteX4638" fmla="*/ 4551984 w 7981948"/>
              <a:gd name="connsiteY4638" fmla="*/ 6420128 h 10287000"/>
              <a:gd name="connsiteX4639" fmla="*/ 4530232 w 7981948"/>
              <a:gd name="connsiteY4639" fmla="*/ 6411524 h 10287000"/>
              <a:gd name="connsiteX4640" fmla="*/ 4607193 w 7981948"/>
              <a:gd name="connsiteY4640" fmla="*/ 6386250 h 10287000"/>
              <a:gd name="connsiteX4641" fmla="*/ 4596740 w 7981948"/>
              <a:gd name="connsiteY4641" fmla="*/ 6424224 h 10287000"/>
              <a:gd name="connsiteX4642" fmla="*/ 4582589 w 7981948"/>
              <a:gd name="connsiteY4642" fmla="*/ 6482281 h 10287000"/>
              <a:gd name="connsiteX4643" fmla="*/ 4581152 w 7981948"/>
              <a:gd name="connsiteY4643" fmla="*/ 6486990 h 10287000"/>
              <a:gd name="connsiteX4644" fmla="*/ 4577059 w 7981948"/>
              <a:gd name="connsiteY4644" fmla="*/ 6512084 h 10287000"/>
              <a:gd name="connsiteX4645" fmla="*/ 4575677 w 7981948"/>
              <a:gd name="connsiteY4645" fmla="*/ 6517885 h 10287000"/>
              <a:gd name="connsiteX4646" fmla="*/ 4609613 w 7981948"/>
              <a:gd name="connsiteY4646" fmla="*/ 6523968 h 10287000"/>
              <a:gd name="connsiteX4647" fmla="*/ 4618529 w 7981948"/>
              <a:gd name="connsiteY4647" fmla="*/ 6527919 h 10287000"/>
              <a:gd name="connsiteX4648" fmla="*/ 4618722 w 7981948"/>
              <a:gd name="connsiteY4648" fmla="*/ 6527507 h 10287000"/>
              <a:gd name="connsiteX4649" fmla="*/ 4627787 w 7981948"/>
              <a:gd name="connsiteY4649" fmla="*/ 6521187 h 10287000"/>
              <a:gd name="connsiteX4650" fmla="*/ 4641820 w 7981948"/>
              <a:gd name="connsiteY4650" fmla="*/ 6533639 h 10287000"/>
              <a:gd name="connsiteX4651" fmla="*/ 4630104 w 7981948"/>
              <a:gd name="connsiteY4651" fmla="*/ 6560343 h 10287000"/>
              <a:gd name="connsiteX4652" fmla="*/ 4619823 w 7981948"/>
              <a:gd name="connsiteY4652" fmla="*/ 6582341 h 10287000"/>
              <a:gd name="connsiteX4653" fmla="*/ 4622918 w 7981948"/>
              <a:gd name="connsiteY4653" fmla="*/ 6583889 h 10287000"/>
              <a:gd name="connsiteX4654" fmla="*/ 4625095 w 7981948"/>
              <a:gd name="connsiteY4654" fmla="*/ 6586644 h 10287000"/>
              <a:gd name="connsiteX4655" fmla="*/ 4627008 w 7981948"/>
              <a:gd name="connsiteY4655" fmla="*/ 6587144 h 10287000"/>
              <a:gd name="connsiteX4656" fmla="*/ 4626945 w 7981948"/>
              <a:gd name="connsiteY4656" fmla="*/ 6588982 h 10287000"/>
              <a:gd name="connsiteX4657" fmla="*/ 4631684 w 7981948"/>
              <a:gd name="connsiteY4657" fmla="*/ 6594977 h 10287000"/>
              <a:gd name="connsiteX4658" fmla="*/ 4619045 w 7981948"/>
              <a:gd name="connsiteY4658" fmla="*/ 6619951 h 10287000"/>
              <a:gd name="connsiteX4659" fmla="*/ 4615951 w 7981948"/>
              <a:gd name="connsiteY4659" fmla="*/ 6618403 h 10287000"/>
              <a:gd name="connsiteX4660" fmla="*/ 4607533 w 7981948"/>
              <a:gd name="connsiteY4660" fmla="*/ 6645987 h 10287000"/>
              <a:gd name="connsiteX4661" fmla="*/ 4616765 w 7981948"/>
              <a:gd name="connsiteY4661" fmla="*/ 6643798 h 10287000"/>
              <a:gd name="connsiteX4662" fmla="*/ 4633796 w 7981948"/>
              <a:gd name="connsiteY4662" fmla="*/ 6650831 h 10287000"/>
              <a:gd name="connsiteX4663" fmla="*/ 4634957 w 7981948"/>
              <a:gd name="connsiteY4663" fmla="*/ 6649626 h 10287000"/>
              <a:gd name="connsiteX4664" fmla="*/ 4657860 w 7981948"/>
              <a:gd name="connsiteY4664" fmla="*/ 6586189 h 10287000"/>
              <a:gd name="connsiteX4665" fmla="*/ 4655628 w 7981948"/>
              <a:gd name="connsiteY4665" fmla="*/ 6582335 h 10287000"/>
              <a:gd name="connsiteX4666" fmla="*/ 4661078 w 7981948"/>
              <a:gd name="connsiteY4666" fmla="*/ 6577274 h 10287000"/>
              <a:gd name="connsiteX4667" fmla="*/ 4673573 w 7981948"/>
              <a:gd name="connsiteY4667" fmla="*/ 6542668 h 10287000"/>
              <a:gd name="connsiteX4668" fmla="*/ 4669914 w 7981948"/>
              <a:gd name="connsiteY4668" fmla="*/ 6542459 h 10287000"/>
              <a:gd name="connsiteX4669" fmla="*/ 4671801 w 7981948"/>
              <a:gd name="connsiteY4669" fmla="*/ 6488308 h 10287000"/>
              <a:gd name="connsiteX4670" fmla="*/ 4672037 w 7981948"/>
              <a:gd name="connsiteY4670" fmla="*/ 6481539 h 10287000"/>
              <a:gd name="connsiteX4671" fmla="*/ 4692628 w 7981948"/>
              <a:gd name="connsiteY4671" fmla="*/ 6482718 h 10287000"/>
              <a:gd name="connsiteX4672" fmla="*/ 4692442 w 7981948"/>
              <a:gd name="connsiteY4672" fmla="*/ 6488020 h 10287000"/>
              <a:gd name="connsiteX4673" fmla="*/ 4699324 w 7981948"/>
              <a:gd name="connsiteY4673" fmla="*/ 6462911 h 10287000"/>
              <a:gd name="connsiteX4674" fmla="*/ 4695938 w 7981948"/>
              <a:gd name="connsiteY4674" fmla="*/ 6461712 h 10287000"/>
              <a:gd name="connsiteX4675" fmla="*/ 4693808 w 7981948"/>
              <a:gd name="connsiteY4675" fmla="*/ 6448873 h 10287000"/>
              <a:gd name="connsiteX4676" fmla="*/ 4673218 w 7981948"/>
              <a:gd name="connsiteY4676" fmla="*/ 6447696 h 10287000"/>
              <a:gd name="connsiteX4677" fmla="*/ 4673453 w 7981948"/>
              <a:gd name="connsiteY4677" fmla="*/ 6440927 h 10287000"/>
              <a:gd name="connsiteX4678" fmla="*/ 4694161 w 7981948"/>
              <a:gd name="connsiteY4678" fmla="*/ 6438719 h 10287000"/>
              <a:gd name="connsiteX4679" fmla="*/ 4706308 w 7981948"/>
              <a:gd name="connsiteY4679" fmla="*/ 6437426 h 10287000"/>
              <a:gd name="connsiteX4680" fmla="*/ 4714038 w 7981948"/>
              <a:gd name="connsiteY4680" fmla="*/ 6409220 h 10287000"/>
              <a:gd name="connsiteX4681" fmla="*/ 4702975 w 7981948"/>
              <a:gd name="connsiteY4681" fmla="*/ 6407857 h 10287000"/>
              <a:gd name="connsiteX4682" fmla="*/ 4674870 w 7981948"/>
              <a:gd name="connsiteY4682" fmla="*/ 6400314 h 10287000"/>
              <a:gd name="connsiteX4683" fmla="*/ 4675106 w 7981948"/>
              <a:gd name="connsiteY4683" fmla="*/ 6393545 h 10287000"/>
              <a:gd name="connsiteX4684" fmla="*/ 4613105 w 7981948"/>
              <a:gd name="connsiteY4684" fmla="*/ 6396783 h 10287000"/>
              <a:gd name="connsiteX4685" fmla="*/ 4610855 w 7981948"/>
              <a:gd name="connsiteY4685" fmla="*/ 6387328 h 10287000"/>
              <a:gd name="connsiteX4686" fmla="*/ 4656405 w 7981948"/>
              <a:gd name="connsiteY4686" fmla="*/ 6338219 h 10287000"/>
              <a:gd name="connsiteX4687" fmla="*/ 4614522 w 7981948"/>
              <a:gd name="connsiteY4687" fmla="*/ 6356171 h 10287000"/>
              <a:gd name="connsiteX4688" fmla="*/ 4634634 w 7981948"/>
              <a:gd name="connsiteY4688" fmla="*/ 6370886 h 10287000"/>
              <a:gd name="connsiteX4689" fmla="*/ 4610318 w 7981948"/>
              <a:gd name="connsiteY4689" fmla="*/ 6366276 h 10287000"/>
              <a:gd name="connsiteX4690" fmla="*/ 4609053 w 7981948"/>
              <a:gd name="connsiteY4690" fmla="*/ 6379496 h 10287000"/>
              <a:gd name="connsiteX4691" fmla="*/ 4608106 w 7981948"/>
              <a:gd name="connsiteY4691" fmla="*/ 6382933 h 10287000"/>
              <a:gd name="connsiteX4692" fmla="*/ 4654752 w 7981948"/>
              <a:gd name="connsiteY4692" fmla="*/ 6385600 h 10287000"/>
              <a:gd name="connsiteX4693" fmla="*/ 4656405 w 7981948"/>
              <a:gd name="connsiteY4693" fmla="*/ 6338219 h 10287000"/>
              <a:gd name="connsiteX4694" fmla="*/ 5665783 w 7981948"/>
              <a:gd name="connsiteY4694" fmla="*/ 6307204 h 10287000"/>
              <a:gd name="connsiteX4695" fmla="*/ 5706156 w 7981948"/>
              <a:gd name="connsiteY4695" fmla="*/ 6343857 h 10287000"/>
              <a:gd name="connsiteX4696" fmla="*/ 5727180 w 7981948"/>
              <a:gd name="connsiteY4696" fmla="*/ 6338190 h 10287000"/>
              <a:gd name="connsiteX4697" fmla="*/ 5788336 w 7981948"/>
              <a:gd name="connsiteY4697" fmla="*/ 6376032 h 10287000"/>
              <a:gd name="connsiteX4698" fmla="*/ 5767314 w 7981948"/>
              <a:gd name="connsiteY4698" fmla="*/ 6381700 h 10287000"/>
              <a:gd name="connsiteX4699" fmla="*/ 5747007 w 7981948"/>
              <a:gd name="connsiteY4699" fmla="*/ 6366800 h 10287000"/>
              <a:gd name="connsiteX4700" fmla="*/ 5663871 w 7981948"/>
              <a:gd name="connsiteY4700" fmla="*/ 6362045 h 10287000"/>
              <a:gd name="connsiteX4701" fmla="*/ 5665783 w 7981948"/>
              <a:gd name="connsiteY4701" fmla="*/ 6307204 h 10287000"/>
              <a:gd name="connsiteX4702" fmla="*/ 4494564 w 7981948"/>
              <a:gd name="connsiteY4702" fmla="*/ 6304991 h 10287000"/>
              <a:gd name="connsiteX4703" fmla="*/ 4431193 w 7981948"/>
              <a:gd name="connsiteY4703" fmla="*/ 6500987 h 10287000"/>
              <a:gd name="connsiteX4704" fmla="*/ 4485353 w 7981948"/>
              <a:gd name="connsiteY4704" fmla="*/ 6504085 h 10287000"/>
              <a:gd name="connsiteX4705" fmla="*/ 4464337 w 7981948"/>
              <a:gd name="connsiteY4705" fmla="*/ 6509697 h 10287000"/>
              <a:gd name="connsiteX4706" fmla="*/ 4527158 w 7981948"/>
              <a:gd name="connsiteY4706" fmla="*/ 6499661 h 10287000"/>
              <a:gd name="connsiteX4707" fmla="*/ 4526684 w 7981948"/>
              <a:gd name="connsiteY4707" fmla="*/ 6513263 h 10287000"/>
              <a:gd name="connsiteX4708" fmla="*/ 4541829 w 7981948"/>
              <a:gd name="connsiteY4708" fmla="*/ 6514591 h 10287000"/>
              <a:gd name="connsiteX4709" fmla="*/ 4546117 w 7981948"/>
              <a:gd name="connsiteY4709" fmla="*/ 6496597 h 10287000"/>
              <a:gd name="connsiteX4710" fmla="*/ 4553302 w 7981948"/>
              <a:gd name="connsiteY4710" fmla="*/ 6473051 h 10287000"/>
              <a:gd name="connsiteX4711" fmla="*/ 4557833 w 7981948"/>
              <a:gd name="connsiteY4711" fmla="*/ 6469893 h 10287000"/>
              <a:gd name="connsiteX4712" fmla="*/ 4555737 w 7981948"/>
              <a:gd name="connsiteY4712" fmla="*/ 6441700 h 10287000"/>
              <a:gd name="connsiteX4713" fmla="*/ 4548111 w 7981948"/>
              <a:gd name="connsiteY4713" fmla="*/ 6443312 h 10287000"/>
              <a:gd name="connsiteX4714" fmla="*/ 4578175 w 7981948"/>
              <a:gd name="connsiteY4714" fmla="*/ 6414932 h 10287000"/>
              <a:gd name="connsiteX4715" fmla="*/ 4590281 w 7981948"/>
              <a:gd name="connsiteY4715" fmla="*/ 6369423 h 10287000"/>
              <a:gd name="connsiteX4716" fmla="*/ 4590667 w 7981948"/>
              <a:gd name="connsiteY4716" fmla="*/ 6362551 h 10287000"/>
              <a:gd name="connsiteX4717" fmla="*/ 4570590 w 7981948"/>
              <a:gd name="connsiteY4717" fmla="*/ 6358745 h 10287000"/>
              <a:gd name="connsiteX4718" fmla="*/ 4553224 w 7981948"/>
              <a:gd name="connsiteY4718" fmla="*/ 6339100 h 10287000"/>
              <a:gd name="connsiteX4719" fmla="*/ 4512283 w 7981948"/>
              <a:gd name="connsiteY4719" fmla="*/ 6329976 h 10287000"/>
              <a:gd name="connsiteX4720" fmla="*/ 4533106 w 7981948"/>
              <a:gd name="connsiteY4720" fmla="*/ 6324384 h 10287000"/>
              <a:gd name="connsiteX4721" fmla="*/ 5667150 w 7981948"/>
              <a:gd name="connsiteY4721" fmla="*/ 6268032 h 10287000"/>
              <a:gd name="connsiteX4722" fmla="*/ 5694187 w 7981948"/>
              <a:gd name="connsiteY4722" fmla="*/ 6283072 h 10287000"/>
              <a:gd name="connsiteX4723" fmla="*/ 5688214 w 7981948"/>
              <a:gd name="connsiteY4723" fmla="*/ 6296222 h 10287000"/>
              <a:gd name="connsiteX4724" fmla="*/ 5666211 w 7981948"/>
              <a:gd name="connsiteY4724" fmla="*/ 6294964 h 10287000"/>
              <a:gd name="connsiteX4725" fmla="*/ 5667150 w 7981948"/>
              <a:gd name="connsiteY4725" fmla="*/ 6268032 h 10287000"/>
              <a:gd name="connsiteX4726" fmla="*/ 5814371 w 7981948"/>
              <a:gd name="connsiteY4726" fmla="*/ 6261734 h 10287000"/>
              <a:gd name="connsiteX4727" fmla="*/ 5829042 w 7981948"/>
              <a:gd name="connsiteY4727" fmla="*/ 6262573 h 10287000"/>
              <a:gd name="connsiteX4728" fmla="*/ 5828785 w 7981948"/>
              <a:gd name="connsiteY4728" fmla="*/ 6269918 h 10287000"/>
              <a:gd name="connsiteX4729" fmla="*/ 5814115 w 7981948"/>
              <a:gd name="connsiteY4729" fmla="*/ 6269079 h 10287000"/>
              <a:gd name="connsiteX4730" fmla="*/ 5814371 w 7981948"/>
              <a:gd name="connsiteY4730" fmla="*/ 6261734 h 10287000"/>
              <a:gd name="connsiteX4731" fmla="*/ 5726602 w 7981948"/>
              <a:gd name="connsiteY4731" fmla="*/ 6249355 h 10287000"/>
              <a:gd name="connsiteX4732" fmla="*/ 5751103 w 7981948"/>
              <a:gd name="connsiteY4732" fmla="*/ 6258115 h 10287000"/>
              <a:gd name="connsiteX4733" fmla="*/ 5726090 w 7981948"/>
              <a:gd name="connsiteY4733" fmla="*/ 6264044 h 10287000"/>
              <a:gd name="connsiteX4734" fmla="*/ 5726602 w 7981948"/>
              <a:gd name="connsiteY4734" fmla="*/ 6249355 h 10287000"/>
              <a:gd name="connsiteX4735" fmla="*/ 4639707 w 7981948"/>
              <a:gd name="connsiteY4735" fmla="*/ 6236688 h 10287000"/>
              <a:gd name="connsiteX4736" fmla="*/ 4637538 w 7981948"/>
              <a:gd name="connsiteY4736" fmla="*/ 6243796 h 10287000"/>
              <a:gd name="connsiteX4737" fmla="*/ 4635970 w 7981948"/>
              <a:gd name="connsiteY4737" fmla="*/ 6277022 h 10287000"/>
              <a:gd name="connsiteX4738" fmla="*/ 4658293 w 7981948"/>
              <a:gd name="connsiteY4738" fmla="*/ 6284070 h 10287000"/>
              <a:gd name="connsiteX4739" fmla="*/ 4658058 w 7981948"/>
              <a:gd name="connsiteY4739" fmla="*/ 6290837 h 10287000"/>
              <a:gd name="connsiteX4740" fmla="*/ 4650879 w 7981948"/>
              <a:gd name="connsiteY4740" fmla="*/ 6237945 h 10287000"/>
              <a:gd name="connsiteX4741" fmla="*/ 4601911 w 7981948"/>
              <a:gd name="connsiteY4741" fmla="*/ 6235824 h 10287000"/>
              <a:gd name="connsiteX4742" fmla="*/ 4595489 w 7981948"/>
              <a:gd name="connsiteY4742" fmla="*/ 6236392 h 10287000"/>
              <a:gd name="connsiteX4743" fmla="*/ 4556763 w 7981948"/>
              <a:gd name="connsiteY4743" fmla="*/ 6237570 h 10287000"/>
              <a:gd name="connsiteX4744" fmla="*/ 4536174 w 7981948"/>
              <a:gd name="connsiteY4744" fmla="*/ 6236390 h 10287000"/>
              <a:gd name="connsiteX4745" fmla="*/ 4523190 w 7981948"/>
              <a:gd name="connsiteY4745" fmla="*/ 6239041 h 10287000"/>
              <a:gd name="connsiteX4746" fmla="*/ 4510864 w 7981948"/>
              <a:gd name="connsiteY4746" fmla="*/ 6239804 h 10287000"/>
              <a:gd name="connsiteX4747" fmla="*/ 4500728 w 7981948"/>
              <a:gd name="connsiteY4747" fmla="*/ 6285925 h 10287000"/>
              <a:gd name="connsiteX4748" fmla="*/ 4498300 w 7981948"/>
              <a:gd name="connsiteY4748" fmla="*/ 6293433 h 10287000"/>
              <a:gd name="connsiteX4749" fmla="*/ 4544523 w 7981948"/>
              <a:gd name="connsiteY4749" fmla="*/ 6292822 h 10287000"/>
              <a:gd name="connsiteX4750" fmla="*/ 4596233 w 7981948"/>
              <a:gd name="connsiteY4750" fmla="*/ 6299439 h 10287000"/>
              <a:gd name="connsiteX4751" fmla="*/ 4596286 w 7981948"/>
              <a:gd name="connsiteY4751" fmla="*/ 6267931 h 10287000"/>
              <a:gd name="connsiteX4752" fmla="*/ 4618771 w 7981948"/>
              <a:gd name="connsiteY4752" fmla="*/ 6234334 h 10287000"/>
              <a:gd name="connsiteX4753" fmla="*/ 4618653 w 7981948"/>
              <a:gd name="connsiteY4753" fmla="*/ 6234343 h 10287000"/>
              <a:gd name="connsiteX4754" fmla="*/ 4618971 w 7981948"/>
              <a:gd name="connsiteY4754" fmla="*/ 6234504 h 10287000"/>
              <a:gd name="connsiteX4755" fmla="*/ 4625161 w 7981948"/>
              <a:gd name="connsiteY4755" fmla="*/ 6237601 h 10287000"/>
              <a:gd name="connsiteX4756" fmla="*/ 4625912 w 7981948"/>
              <a:gd name="connsiteY4756" fmla="*/ 6235136 h 10287000"/>
              <a:gd name="connsiteX4757" fmla="*/ 5673307 w 7981948"/>
              <a:gd name="connsiteY4757" fmla="*/ 6190236 h 10287000"/>
              <a:gd name="connsiteX4758" fmla="*/ 5691100 w 7981948"/>
              <a:gd name="connsiteY4758" fmla="*/ 6213469 h 10287000"/>
              <a:gd name="connsiteX4759" fmla="*/ 5691339 w 7981948"/>
              <a:gd name="connsiteY4759" fmla="*/ 6206615 h 10287000"/>
              <a:gd name="connsiteX4760" fmla="*/ 5713109 w 7981948"/>
              <a:gd name="connsiteY4760" fmla="*/ 6214729 h 10287000"/>
              <a:gd name="connsiteX4761" fmla="*/ 5690862 w 7981948"/>
              <a:gd name="connsiteY4761" fmla="*/ 6220325 h 10287000"/>
              <a:gd name="connsiteX4762" fmla="*/ 5668852 w 7981948"/>
              <a:gd name="connsiteY4762" fmla="*/ 6219067 h 10287000"/>
              <a:gd name="connsiteX4763" fmla="*/ 5669092 w 7981948"/>
              <a:gd name="connsiteY4763" fmla="*/ 6212211 h 10287000"/>
              <a:gd name="connsiteX4764" fmla="*/ 5647806 w 7981948"/>
              <a:gd name="connsiteY4764" fmla="*/ 6190387 h 10287000"/>
              <a:gd name="connsiteX4765" fmla="*/ 5673307 w 7981948"/>
              <a:gd name="connsiteY4765" fmla="*/ 6190236 h 10287000"/>
              <a:gd name="connsiteX4766" fmla="*/ 4626061 w 7981948"/>
              <a:gd name="connsiteY4766" fmla="*/ 6178397 h 10287000"/>
              <a:gd name="connsiteX4767" fmla="*/ 4620368 w 7981948"/>
              <a:gd name="connsiteY4767" fmla="*/ 6180566 h 10287000"/>
              <a:gd name="connsiteX4768" fmla="*/ 4625696 w 7981948"/>
              <a:gd name="connsiteY4768" fmla="*/ 6180869 h 10287000"/>
              <a:gd name="connsiteX4769" fmla="*/ 4578800 w 7981948"/>
              <a:gd name="connsiteY4769" fmla="*/ 6178188 h 10287000"/>
              <a:gd name="connsiteX4770" fmla="*/ 4578095 w 7981948"/>
              <a:gd name="connsiteY4770" fmla="*/ 6198386 h 10287000"/>
              <a:gd name="connsiteX4771" fmla="*/ 4536761 w 7981948"/>
              <a:gd name="connsiteY4771" fmla="*/ 6189276 h 10287000"/>
              <a:gd name="connsiteX4772" fmla="*/ 4526516 w 7981948"/>
              <a:gd name="connsiteY4772" fmla="*/ 6184474 h 10287000"/>
              <a:gd name="connsiteX4773" fmla="*/ 4523644 w 7981948"/>
              <a:gd name="connsiteY4773" fmla="*/ 6181662 h 10287000"/>
              <a:gd name="connsiteX4774" fmla="*/ 4512072 w 7981948"/>
              <a:gd name="connsiteY4774" fmla="*/ 6234311 h 10287000"/>
              <a:gd name="connsiteX4775" fmla="*/ 4515616 w 7981948"/>
              <a:gd name="connsiteY4775" fmla="*/ 6234369 h 10287000"/>
              <a:gd name="connsiteX4776" fmla="*/ 4536410 w 7981948"/>
              <a:gd name="connsiteY4776" fmla="*/ 6229623 h 10287000"/>
              <a:gd name="connsiteX4777" fmla="*/ 4557000 w 7981948"/>
              <a:gd name="connsiteY4777" fmla="*/ 6230800 h 10287000"/>
              <a:gd name="connsiteX4778" fmla="*/ 4557235 w 7981948"/>
              <a:gd name="connsiteY4778" fmla="*/ 6224031 h 10287000"/>
              <a:gd name="connsiteX4779" fmla="*/ 4619479 w 7981948"/>
              <a:gd name="connsiteY4779" fmla="*/ 6214028 h 10287000"/>
              <a:gd name="connsiteX4780" fmla="*/ 4631102 w 7981948"/>
              <a:gd name="connsiteY4780" fmla="*/ 6218131 h 10287000"/>
              <a:gd name="connsiteX4781" fmla="*/ 4633784 w 7981948"/>
              <a:gd name="connsiteY4781" fmla="*/ 6209346 h 10287000"/>
              <a:gd name="connsiteX4782" fmla="*/ 4626285 w 7981948"/>
              <a:gd name="connsiteY4782" fmla="*/ 6187650 h 10287000"/>
              <a:gd name="connsiteX4783" fmla="*/ 4622730 w 7981948"/>
              <a:gd name="connsiteY4783" fmla="*/ 6187447 h 10287000"/>
              <a:gd name="connsiteX4784" fmla="*/ 4620132 w 7981948"/>
              <a:gd name="connsiteY4784" fmla="*/ 6187298 h 10287000"/>
              <a:gd name="connsiteX4785" fmla="*/ 4599584 w 7981948"/>
              <a:gd name="connsiteY4785" fmla="*/ 6179377 h 10287000"/>
              <a:gd name="connsiteX4786" fmla="*/ 4578800 w 7981948"/>
              <a:gd name="connsiteY4786" fmla="*/ 6178188 h 10287000"/>
              <a:gd name="connsiteX4787" fmla="*/ 4679282 w 7981948"/>
              <a:gd name="connsiteY4787" fmla="*/ 6170348 h 10287000"/>
              <a:gd name="connsiteX4788" fmla="*/ 4673986 w 7981948"/>
              <a:gd name="connsiteY4788" fmla="*/ 6172215 h 10287000"/>
              <a:gd name="connsiteX4789" fmla="*/ 4649256 w 7981948"/>
              <a:gd name="connsiteY4789" fmla="*/ 6217089 h 10287000"/>
              <a:gd name="connsiteX4790" fmla="*/ 4646162 w 7981948"/>
              <a:gd name="connsiteY4790" fmla="*/ 6215541 h 10287000"/>
              <a:gd name="connsiteX4791" fmla="*/ 4643970 w 7981948"/>
              <a:gd name="connsiteY4791" fmla="*/ 6222720 h 10287000"/>
              <a:gd name="connsiteX4792" fmla="*/ 4656717 w 7981948"/>
              <a:gd name="connsiteY4792" fmla="*/ 6227601 h 10287000"/>
              <a:gd name="connsiteX4793" fmla="*/ 4680772 w 7981948"/>
              <a:gd name="connsiteY4793" fmla="*/ 6231096 h 10287000"/>
              <a:gd name="connsiteX4794" fmla="*/ 4702069 w 7981948"/>
              <a:gd name="connsiteY4794" fmla="*/ 6211969 h 10287000"/>
              <a:gd name="connsiteX4795" fmla="*/ 4681953 w 7981948"/>
              <a:gd name="connsiteY4795" fmla="*/ 6197253 h 10287000"/>
              <a:gd name="connsiteX4796" fmla="*/ 4682661 w 7981948"/>
              <a:gd name="connsiteY4796" fmla="*/ 6176947 h 10287000"/>
              <a:gd name="connsiteX4797" fmla="*/ 4642800 w 7981948"/>
              <a:gd name="connsiteY4797" fmla="*/ 6133986 h 10287000"/>
              <a:gd name="connsiteX4798" fmla="*/ 4634172 w 7981948"/>
              <a:gd name="connsiteY4798" fmla="*/ 6134645 h 10287000"/>
              <a:gd name="connsiteX4799" fmla="*/ 4635029 w 7981948"/>
              <a:gd name="connsiteY4799" fmla="*/ 6137767 h 10287000"/>
              <a:gd name="connsiteX4800" fmla="*/ 4638382 w 7981948"/>
              <a:gd name="connsiteY4800" fmla="*/ 6142188 h 10287000"/>
              <a:gd name="connsiteX4801" fmla="*/ 4536592 w 7981948"/>
              <a:gd name="connsiteY4801" fmla="*/ 6122744 h 10287000"/>
              <a:gd name="connsiteX4802" fmla="*/ 4531248 w 7981948"/>
              <a:gd name="connsiteY4802" fmla="*/ 6147061 h 10287000"/>
              <a:gd name="connsiteX4803" fmla="*/ 4547676 w 7981948"/>
              <a:gd name="connsiteY4803" fmla="*/ 6148501 h 10287000"/>
              <a:gd name="connsiteX4804" fmla="*/ 4561207 w 7981948"/>
              <a:gd name="connsiteY4804" fmla="*/ 6155715 h 10287000"/>
              <a:gd name="connsiteX4805" fmla="*/ 4539137 w 7981948"/>
              <a:gd name="connsiteY4805" fmla="*/ 6156293 h 10287000"/>
              <a:gd name="connsiteX4806" fmla="*/ 4529867 w 7981948"/>
              <a:gd name="connsiteY4806" fmla="*/ 6153345 h 10287000"/>
              <a:gd name="connsiteX4807" fmla="*/ 4525997 w 7981948"/>
              <a:gd name="connsiteY4807" fmla="*/ 6170955 h 10287000"/>
              <a:gd name="connsiteX4808" fmla="*/ 4540035 w 7981948"/>
              <a:gd name="connsiteY4808" fmla="*/ 6170067 h 10287000"/>
              <a:gd name="connsiteX4809" fmla="*/ 4579034 w 7981948"/>
              <a:gd name="connsiteY4809" fmla="*/ 6171453 h 10287000"/>
              <a:gd name="connsiteX4810" fmla="*/ 4599818 w 7981948"/>
              <a:gd name="connsiteY4810" fmla="*/ 6172642 h 10287000"/>
              <a:gd name="connsiteX4811" fmla="*/ 4620602 w 7981948"/>
              <a:gd name="connsiteY4811" fmla="*/ 6173831 h 10287000"/>
              <a:gd name="connsiteX4812" fmla="*/ 4626588 w 7981948"/>
              <a:gd name="connsiteY4812" fmla="*/ 6174825 h 10287000"/>
              <a:gd name="connsiteX4813" fmla="*/ 4628774 w 7981948"/>
              <a:gd name="connsiteY4813" fmla="*/ 6160020 h 10287000"/>
              <a:gd name="connsiteX4814" fmla="*/ 4635090 w 7981948"/>
              <a:gd name="connsiteY4814" fmla="*/ 6148298 h 10287000"/>
              <a:gd name="connsiteX4815" fmla="*/ 4621720 w 7981948"/>
              <a:gd name="connsiteY4815" fmla="*/ 6149723 h 10287000"/>
              <a:gd name="connsiteX4816" fmla="*/ 4601013 w 7981948"/>
              <a:gd name="connsiteY4816" fmla="*/ 6151930 h 10287000"/>
              <a:gd name="connsiteX4817" fmla="*/ 4581130 w 7981948"/>
              <a:gd name="connsiteY4817" fmla="*/ 6130447 h 10287000"/>
              <a:gd name="connsiteX4818" fmla="*/ 5716375 w 7981948"/>
              <a:gd name="connsiteY4818" fmla="*/ 6121205 h 10287000"/>
              <a:gd name="connsiteX4819" fmla="*/ 5731047 w 7981948"/>
              <a:gd name="connsiteY4819" fmla="*/ 6122044 h 10287000"/>
              <a:gd name="connsiteX4820" fmla="*/ 5730819 w 7981948"/>
              <a:gd name="connsiteY4820" fmla="*/ 6128572 h 10287000"/>
              <a:gd name="connsiteX4821" fmla="*/ 5730363 w 7981948"/>
              <a:gd name="connsiteY4821" fmla="*/ 6141629 h 10287000"/>
              <a:gd name="connsiteX4822" fmla="*/ 5715693 w 7981948"/>
              <a:gd name="connsiteY4822" fmla="*/ 6140790 h 10287000"/>
              <a:gd name="connsiteX4823" fmla="*/ 5716149 w 7981948"/>
              <a:gd name="connsiteY4823" fmla="*/ 6127733 h 10287000"/>
              <a:gd name="connsiteX4824" fmla="*/ 5716375 w 7981948"/>
              <a:gd name="connsiteY4824" fmla="*/ 6121205 h 10287000"/>
              <a:gd name="connsiteX4825" fmla="*/ 4602227 w 7981948"/>
              <a:gd name="connsiteY4825" fmla="*/ 6033948 h 10287000"/>
              <a:gd name="connsiteX4826" fmla="*/ 4625616 w 7981948"/>
              <a:gd name="connsiteY4826" fmla="*/ 6038040 h 10287000"/>
              <a:gd name="connsiteX4827" fmla="*/ 4604790 w 7981948"/>
              <a:gd name="connsiteY4827" fmla="*/ 6043632 h 10287000"/>
              <a:gd name="connsiteX4828" fmla="*/ 4602227 w 7981948"/>
              <a:gd name="connsiteY4828" fmla="*/ 6033948 h 10287000"/>
              <a:gd name="connsiteX4829" fmla="*/ 5636308 w 7981948"/>
              <a:gd name="connsiteY4829" fmla="*/ 6028313 h 10287000"/>
              <a:gd name="connsiteX4830" fmla="*/ 5675432 w 7981948"/>
              <a:gd name="connsiteY4830" fmla="*/ 6030552 h 10287000"/>
              <a:gd name="connsiteX4831" fmla="*/ 5654673 w 7981948"/>
              <a:gd name="connsiteY4831" fmla="*/ 6063708 h 10287000"/>
              <a:gd name="connsiteX4832" fmla="*/ 5615793 w 7981948"/>
              <a:gd name="connsiteY4832" fmla="*/ 6054615 h 10287000"/>
              <a:gd name="connsiteX4833" fmla="*/ 5636308 w 7981948"/>
              <a:gd name="connsiteY4833" fmla="*/ 6028313 h 10287000"/>
              <a:gd name="connsiteX4834" fmla="*/ 4585380 w 7981948"/>
              <a:gd name="connsiteY4834" fmla="*/ 6008610 h 10287000"/>
              <a:gd name="connsiteX4835" fmla="*/ 4574967 w 7981948"/>
              <a:gd name="connsiteY4835" fmla="*/ 6011405 h 10287000"/>
              <a:gd name="connsiteX4836" fmla="*/ 4571183 w 7981948"/>
              <a:gd name="connsiteY4836" fmla="*/ 6012420 h 10287000"/>
              <a:gd name="connsiteX4837" fmla="*/ 4577881 w 7981948"/>
              <a:gd name="connsiteY4837" fmla="*/ 6018519 h 10287000"/>
              <a:gd name="connsiteX4838" fmla="*/ 4558096 w 7981948"/>
              <a:gd name="connsiteY4838" fmla="*/ 6024903 h 10287000"/>
              <a:gd name="connsiteX4839" fmla="*/ 4552260 w 7981948"/>
              <a:gd name="connsiteY4839" fmla="*/ 6051455 h 10287000"/>
              <a:gd name="connsiteX4840" fmla="*/ 4583728 w 7981948"/>
              <a:gd name="connsiteY4840" fmla="*/ 6055992 h 10287000"/>
              <a:gd name="connsiteX4841" fmla="*/ 4603610 w 7981948"/>
              <a:gd name="connsiteY4841" fmla="*/ 6077475 h 10287000"/>
              <a:gd name="connsiteX4842" fmla="*/ 4642241 w 7981948"/>
              <a:gd name="connsiteY4842" fmla="*/ 6078838 h 10287000"/>
              <a:gd name="connsiteX4843" fmla="*/ 4660556 w 7981948"/>
              <a:gd name="connsiteY4843" fmla="*/ 6075233 h 10287000"/>
              <a:gd name="connsiteX4844" fmla="*/ 4661954 w 7981948"/>
              <a:gd name="connsiteY4844" fmla="*/ 6072101 h 10287000"/>
              <a:gd name="connsiteX4845" fmla="*/ 4647920 w 7981948"/>
              <a:gd name="connsiteY4845" fmla="*/ 6063901 h 10287000"/>
              <a:gd name="connsiteX4846" fmla="*/ 4645493 w 7981948"/>
              <a:gd name="connsiteY4846" fmla="*/ 6059523 h 10287000"/>
              <a:gd name="connsiteX4847" fmla="*/ 4624909 w 7981948"/>
              <a:gd name="connsiteY4847" fmla="*/ 6058346 h 10287000"/>
              <a:gd name="connsiteX4848" fmla="*/ 4604317 w 7981948"/>
              <a:gd name="connsiteY4848" fmla="*/ 6057169 h 10287000"/>
              <a:gd name="connsiteX4849" fmla="*/ 4604554 w 7981948"/>
              <a:gd name="connsiteY4849" fmla="*/ 6050400 h 10287000"/>
              <a:gd name="connsiteX4850" fmla="*/ 4625144 w 7981948"/>
              <a:gd name="connsiteY4850" fmla="*/ 6051579 h 10287000"/>
              <a:gd name="connsiteX4851" fmla="*/ 4666319 w 7981948"/>
              <a:gd name="connsiteY4851" fmla="*/ 6053933 h 10287000"/>
              <a:gd name="connsiteX4852" fmla="*/ 4625616 w 7981948"/>
              <a:gd name="connsiteY4852" fmla="*/ 6038040 h 10287000"/>
              <a:gd name="connsiteX4853" fmla="*/ 4625852 w 7981948"/>
              <a:gd name="connsiteY4853" fmla="*/ 6031271 h 10287000"/>
              <a:gd name="connsiteX4854" fmla="*/ 4646910 w 7981948"/>
              <a:gd name="connsiteY4854" fmla="*/ 6018911 h 10287000"/>
              <a:gd name="connsiteX4855" fmla="*/ 4585380 w 7981948"/>
              <a:gd name="connsiteY4855" fmla="*/ 6008610 h 10287000"/>
              <a:gd name="connsiteX4856" fmla="*/ 4488039 w 7981948"/>
              <a:gd name="connsiteY4856" fmla="*/ 5995170 h 10287000"/>
              <a:gd name="connsiteX4857" fmla="*/ 4489952 w 7981948"/>
              <a:gd name="connsiteY4857" fmla="*/ 6005301 h 10287000"/>
              <a:gd name="connsiteX4858" fmla="*/ 4502262 w 7981948"/>
              <a:gd name="connsiteY4858" fmla="*/ 6034363 h 10287000"/>
              <a:gd name="connsiteX4859" fmla="*/ 4499203 w 7981948"/>
              <a:gd name="connsiteY4859" fmla="*/ 6038133 h 10287000"/>
              <a:gd name="connsiteX4860" fmla="*/ 4501844 w 7981948"/>
              <a:gd name="connsiteY4860" fmla="*/ 6037744 h 10287000"/>
              <a:gd name="connsiteX4861" fmla="*/ 4519123 w 7981948"/>
              <a:gd name="connsiteY4861" fmla="*/ 6043595 h 10287000"/>
              <a:gd name="connsiteX4862" fmla="*/ 4524225 w 7981948"/>
              <a:gd name="connsiteY4862" fmla="*/ 6016091 h 10287000"/>
              <a:gd name="connsiteX4863" fmla="*/ 4528997 w 7981948"/>
              <a:gd name="connsiteY4863" fmla="*/ 6005063 h 10287000"/>
              <a:gd name="connsiteX4864" fmla="*/ 4523615 w 7981948"/>
              <a:gd name="connsiteY4864" fmla="*/ 6005077 h 10287000"/>
              <a:gd name="connsiteX4865" fmla="*/ 5654624 w 7981948"/>
              <a:gd name="connsiteY4865" fmla="*/ 5995015 h 10287000"/>
              <a:gd name="connsiteX4866" fmla="*/ 5676628 w 7981948"/>
              <a:gd name="connsiteY4866" fmla="*/ 5996274 h 10287000"/>
              <a:gd name="connsiteX4867" fmla="*/ 5654367 w 7981948"/>
              <a:gd name="connsiteY4867" fmla="*/ 6002361 h 10287000"/>
              <a:gd name="connsiteX4868" fmla="*/ 5654624 w 7981948"/>
              <a:gd name="connsiteY4868" fmla="*/ 5995015 h 10287000"/>
              <a:gd name="connsiteX4869" fmla="*/ 5758767 w 7981948"/>
              <a:gd name="connsiteY4869" fmla="*/ 5959268 h 10287000"/>
              <a:gd name="connsiteX4870" fmla="*/ 5766988 w 7981948"/>
              <a:gd name="connsiteY4870" fmla="*/ 5960658 h 10287000"/>
              <a:gd name="connsiteX4871" fmla="*/ 5758511 w 7981948"/>
              <a:gd name="connsiteY4871" fmla="*/ 5966616 h 10287000"/>
              <a:gd name="connsiteX4872" fmla="*/ 5758767 w 7981948"/>
              <a:gd name="connsiteY4872" fmla="*/ 5959268 h 10287000"/>
              <a:gd name="connsiteX4873" fmla="*/ 5597813 w 7981948"/>
              <a:gd name="connsiteY4873" fmla="*/ 5937799 h 10287000"/>
              <a:gd name="connsiteX4874" fmla="*/ 5606034 w 7981948"/>
              <a:gd name="connsiteY4874" fmla="*/ 5939188 h 10287000"/>
              <a:gd name="connsiteX4875" fmla="*/ 5597559 w 7981948"/>
              <a:gd name="connsiteY4875" fmla="*/ 5945144 h 10287000"/>
              <a:gd name="connsiteX4876" fmla="*/ 5597813 w 7981948"/>
              <a:gd name="connsiteY4876" fmla="*/ 5937799 h 10287000"/>
              <a:gd name="connsiteX4877" fmla="*/ 4548420 w 7981948"/>
              <a:gd name="connsiteY4877" fmla="*/ 5890044 h 10287000"/>
              <a:gd name="connsiteX4878" fmla="*/ 4570173 w 7981948"/>
              <a:gd name="connsiteY4878" fmla="*/ 5898648 h 10287000"/>
              <a:gd name="connsiteX4879" fmla="*/ 4548420 w 7981948"/>
              <a:gd name="connsiteY4879" fmla="*/ 5890044 h 10287000"/>
              <a:gd name="connsiteX4880" fmla="*/ 4611433 w 7981948"/>
              <a:gd name="connsiteY4880" fmla="*/ 5871340 h 10287000"/>
              <a:gd name="connsiteX4881" fmla="*/ 4599230 w 7981948"/>
              <a:gd name="connsiteY4881" fmla="*/ 5905537 h 10287000"/>
              <a:gd name="connsiteX4882" fmla="*/ 4628629 w 7981948"/>
              <a:gd name="connsiteY4882" fmla="*/ 5908531 h 10287000"/>
              <a:gd name="connsiteX4883" fmla="*/ 4628401 w 7981948"/>
              <a:gd name="connsiteY4883" fmla="*/ 5915061 h 10287000"/>
              <a:gd name="connsiteX4884" fmla="*/ 4598971 w 7981948"/>
              <a:gd name="connsiteY4884" fmla="*/ 5915830 h 10287000"/>
              <a:gd name="connsiteX4885" fmla="*/ 4595721 w 7981948"/>
              <a:gd name="connsiteY4885" fmla="*/ 5915372 h 10287000"/>
              <a:gd name="connsiteX4886" fmla="*/ 4587339 w 7981948"/>
              <a:gd name="connsiteY4886" fmla="*/ 5938860 h 10287000"/>
              <a:gd name="connsiteX4887" fmla="*/ 4600726 w 7981948"/>
              <a:gd name="connsiteY4887" fmla="*/ 5938274 h 10287000"/>
              <a:gd name="connsiteX4888" fmla="*/ 4649744 w 7981948"/>
              <a:gd name="connsiteY4888" fmla="*/ 5937687 h 10287000"/>
              <a:gd name="connsiteX4889" fmla="*/ 4670570 w 7981948"/>
              <a:gd name="connsiteY4889" fmla="*/ 5932094 h 10287000"/>
              <a:gd name="connsiteX4890" fmla="*/ 4629865 w 7981948"/>
              <a:gd name="connsiteY4890" fmla="*/ 5916203 h 10287000"/>
              <a:gd name="connsiteX4891" fmla="*/ 4650687 w 7981948"/>
              <a:gd name="connsiteY4891" fmla="*/ 5910611 h 10287000"/>
              <a:gd name="connsiteX4892" fmla="*/ 4631283 w 7981948"/>
              <a:gd name="connsiteY4892" fmla="*/ 5875589 h 10287000"/>
              <a:gd name="connsiteX4893" fmla="*/ 5659315 w 7981948"/>
              <a:gd name="connsiteY4893" fmla="*/ 5860361 h 10287000"/>
              <a:gd name="connsiteX4894" fmla="*/ 5680896 w 7981948"/>
              <a:gd name="connsiteY4894" fmla="*/ 5873863 h 10287000"/>
              <a:gd name="connsiteX4895" fmla="*/ 5659315 w 7981948"/>
              <a:gd name="connsiteY4895" fmla="*/ 5860361 h 10287000"/>
              <a:gd name="connsiteX4896" fmla="*/ 4549758 w 7981948"/>
              <a:gd name="connsiteY4896" fmla="*/ 5850632 h 10287000"/>
              <a:gd name="connsiteX4897" fmla="*/ 4544741 w 7981948"/>
              <a:gd name="connsiteY4897" fmla="*/ 5855368 h 10287000"/>
              <a:gd name="connsiteX4898" fmla="*/ 4544370 w 7981948"/>
              <a:gd name="connsiteY4898" fmla="*/ 5856093 h 10287000"/>
              <a:gd name="connsiteX4899" fmla="*/ 4549616 w 7981948"/>
              <a:gd name="connsiteY4899" fmla="*/ 5855768 h 10287000"/>
              <a:gd name="connsiteX4900" fmla="*/ 4549359 w 7981948"/>
              <a:gd name="connsiteY4900" fmla="*/ 5863113 h 10287000"/>
              <a:gd name="connsiteX4901" fmla="*/ 4540489 w 7981948"/>
              <a:gd name="connsiteY4901" fmla="*/ 5863680 h 10287000"/>
              <a:gd name="connsiteX4902" fmla="*/ 4538109 w 7981948"/>
              <a:gd name="connsiteY4902" fmla="*/ 5868334 h 10287000"/>
              <a:gd name="connsiteX4903" fmla="*/ 4527349 w 7981948"/>
              <a:gd name="connsiteY4903" fmla="*/ 5911804 h 10287000"/>
              <a:gd name="connsiteX4904" fmla="*/ 4512368 w 7981948"/>
              <a:gd name="connsiteY4904" fmla="*/ 5917239 h 10287000"/>
              <a:gd name="connsiteX4905" fmla="*/ 4515568 w 7981948"/>
              <a:gd name="connsiteY4905" fmla="*/ 5921534 h 10287000"/>
              <a:gd name="connsiteX4906" fmla="*/ 4557648 w 7981948"/>
              <a:gd name="connsiteY4906" fmla="*/ 5934963 h 10287000"/>
              <a:gd name="connsiteX4907" fmla="*/ 4562357 w 7981948"/>
              <a:gd name="connsiteY4907" fmla="*/ 5937333 h 10287000"/>
              <a:gd name="connsiteX4908" fmla="*/ 4571415 w 7981948"/>
              <a:gd name="connsiteY4908" fmla="*/ 5911943 h 10287000"/>
              <a:gd name="connsiteX4909" fmla="*/ 4569717 w 7981948"/>
              <a:gd name="connsiteY4909" fmla="*/ 5911703 h 10287000"/>
              <a:gd name="connsiteX4910" fmla="*/ 4572048 w 7981948"/>
              <a:gd name="connsiteY4910" fmla="*/ 5910172 h 10287000"/>
              <a:gd name="connsiteX4911" fmla="*/ 4587716 w 7981948"/>
              <a:gd name="connsiteY4911" fmla="*/ 5866264 h 10287000"/>
              <a:gd name="connsiteX4912" fmla="*/ 4582646 w 7981948"/>
              <a:gd name="connsiteY4912" fmla="*/ 5865178 h 10287000"/>
              <a:gd name="connsiteX4913" fmla="*/ 4651946 w 7981948"/>
              <a:gd name="connsiteY4913" fmla="*/ 5762169 h 10287000"/>
              <a:gd name="connsiteX4914" fmla="*/ 4640874 w 7981948"/>
              <a:gd name="connsiteY4914" fmla="*/ 5791854 h 10287000"/>
              <a:gd name="connsiteX4915" fmla="*/ 4654936 w 7981948"/>
              <a:gd name="connsiteY4915" fmla="*/ 5788774 h 10287000"/>
              <a:gd name="connsiteX4916" fmla="*/ 4653250 w 7981948"/>
              <a:gd name="connsiteY4916" fmla="*/ 5763245 h 10287000"/>
              <a:gd name="connsiteX4917" fmla="*/ 4581141 w 7981948"/>
              <a:gd name="connsiteY4917" fmla="*/ 5742781 h 10287000"/>
              <a:gd name="connsiteX4918" fmla="*/ 4577076 w 7981948"/>
              <a:gd name="connsiteY4918" fmla="*/ 5774435 h 10287000"/>
              <a:gd name="connsiteX4919" fmla="*/ 4552458 w 7981948"/>
              <a:gd name="connsiteY4919" fmla="*/ 5798895 h 10287000"/>
              <a:gd name="connsiteX4920" fmla="*/ 4572108 w 7981948"/>
              <a:gd name="connsiteY4920" fmla="*/ 5797602 h 10287000"/>
              <a:gd name="connsiteX4921" fmla="*/ 4613759 w 7981948"/>
              <a:gd name="connsiteY4921" fmla="*/ 5796384 h 10287000"/>
              <a:gd name="connsiteX4922" fmla="*/ 4632475 w 7981948"/>
              <a:gd name="connsiteY4922" fmla="*/ 5746931 h 10287000"/>
              <a:gd name="connsiteX4923" fmla="*/ 4594528 w 7981948"/>
              <a:gd name="connsiteY4923" fmla="*/ 5746322 h 10287000"/>
              <a:gd name="connsiteX4924" fmla="*/ 6690461 w 7981948"/>
              <a:gd name="connsiteY4924" fmla="*/ 5641142 h 10287000"/>
              <a:gd name="connsiteX4925" fmla="*/ 6690461 w 7981948"/>
              <a:gd name="connsiteY4925" fmla="*/ 5656470 h 10287000"/>
              <a:gd name="connsiteX4926" fmla="*/ 6688345 w 7981948"/>
              <a:gd name="connsiteY4926" fmla="*/ 5647273 h 10287000"/>
              <a:gd name="connsiteX4927" fmla="*/ 6685170 w 7981948"/>
              <a:gd name="connsiteY4927" fmla="*/ 5633477 h 10287000"/>
              <a:gd name="connsiteX4928" fmla="*/ 6688345 w 7981948"/>
              <a:gd name="connsiteY4928" fmla="*/ 5647273 h 10287000"/>
              <a:gd name="connsiteX4929" fmla="*/ 6686492 w 7981948"/>
              <a:gd name="connsiteY4929" fmla="*/ 5652637 h 10287000"/>
              <a:gd name="connsiteX4930" fmla="*/ 6690461 w 7981948"/>
              <a:gd name="connsiteY4930" fmla="*/ 5664135 h 10287000"/>
              <a:gd name="connsiteX4931" fmla="*/ 6695752 w 7981948"/>
              <a:gd name="connsiteY4931" fmla="*/ 5648804 h 10287000"/>
              <a:gd name="connsiteX4932" fmla="*/ 6706333 w 7981948"/>
              <a:gd name="connsiteY4932" fmla="*/ 5702456 h 10287000"/>
              <a:gd name="connsiteX4933" fmla="*/ 6674587 w 7981948"/>
              <a:gd name="connsiteY4933" fmla="*/ 5702456 h 10287000"/>
              <a:gd name="connsiteX4934" fmla="*/ 6685170 w 7981948"/>
              <a:gd name="connsiteY4934" fmla="*/ 5633477 h 10287000"/>
              <a:gd name="connsiteX4935" fmla="*/ 7055301 w 7981948"/>
              <a:gd name="connsiteY4935" fmla="*/ 5448276 h 10287000"/>
              <a:gd name="connsiteX4936" fmla="*/ 7057945 w 7981948"/>
              <a:gd name="connsiteY4936" fmla="*/ 5450970 h 10287000"/>
              <a:gd name="connsiteX4937" fmla="*/ 7068528 w 7981948"/>
              <a:gd name="connsiteY4937" fmla="*/ 5450970 h 10287000"/>
              <a:gd name="connsiteX4938" fmla="*/ 7068528 w 7981948"/>
              <a:gd name="connsiteY4938" fmla="*/ 5458157 h 10287000"/>
              <a:gd name="connsiteX4939" fmla="*/ 7063237 w 7981948"/>
              <a:gd name="connsiteY4939" fmla="*/ 5458157 h 10287000"/>
              <a:gd name="connsiteX4940" fmla="*/ 7057945 w 7981948"/>
              <a:gd name="connsiteY4940" fmla="*/ 5458157 h 10287000"/>
              <a:gd name="connsiteX4941" fmla="*/ 7052654 w 7981948"/>
              <a:gd name="connsiteY4941" fmla="*/ 5450970 h 10287000"/>
              <a:gd name="connsiteX4942" fmla="*/ 7055301 w 7981948"/>
              <a:gd name="connsiteY4942" fmla="*/ 5448276 h 10287000"/>
              <a:gd name="connsiteX4943" fmla="*/ 7114765 w 7981948"/>
              <a:gd name="connsiteY4943" fmla="*/ 5408284 h 10287000"/>
              <a:gd name="connsiteX4944" fmla="*/ 7121920 w 7981948"/>
              <a:gd name="connsiteY4944" fmla="*/ 5411210 h 10287000"/>
              <a:gd name="connsiteX4945" fmla="*/ 7116467 w 7981948"/>
              <a:gd name="connsiteY4945" fmla="*/ 5411210 h 10287000"/>
              <a:gd name="connsiteX4946" fmla="*/ 7105566 w 7981948"/>
              <a:gd name="connsiteY4946" fmla="*/ 5443785 h 10287000"/>
              <a:gd name="connsiteX4947" fmla="*/ 7114765 w 7981948"/>
              <a:gd name="connsiteY4947" fmla="*/ 5408284 h 10287000"/>
              <a:gd name="connsiteX4948" fmla="*/ 7100755 w 7981948"/>
              <a:gd name="connsiteY4948" fmla="*/ 5231098 h 10287000"/>
              <a:gd name="connsiteX4949" fmla="*/ 7106046 w 7981948"/>
              <a:gd name="connsiteY4949" fmla="*/ 5231098 h 10287000"/>
              <a:gd name="connsiteX4950" fmla="*/ 7111338 w 7981948"/>
              <a:gd name="connsiteY4950" fmla="*/ 5231098 h 10287000"/>
              <a:gd name="connsiteX4951" fmla="*/ 7116627 w 7981948"/>
              <a:gd name="connsiteY4951" fmla="*/ 5231098 h 10287000"/>
              <a:gd name="connsiteX4952" fmla="*/ 7121920 w 7981948"/>
              <a:gd name="connsiteY4952" fmla="*/ 5238285 h 10287000"/>
              <a:gd name="connsiteX4953" fmla="*/ 7116627 w 7981948"/>
              <a:gd name="connsiteY4953" fmla="*/ 5245469 h 10287000"/>
              <a:gd name="connsiteX4954" fmla="*/ 7111338 w 7981948"/>
              <a:gd name="connsiteY4954" fmla="*/ 5245469 h 10287000"/>
              <a:gd name="connsiteX4955" fmla="*/ 7106046 w 7981948"/>
              <a:gd name="connsiteY4955" fmla="*/ 5245469 h 10287000"/>
              <a:gd name="connsiteX4956" fmla="*/ 7100755 w 7981948"/>
              <a:gd name="connsiteY4956" fmla="*/ 5238285 h 10287000"/>
              <a:gd name="connsiteX4957" fmla="*/ 7100755 w 7981948"/>
              <a:gd name="connsiteY4957" fmla="*/ 5231098 h 10287000"/>
              <a:gd name="connsiteX4958" fmla="*/ 7232229 w 7981948"/>
              <a:gd name="connsiteY4958" fmla="*/ 5213853 h 10287000"/>
              <a:gd name="connsiteX4959" fmla="*/ 7227097 w 7981948"/>
              <a:gd name="connsiteY4959" fmla="*/ 5245469 h 10287000"/>
              <a:gd name="connsiteX4960" fmla="*/ 7206574 w 7981948"/>
              <a:gd name="connsiteY4960" fmla="*/ 5237565 h 10287000"/>
              <a:gd name="connsiteX4961" fmla="*/ 7221966 w 7981948"/>
              <a:gd name="connsiteY4961" fmla="*/ 5229661 h 10287000"/>
              <a:gd name="connsiteX4962" fmla="*/ 7232229 w 7981948"/>
              <a:gd name="connsiteY4962" fmla="*/ 5213853 h 10287000"/>
              <a:gd name="connsiteX4963" fmla="*/ 7168479 w 7981948"/>
              <a:gd name="connsiteY4963" fmla="*/ 5195890 h 10287000"/>
              <a:gd name="connsiteX4964" fmla="*/ 7173867 w 7981948"/>
              <a:gd name="connsiteY4964" fmla="*/ 5198907 h 10287000"/>
              <a:gd name="connsiteX4965" fmla="*/ 7168479 w 7981948"/>
              <a:gd name="connsiteY4965" fmla="*/ 5215004 h 10287000"/>
              <a:gd name="connsiteX4966" fmla="*/ 7157705 w 7981948"/>
              <a:gd name="connsiteY4966" fmla="*/ 5223051 h 10287000"/>
              <a:gd name="connsiteX4967" fmla="*/ 7152319 w 7981948"/>
              <a:gd name="connsiteY4967" fmla="*/ 5231098 h 10287000"/>
              <a:gd name="connsiteX4968" fmla="*/ 7146932 w 7981948"/>
              <a:gd name="connsiteY4968" fmla="*/ 5223051 h 10287000"/>
              <a:gd name="connsiteX4969" fmla="*/ 7146932 w 7981948"/>
              <a:gd name="connsiteY4969" fmla="*/ 5215004 h 10287000"/>
              <a:gd name="connsiteX4970" fmla="*/ 7163092 w 7981948"/>
              <a:gd name="connsiteY4970" fmla="*/ 5198907 h 10287000"/>
              <a:gd name="connsiteX4971" fmla="*/ 7168479 w 7981948"/>
              <a:gd name="connsiteY4971" fmla="*/ 5195890 h 10287000"/>
              <a:gd name="connsiteX4972" fmla="*/ 7104392 w 7981948"/>
              <a:gd name="connsiteY4972" fmla="*/ 5168105 h 10287000"/>
              <a:gd name="connsiteX4973" fmla="*/ 7105244 w 7981948"/>
              <a:gd name="connsiteY4973" fmla="*/ 5174571 h 10287000"/>
              <a:gd name="connsiteX4974" fmla="*/ 7099792 w 7981948"/>
              <a:gd name="connsiteY4974" fmla="*/ 5174571 h 10287000"/>
              <a:gd name="connsiteX4975" fmla="*/ 7098431 w 7981948"/>
              <a:gd name="connsiteY4975" fmla="*/ 5168824 h 10287000"/>
              <a:gd name="connsiteX4976" fmla="*/ 7104392 w 7981948"/>
              <a:gd name="connsiteY4976" fmla="*/ 5168105 h 10287000"/>
              <a:gd name="connsiteX4977" fmla="*/ 7072536 w 7981948"/>
              <a:gd name="connsiteY4977" fmla="*/ 5161280 h 10287000"/>
              <a:gd name="connsiteX4978" fmla="*/ 7073177 w 7981948"/>
              <a:gd name="connsiteY4978" fmla="*/ 5167388 h 10287000"/>
              <a:gd name="connsiteX4979" fmla="*/ 7078308 w 7981948"/>
              <a:gd name="connsiteY4979" fmla="*/ 5175532 h 10287000"/>
              <a:gd name="connsiteX4980" fmla="*/ 7083439 w 7981948"/>
              <a:gd name="connsiteY4980" fmla="*/ 5199963 h 10287000"/>
              <a:gd name="connsiteX4981" fmla="*/ 7078308 w 7981948"/>
              <a:gd name="connsiteY4981" fmla="*/ 5208105 h 10287000"/>
              <a:gd name="connsiteX4982" fmla="*/ 7073177 w 7981948"/>
              <a:gd name="connsiteY4982" fmla="*/ 5199963 h 10287000"/>
              <a:gd name="connsiteX4983" fmla="*/ 7068047 w 7981948"/>
              <a:gd name="connsiteY4983" fmla="*/ 5183675 h 10287000"/>
              <a:gd name="connsiteX4984" fmla="*/ 7068047 w 7981948"/>
              <a:gd name="connsiteY4984" fmla="*/ 5175532 h 10287000"/>
              <a:gd name="connsiteX4985" fmla="*/ 7068047 w 7981948"/>
              <a:gd name="connsiteY4985" fmla="*/ 5167388 h 10287000"/>
              <a:gd name="connsiteX4986" fmla="*/ 7072536 w 7981948"/>
              <a:gd name="connsiteY4986" fmla="*/ 5161280 h 10287000"/>
              <a:gd name="connsiteX4987" fmla="*/ 7121277 w 7981948"/>
              <a:gd name="connsiteY4987" fmla="*/ 5159244 h 10287000"/>
              <a:gd name="connsiteX4988" fmla="*/ 7126409 w 7981948"/>
              <a:gd name="connsiteY4988" fmla="*/ 5159244 h 10287000"/>
              <a:gd name="connsiteX4989" fmla="*/ 7126409 w 7981948"/>
              <a:gd name="connsiteY4989" fmla="*/ 5166909 h 10287000"/>
              <a:gd name="connsiteX4990" fmla="*/ 7131540 w 7981948"/>
              <a:gd name="connsiteY4990" fmla="*/ 5174571 h 10287000"/>
              <a:gd name="connsiteX4991" fmla="*/ 7126409 w 7981948"/>
              <a:gd name="connsiteY4991" fmla="*/ 5182237 h 10287000"/>
              <a:gd name="connsiteX4992" fmla="*/ 7121277 w 7981948"/>
              <a:gd name="connsiteY4992" fmla="*/ 5174571 h 10287000"/>
              <a:gd name="connsiteX4993" fmla="*/ 7116147 w 7981948"/>
              <a:gd name="connsiteY4993" fmla="*/ 5166909 h 10287000"/>
              <a:gd name="connsiteX4994" fmla="*/ 7121277 w 7981948"/>
              <a:gd name="connsiteY4994" fmla="*/ 5159244 h 10287000"/>
              <a:gd name="connsiteX4995" fmla="*/ 7147412 w 7981948"/>
              <a:gd name="connsiteY4995" fmla="*/ 5136251 h 10287000"/>
              <a:gd name="connsiteX4996" fmla="*/ 7152704 w 7981948"/>
              <a:gd name="connsiteY4996" fmla="*/ 5144155 h 10287000"/>
              <a:gd name="connsiteX4997" fmla="*/ 7152704 w 7981948"/>
              <a:gd name="connsiteY4997" fmla="*/ 5159963 h 10287000"/>
              <a:gd name="connsiteX4998" fmla="*/ 7136830 w 7981948"/>
              <a:gd name="connsiteY4998" fmla="*/ 5167867 h 10287000"/>
              <a:gd name="connsiteX4999" fmla="*/ 7136830 w 7981948"/>
              <a:gd name="connsiteY4999" fmla="*/ 5159963 h 10287000"/>
              <a:gd name="connsiteX5000" fmla="*/ 7131540 w 7981948"/>
              <a:gd name="connsiteY5000" fmla="*/ 5152059 h 10287000"/>
              <a:gd name="connsiteX5001" fmla="*/ 7136830 w 7981948"/>
              <a:gd name="connsiteY5001" fmla="*/ 5152059 h 10287000"/>
              <a:gd name="connsiteX5002" fmla="*/ 7147412 w 7981948"/>
              <a:gd name="connsiteY5002" fmla="*/ 5136251 h 10287000"/>
              <a:gd name="connsiteX5003" fmla="*/ 7175311 w 7981948"/>
              <a:gd name="connsiteY5003" fmla="*/ 5127630 h 10287000"/>
              <a:gd name="connsiteX5004" fmla="*/ 7180602 w 7981948"/>
              <a:gd name="connsiteY5004" fmla="*/ 5127630 h 10287000"/>
              <a:gd name="connsiteX5005" fmla="*/ 7191183 w 7981948"/>
              <a:gd name="connsiteY5005" fmla="*/ 5135293 h 10287000"/>
              <a:gd name="connsiteX5006" fmla="*/ 7185893 w 7981948"/>
              <a:gd name="connsiteY5006" fmla="*/ 5150623 h 10287000"/>
              <a:gd name="connsiteX5007" fmla="*/ 7175311 w 7981948"/>
              <a:gd name="connsiteY5007" fmla="*/ 5150623 h 10287000"/>
              <a:gd name="connsiteX5008" fmla="*/ 7170019 w 7981948"/>
              <a:gd name="connsiteY5008" fmla="*/ 5142957 h 10287000"/>
              <a:gd name="connsiteX5009" fmla="*/ 7175311 w 7981948"/>
              <a:gd name="connsiteY5009" fmla="*/ 5127630 h 10287000"/>
              <a:gd name="connsiteX5010" fmla="*/ 7339332 w 7981948"/>
              <a:gd name="connsiteY5010" fmla="*/ 5087391 h 10287000"/>
              <a:gd name="connsiteX5011" fmla="*/ 7339332 w 7981948"/>
              <a:gd name="connsiteY5011" fmla="*/ 5096014 h 10287000"/>
              <a:gd name="connsiteX5012" fmla="*/ 7334040 w 7981948"/>
              <a:gd name="connsiteY5012" fmla="*/ 5104637 h 10287000"/>
              <a:gd name="connsiteX5013" fmla="*/ 7323458 w 7981948"/>
              <a:gd name="connsiteY5013" fmla="*/ 5104637 h 10287000"/>
              <a:gd name="connsiteX5014" fmla="*/ 7307585 w 7981948"/>
              <a:gd name="connsiteY5014" fmla="*/ 5113260 h 10287000"/>
              <a:gd name="connsiteX5015" fmla="*/ 7302294 w 7981948"/>
              <a:gd name="connsiteY5015" fmla="*/ 5104637 h 10287000"/>
              <a:gd name="connsiteX5016" fmla="*/ 7297003 w 7981948"/>
              <a:gd name="connsiteY5016" fmla="*/ 5104637 h 10287000"/>
              <a:gd name="connsiteX5017" fmla="*/ 7297003 w 7981948"/>
              <a:gd name="connsiteY5017" fmla="*/ 5096014 h 10287000"/>
              <a:gd name="connsiteX5018" fmla="*/ 7302294 w 7981948"/>
              <a:gd name="connsiteY5018" fmla="*/ 5096014 h 10287000"/>
              <a:gd name="connsiteX5019" fmla="*/ 7323458 w 7981948"/>
              <a:gd name="connsiteY5019" fmla="*/ 5096014 h 10287000"/>
              <a:gd name="connsiteX5020" fmla="*/ 7339332 w 7981948"/>
              <a:gd name="connsiteY5020" fmla="*/ 5087391 h 10287000"/>
              <a:gd name="connsiteX5021" fmla="*/ 7529806 w 7981948"/>
              <a:gd name="connsiteY5021" fmla="*/ 5073019 h 10287000"/>
              <a:gd name="connsiteX5022" fmla="*/ 7541351 w 7981948"/>
              <a:gd name="connsiteY5022" fmla="*/ 5073019 h 10287000"/>
              <a:gd name="connsiteX5023" fmla="*/ 7541351 w 7981948"/>
              <a:gd name="connsiteY5023" fmla="*/ 5081644 h 10287000"/>
              <a:gd name="connsiteX5024" fmla="*/ 7529806 w 7981948"/>
              <a:gd name="connsiteY5024" fmla="*/ 5081644 h 10287000"/>
              <a:gd name="connsiteX5025" fmla="*/ 7529806 w 7981948"/>
              <a:gd name="connsiteY5025" fmla="*/ 5073019 h 10287000"/>
              <a:gd name="connsiteX5026" fmla="*/ 7409846 w 7981948"/>
              <a:gd name="connsiteY5026" fmla="*/ 4974342 h 10287000"/>
              <a:gd name="connsiteX5027" fmla="*/ 7423988 w 7981948"/>
              <a:gd name="connsiteY5027" fmla="*/ 4979130 h 10287000"/>
              <a:gd name="connsiteX5028" fmla="*/ 7407826 w 7981948"/>
              <a:gd name="connsiteY5028" fmla="*/ 4986796 h 10287000"/>
              <a:gd name="connsiteX5029" fmla="*/ 7409846 w 7981948"/>
              <a:gd name="connsiteY5029" fmla="*/ 4974342 h 10287000"/>
              <a:gd name="connsiteX5030" fmla="*/ 7535038 w 7981948"/>
              <a:gd name="connsiteY5030" fmla="*/ 4900931 h 10287000"/>
              <a:gd name="connsiteX5031" fmla="*/ 7541351 w 7981948"/>
              <a:gd name="connsiteY5031" fmla="*/ 4907278 h 10287000"/>
              <a:gd name="connsiteX5032" fmla="*/ 7535964 w 7981948"/>
              <a:gd name="connsiteY5032" fmla="*/ 4907278 h 10287000"/>
              <a:gd name="connsiteX5033" fmla="*/ 7525189 w 7981948"/>
              <a:gd name="connsiteY5033" fmla="*/ 4914943 h 10287000"/>
              <a:gd name="connsiteX5034" fmla="*/ 7527210 w 7981948"/>
              <a:gd name="connsiteY5034" fmla="*/ 4902488 h 10287000"/>
              <a:gd name="connsiteX5035" fmla="*/ 7535038 w 7981948"/>
              <a:gd name="connsiteY5035" fmla="*/ 4900931 h 10287000"/>
              <a:gd name="connsiteX5036" fmla="*/ 7440754 w 7981948"/>
              <a:gd name="connsiteY5036" fmla="*/ 4900573 h 10287000"/>
              <a:gd name="connsiteX5037" fmla="*/ 7472089 w 7981948"/>
              <a:gd name="connsiteY5037" fmla="*/ 4916379 h 10287000"/>
              <a:gd name="connsiteX5038" fmla="*/ 7472089 w 7981948"/>
              <a:gd name="connsiteY5038" fmla="*/ 4932189 h 10287000"/>
              <a:gd name="connsiteX5039" fmla="*/ 7466866 w 7981948"/>
              <a:gd name="connsiteY5039" fmla="*/ 4932189 h 10287000"/>
              <a:gd name="connsiteX5040" fmla="*/ 7461643 w 7981948"/>
              <a:gd name="connsiteY5040" fmla="*/ 4924283 h 10287000"/>
              <a:gd name="connsiteX5041" fmla="*/ 7445976 w 7981948"/>
              <a:gd name="connsiteY5041" fmla="*/ 4924283 h 10287000"/>
              <a:gd name="connsiteX5042" fmla="*/ 7440754 w 7981948"/>
              <a:gd name="connsiteY5042" fmla="*/ 4924283 h 10287000"/>
              <a:gd name="connsiteX5043" fmla="*/ 7435531 w 7981948"/>
              <a:gd name="connsiteY5043" fmla="*/ 4916379 h 10287000"/>
              <a:gd name="connsiteX5044" fmla="*/ 7440754 w 7981948"/>
              <a:gd name="connsiteY5044" fmla="*/ 4908477 h 10287000"/>
              <a:gd name="connsiteX5045" fmla="*/ 7440754 w 7981948"/>
              <a:gd name="connsiteY5045" fmla="*/ 4900573 h 10287000"/>
              <a:gd name="connsiteX5046" fmla="*/ 7349432 w 7981948"/>
              <a:gd name="connsiteY5046" fmla="*/ 4900573 h 10287000"/>
              <a:gd name="connsiteX5047" fmla="*/ 7354723 w 7981948"/>
              <a:gd name="connsiteY5047" fmla="*/ 4908235 h 10287000"/>
              <a:gd name="connsiteX5048" fmla="*/ 7354723 w 7981948"/>
              <a:gd name="connsiteY5048" fmla="*/ 4931228 h 10287000"/>
              <a:gd name="connsiteX5049" fmla="*/ 7360013 w 7981948"/>
              <a:gd name="connsiteY5049" fmla="*/ 4938892 h 10287000"/>
              <a:gd name="connsiteX5050" fmla="*/ 7375887 w 7981948"/>
              <a:gd name="connsiteY5050" fmla="*/ 4954221 h 10287000"/>
              <a:gd name="connsiteX5051" fmla="*/ 7375887 w 7981948"/>
              <a:gd name="connsiteY5051" fmla="*/ 4961885 h 10287000"/>
              <a:gd name="connsiteX5052" fmla="*/ 7370595 w 7981948"/>
              <a:gd name="connsiteY5052" fmla="*/ 4961885 h 10287000"/>
              <a:gd name="connsiteX5053" fmla="*/ 7360013 w 7981948"/>
              <a:gd name="connsiteY5053" fmla="*/ 4954221 h 10287000"/>
              <a:gd name="connsiteX5054" fmla="*/ 7349432 w 7981948"/>
              <a:gd name="connsiteY5054" fmla="*/ 4938892 h 10287000"/>
              <a:gd name="connsiteX5055" fmla="*/ 7349432 w 7981948"/>
              <a:gd name="connsiteY5055" fmla="*/ 4946559 h 10287000"/>
              <a:gd name="connsiteX5056" fmla="*/ 7344140 w 7981948"/>
              <a:gd name="connsiteY5056" fmla="*/ 4954221 h 10287000"/>
              <a:gd name="connsiteX5057" fmla="*/ 7349432 w 7981948"/>
              <a:gd name="connsiteY5057" fmla="*/ 4961885 h 10287000"/>
              <a:gd name="connsiteX5058" fmla="*/ 7344140 w 7981948"/>
              <a:gd name="connsiteY5058" fmla="*/ 4969552 h 10287000"/>
              <a:gd name="connsiteX5059" fmla="*/ 7338851 w 7981948"/>
              <a:gd name="connsiteY5059" fmla="*/ 4961885 h 10287000"/>
              <a:gd name="connsiteX5060" fmla="*/ 7333558 w 7981948"/>
              <a:gd name="connsiteY5060" fmla="*/ 4946559 h 10287000"/>
              <a:gd name="connsiteX5061" fmla="*/ 7338851 w 7981948"/>
              <a:gd name="connsiteY5061" fmla="*/ 4946559 h 10287000"/>
              <a:gd name="connsiteX5062" fmla="*/ 7344140 w 7981948"/>
              <a:gd name="connsiteY5062" fmla="*/ 4938892 h 10287000"/>
              <a:gd name="connsiteX5063" fmla="*/ 7344140 w 7981948"/>
              <a:gd name="connsiteY5063" fmla="*/ 4931228 h 10287000"/>
              <a:gd name="connsiteX5064" fmla="*/ 7344140 w 7981948"/>
              <a:gd name="connsiteY5064" fmla="*/ 4908235 h 10287000"/>
              <a:gd name="connsiteX5065" fmla="*/ 7349432 w 7981948"/>
              <a:gd name="connsiteY5065" fmla="*/ 4900573 h 10287000"/>
              <a:gd name="connsiteX5066" fmla="*/ 7412443 w 7981948"/>
              <a:gd name="connsiteY5066" fmla="*/ 4896979 h 10287000"/>
              <a:gd name="connsiteX5067" fmla="*/ 7413085 w 7981948"/>
              <a:gd name="connsiteY5067" fmla="*/ 4899999 h 10287000"/>
              <a:gd name="connsiteX5068" fmla="*/ 7413085 w 7981948"/>
              <a:gd name="connsiteY5068" fmla="*/ 4908046 h 10287000"/>
              <a:gd name="connsiteX5069" fmla="*/ 7407953 w 7981948"/>
              <a:gd name="connsiteY5069" fmla="*/ 4924140 h 10287000"/>
              <a:gd name="connsiteX5070" fmla="*/ 7402824 w 7981948"/>
              <a:gd name="connsiteY5070" fmla="*/ 4932189 h 10287000"/>
              <a:gd name="connsiteX5071" fmla="*/ 7392561 w 7981948"/>
              <a:gd name="connsiteY5071" fmla="*/ 4924140 h 10287000"/>
              <a:gd name="connsiteX5072" fmla="*/ 7387431 w 7981948"/>
              <a:gd name="connsiteY5072" fmla="*/ 4924140 h 10287000"/>
              <a:gd name="connsiteX5073" fmla="*/ 7387431 w 7981948"/>
              <a:gd name="connsiteY5073" fmla="*/ 4916093 h 10287000"/>
              <a:gd name="connsiteX5074" fmla="*/ 7387431 w 7981948"/>
              <a:gd name="connsiteY5074" fmla="*/ 4908046 h 10287000"/>
              <a:gd name="connsiteX5075" fmla="*/ 7392561 w 7981948"/>
              <a:gd name="connsiteY5075" fmla="*/ 4916093 h 10287000"/>
              <a:gd name="connsiteX5076" fmla="*/ 7402824 w 7981948"/>
              <a:gd name="connsiteY5076" fmla="*/ 4916093 h 10287000"/>
              <a:gd name="connsiteX5077" fmla="*/ 7407953 w 7981948"/>
              <a:gd name="connsiteY5077" fmla="*/ 4899999 h 10287000"/>
              <a:gd name="connsiteX5078" fmla="*/ 7412443 w 7981948"/>
              <a:gd name="connsiteY5078" fmla="*/ 4896979 h 10287000"/>
              <a:gd name="connsiteX5079" fmla="*/ 7567004 w 7981948"/>
              <a:gd name="connsiteY5079" fmla="*/ 4774110 h 10287000"/>
              <a:gd name="connsiteX5080" fmla="*/ 7572135 w 7981948"/>
              <a:gd name="connsiteY5080" fmla="*/ 4782014 h 10287000"/>
              <a:gd name="connsiteX5081" fmla="*/ 7567004 w 7981948"/>
              <a:gd name="connsiteY5081" fmla="*/ 4789916 h 10287000"/>
              <a:gd name="connsiteX5082" fmla="*/ 7567004 w 7981948"/>
              <a:gd name="connsiteY5082" fmla="*/ 4797822 h 10287000"/>
              <a:gd name="connsiteX5083" fmla="*/ 7561874 w 7981948"/>
              <a:gd name="connsiteY5083" fmla="*/ 4805726 h 10287000"/>
              <a:gd name="connsiteX5084" fmla="*/ 7561874 w 7981948"/>
              <a:gd name="connsiteY5084" fmla="*/ 4797822 h 10287000"/>
              <a:gd name="connsiteX5085" fmla="*/ 7556743 w 7981948"/>
              <a:gd name="connsiteY5085" fmla="*/ 4789916 h 10287000"/>
              <a:gd name="connsiteX5086" fmla="*/ 7567004 w 7981948"/>
              <a:gd name="connsiteY5086" fmla="*/ 4774110 h 10287000"/>
              <a:gd name="connsiteX5087" fmla="*/ 7640739 w 7981948"/>
              <a:gd name="connsiteY5087" fmla="*/ 4771522 h 10287000"/>
              <a:gd name="connsiteX5088" fmla="*/ 7657274 w 7981948"/>
              <a:gd name="connsiteY5088" fmla="*/ 4781583 h 10287000"/>
              <a:gd name="connsiteX5089" fmla="*/ 7673148 w 7981948"/>
              <a:gd name="connsiteY5089" fmla="*/ 4781583 h 10287000"/>
              <a:gd name="connsiteX5090" fmla="*/ 7683729 w 7981948"/>
              <a:gd name="connsiteY5090" fmla="*/ 4789630 h 10287000"/>
              <a:gd name="connsiteX5091" fmla="*/ 7678437 w 7981948"/>
              <a:gd name="connsiteY5091" fmla="*/ 4805726 h 10287000"/>
              <a:gd name="connsiteX5092" fmla="*/ 7673148 w 7981948"/>
              <a:gd name="connsiteY5092" fmla="*/ 4805726 h 10287000"/>
              <a:gd name="connsiteX5093" fmla="*/ 7651982 w 7981948"/>
              <a:gd name="connsiteY5093" fmla="*/ 4797679 h 10287000"/>
              <a:gd name="connsiteX5094" fmla="*/ 7625527 w 7981948"/>
              <a:gd name="connsiteY5094" fmla="*/ 4797679 h 10287000"/>
              <a:gd name="connsiteX5095" fmla="*/ 7620236 w 7981948"/>
              <a:gd name="connsiteY5095" fmla="*/ 4789630 h 10287000"/>
              <a:gd name="connsiteX5096" fmla="*/ 7620236 w 7981948"/>
              <a:gd name="connsiteY5096" fmla="*/ 4773536 h 10287000"/>
              <a:gd name="connsiteX5097" fmla="*/ 7640739 w 7981948"/>
              <a:gd name="connsiteY5097" fmla="*/ 4771522 h 10287000"/>
              <a:gd name="connsiteX5098" fmla="*/ 7731828 w 7981948"/>
              <a:gd name="connsiteY5098" fmla="*/ 4751117 h 10287000"/>
              <a:gd name="connsiteX5099" fmla="*/ 7737599 w 7981948"/>
              <a:gd name="connsiteY5099" fmla="*/ 4758780 h 10287000"/>
              <a:gd name="connsiteX5100" fmla="*/ 7743371 w 7981948"/>
              <a:gd name="connsiteY5100" fmla="*/ 4766444 h 10287000"/>
              <a:gd name="connsiteX5101" fmla="*/ 7737599 w 7981948"/>
              <a:gd name="connsiteY5101" fmla="*/ 4774110 h 10287000"/>
              <a:gd name="connsiteX5102" fmla="*/ 7726056 w 7981948"/>
              <a:gd name="connsiteY5102" fmla="*/ 4758780 h 10287000"/>
              <a:gd name="connsiteX5103" fmla="*/ 7731828 w 7981948"/>
              <a:gd name="connsiteY5103" fmla="*/ 4751117 h 10287000"/>
              <a:gd name="connsiteX5104" fmla="*/ 7942281 w 7981948"/>
              <a:gd name="connsiteY5104" fmla="*/ 4729561 h 10287000"/>
              <a:gd name="connsiteX5105" fmla="*/ 7949721 w 7981948"/>
              <a:gd name="connsiteY5105" fmla="*/ 4742494 h 10287000"/>
              <a:gd name="connsiteX5106" fmla="*/ 7955013 w 7981948"/>
              <a:gd name="connsiteY5106" fmla="*/ 4750159 h 10287000"/>
              <a:gd name="connsiteX5107" fmla="*/ 7939139 w 7981948"/>
              <a:gd name="connsiteY5107" fmla="*/ 4734830 h 10287000"/>
              <a:gd name="connsiteX5108" fmla="*/ 7942281 w 7981948"/>
              <a:gd name="connsiteY5108" fmla="*/ 4729561 h 10287000"/>
              <a:gd name="connsiteX5109" fmla="*/ 7971532 w 7981948"/>
              <a:gd name="connsiteY5109" fmla="*/ 4662076 h 10287000"/>
              <a:gd name="connsiteX5110" fmla="*/ 7981948 w 7981948"/>
              <a:gd name="connsiteY5110" fmla="*/ 4672079 h 10287000"/>
              <a:gd name="connsiteX5111" fmla="*/ 7966076 w 7981948"/>
              <a:gd name="connsiteY5111" fmla="*/ 4664175 h 10287000"/>
              <a:gd name="connsiteX5112" fmla="*/ 7971532 w 7981948"/>
              <a:gd name="connsiteY5112" fmla="*/ 4662076 h 10287000"/>
              <a:gd name="connsiteX5113" fmla="*/ 7737599 w 7981948"/>
              <a:gd name="connsiteY5113" fmla="*/ 4656271 h 10287000"/>
              <a:gd name="connsiteX5114" fmla="*/ 7737599 w 7981948"/>
              <a:gd name="connsiteY5114" fmla="*/ 4663742 h 10287000"/>
              <a:gd name="connsiteX5115" fmla="*/ 7742730 w 7981948"/>
              <a:gd name="connsiteY5115" fmla="*/ 4663742 h 10287000"/>
              <a:gd name="connsiteX5116" fmla="*/ 7752991 w 7981948"/>
              <a:gd name="connsiteY5116" fmla="*/ 4671217 h 10287000"/>
              <a:gd name="connsiteX5117" fmla="*/ 7737599 w 7981948"/>
              <a:gd name="connsiteY5117" fmla="*/ 4656271 h 10287000"/>
              <a:gd name="connsiteX5118" fmla="*/ 7753473 w 7981948"/>
              <a:gd name="connsiteY5118" fmla="*/ 4598788 h 10287000"/>
              <a:gd name="connsiteX5119" fmla="*/ 7758763 w 7981948"/>
              <a:gd name="connsiteY5119" fmla="*/ 4624657 h 10287000"/>
              <a:gd name="connsiteX5120" fmla="*/ 7753473 w 7981948"/>
              <a:gd name="connsiteY5120" fmla="*/ 4624657 h 10287000"/>
              <a:gd name="connsiteX5121" fmla="*/ 7753473 w 7981948"/>
              <a:gd name="connsiteY5121" fmla="*/ 4598788 h 10287000"/>
              <a:gd name="connsiteX5122" fmla="*/ 7626007 w 7981948"/>
              <a:gd name="connsiteY5122" fmla="*/ 3923363 h 10287000"/>
              <a:gd name="connsiteX5123" fmla="*/ 7631299 w 7981948"/>
              <a:gd name="connsiteY5123" fmla="*/ 3930836 h 10287000"/>
              <a:gd name="connsiteX5124" fmla="*/ 7647173 w 7981948"/>
              <a:gd name="connsiteY5124" fmla="*/ 3945785 h 10287000"/>
              <a:gd name="connsiteX5125" fmla="*/ 7647173 w 7981948"/>
              <a:gd name="connsiteY5125" fmla="*/ 3953256 h 10287000"/>
              <a:gd name="connsiteX5126" fmla="*/ 7647173 w 7981948"/>
              <a:gd name="connsiteY5126" fmla="*/ 3960729 h 10287000"/>
              <a:gd name="connsiteX5127" fmla="*/ 7641880 w 7981948"/>
              <a:gd name="connsiteY5127" fmla="*/ 3960729 h 10287000"/>
              <a:gd name="connsiteX5128" fmla="*/ 7626007 w 7981948"/>
              <a:gd name="connsiteY5128" fmla="*/ 3930836 h 10287000"/>
              <a:gd name="connsiteX5129" fmla="*/ 7626007 w 7981948"/>
              <a:gd name="connsiteY5129" fmla="*/ 3923363 h 10287000"/>
              <a:gd name="connsiteX5130" fmla="*/ 7487159 w 7981948"/>
              <a:gd name="connsiteY5130" fmla="*/ 3259440 h 10287000"/>
              <a:gd name="connsiteX5131" fmla="*/ 7498062 w 7981948"/>
              <a:gd name="connsiteY5131" fmla="*/ 3268061 h 10287000"/>
              <a:gd name="connsiteX5132" fmla="*/ 7508965 w 7981948"/>
              <a:gd name="connsiteY5132" fmla="*/ 3268061 h 10287000"/>
              <a:gd name="connsiteX5133" fmla="*/ 7514416 w 7981948"/>
              <a:gd name="connsiteY5133" fmla="*/ 3276684 h 10287000"/>
              <a:gd name="connsiteX5134" fmla="*/ 7508965 w 7981948"/>
              <a:gd name="connsiteY5134" fmla="*/ 3276684 h 10287000"/>
              <a:gd name="connsiteX5135" fmla="*/ 7503513 w 7981948"/>
              <a:gd name="connsiteY5135" fmla="*/ 3285307 h 10287000"/>
              <a:gd name="connsiteX5136" fmla="*/ 7498062 w 7981948"/>
              <a:gd name="connsiteY5136" fmla="*/ 3276684 h 10287000"/>
              <a:gd name="connsiteX5137" fmla="*/ 7487159 w 7981948"/>
              <a:gd name="connsiteY5137" fmla="*/ 3276684 h 10287000"/>
              <a:gd name="connsiteX5138" fmla="*/ 7481707 w 7981948"/>
              <a:gd name="connsiteY5138" fmla="*/ 3268061 h 10287000"/>
              <a:gd name="connsiteX5139" fmla="*/ 7487159 w 7981948"/>
              <a:gd name="connsiteY5139" fmla="*/ 3259440 h 10287000"/>
              <a:gd name="connsiteX5140" fmla="*/ 7493252 w 7981948"/>
              <a:gd name="connsiteY5140" fmla="*/ 2828320 h 10287000"/>
              <a:gd name="connsiteX5141" fmla="*/ 7493252 w 7981948"/>
              <a:gd name="connsiteY5141" fmla="*/ 2835504 h 10287000"/>
              <a:gd name="connsiteX5142" fmla="*/ 7482990 w 7981948"/>
              <a:gd name="connsiteY5142" fmla="*/ 2857059 h 10287000"/>
              <a:gd name="connsiteX5143" fmla="*/ 7477859 w 7981948"/>
              <a:gd name="connsiteY5143" fmla="*/ 2857059 h 10287000"/>
              <a:gd name="connsiteX5144" fmla="*/ 7482990 w 7981948"/>
              <a:gd name="connsiteY5144" fmla="*/ 2849874 h 10287000"/>
              <a:gd name="connsiteX5145" fmla="*/ 7488121 w 7981948"/>
              <a:gd name="connsiteY5145" fmla="*/ 2835504 h 10287000"/>
              <a:gd name="connsiteX5146" fmla="*/ 7493252 w 7981948"/>
              <a:gd name="connsiteY5146" fmla="*/ 2828320 h 10287000"/>
              <a:gd name="connsiteX5147" fmla="*/ 7408596 w 7981948"/>
              <a:gd name="connsiteY5147" fmla="*/ 2819695 h 10287000"/>
              <a:gd name="connsiteX5148" fmla="*/ 7418216 w 7981948"/>
              <a:gd name="connsiteY5148" fmla="*/ 2819695 h 10287000"/>
              <a:gd name="connsiteX5149" fmla="*/ 7418216 w 7981948"/>
              <a:gd name="connsiteY5149" fmla="*/ 2828320 h 10287000"/>
              <a:gd name="connsiteX5150" fmla="*/ 7408596 w 7981948"/>
              <a:gd name="connsiteY5150" fmla="*/ 2828320 h 10287000"/>
              <a:gd name="connsiteX5151" fmla="*/ 7408596 w 7981948"/>
              <a:gd name="connsiteY5151" fmla="*/ 2819695 h 10287000"/>
              <a:gd name="connsiteX5152" fmla="*/ 7386951 w 7981948"/>
              <a:gd name="connsiteY5152" fmla="*/ 2765087 h 10287000"/>
              <a:gd name="connsiteX5153" fmla="*/ 7402824 w 7981948"/>
              <a:gd name="connsiteY5153" fmla="*/ 2765087 h 10287000"/>
              <a:gd name="connsiteX5154" fmla="*/ 7402824 w 7981948"/>
              <a:gd name="connsiteY5154" fmla="*/ 2772274 h 10287000"/>
              <a:gd name="connsiteX5155" fmla="*/ 7402824 w 7981948"/>
              <a:gd name="connsiteY5155" fmla="*/ 2779459 h 10287000"/>
              <a:gd name="connsiteX5156" fmla="*/ 7386951 w 7981948"/>
              <a:gd name="connsiteY5156" fmla="*/ 2772274 h 10287000"/>
              <a:gd name="connsiteX5157" fmla="*/ 7386951 w 7981948"/>
              <a:gd name="connsiteY5157" fmla="*/ 2765087 h 10287000"/>
              <a:gd name="connsiteX5158" fmla="*/ 7434889 w 7981948"/>
              <a:gd name="connsiteY5158" fmla="*/ 2471925 h 10287000"/>
              <a:gd name="connsiteX5159" fmla="*/ 7450281 w 7981948"/>
              <a:gd name="connsiteY5159" fmla="*/ 2479590 h 10287000"/>
              <a:gd name="connsiteX5160" fmla="*/ 7455412 w 7981948"/>
              <a:gd name="connsiteY5160" fmla="*/ 2479590 h 10287000"/>
              <a:gd name="connsiteX5161" fmla="*/ 7460543 w 7981948"/>
              <a:gd name="connsiteY5161" fmla="*/ 2487254 h 10287000"/>
              <a:gd name="connsiteX5162" fmla="*/ 7455412 w 7981948"/>
              <a:gd name="connsiteY5162" fmla="*/ 2494918 h 10287000"/>
              <a:gd name="connsiteX5163" fmla="*/ 7445151 w 7981948"/>
              <a:gd name="connsiteY5163" fmla="*/ 2494918 h 10287000"/>
              <a:gd name="connsiteX5164" fmla="*/ 7434889 w 7981948"/>
              <a:gd name="connsiteY5164" fmla="*/ 2494918 h 10287000"/>
              <a:gd name="connsiteX5165" fmla="*/ 7429759 w 7981948"/>
              <a:gd name="connsiteY5165" fmla="*/ 2479590 h 10287000"/>
              <a:gd name="connsiteX5166" fmla="*/ 7434889 w 7981948"/>
              <a:gd name="connsiteY5166" fmla="*/ 2471925 h 10287000"/>
              <a:gd name="connsiteX5167" fmla="*/ 7556470 w 7981948"/>
              <a:gd name="connsiteY5167" fmla="*/ 2440309 h 10287000"/>
              <a:gd name="connsiteX5168" fmla="*/ 7561966 w 7981948"/>
              <a:gd name="connsiteY5168" fmla="*/ 2448356 h 10287000"/>
              <a:gd name="connsiteX5169" fmla="*/ 7578458 w 7981948"/>
              <a:gd name="connsiteY5169" fmla="*/ 2464452 h 10287000"/>
              <a:gd name="connsiteX5170" fmla="*/ 7589452 w 7981948"/>
              <a:gd name="connsiteY5170" fmla="*/ 2472499 h 10287000"/>
              <a:gd name="connsiteX5171" fmla="*/ 7589452 w 7981948"/>
              <a:gd name="connsiteY5171" fmla="*/ 2480546 h 10287000"/>
              <a:gd name="connsiteX5172" fmla="*/ 7583954 w 7981948"/>
              <a:gd name="connsiteY5172" fmla="*/ 2480546 h 10287000"/>
              <a:gd name="connsiteX5173" fmla="*/ 7572961 w 7981948"/>
              <a:gd name="connsiteY5173" fmla="*/ 2480546 h 10287000"/>
              <a:gd name="connsiteX5174" fmla="*/ 7550972 w 7981948"/>
              <a:gd name="connsiteY5174" fmla="*/ 2448356 h 10287000"/>
              <a:gd name="connsiteX5175" fmla="*/ 7556470 w 7981948"/>
              <a:gd name="connsiteY5175" fmla="*/ 2440309 h 10287000"/>
              <a:gd name="connsiteX5176" fmla="*/ 7450923 w 7981948"/>
              <a:gd name="connsiteY5176" fmla="*/ 2425939 h 10287000"/>
              <a:gd name="connsiteX5177" fmla="*/ 7456118 w 7981948"/>
              <a:gd name="connsiteY5177" fmla="*/ 2425939 h 10287000"/>
              <a:gd name="connsiteX5178" fmla="*/ 7476898 w 7981948"/>
              <a:gd name="connsiteY5178" fmla="*/ 2425939 h 10287000"/>
              <a:gd name="connsiteX5179" fmla="*/ 7502873 w 7981948"/>
              <a:gd name="connsiteY5179" fmla="*/ 2433604 h 10287000"/>
              <a:gd name="connsiteX5180" fmla="*/ 7502873 w 7981948"/>
              <a:gd name="connsiteY5180" fmla="*/ 2448933 h 10287000"/>
              <a:gd name="connsiteX5181" fmla="*/ 7497677 w 7981948"/>
              <a:gd name="connsiteY5181" fmla="*/ 2448933 h 10287000"/>
              <a:gd name="connsiteX5182" fmla="*/ 7476898 w 7981948"/>
              <a:gd name="connsiteY5182" fmla="*/ 2441266 h 10287000"/>
              <a:gd name="connsiteX5183" fmla="*/ 7456118 w 7981948"/>
              <a:gd name="connsiteY5183" fmla="*/ 2441266 h 10287000"/>
              <a:gd name="connsiteX5184" fmla="*/ 7450923 w 7981948"/>
              <a:gd name="connsiteY5184" fmla="*/ 2425939 h 10287000"/>
              <a:gd name="connsiteX5185" fmla="*/ 7391279 w 7981948"/>
              <a:gd name="connsiteY5185" fmla="*/ 2259240 h 10287000"/>
              <a:gd name="connsiteX5186" fmla="*/ 7396624 w 7981948"/>
              <a:gd name="connsiteY5186" fmla="*/ 2259240 h 10287000"/>
              <a:gd name="connsiteX5187" fmla="*/ 7434035 w 7981948"/>
              <a:gd name="connsiteY5187" fmla="*/ 2266904 h 10287000"/>
              <a:gd name="connsiteX5188" fmla="*/ 7439380 w 7981948"/>
              <a:gd name="connsiteY5188" fmla="*/ 2274566 h 10287000"/>
              <a:gd name="connsiteX5189" fmla="*/ 7434035 w 7981948"/>
              <a:gd name="connsiteY5189" fmla="*/ 2282233 h 10287000"/>
              <a:gd name="connsiteX5190" fmla="*/ 7396624 w 7981948"/>
              <a:gd name="connsiteY5190" fmla="*/ 2274566 h 10287000"/>
              <a:gd name="connsiteX5191" fmla="*/ 7391279 w 7981948"/>
              <a:gd name="connsiteY5191" fmla="*/ 2274566 h 10287000"/>
              <a:gd name="connsiteX5192" fmla="*/ 7391279 w 7981948"/>
              <a:gd name="connsiteY5192" fmla="*/ 2266904 h 10287000"/>
              <a:gd name="connsiteX5193" fmla="*/ 7391279 w 7981948"/>
              <a:gd name="connsiteY5193" fmla="*/ 2259240 h 10287000"/>
              <a:gd name="connsiteX5194" fmla="*/ 7327427 w 7981948"/>
              <a:gd name="connsiteY5194" fmla="*/ 2113161 h 10287000"/>
              <a:gd name="connsiteX5195" fmla="*/ 7339332 w 7981948"/>
              <a:gd name="connsiteY5195" fmla="*/ 2132777 h 10287000"/>
              <a:gd name="connsiteX5196" fmla="*/ 7327427 w 7981948"/>
              <a:gd name="connsiteY5196" fmla="*/ 2113161 h 10287000"/>
              <a:gd name="connsiteX5197" fmla="*/ 7211578 w 7981948"/>
              <a:gd name="connsiteY5197" fmla="*/ 1974699 h 10287000"/>
              <a:gd name="connsiteX5198" fmla="*/ 7227740 w 7981948"/>
              <a:gd name="connsiteY5198" fmla="*/ 2006889 h 10287000"/>
              <a:gd name="connsiteX5199" fmla="*/ 7206191 w 7981948"/>
              <a:gd name="connsiteY5199" fmla="*/ 2006889 h 10287000"/>
              <a:gd name="connsiteX5200" fmla="*/ 7211578 w 7981948"/>
              <a:gd name="connsiteY5200" fmla="*/ 1974699 h 10287000"/>
              <a:gd name="connsiteX5201" fmla="*/ 158952 w 7981948"/>
              <a:gd name="connsiteY5201" fmla="*/ 1905720 h 10287000"/>
              <a:gd name="connsiteX5202" fmla="*/ 158952 w 7981948"/>
              <a:gd name="connsiteY5202" fmla="*/ 1913479 h 10287000"/>
              <a:gd name="connsiteX5203" fmla="*/ 153565 w 7981948"/>
              <a:gd name="connsiteY5203" fmla="*/ 1936760 h 10287000"/>
              <a:gd name="connsiteX5204" fmla="*/ 121241 w 7981948"/>
              <a:gd name="connsiteY5204" fmla="*/ 1983322 h 10287000"/>
              <a:gd name="connsiteX5205" fmla="*/ 105079 w 7981948"/>
              <a:gd name="connsiteY5205" fmla="*/ 1952282 h 10287000"/>
              <a:gd name="connsiteX5206" fmla="*/ 148177 w 7981948"/>
              <a:gd name="connsiteY5206" fmla="*/ 1929001 h 10287000"/>
              <a:gd name="connsiteX5207" fmla="*/ 153565 w 7981948"/>
              <a:gd name="connsiteY5207" fmla="*/ 1913479 h 10287000"/>
              <a:gd name="connsiteX5208" fmla="*/ 158952 w 7981948"/>
              <a:gd name="connsiteY5208" fmla="*/ 1905720 h 10287000"/>
              <a:gd name="connsiteX5209" fmla="*/ 4513206 w 7981948"/>
              <a:gd name="connsiteY5209" fmla="*/ 1905080 h 10287000"/>
              <a:gd name="connsiteX5210" fmla="*/ 4509747 w 7981948"/>
              <a:gd name="connsiteY5210" fmla="*/ 1910216 h 10287000"/>
              <a:gd name="connsiteX5211" fmla="*/ 4513680 w 7981948"/>
              <a:gd name="connsiteY5211" fmla="*/ 1906402 h 10287000"/>
              <a:gd name="connsiteX5212" fmla="*/ 4548707 w 7981948"/>
              <a:gd name="connsiteY5212" fmla="*/ 1871662 h 10287000"/>
              <a:gd name="connsiteX5213" fmla="*/ 4518508 w 7981948"/>
              <a:gd name="connsiteY5213" fmla="*/ 1873570 h 10287000"/>
              <a:gd name="connsiteX5214" fmla="*/ 4521161 w 7981948"/>
              <a:gd name="connsiteY5214" fmla="*/ 1888340 h 10287000"/>
              <a:gd name="connsiteX5215" fmla="*/ 4523665 w 7981948"/>
              <a:gd name="connsiteY5215" fmla="*/ 1896712 h 10287000"/>
              <a:gd name="connsiteX5216" fmla="*/ 4548324 w 7981948"/>
              <a:gd name="connsiteY5216" fmla="*/ 1872785 h 10287000"/>
              <a:gd name="connsiteX5217" fmla="*/ 4461200 w 7981948"/>
              <a:gd name="connsiteY5217" fmla="*/ 1870996 h 10287000"/>
              <a:gd name="connsiteX5218" fmla="*/ 4456129 w 7981948"/>
              <a:gd name="connsiteY5218" fmla="*/ 1897582 h 10287000"/>
              <a:gd name="connsiteX5219" fmla="*/ 4443098 w 7981948"/>
              <a:gd name="connsiteY5219" fmla="*/ 1952361 h 10287000"/>
              <a:gd name="connsiteX5220" fmla="*/ 4454055 w 7981948"/>
              <a:gd name="connsiteY5220" fmla="*/ 1956264 h 10287000"/>
              <a:gd name="connsiteX5221" fmla="*/ 4456475 w 7981948"/>
              <a:gd name="connsiteY5221" fmla="*/ 1951669 h 10287000"/>
              <a:gd name="connsiteX5222" fmla="*/ 4505881 w 7981948"/>
              <a:gd name="connsiteY5222" fmla="*/ 1913970 h 10287000"/>
              <a:gd name="connsiteX5223" fmla="*/ 4507403 w 7981948"/>
              <a:gd name="connsiteY5223" fmla="*/ 1912491 h 10287000"/>
              <a:gd name="connsiteX5224" fmla="*/ 4490005 w 7981948"/>
              <a:gd name="connsiteY5224" fmla="*/ 1896217 h 10287000"/>
              <a:gd name="connsiteX5225" fmla="*/ 4476087 w 7981948"/>
              <a:gd name="connsiteY5225" fmla="*/ 1897203 h 10287000"/>
              <a:gd name="connsiteX5226" fmla="*/ 23540 w 7981948"/>
              <a:gd name="connsiteY5226" fmla="*/ 1844447 h 10287000"/>
              <a:gd name="connsiteX5227" fmla="*/ 26195 w 7981948"/>
              <a:gd name="connsiteY5227" fmla="*/ 1850326 h 10287000"/>
              <a:gd name="connsiteX5228" fmla="*/ 26195 w 7981948"/>
              <a:gd name="connsiteY5228" fmla="*/ 1866004 h 10287000"/>
              <a:gd name="connsiteX5229" fmla="*/ 12920 w 7981948"/>
              <a:gd name="connsiteY5229" fmla="*/ 1872863 h 10287000"/>
              <a:gd name="connsiteX5230" fmla="*/ 0 w 7981948"/>
              <a:gd name="connsiteY5230" fmla="*/ 1873816 h 10287000"/>
              <a:gd name="connsiteX5231" fmla="*/ 0 w 7981948"/>
              <a:gd name="connsiteY5231" fmla="*/ 1858138 h 10287000"/>
              <a:gd name="connsiteX5232" fmla="*/ 12256 w 7981948"/>
              <a:gd name="connsiteY5232" fmla="*/ 1857186 h 10287000"/>
              <a:gd name="connsiteX5233" fmla="*/ 20885 w 7981948"/>
              <a:gd name="connsiteY5233" fmla="*/ 1850326 h 10287000"/>
              <a:gd name="connsiteX5234" fmla="*/ 23540 w 7981948"/>
              <a:gd name="connsiteY5234" fmla="*/ 1844447 h 10287000"/>
              <a:gd name="connsiteX5235" fmla="*/ 7152702 w 7981948"/>
              <a:gd name="connsiteY5235" fmla="*/ 1833867 h 10287000"/>
              <a:gd name="connsiteX5236" fmla="*/ 7185411 w 7981948"/>
              <a:gd name="connsiteY5236" fmla="*/ 1879852 h 10287000"/>
              <a:gd name="connsiteX5237" fmla="*/ 7152702 w 7981948"/>
              <a:gd name="connsiteY5237" fmla="*/ 1833867 h 10287000"/>
              <a:gd name="connsiteX5238" fmla="*/ 6340097 w 7981948"/>
              <a:gd name="connsiteY5238" fmla="*/ 1798394 h 10287000"/>
              <a:gd name="connsiteX5239" fmla="*/ 6331649 w 7981948"/>
              <a:gd name="connsiteY5239" fmla="*/ 1811183 h 10287000"/>
              <a:gd name="connsiteX5240" fmla="*/ 6341313 w 7981948"/>
              <a:gd name="connsiteY5240" fmla="*/ 1801748 h 10287000"/>
              <a:gd name="connsiteX5241" fmla="*/ 6582905 w 7981948"/>
              <a:gd name="connsiteY5241" fmla="*/ 1791155 h 10287000"/>
              <a:gd name="connsiteX5242" fmla="*/ 6596267 w 7981948"/>
              <a:gd name="connsiteY5242" fmla="*/ 1801748 h 10287000"/>
              <a:gd name="connsiteX5243" fmla="*/ 6596267 w 7981948"/>
              <a:gd name="connsiteY5243" fmla="*/ 1856919 h 10287000"/>
              <a:gd name="connsiteX5244" fmla="*/ 6579004 w 7981948"/>
              <a:gd name="connsiteY5244" fmla="*/ 1851994 h 10287000"/>
              <a:gd name="connsiteX5245" fmla="*/ 6572527 w 7981948"/>
              <a:gd name="connsiteY5245" fmla="*/ 1853556 h 10287000"/>
              <a:gd name="connsiteX5246" fmla="*/ 6572250 w 7981948"/>
              <a:gd name="connsiteY5246" fmla="*/ 1854080 h 10287000"/>
              <a:gd name="connsiteX5247" fmla="*/ 6569708 w 7981948"/>
              <a:gd name="connsiteY5247" fmla="*/ 1864800 h 10287000"/>
              <a:gd name="connsiteX5248" fmla="*/ 6562406 w 7981948"/>
              <a:gd name="connsiteY5248" fmla="*/ 1859875 h 10287000"/>
              <a:gd name="connsiteX5249" fmla="*/ 6560288 w 7981948"/>
              <a:gd name="connsiteY5249" fmla="*/ 1852961 h 10287000"/>
              <a:gd name="connsiteX5250" fmla="*/ 6558479 w 7981948"/>
              <a:gd name="connsiteY5250" fmla="*/ 1852752 h 10287000"/>
              <a:gd name="connsiteX5251" fmla="*/ 6558012 w 7981948"/>
              <a:gd name="connsiteY5251" fmla="*/ 1852224 h 10287000"/>
              <a:gd name="connsiteX5252" fmla="*/ 6553775 w 7981948"/>
              <a:gd name="connsiteY5252" fmla="*/ 1864800 h 10287000"/>
              <a:gd name="connsiteX5253" fmla="*/ 6553775 w 7981948"/>
              <a:gd name="connsiteY5253" fmla="*/ 1849037 h 10287000"/>
              <a:gd name="connsiteX5254" fmla="*/ 6532529 w 7981948"/>
              <a:gd name="connsiteY5254" fmla="*/ 1833275 h 10287000"/>
              <a:gd name="connsiteX5255" fmla="*/ 6516594 w 7981948"/>
              <a:gd name="connsiteY5255" fmla="*/ 1841156 h 10287000"/>
              <a:gd name="connsiteX5256" fmla="*/ 6516594 w 7981948"/>
              <a:gd name="connsiteY5256" fmla="*/ 1809629 h 10287000"/>
              <a:gd name="connsiteX5257" fmla="*/ 6548462 w 7981948"/>
              <a:gd name="connsiteY5257" fmla="*/ 1809629 h 10287000"/>
              <a:gd name="connsiteX5258" fmla="*/ 6543151 w 7981948"/>
              <a:gd name="connsiteY5258" fmla="*/ 1825392 h 10287000"/>
              <a:gd name="connsiteX5259" fmla="*/ 6537841 w 7981948"/>
              <a:gd name="connsiteY5259" fmla="*/ 1825392 h 10287000"/>
              <a:gd name="connsiteX5260" fmla="*/ 6545807 w 7981948"/>
              <a:gd name="connsiteY5260" fmla="*/ 1835245 h 10287000"/>
              <a:gd name="connsiteX5261" fmla="*/ 6549396 w 7981948"/>
              <a:gd name="connsiteY5261" fmla="*/ 1834357 h 10287000"/>
              <a:gd name="connsiteX5262" fmla="*/ 6548721 w 7981948"/>
              <a:gd name="connsiteY5262" fmla="*/ 1826890 h 10287000"/>
              <a:gd name="connsiteX5263" fmla="*/ 6554919 w 7981948"/>
              <a:gd name="connsiteY5263" fmla="*/ 1829125 h 10287000"/>
              <a:gd name="connsiteX5264" fmla="*/ 6563018 w 7981948"/>
              <a:gd name="connsiteY5264" fmla="*/ 1799747 h 10287000"/>
              <a:gd name="connsiteX5265" fmla="*/ 6582905 w 7981948"/>
              <a:gd name="connsiteY5265" fmla="*/ 1791155 h 10287000"/>
              <a:gd name="connsiteX5266" fmla="*/ 7116147 w 7981948"/>
              <a:gd name="connsiteY5266" fmla="*/ 1787880 h 10287000"/>
              <a:gd name="connsiteX5267" fmla="*/ 7131540 w 7981948"/>
              <a:gd name="connsiteY5267" fmla="*/ 1787880 h 10287000"/>
              <a:gd name="connsiteX5268" fmla="*/ 7141801 w 7981948"/>
              <a:gd name="connsiteY5268" fmla="*/ 1851111 h 10287000"/>
              <a:gd name="connsiteX5269" fmla="*/ 7116147 w 7981948"/>
              <a:gd name="connsiteY5269" fmla="*/ 1827401 h 10287000"/>
              <a:gd name="connsiteX5270" fmla="*/ 7116147 w 7981948"/>
              <a:gd name="connsiteY5270" fmla="*/ 1819495 h 10287000"/>
              <a:gd name="connsiteX5271" fmla="*/ 7105885 w 7981948"/>
              <a:gd name="connsiteY5271" fmla="*/ 1811593 h 10287000"/>
              <a:gd name="connsiteX5272" fmla="*/ 7105885 w 7981948"/>
              <a:gd name="connsiteY5272" fmla="*/ 1803688 h 10287000"/>
              <a:gd name="connsiteX5273" fmla="*/ 7116147 w 7981948"/>
              <a:gd name="connsiteY5273" fmla="*/ 1811593 h 10287000"/>
              <a:gd name="connsiteX5274" fmla="*/ 7116147 w 7981948"/>
              <a:gd name="connsiteY5274" fmla="*/ 1787880 h 10287000"/>
              <a:gd name="connsiteX5275" fmla="*/ 6330059 w 7981948"/>
              <a:gd name="connsiteY5275" fmla="*/ 1767648 h 10287000"/>
              <a:gd name="connsiteX5276" fmla="*/ 6332032 w 7981948"/>
              <a:gd name="connsiteY5276" fmla="*/ 1774149 h 10287000"/>
              <a:gd name="connsiteX5277" fmla="*/ 6336427 w 7981948"/>
              <a:gd name="connsiteY5277" fmla="*/ 1782246 h 10287000"/>
              <a:gd name="connsiteX5278" fmla="*/ 6336002 w 7981948"/>
              <a:gd name="connsiteY5278" fmla="*/ 1770221 h 10287000"/>
              <a:gd name="connsiteX5279" fmla="*/ 6337132 w 7981948"/>
              <a:gd name="connsiteY5279" fmla="*/ 1769967 h 10287000"/>
              <a:gd name="connsiteX5280" fmla="*/ 644964 w 7981948"/>
              <a:gd name="connsiteY5280" fmla="*/ 1763710 h 10287000"/>
              <a:gd name="connsiteX5281" fmla="*/ 655291 w 7981948"/>
              <a:gd name="connsiteY5281" fmla="*/ 1769817 h 10287000"/>
              <a:gd name="connsiteX5282" fmla="*/ 660770 w 7981948"/>
              <a:gd name="connsiteY5282" fmla="*/ 1789357 h 10287000"/>
              <a:gd name="connsiteX5283" fmla="*/ 664636 w 7981948"/>
              <a:gd name="connsiteY5283" fmla="*/ 1813375 h 10287000"/>
              <a:gd name="connsiteX5284" fmla="*/ 651083 w 7981948"/>
              <a:gd name="connsiteY5284" fmla="*/ 1816228 h 10287000"/>
              <a:gd name="connsiteX5285" fmla="*/ 649468 w 7981948"/>
              <a:gd name="connsiteY5285" fmla="*/ 1820706 h 10287000"/>
              <a:gd name="connsiteX5286" fmla="*/ 639144 w 7981948"/>
              <a:gd name="connsiteY5286" fmla="*/ 1814604 h 10287000"/>
              <a:gd name="connsiteX5287" fmla="*/ 640758 w 7981948"/>
              <a:gd name="connsiteY5287" fmla="*/ 1810125 h 10287000"/>
              <a:gd name="connsiteX5288" fmla="*/ 642373 w 7981948"/>
              <a:gd name="connsiteY5288" fmla="*/ 1805646 h 10287000"/>
              <a:gd name="connsiteX5289" fmla="*/ 652698 w 7981948"/>
              <a:gd name="connsiteY5289" fmla="*/ 1811749 h 10287000"/>
              <a:gd name="connsiteX5290" fmla="*/ 648832 w 7981948"/>
              <a:gd name="connsiteY5290" fmla="*/ 1787732 h 10287000"/>
              <a:gd name="connsiteX5291" fmla="*/ 644964 w 7981948"/>
              <a:gd name="connsiteY5291" fmla="*/ 1763710 h 10287000"/>
              <a:gd name="connsiteX5292" fmla="*/ 238315 w 7981948"/>
              <a:gd name="connsiteY5292" fmla="*/ 1762013 h 10287000"/>
              <a:gd name="connsiteX5293" fmla="*/ 243608 w 7981948"/>
              <a:gd name="connsiteY5293" fmla="*/ 1769971 h 10287000"/>
              <a:gd name="connsiteX5294" fmla="*/ 238315 w 7981948"/>
              <a:gd name="connsiteY5294" fmla="*/ 1777929 h 10287000"/>
              <a:gd name="connsiteX5295" fmla="*/ 233027 w 7981948"/>
              <a:gd name="connsiteY5295" fmla="*/ 1785890 h 10287000"/>
              <a:gd name="connsiteX5296" fmla="*/ 227734 w 7981948"/>
              <a:gd name="connsiteY5296" fmla="*/ 1785890 h 10287000"/>
              <a:gd name="connsiteX5297" fmla="*/ 84877 w 7981948"/>
              <a:gd name="connsiteY5297" fmla="*/ 1849564 h 10287000"/>
              <a:gd name="connsiteX5298" fmla="*/ 79585 w 7981948"/>
              <a:gd name="connsiteY5298" fmla="*/ 1849564 h 10287000"/>
              <a:gd name="connsiteX5299" fmla="*/ 79585 w 7981948"/>
              <a:gd name="connsiteY5299" fmla="*/ 1857522 h 10287000"/>
              <a:gd name="connsiteX5300" fmla="*/ 74295 w 7981948"/>
              <a:gd name="connsiteY5300" fmla="*/ 1849564 h 10287000"/>
              <a:gd name="connsiteX5301" fmla="*/ 74295 w 7981948"/>
              <a:gd name="connsiteY5301" fmla="*/ 1833644 h 10287000"/>
              <a:gd name="connsiteX5302" fmla="*/ 79585 w 7981948"/>
              <a:gd name="connsiteY5302" fmla="*/ 1833644 h 10287000"/>
              <a:gd name="connsiteX5303" fmla="*/ 79585 w 7981948"/>
              <a:gd name="connsiteY5303" fmla="*/ 1825686 h 10287000"/>
              <a:gd name="connsiteX5304" fmla="*/ 153660 w 7981948"/>
              <a:gd name="connsiteY5304" fmla="*/ 1777929 h 10287000"/>
              <a:gd name="connsiteX5305" fmla="*/ 222444 w 7981948"/>
              <a:gd name="connsiteY5305" fmla="*/ 1769971 h 10287000"/>
              <a:gd name="connsiteX5306" fmla="*/ 227734 w 7981948"/>
              <a:gd name="connsiteY5306" fmla="*/ 1769971 h 10287000"/>
              <a:gd name="connsiteX5307" fmla="*/ 238315 w 7981948"/>
              <a:gd name="connsiteY5307" fmla="*/ 1762013 h 10287000"/>
              <a:gd name="connsiteX5308" fmla="*/ 6708922 w 7981948"/>
              <a:gd name="connsiteY5308" fmla="*/ 1739940 h 10287000"/>
              <a:gd name="connsiteX5309" fmla="*/ 6724783 w 7981948"/>
              <a:gd name="connsiteY5309" fmla="*/ 1741595 h 10287000"/>
              <a:gd name="connsiteX5310" fmla="*/ 6754995 w 7981948"/>
              <a:gd name="connsiteY5310" fmla="*/ 1754828 h 10287000"/>
              <a:gd name="connsiteX5311" fmla="*/ 6808707 w 7981948"/>
              <a:gd name="connsiteY5311" fmla="*/ 1754828 h 10287000"/>
              <a:gd name="connsiteX5312" fmla="*/ 6814079 w 7981948"/>
              <a:gd name="connsiteY5312" fmla="*/ 1762972 h 10287000"/>
              <a:gd name="connsiteX5313" fmla="*/ 6808707 w 7981948"/>
              <a:gd name="connsiteY5313" fmla="*/ 1779259 h 10287000"/>
              <a:gd name="connsiteX5314" fmla="*/ 6787223 w 7981948"/>
              <a:gd name="connsiteY5314" fmla="*/ 1779259 h 10287000"/>
              <a:gd name="connsiteX5315" fmla="*/ 6749625 w 7981948"/>
              <a:gd name="connsiteY5315" fmla="*/ 1771115 h 10287000"/>
              <a:gd name="connsiteX5316" fmla="*/ 6701284 w 7981948"/>
              <a:gd name="connsiteY5316" fmla="*/ 1762972 h 10287000"/>
              <a:gd name="connsiteX5317" fmla="*/ 6701284 w 7981948"/>
              <a:gd name="connsiteY5317" fmla="*/ 1771115 h 10287000"/>
              <a:gd name="connsiteX5318" fmla="*/ 6695913 w 7981948"/>
              <a:gd name="connsiteY5318" fmla="*/ 1771115 h 10287000"/>
              <a:gd name="connsiteX5319" fmla="*/ 6690542 w 7981948"/>
              <a:gd name="connsiteY5319" fmla="*/ 1762972 h 10287000"/>
              <a:gd name="connsiteX5320" fmla="*/ 6685170 w 7981948"/>
              <a:gd name="connsiteY5320" fmla="*/ 1746685 h 10287000"/>
              <a:gd name="connsiteX5321" fmla="*/ 6690542 w 7981948"/>
              <a:gd name="connsiteY5321" fmla="*/ 1746685 h 10287000"/>
              <a:gd name="connsiteX5322" fmla="*/ 6708922 w 7981948"/>
              <a:gd name="connsiteY5322" fmla="*/ 1739940 h 10287000"/>
              <a:gd name="connsiteX5323" fmla="*/ 7047652 w 7981948"/>
              <a:gd name="connsiteY5323" fmla="*/ 1730397 h 10287000"/>
              <a:gd name="connsiteX5324" fmla="*/ 7047652 w 7981948"/>
              <a:gd name="connsiteY5324" fmla="*/ 1738541 h 10287000"/>
              <a:gd name="connsiteX5325" fmla="*/ 7058427 w 7981948"/>
              <a:gd name="connsiteY5325" fmla="*/ 1762972 h 10287000"/>
              <a:gd name="connsiteX5326" fmla="*/ 7053039 w 7981948"/>
              <a:gd name="connsiteY5326" fmla="*/ 1779259 h 10287000"/>
              <a:gd name="connsiteX5327" fmla="*/ 7047652 w 7981948"/>
              <a:gd name="connsiteY5327" fmla="*/ 1771115 h 10287000"/>
              <a:gd name="connsiteX5328" fmla="*/ 7047652 w 7981948"/>
              <a:gd name="connsiteY5328" fmla="*/ 1754828 h 10287000"/>
              <a:gd name="connsiteX5329" fmla="*/ 7042265 w 7981948"/>
              <a:gd name="connsiteY5329" fmla="*/ 1762972 h 10287000"/>
              <a:gd name="connsiteX5330" fmla="*/ 7031490 w 7981948"/>
              <a:gd name="connsiteY5330" fmla="*/ 1771115 h 10287000"/>
              <a:gd name="connsiteX5331" fmla="*/ 7031490 w 7981948"/>
              <a:gd name="connsiteY5331" fmla="*/ 1754828 h 10287000"/>
              <a:gd name="connsiteX5332" fmla="*/ 7042265 w 7981948"/>
              <a:gd name="connsiteY5332" fmla="*/ 1738541 h 10287000"/>
              <a:gd name="connsiteX5333" fmla="*/ 7047652 w 7981948"/>
              <a:gd name="connsiteY5333" fmla="*/ 1730397 h 10287000"/>
              <a:gd name="connsiteX5334" fmla="*/ 6574465 w 7981948"/>
              <a:gd name="connsiteY5334" fmla="*/ 1712613 h 10287000"/>
              <a:gd name="connsiteX5335" fmla="*/ 6615906 w 7981948"/>
              <a:gd name="connsiteY5335" fmla="*/ 1730397 h 10287000"/>
              <a:gd name="connsiteX5336" fmla="*/ 6574465 w 7981948"/>
              <a:gd name="connsiteY5336" fmla="*/ 1754109 h 10287000"/>
              <a:gd name="connsiteX5337" fmla="*/ 6584826 w 7981948"/>
              <a:gd name="connsiteY5337" fmla="*/ 1762013 h 10287000"/>
              <a:gd name="connsiteX5338" fmla="*/ 6564106 w 7981948"/>
              <a:gd name="connsiteY5338" fmla="*/ 1762013 h 10287000"/>
              <a:gd name="connsiteX5339" fmla="*/ 6548566 w 7981948"/>
              <a:gd name="connsiteY5339" fmla="*/ 1754109 h 10287000"/>
              <a:gd name="connsiteX5340" fmla="*/ 6574465 w 7981948"/>
              <a:gd name="connsiteY5340" fmla="*/ 1712613 h 10287000"/>
              <a:gd name="connsiteX5341" fmla="*/ 2543139 w 7981948"/>
              <a:gd name="connsiteY5341" fmla="*/ 1675641 h 10287000"/>
              <a:gd name="connsiteX5342" fmla="*/ 2547503 w 7981948"/>
              <a:gd name="connsiteY5342" fmla="*/ 1691349 h 10287000"/>
              <a:gd name="connsiteX5343" fmla="*/ 2555008 w 7981948"/>
              <a:gd name="connsiteY5343" fmla="*/ 1676041 h 10287000"/>
              <a:gd name="connsiteX5344" fmla="*/ 2554199 w 7981948"/>
              <a:gd name="connsiteY5344" fmla="*/ 1675641 h 10287000"/>
              <a:gd name="connsiteX5345" fmla="*/ 6850207 w 7981948"/>
              <a:gd name="connsiteY5345" fmla="*/ 1661418 h 10287000"/>
              <a:gd name="connsiteX5346" fmla="*/ 6871584 w 7981948"/>
              <a:gd name="connsiteY5346" fmla="*/ 1669274 h 10287000"/>
              <a:gd name="connsiteX5347" fmla="*/ 6892963 w 7981948"/>
              <a:gd name="connsiteY5347" fmla="*/ 1684985 h 10287000"/>
              <a:gd name="connsiteX5348" fmla="*/ 6898306 w 7981948"/>
              <a:gd name="connsiteY5348" fmla="*/ 1684985 h 10287000"/>
              <a:gd name="connsiteX5349" fmla="*/ 6903651 w 7981948"/>
              <a:gd name="connsiteY5349" fmla="*/ 1684985 h 10287000"/>
              <a:gd name="connsiteX5350" fmla="*/ 6919683 w 7981948"/>
              <a:gd name="connsiteY5350" fmla="*/ 1684985 h 10287000"/>
              <a:gd name="connsiteX5351" fmla="*/ 6930374 w 7981948"/>
              <a:gd name="connsiteY5351" fmla="*/ 1661418 h 10287000"/>
              <a:gd name="connsiteX5352" fmla="*/ 6967784 w 7981948"/>
              <a:gd name="connsiteY5352" fmla="*/ 1669274 h 10287000"/>
              <a:gd name="connsiteX5353" fmla="*/ 6978473 w 7981948"/>
              <a:gd name="connsiteY5353" fmla="*/ 1708554 h 10287000"/>
              <a:gd name="connsiteX5354" fmla="*/ 6983818 w 7981948"/>
              <a:gd name="connsiteY5354" fmla="*/ 1716410 h 10287000"/>
              <a:gd name="connsiteX5355" fmla="*/ 6994507 w 7981948"/>
              <a:gd name="connsiteY5355" fmla="*/ 1716410 h 10287000"/>
              <a:gd name="connsiteX5356" fmla="*/ 7037262 w 7981948"/>
              <a:gd name="connsiteY5356" fmla="*/ 1732123 h 10287000"/>
              <a:gd name="connsiteX5357" fmla="*/ 7021229 w 7981948"/>
              <a:gd name="connsiteY5357" fmla="*/ 1763546 h 10287000"/>
              <a:gd name="connsiteX5358" fmla="*/ 6999852 w 7981948"/>
              <a:gd name="connsiteY5358" fmla="*/ 1771404 h 10287000"/>
              <a:gd name="connsiteX5359" fmla="*/ 6999852 w 7981948"/>
              <a:gd name="connsiteY5359" fmla="*/ 1732123 h 10287000"/>
              <a:gd name="connsiteX5360" fmla="*/ 6999852 w 7981948"/>
              <a:gd name="connsiteY5360" fmla="*/ 1724265 h 10287000"/>
              <a:gd name="connsiteX5361" fmla="*/ 6989161 w 7981948"/>
              <a:gd name="connsiteY5361" fmla="*/ 1732123 h 10287000"/>
              <a:gd name="connsiteX5362" fmla="*/ 6978473 w 7981948"/>
              <a:gd name="connsiteY5362" fmla="*/ 1724265 h 10287000"/>
              <a:gd name="connsiteX5363" fmla="*/ 6973128 w 7981948"/>
              <a:gd name="connsiteY5363" fmla="*/ 1755690 h 10287000"/>
              <a:gd name="connsiteX5364" fmla="*/ 6951751 w 7981948"/>
              <a:gd name="connsiteY5364" fmla="*/ 1739979 h 10287000"/>
              <a:gd name="connsiteX5365" fmla="*/ 6919683 w 7981948"/>
              <a:gd name="connsiteY5365" fmla="*/ 1700699 h 10287000"/>
              <a:gd name="connsiteX5366" fmla="*/ 6903651 w 7981948"/>
              <a:gd name="connsiteY5366" fmla="*/ 1700699 h 10287000"/>
              <a:gd name="connsiteX5367" fmla="*/ 6898306 w 7981948"/>
              <a:gd name="connsiteY5367" fmla="*/ 1700699 h 10287000"/>
              <a:gd name="connsiteX5368" fmla="*/ 6908996 w 7981948"/>
              <a:gd name="connsiteY5368" fmla="*/ 1732123 h 10287000"/>
              <a:gd name="connsiteX5369" fmla="*/ 6908996 w 7981948"/>
              <a:gd name="connsiteY5369" fmla="*/ 1739979 h 10287000"/>
              <a:gd name="connsiteX5370" fmla="*/ 6908996 w 7981948"/>
              <a:gd name="connsiteY5370" fmla="*/ 1747834 h 10287000"/>
              <a:gd name="connsiteX5371" fmla="*/ 6892963 w 7981948"/>
              <a:gd name="connsiteY5371" fmla="*/ 1700699 h 10287000"/>
              <a:gd name="connsiteX5372" fmla="*/ 6866241 w 7981948"/>
              <a:gd name="connsiteY5372" fmla="*/ 1684985 h 10287000"/>
              <a:gd name="connsiteX5373" fmla="*/ 6850207 w 7981948"/>
              <a:gd name="connsiteY5373" fmla="*/ 1677130 h 10287000"/>
              <a:gd name="connsiteX5374" fmla="*/ 6850207 w 7981948"/>
              <a:gd name="connsiteY5374" fmla="*/ 1669274 h 10287000"/>
              <a:gd name="connsiteX5375" fmla="*/ 6850207 w 7981948"/>
              <a:gd name="connsiteY5375" fmla="*/ 1661418 h 10287000"/>
              <a:gd name="connsiteX5376" fmla="*/ 6271739 w 7981948"/>
              <a:gd name="connsiteY5376" fmla="*/ 1653912 h 10287000"/>
              <a:gd name="connsiteX5377" fmla="*/ 6272679 w 7981948"/>
              <a:gd name="connsiteY5377" fmla="*/ 1661919 h 10287000"/>
              <a:gd name="connsiteX5378" fmla="*/ 6273177 w 7981948"/>
              <a:gd name="connsiteY5378" fmla="*/ 1654952 h 10287000"/>
              <a:gd name="connsiteX5379" fmla="*/ 6350393 w 7981948"/>
              <a:gd name="connsiteY5379" fmla="*/ 1629802 h 10287000"/>
              <a:gd name="connsiteX5380" fmla="*/ 6355781 w 7981948"/>
              <a:gd name="connsiteY5380" fmla="*/ 1629802 h 10287000"/>
              <a:gd name="connsiteX5381" fmla="*/ 6366555 w 7981948"/>
              <a:gd name="connsiteY5381" fmla="*/ 1637466 h 10287000"/>
              <a:gd name="connsiteX5382" fmla="*/ 6377329 w 7981948"/>
              <a:gd name="connsiteY5382" fmla="*/ 1637466 h 10287000"/>
              <a:gd name="connsiteX5383" fmla="*/ 6377329 w 7981948"/>
              <a:gd name="connsiteY5383" fmla="*/ 1652795 h 10287000"/>
              <a:gd name="connsiteX5384" fmla="*/ 6371942 w 7981948"/>
              <a:gd name="connsiteY5384" fmla="*/ 1652795 h 10287000"/>
              <a:gd name="connsiteX5385" fmla="*/ 6366555 w 7981948"/>
              <a:gd name="connsiteY5385" fmla="*/ 1652795 h 10287000"/>
              <a:gd name="connsiteX5386" fmla="*/ 6350393 w 7981948"/>
              <a:gd name="connsiteY5386" fmla="*/ 1645131 h 10287000"/>
              <a:gd name="connsiteX5387" fmla="*/ 6350393 w 7981948"/>
              <a:gd name="connsiteY5387" fmla="*/ 1629802 h 10287000"/>
              <a:gd name="connsiteX5388" fmla="*/ 552626 w 7981948"/>
              <a:gd name="connsiteY5388" fmla="*/ 1620825 h 10287000"/>
              <a:gd name="connsiteX5389" fmla="*/ 563654 w 7981948"/>
              <a:gd name="connsiteY5389" fmla="*/ 1624436 h 10287000"/>
              <a:gd name="connsiteX5390" fmla="*/ 561924 w 7981948"/>
              <a:gd name="connsiteY5390" fmla="*/ 1629235 h 10287000"/>
              <a:gd name="connsiteX5391" fmla="*/ 560194 w 7981948"/>
              <a:gd name="connsiteY5391" fmla="*/ 1634033 h 10287000"/>
              <a:gd name="connsiteX5392" fmla="*/ 558464 w 7981948"/>
              <a:gd name="connsiteY5392" fmla="*/ 1638831 h 10287000"/>
              <a:gd name="connsiteX5393" fmla="*/ 548577 w 7981948"/>
              <a:gd name="connsiteY5393" fmla="*/ 1627165 h 10287000"/>
              <a:gd name="connsiteX5394" fmla="*/ 550307 w 7981948"/>
              <a:gd name="connsiteY5394" fmla="*/ 1622366 h 10287000"/>
              <a:gd name="connsiteX5395" fmla="*/ 552626 w 7981948"/>
              <a:gd name="connsiteY5395" fmla="*/ 1620825 h 10287000"/>
              <a:gd name="connsiteX5396" fmla="*/ 530950 w 7981948"/>
              <a:gd name="connsiteY5396" fmla="*/ 1610921 h 10287000"/>
              <a:gd name="connsiteX5397" fmla="*/ 540929 w 7981948"/>
              <a:gd name="connsiteY5397" fmla="*/ 1622319 h 10287000"/>
              <a:gd name="connsiteX5398" fmla="*/ 537663 w 7981948"/>
              <a:gd name="connsiteY5398" fmla="*/ 1631385 h 10287000"/>
              <a:gd name="connsiteX5399" fmla="*/ 534394 w 7981948"/>
              <a:gd name="connsiteY5399" fmla="*/ 1640449 h 10287000"/>
              <a:gd name="connsiteX5400" fmla="*/ 521145 w 7981948"/>
              <a:gd name="connsiteY5400" fmla="*/ 1638114 h 10287000"/>
              <a:gd name="connsiteX5401" fmla="*/ 522779 w 7981948"/>
              <a:gd name="connsiteY5401" fmla="*/ 1633581 h 10287000"/>
              <a:gd name="connsiteX5402" fmla="*/ 526047 w 7981948"/>
              <a:gd name="connsiteY5402" fmla="*/ 1624517 h 10287000"/>
              <a:gd name="connsiteX5403" fmla="*/ 523938 w 7981948"/>
              <a:gd name="connsiteY5403" fmla="*/ 1615711 h 10287000"/>
              <a:gd name="connsiteX5404" fmla="*/ 529315 w 7981948"/>
              <a:gd name="connsiteY5404" fmla="*/ 1615453 h 10287000"/>
              <a:gd name="connsiteX5405" fmla="*/ 530950 w 7981948"/>
              <a:gd name="connsiteY5405" fmla="*/ 1610921 h 10287000"/>
              <a:gd name="connsiteX5406" fmla="*/ 6442184 w 7981948"/>
              <a:gd name="connsiteY5406" fmla="*/ 1605351 h 10287000"/>
              <a:gd name="connsiteX5407" fmla="*/ 6446593 w 7981948"/>
              <a:gd name="connsiteY5407" fmla="*/ 1606092 h 10287000"/>
              <a:gd name="connsiteX5408" fmla="*/ 6441464 w 7981948"/>
              <a:gd name="connsiteY5408" fmla="*/ 1629804 h 10287000"/>
              <a:gd name="connsiteX5409" fmla="*/ 6442184 w 7981948"/>
              <a:gd name="connsiteY5409" fmla="*/ 1605351 h 10287000"/>
              <a:gd name="connsiteX5410" fmla="*/ 706669 w 7981948"/>
              <a:gd name="connsiteY5410" fmla="*/ 1592563 h 10287000"/>
              <a:gd name="connsiteX5411" fmla="*/ 690207 w 7981948"/>
              <a:gd name="connsiteY5411" fmla="*/ 1599131 h 10287000"/>
              <a:gd name="connsiteX5412" fmla="*/ 706669 w 7981948"/>
              <a:gd name="connsiteY5412" fmla="*/ 1592563 h 10287000"/>
              <a:gd name="connsiteX5413" fmla="*/ 6581995 w 7981948"/>
              <a:gd name="connsiteY5413" fmla="*/ 1586333 h 10287000"/>
              <a:gd name="connsiteX5414" fmla="*/ 6584641 w 7981948"/>
              <a:gd name="connsiteY5414" fmla="*/ 1589566 h 10287000"/>
              <a:gd name="connsiteX5415" fmla="*/ 6600514 w 7981948"/>
              <a:gd name="connsiteY5415" fmla="*/ 1589566 h 10287000"/>
              <a:gd name="connsiteX5416" fmla="*/ 6600514 w 7981948"/>
              <a:gd name="connsiteY5416" fmla="*/ 1598188 h 10287000"/>
              <a:gd name="connsiteX5417" fmla="*/ 6600514 w 7981948"/>
              <a:gd name="connsiteY5417" fmla="*/ 1606811 h 10287000"/>
              <a:gd name="connsiteX5418" fmla="*/ 6595222 w 7981948"/>
              <a:gd name="connsiteY5418" fmla="*/ 1606811 h 10287000"/>
              <a:gd name="connsiteX5419" fmla="*/ 6579350 w 7981948"/>
              <a:gd name="connsiteY5419" fmla="*/ 1598188 h 10287000"/>
              <a:gd name="connsiteX5420" fmla="*/ 6579350 w 7981948"/>
              <a:gd name="connsiteY5420" fmla="*/ 1589566 h 10287000"/>
              <a:gd name="connsiteX5421" fmla="*/ 6581995 w 7981948"/>
              <a:gd name="connsiteY5421" fmla="*/ 1586333 h 10287000"/>
              <a:gd name="connsiteX5422" fmla="*/ 6489305 w 7981948"/>
              <a:gd name="connsiteY5422" fmla="*/ 1575195 h 10287000"/>
              <a:gd name="connsiteX5423" fmla="*/ 6494309 w 7981948"/>
              <a:gd name="connsiteY5423" fmla="*/ 1575195 h 10287000"/>
              <a:gd name="connsiteX5424" fmla="*/ 6504314 w 7981948"/>
              <a:gd name="connsiteY5424" fmla="*/ 1591001 h 10287000"/>
              <a:gd name="connsiteX5425" fmla="*/ 6504314 w 7981948"/>
              <a:gd name="connsiteY5425" fmla="*/ 1598907 h 10287000"/>
              <a:gd name="connsiteX5426" fmla="*/ 6499310 w 7981948"/>
              <a:gd name="connsiteY5426" fmla="*/ 1606811 h 10287000"/>
              <a:gd name="connsiteX5427" fmla="*/ 6494309 w 7981948"/>
              <a:gd name="connsiteY5427" fmla="*/ 1606811 h 10287000"/>
              <a:gd name="connsiteX5428" fmla="*/ 6489305 w 7981948"/>
              <a:gd name="connsiteY5428" fmla="*/ 1598907 h 10287000"/>
              <a:gd name="connsiteX5429" fmla="*/ 6484305 w 7981948"/>
              <a:gd name="connsiteY5429" fmla="*/ 1591001 h 10287000"/>
              <a:gd name="connsiteX5430" fmla="*/ 6484305 w 7981948"/>
              <a:gd name="connsiteY5430" fmla="*/ 1583099 h 10287000"/>
              <a:gd name="connsiteX5431" fmla="*/ 6489305 w 7981948"/>
              <a:gd name="connsiteY5431" fmla="*/ 1575195 h 10287000"/>
              <a:gd name="connsiteX5432" fmla="*/ 567949 w 7981948"/>
              <a:gd name="connsiteY5432" fmla="*/ 1563667 h 10287000"/>
              <a:gd name="connsiteX5433" fmla="*/ 573005 w 7981948"/>
              <a:gd name="connsiteY5433" fmla="*/ 1565928 h 10287000"/>
              <a:gd name="connsiteX5434" fmla="*/ 579224 w 7981948"/>
              <a:gd name="connsiteY5434" fmla="*/ 1581249 h 10287000"/>
              <a:gd name="connsiteX5435" fmla="*/ 577494 w 7981948"/>
              <a:gd name="connsiteY5435" fmla="*/ 1586049 h 10287000"/>
              <a:gd name="connsiteX5436" fmla="*/ 567814 w 7981948"/>
              <a:gd name="connsiteY5436" fmla="*/ 1580325 h 10287000"/>
              <a:gd name="connsiteX5437" fmla="*/ 561593 w 7981948"/>
              <a:gd name="connsiteY5437" fmla="*/ 1565004 h 10287000"/>
              <a:gd name="connsiteX5438" fmla="*/ 567949 w 7981948"/>
              <a:gd name="connsiteY5438" fmla="*/ 1563667 h 10287000"/>
              <a:gd name="connsiteX5439" fmla="*/ 541246 w 7981948"/>
              <a:gd name="connsiteY5439" fmla="*/ 1543271 h 10287000"/>
              <a:gd name="connsiteX5440" fmla="*/ 551278 w 7981948"/>
              <a:gd name="connsiteY5440" fmla="*/ 1554539 h 10287000"/>
              <a:gd name="connsiteX5441" fmla="*/ 548105 w 7981948"/>
              <a:gd name="connsiteY5441" fmla="*/ 1563336 h 10287000"/>
              <a:gd name="connsiteX5442" fmla="*/ 546518 w 7981948"/>
              <a:gd name="connsiteY5442" fmla="*/ 1567735 h 10287000"/>
              <a:gd name="connsiteX5443" fmla="*/ 534903 w 7981948"/>
              <a:gd name="connsiteY5443" fmla="*/ 1560866 h 10287000"/>
              <a:gd name="connsiteX5444" fmla="*/ 539659 w 7981948"/>
              <a:gd name="connsiteY5444" fmla="*/ 1547671 h 10287000"/>
              <a:gd name="connsiteX5445" fmla="*/ 541246 w 7981948"/>
              <a:gd name="connsiteY5445" fmla="*/ 1543271 h 10287000"/>
              <a:gd name="connsiteX5446" fmla="*/ 4591271 w 7981948"/>
              <a:gd name="connsiteY5446" fmla="*/ 1536872 h 10287000"/>
              <a:gd name="connsiteX5447" fmla="*/ 4598452 w 7981948"/>
              <a:gd name="connsiteY5447" fmla="*/ 1542620 h 10287000"/>
              <a:gd name="connsiteX5448" fmla="*/ 4608896 w 7981948"/>
              <a:gd name="connsiteY5448" fmla="*/ 1550286 h 10287000"/>
              <a:gd name="connsiteX5449" fmla="*/ 4624564 w 7981948"/>
              <a:gd name="connsiteY5449" fmla="*/ 1565613 h 10287000"/>
              <a:gd name="connsiteX5450" fmla="*/ 4619342 w 7981948"/>
              <a:gd name="connsiteY5450" fmla="*/ 1580943 h 10287000"/>
              <a:gd name="connsiteX5451" fmla="*/ 4614118 w 7981948"/>
              <a:gd name="connsiteY5451" fmla="*/ 1580943 h 10287000"/>
              <a:gd name="connsiteX5452" fmla="*/ 4603674 w 7981948"/>
              <a:gd name="connsiteY5452" fmla="*/ 1573279 h 10287000"/>
              <a:gd name="connsiteX5453" fmla="*/ 4588007 w 7981948"/>
              <a:gd name="connsiteY5453" fmla="*/ 1557948 h 10287000"/>
              <a:gd name="connsiteX5454" fmla="*/ 4588007 w 7981948"/>
              <a:gd name="connsiteY5454" fmla="*/ 1542620 h 10287000"/>
              <a:gd name="connsiteX5455" fmla="*/ 4591271 w 7981948"/>
              <a:gd name="connsiteY5455" fmla="*/ 1536872 h 10287000"/>
              <a:gd name="connsiteX5456" fmla="*/ 559125 w 7981948"/>
              <a:gd name="connsiteY5456" fmla="*/ 1493686 h 10287000"/>
              <a:gd name="connsiteX5457" fmla="*/ 569155 w 7981948"/>
              <a:gd name="connsiteY5457" fmla="*/ 1504951 h 10287000"/>
              <a:gd name="connsiteX5458" fmla="*/ 552781 w 7981948"/>
              <a:gd name="connsiteY5458" fmla="*/ 1511282 h 10287000"/>
              <a:gd name="connsiteX5459" fmla="*/ 541164 w 7981948"/>
              <a:gd name="connsiteY5459" fmla="*/ 1504414 h 10287000"/>
              <a:gd name="connsiteX5460" fmla="*/ 557539 w 7981948"/>
              <a:gd name="connsiteY5460" fmla="*/ 1498086 h 10287000"/>
              <a:gd name="connsiteX5461" fmla="*/ 559125 w 7981948"/>
              <a:gd name="connsiteY5461" fmla="*/ 1493686 h 10287000"/>
              <a:gd name="connsiteX5462" fmla="*/ 4553521 w 7981948"/>
              <a:gd name="connsiteY5462" fmla="*/ 1471514 h 10287000"/>
              <a:gd name="connsiteX5463" fmla="*/ 4554718 w 7981948"/>
              <a:gd name="connsiteY5463" fmla="*/ 1474722 h 10287000"/>
              <a:gd name="connsiteX5464" fmla="*/ 4549880 w 7981948"/>
              <a:gd name="connsiteY5464" fmla="*/ 1491046 h 10287000"/>
              <a:gd name="connsiteX5465" fmla="*/ 4550769 w 7981948"/>
              <a:gd name="connsiteY5465" fmla="*/ 1474248 h 10287000"/>
              <a:gd name="connsiteX5466" fmla="*/ 4553521 w 7981948"/>
              <a:gd name="connsiteY5466" fmla="*/ 1471514 h 10287000"/>
              <a:gd name="connsiteX5467" fmla="*/ 552946 w 7981948"/>
              <a:gd name="connsiteY5467" fmla="*/ 1468074 h 10287000"/>
              <a:gd name="connsiteX5468" fmla="*/ 589996 w 7981948"/>
              <a:gd name="connsiteY5468" fmla="*/ 1486227 h 10287000"/>
              <a:gd name="connsiteX5469" fmla="*/ 565178 w 7981948"/>
              <a:gd name="connsiteY5469" fmla="*/ 1476890 h 10287000"/>
              <a:gd name="connsiteX5470" fmla="*/ 553565 w 7981948"/>
              <a:gd name="connsiteY5470" fmla="*/ 1470023 h 10287000"/>
              <a:gd name="connsiteX5471" fmla="*/ 552946 w 7981948"/>
              <a:gd name="connsiteY5471" fmla="*/ 1468074 h 10287000"/>
              <a:gd name="connsiteX5472" fmla="*/ 2453437 w 7981948"/>
              <a:gd name="connsiteY5472" fmla="*/ 1464003 h 10287000"/>
              <a:gd name="connsiteX5473" fmla="*/ 2451321 w 7981948"/>
              <a:gd name="connsiteY5473" fmla="*/ 1467535 h 10287000"/>
              <a:gd name="connsiteX5474" fmla="*/ 2440181 w 7981948"/>
              <a:gd name="connsiteY5474" fmla="*/ 1498428 h 10287000"/>
              <a:gd name="connsiteX5475" fmla="*/ 2438157 w 7981948"/>
              <a:gd name="connsiteY5475" fmla="*/ 1540065 h 10287000"/>
              <a:gd name="connsiteX5476" fmla="*/ 2427452 w 7981948"/>
              <a:gd name="connsiteY5476" fmla="*/ 1533736 h 10287000"/>
              <a:gd name="connsiteX5477" fmla="*/ 2414722 w 7981948"/>
              <a:gd name="connsiteY5477" fmla="*/ 1569042 h 10287000"/>
              <a:gd name="connsiteX5478" fmla="*/ 2400580 w 7981948"/>
              <a:gd name="connsiteY5478" fmla="*/ 1600598 h 10287000"/>
              <a:gd name="connsiteX5479" fmla="*/ 2405478 w 7981948"/>
              <a:gd name="connsiteY5479" fmla="*/ 1604706 h 10287000"/>
              <a:gd name="connsiteX5480" fmla="*/ 2437346 w 7981948"/>
              <a:gd name="connsiteY5480" fmla="*/ 1683522 h 10287000"/>
              <a:gd name="connsiteX5481" fmla="*/ 2442658 w 7981948"/>
              <a:gd name="connsiteY5481" fmla="*/ 1683522 h 10287000"/>
              <a:gd name="connsiteX5482" fmla="*/ 2447970 w 7981948"/>
              <a:gd name="connsiteY5482" fmla="*/ 1691404 h 10287000"/>
              <a:gd name="connsiteX5483" fmla="*/ 2442658 w 7981948"/>
              <a:gd name="connsiteY5483" fmla="*/ 1699287 h 10287000"/>
              <a:gd name="connsiteX5484" fmla="*/ 2437346 w 7981948"/>
              <a:gd name="connsiteY5484" fmla="*/ 1699287 h 10287000"/>
              <a:gd name="connsiteX5485" fmla="*/ 2450625 w 7981948"/>
              <a:gd name="connsiteY5485" fmla="*/ 1710124 h 10287000"/>
              <a:gd name="connsiteX5486" fmla="*/ 2454784 w 7981948"/>
              <a:gd name="connsiteY5486" fmla="*/ 1709654 h 10287000"/>
              <a:gd name="connsiteX5487" fmla="*/ 2461712 w 7981948"/>
              <a:gd name="connsiteY5487" fmla="*/ 1665348 h 10287000"/>
              <a:gd name="connsiteX5488" fmla="*/ 2509907 w 7981948"/>
              <a:gd name="connsiteY5488" fmla="*/ 1592140 h 10287000"/>
              <a:gd name="connsiteX5489" fmla="*/ 2511339 w 7981948"/>
              <a:gd name="connsiteY5489" fmla="*/ 1595068 h 10287000"/>
              <a:gd name="connsiteX5490" fmla="*/ 2512019 w 7981948"/>
              <a:gd name="connsiteY5490" fmla="*/ 1594620 h 10287000"/>
              <a:gd name="connsiteX5491" fmla="*/ 2517472 w 7981948"/>
              <a:gd name="connsiteY5491" fmla="*/ 1600208 h 10287000"/>
              <a:gd name="connsiteX5492" fmla="*/ 2514212 w 7981948"/>
              <a:gd name="connsiteY5492" fmla="*/ 1600942 h 10287000"/>
              <a:gd name="connsiteX5493" fmla="*/ 2533133 w 7981948"/>
              <a:gd name="connsiteY5493" fmla="*/ 1639631 h 10287000"/>
              <a:gd name="connsiteX5494" fmla="*/ 2538759 w 7981948"/>
              <a:gd name="connsiteY5494" fmla="*/ 1659877 h 10287000"/>
              <a:gd name="connsiteX5495" fmla="*/ 2554199 w 7981948"/>
              <a:gd name="connsiteY5495" fmla="*/ 1659877 h 10287000"/>
              <a:gd name="connsiteX5496" fmla="*/ 2564822 w 7981948"/>
              <a:gd name="connsiteY5496" fmla="*/ 1628350 h 10287000"/>
              <a:gd name="connsiteX5497" fmla="*/ 2568979 w 7981948"/>
              <a:gd name="connsiteY5497" fmla="*/ 1626881 h 10287000"/>
              <a:gd name="connsiteX5498" fmla="*/ 2569366 w 7981948"/>
              <a:gd name="connsiteY5498" fmla="*/ 1611193 h 10287000"/>
              <a:gd name="connsiteX5499" fmla="*/ 2550012 w 7981948"/>
              <a:gd name="connsiteY5499" fmla="*/ 1598105 h 10287000"/>
              <a:gd name="connsiteX5500" fmla="*/ 2543055 w 7981948"/>
              <a:gd name="connsiteY5500" fmla="*/ 1521931 h 10287000"/>
              <a:gd name="connsiteX5501" fmla="*/ 2533802 w 7981948"/>
              <a:gd name="connsiteY5501" fmla="*/ 1499151 h 10287000"/>
              <a:gd name="connsiteX5502" fmla="*/ 2527898 w 7981948"/>
              <a:gd name="connsiteY5502" fmla="*/ 1493982 h 10287000"/>
              <a:gd name="connsiteX5503" fmla="*/ 2527642 w 7981948"/>
              <a:gd name="connsiteY5503" fmla="*/ 1494363 h 10287000"/>
              <a:gd name="connsiteX5504" fmla="*/ 2526648 w 7981948"/>
              <a:gd name="connsiteY5504" fmla="*/ 1492888 h 10287000"/>
              <a:gd name="connsiteX5505" fmla="*/ 2519330 w 7981948"/>
              <a:gd name="connsiteY5505" fmla="*/ 1486480 h 10287000"/>
              <a:gd name="connsiteX5506" fmla="*/ 2511708 w 7981948"/>
              <a:gd name="connsiteY5506" fmla="*/ 1486480 h 10287000"/>
              <a:gd name="connsiteX5507" fmla="*/ 2461662 w 7981948"/>
              <a:gd name="connsiteY5507" fmla="*/ 1477615 h 10287000"/>
              <a:gd name="connsiteX5508" fmla="*/ 591381 w 7981948"/>
              <a:gd name="connsiteY5508" fmla="*/ 1336174 h 10287000"/>
              <a:gd name="connsiteX5509" fmla="*/ 600545 w 7981948"/>
              <a:gd name="connsiteY5509" fmla="*/ 1346949 h 10287000"/>
              <a:gd name="connsiteX5510" fmla="*/ 609709 w 7981948"/>
              <a:gd name="connsiteY5510" fmla="*/ 1357721 h 10287000"/>
              <a:gd name="connsiteX5511" fmla="*/ 608118 w 7981948"/>
              <a:gd name="connsiteY5511" fmla="*/ 1362136 h 10287000"/>
              <a:gd name="connsiteX5512" fmla="*/ 622055 w 7981948"/>
              <a:gd name="connsiteY5512" fmla="*/ 1359666 h 10287000"/>
              <a:gd name="connsiteX5513" fmla="*/ 620899 w 7981948"/>
              <a:gd name="connsiteY5513" fmla="*/ 1471453 h 10287000"/>
              <a:gd name="connsiteX5514" fmla="*/ 591814 w 7981948"/>
              <a:gd name="connsiteY5514" fmla="*/ 1443544 h 10287000"/>
              <a:gd name="connsiteX5515" fmla="*/ 553182 w 7981948"/>
              <a:gd name="connsiteY5515" fmla="*/ 1442127 h 10287000"/>
              <a:gd name="connsiteX5516" fmla="*/ 592587 w 7981948"/>
              <a:gd name="connsiteY5516" fmla="*/ 1369021 h 10287000"/>
              <a:gd name="connsiteX5517" fmla="*/ 572667 w 7981948"/>
              <a:gd name="connsiteY5517" fmla="*/ 1351889 h 10287000"/>
              <a:gd name="connsiteX5518" fmla="*/ 597363 w 7981948"/>
              <a:gd name="connsiteY5518" fmla="*/ 1355778 h 10287000"/>
              <a:gd name="connsiteX5519" fmla="*/ 589790 w 7981948"/>
              <a:gd name="connsiteY5519" fmla="*/ 1340589 h 10287000"/>
              <a:gd name="connsiteX5520" fmla="*/ 591381 w 7981948"/>
              <a:gd name="connsiteY5520" fmla="*/ 1336174 h 10287000"/>
              <a:gd name="connsiteX5521" fmla="*/ 640374 w 7981948"/>
              <a:gd name="connsiteY5521" fmla="*/ 1272667 h 10287000"/>
              <a:gd name="connsiteX5522" fmla="*/ 650186 w 7981948"/>
              <a:gd name="connsiteY5522" fmla="*/ 1275857 h 10287000"/>
              <a:gd name="connsiteX5523" fmla="*/ 657404 w 7981948"/>
              <a:gd name="connsiteY5523" fmla="*/ 1290573 h 10287000"/>
              <a:gd name="connsiteX5524" fmla="*/ 652748 w 7981948"/>
              <a:gd name="connsiteY5524" fmla="*/ 1303493 h 10287000"/>
              <a:gd name="connsiteX5525" fmla="*/ 649641 w 7981948"/>
              <a:gd name="connsiteY5525" fmla="*/ 1312106 h 10287000"/>
              <a:gd name="connsiteX5526" fmla="*/ 646536 w 7981948"/>
              <a:gd name="connsiteY5526" fmla="*/ 1320718 h 10287000"/>
              <a:gd name="connsiteX5527" fmla="*/ 653756 w 7981948"/>
              <a:gd name="connsiteY5527" fmla="*/ 1335435 h 10287000"/>
              <a:gd name="connsiteX5528" fmla="*/ 643431 w 7981948"/>
              <a:gd name="connsiteY5528" fmla="*/ 1329331 h 10287000"/>
              <a:gd name="connsiteX5529" fmla="*/ 633106 w 7981948"/>
              <a:gd name="connsiteY5529" fmla="*/ 1323227 h 10287000"/>
              <a:gd name="connsiteX5530" fmla="*/ 634659 w 7981948"/>
              <a:gd name="connsiteY5530" fmla="*/ 1318920 h 10287000"/>
              <a:gd name="connsiteX5531" fmla="*/ 624332 w 7981948"/>
              <a:gd name="connsiteY5531" fmla="*/ 1312816 h 10287000"/>
              <a:gd name="connsiteX5532" fmla="*/ 591806 w 7981948"/>
              <a:gd name="connsiteY5532" fmla="*/ 1298807 h 10287000"/>
              <a:gd name="connsiteX5533" fmla="*/ 606789 w 7981948"/>
              <a:gd name="connsiteY5533" fmla="*/ 1291995 h 10287000"/>
              <a:gd name="connsiteX5534" fmla="*/ 609895 w 7981948"/>
              <a:gd name="connsiteY5534" fmla="*/ 1283380 h 10287000"/>
              <a:gd name="connsiteX5535" fmla="*/ 611447 w 7981948"/>
              <a:gd name="connsiteY5535" fmla="*/ 1279075 h 10287000"/>
              <a:gd name="connsiteX5536" fmla="*/ 620219 w 7981948"/>
              <a:gd name="connsiteY5536" fmla="*/ 1289484 h 10287000"/>
              <a:gd name="connsiteX5537" fmla="*/ 617113 w 7981948"/>
              <a:gd name="connsiteY5537" fmla="*/ 1298100 h 10287000"/>
              <a:gd name="connsiteX5538" fmla="*/ 627438 w 7981948"/>
              <a:gd name="connsiteY5538" fmla="*/ 1304202 h 10287000"/>
              <a:gd name="connsiteX5539" fmla="*/ 632095 w 7981948"/>
              <a:gd name="connsiteY5539" fmla="*/ 1291282 h 10287000"/>
              <a:gd name="connsiteX5540" fmla="*/ 638306 w 7981948"/>
              <a:gd name="connsiteY5540" fmla="*/ 1274057 h 10287000"/>
              <a:gd name="connsiteX5541" fmla="*/ 640374 w 7981948"/>
              <a:gd name="connsiteY5541" fmla="*/ 1272667 h 10287000"/>
              <a:gd name="connsiteX5542" fmla="*/ 649845 w 7981948"/>
              <a:gd name="connsiteY5542" fmla="*/ 1238623 h 10287000"/>
              <a:gd name="connsiteX5543" fmla="*/ 646781 w 7981948"/>
              <a:gd name="connsiteY5543" fmla="*/ 1250560 h 10287000"/>
              <a:gd name="connsiteX5544" fmla="*/ 640933 w 7981948"/>
              <a:gd name="connsiteY5544" fmla="*/ 1239296 h 10287000"/>
              <a:gd name="connsiteX5545" fmla="*/ 649845 w 7981948"/>
              <a:gd name="connsiteY5545" fmla="*/ 1238623 h 10287000"/>
              <a:gd name="connsiteX5546" fmla="*/ 670974 w 7981948"/>
              <a:gd name="connsiteY5546" fmla="*/ 1109625 h 10287000"/>
              <a:gd name="connsiteX5547" fmla="*/ 700057 w 7981948"/>
              <a:gd name="connsiteY5547" fmla="*/ 1137528 h 10287000"/>
              <a:gd name="connsiteX5548" fmla="*/ 701269 w 7981948"/>
              <a:gd name="connsiteY5548" fmla="*/ 1170360 h 10287000"/>
              <a:gd name="connsiteX5549" fmla="*/ 698088 w 7981948"/>
              <a:gd name="connsiteY5549" fmla="*/ 1179186 h 10287000"/>
              <a:gd name="connsiteX5550" fmla="*/ 696497 w 7981948"/>
              <a:gd name="connsiteY5550" fmla="*/ 1183597 h 10287000"/>
              <a:gd name="connsiteX5551" fmla="*/ 674224 w 7981948"/>
              <a:gd name="connsiteY5551" fmla="*/ 1245372 h 10287000"/>
              <a:gd name="connsiteX5552" fmla="*/ 629612 w 7981948"/>
              <a:gd name="connsiteY5552" fmla="*/ 1224350 h 10287000"/>
              <a:gd name="connsiteX5553" fmla="*/ 626431 w 7981948"/>
              <a:gd name="connsiteY5553" fmla="*/ 1233174 h 10287000"/>
              <a:gd name="connsiteX5554" fmla="*/ 624840 w 7981948"/>
              <a:gd name="connsiteY5554" fmla="*/ 1237587 h 10287000"/>
              <a:gd name="connsiteX5555" fmla="*/ 615675 w 7981948"/>
              <a:gd name="connsiteY5555" fmla="*/ 1226815 h 10287000"/>
              <a:gd name="connsiteX5556" fmla="*/ 618857 w 7981948"/>
              <a:gd name="connsiteY5556" fmla="*/ 1217990 h 10287000"/>
              <a:gd name="connsiteX5557" fmla="*/ 619692 w 7981948"/>
              <a:gd name="connsiteY5557" fmla="*/ 1193057 h 10287000"/>
              <a:gd name="connsiteX5558" fmla="*/ 642338 w 7981948"/>
              <a:gd name="connsiteY5558" fmla="*/ 1189050 h 10287000"/>
              <a:gd name="connsiteX5559" fmla="*/ 641127 w 7981948"/>
              <a:gd name="connsiteY5559" fmla="*/ 1156216 h 10287000"/>
              <a:gd name="connsiteX5560" fmla="*/ 674985 w 7981948"/>
              <a:gd name="connsiteY5560" fmla="*/ 1170878 h 10287000"/>
              <a:gd name="connsiteX5561" fmla="*/ 685740 w 7981948"/>
              <a:gd name="connsiteY5561" fmla="*/ 1177237 h 10287000"/>
              <a:gd name="connsiteX5562" fmla="*/ 687331 w 7981948"/>
              <a:gd name="connsiteY5562" fmla="*/ 1172826 h 10287000"/>
              <a:gd name="connsiteX5563" fmla="*/ 678165 w 7981948"/>
              <a:gd name="connsiteY5563" fmla="*/ 1162055 h 10287000"/>
              <a:gd name="connsiteX5564" fmla="*/ 653475 w 7981948"/>
              <a:gd name="connsiteY5564" fmla="*/ 1158163 h 10287000"/>
              <a:gd name="connsiteX5565" fmla="*/ 670974 w 7981948"/>
              <a:gd name="connsiteY5565" fmla="*/ 1109625 h 10287000"/>
              <a:gd name="connsiteX5566" fmla="*/ 667269 w 7981948"/>
              <a:gd name="connsiteY5566" fmla="*/ 1038559 h 10287000"/>
              <a:gd name="connsiteX5567" fmla="*/ 695962 w 7981948"/>
              <a:gd name="connsiteY5567" fmla="*/ 1045743 h 10287000"/>
              <a:gd name="connsiteX5568" fmla="*/ 697538 w 7981948"/>
              <a:gd name="connsiteY5568" fmla="*/ 1041371 h 10287000"/>
              <a:gd name="connsiteX5569" fmla="*/ 709763 w 7981948"/>
              <a:gd name="connsiteY5569" fmla="*/ 1043294 h 10287000"/>
              <a:gd name="connsiteX5570" fmla="*/ 718836 w 7981948"/>
              <a:gd name="connsiteY5570" fmla="*/ 1053962 h 10287000"/>
              <a:gd name="connsiteX5571" fmla="*/ 715683 w 7981948"/>
              <a:gd name="connsiteY5571" fmla="*/ 1062707 h 10287000"/>
              <a:gd name="connsiteX5572" fmla="*/ 703072 w 7981948"/>
              <a:gd name="connsiteY5572" fmla="*/ 1097683 h 10287000"/>
              <a:gd name="connsiteX5573" fmla="*/ 710566 w 7981948"/>
              <a:gd name="connsiteY5573" fmla="*/ 1112723 h 10287000"/>
              <a:gd name="connsiteX5574" fmla="*/ 698344 w 7981948"/>
              <a:gd name="connsiteY5574" fmla="*/ 1110800 h 10287000"/>
              <a:gd name="connsiteX5575" fmla="*/ 687695 w 7981948"/>
              <a:gd name="connsiteY5575" fmla="*/ 1104504 h 10287000"/>
              <a:gd name="connsiteX5576" fmla="*/ 689271 w 7981948"/>
              <a:gd name="connsiteY5576" fmla="*/ 1100132 h 10287000"/>
              <a:gd name="connsiteX5577" fmla="*/ 690848 w 7981948"/>
              <a:gd name="connsiteY5577" fmla="*/ 1095759 h 10287000"/>
              <a:gd name="connsiteX5578" fmla="*/ 680199 w 7981948"/>
              <a:gd name="connsiteY5578" fmla="*/ 1089464 h 10287000"/>
              <a:gd name="connsiteX5579" fmla="*/ 677046 w 7981948"/>
              <a:gd name="connsiteY5579" fmla="*/ 1098209 h 10287000"/>
              <a:gd name="connsiteX5580" fmla="*/ 666399 w 7981948"/>
              <a:gd name="connsiteY5580" fmla="*/ 1091915 h 10287000"/>
              <a:gd name="connsiteX5581" fmla="*/ 657327 w 7981948"/>
              <a:gd name="connsiteY5581" fmla="*/ 1081247 h 10287000"/>
              <a:gd name="connsiteX5582" fmla="*/ 658903 w 7981948"/>
              <a:gd name="connsiteY5582" fmla="*/ 1076872 h 10287000"/>
              <a:gd name="connsiteX5583" fmla="*/ 658651 w 7981948"/>
              <a:gd name="connsiteY5583" fmla="*/ 1046225 h 10287000"/>
              <a:gd name="connsiteX5584" fmla="*/ 667269 w 7981948"/>
              <a:gd name="connsiteY5584" fmla="*/ 1038559 h 10287000"/>
              <a:gd name="connsiteX5585" fmla="*/ 2633869 w 7981948"/>
              <a:gd name="connsiteY5585" fmla="*/ 997223 h 10287000"/>
              <a:gd name="connsiteX5586" fmla="*/ 2642982 w 7981948"/>
              <a:gd name="connsiteY5586" fmla="*/ 1007965 h 10287000"/>
              <a:gd name="connsiteX5587" fmla="*/ 2594523 w 7981948"/>
              <a:gd name="connsiteY5587" fmla="*/ 1070333 h 10287000"/>
              <a:gd name="connsiteX5588" fmla="*/ 2600454 w 7981948"/>
              <a:gd name="connsiteY5588" fmla="*/ 1089903 h 10287000"/>
              <a:gd name="connsiteX5589" fmla="*/ 2584977 w 7981948"/>
              <a:gd name="connsiteY5589" fmla="*/ 1096813 h 10287000"/>
              <a:gd name="connsiteX5590" fmla="*/ 2600021 w 7981948"/>
              <a:gd name="connsiteY5590" fmla="*/ 1127124 h 10287000"/>
              <a:gd name="connsiteX5591" fmla="*/ 2587726 w 7981948"/>
              <a:gd name="connsiteY5591" fmla="*/ 1125209 h 10287000"/>
              <a:gd name="connsiteX5592" fmla="*/ 2584653 w 7981948"/>
              <a:gd name="connsiteY5592" fmla="*/ 1124729 h 10287000"/>
              <a:gd name="connsiteX5593" fmla="*/ 2587726 w 7981948"/>
              <a:gd name="connsiteY5593" fmla="*/ 1125209 h 10287000"/>
              <a:gd name="connsiteX5594" fmla="*/ 2581404 w 7981948"/>
              <a:gd name="connsiteY5594" fmla="*/ 1143307 h 10287000"/>
              <a:gd name="connsiteX5595" fmla="*/ 2569789 w 7981948"/>
              <a:gd name="connsiteY5595" fmla="*/ 1210980 h 10287000"/>
              <a:gd name="connsiteX5596" fmla="*/ 2538400 w 7981948"/>
              <a:gd name="connsiteY5596" fmla="*/ 1262024 h 10287000"/>
              <a:gd name="connsiteX5597" fmla="*/ 2547081 w 7981948"/>
              <a:gd name="connsiteY5597" fmla="*/ 1309986 h 10287000"/>
              <a:gd name="connsiteX5598" fmla="*/ 2533193 w 7981948"/>
              <a:gd name="connsiteY5598" fmla="*/ 1312485 h 10287000"/>
              <a:gd name="connsiteX5599" fmla="*/ 2517282 w 7981948"/>
              <a:gd name="connsiteY5599" fmla="*/ 1356617 h 10287000"/>
              <a:gd name="connsiteX5600" fmla="*/ 2500211 w 7981948"/>
              <a:gd name="connsiteY5600" fmla="*/ 1367943 h 10287000"/>
              <a:gd name="connsiteX5601" fmla="*/ 2483144 w 7981948"/>
              <a:gd name="connsiteY5601" fmla="*/ 1379266 h 10287000"/>
              <a:gd name="connsiteX5602" fmla="*/ 2496072 w 7981948"/>
              <a:gd name="connsiteY5602" fmla="*/ 1392934 h 10287000"/>
              <a:gd name="connsiteX5603" fmla="*/ 2495439 w 7981948"/>
              <a:gd name="connsiteY5603" fmla="*/ 1408064 h 10287000"/>
              <a:gd name="connsiteX5604" fmla="*/ 2501083 w 7981948"/>
              <a:gd name="connsiteY5604" fmla="*/ 1407666 h 10287000"/>
              <a:gd name="connsiteX5605" fmla="*/ 2506396 w 7981948"/>
              <a:gd name="connsiteY5605" fmla="*/ 1447072 h 10287000"/>
              <a:gd name="connsiteX5606" fmla="*/ 2511708 w 7981948"/>
              <a:gd name="connsiteY5606" fmla="*/ 1439191 h 10287000"/>
              <a:gd name="connsiteX5607" fmla="*/ 2517019 w 7981948"/>
              <a:gd name="connsiteY5607" fmla="*/ 1439191 h 10287000"/>
              <a:gd name="connsiteX5608" fmla="*/ 2517019 w 7981948"/>
              <a:gd name="connsiteY5608" fmla="*/ 1447072 h 10287000"/>
              <a:gd name="connsiteX5609" fmla="*/ 2511708 w 7981948"/>
              <a:gd name="connsiteY5609" fmla="*/ 1454955 h 10287000"/>
              <a:gd name="connsiteX5610" fmla="*/ 2517019 w 7981948"/>
              <a:gd name="connsiteY5610" fmla="*/ 1470716 h 10287000"/>
              <a:gd name="connsiteX5611" fmla="*/ 2522330 w 7981948"/>
              <a:gd name="connsiteY5611" fmla="*/ 1470716 h 10287000"/>
              <a:gd name="connsiteX5612" fmla="*/ 2522998 w 7981948"/>
              <a:gd name="connsiteY5612" fmla="*/ 1471213 h 10287000"/>
              <a:gd name="connsiteX5613" fmla="*/ 2545459 w 7981948"/>
              <a:gd name="connsiteY5613" fmla="*/ 1401803 h 10287000"/>
              <a:gd name="connsiteX5614" fmla="*/ 2568142 w 7981948"/>
              <a:gd name="connsiteY5614" fmla="*/ 1327957 h 10287000"/>
              <a:gd name="connsiteX5615" fmla="*/ 2614202 w 7981948"/>
              <a:gd name="connsiteY5615" fmla="*/ 1299700 h 10287000"/>
              <a:gd name="connsiteX5616" fmla="*/ 2677036 w 7981948"/>
              <a:gd name="connsiteY5616" fmla="*/ 1110725 h 10287000"/>
              <a:gd name="connsiteX5617" fmla="*/ 2677084 w 7981948"/>
              <a:gd name="connsiteY5617" fmla="*/ 1110454 h 10287000"/>
              <a:gd name="connsiteX5618" fmla="*/ 2675863 w 7981948"/>
              <a:gd name="connsiteY5618" fmla="*/ 1107866 h 10287000"/>
              <a:gd name="connsiteX5619" fmla="*/ 2665273 w 7981948"/>
              <a:gd name="connsiteY5619" fmla="*/ 1095711 h 10287000"/>
              <a:gd name="connsiteX5620" fmla="*/ 2666619 w 7981948"/>
              <a:gd name="connsiteY5620" fmla="*/ 1082752 h 10287000"/>
              <a:gd name="connsiteX5621" fmla="*/ 2683122 w 7981948"/>
              <a:gd name="connsiteY5621" fmla="*/ 1077126 h 10287000"/>
              <a:gd name="connsiteX5622" fmla="*/ 2683879 w 7981948"/>
              <a:gd name="connsiteY5622" fmla="*/ 1072941 h 10287000"/>
              <a:gd name="connsiteX5623" fmla="*/ 2684732 w 7981948"/>
              <a:gd name="connsiteY5623" fmla="*/ 1054082 h 10287000"/>
              <a:gd name="connsiteX5624" fmla="*/ 2681605 w 7981948"/>
              <a:gd name="connsiteY5624" fmla="*/ 1052586 h 10287000"/>
              <a:gd name="connsiteX5625" fmla="*/ 2678056 w 7981948"/>
              <a:gd name="connsiteY5625" fmla="*/ 1047771 h 10287000"/>
              <a:gd name="connsiteX5626" fmla="*/ 2681537 w 7981948"/>
              <a:gd name="connsiteY5626" fmla="*/ 1047999 h 10287000"/>
              <a:gd name="connsiteX5627" fmla="*/ 2674794 w 7981948"/>
              <a:gd name="connsiteY5627" fmla="*/ 1036484 h 10287000"/>
              <a:gd name="connsiteX5628" fmla="*/ 2675119 w 7981948"/>
              <a:gd name="connsiteY5628" fmla="*/ 1035599 h 10287000"/>
              <a:gd name="connsiteX5629" fmla="*/ 2673218 w 7981948"/>
              <a:gd name="connsiteY5629" fmla="*/ 1036760 h 10287000"/>
              <a:gd name="connsiteX5630" fmla="*/ 2671603 w 7981948"/>
              <a:gd name="connsiteY5630" fmla="*/ 1041239 h 10287000"/>
              <a:gd name="connsiteX5631" fmla="*/ 2661601 w 7981948"/>
              <a:gd name="connsiteY5631" fmla="*/ 1029893 h 10287000"/>
              <a:gd name="connsiteX5632" fmla="*/ 2676447 w 7981948"/>
              <a:gd name="connsiteY5632" fmla="*/ 1027803 h 10287000"/>
              <a:gd name="connsiteX5633" fmla="*/ 2678062 w 7981948"/>
              <a:gd name="connsiteY5633" fmla="*/ 1023325 h 10287000"/>
              <a:gd name="connsiteX5634" fmla="*/ 2679309 w 7981948"/>
              <a:gd name="connsiteY5634" fmla="*/ 1024181 h 10287000"/>
              <a:gd name="connsiteX5635" fmla="*/ 2685107 w 7981948"/>
              <a:gd name="connsiteY5635" fmla="*/ 1008380 h 10287000"/>
              <a:gd name="connsiteX5636" fmla="*/ 2683596 w 7981948"/>
              <a:gd name="connsiteY5636" fmla="*/ 1007884 h 10287000"/>
              <a:gd name="connsiteX5637" fmla="*/ 2681461 w 7981948"/>
              <a:gd name="connsiteY5637" fmla="*/ 1009299 h 10287000"/>
              <a:gd name="connsiteX5638" fmla="*/ 2644574 w 7981948"/>
              <a:gd name="connsiteY5638" fmla="*/ 1003552 h 10287000"/>
              <a:gd name="connsiteX5639" fmla="*/ 2633869 w 7981948"/>
              <a:gd name="connsiteY5639" fmla="*/ 997223 h 10287000"/>
              <a:gd name="connsiteX5640" fmla="*/ 683492 w 7981948"/>
              <a:gd name="connsiteY5640" fmla="*/ 968284 h 10287000"/>
              <a:gd name="connsiteX5641" fmla="*/ 693179 w 7981948"/>
              <a:gd name="connsiteY5641" fmla="*/ 973337 h 10287000"/>
              <a:gd name="connsiteX5642" fmla="*/ 691577 w 7981948"/>
              <a:gd name="connsiteY5642" fmla="*/ 977779 h 10287000"/>
              <a:gd name="connsiteX5643" fmla="*/ 689976 w 7981948"/>
              <a:gd name="connsiteY5643" fmla="*/ 982223 h 10287000"/>
              <a:gd name="connsiteX5644" fmla="*/ 691206 w 7981948"/>
              <a:gd name="connsiteY5644" fmla="*/ 1015291 h 10287000"/>
              <a:gd name="connsiteX5645" fmla="*/ 703648 w 7981948"/>
              <a:gd name="connsiteY5645" fmla="*/ 1017257 h 10287000"/>
              <a:gd name="connsiteX5646" fmla="*/ 712888 w 7981948"/>
              <a:gd name="connsiteY5646" fmla="*/ 1028111 h 10287000"/>
              <a:gd name="connsiteX5647" fmla="*/ 700445 w 7981948"/>
              <a:gd name="connsiteY5647" fmla="*/ 1026145 h 10287000"/>
              <a:gd name="connsiteX5648" fmla="*/ 689603 w 7981948"/>
              <a:gd name="connsiteY5648" fmla="*/ 1019735 h 10287000"/>
              <a:gd name="connsiteX5649" fmla="*/ 678762 w 7981948"/>
              <a:gd name="connsiteY5649" fmla="*/ 1013325 h 10287000"/>
              <a:gd name="connsiteX5650" fmla="*/ 670817 w 7981948"/>
              <a:gd name="connsiteY5650" fmla="*/ 989762 h 10287000"/>
              <a:gd name="connsiteX5651" fmla="*/ 679133 w 7981948"/>
              <a:gd name="connsiteY5651" fmla="*/ 975813 h 10287000"/>
              <a:gd name="connsiteX5652" fmla="*/ 680736 w 7981948"/>
              <a:gd name="connsiteY5652" fmla="*/ 971369 h 10287000"/>
              <a:gd name="connsiteX5653" fmla="*/ 683492 w 7981948"/>
              <a:gd name="connsiteY5653" fmla="*/ 968284 h 10287000"/>
              <a:gd name="connsiteX5654" fmla="*/ 680851 w 7981948"/>
              <a:gd name="connsiteY5654" fmla="*/ 934569 h 10287000"/>
              <a:gd name="connsiteX5655" fmla="*/ 691822 w 7981948"/>
              <a:gd name="connsiteY5655" fmla="*/ 941054 h 10287000"/>
              <a:gd name="connsiteX5656" fmla="*/ 724734 w 7981948"/>
              <a:gd name="connsiteY5656" fmla="*/ 960514 h 10287000"/>
              <a:gd name="connsiteX5657" fmla="*/ 730899 w 7981948"/>
              <a:gd name="connsiteY5657" fmla="*/ 980329 h 10287000"/>
              <a:gd name="connsiteX5658" fmla="*/ 737065 w 7981948"/>
              <a:gd name="connsiteY5658" fmla="*/ 1000144 h 10287000"/>
              <a:gd name="connsiteX5659" fmla="*/ 735462 w 7981948"/>
              <a:gd name="connsiteY5659" fmla="*/ 1004588 h 10287000"/>
              <a:gd name="connsiteX5660" fmla="*/ 722889 w 7981948"/>
              <a:gd name="connsiteY5660" fmla="*/ 1002545 h 10287000"/>
              <a:gd name="connsiteX5661" fmla="*/ 715123 w 7981948"/>
              <a:gd name="connsiteY5661" fmla="*/ 987172 h 10287000"/>
              <a:gd name="connsiteX5662" fmla="*/ 719928 w 7981948"/>
              <a:gd name="connsiteY5662" fmla="*/ 973842 h 10287000"/>
              <a:gd name="connsiteX5663" fmla="*/ 712162 w 7981948"/>
              <a:gd name="connsiteY5663" fmla="*/ 958471 h 10287000"/>
              <a:gd name="connsiteX5664" fmla="*/ 701191 w 7981948"/>
              <a:gd name="connsiteY5664" fmla="*/ 951985 h 10287000"/>
              <a:gd name="connsiteX5665" fmla="*/ 690220 w 7981948"/>
              <a:gd name="connsiteY5665" fmla="*/ 945498 h 10287000"/>
              <a:gd name="connsiteX5666" fmla="*/ 679249 w 7981948"/>
              <a:gd name="connsiteY5666" fmla="*/ 939013 h 10287000"/>
              <a:gd name="connsiteX5667" fmla="*/ 680851 w 7981948"/>
              <a:gd name="connsiteY5667" fmla="*/ 934569 h 10287000"/>
              <a:gd name="connsiteX5668" fmla="*/ 2710501 w 7981948"/>
              <a:gd name="connsiteY5668" fmla="*/ 928756 h 10287000"/>
              <a:gd name="connsiteX5669" fmla="*/ 2696215 w 7981948"/>
              <a:gd name="connsiteY5669" fmla="*/ 932358 h 10287000"/>
              <a:gd name="connsiteX5670" fmla="*/ 2703738 w 7981948"/>
              <a:gd name="connsiteY5670" fmla="*/ 947512 h 10287000"/>
              <a:gd name="connsiteX5671" fmla="*/ 2645007 w 7981948"/>
              <a:gd name="connsiteY5671" fmla="*/ 966330 h 10287000"/>
              <a:gd name="connsiteX5672" fmla="*/ 2654122 w 7981948"/>
              <a:gd name="connsiteY5672" fmla="*/ 977072 h 10287000"/>
              <a:gd name="connsiteX5673" fmla="*/ 2637051 w 7981948"/>
              <a:gd name="connsiteY5673" fmla="*/ 988397 h 10287000"/>
              <a:gd name="connsiteX5674" fmla="*/ 2661642 w 7981948"/>
              <a:gd name="connsiteY5674" fmla="*/ 992228 h 10287000"/>
              <a:gd name="connsiteX5675" fmla="*/ 2684643 w 7981948"/>
              <a:gd name="connsiteY5675" fmla="*/ 1000472 h 10287000"/>
              <a:gd name="connsiteX5676" fmla="*/ 2689417 w 7981948"/>
              <a:gd name="connsiteY5676" fmla="*/ 987233 h 10287000"/>
              <a:gd name="connsiteX5677" fmla="*/ 2691009 w 7981948"/>
              <a:gd name="connsiteY5677" fmla="*/ 982819 h 10287000"/>
              <a:gd name="connsiteX5678" fmla="*/ 2681895 w 7981948"/>
              <a:gd name="connsiteY5678" fmla="*/ 972077 h 10287000"/>
              <a:gd name="connsiteX5679" fmla="*/ 2694191 w 7981948"/>
              <a:gd name="connsiteY5679" fmla="*/ 973993 h 10287000"/>
              <a:gd name="connsiteX5680" fmla="*/ 2697039 w 7981948"/>
              <a:gd name="connsiteY5680" fmla="*/ 975858 h 10287000"/>
              <a:gd name="connsiteX5681" fmla="*/ 2713997 w 7981948"/>
              <a:gd name="connsiteY5681" fmla="*/ 929644 h 10287000"/>
              <a:gd name="connsiteX5682" fmla="*/ 718372 w 7981948"/>
              <a:gd name="connsiteY5682" fmla="*/ 908673 h 10287000"/>
              <a:gd name="connsiteX5683" fmla="*/ 737732 w 7981948"/>
              <a:gd name="connsiteY5683" fmla="*/ 920118 h 10287000"/>
              <a:gd name="connsiteX5684" fmla="*/ 729659 w 7981948"/>
              <a:gd name="connsiteY5684" fmla="*/ 942512 h 10287000"/>
              <a:gd name="connsiteX5685" fmla="*/ 718372 w 7981948"/>
              <a:gd name="connsiteY5685" fmla="*/ 908673 h 10287000"/>
              <a:gd name="connsiteX5686" fmla="*/ 5980065 w 7981948"/>
              <a:gd name="connsiteY5686" fmla="*/ 863133 h 10287000"/>
              <a:gd name="connsiteX5687" fmla="*/ 5986189 w 7981948"/>
              <a:gd name="connsiteY5687" fmla="*/ 866197 h 10287000"/>
              <a:gd name="connsiteX5688" fmla="*/ 5992313 w 7981948"/>
              <a:gd name="connsiteY5688" fmla="*/ 869263 h 10287000"/>
              <a:gd name="connsiteX5689" fmla="*/ 5989363 w 7981948"/>
              <a:gd name="connsiteY5689" fmla="*/ 878932 h 10287000"/>
              <a:gd name="connsiteX5690" fmla="*/ 5991061 w 7981948"/>
              <a:gd name="connsiteY5690" fmla="*/ 896499 h 10287000"/>
              <a:gd name="connsiteX5691" fmla="*/ 5989587 w 7981948"/>
              <a:gd name="connsiteY5691" fmla="*/ 901331 h 10287000"/>
              <a:gd name="connsiteX5692" fmla="*/ 5977337 w 7981948"/>
              <a:gd name="connsiteY5692" fmla="*/ 895201 h 10287000"/>
              <a:gd name="connsiteX5693" fmla="*/ 5977114 w 7981948"/>
              <a:gd name="connsiteY5693" fmla="*/ 872800 h 10287000"/>
              <a:gd name="connsiteX5694" fmla="*/ 5978589 w 7981948"/>
              <a:gd name="connsiteY5694" fmla="*/ 867966 h 10287000"/>
              <a:gd name="connsiteX5695" fmla="*/ 5980065 w 7981948"/>
              <a:gd name="connsiteY5695" fmla="*/ 863133 h 10287000"/>
              <a:gd name="connsiteX5696" fmla="*/ 748936 w 7981948"/>
              <a:gd name="connsiteY5696" fmla="*/ 823897 h 10287000"/>
              <a:gd name="connsiteX5697" fmla="*/ 730861 w 7981948"/>
              <a:gd name="connsiteY5697" fmla="*/ 834942 h 10287000"/>
              <a:gd name="connsiteX5698" fmla="*/ 748936 w 7981948"/>
              <a:gd name="connsiteY5698" fmla="*/ 823897 h 10287000"/>
              <a:gd name="connsiteX5699" fmla="*/ 703377 w 7981948"/>
              <a:gd name="connsiteY5699" fmla="*/ 811286 h 10287000"/>
              <a:gd name="connsiteX5700" fmla="*/ 713208 w 7981948"/>
              <a:gd name="connsiteY5700" fmla="*/ 814416 h 10287000"/>
              <a:gd name="connsiteX5701" fmla="*/ 711614 w 7981948"/>
              <a:gd name="connsiteY5701" fmla="*/ 818838 h 10287000"/>
              <a:gd name="connsiteX5702" fmla="*/ 717155 w 7981948"/>
              <a:gd name="connsiteY5702" fmla="*/ 838209 h 10287000"/>
              <a:gd name="connsiteX5703" fmla="*/ 713132 w 7981948"/>
              <a:gd name="connsiteY5703" fmla="*/ 884114 h 10287000"/>
              <a:gd name="connsiteX5704" fmla="*/ 698022 w 7981948"/>
              <a:gd name="connsiteY5704" fmla="*/ 891276 h 10287000"/>
              <a:gd name="connsiteX5705" fmla="*/ 696428 w 7981948"/>
              <a:gd name="connsiteY5705" fmla="*/ 895698 h 10287000"/>
              <a:gd name="connsiteX5706" fmla="*/ 687698 w 7981948"/>
              <a:gd name="connsiteY5706" fmla="*/ 885171 h 10287000"/>
              <a:gd name="connsiteX5707" fmla="*/ 706830 w 7981948"/>
              <a:gd name="connsiteY5707" fmla="*/ 832105 h 10287000"/>
              <a:gd name="connsiteX5708" fmla="*/ 701289 w 7981948"/>
              <a:gd name="connsiteY5708" fmla="*/ 812734 h 10287000"/>
              <a:gd name="connsiteX5709" fmla="*/ 703377 w 7981948"/>
              <a:gd name="connsiteY5709" fmla="*/ 811286 h 10287000"/>
              <a:gd name="connsiteX5710" fmla="*/ 5966578 w 7981948"/>
              <a:gd name="connsiteY5710" fmla="*/ 807892 h 10287000"/>
              <a:gd name="connsiteX5711" fmla="*/ 5970894 w 7981948"/>
              <a:gd name="connsiteY5711" fmla="*/ 809376 h 10287000"/>
              <a:gd name="connsiteX5712" fmla="*/ 5972471 w 7981948"/>
              <a:gd name="connsiteY5712" fmla="*/ 815574 h 10287000"/>
              <a:gd name="connsiteX5713" fmla="*/ 5972616 w 7981948"/>
              <a:gd name="connsiteY5713" fmla="*/ 826462 h 10287000"/>
              <a:gd name="connsiteX5714" fmla="*/ 5974191 w 7981948"/>
              <a:gd name="connsiteY5714" fmla="*/ 832659 h 10287000"/>
              <a:gd name="connsiteX5715" fmla="*/ 5971183 w 7981948"/>
              <a:gd name="connsiteY5715" fmla="*/ 831154 h 10287000"/>
              <a:gd name="connsiteX5716" fmla="*/ 5968175 w 7981948"/>
              <a:gd name="connsiteY5716" fmla="*/ 829650 h 10287000"/>
              <a:gd name="connsiteX5717" fmla="*/ 5966597 w 7981948"/>
              <a:gd name="connsiteY5717" fmla="*/ 823451 h 10287000"/>
              <a:gd name="connsiteX5718" fmla="*/ 5963446 w 7981948"/>
              <a:gd name="connsiteY5718" fmla="*/ 811056 h 10287000"/>
              <a:gd name="connsiteX5719" fmla="*/ 5966578 w 7981948"/>
              <a:gd name="connsiteY5719" fmla="*/ 807892 h 10287000"/>
              <a:gd name="connsiteX5720" fmla="*/ 733407 w 7981948"/>
              <a:gd name="connsiteY5720" fmla="*/ 799994 h 10287000"/>
              <a:gd name="connsiteX5721" fmla="*/ 754500 w 7981948"/>
              <a:gd name="connsiteY5721" fmla="*/ 801957 h 10287000"/>
              <a:gd name="connsiteX5722" fmla="*/ 748155 w 7981948"/>
              <a:gd name="connsiteY5722" fmla="*/ 819554 h 10287000"/>
              <a:gd name="connsiteX5723" fmla="*/ 737508 w 7981948"/>
              <a:gd name="connsiteY5723" fmla="*/ 813258 h 10287000"/>
              <a:gd name="connsiteX5724" fmla="*/ 728443 w 7981948"/>
              <a:gd name="connsiteY5724" fmla="*/ 802562 h 10287000"/>
              <a:gd name="connsiteX5725" fmla="*/ 733407 w 7981948"/>
              <a:gd name="connsiteY5725" fmla="*/ 799994 h 10287000"/>
              <a:gd name="connsiteX5726" fmla="*/ 752892 w 7981948"/>
              <a:gd name="connsiteY5726" fmla="*/ 773844 h 10287000"/>
              <a:gd name="connsiteX5727" fmla="*/ 746433 w 7981948"/>
              <a:gd name="connsiteY5727" fmla="*/ 791757 h 10287000"/>
              <a:gd name="connsiteX5728" fmla="*/ 745304 w 7981948"/>
              <a:gd name="connsiteY5728" fmla="*/ 780223 h 10287000"/>
              <a:gd name="connsiteX5729" fmla="*/ 752892 w 7981948"/>
              <a:gd name="connsiteY5729" fmla="*/ 773844 h 10287000"/>
              <a:gd name="connsiteX5730" fmla="*/ 704053 w 7981948"/>
              <a:gd name="connsiteY5730" fmla="*/ 765988 h 10287000"/>
              <a:gd name="connsiteX5731" fmla="*/ 697517 w 7981948"/>
              <a:gd name="connsiteY5731" fmla="*/ 784116 h 10287000"/>
              <a:gd name="connsiteX5732" fmla="*/ 704053 w 7981948"/>
              <a:gd name="connsiteY5732" fmla="*/ 765988 h 10287000"/>
              <a:gd name="connsiteX5733" fmla="*/ 759880 w 7981948"/>
              <a:gd name="connsiteY5733" fmla="*/ 757597 h 10287000"/>
              <a:gd name="connsiteX5734" fmla="*/ 767193 w 7981948"/>
              <a:gd name="connsiteY5734" fmla="*/ 770657 h 10287000"/>
              <a:gd name="connsiteX5735" fmla="*/ 759880 w 7981948"/>
              <a:gd name="connsiteY5735" fmla="*/ 757597 h 10287000"/>
              <a:gd name="connsiteX5736" fmla="*/ 732971 w 7981948"/>
              <a:gd name="connsiteY5736" fmla="*/ 729745 h 10287000"/>
              <a:gd name="connsiteX5737" fmla="*/ 743334 w 7981948"/>
              <a:gd name="connsiteY5737" fmla="*/ 735204 h 10287000"/>
              <a:gd name="connsiteX5738" fmla="*/ 741749 w 7981948"/>
              <a:gd name="connsiteY5738" fmla="*/ 739603 h 10287000"/>
              <a:gd name="connsiteX5739" fmla="*/ 738578 w 7981948"/>
              <a:gd name="connsiteY5739" fmla="*/ 748400 h 10287000"/>
              <a:gd name="connsiteX5740" fmla="*/ 720616 w 7981948"/>
              <a:gd name="connsiteY5740" fmla="*/ 759126 h 10287000"/>
              <a:gd name="connsiteX5741" fmla="*/ 709000 w 7981948"/>
              <a:gd name="connsiteY5741" fmla="*/ 752258 h 10287000"/>
              <a:gd name="connsiteX5742" fmla="*/ 704843 w 7981948"/>
              <a:gd name="connsiteY5742" fmla="*/ 749133 h 10287000"/>
              <a:gd name="connsiteX5743" fmla="*/ 710586 w 7981948"/>
              <a:gd name="connsiteY5743" fmla="*/ 747859 h 10287000"/>
              <a:gd name="connsiteX5744" fmla="*/ 728546 w 7981948"/>
              <a:gd name="connsiteY5744" fmla="*/ 737133 h 10287000"/>
              <a:gd name="connsiteX5745" fmla="*/ 730132 w 7981948"/>
              <a:gd name="connsiteY5745" fmla="*/ 732735 h 10287000"/>
              <a:gd name="connsiteX5746" fmla="*/ 732971 w 7981948"/>
              <a:gd name="connsiteY5746" fmla="*/ 729745 h 10287000"/>
              <a:gd name="connsiteX5747" fmla="*/ 780538 w 7981948"/>
              <a:gd name="connsiteY5747" fmla="*/ 691661 h 10287000"/>
              <a:gd name="connsiteX5748" fmla="*/ 793225 w 7981948"/>
              <a:gd name="connsiteY5748" fmla="*/ 701053 h 10287000"/>
              <a:gd name="connsiteX5749" fmla="*/ 777113 w 7981948"/>
              <a:gd name="connsiteY5749" fmla="*/ 706663 h 10287000"/>
              <a:gd name="connsiteX5750" fmla="*/ 773225 w 7981948"/>
              <a:gd name="connsiteY5750" fmla="*/ 693014 h 10287000"/>
              <a:gd name="connsiteX5751" fmla="*/ 780538 w 7981948"/>
              <a:gd name="connsiteY5751" fmla="*/ 691661 h 10287000"/>
              <a:gd name="connsiteX5752" fmla="*/ 731061 w 7981948"/>
              <a:gd name="connsiteY5752" fmla="*/ 691079 h 10287000"/>
              <a:gd name="connsiteX5753" fmla="*/ 723371 w 7981948"/>
              <a:gd name="connsiteY5753" fmla="*/ 712406 h 10287000"/>
              <a:gd name="connsiteX5754" fmla="*/ 731061 w 7981948"/>
              <a:gd name="connsiteY5754" fmla="*/ 691079 h 10287000"/>
              <a:gd name="connsiteX5755" fmla="*/ 791737 w 7981948"/>
              <a:gd name="connsiteY5755" fmla="*/ 672617 h 10287000"/>
              <a:gd name="connsiteX5756" fmla="*/ 782827 w 7981948"/>
              <a:gd name="connsiteY5756" fmla="*/ 677173 h 10287000"/>
              <a:gd name="connsiteX5757" fmla="*/ 791737 w 7981948"/>
              <a:gd name="connsiteY5757" fmla="*/ 672617 h 10287000"/>
              <a:gd name="connsiteX5758" fmla="*/ 789309 w 7981948"/>
              <a:gd name="connsiteY5758" fmla="*/ 653828 h 10287000"/>
              <a:gd name="connsiteX5759" fmla="*/ 806468 w 7981948"/>
              <a:gd name="connsiteY5759" fmla="*/ 659983 h 10287000"/>
              <a:gd name="connsiteX5760" fmla="*/ 790951 w 7981948"/>
              <a:gd name="connsiteY5760" fmla="*/ 668273 h 10287000"/>
              <a:gd name="connsiteX5761" fmla="*/ 779584 w 7981948"/>
              <a:gd name="connsiteY5761" fmla="*/ 656368 h 10287000"/>
              <a:gd name="connsiteX5762" fmla="*/ 789309 w 7981948"/>
              <a:gd name="connsiteY5762" fmla="*/ 653828 h 10287000"/>
              <a:gd name="connsiteX5763" fmla="*/ 816877 w 7981948"/>
              <a:gd name="connsiteY5763" fmla="*/ 605645 h 10287000"/>
              <a:gd name="connsiteX5764" fmla="*/ 821413 w 7981948"/>
              <a:gd name="connsiteY5764" fmla="*/ 626129 h 10287000"/>
              <a:gd name="connsiteX5765" fmla="*/ 813295 w 7981948"/>
              <a:gd name="connsiteY5765" fmla="*/ 608339 h 10287000"/>
              <a:gd name="connsiteX5766" fmla="*/ 816877 w 7981948"/>
              <a:gd name="connsiteY5766" fmla="*/ 605645 h 10287000"/>
              <a:gd name="connsiteX5767" fmla="*/ 766361 w 7981948"/>
              <a:gd name="connsiteY5767" fmla="*/ 593163 h 10287000"/>
              <a:gd name="connsiteX5768" fmla="*/ 779582 w 7981948"/>
              <a:gd name="connsiteY5768" fmla="*/ 595576 h 10287000"/>
              <a:gd name="connsiteX5769" fmla="*/ 789593 w 7981948"/>
              <a:gd name="connsiteY5769" fmla="*/ 606899 h 10287000"/>
              <a:gd name="connsiteX5770" fmla="*/ 758697 w 7981948"/>
              <a:gd name="connsiteY5770" fmla="*/ 653502 h 10287000"/>
              <a:gd name="connsiteX5771" fmla="*/ 757092 w 7981948"/>
              <a:gd name="connsiteY5771" fmla="*/ 657957 h 10287000"/>
              <a:gd name="connsiteX5772" fmla="*/ 747083 w 7981948"/>
              <a:gd name="connsiteY5772" fmla="*/ 646634 h 10287000"/>
              <a:gd name="connsiteX5773" fmla="*/ 766361 w 7981948"/>
              <a:gd name="connsiteY5773" fmla="*/ 593163 h 10287000"/>
              <a:gd name="connsiteX5774" fmla="*/ 823706 w 7981948"/>
              <a:gd name="connsiteY5774" fmla="*/ 467394 h 10287000"/>
              <a:gd name="connsiteX5775" fmla="*/ 834464 w 7981948"/>
              <a:gd name="connsiteY5775" fmla="*/ 473754 h 10287000"/>
              <a:gd name="connsiteX5776" fmla="*/ 832876 w 7981948"/>
              <a:gd name="connsiteY5776" fmla="*/ 478152 h 10287000"/>
              <a:gd name="connsiteX5777" fmla="*/ 831291 w 7981948"/>
              <a:gd name="connsiteY5777" fmla="*/ 482553 h 10287000"/>
              <a:gd name="connsiteX5778" fmla="*/ 829705 w 7981948"/>
              <a:gd name="connsiteY5778" fmla="*/ 486951 h 10287000"/>
              <a:gd name="connsiteX5779" fmla="*/ 849631 w 7981948"/>
              <a:gd name="connsiteY5779" fmla="*/ 504068 h 10287000"/>
              <a:gd name="connsiteX5780" fmla="*/ 855974 w 7981948"/>
              <a:gd name="connsiteY5780" fmla="*/ 486471 h 10287000"/>
              <a:gd name="connsiteX5781" fmla="*/ 869903 w 7981948"/>
              <a:gd name="connsiteY5781" fmla="*/ 484034 h 10287000"/>
              <a:gd name="connsiteX5782" fmla="*/ 879072 w 7981948"/>
              <a:gd name="connsiteY5782" fmla="*/ 494793 h 10287000"/>
              <a:gd name="connsiteX5783" fmla="*/ 886654 w 7981948"/>
              <a:gd name="connsiteY5783" fmla="*/ 509947 h 10287000"/>
              <a:gd name="connsiteX5784" fmla="*/ 867971 w 7981948"/>
              <a:gd name="connsiteY5784" fmla="*/ 525583 h 10287000"/>
              <a:gd name="connsiteX5785" fmla="*/ 857215 w 7981948"/>
              <a:gd name="connsiteY5785" fmla="*/ 519224 h 10287000"/>
              <a:gd name="connsiteX5786" fmla="*/ 852459 w 7981948"/>
              <a:gd name="connsiteY5786" fmla="*/ 532420 h 10287000"/>
              <a:gd name="connsiteX5787" fmla="*/ 850872 w 7981948"/>
              <a:gd name="connsiteY5787" fmla="*/ 536820 h 10287000"/>
              <a:gd name="connsiteX5788" fmla="*/ 831842 w 7981948"/>
              <a:gd name="connsiteY5788" fmla="*/ 589602 h 10287000"/>
              <a:gd name="connsiteX5789" fmla="*/ 799574 w 7981948"/>
              <a:gd name="connsiteY5789" fmla="*/ 570526 h 10287000"/>
              <a:gd name="connsiteX5790" fmla="*/ 797988 w 7981948"/>
              <a:gd name="connsiteY5790" fmla="*/ 574923 h 10287000"/>
              <a:gd name="connsiteX5791" fmla="*/ 784059 w 7981948"/>
              <a:gd name="connsiteY5791" fmla="*/ 577363 h 10287000"/>
              <a:gd name="connsiteX5792" fmla="*/ 771719 w 7981948"/>
              <a:gd name="connsiteY5792" fmla="*/ 575405 h 10287000"/>
              <a:gd name="connsiteX5793" fmla="*/ 764136 w 7981948"/>
              <a:gd name="connsiteY5793" fmla="*/ 560248 h 10287000"/>
              <a:gd name="connsiteX5794" fmla="*/ 778064 w 7981948"/>
              <a:gd name="connsiteY5794" fmla="*/ 557809 h 10287000"/>
              <a:gd name="connsiteX5795" fmla="*/ 779649 w 7981948"/>
              <a:gd name="connsiteY5795" fmla="*/ 553411 h 10287000"/>
              <a:gd name="connsiteX5796" fmla="*/ 793922 w 7981948"/>
              <a:gd name="connsiteY5796" fmla="*/ 513821 h 10287000"/>
              <a:gd name="connsiteX5797" fmla="*/ 804676 w 7981948"/>
              <a:gd name="connsiteY5797" fmla="*/ 520179 h 10287000"/>
              <a:gd name="connsiteX5798" fmla="*/ 812605 w 7981948"/>
              <a:gd name="connsiteY5798" fmla="*/ 498185 h 10287000"/>
              <a:gd name="connsiteX5799" fmla="*/ 808196 w 7981948"/>
              <a:gd name="connsiteY5799" fmla="*/ 474234 h 10287000"/>
              <a:gd name="connsiteX5800" fmla="*/ 820535 w 7981948"/>
              <a:gd name="connsiteY5800" fmla="*/ 476194 h 10287000"/>
              <a:gd name="connsiteX5801" fmla="*/ 822121 w 7981948"/>
              <a:gd name="connsiteY5801" fmla="*/ 471794 h 10287000"/>
              <a:gd name="connsiteX5802" fmla="*/ 823706 w 7981948"/>
              <a:gd name="connsiteY5802" fmla="*/ 467394 h 10287000"/>
              <a:gd name="connsiteX5803" fmla="*/ 2741628 w 7981948"/>
              <a:gd name="connsiteY5803" fmla="*/ 338133 h 10287000"/>
              <a:gd name="connsiteX5804" fmla="*/ 2752333 w 7981948"/>
              <a:gd name="connsiteY5804" fmla="*/ 344462 h 10287000"/>
              <a:gd name="connsiteX5805" fmla="*/ 2764627 w 7981948"/>
              <a:gd name="connsiteY5805" fmla="*/ 346377 h 10287000"/>
              <a:gd name="connsiteX5806" fmla="*/ 2763036 w 7981948"/>
              <a:gd name="connsiteY5806" fmla="*/ 350790 h 10287000"/>
              <a:gd name="connsiteX5807" fmla="*/ 2750740 w 7981948"/>
              <a:gd name="connsiteY5807" fmla="*/ 348877 h 10287000"/>
              <a:gd name="connsiteX5808" fmla="*/ 2758263 w 7981948"/>
              <a:gd name="connsiteY5808" fmla="*/ 364032 h 10287000"/>
              <a:gd name="connsiteX5809" fmla="*/ 2741628 w 7981948"/>
              <a:gd name="connsiteY5809" fmla="*/ 338133 h 10287000"/>
              <a:gd name="connsiteX5810" fmla="*/ 967223 w 7981948"/>
              <a:gd name="connsiteY5810" fmla="*/ 260937 h 10287000"/>
              <a:gd name="connsiteX5811" fmla="*/ 977567 w 7981948"/>
              <a:gd name="connsiteY5811" fmla="*/ 264380 h 10287000"/>
              <a:gd name="connsiteX5812" fmla="*/ 986890 w 7981948"/>
              <a:gd name="connsiteY5812" fmla="*/ 275235 h 10287000"/>
              <a:gd name="connsiteX5813" fmla="*/ 980536 w 7981948"/>
              <a:gd name="connsiteY5813" fmla="*/ 292862 h 10287000"/>
              <a:gd name="connsiteX5814" fmla="*/ 986679 w 7981948"/>
              <a:gd name="connsiteY5814" fmla="*/ 312531 h 10287000"/>
              <a:gd name="connsiteX5815" fmla="*/ 981914 w 7981948"/>
              <a:gd name="connsiteY5815" fmla="*/ 325749 h 10287000"/>
              <a:gd name="connsiteX5816" fmla="*/ 971004 w 7981948"/>
              <a:gd name="connsiteY5816" fmla="*/ 319298 h 10287000"/>
              <a:gd name="connsiteX5817" fmla="*/ 975559 w 7981948"/>
              <a:gd name="connsiteY5817" fmla="*/ 343376 h 10287000"/>
              <a:gd name="connsiteX5818" fmla="*/ 973971 w 7981948"/>
              <a:gd name="connsiteY5818" fmla="*/ 347781 h 10287000"/>
              <a:gd name="connsiteX5819" fmla="*/ 972381 w 7981948"/>
              <a:gd name="connsiteY5819" fmla="*/ 352186 h 10287000"/>
              <a:gd name="connsiteX5820" fmla="*/ 981706 w 7981948"/>
              <a:gd name="connsiteY5820" fmla="*/ 363044 h 10287000"/>
              <a:gd name="connsiteX5821" fmla="*/ 969204 w 7981948"/>
              <a:gd name="connsiteY5821" fmla="*/ 360999 h 10287000"/>
              <a:gd name="connsiteX5822" fmla="*/ 956707 w 7981948"/>
              <a:gd name="connsiteY5822" fmla="*/ 358956 h 10287000"/>
              <a:gd name="connsiteX5823" fmla="*/ 955119 w 7981948"/>
              <a:gd name="connsiteY5823" fmla="*/ 363361 h 10287000"/>
              <a:gd name="connsiteX5824" fmla="*/ 953530 w 7981948"/>
              <a:gd name="connsiteY5824" fmla="*/ 367768 h 10287000"/>
              <a:gd name="connsiteX5825" fmla="*/ 941028 w 7981948"/>
              <a:gd name="connsiteY5825" fmla="*/ 365723 h 10287000"/>
              <a:gd name="connsiteX5826" fmla="*/ 942618 w 7981948"/>
              <a:gd name="connsiteY5826" fmla="*/ 361316 h 10287000"/>
              <a:gd name="connsiteX5827" fmla="*/ 945795 w 7981948"/>
              <a:gd name="connsiteY5827" fmla="*/ 352503 h 10287000"/>
              <a:gd name="connsiteX5828" fmla="*/ 934881 w 7981948"/>
              <a:gd name="connsiteY5828" fmla="*/ 346053 h 10287000"/>
              <a:gd name="connsiteX5829" fmla="*/ 928527 w 7981948"/>
              <a:gd name="connsiteY5829" fmla="*/ 363678 h 10287000"/>
              <a:gd name="connsiteX5830" fmla="*/ 939439 w 7981948"/>
              <a:gd name="connsiteY5830" fmla="*/ 370128 h 10287000"/>
              <a:gd name="connsiteX5831" fmla="*/ 937851 w 7981948"/>
              <a:gd name="connsiteY5831" fmla="*/ 374536 h 10287000"/>
              <a:gd name="connsiteX5832" fmla="*/ 943998 w 7981948"/>
              <a:gd name="connsiteY5832" fmla="*/ 394206 h 10287000"/>
              <a:gd name="connsiteX5833" fmla="*/ 926730 w 7981948"/>
              <a:gd name="connsiteY5833" fmla="*/ 405380 h 10287000"/>
              <a:gd name="connsiteX5834" fmla="*/ 923553 w 7981948"/>
              <a:gd name="connsiteY5834" fmla="*/ 414191 h 10287000"/>
              <a:gd name="connsiteX5835" fmla="*/ 918788 w 7981948"/>
              <a:gd name="connsiteY5835" fmla="*/ 427409 h 10287000"/>
              <a:gd name="connsiteX5836" fmla="*/ 917199 w 7981948"/>
              <a:gd name="connsiteY5836" fmla="*/ 431816 h 10287000"/>
              <a:gd name="connsiteX5837" fmla="*/ 896547 w 7981948"/>
              <a:gd name="connsiteY5837" fmla="*/ 489098 h 10287000"/>
              <a:gd name="connsiteX5838" fmla="*/ 840399 w 7981948"/>
              <a:gd name="connsiteY5838" fmla="*/ 461246 h 10287000"/>
              <a:gd name="connsiteX5839" fmla="*/ 843783 w 7981948"/>
              <a:gd name="connsiteY5839" fmla="*/ 415138 h 10287000"/>
              <a:gd name="connsiteX5840" fmla="*/ 893786 w 7981948"/>
              <a:gd name="connsiteY5840" fmla="*/ 423318 h 10287000"/>
              <a:gd name="connsiteX5841" fmla="*/ 895376 w 7981948"/>
              <a:gd name="connsiteY5841" fmla="*/ 418913 h 10287000"/>
              <a:gd name="connsiteX5842" fmla="*/ 909465 w 7981948"/>
              <a:gd name="connsiteY5842" fmla="*/ 416553 h 10287000"/>
              <a:gd name="connsiteX5843" fmla="*/ 898553 w 7981948"/>
              <a:gd name="connsiteY5843" fmla="*/ 410101 h 10287000"/>
              <a:gd name="connsiteX5844" fmla="*/ 900141 w 7981948"/>
              <a:gd name="connsiteY5844" fmla="*/ 405693 h 10287000"/>
              <a:gd name="connsiteX5845" fmla="*/ 911053 w 7981948"/>
              <a:gd name="connsiteY5845" fmla="*/ 412146 h 10287000"/>
              <a:gd name="connsiteX5846" fmla="*/ 901729 w 7981948"/>
              <a:gd name="connsiteY5846" fmla="*/ 401288 h 10287000"/>
              <a:gd name="connsiteX5847" fmla="*/ 879904 w 7981948"/>
              <a:gd name="connsiteY5847" fmla="*/ 388384 h 10287000"/>
              <a:gd name="connsiteX5848" fmla="*/ 876725 w 7981948"/>
              <a:gd name="connsiteY5848" fmla="*/ 397196 h 10287000"/>
              <a:gd name="connsiteX5849" fmla="*/ 875137 w 7981948"/>
              <a:gd name="connsiteY5849" fmla="*/ 401601 h 10287000"/>
              <a:gd name="connsiteX5850" fmla="*/ 865816 w 7981948"/>
              <a:gd name="connsiteY5850" fmla="*/ 390745 h 10287000"/>
              <a:gd name="connsiteX5851" fmla="*/ 868993 w 7981948"/>
              <a:gd name="connsiteY5851" fmla="*/ 381933 h 10287000"/>
              <a:gd name="connsiteX5852" fmla="*/ 870583 w 7981948"/>
              <a:gd name="connsiteY5852" fmla="*/ 377528 h 10287000"/>
              <a:gd name="connsiteX5853" fmla="*/ 873759 w 7981948"/>
              <a:gd name="connsiteY5853" fmla="*/ 368715 h 10287000"/>
              <a:gd name="connsiteX5854" fmla="*/ 878525 w 7981948"/>
              <a:gd name="connsiteY5854" fmla="*/ 355495 h 10287000"/>
              <a:gd name="connsiteX5855" fmla="*/ 880114 w 7981948"/>
              <a:gd name="connsiteY5855" fmla="*/ 351090 h 10287000"/>
              <a:gd name="connsiteX5856" fmla="*/ 917615 w 7981948"/>
              <a:gd name="connsiteY5856" fmla="*/ 357225 h 10287000"/>
              <a:gd name="connsiteX5857" fmla="*/ 923969 w 7981948"/>
              <a:gd name="connsiteY5857" fmla="*/ 339601 h 10287000"/>
              <a:gd name="connsiteX5858" fmla="*/ 902142 w 7981948"/>
              <a:gd name="connsiteY5858" fmla="*/ 326696 h 10287000"/>
              <a:gd name="connsiteX5859" fmla="*/ 903732 w 7981948"/>
              <a:gd name="connsiteY5859" fmla="*/ 322290 h 10287000"/>
              <a:gd name="connsiteX5860" fmla="*/ 925558 w 7981948"/>
              <a:gd name="connsiteY5860" fmla="*/ 335195 h 10287000"/>
              <a:gd name="connsiteX5861" fmla="*/ 938059 w 7981948"/>
              <a:gd name="connsiteY5861" fmla="*/ 337240 h 10287000"/>
              <a:gd name="connsiteX5862" fmla="*/ 927147 w 7981948"/>
              <a:gd name="connsiteY5862" fmla="*/ 330788 h 10287000"/>
              <a:gd name="connsiteX5863" fmla="*/ 933502 w 7981948"/>
              <a:gd name="connsiteY5863" fmla="*/ 313163 h 10287000"/>
              <a:gd name="connsiteX5864" fmla="*/ 953736 w 7981948"/>
              <a:gd name="connsiteY5864" fmla="*/ 330473 h 10287000"/>
              <a:gd name="connsiteX5865" fmla="*/ 956914 w 7981948"/>
              <a:gd name="connsiteY5865" fmla="*/ 321660 h 10287000"/>
              <a:gd name="connsiteX5866" fmla="*/ 938269 w 7981948"/>
              <a:gd name="connsiteY5866" fmla="*/ 299943 h 10287000"/>
              <a:gd name="connsiteX5867" fmla="*/ 936679 w 7981948"/>
              <a:gd name="connsiteY5867" fmla="*/ 304350 h 10287000"/>
              <a:gd name="connsiteX5868" fmla="*/ 924178 w 7981948"/>
              <a:gd name="connsiteY5868" fmla="*/ 302305 h 10287000"/>
              <a:gd name="connsiteX5869" fmla="*/ 914852 w 7981948"/>
              <a:gd name="connsiteY5869" fmla="*/ 291445 h 10287000"/>
              <a:gd name="connsiteX5870" fmla="*/ 918028 w 7981948"/>
              <a:gd name="connsiteY5870" fmla="*/ 282633 h 10287000"/>
              <a:gd name="connsiteX5871" fmla="*/ 935300 w 7981948"/>
              <a:gd name="connsiteY5871" fmla="*/ 271462 h 10287000"/>
              <a:gd name="connsiteX5872" fmla="*/ 964857 w 7981948"/>
              <a:gd name="connsiteY5872" fmla="*/ 299628 h 10287000"/>
              <a:gd name="connsiteX5873" fmla="*/ 969624 w 7981948"/>
              <a:gd name="connsiteY5873" fmla="*/ 286410 h 10287000"/>
              <a:gd name="connsiteX5874" fmla="*/ 965065 w 7981948"/>
              <a:gd name="connsiteY5874" fmla="*/ 262333 h 10287000"/>
              <a:gd name="connsiteX5875" fmla="*/ 967223 w 7981948"/>
              <a:gd name="connsiteY5875" fmla="*/ 260937 h 10287000"/>
              <a:gd name="connsiteX5876" fmla="*/ 971808 w 7981948"/>
              <a:gd name="connsiteY5876" fmla="*/ 244805 h 10287000"/>
              <a:gd name="connsiteX5877" fmla="*/ 993997 w 7981948"/>
              <a:gd name="connsiteY5877" fmla="*/ 252749 h 10287000"/>
              <a:gd name="connsiteX5878" fmla="*/ 979059 w 7981948"/>
              <a:gd name="connsiteY5878" fmla="*/ 259441 h 10287000"/>
              <a:gd name="connsiteX5879" fmla="*/ 971808 w 7981948"/>
              <a:gd name="connsiteY5879" fmla="*/ 244805 h 10287000"/>
              <a:gd name="connsiteX5880" fmla="*/ 945360 w 7981948"/>
              <a:gd name="connsiteY5880" fmla="*/ 231310 h 10287000"/>
              <a:gd name="connsiteX5881" fmla="*/ 960579 w 7981948"/>
              <a:gd name="connsiteY5881" fmla="*/ 236872 h 10287000"/>
              <a:gd name="connsiteX5882" fmla="*/ 940450 w 7981948"/>
              <a:gd name="connsiteY5882" fmla="*/ 257958 h 10287000"/>
              <a:gd name="connsiteX5883" fmla="*/ 936660 w 7981948"/>
              <a:gd name="connsiteY5883" fmla="*/ 233726 h 10287000"/>
              <a:gd name="connsiteX5884" fmla="*/ 945360 w 7981948"/>
              <a:gd name="connsiteY5884" fmla="*/ 231310 h 10287000"/>
              <a:gd name="connsiteX5885" fmla="*/ 2792605 w 7981948"/>
              <a:gd name="connsiteY5885" fmla="*/ 206189 h 10287000"/>
              <a:gd name="connsiteX5886" fmla="*/ 2813255 w 7981948"/>
              <a:gd name="connsiteY5886" fmla="*/ 218396 h 10287000"/>
              <a:gd name="connsiteX5887" fmla="*/ 2787415 w 7981948"/>
              <a:gd name="connsiteY5887" fmla="*/ 220584 h 10287000"/>
              <a:gd name="connsiteX5888" fmla="*/ 2785490 w 7981948"/>
              <a:gd name="connsiteY5888" fmla="*/ 212896 h 10287000"/>
              <a:gd name="connsiteX5889" fmla="*/ 2792605 w 7981948"/>
              <a:gd name="connsiteY5889" fmla="*/ 206189 h 10287000"/>
              <a:gd name="connsiteX5890" fmla="*/ 966262 w 7981948"/>
              <a:gd name="connsiteY5890" fmla="*/ 182017 h 10287000"/>
              <a:gd name="connsiteX5891" fmla="*/ 976911 w 7981948"/>
              <a:gd name="connsiteY5891" fmla="*/ 188312 h 10287000"/>
              <a:gd name="connsiteX5892" fmla="*/ 996640 w 7981948"/>
              <a:gd name="connsiteY5892" fmla="*/ 205246 h 10287000"/>
              <a:gd name="connsiteX5893" fmla="*/ 995075 w 7981948"/>
              <a:gd name="connsiteY5893" fmla="*/ 209585 h 10287000"/>
              <a:gd name="connsiteX5894" fmla="*/ 991944 w 7981948"/>
              <a:gd name="connsiteY5894" fmla="*/ 218270 h 10287000"/>
              <a:gd name="connsiteX5895" fmla="*/ 1001029 w 7981948"/>
              <a:gd name="connsiteY5895" fmla="*/ 228907 h 10287000"/>
              <a:gd name="connsiteX5896" fmla="*/ 988814 w 7981948"/>
              <a:gd name="connsiteY5896" fmla="*/ 226953 h 10287000"/>
              <a:gd name="connsiteX5897" fmla="*/ 979732 w 7981948"/>
              <a:gd name="connsiteY5897" fmla="*/ 216316 h 10287000"/>
              <a:gd name="connsiteX5898" fmla="*/ 981298 w 7981948"/>
              <a:gd name="connsiteY5898" fmla="*/ 211974 h 10287000"/>
              <a:gd name="connsiteX5899" fmla="*/ 984428 w 7981948"/>
              <a:gd name="connsiteY5899" fmla="*/ 203292 h 10287000"/>
              <a:gd name="connsiteX5900" fmla="*/ 973781 w 7981948"/>
              <a:gd name="connsiteY5900" fmla="*/ 196996 h 10287000"/>
              <a:gd name="connsiteX5901" fmla="*/ 972214 w 7981948"/>
              <a:gd name="connsiteY5901" fmla="*/ 201337 h 10287000"/>
              <a:gd name="connsiteX5902" fmla="*/ 967518 w 7981948"/>
              <a:gd name="connsiteY5902" fmla="*/ 214363 h 10287000"/>
              <a:gd name="connsiteX5903" fmla="*/ 956870 w 7981948"/>
              <a:gd name="connsiteY5903" fmla="*/ 208068 h 10287000"/>
              <a:gd name="connsiteX5904" fmla="*/ 958436 w 7981948"/>
              <a:gd name="connsiteY5904" fmla="*/ 203724 h 10287000"/>
              <a:gd name="connsiteX5905" fmla="*/ 961566 w 7981948"/>
              <a:gd name="connsiteY5905" fmla="*/ 195041 h 10287000"/>
              <a:gd name="connsiteX5906" fmla="*/ 964697 w 7981948"/>
              <a:gd name="connsiteY5906" fmla="*/ 186358 h 10287000"/>
              <a:gd name="connsiteX5907" fmla="*/ 966262 w 7981948"/>
              <a:gd name="connsiteY5907" fmla="*/ 182017 h 10287000"/>
              <a:gd name="connsiteX5908" fmla="*/ 591388 w 7981948"/>
              <a:gd name="connsiteY5908" fmla="*/ 175753 h 10287000"/>
              <a:gd name="connsiteX5909" fmla="*/ 596597 w 7981948"/>
              <a:gd name="connsiteY5909" fmla="*/ 194377 h 10287000"/>
              <a:gd name="connsiteX5910" fmla="*/ 587795 w 7981948"/>
              <a:gd name="connsiteY5910" fmla="*/ 178476 h 10287000"/>
              <a:gd name="connsiteX5911" fmla="*/ 591388 w 7981948"/>
              <a:gd name="connsiteY5911" fmla="*/ 175753 h 10287000"/>
              <a:gd name="connsiteX5912" fmla="*/ 2696366 w 7981948"/>
              <a:gd name="connsiteY5912" fmla="*/ 138726 h 10287000"/>
              <a:gd name="connsiteX5913" fmla="*/ 2741333 w 7981948"/>
              <a:gd name="connsiteY5913" fmla="*/ 159921 h 10287000"/>
              <a:gd name="connsiteX5914" fmla="*/ 2748971 w 7981948"/>
              <a:gd name="connsiteY5914" fmla="*/ 175216 h 10287000"/>
              <a:gd name="connsiteX5915" fmla="*/ 2733324 w 7981948"/>
              <a:gd name="connsiteY5915" fmla="*/ 182137 h 10287000"/>
              <a:gd name="connsiteX5916" fmla="*/ 2691561 w 7981948"/>
              <a:gd name="connsiteY5916" fmla="*/ 152053 h 10287000"/>
              <a:gd name="connsiteX5917" fmla="*/ 2696366 w 7981948"/>
              <a:gd name="connsiteY5917" fmla="*/ 138726 h 10287000"/>
              <a:gd name="connsiteX5918" fmla="*/ 988315 w 7981948"/>
              <a:gd name="connsiteY5918" fmla="*/ 125198 h 10287000"/>
              <a:gd name="connsiteX5919" fmla="*/ 1029615 w 7981948"/>
              <a:gd name="connsiteY5919" fmla="*/ 149616 h 10287000"/>
              <a:gd name="connsiteX5920" fmla="*/ 1011121 w 7981948"/>
              <a:gd name="connsiteY5920" fmla="*/ 166172 h 10287000"/>
              <a:gd name="connsiteX5921" fmla="*/ 988837 w 7981948"/>
              <a:gd name="connsiteY5921" fmla="*/ 158494 h 10287000"/>
              <a:gd name="connsiteX5922" fmla="*/ 969819 w 7981948"/>
              <a:gd name="connsiteY5922" fmla="*/ 141755 h 10287000"/>
              <a:gd name="connsiteX5923" fmla="*/ 971936 w 7981948"/>
              <a:gd name="connsiteY5923" fmla="*/ 127199 h 10287000"/>
              <a:gd name="connsiteX5924" fmla="*/ 988315 w 7981948"/>
              <a:gd name="connsiteY5924" fmla="*/ 125198 h 10287000"/>
              <a:gd name="connsiteX5925" fmla="*/ 1013266 w 7981948"/>
              <a:gd name="connsiteY5925" fmla="*/ 119237 h 10287000"/>
              <a:gd name="connsiteX5926" fmla="*/ 1024459 w 7981948"/>
              <a:gd name="connsiteY5926" fmla="*/ 124835 h 10287000"/>
              <a:gd name="connsiteX5927" fmla="*/ 1019614 w 7981948"/>
              <a:gd name="connsiteY5927" fmla="*/ 138271 h 10287000"/>
              <a:gd name="connsiteX5928" fmla="*/ 1007518 w 7981948"/>
              <a:gd name="connsiteY5928" fmla="*/ 122967 h 10287000"/>
              <a:gd name="connsiteX5929" fmla="*/ 1013266 w 7981948"/>
              <a:gd name="connsiteY5929" fmla="*/ 119237 h 10287000"/>
              <a:gd name="connsiteX5930" fmla="*/ 2648946 w 7981948"/>
              <a:gd name="connsiteY5930" fmla="*/ 100877 h 10287000"/>
              <a:gd name="connsiteX5931" fmla="*/ 2666720 w 7981948"/>
              <a:gd name="connsiteY5931" fmla="*/ 116722 h 10287000"/>
              <a:gd name="connsiteX5932" fmla="*/ 2655455 w 7981948"/>
              <a:gd name="connsiteY5932" fmla="*/ 115398 h 10287000"/>
              <a:gd name="connsiteX5933" fmla="*/ 2657040 w 7981948"/>
              <a:gd name="connsiteY5933" fmla="*/ 110999 h 10287000"/>
              <a:gd name="connsiteX5934" fmla="*/ 2648946 w 7981948"/>
              <a:gd name="connsiteY5934" fmla="*/ 100877 h 10287000"/>
              <a:gd name="connsiteX5935" fmla="*/ 983481 w 7981948"/>
              <a:gd name="connsiteY5935" fmla="*/ 95173 h 10287000"/>
              <a:gd name="connsiteX5936" fmla="*/ 977138 w 7981948"/>
              <a:gd name="connsiteY5936" fmla="*/ 112769 h 10287000"/>
              <a:gd name="connsiteX5937" fmla="*/ 983481 w 7981948"/>
              <a:gd name="connsiteY5937" fmla="*/ 95173 h 10287000"/>
              <a:gd name="connsiteX5938" fmla="*/ 1020980 w 7981948"/>
              <a:gd name="connsiteY5938" fmla="*/ 73406 h 10287000"/>
              <a:gd name="connsiteX5939" fmla="*/ 1030234 w 7981948"/>
              <a:gd name="connsiteY5939" fmla="*/ 76243 h 10287000"/>
              <a:gd name="connsiteX5940" fmla="*/ 1028668 w 7981948"/>
              <a:gd name="connsiteY5940" fmla="*/ 80585 h 10287000"/>
              <a:gd name="connsiteX5941" fmla="*/ 1033653 w 7981948"/>
              <a:gd name="connsiteY5941" fmla="*/ 99333 h 10287000"/>
              <a:gd name="connsiteX5942" fmla="*/ 1020842 w 7981948"/>
              <a:gd name="connsiteY5942" fmla="*/ 102292 h 10287000"/>
              <a:gd name="connsiteX5943" fmla="*/ 1018988 w 7981948"/>
              <a:gd name="connsiteY5943" fmla="*/ 74861 h 10287000"/>
              <a:gd name="connsiteX5944" fmla="*/ 1020980 w 7981948"/>
              <a:gd name="connsiteY5944" fmla="*/ 73406 h 10287000"/>
              <a:gd name="connsiteX5945" fmla="*/ 2724516 w 7981948"/>
              <a:gd name="connsiteY5945" fmla="*/ 69953 h 10287000"/>
              <a:gd name="connsiteX5946" fmla="*/ 2748729 w 7981948"/>
              <a:gd name="connsiteY5946" fmla="*/ 73521 h 10287000"/>
              <a:gd name="connsiteX5947" fmla="*/ 2784380 w 7981948"/>
              <a:gd name="connsiteY5947" fmla="*/ 116094 h 10287000"/>
              <a:gd name="connsiteX5948" fmla="*/ 2753779 w 7981948"/>
              <a:gd name="connsiteY5948" fmla="*/ 130244 h 10287000"/>
              <a:gd name="connsiteX5949" fmla="*/ 2738477 w 7981948"/>
              <a:gd name="connsiteY5949" fmla="*/ 137318 h 10287000"/>
              <a:gd name="connsiteX5950" fmla="*/ 2713337 w 7981948"/>
              <a:gd name="connsiteY5950" fmla="*/ 100959 h 10287000"/>
              <a:gd name="connsiteX5951" fmla="*/ 2702828 w 7981948"/>
              <a:gd name="connsiteY5951" fmla="*/ 94746 h 10287000"/>
              <a:gd name="connsiteX5952" fmla="*/ 2704425 w 7981948"/>
              <a:gd name="connsiteY5952" fmla="*/ 90315 h 10287000"/>
              <a:gd name="connsiteX5953" fmla="*/ 2714934 w 7981948"/>
              <a:gd name="connsiteY5953" fmla="*/ 96530 h 10287000"/>
              <a:gd name="connsiteX5954" fmla="*/ 2724516 w 7981948"/>
              <a:gd name="connsiteY5954" fmla="*/ 69953 h 10287000"/>
              <a:gd name="connsiteX5955" fmla="*/ 2787700 w 7981948"/>
              <a:gd name="connsiteY5955" fmla="*/ 15632 h 10287000"/>
              <a:gd name="connsiteX5956" fmla="*/ 2800764 w 7981948"/>
              <a:gd name="connsiteY5956" fmla="*/ 34817 h 10287000"/>
              <a:gd name="connsiteX5957" fmla="*/ 2791733 w 7981948"/>
              <a:gd name="connsiteY5957" fmla="*/ 24044 h 10287000"/>
              <a:gd name="connsiteX5958" fmla="*/ 2787700 w 7981948"/>
              <a:gd name="connsiteY5958" fmla="*/ 15632 h 10287000"/>
              <a:gd name="connsiteX5959" fmla="*/ 3047399 w 7981948"/>
              <a:gd name="connsiteY5959" fmla="*/ 11121 h 10287000"/>
              <a:gd name="connsiteX5960" fmla="*/ 3067487 w 7981948"/>
              <a:gd name="connsiteY5960" fmla="*/ 21362 h 10287000"/>
              <a:gd name="connsiteX5961" fmla="*/ 3054143 w 7981948"/>
              <a:gd name="connsiteY5961" fmla="*/ 19293 h 10287000"/>
              <a:gd name="connsiteX5962" fmla="*/ 3047399 w 7981948"/>
              <a:gd name="connsiteY5962" fmla="*/ 11121 h 10287000"/>
              <a:gd name="connsiteX5963" fmla="*/ 2721684 w 7981948"/>
              <a:gd name="connsiteY5963" fmla="*/ 4632 h 10287000"/>
              <a:gd name="connsiteX5964" fmla="*/ 2731596 w 7981948"/>
              <a:gd name="connsiteY5964" fmla="*/ 5177 h 10287000"/>
              <a:gd name="connsiteX5965" fmla="*/ 2732845 w 7981948"/>
              <a:gd name="connsiteY5965" fmla="*/ 10670 h 10287000"/>
              <a:gd name="connsiteX5966" fmla="*/ 2719335 w 7981948"/>
              <a:gd name="connsiteY5966" fmla="*/ 3362 h 10287000"/>
              <a:gd name="connsiteX5967" fmla="*/ 2721684 w 7981948"/>
              <a:gd name="connsiteY5967" fmla="*/ 4632 h 10287000"/>
              <a:gd name="connsiteX5968" fmla="*/ 2719413 w 7981948"/>
              <a:gd name="connsiteY5968" fmla="*/ 4508 h 10287000"/>
              <a:gd name="connsiteX5969" fmla="*/ 2707147 w 7981948"/>
              <a:gd name="connsiteY5969" fmla="*/ 0 h 10287000"/>
              <a:gd name="connsiteX5970" fmla="*/ 2712741 w 7981948"/>
              <a:gd name="connsiteY5970" fmla="*/ 0 h 10287000"/>
              <a:gd name="connsiteX5971" fmla="*/ 2718931 w 7981948"/>
              <a:gd name="connsiteY5971" fmla="*/ 4481 h 10287000"/>
              <a:gd name="connsiteX5972" fmla="*/ 2719413 w 7981948"/>
              <a:gd name="connsiteY5972" fmla="*/ 4508 h 10287000"/>
              <a:gd name="connsiteX5973" fmla="*/ 2720098 w 7981948"/>
              <a:gd name="connsiteY5973" fmla="*/ 14679 h 10287000"/>
              <a:gd name="connsiteX5974" fmla="*/ 2712876 w 7981948"/>
              <a:gd name="connsiteY5974" fmla="*/ 21276 h 10287000"/>
              <a:gd name="connsiteX5975" fmla="*/ 2691577 w 7981948"/>
              <a:gd name="connsiteY5975" fmla="*/ 8685 h 10287000"/>
              <a:gd name="connsiteX5976" fmla="*/ 2703520 w 7981948"/>
              <a:gd name="connsiteY5976" fmla="*/ 6916 h 10287000"/>
              <a:gd name="connsiteX5977" fmla="*/ 1190051 w 7981948"/>
              <a:gd name="connsiteY5977" fmla="*/ 0 h 10287000"/>
              <a:gd name="connsiteX5978" fmla="*/ 2366611 w 7981948"/>
              <a:gd name="connsiteY5978" fmla="*/ 0 h 10287000"/>
              <a:gd name="connsiteX5979" fmla="*/ 2384519 w 7981948"/>
              <a:gd name="connsiteY5979" fmla="*/ 13895 h 10287000"/>
              <a:gd name="connsiteX5980" fmla="*/ 2411081 w 7981948"/>
              <a:gd name="connsiteY5980" fmla="*/ 30269 h 10287000"/>
              <a:gd name="connsiteX5981" fmla="*/ 2407900 w 7981948"/>
              <a:gd name="connsiteY5981" fmla="*/ 39095 h 10287000"/>
              <a:gd name="connsiteX5982" fmla="*/ 2430899 w 7981948"/>
              <a:gd name="connsiteY5982" fmla="*/ 47339 h 10287000"/>
              <a:gd name="connsiteX5983" fmla="*/ 2449561 w 7981948"/>
              <a:gd name="connsiteY5983" fmla="*/ 31603 h 10287000"/>
              <a:gd name="connsiteX5984" fmla="*/ 2417446 w 7981948"/>
              <a:gd name="connsiteY5984" fmla="*/ 12615 h 10287000"/>
              <a:gd name="connsiteX5985" fmla="*/ 2415855 w 7981948"/>
              <a:gd name="connsiteY5985" fmla="*/ 17030 h 10287000"/>
              <a:gd name="connsiteX5986" fmla="*/ 2403558 w 7981948"/>
              <a:gd name="connsiteY5986" fmla="*/ 15114 h 10287000"/>
              <a:gd name="connsiteX5987" fmla="*/ 2392853 w 7981948"/>
              <a:gd name="connsiteY5987" fmla="*/ 8785 h 10287000"/>
              <a:gd name="connsiteX5988" fmla="*/ 2405149 w 7981948"/>
              <a:gd name="connsiteY5988" fmla="*/ 10701 h 10287000"/>
              <a:gd name="connsiteX5989" fmla="*/ 2419036 w 7981948"/>
              <a:gd name="connsiteY5989" fmla="*/ 8202 h 10287000"/>
              <a:gd name="connsiteX5990" fmla="*/ 2420629 w 7981948"/>
              <a:gd name="connsiteY5990" fmla="*/ 3789 h 10287000"/>
              <a:gd name="connsiteX5991" fmla="*/ 2438530 w 7981948"/>
              <a:gd name="connsiteY5991" fmla="*/ 3665 h 10287000"/>
              <a:gd name="connsiteX5992" fmla="*/ 2445956 w 7981948"/>
              <a:gd name="connsiteY5992" fmla="*/ 0 h 10287000"/>
              <a:gd name="connsiteX5993" fmla="*/ 2566263 w 7981948"/>
              <a:gd name="connsiteY5993" fmla="*/ 0 h 10287000"/>
              <a:gd name="connsiteX5994" fmla="*/ 2576653 w 7981948"/>
              <a:gd name="connsiteY5994" fmla="*/ 20158 h 10287000"/>
              <a:gd name="connsiteX5995" fmla="*/ 2592338 w 7981948"/>
              <a:gd name="connsiteY5995" fmla="*/ 67831 h 10287000"/>
              <a:gd name="connsiteX5996" fmla="*/ 2616930 w 7981948"/>
              <a:gd name="connsiteY5996" fmla="*/ 71662 h 10287000"/>
              <a:gd name="connsiteX5997" fmla="*/ 2610999 w 7981948"/>
              <a:gd name="connsiteY5997" fmla="*/ 52092 h 10287000"/>
              <a:gd name="connsiteX5998" fmla="*/ 2623294 w 7981948"/>
              <a:gd name="connsiteY5998" fmla="*/ 54008 h 10287000"/>
              <a:gd name="connsiteX5999" fmla="*/ 2632410 w 7981948"/>
              <a:gd name="connsiteY5999" fmla="*/ 64750 h 10287000"/>
              <a:gd name="connsiteX6000" fmla="*/ 2630817 w 7981948"/>
              <a:gd name="connsiteY6000" fmla="*/ 69163 h 10287000"/>
              <a:gd name="connsiteX6001" fmla="*/ 2669297 w 7981948"/>
              <a:gd name="connsiteY6001" fmla="*/ 70496 h 10287000"/>
              <a:gd name="connsiteX6002" fmla="*/ 2672045 w 7981948"/>
              <a:gd name="connsiteY6002" fmla="*/ 98894 h 10287000"/>
              <a:gd name="connsiteX6003" fmla="*/ 2661340 w 7981948"/>
              <a:gd name="connsiteY6003" fmla="*/ 92563 h 10287000"/>
              <a:gd name="connsiteX6004" fmla="*/ 2668862 w 7981948"/>
              <a:gd name="connsiteY6004" fmla="*/ 107720 h 10287000"/>
              <a:gd name="connsiteX6005" fmla="*/ 2658158 w 7981948"/>
              <a:gd name="connsiteY6005" fmla="*/ 101391 h 10287000"/>
              <a:gd name="connsiteX6006" fmla="*/ 2659749 w 7981948"/>
              <a:gd name="connsiteY6006" fmla="*/ 96978 h 10287000"/>
              <a:gd name="connsiteX6007" fmla="*/ 2622861 w 7981948"/>
              <a:gd name="connsiteY6007" fmla="*/ 91230 h 10287000"/>
              <a:gd name="connsiteX6008" fmla="*/ 2626042 w 7981948"/>
              <a:gd name="connsiteY6008" fmla="*/ 82403 h 10287000"/>
              <a:gd name="connsiteX6009" fmla="*/ 2601452 w 7981948"/>
              <a:gd name="connsiteY6009" fmla="*/ 78572 h 10287000"/>
              <a:gd name="connsiteX6010" fmla="*/ 2599861 w 7981948"/>
              <a:gd name="connsiteY6010" fmla="*/ 82985 h 10287000"/>
              <a:gd name="connsiteX6011" fmla="*/ 2596677 w 7981948"/>
              <a:gd name="connsiteY6011" fmla="*/ 91813 h 10287000"/>
              <a:gd name="connsiteX6012" fmla="*/ 2605793 w 7981948"/>
              <a:gd name="connsiteY6012" fmla="*/ 102555 h 10287000"/>
              <a:gd name="connsiteX6013" fmla="*/ 2593497 w 7981948"/>
              <a:gd name="connsiteY6013" fmla="*/ 100640 h 10287000"/>
              <a:gd name="connsiteX6014" fmla="*/ 2619246 w 7981948"/>
              <a:gd name="connsiteY6014" fmla="*/ 137279 h 10287000"/>
              <a:gd name="connsiteX6015" fmla="*/ 2609698 w 7981948"/>
              <a:gd name="connsiteY6015" fmla="*/ 163760 h 10287000"/>
              <a:gd name="connsiteX6016" fmla="*/ 2621996 w 7981948"/>
              <a:gd name="connsiteY6016" fmla="*/ 165675 h 10287000"/>
              <a:gd name="connsiteX6017" fmla="*/ 2641812 w 7981948"/>
              <a:gd name="connsiteY6017" fmla="*/ 182747 h 10287000"/>
              <a:gd name="connsiteX6018" fmla="*/ 2639063 w 7981948"/>
              <a:gd name="connsiteY6018" fmla="*/ 154352 h 10287000"/>
              <a:gd name="connsiteX6019" fmla="*/ 2640654 w 7981948"/>
              <a:gd name="connsiteY6019" fmla="*/ 149939 h 10287000"/>
              <a:gd name="connsiteX6020" fmla="*/ 2643838 w 7981948"/>
              <a:gd name="connsiteY6020" fmla="*/ 141111 h 10287000"/>
              <a:gd name="connsiteX6021" fmla="*/ 2634723 w 7981948"/>
              <a:gd name="connsiteY6021" fmla="*/ 130367 h 10287000"/>
              <a:gd name="connsiteX6022" fmla="*/ 2645428 w 7981948"/>
              <a:gd name="connsiteY6022" fmla="*/ 136698 h 10287000"/>
              <a:gd name="connsiteX6023" fmla="*/ 2654543 w 7981948"/>
              <a:gd name="connsiteY6023" fmla="*/ 147439 h 10287000"/>
              <a:gd name="connsiteX6024" fmla="*/ 2652951 w 7981948"/>
              <a:gd name="connsiteY6024" fmla="*/ 151854 h 10287000"/>
              <a:gd name="connsiteX6025" fmla="*/ 2677543 w 7981948"/>
              <a:gd name="connsiteY6025" fmla="*/ 155684 h 10287000"/>
              <a:gd name="connsiteX6026" fmla="*/ 2679134 w 7981948"/>
              <a:gd name="connsiteY6026" fmla="*/ 151271 h 10287000"/>
              <a:gd name="connsiteX6027" fmla="*/ 2680725 w 7981948"/>
              <a:gd name="connsiteY6027" fmla="*/ 146857 h 10287000"/>
              <a:gd name="connsiteX6028" fmla="*/ 2691430 w 7981948"/>
              <a:gd name="connsiteY6028" fmla="*/ 153186 h 10287000"/>
              <a:gd name="connsiteX6029" fmla="*/ 2689839 w 7981948"/>
              <a:gd name="connsiteY6029" fmla="*/ 157599 h 10287000"/>
              <a:gd name="connsiteX6030" fmla="*/ 2731064 w 7981948"/>
              <a:gd name="connsiteY6030" fmla="*/ 187327 h 10287000"/>
              <a:gd name="connsiteX6031" fmla="*/ 2717180 w 7981948"/>
              <a:gd name="connsiteY6031" fmla="*/ 189828 h 10287000"/>
              <a:gd name="connsiteX6032" fmla="*/ 2746109 w 7981948"/>
              <a:gd name="connsiteY6032" fmla="*/ 217640 h 10287000"/>
              <a:gd name="connsiteX6033" fmla="*/ 2756814 w 7981948"/>
              <a:gd name="connsiteY6033" fmla="*/ 223969 h 10287000"/>
              <a:gd name="connsiteX6034" fmla="*/ 2755223 w 7981948"/>
              <a:gd name="connsiteY6034" fmla="*/ 228382 h 10287000"/>
              <a:gd name="connsiteX6035" fmla="*/ 2744518 w 7981948"/>
              <a:gd name="connsiteY6035" fmla="*/ 222053 h 10287000"/>
              <a:gd name="connsiteX6036" fmla="*/ 2766652 w 7981948"/>
              <a:gd name="connsiteY6036" fmla="*/ 304743 h 10287000"/>
              <a:gd name="connsiteX6037" fmla="*/ 2743652 w 7981948"/>
              <a:gd name="connsiteY6037" fmla="*/ 296496 h 10287000"/>
              <a:gd name="connsiteX6038" fmla="*/ 2751173 w 7981948"/>
              <a:gd name="connsiteY6038" fmla="*/ 311653 h 10287000"/>
              <a:gd name="connsiteX6039" fmla="*/ 2761879 w 7981948"/>
              <a:gd name="connsiteY6039" fmla="*/ 317982 h 10287000"/>
              <a:gd name="connsiteX6040" fmla="*/ 2775756 w 7981948"/>
              <a:gd name="connsiteY6040" fmla="*/ 315487 h 10287000"/>
              <a:gd name="connsiteX6041" fmla="*/ 2770246 w 7981948"/>
              <a:gd name="connsiteY6041" fmla="*/ 311641 h 10287000"/>
              <a:gd name="connsiteX6042" fmla="*/ 2788410 w 7981948"/>
              <a:gd name="connsiteY6042" fmla="*/ 317711 h 10287000"/>
              <a:gd name="connsiteX6043" fmla="*/ 2776501 w 7981948"/>
              <a:gd name="connsiteY6043" fmla="*/ 316004 h 10287000"/>
              <a:gd name="connsiteX6044" fmla="*/ 2775770 w 7981948"/>
              <a:gd name="connsiteY6044" fmla="*/ 315496 h 10287000"/>
              <a:gd name="connsiteX6045" fmla="*/ 2783035 w 7981948"/>
              <a:gd name="connsiteY6045" fmla="*/ 335845 h 10287000"/>
              <a:gd name="connsiteX6046" fmla="*/ 2766218 w 7981948"/>
              <a:gd name="connsiteY6046" fmla="*/ 341964 h 10287000"/>
              <a:gd name="connsiteX6047" fmla="*/ 2747991 w 7981948"/>
              <a:gd name="connsiteY6047" fmla="*/ 320479 h 10287000"/>
              <a:gd name="connsiteX6048" fmla="*/ 2735695 w 7981948"/>
              <a:gd name="connsiteY6048" fmla="*/ 318564 h 10287000"/>
              <a:gd name="connsiteX6049" fmla="*/ 2755515 w 7981948"/>
              <a:gd name="connsiteY6049" fmla="*/ 335636 h 10287000"/>
              <a:gd name="connsiteX6050" fmla="*/ 2735262 w 7981948"/>
              <a:gd name="connsiteY6050" fmla="*/ 355785 h 10287000"/>
              <a:gd name="connsiteX6051" fmla="*/ 2738445 w 7981948"/>
              <a:gd name="connsiteY6051" fmla="*/ 346959 h 10287000"/>
              <a:gd name="connsiteX6052" fmla="*/ 2732080 w 7981948"/>
              <a:gd name="connsiteY6052" fmla="*/ 364614 h 10287000"/>
              <a:gd name="connsiteX6053" fmla="*/ 2758263 w 7981948"/>
              <a:gd name="connsiteY6053" fmla="*/ 364032 h 10287000"/>
              <a:gd name="connsiteX6054" fmla="*/ 2759854 w 7981948"/>
              <a:gd name="connsiteY6054" fmla="*/ 359617 h 10287000"/>
              <a:gd name="connsiteX6055" fmla="*/ 2781263 w 7981948"/>
              <a:gd name="connsiteY6055" fmla="*/ 372276 h 10287000"/>
              <a:gd name="connsiteX6056" fmla="*/ 2749873 w 7981948"/>
              <a:gd name="connsiteY6056" fmla="*/ 423320 h 10287000"/>
              <a:gd name="connsiteX6057" fmla="*/ 2748283 w 7981948"/>
              <a:gd name="connsiteY6057" fmla="*/ 427733 h 10287000"/>
              <a:gd name="connsiteX6058" fmla="*/ 2746692 w 7981948"/>
              <a:gd name="connsiteY6058" fmla="*/ 432146 h 10287000"/>
              <a:gd name="connsiteX6059" fmla="*/ 2737578 w 7981948"/>
              <a:gd name="connsiteY6059" fmla="*/ 421405 h 10287000"/>
              <a:gd name="connsiteX6060" fmla="*/ 2739168 w 7981948"/>
              <a:gd name="connsiteY6060" fmla="*/ 416992 h 10287000"/>
              <a:gd name="connsiteX6061" fmla="*/ 2731647 w 7981948"/>
              <a:gd name="connsiteY6061" fmla="*/ 401835 h 10287000"/>
              <a:gd name="connsiteX6062" fmla="*/ 2716169 w 7981948"/>
              <a:gd name="connsiteY6062" fmla="*/ 408746 h 10287000"/>
              <a:gd name="connsiteX6063" fmla="*/ 2705464 w 7981948"/>
              <a:gd name="connsiteY6063" fmla="*/ 402417 h 10287000"/>
              <a:gd name="connsiteX6064" fmla="*/ 2699100 w 7981948"/>
              <a:gd name="connsiteY6064" fmla="*/ 420071 h 10287000"/>
              <a:gd name="connsiteX6065" fmla="*/ 2688394 w 7981948"/>
              <a:gd name="connsiteY6065" fmla="*/ 413742 h 10287000"/>
              <a:gd name="connsiteX6066" fmla="*/ 2685213 w 7981948"/>
              <a:gd name="connsiteY6066" fmla="*/ 422568 h 10287000"/>
              <a:gd name="connsiteX6067" fmla="*/ 2704164 w 7981948"/>
              <a:gd name="connsiteY6067" fmla="*/ 514084 h 10287000"/>
              <a:gd name="connsiteX6068" fmla="*/ 2734687 w 7981948"/>
              <a:gd name="connsiteY6068" fmla="*/ 537485 h 10287000"/>
              <a:gd name="connsiteX6069" fmla="*/ 2733096 w 7981948"/>
              <a:gd name="connsiteY6069" fmla="*/ 541898 h 10287000"/>
              <a:gd name="connsiteX6070" fmla="*/ 2746550 w 7981948"/>
              <a:gd name="connsiteY6070" fmla="*/ 576623 h 10287000"/>
              <a:gd name="connsiteX6071" fmla="*/ 2743368 w 7981948"/>
              <a:gd name="connsiteY6071" fmla="*/ 585449 h 10287000"/>
              <a:gd name="connsiteX6072" fmla="*/ 2741775 w 7981948"/>
              <a:gd name="connsiteY6072" fmla="*/ 589863 h 10287000"/>
              <a:gd name="connsiteX6073" fmla="*/ 2732663 w 7981948"/>
              <a:gd name="connsiteY6073" fmla="*/ 579120 h 10287000"/>
              <a:gd name="connsiteX6074" fmla="*/ 2723548 w 7981948"/>
              <a:gd name="connsiteY6074" fmla="*/ 568378 h 10287000"/>
              <a:gd name="connsiteX6075" fmla="*/ 2720800 w 7981948"/>
              <a:gd name="connsiteY6075" fmla="*/ 539983 h 10287000"/>
              <a:gd name="connsiteX6076" fmla="*/ 2700982 w 7981948"/>
              <a:gd name="connsiteY6076" fmla="*/ 522912 h 10287000"/>
              <a:gd name="connsiteX6077" fmla="*/ 2711253 w 7981948"/>
              <a:gd name="connsiteY6077" fmla="*/ 566463 h 10287000"/>
              <a:gd name="connsiteX6078" fmla="*/ 2706479 w 7981948"/>
              <a:gd name="connsiteY6078" fmla="*/ 579702 h 10287000"/>
              <a:gd name="connsiteX6079" fmla="*/ 2685071 w 7981948"/>
              <a:gd name="connsiteY6079" fmla="*/ 567045 h 10287000"/>
              <a:gd name="connsiteX6080" fmla="*/ 2687819 w 7981948"/>
              <a:gd name="connsiteY6080" fmla="*/ 595440 h 10287000"/>
              <a:gd name="connsiteX6081" fmla="*/ 2726299 w 7981948"/>
              <a:gd name="connsiteY6081" fmla="*/ 596774 h 10287000"/>
              <a:gd name="connsiteX6082" fmla="*/ 2746117 w 7981948"/>
              <a:gd name="connsiteY6082" fmla="*/ 613846 h 10287000"/>
              <a:gd name="connsiteX6083" fmla="*/ 2732229 w 7981948"/>
              <a:gd name="connsiteY6083" fmla="*/ 616344 h 10287000"/>
              <a:gd name="connsiteX6084" fmla="*/ 2745684 w 7981948"/>
              <a:gd name="connsiteY6084" fmla="*/ 651068 h 10287000"/>
              <a:gd name="connsiteX6085" fmla="*/ 2768683 w 7981948"/>
              <a:gd name="connsiteY6085" fmla="*/ 659312 h 10287000"/>
              <a:gd name="connsiteX6086" fmla="*/ 2766659 w 7981948"/>
              <a:gd name="connsiteY6086" fmla="*/ 700949 h 10287000"/>
              <a:gd name="connsiteX6087" fmla="*/ 2761453 w 7981948"/>
              <a:gd name="connsiteY6087" fmla="*/ 751410 h 10287000"/>
              <a:gd name="connsiteX6088" fmla="*/ 2728904 w 7981948"/>
              <a:gd name="connsiteY6088" fmla="*/ 769646 h 10287000"/>
              <a:gd name="connsiteX6089" fmla="*/ 2725722 w 7981948"/>
              <a:gd name="connsiteY6089" fmla="*/ 778472 h 10287000"/>
              <a:gd name="connsiteX6090" fmla="*/ 2718492 w 7981948"/>
              <a:gd name="connsiteY6090" fmla="*/ 870569 h 10287000"/>
              <a:gd name="connsiteX6091" fmla="*/ 2727605 w 7981948"/>
              <a:gd name="connsiteY6091" fmla="*/ 881313 h 10287000"/>
              <a:gd name="connsiteX6092" fmla="*/ 2711006 w 7981948"/>
              <a:gd name="connsiteY6092" fmla="*/ 912156 h 10287000"/>
              <a:gd name="connsiteX6093" fmla="*/ 2716770 w 7981948"/>
              <a:gd name="connsiteY6093" fmla="*/ 922082 h 10287000"/>
              <a:gd name="connsiteX6094" fmla="*/ 2726786 w 7981948"/>
              <a:gd name="connsiteY6094" fmla="*/ 894784 h 10287000"/>
              <a:gd name="connsiteX6095" fmla="*/ 2791999 w 7981948"/>
              <a:gd name="connsiteY6095" fmla="*/ 785999 h 10287000"/>
              <a:gd name="connsiteX6096" fmla="*/ 2828440 w 7981948"/>
              <a:gd name="connsiteY6096" fmla="*/ 869021 h 10287000"/>
              <a:gd name="connsiteX6097" fmla="*/ 2852038 w 7981948"/>
              <a:gd name="connsiteY6097" fmla="*/ 868219 h 10287000"/>
              <a:gd name="connsiteX6098" fmla="*/ 2854513 w 7981948"/>
              <a:gd name="connsiteY6098" fmla="*/ 795911 h 10287000"/>
              <a:gd name="connsiteX6099" fmla="*/ 2808639 w 7981948"/>
              <a:gd name="connsiteY6099" fmla="*/ 709021 h 10287000"/>
              <a:gd name="connsiteX6100" fmla="*/ 2893883 w 7981948"/>
              <a:gd name="connsiteY6100" fmla="*/ 523996 h 10287000"/>
              <a:gd name="connsiteX6101" fmla="*/ 2929422 w 7981948"/>
              <a:gd name="connsiteY6101" fmla="*/ 433817 h 10287000"/>
              <a:gd name="connsiteX6102" fmla="*/ 2937735 w 7981948"/>
              <a:gd name="connsiteY6102" fmla="*/ 400563 h 10287000"/>
              <a:gd name="connsiteX6103" fmla="*/ 2953088 w 7981948"/>
              <a:gd name="connsiteY6103" fmla="*/ 391144 h 10287000"/>
              <a:gd name="connsiteX6104" fmla="*/ 2961401 w 7981948"/>
              <a:gd name="connsiteY6104" fmla="*/ 357888 h 10287000"/>
              <a:gd name="connsiteX6105" fmla="*/ 3021741 w 7981948"/>
              <a:gd name="connsiteY6105" fmla="*/ 251690 h 10287000"/>
              <a:gd name="connsiteX6106" fmla="*/ 3137237 w 7981948"/>
              <a:gd name="connsiteY6106" fmla="*/ 32417 h 10287000"/>
              <a:gd name="connsiteX6107" fmla="*/ 3154082 w 7981948"/>
              <a:gd name="connsiteY6107" fmla="*/ 0 h 10287000"/>
              <a:gd name="connsiteX6108" fmla="*/ 4377276 w 7981948"/>
              <a:gd name="connsiteY6108" fmla="*/ 0 h 10287000"/>
              <a:gd name="connsiteX6109" fmla="*/ 4384517 w 7981948"/>
              <a:gd name="connsiteY6109" fmla="*/ 19451 h 10287000"/>
              <a:gd name="connsiteX6110" fmla="*/ 4396552 w 7981948"/>
              <a:gd name="connsiteY6110" fmla="*/ 55807 h 10287000"/>
              <a:gd name="connsiteX6111" fmla="*/ 4421236 w 7981948"/>
              <a:gd name="connsiteY6111" fmla="*/ 113063 h 10287000"/>
              <a:gd name="connsiteX6112" fmla="*/ 4491694 w 7981948"/>
              <a:gd name="connsiteY6112" fmla="*/ 320014 h 10287000"/>
              <a:gd name="connsiteX6113" fmla="*/ 4503317 w 7981948"/>
              <a:gd name="connsiteY6113" fmla="*/ 429522 h 10287000"/>
              <a:gd name="connsiteX6114" fmla="*/ 4510240 w 7981948"/>
              <a:gd name="connsiteY6114" fmla="*/ 526633 h 10287000"/>
              <a:gd name="connsiteX6115" fmla="*/ 4514671 w 7981948"/>
              <a:gd name="connsiteY6115" fmla="*/ 706518 h 10287000"/>
              <a:gd name="connsiteX6116" fmla="*/ 4504001 w 7981948"/>
              <a:gd name="connsiteY6116" fmla="*/ 738805 h 10287000"/>
              <a:gd name="connsiteX6117" fmla="*/ 4509770 w 7981948"/>
              <a:gd name="connsiteY6117" fmla="*/ 819729 h 10287000"/>
              <a:gd name="connsiteX6118" fmla="*/ 4530942 w 7981948"/>
              <a:gd name="connsiteY6118" fmla="*/ 859832 h 10287000"/>
              <a:gd name="connsiteX6119" fmla="*/ 4575344 w 7981948"/>
              <a:gd name="connsiteY6119" fmla="*/ 1129424 h 10287000"/>
              <a:gd name="connsiteX6120" fmla="*/ 4582368 w 7981948"/>
              <a:gd name="connsiteY6120" fmla="*/ 1163728 h 10287000"/>
              <a:gd name="connsiteX6121" fmla="*/ 4565693 w 7981948"/>
              <a:gd name="connsiteY6121" fmla="*/ 1261640 h 10287000"/>
              <a:gd name="connsiteX6122" fmla="*/ 4563217 w 7981948"/>
              <a:gd name="connsiteY6122" fmla="*/ 1333947 h 10287000"/>
              <a:gd name="connsiteX6123" fmla="*/ 4514616 w 7981948"/>
              <a:gd name="connsiteY6123" fmla="*/ 1476384 h 10287000"/>
              <a:gd name="connsiteX6124" fmla="*/ 4516689 w 7981948"/>
              <a:gd name="connsiteY6124" fmla="*/ 1513051 h 10287000"/>
              <a:gd name="connsiteX6125" fmla="*/ 4531157 w 7981948"/>
              <a:gd name="connsiteY6125" fmla="*/ 1515784 h 10287000"/>
              <a:gd name="connsiteX6126" fmla="*/ 4545975 w 7981948"/>
              <a:gd name="connsiteY6126" fmla="*/ 1541980 h 10287000"/>
              <a:gd name="connsiteX6127" fmla="*/ 4567287 w 7981948"/>
              <a:gd name="connsiteY6127" fmla="*/ 1526013 h 10287000"/>
              <a:gd name="connsiteX6128" fmla="*/ 4572614 w 7981948"/>
              <a:gd name="connsiteY6128" fmla="*/ 1533997 h 10287000"/>
              <a:gd name="connsiteX6129" fmla="*/ 4567287 w 7981948"/>
              <a:gd name="connsiteY6129" fmla="*/ 1549966 h 10287000"/>
              <a:gd name="connsiteX6130" fmla="*/ 4551302 w 7981948"/>
              <a:gd name="connsiteY6130" fmla="*/ 1557948 h 10287000"/>
              <a:gd name="connsiteX6131" fmla="*/ 4542701 w 7981948"/>
              <a:gd name="connsiteY6131" fmla="*/ 1566703 h 10287000"/>
              <a:gd name="connsiteX6132" fmla="*/ 4543244 w 7981948"/>
              <a:gd name="connsiteY6132" fmla="*/ 1567115 h 10287000"/>
              <a:gd name="connsiteX6133" fmla="*/ 4540702 w 7981948"/>
              <a:gd name="connsiteY6133" fmla="*/ 1580312 h 10287000"/>
              <a:gd name="connsiteX6134" fmla="*/ 4540541 w 7981948"/>
              <a:gd name="connsiteY6134" fmla="*/ 1568903 h 10287000"/>
              <a:gd name="connsiteX6135" fmla="*/ 4516004 w 7981948"/>
              <a:gd name="connsiteY6135" fmla="*/ 1593875 h 10287000"/>
              <a:gd name="connsiteX6136" fmla="*/ 4512766 w 7981948"/>
              <a:gd name="connsiteY6136" fmla="*/ 1598866 h 10287000"/>
              <a:gd name="connsiteX6137" fmla="*/ 4512197 w 7981948"/>
              <a:gd name="connsiteY6137" fmla="*/ 1605671 h 10287000"/>
              <a:gd name="connsiteX6138" fmla="*/ 4482370 w 7981948"/>
              <a:gd name="connsiteY6138" fmla="*/ 1719797 h 10287000"/>
              <a:gd name="connsiteX6139" fmla="*/ 4487054 w 7981948"/>
              <a:gd name="connsiteY6139" fmla="*/ 1742664 h 10287000"/>
              <a:gd name="connsiteX6140" fmla="*/ 4475511 w 7981948"/>
              <a:gd name="connsiteY6140" fmla="*/ 1797704 h 10287000"/>
              <a:gd name="connsiteX6141" fmla="*/ 4482467 w 7981948"/>
              <a:gd name="connsiteY6141" fmla="*/ 1796030 h 10287000"/>
              <a:gd name="connsiteX6142" fmla="*/ 4550325 w 7981948"/>
              <a:gd name="connsiteY6142" fmla="*/ 1802676 h 10287000"/>
              <a:gd name="connsiteX6143" fmla="*/ 4557782 w 7981948"/>
              <a:gd name="connsiteY6143" fmla="*/ 1819784 h 10287000"/>
              <a:gd name="connsiteX6144" fmla="*/ 4564945 w 7981948"/>
              <a:gd name="connsiteY6144" fmla="*/ 1824112 h 10287000"/>
              <a:gd name="connsiteX6145" fmla="*/ 4569299 w 7981948"/>
              <a:gd name="connsiteY6145" fmla="*/ 1811358 h 10287000"/>
              <a:gd name="connsiteX6146" fmla="*/ 4604034 w 7981948"/>
              <a:gd name="connsiteY6146" fmla="*/ 1748675 h 10287000"/>
              <a:gd name="connsiteX6147" fmla="*/ 4735462 w 7981948"/>
              <a:gd name="connsiteY6147" fmla="*/ 1505039 h 10287000"/>
              <a:gd name="connsiteX6148" fmla="*/ 4775806 w 7981948"/>
              <a:gd name="connsiteY6148" fmla="*/ 1454663 h 10287000"/>
              <a:gd name="connsiteX6149" fmla="*/ 4847326 w 7981948"/>
              <a:gd name="connsiteY6149" fmla="*/ 1278752 h 10287000"/>
              <a:gd name="connsiteX6150" fmla="*/ 4885470 w 7981948"/>
              <a:gd name="connsiteY6150" fmla="*/ 1118708 h 10287000"/>
              <a:gd name="connsiteX6151" fmla="*/ 4901836 w 7981948"/>
              <a:gd name="connsiteY6151" fmla="*/ 1018333 h 10287000"/>
              <a:gd name="connsiteX6152" fmla="*/ 4910899 w 7981948"/>
              <a:gd name="connsiteY6152" fmla="*/ 1012011 h 10287000"/>
              <a:gd name="connsiteX6153" fmla="*/ 4909800 w 7981948"/>
              <a:gd name="connsiteY6153" fmla="*/ 957177 h 10287000"/>
              <a:gd name="connsiteX6154" fmla="*/ 4954014 w 7981948"/>
              <a:gd name="connsiteY6154" fmla="*/ 870739 h 10287000"/>
              <a:gd name="connsiteX6155" fmla="*/ 5009623 w 7981948"/>
              <a:gd name="connsiteY6155" fmla="*/ 665154 h 10287000"/>
              <a:gd name="connsiteX6156" fmla="*/ 5028307 w 7981948"/>
              <a:gd name="connsiteY6156" fmla="*/ 603938 h 10287000"/>
              <a:gd name="connsiteX6157" fmla="*/ 5022455 w 7981948"/>
              <a:gd name="connsiteY6157" fmla="*/ 541297 h 10287000"/>
              <a:gd name="connsiteX6158" fmla="*/ 5079487 w 7981948"/>
              <a:gd name="connsiteY6158" fmla="*/ 482988 h 10287000"/>
              <a:gd name="connsiteX6159" fmla="*/ 5126680 w 7981948"/>
              <a:gd name="connsiteY6159" fmla="*/ 468609 h 10287000"/>
              <a:gd name="connsiteX6160" fmla="*/ 5133425 w 7981948"/>
              <a:gd name="connsiteY6160" fmla="*/ 423129 h 10287000"/>
              <a:gd name="connsiteX6161" fmla="*/ 5154426 w 7981948"/>
              <a:gd name="connsiteY6161" fmla="*/ 401070 h 10287000"/>
              <a:gd name="connsiteX6162" fmla="*/ 5230023 w 7981948"/>
              <a:gd name="connsiteY6162" fmla="*/ 352053 h 10287000"/>
              <a:gd name="connsiteX6163" fmla="*/ 5294008 w 7981948"/>
              <a:gd name="connsiteY6163" fmla="*/ 411216 h 10287000"/>
              <a:gd name="connsiteX6164" fmla="*/ 5309245 w 7981948"/>
              <a:gd name="connsiteY6164" fmla="*/ 559977 h 10287000"/>
              <a:gd name="connsiteX6165" fmla="*/ 5349031 w 7981948"/>
              <a:gd name="connsiteY6165" fmla="*/ 558178 h 10287000"/>
              <a:gd name="connsiteX6166" fmla="*/ 5431918 w 7981948"/>
              <a:gd name="connsiteY6166" fmla="*/ 567089 h 10287000"/>
              <a:gd name="connsiteX6167" fmla="*/ 5546408 w 7981948"/>
              <a:gd name="connsiteY6167" fmla="*/ 624389 h 10287000"/>
              <a:gd name="connsiteX6168" fmla="*/ 5601768 w 7981948"/>
              <a:gd name="connsiteY6168" fmla="*/ 711808 h 10287000"/>
              <a:gd name="connsiteX6169" fmla="*/ 5616902 w 7981948"/>
              <a:gd name="connsiteY6169" fmla="*/ 779094 h 10287000"/>
              <a:gd name="connsiteX6170" fmla="*/ 5648286 w 7981948"/>
              <a:gd name="connsiteY6170" fmla="*/ 816515 h 10287000"/>
              <a:gd name="connsiteX6171" fmla="*/ 5723767 w 7981948"/>
              <a:gd name="connsiteY6171" fmla="*/ 838006 h 10287000"/>
              <a:gd name="connsiteX6172" fmla="*/ 5741452 w 7981948"/>
              <a:gd name="connsiteY6172" fmla="*/ 803430 h 10287000"/>
              <a:gd name="connsiteX6173" fmla="*/ 5791622 w 7981948"/>
              <a:gd name="connsiteY6173" fmla="*/ 861109 h 10287000"/>
              <a:gd name="connsiteX6174" fmla="*/ 5805656 w 7981948"/>
              <a:gd name="connsiteY6174" fmla="*/ 873562 h 10287000"/>
              <a:gd name="connsiteX6175" fmla="*/ 5886446 w 7981948"/>
              <a:gd name="connsiteY6175" fmla="*/ 854284 h 10287000"/>
              <a:gd name="connsiteX6176" fmla="*/ 5946118 w 7981948"/>
              <a:gd name="connsiteY6176" fmla="*/ 927576 h 10287000"/>
              <a:gd name="connsiteX6177" fmla="*/ 6047234 w 7981948"/>
              <a:gd name="connsiteY6177" fmla="*/ 1005323 h 10287000"/>
              <a:gd name="connsiteX6178" fmla="*/ 6043582 w 7981948"/>
              <a:gd name="connsiteY6178" fmla="*/ 1052350 h 10287000"/>
              <a:gd name="connsiteX6179" fmla="*/ 6099940 w 7981948"/>
              <a:gd name="connsiteY6179" fmla="*/ 1113125 h 10287000"/>
              <a:gd name="connsiteX6180" fmla="*/ 6158614 w 7981948"/>
              <a:gd name="connsiteY6180" fmla="*/ 1213058 h 10287000"/>
              <a:gd name="connsiteX6181" fmla="*/ 6253308 w 7981948"/>
              <a:gd name="connsiteY6181" fmla="*/ 1428728 h 10287000"/>
              <a:gd name="connsiteX6182" fmla="*/ 6260074 w 7981948"/>
              <a:gd name="connsiteY6182" fmla="*/ 1552757 h 10287000"/>
              <a:gd name="connsiteX6183" fmla="*/ 6260976 w 7981948"/>
              <a:gd name="connsiteY6183" fmla="*/ 1551506 h 10287000"/>
              <a:gd name="connsiteX6184" fmla="*/ 6282886 w 7981948"/>
              <a:gd name="connsiteY6184" fmla="*/ 1549534 h 10287000"/>
              <a:gd name="connsiteX6185" fmla="*/ 6298820 w 7981948"/>
              <a:gd name="connsiteY6185" fmla="*/ 1628350 h 10287000"/>
              <a:gd name="connsiteX6186" fmla="*/ 6325380 w 7981948"/>
              <a:gd name="connsiteY6186" fmla="*/ 1628350 h 10287000"/>
              <a:gd name="connsiteX6187" fmla="*/ 6325380 w 7981948"/>
              <a:gd name="connsiteY6187" fmla="*/ 1636233 h 10287000"/>
              <a:gd name="connsiteX6188" fmla="*/ 6325380 w 7981948"/>
              <a:gd name="connsiteY6188" fmla="*/ 1644114 h 10287000"/>
              <a:gd name="connsiteX6189" fmla="*/ 6320068 w 7981948"/>
              <a:gd name="connsiteY6189" fmla="*/ 1644114 h 10287000"/>
              <a:gd name="connsiteX6190" fmla="*/ 6304132 w 7981948"/>
              <a:gd name="connsiteY6190" fmla="*/ 1644114 h 10287000"/>
              <a:gd name="connsiteX6191" fmla="*/ 6288198 w 7981948"/>
              <a:gd name="connsiteY6191" fmla="*/ 1658892 h 10287000"/>
              <a:gd name="connsiteX6192" fmla="*/ 6273298 w 7981948"/>
              <a:gd name="connsiteY6192" fmla="*/ 1667182 h 10287000"/>
              <a:gd name="connsiteX6193" fmla="*/ 6275055 w 7981948"/>
              <a:gd name="connsiteY6193" fmla="*/ 1682126 h 10287000"/>
              <a:gd name="connsiteX6194" fmla="*/ 6286111 w 7981948"/>
              <a:gd name="connsiteY6194" fmla="*/ 1685109 h 10287000"/>
              <a:gd name="connsiteX6195" fmla="*/ 6296277 w 7981948"/>
              <a:gd name="connsiteY6195" fmla="*/ 1661938 h 10287000"/>
              <a:gd name="connsiteX6196" fmla="*/ 6300808 w 7981948"/>
              <a:gd name="connsiteY6196" fmla="*/ 1658778 h 10287000"/>
              <a:gd name="connsiteX6197" fmla="*/ 6308654 w 7981948"/>
              <a:gd name="connsiteY6197" fmla="*/ 1668131 h 10287000"/>
              <a:gd name="connsiteX6198" fmla="*/ 6299608 w 7981948"/>
              <a:gd name="connsiteY6198" fmla="*/ 1688750 h 10287000"/>
              <a:gd name="connsiteX6199" fmla="*/ 6309444 w 7981948"/>
              <a:gd name="connsiteY6199" fmla="*/ 1691404 h 10287000"/>
              <a:gd name="connsiteX6200" fmla="*/ 6320068 w 7981948"/>
              <a:gd name="connsiteY6200" fmla="*/ 1738694 h 10287000"/>
              <a:gd name="connsiteX6201" fmla="*/ 6319577 w 7981948"/>
              <a:gd name="connsiteY6201" fmla="*/ 1738641 h 10287000"/>
              <a:gd name="connsiteX6202" fmla="*/ 6340005 w 7981948"/>
              <a:gd name="connsiteY6202" fmla="*/ 1769322 h 10287000"/>
              <a:gd name="connsiteX6203" fmla="*/ 6357913 w 7981948"/>
              <a:gd name="connsiteY6203" fmla="*/ 1765293 h 10287000"/>
              <a:gd name="connsiteX6204" fmla="*/ 6383807 w 7981948"/>
              <a:gd name="connsiteY6204" fmla="*/ 1778101 h 10287000"/>
              <a:gd name="connsiteX6205" fmla="*/ 6383807 w 7981948"/>
              <a:gd name="connsiteY6205" fmla="*/ 1817511 h 10287000"/>
              <a:gd name="connsiteX6206" fmla="*/ 6399741 w 7981948"/>
              <a:gd name="connsiteY6206" fmla="*/ 1801748 h 10287000"/>
              <a:gd name="connsiteX6207" fmla="*/ 6405715 w 7981948"/>
              <a:gd name="connsiteY6207" fmla="*/ 1823423 h 10287000"/>
              <a:gd name="connsiteX6208" fmla="*/ 6412461 w 7981948"/>
              <a:gd name="connsiteY6208" fmla="*/ 1830095 h 10287000"/>
              <a:gd name="connsiteX6209" fmla="*/ 6414344 w 7981948"/>
              <a:gd name="connsiteY6209" fmla="*/ 1816507 h 10287000"/>
              <a:gd name="connsiteX6210" fmla="*/ 6406241 w 7981948"/>
              <a:gd name="connsiteY6210" fmla="*/ 1765601 h 10287000"/>
              <a:gd name="connsiteX6211" fmla="*/ 6474241 w 7981948"/>
              <a:gd name="connsiteY6211" fmla="*/ 1718157 h 10287000"/>
              <a:gd name="connsiteX6212" fmla="*/ 6489156 w 7981948"/>
              <a:gd name="connsiteY6212" fmla="*/ 1774508 h 10287000"/>
              <a:gd name="connsiteX6213" fmla="*/ 6470674 w 7981948"/>
              <a:gd name="connsiteY6213" fmla="*/ 1851509 h 10287000"/>
              <a:gd name="connsiteX6214" fmla="*/ 6426785 w 7981948"/>
              <a:gd name="connsiteY6214" fmla="*/ 1873655 h 10287000"/>
              <a:gd name="connsiteX6215" fmla="*/ 6425346 w 7981948"/>
              <a:gd name="connsiteY6215" fmla="*/ 1878366 h 10287000"/>
              <a:gd name="connsiteX6216" fmla="*/ 6425394 w 7981948"/>
              <a:gd name="connsiteY6216" fmla="*/ 1880742 h 10287000"/>
              <a:gd name="connsiteX6217" fmla="*/ 6428290 w 7981948"/>
              <a:gd name="connsiteY6217" fmla="*/ 1885489 h 10287000"/>
              <a:gd name="connsiteX6218" fmla="*/ 6436921 w 7981948"/>
              <a:gd name="connsiteY6218" fmla="*/ 1912091 h 10287000"/>
              <a:gd name="connsiteX6219" fmla="*/ 6442233 w 7981948"/>
              <a:gd name="connsiteY6219" fmla="*/ 1904210 h 10287000"/>
              <a:gd name="connsiteX6220" fmla="*/ 6452855 w 7981948"/>
              <a:gd name="connsiteY6220" fmla="*/ 1872681 h 10287000"/>
              <a:gd name="connsiteX6221" fmla="*/ 6463478 w 7981948"/>
              <a:gd name="connsiteY6221" fmla="*/ 1880564 h 10287000"/>
              <a:gd name="connsiteX6222" fmla="*/ 6479414 w 7981948"/>
              <a:gd name="connsiteY6222" fmla="*/ 1880564 h 10287000"/>
              <a:gd name="connsiteX6223" fmla="*/ 6495348 w 7981948"/>
              <a:gd name="connsiteY6223" fmla="*/ 1872681 h 10287000"/>
              <a:gd name="connsiteX6224" fmla="*/ 6495348 w 7981948"/>
              <a:gd name="connsiteY6224" fmla="*/ 1904210 h 10287000"/>
              <a:gd name="connsiteX6225" fmla="*/ 6484724 w 7981948"/>
              <a:gd name="connsiteY6225" fmla="*/ 1912091 h 10287000"/>
              <a:gd name="connsiteX6226" fmla="*/ 6495348 w 7981948"/>
              <a:gd name="connsiteY6226" fmla="*/ 1935735 h 10287000"/>
              <a:gd name="connsiteX6227" fmla="*/ 6521906 w 7981948"/>
              <a:gd name="connsiteY6227" fmla="*/ 1951499 h 10287000"/>
              <a:gd name="connsiteX6228" fmla="*/ 6532529 w 7981948"/>
              <a:gd name="connsiteY6228" fmla="*/ 1927855 h 10287000"/>
              <a:gd name="connsiteX6229" fmla="*/ 6532529 w 7981948"/>
              <a:gd name="connsiteY6229" fmla="*/ 1919972 h 10287000"/>
              <a:gd name="connsiteX6230" fmla="*/ 6532529 w 7981948"/>
              <a:gd name="connsiteY6230" fmla="*/ 1896327 h 10287000"/>
              <a:gd name="connsiteX6231" fmla="*/ 6521906 w 7981948"/>
              <a:gd name="connsiteY6231" fmla="*/ 1880564 h 10287000"/>
              <a:gd name="connsiteX6232" fmla="*/ 6521906 w 7981948"/>
              <a:gd name="connsiteY6232" fmla="*/ 1872681 h 10287000"/>
              <a:gd name="connsiteX6233" fmla="*/ 6521906 w 7981948"/>
              <a:gd name="connsiteY6233" fmla="*/ 1856919 h 10287000"/>
              <a:gd name="connsiteX6234" fmla="*/ 6532529 w 7981948"/>
              <a:gd name="connsiteY6234" fmla="*/ 1864800 h 10287000"/>
              <a:gd name="connsiteX6235" fmla="*/ 6537841 w 7981948"/>
              <a:gd name="connsiteY6235" fmla="*/ 1864800 h 10287000"/>
              <a:gd name="connsiteX6236" fmla="*/ 6537841 w 7981948"/>
              <a:gd name="connsiteY6236" fmla="*/ 1872681 h 10287000"/>
              <a:gd name="connsiteX6237" fmla="*/ 6548462 w 7981948"/>
              <a:gd name="connsiteY6237" fmla="*/ 1872681 h 10287000"/>
              <a:gd name="connsiteX6238" fmla="*/ 6553775 w 7981948"/>
              <a:gd name="connsiteY6238" fmla="*/ 1864800 h 10287000"/>
              <a:gd name="connsiteX6239" fmla="*/ 6553775 w 7981948"/>
              <a:gd name="connsiteY6239" fmla="*/ 1872681 h 10287000"/>
              <a:gd name="connsiteX6240" fmla="*/ 6559087 w 7981948"/>
              <a:gd name="connsiteY6240" fmla="*/ 1880564 h 10287000"/>
              <a:gd name="connsiteX6241" fmla="*/ 6564397 w 7981948"/>
              <a:gd name="connsiteY6241" fmla="*/ 1888447 h 10287000"/>
              <a:gd name="connsiteX6242" fmla="*/ 6564397 w 7981948"/>
              <a:gd name="connsiteY6242" fmla="*/ 1904210 h 10287000"/>
              <a:gd name="connsiteX6243" fmla="*/ 6559087 w 7981948"/>
              <a:gd name="connsiteY6243" fmla="*/ 1904210 h 10287000"/>
              <a:gd name="connsiteX6244" fmla="*/ 6553775 w 7981948"/>
              <a:gd name="connsiteY6244" fmla="*/ 1904210 h 10287000"/>
              <a:gd name="connsiteX6245" fmla="*/ 6543151 w 7981948"/>
              <a:gd name="connsiteY6245" fmla="*/ 1904210 h 10287000"/>
              <a:gd name="connsiteX6246" fmla="*/ 6543151 w 7981948"/>
              <a:gd name="connsiteY6246" fmla="*/ 1919972 h 10287000"/>
              <a:gd name="connsiteX6247" fmla="*/ 6543151 w 7981948"/>
              <a:gd name="connsiteY6247" fmla="*/ 1927855 h 10287000"/>
              <a:gd name="connsiteX6248" fmla="*/ 6559087 w 7981948"/>
              <a:gd name="connsiteY6248" fmla="*/ 1919972 h 10287000"/>
              <a:gd name="connsiteX6249" fmla="*/ 6569708 w 7981948"/>
              <a:gd name="connsiteY6249" fmla="*/ 1935735 h 10287000"/>
              <a:gd name="connsiteX6250" fmla="*/ 6580333 w 7981948"/>
              <a:gd name="connsiteY6250" fmla="*/ 1935735 h 10287000"/>
              <a:gd name="connsiteX6251" fmla="*/ 6580333 w 7981948"/>
              <a:gd name="connsiteY6251" fmla="*/ 1896327 h 10287000"/>
              <a:gd name="connsiteX6252" fmla="*/ 6612201 w 7981948"/>
              <a:gd name="connsiteY6252" fmla="*/ 1912091 h 10287000"/>
              <a:gd name="connsiteX6253" fmla="*/ 6601579 w 7981948"/>
              <a:gd name="connsiteY6253" fmla="*/ 1951499 h 10287000"/>
              <a:gd name="connsiteX6254" fmla="*/ 6580333 w 7981948"/>
              <a:gd name="connsiteY6254" fmla="*/ 1943616 h 10287000"/>
              <a:gd name="connsiteX6255" fmla="*/ 6575021 w 7981948"/>
              <a:gd name="connsiteY6255" fmla="*/ 1951499 h 10287000"/>
              <a:gd name="connsiteX6256" fmla="*/ 6575021 w 7981948"/>
              <a:gd name="connsiteY6256" fmla="*/ 1990907 h 10287000"/>
              <a:gd name="connsiteX6257" fmla="*/ 6580333 w 7981948"/>
              <a:gd name="connsiteY6257" fmla="*/ 1998790 h 10287000"/>
              <a:gd name="connsiteX6258" fmla="*/ 6585643 w 7981948"/>
              <a:gd name="connsiteY6258" fmla="*/ 1998790 h 10287000"/>
              <a:gd name="connsiteX6259" fmla="*/ 6585643 w 7981948"/>
              <a:gd name="connsiteY6259" fmla="*/ 2006670 h 10287000"/>
              <a:gd name="connsiteX6260" fmla="*/ 6612201 w 7981948"/>
              <a:gd name="connsiteY6260" fmla="*/ 2006670 h 10287000"/>
              <a:gd name="connsiteX6261" fmla="*/ 6590955 w 7981948"/>
              <a:gd name="connsiteY6261" fmla="*/ 1998790 h 10287000"/>
              <a:gd name="connsiteX6262" fmla="*/ 6601579 w 7981948"/>
              <a:gd name="connsiteY6262" fmla="*/ 1967260 h 10287000"/>
              <a:gd name="connsiteX6263" fmla="*/ 6612201 w 7981948"/>
              <a:gd name="connsiteY6263" fmla="*/ 1975143 h 10287000"/>
              <a:gd name="connsiteX6264" fmla="*/ 6617513 w 7981948"/>
              <a:gd name="connsiteY6264" fmla="*/ 1975143 h 10287000"/>
              <a:gd name="connsiteX6265" fmla="*/ 6622824 w 7981948"/>
              <a:gd name="connsiteY6265" fmla="*/ 1967260 h 10287000"/>
              <a:gd name="connsiteX6266" fmla="*/ 6633448 w 7981948"/>
              <a:gd name="connsiteY6266" fmla="*/ 1967260 h 10287000"/>
              <a:gd name="connsiteX6267" fmla="*/ 6638758 w 7981948"/>
              <a:gd name="connsiteY6267" fmla="*/ 1967260 h 10287000"/>
              <a:gd name="connsiteX6268" fmla="*/ 6638758 w 7981948"/>
              <a:gd name="connsiteY6268" fmla="*/ 1959380 h 10287000"/>
              <a:gd name="connsiteX6269" fmla="*/ 6628135 w 7981948"/>
              <a:gd name="connsiteY6269" fmla="*/ 1935735 h 10287000"/>
              <a:gd name="connsiteX6270" fmla="*/ 6644070 w 7981948"/>
              <a:gd name="connsiteY6270" fmla="*/ 1912091 h 10287000"/>
              <a:gd name="connsiteX6271" fmla="*/ 6644070 w 7981948"/>
              <a:gd name="connsiteY6271" fmla="*/ 1904210 h 10287000"/>
              <a:gd name="connsiteX6272" fmla="*/ 6649382 w 7981948"/>
              <a:gd name="connsiteY6272" fmla="*/ 1904210 h 10287000"/>
              <a:gd name="connsiteX6273" fmla="*/ 6649382 w 7981948"/>
              <a:gd name="connsiteY6273" fmla="*/ 1896327 h 10287000"/>
              <a:gd name="connsiteX6274" fmla="*/ 6654694 w 7981948"/>
              <a:gd name="connsiteY6274" fmla="*/ 1888447 h 10287000"/>
              <a:gd name="connsiteX6275" fmla="*/ 6660004 w 7981948"/>
              <a:gd name="connsiteY6275" fmla="*/ 1888447 h 10287000"/>
              <a:gd name="connsiteX6276" fmla="*/ 6660004 w 7981948"/>
              <a:gd name="connsiteY6276" fmla="*/ 1896327 h 10287000"/>
              <a:gd name="connsiteX6277" fmla="*/ 6670628 w 7981948"/>
              <a:gd name="connsiteY6277" fmla="*/ 1904210 h 10287000"/>
              <a:gd name="connsiteX6278" fmla="*/ 6681250 w 7981948"/>
              <a:gd name="connsiteY6278" fmla="*/ 1904210 h 10287000"/>
              <a:gd name="connsiteX6279" fmla="*/ 6691875 w 7981948"/>
              <a:gd name="connsiteY6279" fmla="*/ 1904210 h 10287000"/>
              <a:gd name="connsiteX6280" fmla="*/ 6675940 w 7981948"/>
              <a:gd name="connsiteY6280" fmla="*/ 1872681 h 10287000"/>
              <a:gd name="connsiteX6281" fmla="*/ 6670628 w 7981948"/>
              <a:gd name="connsiteY6281" fmla="*/ 1864800 h 10287000"/>
              <a:gd name="connsiteX6282" fmla="*/ 6670628 w 7981948"/>
              <a:gd name="connsiteY6282" fmla="*/ 1849037 h 10287000"/>
              <a:gd name="connsiteX6283" fmla="*/ 6681250 w 7981948"/>
              <a:gd name="connsiteY6283" fmla="*/ 1849037 h 10287000"/>
              <a:gd name="connsiteX6284" fmla="*/ 6686563 w 7981948"/>
              <a:gd name="connsiteY6284" fmla="*/ 1849037 h 10287000"/>
              <a:gd name="connsiteX6285" fmla="*/ 6691875 w 7981948"/>
              <a:gd name="connsiteY6285" fmla="*/ 1849037 h 10287000"/>
              <a:gd name="connsiteX6286" fmla="*/ 6691875 w 7981948"/>
              <a:gd name="connsiteY6286" fmla="*/ 1817511 h 10287000"/>
              <a:gd name="connsiteX6287" fmla="*/ 6723742 w 7981948"/>
              <a:gd name="connsiteY6287" fmla="*/ 1888447 h 10287000"/>
              <a:gd name="connsiteX6288" fmla="*/ 6744989 w 7981948"/>
              <a:gd name="connsiteY6288" fmla="*/ 1927855 h 10287000"/>
              <a:gd name="connsiteX6289" fmla="*/ 6723742 w 7981948"/>
              <a:gd name="connsiteY6289" fmla="*/ 1967260 h 10287000"/>
              <a:gd name="connsiteX6290" fmla="*/ 6739677 w 7981948"/>
              <a:gd name="connsiteY6290" fmla="*/ 1998790 h 10287000"/>
              <a:gd name="connsiteX6291" fmla="*/ 6734367 w 7981948"/>
              <a:gd name="connsiteY6291" fmla="*/ 1998790 h 10287000"/>
              <a:gd name="connsiteX6292" fmla="*/ 6744989 w 7981948"/>
              <a:gd name="connsiteY6292" fmla="*/ 2006670 h 10287000"/>
              <a:gd name="connsiteX6293" fmla="*/ 6750301 w 7981948"/>
              <a:gd name="connsiteY6293" fmla="*/ 2006670 h 10287000"/>
              <a:gd name="connsiteX6294" fmla="*/ 6750301 w 7981948"/>
              <a:gd name="connsiteY6294" fmla="*/ 2014553 h 10287000"/>
              <a:gd name="connsiteX6295" fmla="*/ 6744989 w 7981948"/>
              <a:gd name="connsiteY6295" fmla="*/ 2014553 h 10287000"/>
              <a:gd name="connsiteX6296" fmla="*/ 6739677 w 7981948"/>
              <a:gd name="connsiteY6296" fmla="*/ 2014553 h 10287000"/>
              <a:gd name="connsiteX6297" fmla="*/ 6739677 w 7981948"/>
              <a:gd name="connsiteY6297" fmla="*/ 2006670 h 10287000"/>
              <a:gd name="connsiteX6298" fmla="*/ 6729055 w 7981948"/>
              <a:gd name="connsiteY6298" fmla="*/ 2014553 h 10287000"/>
              <a:gd name="connsiteX6299" fmla="*/ 6734367 w 7981948"/>
              <a:gd name="connsiteY6299" fmla="*/ 2022434 h 10287000"/>
              <a:gd name="connsiteX6300" fmla="*/ 6750301 w 7981948"/>
              <a:gd name="connsiteY6300" fmla="*/ 2077604 h 10287000"/>
              <a:gd name="connsiteX6301" fmla="*/ 6744989 w 7981948"/>
              <a:gd name="connsiteY6301" fmla="*/ 2069723 h 10287000"/>
              <a:gd name="connsiteX6302" fmla="*/ 6744989 w 7981948"/>
              <a:gd name="connsiteY6302" fmla="*/ 2061842 h 10287000"/>
              <a:gd name="connsiteX6303" fmla="*/ 6750301 w 7981948"/>
              <a:gd name="connsiteY6303" fmla="*/ 2061842 h 10287000"/>
              <a:gd name="connsiteX6304" fmla="*/ 6755613 w 7981948"/>
              <a:gd name="connsiteY6304" fmla="*/ 2069723 h 10287000"/>
              <a:gd name="connsiteX6305" fmla="*/ 6824662 w 7981948"/>
              <a:gd name="connsiteY6305" fmla="*/ 2117014 h 10287000"/>
              <a:gd name="connsiteX6306" fmla="*/ 6824662 w 7981948"/>
              <a:gd name="connsiteY6306" fmla="*/ 2101250 h 10287000"/>
              <a:gd name="connsiteX6307" fmla="*/ 6829974 w 7981948"/>
              <a:gd name="connsiteY6307" fmla="*/ 2069723 h 10287000"/>
              <a:gd name="connsiteX6308" fmla="*/ 6819350 w 7981948"/>
              <a:gd name="connsiteY6308" fmla="*/ 2061842 h 10287000"/>
              <a:gd name="connsiteX6309" fmla="*/ 6808728 w 7981948"/>
              <a:gd name="connsiteY6309" fmla="*/ 2053959 h 10287000"/>
              <a:gd name="connsiteX6310" fmla="*/ 6803416 w 7981948"/>
              <a:gd name="connsiteY6310" fmla="*/ 2053959 h 10287000"/>
              <a:gd name="connsiteX6311" fmla="*/ 6803416 w 7981948"/>
              <a:gd name="connsiteY6311" fmla="*/ 2046078 h 10287000"/>
              <a:gd name="connsiteX6312" fmla="*/ 6803416 w 7981948"/>
              <a:gd name="connsiteY6312" fmla="*/ 2038197 h 10287000"/>
              <a:gd name="connsiteX6313" fmla="*/ 6824662 w 7981948"/>
              <a:gd name="connsiteY6313" fmla="*/ 2046078 h 10287000"/>
              <a:gd name="connsiteX6314" fmla="*/ 6829974 w 7981948"/>
              <a:gd name="connsiteY6314" fmla="*/ 2053959 h 10287000"/>
              <a:gd name="connsiteX6315" fmla="*/ 6824662 w 7981948"/>
              <a:gd name="connsiteY6315" fmla="*/ 2014553 h 10287000"/>
              <a:gd name="connsiteX6316" fmla="*/ 6893711 w 7981948"/>
              <a:gd name="connsiteY6316" fmla="*/ 2038197 h 10287000"/>
              <a:gd name="connsiteX6317" fmla="*/ 6909647 w 7981948"/>
              <a:gd name="connsiteY6317" fmla="*/ 2085488 h 10287000"/>
              <a:gd name="connsiteX6318" fmla="*/ 6952139 w 7981948"/>
              <a:gd name="connsiteY6318" fmla="*/ 2053959 h 10287000"/>
              <a:gd name="connsiteX6319" fmla="*/ 6930893 w 7981948"/>
              <a:gd name="connsiteY6319" fmla="*/ 2006670 h 10287000"/>
              <a:gd name="connsiteX6320" fmla="*/ 6883089 w 7981948"/>
              <a:gd name="connsiteY6320" fmla="*/ 1983024 h 10287000"/>
              <a:gd name="connsiteX6321" fmla="*/ 6877776 w 7981948"/>
              <a:gd name="connsiteY6321" fmla="*/ 1927855 h 10287000"/>
              <a:gd name="connsiteX6322" fmla="*/ 6904335 w 7981948"/>
              <a:gd name="connsiteY6322" fmla="*/ 1951499 h 10287000"/>
              <a:gd name="connsiteX6323" fmla="*/ 6914957 w 7981948"/>
              <a:gd name="connsiteY6323" fmla="*/ 1943616 h 10287000"/>
              <a:gd name="connsiteX6324" fmla="*/ 6904335 w 7981948"/>
              <a:gd name="connsiteY6324" fmla="*/ 1919972 h 10287000"/>
              <a:gd name="connsiteX6325" fmla="*/ 6899022 w 7981948"/>
              <a:gd name="connsiteY6325" fmla="*/ 1919972 h 10287000"/>
              <a:gd name="connsiteX6326" fmla="*/ 6888401 w 7981948"/>
              <a:gd name="connsiteY6326" fmla="*/ 1919972 h 10287000"/>
              <a:gd name="connsiteX6327" fmla="*/ 6856530 w 7981948"/>
              <a:gd name="connsiteY6327" fmla="*/ 1912091 h 10287000"/>
              <a:gd name="connsiteX6328" fmla="*/ 6856530 w 7981948"/>
              <a:gd name="connsiteY6328" fmla="*/ 1825392 h 10287000"/>
              <a:gd name="connsiteX6329" fmla="*/ 6888401 w 7981948"/>
              <a:gd name="connsiteY6329" fmla="*/ 1904210 h 10287000"/>
              <a:gd name="connsiteX6330" fmla="*/ 6899022 w 7981948"/>
              <a:gd name="connsiteY6330" fmla="*/ 1904210 h 10287000"/>
              <a:gd name="connsiteX6331" fmla="*/ 6909647 w 7981948"/>
              <a:gd name="connsiteY6331" fmla="*/ 1912091 h 10287000"/>
              <a:gd name="connsiteX6332" fmla="*/ 6888401 w 7981948"/>
              <a:gd name="connsiteY6332" fmla="*/ 1793867 h 10287000"/>
              <a:gd name="connsiteX6333" fmla="*/ 6914957 w 7981948"/>
              <a:gd name="connsiteY6333" fmla="*/ 1762338 h 10287000"/>
              <a:gd name="connsiteX6334" fmla="*/ 6957450 w 7981948"/>
              <a:gd name="connsiteY6334" fmla="*/ 1801748 h 10287000"/>
              <a:gd name="connsiteX6335" fmla="*/ 6962762 w 7981948"/>
              <a:gd name="connsiteY6335" fmla="*/ 1778101 h 10287000"/>
              <a:gd name="connsiteX6336" fmla="*/ 6999942 w 7981948"/>
              <a:gd name="connsiteY6336" fmla="*/ 1778101 h 10287000"/>
              <a:gd name="connsiteX6337" fmla="*/ 7005254 w 7981948"/>
              <a:gd name="connsiteY6337" fmla="*/ 1809629 h 10287000"/>
              <a:gd name="connsiteX6338" fmla="*/ 7013221 w 7981948"/>
              <a:gd name="connsiteY6338" fmla="*/ 1810614 h 10287000"/>
              <a:gd name="connsiteX6339" fmla="*/ 7020590 w 7981948"/>
              <a:gd name="connsiteY6339" fmla="*/ 1816993 h 10287000"/>
              <a:gd name="connsiteX6340" fmla="*/ 7015878 w 7981948"/>
              <a:gd name="connsiteY6340" fmla="*/ 1817511 h 10287000"/>
              <a:gd name="connsiteX6341" fmla="*/ 7021189 w 7981948"/>
              <a:gd name="connsiteY6341" fmla="*/ 1817511 h 10287000"/>
              <a:gd name="connsiteX6342" fmla="*/ 7020590 w 7981948"/>
              <a:gd name="connsiteY6342" fmla="*/ 1816993 h 10287000"/>
              <a:gd name="connsiteX6343" fmla="*/ 7033803 w 7981948"/>
              <a:gd name="connsiteY6343" fmla="*/ 1815541 h 10287000"/>
              <a:gd name="connsiteX6344" fmla="*/ 7047746 w 7981948"/>
              <a:gd name="connsiteY6344" fmla="*/ 1825392 h 10287000"/>
              <a:gd name="connsiteX6345" fmla="*/ 7047746 w 7981948"/>
              <a:gd name="connsiteY6345" fmla="*/ 1833275 h 10287000"/>
              <a:gd name="connsiteX6346" fmla="*/ 7053056 w 7981948"/>
              <a:gd name="connsiteY6346" fmla="*/ 1841156 h 10287000"/>
              <a:gd name="connsiteX6347" fmla="*/ 7047746 w 7981948"/>
              <a:gd name="connsiteY6347" fmla="*/ 1841156 h 10287000"/>
              <a:gd name="connsiteX6348" fmla="*/ 7021189 w 7981948"/>
              <a:gd name="connsiteY6348" fmla="*/ 1825392 h 10287000"/>
              <a:gd name="connsiteX6349" fmla="*/ 7005254 w 7981948"/>
              <a:gd name="connsiteY6349" fmla="*/ 1825392 h 10287000"/>
              <a:gd name="connsiteX6350" fmla="*/ 7005254 w 7981948"/>
              <a:gd name="connsiteY6350" fmla="*/ 1856919 h 10287000"/>
              <a:gd name="connsiteX6351" fmla="*/ 6978696 w 7981948"/>
              <a:gd name="connsiteY6351" fmla="*/ 1880564 h 10287000"/>
              <a:gd name="connsiteX6352" fmla="*/ 6973384 w 7981948"/>
              <a:gd name="connsiteY6352" fmla="*/ 1849037 h 10287000"/>
              <a:gd name="connsiteX6353" fmla="*/ 6957450 w 7981948"/>
              <a:gd name="connsiteY6353" fmla="*/ 1849037 h 10287000"/>
              <a:gd name="connsiteX6354" fmla="*/ 6962762 w 7981948"/>
              <a:gd name="connsiteY6354" fmla="*/ 1880564 h 10287000"/>
              <a:gd name="connsiteX6355" fmla="*/ 6941515 w 7981948"/>
              <a:gd name="connsiteY6355" fmla="*/ 1896327 h 10287000"/>
              <a:gd name="connsiteX6356" fmla="*/ 6925581 w 7981948"/>
              <a:gd name="connsiteY6356" fmla="*/ 1912091 h 10287000"/>
              <a:gd name="connsiteX6357" fmla="*/ 6920269 w 7981948"/>
              <a:gd name="connsiteY6357" fmla="*/ 1927855 h 10287000"/>
              <a:gd name="connsiteX6358" fmla="*/ 6952139 w 7981948"/>
              <a:gd name="connsiteY6358" fmla="*/ 1951499 h 10287000"/>
              <a:gd name="connsiteX6359" fmla="*/ 7010564 w 7981948"/>
              <a:gd name="connsiteY6359" fmla="*/ 2077604 h 10287000"/>
              <a:gd name="connsiteX6360" fmla="*/ 6994630 w 7981948"/>
              <a:gd name="connsiteY6360" fmla="*/ 2093369 h 10287000"/>
              <a:gd name="connsiteX6361" fmla="*/ 6999942 w 7981948"/>
              <a:gd name="connsiteY6361" fmla="*/ 2109133 h 10287000"/>
              <a:gd name="connsiteX6362" fmla="*/ 7015878 w 7981948"/>
              <a:gd name="connsiteY6362" fmla="*/ 2101250 h 10287000"/>
              <a:gd name="connsiteX6363" fmla="*/ 7031810 w 7981948"/>
              <a:gd name="connsiteY6363" fmla="*/ 2022434 h 10287000"/>
              <a:gd name="connsiteX6364" fmla="*/ 6968073 w 7981948"/>
              <a:gd name="connsiteY6364" fmla="*/ 1951499 h 10287000"/>
              <a:gd name="connsiteX6365" fmla="*/ 6968073 w 7981948"/>
              <a:gd name="connsiteY6365" fmla="*/ 1919972 h 10287000"/>
              <a:gd name="connsiteX6366" fmla="*/ 7005254 w 7981948"/>
              <a:gd name="connsiteY6366" fmla="*/ 1927855 h 10287000"/>
              <a:gd name="connsiteX6367" fmla="*/ 6994630 w 7981948"/>
              <a:gd name="connsiteY6367" fmla="*/ 1896327 h 10287000"/>
              <a:gd name="connsiteX6368" fmla="*/ 7021189 w 7981948"/>
              <a:gd name="connsiteY6368" fmla="*/ 1841156 h 10287000"/>
              <a:gd name="connsiteX6369" fmla="*/ 7053056 w 7981948"/>
              <a:gd name="connsiteY6369" fmla="*/ 1880564 h 10287000"/>
              <a:gd name="connsiteX6370" fmla="*/ 7058369 w 7981948"/>
              <a:gd name="connsiteY6370" fmla="*/ 1880564 h 10287000"/>
              <a:gd name="connsiteX6371" fmla="*/ 7058369 w 7981948"/>
              <a:gd name="connsiteY6371" fmla="*/ 1864800 h 10287000"/>
              <a:gd name="connsiteX6372" fmla="*/ 7063681 w 7981948"/>
              <a:gd name="connsiteY6372" fmla="*/ 1872681 h 10287000"/>
              <a:gd name="connsiteX6373" fmla="*/ 7063681 w 7981948"/>
              <a:gd name="connsiteY6373" fmla="*/ 1880564 h 10287000"/>
              <a:gd name="connsiteX6374" fmla="*/ 7074303 w 7981948"/>
              <a:gd name="connsiteY6374" fmla="*/ 1896327 h 10287000"/>
              <a:gd name="connsiteX6375" fmla="*/ 7079615 w 7981948"/>
              <a:gd name="connsiteY6375" fmla="*/ 1904210 h 10287000"/>
              <a:gd name="connsiteX6376" fmla="*/ 7100861 w 7981948"/>
              <a:gd name="connsiteY6376" fmla="*/ 1912091 h 10287000"/>
              <a:gd name="connsiteX6377" fmla="*/ 7100861 w 7981948"/>
              <a:gd name="connsiteY6377" fmla="*/ 1904210 h 10287000"/>
              <a:gd name="connsiteX6378" fmla="*/ 7106173 w 7981948"/>
              <a:gd name="connsiteY6378" fmla="*/ 1888447 h 10287000"/>
              <a:gd name="connsiteX6379" fmla="*/ 7100861 w 7981948"/>
              <a:gd name="connsiteY6379" fmla="*/ 1888447 h 10287000"/>
              <a:gd name="connsiteX6380" fmla="*/ 7084927 w 7981948"/>
              <a:gd name="connsiteY6380" fmla="*/ 1864800 h 10287000"/>
              <a:gd name="connsiteX6381" fmla="*/ 7095549 w 7981948"/>
              <a:gd name="connsiteY6381" fmla="*/ 1833275 h 10287000"/>
              <a:gd name="connsiteX6382" fmla="*/ 7100861 w 7981948"/>
              <a:gd name="connsiteY6382" fmla="*/ 1856919 h 10287000"/>
              <a:gd name="connsiteX6383" fmla="*/ 7106173 w 7981948"/>
              <a:gd name="connsiteY6383" fmla="*/ 1864800 h 10287000"/>
              <a:gd name="connsiteX6384" fmla="*/ 7111483 w 7981948"/>
              <a:gd name="connsiteY6384" fmla="*/ 1872681 h 10287000"/>
              <a:gd name="connsiteX6385" fmla="*/ 7127419 w 7981948"/>
              <a:gd name="connsiteY6385" fmla="*/ 1872681 h 10287000"/>
              <a:gd name="connsiteX6386" fmla="*/ 7132730 w 7981948"/>
              <a:gd name="connsiteY6386" fmla="*/ 1904210 h 10287000"/>
              <a:gd name="connsiteX6387" fmla="*/ 7111483 w 7981948"/>
              <a:gd name="connsiteY6387" fmla="*/ 1904210 h 10287000"/>
              <a:gd name="connsiteX6388" fmla="*/ 7111483 w 7981948"/>
              <a:gd name="connsiteY6388" fmla="*/ 1896327 h 10287000"/>
              <a:gd name="connsiteX6389" fmla="*/ 7106173 w 7981948"/>
              <a:gd name="connsiteY6389" fmla="*/ 1904210 h 10287000"/>
              <a:gd name="connsiteX6390" fmla="*/ 7106173 w 7981948"/>
              <a:gd name="connsiteY6390" fmla="*/ 1912091 h 10287000"/>
              <a:gd name="connsiteX6391" fmla="*/ 7148664 w 7981948"/>
              <a:gd name="connsiteY6391" fmla="*/ 1983024 h 10287000"/>
              <a:gd name="connsiteX6392" fmla="*/ 7132730 w 7981948"/>
              <a:gd name="connsiteY6392" fmla="*/ 1983024 h 10287000"/>
              <a:gd name="connsiteX6393" fmla="*/ 7138042 w 7981948"/>
              <a:gd name="connsiteY6393" fmla="*/ 2014553 h 10287000"/>
              <a:gd name="connsiteX6394" fmla="*/ 7164598 w 7981948"/>
              <a:gd name="connsiteY6394" fmla="*/ 2022434 h 10287000"/>
              <a:gd name="connsiteX6395" fmla="*/ 7164598 w 7981948"/>
              <a:gd name="connsiteY6395" fmla="*/ 1990907 h 10287000"/>
              <a:gd name="connsiteX6396" fmla="*/ 7196469 w 7981948"/>
              <a:gd name="connsiteY6396" fmla="*/ 2014553 h 10287000"/>
              <a:gd name="connsiteX6397" fmla="*/ 7180534 w 7981948"/>
              <a:gd name="connsiteY6397" fmla="*/ 2030315 h 10287000"/>
              <a:gd name="connsiteX6398" fmla="*/ 7180534 w 7981948"/>
              <a:gd name="connsiteY6398" fmla="*/ 2053959 h 10287000"/>
              <a:gd name="connsiteX6399" fmla="*/ 7175224 w 7981948"/>
              <a:gd name="connsiteY6399" fmla="*/ 2053959 h 10287000"/>
              <a:gd name="connsiteX6400" fmla="*/ 7191158 w 7981948"/>
              <a:gd name="connsiteY6400" fmla="*/ 2077604 h 10287000"/>
              <a:gd name="connsiteX6401" fmla="*/ 7201780 w 7981948"/>
              <a:gd name="connsiteY6401" fmla="*/ 2085488 h 10287000"/>
              <a:gd name="connsiteX6402" fmla="*/ 7212403 w 7981948"/>
              <a:gd name="connsiteY6402" fmla="*/ 2101250 h 10287000"/>
              <a:gd name="connsiteX6403" fmla="*/ 7212403 w 7981948"/>
              <a:gd name="connsiteY6403" fmla="*/ 2093369 h 10287000"/>
              <a:gd name="connsiteX6404" fmla="*/ 7233649 w 7981948"/>
              <a:gd name="connsiteY6404" fmla="*/ 2132777 h 10287000"/>
              <a:gd name="connsiteX6405" fmla="*/ 7207090 w 7981948"/>
              <a:gd name="connsiteY6405" fmla="*/ 2109133 h 10287000"/>
              <a:gd name="connsiteX6406" fmla="*/ 7201780 w 7981948"/>
              <a:gd name="connsiteY6406" fmla="*/ 2101250 h 10287000"/>
              <a:gd name="connsiteX6407" fmla="*/ 7180534 w 7981948"/>
              <a:gd name="connsiteY6407" fmla="*/ 2109133 h 10287000"/>
              <a:gd name="connsiteX6408" fmla="*/ 7180534 w 7981948"/>
              <a:gd name="connsiteY6408" fmla="*/ 2093369 h 10287000"/>
              <a:gd name="connsiteX6409" fmla="*/ 7175224 w 7981948"/>
              <a:gd name="connsiteY6409" fmla="*/ 2077604 h 10287000"/>
              <a:gd name="connsiteX6410" fmla="*/ 7117459 w 7981948"/>
              <a:gd name="connsiteY6410" fmla="*/ 2056917 h 10287000"/>
              <a:gd name="connsiteX6411" fmla="*/ 7101098 w 7981948"/>
              <a:gd name="connsiteY6411" fmla="*/ 2031954 h 10287000"/>
              <a:gd name="connsiteX6412" fmla="*/ 7100861 w 7981948"/>
              <a:gd name="connsiteY6412" fmla="*/ 2030315 h 10287000"/>
              <a:gd name="connsiteX6413" fmla="*/ 7100050 w 7981948"/>
              <a:gd name="connsiteY6413" fmla="*/ 2030355 h 10287000"/>
              <a:gd name="connsiteX6414" fmla="*/ 7099782 w 7981948"/>
              <a:gd name="connsiteY6414" fmla="*/ 2029946 h 10287000"/>
              <a:gd name="connsiteX6415" fmla="*/ 7095549 w 7981948"/>
              <a:gd name="connsiteY6415" fmla="*/ 1983024 h 10287000"/>
              <a:gd name="connsiteX6416" fmla="*/ 7084927 w 7981948"/>
              <a:gd name="connsiteY6416" fmla="*/ 1990907 h 10287000"/>
              <a:gd name="connsiteX6417" fmla="*/ 7084927 w 7981948"/>
              <a:gd name="connsiteY6417" fmla="*/ 2022434 h 10287000"/>
              <a:gd name="connsiteX6418" fmla="*/ 7058369 w 7981948"/>
              <a:gd name="connsiteY6418" fmla="*/ 2006670 h 10287000"/>
              <a:gd name="connsiteX6419" fmla="*/ 7042435 w 7981948"/>
              <a:gd name="connsiteY6419" fmla="*/ 2061842 h 10287000"/>
              <a:gd name="connsiteX6420" fmla="*/ 7090237 w 7981948"/>
              <a:gd name="connsiteY6420" fmla="*/ 2093369 h 10287000"/>
              <a:gd name="connsiteX6421" fmla="*/ 7090237 w 7981948"/>
              <a:gd name="connsiteY6421" fmla="*/ 2085488 h 10287000"/>
              <a:gd name="connsiteX6422" fmla="*/ 7090237 w 7981948"/>
              <a:gd name="connsiteY6422" fmla="*/ 2077604 h 10287000"/>
              <a:gd name="connsiteX6423" fmla="*/ 7068991 w 7981948"/>
              <a:gd name="connsiteY6423" fmla="*/ 2069723 h 10287000"/>
              <a:gd name="connsiteX6424" fmla="*/ 7088412 w 7981948"/>
              <a:gd name="connsiteY6424" fmla="*/ 2030930 h 10287000"/>
              <a:gd name="connsiteX6425" fmla="*/ 7100050 w 7981948"/>
              <a:gd name="connsiteY6425" fmla="*/ 2030355 h 10287000"/>
              <a:gd name="connsiteX6426" fmla="*/ 7101098 w 7981948"/>
              <a:gd name="connsiteY6426" fmla="*/ 2031954 h 10287000"/>
              <a:gd name="connsiteX6427" fmla="*/ 7104844 w 7981948"/>
              <a:gd name="connsiteY6427" fmla="*/ 2057901 h 10287000"/>
              <a:gd name="connsiteX6428" fmla="*/ 7100861 w 7981948"/>
              <a:gd name="connsiteY6428" fmla="*/ 2085488 h 10287000"/>
              <a:gd name="connsiteX6429" fmla="*/ 7095549 w 7981948"/>
              <a:gd name="connsiteY6429" fmla="*/ 2101250 h 10287000"/>
              <a:gd name="connsiteX6430" fmla="*/ 7100861 w 7981948"/>
              <a:gd name="connsiteY6430" fmla="*/ 2093369 h 10287000"/>
              <a:gd name="connsiteX6431" fmla="*/ 7116796 w 7981948"/>
              <a:gd name="connsiteY6431" fmla="*/ 2101250 h 10287000"/>
              <a:gd name="connsiteX6432" fmla="*/ 7106173 w 7981948"/>
              <a:gd name="connsiteY6432" fmla="*/ 2132777 h 10287000"/>
              <a:gd name="connsiteX6433" fmla="*/ 7175224 w 7981948"/>
              <a:gd name="connsiteY6433" fmla="*/ 2148539 h 10287000"/>
              <a:gd name="connsiteX6434" fmla="*/ 7185844 w 7981948"/>
              <a:gd name="connsiteY6434" fmla="*/ 2187949 h 10287000"/>
              <a:gd name="connsiteX6435" fmla="*/ 7196469 w 7981948"/>
              <a:gd name="connsiteY6435" fmla="*/ 2156422 h 10287000"/>
              <a:gd name="connsiteX6436" fmla="*/ 7212403 w 7981948"/>
              <a:gd name="connsiteY6436" fmla="*/ 2187949 h 10287000"/>
              <a:gd name="connsiteX6437" fmla="*/ 7228337 w 7981948"/>
              <a:gd name="connsiteY6437" fmla="*/ 2195832 h 10287000"/>
              <a:gd name="connsiteX6438" fmla="*/ 7238961 w 7981948"/>
              <a:gd name="connsiteY6438" fmla="*/ 2203712 h 10287000"/>
              <a:gd name="connsiteX6439" fmla="*/ 7281453 w 7981948"/>
              <a:gd name="connsiteY6439" fmla="*/ 2211593 h 10287000"/>
              <a:gd name="connsiteX6440" fmla="*/ 7286765 w 7981948"/>
              <a:gd name="connsiteY6440" fmla="*/ 2195832 h 10287000"/>
              <a:gd name="connsiteX6441" fmla="*/ 7297387 w 7981948"/>
              <a:gd name="connsiteY6441" fmla="*/ 2219476 h 10287000"/>
              <a:gd name="connsiteX6442" fmla="*/ 7302699 w 7981948"/>
              <a:gd name="connsiteY6442" fmla="*/ 2219476 h 10287000"/>
              <a:gd name="connsiteX6443" fmla="*/ 7361124 w 7981948"/>
              <a:gd name="connsiteY6443" fmla="*/ 2235238 h 10287000"/>
              <a:gd name="connsiteX6444" fmla="*/ 7366438 w 7981948"/>
              <a:gd name="connsiteY6444" fmla="*/ 2251002 h 10287000"/>
              <a:gd name="connsiteX6445" fmla="*/ 7361124 w 7981948"/>
              <a:gd name="connsiteY6445" fmla="*/ 2258882 h 10287000"/>
              <a:gd name="connsiteX6446" fmla="*/ 7355814 w 7981948"/>
              <a:gd name="connsiteY6446" fmla="*/ 2258882 h 10287000"/>
              <a:gd name="connsiteX6447" fmla="*/ 7302699 w 7981948"/>
              <a:gd name="connsiteY6447" fmla="*/ 2243120 h 10287000"/>
              <a:gd name="connsiteX6448" fmla="*/ 7297387 w 7981948"/>
              <a:gd name="connsiteY6448" fmla="*/ 2243120 h 10287000"/>
              <a:gd name="connsiteX6449" fmla="*/ 7281453 w 7981948"/>
              <a:gd name="connsiteY6449" fmla="*/ 2235238 h 10287000"/>
              <a:gd name="connsiteX6450" fmla="*/ 7238961 w 7981948"/>
              <a:gd name="connsiteY6450" fmla="*/ 2219476 h 10287000"/>
              <a:gd name="connsiteX6451" fmla="*/ 7228337 w 7981948"/>
              <a:gd name="connsiteY6451" fmla="*/ 2219476 h 10287000"/>
              <a:gd name="connsiteX6452" fmla="*/ 7196469 w 7981948"/>
              <a:gd name="connsiteY6452" fmla="*/ 2274645 h 10287000"/>
              <a:gd name="connsiteX6453" fmla="*/ 7212403 w 7981948"/>
              <a:gd name="connsiteY6453" fmla="*/ 2306173 h 10287000"/>
              <a:gd name="connsiteX6454" fmla="*/ 7286765 w 7981948"/>
              <a:gd name="connsiteY6454" fmla="*/ 2345581 h 10287000"/>
              <a:gd name="connsiteX6455" fmla="*/ 7281453 w 7981948"/>
              <a:gd name="connsiteY6455" fmla="*/ 2321937 h 10287000"/>
              <a:gd name="connsiteX6456" fmla="*/ 7276141 w 7981948"/>
              <a:gd name="connsiteY6456" fmla="*/ 2314055 h 10287000"/>
              <a:gd name="connsiteX6457" fmla="*/ 7276141 w 7981948"/>
              <a:gd name="connsiteY6457" fmla="*/ 2306173 h 10287000"/>
              <a:gd name="connsiteX6458" fmla="*/ 7270829 w 7981948"/>
              <a:gd name="connsiteY6458" fmla="*/ 2298292 h 10287000"/>
              <a:gd name="connsiteX6459" fmla="*/ 7276141 w 7981948"/>
              <a:gd name="connsiteY6459" fmla="*/ 2290411 h 10287000"/>
              <a:gd name="connsiteX6460" fmla="*/ 7281453 w 7981948"/>
              <a:gd name="connsiteY6460" fmla="*/ 2298292 h 10287000"/>
              <a:gd name="connsiteX6461" fmla="*/ 7302699 w 7981948"/>
              <a:gd name="connsiteY6461" fmla="*/ 2306173 h 10287000"/>
              <a:gd name="connsiteX6462" fmla="*/ 7302699 w 7981948"/>
              <a:gd name="connsiteY6462" fmla="*/ 2345581 h 10287000"/>
              <a:gd name="connsiteX6463" fmla="*/ 7334568 w 7981948"/>
              <a:gd name="connsiteY6463" fmla="*/ 2361344 h 10287000"/>
              <a:gd name="connsiteX6464" fmla="*/ 7323945 w 7981948"/>
              <a:gd name="connsiteY6464" fmla="*/ 2408635 h 10287000"/>
              <a:gd name="connsiteX6465" fmla="*/ 7339879 w 7981948"/>
              <a:gd name="connsiteY6465" fmla="*/ 2432280 h 10287000"/>
              <a:gd name="connsiteX6466" fmla="*/ 7361124 w 7981948"/>
              <a:gd name="connsiteY6466" fmla="*/ 2471688 h 10287000"/>
              <a:gd name="connsiteX6467" fmla="*/ 7408929 w 7981948"/>
              <a:gd name="connsiteY6467" fmla="*/ 2471688 h 10287000"/>
              <a:gd name="connsiteX6468" fmla="*/ 7392995 w 7981948"/>
              <a:gd name="connsiteY6468" fmla="*/ 2495334 h 10287000"/>
              <a:gd name="connsiteX6469" fmla="*/ 7424863 w 7981948"/>
              <a:gd name="connsiteY6469" fmla="*/ 2518978 h 10287000"/>
              <a:gd name="connsiteX6470" fmla="*/ 7472667 w 7981948"/>
              <a:gd name="connsiteY6470" fmla="*/ 2566267 h 10287000"/>
              <a:gd name="connsiteX6471" fmla="*/ 7472667 w 7981948"/>
              <a:gd name="connsiteY6471" fmla="*/ 2574150 h 10287000"/>
              <a:gd name="connsiteX6472" fmla="*/ 7488602 w 7981948"/>
              <a:gd name="connsiteY6472" fmla="*/ 2582033 h 10287000"/>
              <a:gd name="connsiteX6473" fmla="*/ 7515159 w 7981948"/>
              <a:gd name="connsiteY6473" fmla="*/ 2613558 h 10287000"/>
              <a:gd name="connsiteX6474" fmla="*/ 7525784 w 7981948"/>
              <a:gd name="connsiteY6474" fmla="*/ 2613558 h 10287000"/>
              <a:gd name="connsiteX6475" fmla="*/ 7525784 w 7981948"/>
              <a:gd name="connsiteY6475" fmla="*/ 2621441 h 10287000"/>
              <a:gd name="connsiteX6476" fmla="*/ 7515159 w 7981948"/>
              <a:gd name="connsiteY6476" fmla="*/ 2621441 h 10287000"/>
              <a:gd name="connsiteX6477" fmla="*/ 7520472 w 7981948"/>
              <a:gd name="connsiteY6477" fmla="*/ 2629321 h 10287000"/>
              <a:gd name="connsiteX6478" fmla="*/ 7552340 w 7981948"/>
              <a:gd name="connsiteY6478" fmla="*/ 2637203 h 10287000"/>
              <a:gd name="connsiteX6479" fmla="*/ 7578898 w 7981948"/>
              <a:gd name="connsiteY6479" fmla="*/ 2637203 h 10287000"/>
              <a:gd name="connsiteX6480" fmla="*/ 7589521 w 7981948"/>
              <a:gd name="connsiteY6480" fmla="*/ 2645085 h 10287000"/>
              <a:gd name="connsiteX6481" fmla="*/ 7584209 w 7981948"/>
              <a:gd name="connsiteY6481" fmla="*/ 2660846 h 10287000"/>
              <a:gd name="connsiteX6482" fmla="*/ 7573586 w 7981948"/>
              <a:gd name="connsiteY6482" fmla="*/ 2660846 h 10287000"/>
              <a:gd name="connsiteX6483" fmla="*/ 7547030 w 7981948"/>
              <a:gd name="connsiteY6483" fmla="*/ 2652966 h 10287000"/>
              <a:gd name="connsiteX6484" fmla="*/ 7525784 w 7981948"/>
              <a:gd name="connsiteY6484" fmla="*/ 2645085 h 10287000"/>
              <a:gd name="connsiteX6485" fmla="*/ 7525784 w 7981948"/>
              <a:gd name="connsiteY6485" fmla="*/ 2660846 h 10287000"/>
              <a:gd name="connsiteX6486" fmla="*/ 7493913 w 7981948"/>
              <a:gd name="connsiteY6486" fmla="*/ 2637203 h 10287000"/>
              <a:gd name="connsiteX6487" fmla="*/ 7493913 w 7981948"/>
              <a:gd name="connsiteY6487" fmla="*/ 2629321 h 10287000"/>
              <a:gd name="connsiteX6488" fmla="*/ 7488602 w 7981948"/>
              <a:gd name="connsiteY6488" fmla="*/ 2629321 h 10287000"/>
              <a:gd name="connsiteX6489" fmla="*/ 7483291 w 7981948"/>
              <a:gd name="connsiteY6489" fmla="*/ 2629321 h 10287000"/>
              <a:gd name="connsiteX6490" fmla="*/ 7477979 w 7981948"/>
              <a:gd name="connsiteY6490" fmla="*/ 2629321 h 10287000"/>
              <a:gd name="connsiteX6491" fmla="*/ 7424863 w 7981948"/>
              <a:gd name="connsiteY6491" fmla="*/ 2645085 h 10287000"/>
              <a:gd name="connsiteX6492" fmla="*/ 7419552 w 7981948"/>
              <a:gd name="connsiteY6492" fmla="*/ 2621441 h 10287000"/>
              <a:gd name="connsiteX6493" fmla="*/ 7408929 w 7981948"/>
              <a:gd name="connsiteY6493" fmla="*/ 2621441 h 10287000"/>
              <a:gd name="connsiteX6494" fmla="*/ 7408929 w 7981948"/>
              <a:gd name="connsiteY6494" fmla="*/ 2645085 h 10287000"/>
              <a:gd name="connsiteX6495" fmla="*/ 7371750 w 7981948"/>
              <a:gd name="connsiteY6495" fmla="*/ 2645085 h 10287000"/>
              <a:gd name="connsiteX6496" fmla="*/ 7377060 w 7981948"/>
              <a:gd name="connsiteY6496" fmla="*/ 2652966 h 10287000"/>
              <a:gd name="connsiteX6497" fmla="*/ 7382370 w 7981948"/>
              <a:gd name="connsiteY6497" fmla="*/ 2660846 h 10287000"/>
              <a:gd name="connsiteX6498" fmla="*/ 7398306 w 7981948"/>
              <a:gd name="connsiteY6498" fmla="*/ 2676612 h 10287000"/>
              <a:gd name="connsiteX6499" fmla="*/ 7398306 w 7981948"/>
              <a:gd name="connsiteY6499" fmla="*/ 2684493 h 10287000"/>
              <a:gd name="connsiteX6500" fmla="*/ 7392995 w 7981948"/>
              <a:gd name="connsiteY6500" fmla="*/ 2684493 h 10287000"/>
              <a:gd name="connsiteX6501" fmla="*/ 7382370 w 7981948"/>
              <a:gd name="connsiteY6501" fmla="*/ 2668729 h 10287000"/>
              <a:gd name="connsiteX6502" fmla="*/ 7371750 w 7981948"/>
              <a:gd name="connsiteY6502" fmla="*/ 2660846 h 10287000"/>
              <a:gd name="connsiteX6503" fmla="*/ 7323945 w 7981948"/>
              <a:gd name="connsiteY6503" fmla="*/ 2645085 h 10287000"/>
              <a:gd name="connsiteX6504" fmla="*/ 7345192 w 7981948"/>
              <a:gd name="connsiteY6504" fmla="*/ 2676612 h 10287000"/>
              <a:gd name="connsiteX6505" fmla="*/ 7371750 w 7981948"/>
              <a:gd name="connsiteY6505" fmla="*/ 2755426 h 10287000"/>
              <a:gd name="connsiteX6506" fmla="*/ 7345192 w 7981948"/>
              <a:gd name="connsiteY6506" fmla="*/ 2779074 h 10287000"/>
              <a:gd name="connsiteX6507" fmla="*/ 7345192 w 7981948"/>
              <a:gd name="connsiteY6507" fmla="*/ 2786955 h 10287000"/>
              <a:gd name="connsiteX6508" fmla="*/ 7377060 w 7981948"/>
              <a:gd name="connsiteY6508" fmla="*/ 2802719 h 10287000"/>
              <a:gd name="connsiteX6509" fmla="*/ 7382370 w 7981948"/>
              <a:gd name="connsiteY6509" fmla="*/ 2810600 h 10287000"/>
              <a:gd name="connsiteX6510" fmla="*/ 7382370 w 7981948"/>
              <a:gd name="connsiteY6510" fmla="*/ 2818481 h 10287000"/>
              <a:gd name="connsiteX6511" fmla="*/ 7377060 w 7981948"/>
              <a:gd name="connsiteY6511" fmla="*/ 2818481 h 10287000"/>
              <a:gd name="connsiteX6512" fmla="*/ 7339879 w 7981948"/>
              <a:gd name="connsiteY6512" fmla="*/ 2794836 h 10287000"/>
              <a:gd name="connsiteX6513" fmla="*/ 7345192 w 7981948"/>
              <a:gd name="connsiteY6513" fmla="*/ 2810600 h 10287000"/>
              <a:gd name="connsiteX6514" fmla="*/ 7334568 w 7981948"/>
              <a:gd name="connsiteY6514" fmla="*/ 2826363 h 10287000"/>
              <a:gd name="connsiteX6515" fmla="*/ 7329256 w 7981948"/>
              <a:gd name="connsiteY6515" fmla="*/ 2826363 h 10287000"/>
              <a:gd name="connsiteX6516" fmla="*/ 7297387 w 7981948"/>
              <a:gd name="connsiteY6516" fmla="*/ 2802719 h 10287000"/>
              <a:gd name="connsiteX6517" fmla="*/ 7350504 w 7981948"/>
              <a:gd name="connsiteY6517" fmla="*/ 2857889 h 10287000"/>
              <a:gd name="connsiteX6518" fmla="*/ 7345192 w 7981948"/>
              <a:gd name="connsiteY6518" fmla="*/ 2881535 h 10287000"/>
              <a:gd name="connsiteX6519" fmla="*/ 7392995 w 7981948"/>
              <a:gd name="connsiteY6519" fmla="*/ 2913060 h 10287000"/>
              <a:gd name="connsiteX6520" fmla="*/ 7377060 w 7981948"/>
              <a:gd name="connsiteY6520" fmla="*/ 2928824 h 10287000"/>
              <a:gd name="connsiteX6521" fmla="*/ 7377060 w 7981948"/>
              <a:gd name="connsiteY6521" fmla="*/ 2968234 h 10287000"/>
              <a:gd name="connsiteX6522" fmla="*/ 7382370 w 7981948"/>
              <a:gd name="connsiteY6522" fmla="*/ 2983997 h 10287000"/>
              <a:gd name="connsiteX6523" fmla="*/ 7408929 w 7981948"/>
              <a:gd name="connsiteY6523" fmla="*/ 3007642 h 10287000"/>
              <a:gd name="connsiteX6524" fmla="*/ 7398306 w 7981948"/>
              <a:gd name="connsiteY6524" fmla="*/ 3023403 h 10287000"/>
              <a:gd name="connsiteX6525" fmla="*/ 7424863 w 7981948"/>
              <a:gd name="connsiteY6525" fmla="*/ 3054931 h 10287000"/>
              <a:gd name="connsiteX6526" fmla="*/ 7435487 w 7981948"/>
              <a:gd name="connsiteY6526" fmla="*/ 3117985 h 10287000"/>
              <a:gd name="connsiteX6527" fmla="*/ 7456733 w 7981948"/>
              <a:gd name="connsiteY6527" fmla="*/ 3094341 h 10287000"/>
              <a:gd name="connsiteX6528" fmla="*/ 7472667 w 7981948"/>
              <a:gd name="connsiteY6528" fmla="*/ 3133746 h 10287000"/>
              <a:gd name="connsiteX6529" fmla="*/ 7467357 w 7981948"/>
              <a:gd name="connsiteY6529" fmla="*/ 3181037 h 10287000"/>
              <a:gd name="connsiteX6530" fmla="*/ 7488602 w 7981948"/>
              <a:gd name="connsiteY6530" fmla="*/ 3188920 h 10287000"/>
              <a:gd name="connsiteX6531" fmla="*/ 7467357 w 7981948"/>
              <a:gd name="connsiteY6531" fmla="*/ 3244090 h 10287000"/>
              <a:gd name="connsiteX6532" fmla="*/ 7467357 w 7981948"/>
              <a:gd name="connsiteY6532" fmla="*/ 3251973 h 10287000"/>
              <a:gd name="connsiteX6533" fmla="*/ 7462045 w 7981948"/>
              <a:gd name="connsiteY6533" fmla="*/ 3244090 h 10287000"/>
              <a:gd name="connsiteX6534" fmla="*/ 7451421 w 7981948"/>
              <a:gd name="connsiteY6534" fmla="*/ 3244090 h 10287000"/>
              <a:gd name="connsiteX6535" fmla="*/ 7446111 w 7981948"/>
              <a:gd name="connsiteY6535" fmla="*/ 3244090 h 10287000"/>
              <a:gd name="connsiteX6536" fmla="*/ 7451421 w 7981948"/>
              <a:gd name="connsiteY6536" fmla="*/ 3259853 h 10287000"/>
              <a:gd name="connsiteX6537" fmla="*/ 7451421 w 7981948"/>
              <a:gd name="connsiteY6537" fmla="*/ 3267736 h 10287000"/>
              <a:gd name="connsiteX6538" fmla="*/ 7446111 w 7981948"/>
              <a:gd name="connsiteY6538" fmla="*/ 3259853 h 10287000"/>
              <a:gd name="connsiteX6539" fmla="*/ 7446111 w 7981948"/>
              <a:gd name="connsiteY6539" fmla="*/ 3251973 h 10287000"/>
              <a:gd name="connsiteX6540" fmla="*/ 7430175 w 7981948"/>
              <a:gd name="connsiteY6540" fmla="*/ 3259853 h 10287000"/>
              <a:gd name="connsiteX6541" fmla="*/ 7430175 w 7981948"/>
              <a:gd name="connsiteY6541" fmla="*/ 3283500 h 10287000"/>
              <a:gd name="connsiteX6542" fmla="*/ 7440799 w 7981948"/>
              <a:gd name="connsiteY6542" fmla="*/ 3307144 h 10287000"/>
              <a:gd name="connsiteX6543" fmla="*/ 7446111 w 7981948"/>
              <a:gd name="connsiteY6543" fmla="*/ 3315025 h 10287000"/>
              <a:gd name="connsiteX6544" fmla="*/ 7440799 w 7981948"/>
              <a:gd name="connsiteY6544" fmla="*/ 3322907 h 10287000"/>
              <a:gd name="connsiteX6545" fmla="*/ 7435487 w 7981948"/>
              <a:gd name="connsiteY6545" fmla="*/ 3307144 h 10287000"/>
              <a:gd name="connsiteX6546" fmla="*/ 7424863 w 7981948"/>
              <a:gd name="connsiteY6546" fmla="*/ 3291380 h 10287000"/>
              <a:gd name="connsiteX6547" fmla="*/ 7424863 w 7981948"/>
              <a:gd name="connsiteY6547" fmla="*/ 3315025 h 10287000"/>
              <a:gd name="connsiteX6548" fmla="*/ 7392995 w 7981948"/>
              <a:gd name="connsiteY6548" fmla="*/ 3378079 h 10287000"/>
              <a:gd name="connsiteX6549" fmla="*/ 7414241 w 7981948"/>
              <a:gd name="connsiteY6549" fmla="*/ 3362315 h 10287000"/>
              <a:gd name="connsiteX6550" fmla="*/ 7451421 w 7981948"/>
              <a:gd name="connsiteY6550" fmla="*/ 3346552 h 10287000"/>
              <a:gd name="connsiteX6551" fmla="*/ 7462045 w 7981948"/>
              <a:gd name="connsiteY6551" fmla="*/ 3370198 h 10287000"/>
              <a:gd name="connsiteX6552" fmla="*/ 7493913 w 7981948"/>
              <a:gd name="connsiteY6552" fmla="*/ 3315025 h 10287000"/>
              <a:gd name="connsiteX6553" fmla="*/ 7547030 w 7981948"/>
              <a:gd name="connsiteY6553" fmla="*/ 3409606 h 10287000"/>
              <a:gd name="connsiteX6554" fmla="*/ 7520472 w 7981948"/>
              <a:gd name="connsiteY6554" fmla="*/ 3449012 h 10287000"/>
              <a:gd name="connsiteX6555" fmla="*/ 7520472 w 7981948"/>
              <a:gd name="connsiteY6555" fmla="*/ 3433250 h 10287000"/>
              <a:gd name="connsiteX6556" fmla="*/ 7509848 w 7981948"/>
              <a:gd name="connsiteY6556" fmla="*/ 3472659 h 10287000"/>
              <a:gd name="connsiteX6557" fmla="*/ 7520472 w 7981948"/>
              <a:gd name="connsiteY6557" fmla="*/ 3488422 h 10287000"/>
              <a:gd name="connsiteX6558" fmla="*/ 7504538 w 7981948"/>
              <a:gd name="connsiteY6558" fmla="*/ 3496303 h 10287000"/>
              <a:gd name="connsiteX6559" fmla="*/ 7541718 w 7981948"/>
              <a:gd name="connsiteY6559" fmla="*/ 3551475 h 10287000"/>
              <a:gd name="connsiteX6560" fmla="*/ 7515159 w 7981948"/>
              <a:gd name="connsiteY6560" fmla="*/ 3551475 h 10287000"/>
              <a:gd name="connsiteX6561" fmla="*/ 7467357 w 7981948"/>
              <a:gd name="connsiteY6561" fmla="*/ 3590885 h 10287000"/>
              <a:gd name="connsiteX6562" fmla="*/ 7483291 w 7981948"/>
              <a:gd name="connsiteY6562" fmla="*/ 3622410 h 10287000"/>
              <a:gd name="connsiteX6563" fmla="*/ 7515159 w 7981948"/>
              <a:gd name="connsiteY6563" fmla="*/ 3590885 h 10287000"/>
              <a:gd name="connsiteX6564" fmla="*/ 7536404 w 7981948"/>
              <a:gd name="connsiteY6564" fmla="*/ 3614529 h 10287000"/>
              <a:gd name="connsiteX6565" fmla="*/ 7525784 w 7981948"/>
              <a:gd name="connsiteY6565" fmla="*/ 3653935 h 10287000"/>
              <a:gd name="connsiteX6566" fmla="*/ 7509848 w 7981948"/>
              <a:gd name="connsiteY6566" fmla="*/ 3646054 h 10287000"/>
              <a:gd name="connsiteX6567" fmla="*/ 7515159 w 7981948"/>
              <a:gd name="connsiteY6567" fmla="*/ 3669701 h 10287000"/>
              <a:gd name="connsiteX6568" fmla="*/ 7515159 w 7981948"/>
              <a:gd name="connsiteY6568" fmla="*/ 3693345 h 10287000"/>
              <a:gd name="connsiteX6569" fmla="*/ 7552340 w 7981948"/>
              <a:gd name="connsiteY6569" fmla="*/ 3709108 h 10287000"/>
              <a:gd name="connsiteX6570" fmla="*/ 7562964 w 7981948"/>
              <a:gd name="connsiteY6570" fmla="*/ 3732753 h 10287000"/>
              <a:gd name="connsiteX6571" fmla="*/ 7557652 w 7981948"/>
              <a:gd name="connsiteY6571" fmla="*/ 3748517 h 10287000"/>
              <a:gd name="connsiteX6572" fmla="*/ 7605455 w 7981948"/>
              <a:gd name="connsiteY6572" fmla="*/ 3772163 h 10287000"/>
              <a:gd name="connsiteX6573" fmla="*/ 7594832 w 7981948"/>
              <a:gd name="connsiteY6573" fmla="*/ 3811569 h 10287000"/>
              <a:gd name="connsiteX6574" fmla="*/ 7610767 w 7981948"/>
              <a:gd name="connsiteY6574" fmla="*/ 3850977 h 10287000"/>
              <a:gd name="connsiteX6575" fmla="*/ 7632013 w 7981948"/>
              <a:gd name="connsiteY6575" fmla="*/ 3866743 h 10287000"/>
              <a:gd name="connsiteX6576" fmla="*/ 7632013 w 7981948"/>
              <a:gd name="connsiteY6576" fmla="*/ 3882506 h 10287000"/>
              <a:gd name="connsiteX6577" fmla="*/ 7626701 w 7981948"/>
              <a:gd name="connsiteY6577" fmla="*/ 3882506 h 10287000"/>
              <a:gd name="connsiteX6578" fmla="*/ 7605455 w 7981948"/>
              <a:gd name="connsiteY6578" fmla="*/ 3866743 h 10287000"/>
              <a:gd name="connsiteX6579" fmla="*/ 7589521 w 7981948"/>
              <a:gd name="connsiteY6579" fmla="*/ 3874623 h 10287000"/>
              <a:gd name="connsiteX6580" fmla="*/ 7605455 w 7981948"/>
              <a:gd name="connsiteY6580" fmla="*/ 3914031 h 10287000"/>
              <a:gd name="connsiteX6581" fmla="*/ 7594832 w 7981948"/>
              <a:gd name="connsiteY6581" fmla="*/ 3961322 h 10287000"/>
              <a:gd name="connsiteX6582" fmla="*/ 7578898 w 7981948"/>
              <a:gd name="connsiteY6582" fmla="*/ 4016494 h 10287000"/>
              <a:gd name="connsiteX6583" fmla="*/ 7584209 w 7981948"/>
              <a:gd name="connsiteY6583" fmla="*/ 4008611 h 10287000"/>
              <a:gd name="connsiteX6584" fmla="*/ 7584209 w 7981948"/>
              <a:gd name="connsiteY6584" fmla="*/ 4016494 h 10287000"/>
              <a:gd name="connsiteX6585" fmla="*/ 7589521 w 7981948"/>
              <a:gd name="connsiteY6585" fmla="*/ 4024374 h 10287000"/>
              <a:gd name="connsiteX6586" fmla="*/ 7578898 w 7981948"/>
              <a:gd name="connsiteY6586" fmla="*/ 4024374 h 10287000"/>
              <a:gd name="connsiteX6587" fmla="*/ 7621391 w 7981948"/>
              <a:gd name="connsiteY6587" fmla="*/ 4103191 h 10287000"/>
              <a:gd name="connsiteX6588" fmla="*/ 7621391 w 7981948"/>
              <a:gd name="connsiteY6588" fmla="*/ 4095309 h 10287000"/>
              <a:gd name="connsiteX6589" fmla="*/ 7626701 w 7981948"/>
              <a:gd name="connsiteY6589" fmla="*/ 4095309 h 10287000"/>
              <a:gd name="connsiteX6590" fmla="*/ 7626701 w 7981948"/>
              <a:gd name="connsiteY6590" fmla="*/ 4111073 h 10287000"/>
              <a:gd name="connsiteX6591" fmla="*/ 7685128 w 7981948"/>
              <a:gd name="connsiteY6591" fmla="*/ 4197772 h 10287000"/>
              <a:gd name="connsiteX6592" fmla="*/ 7674506 w 7981948"/>
              <a:gd name="connsiteY6592" fmla="*/ 4213534 h 10287000"/>
              <a:gd name="connsiteX6593" fmla="*/ 7685128 w 7981948"/>
              <a:gd name="connsiteY6593" fmla="*/ 4229297 h 10287000"/>
              <a:gd name="connsiteX6594" fmla="*/ 7727620 w 7981948"/>
              <a:gd name="connsiteY6594" fmla="*/ 4221416 h 10287000"/>
              <a:gd name="connsiteX6595" fmla="*/ 7727620 w 7981948"/>
              <a:gd name="connsiteY6595" fmla="*/ 4229297 h 10287000"/>
              <a:gd name="connsiteX6596" fmla="*/ 7738244 w 7981948"/>
              <a:gd name="connsiteY6596" fmla="*/ 4213534 h 10287000"/>
              <a:gd name="connsiteX6597" fmla="*/ 7743555 w 7981948"/>
              <a:gd name="connsiteY6597" fmla="*/ 4205653 h 10287000"/>
              <a:gd name="connsiteX6598" fmla="*/ 7748866 w 7981948"/>
              <a:gd name="connsiteY6598" fmla="*/ 4205653 h 10287000"/>
              <a:gd name="connsiteX6599" fmla="*/ 7748866 w 7981948"/>
              <a:gd name="connsiteY6599" fmla="*/ 4221416 h 10287000"/>
              <a:gd name="connsiteX6600" fmla="*/ 7743555 w 7981948"/>
              <a:gd name="connsiteY6600" fmla="*/ 4229297 h 10287000"/>
              <a:gd name="connsiteX6601" fmla="*/ 7738244 w 7981948"/>
              <a:gd name="connsiteY6601" fmla="*/ 4237178 h 10287000"/>
              <a:gd name="connsiteX6602" fmla="*/ 7743555 w 7981948"/>
              <a:gd name="connsiteY6602" fmla="*/ 4284471 h 10287000"/>
              <a:gd name="connsiteX6603" fmla="*/ 7732932 w 7981948"/>
              <a:gd name="connsiteY6603" fmla="*/ 4292352 h 10287000"/>
              <a:gd name="connsiteX6604" fmla="*/ 7738244 w 7981948"/>
              <a:gd name="connsiteY6604" fmla="*/ 4347523 h 10287000"/>
              <a:gd name="connsiteX6605" fmla="*/ 7743555 w 7981948"/>
              <a:gd name="connsiteY6605" fmla="*/ 4355406 h 10287000"/>
              <a:gd name="connsiteX6606" fmla="*/ 7748866 w 7981948"/>
              <a:gd name="connsiteY6606" fmla="*/ 4355406 h 10287000"/>
              <a:gd name="connsiteX6607" fmla="*/ 7759489 w 7981948"/>
              <a:gd name="connsiteY6607" fmla="*/ 4363287 h 10287000"/>
              <a:gd name="connsiteX6608" fmla="*/ 7743555 w 7981948"/>
              <a:gd name="connsiteY6608" fmla="*/ 4363287 h 10287000"/>
              <a:gd name="connsiteX6609" fmla="*/ 7738244 w 7981948"/>
              <a:gd name="connsiteY6609" fmla="*/ 4363287 h 10287000"/>
              <a:gd name="connsiteX6610" fmla="*/ 7732932 w 7981948"/>
              <a:gd name="connsiteY6610" fmla="*/ 4355406 h 10287000"/>
              <a:gd name="connsiteX6611" fmla="*/ 7732932 w 7981948"/>
              <a:gd name="connsiteY6611" fmla="*/ 4363287 h 10287000"/>
              <a:gd name="connsiteX6612" fmla="*/ 7738244 w 7981948"/>
              <a:gd name="connsiteY6612" fmla="*/ 4386931 h 10287000"/>
              <a:gd name="connsiteX6613" fmla="*/ 7786047 w 7981948"/>
              <a:gd name="connsiteY6613" fmla="*/ 4386931 h 10287000"/>
              <a:gd name="connsiteX6614" fmla="*/ 7770113 w 7981948"/>
              <a:gd name="connsiteY6614" fmla="*/ 4339640 h 10287000"/>
              <a:gd name="connsiteX6615" fmla="*/ 7791359 w 7981948"/>
              <a:gd name="connsiteY6615" fmla="*/ 4315996 h 10287000"/>
              <a:gd name="connsiteX6616" fmla="*/ 7780735 w 7981948"/>
              <a:gd name="connsiteY6616" fmla="*/ 4308115 h 10287000"/>
              <a:gd name="connsiteX6617" fmla="*/ 7780735 w 7981948"/>
              <a:gd name="connsiteY6617" fmla="*/ 4315996 h 10287000"/>
              <a:gd name="connsiteX6618" fmla="*/ 7775425 w 7981948"/>
              <a:gd name="connsiteY6618" fmla="*/ 4315996 h 10287000"/>
              <a:gd name="connsiteX6619" fmla="*/ 7775425 w 7981948"/>
              <a:gd name="connsiteY6619" fmla="*/ 4308115 h 10287000"/>
              <a:gd name="connsiteX6620" fmla="*/ 7770113 w 7981948"/>
              <a:gd name="connsiteY6620" fmla="*/ 4229297 h 10287000"/>
              <a:gd name="connsiteX6621" fmla="*/ 7801981 w 7981948"/>
              <a:gd name="connsiteY6621" fmla="*/ 4284471 h 10287000"/>
              <a:gd name="connsiteX6622" fmla="*/ 7849786 w 7981948"/>
              <a:gd name="connsiteY6622" fmla="*/ 4363287 h 10287000"/>
              <a:gd name="connsiteX6623" fmla="*/ 7828540 w 7981948"/>
              <a:gd name="connsiteY6623" fmla="*/ 4386931 h 10287000"/>
              <a:gd name="connsiteX6624" fmla="*/ 7823227 w 7981948"/>
              <a:gd name="connsiteY6624" fmla="*/ 4386931 h 10287000"/>
              <a:gd name="connsiteX6625" fmla="*/ 7828540 w 7981948"/>
              <a:gd name="connsiteY6625" fmla="*/ 4410576 h 10287000"/>
              <a:gd name="connsiteX6626" fmla="*/ 7823227 w 7981948"/>
              <a:gd name="connsiteY6626" fmla="*/ 4410576 h 10287000"/>
              <a:gd name="connsiteX6627" fmla="*/ 7823227 w 7981948"/>
              <a:gd name="connsiteY6627" fmla="*/ 4402695 h 10287000"/>
              <a:gd name="connsiteX6628" fmla="*/ 7817917 w 7981948"/>
              <a:gd name="connsiteY6628" fmla="*/ 4386931 h 10287000"/>
              <a:gd name="connsiteX6629" fmla="*/ 7801981 w 7981948"/>
              <a:gd name="connsiteY6629" fmla="*/ 4386931 h 10287000"/>
              <a:gd name="connsiteX6630" fmla="*/ 7828540 w 7981948"/>
              <a:gd name="connsiteY6630" fmla="*/ 4442103 h 10287000"/>
              <a:gd name="connsiteX6631" fmla="*/ 7844473 w 7981948"/>
              <a:gd name="connsiteY6631" fmla="*/ 4449986 h 10287000"/>
              <a:gd name="connsiteX6632" fmla="*/ 7849786 w 7981948"/>
              <a:gd name="connsiteY6632" fmla="*/ 4449986 h 10287000"/>
              <a:gd name="connsiteX6633" fmla="*/ 7849786 w 7981948"/>
              <a:gd name="connsiteY6633" fmla="*/ 4457866 h 10287000"/>
              <a:gd name="connsiteX6634" fmla="*/ 7849786 w 7981948"/>
              <a:gd name="connsiteY6634" fmla="*/ 4465749 h 10287000"/>
              <a:gd name="connsiteX6635" fmla="*/ 7844473 w 7981948"/>
              <a:gd name="connsiteY6635" fmla="*/ 4465749 h 10287000"/>
              <a:gd name="connsiteX6636" fmla="*/ 7844473 w 7981948"/>
              <a:gd name="connsiteY6636" fmla="*/ 4457866 h 10287000"/>
              <a:gd name="connsiteX6637" fmla="*/ 7828540 w 7981948"/>
              <a:gd name="connsiteY6637" fmla="*/ 4449986 h 10287000"/>
              <a:gd name="connsiteX6638" fmla="*/ 7828540 w 7981948"/>
              <a:gd name="connsiteY6638" fmla="*/ 4457866 h 10287000"/>
              <a:gd name="connsiteX6639" fmla="*/ 7855098 w 7981948"/>
              <a:gd name="connsiteY6639" fmla="*/ 4528800 h 10287000"/>
              <a:gd name="connsiteX6640" fmla="*/ 7865720 w 7981948"/>
              <a:gd name="connsiteY6640" fmla="*/ 4568210 h 10287000"/>
              <a:gd name="connsiteX6641" fmla="*/ 7849786 w 7981948"/>
              <a:gd name="connsiteY6641" fmla="*/ 4583973 h 10287000"/>
              <a:gd name="connsiteX6642" fmla="*/ 7871032 w 7981948"/>
              <a:gd name="connsiteY6642" fmla="*/ 4615498 h 10287000"/>
              <a:gd name="connsiteX6643" fmla="*/ 7876344 w 7981948"/>
              <a:gd name="connsiteY6643" fmla="*/ 4662789 h 10287000"/>
              <a:gd name="connsiteX6644" fmla="*/ 7897590 w 7981948"/>
              <a:gd name="connsiteY6644" fmla="*/ 4647027 h 10287000"/>
              <a:gd name="connsiteX6645" fmla="*/ 7913524 w 7981948"/>
              <a:gd name="connsiteY6645" fmla="*/ 4670672 h 10287000"/>
              <a:gd name="connsiteX6646" fmla="*/ 7929459 w 7981948"/>
              <a:gd name="connsiteY6646" fmla="*/ 4654908 h 10287000"/>
              <a:gd name="connsiteX6647" fmla="*/ 7945393 w 7981948"/>
              <a:gd name="connsiteY6647" fmla="*/ 4694316 h 10287000"/>
              <a:gd name="connsiteX6648" fmla="*/ 7913524 w 7981948"/>
              <a:gd name="connsiteY6648" fmla="*/ 4702197 h 10287000"/>
              <a:gd name="connsiteX6649" fmla="*/ 7908212 w 7981948"/>
              <a:gd name="connsiteY6649" fmla="*/ 4717961 h 10287000"/>
              <a:gd name="connsiteX6650" fmla="*/ 7902900 w 7981948"/>
              <a:gd name="connsiteY6650" fmla="*/ 4757371 h 10287000"/>
              <a:gd name="connsiteX6651" fmla="*/ 7892278 w 7981948"/>
              <a:gd name="connsiteY6651" fmla="*/ 4749487 h 10287000"/>
              <a:gd name="connsiteX6652" fmla="*/ 7892278 w 7981948"/>
              <a:gd name="connsiteY6652" fmla="*/ 4757371 h 10287000"/>
              <a:gd name="connsiteX6653" fmla="*/ 7902900 w 7981948"/>
              <a:gd name="connsiteY6653" fmla="*/ 4773132 h 10287000"/>
              <a:gd name="connsiteX6654" fmla="*/ 7901140 w 7981948"/>
              <a:gd name="connsiteY6654" fmla="*/ 4782273 h 10287000"/>
              <a:gd name="connsiteX6655" fmla="*/ 7900245 w 7981948"/>
              <a:gd name="connsiteY6655" fmla="*/ 4786926 h 10287000"/>
              <a:gd name="connsiteX6656" fmla="*/ 7897590 w 7981948"/>
              <a:gd name="connsiteY6656" fmla="*/ 4812540 h 10287000"/>
              <a:gd name="connsiteX6657" fmla="*/ 7892278 w 7981948"/>
              <a:gd name="connsiteY6657" fmla="*/ 4828304 h 10287000"/>
              <a:gd name="connsiteX6658" fmla="*/ 7839162 w 7981948"/>
              <a:gd name="connsiteY6658" fmla="*/ 4804659 h 10287000"/>
              <a:gd name="connsiteX6659" fmla="*/ 7886966 w 7981948"/>
              <a:gd name="connsiteY6659" fmla="*/ 4757371 h 10287000"/>
              <a:gd name="connsiteX6660" fmla="*/ 7886966 w 7981948"/>
              <a:gd name="connsiteY6660" fmla="*/ 4749487 h 10287000"/>
              <a:gd name="connsiteX6661" fmla="*/ 7865720 w 7981948"/>
              <a:gd name="connsiteY6661" fmla="*/ 4773132 h 10287000"/>
              <a:gd name="connsiteX6662" fmla="*/ 7796671 w 7981948"/>
              <a:gd name="connsiteY6662" fmla="*/ 4725841 h 10287000"/>
              <a:gd name="connsiteX6663" fmla="*/ 7791359 w 7981948"/>
              <a:gd name="connsiteY6663" fmla="*/ 4749487 h 10287000"/>
              <a:gd name="connsiteX6664" fmla="*/ 7791359 w 7981948"/>
              <a:gd name="connsiteY6664" fmla="*/ 4757371 h 10287000"/>
              <a:gd name="connsiteX6665" fmla="*/ 7801981 w 7981948"/>
              <a:gd name="connsiteY6665" fmla="*/ 4757371 h 10287000"/>
              <a:gd name="connsiteX6666" fmla="*/ 7801981 w 7981948"/>
              <a:gd name="connsiteY6666" fmla="*/ 4749487 h 10287000"/>
              <a:gd name="connsiteX6667" fmla="*/ 7807293 w 7981948"/>
              <a:gd name="connsiteY6667" fmla="*/ 4741607 h 10287000"/>
              <a:gd name="connsiteX6668" fmla="*/ 7812606 w 7981948"/>
              <a:gd name="connsiteY6668" fmla="*/ 4749487 h 10287000"/>
              <a:gd name="connsiteX6669" fmla="*/ 7812606 w 7981948"/>
              <a:gd name="connsiteY6669" fmla="*/ 4765251 h 10287000"/>
              <a:gd name="connsiteX6670" fmla="*/ 7796671 w 7981948"/>
              <a:gd name="connsiteY6670" fmla="*/ 4765251 h 10287000"/>
              <a:gd name="connsiteX6671" fmla="*/ 7791359 w 7981948"/>
              <a:gd name="connsiteY6671" fmla="*/ 4765251 h 10287000"/>
              <a:gd name="connsiteX6672" fmla="*/ 7786047 w 7981948"/>
              <a:gd name="connsiteY6672" fmla="*/ 4765251 h 10287000"/>
              <a:gd name="connsiteX6673" fmla="*/ 7748866 w 7981948"/>
              <a:gd name="connsiteY6673" fmla="*/ 4733724 h 10287000"/>
              <a:gd name="connsiteX6674" fmla="*/ 7754178 w 7981948"/>
              <a:gd name="connsiteY6674" fmla="*/ 4694316 h 10287000"/>
              <a:gd name="connsiteX6675" fmla="*/ 7770113 w 7981948"/>
              <a:gd name="connsiteY6675" fmla="*/ 4678553 h 10287000"/>
              <a:gd name="connsiteX6676" fmla="*/ 7764801 w 7981948"/>
              <a:gd name="connsiteY6676" fmla="*/ 4670672 h 10287000"/>
              <a:gd name="connsiteX6677" fmla="*/ 7754178 w 7981948"/>
              <a:gd name="connsiteY6677" fmla="*/ 4647027 h 10287000"/>
              <a:gd name="connsiteX6678" fmla="*/ 7754178 w 7981948"/>
              <a:gd name="connsiteY6678" fmla="*/ 4639145 h 10287000"/>
              <a:gd name="connsiteX6679" fmla="*/ 7759489 w 7981948"/>
              <a:gd name="connsiteY6679" fmla="*/ 4639145 h 10287000"/>
              <a:gd name="connsiteX6680" fmla="*/ 7770113 w 7981948"/>
              <a:gd name="connsiteY6680" fmla="*/ 4654908 h 10287000"/>
              <a:gd name="connsiteX6681" fmla="*/ 7780735 w 7981948"/>
              <a:gd name="connsiteY6681" fmla="*/ 4670672 h 10287000"/>
              <a:gd name="connsiteX6682" fmla="*/ 7780735 w 7981948"/>
              <a:gd name="connsiteY6682" fmla="*/ 4662789 h 10287000"/>
              <a:gd name="connsiteX6683" fmla="*/ 7791359 w 7981948"/>
              <a:gd name="connsiteY6683" fmla="*/ 4678553 h 10287000"/>
              <a:gd name="connsiteX6684" fmla="*/ 7796671 w 7981948"/>
              <a:gd name="connsiteY6684" fmla="*/ 4670672 h 10287000"/>
              <a:gd name="connsiteX6685" fmla="*/ 7796671 w 7981948"/>
              <a:gd name="connsiteY6685" fmla="*/ 4662789 h 10287000"/>
              <a:gd name="connsiteX6686" fmla="*/ 7786047 w 7981948"/>
              <a:gd name="connsiteY6686" fmla="*/ 4662789 h 10287000"/>
              <a:gd name="connsiteX6687" fmla="*/ 7770113 w 7981948"/>
              <a:gd name="connsiteY6687" fmla="*/ 4599737 h 10287000"/>
              <a:gd name="connsiteX6688" fmla="*/ 7796671 w 7981948"/>
              <a:gd name="connsiteY6688" fmla="*/ 4607617 h 10287000"/>
              <a:gd name="connsiteX6689" fmla="*/ 7786047 w 7981948"/>
              <a:gd name="connsiteY6689" fmla="*/ 4544565 h 10287000"/>
              <a:gd name="connsiteX6690" fmla="*/ 7801981 w 7981948"/>
              <a:gd name="connsiteY6690" fmla="*/ 4520919 h 10287000"/>
              <a:gd name="connsiteX6691" fmla="*/ 7775425 w 7981948"/>
              <a:gd name="connsiteY6691" fmla="*/ 4489394 h 10287000"/>
              <a:gd name="connsiteX6692" fmla="*/ 7759489 w 7981948"/>
              <a:gd name="connsiteY6692" fmla="*/ 4520919 h 10287000"/>
              <a:gd name="connsiteX6693" fmla="*/ 7732932 w 7981948"/>
              <a:gd name="connsiteY6693" fmla="*/ 4497274 h 10287000"/>
              <a:gd name="connsiteX6694" fmla="*/ 7743555 w 7981948"/>
              <a:gd name="connsiteY6694" fmla="*/ 4552446 h 10287000"/>
              <a:gd name="connsiteX6695" fmla="*/ 7701064 w 7981948"/>
              <a:gd name="connsiteY6695" fmla="*/ 4568210 h 10287000"/>
              <a:gd name="connsiteX6696" fmla="*/ 7669193 w 7981948"/>
              <a:gd name="connsiteY6696" fmla="*/ 4528800 h 10287000"/>
              <a:gd name="connsiteX6697" fmla="*/ 7663882 w 7981948"/>
              <a:gd name="connsiteY6697" fmla="*/ 4528800 h 10287000"/>
              <a:gd name="connsiteX6698" fmla="*/ 7637325 w 7981948"/>
              <a:gd name="connsiteY6698" fmla="*/ 4520919 h 10287000"/>
              <a:gd name="connsiteX6699" fmla="*/ 7626701 w 7981948"/>
              <a:gd name="connsiteY6699" fmla="*/ 4513038 h 10287000"/>
              <a:gd name="connsiteX6700" fmla="*/ 7626701 w 7981948"/>
              <a:gd name="connsiteY6700" fmla="*/ 4528800 h 10287000"/>
              <a:gd name="connsiteX6701" fmla="*/ 7594832 w 7981948"/>
              <a:gd name="connsiteY6701" fmla="*/ 4552446 h 10287000"/>
              <a:gd name="connsiteX6702" fmla="*/ 7600145 w 7981948"/>
              <a:gd name="connsiteY6702" fmla="*/ 4528800 h 10287000"/>
              <a:gd name="connsiteX6703" fmla="*/ 7589521 w 7981948"/>
              <a:gd name="connsiteY6703" fmla="*/ 4520919 h 10287000"/>
              <a:gd name="connsiteX6704" fmla="*/ 7578898 w 7981948"/>
              <a:gd name="connsiteY6704" fmla="*/ 4520919 h 10287000"/>
              <a:gd name="connsiteX6705" fmla="*/ 7568275 w 7981948"/>
              <a:gd name="connsiteY6705" fmla="*/ 4536682 h 10287000"/>
              <a:gd name="connsiteX6706" fmla="*/ 7573586 w 7981948"/>
              <a:gd name="connsiteY6706" fmla="*/ 4536682 h 10287000"/>
              <a:gd name="connsiteX6707" fmla="*/ 7568275 w 7981948"/>
              <a:gd name="connsiteY6707" fmla="*/ 4544565 h 10287000"/>
              <a:gd name="connsiteX6708" fmla="*/ 7568275 w 7981948"/>
              <a:gd name="connsiteY6708" fmla="*/ 4583973 h 10287000"/>
              <a:gd name="connsiteX6709" fmla="*/ 7557652 w 7981948"/>
              <a:gd name="connsiteY6709" fmla="*/ 4623381 h 10287000"/>
              <a:gd name="connsiteX6710" fmla="*/ 7562964 w 7981948"/>
              <a:gd name="connsiteY6710" fmla="*/ 4615498 h 10287000"/>
              <a:gd name="connsiteX6711" fmla="*/ 7562964 w 7981948"/>
              <a:gd name="connsiteY6711" fmla="*/ 4623381 h 10287000"/>
              <a:gd name="connsiteX6712" fmla="*/ 7584209 w 7981948"/>
              <a:gd name="connsiteY6712" fmla="*/ 4662789 h 10287000"/>
              <a:gd name="connsiteX6713" fmla="*/ 7600145 w 7981948"/>
              <a:gd name="connsiteY6713" fmla="*/ 4662789 h 10287000"/>
              <a:gd name="connsiteX6714" fmla="*/ 7669193 w 7981948"/>
              <a:gd name="connsiteY6714" fmla="*/ 4647027 h 10287000"/>
              <a:gd name="connsiteX6715" fmla="*/ 7663882 w 7981948"/>
              <a:gd name="connsiteY6715" fmla="*/ 4631262 h 10287000"/>
              <a:gd name="connsiteX6716" fmla="*/ 7605455 w 7981948"/>
              <a:gd name="connsiteY6716" fmla="*/ 4639145 h 10287000"/>
              <a:gd name="connsiteX6717" fmla="*/ 7600145 w 7981948"/>
              <a:gd name="connsiteY6717" fmla="*/ 4639145 h 10287000"/>
              <a:gd name="connsiteX6718" fmla="*/ 7589521 w 7981948"/>
              <a:gd name="connsiteY6718" fmla="*/ 4631262 h 10287000"/>
              <a:gd name="connsiteX6719" fmla="*/ 7584209 w 7981948"/>
              <a:gd name="connsiteY6719" fmla="*/ 4631262 h 10287000"/>
              <a:gd name="connsiteX6720" fmla="*/ 7578898 w 7981948"/>
              <a:gd name="connsiteY6720" fmla="*/ 4623381 h 10287000"/>
              <a:gd name="connsiteX6721" fmla="*/ 7584209 w 7981948"/>
              <a:gd name="connsiteY6721" fmla="*/ 4615498 h 10287000"/>
              <a:gd name="connsiteX6722" fmla="*/ 7594832 w 7981948"/>
              <a:gd name="connsiteY6722" fmla="*/ 4615498 h 10287000"/>
              <a:gd name="connsiteX6723" fmla="*/ 7605455 w 7981948"/>
              <a:gd name="connsiteY6723" fmla="*/ 4615498 h 10287000"/>
              <a:gd name="connsiteX6724" fmla="*/ 7621391 w 7981948"/>
              <a:gd name="connsiteY6724" fmla="*/ 4599737 h 10287000"/>
              <a:gd name="connsiteX6725" fmla="*/ 7621391 w 7981948"/>
              <a:gd name="connsiteY6725" fmla="*/ 4583973 h 10287000"/>
              <a:gd name="connsiteX6726" fmla="*/ 7632013 w 7981948"/>
              <a:gd name="connsiteY6726" fmla="*/ 4583973 h 10287000"/>
              <a:gd name="connsiteX6727" fmla="*/ 7632013 w 7981948"/>
              <a:gd name="connsiteY6727" fmla="*/ 4599737 h 10287000"/>
              <a:gd name="connsiteX6728" fmla="*/ 7637325 w 7981948"/>
              <a:gd name="connsiteY6728" fmla="*/ 4591854 h 10287000"/>
              <a:gd name="connsiteX6729" fmla="*/ 7637325 w 7981948"/>
              <a:gd name="connsiteY6729" fmla="*/ 4568210 h 10287000"/>
              <a:gd name="connsiteX6730" fmla="*/ 7653260 w 7981948"/>
              <a:gd name="connsiteY6730" fmla="*/ 4583973 h 10287000"/>
              <a:gd name="connsiteX6731" fmla="*/ 7663882 w 7981948"/>
              <a:gd name="connsiteY6731" fmla="*/ 4568210 h 10287000"/>
              <a:gd name="connsiteX6732" fmla="*/ 7679818 w 7981948"/>
              <a:gd name="connsiteY6732" fmla="*/ 4591854 h 10287000"/>
              <a:gd name="connsiteX6733" fmla="*/ 7711686 w 7981948"/>
              <a:gd name="connsiteY6733" fmla="*/ 4591854 h 10287000"/>
              <a:gd name="connsiteX6734" fmla="*/ 7711686 w 7981948"/>
              <a:gd name="connsiteY6734" fmla="*/ 4599737 h 10287000"/>
              <a:gd name="connsiteX6735" fmla="*/ 7722310 w 7981948"/>
              <a:gd name="connsiteY6735" fmla="*/ 4591854 h 10287000"/>
              <a:gd name="connsiteX6736" fmla="*/ 7727620 w 7981948"/>
              <a:gd name="connsiteY6736" fmla="*/ 4583973 h 10287000"/>
              <a:gd name="connsiteX6737" fmla="*/ 7727620 w 7981948"/>
              <a:gd name="connsiteY6737" fmla="*/ 4591854 h 10287000"/>
              <a:gd name="connsiteX6738" fmla="*/ 7722310 w 7981948"/>
              <a:gd name="connsiteY6738" fmla="*/ 4599737 h 10287000"/>
              <a:gd name="connsiteX6739" fmla="*/ 7716998 w 7981948"/>
              <a:gd name="connsiteY6739" fmla="*/ 4607617 h 10287000"/>
              <a:gd name="connsiteX6740" fmla="*/ 7711686 w 7981948"/>
              <a:gd name="connsiteY6740" fmla="*/ 4607617 h 10287000"/>
              <a:gd name="connsiteX6741" fmla="*/ 7690439 w 7981948"/>
              <a:gd name="connsiteY6741" fmla="*/ 4623381 h 10287000"/>
              <a:gd name="connsiteX6742" fmla="*/ 7695752 w 7981948"/>
              <a:gd name="connsiteY6742" fmla="*/ 4647027 h 10287000"/>
              <a:gd name="connsiteX6743" fmla="*/ 7706374 w 7981948"/>
              <a:gd name="connsiteY6743" fmla="*/ 4654908 h 10287000"/>
              <a:gd name="connsiteX6744" fmla="*/ 7706374 w 7981948"/>
              <a:gd name="connsiteY6744" fmla="*/ 4670672 h 10287000"/>
              <a:gd name="connsiteX6745" fmla="*/ 7701064 w 7981948"/>
              <a:gd name="connsiteY6745" fmla="*/ 4670672 h 10287000"/>
              <a:gd name="connsiteX6746" fmla="*/ 7695752 w 7981948"/>
              <a:gd name="connsiteY6746" fmla="*/ 4670672 h 10287000"/>
              <a:gd name="connsiteX6747" fmla="*/ 7685128 w 7981948"/>
              <a:gd name="connsiteY6747" fmla="*/ 4670672 h 10287000"/>
              <a:gd name="connsiteX6748" fmla="*/ 7695752 w 7981948"/>
              <a:gd name="connsiteY6748" fmla="*/ 4686433 h 10287000"/>
              <a:gd name="connsiteX6749" fmla="*/ 7685128 w 7981948"/>
              <a:gd name="connsiteY6749" fmla="*/ 4694316 h 10287000"/>
              <a:gd name="connsiteX6750" fmla="*/ 7674506 w 7981948"/>
              <a:gd name="connsiteY6750" fmla="*/ 4710078 h 10287000"/>
              <a:gd name="connsiteX6751" fmla="*/ 7690439 w 7981948"/>
              <a:gd name="connsiteY6751" fmla="*/ 4717961 h 10287000"/>
              <a:gd name="connsiteX6752" fmla="*/ 7690439 w 7981948"/>
              <a:gd name="connsiteY6752" fmla="*/ 4725841 h 10287000"/>
              <a:gd name="connsiteX6753" fmla="*/ 7701064 w 7981948"/>
              <a:gd name="connsiteY6753" fmla="*/ 4717961 h 10287000"/>
              <a:gd name="connsiteX6754" fmla="*/ 7701064 w 7981948"/>
              <a:gd name="connsiteY6754" fmla="*/ 4710078 h 10287000"/>
              <a:gd name="connsiteX6755" fmla="*/ 7706374 w 7981948"/>
              <a:gd name="connsiteY6755" fmla="*/ 4717961 h 10287000"/>
              <a:gd name="connsiteX6756" fmla="*/ 7701064 w 7981948"/>
              <a:gd name="connsiteY6756" fmla="*/ 4725841 h 10287000"/>
              <a:gd name="connsiteX6757" fmla="*/ 7690439 w 7981948"/>
              <a:gd name="connsiteY6757" fmla="*/ 4733724 h 10287000"/>
              <a:gd name="connsiteX6758" fmla="*/ 7685128 w 7981948"/>
              <a:gd name="connsiteY6758" fmla="*/ 4733724 h 10287000"/>
              <a:gd name="connsiteX6759" fmla="*/ 7685128 w 7981948"/>
              <a:gd name="connsiteY6759" fmla="*/ 4749487 h 10287000"/>
              <a:gd name="connsiteX6760" fmla="*/ 7637325 w 7981948"/>
              <a:gd name="connsiteY6760" fmla="*/ 4749487 h 10287000"/>
              <a:gd name="connsiteX6761" fmla="*/ 7626701 w 7981948"/>
              <a:gd name="connsiteY6761" fmla="*/ 4741607 h 10287000"/>
              <a:gd name="connsiteX6762" fmla="*/ 7621391 w 7981948"/>
              <a:gd name="connsiteY6762" fmla="*/ 4741607 h 10287000"/>
              <a:gd name="connsiteX6763" fmla="*/ 7621391 w 7981948"/>
              <a:gd name="connsiteY6763" fmla="*/ 4757371 h 10287000"/>
              <a:gd name="connsiteX6764" fmla="*/ 7600145 w 7981948"/>
              <a:gd name="connsiteY6764" fmla="*/ 4749487 h 10287000"/>
              <a:gd name="connsiteX6765" fmla="*/ 7600145 w 7981948"/>
              <a:gd name="connsiteY6765" fmla="*/ 4741607 h 10287000"/>
              <a:gd name="connsiteX6766" fmla="*/ 7547030 w 7981948"/>
              <a:gd name="connsiteY6766" fmla="*/ 4757371 h 10287000"/>
              <a:gd name="connsiteX6767" fmla="*/ 7520472 w 7981948"/>
              <a:gd name="connsiteY6767" fmla="*/ 4788896 h 10287000"/>
              <a:gd name="connsiteX6768" fmla="*/ 7525784 w 7981948"/>
              <a:gd name="connsiteY6768" fmla="*/ 4788896 h 10287000"/>
              <a:gd name="connsiteX6769" fmla="*/ 7531094 w 7981948"/>
              <a:gd name="connsiteY6769" fmla="*/ 4796777 h 10287000"/>
              <a:gd name="connsiteX6770" fmla="*/ 7525784 w 7981948"/>
              <a:gd name="connsiteY6770" fmla="*/ 4804659 h 10287000"/>
              <a:gd name="connsiteX6771" fmla="*/ 7520472 w 7981948"/>
              <a:gd name="connsiteY6771" fmla="*/ 4812540 h 10287000"/>
              <a:gd name="connsiteX6772" fmla="*/ 7515159 w 7981948"/>
              <a:gd name="connsiteY6772" fmla="*/ 4828304 h 10287000"/>
              <a:gd name="connsiteX6773" fmla="*/ 7483291 w 7981948"/>
              <a:gd name="connsiteY6773" fmla="*/ 4804659 h 10287000"/>
              <a:gd name="connsiteX6774" fmla="*/ 7488602 w 7981948"/>
              <a:gd name="connsiteY6774" fmla="*/ 4812540 h 10287000"/>
              <a:gd name="connsiteX6775" fmla="*/ 7493913 w 7981948"/>
              <a:gd name="connsiteY6775" fmla="*/ 4820421 h 10287000"/>
              <a:gd name="connsiteX6776" fmla="*/ 7499226 w 7981948"/>
              <a:gd name="connsiteY6776" fmla="*/ 4820421 h 10287000"/>
              <a:gd name="connsiteX6777" fmla="*/ 7499226 w 7981948"/>
              <a:gd name="connsiteY6777" fmla="*/ 4828304 h 10287000"/>
              <a:gd name="connsiteX6778" fmla="*/ 7488602 w 7981948"/>
              <a:gd name="connsiteY6778" fmla="*/ 4820421 h 10287000"/>
              <a:gd name="connsiteX6779" fmla="*/ 7477979 w 7981948"/>
              <a:gd name="connsiteY6779" fmla="*/ 4804659 h 10287000"/>
              <a:gd name="connsiteX6780" fmla="*/ 7451421 w 7981948"/>
              <a:gd name="connsiteY6780" fmla="*/ 4804659 h 10287000"/>
              <a:gd name="connsiteX6781" fmla="*/ 7451421 w 7981948"/>
              <a:gd name="connsiteY6781" fmla="*/ 4820421 h 10287000"/>
              <a:gd name="connsiteX6782" fmla="*/ 7462045 w 7981948"/>
              <a:gd name="connsiteY6782" fmla="*/ 4820421 h 10287000"/>
              <a:gd name="connsiteX6783" fmla="*/ 7462045 w 7981948"/>
              <a:gd name="connsiteY6783" fmla="*/ 4828304 h 10287000"/>
              <a:gd name="connsiteX6784" fmla="*/ 7451421 w 7981948"/>
              <a:gd name="connsiteY6784" fmla="*/ 4828304 h 10287000"/>
              <a:gd name="connsiteX6785" fmla="*/ 7435487 w 7981948"/>
              <a:gd name="connsiteY6785" fmla="*/ 4828304 h 10287000"/>
              <a:gd name="connsiteX6786" fmla="*/ 7435487 w 7981948"/>
              <a:gd name="connsiteY6786" fmla="*/ 4820421 h 10287000"/>
              <a:gd name="connsiteX6787" fmla="*/ 7446111 w 7981948"/>
              <a:gd name="connsiteY6787" fmla="*/ 4820421 h 10287000"/>
              <a:gd name="connsiteX6788" fmla="*/ 7446111 w 7981948"/>
              <a:gd name="connsiteY6788" fmla="*/ 4812540 h 10287000"/>
              <a:gd name="connsiteX6789" fmla="*/ 7424863 w 7981948"/>
              <a:gd name="connsiteY6789" fmla="*/ 4796777 h 10287000"/>
              <a:gd name="connsiteX6790" fmla="*/ 7408929 w 7981948"/>
              <a:gd name="connsiteY6790" fmla="*/ 4820421 h 10287000"/>
              <a:gd name="connsiteX6791" fmla="*/ 7398306 w 7981948"/>
              <a:gd name="connsiteY6791" fmla="*/ 4836187 h 10287000"/>
              <a:gd name="connsiteX6792" fmla="*/ 7398306 w 7981948"/>
              <a:gd name="connsiteY6792" fmla="*/ 4844067 h 10287000"/>
              <a:gd name="connsiteX6793" fmla="*/ 7392995 w 7981948"/>
              <a:gd name="connsiteY6793" fmla="*/ 4851950 h 10287000"/>
              <a:gd name="connsiteX6794" fmla="*/ 7387684 w 7981948"/>
              <a:gd name="connsiteY6794" fmla="*/ 4844067 h 10287000"/>
              <a:gd name="connsiteX6795" fmla="*/ 7392995 w 7981948"/>
              <a:gd name="connsiteY6795" fmla="*/ 4828304 h 10287000"/>
              <a:gd name="connsiteX6796" fmla="*/ 7403618 w 7981948"/>
              <a:gd name="connsiteY6796" fmla="*/ 4812540 h 10287000"/>
              <a:gd name="connsiteX6797" fmla="*/ 7382370 w 7981948"/>
              <a:gd name="connsiteY6797" fmla="*/ 4804659 h 10287000"/>
              <a:gd name="connsiteX6798" fmla="*/ 7387684 w 7981948"/>
              <a:gd name="connsiteY6798" fmla="*/ 4820421 h 10287000"/>
              <a:gd name="connsiteX6799" fmla="*/ 7377060 w 7981948"/>
              <a:gd name="connsiteY6799" fmla="*/ 4804659 h 10287000"/>
              <a:gd name="connsiteX6800" fmla="*/ 7361124 w 7981948"/>
              <a:gd name="connsiteY6800" fmla="*/ 4828304 h 10287000"/>
              <a:gd name="connsiteX6801" fmla="*/ 7377060 w 7981948"/>
              <a:gd name="connsiteY6801" fmla="*/ 4844067 h 10287000"/>
              <a:gd name="connsiteX6802" fmla="*/ 7361124 w 7981948"/>
              <a:gd name="connsiteY6802" fmla="*/ 4859831 h 10287000"/>
              <a:gd name="connsiteX6803" fmla="*/ 7318633 w 7981948"/>
              <a:gd name="connsiteY6803" fmla="*/ 4883475 h 10287000"/>
              <a:gd name="connsiteX6804" fmla="*/ 7323945 w 7981948"/>
              <a:gd name="connsiteY6804" fmla="*/ 4922883 h 10287000"/>
              <a:gd name="connsiteX6805" fmla="*/ 7281453 w 7981948"/>
              <a:gd name="connsiteY6805" fmla="*/ 4915003 h 10287000"/>
              <a:gd name="connsiteX6806" fmla="*/ 7329256 w 7981948"/>
              <a:gd name="connsiteY6806" fmla="*/ 4970174 h 10287000"/>
              <a:gd name="connsiteX6807" fmla="*/ 7318633 w 7981948"/>
              <a:gd name="connsiteY6807" fmla="*/ 4985938 h 10287000"/>
              <a:gd name="connsiteX6808" fmla="*/ 7329256 w 7981948"/>
              <a:gd name="connsiteY6808" fmla="*/ 5009582 h 10287000"/>
              <a:gd name="connsiteX6809" fmla="*/ 7260207 w 7981948"/>
              <a:gd name="connsiteY6809" fmla="*/ 5017463 h 10287000"/>
              <a:gd name="connsiteX6810" fmla="*/ 7191158 w 7981948"/>
              <a:gd name="connsiteY6810" fmla="*/ 5056873 h 10287000"/>
              <a:gd name="connsiteX6811" fmla="*/ 7191158 w 7981948"/>
              <a:gd name="connsiteY6811" fmla="*/ 5064754 h 10287000"/>
              <a:gd name="connsiteX6812" fmla="*/ 7143353 w 7981948"/>
              <a:gd name="connsiteY6812" fmla="*/ 5056873 h 10287000"/>
              <a:gd name="connsiteX6813" fmla="*/ 7111483 w 7981948"/>
              <a:gd name="connsiteY6813" fmla="*/ 5104162 h 10287000"/>
              <a:gd name="connsiteX6814" fmla="*/ 7058369 w 7981948"/>
              <a:gd name="connsiteY6814" fmla="*/ 5135689 h 10287000"/>
              <a:gd name="connsiteX6815" fmla="*/ 7063681 w 7981948"/>
              <a:gd name="connsiteY6815" fmla="*/ 5112043 h 10287000"/>
              <a:gd name="connsiteX6816" fmla="*/ 7031810 w 7981948"/>
              <a:gd name="connsiteY6816" fmla="*/ 5119925 h 10287000"/>
              <a:gd name="connsiteX6817" fmla="*/ 7053056 w 7981948"/>
              <a:gd name="connsiteY6817" fmla="*/ 5143572 h 10287000"/>
              <a:gd name="connsiteX6818" fmla="*/ 7031810 w 7981948"/>
              <a:gd name="connsiteY6818" fmla="*/ 5135689 h 10287000"/>
              <a:gd name="connsiteX6819" fmla="*/ 7015878 w 7981948"/>
              <a:gd name="connsiteY6819" fmla="*/ 5159333 h 10287000"/>
              <a:gd name="connsiteX6820" fmla="*/ 6999942 w 7981948"/>
              <a:gd name="connsiteY6820" fmla="*/ 5143572 h 10287000"/>
              <a:gd name="connsiteX6821" fmla="*/ 6968073 w 7981948"/>
              <a:gd name="connsiteY6821" fmla="*/ 5151452 h 10287000"/>
              <a:gd name="connsiteX6822" fmla="*/ 6984008 w 7981948"/>
              <a:gd name="connsiteY6822" fmla="*/ 5175097 h 10287000"/>
              <a:gd name="connsiteX6823" fmla="*/ 6973384 w 7981948"/>
              <a:gd name="connsiteY6823" fmla="*/ 5206624 h 10287000"/>
              <a:gd name="connsiteX6824" fmla="*/ 6968073 w 7981948"/>
              <a:gd name="connsiteY6824" fmla="*/ 5190860 h 10287000"/>
              <a:gd name="connsiteX6825" fmla="*/ 6968073 w 7981948"/>
              <a:gd name="connsiteY6825" fmla="*/ 5214505 h 10287000"/>
              <a:gd name="connsiteX6826" fmla="*/ 6984008 w 7981948"/>
              <a:gd name="connsiteY6826" fmla="*/ 5190860 h 10287000"/>
              <a:gd name="connsiteX6827" fmla="*/ 7021189 w 7981948"/>
              <a:gd name="connsiteY6827" fmla="*/ 5253915 h 10287000"/>
              <a:gd name="connsiteX6828" fmla="*/ 7010566 w 7981948"/>
              <a:gd name="connsiteY6828" fmla="*/ 5266721 h 10287000"/>
              <a:gd name="connsiteX6829" fmla="*/ 7000076 w 7981948"/>
              <a:gd name="connsiteY6829" fmla="*/ 5285200 h 10287000"/>
              <a:gd name="connsiteX6830" fmla="*/ 6999942 w 7981948"/>
              <a:gd name="connsiteY6830" fmla="*/ 5285098 h 10287000"/>
              <a:gd name="connsiteX6831" fmla="*/ 6999942 w 7981948"/>
              <a:gd name="connsiteY6831" fmla="*/ 5269676 h 10287000"/>
              <a:gd name="connsiteX6832" fmla="*/ 6995294 w 7981948"/>
              <a:gd name="connsiteY6832" fmla="*/ 5281499 h 10287000"/>
              <a:gd name="connsiteX6833" fmla="*/ 6999942 w 7981948"/>
              <a:gd name="connsiteY6833" fmla="*/ 5285098 h 10287000"/>
              <a:gd name="connsiteX6834" fmla="*/ 6999942 w 7981948"/>
              <a:gd name="connsiteY6834" fmla="*/ 5285440 h 10287000"/>
              <a:gd name="connsiteX6835" fmla="*/ 7000076 w 7981948"/>
              <a:gd name="connsiteY6835" fmla="*/ 5285200 h 10287000"/>
              <a:gd name="connsiteX6836" fmla="*/ 7010564 w 7981948"/>
              <a:gd name="connsiteY6836" fmla="*/ 5293321 h 10287000"/>
              <a:gd name="connsiteX6837" fmla="*/ 7037123 w 7981948"/>
              <a:gd name="connsiteY6837" fmla="*/ 5269676 h 10287000"/>
              <a:gd name="connsiteX6838" fmla="*/ 7047746 w 7981948"/>
              <a:gd name="connsiteY6838" fmla="*/ 5269676 h 10287000"/>
              <a:gd name="connsiteX6839" fmla="*/ 7047746 w 7981948"/>
              <a:gd name="connsiteY6839" fmla="*/ 5253915 h 10287000"/>
              <a:gd name="connsiteX6840" fmla="*/ 7031810 w 7981948"/>
              <a:gd name="connsiteY6840" fmla="*/ 5230270 h 10287000"/>
              <a:gd name="connsiteX6841" fmla="*/ 7021189 w 7981948"/>
              <a:gd name="connsiteY6841" fmla="*/ 5230270 h 10287000"/>
              <a:gd name="connsiteX6842" fmla="*/ 7005254 w 7981948"/>
              <a:gd name="connsiteY6842" fmla="*/ 5214505 h 10287000"/>
              <a:gd name="connsiteX6843" fmla="*/ 7042435 w 7981948"/>
              <a:gd name="connsiteY6843" fmla="*/ 5182980 h 10287000"/>
              <a:gd name="connsiteX6844" fmla="*/ 7042435 w 7981948"/>
              <a:gd name="connsiteY6844" fmla="*/ 5230270 h 10287000"/>
              <a:gd name="connsiteX6845" fmla="*/ 7053056 w 7981948"/>
              <a:gd name="connsiteY6845" fmla="*/ 5238151 h 10287000"/>
              <a:gd name="connsiteX6846" fmla="*/ 7058369 w 7981948"/>
              <a:gd name="connsiteY6846" fmla="*/ 5246032 h 10287000"/>
              <a:gd name="connsiteX6847" fmla="*/ 7058369 w 7981948"/>
              <a:gd name="connsiteY6847" fmla="*/ 5261796 h 10287000"/>
              <a:gd name="connsiteX6848" fmla="*/ 7058369 w 7981948"/>
              <a:gd name="connsiteY6848" fmla="*/ 5269676 h 10287000"/>
              <a:gd name="connsiteX6849" fmla="*/ 7058369 w 7981948"/>
              <a:gd name="connsiteY6849" fmla="*/ 5285440 h 10287000"/>
              <a:gd name="connsiteX6850" fmla="*/ 7053056 w 7981948"/>
              <a:gd name="connsiteY6850" fmla="*/ 5285440 h 10287000"/>
              <a:gd name="connsiteX6851" fmla="*/ 7042435 w 7981948"/>
              <a:gd name="connsiteY6851" fmla="*/ 5293321 h 10287000"/>
              <a:gd name="connsiteX6852" fmla="*/ 7047746 w 7981948"/>
              <a:gd name="connsiteY6852" fmla="*/ 5309084 h 10287000"/>
              <a:gd name="connsiteX6853" fmla="*/ 7042435 w 7981948"/>
              <a:gd name="connsiteY6853" fmla="*/ 5309084 h 10287000"/>
              <a:gd name="connsiteX6854" fmla="*/ 7037123 w 7981948"/>
              <a:gd name="connsiteY6854" fmla="*/ 5301204 h 10287000"/>
              <a:gd name="connsiteX6855" fmla="*/ 7026500 w 7981948"/>
              <a:gd name="connsiteY6855" fmla="*/ 5301204 h 10287000"/>
              <a:gd name="connsiteX6856" fmla="*/ 7037123 w 7981948"/>
              <a:gd name="connsiteY6856" fmla="*/ 5332731 h 10287000"/>
              <a:gd name="connsiteX6857" fmla="*/ 7031810 w 7981948"/>
              <a:gd name="connsiteY6857" fmla="*/ 5340613 h 10287000"/>
              <a:gd name="connsiteX6858" fmla="*/ 7047746 w 7981948"/>
              <a:gd name="connsiteY6858" fmla="*/ 5340613 h 10287000"/>
              <a:gd name="connsiteX6859" fmla="*/ 7047746 w 7981948"/>
              <a:gd name="connsiteY6859" fmla="*/ 5332731 h 10287000"/>
              <a:gd name="connsiteX6860" fmla="*/ 7058369 w 7981948"/>
              <a:gd name="connsiteY6860" fmla="*/ 5309084 h 10287000"/>
              <a:gd name="connsiteX6861" fmla="*/ 7063681 w 7981948"/>
              <a:gd name="connsiteY6861" fmla="*/ 5316965 h 10287000"/>
              <a:gd name="connsiteX6862" fmla="*/ 7058369 w 7981948"/>
              <a:gd name="connsiteY6862" fmla="*/ 5324848 h 10287000"/>
              <a:gd name="connsiteX6863" fmla="*/ 7053056 w 7981948"/>
              <a:gd name="connsiteY6863" fmla="*/ 5340613 h 10287000"/>
              <a:gd name="connsiteX6864" fmla="*/ 7053056 w 7981948"/>
              <a:gd name="connsiteY6864" fmla="*/ 5356375 h 10287000"/>
              <a:gd name="connsiteX6865" fmla="*/ 7058369 w 7981948"/>
              <a:gd name="connsiteY6865" fmla="*/ 5380020 h 10287000"/>
              <a:gd name="connsiteX6866" fmla="*/ 7063681 w 7981948"/>
              <a:gd name="connsiteY6866" fmla="*/ 5395783 h 10287000"/>
              <a:gd name="connsiteX6867" fmla="*/ 7074303 w 7981948"/>
              <a:gd name="connsiteY6867" fmla="*/ 5387902 h 10287000"/>
              <a:gd name="connsiteX6868" fmla="*/ 7079615 w 7981948"/>
              <a:gd name="connsiteY6868" fmla="*/ 5380020 h 10287000"/>
              <a:gd name="connsiteX6869" fmla="*/ 7079615 w 7981948"/>
              <a:gd name="connsiteY6869" fmla="*/ 5364258 h 10287000"/>
              <a:gd name="connsiteX6870" fmla="*/ 7074303 w 7981948"/>
              <a:gd name="connsiteY6870" fmla="*/ 5356375 h 10287000"/>
              <a:gd name="connsiteX6871" fmla="*/ 7079615 w 7981948"/>
              <a:gd name="connsiteY6871" fmla="*/ 5348494 h 10287000"/>
              <a:gd name="connsiteX6872" fmla="*/ 7084927 w 7981948"/>
              <a:gd name="connsiteY6872" fmla="*/ 5340613 h 10287000"/>
              <a:gd name="connsiteX6873" fmla="*/ 7084927 w 7981948"/>
              <a:gd name="connsiteY6873" fmla="*/ 5301204 h 10287000"/>
              <a:gd name="connsiteX6874" fmla="*/ 7122107 w 7981948"/>
              <a:gd name="connsiteY6874" fmla="*/ 5261796 h 10287000"/>
              <a:gd name="connsiteX6875" fmla="*/ 7148664 w 7981948"/>
              <a:gd name="connsiteY6875" fmla="*/ 5277559 h 10287000"/>
              <a:gd name="connsiteX6876" fmla="*/ 7116796 w 7981948"/>
              <a:gd name="connsiteY6876" fmla="*/ 5340613 h 10287000"/>
              <a:gd name="connsiteX6877" fmla="*/ 7111483 w 7981948"/>
              <a:gd name="connsiteY6877" fmla="*/ 5380020 h 10287000"/>
              <a:gd name="connsiteX6878" fmla="*/ 7084927 w 7981948"/>
              <a:gd name="connsiteY6878" fmla="*/ 5356375 h 10287000"/>
              <a:gd name="connsiteX6879" fmla="*/ 7090237 w 7981948"/>
              <a:gd name="connsiteY6879" fmla="*/ 5380020 h 10287000"/>
              <a:gd name="connsiteX6880" fmla="*/ 7079615 w 7981948"/>
              <a:gd name="connsiteY6880" fmla="*/ 5403663 h 10287000"/>
              <a:gd name="connsiteX6881" fmla="*/ 7084927 w 7981948"/>
              <a:gd name="connsiteY6881" fmla="*/ 5427310 h 10287000"/>
              <a:gd name="connsiteX6882" fmla="*/ 7084927 w 7981948"/>
              <a:gd name="connsiteY6882" fmla="*/ 5435193 h 10287000"/>
              <a:gd name="connsiteX6883" fmla="*/ 7084927 w 7981948"/>
              <a:gd name="connsiteY6883" fmla="*/ 5443074 h 10287000"/>
              <a:gd name="connsiteX6884" fmla="*/ 7079615 w 7981948"/>
              <a:gd name="connsiteY6884" fmla="*/ 5435193 h 10287000"/>
              <a:gd name="connsiteX6885" fmla="*/ 7074303 w 7981948"/>
              <a:gd name="connsiteY6885" fmla="*/ 5403663 h 10287000"/>
              <a:gd name="connsiteX6886" fmla="*/ 7068991 w 7981948"/>
              <a:gd name="connsiteY6886" fmla="*/ 5403663 h 10287000"/>
              <a:gd name="connsiteX6887" fmla="*/ 7063681 w 7981948"/>
              <a:gd name="connsiteY6887" fmla="*/ 5411547 h 10287000"/>
              <a:gd name="connsiteX6888" fmla="*/ 7058369 w 7981948"/>
              <a:gd name="connsiteY6888" fmla="*/ 5419428 h 10287000"/>
              <a:gd name="connsiteX6889" fmla="*/ 7053056 w 7981948"/>
              <a:gd name="connsiteY6889" fmla="*/ 5419428 h 10287000"/>
              <a:gd name="connsiteX6890" fmla="*/ 7042435 w 7981948"/>
              <a:gd name="connsiteY6890" fmla="*/ 5427310 h 10287000"/>
              <a:gd name="connsiteX6891" fmla="*/ 7042435 w 7981948"/>
              <a:gd name="connsiteY6891" fmla="*/ 5419428 h 10287000"/>
              <a:gd name="connsiteX6892" fmla="*/ 7047746 w 7981948"/>
              <a:gd name="connsiteY6892" fmla="*/ 5411547 h 10287000"/>
              <a:gd name="connsiteX6893" fmla="*/ 7047746 w 7981948"/>
              <a:gd name="connsiteY6893" fmla="*/ 5403663 h 10287000"/>
              <a:gd name="connsiteX6894" fmla="*/ 7042435 w 7981948"/>
              <a:gd name="connsiteY6894" fmla="*/ 5411547 h 10287000"/>
              <a:gd name="connsiteX6895" fmla="*/ 7042435 w 7981948"/>
              <a:gd name="connsiteY6895" fmla="*/ 5395783 h 10287000"/>
              <a:gd name="connsiteX6896" fmla="*/ 7037123 w 7981948"/>
              <a:gd name="connsiteY6896" fmla="*/ 5387902 h 10287000"/>
              <a:gd name="connsiteX6897" fmla="*/ 7026500 w 7981948"/>
              <a:gd name="connsiteY6897" fmla="*/ 5387902 h 10287000"/>
              <a:gd name="connsiteX6898" fmla="*/ 7026500 w 7981948"/>
              <a:gd name="connsiteY6898" fmla="*/ 5380020 h 10287000"/>
              <a:gd name="connsiteX6899" fmla="*/ 7021189 w 7981948"/>
              <a:gd name="connsiteY6899" fmla="*/ 5372139 h 10287000"/>
              <a:gd name="connsiteX6900" fmla="*/ 7021189 w 7981948"/>
              <a:gd name="connsiteY6900" fmla="*/ 5380020 h 10287000"/>
              <a:gd name="connsiteX6901" fmla="*/ 7026500 w 7981948"/>
              <a:gd name="connsiteY6901" fmla="*/ 5364258 h 10287000"/>
              <a:gd name="connsiteX6902" fmla="*/ 7026500 w 7981948"/>
              <a:gd name="connsiteY6902" fmla="*/ 5356375 h 10287000"/>
              <a:gd name="connsiteX6903" fmla="*/ 7005254 w 7981948"/>
              <a:gd name="connsiteY6903" fmla="*/ 5387902 h 10287000"/>
              <a:gd name="connsiteX6904" fmla="*/ 6936203 w 7981948"/>
              <a:gd name="connsiteY6904" fmla="*/ 5403663 h 10287000"/>
              <a:gd name="connsiteX6905" fmla="*/ 6925581 w 7981948"/>
              <a:gd name="connsiteY6905" fmla="*/ 5395783 h 10287000"/>
              <a:gd name="connsiteX6906" fmla="*/ 6920269 w 7981948"/>
              <a:gd name="connsiteY6906" fmla="*/ 5395783 h 10287000"/>
              <a:gd name="connsiteX6907" fmla="*/ 6872466 w 7981948"/>
              <a:gd name="connsiteY6907" fmla="*/ 5403663 h 10287000"/>
              <a:gd name="connsiteX6908" fmla="*/ 6867155 w 7981948"/>
              <a:gd name="connsiteY6908" fmla="*/ 5411547 h 10287000"/>
              <a:gd name="connsiteX6909" fmla="*/ 6861843 w 7981948"/>
              <a:gd name="connsiteY6909" fmla="*/ 5427310 h 10287000"/>
              <a:gd name="connsiteX6910" fmla="*/ 6856530 w 7981948"/>
              <a:gd name="connsiteY6910" fmla="*/ 5466718 h 10287000"/>
              <a:gd name="connsiteX6911" fmla="*/ 6883089 w 7981948"/>
              <a:gd name="connsiteY6911" fmla="*/ 5482482 h 10287000"/>
              <a:gd name="connsiteX6912" fmla="*/ 6899022 w 7981948"/>
              <a:gd name="connsiteY6912" fmla="*/ 5450955 h 10287000"/>
              <a:gd name="connsiteX6913" fmla="*/ 6936203 w 7981948"/>
              <a:gd name="connsiteY6913" fmla="*/ 5435193 h 10287000"/>
              <a:gd name="connsiteX6914" fmla="*/ 6973384 w 7981948"/>
              <a:gd name="connsiteY6914" fmla="*/ 5435193 h 10287000"/>
              <a:gd name="connsiteX6915" fmla="*/ 6968073 w 7981948"/>
              <a:gd name="connsiteY6915" fmla="*/ 5411547 h 10287000"/>
              <a:gd name="connsiteX6916" fmla="*/ 6984008 w 7981948"/>
              <a:gd name="connsiteY6916" fmla="*/ 5395783 h 10287000"/>
              <a:gd name="connsiteX6917" fmla="*/ 6999942 w 7981948"/>
              <a:gd name="connsiteY6917" fmla="*/ 5395783 h 10287000"/>
              <a:gd name="connsiteX6918" fmla="*/ 6999942 w 7981948"/>
              <a:gd name="connsiteY6918" fmla="*/ 5458837 h 10287000"/>
              <a:gd name="connsiteX6919" fmla="*/ 7010564 w 7981948"/>
              <a:gd name="connsiteY6919" fmla="*/ 5458837 h 10287000"/>
              <a:gd name="connsiteX6920" fmla="*/ 7010564 w 7981948"/>
              <a:gd name="connsiteY6920" fmla="*/ 5466718 h 10287000"/>
              <a:gd name="connsiteX6921" fmla="*/ 7005254 w 7981948"/>
              <a:gd name="connsiteY6921" fmla="*/ 5466718 h 10287000"/>
              <a:gd name="connsiteX6922" fmla="*/ 6999942 w 7981948"/>
              <a:gd name="connsiteY6922" fmla="*/ 5466718 h 10287000"/>
              <a:gd name="connsiteX6923" fmla="*/ 6994630 w 7981948"/>
              <a:gd name="connsiteY6923" fmla="*/ 5474599 h 10287000"/>
              <a:gd name="connsiteX6924" fmla="*/ 6994630 w 7981948"/>
              <a:gd name="connsiteY6924" fmla="*/ 5466718 h 10287000"/>
              <a:gd name="connsiteX6925" fmla="*/ 6989318 w 7981948"/>
              <a:gd name="connsiteY6925" fmla="*/ 5490363 h 10287000"/>
              <a:gd name="connsiteX6926" fmla="*/ 6978696 w 7981948"/>
              <a:gd name="connsiteY6926" fmla="*/ 5482482 h 10287000"/>
              <a:gd name="connsiteX6927" fmla="*/ 6978696 w 7981948"/>
              <a:gd name="connsiteY6927" fmla="*/ 5498245 h 10287000"/>
              <a:gd name="connsiteX6928" fmla="*/ 6984008 w 7981948"/>
              <a:gd name="connsiteY6928" fmla="*/ 5514007 h 10287000"/>
              <a:gd name="connsiteX6929" fmla="*/ 6999942 w 7981948"/>
              <a:gd name="connsiteY6929" fmla="*/ 5506126 h 10287000"/>
              <a:gd name="connsiteX6930" fmla="*/ 7021189 w 7981948"/>
              <a:gd name="connsiteY6930" fmla="*/ 5490363 h 10287000"/>
              <a:gd name="connsiteX6931" fmla="*/ 7031810 w 7981948"/>
              <a:gd name="connsiteY6931" fmla="*/ 5490363 h 10287000"/>
              <a:gd name="connsiteX6932" fmla="*/ 7037123 w 7981948"/>
              <a:gd name="connsiteY6932" fmla="*/ 5490363 h 10287000"/>
              <a:gd name="connsiteX6933" fmla="*/ 7037123 w 7981948"/>
              <a:gd name="connsiteY6933" fmla="*/ 5506126 h 10287000"/>
              <a:gd name="connsiteX6934" fmla="*/ 7021189 w 7981948"/>
              <a:gd name="connsiteY6934" fmla="*/ 5514007 h 10287000"/>
              <a:gd name="connsiteX6935" fmla="*/ 7010564 w 7981948"/>
              <a:gd name="connsiteY6935" fmla="*/ 5521890 h 10287000"/>
              <a:gd name="connsiteX6936" fmla="*/ 6984008 w 7981948"/>
              <a:gd name="connsiteY6936" fmla="*/ 5584942 h 10287000"/>
              <a:gd name="connsiteX6937" fmla="*/ 6962762 w 7981948"/>
              <a:gd name="connsiteY6937" fmla="*/ 5600705 h 10287000"/>
              <a:gd name="connsiteX6938" fmla="*/ 6936203 w 7981948"/>
              <a:gd name="connsiteY6938" fmla="*/ 5600705 h 10287000"/>
              <a:gd name="connsiteX6939" fmla="*/ 6936203 w 7981948"/>
              <a:gd name="connsiteY6939" fmla="*/ 5584942 h 10287000"/>
              <a:gd name="connsiteX6940" fmla="*/ 6952139 w 7981948"/>
              <a:gd name="connsiteY6940" fmla="*/ 5569180 h 10287000"/>
              <a:gd name="connsiteX6941" fmla="*/ 6925581 w 7981948"/>
              <a:gd name="connsiteY6941" fmla="*/ 5521890 h 10287000"/>
              <a:gd name="connsiteX6942" fmla="*/ 6914957 w 7981948"/>
              <a:gd name="connsiteY6942" fmla="*/ 5537653 h 10287000"/>
              <a:gd name="connsiteX6943" fmla="*/ 6914957 w 7981948"/>
              <a:gd name="connsiteY6943" fmla="*/ 5553417 h 10287000"/>
              <a:gd name="connsiteX6944" fmla="*/ 6920269 w 7981948"/>
              <a:gd name="connsiteY6944" fmla="*/ 5569180 h 10287000"/>
              <a:gd name="connsiteX6945" fmla="*/ 6914957 w 7981948"/>
              <a:gd name="connsiteY6945" fmla="*/ 5584942 h 10287000"/>
              <a:gd name="connsiteX6946" fmla="*/ 6914957 w 7981948"/>
              <a:gd name="connsiteY6946" fmla="*/ 5592825 h 10287000"/>
              <a:gd name="connsiteX6947" fmla="*/ 6909647 w 7981948"/>
              <a:gd name="connsiteY6947" fmla="*/ 5584942 h 10287000"/>
              <a:gd name="connsiteX6948" fmla="*/ 6904335 w 7981948"/>
              <a:gd name="connsiteY6948" fmla="*/ 5569180 h 10287000"/>
              <a:gd name="connsiteX6949" fmla="*/ 6899022 w 7981948"/>
              <a:gd name="connsiteY6949" fmla="*/ 5537653 h 10287000"/>
              <a:gd name="connsiteX6950" fmla="*/ 6867155 w 7981948"/>
              <a:gd name="connsiteY6950" fmla="*/ 5545536 h 10287000"/>
              <a:gd name="connsiteX6951" fmla="*/ 6867155 w 7981948"/>
              <a:gd name="connsiteY6951" fmla="*/ 5561298 h 10287000"/>
              <a:gd name="connsiteX6952" fmla="*/ 6872466 w 7981948"/>
              <a:gd name="connsiteY6952" fmla="*/ 5561298 h 10287000"/>
              <a:gd name="connsiteX6953" fmla="*/ 6888401 w 7981948"/>
              <a:gd name="connsiteY6953" fmla="*/ 5671641 h 10287000"/>
              <a:gd name="connsiteX6954" fmla="*/ 6872466 w 7981948"/>
              <a:gd name="connsiteY6954" fmla="*/ 5679523 h 10287000"/>
              <a:gd name="connsiteX6955" fmla="*/ 6867155 w 7981948"/>
              <a:gd name="connsiteY6955" fmla="*/ 5632234 h 10287000"/>
              <a:gd name="connsiteX6956" fmla="*/ 6867155 w 7981948"/>
              <a:gd name="connsiteY6956" fmla="*/ 5640115 h 10287000"/>
              <a:gd name="connsiteX6957" fmla="*/ 6840596 w 7981948"/>
              <a:gd name="connsiteY6957" fmla="*/ 5624352 h 10287000"/>
              <a:gd name="connsiteX6958" fmla="*/ 6856530 w 7981948"/>
              <a:gd name="connsiteY6958" fmla="*/ 5577061 h 10287000"/>
              <a:gd name="connsiteX6959" fmla="*/ 6856530 w 7981948"/>
              <a:gd name="connsiteY6959" fmla="*/ 5569180 h 10287000"/>
              <a:gd name="connsiteX6960" fmla="*/ 6856530 w 7981948"/>
              <a:gd name="connsiteY6960" fmla="*/ 5561298 h 10287000"/>
              <a:gd name="connsiteX6961" fmla="*/ 6856530 w 7981948"/>
              <a:gd name="connsiteY6961" fmla="*/ 5553417 h 10287000"/>
              <a:gd name="connsiteX6962" fmla="*/ 6814038 w 7981948"/>
              <a:gd name="connsiteY6962" fmla="*/ 5569180 h 10287000"/>
              <a:gd name="connsiteX6963" fmla="*/ 6840596 w 7981948"/>
              <a:gd name="connsiteY6963" fmla="*/ 5577061 h 10287000"/>
              <a:gd name="connsiteX6964" fmla="*/ 6814038 w 7981948"/>
              <a:gd name="connsiteY6964" fmla="*/ 5608586 h 10287000"/>
              <a:gd name="connsiteX6965" fmla="*/ 6819350 w 7981948"/>
              <a:gd name="connsiteY6965" fmla="*/ 5647996 h 10287000"/>
              <a:gd name="connsiteX6966" fmla="*/ 6808728 w 7981948"/>
              <a:gd name="connsiteY6966" fmla="*/ 5663760 h 10287000"/>
              <a:gd name="connsiteX6967" fmla="*/ 6792793 w 7981948"/>
              <a:gd name="connsiteY6967" fmla="*/ 5647996 h 10287000"/>
              <a:gd name="connsiteX6968" fmla="*/ 6787481 w 7981948"/>
              <a:gd name="connsiteY6968" fmla="*/ 5655879 h 10287000"/>
              <a:gd name="connsiteX6969" fmla="*/ 6782169 w 7981948"/>
              <a:gd name="connsiteY6969" fmla="*/ 5655879 h 10287000"/>
              <a:gd name="connsiteX6970" fmla="*/ 6782169 w 7981948"/>
              <a:gd name="connsiteY6970" fmla="*/ 5663760 h 10287000"/>
              <a:gd name="connsiteX6971" fmla="*/ 6766235 w 7981948"/>
              <a:gd name="connsiteY6971" fmla="*/ 5671641 h 10287000"/>
              <a:gd name="connsiteX6972" fmla="*/ 6766235 w 7981948"/>
              <a:gd name="connsiteY6972" fmla="*/ 5695285 h 10287000"/>
              <a:gd name="connsiteX6973" fmla="*/ 6707809 w 7981948"/>
              <a:gd name="connsiteY6973" fmla="*/ 5671641 h 10287000"/>
              <a:gd name="connsiteX6974" fmla="*/ 6707809 w 7981948"/>
              <a:gd name="connsiteY6974" fmla="*/ 5640115 h 10287000"/>
              <a:gd name="connsiteX6975" fmla="*/ 6649382 w 7981948"/>
              <a:gd name="connsiteY6975" fmla="*/ 5577061 h 10287000"/>
              <a:gd name="connsiteX6976" fmla="*/ 6644070 w 7981948"/>
              <a:gd name="connsiteY6976" fmla="*/ 5600705 h 10287000"/>
              <a:gd name="connsiteX6977" fmla="*/ 6633448 w 7981948"/>
              <a:gd name="connsiteY6977" fmla="*/ 5600705 h 10287000"/>
              <a:gd name="connsiteX6978" fmla="*/ 6633448 w 7981948"/>
              <a:gd name="connsiteY6978" fmla="*/ 5584942 h 10287000"/>
              <a:gd name="connsiteX6979" fmla="*/ 6628135 w 7981948"/>
              <a:gd name="connsiteY6979" fmla="*/ 5592825 h 10287000"/>
              <a:gd name="connsiteX6980" fmla="*/ 6628135 w 7981948"/>
              <a:gd name="connsiteY6980" fmla="*/ 5600705 h 10287000"/>
              <a:gd name="connsiteX6981" fmla="*/ 6628135 w 7981948"/>
              <a:gd name="connsiteY6981" fmla="*/ 5647996 h 10287000"/>
              <a:gd name="connsiteX6982" fmla="*/ 6649382 w 7981948"/>
              <a:gd name="connsiteY6982" fmla="*/ 5671641 h 10287000"/>
              <a:gd name="connsiteX6983" fmla="*/ 6644070 w 7981948"/>
              <a:gd name="connsiteY6983" fmla="*/ 5695285 h 10287000"/>
              <a:gd name="connsiteX6984" fmla="*/ 6638758 w 7981948"/>
              <a:gd name="connsiteY6984" fmla="*/ 5695285 h 10287000"/>
              <a:gd name="connsiteX6985" fmla="*/ 6638758 w 7981948"/>
              <a:gd name="connsiteY6985" fmla="*/ 5711049 h 10287000"/>
              <a:gd name="connsiteX6986" fmla="*/ 6633448 w 7981948"/>
              <a:gd name="connsiteY6986" fmla="*/ 5718929 h 10287000"/>
              <a:gd name="connsiteX6987" fmla="*/ 6628135 w 7981948"/>
              <a:gd name="connsiteY6987" fmla="*/ 5726814 h 10287000"/>
              <a:gd name="connsiteX6988" fmla="*/ 6622824 w 7981948"/>
              <a:gd name="connsiteY6988" fmla="*/ 5711049 h 10287000"/>
              <a:gd name="connsiteX6989" fmla="*/ 6628135 w 7981948"/>
              <a:gd name="connsiteY6989" fmla="*/ 5703168 h 10287000"/>
              <a:gd name="connsiteX6990" fmla="*/ 6628135 w 7981948"/>
              <a:gd name="connsiteY6990" fmla="*/ 5687404 h 10287000"/>
              <a:gd name="connsiteX6991" fmla="*/ 6622824 w 7981948"/>
              <a:gd name="connsiteY6991" fmla="*/ 5671641 h 10287000"/>
              <a:gd name="connsiteX6992" fmla="*/ 6601579 w 7981948"/>
              <a:gd name="connsiteY6992" fmla="*/ 5711049 h 10287000"/>
              <a:gd name="connsiteX6993" fmla="*/ 6564397 w 7981948"/>
              <a:gd name="connsiteY6993" fmla="*/ 5726814 h 10287000"/>
              <a:gd name="connsiteX6994" fmla="*/ 6553775 w 7981948"/>
              <a:gd name="connsiteY6994" fmla="*/ 5726814 h 10287000"/>
              <a:gd name="connsiteX6995" fmla="*/ 6543151 w 7981948"/>
              <a:gd name="connsiteY6995" fmla="*/ 5734695 h 10287000"/>
              <a:gd name="connsiteX6996" fmla="*/ 6537841 w 7981948"/>
              <a:gd name="connsiteY6996" fmla="*/ 5734695 h 10287000"/>
              <a:gd name="connsiteX6997" fmla="*/ 6532529 w 7981948"/>
              <a:gd name="connsiteY6997" fmla="*/ 5734695 h 10287000"/>
              <a:gd name="connsiteX6998" fmla="*/ 6527216 w 7981948"/>
              <a:gd name="connsiteY6998" fmla="*/ 5718929 h 10287000"/>
              <a:gd name="connsiteX6999" fmla="*/ 6527216 w 7981948"/>
              <a:gd name="connsiteY6999" fmla="*/ 5703168 h 10287000"/>
              <a:gd name="connsiteX7000" fmla="*/ 6532529 w 7981948"/>
              <a:gd name="connsiteY7000" fmla="*/ 5703168 h 10287000"/>
              <a:gd name="connsiteX7001" fmla="*/ 6537841 w 7981948"/>
              <a:gd name="connsiteY7001" fmla="*/ 5718929 h 10287000"/>
              <a:gd name="connsiteX7002" fmla="*/ 6553775 w 7981948"/>
              <a:gd name="connsiteY7002" fmla="*/ 5711049 h 10287000"/>
              <a:gd name="connsiteX7003" fmla="*/ 6564397 w 7981948"/>
              <a:gd name="connsiteY7003" fmla="*/ 5703168 h 10287000"/>
              <a:gd name="connsiteX7004" fmla="*/ 6548462 w 7981948"/>
              <a:gd name="connsiteY7004" fmla="*/ 5679523 h 10287000"/>
              <a:gd name="connsiteX7005" fmla="*/ 6537841 w 7981948"/>
              <a:gd name="connsiteY7005" fmla="*/ 5679523 h 10287000"/>
              <a:gd name="connsiteX7006" fmla="*/ 6521906 w 7981948"/>
              <a:gd name="connsiteY7006" fmla="*/ 5671641 h 10287000"/>
              <a:gd name="connsiteX7007" fmla="*/ 6500660 w 7981948"/>
              <a:gd name="connsiteY7007" fmla="*/ 5679523 h 10287000"/>
              <a:gd name="connsiteX7008" fmla="*/ 6495348 w 7981948"/>
              <a:gd name="connsiteY7008" fmla="*/ 5718929 h 10287000"/>
              <a:gd name="connsiteX7009" fmla="*/ 6463478 w 7981948"/>
              <a:gd name="connsiteY7009" fmla="*/ 5758339 h 10287000"/>
              <a:gd name="connsiteX7010" fmla="*/ 6431609 w 7981948"/>
              <a:gd name="connsiteY7010" fmla="*/ 5695285 h 10287000"/>
              <a:gd name="connsiteX7011" fmla="*/ 6442233 w 7981948"/>
              <a:gd name="connsiteY7011" fmla="*/ 5671641 h 10287000"/>
              <a:gd name="connsiteX7012" fmla="*/ 6447544 w 7981948"/>
              <a:gd name="connsiteY7012" fmla="*/ 5671641 h 10287000"/>
              <a:gd name="connsiteX7013" fmla="*/ 6447544 w 7981948"/>
              <a:gd name="connsiteY7013" fmla="*/ 5674596 h 10287000"/>
              <a:gd name="connsiteX7014" fmla="*/ 6447544 w 7981948"/>
              <a:gd name="connsiteY7014" fmla="*/ 5687404 h 10287000"/>
              <a:gd name="connsiteX7015" fmla="*/ 6479414 w 7981948"/>
              <a:gd name="connsiteY7015" fmla="*/ 5671641 h 10287000"/>
              <a:gd name="connsiteX7016" fmla="*/ 6463478 w 7981948"/>
              <a:gd name="connsiteY7016" fmla="*/ 5640115 h 10287000"/>
              <a:gd name="connsiteX7017" fmla="*/ 6463478 w 7981948"/>
              <a:gd name="connsiteY7017" fmla="*/ 5671641 h 10287000"/>
              <a:gd name="connsiteX7018" fmla="*/ 6463478 w 7981948"/>
              <a:gd name="connsiteY7018" fmla="*/ 5663760 h 10287000"/>
              <a:gd name="connsiteX7019" fmla="*/ 6447544 w 7981948"/>
              <a:gd name="connsiteY7019" fmla="*/ 5647996 h 10287000"/>
              <a:gd name="connsiteX7020" fmla="*/ 6341313 w 7981948"/>
              <a:gd name="connsiteY7020" fmla="*/ 5632234 h 10287000"/>
              <a:gd name="connsiteX7021" fmla="*/ 6314756 w 7981948"/>
              <a:gd name="connsiteY7021" fmla="*/ 5671641 h 10287000"/>
              <a:gd name="connsiteX7022" fmla="*/ 6298820 w 7981948"/>
              <a:gd name="connsiteY7022" fmla="*/ 5647996 h 10287000"/>
              <a:gd name="connsiteX7023" fmla="*/ 6261641 w 7981948"/>
              <a:gd name="connsiteY7023" fmla="*/ 5703168 h 10287000"/>
              <a:gd name="connsiteX7024" fmla="*/ 6176656 w 7981948"/>
              <a:gd name="connsiteY7024" fmla="*/ 5758339 h 10287000"/>
              <a:gd name="connsiteX7025" fmla="*/ 6187279 w 7981948"/>
              <a:gd name="connsiteY7025" fmla="*/ 5734695 h 10287000"/>
              <a:gd name="connsiteX7026" fmla="*/ 6160722 w 7981948"/>
              <a:gd name="connsiteY7026" fmla="*/ 5734695 h 10287000"/>
              <a:gd name="connsiteX7027" fmla="*/ 6155410 w 7981948"/>
              <a:gd name="connsiteY7027" fmla="*/ 5734695 h 10287000"/>
              <a:gd name="connsiteX7028" fmla="*/ 6160722 w 7981948"/>
              <a:gd name="connsiteY7028" fmla="*/ 5766220 h 10287000"/>
              <a:gd name="connsiteX7029" fmla="*/ 6139476 w 7981948"/>
              <a:gd name="connsiteY7029" fmla="*/ 5789866 h 10287000"/>
              <a:gd name="connsiteX7030" fmla="*/ 6107607 w 7981948"/>
              <a:gd name="connsiteY7030" fmla="*/ 5750458 h 10287000"/>
              <a:gd name="connsiteX7031" fmla="*/ 6128852 w 7981948"/>
              <a:gd name="connsiteY7031" fmla="*/ 5711049 h 10287000"/>
              <a:gd name="connsiteX7032" fmla="*/ 6150098 w 7981948"/>
              <a:gd name="connsiteY7032" fmla="*/ 5718929 h 10287000"/>
              <a:gd name="connsiteX7033" fmla="*/ 6160722 w 7981948"/>
              <a:gd name="connsiteY7033" fmla="*/ 5718929 h 10287000"/>
              <a:gd name="connsiteX7034" fmla="*/ 6192591 w 7981948"/>
              <a:gd name="connsiteY7034" fmla="*/ 5718929 h 10287000"/>
              <a:gd name="connsiteX7035" fmla="*/ 6208527 w 7981948"/>
              <a:gd name="connsiteY7035" fmla="*/ 5703168 h 10287000"/>
              <a:gd name="connsiteX7036" fmla="*/ 6139476 w 7981948"/>
              <a:gd name="connsiteY7036" fmla="*/ 5671641 h 10287000"/>
              <a:gd name="connsiteX7037" fmla="*/ 6081049 w 7981948"/>
              <a:gd name="connsiteY7037" fmla="*/ 5679523 h 10287000"/>
              <a:gd name="connsiteX7038" fmla="*/ 6054492 w 7981948"/>
              <a:gd name="connsiteY7038" fmla="*/ 5687404 h 10287000"/>
              <a:gd name="connsiteX7039" fmla="*/ 6054492 w 7981948"/>
              <a:gd name="connsiteY7039" fmla="*/ 5695285 h 10287000"/>
              <a:gd name="connsiteX7040" fmla="*/ 6059803 w 7981948"/>
              <a:gd name="connsiteY7040" fmla="*/ 5718929 h 10287000"/>
              <a:gd name="connsiteX7041" fmla="*/ 6059803 w 7981948"/>
              <a:gd name="connsiteY7041" fmla="*/ 5726814 h 10287000"/>
              <a:gd name="connsiteX7042" fmla="*/ 6059803 w 7981948"/>
              <a:gd name="connsiteY7042" fmla="*/ 5734695 h 10287000"/>
              <a:gd name="connsiteX7043" fmla="*/ 6065113 w 7981948"/>
              <a:gd name="connsiteY7043" fmla="*/ 5742576 h 10287000"/>
              <a:gd name="connsiteX7044" fmla="*/ 6070426 w 7981948"/>
              <a:gd name="connsiteY7044" fmla="*/ 5766220 h 10287000"/>
              <a:gd name="connsiteX7045" fmla="*/ 6065113 w 7981948"/>
              <a:gd name="connsiteY7045" fmla="*/ 5766220 h 10287000"/>
              <a:gd name="connsiteX7046" fmla="*/ 6054492 w 7981948"/>
              <a:gd name="connsiteY7046" fmla="*/ 5774103 h 10287000"/>
              <a:gd name="connsiteX7047" fmla="*/ 6043868 w 7981948"/>
              <a:gd name="connsiteY7047" fmla="*/ 5781984 h 10287000"/>
              <a:gd name="connsiteX7048" fmla="*/ 6038557 w 7981948"/>
              <a:gd name="connsiteY7048" fmla="*/ 5774103 h 10287000"/>
              <a:gd name="connsiteX7049" fmla="*/ 6043868 w 7981948"/>
              <a:gd name="connsiteY7049" fmla="*/ 5766220 h 10287000"/>
              <a:gd name="connsiteX7050" fmla="*/ 6049181 w 7981948"/>
              <a:gd name="connsiteY7050" fmla="*/ 5766220 h 10287000"/>
              <a:gd name="connsiteX7051" fmla="*/ 6059803 w 7981948"/>
              <a:gd name="connsiteY7051" fmla="*/ 5758339 h 10287000"/>
              <a:gd name="connsiteX7052" fmla="*/ 6059803 w 7981948"/>
              <a:gd name="connsiteY7052" fmla="*/ 5750458 h 10287000"/>
              <a:gd name="connsiteX7053" fmla="*/ 6054492 w 7981948"/>
              <a:gd name="connsiteY7053" fmla="*/ 5734695 h 10287000"/>
              <a:gd name="connsiteX7054" fmla="*/ 6038557 w 7981948"/>
              <a:gd name="connsiteY7054" fmla="*/ 5742576 h 10287000"/>
              <a:gd name="connsiteX7055" fmla="*/ 6022621 w 7981948"/>
              <a:gd name="connsiteY7055" fmla="*/ 5750458 h 10287000"/>
              <a:gd name="connsiteX7056" fmla="*/ 6022621 w 7981948"/>
              <a:gd name="connsiteY7056" fmla="*/ 5766220 h 10287000"/>
              <a:gd name="connsiteX7057" fmla="*/ 5974818 w 7981948"/>
              <a:gd name="connsiteY7057" fmla="*/ 5766220 h 10287000"/>
              <a:gd name="connsiteX7058" fmla="*/ 5969506 w 7981948"/>
              <a:gd name="connsiteY7058" fmla="*/ 5718929 h 10287000"/>
              <a:gd name="connsiteX7059" fmla="*/ 6017311 w 7981948"/>
              <a:gd name="connsiteY7059" fmla="*/ 5734695 h 10287000"/>
              <a:gd name="connsiteX7060" fmla="*/ 6033245 w 7981948"/>
              <a:gd name="connsiteY7060" fmla="*/ 5726814 h 10287000"/>
              <a:gd name="connsiteX7061" fmla="*/ 6054492 w 7981948"/>
              <a:gd name="connsiteY7061" fmla="*/ 5718929 h 10287000"/>
              <a:gd name="connsiteX7062" fmla="*/ 6049181 w 7981948"/>
              <a:gd name="connsiteY7062" fmla="*/ 5695285 h 10287000"/>
              <a:gd name="connsiteX7063" fmla="*/ 5974818 w 7981948"/>
              <a:gd name="connsiteY7063" fmla="*/ 5695285 h 10287000"/>
              <a:gd name="connsiteX7064" fmla="*/ 5911080 w 7981948"/>
              <a:gd name="connsiteY7064" fmla="*/ 5703168 h 10287000"/>
              <a:gd name="connsiteX7065" fmla="*/ 5937639 w 7981948"/>
              <a:gd name="connsiteY7065" fmla="*/ 5726814 h 10287000"/>
              <a:gd name="connsiteX7066" fmla="*/ 5942950 w 7981948"/>
              <a:gd name="connsiteY7066" fmla="*/ 5726814 h 10287000"/>
              <a:gd name="connsiteX7067" fmla="*/ 5948260 w 7981948"/>
              <a:gd name="connsiteY7067" fmla="*/ 5726814 h 10287000"/>
              <a:gd name="connsiteX7068" fmla="*/ 5942950 w 7981948"/>
              <a:gd name="connsiteY7068" fmla="*/ 5734695 h 10287000"/>
              <a:gd name="connsiteX7069" fmla="*/ 5937639 w 7981948"/>
              <a:gd name="connsiteY7069" fmla="*/ 5734695 h 10287000"/>
              <a:gd name="connsiteX7070" fmla="*/ 5932326 w 7981948"/>
              <a:gd name="connsiteY7070" fmla="*/ 5734695 h 10287000"/>
              <a:gd name="connsiteX7071" fmla="*/ 5932326 w 7981948"/>
              <a:gd name="connsiteY7071" fmla="*/ 5742576 h 10287000"/>
              <a:gd name="connsiteX7072" fmla="*/ 5927014 w 7981948"/>
              <a:gd name="connsiteY7072" fmla="*/ 5781984 h 10287000"/>
              <a:gd name="connsiteX7073" fmla="*/ 5863277 w 7981948"/>
              <a:gd name="connsiteY7073" fmla="*/ 5781984 h 10287000"/>
              <a:gd name="connsiteX7074" fmla="*/ 5852653 w 7981948"/>
              <a:gd name="connsiteY7074" fmla="*/ 5781984 h 10287000"/>
              <a:gd name="connsiteX7075" fmla="*/ 5852653 w 7981948"/>
              <a:gd name="connsiteY7075" fmla="*/ 5774103 h 10287000"/>
              <a:gd name="connsiteX7076" fmla="*/ 5847341 w 7981948"/>
              <a:gd name="connsiteY7076" fmla="*/ 5766220 h 10287000"/>
              <a:gd name="connsiteX7077" fmla="*/ 5847341 w 7981948"/>
              <a:gd name="connsiteY7077" fmla="*/ 5758339 h 10287000"/>
              <a:gd name="connsiteX7078" fmla="*/ 5842031 w 7981948"/>
              <a:gd name="connsiteY7078" fmla="*/ 5758339 h 10287000"/>
              <a:gd name="connsiteX7079" fmla="*/ 5842031 w 7981948"/>
              <a:gd name="connsiteY7079" fmla="*/ 5781984 h 10287000"/>
              <a:gd name="connsiteX7080" fmla="*/ 5714555 w 7981948"/>
              <a:gd name="connsiteY7080" fmla="*/ 5774103 h 10287000"/>
              <a:gd name="connsiteX7081" fmla="*/ 5666750 w 7981948"/>
              <a:gd name="connsiteY7081" fmla="*/ 5781984 h 10287000"/>
              <a:gd name="connsiteX7082" fmla="*/ 5666750 w 7981948"/>
              <a:gd name="connsiteY7082" fmla="*/ 5703168 h 10287000"/>
              <a:gd name="connsiteX7083" fmla="*/ 5634882 w 7981948"/>
              <a:gd name="connsiteY7083" fmla="*/ 5713020 h 10287000"/>
              <a:gd name="connsiteX7084" fmla="*/ 5624163 w 7981948"/>
              <a:gd name="connsiteY7084" fmla="*/ 5719544 h 10287000"/>
              <a:gd name="connsiteX7085" fmla="*/ 5626913 w 7981948"/>
              <a:gd name="connsiteY7085" fmla="*/ 5721438 h 10287000"/>
              <a:gd name="connsiteX7086" fmla="*/ 5647237 w 7981948"/>
              <a:gd name="connsiteY7086" fmla="*/ 5730230 h 10287000"/>
              <a:gd name="connsiteX7087" fmla="*/ 5626175 w 7981948"/>
              <a:gd name="connsiteY7087" fmla="*/ 5742589 h 10287000"/>
              <a:gd name="connsiteX7088" fmla="*/ 5666410 w 7981948"/>
              <a:gd name="connsiteY7088" fmla="*/ 5772021 h 10287000"/>
              <a:gd name="connsiteX7089" fmla="*/ 5624995 w 7981948"/>
              <a:gd name="connsiteY7089" fmla="*/ 5776434 h 10287000"/>
              <a:gd name="connsiteX7090" fmla="*/ 5665702 w 7981948"/>
              <a:gd name="connsiteY7090" fmla="*/ 5792327 h 10287000"/>
              <a:gd name="connsiteX7091" fmla="*/ 5644876 w 7981948"/>
              <a:gd name="connsiteY7091" fmla="*/ 5797917 h 10287000"/>
              <a:gd name="connsiteX7092" fmla="*/ 5665229 w 7981948"/>
              <a:gd name="connsiteY7092" fmla="*/ 5805864 h 10287000"/>
              <a:gd name="connsiteX7093" fmla="*/ 5664522 w 7981948"/>
              <a:gd name="connsiteY7093" fmla="*/ 5826170 h 10287000"/>
              <a:gd name="connsiteX7094" fmla="*/ 5623342 w 7981948"/>
              <a:gd name="connsiteY7094" fmla="*/ 5823816 h 10287000"/>
              <a:gd name="connsiteX7095" fmla="*/ 5623107 w 7981948"/>
              <a:gd name="connsiteY7095" fmla="*/ 5830583 h 10287000"/>
              <a:gd name="connsiteX7096" fmla="*/ 5664286 w 7981948"/>
              <a:gd name="connsiteY7096" fmla="*/ 5832939 h 10287000"/>
              <a:gd name="connsiteX7097" fmla="*/ 5642752 w 7981948"/>
              <a:gd name="connsiteY7097" fmla="*/ 5858836 h 10287000"/>
              <a:gd name="connsiteX7098" fmla="*/ 5602284 w 7981948"/>
              <a:gd name="connsiteY7098" fmla="*/ 5836175 h 10287000"/>
              <a:gd name="connsiteX7099" fmla="*/ 5581931 w 7981948"/>
              <a:gd name="connsiteY7099" fmla="*/ 5828229 h 10287000"/>
              <a:gd name="connsiteX7100" fmla="*/ 5582166 w 7981948"/>
              <a:gd name="connsiteY7100" fmla="*/ 5821459 h 10287000"/>
              <a:gd name="connsiteX7101" fmla="*/ 5540986 w 7981948"/>
              <a:gd name="connsiteY7101" fmla="*/ 5819105 h 10287000"/>
              <a:gd name="connsiteX7102" fmla="*/ 5561340 w 7981948"/>
              <a:gd name="connsiteY7102" fmla="*/ 5827051 h 10287000"/>
              <a:gd name="connsiteX7103" fmla="*/ 5540750 w 7981948"/>
              <a:gd name="connsiteY7103" fmla="*/ 5825874 h 10287000"/>
              <a:gd name="connsiteX7104" fmla="*/ 5559687 w 7981948"/>
              <a:gd name="connsiteY7104" fmla="*/ 5874433 h 10287000"/>
              <a:gd name="connsiteX7105" fmla="*/ 5601104 w 7981948"/>
              <a:gd name="connsiteY7105" fmla="*/ 5870018 h 10287000"/>
              <a:gd name="connsiteX7106" fmla="*/ 5621926 w 7981948"/>
              <a:gd name="connsiteY7106" fmla="*/ 5864428 h 10287000"/>
              <a:gd name="connsiteX7107" fmla="*/ 5642515 w 7981948"/>
              <a:gd name="connsiteY7107" fmla="*/ 5865605 h 10287000"/>
              <a:gd name="connsiteX7108" fmla="*/ 5642044 w 7981948"/>
              <a:gd name="connsiteY7108" fmla="*/ 5879142 h 10287000"/>
              <a:gd name="connsiteX7109" fmla="*/ 5702162 w 7981948"/>
              <a:gd name="connsiteY7109" fmla="*/ 5930055 h 10287000"/>
              <a:gd name="connsiteX7110" fmla="*/ 5660980 w 7981948"/>
              <a:gd name="connsiteY7110" fmla="*/ 5927701 h 10287000"/>
              <a:gd name="connsiteX7111" fmla="*/ 5701452 w 7981948"/>
              <a:gd name="connsiteY7111" fmla="*/ 5950361 h 10287000"/>
              <a:gd name="connsiteX7112" fmla="*/ 5680391 w 7981948"/>
              <a:gd name="connsiteY7112" fmla="*/ 5962721 h 10287000"/>
              <a:gd name="connsiteX7113" fmla="*/ 5659329 w 7981948"/>
              <a:gd name="connsiteY7113" fmla="*/ 5975082 h 10287000"/>
              <a:gd name="connsiteX7114" fmla="*/ 5618148 w 7981948"/>
              <a:gd name="connsiteY7114" fmla="*/ 5972726 h 10287000"/>
              <a:gd name="connsiteX7115" fmla="*/ 5598035 w 7981948"/>
              <a:gd name="connsiteY7115" fmla="*/ 5958012 h 10287000"/>
              <a:gd name="connsiteX7116" fmla="*/ 5639919 w 7981948"/>
              <a:gd name="connsiteY7116" fmla="*/ 5940060 h 10287000"/>
              <a:gd name="connsiteX7117" fmla="*/ 5578389 w 7981948"/>
              <a:gd name="connsiteY7117" fmla="*/ 5929759 h 10287000"/>
              <a:gd name="connsiteX7118" fmla="*/ 5600159 w 7981948"/>
              <a:gd name="connsiteY7118" fmla="*/ 5897094 h 10287000"/>
              <a:gd name="connsiteX7119" fmla="*/ 5579333 w 7981948"/>
              <a:gd name="connsiteY7119" fmla="*/ 5902686 h 10287000"/>
              <a:gd name="connsiteX7120" fmla="*/ 5559452 w 7981948"/>
              <a:gd name="connsiteY7120" fmla="*/ 5881200 h 10287000"/>
              <a:gd name="connsiteX7121" fmla="*/ 5558744 w 7981948"/>
              <a:gd name="connsiteY7121" fmla="*/ 5901507 h 10287000"/>
              <a:gd name="connsiteX7122" fmla="*/ 5558271 w 7981948"/>
              <a:gd name="connsiteY7122" fmla="*/ 5915043 h 10287000"/>
              <a:gd name="connsiteX7123" fmla="*/ 5578389 w 7981948"/>
              <a:gd name="connsiteY7123" fmla="*/ 5929759 h 10287000"/>
              <a:gd name="connsiteX7124" fmla="*/ 5577445 w 7981948"/>
              <a:gd name="connsiteY7124" fmla="*/ 5956833 h 10287000"/>
              <a:gd name="connsiteX7125" fmla="*/ 5576029 w 7981948"/>
              <a:gd name="connsiteY7125" fmla="*/ 5997447 h 10287000"/>
              <a:gd name="connsiteX7126" fmla="*/ 5575084 w 7981948"/>
              <a:gd name="connsiteY7126" fmla="*/ 6024521 h 10287000"/>
              <a:gd name="connsiteX7127" fmla="*/ 5595437 w 7981948"/>
              <a:gd name="connsiteY7127" fmla="*/ 6032467 h 10287000"/>
              <a:gd name="connsiteX7128" fmla="*/ 5574376 w 7981948"/>
              <a:gd name="connsiteY7128" fmla="*/ 6044829 h 10287000"/>
              <a:gd name="connsiteX7129" fmla="*/ 5594494 w 7981948"/>
              <a:gd name="connsiteY7129" fmla="*/ 6059543 h 10287000"/>
              <a:gd name="connsiteX7130" fmla="*/ 5612482 w 7981948"/>
              <a:gd name="connsiteY7130" fmla="*/ 6135177 h 10287000"/>
              <a:gd name="connsiteX7131" fmla="*/ 5628255 w 7981948"/>
              <a:gd name="connsiteY7131" fmla="*/ 6141333 h 10287000"/>
              <a:gd name="connsiteX7132" fmla="*/ 5639016 w 7981948"/>
              <a:gd name="connsiteY7132" fmla="*/ 6126287 h 10287000"/>
              <a:gd name="connsiteX7133" fmla="*/ 5650606 w 7981948"/>
              <a:gd name="connsiteY7133" fmla="*/ 6110085 h 10287000"/>
              <a:gd name="connsiteX7134" fmla="*/ 5693214 w 7981948"/>
              <a:gd name="connsiteY7134" fmla="*/ 6152999 h 10287000"/>
              <a:gd name="connsiteX7135" fmla="*/ 5670970 w 7981948"/>
              <a:gd name="connsiteY7135" fmla="*/ 6158471 h 10287000"/>
              <a:gd name="connsiteX7136" fmla="*/ 5630596 w 7981948"/>
              <a:gd name="connsiteY7136" fmla="*/ 6143651 h 10287000"/>
              <a:gd name="connsiteX7137" fmla="*/ 5606835 w 7981948"/>
              <a:gd name="connsiteY7137" fmla="*/ 6149265 h 10287000"/>
              <a:gd name="connsiteX7138" fmla="*/ 5611538 w 7981948"/>
              <a:gd name="connsiteY7138" fmla="*/ 6162250 h 10287000"/>
              <a:gd name="connsiteX7139" fmla="*/ 5610594 w 7981948"/>
              <a:gd name="connsiteY7139" fmla="*/ 6189326 h 10287000"/>
              <a:gd name="connsiteX7140" fmla="*/ 5609649 w 7981948"/>
              <a:gd name="connsiteY7140" fmla="*/ 6216399 h 10287000"/>
              <a:gd name="connsiteX7141" fmla="*/ 5608469 w 7981948"/>
              <a:gd name="connsiteY7141" fmla="*/ 6250244 h 10287000"/>
              <a:gd name="connsiteX7142" fmla="*/ 5607761 w 7981948"/>
              <a:gd name="connsiteY7142" fmla="*/ 6270550 h 10287000"/>
              <a:gd name="connsiteX7143" fmla="*/ 5627644 w 7981948"/>
              <a:gd name="connsiteY7143" fmla="*/ 6292034 h 10287000"/>
              <a:gd name="connsiteX7144" fmla="*/ 5606580 w 7981948"/>
              <a:gd name="connsiteY7144" fmla="*/ 6304395 h 10287000"/>
              <a:gd name="connsiteX7145" fmla="*/ 5644692 w 7981948"/>
              <a:gd name="connsiteY7145" fmla="*/ 6394743 h 10287000"/>
              <a:gd name="connsiteX7146" fmla="*/ 5601859 w 7981948"/>
              <a:gd name="connsiteY7146" fmla="*/ 6439769 h 10287000"/>
              <a:gd name="connsiteX7147" fmla="*/ 5601151 w 7981948"/>
              <a:gd name="connsiteY7147" fmla="*/ 6460075 h 10287000"/>
              <a:gd name="connsiteX7148" fmla="*/ 5641858 w 7981948"/>
              <a:gd name="connsiteY7148" fmla="*/ 6475968 h 10287000"/>
              <a:gd name="connsiteX7149" fmla="*/ 5661033 w 7981948"/>
              <a:gd name="connsiteY7149" fmla="*/ 6517757 h 10287000"/>
              <a:gd name="connsiteX7150" fmla="*/ 5682330 w 7981948"/>
              <a:gd name="connsiteY7150" fmla="*/ 6498628 h 10287000"/>
              <a:gd name="connsiteX7151" fmla="*/ 5723507 w 7981948"/>
              <a:gd name="connsiteY7151" fmla="*/ 6500983 h 10287000"/>
              <a:gd name="connsiteX7152" fmla="*/ 5725396 w 7981948"/>
              <a:gd name="connsiteY7152" fmla="*/ 6446836 h 10287000"/>
              <a:gd name="connsiteX7153" fmla="*/ 5767288 w 7981948"/>
              <a:gd name="connsiteY7153" fmla="*/ 6428882 h 10287000"/>
              <a:gd name="connsiteX7154" fmla="*/ 5766345 w 7981948"/>
              <a:gd name="connsiteY7154" fmla="*/ 6455958 h 10287000"/>
              <a:gd name="connsiteX7155" fmla="*/ 5807283 w 7981948"/>
              <a:gd name="connsiteY7155" fmla="*/ 6465081 h 10287000"/>
              <a:gd name="connsiteX7156" fmla="*/ 5786221 w 7981948"/>
              <a:gd name="connsiteY7156" fmla="*/ 6477441 h 10287000"/>
              <a:gd name="connsiteX7157" fmla="*/ 5804687 w 7981948"/>
              <a:gd name="connsiteY7157" fmla="*/ 6539538 h 10287000"/>
              <a:gd name="connsiteX7158" fmla="*/ 5720909 w 7981948"/>
              <a:gd name="connsiteY7158" fmla="*/ 6575440 h 10287000"/>
              <a:gd name="connsiteX7159" fmla="*/ 5721854 w 7981948"/>
              <a:gd name="connsiteY7159" fmla="*/ 6548364 h 10287000"/>
              <a:gd name="connsiteX7160" fmla="*/ 5701033 w 7981948"/>
              <a:gd name="connsiteY7160" fmla="*/ 6553957 h 10287000"/>
              <a:gd name="connsiteX7161" fmla="*/ 5639027 w 7981948"/>
              <a:gd name="connsiteY7161" fmla="*/ 6557192 h 10287000"/>
              <a:gd name="connsiteX7162" fmla="*/ 5638082 w 7981948"/>
              <a:gd name="connsiteY7162" fmla="*/ 6584268 h 10287000"/>
              <a:gd name="connsiteX7163" fmla="*/ 5596194 w 7981948"/>
              <a:gd name="connsiteY7163" fmla="*/ 6602218 h 10287000"/>
              <a:gd name="connsiteX7164" fmla="*/ 5595957 w 7981948"/>
              <a:gd name="connsiteY7164" fmla="*/ 6608987 h 10287000"/>
              <a:gd name="connsiteX7165" fmla="*/ 5616547 w 7981948"/>
              <a:gd name="connsiteY7165" fmla="*/ 6610164 h 10287000"/>
              <a:gd name="connsiteX7166" fmla="*/ 5616312 w 7981948"/>
              <a:gd name="connsiteY7166" fmla="*/ 6616934 h 10287000"/>
              <a:gd name="connsiteX7167" fmla="*/ 5635248 w 7981948"/>
              <a:gd name="connsiteY7167" fmla="*/ 6665492 h 10287000"/>
              <a:gd name="connsiteX7168" fmla="*/ 5593833 w 7981948"/>
              <a:gd name="connsiteY7168" fmla="*/ 6669905 h 10287000"/>
              <a:gd name="connsiteX7169" fmla="*/ 5571831 w 7981948"/>
              <a:gd name="connsiteY7169" fmla="*/ 6709340 h 10287000"/>
              <a:gd name="connsiteX7170" fmla="*/ 5634305 w 7981948"/>
              <a:gd name="connsiteY7170" fmla="*/ 6692566 h 10287000"/>
              <a:gd name="connsiteX7171" fmla="*/ 5632888 w 7981948"/>
              <a:gd name="connsiteY7171" fmla="*/ 6733178 h 10287000"/>
              <a:gd name="connsiteX7172" fmla="*/ 5631944 w 7981948"/>
              <a:gd name="connsiteY7172" fmla="*/ 6760254 h 10287000"/>
              <a:gd name="connsiteX7173" fmla="*/ 5611118 w 7981948"/>
              <a:gd name="connsiteY7173" fmla="*/ 6765846 h 10287000"/>
              <a:gd name="connsiteX7174" fmla="*/ 5610882 w 7981948"/>
              <a:gd name="connsiteY7174" fmla="*/ 6772613 h 10287000"/>
              <a:gd name="connsiteX7175" fmla="*/ 5590292 w 7981948"/>
              <a:gd name="connsiteY7175" fmla="*/ 6771436 h 10287000"/>
              <a:gd name="connsiteX7176" fmla="*/ 5589584 w 7981948"/>
              <a:gd name="connsiteY7176" fmla="*/ 6791742 h 10287000"/>
              <a:gd name="connsiteX7177" fmla="*/ 5631236 w 7981948"/>
              <a:gd name="connsiteY7177" fmla="*/ 6780560 h 10287000"/>
              <a:gd name="connsiteX7178" fmla="*/ 5630056 w 7981948"/>
              <a:gd name="connsiteY7178" fmla="*/ 6814405 h 10287000"/>
              <a:gd name="connsiteX7179" fmla="*/ 5649702 w 7981948"/>
              <a:gd name="connsiteY7179" fmla="*/ 6842657 h 10287000"/>
              <a:gd name="connsiteX7180" fmla="*/ 5628638 w 7981948"/>
              <a:gd name="connsiteY7180" fmla="*/ 6855017 h 10287000"/>
              <a:gd name="connsiteX7181" fmla="*/ 5608049 w 7981948"/>
              <a:gd name="connsiteY7181" fmla="*/ 6853840 h 10287000"/>
              <a:gd name="connsiteX7182" fmla="*/ 5607577 w 7981948"/>
              <a:gd name="connsiteY7182" fmla="*/ 6867376 h 10287000"/>
              <a:gd name="connsiteX7183" fmla="*/ 5607341 w 7981948"/>
              <a:gd name="connsiteY7183" fmla="*/ 6874146 h 10287000"/>
              <a:gd name="connsiteX7184" fmla="*/ 5565929 w 7981948"/>
              <a:gd name="connsiteY7184" fmla="*/ 6878557 h 10287000"/>
              <a:gd name="connsiteX7185" fmla="*/ 5565221 w 7981948"/>
              <a:gd name="connsiteY7185" fmla="*/ 6898865 h 10287000"/>
              <a:gd name="connsiteX7186" fmla="*/ 5504158 w 7981948"/>
              <a:gd name="connsiteY7186" fmla="*/ 6875025 h 10287000"/>
              <a:gd name="connsiteX7187" fmla="*/ 5502742 w 7981948"/>
              <a:gd name="connsiteY7187" fmla="*/ 6915638 h 10287000"/>
              <a:gd name="connsiteX7188" fmla="*/ 5523333 w 7981948"/>
              <a:gd name="connsiteY7188" fmla="*/ 6916815 h 10287000"/>
              <a:gd name="connsiteX7189" fmla="*/ 5544395 w 7981948"/>
              <a:gd name="connsiteY7189" fmla="*/ 6904455 h 10287000"/>
              <a:gd name="connsiteX7190" fmla="*/ 5539673 w 7981948"/>
              <a:gd name="connsiteY7190" fmla="*/ 7039831 h 10287000"/>
              <a:gd name="connsiteX7191" fmla="*/ 5539438 w 7981948"/>
              <a:gd name="connsiteY7191" fmla="*/ 7046600 h 10287000"/>
              <a:gd name="connsiteX7192" fmla="*/ 5580849 w 7981948"/>
              <a:gd name="connsiteY7192" fmla="*/ 7042185 h 10287000"/>
              <a:gd name="connsiteX7193" fmla="*/ 5621557 w 7981948"/>
              <a:gd name="connsiteY7193" fmla="*/ 7058078 h 10287000"/>
              <a:gd name="connsiteX7194" fmla="*/ 5643328 w 7981948"/>
              <a:gd name="connsiteY7194" fmla="*/ 7025412 h 10287000"/>
              <a:gd name="connsiteX7195" fmla="*/ 5725687 w 7981948"/>
              <a:gd name="connsiteY7195" fmla="*/ 7030123 h 10287000"/>
              <a:gd name="connsiteX7196" fmla="*/ 5724979 w 7981948"/>
              <a:gd name="connsiteY7196" fmla="*/ 7050429 h 10287000"/>
              <a:gd name="connsiteX7197" fmla="*/ 5723327 w 7981948"/>
              <a:gd name="connsiteY7197" fmla="*/ 7097811 h 10287000"/>
              <a:gd name="connsiteX7198" fmla="*/ 5702968 w 7981948"/>
              <a:gd name="connsiteY7198" fmla="*/ 7089864 h 10287000"/>
              <a:gd name="connsiteX7199" fmla="*/ 5702732 w 7981948"/>
              <a:gd name="connsiteY7199" fmla="*/ 7096632 h 10287000"/>
              <a:gd name="connsiteX7200" fmla="*/ 5702260 w 7981948"/>
              <a:gd name="connsiteY7200" fmla="*/ 7110169 h 10287000"/>
              <a:gd name="connsiteX7201" fmla="*/ 5743444 w 7981948"/>
              <a:gd name="connsiteY7201" fmla="*/ 7112523 h 10287000"/>
              <a:gd name="connsiteX7202" fmla="*/ 5763086 w 7981948"/>
              <a:gd name="connsiteY7202" fmla="*/ 7140776 h 10287000"/>
              <a:gd name="connsiteX7203" fmla="*/ 5742264 w 7981948"/>
              <a:gd name="connsiteY7203" fmla="*/ 7146368 h 10287000"/>
              <a:gd name="connsiteX7204" fmla="*/ 5721202 w 7981948"/>
              <a:gd name="connsiteY7204" fmla="*/ 7158727 h 10287000"/>
              <a:gd name="connsiteX7205" fmla="*/ 5720967 w 7981948"/>
              <a:gd name="connsiteY7205" fmla="*/ 7165497 h 10287000"/>
              <a:gd name="connsiteX7206" fmla="*/ 5720730 w 7981948"/>
              <a:gd name="connsiteY7206" fmla="*/ 7172264 h 10287000"/>
              <a:gd name="connsiteX7207" fmla="*/ 5720494 w 7981948"/>
              <a:gd name="connsiteY7207" fmla="*/ 7179033 h 10287000"/>
              <a:gd name="connsiteX7208" fmla="*/ 5700137 w 7981948"/>
              <a:gd name="connsiteY7208" fmla="*/ 7171087 h 10287000"/>
              <a:gd name="connsiteX7209" fmla="*/ 5700372 w 7981948"/>
              <a:gd name="connsiteY7209" fmla="*/ 7164318 h 10287000"/>
              <a:gd name="connsiteX7210" fmla="*/ 5700607 w 7981948"/>
              <a:gd name="connsiteY7210" fmla="*/ 7157550 h 10287000"/>
              <a:gd name="connsiteX7211" fmla="*/ 5680022 w 7981948"/>
              <a:gd name="connsiteY7211" fmla="*/ 7156373 h 10287000"/>
              <a:gd name="connsiteX7212" fmla="*/ 5701787 w 7981948"/>
              <a:gd name="connsiteY7212" fmla="*/ 7123705 h 10287000"/>
              <a:gd name="connsiteX7213" fmla="*/ 5681675 w 7981948"/>
              <a:gd name="connsiteY7213" fmla="*/ 7108991 h 10287000"/>
              <a:gd name="connsiteX7214" fmla="*/ 5681911 w 7981948"/>
              <a:gd name="connsiteY7214" fmla="*/ 7102224 h 10287000"/>
              <a:gd name="connsiteX7215" fmla="*/ 5682383 w 7981948"/>
              <a:gd name="connsiteY7215" fmla="*/ 7088685 h 10287000"/>
              <a:gd name="connsiteX7216" fmla="*/ 5703205 w 7981948"/>
              <a:gd name="connsiteY7216" fmla="*/ 7083095 h 10287000"/>
              <a:gd name="connsiteX7217" fmla="*/ 5703441 w 7981948"/>
              <a:gd name="connsiteY7217" fmla="*/ 7076326 h 10287000"/>
              <a:gd name="connsiteX7218" fmla="*/ 5620848 w 7981948"/>
              <a:gd name="connsiteY7218" fmla="*/ 7078384 h 10287000"/>
              <a:gd name="connsiteX7219" fmla="*/ 5600259 w 7981948"/>
              <a:gd name="connsiteY7219" fmla="*/ 7077207 h 10287000"/>
              <a:gd name="connsiteX7220" fmla="*/ 5579433 w 7981948"/>
              <a:gd name="connsiteY7220" fmla="*/ 7082797 h 10287000"/>
              <a:gd name="connsiteX7221" fmla="*/ 5559319 w 7981948"/>
              <a:gd name="connsiteY7221" fmla="*/ 7068083 h 10287000"/>
              <a:gd name="connsiteX7222" fmla="*/ 5517194 w 7981948"/>
              <a:gd name="connsiteY7222" fmla="*/ 7092802 h 10287000"/>
              <a:gd name="connsiteX7223" fmla="*/ 5517431 w 7981948"/>
              <a:gd name="connsiteY7223" fmla="*/ 7086033 h 10287000"/>
              <a:gd name="connsiteX7224" fmla="*/ 5496840 w 7981948"/>
              <a:gd name="connsiteY7224" fmla="*/ 7084856 h 10287000"/>
              <a:gd name="connsiteX7225" fmla="*/ 5496605 w 7981948"/>
              <a:gd name="connsiteY7225" fmla="*/ 7091625 h 10287000"/>
              <a:gd name="connsiteX7226" fmla="*/ 5476014 w 7981948"/>
              <a:gd name="connsiteY7226" fmla="*/ 7090448 h 10287000"/>
              <a:gd name="connsiteX7227" fmla="*/ 5496133 w 7981948"/>
              <a:gd name="connsiteY7227" fmla="*/ 7105162 h 10287000"/>
              <a:gd name="connsiteX7228" fmla="*/ 5496368 w 7981948"/>
              <a:gd name="connsiteY7228" fmla="*/ 7098393 h 10287000"/>
              <a:gd name="connsiteX7229" fmla="*/ 5537549 w 7981948"/>
              <a:gd name="connsiteY7229" fmla="*/ 7100747 h 10287000"/>
              <a:gd name="connsiteX7230" fmla="*/ 5535897 w 7981948"/>
              <a:gd name="connsiteY7230" fmla="*/ 7148129 h 10287000"/>
              <a:gd name="connsiteX7231" fmla="*/ 5577072 w 7981948"/>
              <a:gd name="connsiteY7231" fmla="*/ 7150483 h 10287000"/>
              <a:gd name="connsiteX7232" fmla="*/ 5554598 w 7981948"/>
              <a:gd name="connsiteY7232" fmla="*/ 7203457 h 10287000"/>
              <a:gd name="connsiteX7233" fmla="*/ 5534479 w 7981948"/>
              <a:gd name="connsiteY7233" fmla="*/ 7188741 h 10287000"/>
              <a:gd name="connsiteX7234" fmla="*/ 5554125 w 7981948"/>
              <a:gd name="connsiteY7234" fmla="*/ 7216994 h 10287000"/>
              <a:gd name="connsiteX7235" fmla="*/ 5574711 w 7981948"/>
              <a:gd name="connsiteY7235" fmla="*/ 7218171 h 10287000"/>
              <a:gd name="connsiteX7236" fmla="*/ 5574238 w 7981948"/>
              <a:gd name="connsiteY7236" fmla="*/ 7231710 h 10287000"/>
              <a:gd name="connsiteX7237" fmla="*/ 5553889 w 7981948"/>
              <a:gd name="connsiteY7237" fmla="*/ 7223763 h 10287000"/>
              <a:gd name="connsiteX7238" fmla="*/ 5533299 w 7981948"/>
              <a:gd name="connsiteY7238" fmla="*/ 7222586 h 10287000"/>
              <a:gd name="connsiteX7239" fmla="*/ 5511764 w 7981948"/>
              <a:gd name="connsiteY7239" fmla="*/ 7248482 h 10287000"/>
              <a:gd name="connsiteX7240" fmla="*/ 5389173 w 7981948"/>
              <a:gd name="connsiteY7240" fmla="*/ 7214342 h 10287000"/>
              <a:gd name="connsiteX7241" fmla="*/ 5368346 w 7981948"/>
              <a:gd name="connsiteY7241" fmla="*/ 7219934 h 10287000"/>
              <a:gd name="connsiteX7242" fmla="*/ 5347993 w 7981948"/>
              <a:gd name="connsiteY7242" fmla="*/ 7211987 h 10287000"/>
              <a:gd name="connsiteX7243" fmla="*/ 5304929 w 7981948"/>
              <a:gd name="connsiteY7243" fmla="*/ 7263782 h 10287000"/>
              <a:gd name="connsiteX7244" fmla="*/ 5325520 w 7981948"/>
              <a:gd name="connsiteY7244" fmla="*/ 7264959 h 10287000"/>
              <a:gd name="connsiteX7245" fmla="*/ 5304693 w 7981948"/>
              <a:gd name="connsiteY7245" fmla="*/ 7270551 h 10287000"/>
              <a:gd name="connsiteX7246" fmla="*/ 5366223 w 7981948"/>
              <a:gd name="connsiteY7246" fmla="*/ 7280852 h 10287000"/>
              <a:gd name="connsiteX7247" fmla="*/ 5386341 w 7981948"/>
              <a:gd name="connsiteY7247" fmla="*/ 7295568 h 10287000"/>
              <a:gd name="connsiteX7248" fmla="*/ 5407875 w 7981948"/>
              <a:gd name="connsiteY7248" fmla="*/ 7269670 h 10287000"/>
              <a:gd name="connsiteX7249" fmla="*/ 5449051 w 7981948"/>
              <a:gd name="connsiteY7249" fmla="*/ 7272026 h 10287000"/>
              <a:gd name="connsiteX7250" fmla="*/ 5468224 w 7981948"/>
              <a:gd name="connsiteY7250" fmla="*/ 7313815 h 10287000"/>
              <a:gd name="connsiteX7251" fmla="*/ 5489050 w 7981948"/>
              <a:gd name="connsiteY7251" fmla="*/ 7308223 h 10287000"/>
              <a:gd name="connsiteX7252" fmla="*/ 5549640 w 7981948"/>
              <a:gd name="connsiteY7252" fmla="*/ 7345602 h 10287000"/>
              <a:gd name="connsiteX7253" fmla="*/ 5487161 w 7981948"/>
              <a:gd name="connsiteY7253" fmla="*/ 7362372 h 10287000"/>
              <a:gd name="connsiteX7254" fmla="*/ 5466808 w 7981948"/>
              <a:gd name="connsiteY7254" fmla="*/ 7354428 h 10287000"/>
              <a:gd name="connsiteX7255" fmla="*/ 5460654 w 7981948"/>
              <a:gd name="connsiteY7255" fmla="*/ 7353397 h 10287000"/>
              <a:gd name="connsiteX7256" fmla="*/ 5467043 w 7981948"/>
              <a:gd name="connsiteY7256" fmla="*/ 7347658 h 10287000"/>
              <a:gd name="connsiteX7257" fmla="*/ 5459116 w 7981948"/>
              <a:gd name="connsiteY7257" fmla="*/ 7353140 h 10287000"/>
              <a:gd name="connsiteX7258" fmla="*/ 5460654 w 7981948"/>
              <a:gd name="connsiteY7258" fmla="*/ 7353397 h 10287000"/>
              <a:gd name="connsiteX7259" fmla="*/ 5445745 w 7981948"/>
              <a:gd name="connsiteY7259" fmla="*/ 7366787 h 10287000"/>
              <a:gd name="connsiteX7260" fmla="*/ 5466335 w 7981948"/>
              <a:gd name="connsiteY7260" fmla="*/ 7367964 h 10287000"/>
              <a:gd name="connsiteX7261" fmla="*/ 5466100 w 7981948"/>
              <a:gd name="connsiteY7261" fmla="*/ 7374732 h 10287000"/>
              <a:gd name="connsiteX7262" fmla="*/ 5445509 w 7981948"/>
              <a:gd name="connsiteY7262" fmla="*/ 7373555 h 10287000"/>
              <a:gd name="connsiteX7263" fmla="*/ 5444329 w 7981948"/>
              <a:gd name="connsiteY7263" fmla="*/ 7407399 h 10287000"/>
              <a:gd name="connsiteX7264" fmla="*/ 5485509 w 7981948"/>
              <a:gd name="connsiteY7264" fmla="*/ 7409754 h 10287000"/>
              <a:gd name="connsiteX7265" fmla="*/ 5587511 w 7981948"/>
              <a:gd name="connsiteY7265" fmla="*/ 7442717 h 10287000"/>
              <a:gd name="connsiteX7266" fmla="*/ 5484093 w 7981948"/>
              <a:gd name="connsiteY7266" fmla="*/ 7450366 h 10287000"/>
              <a:gd name="connsiteX7267" fmla="*/ 5482204 w 7981948"/>
              <a:gd name="connsiteY7267" fmla="*/ 7504517 h 10287000"/>
              <a:gd name="connsiteX7268" fmla="*/ 5463739 w 7981948"/>
              <a:gd name="connsiteY7268" fmla="*/ 7442419 h 10287000"/>
              <a:gd name="connsiteX7269" fmla="*/ 5442913 w 7981948"/>
              <a:gd name="connsiteY7269" fmla="*/ 7448012 h 10287000"/>
              <a:gd name="connsiteX7270" fmla="*/ 5442676 w 7981948"/>
              <a:gd name="connsiteY7270" fmla="*/ 7454781 h 10287000"/>
              <a:gd name="connsiteX7271" fmla="*/ 5422091 w 7981948"/>
              <a:gd name="connsiteY7271" fmla="*/ 7453602 h 10287000"/>
              <a:gd name="connsiteX7272" fmla="*/ 5422327 w 7981948"/>
              <a:gd name="connsiteY7272" fmla="*/ 7446834 h 10287000"/>
              <a:gd name="connsiteX7273" fmla="*/ 5339022 w 7981948"/>
              <a:gd name="connsiteY7273" fmla="*/ 7469199 h 10287000"/>
              <a:gd name="connsiteX7274" fmla="*/ 5318438 w 7981948"/>
              <a:gd name="connsiteY7274" fmla="*/ 7468022 h 10287000"/>
              <a:gd name="connsiteX7275" fmla="*/ 5299027 w 7981948"/>
              <a:gd name="connsiteY7275" fmla="*/ 7433000 h 10287000"/>
              <a:gd name="connsiteX7276" fmla="*/ 5237021 w 7981948"/>
              <a:gd name="connsiteY7276" fmla="*/ 7436236 h 10287000"/>
              <a:gd name="connsiteX7277" fmla="*/ 5277493 w 7981948"/>
              <a:gd name="connsiteY7277" fmla="*/ 7458896 h 10287000"/>
              <a:gd name="connsiteX7278" fmla="*/ 5256666 w 7981948"/>
              <a:gd name="connsiteY7278" fmla="*/ 7464488 h 10287000"/>
              <a:gd name="connsiteX7279" fmla="*/ 5296666 w 7981948"/>
              <a:gd name="connsiteY7279" fmla="*/ 7500688 h 10287000"/>
              <a:gd name="connsiteX7280" fmla="*/ 5296903 w 7981948"/>
              <a:gd name="connsiteY7280" fmla="*/ 7493918 h 10287000"/>
              <a:gd name="connsiteX7281" fmla="*/ 5297138 w 7981948"/>
              <a:gd name="connsiteY7281" fmla="*/ 7487149 h 10287000"/>
              <a:gd name="connsiteX7282" fmla="*/ 5297374 w 7981948"/>
              <a:gd name="connsiteY7282" fmla="*/ 7480381 h 10287000"/>
              <a:gd name="connsiteX7283" fmla="*/ 5338787 w 7981948"/>
              <a:gd name="connsiteY7283" fmla="*/ 7475967 h 10287000"/>
              <a:gd name="connsiteX7284" fmla="*/ 5379494 w 7981948"/>
              <a:gd name="connsiteY7284" fmla="*/ 7491860 h 10287000"/>
              <a:gd name="connsiteX7285" fmla="*/ 5400085 w 7981948"/>
              <a:gd name="connsiteY7285" fmla="*/ 7493037 h 10287000"/>
              <a:gd name="connsiteX7286" fmla="*/ 5380439 w 7981948"/>
              <a:gd name="connsiteY7286" fmla="*/ 7464784 h 10287000"/>
              <a:gd name="connsiteX7287" fmla="*/ 5419730 w 7981948"/>
              <a:gd name="connsiteY7287" fmla="*/ 7521289 h 10287000"/>
              <a:gd name="connsiteX7288" fmla="*/ 5440315 w 7981948"/>
              <a:gd name="connsiteY7288" fmla="*/ 7522469 h 10287000"/>
              <a:gd name="connsiteX7289" fmla="*/ 5439607 w 7981948"/>
              <a:gd name="connsiteY7289" fmla="*/ 7542775 h 10287000"/>
              <a:gd name="connsiteX7290" fmla="*/ 5378078 w 7981948"/>
              <a:gd name="connsiteY7290" fmla="*/ 7532472 h 10287000"/>
              <a:gd name="connsiteX7291" fmla="*/ 5295013 w 7981948"/>
              <a:gd name="connsiteY7291" fmla="*/ 7548067 h 10287000"/>
              <a:gd name="connsiteX7292" fmla="*/ 5295723 w 7981948"/>
              <a:gd name="connsiteY7292" fmla="*/ 7527763 h 10287000"/>
              <a:gd name="connsiteX7293" fmla="*/ 5274424 w 7981948"/>
              <a:gd name="connsiteY7293" fmla="*/ 7546890 h 10287000"/>
              <a:gd name="connsiteX7294" fmla="*/ 5315131 w 7981948"/>
              <a:gd name="connsiteY7294" fmla="*/ 7562783 h 10287000"/>
              <a:gd name="connsiteX7295" fmla="*/ 5335718 w 7981948"/>
              <a:gd name="connsiteY7295" fmla="*/ 7563960 h 10287000"/>
              <a:gd name="connsiteX7296" fmla="*/ 5356544 w 7981948"/>
              <a:gd name="connsiteY7296" fmla="*/ 7558370 h 10287000"/>
              <a:gd name="connsiteX7297" fmla="*/ 5356071 w 7981948"/>
              <a:gd name="connsiteY7297" fmla="*/ 7571907 h 10287000"/>
              <a:gd name="connsiteX7298" fmla="*/ 5314896 w 7981948"/>
              <a:gd name="connsiteY7298" fmla="*/ 7569553 h 10287000"/>
              <a:gd name="connsiteX7299" fmla="*/ 5273243 w 7981948"/>
              <a:gd name="connsiteY7299" fmla="*/ 7580733 h 10287000"/>
              <a:gd name="connsiteX7300" fmla="*/ 5335010 w 7981948"/>
              <a:gd name="connsiteY7300" fmla="*/ 7584266 h 10287000"/>
              <a:gd name="connsiteX7301" fmla="*/ 5333829 w 7981948"/>
              <a:gd name="connsiteY7301" fmla="*/ 7618109 h 10287000"/>
              <a:gd name="connsiteX7302" fmla="*/ 5313008 w 7981948"/>
              <a:gd name="connsiteY7302" fmla="*/ 7623702 h 10287000"/>
              <a:gd name="connsiteX7303" fmla="*/ 5313243 w 7981948"/>
              <a:gd name="connsiteY7303" fmla="*/ 7616932 h 10287000"/>
              <a:gd name="connsiteX7304" fmla="*/ 5292654 w 7981948"/>
              <a:gd name="connsiteY7304" fmla="*/ 7615755 h 10287000"/>
              <a:gd name="connsiteX7305" fmla="*/ 5293362 w 7981948"/>
              <a:gd name="connsiteY7305" fmla="*/ 7595449 h 10287000"/>
              <a:gd name="connsiteX7306" fmla="*/ 5292654 w 7981948"/>
              <a:gd name="connsiteY7306" fmla="*/ 7615755 h 10287000"/>
              <a:gd name="connsiteX7307" fmla="*/ 5249821 w 7981948"/>
              <a:gd name="connsiteY7307" fmla="*/ 7660780 h 10287000"/>
              <a:gd name="connsiteX7308" fmla="*/ 5147110 w 7981948"/>
              <a:gd name="connsiteY7308" fmla="*/ 7648125 h 10287000"/>
              <a:gd name="connsiteX7309" fmla="*/ 5147818 w 7981948"/>
              <a:gd name="connsiteY7309" fmla="*/ 7627819 h 10287000"/>
              <a:gd name="connsiteX7310" fmla="*/ 5085812 w 7981948"/>
              <a:gd name="connsiteY7310" fmla="*/ 7631055 h 10287000"/>
              <a:gd name="connsiteX7311" fmla="*/ 5065227 w 7981948"/>
              <a:gd name="connsiteY7311" fmla="*/ 7629876 h 10287000"/>
              <a:gd name="connsiteX7312" fmla="*/ 5045582 w 7981948"/>
              <a:gd name="connsiteY7312" fmla="*/ 7601623 h 10287000"/>
              <a:gd name="connsiteX7313" fmla="*/ 5068296 w 7981948"/>
              <a:gd name="connsiteY7313" fmla="*/ 7541884 h 10287000"/>
              <a:gd name="connsiteX7314" fmla="*/ 5068769 w 7981948"/>
              <a:gd name="connsiteY7314" fmla="*/ 7528347 h 10287000"/>
              <a:gd name="connsiteX7315" fmla="*/ 5048413 w 7981948"/>
              <a:gd name="connsiteY7315" fmla="*/ 7520400 h 10287000"/>
              <a:gd name="connsiteX7316" fmla="*/ 5069477 w 7981948"/>
              <a:gd name="connsiteY7316" fmla="*/ 7508041 h 10287000"/>
              <a:gd name="connsiteX7317" fmla="*/ 5049358 w 7981948"/>
              <a:gd name="connsiteY7317" fmla="*/ 7493325 h 10287000"/>
              <a:gd name="connsiteX7318" fmla="*/ 5009122 w 7981948"/>
              <a:gd name="connsiteY7318" fmla="*/ 7463895 h 10287000"/>
              <a:gd name="connsiteX7319" fmla="*/ 5030421 w 7981948"/>
              <a:gd name="connsiteY7319" fmla="*/ 7444766 h 10287000"/>
              <a:gd name="connsiteX7320" fmla="*/ 5009831 w 7981948"/>
              <a:gd name="connsiteY7320" fmla="*/ 7443589 h 10287000"/>
              <a:gd name="connsiteX7321" fmla="*/ 5010302 w 7981948"/>
              <a:gd name="connsiteY7321" fmla="*/ 7430050 h 10287000"/>
              <a:gd name="connsiteX7322" fmla="*/ 5030658 w 7981948"/>
              <a:gd name="connsiteY7322" fmla="*/ 7437997 h 10287000"/>
              <a:gd name="connsiteX7323" fmla="*/ 5031601 w 7981948"/>
              <a:gd name="connsiteY7323" fmla="*/ 7410923 h 10287000"/>
              <a:gd name="connsiteX7324" fmla="*/ 4968887 w 7981948"/>
              <a:gd name="connsiteY7324" fmla="*/ 7434465 h 10287000"/>
              <a:gd name="connsiteX7325" fmla="*/ 4968650 w 7981948"/>
              <a:gd name="connsiteY7325" fmla="*/ 7441233 h 10287000"/>
              <a:gd name="connsiteX7326" fmla="*/ 4948065 w 7981948"/>
              <a:gd name="connsiteY7326" fmla="*/ 7440055 h 10287000"/>
              <a:gd name="connsiteX7327" fmla="*/ 4948301 w 7981948"/>
              <a:gd name="connsiteY7327" fmla="*/ 7433288 h 10287000"/>
              <a:gd name="connsiteX7328" fmla="*/ 4949954 w 7981948"/>
              <a:gd name="connsiteY7328" fmla="*/ 7385906 h 10287000"/>
              <a:gd name="connsiteX7329" fmla="*/ 4991366 w 7981948"/>
              <a:gd name="connsiteY7329" fmla="*/ 7381492 h 10287000"/>
              <a:gd name="connsiteX7330" fmla="*/ 4991129 w 7981948"/>
              <a:gd name="connsiteY7330" fmla="*/ 7388261 h 10287000"/>
              <a:gd name="connsiteX7331" fmla="*/ 5012663 w 7981948"/>
              <a:gd name="connsiteY7331" fmla="*/ 7362363 h 10287000"/>
              <a:gd name="connsiteX7332" fmla="*/ 5033726 w 7981948"/>
              <a:gd name="connsiteY7332" fmla="*/ 7350003 h 10287000"/>
              <a:gd name="connsiteX7333" fmla="*/ 4992546 w 7981948"/>
              <a:gd name="connsiteY7333" fmla="*/ 7347649 h 10287000"/>
              <a:gd name="connsiteX7334" fmla="*/ 4971483 w 7981948"/>
              <a:gd name="connsiteY7334" fmla="*/ 7360008 h 10287000"/>
              <a:gd name="connsiteX7335" fmla="*/ 4910190 w 7981948"/>
              <a:gd name="connsiteY7335" fmla="*/ 7342938 h 10287000"/>
              <a:gd name="connsiteX7336" fmla="*/ 4868774 w 7981948"/>
              <a:gd name="connsiteY7336" fmla="*/ 7347351 h 10287000"/>
              <a:gd name="connsiteX7337" fmla="*/ 4828542 w 7981948"/>
              <a:gd name="connsiteY7337" fmla="*/ 7317923 h 10287000"/>
              <a:gd name="connsiteX7338" fmla="*/ 4849364 w 7981948"/>
              <a:gd name="connsiteY7338" fmla="*/ 7312331 h 10287000"/>
              <a:gd name="connsiteX7339" fmla="*/ 4808188 w 7981948"/>
              <a:gd name="connsiteY7339" fmla="*/ 7309975 h 10287000"/>
              <a:gd name="connsiteX7340" fmla="*/ 4788307 w 7981948"/>
              <a:gd name="connsiteY7340" fmla="*/ 7288493 h 10287000"/>
              <a:gd name="connsiteX7341" fmla="*/ 4788070 w 7981948"/>
              <a:gd name="connsiteY7341" fmla="*/ 7295261 h 10287000"/>
              <a:gd name="connsiteX7342" fmla="*/ 4767716 w 7981948"/>
              <a:gd name="connsiteY7342" fmla="*/ 7287316 h 10287000"/>
              <a:gd name="connsiteX7343" fmla="*/ 4768424 w 7981948"/>
              <a:gd name="connsiteY7343" fmla="*/ 7267008 h 10287000"/>
              <a:gd name="connsiteX7344" fmla="*/ 4809841 w 7981948"/>
              <a:gd name="connsiteY7344" fmla="*/ 7262595 h 10287000"/>
              <a:gd name="connsiteX7345" fmla="*/ 4870427 w 7981948"/>
              <a:gd name="connsiteY7345" fmla="*/ 7299969 h 10287000"/>
              <a:gd name="connsiteX7346" fmla="*/ 4891016 w 7981948"/>
              <a:gd name="connsiteY7346" fmla="*/ 7301149 h 10287000"/>
              <a:gd name="connsiteX7347" fmla="*/ 4973372 w 7981948"/>
              <a:gd name="connsiteY7347" fmla="*/ 7305857 h 10287000"/>
              <a:gd name="connsiteX7348" fmla="*/ 4932669 w 7981948"/>
              <a:gd name="connsiteY7348" fmla="*/ 7289966 h 10287000"/>
              <a:gd name="connsiteX7349" fmla="*/ 4953495 w 7981948"/>
              <a:gd name="connsiteY7349" fmla="*/ 7284376 h 10287000"/>
              <a:gd name="connsiteX7350" fmla="*/ 4934084 w 7981948"/>
              <a:gd name="connsiteY7350" fmla="*/ 7249354 h 10287000"/>
              <a:gd name="connsiteX7351" fmla="*/ 4872786 w 7981948"/>
              <a:gd name="connsiteY7351" fmla="*/ 7232284 h 10287000"/>
              <a:gd name="connsiteX7352" fmla="*/ 4872551 w 7981948"/>
              <a:gd name="connsiteY7352" fmla="*/ 7239053 h 10287000"/>
              <a:gd name="connsiteX7353" fmla="*/ 4810550 w 7981948"/>
              <a:gd name="connsiteY7353" fmla="*/ 7242289 h 10287000"/>
              <a:gd name="connsiteX7354" fmla="*/ 4789958 w 7981948"/>
              <a:gd name="connsiteY7354" fmla="*/ 7241112 h 10287000"/>
              <a:gd name="connsiteX7355" fmla="*/ 4768661 w 7981948"/>
              <a:gd name="connsiteY7355" fmla="*/ 7260241 h 10287000"/>
              <a:gd name="connsiteX7356" fmla="*/ 4706423 w 7981948"/>
              <a:gd name="connsiteY7356" fmla="*/ 7270246 h 10287000"/>
              <a:gd name="connsiteX7357" fmla="*/ 4665007 w 7981948"/>
              <a:gd name="connsiteY7357" fmla="*/ 7274659 h 10287000"/>
              <a:gd name="connsiteX7358" fmla="*/ 4623590 w 7981948"/>
              <a:gd name="connsiteY7358" fmla="*/ 7279072 h 10287000"/>
              <a:gd name="connsiteX7359" fmla="*/ 4603000 w 7981948"/>
              <a:gd name="connsiteY7359" fmla="*/ 7277895 h 10287000"/>
              <a:gd name="connsiteX7360" fmla="*/ 4603237 w 7981948"/>
              <a:gd name="connsiteY7360" fmla="*/ 7271125 h 10287000"/>
              <a:gd name="connsiteX7361" fmla="*/ 4644652 w 7981948"/>
              <a:gd name="connsiteY7361" fmla="*/ 7266712 h 10287000"/>
              <a:gd name="connsiteX7362" fmla="*/ 4706660 w 7981948"/>
              <a:gd name="connsiteY7362" fmla="*/ 7263476 h 10287000"/>
              <a:gd name="connsiteX7363" fmla="*/ 4707368 w 7981948"/>
              <a:gd name="connsiteY7363" fmla="*/ 7243170 h 10287000"/>
              <a:gd name="connsiteX7364" fmla="*/ 4625243 w 7981948"/>
              <a:gd name="connsiteY7364" fmla="*/ 7231690 h 10287000"/>
              <a:gd name="connsiteX7365" fmla="*/ 4625716 w 7981948"/>
              <a:gd name="connsiteY7365" fmla="*/ 7218153 h 10287000"/>
              <a:gd name="connsiteX7366" fmla="*/ 4605125 w 7981948"/>
              <a:gd name="connsiteY7366" fmla="*/ 7216976 h 10287000"/>
              <a:gd name="connsiteX7367" fmla="*/ 4584539 w 7981948"/>
              <a:gd name="connsiteY7367" fmla="*/ 7215797 h 10287000"/>
              <a:gd name="connsiteX7368" fmla="*/ 4605360 w 7981948"/>
              <a:gd name="connsiteY7368" fmla="*/ 7210207 h 10287000"/>
              <a:gd name="connsiteX7369" fmla="*/ 4625951 w 7981948"/>
              <a:gd name="connsiteY7369" fmla="*/ 7211384 h 10287000"/>
              <a:gd name="connsiteX7370" fmla="*/ 4646542 w 7981948"/>
              <a:gd name="connsiteY7370" fmla="*/ 7212561 h 10287000"/>
              <a:gd name="connsiteX7371" fmla="*/ 4770550 w 7981948"/>
              <a:gd name="connsiteY7371" fmla="*/ 7206090 h 10287000"/>
              <a:gd name="connsiteX7372" fmla="*/ 4750431 w 7981948"/>
              <a:gd name="connsiteY7372" fmla="*/ 7191376 h 10287000"/>
              <a:gd name="connsiteX7373" fmla="*/ 4811022 w 7981948"/>
              <a:gd name="connsiteY7373" fmla="*/ 7228752 h 10287000"/>
              <a:gd name="connsiteX7374" fmla="*/ 4790195 w 7981948"/>
              <a:gd name="connsiteY7374" fmla="*/ 7234342 h 10287000"/>
              <a:gd name="connsiteX7375" fmla="*/ 4810785 w 7981948"/>
              <a:gd name="connsiteY7375" fmla="*/ 7235519 h 10287000"/>
              <a:gd name="connsiteX7376" fmla="*/ 4852197 w 7981948"/>
              <a:gd name="connsiteY7376" fmla="*/ 7231106 h 10287000"/>
              <a:gd name="connsiteX7377" fmla="*/ 4811494 w 7981948"/>
              <a:gd name="connsiteY7377" fmla="*/ 7215213 h 10287000"/>
              <a:gd name="connsiteX7378" fmla="*/ 4832556 w 7981948"/>
              <a:gd name="connsiteY7378" fmla="*/ 7202854 h 10287000"/>
              <a:gd name="connsiteX7379" fmla="*/ 4811965 w 7981948"/>
              <a:gd name="connsiteY7379" fmla="*/ 7201677 h 10287000"/>
              <a:gd name="connsiteX7380" fmla="*/ 4812202 w 7981948"/>
              <a:gd name="connsiteY7380" fmla="*/ 7194907 h 10287000"/>
              <a:gd name="connsiteX7381" fmla="*/ 4832791 w 7981948"/>
              <a:gd name="connsiteY7381" fmla="*/ 7196084 h 10287000"/>
              <a:gd name="connsiteX7382" fmla="*/ 4853377 w 7981948"/>
              <a:gd name="connsiteY7382" fmla="*/ 7197264 h 10287000"/>
              <a:gd name="connsiteX7383" fmla="*/ 4894557 w 7981948"/>
              <a:gd name="connsiteY7383" fmla="*/ 7199618 h 10287000"/>
              <a:gd name="connsiteX7384" fmla="*/ 4957036 w 7981948"/>
              <a:gd name="connsiteY7384" fmla="*/ 7182845 h 10287000"/>
              <a:gd name="connsiteX7385" fmla="*/ 4978330 w 7981948"/>
              <a:gd name="connsiteY7385" fmla="*/ 7163716 h 10287000"/>
              <a:gd name="connsiteX7386" fmla="*/ 4999157 w 7981948"/>
              <a:gd name="connsiteY7386" fmla="*/ 7158124 h 10287000"/>
              <a:gd name="connsiteX7387" fmla="*/ 4999392 w 7981948"/>
              <a:gd name="connsiteY7387" fmla="*/ 7151355 h 10287000"/>
              <a:gd name="connsiteX7388" fmla="*/ 4978801 w 7981948"/>
              <a:gd name="connsiteY7388" fmla="*/ 7150178 h 10287000"/>
              <a:gd name="connsiteX7389" fmla="*/ 4979038 w 7981948"/>
              <a:gd name="connsiteY7389" fmla="*/ 7143408 h 10287000"/>
              <a:gd name="connsiteX7390" fmla="*/ 4999628 w 7981948"/>
              <a:gd name="connsiteY7390" fmla="*/ 7144587 h 10287000"/>
              <a:gd name="connsiteX7391" fmla="*/ 5020218 w 7981948"/>
              <a:gd name="connsiteY7391" fmla="*/ 7145765 h 10287000"/>
              <a:gd name="connsiteX7392" fmla="*/ 5020454 w 7981948"/>
              <a:gd name="connsiteY7392" fmla="*/ 7138995 h 10287000"/>
              <a:gd name="connsiteX7393" fmla="*/ 4979038 w 7981948"/>
              <a:gd name="connsiteY7393" fmla="*/ 7143408 h 10287000"/>
              <a:gd name="connsiteX7394" fmla="*/ 4960340 w 7981948"/>
              <a:gd name="connsiteY7394" fmla="*/ 7088084 h 10287000"/>
              <a:gd name="connsiteX7395" fmla="*/ 4939044 w 7981948"/>
              <a:gd name="connsiteY7395" fmla="*/ 7107211 h 10287000"/>
              <a:gd name="connsiteX7396" fmla="*/ 4835153 w 7981948"/>
              <a:gd name="connsiteY7396" fmla="*/ 7128397 h 10287000"/>
              <a:gd name="connsiteX7397" fmla="*/ 4814563 w 7981948"/>
              <a:gd name="connsiteY7397" fmla="*/ 7127219 h 10287000"/>
              <a:gd name="connsiteX7398" fmla="*/ 4814326 w 7981948"/>
              <a:gd name="connsiteY7398" fmla="*/ 7133989 h 10287000"/>
              <a:gd name="connsiteX7399" fmla="*/ 4814090 w 7981948"/>
              <a:gd name="connsiteY7399" fmla="*/ 7140758 h 10287000"/>
              <a:gd name="connsiteX7400" fmla="*/ 4834444 w 7981948"/>
              <a:gd name="connsiteY7400" fmla="*/ 7148705 h 10287000"/>
              <a:gd name="connsiteX7401" fmla="*/ 4834209 w 7981948"/>
              <a:gd name="connsiteY7401" fmla="*/ 7155472 h 10287000"/>
              <a:gd name="connsiteX7402" fmla="*/ 4730786 w 7981948"/>
              <a:gd name="connsiteY7402" fmla="*/ 7163123 h 10287000"/>
              <a:gd name="connsiteX7403" fmla="*/ 4710436 w 7981948"/>
              <a:gd name="connsiteY7403" fmla="*/ 7155176 h 10287000"/>
              <a:gd name="connsiteX7404" fmla="*/ 4689846 w 7981948"/>
              <a:gd name="connsiteY7404" fmla="*/ 7153997 h 10287000"/>
              <a:gd name="connsiteX7405" fmla="*/ 4669492 w 7981948"/>
              <a:gd name="connsiteY7405" fmla="*/ 7146053 h 10287000"/>
              <a:gd name="connsiteX7406" fmla="*/ 4669728 w 7981948"/>
              <a:gd name="connsiteY7406" fmla="*/ 7139283 h 10287000"/>
              <a:gd name="connsiteX7407" fmla="*/ 4669964 w 7981948"/>
              <a:gd name="connsiteY7407" fmla="*/ 7132514 h 10287000"/>
              <a:gd name="connsiteX7408" fmla="*/ 4648901 w 7981948"/>
              <a:gd name="connsiteY7408" fmla="*/ 7144874 h 10287000"/>
              <a:gd name="connsiteX7409" fmla="*/ 4607959 w 7981948"/>
              <a:gd name="connsiteY7409" fmla="*/ 7135750 h 10287000"/>
              <a:gd name="connsiteX7410" fmla="*/ 4627840 w 7981948"/>
              <a:gd name="connsiteY7410" fmla="*/ 7157235 h 10287000"/>
              <a:gd name="connsiteX7411" fmla="*/ 4648194 w 7981948"/>
              <a:gd name="connsiteY7411" fmla="*/ 7165180 h 10287000"/>
              <a:gd name="connsiteX7412" fmla="*/ 4606778 w 7981948"/>
              <a:gd name="connsiteY7412" fmla="*/ 7169595 h 10287000"/>
              <a:gd name="connsiteX7413" fmla="*/ 4607250 w 7981948"/>
              <a:gd name="connsiteY7413" fmla="*/ 7156056 h 10287000"/>
              <a:gd name="connsiteX7414" fmla="*/ 4587137 w 7981948"/>
              <a:gd name="connsiteY7414" fmla="*/ 7141342 h 10287000"/>
              <a:gd name="connsiteX7415" fmla="*/ 4587372 w 7981948"/>
              <a:gd name="connsiteY7415" fmla="*/ 7134573 h 10287000"/>
              <a:gd name="connsiteX7416" fmla="*/ 4609611 w 7981948"/>
              <a:gd name="connsiteY7416" fmla="*/ 7088368 h 10287000"/>
              <a:gd name="connsiteX7417" fmla="*/ 4568318 w 7981948"/>
              <a:gd name="connsiteY7417" fmla="*/ 7089944 h 10287000"/>
              <a:gd name="connsiteX7418" fmla="*/ 4557660 w 7981948"/>
              <a:gd name="connsiteY7418" fmla="*/ 7148343 h 10287000"/>
              <a:gd name="connsiteX7419" fmla="*/ 4572134 w 7981948"/>
              <a:gd name="connsiteY7419" fmla="*/ 7182729 h 10287000"/>
              <a:gd name="connsiteX7420" fmla="*/ 4547599 w 7981948"/>
              <a:gd name="connsiteY7420" fmla="*/ 7181305 h 10287000"/>
              <a:gd name="connsiteX7421" fmla="*/ 4541857 w 7981948"/>
              <a:gd name="connsiteY7421" fmla="*/ 7200797 h 10287000"/>
              <a:gd name="connsiteX7422" fmla="*/ 4543832 w 7981948"/>
              <a:gd name="connsiteY7422" fmla="*/ 7199906 h 10287000"/>
              <a:gd name="connsiteX7423" fmla="*/ 4584539 w 7981948"/>
              <a:gd name="connsiteY7423" fmla="*/ 7215797 h 10287000"/>
              <a:gd name="connsiteX7424" fmla="*/ 4584303 w 7981948"/>
              <a:gd name="connsiteY7424" fmla="*/ 7222566 h 10287000"/>
              <a:gd name="connsiteX7425" fmla="*/ 4536254 w 7981948"/>
              <a:gd name="connsiteY7425" fmla="*/ 7219820 h 10287000"/>
              <a:gd name="connsiteX7426" fmla="*/ 4524201 w 7981948"/>
              <a:gd name="connsiteY7426" fmla="*/ 7260735 h 10287000"/>
              <a:gd name="connsiteX7427" fmla="*/ 4529905 w 7981948"/>
              <a:gd name="connsiteY7427" fmla="*/ 7263973 h 10287000"/>
              <a:gd name="connsiteX7428" fmla="*/ 4537111 w 7981948"/>
              <a:gd name="connsiteY7428" fmla="*/ 7268065 h 10287000"/>
              <a:gd name="connsiteX7429" fmla="*/ 4522441 w 7981948"/>
              <a:gd name="connsiteY7429" fmla="*/ 7267226 h 10287000"/>
              <a:gd name="connsiteX7430" fmla="*/ 4522447 w 7981948"/>
              <a:gd name="connsiteY7430" fmla="*/ 7267021 h 10287000"/>
              <a:gd name="connsiteX7431" fmla="*/ 4520838 w 7981948"/>
              <a:gd name="connsiteY7431" fmla="*/ 7273775 h 10287000"/>
              <a:gd name="connsiteX7432" fmla="*/ 4522205 w 7981948"/>
              <a:gd name="connsiteY7432" fmla="*/ 7273959 h 10287000"/>
              <a:gd name="connsiteX7433" fmla="*/ 4520659 w 7981948"/>
              <a:gd name="connsiteY7433" fmla="*/ 7274525 h 10287000"/>
              <a:gd name="connsiteX7434" fmla="*/ 4516997 w 7981948"/>
              <a:gd name="connsiteY7434" fmla="*/ 7289887 h 10287000"/>
              <a:gd name="connsiteX7435" fmla="*/ 4526833 w 7981948"/>
              <a:gd name="connsiteY7435" fmla="*/ 7288804 h 10287000"/>
              <a:gd name="connsiteX7436" fmla="*/ 4522028 w 7981948"/>
              <a:gd name="connsiteY7436" fmla="*/ 7279023 h 10287000"/>
              <a:gd name="connsiteX7437" fmla="*/ 4562386 w 7981948"/>
              <a:gd name="connsiteY7437" fmla="*/ 7302072 h 10287000"/>
              <a:gd name="connsiteX7438" fmla="*/ 4521307 w 7981948"/>
              <a:gd name="connsiteY7438" fmla="*/ 7299722 h 10287000"/>
              <a:gd name="connsiteX7439" fmla="*/ 4521067 w 7981948"/>
              <a:gd name="connsiteY7439" fmla="*/ 7306623 h 10287000"/>
              <a:gd name="connsiteX7440" fmla="*/ 4513118 w 7981948"/>
              <a:gd name="connsiteY7440" fmla="*/ 7306167 h 10287000"/>
              <a:gd name="connsiteX7441" fmla="*/ 4500612 w 7981948"/>
              <a:gd name="connsiteY7441" fmla="*/ 7358638 h 10287000"/>
              <a:gd name="connsiteX7442" fmla="*/ 4451572 w 7981948"/>
              <a:gd name="connsiteY7442" fmla="*/ 7481336 h 10287000"/>
              <a:gd name="connsiteX7443" fmla="*/ 4450825 w 7981948"/>
              <a:gd name="connsiteY7443" fmla="*/ 7483414 h 10287000"/>
              <a:gd name="connsiteX7444" fmla="*/ 4455668 w 7981948"/>
              <a:gd name="connsiteY7444" fmla="*/ 7477623 h 10287000"/>
              <a:gd name="connsiteX7445" fmla="*/ 4510433 w 7981948"/>
              <a:gd name="connsiteY7445" fmla="*/ 7475990 h 10287000"/>
              <a:gd name="connsiteX7446" fmla="*/ 4532281 w 7981948"/>
              <a:gd name="connsiteY7446" fmla="*/ 7436588 h 10287000"/>
              <a:gd name="connsiteX7447" fmla="*/ 4614257 w 7981948"/>
              <a:gd name="connsiteY7447" fmla="*/ 7434500 h 10287000"/>
              <a:gd name="connsiteX7448" fmla="*/ 4614493 w 7981948"/>
              <a:gd name="connsiteY7448" fmla="*/ 7427740 h 10287000"/>
              <a:gd name="connsiteX7449" fmla="*/ 4614728 w 7981948"/>
              <a:gd name="connsiteY7449" fmla="*/ 7420977 h 10287000"/>
              <a:gd name="connsiteX7450" fmla="*/ 4615201 w 7981948"/>
              <a:gd name="connsiteY7450" fmla="*/ 7407453 h 10287000"/>
              <a:gd name="connsiteX7451" fmla="*/ 4635633 w 7981948"/>
              <a:gd name="connsiteY7451" fmla="*/ 7408623 h 10287000"/>
              <a:gd name="connsiteX7452" fmla="*/ 4635162 w 7981948"/>
              <a:gd name="connsiteY7452" fmla="*/ 7422146 h 10287000"/>
              <a:gd name="connsiteX7453" fmla="*/ 4634927 w 7981948"/>
              <a:gd name="connsiteY7453" fmla="*/ 7428908 h 10287000"/>
              <a:gd name="connsiteX7454" fmla="*/ 4655359 w 7981948"/>
              <a:gd name="connsiteY7454" fmla="*/ 7430077 h 10287000"/>
              <a:gd name="connsiteX7455" fmla="*/ 4634219 w 7981948"/>
              <a:gd name="connsiteY7455" fmla="*/ 7449193 h 10287000"/>
              <a:gd name="connsiteX7456" fmla="*/ 4633983 w 7981948"/>
              <a:gd name="connsiteY7456" fmla="*/ 7455956 h 10287000"/>
              <a:gd name="connsiteX7457" fmla="*/ 4613549 w 7981948"/>
              <a:gd name="connsiteY7457" fmla="*/ 7454787 h 10287000"/>
              <a:gd name="connsiteX7458" fmla="*/ 4613785 w 7981948"/>
              <a:gd name="connsiteY7458" fmla="*/ 7448025 h 10287000"/>
              <a:gd name="connsiteX7459" fmla="*/ 4552247 w 7981948"/>
              <a:gd name="connsiteY7459" fmla="*/ 7451280 h 10287000"/>
              <a:gd name="connsiteX7460" fmla="*/ 4572208 w 7981948"/>
              <a:gd name="connsiteY7460" fmla="*/ 7465973 h 10287000"/>
              <a:gd name="connsiteX7461" fmla="*/ 4551303 w 7981948"/>
              <a:gd name="connsiteY7461" fmla="*/ 7478329 h 10287000"/>
              <a:gd name="connsiteX7462" fmla="*/ 4571027 w 7981948"/>
              <a:gd name="connsiteY7462" fmla="*/ 7499781 h 10287000"/>
              <a:gd name="connsiteX7463" fmla="*/ 4529687 w 7981948"/>
              <a:gd name="connsiteY7463" fmla="*/ 7510967 h 10287000"/>
              <a:gd name="connsiteX7464" fmla="*/ 4510196 w 7981948"/>
              <a:gd name="connsiteY7464" fmla="*/ 7482751 h 10287000"/>
              <a:gd name="connsiteX7465" fmla="*/ 4487001 w 7981948"/>
              <a:gd name="connsiteY7465" fmla="*/ 7487354 h 10287000"/>
              <a:gd name="connsiteX7466" fmla="*/ 4449878 w 7981948"/>
              <a:gd name="connsiteY7466" fmla="*/ 7486051 h 10287000"/>
              <a:gd name="connsiteX7467" fmla="*/ 4428746 w 7981948"/>
              <a:gd name="connsiteY7467" fmla="*/ 7544806 h 10287000"/>
              <a:gd name="connsiteX7468" fmla="*/ 4428428 w 7981948"/>
              <a:gd name="connsiteY7468" fmla="*/ 7546467 h 10287000"/>
              <a:gd name="connsiteX7469" fmla="*/ 4428701 w 7981948"/>
              <a:gd name="connsiteY7469" fmla="*/ 7546430 h 10287000"/>
              <a:gd name="connsiteX7470" fmla="*/ 4511824 w 7981948"/>
              <a:gd name="connsiteY7470" fmla="*/ 7571627 h 10287000"/>
              <a:gd name="connsiteX7471" fmla="*/ 4428298 w 7981948"/>
              <a:gd name="connsiteY7471" fmla="*/ 7595598 h 10287000"/>
              <a:gd name="connsiteX7472" fmla="*/ 4418074 w 7981948"/>
              <a:gd name="connsiteY7472" fmla="*/ 7600482 h 10287000"/>
              <a:gd name="connsiteX7473" fmla="*/ 4415380 w 7981948"/>
              <a:gd name="connsiteY7473" fmla="*/ 7614537 h 10287000"/>
              <a:gd name="connsiteX7474" fmla="*/ 4423665 w 7981948"/>
              <a:gd name="connsiteY7474" fmla="*/ 7645825 h 10287000"/>
              <a:gd name="connsiteX7475" fmla="*/ 4389510 w 7981948"/>
              <a:gd name="connsiteY7475" fmla="*/ 7699299 h 10287000"/>
              <a:gd name="connsiteX7476" fmla="*/ 4397821 w 7981948"/>
              <a:gd name="connsiteY7476" fmla="*/ 7715125 h 10287000"/>
              <a:gd name="connsiteX7477" fmla="*/ 4399053 w 7981948"/>
              <a:gd name="connsiteY7477" fmla="*/ 7714001 h 10287000"/>
              <a:gd name="connsiteX7478" fmla="*/ 4418618 w 7981948"/>
              <a:gd name="connsiteY7478" fmla="*/ 7715121 h 10287000"/>
              <a:gd name="connsiteX7479" fmla="*/ 4397825 w 7981948"/>
              <a:gd name="connsiteY7479" fmla="*/ 7715130 h 10287000"/>
              <a:gd name="connsiteX7480" fmla="*/ 4403047 w 7981948"/>
              <a:gd name="connsiteY7480" fmla="*/ 7725074 h 10287000"/>
              <a:gd name="connsiteX7481" fmla="*/ 4407299 w 7981948"/>
              <a:gd name="connsiteY7481" fmla="*/ 7746199 h 10287000"/>
              <a:gd name="connsiteX7482" fmla="*/ 4402963 w 7981948"/>
              <a:gd name="connsiteY7482" fmla="*/ 7747564 h 10287000"/>
              <a:gd name="connsiteX7483" fmla="*/ 4417851 w 7981948"/>
              <a:gd name="connsiteY7483" fmla="*/ 7749540 h 10287000"/>
              <a:gd name="connsiteX7484" fmla="*/ 4443759 w 7981948"/>
              <a:gd name="connsiteY7484" fmla="*/ 7683124 h 10287000"/>
              <a:gd name="connsiteX7485" fmla="*/ 4444303 w 7981948"/>
              <a:gd name="connsiteY7485" fmla="*/ 7682887 h 10287000"/>
              <a:gd name="connsiteX7486" fmla="*/ 4446687 w 7981948"/>
              <a:gd name="connsiteY7486" fmla="*/ 7682995 h 10287000"/>
              <a:gd name="connsiteX7487" fmla="*/ 4450757 w 7981948"/>
              <a:gd name="connsiteY7487" fmla="*/ 7681740 h 10287000"/>
              <a:gd name="connsiteX7488" fmla="*/ 4457342 w 7981948"/>
              <a:gd name="connsiteY7488" fmla="*/ 7684514 h 10287000"/>
              <a:gd name="connsiteX7489" fmla="*/ 4465022 w 7981948"/>
              <a:gd name="connsiteY7489" fmla="*/ 7693767 h 10287000"/>
              <a:gd name="connsiteX7490" fmla="*/ 4444217 w 7981948"/>
              <a:gd name="connsiteY7490" fmla="*/ 7747775 h 10287000"/>
              <a:gd name="connsiteX7491" fmla="*/ 4462867 w 7981948"/>
              <a:gd name="connsiteY7491" fmla="*/ 7744067 h 10287000"/>
              <a:gd name="connsiteX7492" fmla="*/ 4483387 w 7981948"/>
              <a:gd name="connsiteY7492" fmla="*/ 7743543 h 10287000"/>
              <a:gd name="connsiteX7493" fmla="*/ 4503556 w 7981948"/>
              <a:gd name="connsiteY7493" fmla="*/ 7753189 h 10287000"/>
              <a:gd name="connsiteX7494" fmla="*/ 4564706 w 7981948"/>
              <a:gd name="connsiteY7494" fmla="*/ 7763478 h 10287000"/>
              <a:gd name="connsiteX7495" fmla="*/ 4542586 w 7981948"/>
              <a:gd name="connsiteY7495" fmla="*/ 7809768 h 10287000"/>
              <a:gd name="connsiteX7496" fmla="*/ 4522125 w 7981948"/>
              <a:gd name="connsiteY7496" fmla="*/ 7808598 h 10287000"/>
              <a:gd name="connsiteX7497" fmla="*/ 4501192 w 7981948"/>
              <a:gd name="connsiteY7497" fmla="*/ 7820987 h 10287000"/>
              <a:gd name="connsiteX7498" fmla="*/ 4520943 w 7981948"/>
              <a:gd name="connsiteY7498" fmla="*/ 7842495 h 10287000"/>
              <a:gd name="connsiteX7499" fmla="*/ 4541640 w 7981948"/>
              <a:gd name="connsiteY7499" fmla="*/ 7836886 h 10287000"/>
              <a:gd name="connsiteX7500" fmla="*/ 4582330 w 7981948"/>
              <a:gd name="connsiteY7500" fmla="*/ 7846008 h 10287000"/>
              <a:gd name="connsiteX7501" fmla="*/ 4665359 w 7981948"/>
              <a:gd name="connsiteY7501" fmla="*/ 7816790 h 10287000"/>
              <a:gd name="connsiteX7502" fmla="*/ 4705813 w 7981948"/>
              <a:gd name="connsiteY7502" fmla="*/ 7832689 h 10287000"/>
              <a:gd name="connsiteX7503" fmla="*/ 4705103 w 7981948"/>
              <a:gd name="connsiteY7503" fmla="*/ 7853028 h 10287000"/>
              <a:gd name="connsiteX7504" fmla="*/ 4725564 w 7981948"/>
              <a:gd name="connsiteY7504" fmla="*/ 7854200 h 10287000"/>
              <a:gd name="connsiteX7505" fmla="*/ 4725327 w 7981948"/>
              <a:gd name="connsiteY7505" fmla="*/ 7860979 h 10287000"/>
              <a:gd name="connsiteX7506" fmla="*/ 4704394 w 7981948"/>
              <a:gd name="connsiteY7506" fmla="*/ 7873369 h 10287000"/>
              <a:gd name="connsiteX7507" fmla="*/ 4745079 w 7981948"/>
              <a:gd name="connsiteY7507" fmla="*/ 7882489 h 10287000"/>
              <a:gd name="connsiteX7508" fmla="*/ 4683456 w 7981948"/>
              <a:gd name="connsiteY7508" fmla="*/ 7885758 h 10287000"/>
              <a:gd name="connsiteX7509" fmla="*/ 4683219 w 7981948"/>
              <a:gd name="connsiteY7509" fmla="*/ 7892537 h 10287000"/>
              <a:gd name="connsiteX7510" fmla="*/ 4662758 w 7981948"/>
              <a:gd name="connsiteY7510" fmla="*/ 7891367 h 10287000"/>
              <a:gd name="connsiteX7511" fmla="*/ 4662049 w 7981948"/>
              <a:gd name="connsiteY7511" fmla="*/ 7911706 h 10287000"/>
              <a:gd name="connsiteX7512" fmla="*/ 4580912 w 7981948"/>
              <a:gd name="connsiteY7512" fmla="*/ 7886686 h 10287000"/>
              <a:gd name="connsiteX7513" fmla="*/ 4560451 w 7981948"/>
              <a:gd name="connsiteY7513" fmla="*/ 7885516 h 10287000"/>
              <a:gd name="connsiteX7514" fmla="*/ 4539985 w 7981948"/>
              <a:gd name="connsiteY7514" fmla="*/ 7884345 h 10287000"/>
              <a:gd name="connsiteX7515" fmla="*/ 4520471 w 7981948"/>
              <a:gd name="connsiteY7515" fmla="*/ 7856055 h 10287000"/>
              <a:gd name="connsiteX7516" fmla="*/ 4500010 w 7981948"/>
              <a:gd name="connsiteY7516" fmla="*/ 7854886 h 10287000"/>
              <a:gd name="connsiteX7517" fmla="*/ 4499300 w 7981948"/>
              <a:gd name="connsiteY7517" fmla="*/ 7875225 h 10287000"/>
              <a:gd name="connsiteX7518" fmla="*/ 4440277 w 7981948"/>
              <a:gd name="connsiteY7518" fmla="*/ 7803917 h 10287000"/>
              <a:gd name="connsiteX7519" fmla="*/ 4441696 w 7981948"/>
              <a:gd name="connsiteY7519" fmla="*/ 7763239 h 10287000"/>
              <a:gd name="connsiteX7520" fmla="*/ 4441461 w 7981948"/>
              <a:gd name="connsiteY7520" fmla="*/ 7770018 h 10287000"/>
              <a:gd name="connsiteX7521" fmla="*/ 4441223 w 7981948"/>
              <a:gd name="connsiteY7521" fmla="*/ 7776797 h 10287000"/>
              <a:gd name="connsiteX7522" fmla="*/ 4438636 w 7981948"/>
              <a:gd name="connsiteY7522" fmla="*/ 7777498 h 10287000"/>
              <a:gd name="connsiteX7523" fmla="*/ 4432081 w 7981948"/>
              <a:gd name="connsiteY7523" fmla="*/ 7779275 h 10287000"/>
              <a:gd name="connsiteX7524" fmla="*/ 4429215 w 7981948"/>
              <a:gd name="connsiteY7524" fmla="*/ 7786715 h 10287000"/>
              <a:gd name="connsiteX7525" fmla="*/ 4395423 w 7981948"/>
              <a:gd name="connsiteY7525" fmla="*/ 7864450 h 10287000"/>
              <a:gd name="connsiteX7526" fmla="*/ 4381842 w 7981948"/>
              <a:gd name="connsiteY7526" fmla="*/ 7863061 h 10287000"/>
              <a:gd name="connsiteX7527" fmla="*/ 4371125 w 7981948"/>
              <a:gd name="connsiteY7527" fmla="*/ 7852288 h 10287000"/>
              <a:gd name="connsiteX7528" fmla="*/ 4379273 w 7981948"/>
              <a:gd name="connsiteY7528" fmla="*/ 7835206 h 10287000"/>
              <a:gd name="connsiteX7529" fmla="*/ 4377670 w 7981948"/>
              <a:gd name="connsiteY7529" fmla="*/ 7835434 h 10287000"/>
              <a:gd name="connsiteX7530" fmla="*/ 4380315 w 7981948"/>
              <a:gd name="connsiteY7530" fmla="*/ 7825466 h 10287000"/>
              <a:gd name="connsiteX7531" fmla="*/ 4384357 w 7981948"/>
              <a:gd name="connsiteY7531" fmla="*/ 7824550 h 10287000"/>
              <a:gd name="connsiteX7532" fmla="*/ 4391793 w 7981948"/>
              <a:gd name="connsiteY7532" fmla="*/ 7808962 h 10287000"/>
              <a:gd name="connsiteX7533" fmla="*/ 4373140 w 7981948"/>
              <a:gd name="connsiteY7533" fmla="*/ 7807272 h 10287000"/>
              <a:gd name="connsiteX7534" fmla="*/ 4378866 w 7981948"/>
              <a:gd name="connsiteY7534" fmla="*/ 7801158 h 10287000"/>
              <a:gd name="connsiteX7535" fmla="*/ 4394721 w 7981948"/>
              <a:gd name="connsiteY7535" fmla="*/ 7802825 h 10287000"/>
              <a:gd name="connsiteX7536" fmla="*/ 4407573 w 7981948"/>
              <a:gd name="connsiteY7536" fmla="*/ 7775884 h 10287000"/>
              <a:gd name="connsiteX7537" fmla="*/ 4413392 w 7981948"/>
              <a:gd name="connsiteY7537" fmla="*/ 7760967 h 10287000"/>
              <a:gd name="connsiteX7538" fmla="*/ 4411031 w 7981948"/>
              <a:gd name="connsiteY7538" fmla="*/ 7760635 h 10287000"/>
              <a:gd name="connsiteX7539" fmla="*/ 4401007 w 7981948"/>
              <a:gd name="connsiteY7539" fmla="*/ 7754117 h 10287000"/>
              <a:gd name="connsiteX7540" fmla="*/ 4380546 w 7981948"/>
              <a:gd name="connsiteY7540" fmla="*/ 7752946 h 10287000"/>
              <a:gd name="connsiteX7541" fmla="*/ 4380620 w 7981948"/>
              <a:gd name="connsiteY7541" fmla="*/ 7750856 h 10287000"/>
              <a:gd name="connsiteX7542" fmla="*/ 4373702 w 7981948"/>
              <a:gd name="connsiteY7542" fmla="*/ 7751098 h 10287000"/>
              <a:gd name="connsiteX7543" fmla="*/ 4366418 w 7981948"/>
              <a:gd name="connsiteY7543" fmla="*/ 7773462 h 10287000"/>
              <a:gd name="connsiteX7544" fmla="*/ 4377053 w 7981948"/>
              <a:gd name="connsiteY7544" fmla="*/ 7774071 h 10287000"/>
              <a:gd name="connsiteX7545" fmla="*/ 4379804 w 7981948"/>
              <a:gd name="connsiteY7545" fmla="*/ 7774228 h 10287000"/>
              <a:gd name="connsiteX7546" fmla="*/ 4379548 w 7981948"/>
              <a:gd name="connsiteY7546" fmla="*/ 7781573 h 10287000"/>
              <a:gd name="connsiteX7547" fmla="*/ 4376798 w 7981948"/>
              <a:gd name="connsiteY7547" fmla="*/ 7781417 h 10287000"/>
              <a:gd name="connsiteX7548" fmla="*/ 4364065 w 7981948"/>
              <a:gd name="connsiteY7548" fmla="*/ 7780688 h 10287000"/>
              <a:gd name="connsiteX7549" fmla="*/ 4352421 w 7981948"/>
              <a:gd name="connsiteY7549" fmla="*/ 7816444 h 10287000"/>
              <a:gd name="connsiteX7550" fmla="*/ 4333462 w 7981948"/>
              <a:gd name="connsiteY7550" fmla="*/ 7882951 h 10287000"/>
              <a:gd name="connsiteX7551" fmla="*/ 4315241 w 7981948"/>
              <a:gd name="connsiteY7551" fmla="*/ 7910808 h 10287000"/>
              <a:gd name="connsiteX7552" fmla="*/ 4329545 w 7981948"/>
              <a:gd name="connsiteY7552" fmla="*/ 7908266 h 10287000"/>
              <a:gd name="connsiteX7553" fmla="*/ 4332433 w 7981948"/>
              <a:gd name="connsiteY7553" fmla="*/ 7899082 h 10287000"/>
              <a:gd name="connsiteX7554" fmla="*/ 4357291 w 7981948"/>
              <a:gd name="connsiteY7554" fmla="*/ 7904272 h 10287000"/>
              <a:gd name="connsiteX7555" fmla="*/ 4364033 w 7981948"/>
              <a:gd name="connsiteY7555" fmla="*/ 7902784 h 10287000"/>
              <a:gd name="connsiteX7556" fmla="*/ 4391632 w 7981948"/>
              <a:gd name="connsiteY7556" fmla="*/ 7911227 h 10287000"/>
              <a:gd name="connsiteX7557" fmla="*/ 4391427 w 7981948"/>
              <a:gd name="connsiteY7557" fmla="*/ 7913007 h 10287000"/>
              <a:gd name="connsiteX7558" fmla="*/ 4393566 w 7981948"/>
              <a:gd name="connsiteY7558" fmla="*/ 7912777 h 10287000"/>
              <a:gd name="connsiteX7559" fmla="*/ 4414182 w 7981948"/>
              <a:gd name="connsiteY7559" fmla="*/ 7910558 h 10287000"/>
              <a:gd name="connsiteX7560" fmla="*/ 4413709 w 7981948"/>
              <a:gd name="connsiteY7560" fmla="*/ 7924128 h 10287000"/>
              <a:gd name="connsiteX7561" fmla="*/ 4393062 w 7981948"/>
              <a:gd name="connsiteY7561" fmla="*/ 7927195 h 10287000"/>
              <a:gd name="connsiteX7562" fmla="*/ 4381678 w 7981948"/>
              <a:gd name="connsiteY7562" fmla="*/ 7931655 h 10287000"/>
              <a:gd name="connsiteX7563" fmla="*/ 4375659 w 7981948"/>
              <a:gd name="connsiteY7563" fmla="*/ 7939074 h 10287000"/>
              <a:gd name="connsiteX7564" fmla="*/ 4382134 w 7981948"/>
              <a:gd name="connsiteY7564" fmla="*/ 7946118 h 10287000"/>
              <a:gd name="connsiteX7565" fmla="*/ 4392028 w 7981948"/>
              <a:gd name="connsiteY7565" fmla="*/ 7956880 h 10287000"/>
              <a:gd name="connsiteX7566" fmla="*/ 4350090 w 7981948"/>
              <a:gd name="connsiteY7566" fmla="*/ 7981677 h 10287000"/>
              <a:gd name="connsiteX7567" fmla="*/ 4351254 w 7981948"/>
              <a:gd name="connsiteY7567" fmla="*/ 7981745 h 10287000"/>
              <a:gd name="connsiteX7568" fmla="*/ 4353788 w 7981948"/>
              <a:gd name="connsiteY7568" fmla="*/ 7979978 h 10287000"/>
              <a:gd name="connsiteX7569" fmla="*/ 4364507 w 7981948"/>
              <a:gd name="connsiteY7569" fmla="*/ 7979914 h 10287000"/>
              <a:gd name="connsiteX7570" fmla="*/ 4366139 w 7981948"/>
              <a:gd name="connsiteY7570" fmla="*/ 7982595 h 10287000"/>
              <a:gd name="connsiteX7571" fmla="*/ 4370583 w 7981948"/>
              <a:gd name="connsiteY7571" fmla="*/ 7982850 h 10287000"/>
              <a:gd name="connsiteX7572" fmla="*/ 4390845 w 7981948"/>
              <a:gd name="connsiteY7572" fmla="*/ 7990808 h 10287000"/>
              <a:gd name="connsiteX7573" fmla="*/ 4370346 w 7981948"/>
              <a:gd name="connsiteY7573" fmla="*/ 7989635 h 10287000"/>
              <a:gd name="connsiteX7574" fmla="*/ 4365191 w 7981948"/>
              <a:gd name="connsiteY7574" fmla="*/ 7991112 h 10287000"/>
              <a:gd name="connsiteX7575" fmla="*/ 4367822 w 7981948"/>
              <a:gd name="connsiteY7575" fmla="*/ 7992428 h 10287000"/>
              <a:gd name="connsiteX7576" fmla="*/ 4369498 w 7981948"/>
              <a:gd name="connsiteY7576" fmla="*/ 8006792 h 10287000"/>
              <a:gd name="connsiteX7577" fmla="*/ 4390371 w 7981948"/>
              <a:gd name="connsiteY7577" fmla="*/ 8004378 h 10287000"/>
              <a:gd name="connsiteX7578" fmla="*/ 4471647 w 7981948"/>
              <a:gd name="connsiteY7578" fmla="*/ 8029422 h 10287000"/>
              <a:gd name="connsiteX7579" fmla="*/ 4532426 w 7981948"/>
              <a:gd name="connsiteY7579" fmla="*/ 8053294 h 10287000"/>
              <a:gd name="connsiteX7580" fmla="*/ 4511218 w 7981948"/>
              <a:gd name="connsiteY7580" fmla="*/ 8072478 h 10287000"/>
              <a:gd name="connsiteX7581" fmla="*/ 4510981 w 7981948"/>
              <a:gd name="connsiteY7581" fmla="*/ 8079262 h 10287000"/>
              <a:gd name="connsiteX7582" fmla="*/ 4530533 w 7981948"/>
              <a:gd name="connsiteY7582" fmla="*/ 8107577 h 10287000"/>
              <a:gd name="connsiteX7583" fmla="*/ 4489065 w 7981948"/>
              <a:gd name="connsiteY7583" fmla="*/ 8118802 h 10287000"/>
              <a:gd name="connsiteX7584" fmla="*/ 4490484 w 7981948"/>
              <a:gd name="connsiteY7584" fmla="*/ 8078089 h 10287000"/>
              <a:gd name="connsiteX7585" fmla="*/ 4490721 w 7981948"/>
              <a:gd name="connsiteY7585" fmla="*/ 8071306 h 10287000"/>
              <a:gd name="connsiteX7586" fmla="*/ 4429232 w 7981948"/>
              <a:gd name="connsiteY7586" fmla="*/ 8067788 h 10287000"/>
              <a:gd name="connsiteX7587" fmla="*/ 4429705 w 7981948"/>
              <a:gd name="connsiteY7587" fmla="*/ 8054217 h 10287000"/>
              <a:gd name="connsiteX7588" fmla="*/ 4409921 w 7981948"/>
              <a:gd name="connsiteY7588" fmla="*/ 8032689 h 10287000"/>
              <a:gd name="connsiteX7589" fmla="*/ 4388715 w 7981948"/>
              <a:gd name="connsiteY7589" fmla="*/ 8051874 h 10287000"/>
              <a:gd name="connsiteX7590" fmla="*/ 4408975 w 7981948"/>
              <a:gd name="connsiteY7590" fmla="*/ 8059832 h 10287000"/>
              <a:gd name="connsiteX7591" fmla="*/ 4388004 w 7981948"/>
              <a:gd name="connsiteY7591" fmla="*/ 8072228 h 10287000"/>
              <a:gd name="connsiteX7592" fmla="*/ 4367507 w 7981948"/>
              <a:gd name="connsiteY7592" fmla="*/ 8071057 h 10287000"/>
              <a:gd name="connsiteX7593" fmla="*/ 4347015 w 7981948"/>
              <a:gd name="connsiteY7593" fmla="*/ 8069883 h 10287000"/>
              <a:gd name="connsiteX7594" fmla="*/ 4347251 w 7981948"/>
              <a:gd name="connsiteY7594" fmla="*/ 8063101 h 10287000"/>
              <a:gd name="connsiteX7595" fmla="*/ 4367981 w 7981948"/>
              <a:gd name="connsiteY7595" fmla="*/ 8057487 h 10287000"/>
              <a:gd name="connsiteX7596" fmla="*/ 4368216 w 7981948"/>
              <a:gd name="connsiteY7596" fmla="*/ 8050700 h 10287000"/>
              <a:gd name="connsiteX7597" fmla="*/ 4359289 w 7981948"/>
              <a:gd name="connsiteY7597" fmla="*/ 8048702 h 10287000"/>
              <a:gd name="connsiteX7598" fmla="*/ 4359417 w 7981948"/>
              <a:gd name="connsiteY7598" fmla="*/ 8050648 h 10287000"/>
              <a:gd name="connsiteX7599" fmla="*/ 4335544 w 7981948"/>
              <a:gd name="connsiteY7599" fmla="*/ 8063128 h 10287000"/>
              <a:gd name="connsiteX7600" fmla="*/ 4337202 w 7981948"/>
              <a:gd name="connsiteY7600" fmla="*/ 8069385 h 10287000"/>
              <a:gd name="connsiteX7601" fmla="*/ 4341953 w 7981948"/>
              <a:gd name="connsiteY7601" fmla="*/ 8077192 h 10287000"/>
              <a:gd name="connsiteX7602" fmla="*/ 4340516 w 7981948"/>
              <a:gd name="connsiteY7602" fmla="*/ 8081901 h 10287000"/>
              <a:gd name="connsiteX7603" fmla="*/ 4335984 w 7981948"/>
              <a:gd name="connsiteY7603" fmla="*/ 8085061 h 10287000"/>
              <a:gd name="connsiteX7604" fmla="*/ 4334546 w 7981948"/>
              <a:gd name="connsiteY7604" fmla="*/ 8089772 h 10287000"/>
              <a:gd name="connsiteX7605" fmla="*/ 4337642 w 7981948"/>
              <a:gd name="connsiteY7605" fmla="*/ 8091320 h 10287000"/>
              <a:gd name="connsiteX7606" fmla="*/ 4334129 w 7981948"/>
              <a:gd name="connsiteY7606" fmla="*/ 8126203 h 10287000"/>
              <a:gd name="connsiteX7607" fmla="*/ 4307342 w 7981948"/>
              <a:gd name="connsiteY7607" fmla="*/ 8138934 h 10287000"/>
              <a:gd name="connsiteX7608" fmla="*/ 4304758 w 7981948"/>
              <a:gd name="connsiteY7608" fmla="*/ 8143360 h 10287000"/>
              <a:gd name="connsiteX7609" fmla="*/ 4325000 w 7981948"/>
              <a:gd name="connsiteY7609" fmla="*/ 8151332 h 10287000"/>
              <a:gd name="connsiteX7610" fmla="*/ 4366670 w 7981948"/>
              <a:gd name="connsiteY7610" fmla="*/ 8133272 h 10287000"/>
              <a:gd name="connsiteX7611" fmla="*/ 4346428 w 7981948"/>
              <a:gd name="connsiteY7611" fmla="*/ 8125301 h 10287000"/>
              <a:gd name="connsiteX7612" fmla="*/ 4347378 w 7981948"/>
              <a:gd name="connsiteY7612" fmla="*/ 8098097 h 10287000"/>
              <a:gd name="connsiteX7613" fmla="*/ 4428816 w 7981948"/>
              <a:gd name="connsiteY7613" fmla="*/ 8116384 h 10287000"/>
              <a:gd name="connsiteX7614" fmla="*/ 4509778 w 7981948"/>
              <a:gd name="connsiteY7614" fmla="*/ 8148270 h 10287000"/>
              <a:gd name="connsiteX7615" fmla="*/ 4550974 w 7981948"/>
              <a:gd name="connsiteY7615" fmla="*/ 8143813 h 10287000"/>
              <a:gd name="connsiteX7616" fmla="*/ 4570504 w 7981948"/>
              <a:gd name="connsiteY7616" fmla="*/ 8172187 h 10287000"/>
              <a:gd name="connsiteX7617" fmla="*/ 4549551 w 7981948"/>
              <a:gd name="connsiteY7617" fmla="*/ 8184618 h 10287000"/>
              <a:gd name="connsiteX7618" fmla="*/ 4590741 w 7981948"/>
              <a:gd name="connsiteY7618" fmla="*/ 8180159 h 10287000"/>
              <a:gd name="connsiteX7619" fmla="*/ 4633726 w 7981948"/>
              <a:gd name="connsiteY7619" fmla="*/ 8197950 h 10287000"/>
              <a:gd name="connsiteX7620" fmla="*/ 4630278 w 7981948"/>
              <a:gd name="connsiteY7620" fmla="*/ 8223305 h 10287000"/>
              <a:gd name="connsiteX7621" fmla="*/ 4568845 w 7981948"/>
              <a:gd name="connsiteY7621" fmla="*/ 8219791 h 10287000"/>
              <a:gd name="connsiteX7622" fmla="*/ 4548603 w 7981948"/>
              <a:gd name="connsiteY7622" fmla="*/ 8211821 h 10287000"/>
              <a:gd name="connsiteX7623" fmla="*/ 4527886 w 7981948"/>
              <a:gd name="connsiteY7623" fmla="*/ 8217448 h 10287000"/>
              <a:gd name="connsiteX7624" fmla="*/ 4527648 w 7981948"/>
              <a:gd name="connsiteY7624" fmla="*/ 8224251 h 10287000"/>
              <a:gd name="connsiteX7625" fmla="*/ 4507406 w 7981948"/>
              <a:gd name="connsiteY7625" fmla="*/ 8216277 h 10287000"/>
              <a:gd name="connsiteX7626" fmla="*/ 4466453 w 7981948"/>
              <a:gd name="connsiteY7626" fmla="*/ 8213936 h 10287000"/>
              <a:gd name="connsiteX7627" fmla="*/ 4446448 w 7981948"/>
              <a:gd name="connsiteY7627" fmla="*/ 8199164 h 10287000"/>
              <a:gd name="connsiteX7628" fmla="*/ 4426206 w 7981948"/>
              <a:gd name="connsiteY7628" fmla="*/ 8191191 h 10287000"/>
              <a:gd name="connsiteX7629" fmla="*/ 4405727 w 7981948"/>
              <a:gd name="connsiteY7629" fmla="*/ 8190019 h 10287000"/>
              <a:gd name="connsiteX7630" fmla="*/ 4365484 w 7981948"/>
              <a:gd name="connsiteY7630" fmla="*/ 8167276 h 10287000"/>
              <a:gd name="connsiteX7631" fmla="*/ 4324763 w 7981948"/>
              <a:gd name="connsiteY7631" fmla="*/ 8158132 h 10287000"/>
              <a:gd name="connsiteX7632" fmla="*/ 4309688 w 7981948"/>
              <a:gd name="connsiteY7632" fmla="*/ 8161527 h 10287000"/>
              <a:gd name="connsiteX7633" fmla="*/ 4308678 w 7981948"/>
              <a:gd name="connsiteY7633" fmla="*/ 8174532 h 10287000"/>
              <a:gd name="connsiteX7634" fmla="*/ 4306854 w 7981948"/>
              <a:gd name="connsiteY7634" fmla="*/ 8198047 h 10287000"/>
              <a:gd name="connsiteX7635" fmla="*/ 4302439 w 7981948"/>
              <a:gd name="connsiteY7635" fmla="*/ 8201124 h 10287000"/>
              <a:gd name="connsiteX7636" fmla="*/ 4364725 w 7981948"/>
              <a:gd name="connsiteY7636" fmla="*/ 8206591 h 10287000"/>
              <a:gd name="connsiteX7637" fmla="*/ 4298501 w 7981948"/>
              <a:gd name="connsiteY7637" fmla="*/ 8230815 h 10287000"/>
              <a:gd name="connsiteX7638" fmla="*/ 4298649 w 7981948"/>
              <a:gd name="connsiteY7638" fmla="*/ 8232116 h 10287000"/>
              <a:gd name="connsiteX7639" fmla="*/ 4300329 w 7981948"/>
              <a:gd name="connsiteY7639" fmla="*/ 8235495 h 10287000"/>
              <a:gd name="connsiteX7640" fmla="*/ 4299181 w 7981948"/>
              <a:gd name="connsiteY7640" fmla="*/ 8236769 h 10287000"/>
              <a:gd name="connsiteX7641" fmla="*/ 4300019 w 7981948"/>
              <a:gd name="connsiteY7641" fmla="*/ 8244102 h 10287000"/>
              <a:gd name="connsiteX7642" fmla="*/ 4288576 w 7981948"/>
              <a:gd name="connsiteY7642" fmla="*/ 8269206 h 10287000"/>
              <a:gd name="connsiteX7643" fmla="*/ 4277565 w 7981948"/>
              <a:gd name="connsiteY7643" fmla="*/ 8283932 h 10287000"/>
              <a:gd name="connsiteX7644" fmla="*/ 4278184 w 7981948"/>
              <a:gd name="connsiteY7644" fmla="*/ 8284659 h 10287000"/>
              <a:gd name="connsiteX7645" fmla="*/ 4275320 w 7981948"/>
              <a:gd name="connsiteY7645" fmla="*/ 8294041 h 10287000"/>
              <a:gd name="connsiteX7646" fmla="*/ 4267571 w 7981948"/>
              <a:gd name="connsiteY7646" fmla="*/ 8295570 h 10287000"/>
              <a:gd name="connsiteX7647" fmla="*/ 4259525 w 7981948"/>
              <a:gd name="connsiteY7647" fmla="*/ 8286135 h 10287000"/>
              <a:gd name="connsiteX7648" fmla="*/ 4260930 w 7981948"/>
              <a:gd name="connsiteY7648" fmla="*/ 8281533 h 10287000"/>
              <a:gd name="connsiteX7649" fmla="*/ 4259101 w 7981948"/>
              <a:gd name="connsiteY7649" fmla="*/ 8281258 h 10287000"/>
              <a:gd name="connsiteX7650" fmla="*/ 4256166 w 7981948"/>
              <a:gd name="connsiteY7650" fmla="*/ 8289677 h 10287000"/>
              <a:gd name="connsiteX7651" fmla="*/ 4225459 w 7981948"/>
              <a:gd name="connsiteY7651" fmla="*/ 8261304 h 10287000"/>
              <a:gd name="connsiteX7652" fmla="*/ 4222058 w 7981948"/>
              <a:gd name="connsiteY7652" fmla="*/ 8257152 h 10287000"/>
              <a:gd name="connsiteX7653" fmla="*/ 4224677 w 7981948"/>
              <a:gd name="connsiteY7653" fmla="*/ 8262771 h 10287000"/>
              <a:gd name="connsiteX7654" fmla="*/ 4206961 w 7981948"/>
              <a:gd name="connsiteY7654" fmla="*/ 8283930 h 10287000"/>
              <a:gd name="connsiteX7655" fmla="*/ 4201779 w 7981948"/>
              <a:gd name="connsiteY7655" fmla="*/ 8298373 h 10287000"/>
              <a:gd name="connsiteX7656" fmla="*/ 4215597 w 7981948"/>
              <a:gd name="connsiteY7656" fmla="*/ 8300884 h 10287000"/>
              <a:gd name="connsiteX7657" fmla="*/ 4216068 w 7981948"/>
              <a:gd name="connsiteY7657" fmla="*/ 8287382 h 10287000"/>
              <a:gd name="connsiteX7658" fmla="*/ 4256523 w 7981948"/>
              <a:gd name="connsiteY7658" fmla="*/ 8303225 h 10287000"/>
              <a:gd name="connsiteX7659" fmla="*/ 4256287 w 7981948"/>
              <a:gd name="connsiteY7659" fmla="*/ 8309977 h 10287000"/>
              <a:gd name="connsiteX7660" fmla="*/ 4255816 w 7981948"/>
              <a:gd name="connsiteY7660" fmla="*/ 8323479 h 10287000"/>
              <a:gd name="connsiteX7661" fmla="*/ 4399521 w 7981948"/>
              <a:gd name="connsiteY7661" fmla="*/ 8318169 h 10287000"/>
              <a:gd name="connsiteX7662" fmla="*/ 4418569 w 7981948"/>
              <a:gd name="connsiteY7662" fmla="*/ 8359846 h 10287000"/>
              <a:gd name="connsiteX7663" fmla="*/ 4439737 w 7981948"/>
              <a:gd name="connsiteY7663" fmla="*/ 8340764 h 10287000"/>
              <a:gd name="connsiteX7664" fmla="*/ 4480661 w 7981948"/>
              <a:gd name="connsiteY7664" fmla="*/ 8343105 h 10287000"/>
              <a:gd name="connsiteX7665" fmla="*/ 4479719 w 7981948"/>
              <a:gd name="connsiteY7665" fmla="*/ 8370111 h 10287000"/>
              <a:gd name="connsiteX7666" fmla="*/ 4520410 w 7981948"/>
              <a:gd name="connsiteY7666" fmla="*/ 8379201 h 10287000"/>
              <a:gd name="connsiteX7667" fmla="*/ 4457612 w 7981948"/>
              <a:gd name="connsiteY7667" fmla="*/ 8416197 h 10287000"/>
              <a:gd name="connsiteX7668" fmla="*/ 4438324 w 7981948"/>
              <a:gd name="connsiteY7668" fmla="*/ 8381272 h 10287000"/>
              <a:gd name="connsiteX7669" fmla="*/ 4397402 w 7981948"/>
              <a:gd name="connsiteY7669" fmla="*/ 8378931 h 10287000"/>
              <a:gd name="connsiteX7670" fmla="*/ 4396695 w 7981948"/>
              <a:gd name="connsiteY7670" fmla="*/ 8399185 h 10287000"/>
              <a:gd name="connsiteX7671" fmla="*/ 4335779 w 7981948"/>
              <a:gd name="connsiteY7671" fmla="*/ 8382172 h 10287000"/>
              <a:gd name="connsiteX7672" fmla="*/ 4294619 w 7981948"/>
              <a:gd name="connsiteY7672" fmla="*/ 8386582 h 10287000"/>
              <a:gd name="connsiteX7673" fmla="*/ 4273687 w 7981948"/>
              <a:gd name="connsiteY7673" fmla="*/ 8398914 h 10287000"/>
              <a:gd name="connsiteX7674" fmla="*/ 4314376 w 7981948"/>
              <a:gd name="connsiteY7674" fmla="*/ 8408005 h 10287000"/>
              <a:gd name="connsiteX7675" fmla="*/ 4271803 w 7981948"/>
              <a:gd name="connsiteY7675" fmla="*/ 8452924 h 10287000"/>
              <a:gd name="connsiteX7676" fmla="*/ 4250871 w 7981948"/>
              <a:gd name="connsiteY7676" fmla="*/ 8465257 h 10287000"/>
              <a:gd name="connsiteX7677" fmla="*/ 4291558 w 7981948"/>
              <a:gd name="connsiteY7677" fmla="*/ 8474349 h 10287000"/>
              <a:gd name="connsiteX7678" fmla="*/ 4290380 w 7981948"/>
              <a:gd name="connsiteY7678" fmla="*/ 8508105 h 10287000"/>
              <a:gd name="connsiteX7679" fmla="*/ 4249694 w 7981948"/>
              <a:gd name="connsiteY7679" fmla="*/ 8499014 h 10287000"/>
              <a:gd name="connsiteX7680" fmla="*/ 4187836 w 7981948"/>
              <a:gd name="connsiteY7680" fmla="*/ 8509004 h 10287000"/>
              <a:gd name="connsiteX7681" fmla="*/ 4188542 w 7981948"/>
              <a:gd name="connsiteY7681" fmla="*/ 8488750 h 10287000"/>
              <a:gd name="connsiteX7682" fmla="*/ 4209003 w 7981948"/>
              <a:gd name="connsiteY7682" fmla="*/ 8489922 h 10287000"/>
              <a:gd name="connsiteX7683" fmla="*/ 4161376 w 7981948"/>
              <a:gd name="connsiteY7683" fmla="*/ 8459293 h 10287000"/>
              <a:gd name="connsiteX7684" fmla="*/ 4157053 w 7981948"/>
              <a:gd name="connsiteY7684" fmla="*/ 8452584 h 10287000"/>
              <a:gd name="connsiteX7685" fmla="*/ 4153100 w 7981948"/>
              <a:gd name="connsiteY7685" fmla="*/ 8454938 h 10287000"/>
              <a:gd name="connsiteX7686" fmla="*/ 4169728 w 7981948"/>
              <a:gd name="connsiteY7686" fmla="*/ 8501257 h 10287000"/>
              <a:gd name="connsiteX7687" fmla="*/ 4141185 w 7981948"/>
              <a:gd name="connsiteY7687" fmla="*/ 8510044 h 10287000"/>
              <a:gd name="connsiteX7688" fmla="*/ 4140402 w 7981948"/>
              <a:gd name="connsiteY7688" fmla="*/ 8519027 h 10287000"/>
              <a:gd name="connsiteX7689" fmla="*/ 4147984 w 7981948"/>
              <a:gd name="connsiteY7689" fmla="*/ 8520217 h 10287000"/>
              <a:gd name="connsiteX7690" fmla="*/ 4140003 w 7981948"/>
              <a:gd name="connsiteY7690" fmla="*/ 8523589 h 10287000"/>
              <a:gd name="connsiteX7691" fmla="*/ 4139668 w 7981948"/>
              <a:gd name="connsiteY7691" fmla="*/ 8527435 h 10287000"/>
              <a:gd name="connsiteX7692" fmla="*/ 4133695 w 7981948"/>
              <a:gd name="connsiteY7692" fmla="*/ 8537508 h 10287000"/>
              <a:gd name="connsiteX7693" fmla="*/ 4151045 w 7981948"/>
              <a:gd name="connsiteY7693" fmla="*/ 8562475 h 10287000"/>
              <a:gd name="connsiteX7694" fmla="*/ 4138447 w 7981948"/>
              <a:gd name="connsiteY7694" fmla="*/ 8545314 h 10287000"/>
              <a:gd name="connsiteX7695" fmla="*/ 4067820 w 7981948"/>
              <a:gd name="connsiteY7695" fmla="*/ 8613104 h 10287000"/>
              <a:gd name="connsiteX7696" fmla="*/ 4082295 w 7981948"/>
              <a:gd name="connsiteY7696" fmla="*/ 8647490 h 10287000"/>
              <a:gd name="connsiteX7697" fmla="*/ 4038987 w 7981948"/>
              <a:gd name="connsiteY7697" fmla="*/ 8683660 h 10287000"/>
              <a:gd name="connsiteX7698" fmla="*/ 4038508 w 7981948"/>
              <a:gd name="connsiteY7698" fmla="*/ 8684449 h 10287000"/>
              <a:gd name="connsiteX7699" fmla="*/ 4039353 w 7981948"/>
              <a:gd name="connsiteY7699" fmla="*/ 8684497 h 10287000"/>
              <a:gd name="connsiteX7700" fmla="*/ 4061361 w 7981948"/>
              <a:gd name="connsiteY7700" fmla="*/ 8685757 h 10287000"/>
              <a:gd name="connsiteX7701" fmla="*/ 4039097 w 7981948"/>
              <a:gd name="connsiteY7701" fmla="*/ 8691842 h 10287000"/>
              <a:gd name="connsiteX7702" fmla="*/ 4034423 w 7981948"/>
              <a:gd name="connsiteY7702" fmla="*/ 8691183 h 10287000"/>
              <a:gd name="connsiteX7703" fmla="*/ 4009704 w 7981948"/>
              <a:gd name="connsiteY7703" fmla="*/ 8731940 h 10287000"/>
              <a:gd name="connsiteX7704" fmla="*/ 3978061 w 7981948"/>
              <a:gd name="connsiteY7704" fmla="*/ 8777002 h 10287000"/>
              <a:gd name="connsiteX7705" fmla="*/ 3970052 w 7981948"/>
              <a:gd name="connsiteY7705" fmla="*/ 8781216 h 10287000"/>
              <a:gd name="connsiteX7706" fmla="*/ 3972580 w 7981948"/>
              <a:gd name="connsiteY7706" fmla="*/ 8781259 h 10287000"/>
              <a:gd name="connsiteX7707" fmla="*/ 3951009 w 7981948"/>
              <a:gd name="connsiteY7707" fmla="*/ 8793852 h 10287000"/>
              <a:gd name="connsiteX7708" fmla="*/ 3947623 w 7981948"/>
              <a:gd name="connsiteY7708" fmla="*/ 8793019 h 10287000"/>
              <a:gd name="connsiteX7709" fmla="*/ 3927667 w 7981948"/>
              <a:gd name="connsiteY7709" fmla="*/ 8803519 h 10287000"/>
              <a:gd name="connsiteX7710" fmla="*/ 3929562 w 7981948"/>
              <a:gd name="connsiteY7710" fmla="*/ 8808166 h 10287000"/>
              <a:gd name="connsiteX7711" fmla="*/ 3950528 w 7981948"/>
              <a:gd name="connsiteY7711" fmla="*/ 8807652 h 10287000"/>
              <a:gd name="connsiteX7712" fmla="*/ 4012598 w 7981948"/>
              <a:gd name="connsiteY7712" fmla="*/ 8845769 h 10287000"/>
              <a:gd name="connsiteX7713" fmla="*/ 3949084 w 7981948"/>
              <a:gd name="connsiteY7713" fmla="*/ 8849049 h 10287000"/>
              <a:gd name="connsiteX7714" fmla="*/ 3970895 w 7981948"/>
              <a:gd name="connsiteY7714" fmla="*/ 8829555 h 10287000"/>
              <a:gd name="connsiteX7715" fmla="*/ 3949926 w 7981948"/>
              <a:gd name="connsiteY7715" fmla="*/ 8824898 h 10287000"/>
              <a:gd name="connsiteX7716" fmla="*/ 3935037 w 7981948"/>
              <a:gd name="connsiteY7716" fmla="*/ 8821593 h 10287000"/>
              <a:gd name="connsiteX7717" fmla="*/ 3937358 w 7981948"/>
              <a:gd name="connsiteY7717" fmla="*/ 8827284 h 10287000"/>
              <a:gd name="connsiteX7718" fmla="*/ 3929859 w 7981948"/>
              <a:gd name="connsiteY7718" fmla="*/ 8846008 h 10287000"/>
              <a:gd name="connsiteX7719" fmla="*/ 3906927 w 7981948"/>
              <a:gd name="connsiteY7719" fmla="*/ 8867759 h 10287000"/>
              <a:gd name="connsiteX7720" fmla="*/ 3911285 w 7981948"/>
              <a:gd name="connsiteY7720" fmla="*/ 8866065 h 10287000"/>
              <a:gd name="connsiteX7721" fmla="*/ 3966761 w 7981948"/>
              <a:gd name="connsiteY7721" fmla="*/ 8869237 h 10287000"/>
              <a:gd name="connsiteX7722" fmla="*/ 3905475 w 7981948"/>
              <a:gd name="connsiteY7722" fmla="*/ 8887811 h 10287000"/>
              <a:gd name="connsiteX7723" fmla="*/ 3894126 w 7981948"/>
              <a:gd name="connsiteY7723" fmla="*/ 8887162 h 10287000"/>
              <a:gd name="connsiteX7724" fmla="*/ 3892589 w 7981948"/>
              <a:gd name="connsiteY7724" fmla="*/ 8887073 h 10287000"/>
              <a:gd name="connsiteX7725" fmla="*/ 3892030 w 7981948"/>
              <a:gd name="connsiteY7725" fmla="*/ 8888144 h 10287000"/>
              <a:gd name="connsiteX7726" fmla="*/ 3891298 w 7981948"/>
              <a:gd name="connsiteY7726" fmla="*/ 8899311 h 10287000"/>
              <a:gd name="connsiteX7727" fmla="*/ 3836921 w 7981948"/>
              <a:gd name="connsiteY7727" fmla="*/ 8937236 h 10287000"/>
              <a:gd name="connsiteX7728" fmla="*/ 3818677 w 7981948"/>
              <a:gd name="connsiteY7728" fmla="*/ 9020388 h 10287000"/>
              <a:gd name="connsiteX7729" fmla="*/ 3748051 w 7981948"/>
              <a:gd name="connsiteY7729" fmla="*/ 9088178 h 10287000"/>
              <a:gd name="connsiteX7730" fmla="*/ 3731801 w 7981948"/>
              <a:gd name="connsiteY7730" fmla="*/ 9118045 h 10287000"/>
              <a:gd name="connsiteX7731" fmla="*/ 3716990 w 7981948"/>
              <a:gd name="connsiteY7731" fmla="*/ 9143201 h 10287000"/>
              <a:gd name="connsiteX7732" fmla="*/ 3709583 w 7981948"/>
              <a:gd name="connsiteY7732" fmla="*/ 9155779 h 10287000"/>
              <a:gd name="connsiteX7733" fmla="*/ 3631433 w 7981948"/>
              <a:gd name="connsiteY7733" fmla="*/ 9306659 h 10287000"/>
              <a:gd name="connsiteX7734" fmla="*/ 3588113 w 7981948"/>
              <a:gd name="connsiteY7734" fmla="*/ 9284978 h 10287000"/>
              <a:gd name="connsiteX7735" fmla="*/ 3599611 w 7981948"/>
              <a:gd name="connsiteY7735" fmla="*/ 9247304 h 10287000"/>
              <a:gd name="connsiteX7736" fmla="*/ 3622708 w 7981948"/>
              <a:gd name="connsiteY7736" fmla="*/ 9253436 h 10287000"/>
              <a:gd name="connsiteX7737" fmla="*/ 3618631 w 7981948"/>
              <a:gd name="connsiteY7737" fmla="*/ 9126546 h 10287000"/>
              <a:gd name="connsiteX7738" fmla="*/ 3680297 w 7981948"/>
              <a:gd name="connsiteY7738" fmla="*/ 9146551 h 10287000"/>
              <a:gd name="connsiteX7739" fmla="*/ 3689361 w 7981948"/>
              <a:gd name="connsiteY7739" fmla="*/ 9140230 h 10287000"/>
              <a:gd name="connsiteX7740" fmla="*/ 3692235 w 7981948"/>
              <a:gd name="connsiteY7740" fmla="*/ 9130812 h 10287000"/>
              <a:gd name="connsiteX7741" fmla="*/ 3708484 w 7981948"/>
              <a:gd name="connsiteY7741" fmla="*/ 9100946 h 10287000"/>
              <a:gd name="connsiteX7742" fmla="*/ 3715890 w 7981948"/>
              <a:gd name="connsiteY7742" fmla="*/ 9088368 h 10287000"/>
              <a:gd name="connsiteX7743" fmla="*/ 3678758 w 7981948"/>
              <a:gd name="connsiteY7743" fmla="*/ 9069784 h 10287000"/>
              <a:gd name="connsiteX7744" fmla="*/ 3756131 w 7981948"/>
              <a:gd name="connsiteY7744" fmla="*/ 8956516 h 10287000"/>
              <a:gd name="connsiteX7745" fmla="*/ 3834279 w 7981948"/>
              <a:gd name="connsiteY7745" fmla="*/ 8805636 h 10287000"/>
              <a:gd name="connsiteX7746" fmla="*/ 3823120 w 7981948"/>
              <a:gd name="connsiteY7746" fmla="*/ 8783764 h 10287000"/>
              <a:gd name="connsiteX7747" fmla="*/ 3873627 w 7981948"/>
              <a:gd name="connsiteY7747" fmla="*/ 8781901 h 10287000"/>
              <a:gd name="connsiteX7748" fmla="*/ 3934749 w 7981948"/>
              <a:gd name="connsiteY7748" fmla="*/ 8698498 h 10287000"/>
              <a:gd name="connsiteX7749" fmla="*/ 3925507 w 7981948"/>
              <a:gd name="connsiteY7749" fmla="*/ 8687510 h 10287000"/>
              <a:gd name="connsiteX7750" fmla="*/ 3925462 w 7981948"/>
              <a:gd name="connsiteY7750" fmla="*/ 8684895 h 10287000"/>
              <a:gd name="connsiteX7751" fmla="*/ 3924322 w 7981948"/>
              <a:gd name="connsiteY7751" fmla="*/ 8684603 h 10287000"/>
              <a:gd name="connsiteX7752" fmla="*/ 3911513 w 7981948"/>
              <a:gd name="connsiteY7752" fmla="*/ 8683074 h 10287000"/>
              <a:gd name="connsiteX7753" fmla="*/ 3903709 w 7981948"/>
              <a:gd name="connsiteY7753" fmla="*/ 8676349 h 10287000"/>
              <a:gd name="connsiteX7754" fmla="*/ 3920472 w 7981948"/>
              <a:gd name="connsiteY7754" fmla="*/ 8672785 h 10287000"/>
              <a:gd name="connsiteX7755" fmla="*/ 3908118 w 7981948"/>
              <a:gd name="connsiteY7755" fmla="*/ 8668886 h 10287000"/>
              <a:gd name="connsiteX7756" fmla="*/ 3953433 w 7981948"/>
              <a:gd name="connsiteY7756" fmla="*/ 8637280 h 10287000"/>
              <a:gd name="connsiteX7757" fmla="*/ 3998190 w 7981948"/>
              <a:gd name="connsiteY7757" fmla="*/ 8654253 h 10287000"/>
              <a:gd name="connsiteX7758" fmla="*/ 3996314 w 7981948"/>
              <a:gd name="connsiteY7758" fmla="*/ 8637028 h 10287000"/>
              <a:gd name="connsiteX7759" fmla="*/ 3973216 w 7981948"/>
              <a:gd name="connsiteY7759" fmla="*/ 8630897 h 10287000"/>
              <a:gd name="connsiteX7760" fmla="*/ 3972348 w 7981948"/>
              <a:gd name="connsiteY7760" fmla="*/ 8616212 h 10287000"/>
              <a:gd name="connsiteX7761" fmla="*/ 3972524 w 7981948"/>
              <a:gd name="connsiteY7761" fmla="*/ 8600731 h 10287000"/>
              <a:gd name="connsiteX7762" fmla="*/ 3966203 w 7981948"/>
              <a:gd name="connsiteY7762" fmla="*/ 8604216 h 10287000"/>
              <a:gd name="connsiteX7763" fmla="*/ 3956391 w 7981948"/>
              <a:gd name="connsiteY7763" fmla="*/ 8604523 h 10287000"/>
              <a:gd name="connsiteX7764" fmla="*/ 3936347 w 7981948"/>
              <a:gd name="connsiteY7764" fmla="*/ 8617279 h 10287000"/>
              <a:gd name="connsiteX7765" fmla="*/ 3937799 w 7981948"/>
              <a:gd name="connsiteY7765" fmla="*/ 8575658 h 10287000"/>
              <a:gd name="connsiteX7766" fmla="*/ 3964333 w 7981948"/>
              <a:gd name="connsiteY7766" fmla="*/ 8587602 h 10287000"/>
              <a:gd name="connsiteX7767" fmla="*/ 3970382 w 7981948"/>
              <a:gd name="connsiteY7767" fmla="*/ 8593263 h 10287000"/>
              <a:gd name="connsiteX7768" fmla="*/ 3967804 w 7981948"/>
              <a:gd name="connsiteY7768" fmla="*/ 8590190 h 10287000"/>
              <a:gd name="connsiteX7769" fmla="*/ 3973993 w 7981948"/>
              <a:gd name="connsiteY7769" fmla="*/ 8593287 h 10287000"/>
              <a:gd name="connsiteX7770" fmla="*/ 3981839 w 7981948"/>
              <a:gd name="connsiteY7770" fmla="*/ 8602642 h 10287000"/>
              <a:gd name="connsiteX7771" fmla="*/ 3983276 w 7981948"/>
              <a:gd name="connsiteY7771" fmla="*/ 8597934 h 10287000"/>
              <a:gd name="connsiteX7772" fmla="*/ 4004228 w 7981948"/>
              <a:gd name="connsiteY7772" fmla="*/ 8560644 h 10287000"/>
              <a:gd name="connsiteX7773" fmla="*/ 3999632 w 7981948"/>
              <a:gd name="connsiteY7773" fmla="*/ 8558957 h 10287000"/>
              <a:gd name="connsiteX7774" fmla="*/ 3999865 w 7981948"/>
              <a:gd name="connsiteY7774" fmla="*/ 8552224 h 10287000"/>
              <a:gd name="connsiteX7775" fmla="*/ 4008329 w 7981948"/>
              <a:gd name="connsiteY7775" fmla="*/ 8552707 h 10287000"/>
              <a:gd name="connsiteX7776" fmla="*/ 4027271 w 7981948"/>
              <a:gd name="connsiteY7776" fmla="*/ 8500528 h 10287000"/>
              <a:gd name="connsiteX7777" fmla="*/ 4056015 w 7981948"/>
              <a:gd name="connsiteY7777" fmla="*/ 8406348 h 10287000"/>
              <a:gd name="connsiteX7778" fmla="*/ 4093044 w 7981948"/>
              <a:gd name="connsiteY7778" fmla="*/ 8343457 h 10287000"/>
              <a:gd name="connsiteX7779" fmla="*/ 4066851 w 7981948"/>
              <a:gd name="connsiteY7779" fmla="*/ 8335777 h 10287000"/>
              <a:gd name="connsiteX7780" fmla="*/ 4063757 w 7981948"/>
              <a:gd name="connsiteY7780" fmla="*/ 8334228 h 10287000"/>
              <a:gd name="connsiteX7781" fmla="*/ 4054694 w 7981948"/>
              <a:gd name="connsiteY7781" fmla="*/ 8340549 h 10287000"/>
              <a:gd name="connsiteX7782" fmla="*/ 4048507 w 7981948"/>
              <a:gd name="connsiteY7782" fmla="*/ 8337451 h 10287000"/>
              <a:gd name="connsiteX7783" fmla="*/ 4042316 w 7981948"/>
              <a:gd name="connsiteY7783" fmla="*/ 8334354 h 10287000"/>
              <a:gd name="connsiteX7784" fmla="*/ 4054475 w 7981948"/>
              <a:gd name="connsiteY7784" fmla="*/ 8329583 h 10287000"/>
              <a:gd name="connsiteX7785" fmla="*/ 4059007 w 7981948"/>
              <a:gd name="connsiteY7785" fmla="*/ 8326421 h 10287000"/>
              <a:gd name="connsiteX7786" fmla="*/ 4055912 w 7981948"/>
              <a:gd name="connsiteY7786" fmla="*/ 8324873 h 10287000"/>
              <a:gd name="connsiteX7787" fmla="*/ 4058345 w 7981948"/>
              <a:gd name="connsiteY7787" fmla="*/ 8293521 h 10287000"/>
              <a:gd name="connsiteX7788" fmla="*/ 4057040 w 7981948"/>
              <a:gd name="connsiteY7788" fmla="*/ 8289978 h 10287000"/>
              <a:gd name="connsiteX7789" fmla="*/ 4055873 w 7981948"/>
              <a:gd name="connsiteY7789" fmla="*/ 8289874 h 10287000"/>
              <a:gd name="connsiteX7790" fmla="*/ 4053271 w 7981948"/>
              <a:gd name="connsiteY7790" fmla="*/ 8285432 h 10287000"/>
              <a:gd name="connsiteX7791" fmla="*/ 4075280 w 7981948"/>
              <a:gd name="connsiteY7791" fmla="*/ 8286690 h 10287000"/>
              <a:gd name="connsiteX7792" fmla="*/ 4075193 w 7981948"/>
              <a:gd name="connsiteY7792" fmla="*/ 8289188 h 10287000"/>
              <a:gd name="connsiteX7793" fmla="*/ 4084318 w 7981948"/>
              <a:gd name="connsiteY7793" fmla="*/ 8290235 h 10287000"/>
              <a:gd name="connsiteX7794" fmla="*/ 4104878 w 7981948"/>
              <a:gd name="connsiteY7794" fmla="*/ 8246240 h 10287000"/>
              <a:gd name="connsiteX7795" fmla="*/ 4095374 w 7981948"/>
              <a:gd name="connsiteY7795" fmla="*/ 8230629 h 10287000"/>
              <a:gd name="connsiteX7796" fmla="*/ 4070621 w 7981948"/>
              <a:gd name="connsiteY7796" fmla="*/ 8218239 h 10287000"/>
              <a:gd name="connsiteX7797" fmla="*/ 4064432 w 7981948"/>
              <a:gd name="connsiteY7797" fmla="*/ 8215142 h 10287000"/>
              <a:gd name="connsiteX7798" fmla="*/ 4062774 w 7981948"/>
              <a:gd name="connsiteY7798" fmla="*/ 8208885 h 10287000"/>
              <a:gd name="connsiteX7799" fmla="*/ 4059679 w 7981948"/>
              <a:gd name="connsiteY7799" fmla="*/ 8207337 h 10287000"/>
              <a:gd name="connsiteX7800" fmla="*/ 4038123 w 7981948"/>
              <a:gd name="connsiteY7800" fmla="*/ 8277972 h 10287000"/>
              <a:gd name="connsiteX7801" fmla="*/ 4019777 w 7981948"/>
              <a:gd name="connsiteY7801" fmla="*/ 8279646 h 10287000"/>
              <a:gd name="connsiteX7802" fmla="*/ 4017606 w 7981948"/>
              <a:gd name="connsiteY7802" fmla="*/ 8295524 h 10287000"/>
              <a:gd name="connsiteX7803" fmla="*/ 4010925 w 7981948"/>
              <a:gd name="connsiteY7803" fmla="*/ 8309994 h 10287000"/>
              <a:gd name="connsiteX7804" fmla="*/ 4030324 w 7981948"/>
              <a:gd name="connsiteY7804" fmla="*/ 8311104 h 10287000"/>
              <a:gd name="connsiteX7805" fmla="*/ 4043652 w 7981948"/>
              <a:gd name="connsiteY7805" fmla="*/ 8324130 h 10287000"/>
              <a:gd name="connsiteX7806" fmla="*/ 4007632 w 7981948"/>
              <a:gd name="connsiteY7806" fmla="*/ 8329431 h 10287000"/>
              <a:gd name="connsiteX7807" fmla="*/ 3996418 w 7981948"/>
              <a:gd name="connsiteY7807" fmla="*/ 8318467 h 10287000"/>
              <a:gd name="connsiteX7808" fmla="*/ 3995293 w 7981948"/>
              <a:gd name="connsiteY7808" fmla="*/ 8318962 h 10287000"/>
              <a:gd name="connsiteX7809" fmla="*/ 3985808 w 7981948"/>
              <a:gd name="connsiteY7809" fmla="*/ 8323141 h 10287000"/>
              <a:gd name="connsiteX7810" fmla="*/ 3985119 w 7981948"/>
              <a:gd name="connsiteY7810" fmla="*/ 8342861 h 10287000"/>
              <a:gd name="connsiteX7811" fmla="*/ 3978486 w 7981948"/>
              <a:gd name="connsiteY7811" fmla="*/ 8342121 h 10287000"/>
              <a:gd name="connsiteX7812" fmla="*/ 3978437 w 7981948"/>
              <a:gd name="connsiteY7812" fmla="*/ 8356665 h 10287000"/>
              <a:gd name="connsiteX7813" fmla="*/ 3937413 w 7981948"/>
              <a:gd name="connsiteY7813" fmla="*/ 8439952 h 10287000"/>
              <a:gd name="connsiteX7814" fmla="*/ 3893430 w 7981948"/>
              <a:gd name="connsiteY7814" fmla="*/ 8499268 h 10287000"/>
              <a:gd name="connsiteX7815" fmla="*/ 3896376 w 7981948"/>
              <a:gd name="connsiteY7815" fmla="*/ 8498877 h 10287000"/>
              <a:gd name="connsiteX7816" fmla="*/ 3900809 w 7981948"/>
              <a:gd name="connsiteY7816" fmla="*/ 8512213 h 10287000"/>
              <a:gd name="connsiteX7817" fmla="*/ 3886261 w 7981948"/>
              <a:gd name="connsiteY7817" fmla="*/ 8508935 h 10287000"/>
              <a:gd name="connsiteX7818" fmla="*/ 3879067 w 7981948"/>
              <a:gd name="connsiteY7818" fmla="*/ 8518636 h 10287000"/>
              <a:gd name="connsiteX7819" fmla="*/ 3804789 w 7981948"/>
              <a:gd name="connsiteY7819" fmla="*/ 8633456 h 10287000"/>
              <a:gd name="connsiteX7820" fmla="*/ 3809980 w 7981948"/>
              <a:gd name="connsiteY7820" fmla="*/ 8663195 h 10287000"/>
              <a:gd name="connsiteX7821" fmla="*/ 3784008 w 7981948"/>
              <a:gd name="connsiteY7821" fmla="*/ 8666481 h 10287000"/>
              <a:gd name="connsiteX7822" fmla="*/ 3798043 w 7981948"/>
              <a:gd name="connsiteY7822" fmla="*/ 8678934 h 10287000"/>
              <a:gd name="connsiteX7823" fmla="*/ 3662201 w 7981948"/>
              <a:gd name="connsiteY7823" fmla="*/ 8855223 h 10287000"/>
              <a:gd name="connsiteX7824" fmla="*/ 3653577 w 7981948"/>
              <a:gd name="connsiteY7824" fmla="*/ 8883476 h 10287000"/>
              <a:gd name="connsiteX7825" fmla="*/ 3636670 w 7981948"/>
              <a:gd name="connsiteY7825" fmla="*/ 8880443 h 10287000"/>
              <a:gd name="connsiteX7826" fmla="*/ 3589139 w 7981948"/>
              <a:gd name="connsiteY7826" fmla="*/ 8954364 h 10287000"/>
              <a:gd name="connsiteX7827" fmla="*/ 3532548 w 7981948"/>
              <a:gd name="connsiteY7827" fmla="*/ 9034607 h 10287000"/>
              <a:gd name="connsiteX7828" fmla="*/ 3530112 w 7981948"/>
              <a:gd name="connsiteY7828" fmla="*/ 9065958 h 10287000"/>
              <a:gd name="connsiteX7829" fmla="*/ 3479269 w 7981948"/>
              <a:gd name="connsiteY7829" fmla="*/ 9127366 h 10287000"/>
              <a:gd name="connsiteX7830" fmla="*/ 3409186 w 7981948"/>
              <a:gd name="connsiteY7830" fmla="*/ 9298563 h 10287000"/>
              <a:gd name="connsiteX7831" fmla="*/ 3401999 w 7981948"/>
              <a:gd name="connsiteY7831" fmla="*/ 9322111 h 10287000"/>
              <a:gd name="connsiteX7832" fmla="*/ 3386088 w 7981948"/>
              <a:gd name="connsiteY7832" fmla="*/ 9292434 h 10287000"/>
              <a:gd name="connsiteX7833" fmla="*/ 3387525 w 7981948"/>
              <a:gd name="connsiteY7833" fmla="*/ 9287723 h 10287000"/>
              <a:gd name="connsiteX7834" fmla="*/ 3407646 w 7981948"/>
              <a:gd name="connsiteY7834" fmla="*/ 9221798 h 10287000"/>
              <a:gd name="connsiteX7835" fmla="*/ 3390296 w 7981948"/>
              <a:gd name="connsiteY7835" fmla="*/ 9196830 h 10287000"/>
              <a:gd name="connsiteX7836" fmla="*/ 3394609 w 7981948"/>
              <a:gd name="connsiteY7836" fmla="*/ 9182704 h 10287000"/>
              <a:gd name="connsiteX7837" fmla="*/ 3422018 w 7981948"/>
              <a:gd name="connsiteY7837" fmla="*/ 9174707 h 10287000"/>
              <a:gd name="connsiteX7838" fmla="*/ 3419481 w 7981948"/>
              <a:gd name="connsiteY7838" fmla="*/ 9124584 h 10287000"/>
              <a:gd name="connsiteX7839" fmla="*/ 3386322 w 7981948"/>
              <a:gd name="connsiteY7839" fmla="*/ 9151414 h 10287000"/>
              <a:gd name="connsiteX7840" fmla="*/ 3379137 w 7981948"/>
              <a:gd name="connsiteY7840" fmla="*/ 9174960 h 10287000"/>
              <a:gd name="connsiteX7841" fmla="*/ 3353165 w 7981948"/>
              <a:gd name="connsiteY7841" fmla="*/ 9178246 h 10287000"/>
              <a:gd name="connsiteX7842" fmla="*/ 3337356 w 7981948"/>
              <a:gd name="connsiteY7842" fmla="*/ 9230046 h 10287000"/>
              <a:gd name="connsiteX7843" fmla="*/ 3337797 w 7981948"/>
              <a:gd name="connsiteY7843" fmla="*/ 9251978 h 10287000"/>
              <a:gd name="connsiteX7844" fmla="*/ 3370177 w 7981948"/>
              <a:gd name="connsiteY7844" fmla="*/ 9262757 h 10287000"/>
              <a:gd name="connsiteX7845" fmla="*/ 3301325 w 7981948"/>
              <a:gd name="connsiteY7845" fmla="*/ 9266296 h 10287000"/>
              <a:gd name="connsiteX7846" fmla="*/ 3314260 w 7981948"/>
              <a:gd name="connsiteY7846" fmla="*/ 9223915 h 10287000"/>
              <a:gd name="connsiteX7847" fmla="*/ 3315697 w 7981948"/>
              <a:gd name="connsiteY7847" fmla="*/ 9219206 h 10287000"/>
              <a:gd name="connsiteX7848" fmla="*/ 3312382 w 7981948"/>
              <a:gd name="connsiteY7848" fmla="*/ 9206690 h 10287000"/>
              <a:gd name="connsiteX7849" fmla="*/ 3296910 w 7981948"/>
              <a:gd name="connsiteY7849" fmla="*/ 9198946 h 10287000"/>
              <a:gd name="connsiteX7850" fmla="*/ 3343236 w 7981948"/>
              <a:gd name="connsiteY7850" fmla="*/ 8988716 h 10287000"/>
              <a:gd name="connsiteX7851" fmla="*/ 3312074 w 7981948"/>
              <a:gd name="connsiteY7851" fmla="*/ 8962263 h 10287000"/>
              <a:gd name="connsiteX7852" fmla="*/ 3341359 w 7981948"/>
              <a:gd name="connsiteY7852" fmla="*/ 8971491 h 10287000"/>
              <a:gd name="connsiteX7853" fmla="*/ 3343793 w 7981948"/>
              <a:gd name="connsiteY7853" fmla="*/ 8940140 h 10287000"/>
              <a:gd name="connsiteX7854" fmla="*/ 3340700 w 7981948"/>
              <a:gd name="connsiteY7854" fmla="*/ 8938591 h 10287000"/>
              <a:gd name="connsiteX7855" fmla="*/ 3334730 w 7981948"/>
              <a:gd name="connsiteY7855" fmla="*/ 8946460 h 10287000"/>
              <a:gd name="connsiteX7856" fmla="*/ 3324011 w 7981948"/>
              <a:gd name="connsiteY7856" fmla="*/ 8946524 h 10287000"/>
              <a:gd name="connsiteX7857" fmla="*/ 3322354 w 7981948"/>
              <a:gd name="connsiteY7857" fmla="*/ 8940267 h 10287000"/>
              <a:gd name="connsiteX7858" fmla="*/ 3326885 w 7981948"/>
              <a:gd name="connsiteY7858" fmla="*/ 8937105 h 10287000"/>
              <a:gd name="connsiteX7859" fmla="*/ 3314287 w 7981948"/>
              <a:gd name="connsiteY7859" fmla="*/ 8919944 h 10287000"/>
              <a:gd name="connsiteX7860" fmla="*/ 3259469 w 7981948"/>
              <a:gd name="connsiteY7860" fmla="*/ 8935935 h 10287000"/>
              <a:gd name="connsiteX7861" fmla="*/ 3289415 w 7981948"/>
              <a:gd name="connsiteY7861" fmla="*/ 8978065 h 10287000"/>
              <a:gd name="connsiteX7862" fmla="*/ 3248632 w 7981948"/>
              <a:gd name="connsiteY7862" fmla="*/ 9006507 h 10287000"/>
              <a:gd name="connsiteX7863" fmla="*/ 3235698 w 7981948"/>
              <a:gd name="connsiteY7863" fmla="*/ 9048888 h 10287000"/>
              <a:gd name="connsiteX7864" fmla="*/ 3227076 w 7981948"/>
              <a:gd name="connsiteY7864" fmla="*/ 9077143 h 10287000"/>
              <a:gd name="connsiteX7865" fmla="*/ 3258239 w 7981948"/>
              <a:gd name="connsiteY7865" fmla="*/ 9103596 h 10287000"/>
              <a:gd name="connsiteX7866" fmla="*/ 3238676 w 7981948"/>
              <a:gd name="connsiteY7866" fmla="*/ 9120946 h 10287000"/>
              <a:gd name="connsiteX7867" fmla="*/ 3204417 w 7981948"/>
              <a:gd name="connsiteY7867" fmla="*/ 9092947 h 10287000"/>
              <a:gd name="connsiteX7868" fmla="*/ 3158882 w 7981948"/>
              <a:gd name="connsiteY7868" fmla="*/ 9113583 h 10287000"/>
              <a:gd name="connsiteX7869" fmla="*/ 3157445 w 7981948"/>
              <a:gd name="connsiteY7869" fmla="*/ 9118292 h 10287000"/>
              <a:gd name="connsiteX7870" fmla="*/ 3151256 w 7981948"/>
              <a:gd name="connsiteY7870" fmla="*/ 9115194 h 10287000"/>
              <a:gd name="connsiteX7871" fmla="*/ 3148162 w 7981948"/>
              <a:gd name="connsiteY7871" fmla="*/ 9113645 h 10287000"/>
              <a:gd name="connsiteX7872" fmla="*/ 3149599 w 7981948"/>
              <a:gd name="connsiteY7872" fmla="*/ 9108937 h 10287000"/>
              <a:gd name="connsiteX7873" fmla="*/ 3147723 w 7981948"/>
              <a:gd name="connsiteY7873" fmla="*/ 9091712 h 10287000"/>
              <a:gd name="connsiteX7874" fmla="*/ 3136356 w 7981948"/>
              <a:gd name="connsiteY7874" fmla="*/ 8906888 h 10287000"/>
              <a:gd name="connsiteX7875" fmla="*/ 3108844 w 7981948"/>
              <a:gd name="connsiteY7875" fmla="*/ 8833411 h 10287000"/>
              <a:gd name="connsiteX7876" fmla="*/ 3070715 w 7981948"/>
              <a:gd name="connsiteY7876" fmla="*/ 8841468 h 10287000"/>
              <a:gd name="connsiteX7877" fmla="*/ 3064190 w 7981948"/>
              <a:gd name="connsiteY7877" fmla="*/ 8897913 h 10287000"/>
              <a:gd name="connsiteX7878" fmla="*/ 3081540 w 7981948"/>
              <a:gd name="connsiteY7878" fmla="*/ 8922880 h 10287000"/>
              <a:gd name="connsiteX7879" fmla="*/ 3077668 w 7981948"/>
              <a:gd name="connsiteY7879" fmla="*/ 8958940 h 10287000"/>
              <a:gd name="connsiteX7880" fmla="*/ 3042956 w 7981948"/>
              <a:gd name="connsiteY7880" fmla="*/ 9060992 h 10287000"/>
              <a:gd name="connsiteX7881" fmla="*/ 3035990 w 7981948"/>
              <a:gd name="connsiteY7881" fmla="*/ 9095504 h 10287000"/>
              <a:gd name="connsiteX7882" fmla="*/ 3036209 w 7981948"/>
              <a:gd name="connsiteY7882" fmla="*/ 9106470 h 10287000"/>
              <a:gd name="connsiteX7883" fmla="*/ 3025490 w 7981948"/>
              <a:gd name="connsiteY7883" fmla="*/ 9106534 h 10287000"/>
              <a:gd name="connsiteX7884" fmla="*/ 3014549 w 7981948"/>
              <a:gd name="connsiteY7884" fmla="*/ 9095630 h 10287000"/>
              <a:gd name="connsiteX7885" fmla="*/ 3015986 w 7981948"/>
              <a:gd name="connsiteY7885" fmla="*/ 9090921 h 10287000"/>
              <a:gd name="connsiteX7886" fmla="*/ 3021295 w 7981948"/>
              <a:gd name="connsiteY7886" fmla="*/ 9050150 h 10287000"/>
              <a:gd name="connsiteX7887" fmla="*/ 3018201 w 7981948"/>
              <a:gd name="connsiteY7887" fmla="*/ 9048602 h 10287000"/>
              <a:gd name="connsiteX7888" fmla="*/ 3015663 w 7981948"/>
              <a:gd name="connsiteY7888" fmla="*/ 8998479 h 10287000"/>
              <a:gd name="connsiteX7889" fmla="*/ 2978532 w 7981948"/>
              <a:gd name="connsiteY7889" fmla="*/ 8979895 h 10287000"/>
              <a:gd name="connsiteX7890" fmla="*/ 2963719 w 7981948"/>
              <a:gd name="connsiteY7890" fmla="*/ 9005052 h 10287000"/>
              <a:gd name="connsiteX7891" fmla="*/ 2960626 w 7981948"/>
              <a:gd name="connsiteY7891" fmla="*/ 9003503 h 10287000"/>
              <a:gd name="connsiteX7892" fmla="*/ 2962282 w 7981948"/>
              <a:gd name="connsiteY7892" fmla="*/ 9009760 h 10287000"/>
              <a:gd name="connsiteX7893" fmla="*/ 2967034 w 7981948"/>
              <a:gd name="connsiteY7893" fmla="*/ 9017568 h 10287000"/>
              <a:gd name="connsiteX7894" fmla="*/ 2965597 w 7981948"/>
              <a:gd name="connsiteY7894" fmla="*/ 9022276 h 10287000"/>
              <a:gd name="connsiteX7895" fmla="*/ 2959408 w 7981948"/>
              <a:gd name="connsiteY7895" fmla="*/ 9019178 h 10287000"/>
              <a:gd name="connsiteX7896" fmla="*/ 2953001 w 7981948"/>
              <a:gd name="connsiteY7896" fmla="*/ 9005115 h 10287000"/>
              <a:gd name="connsiteX7897" fmla="*/ 2949906 w 7981948"/>
              <a:gd name="connsiteY7897" fmla="*/ 9003565 h 10287000"/>
              <a:gd name="connsiteX7898" fmla="*/ 2891553 w 7981948"/>
              <a:gd name="connsiteY7898" fmla="*/ 8996075 h 10287000"/>
              <a:gd name="connsiteX7899" fmla="*/ 2872328 w 7981948"/>
              <a:gd name="connsiteY7899" fmla="*/ 8953881 h 10287000"/>
              <a:gd name="connsiteX7900" fmla="*/ 2873765 w 7981948"/>
              <a:gd name="connsiteY7900" fmla="*/ 8949172 h 10287000"/>
              <a:gd name="connsiteX7901" fmla="*/ 2874982 w 7981948"/>
              <a:gd name="connsiteY7901" fmla="*/ 8933498 h 10287000"/>
              <a:gd name="connsiteX7902" fmla="*/ 2854978 w 7981948"/>
              <a:gd name="connsiteY7902" fmla="*/ 8928915 h 10287000"/>
              <a:gd name="connsiteX7903" fmla="*/ 2801936 w 7981948"/>
              <a:gd name="connsiteY7903" fmla="*/ 8880655 h 10287000"/>
              <a:gd name="connsiteX7904" fmla="*/ 2819181 w 7981948"/>
              <a:gd name="connsiteY7904" fmla="*/ 8824146 h 10287000"/>
              <a:gd name="connsiteX7905" fmla="*/ 2782050 w 7981948"/>
              <a:gd name="connsiteY7905" fmla="*/ 8805562 h 10287000"/>
              <a:gd name="connsiteX7906" fmla="*/ 2780949 w 7981948"/>
              <a:gd name="connsiteY7906" fmla="*/ 8750729 h 10287000"/>
              <a:gd name="connsiteX7907" fmla="*/ 2831016 w 7981948"/>
              <a:gd name="connsiteY7907" fmla="*/ 8726932 h 10287000"/>
              <a:gd name="connsiteX7908" fmla="*/ 2800292 w 7981948"/>
              <a:gd name="connsiteY7908" fmla="*/ 8722413 h 10287000"/>
              <a:gd name="connsiteX7909" fmla="*/ 2768910 w 7981948"/>
              <a:gd name="connsiteY7909" fmla="*/ 8684992 h 10287000"/>
              <a:gd name="connsiteX7910" fmla="*/ 2770683 w 7981948"/>
              <a:gd name="connsiteY7910" fmla="*/ 8620741 h 10287000"/>
              <a:gd name="connsiteX7911" fmla="*/ 2753335 w 7981948"/>
              <a:gd name="connsiteY7911" fmla="*/ 8595772 h 10287000"/>
              <a:gd name="connsiteX7912" fmla="*/ 2737863 w 7981948"/>
              <a:gd name="connsiteY7912" fmla="*/ 8588029 h 10287000"/>
              <a:gd name="connsiteX7913" fmla="*/ 2730018 w 7981948"/>
              <a:gd name="connsiteY7913" fmla="*/ 8578675 h 10287000"/>
              <a:gd name="connsiteX7914" fmla="*/ 2740737 w 7981948"/>
              <a:gd name="connsiteY7914" fmla="*/ 8578609 h 10287000"/>
              <a:gd name="connsiteX7915" fmla="*/ 2762398 w 7981948"/>
              <a:gd name="connsiteY7915" fmla="*/ 8589452 h 10287000"/>
              <a:gd name="connsiteX7916" fmla="*/ 2765492 w 7981948"/>
              <a:gd name="connsiteY7916" fmla="*/ 8591000 h 10287000"/>
              <a:gd name="connsiteX7917" fmla="*/ 2743069 w 7981948"/>
              <a:gd name="connsiteY7917" fmla="*/ 8465784 h 10287000"/>
              <a:gd name="connsiteX7918" fmla="*/ 2767604 w 7981948"/>
              <a:gd name="connsiteY7918" fmla="*/ 8467205 h 10287000"/>
              <a:gd name="connsiteX7919" fmla="*/ 2784850 w 7981948"/>
              <a:gd name="connsiteY7919" fmla="*/ 8410698 h 10287000"/>
              <a:gd name="connsiteX7920" fmla="*/ 2741090 w 7981948"/>
              <a:gd name="connsiteY7920" fmla="*/ 8367082 h 10287000"/>
              <a:gd name="connsiteX7921" fmla="*/ 2732700 w 7981948"/>
              <a:gd name="connsiteY7921" fmla="*/ 8254320 h 10287000"/>
              <a:gd name="connsiteX7922" fmla="*/ 2723417 w 7981948"/>
              <a:gd name="connsiteY7922" fmla="*/ 8249673 h 10287000"/>
              <a:gd name="connsiteX7923" fmla="*/ 2712477 w 7981948"/>
              <a:gd name="connsiteY7923" fmla="*/ 8238769 h 10287000"/>
              <a:gd name="connsiteX7924" fmla="*/ 2726293 w 7981948"/>
              <a:gd name="connsiteY7924" fmla="*/ 8240256 h 10287000"/>
              <a:gd name="connsiteX7925" fmla="*/ 2735575 w 7981948"/>
              <a:gd name="connsiteY7925" fmla="*/ 8244901 h 10287000"/>
              <a:gd name="connsiteX7926" fmla="*/ 2713403 w 7981948"/>
              <a:gd name="connsiteY7926" fmla="*/ 8181133 h 10287000"/>
              <a:gd name="connsiteX7927" fmla="*/ 2705811 w 7981948"/>
              <a:gd name="connsiteY7927" fmla="*/ 8161635 h 10287000"/>
              <a:gd name="connsiteX7928" fmla="*/ 2697533 w 7981948"/>
              <a:gd name="connsiteY7928" fmla="*/ 8194757 h 10287000"/>
              <a:gd name="connsiteX7929" fmla="*/ 2691613 w 7981948"/>
              <a:gd name="connsiteY7929" fmla="*/ 8208040 h 10287000"/>
              <a:gd name="connsiteX7930" fmla="*/ 2693970 w 7981948"/>
              <a:gd name="connsiteY7930" fmla="*/ 8209007 h 10287000"/>
              <a:gd name="connsiteX7931" fmla="*/ 2693904 w 7981948"/>
              <a:gd name="connsiteY7931" fmla="*/ 8250880 h 10287000"/>
              <a:gd name="connsiteX7932" fmla="*/ 2677347 w 7981948"/>
              <a:gd name="connsiteY7932" fmla="*/ 8275516 h 10287000"/>
              <a:gd name="connsiteX7933" fmla="*/ 2676159 w 7981948"/>
              <a:gd name="connsiteY7933" fmla="*/ 8280267 h 10287000"/>
              <a:gd name="connsiteX7934" fmla="*/ 2670239 w 7981948"/>
              <a:gd name="connsiteY7934" fmla="*/ 8293552 h 10287000"/>
              <a:gd name="connsiteX7935" fmla="*/ 2671408 w 7981948"/>
              <a:gd name="connsiteY7935" fmla="*/ 8299268 h 10287000"/>
              <a:gd name="connsiteX7936" fmla="*/ 2670221 w 7981948"/>
              <a:gd name="connsiteY7936" fmla="*/ 8304020 h 10287000"/>
              <a:gd name="connsiteX7937" fmla="*/ 2665488 w 7981948"/>
              <a:gd name="connsiteY7937" fmla="*/ 8312556 h 10287000"/>
              <a:gd name="connsiteX7938" fmla="*/ 2661944 w 7981948"/>
              <a:gd name="connsiteY7938" fmla="*/ 8316339 h 10287000"/>
              <a:gd name="connsiteX7939" fmla="*/ 2650173 w 7981948"/>
              <a:gd name="connsiteY7939" fmla="*/ 8346895 h 10287000"/>
              <a:gd name="connsiteX7940" fmla="*/ 2654859 w 7981948"/>
              <a:gd name="connsiteY7940" fmla="*/ 8345909 h 10287000"/>
              <a:gd name="connsiteX7941" fmla="*/ 2662625 w 7981948"/>
              <a:gd name="connsiteY7941" fmla="*/ 8355161 h 10287000"/>
              <a:gd name="connsiteX7942" fmla="*/ 2660223 w 7981948"/>
              <a:gd name="connsiteY7942" fmla="*/ 8367368 h 10287000"/>
              <a:gd name="connsiteX7943" fmla="*/ 2655526 w 7981948"/>
              <a:gd name="connsiteY7943" fmla="*/ 8378424 h 10287000"/>
              <a:gd name="connsiteX7944" fmla="*/ 2649846 w 7981948"/>
              <a:gd name="connsiteY7944" fmla="*/ 8397035 h 10287000"/>
              <a:gd name="connsiteX7945" fmla="*/ 2639238 w 7981948"/>
              <a:gd name="connsiteY7945" fmla="*/ 8397091 h 10287000"/>
              <a:gd name="connsiteX7946" fmla="*/ 2634533 w 7981948"/>
              <a:gd name="connsiteY7946" fmla="*/ 8389373 h 10287000"/>
              <a:gd name="connsiteX7947" fmla="*/ 2634497 w 7981948"/>
              <a:gd name="connsiteY7947" fmla="*/ 8387591 h 10287000"/>
              <a:gd name="connsiteX7948" fmla="*/ 2632325 w 7981948"/>
              <a:gd name="connsiteY7948" fmla="*/ 8393231 h 10287000"/>
              <a:gd name="connsiteX7949" fmla="*/ 2631137 w 7981948"/>
              <a:gd name="connsiteY7949" fmla="*/ 8397982 h 10287000"/>
              <a:gd name="connsiteX7950" fmla="*/ 2628763 w 7981948"/>
              <a:gd name="connsiteY7950" fmla="*/ 8407483 h 10287000"/>
              <a:gd name="connsiteX7951" fmla="*/ 2622859 w 7981948"/>
              <a:gd name="connsiteY7951" fmla="*/ 8410301 h 10287000"/>
              <a:gd name="connsiteX7952" fmla="*/ 2616972 w 7981948"/>
              <a:gd name="connsiteY7952" fmla="*/ 8402651 h 10287000"/>
              <a:gd name="connsiteX7953" fmla="*/ 2621704 w 7981948"/>
              <a:gd name="connsiteY7953" fmla="*/ 8394116 h 10287000"/>
              <a:gd name="connsiteX7954" fmla="*/ 2619347 w 7981948"/>
              <a:gd name="connsiteY7954" fmla="*/ 8393150 h 10287000"/>
              <a:gd name="connsiteX7955" fmla="*/ 2619380 w 7981948"/>
              <a:gd name="connsiteY7955" fmla="*/ 8372214 h 10287000"/>
              <a:gd name="connsiteX7956" fmla="*/ 2544807 w 7981948"/>
              <a:gd name="connsiteY7956" fmla="*/ 8524953 h 10287000"/>
              <a:gd name="connsiteX7957" fmla="*/ 2511507 w 7981948"/>
              <a:gd name="connsiteY7957" fmla="*/ 8689374 h 10287000"/>
              <a:gd name="connsiteX7958" fmla="*/ 2395341 w 7981948"/>
              <a:gd name="connsiteY7958" fmla="*/ 9029318 h 10287000"/>
              <a:gd name="connsiteX7959" fmla="*/ 2398819 w 7981948"/>
              <a:gd name="connsiteY7959" fmla="*/ 9067406 h 10287000"/>
              <a:gd name="connsiteX7960" fmla="*/ 2379920 w 7981948"/>
              <a:gd name="connsiteY7960" fmla="*/ 9080608 h 10287000"/>
              <a:gd name="connsiteX7961" fmla="*/ 2362108 w 7981948"/>
              <a:gd name="connsiteY7961" fmla="*/ 9151866 h 10287000"/>
              <a:gd name="connsiteX7962" fmla="*/ 2367943 w 7981948"/>
              <a:gd name="connsiteY7962" fmla="*/ 9190921 h 10287000"/>
              <a:gd name="connsiteX7963" fmla="*/ 2345534 w 7981948"/>
              <a:gd name="connsiteY7963" fmla="*/ 9186974 h 10287000"/>
              <a:gd name="connsiteX7964" fmla="*/ 2314694 w 7981948"/>
              <a:gd name="connsiteY7964" fmla="*/ 9289552 h 10287000"/>
              <a:gd name="connsiteX7965" fmla="*/ 2345417 w 7981948"/>
              <a:gd name="connsiteY7965" fmla="*/ 9260248 h 10287000"/>
              <a:gd name="connsiteX7966" fmla="*/ 2294374 w 7981948"/>
              <a:gd name="connsiteY7966" fmla="*/ 9454054 h 10287000"/>
              <a:gd name="connsiteX7967" fmla="*/ 2267197 w 7981948"/>
              <a:gd name="connsiteY7967" fmla="*/ 9479575 h 10287000"/>
              <a:gd name="connsiteX7968" fmla="*/ 2274272 w 7981948"/>
              <a:gd name="connsiteY7968" fmla="*/ 9482474 h 10287000"/>
              <a:gd name="connsiteX7969" fmla="*/ 2277833 w 7981948"/>
              <a:gd name="connsiteY7969" fmla="*/ 9468224 h 10287000"/>
              <a:gd name="connsiteX7970" fmla="*/ 2281379 w 7981948"/>
              <a:gd name="connsiteY7970" fmla="*/ 9464440 h 10287000"/>
              <a:gd name="connsiteX7971" fmla="*/ 2282548 w 7981948"/>
              <a:gd name="connsiteY7971" fmla="*/ 9470157 h 10287000"/>
              <a:gd name="connsiteX7972" fmla="*/ 2276630 w 7981948"/>
              <a:gd name="connsiteY7972" fmla="*/ 9483441 h 10287000"/>
              <a:gd name="connsiteX7973" fmla="*/ 2278988 w 7981948"/>
              <a:gd name="connsiteY7973" fmla="*/ 9484407 h 10287000"/>
              <a:gd name="connsiteX7974" fmla="*/ 2268334 w 7981948"/>
              <a:gd name="connsiteY7974" fmla="*/ 9506229 h 10287000"/>
              <a:gd name="connsiteX7975" fmla="*/ 2229332 w 7981948"/>
              <a:gd name="connsiteY7975" fmla="*/ 9547852 h 10287000"/>
              <a:gd name="connsiteX7976" fmla="*/ 2224583 w 7981948"/>
              <a:gd name="connsiteY7976" fmla="*/ 9566856 h 10287000"/>
              <a:gd name="connsiteX7977" fmla="*/ 2216271 w 7981948"/>
              <a:gd name="connsiteY7977" fmla="*/ 9600109 h 10287000"/>
              <a:gd name="connsiteX7978" fmla="*/ 2257663 w 7981948"/>
              <a:gd name="connsiteY7978" fmla="*/ 9538516 h 10287000"/>
              <a:gd name="connsiteX7979" fmla="*/ 2250489 w 7981948"/>
              <a:gd name="connsiteY7979" fmla="*/ 9598423 h 10287000"/>
              <a:gd name="connsiteX7980" fmla="*/ 2215016 w 7981948"/>
              <a:gd name="connsiteY7980" fmla="*/ 9646731 h 10287000"/>
              <a:gd name="connsiteX7981" fmla="*/ 2192522 w 7981948"/>
              <a:gd name="connsiteY7981" fmla="*/ 9695121 h 10287000"/>
              <a:gd name="connsiteX7982" fmla="*/ 2168823 w 7981948"/>
              <a:gd name="connsiteY7982" fmla="*/ 9758731 h 10287000"/>
              <a:gd name="connsiteX7983" fmla="*/ 2151029 w 7981948"/>
              <a:gd name="connsiteY7983" fmla="*/ 9819521 h 10287000"/>
              <a:gd name="connsiteX7984" fmla="*/ 2145125 w 7981948"/>
              <a:gd name="connsiteY7984" fmla="*/ 9822340 h 10287000"/>
              <a:gd name="connsiteX7985" fmla="*/ 2143953 w 7981948"/>
              <a:gd name="connsiteY7985" fmla="*/ 9816622 h 10287000"/>
              <a:gd name="connsiteX7986" fmla="*/ 2145141 w 7981948"/>
              <a:gd name="connsiteY7986" fmla="*/ 9811871 h 10287000"/>
              <a:gd name="connsiteX7987" fmla="*/ 2160562 w 7981948"/>
              <a:gd name="connsiteY7987" fmla="*/ 9760580 h 10287000"/>
              <a:gd name="connsiteX7988" fmla="*/ 2186635 w 7981948"/>
              <a:gd name="connsiteY7988" fmla="*/ 9687471 h 10287000"/>
              <a:gd name="connsiteX7989" fmla="*/ 2184277 w 7981948"/>
              <a:gd name="connsiteY7989" fmla="*/ 9686504 h 10287000"/>
              <a:gd name="connsiteX7990" fmla="*/ 2180781 w 7981948"/>
              <a:gd name="connsiteY7990" fmla="*/ 9658886 h 10287000"/>
              <a:gd name="connsiteX7991" fmla="*/ 2176065 w 7981948"/>
              <a:gd name="connsiteY7991" fmla="*/ 9656953 h 10287000"/>
              <a:gd name="connsiteX7992" fmla="*/ 2174894 w 7981948"/>
              <a:gd name="connsiteY7992" fmla="*/ 9651235 h 10287000"/>
              <a:gd name="connsiteX7993" fmla="*/ 2173708 w 7981948"/>
              <a:gd name="connsiteY7993" fmla="*/ 9655986 h 10287000"/>
              <a:gd name="connsiteX7994" fmla="*/ 2132247 w 7981948"/>
              <a:gd name="connsiteY7994" fmla="*/ 9759450 h 10287000"/>
              <a:gd name="connsiteX7995" fmla="*/ 2121677 w 7981948"/>
              <a:gd name="connsiteY7995" fmla="*/ 9728930 h 10287000"/>
              <a:gd name="connsiteX7996" fmla="*/ 2128803 w 7981948"/>
              <a:gd name="connsiteY7996" fmla="*/ 9700428 h 10287000"/>
              <a:gd name="connsiteX7997" fmla="*/ 2114638 w 7981948"/>
              <a:gd name="connsiteY7997" fmla="*/ 9705096 h 10287000"/>
              <a:gd name="connsiteX7998" fmla="*/ 2106327 w 7981948"/>
              <a:gd name="connsiteY7998" fmla="*/ 9738349 h 10287000"/>
              <a:gd name="connsiteX7999" fmla="*/ 2101609 w 7981948"/>
              <a:gd name="connsiteY7999" fmla="*/ 9736416 h 10287000"/>
              <a:gd name="connsiteX8000" fmla="*/ 2102796 w 7981948"/>
              <a:gd name="connsiteY8000" fmla="*/ 9731667 h 10287000"/>
              <a:gd name="connsiteX8001" fmla="*/ 2108734 w 7981948"/>
              <a:gd name="connsiteY8001" fmla="*/ 9707912 h 10287000"/>
              <a:gd name="connsiteX8002" fmla="*/ 2109921 w 7981948"/>
              <a:gd name="connsiteY8002" fmla="*/ 9703163 h 10287000"/>
              <a:gd name="connsiteX8003" fmla="*/ 2100506 w 7981948"/>
              <a:gd name="connsiteY8003" fmla="*/ 9688830 h 10287000"/>
              <a:gd name="connsiteX8004" fmla="*/ 2089869 w 7981948"/>
              <a:gd name="connsiteY8004" fmla="*/ 9700180 h 10287000"/>
              <a:gd name="connsiteX8005" fmla="*/ 2088682 w 7981948"/>
              <a:gd name="connsiteY8005" fmla="*/ 9704931 h 10287000"/>
              <a:gd name="connsiteX8006" fmla="*/ 2094567 w 7981948"/>
              <a:gd name="connsiteY8006" fmla="*/ 9712580 h 10287000"/>
              <a:gd name="connsiteX8007" fmla="*/ 2081556 w 7981948"/>
              <a:gd name="connsiteY8007" fmla="*/ 9733435 h 10287000"/>
              <a:gd name="connsiteX8008" fmla="*/ 2080318 w 7981948"/>
              <a:gd name="connsiteY8008" fmla="*/ 9769588 h 10287000"/>
              <a:gd name="connsiteX8009" fmla="*/ 2062591 w 7981948"/>
              <a:gd name="connsiteY8009" fmla="*/ 9788508 h 10287000"/>
              <a:gd name="connsiteX8010" fmla="*/ 2060217 w 7981948"/>
              <a:gd name="connsiteY8010" fmla="*/ 9798009 h 10287000"/>
              <a:gd name="connsiteX8011" fmla="*/ 2066103 w 7981948"/>
              <a:gd name="connsiteY8011" fmla="*/ 9805660 h 10287000"/>
              <a:gd name="connsiteX8012" fmla="*/ 2071991 w 7981948"/>
              <a:gd name="connsiteY8012" fmla="*/ 9813311 h 10287000"/>
              <a:gd name="connsiteX8013" fmla="*/ 2074350 w 7981948"/>
              <a:gd name="connsiteY8013" fmla="*/ 9814277 h 10287000"/>
              <a:gd name="connsiteX8014" fmla="*/ 2073160 w 7981948"/>
              <a:gd name="connsiteY8014" fmla="*/ 9819027 h 10287000"/>
              <a:gd name="connsiteX8015" fmla="*/ 2053092 w 7981948"/>
              <a:gd name="connsiteY8015" fmla="*/ 9826513 h 10287000"/>
              <a:gd name="connsiteX8016" fmla="*/ 2050734 w 7981948"/>
              <a:gd name="connsiteY8016" fmla="*/ 9825547 h 10287000"/>
              <a:gd name="connsiteX8017" fmla="*/ 2048409 w 7981948"/>
              <a:gd name="connsiteY8017" fmla="*/ 9803644 h 10287000"/>
              <a:gd name="connsiteX8018" fmla="*/ 2049596 w 7981948"/>
              <a:gd name="connsiteY8018" fmla="*/ 9798894 h 10287000"/>
              <a:gd name="connsiteX8019" fmla="*/ 2053158 w 7981948"/>
              <a:gd name="connsiteY8019" fmla="*/ 9784642 h 10287000"/>
              <a:gd name="connsiteX8020" fmla="*/ 2046085 w 7981948"/>
              <a:gd name="connsiteY8020" fmla="*/ 9781743 h 10287000"/>
              <a:gd name="connsiteX8021" fmla="*/ 2037924 w 7981948"/>
              <a:gd name="connsiteY8021" fmla="*/ 9720788 h 10287000"/>
              <a:gd name="connsiteX8022" fmla="*/ 2036753 w 7981948"/>
              <a:gd name="connsiteY8022" fmla="*/ 9715070 h 10287000"/>
              <a:gd name="connsiteX8023" fmla="*/ 2034394 w 7981948"/>
              <a:gd name="connsiteY8023" fmla="*/ 9714103 h 10287000"/>
              <a:gd name="connsiteX8024" fmla="*/ 2034344 w 7981948"/>
              <a:gd name="connsiteY8024" fmla="*/ 9745507 h 10287000"/>
              <a:gd name="connsiteX8025" fmla="*/ 2021249 w 7981948"/>
              <a:gd name="connsiteY8025" fmla="*/ 9818698 h 10287000"/>
              <a:gd name="connsiteX8026" fmla="*/ 1963198 w 7981948"/>
              <a:gd name="connsiteY8026" fmla="*/ 9967736 h 10287000"/>
              <a:gd name="connsiteX8027" fmla="*/ 1943080 w 7981948"/>
              <a:gd name="connsiteY8027" fmla="*/ 10006624 h 10287000"/>
              <a:gd name="connsiteX8028" fmla="*/ 1919365 w 7981948"/>
              <a:gd name="connsiteY8028" fmla="*/ 10080700 h 10287000"/>
              <a:gd name="connsiteX8029" fmla="*/ 1909915 w 7981948"/>
              <a:gd name="connsiteY8029" fmla="*/ 10087303 h 10287000"/>
              <a:gd name="connsiteX8030" fmla="*/ 1907574 w 7981948"/>
              <a:gd name="connsiteY8030" fmla="*/ 10075868 h 10287000"/>
              <a:gd name="connsiteX8031" fmla="*/ 1928914 w 7981948"/>
              <a:gd name="connsiteY8031" fmla="*/ 10011292 h 10287000"/>
              <a:gd name="connsiteX8032" fmla="*/ 1888709 w 7981948"/>
              <a:gd name="connsiteY8032" fmla="*/ 10068136 h 10287000"/>
              <a:gd name="connsiteX8033" fmla="*/ 1889812 w 7981948"/>
              <a:gd name="connsiteY8033" fmla="*/ 10115724 h 10287000"/>
              <a:gd name="connsiteX8034" fmla="*/ 1903994 w 7981948"/>
              <a:gd name="connsiteY8034" fmla="*/ 10100589 h 10287000"/>
              <a:gd name="connsiteX8035" fmla="*/ 1868421 w 7981948"/>
              <a:gd name="connsiteY8035" fmla="*/ 10211703 h 10287000"/>
              <a:gd name="connsiteX8036" fmla="*/ 1863739 w 7981948"/>
              <a:gd name="connsiteY8036" fmla="*/ 10188834 h 10287000"/>
              <a:gd name="connsiteX8037" fmla="*/ 1860193 w 7981948"/>
              <a:gd name="connsiteY8037" fmla="*/ 10192617 h 10287000"/>
              <a:gd name="connsiteX8038" fmla="*/ 1854290 w 7981948"/>
              <a:gd name="connsiteY8038" fmla="*/ 10195435 h 10287000"/>
              <a:gd name="connsiteX8039" fmla="*/ 1853103 w 7981948"/>
              <a:gd name="connsiteY8039" fmla="*/ 10200186 h 10287000"/>
              <a:gd name="connsiteX8040" fmla="*/ 1827012 w 7981948"/>
              <a:gd name="connsiteY8040" fmla="*/ 10283763 h 10287000"/>
              <a:gd name="connsiteX8041" fmla="*/ 1822087 w 7981948"/>
              <a:gd name="connsiteY8041" fmla="*/ 10285263 h 10287000"/>
              <a:gd name="connsiteX8042" fmla="*/ 1821509 w 7981948"/>
              <a:gd name="connsiteY8042" fmla="*/ 10287000 h 10287000"/>
              <a:gd name="connsiteX8043" fmla="*/ 1782252 w 7981948"/>
              <a:gd name="connsiteY8043" fmla="*/ 10287000 h 10287000"/>
              <a:gd name="connsiteX8044" fmla="*/ 1783514 w 7981948"/>
              <a:gd name="connsiteY8044" fmla="*/ 10278700 h 10287000"/>
              <a:gd name="connsiteX8045" fmla="*/ 1792946 w 7981948"/>
              <a:gd name="connsiteY8045" fmla="*/ 10191240 h 10287000"/>
              <a:gd name="connsiteX8046" fmla="*/ 1836714 w 7981948"/>
              <a:gd name="connsiteY8046" fmla="*/ 10120145 h 10287000"/>
              <a:gd name="connsiteX8047" fmla="*/ 1839071 w 7981948"/>
              <a:gd name="connsiteY8047" fmla="*/ 10121111 h 10287000"/>
              <a:gd name="connsiteX8048" fmla="*/ 1839088 w 7981948"/>
              <a:gd name="connsiteY8048" fmla="*/ 10110644 h 10287000"/>
              <a:gd name="connsiteX8049" fmla="*/ 1840276 w 7981948"/>
              <a:gd name="connsiteY8049" fmla="*/ 10105893 h 10287000"/>
              <a:gd name="connsiteX8050" fmla="*/ 1842634 w 7981948"/>
              <a:gd name="connsiteY8050" fmla="*/ 10106859 h 10287000"/>
              <a:gd name="connsiteX8051" fmla="*/ 1844991 w 7981948"/>
              <a:gd name="connsiteY8051" fmla="*/ 10107826 h 10287000"/>
              <a:gd name="connsiteX8052" fmla="*/ 1867402 w 7981948"/>
              <a:gd name="connsiteY8052" fmla="*/ 10111775 h 10287000"/>
              <a:gd name="connsiteX8053" fmla="*/ 1863923 w 7981948"/>
              <a:gd name="connsiteY8053" fmla="*/ 10073689 h 10287000"/>
              <a:gd name="connsiteX8054" fmla="*/ 1858036 w 7981948"/>
              <a:gd name="connsiteY8054" fmla="*/ 10066038 h 10287000"/>
              <a:gd name="connsiteX8055" fmla="*/ 1849742 w 7981948"/>
              <a:gd name="connsiteY8055" fmla="*/ 10088823 h 10287000"/>
              <a:gd name="connsiteX8056" fmla="*/ 1847384 w 7981948"/>
              <a:gd name="connsiteY8056" fmla="*/ 10087858 h 10287000"/>
              <a:gd name="connsiteX8057" fmla="*/ 1848553 w 7981948"/>
              <a:gd name="connsiteY8057" fmla="*/ 10093576 h 10287000"/>
              <a:gd name="connsiteX8058" fmla="*/ 1847367 w 7981948"/>
              <a:gd name="connsiteY8058" fmla="*/ 10098325 h 10287000"/>
              <a:gd name="connsiteX8059" fmla="*/ 1842650 w 7981948"/>
              <a:gd name="connsiteY8059" fmla="*/ 10096392 h 10287000"/>
              <a:gd name="connsiteX8060" fmla="*/ 1841481 w 7981948"/>
              <a:gd name="connsiteY8060" fmla="*/ 10090676 h 10287000"/>
              <a:gd name="connsiteX8061" fmla="*/ 1834423 w 7981948"/>
              <a:gd name="connsiteY8061" fmla="*/ 10077308 h 10287000"/>
              <a:gd name="connsiteX8062" fmla="*/ 1833235 w 7981948"/>
              <a:gd name="connsiteY8062" fmla="*/ 10082057 h 10287000"/>
              <a:gd name="connsiteX8063" fmla="*/ 1828518 w 7981948"/>
              <a:gd name="connsiteY8063" fmla="*/ 10080124 h 10287000"/>
              <a:gd name="connsiteX8064" fmla="*/ 1829706 w 7981948"/>
              <a:gd name="connsiteY8064" fmla="*/ 10075375 h 10287000"/>
              <a:gd name="connsiteX8065" fmla="*/ 1833252 w 7981948"/>
              <a:gd name="connsiteY8065" fmla="*/ 10071590 h 10287000"/>
              <a:gd name="connsiteX8066" fmla="*/ 1830893 w 7981948"/>
              <a:gd name="connsiteY8066" fmla="*/ 10070623 h 10287000"/>
              <a:gd name="connsiteX8067" fmla="*/ 1843938 w 7981948"/>
              <a:gd name="connsiteY8067" fmla="*/ 10028834 h 10287000"/>
              <a:gd name="connsiteX8068" fmla="*/ 1843905 w 7981948"/>
              <a:gd name="connsiteY8068" fmla="*/ 10049770 h 10287000"/>
              <a:gd name="connsiteX8069" fmla="*/ 1864074 w 7981948"/>
              <a:gd name="connsiteY8069" fmla="*/ 9979479 h 10287000"/>
              <a:gd name="connsiteX8070" fmla="*/ 1866434 w 7981948"/>
              <a:gd name="connsiteY8070" fmla="*/ 9980445 h 10287000"/>
              <a:gd name="connsiteX8071" fmla="*/ 1865262 w 7981948"/>
              <a:gd name="connsiteY8071" fmla="*/ 9974727 h 10287000"/>
              <a:gd name="connsiteX8072" fmla="*/ 1858187 w 7981948"/>
              <a:gd name="connsiteY8072" fmla="*/ 9971828 h 10287000"/>
              <a:gd name="connsiteX8073" fmla="*/ 1852283 w 7981948"/>
              <a:gd name="connsiteY8073" fmla="*/ 9974644 h 10287000"/>
              <a:gd name="connsiteX8074" fmla="*/ 1847552 w 7981948"/>
              <a:gd name="connsiteY8074" fmla="*/ 9983178 h 10287000"/>
              <a:gd name="connsiteX8075" fmla="*/ 1848721 w 7981948"/>
              <a:gd name="connsiteY8075" fmla="*/ 9988896 h 10287000"/>
              <a:gd name="connsiteX8076" fmla="*/ 1852250 w 7981948"/>
              <a:gd name="connsiteY8076" fmla="*/ 9995581 h 10287000"/>
              <a:gd name="connsiteX8077" fmla="*/ 1843972 w 7981948"/>
              <a:gd name="connsiteY8077" fmla="*/ 10007900 h 10287000"/>
              <a:gd name="connsiteX8078" fmla="*/ 1841598 w 7981948"/>
              <a:gd name="connsiteY8078" fmla="*/ 10017400 h 10287000"/>
              <a:gd name="connsiteX8079" fmla="*/ 1839239 w 7981948"/>
              <a:gd name="connsiteY8079" fmla="*/ 10016434 h 10287000"/>
              <a:gd name="connsiteX8080" fmla="*/ 1836881 w 7981948"/>
              <a:gd name="connsiteY8080" fmla="*/ 10015467 h 10287000"/>
              <a:gd name="connsiteX8081" fmla="*/ 1839255 w 7981948"/>
              <a:gd name="connsiteY8081" fmla="*/ 10005967 h 10287000"/>
              <a:gd name="connsiteX8082" fmla="*/ 1831011 w 7981948"/>
              <a:gd name="connsiteY8082" fmla="*/ 9997349 h 10287000"/>
              <a:gd name="connsiteX8083" fmla="*/ 1825074 w 7981948"/>
              <a:gd name="connsiteY8083" fmla="*/ 10021102 h 10287000"/>
              <a:gd name="connsiteX8084" fmla="*/ 1827432 w 7981948"/>
              <a:gd name="connsiteY8084" fmla="*/ 10022068 h 10287000"/>
              <a:gd name="connsiteX8085" fmla="*/ 1832149 w 7981948"/>
              <a:gd name="connsiteY8085" fmla="*/ 10024001 h 10287000"/>
              <a:gd name="connsiteX8086" fmla="*/ 1830961 w 7981948"/>
              <a:gd name="connsiteY8086" fmla="*/ 10028753 h 10287000"/>
              <a:gd name="connsiteX8087" fmla="*/ 1820340 w 7981948"/>
              <a:gd name="connsiteY8087" fmla="*/ 10029636 h 10287000"/>
              <a:gd name="connsiteX8088" fmla="*/ 1817982 w 7981948"/>
              <a:gd name="connsiteY8088" fmla="*/ 10028670 h 10287000"/>
              <a:gd name="connsiteX8089" fmla="*/ 1818017 w 7981948"/>
              <a:gd name="connsiteY8089" fmla="*/ 10007733 h 10287000"/>
              <a:gd name="connsiteX8090" fmla="*/ 1827483 w 7981948"/>
              <a:gd name="connsiteY8090" fmla="*/ 9990665 h 10287000"/>
              <a:gd name="connsiteX8091" fmla="*/ 1831027 w 7981948"/>
              <a:gd name="connsiteY8091" fmla="*/ 9986882 h 10287000"/>
              <a:gd name="connsiteX8092" fmla="*/ 1834573 w 7981948"/>
              <a:gd name="connsiteY8092" fmla="*/ 9983097 h 10287000"/>
              <a:gd name="connsiteX8093" fmla="*/ 1835761 w 7981948"/>
              <a:gd name="connsiteY8093" fmla="*/ 9978346 h 10287000"/>
              <a:gd name="connsiteX8094" fmla="*/ 1841681 w 7981948"/>
              <a:gd name="connsiteY8094" fmla="*/ 9965061 h 10287000"/>
              <a:gd name="connsiteX8095" fmla="*/ 1842886 w 7981948"/>
              <a:gd name="connsiteY8095" fmla="*/ 9949844 h 10287000"/>
              <a:gd name="connsiteX8096" fmla="*/ 1844072 w 7981948"/>
              <a:gd name="connsiteY8096" fmla="*/ 9945093 h 10287000"/>
              <a:gd name="connsiteX8097" fmla="*/ 1841714 w 7981948"/>
              <a:gd name="connsiteY8097" fmla="*/ 9944126 h 10287000"/>
              <a:gd name="connsiteX8098" fmla="*/ 1861817 w 7981948"/>
              <a:gd name="connsiteY8098" fmla="*/ 9915703 h 10287000"/>
              <a:gd name="connsiteX8099" fmla="*/ 1866550 w 7981948"/>
              <a:gd name="connsiteY8099" fmla="*/ 9907169 h 10287000"/>
              <a:gd name="connsiteX8100" fmla="*/ 1865380 w 7981948"/>
              <a:gd name="connsiteY8100" fmla="*/ 9901453 h 10287000"/>
              <a:gd name="connsiteX8101" fmla="*/ 1868926 w 7981948"/>
              <a:gd name="connsiteY8101" fmla="*/ 9897669 h 10287000"/>
              <a:gd name="connsiteX8102" fmla="*/ 1874829 w 7981948"/>
              <a:gd name="connsiteY8102" fmla="*/ 9894852 h 10287000"/>
              <a:gd name="connsiteX8103" fmla="*/ 1877170 w 7981948"/>
              <a:gd name="connsiteY8103" fmla="*/ 9906286 h 10287000"/>
              <a:gd name="connsiteX8104" fmla="*/ 1879528 w 7981948"/>
              <a:gd name="connsiteY8104" fmla="*/ 9907252 h 10287000"/>
              <a:gd name="connsiteX8105" fmla="*/ 1909114 w 7981948"/>
              <a:gd name="connsiteY8105" fmla="*/ 9851294 h 10287000"/>
              <a:gd name="connsiteX8106" fmla="*/ 1900885 w 7981948"/>
              <a:gd name="connsiteY8106" fmla="*/ 9832210 h 10287000"/>
              <a:gd name="connsiteX8107" fmla="*/ 1878425 w 7981948"/>
              <a:gd name="connsiteY8107" fmla="*/ 9859664 h 10287000"/>
              <a:gd name="connsiteX8108" fmla="*/ 1865414 w 7981948"/>
              <a:gd name="connsiteY8108" fmla="*/ 9880517 h 10287000"/>
              <a:gd name="connsiteX8109" fmla="*/ 1860712 w 7981948"/>
              <a:gd name="connsiteY8109" fmla="*/ 9868117 h 10287000"/>
              <a:gd name="connsiteX8110" fmla="*/ 1854810 w 7981948"/>
              <a:gd name="connsiteY8110" fmla="*/ 9870933 h 10287000"/>
              <a:gd name="connsiteX8111" fmla="*/ 1819288 w 7981948"/>
              <a:gd name="connsiteY8111" fmla="*/ 9950644 h 10287000"/>
              <a:gd name="connsiteX8112" fmla="*/ 1816929 w 7981948"/>
              <a:gd name="connsiteY8112" fmla="*/ 9949678 h 10287000"/>
              <a:gd name="connsiteX8113" fmla="*/ 1818100 w 7981948"/>
              <a:gd name="connsiteY8113" fmla="*/ 9955396 h 10287000"/>
              <a:gd name="connsiteX8114" fmla="*/ 1812180 w 7981948"/>
              <a:gd name="connsiteY8114" fmla="*/ 9968679 h 10287000"/>
              <a:gd name="connsiteX8115" fmla="*/ 1814538 w 7981948"/>
              <a:gd name="connsiteY8115" fmla="*/ 9969648 h 10287000"/>
              <a:gd name="connsiteX8116" fmla="*/ 1797947 w 7981948"/>
              <a:gd name="connsiteY8116" fmla="*/ 10015220 h 10287000"/>
              <a:gd name="connsiteX8117" fmla="*/ 1800305 w 7981948"/>
              <a:gd name="connsiteY8117" fmla="*/ 10016186 h 10287000"/>
              <a:gd name="connsiteX8118" fmla="*/ 1799119 w 7981948"/>
              <a:gd name="connsiteY8118" fmla="*/ 10020938 h 10287000"/>
              <a:gd name="connsiteX8119" fmla="*/ 1800288 w 7981948"/>
              <a:gd name="connsiteY8119" fmla="*/ 10026655 h 10287000"/>
              <a:gd name="connsiteX8120" fmla="*/ 1796742 w 7981948"/>
              <a:gd name="connsiteY8120" fmla="*/ 10030438 h 10287000"/>
              <a:gd name="connsiteX8121" fmla="*/ 1794384 w 7981948"/>
              <a:gd name="connsiteY8121" fmla="*/ 10029472 h 10287000"/>
              <a:gd name="connsiteX8122" fmla="*/ 1796759 w 7981948"/>
              <a:gd name="connsiteY8122" fmla="*/ 10019971 h 10287000"/>
              <a:gd name="connsiteX8123" fmla="*/ 1794402 w 7981948"/>
              <a:gd name="connsiteY8123" fmla="*/ 10019005 h 10287000"/>
              <a:gd name="connsiteX8124" fmla="*/ 1784954 w 7981948"/>
              <a:gd name="connsiteY8124" fmla="*/ 10025606 h 10287000"/>
              <a:gd name="connsiteX8125" fmla="*/ 1793316 w 7981948"/>
              <a:gd name="connsiteY8125" fmla="*/ 9960947 h 10287000"/>
              <a:gd name="connsiteX8126" fmla="*/ 1806293 w 7981948"/>
              <a:gd name="connsiteY8126" fmla="*/ 9961030 h 10287000"/>
              <a:gd name="connsiteX8127" fmla="*/ 1808667 w 7981948"/>
              <a:gd name="connsiteY8127" fmla="*/ 9951530 h 10287000"/>
              <a:gd name="connsiteX8128" fmla="*/ 1811060 w 7981948"/>
              <a:gd name="connsiteY8128" fmla="*/ 9931560 h 10287000"/>
              <a:gd name="connsiteX8129" fmla="*/ 1773248 w 7981948"/>
              <a:gd name="connsiteY8129" fmla="*/ 9968434 h 10287000"/>
              <a:gd name="connsiteX8130" fmla="*/ 1769700 w 7981948"/>
              <a:gd name="connsiteY8130" fmla="*/ 9972218 h 10287000"/>
              <a:gd name="connsiteX8131" fmla="*/ 1763797 w 7981948"/>
              <a:gd name="connsiteY8131" fmla="*/ 9975037 h 10287000"/>
              <a:gd name="connsiteX8132" fmla="*/ 1760268 w 7981948"/>
              <a:gd name="connsiteY8132" fmla="*/ 9968352 h 10287000"/>
              <a:gd name="connsiteX8133" fmla="*/ 1761455 w 7981948"/>
              <a:gd name="connsiteY8133" fmla="*/ 9963601 h 10287000"/>
              <a:gd name="connsiteX8134" fmla="*/ 1762642 w 7981948"/>
              <a:gd name="connsiteY8134" fmla="*/ 9958852 h 10287000"/>
              <a:gd name="connsiteX8135" fmla="*/ 1785155 w 7981948"/>
              <a:gd name="connsiteY8135" fmla="*/ 9899992 h 10287000"/>
              <a:gd name="connsiteX8136" fmla="*/ 1789853 w 7981948"/>
              <a:gd name="connsiteY8136" fmla="*/ 9912394 h 10287000"/>
              <a:gd name="connsiteX8137" fmla="*/ 1798148 w 7981948"/>
              <a:gd name="connsiteY8137" fmla="*/ 9889606 h 10287000"/>
              <a:gd name="connsiteX8138" fmla="*/ 1778080 w 7981948"/>
              <a:gd name="connsiteY8138" fmla="*/ 9897092 h 10287000"/>
              <a:gd name="connsiteX8139" fmla="*/ 1775738 w 7981948"/>
              <a:gd name="connsiteY8139" fmla="*/ 9885659 h 10287000"/>
              <a:gd name="connsiteX8140" fmla="*/ 1769818 w 7981948"/>
              <a:gd name="connsiteY8140" fmla="*/ 9898944 h 10287000"/>
              <a:gd name="connsiteX8141" fmla="*/ 1774517 w 7981948"/>
              <a:gd name="connsiteY8141" fmla="*/ 9911344 h 10287000"/>
              <a:gd name="connsiteX8142" fmla="*/ 1761540 w 7981948"/>
              <a:gd name="connsiteY8142" fmla="*/ 9911261 h 10287000"/>
              <a:gd name="connsiteX8143" fmla="*/ 1759164 w 7981948"/>
              <a:gd name="connsiteY8143" fmla="*/ 9920764 h 10287000"/>
              <a:gd name="connsiteX8144" fmla="*/ 1748528 w 7981948"/>
              <a:gd name="connsiteY8144" fmla="*/ 9932116 h 10287000"/>
              <a:gd name="connsiteX8145" fmla="*/ 1744983 w 7981948"/>
              <a:gd name="connsiteY8145" fmla="*/ 9935899 h 10287000"/>
              <a:gd name="connsiteX8146" fmla="*/ 1743795 w 7981948"/>
              <a:gd name="connsiteY8146" fmla="*/ 9940649 h 10287000"/>
              <a:gd name="connsiteX8147" fmla="*/ 1741369 w 7981948"/>
              <a:gd name="connsiteY8147" fmla="*/ 9981555 h 10287000"/>
              <a:gd name="connsiteX8148" fmla="*/ 1727188 w 7981948"/>
              <a:gd name="connsiteY8148" fmla="*/ 9996690 h 10287000"/>
              <a:gd name="connsiteX8149" fmla="*/ 1725984 w 7981948"/>
              <a:gd name="connsiteY8149" fmla="*/ 10011909 h 10287000"/>
              <a:gd name="connsiteX8150" fmla="*/ 1728340 w 7981948"/>
              <a:gd name="connsiteY8150" fmla="*/ 10012875 h 10287000"/>
              <a:gd name="connsiteX8151" fmla="*/ 1729529 w 7981948"/>
              <a:gd name="connsiteY8151" fmla="*/ 10008124 h 10287000"/>
              <a:gd name="connsiteX8152" fmla="*/ 1748444 w 7981948"/>
              <a:gd name="connsiteY8152" fmla="*/ 9984454 h 10287000"/>
              <a:gd name="connsiteX8153" fmla="*/ 1753160 w 7981948"/>
              <a:gd name="connsiteY8153" fmla="*/ 9986387 h 10287000"/>
              <a:gd name="connsiteX8154" fmla="*/ 1754331 w 7981948"/>
              <a:gd name="connsiteY8154" fmla="*/ 9992105 h 10287000"/>
              <a:gd name="connsiteX8155" fmla="*/ 1735415 w 7981948"/>
              <a:gd name="connsiteY8155" fmla="*/ 10015775 h 10287000"/>
              <a:gd name="connsiteX8156" fmla="*/ 1731870 w 7981948"/>
              <a:gd name="connsiteY8156" fmla="*/ 10019559 h 10287000"/>
              <a:gd name="connsiteX8157" fmla="*/ 1718893 w 7981948"/>
              <a:gd name="connsiteY8157" fmla="*/ 10019476 h 10287000"/>
              <a:gd name="connsiteX8158" fmla="*/ 1716534 w 7981948"/>
              <a:gd name="connsiteY8158" fmla="*/ 10018510 h 10287000"/>
              <a:gd name="connsiteX8159" fmla="*/ 1717722 w 7981948"/>
              <a:gd name="connsiteY8159" fmla="*/ 10013760 h 10287000"/>
              <a:gd name="connsiteX8160" fmla="*/ 1718926 w 7981948"/>
              <a:gd name="connsiteY8160" fmla="*/ 9998542 h 10287000"/>
              <a:gd name="connsiteX8161" fmla="*/ 1716567 w 7981948"/>
              <a:gd name="connsiteY8161" fmla="*/ 9997575 h 10287000"/>
              <a:gd name="connsiteX8162" fmla="*/ 1708322 w 7981948"/>
              <a:gd name="connsiteY8162" fmla="*/ 9988958 h 10287000"/>
              <a:gd name="connsiteX8163" fmla="*/ 1702385 w 7981948"/>
              <a:gd name="connsiteY8163" fmla="*/ 10012711 h 10287000"/>
              <a:gd name="connsiteX8164" fmla="*/ 1694089 w 7981948"/>
              <a:gd name="connsiteY8164" fmla="*/ 10035497 h 10287000"/>
              <a:gd name="connsiteX8165" fmla="*/ 1688187 w 7981948"/>
              <a:gd name="connsiteY8165" fmla="*/ 10038315 h 10287000"/>
              <a:gd name="connsiteX8166" fmla="*/ 1685845 w 7981948"/>
              <a:gd name="connsiteY8166" fmla="*/ 10026882 h 10287000"/>
              <a:gd name="connsiteX8167" fmla="*/ 1690595 w 7981948"/>
              <a:gd name="connsiteY8167" fmla="*/ 10007878 h 10287000"/>
              <a:gd name="connsiteX8168" fmla="*/ 1697720 w 7981948"/>
              <a:gd name="connsiteY8168" fmla="*/ 9979374 h 10287000"/>
              <a:gd name="connsiteX8169" fmla="*/ 1727305 w 7981948"/>
              <a:gd name="connsiteY8169" fmla="*/ 9923416 h 10287000"/>
              <a:gd name="connsiteX8170" fmla="*/ 1730851 w 7981948"/>
              <a:gd name="connsiteY8170" fmla="*/ 9919633 h 10287000"/>
              <a:gd name="connsiteX8171" fmla="*/ 1732021 w 7981948"/>
              <a:gd name="connsiteY8171" fmla="*/ 9925349 h 10287000"/>
              <a:gd name="connsiteX8172" fmla="*/ 1735533 w 7981948"/>
              <a:gd name="connsiteY8172" fmla="*/ 9942501 h 10287000"/>
              <a:gd name="connsiteX8173" fmla="*/ 1736722 w 7981948"/>
              <a:gd name="connsiteY8173" fmla="*/ 9937749 h 10287000"/>
              <a:gd name="connsiteX8174" fmla="*/ 1735550 w 7981948"/>
              <a:gd name="connsiteY8174" fmla="*/ 9932033 h 10287000"/>
              <a:gd name="connsiteX8175" fmla="*/ 1736736 w 7981948"/>
              <a:gd name="connsiteY8175" fmla="*/ 9927282 h 10287000"/>
              <a:gd name="connsiteX8176" fmla="*/ 1739095 w 7981948"/>
              <a:gd name="connsiteY8176" fmla="*/ 9928249 h 10287000"/>
              <a:gd name="connsiteX8177" fmla="*/ 1744999 w 7981948"/>
              <a:gd name="connsiteY8177" fmla="*/ 9925432 h 10287000"/>
              <a:gd name="connsiteX8178" fmla="*/ 1749732 w 7981948"/>
              <a:gd name="connsiteY8178" fmla="*/ 9916896 h 10287000"/>
              <a:gd name="connsiteX8179" fmla="*/ 1755574 w 7981948"/>
              <a:gd name="connsiteY8179" fmla="*/ 9894987 h 10287000"/>
              <a:gd name="connsiteX8180" fmla="*/ 1753340 w 7981948"/>
              <a:gd name="connsiteY8180" fmla="*/ 9881777 h 10287000"/>
              <a:gd name="connsiteX8181" fmla="*/ 1753394 w 7981948"/>
              <a:gd name="connsiteY8181" fmla="*/ 9881704 h 10287000"/>
              <a:gd name="connsiteX8182" fmla="*/ 1757310 w 7981948"/>
              <a:gd name="connsiteY8182" fmla="*/ 9881379 h 10287000"/>
              <a:gd name="connsiteX8183" fmla="*/ 1760402 w 7981948"/>
              <a:gd name="connsiteY8183" fmla="*/ 9884609 h 10287000"/>
              <a:gd name="connsiteX8184" fmla="*/ 1767493 w 7981948"/>
              <a:gd name="connsiteY8184" fmla="*/ 9877042 h 10287000"/>
              <a:gd name="connsiteX8185" fmla="*/ 1758205 w 7981948"/>
              <a:gd name="connsiteY8185" fmla="*/ 9875198 h 10287000"/>
              <a:gd name="connsiteX8186" fmla="*/ 1753394 w 7981948"/>
              <a:gd name="connsiteY8186" fmla="*/ 9881704 h 10287000"/>
              <a:gd name="connsiteX8187" fmla="*/ 1753329 w 7981948"/>
              <a:gd name="connsiteY8187" fmla="*/ 9881710 h 10287000"/>
              <a:gd name="connsiteX8188" fmla="*/ 1753340 w 7981948"/>
              <a:gd name="connsiteY8188" fmla="*/ 9881777 h 10287000"/>
              <a:gd name="connsiteX8189" fmla="*/ 1753051 w 7981948"/>
              <a:gd name="connsiteY8189" fmla="*/ 9882168 h 10287000"/>
              <a:gd name="connsiteX8190" fmla="*/ 1749783 w 7981948"/>
              <a:gd name="connsiteY8190" fmla="*/ 9885493 h 10287000"/>
              <a:gd name="connsiteX8191" fmla="*/ 1732071 w 7981948"/>
              <a:gd name="connsiteY8191" fmla="*/ 9893946 h 10287000"/>
              <a:gd name="connsiteX8192" fmla="*/ 1690763 w 7981948"/>
              <a:gd name="connsiteY8192" fmla="*/ 9903201 h 10287000"/>
              <a:gd name="connsiteX8193" fmla="*/ 1669557 w 7981948"/>
              <a:gd name="connsiteY8193" fmla="*/ 9884033 h 10287000"/>
              <a:gd name="connsiteX8194" fmla="*/ 1668370 w 7981948"/>
              <a:gd name="connsiteY8194" fmla="*/ 9888784 h 10287000"/>
              <a:gd name="connsiteX8195" fmla="*/ 1669506 w 7981948"/>
              <a:gd name="connsiteY8195" fmla="*/ 9915437 h 10287000"/>
              <a:gd name="connsiteX8196" fmla="*/ 1669489 w 7981948"/>
              <a:gd name="connsiteY8196" fmla="*/ 9925904 h 10287000"/>
              <a:gd name="connsiteX8197" fmla="*/ 1674205 w 7981948"/>
              <a:gd name="connsiteY8197" fmla="*/ 9927837 h 10287000"/>
              <a:gd name="connsiteX8198" fmla="*/ 1683639 w 7981948"/>
              <a:gd name="connsiteY8198" fmla="*/ 9931703 h 10287000"/>
              <a:gd name="connsiteX8199" fmla="*/ 1689543 w 7981948"/>
              <a:gd name="connsiteY8199" fmla="*/ 9928886 h 10287000"/>
              <a:gd name="connsiteX8200" fmla="*/ 1687167 w 7981948"/>
              <a:gd name="connsiteY8200" fmla="*/ 9938389 h 10287000"/>
              <a:gd name="connsiteX8201" fmla="*/ 1669473 w 7981948"/>
              <a:gd name="connsiteY8201" fmla="*/ 9936373 h 10287000"/>
              <a:gd name="connsiteX8202" fmla="*/ 1667115 w 7981948"/>
              <a:gd name="connsiteY8202" fmla="*/ 9935406 h 10287000"/>
              <a:gd name="connsiteX8203" fmla="*/ 1657666 w 7981948"/>
              <a:gd name="connsiteY8203" fmla="*/ 9942008 h 10287000"/>
              <a:gd name="connsiteX8204" fmla="*/ 1656527 w 7981948"/>
              <a:gd name="connsiteY8204" fmla="*/ 9915355 h 10287000"/>
              <a:gd name="connsiteX8205" fmla="*/ 1658887 w 7981948"/>
              <a:gd name="connsiteY8205" fmla="*/ 9916322 h 10287000"/>
              <a:gd name="connsiteX8206" fmla="*/ 1656562 w 7981948"/>
              <a:gd name="connsiteY8206" fmla="*/ 9894419 h 10287000"/>
              <a:gd name="connsiteX8207" fmla="*/ 1654204 w 7981948"/>
              <a:gd name="connsiteY8207" fmla="*/ 9893453 h 10287000"/>
              <a:gd name="connsiteX8208" fmla="*/ 1649471 w 7981948"/>
              <a:gd name="connsiteY8208" fmla="*/ 9901987 h 10287000"/>
              <a:gd name="connsiteX8209" fmla="*/ 1622243 w 7981948"/>
              <a:gd name="connsiteY8209" fmla="*/ 9958912 h 10287000"/>
              <a:gd name="connsiteX8210" fmla="*/ 1668252 w 7981948"/>
              <a:gd name="connsiteY8210" fmla="*/ 9962059 h 10287000"/>
              <a:gd name="connsiteX8211" fmla="*/ 1674155 w 7981948"/>
              <a:gd name="connsiteY8211" fmla="*/ 9959240 h 10287000"/>
              <a:gd name="connsiteX8212" fmla="*/ 1676514 w 7981948"/>
              <a:gd name="connsiteY8212" fmla="*/ 9960207 h 10287000"/>
              <a:gd name="connsiteX8213" fmla="*/ 1675327 w 7981948"/>
              <a:gd name="connsiteY8213" fmla="*/ 9964958 h 10287000"/>
              <a:gd name="connsiteX8214" fmla="*/ 1669421 w 7981948"/>
              <a:gd name="connsiteY8214" fmla="*/ 9967776 h 10287000"/>
              <a:gd name="connsiteX8215" fmla="*/ 1671781 w 7981948"/>
              <a:gd name="connsiteY8215" fmla="*/ 9968743 h 10287000"/>
              <a:gd name="connsiteX8216" fmla="*/ 1661127 w 7981948"/>
              <a:gd name="connsiteY8216" fmla="*/ 9990563 h 10287000"/>
              <a:gd name="connsiteX8217" fmla="*/ 1631593 w 7981948"/>
              <a:gd name="connsiteY8217" fmla="*/ 10015117 h 10287000"/>
              <a:gd name="connsiteX8218" fmla="*/ 1598494 w 7981948"/>
              <a:gd name="connsiteY8218" fmla="*/ 10053924 h 10287000"/>
              <a:gd name="connsiteX8219" fmla="*/ 1589096 w 7981948"/>
              <a:gd name="connsiteY8219" fmla="*/ 10029122 h 10287000"/>
              <a:gd name="connsiteX8220" fmla="*/ 1579647 w 7981948"/>
              <a:gd name="connsiteY8220" fmla="*/ 10035723 h 10287000"/>
              <a:gd name="connsiteX8221" fmla="*/ 1583176 w 7981948"/>
              <a:gd name="connsiteY8221" fmla="*/ 10042407 h 10287000"/>
              <a:gd name="connsiteX8222" fmla="*/ 1566635 w 7981948"/>
              <a:gd name="connsiteY8222" fmla="*/ 10056576 h 10287000"/>
              <a:gd name="connsiteX8223" fmla="*/ 1565447 w 7981948"/>
              <a:gd name="connsiteY8223" fmla="*/ 10061328 h 10287000"/>
              <a:gd name="connsiteX8224" fmla="*/ 1565464 w 7981948"/>
              <a:gd name="connsiteY8224" fmla="*/ 10050860 h 10287000"/>
              <a:gd name="connsiteX8225" fmla="*/ 1570181 w 7981948"/>
              <a:gd name="connsiteY8225" fmla="*/ 10052793 h 10287000"/>
              <a:gd name="connsiteX8226" fmla="*/ 1578459 w 7981948"/>
              <a:gd name="connsiteY8226" fmla="*/ 10040474 h 10287000"/>
              <a:gd name="connsiteX8227" fmla="*/ 1576101 w 7981948"/>
              <a:gd name="connsiteY8227" fmla="*/ 10039508 h 10287000"/>
              <a:gd name="connsiteX8228" fmla="*/ 1564311 w 7981948"/>
              <a:gd name="connsiteY8228" fmla="*/ 10034675 h 10287000"/>
              <a:gd name="connsiteX8229" fmla="*/ 1569076 w 7981948"/>
              <a:gd name="connsiteY8229" fmla="*/ 10005205 h 10287000"/>
              <a:gd name="connsiteX8230" fmla="*/ 1578509 w 7981948"/>
              <a:gd name="connsiteY8230" fmla="*/ 10009071 h 10287000"/>
              <a:gd name="connsiteX8231" fmla="*/ 1574998 w 7981948"/>
              <a:gd name="connsiteY8231" fmla="*/ 9991919 h 10287000"/>
              <a:gd name="connsiteX8232" fmla="*/ 1585650 w 7981948"/>
              <a:gd name="connsiteY8232" fmla="*/ 9970100 h 10287000"/>
              <a:gd name="connsiteX8233" fmla="*/ 1583278 w 7981948"/>
              <a:gd name="connsiteY8233" fmla="*/ 9979600 h 10287000"/>
              <a:gd name="connsiteX8234" fmla="*/ 1582088 w 7981948"/>
              <a:gd name="connsiteY8234" fmla="*/ 9984352 h 10287000"/>
              <a:gd name="connsiteX8235" fmla="*/ 1579730 w 7981948"/>
              <a:gd name="connsiteY8235" fmla="*/ 9983385 h 10287000"/>
              <a:gd name="connsiteX8236" fmla="*/ 1570316 w 7981948"/>
              <a:gd name="connsiteY8236" fmla="*/ 9969050 h 10287000"/>
              <a:gd name="connsiteX8237" fmla="*/ 1565582 w 7981948"/>
              <a:gd name="connsiteY8237" fmla="*/ 9977586 h 10287000"/>
              <a:gd name="connsiteX8238" fmla="*/ 1573827 w 7981948"/>
              <a:gd name="connsiteY8238" fmla="*/ 9986202 h 10287000"/>
              <a:gd name="connsiteX8239" fmla="*/ 1569061 w 7981948"/>
              <a:gd name="connsiteY8239" fmla="*/ 10015672 h 10287000"/>
              <a:gd name="connsiteX8240" fmla="*/ 1560799 w 7981948"/>
              <a:gd name="connsiteY8240" fmla="*/ 10017524 h 10287000"/>
              <a:gd name="connsiteX8241" fmla="*/ 1556049 w 7981948"/>
              <a:gd name="connsiteY8241" fmla="*/ 10036525 h 10287000"/>
              <a:gd name="connsiteX8242" fmla="*/ 1550129 w 7981948"/>
              <a:gd name="connsiteY8242" fmla="*/ 10049811 h 10287000"/>
              <a:gd name="connsiteX8243" fmla="*/ 1552487 w 7981948"/>
              <a:gd name="connsiteY8243" fmla="*/ 10050777 h 10287000"/>
              <a:gd name="connsiteX8244" fmla="*/ 1545379 w 7981948"/>
              <a:gd name="connsiteY8244" fmla="*/ 10068812 h 10287000"/>
              <a:gd name="connsiteX8245" fmla="*/ 1544191 w 7981948"/>
              <a:gd name="connsiteY8245" fmla="*/ 10073563 h 10287000"/>
              <a:gd name="connsiteX8246" fmla="*/ 1543004 w 7981948"/>
              <a:gd name="connsiteY8246" fmla="*/ 10078315 h 10287000"/>
              <a:gd name="connsiteX8247" fmla="*/ 1552452 w 7981948"/>
              <a:gd name="connsiteY8247" fmla="*/ 10071714 h 10287000"/>
              <a:gd name="connsiteX8248" fmla="*/ 1546515 w 7981948"/>
              <a:gd name="connsiteY8248" fmla="*/ 10095464 h 10287000"/>
              <a:gd name="connsiteX8249" fmla="*/ 1559511 w 7981948"/>
              <a:gd name="connsiteY8249" fmla="*/ 10085080 h 10287000"/>
              <a:gd name="connsiteX8250" fmla="*/ 1561852 w 7981948"/>
              <a:gd name="connsiteY8250" fmla="*/ 10096514 h 10287000"/>
              <a:gd name="connsiteX8251" fmla="*/ 1573659 w 7981948"/>
              <a:gd name="connsiteY8251" fmla="*/ 10090879 h 10287000"/>
              <a:gd name="connsiteX8252" fmla="*/ 1567722 w 7981948"/>
              <a:gd name="connsiteY8252" fmla="*/ 10114634 h 10287000"/>
              <a:gd name="connsiteX8253" fmla="*/ 1570047 w 7981948"/>
              <a:gd name="connsiteY8253" fmla="*/ 10136535 h 10287000"/>
              <a:gd name="connsiteX8254" fmla="*/ 1546348 w 7981948"/>
              <a:gd name="connsiteY8254" fmla="*/ 10200144 h 10287000"/>
              <a:gd name="connsiteX8255" fmla="*/ 1503868 w 7981948"/>
              <a:gd name="connsiteY8255" fmla="*/ 10203681 h 10287000"/>
              <a:gd name="connsiteX8256" fmla="*/ 1500306 w 7981948"/>
              <a:gd name="connsiteY8256" fmla="*/ 10217933 h 10287000"/>
              <a:gd name="connsiteX8257" fmla="*/ 1500273 w 7981948"/>
              <a:gd name="connsiteY8257" fmla="*/ 10238867 h 10287000"/>
              <a:gd name="connsiteX8258" fmla="*/ 1470772 w 7981948"/>
              <a:gd name="connsiteY8258" fmla="*/ 10242488 h 10287000"/>
              <a:gd name="connsiteX8259" fmla="*/ 1461323 w 7981948"/>
              <a:gd name="connsiteY8259" fmla="*/ 10249089 h 10287000"/>
              <a:gd name="connsiteX8260" fmla="*/ 1443679 w 7981948"/>
              <a:gd name="connsiteY8260" fmla="*/ 10215670 h 10287000"/>
              <a:gd name="connsiteX8261" fmla="*/ 1444866 w 7981948"/>
              <a:gd name="connsiteY8261" fmla="*/ 10210920 h 10287000"/>
              <a:gd name="connsiteX8262" fmla="*/ 1438963 w 7981948"/>
              <a:gd name="connsiteY8262" fmla="*/ 10213737 h 10287000"/>
              <a:gd name="connsiteX8263" fmla="*/ 1436605 w 7981948"/>
              <a:gd name="connsiteY8263" fmla="*/ 10212770 h 10287000"/>
              <a:gd name="connsiteX8264" fmla="*/ 1437793 w 7981948"/>
              <a:gd name="connsiteY8264" fmla="*/ 10208021 h 10287000"/>
              <a:gd name="connsiteX8265" fmla="*/ 1440149 w 7981948"/>
              <a:gd name="connsiteY8265" fmla="*/ 10208987 h 10287000"/>
              <a:gd name="connsiteX8266" fmla="*/ 1440167 w 7981948"/>
              <a:gd name="connsiteY8266" fmla="*/ 10198518 h 10287000"/>
              <a:gd name="connsiteX8267" fmla="*/ 1433523 w 7981948"/>
              <a:gd name="connsiteY8267" fmla="*/ 10202997 h 10287000"/>
              <a:gd name="connsiteX8268" fmla="*/ 1426244 w 7981948"/>
              <a:gd name="connsiteY8268" fmla="*/ 10203180 h 10287000"/>
              <a:gd name="connsiteX8269" fmla="*/ 1426371 w 7981948"/>
              <a:gd name="connsiteY8269" fmla="*/ 10203697 h 10287000"/>
              <a:gd name="connsiteX8270" fmla="*/ 1425294 w 7981948"/>
              <a:gd name="connsiteY8270" fmla="*/ 10208001 h 10287000"/>
              <a:gd name="connsiteX8271" fmla="*/ 1422926 w 7981948"/>
              <a:gd name="connsiteY8271" fmla="*/ 10207031 h 10287000"/>
              <a:gd name="connsiteX8272" fmla="*/ 1419266 w 7981948"/>
              <a:gd name="connsiteY8272" fmla="*/ 10200784 h 10287000"/>
              <a:gd name="connsiteX8273" fmla="*/ 1420342 w 7981948"/>
              <a:gd name="connsiteY8273" fmla="*/ 10196477 h 10287000"/>
              <a:gd name="connsiteX8274" fmla="*/ 1422710 w 7981948"/>
              <a:gd name="connsiteY8274" fmla="*/ 10197449 h 10287000"/>
              <a:gd name="connsiteX8275" fmla="*/ 1425079 w 7981948"/>
              <a:gd name="connsiteY8275" fmla="*/ 10198420 h 10287000"/>
              <a:gd name="connsiteX8276" fmla="*/ 1426097 w 7981948"/>
              <a:gd name="connsiteY8276" fmla="*/ 10202585 h 10287000"/>
              <a:gd name="connsiteX8277" fmla="*/ 1428981 w 7981948"/>
              <a:gd name="connsiteY8277" fmla="*/ 10184769 h 10287000"/>
              <a:gd name="connsiteX8278" fmla="*/ 1435483 w 7981948"/>
              <a:gd name="connsiteY8278" fmla="*/ 10175649 h 10287000"/>
              <a:gd name="connsiteX8279" fmla="*/ 1435500 w 7981948"/>
              <a:gd name="connsiteY8279" fmla="*/ 10165182 h 10287000"/>
              <a:gd name="connsiteX8280" fmla="*/ 1433176 w 7981948"/>
              <a:gd name="connsiteY8280" fmla="*/ 10143281 h 10287000"/>
              <a:gd name="connsiteX8281" fmla="*/ 1430818 w 7981948"/>
              <a:gd name="connsiteY8281" fmla="*/ 10142314 h 10287000"/>
              <a:gd name="connsiteX8282" fmla="*/ 1424914 w 7981948"/>
              <a:gd name="connsiteY8282" fmla="*/ 10145131 h 10287000"/>
              <a:gd name="connsiteX8283" fmla="*/ 1423728 w 7981948"/>
              <a:gd name="connsiteY8283" fmla="*/ 10149882 h 10287000"/>
              <a:gd name="connsiteX8284" fmla="*/ 1428427 w 7981948"/>
              <a:gd name="connsiteY8284" fmla="*/ 10162282 h 10287000"/>
              <a:gd name="connsiteX8285" fmla="*/ 1418994 w 7981948"/>
              <a:gd name="connsiteY8285" fmla="*/ 10158416 h 10287000"/>
              <a:gd name="connsiteX8286" fmla="*/ 1384658 w 7981948"/>
              <a:gd name="connsiteY8286" fmla="*/ 10233376 h 10287000"/>
              <a:gd name="connsiteX8287" fmla="*/ 1387000 w 7981948"/>
              <a:gd name="connsiteY8287" fmla="*/ 10244811 h 10287000"/>
              <a:gd name="connsiteX8288" fmla="*/ 1391700 w 7981948"/>
              <a:gd name="connsiteY8288" fmla="*/ 10257212 h 10287000"/>
              <a:gd name="connsiteX8289" fmla="*/ 1396415 w 7981948"/>
              <a:gd name="connsiteY8289" fmla="*/ 10259145 h 10287000"/>
              <a:gd name="connsiteX8290" fmla="*/ 1404662 w 7981948"/>
              <a:gd name="connsiteY8290" fmla="*/ 10267762 h 10287000"/>
              <a:gd name="connsiteX8291" fmla="*/ 1407019 w 7981948"/>
              <a:gd name="connsiteY8291" fmla="*/ 10268728 h 10287000"/>
              <a:gd name="connsiteX8292" fmla="*/ 1405831 w 7981948"/>
              <a:gd name="connsiteY8292" fmla="*/ 10273478 h 10287000"/>
              <a:gd name="connsiteX8293" fmla="*/ 1394041 w 7981948"/>
              <a:gd name="connsiteY8293" fmla="*/ 10268645 h 10287000"/>
              <a:gd name="connsiteX8294" fmla="*/ 1385780 w 7981948"/>
              <a:gd name="connsiteY8294" fmla="*/ 10270497 h 10287000"/>
              <a:gd name="connsiteX8295" fmla="*/ 1382234 w 7981948"/>
              <a:gd name="connsiteY8295" fmla="*/ 10274280 h 10287000"/>
              <a:gd name="connsiteX8296" fmla="*/ 1389309 w 7981948"/>
              <a:gd name="connsiteY8296" fmla="*/ 10277181 h 10287000"/>
              <a:gd name="connsiteX8297" fmla="*/ 1387794 w 7981948"/>
              <a:gd name="connsiteY8297" fmla="*/ 10287000 h 10287000"/>
              <a:gd name="connsiteX8298" fmla="*/ 1351637 w 7981948"/>
              <a:gd name="connsiteY8298" fmla="*/ 10287000 h 10287000"/>
              <a:gd name="connsiteX8299" fmla="*/ 1353018 w 7981948"/>
              <a:gd name="connsiteY8299" fmla="*/ 10283256 h 10287000"/>
              <a:gd name="connsiteX8300" fmla="*/ 1359823 w 7981948"/>
              <a:gd name="connsiteY8300" fmla="*/ 10270333 h 10287000"/>
              <a:gd name="connsiteX8301" fmla="*/ 1369255 w 7981948"/>
              <a:gd name="connsiteY8301" fmla="*/ 10274199 h 10287000"/>
              <a:gd name="connsiteX8302" fmla="*/ 1371613 w 7981948"/>
              <a:gd name="connsiteY8302" fmla="*/ 10275165 h 10287000"/>
              <a:gd name="connsiteX8303" fmla="*/ 1372801 w 7981948"/>
              <a:gd name="connsiteY8303" fmla="*/ 10270414 h 10287000"/>
              <a:gd name="connsiteX8304" fmla="*/ 1373989 w 7981948"/>
              <a:gd name="connsiteY8304" fmla="*/ 10265665 h 10287000"/>
              <a:gd name="connsiteX8305" fmla="*/ 1377534 w 7981948"/>
              <a:gd name="connsiteY8305" fmla="*/ 10261880 h 10287000"/>
              <a:gd name="connsiteX8306" fmla="*/ 1369290 w 7981948"/>
              <a:gd name="connsiteY8306" fmla="*/ 10253262 h 10287000"/>
              <a:gd name="connsiteX8307" fmla="*/ 1368118 w 7981948"/>
              <a:gd name="connsiteY8307" fmla="*/ 10247547 h 10287000"/>
              <a:gd name="connsiteX8308" fmla="*/ 1372834 w 7981948"/>
              <a:gd name="connsiteY8308" fmla="*/ 10249480 h 10287000"/>
              <a:gd name="connsiteX8309" fmla="*/ 1377551 w 7981948"/>
              <a:gd name="connsiteY8309" fmla="*/ 10251413 h 10287000"/>
              <a:gd name="connsiteX8310" fmla="*/ 1374040 w 7981948"/>
              <a:gd name="connsiteY8310" fmla="*/ 10234261 h 10287000"/>
              <a:gd name="connsiteX8311" fmla="*/ 1362265 w 7981948"/>
              <a:gd name="connsiteY8311" fmla="*/ 10218960 h 10287000"/>
              <a:gd name="connsiteX8312" fmla="*/ 1375277 w 7981948"/>
              <a:gd name="connsiteY8312" fmla="*/ 10198106 h 10287000"/>
              <a:gd name="connsiteX8313" fmla="*/ 1394158 w 7981948"/>
              <a:gd name="connsiteY8313" fmla="*/ 10195371 h 10287000"/>
              <a:gd name="connsiteX8314" fmla="*/ 1394191 w 7981948"/>
              <a:gd name="connsiteY8314" fmla="*/ 10174437 h 10287000"/>
              <a:gd name="connsiteX8315" fmla="*/ 1389509 w 7981948"/>
              <a:gd name="connsiteY8315" fmla="*/ 10151568 h 10287000"/>
              <a:gd name="connsiteX8316" fmla="*/ 1380077 w 7981948"/>
              <a:gd name="connsiteY8316" fmla="*/ 10147702 h 10287000"/>
              <a:gd name="connsiteX8317" fmla="*/ 1378889 w 7981948"/>
              <a:gd name="connsiteY8317" fmla="*/ 10152453 h 10287000"/>
              <a:gd name="connsiteX8318" fmla="*/ 1375344 w 7981948"/>
              <a:gd name="connsiteY8318" fmla="*/ 10156236 h 10287000"/>
              <a:gd name="connsiteX8319" fmla="*/ 1377702 w 7981948"/>
              <a:gd name="connsiteY8319" fmla="*/ 10157202 h 10287000"/>
              <a:gd name="connsiteX8320" fmla="*/ 1363503 w 7981948"/>
              <a:gd name="connsiteY8320" fmla="*/ 10182805 h 10287000"/>
              <a:gd name="connsiteX8321" fmla="*/ 1361128 w 7981948"/>
              <a:gd name="connsiteY8321" fmla="*/ 10192307 h 10287000"/>
              <a:gd name="connsiteX8322" fmla="*/ 1359940 w 7981948"/>
              <a:gd name="connsiteY8322" fmla="*/ 10197057 h 10287000"/>
              <a:gd name="connsiteX8323" fmla="*/ 1361112 w 7981948"/>
              <a:gd name="connsiteY8323" fmla="*/ 10202775 h 10287000"/>
              <a:gd name="connsiteX8324" fmla="*/ 1357566 w 7981948"/>
              <a:gd name="connsiteY8324" fmla="*/ 10206559 h 10287000"/>
              <a:gd name="connsiteX8325" fmla="*/ 1352850 w 7981948"/>
              <a:gd name="connsiteY8325" fmla="*/ 10204626 h 10287000"/>
              <a:gd name="connsiteX8326" fmla="*/ 1351679 w 7981948"/>
              <a:gd name="connsiteY8326" fmla="*/ 10198909 h 10287000"/>
              <a:gd name="connsiteX8327" fmla="*/ 1349321 w 7981948"/>
              <a:gd name="connsiteY8327" fmla="*/ 10197942 h 10287000"/>
              <a:gd name="connsiteX8328" fmla="*/ 1346963 w 7981948"/>
              <a:gd name="connsiteY8328" fmla="*/ 10196976 h 10287000"/>
              <a:gd name="connsiteX8329" fmla="*/ 1344604 w 7981948"/>
              <a:gd name="connsiteY8329" fmla="*/ 10196009 h 10287000"/>
              <a:gd name="connsiteX8330" fmla="*/ 1343434 w 7981948"/>
              <a:gd name="connsiteY8330" fmla="*/ 10190291 h 10287000"/>
              <a:gd name="connsiteX8331" fmla="*/ 1345792 w 7981948"/>
              <a:gd name="connsiteY8331" fmla="*/ 10191258 h 10287000"/>
              <a:gd name="connsiteX8332" fmla="*/ 1348149 w 7981948"/>
              <a:gd name="connsiteY8332" fmla="*/ 10192224 h 10287000"/>
              <a:gd name="connsiteX8333" fmla="*/ 1349338 w 7981948"/>
              <a:gd name="connsiteY8333" fmla="*/ 10187475 h 10287000"/>
              <a:gd name="connsiteX8334" fmla="*/ 1352900 w 7981948"/>
              <a:gd name="connsiteY8334" fmla="*/ 10173223 h 10287000"/>
              <a:gd name="connsiteX8335" fmla="*/ 1354088 w 7981948"/>
              <a:gd name="connsiteY8335" fmla="*/ 10168472 h 10287000"/>
              <a:gd name="connsiteX8336" fmla="*/ 1349371 w 7981948"/>
              <a:gd name="connsiteY8336" fmla="*/ 10166539 h 10287000"/>
              <a:gd name="connsiteX8337" fmla="*/ 1350559 w 7981948"/>
              <a:gd name="connsiteY8337" fmla="*/ 10161787 h 10287000"/>
              <a:gd name="connsiteX8338" fmla="*/ 1352917 w 7981948"/>
              <a:gd name="connsiteY8338" fmla="*/ 10162754 h 10287000"/>
              <a:gd name="connsiteX8339" fmla="*/ 1358820 w 7981948"/>
              <a:gd name="connsiteY8339" fmla="*/ 10159937 h 10287000"/>
              <a:gd name="connsiteX8340" fmla="*/ 1356461 w 7981948"/>
              <a:gd name="connsiteY8340" fmla="*/ 10158971 h 10287000"/>
              <a:gd name="connsiteX8341" fmla="*/ 1367100 w 7981948"/>
              <a:gd name="connsiteY8341" fmla="*/ 10147618 h 10287000"/>
              <a:gd name="connsiteX8342" fmla="*/ 1367115 w 7981948"/>
              <a:gd name="connsiteY8342" fmla="*/ 10137151 h 10287000"/>
              <a:gd name="connsiteX8343" fmla="*/ 1352950 w 7981948"/>
              <a:gd name="connsiteY8343" fmla="*/ 10141819 h 10287000"/>
              <a:gd name="connsiteX8344" fmla="*/ 1362467 w 7981948"/>
              <a:gd name="connsiteY8344" fmla="*/ 10093346 h 10287000"/>
              <a:gd name="connsiteX8345" fmla="*/ 1344790 w 7981948"/>
              <a:gd name="connsiteY8345" fmla="*/ 10080864 h 10287000"/>
              <a:gd name="connsiteX8346" fmla="*/ 1342431 w 7981948"/>
              <a:gd name="connsiteY8346" fmla="*/ 10079898 h 10287000"/>
              <a:gd name="connsiteX8347" fmla="*/ 1343618 w 7981948"/>
              <a:gd name="connsiteY8347" fmla="*/ 10075147 h 10287000"/>
              <a:gd name="connsiteX8348" fmla="*/ 1344804 w 7981948"/>
              <a:gd name="connsiteY8348" fmla="*/ 10070395 h 10287000"/>
              <a:gd name="connsiteX8349" fmla="*/ 1349539 w 7981948"/>
              <a:gd name="connsiteY8349" fmla="*/ 10061861 h 10287000"/>
              <a:gd name="connsiteX8350" fmla="*/ 1347181 w 7981948"/>
              <a:gd name="connsiteY8350" fmla="*/ 10060895 h 10287000"/>
              <a:gd name="connsiteX8351" fmla="*/ 1334220 w 7981948"/>
              <a:gd name="connsiteY8351" fmla="*/ 10050344 h 10287000"/>
              <a:gd name="connsiteX8352" fmla="*/ 1347214 w 7981948"/>
              <a:gd name="connsiteY8352" fmla="*/ 10039958 h 10287000"/>
              <a:gd name="connsiteX8353" fmla="*/ 1328315 w 7981948"/>
              <a:gd name="connsiteY8353" fmla="*/ 10053163 h 10287000"/>
              <a:gd name="connsiteX8354" fmla="*/ 1321242 w 7981948"/>
              <a:gd name="connsiteY8354" fmla="*/ 10050263 h 10287000"/>
              <a:gd name="connsiteX8355" fmla="*/ 1320054 w 7981948"/>
              <a:gd name="connsiteY8355" fmla="*/ 10055012 h 10287000"/>
              <a:gd name="connsiteX8356" fmla="*/ 1321225 w 7981948"/>
              <a:gd name="connsiteY8356" fmla="*/ 10060730 h 10287000"/>
              <a:gd name="connsiteX8357" fmla="*/ 1322395 w 7981948"/>
              <a:gd name="connsiteY8357" fmla="*/ 10066448 h 10287000"/>
              <a:gd name="connsiteX8358" fmla="*/ 1318851 w 7981948"/>
              <a:gd name="connsiteY8358" fmla="*/ 10070231 h 10287000"/>
              <a:gd name="connsiteX8359" fmla="*/ 1314150 w 7981948"/>
              <a:gd name="connsiteY8359" fmla="*/ 10057831 h 10287000"/>
              <a:gd name="connsiteX8360" fmla="*/ 1311792 w 7981948"/>
              <a:gd name="connsiteY8360" fmla="*/ 10056864 h 10287000"/>
              <a:gd name="connsiteX8361" fmla="*/ 1305906 w 7981948"/>
              <a:gd name="connsiteY8361" fmla="*/ 10049213 h 10287000"/>
              <a:gd name="connsiteX8362" fmla="*/ 1308247 w 7981948"/>
              <a:gd name="connsiteY8362" fmla="*/ 10060647 h 10287000"/>
              <a:gd name="connsiteX8363" fmla="*/ 1294049 w 7981948"/>
              <a:gd name="connsiteY8363" fmla="*/ 10086252 h 10287000"/>
              <a:gd name="connsiteX8364" fmla="*/ 1292861 w 7981948"/>
              <a:gd name="connsiteY8364" fmla="*/ 10091003 h 10287000"/>
              <a:gd name="connsiteX8365" fmla="*/ 1301122 w 7981948"/>
              <a:gd name="connsiteY8365" fmla="*/ 10089151 h 10287000"/>
              <a:gd name="connsiteX8366" fmla="*/ 1305837 w 7981948"/>
              <a:gd name="connsiteY8366" fmla="*/ 10091084 h 10287000"/>
              <a:gd name="connsiteX8367" fmla="*/ 1302293 w 7981948"/>
              <a:gd name="connsiteY8367" fmla="*/ 10094869 h 10287000"/>
              <a:gd name="connsiteX8368" fmla="*/ 1299935 w 7981948"/>
              <a:gd name="connsiteY8368" fmla="*/ 10093902 h 10287000"/>
              <a:gd name="connsiteX8369" fmla="*/ 1296389 w 7981948"/>
              <a:gd name="connsiteY8369" fmla="*/ 10097685 h 10287000"/>
              <a:gd name="connsiteX8370" fmla="*/ 1296355 w 7981948"/>
              <a:gd name="connsiteY8370" fmla="*/ 10118622 h 10287000"/>
              <a:gd name="connsiteX8371" fmla="*/ 1296373 w 7981948"/>
              <a:gd name="connsiteY8371" fmla="*/ 10108154 h 10287000"/>
              <a:gd name="connsiteX8372" fmla="*/ 1267925 w 7981948"/>
              <a:gd name="connsiteY8372" fmla="*/ 10190765 h 10287000"/>
              <a:gd name="connsiteX8373" fmla="*/ 1283261 w 7981948"/>
              <a:gd name="connsiteY8373" fmla="*/ 10191814 h 10287000"/>
              <a:gd name="connsiteX8374" fmla="*/ 1271437 w 7981948"/>
              <a:gd name="connsiteY8374" fmla="*/ 10207916 h 10287000"/>
              <a:gd name="connsiteX8375" fmla="*/ 1269096 w 7981948"/>
              <a:gd name="connsiteY8375" fmla="*/ 10196483 h 10287000"/>
              <a:gd name="connsiteX8376" fmla="*/ 1247738 w 7981948"/>
              <a:gd name="connsiteY8376" fmla="*/ 10271525 h 10287000"/>
              <a:gd name="connsiteX8377" fmla="*/ 1219407 w 7981948"/>
              <a:gd name="connsiteY8377" fmla="*/ 10280862 h 10287000"/>
              <a:gd name="connsiteX8378" fmla="*/ 1219397 w 7981948"/>
              <a:gd name="connsiteY8378" fmla="*/ 10287000 h 10287000"/>
              <a:gd name="connsiteX8379" fmla="*/ 1200788 w 7981948"/>
              <a:gd name="connsiteY8379" fmla="*/ 10287000 h 10287000"/>
              <a:gd name="connsiteX8380" fmla="*/ 1202884 w 7981948"/>
              <a:gd name="connsiteY8380" fmla="*/ 10284564 h 10287000"/>
              <a:gd name="connsiteX8381" fmla="*/ 1192280 w 7981948"/>
              <a:gd name="connsiteY8381" fmla="*/ 10274980 h 10287000"/>
              <a:gd name="connsiteX8382" fmla="*/ 1201729 w 7981948"/>
              <a:gd name="connsiteY8382" fmla="*/ 10268379 h 10287000"/>
              <a:gd name="connsiteX8383" fmla="*/ 1194656 w 7981948"/>
              <a:gd name="connsiteY8383" fmla="*/ 10265479 h 10287000"/>
              <a:gd name="connsiteX8384" fmla="*/ 1193485 w 7981948"/>
              <a:gd name="connsiteY8384" fmla="*/ 10259761 h 10287000"/>
              <a:gd name="connsiteX8385" fmla="*/ 1189955 w 7981948"/>
              <a:gd name="connsiteY8385" fmla="*/ 10253077 h 10287000"/>
              <a:gd name="connsiteX8386" fmla="*/ 1187581 w 7981948"/>
              <a:gd name="connsiteY8386" fmla="*/ 10262580 h 10287000"/>
              <a:gd name="connsiteX8387" fmla="*/ 1188736 w 7981948"/>
              <a:gd name="connsiteY8387" fmla="*/ 10278765 h 10287000"/>
              <a:gd name="connsiteX8388" fmla="*/ 1186377 w 7981948"/>
              <a:gd name="connsiteY8388" fmla="*/ 10277796 h 10287000"/>
              <a:gd name="connsiteX8389" fmla="*/ 1184019 w 7981948"/>
              <a:gd name="connsiteY8389" fmla="*/ 10276830 h 10287000"/>
              <a:gd name="connsiteX8390" fmla="*/ 1184036 w 7981948"/>
              <a:gd name="connsiteY8390" fmla="*/ 10266362 h 10287000"/>
              <a:gd name="connsiteX8391" fmla="*/ 1175774 w 7981948"/>
              <a:gd name="connsiteY8391" fmla="*/ 10268214 h 10287000"/>
              <a:gd name="connsiteX8392" fmla="*/ 1176994 w 7981948"/>
              <a:gd name="connsiteY8392" fmla="*/ 10242529 h 10287000"/>
              <a:gd name="connsiteX8393" fmla="*/ 1155689 w 7981948"/>
              <a:gd name="connsiteY8393" fmla="*/ 10285350 h 10287000"/>
              <a:gd name="connsiteX8394" fmla="*/ 1154302 w 7981948"/>
              <a:gd name="connsiteY8394" fmla="*/ 10287000 h 10287000"/>
              <a:gd name="connsiteX8395" fmla="*/ 1153034 w 7981948"/>
              <a:gd name="connsiteY8395" fmla="*/ 10287000 h 10287000"/>
              <a:gd name="connsiteX8396" fmla="*/ 1150972 w 7981948"/>
              <a:gd name="connsiteY8396" fmla="*/ 10284235 h 10287000"/>
              <a:gd name="connsiteX8397" fmla="*/ 1151614 w 7981948"/>
              <a:gd name="connsiteY8397" fmla="*/ 10287000 h 10287000"/>
              <a:gd name="connsiteX8398" fmla="*/ 1126135 w 7981948"/>
              <a:gd name="connsiteY8398" fmla="*/ 10287000 h 10287000"/>
              <a:gd name="connsiteX8399" fmla="*/ 1126051 w 7981948"/>
              <a:gd name="connsiteY8399" fmla="*/ 10282529 h 10287000"/>
              <a:gd name="connsiteX8400" fmla="*/ 1128562 w 7981948"/>
              <a:gd name="connsiteY8400" fmla="*/ 10280286 h 10287000"/>
              <a:gd name="connsiteX8401" fmla="*/ 1120317 w 7981948"/>
              <a:gd name="connsiteY8401" fmla="*/ 10271668 h 10287000"/>
              <a:gd name="connsiteX8402" fmla="*/ 1134516 w 7981948"/>
              <a:gd name="connsiteY8402" fmla="*/ 10246064 h 10287000"/>
              <a:gd name="connsiteX8403" fmla="*/ 1120351 w 7981948"/>
              <a:gd name="connsiteY8403" fmla="*/ 10250732 h 10287000"/>
              <a:gd name="connsiteX8404" fmla="*/ 1114481 w 7981948"/>
              <a:gd name="connsiteY8404" fmla="*/ 10232616 h 10287000"/>
              <a:gd name="connsiteX8405" fmla="*/ 1127525 w 7981948"/>
              <a:gd name="connsiteY8405" fmla="*/ 10190827 h 10287000"/>
              <a:gd name="connsiteX8406" fmla="*/ 1129883 w 7981948"/>
              <a:gd name="connsiteY8406" fmla="*/ 10191793 h 10287000"/>
              <a:gd name="connsiteX8407" fmla="*/ 1125184 w 7981948"/>
              <a:gd name="connsiteY8407" fmla="*/ 10179391 h 10287000"/>
              <a:gd name="connsiteX8408" fmla="*/ 1119264 w 7981948"/>
              <a:gd name="connsiteY8408" fmla="*/ 10192677 h 10287000"/>
              <a:gd name="connsiteX8409" fmla="*/ 1113343 w 7981948"/>
              <a:gd name="connsiteY8409" fmla="*/ 10205962 h 10287000"/>
              <a:gd name="connsiteX8410" fmla="*/ 1109798 w 7981948"/>
              <a:gd name="connsiteY8410" fmla="*/ 10209745 h 10287000"/>
              <a:gd name="connsiteX8411" fmla="*/ 1108627 w 7981948"/>
              <a:gd name="connsiteY8411" fmla="*/ 10204029 h 10287000"/>
              <a:gd name="connsiteX8412" fmla="*/ 1114547 w 7981948"/>
              <a:gd name="connsiteY8412" fmla="*/ 10190744 h 10287000"/>
              <a:gd name="connsiteX8413" fmla="*/ 1121655 w 7981948"/>
              <a:gd name="connsiteY8413" fmla="*/ 10172707 h 10287000"/>
              <a:gd name="connsiteX8414" fmla="*/ 1124029 w 7981948"/>
              <a:gd name="connsiteY8414" fmla="*/ 10163208 h 10287000"/>
              <a:gd name="connsiteX8415" fmla="*/ 1120501 w 7981948"/>
              <a:gd name="connsiteY8415" fmla="*/ 10156522 h 10287000"/>
              <a:gd name="connsiteX8416" fmla="*/ 1122876 w 7981948"/>
              <a:gd name="connsiteY8416" fmla="*/ 10147021 h 10287000"/>
              <a:gd name="connsiteX8417" fmla="*/ 1131155 w 7981948"/>
              <a:gd name="connsiteY8417" fmla="*/ 10134704 h 10287000"/>
              <a:gd name="connsiteX8418" fmla="*/ 1128796 w 7981948"/>
              <a:gd name="connsiteY8418" fmla="*/ 10133738 h 10287000"/>
              <a:gd name="connsiteX8419" fmla="*/ 1137057 w 7981948"/>
              <a:gd name="connsiteY8419" fmla="*/ 10131886 h 10287000"/>
              <a:gd name="connsiteX8420" fmla="*/ 1128829 w 7981948"/>
              <a:gd name="connsiteY8420" fmla="*/ 10112801 h 10287000"/>
              <a:gd name="connsiteX8421" fmla="*/ 1111118 w 7981948"/>
              <a:gd name="connsiteY8421" fmla="*/ 10121254 h 10287000"/>
              <a:gd name="connsiteX8422" fmla="*/ 1099262 w 7981948"/>
              <a:gd name="connsiteY8422" fmla="*/ 10158291 h 10287000"/>
              <a:gd name="connsiteX8423" fmla="*/ 1086234 w 7981948"/>
              <a:gd name="connsiteY8423" fmla="*/ 10189613 h 10287000"/>
              <a:gd name="connsiteX8424" fmla="*/ 1085045 w 7981948"/>
              <a:gd name="connsiteY8424" fmla="*/ 10194364 h 10287000"/>
              <a:gd name="connsiteX8425" fmla="*/ 1074426 w 7981948"/>
              <a:gd name="connsiteY8425" fmla="*/ 10195247 h 10287000"/>
              <a:gd name="connsiteX8426" fmla="*/ 1068522 w 7981948"/>
              <a:gd name="connsiteY8426" fmla="*/ 10198066 h 10287000"/>
              <a:gd name="connsiteX8427" fmla="*/ 1062620 w 7981948"/>
              <a:gd name="connsiteY8427" fmla="*/ 10200882 h 10287000"/>
              <a:gd name="connsiteX8428" fmla="*/ 1059090 w 7981948"/>
              <a:gd name="connsiteY8428" fmla="*/ 10194200 h 10287000"/>
              <a:gd name="connsiteX8429" fmla="*/ 1075631 w 7981948"/>
              <a:gd name="connsiteY8429" fmla="*/ 10180029 h 10287000"/>
              <a:gd name="connsiteX8430" fmla="*/ 1080347 w 7981948"/>
              <a:gd name="connsiteY8430" fmla="*/ 10181962 h 10287000"/>
              <a:gd name="connsiteX8431" fmla="*/ 1089829 w 7981948"/>
              <a:gd name="connsiteY8431" fmla="*/ 10154425 h 10287000"/>
              <a:gd name="connsiteX8432" fmla="*/ 1105233 w 7981948"/>
              <a:gd name="connsiteY8432" fmla="*/ 10113604 h 10287000"/>
              <a:gd name="connsiteX8433" fmla="*/ 1102874 w 7981948"/>
              <a:gd name="connsiteY8433" fmla="*/ 10112637 h 10287000"/>
              <a:gd name="connsiteX8434" fmla="*/ 1104062 w 7981948"/>
              <a:gd name="connsiteY8434" fmla="*/ 10107886 h 10287000"/>
              <a:gd name="connsiteX8435" fmla="*/ 1094613 w 7981948"/>
              <a:gd name="connsiteY8435" fmla="*/ 10114487 h 10287000"/>
              <a:gd name="connsiteX8436" fmla="*/ 1092255 w 7981948"/>
              <a:gd name="connsiteY8436" fmla="*/ 10113520 h 10287000"/>
              <a:gd name="connsiteX8437" fmla="*/ 1080464 w 7981948"/>
              <a:gd name="connsiteY8437" fmla="*/ 10108688 h 10287000"/>
              <a:gd name="connsiteX8438" fmla="*/ 1079277 w 7981948"/>
              <a:gd name="connsiteY8438" fmla="*/ 10113439 h 10287000"/>
              <a:gd name="connsiteX8439" fmla="*/ 1074544 w 7981948"/>
              <a:gd name="connsiteY8439" fmla="*/ 10121971 h 10287000"/>
              <a:gd name="connsiteX8440" fmla="*/ 1066281 w 7981948"/>
              <a:gd name="connsiteY8440" fmla="*/ 10123825 h 10287000"/>
              <a:gd name="connsiteX8441" fmla="*/ 1065111 w 7981948"/>
              <a:gd name="connsiteY8441" fmla="*/ 10118105 h 10287000"/>
              <a:gd name="connsiteX8442" fmla="*/ 1066298 w 7981948"/>
              <a:gd name="connsiteY8442" fmla="*/ 10113356 h 10287000"/>
              <a:gd name="connsiteX8443" fmla="*/ 1068672 w 7981948"/>
              <a:gd name="connsiteY8443" fmla="*/ 10103855 h 10287000"/>
              <a:gd name="connsiteX8444" fmla="*/ 1073406 w 7981948"/>
              <a:gd name="connsiteY8444" fmla="*/ 10095321 h 10287000"/>
              <a:gd name="connsiteX8445" fmla="*/ 1071048 w 7981948"/>
              <a:gd name="connsiteY8445" fmla="*/ 10094353 h 10287000"/>
              <a:gd name="connsiteX8446" fmla="*/ 1065161 w 7981948"/>
              <a:gd name="connsiteY8446" fmla="*/ 10086704 h 10287000"/>
              <a:gd name="connsiteX8447" fmla="*/ 1063973 w 7981948"/>
              <a:gd name="connsiteY8447" fmla="*/ 10091453 h 10287000"/>
              <a:gd name="connsiteX8448" fmla="*/ 1062787 w 7981948"/>
              <a:gd name="connsiteY8448" fmla="*/ 10096205 h 10287000"/>
              <a:gd name="connsiteX8449" fmla="*/ 1046279 w 7981948"/>
              <a:gd name="connsiteY8449" fmla="*/ 10089439 h 10287000"/>
              <a:gd name="connsiteX8450" fmla="*/ 1043921 w 7981948"/>
              <a:gd name="connsiteY8450" fmla="*/ 10088473 h 10287000"/>
              <a:gd name="connsiteX8451" fmla="*/ 1041547 w 7981948"/>
              <a:gd name="connsiteY8451" fmla="*/ 10097973 h 10287000"/>
              <a:gd name="connsiteX8452" fmla="*/ 1042717 w 7981948"/>
              <a:gd name="connsiteY8452" fmla="*/ 10103691 h 10287000"/>
              <a:gd name="connsiteX8453" fmla="*/ 1035627 w 7981948"/>
              <a:gd name="connsiteY8453" fmla="*/ 10111259 h 10287000"/>
              <a:gd name="connsiteX8454" fmla="*/ 1033284 w 7981948"/>
              <a:gd name="connsiteY8454" fmla="*/ 10099825 h 10287000"/>
              <a:gd name="connsiteX8455" fmla="*/ 1032114 w 7981948"/>
              <a:gd name="connsiteY8455" fmla="*/ 10094107 h 10287000"/>
              <a:gd name="connsiteX8456" fmla="*/ 1034489 w 7981948"/>
              <a:gd name="connsiteY8456" fmla="*/ 10084605 h 10287000"/>
              <a:gd name="connsiteX8457" fmla="*/ 1035677 w 7981948"/>
              <a:gd name="connsiteY8457" fmla="*/ 10079855 h 10287000"/>
              <a:gd name="connsiteX8458" fmla="*/ 1030961 w 7981948"/>
              <a:gd name="connsiteY8458" fmla="*/ 10077922 h 10287000"/>
              <a:gd name="connsiteX8459" fmla="*/ 1016811 w 7981948"/>
              <a:gd name="connsiteY8459" fmla="*/ 10072121 h 10287000"/>
              <a:gd name="connsiteX8460" fmla="*/ 1012078 w 7981948"/>
              <a:gd name="connsiteY8460" fmla="*/ 10080658 h 10287000"/>
              <a:gd name="connsiteX8461" fmla="*/ 1010891 w 7981948"/>
              <a:gd name="connsiteY8461" fmla="*/ 10085407 h 10287000"/>
              <a:gd name="connsiteX8462" fmla="*/ 1004988 w 7981948"/>
              <a:gd name="connsiteY8462" fmla="*/ 10088225 h 10287000"/>
              <a:gd name="connsiteX8463" fmla="*/ 1000272 w 7981948"/>
              <a:gd name="connsiteY8463" fmla="*/ 10086292 h 10287000"/>
              <a:gd name="connsiteX8464" fmla="*/ 1001459 w 7981948"/>
              <a:gd name="connsiteY8464" fmla="*/ 10081541 h 10287000"/>
              <a:gd name="connsiteX8465" fmla="*/ 1007362 w 7981948"/>
              <a:gd name="connsiteY8465" fmla="*/ 10078725 h 10287000"/>
              <a:gd name="connsiteX8466" fmla="*/ 1009738 w 7981948"/>
              <a:gd name="connsiteY8466" fmla="*/ 10069222 h 10287000"/>
              <a:gd name="connsiteX8467" fmla="*/ 1009771 w 7981948"/>
              <a:gd name="connsiteY8467" fmla="*/ 10048288 h 10287000"/>
              <a:gd name="connsiteX8468" fmla="*/ 1010958 w 7981948"/>
              <a:gd name="connsiteY8468" fmla="*/ 10043536 h 10287000"/>
              <a:gd name="connsiteX8469" fmla="*/ 1013333 w 7981948"/>
              <a:gd name="connsiteY8469" fmla="*/ 10034036 h 10287000"/>
              <a:gd name="connsiteX8470" fmla="*/ 1019237 w 7981948"/>
              <a:gd name="connsiteY8470" fmla="*/ 10031219 h 10287000"/>
              <a:gd name="connsiteX8471" fmla="*/ 1022764 w 7981948"/>
              <a:gd name="connsiteY8471" fmla="*/ 10037902 h 10287000"/>
              <a:gd name="connsiteX8472" fmla="*/ 1020391 w 7981948"/>
              <a:gd name="connsiteY8472" fmla="*/ 10047404 h 10287000"/>
              <a:gd name="connsiteX8473" fmla="*/ 1019187 w 7981948"/>
              <a:gd name="connsiteY8473" fmla="*/ 10062621 h 10287000"/>
              <a:gd name="connsiteX8474" fmla="*/ 1018000 w 7981948"/>
              <a:gd name="connsiteY8474" fmla="*/ 10067372 h 10287000"/>
              <a:gd name="connsiteX8475" fmla="*/ 1032149 w 7981948"/>
              <a:gd name="connsiteY8475" fmla="*/ 10073171 h 10287000"/>
              <a:gd name="connsiteX8476" fmla="*/ 1039222 w 7981948"/>
              <a:gd name="connsiteY8476" fmla="*/ 10076071 h 10287000"/>
              <a:gd name="connsiteX8477" fmla="*/ 1038051 w 7981948"/>
              <a:gd name="connsiteY8477" fmla="*/ 10070353 h 10287000"/>
              <a:gd name="connsiteX8478" fmla="*/ 1040426 w 7981948"/>
              <a:gd name="connsiteY8478" fmla="*/ 10060852 h 10287000"/>
              <a:gd name="connsiteX8479" fmla="*/ 1042785 w 7981948"/>
              <a:gd name="connsiteY8479" fmla="*/ 10061819 h 10287000"/>
              <a:gd name="connsiteX8480" fmla="*/ 1040444 w 7981948"/>
              <a:gd name="connsiteY8480" fmla="*/ 10050385 h 10287000"/>
              <a:gd name="connsiteX8481" fmla="*/ 1041630 w 7981948"/>
              <a:gd name="connsiteY8481" fmla="*/ 10045636 h 10287000"/>
              <a:gd name="connsiteX8482" fmla="*/ 1046347 w 7981948"/>
              <a:gd name="connsiteY8482" fmla="*/ 10047569 h 10287000"/>
              <a:gd name="connsiteX8483" fmla="*/ 1047501 w 7981948"/>
              <a:gd name="connsiteY8483" fmla="*/ 10063752 h 10287000"/>
              <a:gd name="connsiteX8484" fmla="*/ 1052183 w 7981948"/>
              <a:gd name="connsiteY8484" fmla="*/ 10086621 h 10287000"/>
              <a:gd name="connsiteX8485" fmla="*/ 1059257 w 7981948"/>
              <a:gd name="connsiteY8485" fmla="*/ 10089520 h 10287000"/>
              <a:gd name="connsiteX8486" fmla="*/ 1065178 w 7981948"/>
              <a:gd name="connsiteY8486" fmla="*/ 10076235 h 10287000"/>
              <a:gd name="connsiteX8487" fmla="*/ 1060462 w 7981948"/>
              <a:gd name="connsiteY8487" fmla="*/ 10074302 h 10287000"/>
              <a:gd name="connsiteX8488" fmla="*/ 1055778 w 7981948"/>
              <a:gd name="connsiteY8488" fmla="*/ 10051435 h 10287000"/>
              <a:gd name="connsiteX8489" fmla="*/ 1058137 w 7981948"/>
              <a:gd name="connsiteY8489" fmla="*/ 10052401 h 10287000"/>
              <a:gd name="connsiteX8490" fmla="*/ 1051079 w 7981948"/>
              <a:gd name="connsiteY8490" fmla="*/ 10039032 h 10287000"/>
              <a:gd name="connsiteX8491" fmla="*/ 1052267 w 7981948"/>
              <a:gd name="connsiteY8491" fmla="*/ 10034283 h 10287000"/>
              <a:gd name="connsiteX8492" fmla="*/ 1054625 w 7981948"/>
              <a:gd name="connsiteY8492" fmla="*/ 10035250 h 10287000"/>
              <a:gd name="connsiteX8493" fmla="*/ 1064041 w 7981948"/>
              <a:gd name="connsiteY8493" fmla="*/ 10049583 h 10287000"/>
              <a:gd name="connsiteX8494" fmla="*/ 1071114 w 7981948"/>
              <a:gd name="connsiteY8494" fmla="*/ 10052482 h 10287000"/>
              <a:gd name="connsiteX8495" fmla="*/ 1077036 w 7981948"/>
              <a:gd name="connsiteY8495" fmla="*/ 10039197 h 10287000"/>
              <a:gd name="connsiteX8496" fmla="*/ 1092338 w 7981948"/>
              <a:gd name="connsiteY8496" fmla="*/ 10061183 h 10287000"/>
              <a:gd name="connsiteX8497" fmla="*/ 1082872 w 7981948"/>
              <a:gd name="connsiteY8497" fmla="*/ 10078251 h 10287000"/>
              <a:gd name="connsiteX8498" fmla="*/ 1085230 w 7981948"/>
              <a:gd name="connsiteY8498" fmla="*/ 10079217 h 10287000"/>
              <a:gd name="connsiteX8499" fmla="*/ 1091135 w 7981948"/>
              <a:gd name="connsiteY8499" fmla="*/ 10076401 h 10287000"/>
              <a:gd name="connsiteX8500" fmla="*/ 1094745 w 7981948"/>
              <a:gd name="connsiteY8500" fmla="*/ 10030746 h 10287000"/>
              <a:gd name="connsiteX8501" fmla="*/ 1101820 w 7981948"/>
              <a:gd name="connsiteY8501" fmla="*/ 10033645 h 10287000"/>
              <a:gd name="connsiteX8502" fmla="*/ 1090048 w 7981948"/>
              <a:gd name="connsiteY8502" fmla="*/ 10018344 h 10287000"/>
              <a:gd name="connsiteX8503" fmla="*/ 1117207 w 7981948"/>
              <a:gd name="connsiteY8503" fmla="*/ 10003291 h 10287000"/>
              <a:gd name="connsiteX8504" fmla="*/ 1113745 w 7981948"/>
              <a:gd name="connsiteY8504" fmla="*/ 9954734 h 10287000"/>
              <a:gd name="connsiteX8505" fmla="*/ 1107825 w 7981948"/>
              <a:gd name="connsiteY8505" fmla="*/ 9968022 h 10287000"/>
              <a:gd name="connsiteX8506" fmla="*/ 1129166 w 7981948"/>
              <a:gd name="connsiteY8506" fmla="*/ 9903446 h 10287000"/>
              <a:gd name="connsiteX8507" fmla="*/ 1124449 w 7981948"/>
              <a:gd name="connsiteY8507" fmla="*/ 9901513 h 10287000"/>
              <a:gd name="connsiteX8508" fmla="*/ 1112625 w 7981948"/>
              <a:gd name="connsiteY8508" fmla="*/ 9917615 h 10287000"/>
              <a:gd name="connsiteX8509" fmla="*/ 1109079 w 7981948"/>
              <a:gd name="connsiteY8509" fmla="*/ 9921400 h 10287000"/>
              <a:gd name="connsiteX8510" fmla="*/ 1107910 w 7981948"/>
              <a:gd name="connsiteY8510" fmla="*/ 9915682 h 10287000"/>
              <a:gd name="connsiteX8511" fmla="*/ 1120920 w 7981948"/>
              <a:gd name="connsiteY8511" fmla="*/ 9894829 h 10287000"/>
              <a:gd name="connsiteX8512" fmla="*/ 1122109 w 7981948"/>
              <a:gd name="connsiteY8512" fmla="*/ 9890078 h 10287000"/>
              <a:gd name="connsiteX8513" fmla="*/ 1123296 w 7981948"/>
              <a:gd name="connsiteY8513" fmla="*/ 9885328 h 10287000"/>
              <a:gd name="connsiteX8514" fmla="*/ 1119766 w 7981948"/>
              <a:gd name="connsiteY8514" fmla="*/ 9878644 h 10287000"/>
              <a:gd name="connsiteX8515" fmla="*/ 1117426 w 7981948"/>
              <a:gd name="connsiteY8515" fmla="*/ 9867210 h 10287000"/>
              <a:gd name="connsiteX8516" fmla="*/ 1116239 w 7981948"/>
              <a:gd name="connsiteY8516" fmla="*/ 9871960 h 10287000"/>
              <a:gd name="connsiteX8517" fmla="*/ 1104414 w 7981948"/>
              <a:gd name="connsiteY8517" fmla="*/ 9888063 h 10287000"/>
              <a:gd name="connsiteX8518" fmla="*/ 1099665 w 7981948"/>
              <a:gd name="connsiteY8518" fmla="*/ 9907065 h 10287000"/>
              <a:gd name="connsiteX8519" fmla="*/ 1086686 w 7981948"/>
              <a:gd name="connsiteY8519" fmla="*/ 9906982 h 10287000"/>
              <a:gd name="connsiteX8520" fmla="*/ 1087857 w 7981948"/>
              <a:gd name="connsiteY8520" fmla="*/ 9912700 h 10287000"/>
              <a:gd name="connsiteX8521" fmla="*/ 1084311 w 7981948"/>
              <a:gd name="connsiteY8521" fmla="*/ 9916484 h 10287000"/>
              <a:gd name="connsiteX8522" fmla="*/ 1086653 w 7981948"/>
              <a:gd name="connsiteY8522" fmla="*/ 9927918 h 10287000"/>
              <a:gd name="connsiteX8523" fmla="*/ 1072487 w 7981948"/>
              <a:gd name="connsiteY8523" fmla="*/ 9932586 h 10287000"/>
              <a:gd name="connsiteX8524" fmla="*/ 1077237 w 7981948"/>
              <a:gd name="connsiteY8524" fmla="*/ 9913585 h 10287000"/>
              <a:gd name="connsiteX8525" fmla="*/ 1078407 w 7981948"/>
              <a:gd name="connsiteY8525" fmla="*/ 9919301 h 10287000"/>
              <a:gd name="connsiteX8526" fmla="*/ 1083140 w 7981948"/>
              <a:gd name="connsiteY8526" fmla="*/ 9910767 h 10287000"/>
              <a:gd name="connsiteX8527" fmla="*/ 1079613 w 7981948"/>
              <a:gd name="connsiteY8527" fmla="*/ 9904082 h 10287000"/>
              <a:gd name="connsiteX8528" fmla="*/ 1076067 w 7981948"/>
              <a:gd name="connsiteY8528" fmla="*/ 9907867 h 10287000"/>
              <a:gd name="connsiteX8529" fmla="*/ 1070162 w 7981948"/>
              <a:gd name="connsiteY8529" fmla="*/ 9910685 h 10287000"/>
              <a:gd name="connsiteX8530" fmla="*/ 1060714 w 7981948"/>
              <a:gd name="connsiteY8530" fmla="*/ 9917287 h 10287000"/>
              <a:gd name="connsiteX8531" fmla="*/ 1048940 w 7981948"/>
              <a:gd name="connsiteY8531" fmla="*/ 9901985 h 10287000"/>
              <a:gd name="connsiteX8532" fmla="*/ 1050127 w 7981948"/>
              <a:gd name="connsiteY8532" fmla="*/ 9897236 h 10287000"/>
              <a:gd name="connsiteX8533" fmla="*/ 1048957 w 7981948"/>
              <a:gd name="connsiteY8533" fmla="*/ 9891516 h 10287000"/>
              <a:gd name="connsiteX8534" fmla="*/ 1040696 w 7981948"/>
              <a:gd name="connsiteY8534" fmla="*/ 9893370 h 10287000"/>
              <a:gd name="connsiteX8535" fmla="*/ 1037167 w 7981948"/>
              <a:gd name="connsiteY8535" fmla="*/ 9886683 h 10287000"/>
              <a:gd name="connsiteX8536" fmla="*/ 1040711 w 7981948"/>
              <a:gd name="connsiteY8536" fmla="*/ 9882900 h 10287000"/>
              <a:gd name="connsiteX8537" fmla="*/ 1048973 w 7981948"/>
              <a:gd name="connsiteY8537" fmla="*/ 9881051 h 10287000"/>
              <a:gd name="connsiteX8538" fmla="*/ 1051348 w 7981948"/>
              <a:gd name="connsiteY8538" fmla="*/ 9871548 h 10287000"/>
              <a:gd name="connsiteX8539" fmla="*/ 1059626 w 7981948"/>
              <a:gd name="connsiteY8539" fmla="*/ 9859229 h 10287000"/>
              <a:gd name="connsiteX8540" fmla="*/ 1077355 w 7981948"/>
              <a:gd name="connsiteY8540" fmla="*/ 9840311 h 10287000"/>
              <a:gd name="connsiteX8541" fmla="*/ 1078543 w 7981948"/>
              <a:gd name="connsiteY8541" fmla="*/ 9835559 h 10287000"/>
              <a:gd name="connsiteX8542" fmla="*/ 1073826 w 7981948"/>
              <a:gd name="connsiteY8542" fmla="*/ 9833626 h 10287000"/>
              <a:gd name="connsiteX8543" fmla="*/ 1054944 w 7981948"/>
              <a:gd name="connsiteY8543" fmla="*/ 9836362 h 10287000"/>
              <a:gd name="connsiteX8544" fmla="*/ 1063273 w 7981948"/>
              <a:gd name="connsiteY8544" fmla="*/ 9792639 h 10287000"/>
              <a:gd name="connsiteX8545" fmla="*/ 1067972 w 7981948"/>
              <a:gd name="connsiteY8545" fmla="*/ 9805039 h 10287000"/>
              <a:gd name="connsiteX8546" fmla="*/ 1070329 w 7981948"/>
              <a:gd name="connsiteY8546" fmla="*/ 9806006 h 10287000"/>
              <a:gd name="connsiteX8547" fmla="*/ 1072706 w 7981948"/>
              <a:gd name="connsiteY8547" fmla="*/ 9796505 h 10287000"/>
              <a:gd name="connsiteX8548" fmla="*/ 1072722 w 7981948"/>
              <a:gd name="connsiteY8548" fmla="*/ 9786038 h 10287000"/>
              <a:gd name="connsiteX8549" fmla="*/ 1077454 w 7981948"/>
              <a:gd name="connsiteY8549" fmla="*/ 9777504 h 10287000"/>
              <a:gd name="connsiteX8550" fmla="*/ 1066868 w 7981948"/>
              <a:gd name="connsiteY8550" fmla="*/ 9757453 h 10287000"/>
              <a:gd name="connsiteX8551" fmla="*/ 1081068 w 7981948"/>
              <a:gd name="connsiteY8551" fmla="*/ 9731848 h 10287000"/>
              <a:gd name="connsiteX8552" fmla="*/ 1072805 w 7981948"/>
              <a:gd name="connsiteY8552" fmla="*/ 9733698 h 10287000"/>
              <a:gd name="connsiteX8553" fmla="*/ 1070447 w 7981948"/>
              <a:gd name="connsiteY8553" fmla="*/ 9732732 h 10287000"/>
              <a:gd name="connsiteX8554" fmla="*/ 1063341 w 7981948"/>
              <a:gd name="connsiteY8554" fmla="*/ 9750767 h 10287000"/>
              <a:gd name="connsiteX8555" fmla="*/ 1058607 w 7981948"/>
              <a:gd name="connsiteY8555" fmla="*/ 9759303 h 10287000"/>
              <a:gd name="connsiteX8556" fmla="*/ 1057419 w 7981948"/>
              <a:gd name="connsiteY8556" fmla="*/ 9764052 h 10287000"/>
              <a:gd name="connsiteX8557" fmla="*/ 1062137 w 7981948"/>
              <a:gd name="connsiteY8557" fmla="*/ 9765985 h 10287000"/>
              <a:gd name="connsiteX8558" fmla="*/ 1064494 w 7981948"/>
              <a:gd name="connsiteY8558" fmla="*/ 9766954 h 10287000"/>
              <a:gd name="connsiteX8559" fmla="*/ 1063306 w 7981948"/>
              <a:gd name="connsiteY8559" fmla="*/ 9771705 h 10287000"/>
              <a:gd name="connsiteX8560" fmla="*/ 1060948 w 7981948"/>
              <a:gd name="connsiteY8560" fmla="*/ 9770738 h 10287000"/>
              <a:gd name="connsiteX8561" fmla="*/ 1068007 w 7981948"/>
              <a:gd name="connsiteY8561" fmla="*/ 9784105 h 10287000"/>
              <a:gd name="connsiteX8562" fmla="*/ 1043172 w 7981948"/>
              <a:gd name="connsiteY8562" fmla="*/ 9821060 h 10287000"/>
              <a:gd name="connsiteX8563" fmla="*/ 1035009 w 7981948"/>
              <a:gd name="connsiteY8563" fmla="*/ 9760105 h 10287000"/>
              <a:gd name="connsiteX8564" fmla="*/ 1031464 w 7981948"/>
              <a:gd name="connsiteY8564" fmla="*/ 9763888 h 10287000"/>
              <a:gd name="connsiteX8565" fmla="*/ 1026748 w 7981948"/>
              <a:gd name="connsiteY8565" fmla="*/ 9761955 h 10287000"/>
              <a:gd name="connsiteX8566" fmla="*/ 1027934 w 7981948"/>
              <a:gd name="connsiteY8566" fmla="*/ 9757205 h 10287000"/>
              <a:gd name="connsiteX8567" fmla="*/ 1037384 w 7981948"/>
              <a:gd name="connsiteY8567" fmla="*/ 9750604 h 10287000"/>
              <a:gd name="connsiteX8568" fmla="*/ 1035026 w 7981948"/>
              <a:gd name="connsiteY8568" fmla="*/ 9749638 h 10287000"/>
              <a:gd name="connsiteX8569" fmla="*/ 1046833 w 7981948"/>
              <a:gd name="connsiteY8569" fmla="*/ 9744001 h 10287000"/>
              <a:gd name="connsiteX8570" fmla="*/ 1050379 w 7981948"/>
              <a:gd name="connsiteY8570" fmla="*/ 9740218 h 10287000"/>
              <a:gd name="connsiteX8571" fmla="*/ 1049224 w 7981948"/>
              <a:gd name="connsiteY8571" fmla="*/ 9724033 h 10287000"/>
              <a:gd name="connsiteX8572" fmla="*/ 1052821 w 7981948"/>
              <a:gd name="connsiteY8572" fmla="*/ 9688845 h 10287000"/>
              <a:gd name="connsiteX8573" fmla="*/ 1041014 w 7981948"/>
              <a:gd name="connsiteY8573" fmla="*/ 9694480 h 10287000"/>
              <a:gd name="connsiteX8574" fmla="*/ 1054009 w 7981948"/>
              <a:gd name="connsiteY8574" fmla="*/ 9684096 h 10287000"/>
              <a:gd name="connsiteX8575" fmla="*/ 1067021 w 7981948"/>
              <a:gd name="connsiteY8575" fmla="*/ 9663241 h 10287000"/>
              <a:gd name="connsiteX8576" fmla="*/ 1074094 w 7981948"/>
              <a:gd name="connsiteY8576" fmla="*/ 9666140 h 10287000"/>
              <a:gd name="connsiteX8577" fmla="*/ 1073993 w 7981948"/>
              <a:gd name="connsiteY8577" fmla="*/ 9728949 h 10287000"/>
              <a:gd name="connsiteX8578" fmla="*/ 1079897 w 7981948"/>
              <a:gd name="connsiteY8578" fmla="*/ 9726131 h 10287000"/>
              <a:gd name="connsiteX8579" fmla="*/ 1087005 w 7981948"/>
              <a:gd name="connsiteY8579" fmla="*/ 9708094 h 10287000"/>
              <a:gd name="connsiteX8580" fmla="*/ 1122426 w 7981948"/>
              <a:gd name="connsiteY8580" fmla="*/ 9691190 h 10287000"/>
              <a:gd name="connsiteX8581" fmla="*/ 1138849 w 7981948"/>
              <a:gd name="connsiteY8581" fmla="*/ 9750295 h 10287000"/>
              <a:gd name="connsiteX8582" fmla="*/ 1143566 w 7981948"/>
              <a:gd name="connsiteY8582" fmla="*/ 9752228 h 10287000"/>
              <a:gd name="connsiteX8583" fmla="*/ 1147111 w 7981948"/>
              <a:gd name="connsiteY8583" fmla="*/ 9748445 h 10287000"/>
              <a:gd name="connsiteX8584" fmla="*/ 1150658 w 7981948"/>
              <a:gd name="connsiteY8584" fmla="*/ 9744660 h 10287000"/>
              <a:gd name="connsiteX8585" fmla="*/ 1158969 w 7981948"/>
              <a:gd name="connsiteY8585" fmla="*/ 9711407 h 10287000"/>
              <a:gd name="connsiteX8586" fmla="*/ 1161327 w 7981948"/>
              <a:gd name="connsiteY8586" fmla="*/ 9712373 h 10287000"/>
              <a:gd name="connsiteX8587" fmla="*/ 1166061 w 7981948"/>
              <a:gd name="connsiteY8587" fmla="*/ 9703837 h 10287000"/>
              <a:gd name="connsiteX8588" fmla="*/ 1173136 w 7981948"/>
              <a:gd name="connsiteY8588" fmla="*/ 9706737 h 10287000"/>
              <a:gd name="connsiteX8589" fmla="*/ 1174305 w 7981948"/>
              <a:gd name="connsiteY8589" fmla="*/ 9712455 h 10287000"/>
              <a:gd name="connsiteX8590" fmla="*/ 1181380 w 7981948"/>
              <a:gd name="connsiteY8590" fmla="*/ 9715356 h 10287000"/>
              <a:gd name="connsiteX8591" fmla="*/ 1187317 w 7981948"/>
              <a:gd name="connsiteY8591" fmla="*/ 9691601 h 10287000"/>
              <a:gd name="connsiteX8592" fmla="*/ 1153099 w 7981948"/>
              <a:gd name="connsiteY8592" fmla="*/ 9693289 h 10287000"/>
              <a:gd name="connsiteX8593" fmla="*/ 1154288 w 7981948"/>
              <a:gd name="connsiteY8593" fmla="*/ 9688538 h 10287000"/>
              <a:gd name="connsiteX8594" fmla="*/ 1115353 w 7981948"/>
              <a:gd name="connsiteY8594" fmla="*/ 9688290 h 10287000"/>
              <a:gd name="connsiteX8595" fmla="*/ 1107108 w 7981948"/>
              <a:gd name="connsiteY8595" fmla="*/ 9679673 h 10287000"/>
              <a:gd name="connsiteX8596" fmla="*/ 1114216 w 7981948"/>
              <a:gd name="connsiteY8596" fmla="*/ 9661638 h 10287000"/>
              <a:gd name="connsiteX8597" fmla="*/ 1094130 w 7981948"/>
              <a:gd name="connsiteY8597" fmla="*/ 9679592 h 10287000"/>
              <a:gd name="connsiteX8598" fmla="*/ 1105955 w 7981948"/>
              <a:gd name="connsiteY8598" fmla="*/ 9663488 h 10287000"/>
              <a:gd name="connsiteX8599" fmla="*/ 1097709 w 7981948"/>
              <a:gd name="connsiteY8599" fmla="*/ 9654873 h 10287000"/>
              <a:gd name="connsiteX8600" fmla="*/ 1102459 w 7981948"/>
              <a:gd name="connsiteY8600" fmla="*/ 9635869 h 10287000"/>
              <a:gd name="connsiteX8601" fmla="*/ 1101372 w 7981948"/>
              <a:gd name="connsiteY8601" fmla="*/ 9577814 h 10287000"/>
              <a:gd name="connsiteX8602" fmla="*/ 1083645 w 7981948"/>
              <a:gd name="connsiteY8602" fmla="*/ 9596732 h 10287000"/>
              <a:gd name="connsiteX8603" fmla="*/ 1089530 w 7981948"/>
              <a:gd name="connsiteY8603" fmla="*/ 9604385 h 10287000"/>
              <a:gd name="connsiteX8604" fmla="*/ 1065883 w 7981948"/>
              <a:gd name="connsiteY8604" fmla="*/ 9636588 h 10287000"/>
              <a:gd name="connsiteX8605" fmla="*/ 1039961 w 7981948"/>
              <a:gd name="connsiteY8605" fmla="*/ 9615488 h 10287000"/>
              <a:gd name="connsiteX8606" fmla="*/ 1052989 w 7981948"/>
              <a:gd name="connsiteY8606" fmla="*/ 9584167 h 10287000"/>
              <a:gd name="connsiteX8607" fmla="*/ 1069511 w 7981948"/>
              <a:gd name="connsiteY8607" fmla="*/ 9580466 h 10287000"/>
              <a:gd name="connsiteX8608" fmla="*/ 1088445 w 7981948"/>
              <a:gd name="connsiteY8608" fmla="*/ 9546329 h 10287000"/>
              <a:gd name="connsiteX8609" fmla="*/ 1084983 w 7981948"/>
              <a:gd name="connsiteY8609" fmla="*/ 9497772 h 10287000"/>
              <a:gd name="connsiteX8610" fmla="*/ 1068460 w 7981948"/>
              <a:gd name="connsiteY8610" fmla="*/ 9501474 h 10287000"/>
              <a:gd name="connsiteX8611" fmla="*/ 1064947 w 7981948"/>
              <a:gd name="connsiteY8611" fmla="*/ 9484324 h 10287000"/>
              <a:gd name="connsiteX8612" fmla="*/ 1092123 w 7981948"/>
              <a:gd name="connsiteY8612" fmla="*/ 9458801 h 10287000"/>
              <a:gd name="connsiteX8613" fmla="*/ 1088612 w 7981948"/>
              <a:gd name="connsiteY8613" fmla="*/ 9441650 h 10287000"/>
              <a:gd name="connsiteX8614" fmla="*/ 1074463 w 7981948"/>
              <a:gd name="connsiteY8614" fmla="*/ 9435851 h 10287000"/>
              <a:gd name="connsiteX8615" fmla="*/ 1085084 w 7981948"/>
              <a:gd name="connsiteY8615" fmla="*/ 9434965 h 10287000"/>
              <a:gd name="connsiteX8616" fmla="*/ 1076838 w 7981948"/>
              <a:gd name="connsiteY8616" fmla="*/ 9426350 h 10287000"/>
              <a:gd name="connsiteX8617" fmla="*/ 1117010 w 7981948"/>
              <a:gd name="connsiteY8617" fmla="*/ 9390441 h 10287000"/>
              <a:gd name="connsiteX8618" fmla="*/ 1113481 w 7981948"/>
              <a:gd name="connsiteY8618" fmla="*/ 9383758 h 10287000"/>
              <a:gd name="connsiteX8619" fmla="*/ 1112311 w 7981948"/>
              <a:gd name="connsiteY8619" fmla="*/ 9378041 h 10287000"/>
              <a:gd name="connsiteX8620" fmla="*/ 1115857 w 7981948"/>
              <a:gd name="connsiteY8620" fmla="*/ 9374258 h 10287000"/>
              <a:gd name="connsiteX8621" fmla="*/ 1117043 w 7981948"/>
              <a:gd name="connsiteY8621" fmla="*/ 9369506 h 10287000"/>
              <a:gd name="connsiteX8622" fmla="*/ 1108832 w 7981948"/>
              <a:gd name="connsiteY8622" fmla="*/ 9339955 h 10287000"/>
              <a:gd name="connsiteX8623" fmla="*/ 1106474 w 7981948"/>
              <a:gd name="connsiteY8623" fmla="*/ 9338988 h 10287000"/>
              <a:gd name="connsiteX8624" fmla="*/ 1105286 w 7981948"/>
              <a:gd name="connsiteY8624" fmla="*/ 9343738 h 10287000"/>
              <a:gd name="connsiteX8625" fmla="*/ 1099383 w 7981948"/>
              <a:gd name="connsiteY8625" fmla="*/ 9346556 h 10287000"/>
              <a:gd name="connsiteX8626" fmla="*/ 1098213 w 7981948"/>
              <a:gd name="connsiteY8626" fmla="*/ 9340838 h 10287000"/>
              <a:gd name="connsiteX8627" fmla="*/ 1099400 w 7981948"/>
              <a:gd name="connsiteY8627" fmla="*/ 9336089 h 10287000"/>
              <a:gd name="connsiteX8628" fmla="*/ 1098230 w 7981948"/>
              <a:gd name="connsiteY8628" fmla="*/ 9330371 h 10287000"/>
              <a:gd name="connsiteX8629" fmla="*/ 1093529 w 7981948"/>
              <a:gd name="connsiteY8629" fmla="*/ 9317971 h 10287000"/>
              <a:gd name="connsiteX8630" fmla="*/ 1092359 w 7981948"/>
              <a:gd name="connsiteY8630" fmla="*/ 9312253 h 10287000"/>
              <a:gd name="connsiteX8631" fmla="*/ 1093580 w 7981948"/>
              <a:gd name="connsiteY8631" fmla="*/ 9286567 h 10287000"/>
              <a:gd name="connsiteX8632" fmla="*/ 1095955 w 7981948"/>
              <a:gd name="connsiteY8632" fmla="*/ 9277067 h 10287000"/>
              <a:gd name="connsiteX8633" fmla="*/ 1099500 w 7981948"/>
              <a:gd name="connsiteY8633" fmla="*/ 9273282 h 10287000"/>
              <a:gd name="connsiteX8634" fmla="*/ 1093597 w 7981948"/>
              <a:gd name="connsiteY8634" fmla="*/ 9276100 h 10287000"/>
              <a:gd name="connsiteX8635" fmla="*/ 1064145 w 7981948"/>
              <a:gd name="connsiteY8635" fmla="*/ 9248315 h 10287000"/>
              <a:gd name="connsiteX8636" fmla="*/ 1059397 w 7981948"/>
              <a:gd name="connsiteY8636" fmla="*/ 9267317 h 10287000"/>
              <a:gd name="connsiteX8637" fmla="*/ 1071204 w 7981948"/>
              <a:gd name="connsiteY8637" fmla="*/ 9261682 h 10287000"/>
              <a:gd name="connsiteX8638" fmla="*/ 1055834 w 7981948"/>
              <a:gd name="connsiteY8638" fmla="*/ 9281569 h 10287000"/>
              <a:gd name="connsiteX8639" fmla="*/ 1033423 w 7981948"/>
              <a:gd name="connsiteY8639" fmla="*/ 9277621 h 10287000"/>
              <a:gd name="connsiteX8640" fmla="*/ 1035781 w 7981948"/>
              <a:gd name="connsiteY8640" fmla="*/ 9278588 h 10287000"/>
              <a:gd name="connsiteX8641" fmla="*/ 1031032 w 7981948"/>
              <a:gd name="connsiteY8641" fmla="*/ 9297589 h 10287000"/>
              <a:gd name="connsiteX8642" fmla="*/ 1028656 w 7981948"/>
              <a:gd name="connsiteY8642" fmla="*/ 9307092 h 10287000"/>
              <a:gd name="connsiteX8643" fmla="*/ 1035748 w 7981948"/>
              <a:gd name="connsiteY8643" fmla="*/ 9299522 h 10287000"/>
              <a:gd name="connsiteX8644" fmla="*/ 1040430 w 7981948"/>
              <a:gd name="connsiteY8644" fmla="*/ 9322391 h 10287000"/>
              <a:gd name="connsiteX8645" fmla="*/ 1061671 w 7981948"/>
              <a:gd name="connsiteY8645" fmla="*/ 9320623 h 10287000"/>
              <a:gd name="connsiteX8646" fmla="*/ 1039159 w 7981948"/>
              <a:gd name="connsiteY8646" fmla="*/ 9379481 h 10287000"/>
              <a:gd name="connsiteX8647" fmla="*/ 1027385 w 7981948"/>
              <a:gd name="connsiteY8647" fmla="*/ 9364181 h 10287000"/>
              <a:gd name="connsiteX8648" fmla="*/ 1032135 w 7981948"/>
              <a:gd name="connsiteY8648" fmla="*/ 9345178 h 10287000"/>
              <a:gd name="connsiteX8649" fmla="*/ 1007350 w 7981948"/>
              <a:gd name="connsiteY8649" fmla="*/ 9350731 h 10287000"/>
              <a:gd name="connsiteX8650" fmla="*/ 1007383 w 7981948"/>
              <a:gd name="connsiteY8650" fmla="*/ 9329795 h 10287000"/>
              <a:gd name="connsiteX8651" fmla="*/ 1005025 w 7981948"/>
              <a:gd name="connsiteY8651" fmla="*/ 9328828 h 10287000"/>
              <a:gd name="connsiteX8652" fmla="*/ 999122 w 7981948"/>
              <a:gd name="connsiteY8652" fmla="*/ 9331647 h 10287000"/>
              <a:gd name="connsiteX8653" fmla="*/ 996763 w 7981948"/>
              <a:gd name="connsiteY8653" fmla="*/ 9330678 h 10287000"/>
              <a:gd name="connsiteX8654" fmla="*/ 988536 w 7981948"/>
              <a:gd name="connsiteY8654" fmla="*/ 9311594 h 10287000"/>
              <a:gd name="connsiteX8655" fmla="*/ 992080 w 7981948"/>
              <a:gd name="connsiteY8655" fmla="*/ 9307811 h 10287000"/>
              <a:gd name="connsiteX8656" fmla="*/ 993252 w 7981948"/>
              <a:gd name="connsiteY8656" fmla="*/ 9313527 h 10287000"/>
              <a:gd name="connsiteX8657" fmla="*/ 997950 w 7981948"/>
              <a:gd name="connsiteY8657" fmla="*/ 9325929 h 10287000"/>
              <a:gd name="connsiteX8658" fmla="*/ 1001496 w 7981948"/>
              <a:gd name="connsiteY8658" fmla="*/ 9322144 h 10287000"/>
              <a:gd name="connsiteX8659" fmla="*/ 1021583 w 7981948"/>
              <a:gd name="connsiteY8659" fmla="*/ 9304192 h 10287000"/>
              <a:gd name="connsiteX8660" fmla="*/ 1023957 w 7981948"/>
              <a:gd name="connsiteY8660" fmla="*/ 9294690 h 10287000"/>
              <a:gd name="connsiteX8661" fmla="*/ 996814 w 7981948"/>
              <a:gd name="connsiteY8661" fmla="*/ 9299275 h 10287000"/>
              <a:gd name="connsiteX8662" fmla="*/ 980341 w 7981948"/>
              <a:gd name="connsiteY8662" fmla="*/ 9271575 h 10287000"/>
              <a:gd name="connsiteX8663" fmla="*/ 992164 w 7981948"/>
              <a:gd name="connsiteY8663" fmla="*/ 9255471 h 10287000"/>
              <a:gd name="connsiteX8664" fmla="*/ 980391 w 7981948"/>
              <a:gd name="connsiteY8664" fmla="*/ 9240171 h 10287000"/>
              <a:gd name="connsiteX8665" fmla="*/ 991011 w 7981948"/>
              <a:gd name="connsiteY8665" fmla="*/ 9239286 h 10287000"/>
              <a:gd name="connsiteX8666" fmla="*/ 980457 w 7981948"/>
              <a:gd name="connsiteY8666" fmla="*/ 9198301 h 10287000"/>
              <a:gd name="connsiteX8667" fmla="*/ 981697 w 7981948"/>
              <a:gd name="connsiteY8667" fmla="*/ 9162146 h 10287000"/>
              <a:gd name="connsiteX8668" fmla="*/ 966294 w 7981948"/>
              <a:gd name="connsiteY8668" fmla="*/ 9202969 h 10287000"/>
              <a:gd name="connsiteX8669" fmla="*/ 934433 w 7981948"/>
              <a:gd name="connsiteY8669" fmla="*/ 9205621 h 10287000"/>
              <a:gd name="connsiteX8670" fmla="*/ 938013 w 7981948"/>
              <a:gd name="connsiteY8670" fmla="*/ 9180902 h 10287000"/>
              <a:gd name="connsiteX8671" fmla="*/ 935655 w 7981948"/>
              <a:gd name="connsiteY8671" fmla="*/ 9179935 h 10287000"/>
              <a:gd name="connsiteX8672" fmla="*/ 932109 w 7981948"/>
              <a:gd name="connsiteY8672" fmla="*/ 9183718 h 10287000"/>
              <a:gd name="connsiteX8673" fmla="*/ 925035 w 7981948"/>
              <a:gd name="connsiteY8673" fmla="*/ 9180819 h 10287000"/>
              <a:gd name="connsiteX8674" fmla="*/ 923864 w 7981948"/>
              <a:gd name="connsiteY8674" fmla="*/ 9175103 h 10287000"/>
              <a:gd name="connsiteX8675" fmla="*/ 925050 w 7981948"/>
              <a:gd name="connsiteY8675" fmla="*/ 9170352 h 10287000"/>
              <a:gd name="connsiteX8676" fmla="*/ 933313 w 7981948"/>
              <a:gd name="connsiteY8676" fmla="*/ 9168500 h 10287000"/>
              <a:gd name="connsiteX8677" fmla="*/ 958149 w 7981948"/>
              <a:gd name="connsiteY8677" fmla="*/ 9131545 h 10287000"/>
              <a:gd name="connsiteX8678" fmla="*/ 947561 w 7981948"/>
              <a:gd name="connsiteY8678" fmla="*/ 9111494 h 10287000"/>
              <a:gd name="connsiteX8679" fmla="*/ 948732 w 7981948"/>
              <a:gd name="connsiteY8679" fmla="*/ 9117210 h 10287000"/>
              <a:gd name="connsiteX8680" fmla="*/ 934585 w 7981948"/>
              <a:gd name="connsiteY8680" fmla="*/ 9111411 h 10287000"/>
              <a:gd name="connsiteX8681" fmla="*/ 916940 w 7981948"/>
              <a:gd name="connsiteY8681" fmla="*/ 9077993 h 10287000"/>
              <a:gd name="connsiteX8682" fmla="*/ 871032 w 7981948"/>
              <a:gd name="connsiteY8682" fmla="*/ 9012039 h 10287000"/>
              <a:gd name="connsiteX8683" fmla="*/ 844926 w 7981948"/>
              <a:gd name="connsiteY8683" fmla="*/ 9106085 h 10287000"/>
              <a:gd name="connsiteX8684" fmla="*/ 848623 w 7981948"/>
              <a:gd name="connsiteY8684" fmla="*/ 9008090 h 10287000"/>
              <a:gd name="connsiteX8685" fmla="*/ 840378 w 7981948"/>
              <a:gd name="connsiteY8685" fmla="*/ 8999473 h 10287000"/>
              <a:gd name="connsiteX8686" fmla="*/ 845127 w 7981948"/>
              <a:gd name="connsiteY8686" fmla="*/ 8980472 h 10287000"/>
              <a:gd name="connsiteX8687" fmla="*/ 840412 w 7981948"/>
              <a:gd name="connsiteY8687" fmla="*/ 8978539 h 10287000"/>
              <a:gd name="connsiteX8688" fmla="*/ 838054 w 7981948"/>
              <a:gd name="connsiteY8688" fmla="*/ 8977572 h 10287000"/>
              <a:gd name="connsiteX8689" fmla="*/ 839241 w 7981948"/>
              <a:gd name="connsiteY8689" fmla="*/ 8972821 h 10287000"/>
              <a:gd name="connsiteX8690" fmla="*/ 841599 w 7981948"/>
              <a:gd name="connsiteY8690" fmla="*/ 8973787 h 10287000"/>
              <a:gd name="connsiteX8691" fmla="*/ 840461 w 7981948"/>
              <a:gd name="connsiteY8691" fmla="*/ 8947135 h 10287000"/>
              <a:gd name="connsiteX8692" fmla="*/ 852303 w 7981948"/>
              <a:gd name="connsiteY8692" fmla="*/ 8920564 h 10287000"/>
              <a:gd name="connsiteX8693" fmla="*/ 827551 w 7981948"/>
              <a:gd name="connsiteY8693" fmla="*/ 8905181 h 10287000"/>
              <a:gd name="connsiteX8694" fmla="*/ 813351 w 7981948"/>
              <a:gd name="connsiteY8694" fmla="*/ 8930786 h 10287000"/>
              <a:gd name="connsiteX8695" fmla="*/ 829875 w 7981948"/>
              <a:gd name="connsiteY8695" fmla="*/ 8927084 h 10287000"/>
              <a:gd name="connsiteX8696" fmla="*/ 815625 w 7981948"/>
              <a:gd name="connsiteY8696" fmla="*/ 8984092 h 10287000"/>
              <a:gd name="connsiteX8697" fmla="*/ 813251 w 7981948"/>
              <a:gd name="connsiteY8697" fmla="*/ 8993591 h 10287000"/>
              <a:gd name="connsiteX8698" fmla="*/ 813201 w 7981948"/>
              <a:gd name="connsiteY8698" fmla="*/ 9024996 h 10287000"/>
              <a:gd name="connsiteX8699" fmla="*/ 800240 w 7981948"/>
              <a:gd name="connsiteY8699" fmla="*/ 9014446 h 10287000"/>
              <a:gd name="connsiteX8700" fmla="*/ 803769 w 7981948"/>
              <a:gd name="connsiteY8700" fmla="*/ 9021128 h 10287000"/>
              <a:gd name="connsiteX8701" fmla="*/ 802581 w 7981948"/>
              <a:gd name="connsiteY8701" fmla="*/ 9025880 h 10287000"/>
              <a:gd name="connsiteX8702" fmla="*/ 800223 w 7981948"/>
              <a:gd name="connsiteY8702" fmla="*/ 9024911 h 10287000"/>
              <a:gd name="connsiteX8703" fmla="*/ 796694 w 7981948"/>
              <a:gd name="connsiteY8703" fmla="*/ 9018229 h 10287000"/>
              <a:gd name="connsiteX8704" fmla="*/ 786040 w 7981948"/>
              <a:gd name="connsiteY8704" fmla="*/ 9040048 h 10287000"/>
              <a:gd name="connsiteX8705" fmla="*/ 784853 w 7981948"/>
              <a:gd name="connsiteY8705" fmla="*/ 9044800 h 10287000"/>
              <a:gd name="connsiteX8706" fmla="*/ 790707 w 7981948"/>
              <a:gd name="connsiteY8706" fmla="*/ 9073385 h 10287000"/>
              <a:gd name="connsiteX8707" fmla="*/ 809606 w 7981948"/>
              <a:gd name="connsiteY8707" fmla="*/ 9060182 h 10287000"/>
              <a:gd name="connsiteX8708" fmla="*/ 800088 w 7981948"/>
              <a:gd name="connsiteY8708" fmla="*/ 9108656 h 10287000"/>
              <a:gd name="connsiteX8709" fmla="*/ 801275 w 7981948"/>
              <a:gd name="connsiteY8709" fmla="*/ 9103905 h 10287000"/>
              <a:gd name="connsiteX8710" fmla="*/ 790639 w 7981948"/>
              <a:gd name="connsiteY8710" fmla="*/ 9115257 h 10287000"/>
              <a:gd name="connsiteX8711" fmla="*/ 789470 w 7981948"/>
              <a:gd name="connsiteY8711" fmla="*/ 9109540 h 10287000"/>
              <a:gd name="connsiteX8712" fmla="*/ 795373 w 7981948"/>
              <a:gd name="connsiteY8712" fmla="*/ 9106721 h 10287000"/>
              <a:gd name="connsiteX8713" fmla="*/ 768246 w 7981948"/>
              <a:gd name="connsiteY8713" fmla="*/ 9100839 h 10287000"/>
              <a:gd name="connsiteX8714" fmla="*/ 775421 w 7981948"/>
              <a:gd name="connsiteY8714" fmla="*/ 9040934 h 10287000"/>
              <a:gd name="connsiteX8715" fmla="*/ 776642 w 7981948"/>
              <a:gd name="connsiteY8715" fmla="*/ 9015246 h 10287000"/>
              <a:gd name="connsiteX8716" fmla="*/ 769652 w 7981948"/>
              <a:gd name="connsiteY8716" fmla="*/ 8960009 h 10287000"/>
              <a:gd name="connsiteX8717" fmla="*/ 793384 w 7981948"/>
              <a:gd name="connsiteY8717" fmla="*/ 8875463 h 10287000"/>
              <a:gd name="connsiteX8718" fmla="*/ 787563 w 7981948"/>
              <a:gd name="connsiteY8718" fmla="*/ 8825944 h 10287000"/>
              <a:gd name="connsiteX8719" fmla="*/ 781728 w 7981948"/>
              <a:gd name="connsiteY8719" fmla="*/ 8786890 h 10287000"/>
              <a:gd name="connsiteX8720" fmla="*/ 779386 w 7981948"/>
              <a:gd name="connsiteY8720" fmla="*/ 8775454 h 10287000"/>
              <a:gd name="connsiteX8721" fmla="*/ 825645 w 7981948"/>
              <a:gd name="connsiteY8721" fmla="*/ 8621586 h 10287000"/>
              <a:gd name="connsiteX8722" fmla="*/ 832720 w 7981948"/>
              <a:gd name="connsiteY8722" fmla="*/ 8624485 h 10287000"/>
              <a:gd name="connsiteX8723" fmla="*/ 828071 w 7981948"/>
              <a:gd name="connsiteY8723" fmla="*/ 8580680 h 10287000"/>
              <a:gd name="connsiteX8724" fmla="*/ 839895 w 7981948"/>
              <a:gd name="connsiteY8724" fmla="*/ 8564578 h 10287000"/>
              <a:gd name="connsiteX8725" fmla="*/ 831700 w 7981948"/>
              <a:gd name="connsiteY8725" fmla="*/ 8524557 h 10287000"/>
              <a:gd name="connsiteX8726" fmla="*/ 836535 w 7981948"/>
              <a:gd name="connsiteY8726" fmla="*/ 8453216 h 10287000"/>
              <a:gd name="connsiteX8727" fmla="*/ 843609 w 7981948"/>
              <a:gd name="connsiteY8727" fmla="*/ 8456115 h 10287000"/>
              <a:gd name="connsiteX8728" fmla="*/ 847239 w 7981948"/>
              <a:gd name="connsiteY8728" fmla="*/ 8399993 h 10287000"/>
              <a:gd name="connsiteX8729" fmla="*/ 823624 w 7981948"/>
              <a:gd name="connsiteY8729" fmla="*/ 8411262 h 10287000"/>
              <a:gd name="connsiteX8730" fmla="*/ 813037 w 7981948"/>
              <a:gd name="connsiteY8730" fmla="*/ 8391211 h 10287000"/>
              <a:gd name="connsiteX8731" fmla="*/ 826015 w 7981948"/>
              <a:gd name="connsiteY8731" fmla="*/ 8391294 h 10287000"/>
              <a:gd name="connsiteX8732" fmla="*/ 791830 w 7981948"/>
              <a:gd name="connsiteY8732" fmla="*/ 8372046 h 10287000"/>
              <a:gd name="connsiteX8733" fmla="*/ 827303 w 7981948"/>
              <a:gd name="connsiteY8733" fmla="*/ 8323736 h 10287000"/>
              <a:gd name="connsiteX8734" fmla="*/ 797936 w 7981948"/>
              <a:gd name="connsiteY8734" fmla="*/ 8243615 h 10287000"/>
              <a:gd name="connsiteX8735" fmla="*/ 805011 w 7981948"/>
              <a:gd name="connsiteY8735" fmla="*/ 8246515 h 10287000"/>
              <a:gd name="connsiteX8736" fmla="*/ 835716 w 7981948"/>
              <a:gd name="connsiteY8736" fmla="*/ 8227676 h 10287000"/>
              <a:gd name="connsiteX8737" fmla="*/ 867559 w 7981948"/>
              <a:gd name="connsiteY8737" fmla="*/ 8235491 h 10287000"/>
              <a:gd name="connsiteX8738" fmla="*/ 867576 w 7981948"/>
              <a:gd name="connsiteY8738" fmla="*/ 8225024 h 10287000"/>
              <a:gd name="connsiteX8739" fmla="*/ 887746 w 7981948"/>
              <a:gd name="connsiteY8739" fmla="*/ 8154730 h 10287000"/>
              <a:gd name="connsiteX8740" fmla="*/ 865284 w 7981948"/>
              <a:gd name="connsiteY8740" fmla="*/ 8182187 h 10287000"/>
              <a:gd name="connsiteX8741" fmla="*/ 852341 w 7981948"/>
              <a:gd name="connsiteY8741" fmla="*/ 8161167 h 10287000"/>
              <a:gd name="connsiteX8742" fmla="*/ 842908 w 7981948"/>
              <a:gd name="connsiteY8742" fmla="*/ 8157301 h 10287000"/>
              <a:gd name="connsiteX8743" fmla="*/ 821635 w 7981948"/>
              <a:gd name="connsiteY8743" fmla="*/ 8180006 h 10287000"/>
              <a:gd name="connsiteX8744" fmla="*/ 811082 w 7981948"/>
              <a:gd name="connsiteY8744" fmla="*/ 8139019 h 10287000"/>
              <a:gd name="connsiteX8745" fmla="*/ 873663 w 7981948"/>
              <a:gd name="connsiteY8745" fmla="*/ 8107059 h 10287000"/>
              <a:gd name="connsiteX8746" fmla="*/ 874885 w 7981948"/>
              <a:gd name="connsiteY8746" fmla="*/ 8081373 h 10287000"/>
              <a:gd name="connsiteX8747" fmla="*/ 865470 w 7981948"/>
              <a:gd name="connsiteY8747" fmla="*/ 8067040 h 10287000"/>
              <a:gd name="connsiteX8748" fmla="*/ 851405 w 7981948"/>
              <a:gd name="connsiteY8748" fmla="*/ 8008901 h 10287000"/>
              <a:gd name="connsiteX8749" fmla="*/ 831318 w 7981948"/>
              <a:gd name="connsiteY8749" fmla="*/ 8026855 h 10287000"/>
              <a:gd name="connsiteX8750" fmla="*/ 818358 w 7981948"/>
              <a:gd name="connsiteY8750" fmla="*/ 8016305 h 10287000"/>
              <a:gd name="connsiteX8751" fmla="*/ 833744 w 7981948"/>
              <a:gd name="connsiteY8751" fmla="*/ 7985951 h 10287000"/>
              <a:gd name="connsiteX8752" fmla="*/ 846704 w 7981948"/>
              <a:gd name="connsiteY8752" fmla="*/ 7996501 h 10287000"/>
              <a:gd name="connsiteX8753" fmla="*/ 893901 w 7981948"/>
              <a:gd name="connsiteY8753" fmla="*/ 7994897 h 10287000"/>
              <a:gd name="connsiteX8754" fmla="*/ 893849 w 7981948"/>
              <a:gd name="connsiteY8754" fmla="*/ 8026300 h 10287000"/>
              <a:gd name="connsiteX8755" fmla="*/ 896209 w 7981948"/>
              <a:gd name="connsiteY8755" fmla="*/ 8027267 h 10287000"/>
              <a:gd name="connsiteX8756" fmla="*/ 897379 w 7981948"/>
              <a:gd name="connsiteY8756" fmla="*/ 8032984 h 10287000"/>
              <a:gd name="connsiteX8757" fmla="*/ 909187 w 7981948"/>
              <a:gd name="connsiteY8757" fmla="*/ 8027348 h 10287000"/>
              <a:gd name="connsiteX8758" fmla="*/ 910374 w 7981948"/>
              <a:gd name="connsiteY8758" fmla="*/ 8022598 h 10287000"/>
              <a:gd name="connsiteX8759" fmla="*/ 949341 w 7981948"/>
              <a:gd name="connsiteY8759" fmla="*/ 8001910 h 10287000"/>
              <a:gd name="connsiteX8760" fmla="*/ 964727 w 7981948"/>
              <a:gd name="connsiteY8760" fmla="*/ 7971556 h 10287000"/>
              <a:gd name="connsiteX8761" fmla="*/ 942284 w 7981948"/>
              <a:gd name="connsiteY8761" fmla="*/ 7988543 h 10287000"/>
              <a:gd name="connsiteX8762" fmla="*/ 911645 w 7981948"/>
              <a:gd name="connsiteY8762" fmla="*/ 7965509 h 10287000"/>
              <a:gd name="connsiteX8763" fmla="*/ 944743 w 7981948"/>
              <a:gd name="connsiteY8763" fmla="*/ 7926703 h 10287000"/>
              <a:gd name="connsiteX8764" fmla="*/ 940111 w 7981948"/>
              <a:gd name="connsiteY8764" fmla="*/ 7872430 h 10287000"/>
              <a:gd name="connsiteX8765" fmla="*/ 905875 w 7981948"/>
              <a:gd name="connsiteY8765" fmla="*/ 7884584 h 10287000"/>
              <a:gd name="connsiteX8766" fmla="*/ 891777 w 7981948"/>
              <a:gd name="connsiteY8766" fmla="*/ 7847380 h 10287000"/>
              <a:gd name="connsiteX8767" fmla="*/ 920142 w 7981948"/>
              <a:gd name="connsiteY8767" fmla="*/ 7817109 h 10287000"/>
              <a:gd name="connsiteX8768" fmla="*/ 970882 w 7981948"/>
              <a:gd name="connsiteY8768" fmla="*/ 7811720 h 10287000"/>
              <a:gd name="connsiteX8769" fmla="*/ 997992 w 7981948"/>
              <a:gd name="connsiteY8769" fmla="*/ 7828071 h 10287000"/>
              <a:gd name="connsiteX8770" fmla="*/ 1028767 w 7981948"/>
              <a:gd name="connsiteY8770" fmla="*/ 7767362 h 10287000"/>
              <a:gd name="connsiteX8771" fmla="*/ 1022878 w 7981948"/>
              <a:gd name="connsiteY8771" fmla="*/ 7759711 h 10287000"/>
              <a:gd name="connsiteX8772" fmla="*/ 1031141 w 7981948"/>
              <a:gd name="connsiteY8772" fmla="*/ 7757861 h 10287000"/>
              <a:gd name="connsiteX8773" fmla="*/ 1058402 w 7981948"/>
              <a:gd name="connsiteY8773" fmla="*/ 7680000 h 10287000"/>
              <a:gd name="connsiteX8774" fmla="*/ 1049052 w 7981948"/>
              <a:gd name="connsiteY8774" fmla="*/ 7623794 h 10287000"/>
              <a:gd name="connsiteX8775" fmla="*/ 1025438 w 7981948"/>
              <a:gd name="connsiteY8775" fmla="*/ 7635066 h 10287000"/>
              <a:gd name="connsiteX8776" fmla="*/ 1021875 w 7981948"/>
              <a:gd name="connsiteY8776" fmla="*/ 7649316 h 10287000"/>
              <a:gd name="connsiteX8777" fmla="*/ 988628 w 7981948"/>
              <a:gd name="connsiteY8777" fmla="*/ 7782333 h 10287000"/>
              <a:gd name="connsiteX8778" fmla="*/ 986254 w 7981948"/>
              <a:gd name="connsiteY8778" fmla="*/ 7791834 h 10287000"/>
              <a:gd name="connsiteX8779" fmla="*/ 983894 w 7981948"/>
              <a:gd name="connsiteY8779" fmla="*/ 7790867 h 10287000"/>
              <a:gd name="connsiteX8780" fmla="*/ 986269 w 7981948"/>
              <a:gd name="connsiteY8780" fmla="*/ 7781366 h 10287000"/>
              <a:gd name="connsiteX8781" fmla="*/ 973292 w 7981948"/>
              <a:gd name="connsiteY8781" fmla="*/ 7781285 h 10287000"/>
              <a:gd name="connsiteX8782" fmla="*/ 986353 w 7981948"/>
              <a:gd name="connsiteY8782" fmla="*/ 7729027 h 10287000"/>
              <a:gd name="connsiteX8783" fmla="*/ 980483 w 7981948"/>
              <a:gd name="connsiteY8783" fmla="*/ 7710911 h 10287000"/>
              <a:gd name="connsiteX8784" fmla="*/ 1013631 w 7981948"/>
              <a:gd name="connsiteY8784" fmla="*/ 7640698 h 10287000"/>
              <a:gd name="connsiteX8785" fmla="*/ 1014819 w 7981948"/>
              <a:gd name="connsiteY8785" fmla="*/ 7635949 h 10287000"/>
              <a:gd name="connsiteX8786" fmla="*/ 1013782 w 7981948"/>
              <a:gd name="connsiteY8786" fmla="*/ 7546490 h 10287000"/>
              <a:gd name="connsiteX8787" fmla="*/ 1032680 w 7981948"/>
              <a:gd name="connsiteY8787" fmla="*/ 7533286 h 10287000"/>
              <a:gd name="connsiteX8788" fmla="*/ 1092786 w 7981948"/>
              <a:gd name="connsiteY8788" fmla="*/ 7573637 h 10287000"/>
              <a:gd name="connsiteX8789" fmla="*/ 1085764 w 7981948"/>
              <a:gd name="connsiteY8789" fmla="*/ 7539332 h 10287000"/>
              <a:gd name="connsiteX8790" fmla="*/ 1103506 w 7981948"/>
              <a:gd name="connsiteY8790" fmla="*/ 7509945 h 10287000"/>
              <a:gd name="connsiteX8791" fmla="*/ 1096450 w 7981948"/>
              <a:gd name="connsiteY8791" fmla="*/ 7496578 h 10287000"/>
              <a:gd name="connsiteX8792" fmla="*/ 1087017 w 7981948"/>
              <a:gd name="connsiteY8792" fmla="*/ 7492712 h 10287000"/>
              <a:gd name="connsiteX8793" fmla="*/ 1079942 w 7981948"/>
              <a:gd name="connsiteY8793" fmla="*/ 7489811 h 10287000"/>
              <a:gd name="connsiteX8794" fmla="*/ 1078772 w 7981948"/>
              <a:gd name="connsiteY8794" fmla="*/ 7484095 h 10287000"/>
              <a:gd name="connsiteX8795" fmla="*/ 1082318 w 7981948"/>
              <a:gd name="connsiteY8795" fmla="*/ 7480310 h 10287000"/>
              <a:gd name="connsiteX8796" fmla="*/ 1089393 w 7981948"/>
              <a:gd name="connsiteY8796" fmla="*/ 7483209 h 10287000"/>
              <a:gd name="connsiteX8797" fmla="*/ 1094108 w 7981948"/>
              <a:gd name="connsiteY8797" fmla="*/ 7485142 h 10287000"/>
              <a:gd name="connsiteX8798" fmla="*/ 1110631 w 7981948"/>
              <a:gd name="connsiteY8798" fmla="*/ 7481441 h 10287000"/>
              <a:gd name="connsiteX8799" fmla="*/ 1121319 w 7981948"/>
              <a:gd name="connsiteY8799" fmla="*/ 7438687 h 10287000"/>
              <a:gd name="connsiteX8800" fmla="*/ 1104846 w 7981948"/>
              <a:gd name="connsiteY8800" fmla="*/ 7410985 h 10287000"/>
              <a:gd name="connsiteX8801" fmla="*/ 1121386 w 7981948"/>
              <a:gd name="connsiteY8801" fmla="*/ 7396814 h 10287000"/>
              <a:gd name="connsiteX8802" fmla="*/ 1101351 w 7981948"/>
              <a:gd name="connsiteY8802" fmla="*/ 7383365 h 10287000"/>
              <a:gd name="connsiteX8803" fmla="*/ 1119095 w 7981948"/>
              <a:gd name="connsiteY8803" fmla="*/ 7353977 h 10287000"/>
              <a:gd name="connsiteX8804" fmla="*/ 1156858 w 7981948"/>
              <a:gd name="connsiteY8804" fmla="*/ 7348507 h 10287000"/>
              <a:gd name="connsiteX8805" fmla="*/ 1154617 w 7981948"/>
              <a:gd name="connsiteY8805" fmla="*/ 7274266 h 10287000"/>
              <a:gd name="connsiteX8806" fmla="*/ 1149902 w 7981948"/>
              <a:gd name="connsiteY8806" fmla="*/ 7272333 h 10287000"/>
              <a:gd name="connsiteX8807" fmla="*/ 1147526 w 7981948"/>
              <a:gd name="connsiteY8807" fmla="*/ 7281834 h 10287000"/>
              <a:gd name="connsiteX8808" fmla="*/ 1140436 w 7981948"/>
              <a:gd name="connsiteY8808" fmla="*/ 7289402 h 10287000"/>
              <a:gd name="connsiteX8809" fmla="*/ 1136907 w 7981948"/>
              <a:gd name="connsiteY8809" fmla="*/ 7282719 h 10287000"/>
              <a:gd name="connsiteX8810" fmla="*/ 1136923 w 7981948"/>
              <a:gd name="connsiteY8810" fmla="*/ 7272250 h 10287000"/>
              <a:gd name="connsiteX8811" fmla="*/ 1142843 w 7981948"/>
              <a:gd name="connsiteY8811" fmla="*/ 7258967 h 10287000"/>
              <a:gd name="connsiteX8812" fmla="*/ 1152293 w 7981948"/>
              <a:gd name="connsiteY8812" fmla="*/ 7252366 h 10287000"/>
              <a:gd name="connsiteX8813" fmla="*/ 1145219 w 7981948"/>
              <a:gd name="connsiteY8813" fmla="*/ 7249464 h 10287000"/>
              <a:gd name="connsiteX8814" fmla="*/ 1174871 w 7981948"/>
              <a:gd name="connsiteY8814" fmla="*/ 7151635 h 10287000"/>
              <a:gd name="connsiteX8815" fmla="*/ 1185457 w 7981948"/>
              <a:gd name="connsiteY8815" fmla="*/ 7171686 h 10287000"/>
              <a:gd name="connsiteX8816" fmla="*/ 1193718 w 7981948"/>
              <a:gd name="connsiteY8816" fmla="*/ 7169836 h 10287000"/>
              <a:gd name="connsiteX8817" fmla="*/ 1212702 w 7981948"/>
              <a:gd name="connsiteY8817" fmla="*/ 7104294 h 10287000"/>
              <a:gd name="connsiteX8818" fmla="*/ 1212752 w 7981948"/>
              <a:gd name="connsiteY8818" fmla="*/ 7072891 h 10287000"/>
              <a:gd name="connsiteX8819" fmla="*/ 1186679 w 7981948"/>
              <a:gd name="connsiteY8819" fmla="*/ 7146000 h 10287000"/>
              <a:gd name="connsiteX8820" fmla="*/ 1182131 w 7981948"/>
              <a:gd name="connsiteY8820" fmla="*/ 7039390 h 10287000"/>
              <a:gd name="connsiteX8821" fmla="*/ 1229342 w 7981948"/>
              <a:gd name="connsiteY8821" fmla="*/ 7027318 h 10287000"/>
              <a:gd name="connsiteX8822" fmla="*/ 1261302 w 7981948"/>
              <a:gd name="connsiteY8822" fmla="*/ 6961857 h 10287000"/>
              <a:gd name="connsiteX8823" fmla="*/ 1276773 w 7981948"/>
              <a:gd name="connsiteY8823" fmla="*/ 6879164 h 10287000"/>
              <a:gd name="connsiteX8824" fmla="*/ 1320573 w 7981948"/>
              <a:gd name="connsiteY8824" fmla="*/ 6787136 h 10287000"/>
              <a:gd name="connsiteX8825" fmla="*/ 1318840 w 7981948"/>
              <a:gd name="connsiteY8825" fmla="*/ 6764166 h 10287000"/>
              <a:gd name="connsiteX8826" fmla="*/ 1316455 w 7981948"/>
              <a:gd name="connsiteY8826" fmla="*/ 6759291 h 10287000"/>
              <a:gd name="connsiteX8827" fmla="*/ 1278962 w 7981948"/>
              <a:gd name="connsiteY8827" fmla="*/ 6808441 h 10287000"/>
              <a:gd name="connsiteX8828" fmla="*/ 1227715 w 7981948"/>
              <a:gd name="connsiteY8828" fmla="*/ 6893172 h 10287000"/>
              <a:gd name="connsiteX8829" fmla="*/ 1215605 w 7981948"/>
              <a:gd name="connsiteY8829" fmla="*/ 6920348 h 10287000"/>
              <a:gd name="connsiteX8830" fmla="*/ 1247508 w 7981948"/>
              <a:gd name="connsiteY8830" fmla="*/ 6903812 h 10287000"/>
              <a:gd name="connsiteX8831" fmla="*/ 1248786 w 7981948"/>
              <a:gd name="connsiteY8831" fmla="*/ 6920652 h 10287000"/>
              <a:gd name="connsiteX8832" fmla="*/ 1243907 w 7981948"/>
              <a:gd name="connsiteY8832" fmla="*/ 6938882 h 10287000"/>
              <a:gd name="connsiteX8833" fmla="*/ 1216907 w 7981948"/>
              <a:gd name="connsiteY8833" fmla="*/ 6953921 h 10287000"/>
              <a:gd name="connsiteX8834" fmla="*/ 1208250 w 7981948"/>
              <a:gd name="connsiteY8834" fmla="*/ 6936852 h 10287000"/>
              <a:gd name="connsiteX8835" fmla="*/ 1183074 w 7981948"/>
              <a:gd name="connsiteY8835" fmla="*/ 6993352 h 10287000"/>
              <a:gd name="connsiteX8836" fmla="*/ 1143343 w 7981948"/>
              <a:gd name="connsiteY8836" fmla="*/ 7093423 h 10287000"/>
              <a:gd name="connsiteX8837" fmla="*/ 1130117 w 7981948"/>
              <a:gd name="connsiteY8837" fmla="*/ 7123989 h 10287000"/>
              <a:gd name="connsiteX8838" fmla="*/ 1134935 w 7981948"/>
              <a:gd name="connsiteY8838" fmla="*/ 7125362 h 10287000"/>
              <a:gd name="connsiteX8839" fmla="*/ 1146925 w 7981948"/>
              <a:gd name="connsiteY8839" fmla="*/ 7182234 h 10287000"/>
              <a:gd name="connsiteX8840" fmla="*/ 1141631 w 7981948"/>
              <a:gd name="connsiteY8840" fmla="*/ 7207346 h 10287000"/>
              <a:gd name="connsiteX8841" fmla="*/ 1129190 w 7981948"/>
              <a:gd name="connsiteY8841" fmla="*/ 7221731 h 10287000"/>
              <a:gd name="connsiteX8842" fmla="*/ 1114846 w 7981948"/>
              <a:gd name="connsiteY8842" fmla="*/ 7174284 h 10287000"/>
              <a:gd name="connsiteX8843" fmla="*/ 1111088 w 7981948"/>
              <a:gd name="connsiteY8843" fmla="*/ 7167973 h 10287000"/>
              <a:gd name="connsiteX8844" fmla="*/ 1106824 w 7981948"/>
              <a:gd name="connsiteY8844" fmla="*/ 7177827 h 10287000"/>
              <a:gd name="connsiteX8845" fmla="*/ 1059958 w 7981948"/>
              <a:gd name="connsiteY8845" fmla="*/ 7235784 h 10287000"/>
              <a:gd name="connsiteX8846" fmla="*/ 1049976 w 7981948"/>
              <a:gd name="connsiteY8846" fmla="*/ 7299484 h 10287000"/>
              <a:gd name="connsiteX8847" fmla="*/ 1034064 w 7981948"/>
              <a:gd name="connsiteY8847" fmla="*/ 7343618 h 10287000"/>
              <a:gd name="connsiteX8848" fmla="*/ 1007451 w 7981948"/>
              <a:gd name="connsiteY8848" fmla="*/ 7381424 h 10287000"/>
              <a:gd name="connsiteX8849" fmla="*/ 1005450 w 7981948"/>
              <a:gd name="connsiteY8849" fmla="*/ 7389333 h 10287000"/>
              <a:gd name="connsiteX8850" fmla="*/ 1010646 w 7981948"/>
              <a:gd name="connsiteY8850" fmla="*/ 7385184 h 10287000"/>
              <a:gd name="connsiteX8851" fmla="*/ 1020093 w 7981948"/>
              <a:gd name="connsiteY8851" fmla="*/ 7387750 h 10287000"/>
              <a:gd name="connsiteX8852" fmla="*/ 1011643 w 7981948"/>
              <a:gd name="connsiteY8852" fmla="*/ 7397340 h 10287000"/>
              <a:gd name="connsiteX8853" fmla="*/ 1004682 w 7981948"/>
              <a:gd name="connsiteY8853" fmla="*/ 7392364 h 10287000"/>
              <a:gd name="connsiteX8854" fmla="*/ 999809 w 7981948"/>
              <a:gd name="connsiteY8854" fmla="*/ 7411623 h 10287000"/>
              <a:gd name="connsiteX8855" fmla="*/ 941488 w 7981948"/>
              <a:gd name="connsiteY8855" fmla="*/ 7492339 h 10287000"/>
              <a:gd name="connsiteX8856" fmla="*/ 844570 w 7981948"/>
              <a:gd name="connsiteY8856" fmla="*/ 7617077 h 10287000"/>
              <a:gd name="connsiteX8857" fmla="*/ 807974 w 7981948"/>
              <a:gd name="connsiteY8857" fmla="*/ 7718583 h 10287000"/>
              <a:gd name="connsiteX8858" fmla="*/ 741287 w 7981948"/>
              <a:gd name="connsiteY8858" fmla="*/ 7759467 h 10287000"/>
              <a:gd name="connsiteX8859" fmla="*/ 745628 w 7981948"/>
              <a:gd name="connsiteY8859" fmla="*/ 7783450 h 10287000"/>
              <a:gd name="connsiteX8860" fmla="*/ 711489 w 7981948"/>
              <a:gd name="connsiteY8860" fmla="*/ 7806099 h 10287000"/>
              <a:gd name="connsiteX8861" fmla="*/ 670986 w 7981948"/>
              <a:gd name="connsiteY8861" fmla="*/ 7846400 h 10287000"/>
              <a:gd name="connsiteX8862" fmla="*/ 603432 w 7981948"/>
              <a:gd name="connsiteY8862" fmla="*/ 7961728 h 10287000"/>
              <a:gd name="connsiteX8863" fmla="*/ 433753 w 7981948"/>
              <a:gd name="connsiteY8863" fmla="*/ 8252258 h 10287000"/>
              <a:gd name="connsiteX8864" fmla="*/ 421458 w 7981948"/>
              <a:gd name="connsiteY8864" fmla="*/ 8250342 h 10287000"/>
              <a:gd name="connsiteX8865" fmla="*/ 366926 w 7981948"/>
              <a:gd name="connsiteY8865" fmla="*/ 8437617 h 10287000"/>
              <a:gd name="connsiteX8866" fmla="*/ 307329 w 7981948"/>
              <a:gd name="connsiteY8866" fmla="*/ 8530880 h 10287000"/>
              <a:gd name="connsiteX8867" fmla="*/ 228637 w 7981948"/>
              <a:gd name="connsiteY8867" fmla="*/ 8677101 h 10287000"/>
              <a:gd name="connsiteX8868" fmla="*/ 142714 w 7981948"/>
              <a:gd name="connsiteY8868" fmla="*/ 8915420 h 10287000"/>
              <a:gd name="connsiteX8869" fmla="*/ 78345 w 7981948"/>
              <a:gd name="connsiteY8869" fmla="*/ 9021925 h 10287000"/>
              <a:gd name="connsiteX8870" fmla="*/ 64024 w 7981948"/>
              <a:gd name="connsiteY8870" fmla="*/ 9061644 h 10287000"/>
              <a:gd name="connsiteX8871" fmla="*/ 34496 w 7981948"/>
              <a:gd name="connsiteY8871" fmla="*/ 9085011 h 10287000"/>
              <a:gd name="connsiteX8872" fmla="*/ 0 w 7981948"/>
              <a:gd name="connsiteY8872" fmla="*/ 9104534 h 10287000"/>
              <a:gd name="connsiteX8873" fmla="*/ 0 w 7981948"/>
              <a:gd name="connsiteY8873" fmla="*/ 2034734 h 10287000"/>
              <a:gd name="connsiteX8874" fmla="*/ 4669 w 7981948"/>
              <a:gd name="connsiteY8874" fmla="*/ 2038197 h 10287000"/>
              <a:gd name="connsiteX8875" fmla="*/ 2014 w 7981948"/>
              <a:gd name="connsiteY8875" fmla="*/ 2013567 h 10287000"/>
              <a:gd name="connsiteX8876" fmla="*/ 0 w 7981948"/>
              <a:gd name="connsiteY8876" fmla="*/ 2008337 h 10287000"/>
              <a:gd name="connsiteX8877" fmla="*/ 0 w 7981948"/>
              <a:gd name="connsiteY8877" fmla="*/ 2006086 h 10287000"/>
              <a:gd name="connsiteX8878" fmla="*/ 8155 w 7981948"/>
              <a:gd name="connsiteY8878" fmla="*/ 1998665 h 10287000"/>
              <a:gd name="connsiteX8879" fmla="*/ 36538 w 7981948"/>
              <a:gd name="connsiteY8879" fmla="*/ 1990907 h 10287000"/>
              <a:gd name="connsiteX8880" fmla="*/ 41850 w 7981948"/>
              <a:gd name="connsiteY8880" fmla="*/ 2038197 h 10287000"/>
              <a:gd name="connsiteX8881" fmla="*/ 126833 w 7981948"/>
              <a:gd name="connsiteY8881" fmla="*/ 2006670 h 10287000"/>
              <a:gd name="connsiteX8882" fmla="*/ 137459 w 7981948"/>
              <a:gd name="connsiteY8882" fmla="*/ 2022434 h 10287000"/>
              <a:gd name="connsiteX8883" fmla="*/ 233066 w 7981948"/>
              <a:gd name="connsiteY8883" fmla="*/ 1975143 h 10287000"/>
              <a:gd name="connsiteX8884" fmla="*/ 206508 w 7981948"/>
              <a:gd name="connsiteY8884" fmla="*/ 1975143 h 10287000"/>
              <a:gd name="connsiteX8885" fmla="*/ 307427 w 7981948"/>
              <a:gd name="connsiteY8885" fmla="*/ 1841156 h 10287000"/>
              <a:gd name="connsiteX8886" fmla="*/ 365852 w 7981948"/>
              <a:gd name="connsiteY8886" fmla="*/ 1943616 h 10287000"/>
              <a:gd name="connsiteX8887" fmla="*/ 344606 w 7981948"/>
              <a:gd name="connsiteY8887" fmla="*/ 1904210 h 10287000"/>
              <a:gd name="connsiteX8888" fmla="*/ 365852 w 7981948"/>
              <a:gd name="connsiteY8888" fmla="*/ 1817511 h 10287000"/>
              <a:gd name="connsiteX8889" fmla="*/ 472083 w 7981948"/>
              <a:gd name="connsiteY8889" fmla="*/ 1762338 h 10287000"/>
              <a:gd name="connsiteX8890" fmla="*/ 408344 w 7981948"/>
              <a:gd name="connsiteY8890" fmla="*/ 1730812 h 10287000"/>
              <a:gd name="connsiteX8891" fmla="*/ 408344 w 7981948"/>
              <a:gd name="connsiteY8891" fmla="*/ 1722932 h 10287000"/>
              <a:gd name="connsiteX8892" fmla="*/ 392410 w 7981948"/>
              <a:gd name="connsiteY8892" fmla="*/ 1730812 h 10287000"/>
              <a:gd name="connsiteX8893" fmla="*/ 392410 w 7981948"/>
              <a:gd name="connsiteY8893" fmla="*/ 1738694 h 10287000"/>
              <a:gd name="connsiteX8894" fmla="*/ 387100 w 7981948"/>
              <a:gd name="connsiteY8894" fmla="*/ 1730812 h 10287000"/>
              <a:gd name="connsiteX8895" fmla="*/ 280869 w 7981948"/>
              <a:gd name="connsiteY8895" fmla="*/ 1770221 h 10287000"/>
              <a:gd name="connsiteX8896" fmla="*/ 381788 w 7981948"/>
              <a:gd name="connsiteY8896" fmla="*/ 1707168 h 10287000"/>
              <a:gd name="connsiteX8897" fmla="*/ 387100 w 7981948"/>
              <a:gd name="connsiteY8897" fmla="*/ 1722932 h 10287000"/>
              <a:gd name="connsiteX8898" fmla="*/ 392410 w 7981948"/>
              <a:gd name="connsiteY8898" fmla="*/ 1722932 h 10287000"/>
              <a:gd name="connsiteX8899" fmla="*/ 403032 w 7981948"/>
              <a:gd name="connsiteY8899" fmla="*/ 1715049 h 10287000"/>
              <a:gd name="connsiteX8900" fmla="*/ 535821 w 7981948"/>
              <a:gd name="connsiteY8900" fmla="*/ 1651995 h 10287000"/>
              <a:gd name="connsiteX8901" fmla="*/ 567690 w 7981948"/>
              <a:gd name="connsiteY8901" fmla="*/ 1667758 h 10287000"/>
              <a:gd name="connsiteX8902" fmla="*/ 562378 w 7981948"/>
              <a:gd name="connsiteY8902" fmla="*/ 1667758 h 10287000"/>
              <a:gd name="connsiteX8903" fmla="*/ 567690 w 7981948"/>
              <a:gd name="connsiteY8903" fmla="*/ 1659877 h 10287000"/>
              <a:gd name="connsiteX8904" fmla="*/ 573002 w 7981948"/>
              <a:gd name="connsiteY8904" fmla="*/ 1667758 h 10287000"/>
              <a:gd name="connsiteX8905" fmla="*/ 573002 w 7981948"/>
              <a:gd name="connsiteY8905" fmla="*/ 1659877 h 10287000"/>
              <a:gd name="connsiteX8906" fmla="*/ 668611 w 7981948"/>
              <a:gd name="connsiteY8906" fmla="*/ 1620469 h 10287000"/>
              <a:gd name="connsiteX8907" fmla="*/ 534161 w 7981948"/>
              <a:gd name="connsiteY8907" fmla="*/ 1734631 h 10287000"/>
              <a:gd name="connsiteX8908" fmla="*/ 531346 w 7981948"/>
              <a:gd name="connsiteY8908" fmla="*/ 1737680 h 10287000"/>
              <a:gd name="connsiteX8909" fmla="*/ 528394 w 7981948"/>
              <a:gd name="connsiteY8909" fmla="*/ 1737984 h 10287000"/>
              <a:gd name="connsiteX8910" fmla="*/ 525552 w 7981948"/>
              <a:gd name="connsiteY8910" fmla="*/ 1743956 h 10287000"/>
              <a:gd name="connsiteX8911" fmla="*/ 512914 w 7981948"/>
              <a:gd name="connsiteY8911" fmla="*/ 1757645 h 10287000"/>
              <a:gd name="connsiteX8912" fmla="*/ 498639 w 7981948"/>
              <a:gd name="connsiteY8912" fmla="*/ 1793867 h 10287000"/>
              <a:gd name="connsiteX8913" fmla="*/ 498639 w 7981948"/>
              <a:gd name="connsiteY8913" fmla="*/ 1809629 h 10287000"/>
              <a:gd name="connsiteX8914" fmla="*/ 532501 w 7981948"/>
              <a:gd name="connsiteY8914" fmla="*/ 1789924 h 10287000"/>
              <a:gd name="connsiteX8915" fmla="*/ 540541 w 7981948"/>
              <a:gd name="connsiteY8915" fmla="*/ 1764930 h 10287000"/>
              <a:gd name="connsiteX8916" fmla="*/ 536441 w 7981948"/>
              <a:gd name="connsiteY8916" fmla="*/ 1769407 h 10287000"/>
              <a:gd name="connsiteX8917" fmla="*/ 524360 w 7981948"/>
              <a:gd name="connsiteY8917" fmla="*/ 1746462 h 10287000"/>
              <a:gd name="connsiteX8918" fmla="*/ 525552 w 7981948"/>
              <a:gd name="connsiteY8918" fmla="*/ 1743956 h 10287000"/>
              <a:gd name="connsiteX8919" fmla="*/ 531346 w 7981948"/>
              <a:gd name="connsiteY8919" fmla="*/ 1737680 h 10287000"/>
              <a:gd name="connsiteX8920" fmla="*/ 535508 w 7981948"/>
              <a:gd name="connsiteY8920" fmla="*/ 1737251 h 10287000"/>
              <a:gd name="connsiteX8921" fmla="*/ 545324 w 7981948"/>
              <a:gd name="connsiteY8921" fmla="*/ 1750059 h 10287000"/>
              <a:gd name="connsiteX8922" fmla="*/ 546444 w 7981948"/>
              <a:gd name="connsiteY8922" fmla="*/ 1746576 h 10287000"/>
              <a:gd name="connsiteX8923" fmla="*/ 618150 w 7981948"/>
              <a:gd name="connsiteY8923" fmla="*/ 1715542 h 10287000"/>
              <a:gd name="connsiteX8924" fmla="*/ 643401 w 7981948"/>
              <a:gd name="connsiteY8924" fmla="*/ 1721929 h 10287000"/>
              <a:gd name="connsiteX8925" fmla="*/ 642051 w 7981948"/>
              <a:gd name="connsiteY8925" fmla="*/ 1722932 h 10287000"/>
              <a:gd name="connsiteX8926" fmla="*/ 647363 w 7981948"/>
              <a:gd name="connsiteY8926" fmla="*/ 1722932 h 10287000"/>
              <a:gd name="connsiteX8927" fmla="*/ 643401 w 7981948"/>
              <a:gd name="connsiteY8927" fmla="*/ 1721929 h 10287000"/>
              <a:gd name="connsiteX8928" fmla="*/ 652674 w 7981948"/>
              <a:gd name="connsiteY8928" fmla="*/ 1715049 h 10287000"/>
              <a:gd name="connsiteX8929" fmla="*/ 663297 w 7981948"/>
              <a:gd name="connsiteY8929" fmla="*/ 1707168 h 10287000"/>
              <a:gd name="connsiteX8930" fmla="*/ 668611 w 7981948"/>
              <a:gd name="connsiteY8930" fmla="*/ 1715049 h 10287000"/>
              <a:gd name="connsiteX8931" fmla="*/ 663297 w 7981948"/>
              <a:gd name="connsiteY8931" fmla="*/ 1722932 h 10287000"/>
              <a:gd name="connsiteX8932" fmla="*/ 657987 w 7981948"/>
              <a:gd name="connsiteY8932" fmla="*/ 1730812 h 10287000"/>
              <a:gd name="connsiteX8933" fmla="*/ 647363 w 7981948"/>
              <a:gd name="connsiteY8933" fmla="*/ 1730812 h 10287000"/>
              <a:gd name="connsiteX8934" fmla="*/ 626119 w 7981948"/>
              <a:gd name="connsiteY8934" fmla="*/ 1833275 h 10287000"/>
              <a:gd name="connsiteX8935" fmla="*/ 642530 w 7981948"/>
              <a:gd name="connsiteY8935" fmla="*/ 1841017 h 10287000"/>
              <a:gd name="connsiteX8936" fmla="*/ 643790 w 7981948"/>
              <a:gd name="connsiteY8936" fmla="*/ 1840767 h 10287000"/>
              <a:gd name="connsiteX8937" fmla="*/ 642393 w 7981948"/>
              <a:gd name="connsiteY8937" fmla="*/ 1838287 h 10287000"/>
              <a:gd name="connsiteX8938" fmla="*/ 643984 w 7981948"/>
              <a:gd name="connsiteY8938" fmla="*/ 1833874 h 10287000"/>
              <a:gd name="connsiteX8939" fmla="*/ 656080 w 7981948"/>
              <a:gd name="connsiteY8939" fmla="*/ 1836342 h 10287000"/>
              <a:gd name="connsiteX8940" fmla="*/ 658802 w 7981948"/>
              <a:gd name="connsiteY8940" fmla="*/ 1837784 h 10287000"/>
              <a:gd name="connsiteX8941" fmla="*/ 659813 w 7981948"/>
              <a:gd name="connsiteY8941" fmla="*/ 1837584 h 10287000"/>
              <a:gd name="connsiteX8942" fmla="*/ 696119 w 7981948"/>
              <a:gd name="connsiteY8942" fmla="*/ 1814792 h 10287000"/>
              <a:gd name="connsiteX8943" fmla="*/ 692009 w 7981948"/>
              <a:gd name="connsiteY8943" fmla="*/ 1808728 h 10287000"/>
              <a:gd name="connsiteX8944" fmla="*/ 707487 w 7981948"/>
              <a:gd name="connsiteY8944" fmla="*/ 1801817 h 10287000"/>
              <a:gd name="connsiteX8945" fmla="*/ 710671 w 7981948"/>
              <a:gd name="connsiteY8945" fmla="*/ 1792989 h 10287000"/>
              <a:gd name="connsiteX8946" fmla="*/ 712262 w 7981948"/>
              <a:gd name="connsiteY8946" fmla="*/ 1788576 h 10287000"/>
              <a:gd name="connsiteX8947" fmla="*/ 688102 w 7981948"/>
              <a:gd name="connsiteY8947" fmla="*/ 1747523 h 10287000"/>
              <a:gd name="connsiteX8948" fmla="*/ 705171 w 7981948"/>
              <a:gd name="connsiteY8948" fmla="*/ 1736200 h 10287000"/>
              <a:gd name="connsiteX8949" fmla="*/ 698083 w 7981948"/>
              <a:gd name="connsiteY8949" fmla="*/ 1683822 h 10287000"/>
              <a:gd name="connsiteX8950" fmla="*/ 696492 w 7981948"/>
              <a:gd name="connsiteY8950" fmla="*/ 1688234 h 10287000"/>
              <a:gd name="connsiteX8951" fmla="*/ 685787 w 7981948"/>
              <a:gd name="connsiteY8951" fmla="*/ 1681906 h 10287000"/>
              <a:gd name="connsiteX8952" fmla="*/ 687378 w 7981948"/>
              <a:gd name="connsiteY8952" fmla="*/ 1677493 h 10287000"/>
              <a:gd name="connsiteX8953" fmla="*/ 699674 w 7981948"/>
              <a:gd name="connsiteY8953" fmla="*/ 1679409 h 10287000"/>
              <a:gd name="connsiteX8954" fmla="*/ 711638 w 7981948"/>
              <a:gd name="connsiteY8954" fmla="*/ 1668556 h 10287000"/>
              <a:gd name="connsiteX8955" fmla="*/ 711102 w 7981948"/>
              <a:gd name="connsiteY8955" fmla="*/ 1667758 h 10287000"/>
              <a:gd name="connsiteX8956" fmla="*/ 716414 w 7981948"/>
              <a:gd name="connsiteY8956" fmla="*/ 1659877 h 10287000"/>
              <a:gd name="connsiteX8957" fmla="*/ 721724 w 7981948"/>
              <a:gd name="connsiteY8957" fmla="*/ 1659877 h 10287000"/>
              <a:gd name="connsiteX8958" fmla="*/ 727036 w 7981948"/>
              <a:gd name="connsiteY8958" fmla="*/ 1651995 h 10287000"/>
              <a:gd name="connsiteX8959" fmla="*/ 727036 w 7981948"/>
              <a:gd name="connsiteY8959" fmla="*/ 1647398 h 10287000"/>
              <a:gd name="connsiteX8960" fmla="*/ 724699 w 7981948"/>
              <a:gd name="connsiteY8960" fmla="*/ 1646016 h 10287000"/>
              <a:gd name="connsiteX8961" fmla="*/ 713995 w 7981948"/>
              <a:gd name="connsiteY8961" fmla="*/ 1639687 h 10287000"/>
              <a:gd name="connsiteX8962" fmla="*/ 727157 w 7981948"/>
              <a:gd name="connsiteY8962" fmla="*/ 1567159 h 10287000"/>
              <a:gd name="connsiteX8963" fmla="*/ 745092 w 7981948"/>
              <a:gd name="connsiteY8963" fmla="*/ 1481390 h 10287000"/>
              <a:gd name="connsiteX8964" fmla="*/ 743502 w 7981948"/>
              <a:gd name="connsiteY8964" fmla="*/ 1485803 h 10287000"/>
              <a:gd name="connsiteX8965" fmla="*/ 736847 w 7981948"/>
              <a:gd name="connsiteY8965" fmla="*/ 1396203 h 10287000"/>
              <a:gd name="connsiteX8966" fmla="*/ 758255 w 7981948"/>
              <a:gd name="connsiteY8966" fmla="*/ 1408861 h 10287000"/>
              <a:gd name="connsiteX8967" fmla="*/ 794419 w 7981948"/>
              <a:gd name="connsiteY8967" fmla="*/ 1344575 h 10287000"/>
              <a:gd name="connsiteX8968" fmla="*/ 784147 w 7981948"/>
              <a:gd name="connsiteY8968" fmla="*/ 1301025 h 10287000"/>
              <a:gd name="connsiteX8969" fmla="*/ 798468 w 7981948"/>
              <a:gd name="connsiteY8969" fmla="*/ 1261303 h 10287000"/>
              <a:gd name="connsiteX8970" fmla="*/ 792537 w 7981948"/>
              <a:gd name="connsiteY8970" fmla="*/ 1241736 h 10287000"/>
              <a:gd name="connsiteX8971" fmla="*/ 818720 w 7981948"/>
              <a:gd name="connsiteY8971" fmla="*/ 1241154 h 10287000"/>
              <a:gd name="connsiteX8972" fmla="*/ 822335 w 7981948"/>
              <a:gd name="connsiteY8972" fmla="*/ 1195106 h 10287000"/>
              <a:gd name="connsiteX8973" fmla="*/ 836222 w 7981948"/>
              <a:gd name="connsiteY8973" fmla="*/ 1192606 h 10287000"/>
              <a:gd name="connsiteX8974" fmla="*/ 838246 w 7981948"/>
              <a:gd name="connsiteY8974" fmla="*/ 1150970 h 10287000"/>
              <a:gd name="connsiteX8975" fmla="*/ 809315 w 7981948"/>
              <a:gd name="connsiteY8975" fmla="*/ 1123158 h 10287000"/>
              <a:gd name="connsiteX8976" fmla="*/ 810905 w 7981948"/>
              <a:gd name="connsiteY8976" fmla="*/ 1118745 h 10287000"/>
              <a:gd name="connsiteX8977" fmla="*/ 823202 w 7981948"/>
              <a:gd name="connsiteY8977" fmla="*/ 1120661 h 10287000"/>
              <a:gd name="connsiteX8978" fmla="*/ 824793 w 7981948"/>
              <a:gd name="connsiteY8978" fmla="*/ 1116246 h 10287000"/>
              <a:gd name="connsiteX8979" fmla="*/ 835498 w 7981948"/>
              <a:gd name="connsiteY8979" fmla="*/ 1122574 h 10287000"/>
              <a:gd name="connsiteX8980" fmla="*/ 818862 w 7981948"/>
              <a:gd name="connsiteY8980" fmla="*/ 1096676 h 10287000"/>
              <a:gd name="connsiteX8981" fmla="*/ 841863 w 7981948"/>
              <a:gd name="connsiteY8981" fmla="*/ 1104922 h 10287000"/>
              <a:gd name="connsiteX8982" fmla="*/ 830000 w 7981948"/>
              <a:gd name="connsiteY8982" fmla="*/ 1065785 h 10287000"/>
              <a:gd name="connsiteX8983" fmla="*/ 820886 w 7981948"/>
              <a:gd name="connsiteY8983" fmla="*/ 1055043 h 10287000"/>
              <a:gd name="connsiteX8984" fmla="*/ 833182 w 7981948"/>
              <a:gd name="connsiteY8984" fmla="*/ 1056956 h 10287000"/>
              <a:gd name="connsiteX8985" fmla="*/ 824068 w 7981948"/>
              <a:gd name="connsiteY8985" fmla="*/ 1046215 h 10287000"/>
              <a:gd name="connsiteX8986" fmla="*/ 839546 w 7981948"/>
              <a:gd name="connsiteY8986" fmla="*/ 1039303 h 10287000"/>
              <a:gd name="connsiteX8987" fmla="*/ 853435 w 7981948"/>
              <a:gd name="connsiteY8987" fmla="*/ 1036805 h 10287000"/>
              <a:gd name="connsiteX8988" fmla="*/ 845187 w 7981948"/>
              <a:gd name="connsiteY8988" fmla="*/ 951620 h 10287000"/>
              <a:gd name="connsiteX8989" fmla="*/ 866596 w 7981948"/>
              <a:gd name="connsiteY8989" fmla="*/ 964277 h 10287000"/>
              <a:gd name="connsiteX8990" fmla="*/ 879325 w 7981948"/>
              <a:gd name="connsiteY8990" fmla="*/ 928971 h 10287000"/>
              <a:gd name="connsiteX8991" fmla="*/ 881350 w 7981948"/>
              <a:gd name="connsiteY8991" fmla="*/ 887336 h 10287000"/>
              <a:gd name="connsiteX8992" fmla="*/ 870646 w 7981948"/>
              <a:gd name="connsiteY8992" fmla="*/ 881007 h 10287000"/>
              <a:gd name="connsiteX8993" fmla="*/ 880625 w 7981948"/>
              <a:gd name="connsiteY8993" fmla="*/ 817306 h 10287000"/>
              <a:gd name="connsiteX8994" fmla="*/ 894512 w 7981948"/>
              <a:gd name="connsiteY8994" fmla="*/ 814806 h 10287000"/>
              <a:gd name="connsiteX8995" fmla="*/ 886991 w 7981948"/>
              <a:gd name="connsiteY8995" fmla="*/ 799649 h 10287000"/>
              <a:gd name="connsiteX8996" fmla="*/ 897696 w 7981948"/>
              <a:gd name="connsiteY8996" fmla="*/ 805978 h 10287000"/>
              <a:gd name="connsiteX8997" fmla="*/ 890606 w 7981948"/>
              <a:gd name="connsiteY8997" fmla="*/ 753602 h 10287000"/>
              <a:gd name="connsiteX8998" fmla="*/ 921562 w 7981948"/>
              <a:gd name="connsiteY8998" fmla="*/ 739779 h 10287000"/>
              <a:gd name="connsiteX8999" fmla="*/ 940656 w 7981948"/>
              <a:gd name="connsiteY8999" fmla="*/ 686819 h 10287000"/>
              <a:gd name="connsiteX9000" fmla="*/ 920350 w 7981948"/>
              <a:gd name="connsiteY9000" fmla="*/ 662098 h 10287000"/>
              <a:gd name="connsiteX9001" fmla="*/ 951794 w 7981948"/>
              <a:gd name="connsiteY9001" fmla="*/ 655927 h 10287000"/>
              <a:gd name="connsiteX9002" fmla="*/ 966116 w 7981948"/>
              <a:gd name="connsiteY9002" fmla="*/ 616207 h 10287000"/>
              <a:gd name="connsiteX9003" fmla="*/ 997938 w 7981948"/>
              <a:gd name="connsiteY9003" fmla="*/ 527938 h 10287000"/>
              <a:gd name="connsiteX9004" fmla="*/ 1019347 w 7981948"/>
              <a:gd name="connsiteY9004" fmla="*/ 540597 h 10287000"/>
              <a:gd name="connsiteX9005" fmla="*/ 1028893 w 7981948"/>
              <a:gd name="connsiteY9005" fmla="*/ 514119 h 10287000"/>
              <a:gd name="connsiteX9006" fmla="*/ 1053485 w 7981948"/>
              <a:gd name="connsiteY9006" fmla="*/ 517948 h 10287000"/>
              <a:gd name="connsiteX9007" fmla="*/ 1026579 w 7981948"/>
              <a:gd name="connsiteY9007" fmla="*/ 448500 h 10287000"/>
              <a:gd name="connsiteX9008" fmla="*/ 1054353 w 7981948"/>
              <a:gd name="connsiteY9008" fmla="*/ 443503 h 10287000"/>
              <a:gd name="connsiteX9009" fmla="*/ 1037716 w 7981948"/>
              <a:gd name="connsiteY9009" fmla="*/ 417604 h 10287000"/>
              <a:gd name="connsiteX9010" fmla="*/ 1048855 w 7981948"/>
              <a:gd name="connsiteY9010" fmla="*/ 386713 h 10287000"/>
              <a:gd name="connsiteX9011" fmla="*/ 1070263 w 7981948"/>
              <a:gd name="connsiteY9011" fmla="*/ 399371 h 10287000"/>
              <a:gd name="connsiteX9012" fmla="*/ 1085452 w 7981948"/>
              <a:gd name="connsiteY9012" fmla="*/ 285206 h 10287000"/>
              <a:gd name="connsiteX9013" fmla="*/ 1123929 w 7981948"/>
              <a:gd name="connsiteY9013" fmla="*/ 286541 h 10287000"/>
              <a:gd name="connsiteX9014" fmla="*/ 1125522 w 7981948"/>
              <a:gd name="connsiteY9014" fmla="*/ 282125 h 10287000"/>
              <a:gd name="connsiteX9015" fmla="*/ 1119591 w 7981948"/>
              <a:gd name="connsiteY9015" fmla="*/ 262557 h 10287000"/>
              <a:gd name="connsiteX9016" fmla="*/ 1110909 w 7981948"/>
              <a:gd name="connsiteY9016" fmla="*/ 214594 h 10287000"/>
              <a:gd name="connsiteX9017" fmla="*/ 1148230 w 7981948"/>
              <a:gd name="connsiteY9017" fmla="*/ 183117 h 10287000"/>
              <a:gd name="connsiteX9018" fmla="*/ 1158936 w 7981948"/>
              <a:gd name="connsiteY9018" fmla="*/ 189447 h 10287000"/>
              <a:gd name="connsiteX9019" fmla="*/ 1153005 w 7981948"/>
              <a:gd name="connsiteY9019" fmla="*/ 169877 h 10287000"/>
              <a:gd name="connsiteX9020" fmla="*/ 1156187 w 7981948"/>
              <a:gd name="connsiteY9020" fmla="*/ 161051 h 10287000"/>
              <a:gd name="connsiteX9021" fmla="*/ 1144324 w 7981948"/>
              <a:gd name="connsiteY9021" fmla="*/ 121912 h 10287000"/>
              <a:gd name="connsiteX9022" fmla="*/ 1165733 w 7981948"/>
              <a:gd name="connsiteY9022" fmla="*/ 134571 h 10287000"/>
              <a:gd name="connsiteX9023" fmla="*/ 1147506 w 7981948"/>
              <a:gd name="connsiteY9023" fmla="*/ 113086 h 10287000"/>
              <a:gd name="connsiteX9024" fmla="*/ 1161828 w 7981948"/>
              <a:gd name="connsiteY9024" fmla="*/ 73365 h 10287000"/>
              <a:gd name="connsiteX9025" fmla="*/ 1186419 w 7981948"/>
              <a:gd name="connsiteY9025" fmla="*/ 77196 h 10287000"/>
              <a:gd name="connsiteX9026" fmla="*/ 1168190 w 7981948"/>
              <a:gd name="connsiteY9026" fmla="*/ 55713 h 10287000"/>
              <a:gd name="connsiteX9027" fmla="*/ 1184103 w 7981948"/>
              <a:gd name="connsiteY9027" fmla="*/ 11579 h 10287000"/>
              <a:gd name="connsiteX9028" fmla="*/ 1185694 w 7981948"/>
              <a:gd name="connsiteY9028" fmla="*/ 7166 h 10287000"/>
              <a:gd name="connsiteX9029" fmla="*/ 1187285 w 7981948"/>
              <a:gd name="connsiteY9029" fmla="*/ 2753 h 10287000"/>
              <a:gd name="connsiteX9030" fmla="*/ 1006692 w 7981948"/>
              <a:gd name="connsiteY9030" fmla="*/ 0 h 10287000"/>
              <a:gd name="connsiteX9031" fmla="*/ 1062514 w 7981948"/>
              <a:gd name="connsiteY9031" fmla="*/ 0 h 10287000"/>
              <a:gd name="connsiteX9032" fmla="*/ 1065237 w 7981948"/>
              <a:gd name="connsiteY9032" fmla="*/ 21209 h 10287000"/>
              <a:gd name="connsiteX9033" fmla="*/ 1054325 w 7981948"/>
              <a:gd name="connsiteY9033" fmla="*/ 14757 h 10287000"/>
              <a:gd name="connsiteX9034" fmla="*/ 1062050 w 7981948"/>
              <a:gd name="connsiteY9034" fmla="*/ 30049 h 10287000"/>
              <a:gd name="connsiteX9035" fmla="*/ 1047950 w 7981948"/>
              <a:gd name="connsiteY9035" fmla="*/ 32436 h 10287000"/>
              <a:gd name="connsiteX9036" fmla="*/ 1037039 w 7981948"/>
              <a:gd name="connsiteY9036" fmla="*/ 25985 h 10287000"/>
              <a:gd name="connsiteX9037" fmla="*/ 1038633 w 7981948"/>
              <a:gd name="connsiteY9037" fmla="*/ 21566 h 10287000"/>
              <a:gd name="connsiteX9038" fmla="*/ 1041819 w 7981948"/>
              <a:gd name="connsiteY9038" fmla="*/ 12727 h 10287000"/>
              <a:gd name="connsiteX9039" fmla="*/ 1035446 w 7981948"/>
              <a:gd name="connsiteY9039" fmla="*/ 30406 h 10287000"/>
              <a:gd name="connsiteX9040" fmla="*/ 1024534 w 7981948"/>
              <a:gd name="connsiteY9040" fmla="*/ 23954 h 10287000"/>
              <a:gd name="connsiteX9041" fmla="*/ 1033852 w 7981948"/>
              <a:gd name="connsiteY9041" fmla="*/ 34825 h 10287000"/>
              <a:gd name="connsiteX9042" fmla="*/ 1044764 w 7981948"/>
              <a:gd name="connsiteY9042" fmla="*/ 41275 h 10287000"/>
              <a:gd name="connsiteX9043" fmla="*/ 1055676 w 7981948"/>
              <a:gd name="connsiteY9043" fmla="*/ 47728 h 10287000"/>
              <a:gd name="connsiteX9044" fmla="*/ 1054083 w 7981948"/>
              <a:gd name="connsiteY9044" fmla="*/ 52146 h 10287000"/>
              <a:gd name="connsiteX9045" fmla="*/ 1050897 w 7981948"/>
              <a:gd name="connsiteY9045" fmla="*/ 60988 h 10287000"/>
              <a:gd name="connsiteX9046" fmla="*/ 1049303 w 7981948"/>
              <a:gd name="connsiteY9046" fmla="*/ 65407 h 10287000"/>
              <a:gd name="connsiteX9047" fmla="*/ 1039983 w 7981948"/>
              <a:gd name="connsiteY9047" fmla="*/ 54536 h 10287000"/>
              <a:gd name="connsiteX9048" fmla="*/ 1041578 w 7981948"/>
              <a:gd name="connsiteY9048" fmla="*/ 50115 h 10287000"/>
              <a:gd name="connsiteX9049" fmla="*/ 1043172 w 7981948"/>
              <a:gd name="connsiteY9049" fmla="*/ 45696 h 10287000"/>
              <a:gd name="connsiteX9050" fmla="*/ 1032258 w 7981948"/>
              <a:gd name="connsiteY9050" fmla="*/ 39244 h 10287000"/>
              <a:gd name="connsiteX9051" fmla="*/ 1022940 w 7981948"/>
              <a:gd name="connsiteY9051" fmla="*/ 28373 h 10287000"/>
              <a:gd name="connsiteX9052" fmla="*/ 1000631 w 7981948"/>
              <a:gd name="connsiteY9052" fmla="*/ 90250 h 10287000"/>
              <a:gd name="connsiteX9053" fmla="*/ 999037 w 7981948"/>
              <a:gd name="connsiteY9053" fmla="*/ 94668 h 10287000"/>
              <a:gd name="connsiteX9054" fmla="*/ 988124 w 7981948"/>
              <a:gd name="connsiteY9054" fmla="*/ 88216 h 10287000"/>
              <a:gd name="connsiteX9055" fmla="*/ 1012025 w 7981948"/>
              <a:gd name="connsiteY9055" fmla="*/ 21920 h 10287000"/>
              <a:gd name="connsiteX9056" fmla="*/ 1006692 w 7981948"/>
              <a:gd name="connsiteY9056"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Lst>
            <a:rect l="l" t="t" r="r" b="b"/>
            <a:pathLst>
              <a:path w="7981948" h="10287000">
                <a:moveTo>
                  <a:pt x="1320348" y="10286174"/>
                </a:moveTo>
                <a:lnTo>
                  <a:pt x="1320271" y="10287000"/>
                </a:lnTo>
                <a:lnTo>
                  <a:pt x="1319314" y="10287000"/>
                </a:lnTo>
                <a:close/>
                <a:moveTo>
                  <a:pt x="1509394" y="10286139"/>
                </a:moveTo>
                <a:lnTo>
                  <a:pt x="1511492" y="10287000"/>
                </a:lnTo>
                <a:lnTo>
                  <a:pt x="1509179" y="10287000"/>
                </a:lnTo>
                <a:close/>
                <a:moveTo>
                  <a:pt x="1122009" y="10285374"/>
                </a:moveTo>
                <a:lnTo>
                  <a:pt x="1123549" y="10287000"/>
                </a:lnTo>
                <a:lnTo>
                  <a:pt x="1121633" y="10287000"/>
                </a:lnTo>
                <a:close/>
                <a:moveTo>
                  <a:pt x="1167305" y="10281981"/>
                </a:moveTo>
                <a:cubicBezTo>
                  <a:pt x="1167879" y="10279684"/>
                  <a:pt x="1172615" y="10281626"/>
                  <a:pt x="1176329" y="10285047"/>
                </a:cubicBezTo>
                <a:lnTo>
                  <a:pt x="1177706" y="10287000"/>
                </a:lnTo>
                <a:lnTo>
                  <a:pt x="1170061" y="10287000"/>
                </a:lnTo>
                <a:close/>
                <a:moveTo>
                  <a:pt x="1908639" y="10280817"/>
                </a:moveTo>
                <a:lnTo>
                  <a:pt x="1909890" y="10287000"/>
                </a:lnTo>
                <a:lnTo>
                  <a:pt x="1899856" y="10287000"/>
                </a:lnTo>
                <a:close/>
                <a:moveTo>
                  <a:pt x="1339828" y="10279288"/>
                </a:moveTo>
                <a:lnTo>
                  <a:pt x="1335426" y="10287000"/>
                </a:lnTo>
                <a:lnTo>
                  <a:pt x="1325768" y="10287000"/>
                </a:lnTo>
                <a:lnTo>
                  <a:pt x="1327320" y="10282799"/>
                </a:lnTo>
                <a:cubicBezTo>
                  <a:pt x="1329946" y="10278939"/>
                  <a:pt x="1333800" y="10276817"/>
                  <a:pt x="1339828" y="10279288"/>
                </a:cubicBezTo>
                <a:close/>
                <a:moveTo>
                  <a:pt x="836073" y="10277300"/>
                </a:moveTo>
                <a:cubicBezTo>
                  <a:pt x="837331" y="10278224"/>
                  <a:pt x="837946" y="10280597"/>
                  <a:pt x="838011" y="10283560"/>
                </a:cubicBezTo>
                <a:lnTo>
                  <a:pt x="836966" y="10287000"/>
                </a:lnTo>
                <a:lnTo>
                  <a:pt x="831722" y="10287000"/>
                </a:lnTo>
                <a:lnTo>
                  <a:pt x="833260" y="10282754"/>
                </a:lnTo>
                <a:cubicBezTo>
                  <a:pt x="833558" y="10280756"/>
                  <a:pt x="832903" y="10279509"/>
                  <a:pt x="830269" y="10279735"/>
                </a:cubicBezTo>
                <a:cubicBezTo>
                  <a:pt x="832911" y="10276901"/>
                  <a:pt x="834814" y="10276376"/>
                  <a:pt x="836073" y="10277300"/>
                </a:cubicBezTo>
                <a:close/>
                <a:moveTo>
                  <a:pt x="953589" y="10272850"/>
                </a:moveTo>
                <a:cubicBezTo>
                  <a:pt x="953589" y="10272850"/>
                  <a:pt x="953589" y="10272850"/>
                  <a:pt x="955957" y="10273820"/>
                </a:cubicBezTo>
                <a:cubicBezTo>
                  <a:pt x="955957" y="10273820"/>
                  <a:pt x="958324" y="10274792"/>
                  <a:pt x="957128" y="10279574"/>
                </a:cubicBezTo>
                <a:lnTo>
                  <a:pt x="955273" y="10287000"/>
                </a:lnTo>
                <a:lnTo>
                  <a:pt x="950050" y="10287000"/>
                </a:lnTo>
                <a:close/>
                <a:moveTo>
                  <a:pt x="1105156" y="10272326"/>
                </a:moveTo>
                <a:cubicBezTo>
                  <a:pt x="1102228" y="10273595"/>
                  <a:pt x="1100829" y="10279192"/>
                  <a:pt x="1099117" y="10283427"/>
                </a:cubicBezTo>
                <a:lnTo>
                  <a:pt x="1096772" y="10287000"/>
                </a:lnTo>
                <a:lnTo>
                  <a:pt x="1093070" y="10287000"/>
                </a:lnTo>
                <a:lnTo>
                  <a:pt x="1091204" y="10286353"/>
                </a:lnTo>
                <a:cubicBezTo>
                  <a:pt x="1093443" y="10277398"/>
                  <a:pt x="1095682" y="10268442"/>
                  <a:pt x="1105156" y="10272326"/>
                </a:cubicBezTo>
                <a:close/>
                <a:moveTo>
                  <a:pt x="1052244" y="10270965"/>
                </a:moveTo>
                <a:lnTo>
                  <a:pt x="1048607" y="10273540"/>
                </a:lnTo>
                <a:cubicBezTo>
                  <a:pt x="1048524" y="10273545"/>
                  <a:pt x="1048978" y="10273180"/>
                  <a:pt x="1050220" y="10272314"/>
                </a:cubicBezTo>
                <a:close/>
                <a:moveTo>
                  <a:pt x="1716286" y="10270321"/>
                </a:moveTo>
                <a:cubicBezTo>
                  <a:pt x="1717418" y="10276101"/>
                  <a:pt x="1716214" y="10280924"/>
                  <a:pt x="1723227" y="10283798"/>
                </a:cubicBezTo>
                <a:lnTo>
                  <a:pt x="1720892" y="10287000"/>
                </a:lnTo>
                <a:lnTo>
                  <a:pt x="1714720" y="10287000"/>
                </a:lnTo>
                <a:lnTo>
                  <a:pt x="1714415" y="10286832"/>
                </a:lnTo>
                <a:cubicBezTo>
                  <a:pt x="1711803" y="10283103"/>
                  <a:pt x="1710972" y="10276117"/>
                  <a:pt x="1716286" y="10270321"/>
                </a:cubicBezTo>
                <a:close/>
                <a:moveTo>
                  <a:pt x="839803" y="10268645"/>
                </a:moveTo>
                <a:cubicBezTo>
                  <a:pt x="842064" y="10268907"/>
                  <a:pt x="844476" y="10269895"/>
                  <a:pt x="845681" y="10270389"/>
                </a:cubicBezTo>
                <a:cubicBezTo>
                  <a:pt x="846285" y="10273294"/>
                  <a:pt x="845983" y="10274500"/>
                  <a:pt x="845229" y="10274854"/>
                </a:cubicBezTo>
                <a:cubicBezTo>
                  <a:pt x="844476" y="10275210"/>
                  <a:pt x="843270" y="10274717"/>
                  <a:pt x="842066" y="10274222"/>
                </a:cubicBezTo>
                <a:cubicBezTo>
                  <a:pt x="840860" y="10279045"/>
                  <a:pt x="843272" y="10280033"/>
                  <a:pt x="843272" y="10280033"/>
                </a:cubicBezTo>
                <a:cubicBezTo>
                  <a:pt x="839655" y="10294499"/>
                  <a:pt x="840860" y="10268411"/>
                  <a:pt x="834831" y="10271257"/>
                </a:cubicBezTo>
                <a:cubicBezTo>
                  <a:pt x="835433" y="10268846"/>
                  <a:pt x="837543" y="10268382"/>
                  <a:pt x="839803" y="10268645"/>
                </a:cubicBezTo>
                <a:close/>
                <a:moveTo>
                  <a:pt x="1056113" y="10267196"/>
                </a:moveTo>
                <a:lnTo>
                  <a:pt x="1056575" y="10268077"/>
                </a:lnTo>
                <a:lnTo>
                  <a:pt x="1052244" y="10270965"/>
                </a:lnTo>
                <a:lnTo>
                  <a:pt x="1053498" y="10270078"/>
                </a:lnTo>
                <a:close/>
                <a:moveTo>
                  <a:pt x="909021" y="10264076"/>
                </a:moveTo>
                <a:cubicBezTo>
                  <a:pt x="910183" y="10269869"/>
                  <a:pt x="910183" y="10269869"/>
                  <a:pt x="908979" y="10274690"/>
                </a:cubicBezTo>
                <a:cubicBezTo>
                  <a:pt x="908979" y="10274690"/>
                  <a:pt x="905404" y="10278540"/>
                  <a:pt x="905404" y="10278540"/>
                </a:cubicBezTo>
                <a:lnTo>
                  <a:pt x="900744" y="10287000"/>
                </a:lnTo>
                <a:lnTo>
                  <a:pt x="900474" y="10287000"/>
                </a:lnTo>
                <a:lnTo>
                  <a:pt x="897972" y="10283469"/>
                </a:lnTo>
                <a:cubicBezTo>
                  <a:pt x="897384" y="10281900"/>
                  <a:pt x="897093" y="10280452"/>
                  <a:pt x="897093" y="10280452"/>
                </a:cubicBezTo>
                <a:cubicBezTo>
                  <a:pt x="897093" y="10280452"/>
                  <a:pt x="898300" y="10275629"/>
                  <a:pt x="898300" y="10275629"/>
                </a:cubicBezTo>
                <a:cubicBezTo>
                  <a:pt x="898300" y="10275629"/>
                  <a:pt x="899506" y="10270806"/>
                  <a:pt x="903079" y="10266956"/>
                </a:cubicBezTo>
                <a:cubicBezTo>
                  <a:pt x="903079" y="10266956"/>
                  <a:pt x="906653" y="10263105"/>
                  <a:pt x="909021" y="10264076"/>
                </a:cubicBezTo>
                <a:close/>
                <a:moveTo>
                  <a:pt x="1967197" y="10263055"/>
                </a:moveTo>
                <a:cubicBezTo>
                  <a:pt x="1973687" y="10268427"/>
                  <a:pt x="1974495" y="10278250"/>
                  <a:pt x="1971905" y="10286004"/>
                </a:cubicBezTo>
                <a:lnTo>
                  <a:pt x="1971243" y="10287000"/>
                </a:lnTo>
                <a:lnTo>
                  <a:pt x="1958245" y="10287000"/>
                </a:lnTo>
                <a:lnTo>
                  <a:pt x="1959933" y="10279062"/>
                </a:lnTo>
                <a:cubicBezTo>
                  <a:pt x="1961470" y="10272912"/>
                  <a:pt x="1963599" y="10267004"/>
                  <a:pt x="1967197" y="10263055"/>
                </a:cubicBezTo>
                <a:close/>
                <a:moveTo>
                  <a:pt x="1053084" y="10261424"/>
                </a:moveTo>
                <a:cubicBezTo>
                  <a:pt x="1058352" y="10260973"/>
                  <a:pt x="1059664" y="10262164"/>
                  <a:pt x="1059056" y="10263952"/>
                </a:cubicBezTo>
                <a:lnTo>
                  <a:pt x="1056113" y="10267196"/>
                </a:lnTo>
                <a:close/>
                <a:moveTo>
                  <a:pt x="2040483" y="10256974"/>
                </a:moveTo>
                <a:cubicBezTo>
                  <a:pt x="2041915" y="10256231"/>
                  <a:pt x="2043799" y="10256671"/>
                  <a:pt x="2046512" y="10259112"/>
                </a:cubicBezTo>
                <a:cubicBezTo>
                  <a:pt x="2041689" y="10257136"/>
                  <a:pt x="2041691" y="10278401"/>
                  <a:pt x="2029635" y="10273458"/>
                </a:cubicBezTo>
                <a:cubicBezTo>
                  <a:pt x="2035963" y="10272067"/>
                  <a:pt x="2036188" y="10259200"/>
                  <a:pt x="2040483" y="10256974"/>
                </a:cubicBezTo>
                <a:close/>
                <a:moveTo>
                  <a:pt x="1485084" y="10255923"/>
                </a:moveTo>
                <a:cubicBezTo>
                  <a:pt x="1486105" y="10255708"/>
                  <a:pt x="1487273" y="10256188"/>
                  <a:pt x="1488442" y="10256667"/>
                </a:cubicBezTo>
                <a:cubicBezTo>
                  <a:pt x="1490780" y="10257625"/>
                  <a:pt x="1491969" y="10263175"/>
                  <a:pt x="1490821" y="10267768"/>
                </a:cubicBezTo>
                <a:cubicBezTo>
                  <a:pt x="1488484" y="10266811"/>
                  <a:pt x="1487335" y="10271402"/>
                  <a:pt x="1486188" y="10275995"/>
                </a:cubicBezTo>
                <a:cubicBezTo>
                  <a:pt x="1486188" y="10275995"/>
                  <a:pt x="1483850" y="10275036"/>
                  <a:pt x="1482702" y="10279629"/>
                </a:cubicBezTo>
                <a:cubicBezTo>
                  <a:pt x="1481533" y="10279150"/>
                  <a:pt x="1481247" y="10280297"/>
                  <a:pt x="1481109" y="10282138"/>
                </a:cubicBezTo>
                <a:lnTo>
                  <a:pt x="1480598" y="10287000"/>
                </a:lnTo>
                <a:lnTo>
                  <a:pt x="1472510" y="10287000"/>
                </a:lnTo>
                <a:lnTo>
                  <a:pt x="1473351" y="10275795"/>
                </a:lnTo>
                <a:cubicBezTo>
                  <a:pt x="1473351" y="10275795"/>
                  <a:pt x="1476837" y="10272161"/>
                  <a:pt x="1476837" y="10272161"/>
                </a:cubicBezTo>
                <a:cubicBezTo>
                  <a:pt x="1476837" y="10272161"/>
                  <a:pt x="1476837" y="10272161"/>
                  <a:pt x="1474500" y="10271203"/>
                </a:cubicBezTo>
                <a:cubicBezTo>
                  <a:pt x="1472162" y="10270244"/>
                  <a:pt x="1472162" y="10270244"/>
                  <a:pt x="1473309" y="10265653"/>
                </a:cubicBezTo>
                <a:cubicBezTo>
                  <a:pt x="1473309" y="10265653"/>
                  <a:pt x="1473309" y="10265653"/>
                  <a:pt x="1475647" y="10266610"/>
                </a:cubicBezTo>
                <a:cubicBezTo>
                  <a:pt x="1475647" y="10266610"/>
                  <a:pt x="1475647" y="10266610"/>
                  <a:pt x="1477985" y="10267569"/>
                </a:cubicBezTo>
                <a:cubicBezTo>
                  <a:pt x="1479133" y="10262978"/>
                  <a:pt x="1480281" y="10258385"/>
                  <a:pt x="1482618" y="10259342"/>
                </a:cubicBezTo>
                <a:cubicBezTo>
                  <a:pt x="1483193" y="10257046"/>
                  <a:pt x="1484064" y="10256137"/>
                  <a:pt x="1485084" y="10255923"/>
                </a:cubicBezTo>
                <a:close/>
                <a:moveTo>
                  <a:pt x="1329923" y="10254343"/>
                </a:moveTo>
                <a:cubicBezTo>
                  <a:pt x="1332219" y="10255284"/>
                  <a:pt x="1332219" y="10255284"/>
                  <a:pt x="1332219" y="10255284"/>
                </a:cubicBezTo>
                <a:cubicBezTo>
                  <a:pt x="1331071" y="10259875"/>
                  <a:pt x="1333367" y="10260817"/>
                  <a:pt x="1334516" y="10266351"/>
                </a:cubicBezTo>
                <a:cubicBezTo>
                  <a:pt x="1334516" y="10266351"/>
                  <a:pt x="1334516" y="10266351"/>
                  <a:pt x="1331071" y="10270002"/>
                </a:cubicBezTo>
                <a:cubicBezTo>
                  <a:pt x="1331071" y="10270002"/>
                  <a:pt x="1328775" y="10269061"/>
                  <a:pt x="1329925" y="10264468"/>
                </a:cubicBezTo>
                <a:cubicBezTo>
                  <a:pt x="1327627" y="10263527"/>
                  <a:pt x="1328775" y="10258934"/>
                  <a:pt x="1329923" y="10254343"/>
                </a:cubicBezTo>
                <a:close/>
                <a:moveTo>
                  <a:pt x="1436537" y="10244883"/>
                </a:moveTo>
                <a:cubicBezTo>
                  <a:pt x="1438776" y="10245801"/>
                  <a:pt x="1439809" y="10251540"/>
                  <a:pt x="1439809" y="10251540"/>
                </a:cubicBezTo>
                <a:cubicBezTo>
                  <a:pt x="1438603" y="10256363"/>
                  <a:pt x="1435160" y="10260268"/>
                  <a:pt x="1433954" y="10265090"/>
                </a:cubicBezTo>
                <a:cubicBezTo>
                  <a:pt x="1431716" y="10264172"/>
                  <a:pt x="1428270" y="10268075"/>
                  <a:pt x="1427237" y="10262336"/>
                </a:cubicBezTo>
                <a:cubicBezTo>
                  <a:pt x="1427237" y="10262336"/>
                  <a:pt x="1424999" y="10261418"/>
                  <a:pt x="1426203" y="10256595"/>
                </a:cubicBezTo>
                <a:cubicBezTo>
                  <a:pt x="1426203" y="10256595"/>
                  <a:pt x="1429647" y="10252692"/>
                  <a:pt x="1430852" y="10247869"/>
                </a:cubicBezTo>
                <a:cubicBezTo>
                  <a:pt x="1430852" y="10247869"/>
                  <a:pt x="1434297" y="10243967"/>
                  <a:pt x="1436537" y="10244883"/>
                </a:cubicBezTo>
                <a:close/>
                <a:moveTo>
                  <a:pt x="995266" y="10242473"/>
                </a:moveTo>
                <a:cubicBezTo>
                  <a:pt x="997677" y="10243460"/>
                  <a:pt x="998883" y="10249271"/>
                  <a:pt x="998883" y="10249271"/>
                </a:cubicBezTo>
                <a:cubicBezTo>
                  <a:pt x="997679" y="10254092"/>
                  <a:pt x="996472" y="10258915"/>
                  <a:pt x="989239" y="10266581"/>
                </a:cubicBezTo>
                <a:cubicBezTo>
                  <a:pt x="989239" y="10266581"/>
                  <a:pt x="986828" y="10265593"/>
                  <a:pt x="984416" y="10264603"/>
                </a:cubicBezTo>
                <a:cubicBezTo>
                  <a:pt x="984416" y="10264603"/>
                  <a:pt x="983210" y="10258793"/>
                  <a:pt x="983210" y="10258793"/>
                </a:cubicBezTo>
                <a:cubicBezTo>
                  <a:pt x="983210" y="10258793"/>
                  <a:pt x="985622" y="10259782"/>
                  <a:pt x="985622" y="10259782"/>
                </a:cubicBezTo>
                <a:cubicBezTo>
                  <a:pt x="989239" y="10255949"/>
                  <a:pt x="990444" y="10251127"/>
                  <a:pt x="991650" y="10246306"/>
                </a:cubicBezTo>
                <a:cubicBezTo>
                  <a:pt x="991650" y="10246306"/>
                  <a:pt x="992854" y="10241483"/>
                  <a:pt x="995266" y="10242473"/>
                </a:cubicBezTo>
                <a:close/>
                <a:moveTo>
                  <a:pt x="1513108" y="10241101"/>
                </a:moveTo>
                <a:cubicBezTo>
                  <a:pt x="1514173" y="10240541"/>
                  <a:pt x="1514784" y="10241456"/>
                  <a:pt x="1515398" y="10243037"/>
                </a:cubicBezTo>
                <a:cubicBezTo>
                  <a:pt x="1516625" y="10246197"/>
                  <a:pt x="1517861" y="10252020"/>
                  <a:pt x="1522741" y="10254020"/>
                </a:cubicBezTo>
                <a:cubicBezTo>
                  <a:pt x="1521535" y="10258841"/>
                  <a:pt x="1516657" y="10256840"/>
                  <a:pt x="1514216" y="10255841"/>
                </a:cubicBezTo>
                <a:cubicBezTo>
                  <a:pt x="1515420" y="10251018"/>
                  <a:pt x="1510540" y="10249020"/>
                  <a:pt x="1508100" y="10248018"/>
                </a:cubicBezTo>
                <a:cubicBezTo>
                  <a:pt x="1510525" y="10243697"/>
                  <a:pt x="1512043" y="10241661"/>
                  <a:pt x="1513108" y="10241101"/>
                </a:cubicBezTo>
                <a:close/>
                <a:moveTo>
                  <a:pt x="1320190" y="10233266"/>
                </a:moveTo>
                <a:cubicBezTo>
                  <a:pt x="1320190" y="10233266"/>
                  <a:pt x="1320190" y="10233266"/>
                  <a:pt x="1322600" y="10234253"/>
                </a:cubicBezTo>
                <a:cubicBezTo>
                  <a:pt x="1321381" y="10239132"/>
                  <a:pt x="1317750" y="10243023"/>
                  <a:pt x="1314119" y="10246915"/>
                </a:cubicBezTo>
                <a:cubicBezTo>
                  <a:pt x="1312899" y="10251795"/>
                  <a:pt x="1309269" y="10255686"/>
                  <a:pt x="1308049" y="10260565"/>
                </a:cubicBezTo>
                <a:cubicBezTo>
                  <a:pt x="1305638" y="10259578"/>
                  <a:pt x="1305638" y="10259578"/>
                  <a:pt x="1305638" y="10259578"/>
                </a:cubicBezTo>
                <a:cubicBezTo>
                  <a:pt x="1303226" y="10258588"/>
                  <a:pt x="1303226" y="10258588"/>
                  <a:pt x="1303226" y="10258588"/>
                </a:cubicBezTo>
                <a:cubicBezTo>
                  <a:pt x="1303226" y="10258588"/>
                  <a:pt x="1303226" y="10258588"/>
                  <a:pt x="1304446" y="10253709"/>
                </a:cubicBezTo>
                <a:cubicBezTo>
                  <a:pt x="1305666" y="10248830"/>
                  <a:pt x="1309297" y="10244939"/>
                  <a:pt x="1311708" y="10245927"/>
                </a:cubicBezTo>
                <a:cubicBezTo>
                  <a:pt x="1315340" y="10242036"/>
                  <a:pt x="1316560" y="10237157"/>
                  <a:pt x="1320190" y="10233266"/>
                </a:cubicBezTo>
                <a:close/>
                <a:moveTo>
                  <a:pt x="1625213" y="10228652"/>
                </a:moveTo>
                <a:cubicBezTo>
                  <a:pt x="1628750" y="10224948"/>
                  <a:pt x="1628782" y="10235266"/>
                  <a:pt x="1637056" y="10233505"/>
                </a:cubicBezTo>
                <a:cubicBezTo>
                  <a:pt x="1633549" y="10247527"/>
                  <a:pt x="1624077" y="10243644"/>
                  <a:pt x="1622940" y="10258638"/>
                </a:cubicBezTo>
                <a:cubicBezTo>
                  <a:pt x="1612265" y="10249110"/>
                  <a:pt x="1632319" y="10231563"/>
                  <a:pt x="1625213" y="10228652"/>
                </a:cubicBezTo>
                <a:close/>
                <a:moveTo>
                  <a:pt x="1348221" y="10223871"/>
                </a:moveTo>
                <a:cubicBezTo>
                  <a:pt x="1358832" y="10233646"/>
                  <a:pt x="1348130" y="10234683"/>
                  <a:pt x="1349176" y="10251386"/>
                </a:cubicBezTo>
                <a:cubicBezTo>
                  <a:pt x="1342162" y="10237661"/>
                  <a:pt x="1345670" y="10244523"/>
                  <a:pt x="1344347" y="10260256"/>
                </a:cubicBezTo>
                <a:cubicBezTo>
                  <a:pt x="1324264" y="10246598"/>
                  <a:pt x="1344530" y="10238634"/>
                  <a:pt x="1348221" y="10223871"/>
                </a:cubicBezTo>
                <a:close/>
                <a:moveTo>
                  <a:pt x="1872133" y="10218391"/>
                </a:moveTo>
                <a:cubicBezTo>
                  <a:pt x="1874518" y="10219369"/>
                  <a:pt x="1874464" y="10230105"/>
                  <a:pt x="1879288" y="10221324"/>
                </a:cubicBezTo>
                <a:cubicBezTo>
                  <a:pt x="1880757" y="10225963"/>
                  <a:pt x="1880883" y="10230720"/>
                  <a:pt x="1880186" y="10235477"/>
                </a:cubicBezTo>
                <a:cubicBezTo>
                  <a:pt x="1878099" y="10249750"/>
                  <a:pt x="1868616" y="10264018"/>
                  <a:pt x="1865872" y="10274997"/>
                </a:cubicBezTo>
                <a:cubicBezTo>
                  <a:pt x="1847959" y="10273033"/>
                  <a:pt x="1856441" y="10249613"/>
                  <a:pt x="1851725" y="10236923"/>
                </a:cubicBezTo>
                <a:cubicBezTo>
                  <a:pt x="1852945" y="10232044"/>
                  <a:pt x="1854110" y="10237901"/>
                  <a:pt x="1854110" y="10237901"/>
                </a:cubicBezTo>
                <a:cubicBezTo>
                  <a:pt x="1861265" y="10240833"/>
                  <a:pt x="1866143" y="10221316"/>
                  <a:pt x="1872133" y="10218391"/>
                </a:cubicBezTo>
                <a:close/>
                <a:moveTo>
                  <a:pt x="2111356" y="10217724"/>
                </a:moveTo>
                <a:cubicBezTo>
                  <a:pt x="2111356" y="10217724"/>
                  <a:pt x="2113767" y="10218712"/>
                  <a:pt x="2116179" y="10219702"/>
                </a:cubicBezTo>
                <a:cubicBezTo>
                  <a:pt x="2116179" y="10219702"/>
                  <a:pt x="2114983" y="10224486"/>
                  <a:pt x="2114983" y="10224486"/>
                </a:cubicBezTo>
                <a:cubicBezTo>
                  <a:pt x="2106572" y="10236859"/>
                  <a:pt x="2104181" y="10246425"/>
                  <a:pt x="2098183" y="10259788"/>
                </a:cubicBezTo>
                <a:cubicBezTo>
                  <a:pt x="2098183" y="10259788"/>
                  <a:pt x="2098183" y="10259788"/>
                  <a:pt x="2095772" y="10258801"/>
                </a:cubicBezTo>
                <a:cubicBezTo>
                  <a:pt x="2095772" y="10258801"/>
                  <a:pt x="2095772" y="10258801"/>
                  <a:pt x="2093360" y="10257811"/>
                </a:cubicBezTo>
                <a:cubicBezTo>
                  <a:pt x="2099358" y="10244450"/>
                  <a:pt x="2102945" y="10230097"/>
                  <a:pt x="2111356" y="10217724"/>
                </a:cubicBezTo>
                <a:close/>
                <a:moveTo>
                  <a:pt x="1527776" y="10213936"/>
                </a:moveTo>
                <a:cubicBezTo>
                  <a:pt x="1527776" y="10213936"/>
                  <a:pt x="1530146" y="10214906"/>
                  <a:pt x="1532512" y="10215876"/>
                </a:cubicBezTo>
                <a:cubicBezTo>
                  <a:pt x="1532512" y="10215876"/>
                  <a:pt x="1534880" y="10216849"/>
                  <a:pt x="1533676" y="10221670"/>
                </a:cubicBezTo>
                <a:cubicBezTo>
                  <a:pt x="1531306" y="10220699"/>
                  <a:pt x="1530103" y="10225520"/>
                  <a:pt x="1528896" y="10230343"/>
                </a:cubicBezTo>
                <a:cubicBezTo>
                  <a:pt x="1528896" y="10230343"/>
                  <a:pt x="1527691" y="10235164"/>
                  <a:pt x="1525323" y="10234193"/>
                </a:cubicBezTo>
                <a:cubicBezTo>
                  <a:pt x="1524118" y="10239014"/>
                  <a:pt x="1521750" y="10238044"/>
                  <a:pt x="1521750" y="10238044"/>
                </a:cubicBezTo>
                <a:cubicBezTo>
                  <a:pt x="1519382" y="10237074"/>
                  <a:pt x="1520586" y="10232251"/>
                  <a:pt x="1520586" y="10232251"/>
                </a:cubicBezTo>
                <a:cubicBezTo>
                  <a:pt x="1521791" y="10227430"/>
                  <a:pt x="1521791" y="10227430"/>
                  <a:pt x="1522998" y="10222607"/>
                </a:cubicBezTo>
                <a:cubicBezTo>
                  <a:pt x="1522998" y="10222607"/>
                  <a:pt x="1526571" y="10218757"/>
                  <a:pt x="1527776" y="10213936"/>
                </a:cubicBezTo>
                <a:close/>
                <a:moveTo>
                  <a:pt x="1103045" y="10206911"/>
                </a:moveTo>
                <a:cubicBezTo>
                  <a:pt x="1111416" y="10215629"/>
                  <a:pt x="1092254" y="10250087"/>
                  <a:pt x="1113795" y="10237762"/>
                </a:cubicBezTo>
                <a:cubicBezTo>
                  <a:pt x="1094646" y="10251067"/>
                  <a:pt x="1105407" y="10260768"/>
                  <a:pt x="1094634" y="10272217"/>
                </a:cubicBezTo>
                <a:cubicBezTo>
                  <a:pt x="1079080" y="10271131"/>
                  <a:pt x="1086270" y="10252924"/>
                  <a:pt x="1081491" y="10240387"/>
                </a:cubicBezTo>
                <a:cubicBezTo>
                  <a:pt x="1081491" y="10240387"/>
                  <a:pt x="1079098" y="10239407"/>
                  <a:pt x="1076706" y="10238425"/>
                </a:cubicBezTo>
                <a:cubicBezTo>
                  <a:pt x="1076706" y="10238425"/>
                  <a:pt x="1073115" y="10242242"/>
                  <a:pt x="1071915" y="10247040"/>
                </a:cubicBezTo>
                <a:cubicBezTo>
                  <a:pt x="1070716" y="10251838"/>
                  <a:pt x="1068325" y="10250856"/>
                  <a:pt x="1067125" y="10255654"/>
                </a:cubicBezTo>
                <a:cubicBezTo>
                  <a:pt x="1064734" y="10254672"/>
                  <a:pt x="1064734" y="10254672"/>
                  <a:pt x="1062340" y="10253692"/>
                </a:cubicBezTo>
                <a:cubicBezTo>
                  <a:pt x="1062340" y="10253692"/>
                  <a:pt x="1062340" y="10253692"/>
                  <a:pt x="1063540" y="10248896"/>
                </a:cubicBezTo>
                <a:cubicBezTo>
                  <a:pt x="1065933" y="10249876"/>
                  <a:pt x="1067131" y="10245080"/>
                  <a:pt x="1067131" y="10245080"/>
                </a:cubicBezTo>
                <a:cubicBezTo>
                  <a:pt x="1070724" y="10241261"/>
                  <a:pt x="1071922" y="10236465"/>
                  <a:pt x="1075513" y="10232647"/>
                </a:cubicBezTo>
                <a:cubicBezTo>
                  <a:pt x="1075513" y="10232647"/>
                  <a:pt x="1075513" y="10232647"/>
                  <a:pt x="1077906" y="10233627"/>
                </a:cubicBezTo>
                <a:cubicBezTo>
                  <a:pt x="1080298" y="10234607"/>
                  <a:pt x="1082691" y="10235589"/>
                  <a:pt x="1085082" y="10236569"/>
                </a:cubicBezTo>
                <a:cubicBezTo>
                  <a:pt x="1087476" y="10237549"/>
                  <a:pt x="1086282" y="10231771"/>
                  <a:pt x="1083890" y="10230791"/>
                </a:cubicBezTo>
                <a:cubicBezTo>
                  <a:pt x="1085088" y="10225996"/>
                  <a:pt x="1088674" y="10232753"/>
                  <a:pt x="1092266" y="10228938"/>
                </a:cubicBezTo>
                <a:cubicBezTo>
                  <a:pt x="1093464" y="10224138"/>
                  <a:pt x="1094664" y="10219342"/>
                  <a:pt x="1093470" y="10213565"/>
                </a:cubicBezTo>
                <a:cubicBezTo>
                  <a:pt x="1094670" y="10208765"/>
                  <a:pt x="1095863" y="10214545"/>
                  <a:pt x="1095863" y="10214545"/>
                </a:cubicBezTo>
                <a:cubicBezTo>
                  <a:pt x="1100647" y="10216507"/>
                  <a:pt x="1099453" y="10210727"/>
                  <a:pt x="1103045" y="10206911"/>
                </a:cubicBezTo>
                <a:close/>
                <a:moveTo>
                  <a:pt x="1993172" y="10201555"/>
                </a:moveTo>
                <a:cubicBezTo>
                  <a:pt x="1994321" y="10202026"/>
                  <a:pt x="1995181" y="10203644"/>
                  <a:pt x="1995469" y="10205027"/>
                </a:cubicBezTo>
                <a:cubicBezTo>
                  <a:pt x="1995756" y="10206411"/>
                  <a:pt x="1995469" y="10207559"/>
                  <a:pt x="1994321" y="10207089"/>
                </a:cubicBezTo>
                <a:cubicBezTo>
                  <a:pt x="1993172" y="10211682"/>
                  <a:pt x="1993172" y="10211682"/>
                  <a:pt x="1992025" y="10216273"/>
                </a:cubicBezTo>
                <a:cubicBezTo>
                  <a:pt x="1990877" y="10220865"/>
                  <a:pt x="1987431" y="10224517"/>
                  <a:pt x="1981691" y="10227227"/>
                </a:cubicBezTo>
                <a:cubicBezTo>
                  <a:pt x="1981691" y="10227227"/>
                  <a:pt x="1979395" y="10226286"/>
                  <a:pt x="1979395" y="10226286"/>
                </a:cubicBezTo>
                <a:cubicBezTo>
                  <a:pt x="1978246" y="10220751"/>
                  <a:pt x="1978246" y="10220751"/>
                  <a:pt x="1978246" y="10220751"/>
                </a:cubicBezTo>
                <a:cubicBezTo>
                  <a:pt x="1978246" y="10220751"/>
                  <a:pt x="1978246" y="10220751"/>
                  <a:pt x="1981691" y="10217100"/>
                </a:cubicBezTo>
                <a:cubicBezTo>
                  <a:pt x="1983986" y="10218041"/>
                  <a:pt x="1985136" y="10213449"/>
                  <a:pt x="1986282" y="10208858"/>
                </a:cubicBezTo>
                <a:cubicBezTo>
                  <a:pt x="1986282" y="10208858"/>
                  <a:pt x="1987431" y="10204265"/>
                  <a:pt x="1989727" y="10205206"/>
                </a:cubicBezTo>
                <a:cubicBezTo>
                  <a:pt x="1990874" y="10200613"/>
                  <a:pt x="1993172" y="10201555"/>
                  <a:pt x="1993172" y="10201555"/>
                </a:cubicBezTo>
                <a:close/>
                <a:moveTo>
                  <a:pt x="972744" y="10197167"/>
                </a:moveTo>
                <a:cubicBezTo>
                  <a:pt x="975111" y="10198137"/>
                  <a:pt x="977479" y="10199108"/>
                  <a:pt x="976361" y="10203586"/>
                </a:cubicBezTo>
                <a:cubicBezTo>
                  <a:pt x="977610" y="10209034"/>
                  <a:pt x="976490" y="10213510"/>
                  <a:pt x="973003" y="10217017"/>
                </a:cubicBezTo>
                <a:cubicBezTo>
                  <a:pt x="971884" y="10221496"/>
                  <a:pt x="969515" y="10220525"/>
                  <a:pt x="967147" y="10219555"/>
                </a:cubicBezTo>
                <a:cubicBezTo>
                  <a:pt x="965899" y="10214106"/>
                  <a:pt x="965899" y="10214106"/>
                  <a:pt x="967017" y="10209629"/>
                </a:cubicBezTo>
                <a:cubicBezTo>
                  <a:pt x="969385" y="10210599"/>
                  <a:pt x="970505" y="10206121"/>
                  <a:pt x="969255" y="10200673"/>
                </a:cubicBezTo>
                <a:cubicBezTo>
                  <a:pt x="970374" y="10196195"/>
                  <a:pt x="972744" y="10197167"/>
                  <a:pt x="972744" y="10197167"/>
                </a:cubicBezTo>
                <a:close/>
                <a:moveTo>
                  <a:pt x="1567130" y="10178576"/>
                </a:moveTo>
                <a:cubicBezTo>
                  <a:pt x="1569009" y="10178122"/>
                  <a:pt x="1570913" y="10178576"/>
                  <a:pt x="1572447" y="10180510"/>
                </a:cubicBezTo>
                <a:cubicBezTo>
                  <a:pt x="1571264" y="10185246"/>
                  <a:pt x="1570079" y="10189982"/>
                  <a:pt x="1568895" y="10194718"/>
                </a:cubicBezTo>
                <a:cubicBezTo>
                  <a:pt x="1564015" y="10192717"/>
                  <a:pt x="1562759" y="10186982"/>
                  <a:pt x="1561576" y="10191718"/>
                </a:cubicBezTo>
                <a:cubicBezTo>
                  <a:pt x="1556085" y="10189468"/>
                  <a:pt x="1561494" y="10179937"/>
                  <a:pt x="1567130" y="10178576"/>
                </a:cubicBezTo>
                <a:close/>
                <a:moveTo>
                  <a:pt x="860786" y="10175958"/>
                </a:moveTo>
                <a:cubicBezTo>
                  <a:pt x="860786" y="10175958"/>
                  <a:pt x="863156" y="10176928"/>
                  <a:pt x="861973" y="10181664"/>
                </a:cubicBezTo>
                <a:cubicBezTo>
                  <a:pt x="861973" y="10181664"/>
                  <a:pt x="860787" y="10186400"/>
                  <a:pt x="860787" y="10186400"/>
                </a:cubicBezTo>
                <a:cubicBezTo>
                  <a:pt x="860787" y="10186400"/>
                  <a:pt x="860787" y="10186400"/>
                  <a:pt x="859604" y="10191136"/>
                </a:cubicBezTo>
                <a:cubicBezTo>
                  <a:pt x="857236" y="10190164"/>
                  <a:pt x="857236" y="10190164"/>
                  <a:pt x="853684" y="10193931"/>
                </a:cubicBezTo>
                <a:cubicBezTo>
                  <a:pt x="853684" y="10193931"/>
                  <a:pt x="851316" y="10192961"/>
                  <a:pt x="851316" y="10192961"/>
                </a:cubicBezTo>
                <a:cubicBezTo>
                  <a:pt x="851316" y="10192961"/>
                  <a:pt x="848947" y="10191988"/>
                  <a:pt x="848947" y="10191988"/>
                </a:cubicBezTo>
                <a:cubicBezTo>
                  <a:pt x="848947" y="10191988"/>
                  <a:pt x="848947" y="10191988"/>
                  <a:pt x="850131" y="10187253"/>
                </a:cubicBezTo>
                <a:cubicBezTo>
                  <a:pt x="852499" y="10188223"/>
                  <a:pt x="853683" y="10183489"/>
                  <a:pt x="856051" y="10184459"/>
                </a:cubicBezTo>
                <a:cubicBezTo>
                  <a:pt x="856051" y="10184459"/>
                  <a:pt x="857234" y="10179724"/>
                  <a:pt x="857234" y="10179724"/>
                </a:cubicBezTo>
                <a:cubicBezTo>
                  <a:pt x="857234" y="10179724"/>
                  <a:pt x="858419" y="10174988"/>
                  <a:pt x="860786" y="10175958"/>
                </a:cubicBezTo>
                <a:close/>
                <a:moveTo>
                  <a:pt x="1789141" y="10174881"/>
                </a:moveTo>
                <a:cubicBezTo>
                  <a:pt x="1788988" y="10195431"/>
                  <a:pt x="1767397" y="10202042"/>
                  <a:pt x="1789141" y="10174881"/>
                </a:cubicBezTo>
                <a:close/>
                <a:moveTo>
                  <a:pt x="1385308" y="10170482"/>
                </a:moveTo>
                <a:cubicBezTo>
                  <a:pt x="1385096" y="10173057"/>
                  <a:pt x="1383182" y="10184021"/>
                  <a:pt x="1383244" y="10182577"/>
                </a:cubicBezTo>
                <a:cubicBezTo>
                  <a:pt x="1383269" y="10181935"/>
                  <a:pt x="1383686" y="10178844"/>
                  <a:pt x="1384817" y="10171474"/>
                </a:cubicBezTo>
                <a:cubicBezTo>
                  <a:pt x="1385260" y="10169698"/>
                  <a:pt x="1385379" y="10169624"/>
                  <a:pt x="1385308" y="10170482"/>
                </a:cubicBezTo>
                <a:close/>
                <a:moveTo>
                  <a:pt x="1016546" y="10170418"/>
                </a:moveTo>
                <a:cubicBezTo>
                  <a:pt x="1018653" y="10170235"/>
                  <a:pt x="1021271" y="10171630"/>
                  <a:pt x="1024873" y="10175684"/>
                </a:cubicBezTo>
                <a:cubicBezTo>
                  <a:pt x="1022537" y="10185032"/>
                  <a:pt x="1012967" y="10181110"/>
                  <a:pt x="1013023" y="10191438"/>
                </a:cubicBezTo>
                <a:cubicBezTo>
                  <a:pt x="1007015" y="10183822"/>
                  <a:pt x="1007069" y="10194151"/>
                  <a:pt x="998669" y="10185555"/>
                </a:cubicBezTo>
                <a:cubicBezTo>
                  <a:pt x="1008517" y="10185726"/>
                  <a:pt x="1010227" y="10170967"/>
                  <a:pt x="1016546" y="10170418"/>
                </a:cubicBezTo>
                <a:close/>
                <a:moveTo>
                  <a:pt x="1624009" y="10169844"/>
                </a:moveTo>
                <a:cubicBezTo>
                  <a:pt x="1624994" y="10175401"/>
                  <a:pt x="1624994" y="10175401"/>
                  <a:pt x="1623825" y="10180077"/>
                </a:cubicBezTo>
                <a:cubicBezTo>
                  <a:pt x="1622656" y="10184751"/>
                  <a:pt x="1622656" y="10184751"/>
                  <a:pt x="1621488" y="10189425"/>
                </a:cubicBezTo>
                <a:cubicBezTo>
                  <a:pt x="1621488" y="10189425"/>
                  <a:pt x="1620320" y="10194099"/>
                  <a:pt x="1620320" y="10194099"/>
                </a:cubicBezTo>
                <a:cubicBezTo>
                  <a:pt x="1619152" y="10198773"/>
                  <a:pt x="1615829" y="10202566"/>
                  <a:pt x="1613677" y="10201682"/>
                </a:cubicBezTo>
                <a:cubicBezTo>
                  <a:pt x="1611524" y="10200801"/>
                  <a:pt x="1610540" y="10195244"/>
                  <a:pt x="1611708" y="10190570"/>
                </a:cubicBezTo>
                <a:cubicBezTo>
                  <a:pt x="1611708" y="10190570"/>
                  <a:pt x="1612876" y="10185896"/>
                  <a:pt x="1614045" y="10181222"/>
                </a:cubicBezTo>
                <a:cubicBezTo>
                  <a:pt x="1614045" y="10181222"/>
                  <a:pt x="1615213" y="10176548"/>
                  <a:pt x="1615213" y="10176548"/>
                </a:cubicBezTo>
                <a:cubicBezTo>
                  <a:pt x="1618534" y="10172753"/>
                  <a:pt x="1619704" y="10168079"/>
                  <a:pt x="1624009" y="10169844"/>
                </a:cubicBezTo>
                <a:close/>
                <a:moveTo>
                  <a:pt x="1328107" y="10168164"/>
                </a:moveTo>
                <a:cubicBezTo>
                  <a:pt x="1328711" y="10171070"/>
                  <a:pt x="1328409" y="10177591"/>
                  <a:pt x="1326451" y="10182768"/>
                </a:cubicBezTo>
                <a:cubicBezTo>
                  <a:pt x="1324492" y="10187947"/>
                  <a:pt x="1320875" y="10191780"/>
                  <a:pt x="1314848" y="10189309"/>
                </a:cubicBezTo>
                <a:cubicBezTo>
                  <a:pt x="1322080" y="10181641"/>
                  <a:pt x="1316052" y="10184486"/>
                  <a:pt x="1319667" y="10170022"/>
                </a:cubicBezTo>
                <a:cubicBezTo>
                  <a:pt x="1324490" y="10171997"/>
                  <a:pt x="1324490" y="10171997"/>
                  <a:pt x="1328107" y="10168164"/>
                </a:cubicBezTo>
                <a:close/>
                <a:moveTo>
                  <a:pt x="983971" y="10163324"/>
                </a:moveTo>
                <a:cubicBezTo>
                  <a:pt x="983971" y="10163324"/>
                  <a:pt x="983971" y="10163324"/>
                  <a:pt x="988565" y="10165207"/>
                </a:cubicBezTo>
                <a:cubicBezTo>
                  <a:pt x="987380" y="10169943"/>
                  <a:pt x="987380" y="10169943"/>
                  <a:pt x="986198" y="10174678"/>
                </a:cubicBezTo>
                <a:cubicBezTo>
                  <a:pt x="986198" y="10174678"/>
                  <a:pt x="985013" y="10179414"/>
                  <a:pt x="985013" y="10179414"/>
                </a:cubicBezTo>
                <a:cubicBezTo>
                  <a:pt x="985013" y="10179414"/>
                  <a:pt x="985013" y="10179414"/>
                  <a:pt x="982717" y="10178473"/>
                </a:cubicBezTo>
                <a:cubicBezTo>
                  <a:pt x="982717" y="10178473"/>
                  <a:pt x="983900" y="10173737"/>
                  <a:pt x="983900" y="10173737"/>
                </a:cubicBezTo>
                <a:cubicBezTo>
                  <a:pt x="985084" y="10169001"/>
                  <a:pt x="985084" y="10169001"/>
                  <a:pt x="985084" y="10169001"/>
                </a:cubicBezTo>
                <a:cubicBezTo>
                  <a:pt x="985084" y="10169001"/>
                  <a:pt x="985084" y="10169001"/>
                  <a:pt x="983971" y="10163324"/>
                </a:cubicBezTo>
                <a:close/>
                <a:moveTo>
                  <a:pt x="1303362" y="10154225"/>
                </a:moveTo>
                <a:cubicBezTo>
                  <a:pt x="1305647" y="10157738"/>
                  <a:pt x="1306499" y="10160664"/>
                  <a:pt x="1306435" y="10163295"/>
                </a:cubicBezTo>
                <a:cubicBezTo>
                  <a:pt x="1306242" y="10171187"/>
                  <a:pt x="1297812" y="10176428"/>
                  <a:pt x="1295183" y="10186945"/>
                </a:cubicBezTo>
                <a:cubicBezTo>
                  <a:pt x="1287165" y="10178504"/>
                  <a:pt x="1301025" y="10163573"/>
                  <a:pt x="1303362" y="10154225"/>
                </a:cubicBezTo>
                <a:close/>
                <a:moveTo>
                  <a:pt x="974419" y="10150390"/>
                </a:moveTo>
                <a:cubicBezTo>
                  <a:pt x="976830" y="10151378"/>
                  <a:pt x="975681" y="10155971"/>
                  <a:pt x="975681" y="10155971"/>
                </a:cubicBezTo>
                <a:cubicBezTo>
                  <a:pt x="974534" y="10160564"/>
                  <a:pt x="969711" y="10158586"/>
                  <a:pt x="966152" y="10162189"/>
                </a:cubicBezTo>
                <a:cubicBezTo>
                  <a:pt x="963741" y="10161202"/>
                  <a:pt x="961329" y="10160214"/>
                  <a:pt x="962476" y="10155621"/>
                </a:cubicBezTo>
                <a:cubicBezTo>
                  <a:pt x="962476" y="10155621"/>
                  <a:pt x="963625" y="10151028"/>
                  <a:pt x="966037" y="10152016"/>
                </a:cubicBezTo>
                <a:cubicBezTo>
                  <a:pt x="966037" y="10152016"/>
                  <a:pt x="968448" y="10153006"/>
                  <a:pt x="968448" y="10153006"/>
                </a:cubicBezTo>
                <a:cubicBezTo>
                  <a:pt x="972007" y="10149401"/>
                  <a:pt x="972007" y="10149401"/>
                  <a:pt x="974419" y="10150390"/>
                </a:cubicBezTo>
                <a:close/>
                <a:moveTo>
                  <a:pt x="2083103" y="10143111"/>
                </a:moveTo>
                <a:cubicBezTo>
                  <a:pt x="2081897" y="10147934"/>
                  <a:pt x="2064502" y="10156752"/>
                  <a:pt x="2072483" y="10165338"/>
                </a:cubicBezTo>
                <a:cubicBezTo>
                  <a:pt x="2058476" y="10180860"/>
                  <a:pt x="2070528" y="10132642"/>
                  <a:pt x="2083103" y="10143111"/>
                </a:cubicBezTo>
                <a:close/>
                <a:moveTo>
                  <a:pt x="1681849" y="10136598"/>
                </a:moveTo>
                <a:cubicBezTo>
                  <a:pt x="1686633" y="10138559"/>
                  <a:pt x="1686729" y="10148724"/>
                  <a:pt x="1685582" y="10153317"/>
                </a:cubicBezTo>
                <a:cubicBezTo>
                  <a:pt x="1677354" y="10165131"/>
                  <a:pt x="1679553" y="10145782"/>
                  <a:pt x="1674864" y="10153986"/>
                </a:cubicBezTo>
                <a:cubicBezTo>
                  <a:pt x="1664052" y="10144491"/>
                  <a:pt x="1684338" y="10147744"/>
                  <a:pt x="1681849" y="10136598"/>
                </a:cubicBezTo>
                <a:close/>
                <a:moveTo>
                  <a:pt x="970288" y="10123290"/>
                </a:moveTo>
                <a:cubicBezTo>
                  <a:pt x="972452" y="10121374"/>
                  <a:pt x="975369" y="10122194"/>
                  <a:pt x="975250" y="10125884"/>
                </a:cubicBezTo>
                <a:cubicBezTo>
                  <a:pt x="975171" y="10128343"/>
                  <a:pt x="973742" y="10132077"/>
                  <a:pt x="969844" y="10137122"/>
                </a:cubicBezTo>
                <a:cubicBezTo>
                  <a:pt x="966713" y="10129860"/>
                  <a:pt x="968125" y="10125205"/>
                  <a:pt x="970288" y="10123290"/>
                </a:cubicBezTo>
                <a:close/>
                <a:moveTo>
                  <a:pt x="1031260" y="10121643"/>
                </a:moveTo>
                <a:cubicBezTo>
                  <a:pt x="1032745" y="10120131"/>
                  <a:pt x="1034902" y="10120361"/>
                  <a:pt x="1037757" y="10124142"/>
                </a:cubicBezTo>
                <a:cubicBezTo>
                  <a:pt x="1034276" y="10127937"/>
                  <a:pt x="1031978" y="10126995"/>
                  <a:pt x="1035388" y="10133614"/>
                </a:cubicBezTo>
                <a:cubicBezTo>
                  <a:pt x="1028393" y="10146408"/>
                  <a:pt x="1026804" y="10126180"/>
                  <a:pt x="1031260" y="10121643"/>
                </a:cubicBezTo>
                <a:close/>
                <a:moveTo>
                  <a:pt x="999258" y="10119457"/>
                </a:moveTo>
                <a:cubicBezTo>
                  <a:pt x="1000294" y="10119229"/>
                  <a:pt x="1001478" y="10119714"/>
                  <a:pt x="1002663" y="10120199"/>
                </a:cubicBezTo>
                <a:cubicBezTo>
                  <a:pt x="1001478" y="10124935"/>
                  <a:pt x="1001478" y="10124935"/>
                  <a:pt x="1001478" y="10124935"/>
                </a:cubicBezTo>
                <a:cubicBezTo>
                  <a:pt x="1000295" y="10129671"/>
                  <a:pt x="997926" y="10128700"/>
                  <a:pt x="997926" y="10128700"/>
                </a:cubicBezTo>
                <a:cubicBezTo>
                  <a:pt x="996743" y="10133436"/>
                  <a:pt x="994376" y="10132466"/>
                  <a:pt x="994376" y="10132466"/>
                </a:cubicBezTo>
                <a:cubicBezTo>
                  <a:pt x="993191" y="10137202"/>
                  <a:pt x="990822" y="10136231"/>
                  <a:pt x="988454" y="10135261"/>
                </a:cubicBezTo>
                <a:cubicBezTo>
                  <a:pt x="988454" y="10135261"/>
                  <a:pt x="989638" y="10130523"/>
                  <a:pt x="989638" y="10130523"/>
                </a:cubicBezTo>
                <a:cubicBezTo>
                  <a:pt x="990821" y="10125787"/>
                  <a:pt x="993190" y="10126759"/>
                  <a:pt x="994373" y="10122024"/>
                </a:cubicBezTo>
                <a:cubicBezTo>
                  <a:pt x="996742" y="10122994"/>
                  <a:pt x="996742" y="10122994"/>
                  <a:pt x="996742" y="10122994"/>
                </a:cubicBezTo>
                <a:cubicBezTo>
                  <a:pt x="997334" y="10120626"/>
                  <a:pt x="998222" y="10119685"/>
                  <a:pt x="999258" y="10119457"/>
                </a:cubicBezTo>
                <a:close/>
                <a:moveTo>
                  <a:pt x="855113" y="10116675"/>
                </a:moveTo>
                <a:cubicBezTo>
                  <a:pt x="857411" y="10117616"/>
                  <a:pt x="857411" y="10117616"/>
                  <a:pt x="856226" y="10122352"/>
                </a:cubicBezTo>
                <a:cubicBezTo>
                  <a:pt x="857339" y="10128029"/>
                  <a:pt x="857339" y="10128029"/>
                  <a:pt x="853859" y="10131824"/>
                </a:cubicBezTo>
                <a:cubicBezTo>
                  <a:pt x="853859" y="10131824"/>
                  <a:pt x="852674" y="10136560"/>
                  <a:pt x="850378" y="10135618"/>
                </a:cubicBezTo>
                <a:cubicBezTo>
                  <a:pt x="851562" y="10130883"/>
                  <a:pt x="849266" y="10129941"/>
                  <a:pt x="849266" y="10129941"/>
                </a:cubicBezTo>
                <a:cubicBezTo>
                  <a:pt x="852746" y="10126147"/>
                  <a:pt x="852746" y="10126147"/>
                  <a:pt x="851633" y="10120470"/>
                </a:cubicBezTo>
                <a:cubicBezTo>
                  <a:pt x="851633" y="10120470"/>
                  <a:pt x="855113" y="10116675"/>
                  <a:pt x="855113" y="10116675"/>
                </a:cubicBezTo>
                <a:close/>
                <a:moveTo>
                  <a:pt x="2013344" y="10115546"/>
                </a:moveTo>
                <a:cubicBezTo>
                  <a:pt x="2014385" y="10115324"/>
                  <a:pt x="2015578" y="10115813"/>
                  <a:pt x="2016769" y="10116302"/>
                </a:cubicBezTo>
                <a:cubicBezTo>
                  <a:pt x="2017978" y="10121985"/>
                  <a:pt x="2020363" y="10122963"/>
                  <a:pt x="2016803" y="10126692"/>
                </a:cubicBezTo>
                <a:cubicBezTo>
                  <a:pt x="2015625" y="10131401"/>
                  <a:pt x="2014449" y="10136107"/>
                  <a:pt x="2013272" y="10140814"/>
                </a:cubicBezTo>
                <a:cubicBezTo>
                  <a:pt x="2012096" y="10145521"/>
                  <a:pt x="2012096" y="10145521"/>
                  <a:pt x="2013304" y="10151206"/>
                </a:cubicBezTo>
                <a:cubicBezTo>
                  <a:pt x="2017478" y="10152917"/>
                  <a:pt x="2019273" y="10156247"/>
                  <a:pt x="2019415" y="10160115"/>
                </a:cubicBezTo>
                <a:cubicBezTo>
                  <a:pt x="2019523" y="10163019"/>
                  <a:pt x="2018698" y="10166224"/>
                  <a:pt x="2017248" y="10169274"/>
                </a:cubicBezTo>
                <a:cubicBezTo>
                  <a:pt x="2012898" y="10178427"/>
                  <a:pt x="2002914" y="10186193"/>
                  <a:pt x="1995528" y="10180245"/>
                </a:cubicBezTo>
                <a:cubicBezTo>
                  <a:pt x="1995496" y="10169854"/>
                  <a:pt x="1996642" y="10154755"/>
                  <a:pt x="2003764" y="10147296"/>
                </a:cubicBezTo>
                <a:cubicBezTo>
                  <a:pt x="2003764" y="10147296"/>
                  <a:pt x="2004940" y="10142589"/>
                  <a:pt x="2006117" y="10137880"/>
                </a:cubicBezTo>
                <a:cubicBezTo>
                  <a:pt x="2003732" y="10136904"/>
                  <a:pt x="2004908" y="10132197"/>
                  <a:pt x="2006085" y="10127490"/>
                </a:cubicBezTo>
                <a:cubicBezTo>
                  <a:pt x="2006085" y="10127490"/>
                  <a:pt x="2007261" y="10122781"/>
                  <a:pt x="2010823" y="10119053"/>
                </a:cubicBezTo>
                <a:cubicBezTo>
                  <a:pt x="2011411" y="10116700"/>
                  <a:pt x="2012302" y="10115767"/>
                  <a:pt x="2013344" y="10115546"/>
                </a:cubicBezTo>
                <a:close/>
                <a:moveTo>
                  <a:pt x="1651477" y="10112757"/>
                </a:moveTo>
                <a:cubicBezTo>
                  <a:pt x="1653887" y="10113745"/>
                  <a:pt x="1652058" y="10121063"/>
                  <a:pt x="1648874" y="10127156"/>
                </a:cubicBezTo>
                <a:cubicBezTo>
                  <a:pt x="1645689" y="10133247"/>
                  <a:pt x="1641152" y="10138110"/>
                  <a:pt x="1638144" y="10134188"/>
                </a:cubicBezTo>
                <a:cubicBezTo>
                  <a:pt x="1644186" y="10131285"/>
                  <a:pt x="1645434" y="10115660"/>
                  <a:pt x="1651477" y="10112757"/>
                </a:cubicBezTo>
                <a:close/>
                <a:moveTo>
                  <a:pt x="1814109" y="10107275"/>
                </a:moveTo>
                <a:cubicBezTo>
                  <a:pt x="1814109" y="10107275"/>
                  <a:pt x="1816477" y="10108245"/>
                  <a:pt x="1816477" y="10108245"/>
                </a:cubicBezTo>
                <a:cubicBezTo>
                  <a:pt x="1815294" y="10112981"/>
                  <a:pt x="1815294" y="10112981"/>
                  <a:pt x="1812926" y="10112011"/>
                </a:cubicBezTo>
                <a:cubicBezTo>
                  <a:pt x="1812926" y="10112011"/>
                  <a:pt x="1811742" y="10116747"/>
                  <a:pt x="1809374" y="10115776"/>
                </a:cubicBezTo>
                <a:cubicBezTo>
                  <a:pt x="1811742" y="10116747"/>
                  <a:pt x="1811742" y="10116747"/>
                  <a:pt x="1812927" y="10122453"/>
                </a:cubicBezTo>
                <a:cubicBezTo>
                  <a:pt x="1812927" y="10122453"/>
                  <a:pt x="1812927" y="10122453"/>
                  <a:pt x="1809374" y="10126218"/>
                </a:cubicBezTo>
                <a:cubicBezTo>
                  <a:pt x="1808190" y="10120512"/>
                  <a:pt x="1803453" y="10118569"/>
                  <a:pt x="1804637" y="10113834"/>
                </a:cubicBezTo>
                <a:cubicBezTo>
                  <a:pt x="1804637" y="10113834"/>
                  <a:pt x="1804637" y="10113834"/>
                  <a:pt x="1805820" y="10109100"/>
                </a:cubicBezTo>
                <a:lnTo>
                  <a:pt x="1808189" y="10110070"/>
                </a:lnTo>
                <a:cubicBezTo>
                  <a:pt x="1808189" y="10110070"/>
                  <a:pt x="1811741" y="10106305"/>
                  <a:pt x="1814109" y="10107275"/>
                </a:cubicBezTo>
                <a:close/>
                <a:moveTo>
                  <a:pt x="1960964" y="10102920"/>
                </a:moveTo>
                <a:cubicBezTo>
                  <a:pt x="1967997" y="10105804"/>
                  <a:pt x="1967905" y="10126860"/>
                  <a:pt x="1972686" y="10107725"/>
                </a:cubicBezTo>
                <a:cubicBezTo>
                  <a:pt x="1976039" y="10146014"/>
                  <a:pt x="1933698" y="10160303"/>
                  <a:pt x="1947623" y="10197652"/>
                </a:cubicBezTo>
                <a:cubicBezTo>
                  <a:pt x="1949968" y="10198613"/>
                  <a:pt x="1949968" y="10198613"/>
                  <a:pt x="1952314" y="10199574"/>
                </a:cubicBezTo>
                <a:cubicBezTo>
                  <a:pt x="1952314" y="10199574"/>
                  <a:pt x="1955853" y="10195752"/>
                  <a:pt x="1954658" y="10200536"/>
                </a:cubicBezTo>
                <a:cubicBezTo>
                  <a:pt x="1957002" y="10201497"/>
                  <a:pt x="1957002" y="10201497"/>
                  <a:pt x="1957002" y="10201497"/>
                </a:cubicBezTo>
                <a:cubicBezTo>
                  <a:pt x="1957002" y="10201497"/>
                  <a:pt x="1957002" y="10201497"/>
                  <a:pt x="1953462" y="10205318"/>
                </a:cubicBezTo>
                <a:cubicBezTo>
                  <a:pt x="1947577" y="10208181"/>
                  <a:pt x="1946428" y="10202436"/>
                  <a:pt x="1944084" y="10201476"/>
                </a:cubicBezTo>
                <a:cubicBezTo>
                  <a:pt x="1944084" y="10201476"/>
                  <a:pt x="1944084" y="10201476"/>
                  <a:pt x="1942888" y="10206260"/>
                </a:cubicBezTo>
                <a:cubicBezTo>
                  <a:pt x="1934660" y="10208160"/>
                  <a:pt x="1929923" y="10216768"/>
                  <a:pt x="1926337" y="10231116"/>
                </a:cubicBezTo>
                <a:cubicBezTo>
                  <a:pt x="1919303" y="10228234"/>
                  <a:pt x="1924133" y="10198572"/>
                  <a:pt x="1914661" y="10215786"/>
                </a:cubicBezTo>
                <a:cubicBezTo>
                  <a:pt x="1921882" y="10176553"/>
                  <a:pt x="1931307" y="10169869"/>
                  <a:pt x="1938576" y="10120112"/>
                </a:cubicBezTo>
                <a:cubicBezTo>
                  <a:pt x="1950297" y="10124915"/>
                  <a:pt x="1953885" y="10110565"/>
                  <a:pt x="1960964" y="10102920"/>
                </a:cubicBezTo>
                <a:close/>
                <a:moveTo>
                  <a:pt x="2042068" y="10101539"/>
                </a:moveTo>
                <a:cubicBezTo>
                  <a:pt x="2044841" y="10103174"/>
                  <a:pt x="2045908" y="10114575"/>
                  <a:pt x="2042325" y="10121080"/>
                </a:cubicBezTo>
                <a:cubicBezTo>
                  <a:pt x="2037588" y="10119140"/>
                  <a:pt x="2045940" y="10106616"/>
                  <a:pt x="2038835" y="10103703"/>
                </a:cubicBezTo>
                <a:cubicBezTo>
                  <a:pt x="2040029" y="10101535"/>
                  <a:pt x="2041144" y="10100994"/>
                  <a:pt x="2042068" y="10101539"/>
                </a:cubicBezTo>
                <a:close/>
                <a:moveTo>
                  <a:pt x="2055369" y="10099848"/>
                </a:moveTo>
                <a:cubicBezTo>
                  <a:pt x="2057780" y="10100836"/>
                  <a:pt x="2058998" y="10106604"/>
                  <a:pt x="2058998" y="10106604"/>
                </a:cubicBezTo>
                <a:cubicBezTo>
                  <a:pt x="2041057" y="10167741"/>
                  <a:pt x="2019490" y="10222122"/>
                  <a:pt x="1999139" y="10282271"/>
                </a:cubicBezTo>
                <a:cubicBezTo>
                  <a:pt x="1997943" y="10287049"/>
                  <a:pt x="1995533" y="10286060"/>
                  <a:pt x="1993120" y="10285072"/>
                </a:cubicBezTo>
                <a:cubicBezTo>
                  <a:pt x="1990710" y="10284084"/>
                  <a:pt x="1988297" y="10283094"/>
                  <a:pt x="1989491" y="10278316"/>
                </a:cubicBezTo>
                <a:lnTo>
                  <a:pt x="1990687" y="10273536"/>
                </a:lnTo>
                <a:cubicBezTo>
                  <a:pt x="2012256" y="10219157"/>
                  <a:pt x="2032607" y="10159008"/>
                  <a:pt x="2051763" y="10103637"/>
                </a:cubicBezTo>
                <a:cubicBezTo>
                  <a:pt x="2051763" y="10103637"/>
                  <a:pt x="2052957" y="10098861"/>
                  <a:pt x="2055369" y="10099848"/>
                </a:cubicBezTo>
                <a:close/>
                <a:moveTo>
                  <a:pt x="944366" y="10088554"/>
                </a:moveTo>
                <a:cubicBezTo>
                  <a:pt x="942761" y="10093036"/>
                  <a:pt x="931737" y="10112013"/>
                  <a:pt x="924724" y="10109138"/>
                </a:cubicBezTo>
                <a:cubicBezTo>
                  <a:pt x="929429" y="10100623"/>
                  <a:pt x="936473" y="10093067"/>
                  <a:pt x="942331" y="10090249"/>
                </a:cubicBezTo>
                <a:cubicBezTo>
                  <a:pt x="944388" y="10087176"/>
                  <a:pt x="944900" y="10087062"/>
                  <a:pt x="944366" y="10088554"/>
                </a:cubicBezTo>
                <a:close/>
                <a:moveTo>
                  <a:pt x="4688743" y="10085587"/>
                </a:moveTo>
                <a:cubicBezTo>
                  <a:pt x="4699745" y="10086215"/>
                  <a:pt x="4699692" y="10087746"/>
                  <a:pt x="4696862" y="10089886"/>
                </a:cubicBezTo>
                <a:cubicBezTo>
                  <a:pt x="4694029" y="10092024"/>
                  <a:pt x="4688422" y="10094766"/>
                  <a:pt x="4688315" y="10097828"/>
                </a:cubicBezTo>
                <a:cubicBezTo>
                  <a:pt x="4688315" y="10097828"/>
                  <a:pt x="4688529" y="10091708"/>
                  <a:pt x="4688743" y="10085587"/>
                </a:cubicBezTo>
                <a:close/>
                <a:moveTo>
                  <a:pt x="1707967" y="10084653"/>
                </a:moveTo>
                <a:cubicBezTo>
                  <a:pt x="1709151" y="10085138"/>
                  <a:pt x="1709309" y="10086466"/>
                  <a:pt x="1708805" y="10088318"/>
                </a:cubicBezTo>
                <a:cubicBezTo>
                  <a:pt x="1707296" y="10093868"/>
                  <a:pt x="1699842" y="10104105"/>
                  <a:pt x="1696344" y="10110263"/>
                </a:cubicBezTo>
                <a:cubicBezTo>
                  <a:pt x="1689165" y="10097196"/>
                  <a:pt x="1706820" y="10089244"/>
                  <a:pt x="1707967" y="10084653"/>
                </a:cubicBezTo>
                <a:close/>
                <a:moveTo>
                  <a:pt x="826548" y="10084083"/>
                </a:moveTo>
                <a:cubicBezTo>
                  <a:pt x="831371" y="10086060"/>
                  <a:pt x="833781" y="10087048"/>
                  <a:pt x="838604" y="10089025"/>
                </a:cubicBezTo>
                <a:cubicBezTo>
                  <a:pt x="835118" y="10092342"/>
                  <a:pt x="827883" y="10089377"/>
                  <a:pt x="829218" y="10094672"/>
                </a:cubicBezTo>
                <a:cubicBezTo>
                  <a:pt x="824396" y="10092694"/>
                  <a:pt x="825472" y="10088390"/>
                  <a:pt x="826548" y="10084083"/>
                </a:cubicBezTo>
                <a:close/>
                <a:moveTo>
                  <a:pt x="1986647" y="10083070"/>
                </a:moveTo>
                <a:cubicBezTo>
                  <a:pt x="1988454" y="10083810"/>
                  <a:pt x="1989057" y="10085388"/>
                  <a:pt x="1988964" y="10087427"/>
                </a:cubicBezTo>
                <a:cubicBezTo>
                  <a:pt x="1988681" y="10093539"/>
                  <a:pt x="1982125" y="10103809"/>
                  <a:pt x="1983031" y="10108168"/>
                </a:cubicBezTo>
                <a:cubicBezTo>
                  <a:pt x="1975796" y="10105203"/>
                  <a:pt x="1986647" y="10093701"/>
                  <a:pt x="1986647" y="10083070"/>
                </a:cubicBezTo>
                <a:close/>
                <a:moveTo>
                  <a:pt x="5019609" y="10082432"/>
                </a:moveTo>
                <a:cubicBezTo>
                  <a:pt x="5019609" y="10082432"/>
                  <a:pt x="5041618" y="10083692"/>
                  <a:pt x="5041618" y="10083692"/>
                </a:cubicBezTo>
                <a:cubicBezTo>
                  <a:pt x="5041362" y="10091038"/>
                  <a:pt x="5041362" y="10091038"/>
                  <a:pt x="5019353" y="10089779"/>
                </a:cubicBezTo>
                <a:cubicBezTo>
                  <a:pt x="5019353" y="10089779"/>
                  <a:pt x="5019609" y="10082432"/>
                  <a:pt x="5019609" y="10082432"/>
                </a:cubicBezTo>
                <a:close/>
                <a:moveTo>
                  <a:pt x="874142" y="10082328"/>
                </a:moveTo>
                <a:cubicBezTo>
                  <a:pt x="886831" y="10082214"/>
                  <a:pt x="862545" y="10088208"/>
                  <a:pt x="875120" y="10098677"/>
                </a:cubicBezTo>
                <a:cubicBezTo>
                  <a:pt x="871618" y="10102556"/>
                  <a:pt x="871731" y="10091973"/>
                  <a:pt x="863637" y="10093970"/>
                </a:cubicBezTo>
                <a:cubicBezTo>
                  <a:pt x="868344" y="10085268"/>
                  <a:pt x="872937" y="10087150"/>
                  <a:pt x="874142" y="10082328"/>
                </a:cubicBezTo>
                <a:close/>
                <a:moveTo>
                  <a:pt x="1322071" y="10078357"/>
                </a:moveTo>
                <a:cubicBezTo>
                  <a:pt x="1324483" y="10079345"/>
                  <a:pt x="1324789" y="10080777"/>
                  <a:pt x="1324193" y="10081839"/>
                </a:cubicBezTo>
                <a:cubicBezTo>
                  <a:pt x="1323595" y="10082898"/>
                  <a:pt x="1322093" y="10083588"/>
                  <a:pt x="1320887" y="10083093"/>
                </a:cubicBezTo>
                <a:cubicBezTo>
                  <a:pt x="1322159" y="10099278"/>
                  <a:pt x="1322116" y="10088819"/>
                  <a:pt x="1312469" y="10084866"/>
                </a:cubicBezTo>
                <a:cubicBezTo>
                  <a:pt x="1316065" y="10081118"/>
                  <a:pt x="1319704" y="10087831"/>
                  <a:pt x="1322071" y="10078357"/>
                </a:cubicBezTo>
                <a:close/>
                <a:moveTo>
                  <a:pt x="4630576" y="10067542"/>
                </a:moveTo>
                <a:cubicBezTo>
                  <a:pt x="4645247" y="10068381"/>
                  <a:pt x="4645247" y="10068381"/>
                  <a:pt x="4645247" y="10068381"/>
                </a:cubicBezTo>
                <a:cubicBezTo>
                  <a:pt x="4644990" y="10075726"/>
                  <a:pt x="4644990" y="10075726"/>
                  <a:pt x="4644990" y="10075726"/>
                </a:cubicBezTo>
                <a:cubicBezTo>
                  <a:pt x="4644990" y="10075726"/>
                  <a:pt x="4644990" y="10075726"/>
                  <a:pt x="4630320" y="10074888"/>
                </a:cubicBezTo>
                <a:cubicBezTo>
                  <a:pt x="4630320" y="10074888"/>
                  <a:pt x="4630320" y="10074888"/>
                  <a:pt x="4630576" y="10067542"/>
                </a:cubicBezTo>
                <a:close/>
                <a:moveTo>
                  <a:pt x="4483606" y="10066496"/>
                </a:moveTo>
                <a:cubicBezTo>
                  <a:pt x="4483606" y="10066496"/>
                  <a:pt x="4483606" y="10066496"/>
                  <a:pt x="4505614" y="10067755"/>
                </a:cubicBezTo>
                <a:cubicBezTo>
                  <a:pt x="4505614" y="10067755"/>
                  <a:pt x="4505359" y="10075100"/>
                  <a:pt x="4505359" y="10075100"/>
                </a:cubicBezTo>
                <a:cubicBezTo>
                  <a:pt x="4483350" y="10073842"/>
                  <a:pt x="4483350" y="10073842"/>
                  <a:pt x="4483350" y="10073842"/>
                </a:cubicBezTo>
                <a:cubicBezTo>
                  <a:pt x="4483350" y="10073842"/>
                  <a:pt x="4483606" y="10066496"/>
                  <a:pt x="4483606" y="10066496"/>
                </a:cubicBezTo>
                <a:close/>
                <a:moveTo>
                  <a:pt x="840038" y="10063034"/>
                </a:moveTo>
                <a:cubicBezTo>
                  <a:pt x="842334" y="10063976"/>
                  <a:pt x="844632" y="10064917"/>
                  <a:pt x="846927" y="10065859"/>
                </a:cubicBezTo>
                <a:cubicBezTo>
                  <a:pt x="845744" y="10070594"/>
                  <a:pt x="848040" y="10071536"/>
                  <a:pt x="849153" y="10077213"/>
                </a:cubicBezTo>
                <a:cubicBezTo>
                  <a:pt x="846857" y="10076272"/>
                  <a:pt x="843377" y="10080064"/>
                  <a:pt x="839895" y="10083861"/>
                </a:cubicBezTo>
                <a:cubicBezTo>
                  <a:pt x="834190" y="10076299"/>
                  <a:pt x="841080" y="10079123"/>
                  <a:pt x="843377" y="10080064"/>
                </a:cubicBezTo>
                <a:cubicBezTo>
                  <a:pt x="845744" y="10070594"/>
                  <a:pt x="837670" y="10072506"/>
                  <a:pt x="835374" y="10071565"/>
                </a:cubicBezTo>
                <a:cubicBezTo>
                  <a:pt x="836557" y="10066829"/>
                  <a:pt x="838855" y="10067770"/>
                  <a:pt x="840038" y="10063034"/>
                </a:cubicBezTo>
                <a:close/>
                <a:moveTo>
                  <a:pt x="5002680" y="10062188"/>
                </a:moveTo>
                <a:cubicBezTo>
                  <a:pt x="5023219" y="10063363"/>
                  <a:pt x="5022983" y="10070127"/>
                  <a:pt x="5043522" y="10071300"/>
                </a:cubicBezTo>
                <a:cubicBezTo>
                  <a:pt x="5022983" y="10070127"/>
                  <a:pt x="5002444" y="10068951"/>
                  <a:pt x="5002444" y="10068951"/>
                </a:cubicBezTo>
                <a:cubicBezTo>
                  <a:pt x="5002444" y="10068951"/>
                  <a:pt x="5002444" y="10068951"/>
                  <a:pt x="5002680" y="10062188"/>
                </a:cubicBezTo>
                <a:close/>
                <a:moveTo>
                  <a:pt x="1805244" y="10059195"/>
                </a:moveTo>
                <a:cubicBezTo>
                  <a:pt x="1805404" y="10058322"/>
                  <a:pt x="1807525" y="10058152"/>
                  <a:pt x="1812917" y="10059323"/>
                </a:cubicBezTo>
                <a:cubicBezTo>
                  <a:pt x="1819987" y="10062221"/>
                  <a:pt x="1816554" y="10065561"/>
                  <a:pt x="1818911" y="10066525"/>
                </a:cubicBezTo>
                <a:cubicBezTo>
                  <a:pt x="1820544" y="10067790"/>
                  <a:pt x="1821291" y="10068540"/>
                  <a:pt x="1821394" y="10068899"/>
                </a:cubicBezTo>
                <a:cubicBezTo>
                  <a:pt x="1821937" y="10070776"/>
                  <a:pt x="1804765" y="10061817"/>
                  <a:pt x="1805244" y="10059195"/>
                </a:cubicBezTo>
                <a:close/>
                <a:moveTo>
                  <a:pt x="2070415" y="10055419"/>
                </a:moveTo>
                <a:cubicBezTo>
                  <a:pt x="2071470" y="10055187"/>
                  <a:pt x="2072675" y="10055681"/>
                  <a:pt x="2073880" y="10056176"/>
                </a:cubicBezTo>
                <a:cubicBezTo>
                  <a:pt x="2076292" y="10057164"/>
                  <a:pt x="2078703" y="10058152"/>
                  <a:pt x="2077498" y="10062974"/>
                </a:cubicBezTo>
                <a:cubicBezTo>
                  <a:pt x="2076294" y="10067795"/>
                  <a:pt x="2073883" y="10066808"/>
                  <a:pt x="2072677" y="10071629"/>
                </a:cubicBezTo>
                <a:cubicBezTo>
                  <a:pt x="2070265" y="10070641"/>
                  <a:pt x="2069060" y="10075462"/>
                  <a:pt x="2069060" y="10075462"/>
                </a:cubicBezTo>
                <a:cubicBezTo>
                  <a:pt x="2069060" y="10075462"/>
                  <a:pt x="2067854" y="10080284"/>
                  <a:pt x="2065444" y="10079297"/>
                </a:cubicBezTo>
                <a:cubicBezTo>
                  <a:pt x="2063032" y="10078309"/>
                  <a:pt x="2060621" y="10077319"/>
                  <a:pt x="2060621" y="10077319"/>
                </a:cubicBezTo>
                <a:cubicBezTo>
                  <a:pt x="2061826" y="10072496"/>
                  <a:pt x="2061826" y="10072496"/>
                  <a:pt x="2061826" y="10072496"/>
                </a:cubicBezTo>
                <a:cubicBezTo>
                  <a:pt x="2063032" y="10067676"/>
                  <a:pt x="2064236" y="10062855"/>
                  <a:pt x="2066647" y="10063842"/>
                </a:cubicBezTo>
                <a:cubicBezTo>
                  <a:pt x="2067853" y="10059020"/>
                  <a:pt x="2067853" y="10059020"/>
                  <a:pt x="2067853" y="10059020"/>
                </a:cubicBezTo>
                <a:cubicBezTo>
                  <a:pt x="2068456" y="10056610"/>
                  <a:pt x="2069360" y="10055651"/>
                  <a:pt x="2070415" y="10055419"/>
                </a:cubicBezTo>
                <a:close/>
                <a:moveTo>
                  <a:pt x="1775594" y="10053516"/>
                </a:moveTo>
                <a:cubicBezTo>
                  <a:pt x="1777924" y="10054471"/>
                  <a:pt x="1780253" y="10055426"/>
                  <a:pt x="1779064" y="10060185"/>
                </a:cubicBezTo>
                <a:cubicBezTo>
                  <a:pt x="1779064" y="10060185"/>
                  <a:pt x="1777874" y="10064944"/>
                  <a:pt x="1777874" y="10064944"/>
                </a:cubicBezTo>
                <a:cubicBezTo>
                  <a:pt x="1780205" y="10065899"/>
                  <a:pt x="1780205" y="10065899"/>
                  <a:pt x="1780205" y="10065899"/>
                </a:cubicBezTo>
                <a:cubicBezTo>
                  <a:pt x="1780205" y="10065899"/>
                  <a:pt x="1781394" y="10061142"/>
                  <a:pt x="1781394" y="10061142"/>
                </a:cubicBezTo>
                <a:cubicBezTo>
                  <a:pt x="1783725" y="10062097"/>
                  <a:pt x="1784915" y="10057338"/>
                  <a:pt x="1787245" y="10058293"/>
                </a:cubicBezTo>
                <a:cubicBezTo>
                  <a:pt x="1789576" y="10059248"/>
                  <a:pt x="1790715" y="10064962"/>
                  <a:pt x="1790715" y="10064962"/>
                </a:cubicBezTo>
                <a:cubicBezTo>
                  <a:pt x="1789526" y="10069721"/>
                  <a:pt x="1787197" y="10068764"/>
                  <a:pt x="1786007" y="10073523"/>
                </a:cubicBezTo>
                <a:cubicBezTo>
                  <a:pt x="1786007" y="10073523"/>
                  <a:pt x="1786007" y="10073523"/>
                  <a:pt x="1788336" y="10074480"/>
                </a:cubicBezTo>
                <a:cubicBezTo>
                  <a:pt x="1780381" y="10090889"/>
                  <a:pt x="1782885" y="10117489"/>
                  <a:pt x="1775745" y="10134973"/>
                </a:cubicBezTo>
                <a:cubicBezTo>
                  <a:pt x="1773365" y="10140803"/>
                  <a:pt x="1769913" y="10145616"/>
                  <a:pt x="1764647" y="10148703"/>
                </a:cubicBezTo>
                <a:cubicBezTo>
                  <a:pt x="1762268" y="10158219"/>
                  <a:pt x="1759889" y="10167737"/>
                  <a:pt x="1758699" y="10172496"/>
                </a:cubicBezTo>
                <a:cubicBezTo>
                  <a:pt x="1753990" y="10181057"/>
                  <a:pt x="1751611" y="10190573"/>
                  <a:pt x="1751562" y="10201046"/>
                </a:cubicBezTo>
                <a:cubicBezTo>
                  <a:pt x="1751562" y="10201046"/>
                  <a:pt x="1751562" y="10201046"/>
                  <a:pt x="1749232" y="10200092"/>
                </a:cubicBezTo>
                <a:cubicBezTo>
                  <a:pt x="1748043" y="10204849"/>
                  <a:pt x="1745713" y="10203894"/>
                  <a:pt x="1745713" y="10203894"/>
                </a:cubicBezTo>
                <a:cubicBezTo>
                  <a:pt x="1744522" y="10208653"/>
                  <a:pt x="1742145" y="10218169"/>
                  <a:pt x="1738625" y="10221971"/>
                </a:cubicBezTo>
                <a:cubicBezTo>
                  <a:pt x="1738625" y="10221971"/>
                  <a:pt x="1735105" y="10225775"/>
                  <a:pt x="1735105" y="10225775"/>
                </a:cubicBezTo>
                <a:cubicBezTo>
                  <a:pt x="1736246" y="10231489"/>
                  <a:pt x="1732726" y="10235293"/>
                  <a:pt x="1728066" y="10233382"/>
                </a:cubicBezTo>
                <a:cubicBezTo>
                  <a:pt x="1725736" y="10232427"/>
                  <a:pt x="1724594" y="10226713"/>
                  <a:pt x="1725783" y="10221954"/>
                </a:cubicBezTo>
                <a:cubicBezTo>
                  <a:pt x="1726973" y="10217195"/>
                  <a:pt x="1728161" y="10212438"/>
                  <a:pt x="1731681" y="10208635"/>
                </a:cubicBezTo>
                <a:cubicBezTo>
                  <a:pt x="1731681" y="10208635"/>
                  <a:pt x="1732872" y="10203876"/>
                  <a:pt x="1732872" y="10203876"/>
                </a:cubicBezTo>
                <a:cubicBezTo>
                  <a:pt x="1734060" y="10199117"/>
                  <a:pt x="1734060" y="10199117"/>
                  <a:pt x="1734060" y="10199117"/>
                </a:cubicBezTo>
                <a:cubicBezTo>
                  <a:pt x="1735249" y="10194360"/>
                  <a:pt x="1736439" y="10189601"/>
                  <a:pt x="1737628" y="10184842"/>
                </a:cubicBezTo>
                <a:cubicBezTo>
                  <a:pt x="1737628" y="10184842"/>
                  <a:pt x="1737628" y="10184842"/>
                  <a:pt x="1735298" y="10183887"/>
                </a:cubicBezTo>
                <a:cubicBezTo>
                  <a:pt x="1736489" y="10179128"/>
                  <a:pt x="1736489" y="10179128"/>
                  <a:pt x="1736489" y="10179128"/>
                </a:cubicBezTo>
                <a:cubicBezTo>
                  <a:pt x="1736489" y="10179128"/>
                  <a:pt x="1740007" y="10175326"/>
                  <a:pt x="1742338" y="10176281"/>
                </a:cubicBezTo>
                <a:cubicBezTo>
                  <a:pt x="1744669" y="10177236"/>
                  <a:pt x="1745810" y="10182950"/>
                  <a:pt x="1745810" y="10182950"/>
                </a:cubicBezTo>
                <a:cubicBezTo>
                  <a:pt x="1745810" y="10182950"/>
                  <a:pt x="1745810" y="10182950"/>
                  <a:pt x="1744620" y="10187709"/>
                </a:cubicBezTo>
                <a:cubicBezTo>
                  <a:pt x="1744620" y="10187709"/>
                  <a:pt x="1743431" y="10192466"/>
                  <a:pt x="1742241" y="10197225"/>
                </a:cubicBezTo>
                <a:cubicBezTo>
                  <a:pt x="1742241" y="10197225"/>
                  <a:pt x="1744572" y="10198180"/>
                  <a:pt x="1744572" y="10198180"/>
                </a:cubicBezTo>
                <a:cubicBezTo>
                  <a:pt x="1746950" y="10188664"/>
                  <a:pt x="1749328" y="10179146"/>
                  <a:pt x="1754038" y="10170584"/>
                </a:cubicBezTo>
                <a:cubicBezTo>
                  <a:pt x="1756417" y="10161068"/>
                  <a:pt x="1757606" y="10156309"/>
                  <a:pt x="1759986" y="10146791"/>
                </a:cubicBezTo>
                <a:cubicBezTo>
                  <a:pt x="1759986" y="10146791"/>
                  <a:pt x="1759986" y="10146791"/>
                  <a:pt x="1757655" y="10145836"/>
                </a:cubicBezTo>
                <a:cubicBezTo>
                  <a:pt x="1744765" y="10156292"/>
                  <a:pt x="1755470" y="10113466"/>
                  <a:pt x="1763602" y="10122045"/>
                </a:cubicBezTo>
                <a:cubicBezTo>
                  <a:pt x="1749668" y="10105841"/>
                  <a:pt x="1764936" y="10085871"/>
                  <a:pt x="1767364" y="10065882"/>
                </a:cubicBezTo>
                <a:cubicBezTo>
                  <a:pt x="1768553" y="10061123"/>
                  <a:pt x="1768553" y="10061123"/>
                  <a:pt x="1769743" y="10056366"/>
                </a:cubicBezTo>
                <a:cubicBezTo>
                  <a:pt x="1769743" y="10056366"/>
                  <a:pt x="1773262" y="10052561"/>
                  <a:pt x="1775594" y="10053516"/>
                </a:cubicBezTo>
                <a:close/>
                <a:moveTo>
                  <a:pt x="4112913" y="10052652"/>
                </a:moveTo>
                <a:cubicBezTo>
                  <a:pt x="4112913" y="10052652"/>
                  <a:pt x="4131253" y="10053702"/>
                  <a:pt x="4131040" y="10059824"/>
                </a:cubicBezTo>
                <a:cubicBezTo>
                  <a:pt x="4130826" y="10065944"/>
                  <a:pt x="4112486" y="10064896"/>
                  <a:pt x="4112486" y="10064896"/>
                </a:cubicBezTo>
                <a:cubicBezTo>
                  <a:pt x="4094147" y="10063846"/>
                  <a:pt x="4112700" y="10058774"/>
                  <a:pt x="4112913" y="10052652"/>
                </a:cubicBezTo>
                <a:close/>
                <a:moveTo>
                  <a:pt x="868349" y="10048727"/>
                </a:moveTo>
                <a:cubicBezTo>
                  <a:pt x="869389" y="10048485"/>
                  <a:pt x="870573" y="10048970"/>
                  <a:pt x="871757" y="10049455"/>
                </a:cubicBezTo>
                <a:cubicBezTo>
                  <a:pt x="874125" y="10050425"/>
                  <a:pt x="875280" y="10056250"/>
                  <a:pt x="874068" y="10061103"/>
                </a:cubicBezTo>
                <a:cubicBezTo>
                  <a:pt x="874068" y="10061103"/>
                  <a:pt x="874068" y="10061103"/>
                  <a:pt x="871698" y="10060133"/>
                </a:cubicBezTo>
                <a:cubicBezTo>
                  <a:pt x="873143" y="10067413"/>
                  <a:pt x="872590" y="10073540"/>
                  <a:pt x="870933" y="10078212"/>
                </a:cubicBezTo>
                <a:cubicBezTo>
                  <a:pt x="865962" y="10092225"/>
                  <a:pt x="851049" y="10093133"/>
                  <a:pt x="850268" y="10072750"/>
                </a:cubicBezTo>
                <a:cubicBezTo>
                  <a:pt x="859799" y="10065957"/>
                  <a:pt x="855062" y="10064014"/>
                  <a:pt x="861013" y="10061103"/>
                </a:cubicBezTo>
                <a:cubicBezTo>
                  <a:pt x="861013" y="10061103"/>
                  <a:pt x="861013" y="10061103"/>
                  <a:pt x="862226" y="10056250"/>
                </a:cubicBezTo>
                <a:cubicBezTo>
                  <a:pt x="862226" y="10056250"/>
                  <a:pt x="863438" y="10051396"/>
                  <a:pt x="865806" y="10052366"/>
                </a:cubicBezTo>
                <a:cubicBezTo>
                  <a:pt x="866413" y="10049940"/>
                  <a:pt x="867309" y="10048970"/>
                  <a:pt x="868349" y="10048727"/>
                </a:cubicBezTo>
                <a:close/>
                <a:moveTo>
                  <a:pt x="919121" y="10047986"/>
                </a:moveTo>
                <a:cubicBezTo>
                  <a:pt x="919121" y="10047986"/>
                  <a:pt x="919121" y="10047986"/>
                  <a:pt x="921490" y="10048956"/>
                </a:cubicBezTo>
                <a:cubicBezTo>
                  <a:pt x="923858" y="10049927"/>
                  <a:pt x="923858" y="10049927"/>
                  <a:pt x="923858" y="10049927"/>
                </a:cubicBezTo>
                <a:cubicBezTo>
                  <a:pt x="926226" y="10050897"/>
                  <a:pt x="922567" y="10055094"/>
                  <a:pt x="922567" y="10055094"/>
                </a:cubicBezTo>
                <a:cubicBezTo>
                  <a:pt x="922567" y="10055094"/>
                  <a:pt x="922567" y="10055094"/>
                  <a:pt x="920199" y="10054123"/>
                </a:cubicBezTo>
                <a:cubicBezTo>
                  <a:pt x="922567" y="10055094"/>
                  <a:pt x="923643" y="10061231"/>
                  <a:pt x="923643" y="10061231"/>
                </a:cubicBezTo>
                <a:cubicBezTo>
                  <a:pt x="926012" y="10062201"/>
                  <a:pt x="926012" y="10062201"/>
                  <a:pt x="926012" y="10062201"/>
                </a:cubicBezTo>
                <a:cubicBezTo>
                  <a:pt x="924721" y="10067368"/>
                  <a:pt x="922353" y="10066398"/>
                  <a:pt x="922353" y="10066398"/>
                </a:cubicBezTo>
                <a:cubicBezTo>
                  <a:pt x="919985" y="10065426"/>
                  <a:pt x="916539" y="10058318"/>
                  <a:pt x="916539" y="10058318"/>
                </a:cubicBezTo>
                <a:cubicBezTo>
                  <a:pt x="916539" y="10058318"/>
                  <a:pt x="917831" y="10053153"/>
                  <a:pt x="917831" y="10053153"/>
                </a:cubicBezTo>
                <a:cubicBezTo>
                  <a:pt x="917831" y="10053153"/>
                  <a:pt x="917831" y="10053153"/>
                  <a:pt x="919121" y="10047986"/>
                </a:cubicBezTo>
                <a:close/>
                <a:moveTo>
                  <a:pt x="1709257" y="10047207"/>
                </a:moveTo>
                <a:cubicBezTo>
                  <a:pt x="1709257" y="10047207"/>
                  <a:pt x="1709257" y="10047207"/>
                  <a:pt x="1711840" y="10048266"/>
                </a:cubicBezTo>
                <a:cubicBezTo>
                  <a:pt x="1711840" y="10048266"/>
                  <a:pt x="1714424" y="10049326"/>
                  <a:pt x="1714424" y="10049326"/>
                </a:cubicBezTo>
                <a:cubicBezTo>
                  <a:pt x="1713203" y="10054206"/>
                  <a:pt x="1713203" y="10054206"/>
                  <a:pt x="1713203" y="10054206"/>
                </a:cubicBezTo>
                <a:cubicBezTo>
                  <a:pt x="1710765" y="10063964"/>
                  <a:pt x="1709545" y="10068845"/>
                  <a:pt x="1705743" y="10072665"/>
                </a:cubicBezTo>
                <a:cubicBezTo>
                  <a:pt x="1703158" y="10071605"/>
                  <a:pt x="1701939" y="10076484"/>
                  <a:pt x="1700574" y="10070546"/>
                </a:cubicBezTo>
                <a:cubicBezTo>
                  <a:pt x="1700574" y="10070546"/>
                  <a:pt x="1701794" y="10065667"/>
                  <a:pt x="1701794" y="10065667"/>
                </a:cubicBezTo>
                <a:cubicBezTo>
                  <a:pt x="1704378" y="10066726"/>
                  <a:pt x="1705598" y="10061846"/>
                  <a:pt x="1706817" y="10056967"/>
                </a:cubicBezTo>
                <a:cubicBezTo>
                  <a:pt x="1708037" y="10052088"/>
                  <a:pt x="1708037" y="10052088"/>
                  <a:pt x="1709257" y="10047207"/>
                </a:cubicBezTo>
                <a:close/>
                <a:moveTo>
                  <a:pt x="900176" y="10040219"/>
                </a:moveTo>
                <a:cubicBezTo>
                  <a:pt x="900176" y="10040219"/>
                  <a:pt x="902472" y="10041161"/>
                  <a:pt x="902472" y="10041161"/>
                </a:cubicBezTo>
                <a:cubicBezTo>
                  <a:pt x="904769" y="10042102"/>
                  <a:pt x="905774" y="10048210"/>
                  <a:pt x="904482" y="10053375"/>
                </a:cubicBezTo>
                <a:cubicBezTo>
                  <a:pt x="904482" y="10053375"/>
                  <a:pt x="903190" y="10058542"/>
                  <a:pt x="903190" y="10058542"/>
                </a:cubicBezTo>
                <a:cubicBezTo>
                  <a:pt x="900894" y="10057601"/>
                  <a:pt x="900894" y="10057601"/>
                  <a:pt x="899890" y="10051494"/>
                </a:cubicBezTo>
                <a:cubicBezTo>
                  <a:pt x="901181" y="10046328"/>
                  <a:pt x="901181" y="10046328"/>
                  <a:pt x="898883" y="10045386"/>
                </a:cubicBezTo>
                <a:cubicBezTo>
                  <a:pt x="898883" y="10045386"/>
                  <a:pt x="898883" y="10045386"/>
                  <a:pt x="900176" y="10040219"/>
                </a:cubicBezTo>
                <a:close/>
                <a:moveTo>
                  <a:pt x="2159546" y="10040010"/>
                </a:moveTo>
                <a:cubicBezTo>
                  <a:pt x="2161456" y="10039479"/>
                  <a:pt x="2164330" y="10042185"/>
                  <a:pt x="2164542" y="10045823"/>
                </a:cubicBezTo>
                <a:cubicBezTo>
                  <a:pt x="2164684" y="10048247"/>
                  <a:pt x="2163642" y="10051083"/>
                  <a:pt x="2160343" y="10053646"/>
                </a:cubicBezTo>
                <a:cubicBezTo>
                  <a:pt x="2156695" y="10044319"/>
                  <a:pt x="2157636" y="10040544"/>
                  <a:pt x="2159546" y="10040010"/>
                </a:cubicBezTo>
                <a:close/>
                <a:moveTo>
                  <a:pt x="2058155" y="9984705"/>
                </a:moveTo>
                <a:cubicBezTo>
                  <a:pt x="2059831" y="9984727"/>
                  <a:pt x="2061661" y="9985477"/>
                  <a:pt x="2062278" y="9988388"/>
                </a:cubicBezTo>
                <a:cubicBezTo>
                  <a:pt x="2063498" y="9988889"/>
                  <a:pt x="2064417" y="9990593"/>
                  <a:pt x="2064576" y="9992650"/>
                </a:cubicBezTo>
                <a:cubicBezTo>
                  <a:pt x="2064733" y="9994709"/>
                  <a:pt x="2064131" y="9997121"/>
                  <a:pt x="2062308" y="9999031"/>
                </a:cubicBezTo>
                <a:cubicBezTo>
                  <a:pt x="2058662" y="10002853"/>
                  <a:pt x="2059898" y="10008675"/>
                  <a:pt x="2058692" y="10013498"/>
                </a:cubicBezTo>
                <a:cubicBezTo>
                  <a:pt x="2057487" y="10018318"/>
                  <a:pt x="2056281" y="10023141"/>
                  <a:pt x="2055077" y="10027964"/>
                </a:cubicBezTo>
                <a:cubicBezTo>
                  <a:pt x="2051431" y="10031784"/>
                  <a:pt x="2048991" y="10030784"/>
                  <a:pt x="2046551" y="10029785"/>
                </a:cubicBezTo>
                <a:cubicBezTo>
                  <a:pt x="2044110" y="10028784"/>
                  <a:pt x="2041671" y="10027784"/>
                  <a:pt x="2042876" y="10022961"/>
                </a:cubicBezTo>
                <a:cubicBezTo>
                  <a:pt x="2044080" y="10018141"/>
                  <a:pt x="2045286" y="10013318"/>
                  <a:pt x="2046492" y="10008497"/>
                </a:cubicBezTo>
                <a:cubicBezTo>
                  <a:pt x="2046492" y="10008497"/>
                  <a:pt x="2046492" y="10008497"/>
                  <a:pt x="2047697" y="10003674"/>
                </a:cubicBezTo>
                <a:cubicBezTo>
                  <a:pt x="2048901" y="9998853"/>
                  <a:pt x="2050107" y="9994030"/>
                  <a:pt x="2054958" y="9985388"/>
                </a:cubicBezTo>
                <a:cubicBezTo>
                  <a:pt x="2054958" y="9985388"/>
                  <a:pt x="2056479" y="9984682"/>
                  <a:pt x="2058155" y="9984705"/>
                </a:cubicBezTo>
                <a:close/>
                <a:moveTo>
                  <a:pt x="4817290" y="9982548"/>
                </a:moveTo>
                <a:cubicBezTo>
                  <a:pt x="4839295" y="9983807"/>
                  <a:pt x="4850104" y="9989944"/>
                  <a:pt x="4852633" y="9996530"/>
                </a:cubicBezTo>
                <a:cubicBezTo>
                  <a:pt x="4855159" y="10003113"/>
                  <a:pt x="4849405" y="10010144"/>
                  <a:pt x="4838269" y="10013186"/>
                </a:cubicBezTo>
                <a:cubicBezTo>
                  <a:pt x="4816266" y="10011928"/>
                  <a:pt x="4838783" y="9998496"/>
                  <a:pt x="4817290" y="9982548"/>
                </a:cubicBezTo>
                <a:close/>
                <a:moveTo>
                  <a:pt x="855814" y="9980932"/>
                </a:moveTo>
                <a:cubicBezTo>
                  <a:pt x="857399" y="9980918"/>
                  <a:pt x="859122" y="9981624"/>
                  <a:pt x="860270" y="9982094"/>
                </a:cubicBezTo>
                <a:cubicBezTo>
                  <a:pt x="862566" y="9983035"/>
                  <a:pt x="863657" y="9988800"/>
                  <a:pt x="862451" y="9993621"/>
                </a:cubicBezTo>
                <a:cubicBezTo>
                  <a:pt x="862451" y="9993621"/>
                  <a:pt x="858950" y="9997500"/>
                  <a:pt x="857744" y="10002323"/>
                </a:cubicBezTo>
                <a:cubicBezTo>
                  <a:pt x="854243" y="10006204"/>
                  <a:pt x="851947" y="10005263"/>
                  <a:pt x="849649" y="10004322"/>
                </a:cubicBezTo>
                <a:cubicBezTo>
                  <a:pt x="847353" y="10003380"/>
                  <a:pt x="846262" y="9997616"/>
                  <a:pt x="846262" y="9997616"/>
                </a:cubicBezTo>
                <a:cubicBezTo>
                  <a:pt x="846262" y="9997616"/>
                  <a:pt x="847467" y="9992793"/>
                  <a:pt x="847467" y="9992793"/>
                </a:cubicBezTo>
                <a:cubicBezTo>
                  <a:pt x="849764" y="9993735"/>
                  <a:pt x="850970" y="9988914"/>
                  <a:pt x="852175" y="9984093"/>
                </a:cubicBezTo>
                <a:cubicBezTo>
                  <a:pt x="852778" y="9981682"/>
                  <a:pt x="854227" y="9980947"/>
                  <a:pt x="855814" y="9980932"/>
                </a:cubicBezTo>
                <a:close/>
                <a:moveTo>
                  <a:pt x="1090946" y="9972545"/>
                </a:moveTo>
                <a:cubicBezTo>
                  <a:pt x="1092117" y="9973026"/>
                  <a:pt x="1093290" y="9973508"/>
                  <a:pt x="1093730" y="9974333"/>
                </a:cubicBezTo>
                <a:lnTo>
                  <a:pt x="1093132" y="9975767"/>
                </a:lnTo>
                <a:close/>
                <a:moveTo>
                  <a:pt x="4942611" y="9971930"/>
                </a:moveTo>
                <a:cubicBezTo>
                  <a:pt x="4953616" y="9972561"/>
                  <a:pt x="4964555" y="9975025"/>
                  <a:pt x="4964427" y="9978698"/>
                </a:cubicBezTo>
                <a:cubicBezTo>
                  <a:pt x="4964170" y="9986043"/>
                  <a:pt x="4942162" y="9984785"/>
                  <a:pt x="4920413" y="9976179"/>
                </a:cubicBezTo>
                <a:cubicBezTo>
                  <a:pt x="4920541" y="9972508"/>
                  <a:pt x="4931609" y="9971300"/>
                  <a:pt x="4942611" y="9971930"/>
                </a:cubicBezTo>
                <a:close/>
                <a:moveTo>
                  <a:pt x="1015133" y="9962688"/>
                </a:moveTo>
                <a:cubicBezTo>
                  <a:pt x="1016142" y="9962449"/>
                  <a:pt x="1017290" y="9962920"/>
                  <a:pt x="1018439" y="9963390"/>
                </a:cubicBezTo>
                <a:cubicBezTo>
                  <a:pt x="1020734" y="9964332"/>
                  <a:pt x="1023030" y="9965273"/>
                  <a:pt x="1021847" y="9970009"/>
                </a:cubicBezTo>
                <a:cubicBezTo>
                  <a:pt x="1021847" y="9970009"/>
                  <a:pt x="1021847" y="9970009"/>
                  <a:pt x="1020665" y="9974745"/>
                </a:cubicBezTo>
                <a:cubicBezTo>
                  <a:pt x="1025257" y="9976628"/>
                  <a:pt x="1026369" y="9982307"/>
                  <a:pt x="1027483" y="9987984"/>
                </a:cubicBezTo>
                <a:cubicBezTo>
                  <a:pt x="1027483" y="9987984"/>
                  <a:pt x="1027483" y="9987984"/>
                  <a:pt x="1029779" y="9988925"/>
                </a:cubicBezTo>
                <a:cubicBezTo>
                  <a:pt x="1030962" y="9984187"/>
                  <a:pt x="1033260" y="9985131"/>
                  <a:pt x="1035556" y="9986070"/>
                </a:cubicBezTo>
                <a:cubicBezTo>
                  <a:pt x="1036668" y="9991747"/>
                  <a:pt x="1036668" y="9991747"/>
                  <a:pt x="1033188" y="9995542"/>
                </a:cubicBezTo>
                <a:cubicBezTo>
                  <a:pt x="1033188" y="9995542"/>
                  <a:pt x="1029708" y="9999336"/>
                  <a:pt x="1027411" y="9998395"/>
                </a:cubicBezTo>
                <a:cubicBezTo>
                  <a:pt x="1023930" y="10002191"/>
                  <a:pt x="1022748" y="10006925"/>
                  <a:pt x="1021563" y="10011661"/>
                </a:cubicBezTo>
                <a:cubicBezTo>
                  <a:pt x="1020380" y="10016397"/>
                  <a:pt x="1020380" y="10016397"/>
                  <a:pt x="1019197" y="10021133"/>
                </a:cubicBezTo>
                <a:cubicBezTo>
                  <a:pt x="1019197" y="10021133"/>
                  <a:pt x="1015716" y="10024929"/>
                  <a:pt x="1013420" y="10023986"/>
                </a:cubicBezTo>
                <a:cubicBezTo>
                  <a:pt x="1011122" y="10023045"/>
                  <a:pt x="1012307" y="10018309"/>
                  <a:pt x="1012307" y="10018309"/>
                </a:cubicBezTo>
                <a:cubicBezTo>
                  <a:pt x="1013490" y="10013573"/>
                  <a:pt x="1013490" y="10013573"/>
                  <a:pt x="1013490" y="10013573"/>
                </a:cubicBezTo>
                <a:cubicBezTo>
                  <a:pt x="1013490" y="10013573"/>
                  <a:pt x="1013490" y="10013573"/>
                  <a:pt x="1014674" y="10008837"/>
                </a:cubicBezTo>
                <a:cubicBezTo>
                  <a:pt x="1015857" y="10004101"/>
                  <a:pt x="1017042" y="9999367"/>
                  <a:pt x="1020521" y="9995571"/>
                </a:cubicBezTo>
                <a:cubicBezTo>
                  <a:pt x="1017112" y="9988952"/>
                  <a:pt x="1015999" y="9983277"/>
                  <a:pt x="1013704" y="9982336"/>
                </a:cubicBezTo>
                <a:cubicBezTo>
                  <a:pt x="1013704" y="9982336"/>
                  <a:pt x="1013704" y="9982336"/>
                  <a:pt x="1012591" y="9976658"/>
                </a:cubicBezTo>
                <a:cubicBezTo>
                  <a:pt x="1011477" y="9970979"/>
                  <a:pt x="1011477" y="9970979"/>
                  <a:pt x="1012660" y="9966243"/>
                </a:cubicBezTo>
                <a:cubicBezTo>
                  <a:pt x="1013253" y="9963875"/>
                  <a:pt x="1014123" y="9962927"/>
                  <a:pt x="1015133" y="9962688"/>
                </a:cubicBezTo>
                <a:close/>
                <a:moveTo>
                  <a:pt x="2136960" y="9961475"/>
                </a:moveTo>
                <a:cubicBezTo>
                  <a:pt x="2138870" y="9961309"/>
                  <a:pt x="2141131" y="9962236"/>
                  <a:pt x="2143858" y="9964620"/>
                </a:cubicBezTo>
                <a:cubicBezTo>
                  <a:pt x="2141563" y="9973803"/>
                  <a:pt x="2138119" y="9987580"/>
                  <a:pt x="2126063" y="9982639"/>
                </a:cubicBezTo>
                <a:cubicBezTo>
                  <a:pt x="2128645" y="9972305"/>
                  <a:pt x="2131228" y="9961972"/>
                  <a:pt x="2136960" y="9961475"/>
                </a:cubicBezTo>
                <a:close/>
                <a:moveTo>
                  <a:pt x="1068966" y="9960953"/>
                </a:moveTo>
                <a:cubicBezTo>
                  <a:pt x="1071604" y="9962033"/>
                  <a:pt x="1075121" y="9963475"/>
                  <a:pt x="1080395" y="9963052"/>
                </a:cubicBezTo>
                <a:cubicBezTo>
                  <a:pt x="1078052" y="9972427"/>
                  <a:pt x="1082740" y="9974350"/>
                  <a:pt x="1081569" y="9979038"/>
                </a:cubicBezTo>
                <a:cubicBezTo>
                  <a:pt x="1087429" y="9976272"/>
                  <a:pt x="1085085" y="9964974"/>
                  <a:pt x="1092117" y="9978193"/>
                </a:cubicBezTo>
                <a:lnTo>
                  <a:pt x="1093132" y="9975767"/>
                </a:lnTo>
                <a:lnTo>
                  <a:pt x="1095195" y="9978808"/>
                </a:lnTo>
                <a:cubicBezTo>
                  <a:pt x="1094170" y="9985496"/>
                  <a:pt x="1090948" y="9993218"/>
                  <a:pt x="1086259" y="9991297"/>
                </a:cubicBezTo>
                <a:cubicBezTo>
                  <a:pt x="1085086" y="9995985"/>
                  <a:pt x="1083915" y="10000674"/>
                  <a:pt x="1083915" y="10000674"/>
                </a:cubicBezTo>
                <a:cubicBezTo>
                  <a:pt x="1089776" y="10008244"/>
                  <a:pt x="1076884" y="10028799"/>
                  <a:pt x="1087434" y="10027956"/>
                </a:cubicBezTo>
                <a:cubicBezTo>
                  <a:pt x="1081575" y="10041058"/>
                  <a:pt x="1075711" y="10023151"/>
                  <a:pt x="1068680" y="10040942"/>
                </a:cubicBezTo>
                <a:cubicBezTo>
                  <a:pt x="1067507" y="10035292"/>
                  <a:pt x="1065165" y="10034331"/>
                  <a:pt x="1061647" y="10038060"/>
                </a:cubicBezTo>
                <a:cubicBezTo>
                  <a:pt x="1058130" y="10031449"/>
                  <a:pt x="1063990" y="10018347"/>
                  <a:pt x="1061644" y="10007049"/>
                </a:cubicBezTo>
                <a:cubicBezTo>
                  <a:pt x="1071023" y="10021230"/>
                  <a:pt x="1063988" y="10008010"/>
                  <a:pt x="1071021" y="10000556"/>
                </a:cubicBezTo>
                <a:cubicBezTo>
                  <a:pt x="1072192" y="9995869"/>
                  <a:pt x="1069848" y="9994908"/>
                  <a:pt x="1071021" y="9990218"/>
                </a:cubicBezTo>
                <a:cubicBezTo>
                  <a:pt x="1071021" y="9990218"/>
                  <a:pt x="1068675" y="9989258"/>
                  <a:pt x="1068675" y="9989258"/>
                </a:cubicBezTo>
                <a:cubicBezTo>
                  <a:pt x="1067504" y="9993947"/>
                  <a:pt x="1063988" y="9997674"/>
                  <a:pt x="1065160" y="10003322"/>
                </a:cubicBezTo>
                <a:cubicBezTo>
                  <a:pt x="1065160" y="10003322"/>
                  <a:pt x="1062816" y="10002362"/>
                  <a:pt x="1062816" y="10002362"/>
                </a:cubicBezTo>
                <a:cubicBezTo>
                  <a:pt x="1060471" y="10001399"/>
                  <a:pt x="1060471" y="10001399"/>
                  <a:pt x="1060471" y="10001399"/>
                </a:cubicBezTo>
                <a:cubicBezTo>
                  <a:pt x="1061643" y="9996713"/>
                  <a:pt x="1061643" y="9996713"/>
                  <a:pt x="1061643" y="9996713"/>
                </a:cubicBezTo>
                <a:cubicBezTo>
                  <a:pt x="1062816" y="9992024"/>
                  <a:pt x="1063987" y="9987336"/>
                  <a:pt x="1067504" y="9983610"/>
                </a:cubicBezTo>
                <a:cubicBezTo>
                  <a:pt x="1067504" y="9983610"/>
                  <a:pt x="1067504" y="9983610"/>
                  <a:pt x="1065160" y="9982649"/>
                </a:cubicBezTo>
                <a:cubicBezTo>
                  <a:pt x="1059298" y="9985413"/>
                  <a:pt x="1058124" y="9979765"/>
                  <a:pt x="1059297" y="9975077"/>
                </a:cubicBezTo>
                <a:cubicBezTo>
                  <a:pt x="1060469" y="9970390"/>
                  <a:pt x="1058124" y="9969429"/>
                  <a:pt x="1058124" y="9969429"/>
                </a:cubicBezTo>
                <a:cubicBezTo>
                  <a:pt x="1058124" y="9969429"/>
                  <a:pt x="1055780" y="9968466"/>
                  <a:pt x="1055780" y="9968466"/>
                </a:cubicBezTo>
                <a:cubicBezTo>
                  <a:pt x="1056952" y="9963779"/>
                  <a:pt x="1059296" y="9964740"/>
                  <a:pt x="1059296" y="9964740"/>
                </a:cubicBezTo>
                <a:cubicBezTo>
                  <a:pt x="1061639" y="9965700"/>
                  <a:pt x="1063985" y="9966663"/>
                  <a:pt x="1065158" y="9972311"/>
                </a:cubicBezTo>
                <a:cubicBezTo>
                  <a:pt x="1065158" y="9972311"/>
                  <a:pt x="1065158" y="9972311"/>
                  <a:pt x="1063985" y="9966663"/>
                </a:cubicBezTo>
                <a:cubicBezTo>
                  <a:pt x="1067501" y="9962936"/>
                  <a:pt x="1065157" y="9961975"/>
                  <a:pt x="1062812" y="9961015"/>
                </a:cubicBezTo>
                <a:cubicBezTo>
                  <a:pt x="1064571" y="9959149"/>
                  <a:pt x="1066328" y="9959870"/>
                  <a:pt x="1068966" y="9960953"/>
                </a:cubicBezTo>
                <a:close/>
                <a:moveTo>
                  <a:pt x="4943357" y="9950509"/>
                </a:moveTo>
                <a:cubicBezTo>
                  <a:pt x="4965365" y="9951767"/>
                  <a:pt x="4965138" y="9958295"/>
                  <a:pt x="4964683" y="9971352"/>
                </a:cubicBezTo>
                <a:cubicBezTo>
                  <a:pt x="4942673" y="9970094"/>
                  <a:pt x="4942901" y="9963566"/>
                  <a:pt x="4920898" y="9962308"/>
                </a:cubicBezTo>
                <a:cubicBezTo>
                  <a:pt x="4920898" y="9962308"/>
                  <a:pt x="4921126" y="9955778"/>
                  <a:pt x="4943357" y="9950509"/>
                </a:cubicBezTo>
                <a:close/>
                <a:moveTo>
                  <a:pt x="4840689" y="9943819"/>
                </a:moveTo>
                <a:cubicBezTo>
                  <a:pt x="4862697" y="9945077"/>
                  <a:pt x="4861972" y="9965888"/>
                  <a:pt x="4861972" y="9965888"/>
                </a:cubicBezTo>
                <a:cubicBezTo>
                  <a:pt x="4817718" y="9970309"/>
                  <a:pt x="4818443" y="9949498"/>
                  <a:pt x="4840689" y="9943819"/>
                </a:cubicBezTo>
                <a:close/>
                <a:moveTo>
                  <a:pt x="4863181" y="9931204"/>
                </a:moveTo>
                <a:cubicBezTo>
                  <a:pt x="4863181" y="9931204"/>
                  <a:pt x="4862940" y="9938142"/>
                  <a:pt x="4862940" y="9938142"/>
                </a:cubicBezTo>
                <a:cubicBezTo>
                  <a:pt x="4840931" y="9936881"/>
                  <a:pt x="4840931" y="9936881"/>
                  <a:pt x="4840689" y="9943819"/>
                </a:cubicBezTo>
                <a:cubicBezTo>
                  <a:pt x="4840931" y="9936881"/>
                  <a:pt x="4840931" y="9936881"/>
                  <a:pt x="4863181" y="9931204"/>
                </a:cubicBezTo>
                <a:close/>
                <a:moveTo>
                  <a:pt x="5048711" y="9922538"/>
                </a:moveTo>
                <a:cubicBezTo>
                  <a:pt x="5048711" y="9922538"/>
                  <a:pt x="5069013" y="9930475"/>
                  <a:pt x="5069013" y="9930475"/>
                </a:cubicBezTo>
                <a:cubicBezTo>
                  <a:pt x="5089553" y="9931651"/>
                  <a:pt x="5089317" y="9938412"/>
                  <a:pt x="5130631" y="9934001"/>
                </a:cubicBezTo>
                <a:cubicBezTo>
                  <a:pt x="5130396" y="9940761"/>
                  <a:pt x="5130396" y="9940761"/>
                  <a:pt x="5130396" y="9940761"/>
                </a:cubicBezTo>
                <a:cubicBezTo>
                  <a:pt x="5130161" y="9947524"/>
                  <a:pt x="5130161" y="9947524"/>
                  <a:pt x="5129924" y="9954286"/>
                </a:cubicBezTo>
                <a:cubicBezTo>
                  <a:pt x="5109149" y="9959872"/>
                  <a:pt x="5109384" y="9953111"/>
                  <a:pt x="5088846" y="9951935"/>
                </a:cubicBezTo>
                <a:cubicBezTo>
                  <a:pt x="5068307" y="9950760"/>
                  <a:pt x="5088374" y="9965459"/>
                  <a:pt x="5088374" y="9965459"/>
                </a:cubicBezTo>
                <a:cubicBezTo>
                  <a:pt x="5088374" y="9965459"/>
                  <a:pt x="5088374" y="9965459"/>
                  <a:pt x="5108913" y="9966634"/>
                </a:cubicBezTo>
                <a:cubicBezTo>
                  <a:pt x="5108913" y="9966634"/>
                  <a:pt x="5108678" y="9973398"/>
                  <a:pt x="5108678" y="9973398"/>
                </a:cubicBezTo>
                <a:cubicBezTo>
                  <a:pt x="5108678" y="9973398"/>
                  <a:pt x="5108678" y="9973398"/>
                  <a:pt x="5108442" y="9980157"/>
                </a:cubicBezTo>
                <a:cubicBezTo>
                  <a:pt x="5087903" y="9978982"/>
                  <a:pt x="5088139" y="9972222"/>
                  <a:pt x="5088139" y="9972222"/>
                </a:cubicBezTo>
                <a:cubicBezTo>
                  <a:pt x="5088139" y="9972222"/>
                  <a:pt x="5067599" y="9971047"/>
                  <a:pt x="5067599" y="9971047"/>
                </a:cubicBezTo>
                <a:cubicBezTo>
                  <a:pt x="5067126" y="9984570"/>
                  <a:pt x="5087666" y="9985745"/>
                  <a:pt x="5087430" y="9992507"/>
                </a:cubicBezTo>
                <a:cubicBezTo>
                  <a:pt x="5087195" y="9999269"/>
                  <a:pt x="5066655" y="9998095"/>
                  <a:pt x="5066420" y="10004857"/>
                </a:cubicBezTo>
                <a:cubicBezTo>
                  <a:pt x="5066420" y="10004857"/>
                  <a:pt x="5066185" y="10011619"/>
                  <a:pt x="5066185" y="10011619"/>
                </a:cubicBezTo>
                <a:cubicBezTo>
                  <a:pt x="5086487" y="10019556"/>
                  <a:pt x="5086016" y="10033079"/>
                  <a:pt x="5065004" y="10045429"/>
                </a:cubicBezTo>
                <a:cubicBezTo>
                  <a:pt x="5065004" y="10045429"/>
                  <a:pt x="5044465" y="10044253"/>
                  <a:pt x="5044702" y="10037490"/>
                </a:cubicBezTo>
                <a:cubicBezTo>
                  <a:pt x="5023925" y="10043078"/>
                  <a:pt x="5023690" y="10049840"/>
                  <a:pt x="5023454" y="10056601"/>
                </a:cubicBezTo>
                <a:cubicBezTo>
                  <a:pt x="5023219" y="10063363"/>
                  <a:pt x="5002915" y="10055428"/>
                  <a:pt x="5002680" y="10062188"/>
                </a:cubicBezTo>
                <a:cubicBezTo>
                  <a:pt x="5002444" y="10068951"/>
                  <a:pt x="4981905" y="10067776"/>
                  <a:pt x="4981670" y="10074538"/>
                </a:cubicBezTo>
                <a:cubicBezTo>
                  <a:pt x="4981432" y="10081301"/>
                  <a:pt x="5002207" y="10075713"/>
                  <a:pt x="5001972" y="10082475"/>
                </a:cubicBezTo>
                <a:cubicBezTo>
                  <a:pt x="5001736" y="10089236"/>
                  <a:pt x="4981197" y="10088061"/>
                  <a:pt x="4980961" y="10094824"/>
                </a:cubicBezTo>
                <a:cubicBezTo>
                  <a:pt x="5001501" y="10095998"/>
                  <a:pt x="5001265" y="10102759"/>
                  <a:pt x="5042342" y="10105110"/>
                </a:cubicBezTo>
                <a:cubicBezTo>
                  <a:pt x="5021567" y="10110696"/>
                  <a:pt x="5041871" y="10118633"/>
                  <a:pt x="5021332" y="10117458"/>
                </a:cubicBezTo>
                <a:cubicBezTo>
                  <a:pt x="5001028" y="10109523"/>
                  <a:pt x="5000557" y="10123046"/>
                  <a:pt x="4959714" y="10113934"/>
                </a:cubicBezTo>
                <a:cubicBezTo>
                  <a:pt x="4960422" y="10093649"/>
                  <a:pt x="4961836" y="10053078"/>
                  <a:pt x="4983083" y="10033966"/>
                </a:cubicBezTo>
                <a:cubicBezTo>
                  <a:pt x="4983083" y="10033966"/>
                  <a:pt x="5003623" y="10035141"/>
                  <a:pt x="5003623" y="10035141"/>
                </a:cubicBezTo>
                <a:cubicBezTo>
                  <a:pt x="5003858" y="10028380"/>
                  <a:pt x="4983319" y="10027206"/>
                  <a:pt x="4983319" y="10027206"/>
                </a:cubicBezTo>
                <a:cubicBezTo>
                  <a:pt x="4984498" y="9993396"/>
                  <a:pt x="5005745" y="9974285"/>
                  <a:pt x="5006924" y="9940477"/>
                </a:cubicBezTo>
                <a:cubicBezTo>
                  <a:pt x="5027699" y="9934888"/>
                  <a:pt x="5027935" y="9928127"/>
                  <a:pt x="5048474" y="9929302"/>
                </a:cubicBezTo>
                <a:cubicBezTo>
                  <a:pt x="5048474" y="9929302"/>
                  <a:pt x="5048711" y="9922538"/>
                  <a:pt x="5048711" y="9922538"/>
                </a:cubicBezTo>
                <a:close/>
                <a:moveTo>
                  <a:pt x="1988699" y="9916840"/>
                </a:moveTo>
                <a:cubicBezTo>
                  <a:pt x="1991282" y="9917899"/>
                  <a:pt x="1993866" y="9918959"/>
                  <a:pt x="1992683" y="9923694"/>
                </a:cubicBezTo>
                <a:cubicBezTo>
                  <a:pt x="1992683" y="9923694"/>
                  <a:pt x="1991500" y="9928430"/>
                  <a:pt x="1991500" y="9928430"/>
                </a:cubicBezTo>
                <a:cubicBezTo>
                  <a:pt x="1990316" y="9933164"/>
                  <a:pt x="1990316" y="9933164"/>
                  <a:pt x="1990316" y="9933164"/>
                </a:cubicBezTo>
                <a:cubicBezTo>
                  <a:pt x="1990316" y="9933164"/>
                  <a:pt x="1986548" y="9936843"/>
                  <a:pt x="1986548" y="9936843"/>
                </a:cubicBezTo>
                <a:cubicBezTo>
                  <a:pt x="1983964" y="9935783"/>
                  <a:pt x="1985148" y="9931048"/>
                  <a:pt x="1985148" y="9931048"/>
                </a:cubicBezTo>
                <a:cubicBezTo>
                  <a:pt x="1985148" y="9931048"/>
                  <a:pt x="1986331" y="9926312"/>
                  <a:pt x="1986331" y="9926312"/>
                </a:cubicBezTo>
                <a:cubicBezTo>
                  <a:pt x="1986331" y="9926312"/>
                  <a:pt x="1986331" y="9926312"/>
                  <a:pt x="1987516" y="9921576"/>
                </a:cubicBezTo>
                <a:cubicBezTo>
                  <a:pt x="1987516" y="9921576"/>
                  <a:pt x="1987516" y="9921576"/>
                  <a:pt x="1988699" y="9916840"/>
                </a:cubicBezTo>
                <a:close/>
                <a:moveTo>
                  <a:pt x="1092440" y="9915885"/>
                </a:moveTo>
                <a:cubicBezTo>
                  <a:pt x="1097079" y="9917785"/>
                  <a:pt x="1094711" y="9927257"/>
                  <a:pt x="1094711" y="9927257"/>
                </a:cubicBezTo>
                <a:cubicBezTo>
                  <a:pt x="1097029" y="9928208"/>
                  <a:pt x="1099396" y="9918736"/>
                  <a:pt x="1106354" y="9921587"/>
                </a:cubicBezTo>
                <a:cubicBezTo>
                  <a:pt x="1106909" y="9927037"/>
                  <a:pt x="1106453" y="9931417"/>
                  <a:pt x="1105345" y="9935043"/>
                </a:cubicBezTo>
                <a:cubicBezTo>
                  <a:pt x="1102027" y="9945920"/>
                  <a:pt x="1092862" y="9949995"/>
                  <a:pt x="1087609" y="9955672"/>
                </a:cubicBezTo>
                <a:cubicBezTo>
                  <a:pt x="1074879" y="9945234"/>
                  <a:pt x="1092344" y="9936729"/>
                  <a:pt x="1092440" y="9915885"/>
                </a:cubicBezTo>
                <a:close/>
                <a:moveTo>
                  <a:pt x="888323" y="9900564"/>
                </a:moveTo>
                <a:cubicBezTo>
                  <a:pt x="890691" y="9901535"/>
                  <a:pt x="893059" y="9902505"/>
                  <a:pt x="893059" y="9902505"/>
                </a:cubicBezTo>
                <a:cubicBezTo>
                  <a:pt x="894244" y="9908211"/>
                  <a:pt x="894244" y="9908211"/>
                  <a:pt x="893060" y="9912949"/>
                </a:cubicBezTo>
                <a:cubicBezTo>
                  <a:pt x="893060" y="9912949"/>
                  <a:pt x="893060" y="9912949"/>
                  <a:pt x="891877" y="9917685"/>
                </a:cubicBezTo>
                <a:cubicBezTo>
                  <a:pt x="891877" y="9917685"/>
                  <a:pt x="890693" y="9922421"/>
                  <a:pt x="888323" y="9921448"/>
                </a:cubicBezTo>
                <a:cubicBezTo>
                  <a:pt x="885956" y="9920478"/>
                  <a:pt x="884771" y="9914772"/>
                  <a:pt x="884771" y="9914772"/>
                </a:cubicBezTo>
                <a:cubicBezTo>
                  <a:pt x="884771" y="9914772"/>
                  <a:pt x="885955" y="9910036"/>
                  <a:pt x="885955" y="9910036"/>
                </a:cubicBezTo>
                <a:cubicBezTo>
                  <a:pt x="885955" y="9910036"/>
                  <a:pt x="887139" y="9905300"/>
                  <a:pt x="887139" y="9905300"/>
                </a:cubicBezTo>
                <a:cubicBezTo>
                  <a:pt x="887139" y="9905300"/>
                  <a:pt x="884770" y="9904330"/>
                  <a:pt x="884770" y="9904330"/>
                </a:cubicBezTo>
                <a:cubicBezTo>
                  <a:pt x="885954" y="9899594"/>
                  <a:pt x="888323" y="9900564"/>
                  <a:pt x="888323" y="9900564"/>
                </a:cubicBezTo>
                <a:close/>
                <a:moveTo>
                  <a:pt x="2022247" y="9888823"/>
                </a:moveTo>
                <a:cubicBezTo>
                  <a:pt x="2029243" y="9891692"/>
                  <a:pt x="2028057" y="9896437"/>
                  <a:pt x="2035055" y="9899306"/>
                </a:cubicBezTo>
                <a:cubicBezTo>
                  <a:pt x="2036201" y="9905008"/>
                  <a:pt x="2026791" y="9922082"/>
                  <a:pt x="2033789" y="9924949"/>
                </a:cubicBezTo>
                <a:cubicBezTo>
                  <a:pt x="2024459" y="9921125"/>
                  <a:pt x="2017342" y="9949602"/>
                  <a:pt x="2025484" y="9958173"/>
                </a:cubicBezTo>
                <a:cubicBezTo>
                  <a:pt x="2030148" y="9960085"/>
                  <a:pt x="2031335" y="9955339"/>
                  <a:pt x="2036000" y="9957251"/>
                </a:cubicBezTo>
                <a:cubicBezTo>
                  <a:pt x="2037187" y="9952504"/>
                  <a:pt x="2038373" y="9947758"/>
                  <a:pt x="2039559" y="9943013"/>
                </a:cubicBezTo>
                <a:cubicBezTo>
                  <a:pt x="2040746" y="9938267"/>
                  <a:pt x="2040746" y="9938267"/>
                  <a:pt x="2041931" y="9933520"/>
                </a:cubicBezTo>
                <a:cubicBezTo>
                  <a:pt x="2041931" y="9933520"/>
                  <a:pt x="2045449" y="9929729"/>
                  <a:pt x="2047783" y="9930686"/>
                </a:cubicBezTo>
                <a:cubicBezTo>
                  <a:pt x="2050115" y="9931643"/>
                  <a:pt x="2048929" y="9936388"/>
                  <a:pt x="2048929" y="9936388"/>
                </a:cubicBezTo>
                <a:cubicBezTo>
                  <a:pt x="2047742" y="9941136"/>
                  <a:pt x="2047742" y="9941136"/>
                  <a:pt x="2046556" y="9945881"/>
                </a:cubicBezTo>
                <a:cubicBezTo>
                  <a:pt x="2045369" y="9950627"/>
                  <a:pt x="2044184" y="9955372"/>
                  <a:pt x="2041810" y="9964865"/>
                </a:cubicBezTo>
                <a:cubicBezTo>
                  <a:pt x="2042384" y="9967718"/>
                  <a:pt x="2041790" y="9970090"/>
                  <a:pt x="2040724" y="9972104"/>
                </a:cubicBezTo>
                <a:cubicBezTo>
                  <a:pt x="2037526" y="9978153"/>
                  <a:pt x="2030068" y="9980983"/>
                  <a:pt x="2037065" y="9983851"/>
                </a:cubicBezTo>
                <a:cubicBezTo>
                  <a:pt x="2032400" y="9981939"/>
                  <a:pt x="2023071" y="9978114"/>
                  <a:pt x="2012514" y="9989486"/>
                </a:cubicBezTo>
                <a:cubicBezTo>
                  <a:pt x="2024177" y="9994266"/>
                  <a:pt x="2020697" y="9987607"/>
                  <a:pt x="2012394" y="10020831"/>
                </a:cubicBezTo>
                <a:cubicBezTo>
                  <a:pt x="1998479" y="9994198"/>
                  <a:pt x="1983096" y="10045450"/>
                  <a:pt x="1986536" y="10062557"/>
                </a:cubicBezTo>
                <a:cubicBezTo>
                  <a:pt x="1983016" y="10066350"/>
                  <a:pt x="1974873" y="10057777"/>
                  <a:pt x="1984162" y="10072050"/>
                </a:cubicBezTo>
                <a:cubicBezTo>
                  <a:pt x="1979457" y="10080588"/>
                  <a:pt x="1971272" y="10082465"/>
                  <a:pt x="1964277" y="10079596"/>
                </a:cubicBezTo>
                <a:cubicBezTo>
                  <a:pt x="1966649" y="10070105"/>
                  <a:pt x="1967835" y="10065358"/>
                  <a:pt x="1960837" y="10062489"/>
                </a:cubicBezTo>
                <a:cubicBezTo>
                  <a:pt x="1976059" y="10053031"/>
                  <a:pt x="1964397" y="10048251"/>
                  <a:pt x="1970327" y="10024519"/>
                </a:cubicBezTo>
                <a:cubicBezTo>
                  <a:pt x="1972661" y="10025476"/>
                  <a:pt x="1971475" y="10030222"/>
                  <a:pt x="1976139" y="10032134"/>
                </a:cubicBezTo>
                <a:cubicBezTo>
                  <a:pt x="1981006" y="9981804"/>
                  <a:pt x="2008090" y="9924883"/>
                  <a:pt x="2022247" y="9888823"/>
                </a:cubicBezTo>
                <a:close/>
                <a:moveTo>
                  <a:pt x="4920815" y="9880531"/>
                </a:moveTo>
                <a:cubicBezTo>
                  <a:pt x="4920815" y="9880531"/>
                  <a:pt x="4941353" y="9881706"/>
                  <a:pt x="4941353" y="9881706"/>
                </a:cubicBezTo>
                <a:cubicBezTo>
                  <a:pt x="4941353" y="9881706"/>
                  <a:pt x="4941114" y="9888560"/>
                  <a:pt x="4941114" y="9888560"/>
                </a:cubicBezTo>
                <a:cubicBezTo>
                  <a:pt x="4941114" y="9888560"/>
                  <a:pt x="4940876" y="9895417"/>
                  <a:pt x="4961415" y="9896590"/>
                </a:cubicBezTo>
                <a:cubicBezTo>
                  <a:pt x="4961415" y="9896590"/>
                  <a:pt x="4961415" y="9896590"/>
                  <a:pt x="4982193" y="9890911"/>
                </a:cubicBezTo>
                <a:cubicBezTo>
                  <a:pt x="4982193" y="9890911"/>
                  <a:pt x="4981953" y="9897765"/>
                  <a:pt x="4981953" y="9897765"/>
                </a:cubicBezTo>
                <a:cubicBezTo>
                  <a:pt x="4981714" y="9904620"/>
                  <a:pt x="4960696" y="9917155"/>
                  <a:pt x="4940157" y="9915982"/>
                </a:cubicBezTo>
                <a:cubicBezTo>
                  <a:pt x="4940397" y="9909125"/>
                  <a:pt x="4940397" y="9909125"/>
                  <a:pt x="4940636" y="9902271"/>
                </a:cubicBezTo>
                <a:cubicBezTo>
                  <a:pt x="4899318" y="9906777"/>
                  <a:pt x="4879496" y="9885036"/>
                  <a:pt x="4920815" y="9880531"/>
                </a:cubicBezTo>
                <a:close/>
                <a:moveTo>
                  <a:pt x="4328805" y="9868749"/>
                </a:moveTo>
                <a:cubicBezTo>
                  <a:pt x="4328805" y="9868749"/>
                  <a:pt x="4328593" y="9874871"/>
                  <a:pt x="4328593" y="9874871"/>
                </a:cubicBezTo>
                <a:cubicBezTo>
                  <a:pt x="4328380" y="9880991"/>
                  <a:pt x="4306584" y="9873610"/>
                  <a:pt x="4306371" y="9879732"/>
                </a:cubicBezTo>
                <a:cubicBezTo>
                  <a:pt x="4306584" y="9873610"/>
                  <a:pt x="4328593" y="9874871"/>
                  <a:pt x="4328805" y="9868749"/>
                </a:cubicBezTo>
                <a:close/>
                <a:moveTo>
                  <a:pt x="2096655" y="9860037"/>
                </a:moveTo>
                <a:cubicBezTo>
                  <a:pt x="2107323" y="9859144"/>
                  <a:pt x="2102548" y="9878244"/>
                  <a:pt x="2109653" y="9881157"/>
                </a:cubicBezTo>
                <a:cubicBezTo>
                  <a:pt x="2104897" y="9889736"/>
                  <a:pt x="2100142" y="9898316"/>
                  <a:pt x="2093017" y="9905922"/>
                </a:cubicBezTo>
                <a:cubicBezTo>
                  <a:pt x="2091825" y="9910699"/>
                  <a:pt x="2089437" y="9920248"/>
                  <a:pt x="2088244" y="9925022"/>
                </a:cubicBezTo>
                <a:cubicBezTo>
                  <a:pt x="2089401" y="9941289"/>
                  <a:pt x="2073959" y="9961281"/>
                  <a:pt x="2059749" y="9955457"/>
                </a:cubicBezTo>
                <a:cubicBezTo>
                  <a:pt x="2068085" y="9932551"/>
                  <a:pt x="2070454" y="9933522"/>
                  <a:pt x="2070492" y="9912481"/>
                </a:cubicBezTo>
                <a:cubicBezTo>
                  <a:pt x="2072860" y="9913453"/>
                  <a:pt x="2074034" y="9919198"/>
                  <a:pt x="2076403" y="9920169"/>
                </a:cubicBezTo>
                <a:cubicBezTo>
                  <a:pt x="2077597" y="9915394"/>
                  <a:pt x="2078789" y="9910620"/>
                  <a:pt x="2079983" y="9905843"/>
                </a:cubicBezTo>
                <a:cubicBezTo>
                  <a:pt x="2079983" y="9905843"/>
                  <a:pt x="2081176" y="9901069"/>
                  <a:pt x="2081176" y="9901069"/>
                </a:cubicBezTo>
                <a:cubicBezTo>
                  <a:pt x="2081215" y="9880028"/>
                  <a:pt x="2085968" y="9871449"/>
                  <a:pt x="2096655" y="9860037"/>
                </a:cubicBezTo>
                <a:close/>
                <a:moveTo>
                  <a:pt x="5115490" y="9851829"/>
                </a:moveTo>
                <a:cubicBezTo>
                  <a:pt x="5143731" y="9853445"/>
                  <a:pt x="5174304" y="9861970"/>
                  <a:pt x="5173833" y="9875493"/>
                </a:cubicBezTo>
                <a:cubicBezTo>
                  <a:pt x="5132754" y="9873143"/>
                  <a:pt x="5111743" y="9885493"/>
                  <a:pt x="5132046" y="9893429"/>
                </a:cubicBezTo>
                <a:cubicBezTo>
                  <a:pt x="5132046" y="9893429"/>
                  <a:pt x="5132046" y="9893429"/>
                  <a:pt x="5132283" y="9886666"/>
                </a:cubicBezTo>
                <a:cubicBezTo>
                  <a:pt x="5132283" y="9886666"/>
                  <a:pt x="5152822" y="9887841"/>
                  <a:pt x="5152822" y="9887841"/>
                </a:cubicBezTo>
                <a:cubicBezTo>
                  <a:pt x="5152822" y="9887841"/>
                  <a:pt x="5152585" y="9894605"/>
                  <a:pt x="5152585" y="9894605"/>
                </a:cubicBezTo>
                <a:cubicBezTo>
                  <a:pt x="5131810" y="9900191"/>
                  <a:pt x="5131810" y="9900191"/>
                  <a:pt x="5131810" y="9900191"/>
                </a:cubicBezTo>
                <a:cubicBezTo>
                  <a:pt x="5131810" y="9900191"/>
                  <a:pt x="5111271" y="9899016"/>
                  <a:pt x="5111271" y="9899016"/>
                </a:cubicBezTo>
                <a:cubicBezTo>
                  <a:pt x="5111271" y="9899016"/>
                  <a:pt x="5111271" y="9899016"/>
                  <a:pt x="5131575" y="9906953"/>
                </a:cubicBezTo>
                <a:cubicBezTo>
                  <a:pt x="5131575" y="9906953"/>
                  <a:pt x="5131339" y="9913714"/>
                  <a:pt x="5131104" y="9920478"/>
                </a:cubicBezTo>
                <a:cubicBezTo>
                  <a:pt x="5110565" y="9919303"/>
                  <a:pt x="5110565" y="9919303"/>
                  <a:pt x="5110565" y="9919303"/>
                </a:cubicBezTo>
                <a:cubicBezTo>
                  <a:pt x="5110800" y="9912539"/>
                  <a:pt x="5110800" y="9912539"/>
                  <a:pt x="5110800" y="9912539"/>
                </a:cubicBezTo>
                <a:cubicBezTo>
                  <a:pt x="5110565" y="9919303"/>
                  <a:pt x="5069721" y="9910190"/>
                  <a:pt x="5048946" y="9915779"/>
                </a:cubicBezTo>
                <a:cubicBezTo>
                  <a:pt x="5049182" y="9909015"/>
                  <a:pt x="5028878" y="9901080"/>
                  <a:pt x="5029115" y="9894317"/>
                </a:cubicBezTo>
                <a:cubicBezTo>
                  <a:pt x="5029350" y="9887555"/>
                  <a:pt x="5070900" y="9876382"/>
                  <a:pt x="5050598" y="9868444"/>
                </a:cubicBezTo>
                <a:cubicBezTo>
                  <a:pt x="5071373" y="9862859"/>
                  <a:pt x="5071136" y="9869619"/>
                  <a:pt x="5071136" y="9869619"/>
                </a:cubicBezTo>
                <a:cubicBezTo>
                  <a:pt x="5061338" y="9855508"/>
                  <a:pt x="5087248" y="9850215"/>
                  <a:pt x="5115490" y="9851829"/>
                </a:cubicBezTo>
                <a:close/>
                <a:moveTo>
                  <a:pt x="2137677" y="9841212"/>
                </a:moveTo>
                <a:cubicBezTo>
                  <a:pt x="2137677" y="9841212"/>
                  <a:pt x="2140045" y="9842182"/>
                  <a:pt x="2138858" y="9846931"/>
                </a:cubicBezTo>
                <a:cubicBezTo>
                  <a:pt x="2137671" y="9851679"/>
                  <a:pt x="2137671" y="9851679"/>
                  <a:pt x="2136484" y="9856428"/>
                </a:cubicBezTo>
                <a:cubicBezTo>
                  <a:pt x="2140034" y="9863118"/>
                  <a:pt x="2140027" y="9873587"/>
                  <a:pt x="2150689" y="9872721"/>
                </a:cubicBezTo>
                <a:cubicBezTo>
                  <a:pt x="2143579" y="9880277"/>
                  <a:pt x="2141198" y="9900243"/>
                  <a:pt x="2128170" y="9900139"/>
                </a:cubicBezTo>
                <a:cubicBezTo>
                  <a:pt x="2129345" y="9916326"/>
                  <a:pt x="2123417" y="9929602"/>
                  <a:pt x="2117486" y="9942877"/>
                </a:cubicBezTo>
                <a:cubicBezTo>
                  <a:pt x="2111557" y="9956153"/>
                  <a:pt x="2106814" y="9964680"/>
                  <a:pt x="2104441" y="9974178"/>
                </a:cubicBezTo>
                <a:cubicBezTo>
                  <a:pt x="2105622" y="9979898"/>
                  <a:pt x="2106803" y="9985618"/>
                  <a:pt x="2109172" y="9986588"/>
                </a:cubicBezTo>
                <a:cubicBezTo>
                  <a:pt x="2110358" y="9981839"/>
                  <a:pt x="2113915" y="9978062"/>
                  <a:pt x="2116283" y="9979032"/>
                </a:cubicBezTo>
                <a:cubicBezTo>
                  <a:pt x="2117470" y="9974283"/>
                  <a:pt x="2119838" y="9975253"/>
                  <a:pt x="2118652" y="9980003"/>
                </a:cubicBezTo>
                <a:cubicBezTo>
                  <a:pt x="2121020" y="9980975"/>
                  <a:pt x="2121020" y="9980975"/>
                  <a:pt x="2117463" y="9984752"/>
                </a:cubicBezTo>
                <a:cubicBezTo>
                  <a:pt x="2117463" y="9984752"/>
                  <a:pt x="2113908" y="9988529"/>
                  <a:pt x="2113908" y="9988529"/>
                </a:cubicBezTo>
                <a:cubicBezTo>
                  <a:pt x="2112721" y="9993278"/>
                  <a:pt x="2110352" y="9992308"/>
                  <a:pt x="2110352" y="9992308"/>
                </a:cubicBezTo>
                <a:cubicBezTo>
                  <a:pt x="2110352" y="9992308"/>
                  <a:pt x="2110352" y="9992308"/>
                  <a:pt x="2109166" y="9997055"/>
                </a:cubicBezTo>
                <a:cubicBezTo>
                  <a:pt x="2109166" y="9997055"/>
                  <a:pt x="2109166" y="9997055"/>
                  <a:pt x="2106799" y="9996085"/>
                </a:cubicBezTo>
                <a:cubicBezTo>
                  <a:pt x="2105615" y="9990367"/>
                  <a:pt x="2103247" y="9989395"/>
                  <a:pt x="2099699" y="9982705"/>
                </a:cubicBezTo>
                <a:cubicBezTo>
                  <a:pt x="2099699" y="9982705"/>
                  <a:pt x="2098510" y="9987454"/>
                  <a:pt x="2098510" y="9987454"/>
                </a:cubicBezTo>
                <a:cubicBezTo>
                  <a:pt x="2098510" y="9987454"/>
                  <a:pt x="2098510" y="9987454"/>
                  <a:pt x="2097324" y="9992202"/>
                </a:cubicBezTo>
                <a:cubicBezTo>
                  <a:pt x="2097324" y="9992202"/>
                  <a:pt x="2093769" y="9995981"/>
                  <a:pt x="2091400" y="9995010"/>
                </a:cubicBezTo>
                <a:cubicBezTo>
                  <a:pt x="2091400" y="9995010"/>
                  <a:pt x="2090219" y="9989291"/>
                  <a:pt x="2090219" y="9989291"/>
                </a:cubicBezTo>
                <a:cubicBezTo>
                  <a:pt x="2090219" y="9989291"/>
                  <a:pt x="2091407" y="9984541"/>
                  <a:pt x="2091407" y="9984541"/>
                </a:cubicBezTo>
                <a:cubicBezTo>
                  <a:pt x="2092593" y="9979792"/>
                  <a:pt x="2092593" y="9979792"/>
                  <a:pt x="2093781" y="9975042"/>
                </a:cubicBezTo>
                <a:cubicBezTo>
                  <a:pt x="2093781" y="9975042"/>
                  <a:pt x="2094968" y="9970295"/>
                  <a:pt x="2094968" y="9970295"/>
                </a:cubicBezTo>
                <a:cubicBezTo>
                  <a:pt x="2098528" y="9956049"/>
                  <a:pt x="2103271" y="9947520"/>
                  <a:pt x="2108013" y="9938994"/>
                </a:cubicBezTo>
                <a:cubicBezTo>
                  <a:pt x="2111573" y="9924748"/>
                  <a:pt x="2117503" y="9911472"/>
                  <a:pt x="2118697" y="9896256"/>
                </a:cubicBezTo>
                <a:cubicBezTo>
                  <a:pt x="2116333" y="9884816"/>
                  <a:pt x="2124636" y="9862043"/>
                  <a:pt x="2130559" y="9859235"/>
                </a:cubicBezTo>
                <a:cubicBezTo>
                  <a:pt x="2131748" y="9854487"/>
                  <a:pt x="2132934" y="9849736"/>
                  <a:pt x="2134120" y="9844989"/>
                </a:cubicBezTo>
                <a:cubicBezTo>
                  <a:pt x="2135308" y="9840239"/>
                  <a:pt x="2135308" y="9840239"/>
                  <a:pt x="2137677" y="9841212"/>
                </a:cubicBezTo>
                <a:close/>
                <a:moveTo>
                  <a:pt x="949912" y="9830882"/>
                </a:moveTo>
                <a:cubicBezTo>
                  <a:pt x="955764" y="9838544"/>
                  <a:pt x="960461" y="9840471"/>
                  <a:pt x="967507" y="9843359"/>
                </a:cubicBezTo>
                <a:cubicBezTo>
                  <a:pt x="967507" y="9843359"/>
                  <a:pt x="969858" y="9844322"/>
                  <a:pt x="968664" y="9849096"/>
                </a:cubicBezTo>
                <a:cubicBezTo>
                  <a:pt x="967470" y="9853871"/>
                  <a:pt x="965121" y="9852908"/>
                  <a:pt x="965121" y="9852908"/>
                </a:cubicBezTo>
                <a:cubicBezTo>
                  <a:pt x="958075" y="9850020"/>
                  <a:pt x="953377" y="9848095"/>
                  <a:pt x="947525" y="9840431"/>
                </a:cubicBezTo>
                <a:cubicBezTo>
                  <a:pt x="943982" y="9844244"/>
                  <a:pt x="943982" y="9844244"/>
                  <a:pt x="942788" y="9849019"/>
                </a:cubicBezTo>
                <a:cubicBezTo>
                  <a:pt x="942788" y="9849019"/>
                  <a:pt x="942788" y="9849019"/>
                  <a:pt x="946331" y="9845207"/>
                </a:cubicBezTo>
                <a:cubicBezTo>
                  <a:pt x="949797" y="9862420"/>
                  <a:pt x="936784" y="9883407"/>
                  <a:pt x="929698" y="9891031"/>
                </a:cubicBezTo>
                <a:cubicBezTo>
                  <a:pt x="929698" y="9891031"/>
                  <a:pt x="929698" y="9891031"/>
                  <a:pt x="927349" y="9890068"/>
                </a:cubicBezTo>
                <a:cubicBezTo>
                  <a:pt x="926156" y="9894842"/>
                  <a:pt x="922614" y="9898656"/>
                  <a:pt x="919071" y="9902468"/>
                </a:cubicBezTo>
                <a:cubicBezTo>
                  <a:pt x="921420" y="9903431"/>
                  <a:pt x="920227" y="9908205"/>
                  <a:pt x="919033" y="9912980"/>
                </a:cubicBezTo>
                <a:cubicBezTo>
                  <a:pt x="917840" y="9917754"/>
                  <a:pt x="917840" y="9917754"/>
                  <a:pt x="916647" y="9922531"/>
                </a:cubicBezTo>
                <a:cubicBezTo>
                  <a:pt x="922537" y="9919680"/>
                  <a:pt x="924886" y="9920642"/>
                  <a:pt x="928429" y="9916830"/>
                </a:cubicBezTo>
                <a:cubicBezTo>
                  <a:pt x="934319" y="9913981"/>
                  <a:pt x="940210" y="9911132"/>
                  <a:pt x="946064" y="9918794"/>
                </a:cubicBezTo>
                <a:cubicBezTo>
                  <a:pt x="949605" y="9914982"/>
                  <a:pt x="950799" y="9910208"/>
                  <a:pt x="951991" y="9905433"/>
                </a:cubicBezTo>
                <a:cubicBezTo>
                  <a:pt x="951991" y="9905433"/>
                  <a:pt x="955534" y="9901620"/>
                  <a:pt x="956728" y="9896847"/>
                </a:cubicBezTo>
                <a:cubicBezTo>
                  <a:pt x="956728" y="9896847"/>
                  <a:pt x="954378" y="9895884"/>
                  <a:pt x="953224" y="9890145"/>
                </a:cubicBezTo>
                <a:cubicBezTo>
                  <a:pt x="950876" y="9889183"/>
                  <a:pt x="949681" y="9893959"/>
                  <a:pt x="947333" y="9892995"/>
                </a:cubicBezTo>
                <a:cubicBezTo>
                  <a:pt x="944983" y="9892032"/>
                  <a:pt x="944983" y="9892032"/>
                  <a:pt x="943828" y="9886295"/>
                </a:cubicBezTo>
                <a:cubicBezTo>
                  <a:pt x="943828" y="9886295"/>
                  <a:pt x="945024" y="9881518"/>
                  <a:pt x="947371" y="9882481"/>
                </a:cubicBezTo>
                <a:cubicBezTo>
                  <a:pt x="949720" y="9883444"/>
                  <a:pt x="949720" y="9883444"/>
                  <a:pt x="950912" y="9878671"/>
                </a:cubicBezTo>
                <a:cubicBezTo>
                  <a:pt x="950912" y="9878671"/>
                  <a:pt x="950912" y="9878671"/>
                  <a:pt x="953263" y="9879634"/>
                </a:cubicBezTo>
                <a:cubicBezTo>
                  <a:pt x="953263" y="9879634"/>
                  <a:pt x="953263" y="9879634"/>
                  <a:pt x="955611" y="9880596"/>
                </a:cubicBezTo>
                <a:cubicBezTo>
                  <a:pt x="959115" y="9887296"/>
                  <a:pt x="964967" y="9894958"/>
                  <a:pt x="963773" y="9899735"/>
                </a:cubicBezTo>
                <a:cubicBezTo>
                  <a:pt x="963773" y="9899735"/>
                  <a:pt x="963773" y="9899735"/>
                  <a:pt x="962580" y="9904509"/>
                </a:cubicBezTo>
                <a:cubicBezTo>
                  <a:pt x="962580" y="9904509"/>
                  <a:pt x="959039" y="9908321"/>
                  <a:pt x="957846" y="9913098"/>
                </a:cubicBezTo>
                <a:cubicBezTo>
                  <a:pt x="956652" y="9917872"/>
                  <a:pt x="953109" y="9921684"/>
                  <a:pt x="949567" y="9925496"/>
                </a:cubicBezTo>
                <a:cubicBezTo>
                  <a:pt x="949567" y="9925496"/>
                  <a:pt x="949567" y="9925496"/>
                  <a:pt x="948375" y="9930270"/>
                </a:cubicBezTo>
                <a:cubicBezTo>
                  <a:pt x="948375" y="9930270"/>
                  <a:pt x="948375" y="9930270"/>
                  <a:pt x="943676" y="9928345"/>
                </a:cubicBezTo>
                <a:cubicBezTo>
                  <a:pt x="940173" y="9921643"/>
                  <a:pt x="936630" y="9925457"/>
                  <a:pt x="930738" y="9928307"/>
                </a:cubicBezTo>
                <a:cubicBezTo>
                  <a:pt x="924848" y="9931156"/>
                  <a:pt x="918957" y="9934005"/>
                  <a:pt x="914259" y="9932080"/>
                </a:cubicBezTo>
                <a:cubicBezTo>
                  <a:pt x="914259" y="9932080"/>
                  <a:pt x="914259" y="9932080"/>
                  <a:pt x="911911" y="9931117"/>
                </a:cubicBezTo>
                <a:cubicBezTo>
                  <a:pt x="908407" y="9924415"/>
                  <a:pt x="910793" y="9914866"/>
                  <a:pt x="911987" y="9910092"/>
                </a:cubicBezTo>
                <a:cubicBezTo>
                  <a:pt x="913180" y="9905317"/>
                  <a:pt x="913180" y="9905317"/>
                  <a:pt x="912024" y="9899578"/>
                </a:cubicBezTo>
                <a:cubicBezTo>
                  <a:pt x="912024" y="9899578"/>
                  <a:pt x="912024" y="9899578"/>
                  <a:pt x="913218" y="9894804"/>
                </a:cubicBezTo>
                <a:cubicBezTo>
                  <a:pt x="915566" y="9895766"/>
                  <a:pt x="916760" y="9890992"/>
                  <a:pt x="920303" y="9887178"/>
                </a:cubicBezTo>
                <a:cubicBezTo>
                  <a:pt x="912101" y="9878555"/>
                  <a:pt x="916875" y="9859453"/>
                  <a:pt x="928619" y="9864268"/>
                </a:cubicBezTo>
                <a:cubicBezTo>
                  <a:pt x="929813" y="9859492"/>
                  <a:pt x="923921" y="9862343"/>
                  <a:pt x="922767" y="9856604"/>
                </a:cubicBezTo>
                <a:cubicBezTo>
                  <a:pt x="926309" y="9852792"/>
                  <a:pt x="931007" y="9854717"/>
                  <a:pt x="932199" y="9849943"/>
                </a:cubicBezTo>
                <a:cubicBezTo>
                  <a:pt x="932199" y="9849943"/>
                  <a:pt x="932199" y="9849943"/>
                  <a:pt x="927503" y="9848018"/>
                </a:cubicBezTo>
                <a:cubicBezTo>
                  <a:pt x="925153" y="9847055"/>
                  <a:pt x="926347" y="9842279"/>
                  <a:pt x="926347" y="9842279"/>
                </a:cubicBezTo>
                <a:cubicBezTo>
                  <a:pt x="926347" y="9842279"/>
                  <a:pt x="927540" y="9837504"/>
                  <a:pt x="929890" y="9838467"/>
                </a:cubicBezTo>
                <a:cubicBezTo>
                  <a:pt x="929890" y="9838467"/>
                  <a:pt x="929890" y="9838467"/>
                  <a:pt x="936936" y="9841356"/>
                </a:cubicBezTo>
                <a:cubicBezTo>
                  <a:pt x="938130" y="9836580"/>
                  <a:pt x="944022" y="9833731"/>
                  <a:pt x="946369" y="9834693"/>
                </a:cubicBezTo>
                <a:cubicBezTo>
                  <a:pt x="946369" y="9834693"/>
                  <a:pt x="946369" y="9834693"/>
                  <a:pt x="949912" y="9830882"/>
                </a:cubicBezTo>
                <a:close/>
                <a:moveTo>
                  <a:pt x="4659203" y="9826318"/>
                </a:moveTo>
                <a:cubicBezTo>
                  <a:pt x="4679151" y="9833837"/>
                  <a:pt x="4699325" y="9834991"/>
                  <a:pt x="4719277" y="9842510"/>
                </a:cubicBezTo>
                <a:cubicBezTo>
                  <a:pt x="4698882" y="9847722"/>
                  <a:pt x="4658538" y="9845416"/>
                  <a:pt x="4638142" y="9850625"/>
                </a:cubicBezTo>
                <a:cubicBezTo>
                  <a:pt x="4638585" y="9837894"/>
                  <a:pt x="4658760" y="9839048"/>
                  <a:pt x="4658982" y="9832683"/>
                </a:cubicBezTo>
                <a:cubicBezTo>
                  <a:pt x="4658982" y="9832683"/>
                  <a:pt x="4659203" y="9826318"/>
                  <a:pt x="4659203" y="9826318"/>
                </a:cubicBezTo>
                <a:close/>
                <a:moveTo>
                  <a:pt x="5047102" y="9820905"/>
                </a:moveTo>
                <a:cubicBezTo>
                  <a:pt x="5067511" y="9815327"/>
                  <a:pt x="5067042" y="9828792"/>
                  <a:pt x="5087216" y="9829946"/>
                </a:cubicBezTo>
                <a:cubicBezTo>
                  <a:pt x="5086981" y="9836679"/>
                  <a:pt x="5086981" y="9836679"/>
                  <a:pt x="5066571" y="9842259"/>
                </a:cubicBezTo>
                <a:cubicBezTo>
                  <a:pt x="5046397" y="9841105"/>
                  <a:pt x="5046397" y="9841105"/>
                  <a:pt x="5046632" y="9834371"/>
                </a:cubicBezTo>
                <a:cubicBezTo>
                  <a:pt x="5046868" y="9827638"/>
                  <a:pt x="5046868" y="9827638"/>
                  <a:pt x="5047102" y="9820905"/>
                </a:cubicBezTo>
                <a:close/>
                <a:moveTo>
                  <a:pt x="2109471" y="9808766"/>
                </a:moveTo>
                <a:cubicBezTo>
                  <a:pt x="2111247" y="9809493"/>
                  <a:pt x="2111833" y="9811063"/>
                  <a:pt x="2111696" y="9813083"/>
                </a:cubicBezTo>
                <a:cubicBezTo>
                  <a:pt x="2111282" y="9819144"/>
                  <a:pt x="2104349" y="9829258"/>
                  <a:pt x="2103444" y="9832874"/>
                </a:cubicBezTo>
                <a:cubicBezTo>
                  <a:pt x="2092808" y="9823200"/>
                  <a:pt x="2107060" y="9818410"/>
                  <a:pt x="2109471" y="9808766"/>
                </a:cubicBezTo>
                <a:close/>
                <a:moveTo>
                  <a:pt x="2118236" y="9806663"/>
                </a:moveTo>
                <a:cubicBezTo>
                  <a:pt x="2120857" y="9809066"/>
                  <a:pt x="2122016" y="9810871"/>
                  <a:pt x="2122262" y="9812466"/>
                </a:cubicBezTo>
                <a:cubicBezTo>
                  <a:pt x="2122997" y="9817252"/>
                  <a:pt x="2115506" y="9820163"/>
                  <a:pt x="2114547" y="9831730"/>
                </a:cubicBezTo>
                <a:cubicBezTo>
                  <a:pt x="2107534" y="9828856"/>
                  <a:pt x="2115826" y="9816307"/>
                  <a:pt x="2118236" y="9806663"/>
                </a:cubicBezTo>
                <a:close/>
                <a:moveTo>
                  <a:pt x="2188914" y="9793865"/>
                </a:moveTo>
                <a:cubicBezTo>
                  <a:pt x="2191281" y="9794835"/>
                  <a:pt x="2191281" y="9794835"/>
                  <a:pt x="2190113" y="9799509"/>
                </a:cubicBezTo>
                <a:cubicBezTo>
                  <a:pt x="2190113" y="9799509"/>
                  <a:pt x="2191313" y="9805155"/>
                  <a:pt x="2191313" y="9805155"/>
                </a:cubicBezTo>
                <a:cubicBezTo>
                  <a:pt x="2190145" y="9809829"/>
                  <a:pt x="2187808" y="9819179"/>
                  <a:pt x="2184271" y="9822881"/>
                </a:cubicBezTo>
                <a:cubicBezTo>
                  <a:pt x="2183103" y="9827557"/>
                  <a:pt x="2180735" y="9826585"/>
                  <a:pt x="2178366" y="9825614"/>
                </a:cubicBezTo>
                <a:cubicBezTo>
                  <a:pt x="2175998" y="9824644"/>
                  <a:pt x="2177166" y="9819970"/>
                  <a:pt x="2177166" y="9819970"/>
                </a:cubicBezTo>
                <a:cubicBezTo>
                  <a:pt x="2177166" y="9819970"/>
                  <a:pt x="2178335" y="9815296"/>
                  <a:pt x="2178335" y="9815296"/>
                </a:cubicBezTo>
                <a:cubicBezTo>
                  <a:pt x="2179503" y="9810622"/>
                  <a:pt x="2179503" y="9810622"/>
                  <a:pt x="2180671" y="9805946"/>
                </a:cubicBezTo>
                <a:cubicBezTo>
                  <a:pt x="2181839" y="9801272"/>
                  <a:pt x="2183008" y="9796598"/>
                  <a:pt x="2183008" y="9796598"/>
                </a:cubicBezTo>
                <a:cubicBezTo>
                  <a:pt x="2184176" y="9791924"/>
                  <a:pt x="2184176" y="9791924"/>
                  <a:pt x="2188914" y="9793865"/>
                </a:cubicBezTo>
                <a:close/>
                <a:moveTo>
                  <a:pt x="4187731" y="9777734"/>
                </a:moveTo>
                <a:cubicBezTo>
                  <a:pt x="4196011" y="9777440"/>
                  <a:pt x="4206961" y="9779601"/>
                  <a:pt x="4206748" y="9785721"/>
                </a:cubicBezTo>
                <a:cubicBezTo>
                  <a:pt x="4184740" y="9784463"/>
                  <a:pt x="4184740" y="9784463"/>
                  <a:pt x="4184740" y="9784463"/>
                </a:cubicBezTo>
                <a:cubicBezTo>
                  <a:pt x="4173844" y="9780773"/>
                  <a:pt x="4179454" y="9778028"/>
                  <a:pt x="4187731" y="9777734"/>
                </a:cubicBezTo>
                <a:close/>
                <a:moveTo>
                  <a:pt x="4329700" y="9777276"/>
                </a:moveTo>
                <a:cubicBezTo>
                  <a:pt x="4332268" y="9778277"/>
                  <a:pt x="4337404" y="9780282"/>
                  <a:pt x="4347793" y="9780875"/>
                </a:cubicBezTo>
                <a:cubicBezTo>
                  <a:pt x="4368338" y="9788895"/>
                  <a:pt x="4389124" y="9790084"/>
                  <a:pt x="4388885" y="9796913"/>
                </a:cubicBezTo>
                <a:cubicBezTo>
                  <a:pt x="4388408" y="9810572"/>
                  <a:pt x="4367624" y="9809383"/>
                  <a:pt x="4367386" y="9816212"/>
                </a:cubicBezTo>
                <a:cubicBezTo>
                  <a:pt x="4367386" y="9816212"/>
                  <a:pt x="4367147" y="9823041"/>
                  <a:pt x="4367147" y="9823041"/>
                </a:cubicBezTo>
                <a:cubicBezTo>
                  <a:pt x="4367147" y="9823041"/>
                  <a:pt x="4367147" y="9823041"/>
                  <a:pt x="4387694" y="9831059"/>
                </a:cubicBezTo>
                <a:cubicBezTo>
                  <a:pt x="4366911" y="9829871"/>
                  <a:pt x="4366911" y="9829871"/>
                  <a:pt x="4366911" y="9829871"/>
                </a:cubicBezTo>
                <a:cubicBezTo>
                  <a:pt x="4366911" y="9829871"/>
                  <a:pt x="4346364" y="9821853"/>
                  <a:pt x="4346364" y="9821853"/>
                </a:cubicBezTo>
                <a:cubicBezTo>
                  <a:pt x="4346364" y="9821853"/>
                  <a:pt x="4346602" y="9815023"/>
                  <a:pt x="4346602" y="9815023"/>
                </a:cubicBezTo>
                <a:cubicBezTo>
                  <a:pt x="4346841" y="9808194"/>
                  <a:pt x="4346841" y="9808194"/>
                  <a:pt x="4347079" y="9801365"/>
                </a:cubicBezTo>
                <a:cubicBezTo>
                  <a:pt x="4326537" y="9793347"/>
                  <a:pt x="4305514" y="9798987"/>
                  <a:pt x="4305753" y="9792158"/>
                </a:cubicBezTo>
                <a:cubicBezTo>
                  <a:pt x="4305753" y="9792158"/>
                  <a:pt x="4326775" y="9786517"/>
                  <a:pt x="4327014" y="9779688"/>
                </a:cubicBezTo>
                <a:cubicBezTo>
                  <a:pt x="4327133" y="9776273"/>
                  <a:pt x="4327133" y="9776273"/>
                  <a:pt x="4329700" y="9777276"/>
                </a:cubicBezTo>
                <a:close/>
                <a:moveTo>
                  <a:pt x="890568" y="9775730"/>
                </a:moveTo>
                <a:cubicBezTo>
                  <a:pt x="892355" y="9775229"/>
                  <a:pt x="894148" y="9775655"/>
                  <a:pt x="895590" y="9777481"/>
                </a:cubicBezTo>
                <a:cubicBezTo>
                  <a:pt x="894470" y="9781957"/>
                  <a:pt x="888758" y="9784553"/>
                  <a:pt x="884222" y="9792566"/>
                </a:cubicBezTo>
                <a:cubicBezTo>
                  <a:pt x="879895" y="9787090"/>
                  <a:pt x="885207" y="9777235"/>
                  <a:pt x="890568" y="9775730"/>
                </a:cubicBezTo>
                <a:close/>
                <a:moveTo>
                  <a:pt x="4126317" y="9773762"/>
                </a:moveTo>
                <a:cubicBezTo>
                  <a:pt x="4126317" y="9773762"/>
                  <a:pt x="4140987" y="9774600"/>
                  <a:pt x="4140987" y="9774600"/>
                </a:cubicBezTo>
                <a:cubicBezTo>
                  <a:pt x="4140987" y="9774600"/>
                  <a:pt x="4140731" y="9781946"/>
                  <a:pt x="4126060" y="9781107"/>
                </a:cubicBezTo>
                <a:cubicBezTo>
                  <a:pt x="4126317" y="9773762"/>
                  <a:pt x="4126317" y="9773762"/>
                  <a:pt x="4126317" y="9773762"/>
                </a:cubicBezTo>
                <a:close/>
                <a:moveTo>
                  <a:pt x="2129921" y="9769683"/>
                </a:moveTo>
                <a:cubicBezTo>
                  <a:pt x="2132217" y="9770624"/>
                  <a:pt x="2131894" y="9779512"/>
                  <a:pt x="2130143" y="9786523"/>
                </a:cubicBezTo>
                <a:cubicBezTo>
                  <a:pt x="2128389" y="9793534"/>
                  <a:pt x="2125207" y="9798672"/>
                  <a:pt x="2121782" y="9792115"/>
                </a:cubicBezTo>
                <a:cubicBezTo>
                  <a:pt x="2120694" y="9776209"/>
                  <a:pt x="2128712" y="9784648"/>
                  <a:pt x="2129921" y="9769683"/>
                </a:cubicBezTo>
                <a:close/>
                <a:moveTo>
                  <a:pt x="4266114" y="9769492"/>
                </a:moveTo>
                <a:cubicBezTo>
                  <a:pt x="4288119" y="9770750"/>
                  <a:pt x="4310127" y="9772008"/>
                  <a:pt x="4310127" y="9772008"/>
                </a:cubicBezTo>
                <a:cubicBezTo>
                  <a:pt x="4309915" y="9778130"/>
                  <a:pt x="4309915" y="9778130"/>
                  <a:pt x="4309915" y="9778130"/>
                </a:cubicBezTo>
                <a:cubicBezTo>
                  <a:pt x="4309700" y="9784250"/>
                  <a:pt x="4265901" y="9775613"/>
                  <a:pt x="4266114" y="9769492"/>
                </a:cubicBezTo>
                <a:close/>
                <a:moveTo>
                  <a:pt x="5133576" y="9765137"/>
                </a:moveTo>
                <a:cubicBezTo>
                  <a:pt x="5153751" y="9766291"/>
                  <a:pt x="5173689" y="9774177"/>
                  <a:pt x="5173455" y="9780910"/>
                </a:cubicBezTo>
                <a:cubicBezTo>
                  <a:pt x="5173455" y="9780910"/>
                  <a:pt x="5193625" y="9782062"/>
                  <a:pt x="5213799" y="9783216"/>
                </a:cubicBezTo>
                <a:cubicBezTo>
                  <a:pt x="5213564" y="9789948"/>
                  <a:pt x="5213564" y="9789948"/>
                  <a:pt x="5213329" y="9796681"/>
                </a:cubicBezTo>
                <a:cubicBezTo>
                  <a:pt x="5193389" y="9788796"/>
                  <a:pt x="5193155" y="9795527"/>
                  <a:pt x="5172986" y="9794373"/>
                </a:cubicBezTo>
                <a:cubicBezTo>
                  <a:pt x="5172751" y="9801108"/>
                  <a:pt x="5192920" y="9802262"/>
                  <a:pt x="5192920" y="9802262"/>
                </a:cubicBezTo>
                <a:cubicBezTo>
                  <a:pt x="5172516" y="9807840"/>
                  <a:pt x="5172516" y="9807840"/>
                  <a:pt x="5172047" y="9821306"/>
                </a:cubicBezTo>
                <a:cubicBezTo>
                  <a:pt x="5172047" y="9821306"/>
                  <a:pt x="5152107" y="9813419"/>
                  <a:pt x="5131698" y="9818998"/>
                </a:cubicBezTo>
                <a:lnTo>
                  <a:pt x="5109437" y="9825083"/>
                </a:lnTo>
                <a:cubicBezTo>
                  <a:pt x="5109437" y="9825083"/>
                  <a:pt x="5109694" y="9817737"/>
                  <a:pt x="5109694" y="9817737"/>
                </a:cubicBezTo>
                <a:cubicBezTo>
                  <a:pt x="5087690" y="9816479"/>
                  <a:pt x="5109437" y="9825083"/>
                  <a:pt x="5087690" y="9816479"/>
                </a:cubicBezTo>
                <a:cubicBezTo>
                  <a:pt x="5087690" y="9816479"/>
                  <a:pt x="5087690" y="9816479"/>
                  <a:pt x="5087947" y="9809135"/>
                </a:cubicBezTo>
                <a:lnTo>
                  <a:pt x="5131699" y="9818996"/>
                </a:lnTo>
                <a:lnTo>
                  <a:pt x="5132638" y="9792065"/>
                </a:lnTo>
                <a:cubicBezTo>
                  <a:pt x="5132638" y="9792065"/>
                  <a:pt x="5132638" y="9792065"/>
                  <a:pt x="5112468" y="9790913"/>
                </a:cubicBezTo>
                <a:cubicBezTo>
                  <a:pt x="5092058" y="9796492"/>
                  <a:pt x="5091823" y="9803226"/>
                  <a:pt x="5051479" y="9800918"/>
                </a:cubicBezTo>
                <a:cubicBezTo>
                  <a:pt x="5051715" y="9794186"/>
                  <a:pt x="5051951" y="9787451"/>
                  <a:pt x="5052420" y="9773986"/>
                </a:cubicBezTo>
                <a:cubicBezTo>
                  <a:pt x="5052420" y="9773986"/>
                  <a:pt x="5092764" y="9776294"/>
                  <a:pt x="5112937" y="9777448"/>
                </a:cubicBezTo>
                <a:cubicBezTo>
                  <a:pt x="5092528" y="9783026"/>
                  <a:pt x="5112702" y="9784180"/>
                  <a:pt x="5112702" y="9784180"/>
                </a:cubicBezTo>
                <a:cubicBezTo>
                  <a:pt x="5112702" y="9784180"/>
                  <a:pt x="5132872" y="9785334"/>
                  <a:pt x="5132872" y="9785334"/>
                </a:cubicBezTo>
                <a:cubicBezTo>
                  <a:pt x="5153282" y="9779756"/>
                  <a:pt x="5133341" y="9771869"/>
                  <a:pt x="5113171" y="9770715"/>
                </a:cubicBezTo>
                <a:cubicBezTo>
                  <a:pt x="5113171" y="9770715"/>
                  <a:pt x="5133341" y="9771869"/>
                  <a:pt x="5133576" y="9765137"/>
                </a:cubicBezTo>
                <a:close/>
                <a:moveTo>
                  <a:pt x="2092124" y="9753769"/>
                </a:moveTo>
                <a:cubicBezTo>
                  <a:pt x="2094838" y="9756202"/>
                  <a:pt x="2095897" y="9759272"/>
                  <a:pt x="2095885" y="9762645"/>
                </a:cubicBezTo>
                <a:cubicBezTo>
                  <a:pt x="2095848" y="9772766"/>
                  <a:pt x="2086160" y="9785603"/>
                  <a:pt x="2082557" y="9792038"/>
                </a:cubicBezTo>
                <a:cubicBezTo>
                  <a:pt x="2070501" y="9787097"/>
                  <a:pt x="2092142" y="9764325"/>
                  <a:pt x="2082498" y="9760372"/>
                </a:cubicBezTo>
                <a:cubicBezTo>
                  <a:pt x="2086084" y="9746021"/>
                  <a:pt x="2088556" y="9778677"/>
                  <a:pt x="2092124" y="9753769"/>
                </a:cubicBezTo>
                <a:close/>
                <a:moveTo>
                  <a:pt x="4105246" y="9745573"/>
                </a:moveTo>
                <a:cubicBezTo>
                  <a:pt x="4127256" y="9746831"/>
                  <a:pt x="4127256" y="9746831"/>
                  <a:pt x="4127256" y="9746831"/>
                </a:cubicBezTo>
                <a:cubicBezTo>
                  <a:pt x="4126999" y="9754176"/>
                  <a:pt x="4126999" y="9754176"/>
                  <a:pt x="4104991" y="9752918"/>
                </a:cubicBezTo>
                <a:cubicBezTo>
                  <a:pt x="4104991" y="9752918"/>
                  <a:pt x="4104991" y="9752918"/>
                  <a:pt x="4105246" y="9745573"/>
                </a:cubicBezTo>
                <a:close/>
                <a:moveTo>
                  <a:pt x="1016379" y="9741390"/>
                </a:moveTo>
                <a:cubicBezTo>
                  <a:pt x="1019045" y="9739464"/>
                  <a:pt x="1021957" y="9739026"/>
                  <a:pt x="1024651" y="9741436"/>
                </a:cubicBezTo>
                <a:cubicBezTo>
                  <a:pt x="1023468" y="9746172"/>
                  <a:pt x="1024676" y="9751888"/>
                  <a:pt x="1027068" y="9752870"/>
                </a:cubicBezTo>
                <a:cubicBezTo>
                  <a:pt x="1023493" y="9756624"/>
                  <a:pt x="1017525" y="9759399"/>
                  <a:pt x="1010348" y="9756457"/>
                </a:cubicBezTo>
                <a:cubicBezTo>
                  <a:pt x="1009165" y="9761193"/>
                  <a:pt x="1009165" y="9761193"/>
                  <a:pt x="1011555" y="9762173"/>
                </a:cubicBezTo>
                <a:cubicBezTo>
                  <a:pt x="1002604" y="9766335"/>
                  <a:pt x="1008384" y="9747167"/>
                  <a:pt x="1016379" y="9741390"/>
                </a:cubicBezTo>
                <a:close/>
                <a:moveTo>
                  <a:pt x="5134772" y="9730861"/>
                </a:moveTo>
                <a:lnTo>
                  <a:pt x="5178785" y="9733377"/>
                </a:lnTo>
                <a:cubicBezTo>
                  <a:pt x="5178558" y="9739905"/>
                  <a:pt x="5178329" y="9746435"/>
                  <a:pt x="5178329" y="9746435"/>
                </a:cubicBezTo>
                <a:close/>
                <a:moveTo>
                  <a:pt x="889815" y="9728410"/>
                </a:moveTo>
                <a:cubicBezTo>
                  <a:pt x="894553" y="9730350"/>
                  <a:pt x="892257" y="9739536"/>
                  <a:pt x="896994" y="9741477"/>
                </a:cubicBezTo>
                <a:cubicBezTo>
                  <a:pt x="895845" y="9746069"/>
                  <a:pt x="893404" y="9734943"/>
                  <a:pt x="888740" y="9743156"/>
                </a:cubicBezTo>
                <a:cubicBezTo>
                  <a:pt x="886372" y="9742186"/>
                  <a:pt x="888668" y="9733000"/>
                  <a:pt x="889815" y="9728410"/>
                </a:cubicBezTo>
                <a:close/>
                <a:moveTo>
                  <a:pt x="4278791" y="9722074"/>
                </a:moveTo>
                <a:cubicBezTo>
                  <a:pt x="4289827" y="9721785"/>
                  <a:pt x="4300831" y="9722415"/>
                  <a:pt x="4311836" y="9723044"/>
                </a:cubicBezTo>
                <a:cubicBezTo>
                  <a:pt x="4311579" y="9730389"/>
                  <a:pt x="4289570" y="9729131"/>
                  <a:pt x="4289315" y="9736474"/>
                </a:cubicBezTo>
                <a:cubicBezTo>
                  <a:pt x="4267305" y="9735216"/>
                  <a:pt x="4267562" y="9727872"/>
                  <a:pt x="4245558" y="9726614"/>
                </a:cubicBezTo>
                <a:cubicBezTo>
                  <a:pt x="4256688" y="9723570"/>
                  <a:pt x="4267755" y="9722363"/>
                  <a:pt x="4278791" y="9722074"/>
                </a:cubicBezTo>
                <a:close/>
                <a:moveTo>
                  <a:pt x="5166266" y="9716870"/>
                </a:moveTo>
                <a:cubicBezTo>
                  <a:pt x="5173804" y="9718068"/>
                  <a:pt x="5183837" y="9720175"/>
                  <a:pt x="5193925" y="9720751"/>
                </a:cubicBezTo>
                <a:cubicBezTo>
                  <a:pt x="5173537" y="9725719"/>
                  <a:pt x="5173751" y="9719597"/>
                  <a:pt x="5173537" y="9725719"/>
                </a:cubicBezTo>
                <a:cubicBezTo>
                  <a:pt x="5153363" y="9724565"/>
                  <a:pt x="5153363" y="9724565"/>
                  <a:pt x="5153577" y="9718443"/>
                </a:cubicBezTo>
                <a:cubicBezTo>
                  <a:pt x="5153684" y="9715383"/>
                  <a:pt x="5158727" y="9715671"/>
                  <a:pt x="5166266" y="9716870"/>
                </a:cubicBezTo>
                <a:close/>
                <a:moveTo>
                  <a:pt x="903285" y="9716844"/>
                </a:moveTo>
                <a:cubicBezTo>
                  <a:pt x="905623" y="9717803"/>
                  <a:pt x="906351" y="9718754"/>
                  <a:pt x="906166" y="9719821"/>
                </a:cubicBezTo>
                <a:cubicBezTo>
                  <a:pt x="905609" y="9723018"/>
                  <a:pt x="896820" y="9727248"/>
                  <a:pt x="898550" y="9735788"/>
                </a:cubicBezTo>
                <a:cubicBezTo>
                  <a:pt x="896213" y="9734831"/>
                  <a:pt x="897397" y="9730093"/>
                  <a:pt x="892722" y="9728178"/>
                </a:cubicBezTo>
                <a:cubicBezTo>
                  <a:pt x="893905" y="9723442"/>
                  <a:pt x="895089" y="9718706"/>
                  <a:pt x="895089" y="9718706"/>
                </a:cubicBezTo>
                <a:cubicBezTo>
                  <a:pt x="899765" y="9720622"/>
                  <a:pt x="902102" y="9721580"/>
                  <a:pt x="903285" y="9716844"/>
                </a:cubicBezTo>
                <a:close/>
                <a:moveTo>
                  <a:pt x="4643043" y="9710094"/>
                </a:moveTo>
                <a:cubicBezTo>
                  <a:pt x="4643043" y="9710094"/>
                  <a:pt x="4679722" y="9712194"/>
                  <a:pt x="4679551" y="9717090"/>
                </a:cubicBezTo>
                <a:cubicBezTo>
                  <a:pt x="4661212" y="9716040"/>
                  <a:pt x="4661383" y="9711144"/>
                  <a:pt x="4643043" y="9710094"/>
                </a:cubicBezTo>
                <a:close/>
                <a:moveTo>
                  <a:pt x="5156824" y="9678152"/>
                </a:moveTo>
                <a:cubicBezTo>
                  <a:pt x="5156347" y="9691862"/>
                  <a:pt x="5217103" y="9688468"/>
                  <a:pt x="5196212" y="9707881"/>
                </a:cubicBezTo>
                <a:cubicBezTo>
                  <a:pt x="5175799" y="9713582"/>
                  <a:pt x="5155630" y="9712428"/>
                  <a:pt x="5135454" y="9711274"/>
                </a:cubicBezTo>
                <a:cubicBezTo>
                  <a:pt x="5135933" y="9697565"/>
                  <a:pt x="5136411" y="9683854"/>
                  <a:pt x="5156824" y="9678152"/>
                </a:cubicBezTo>
                <a:close/>
                <a:moveTo>
                  <a:pt x="965779" y="9674114"/>
                </a:moveTo>
                <a:cubicBezTo>
                  <a:pt x="965779" y="9674114"/>
                  <a:pt x="968117" y="9675070"/>
                  <a:pt x="968117" y="9675070"/>
                </a:cubicBezTo>
                <a:cubicBezTo>
                  <a:pt x="968117" y="9675070"/>
                  <a:pt x="966925" y="9679839"/>
                  <a:pt x="966925" y="9679839"/>
                </a:cubicBezTo>
                <a:cubicBezTo>
                  <a:pt x="963396" y="9683649"/>
                  <a:pt x="961057" y="9682692"/>
                  <a:pt x="959866" y="9687461"/>
                </a:cubicBezTo>
                <a:cubicBezTo>
                  <a:pt x="959866" y="9687461"/>
                  <a:pt x="959866" y="9687461"/>
                  <a:pt x="962203" y="9688420"/>
                </a:cubicBezTo>
                <a:cubicBezTo>
                  <a:pt x="963396" y="9683649"/>
                  <a:pt x="965734" y="9684608"/>
                  <a:pt x="966925" y="9679839"/>
                </a:cubicBezTo>
                <a:cubicBezTo>
                  <a:pt x="976229" y="9694168"/>
                  <a:pt x="964447" y="9710369"/>
                  <a:pt x="978427" y="9726614"/>
                </a:cubicBezTo>
                <a:cubicBezTo>
                  <a:pt x="968984" y="9743775"/>
                  <a:pt x="971275" y="9755228"/>
                  <a:pt x="964170" y="9773346"/>
                </a:cubicBezTo>
                <a:cubicBezTo>
                  <a:pt x="966508" y="9774305"/>
                  <a:pt x="968845" y="9775262"/>
                  <a:pt x="968845" y="9775262"/>
                </a:cubicBezTo>
                <a:cubicBezTo>
                  <a:pt x="968845" y="9775262"/>
                  <a:pt x="968845" y="9775262"/>
                  <a:pt x="971183" y="9776220"/>
                </a:cubicBezTo>
                <a:cubicBezTo>
                  <a:pt x="971183" y="9776220"/>
                  <a:pt x="974712" y="9772410"/>
                  <a:pt x="978241" y="9768599"/>
                </a:cubicBezTo>
                <a:cubicBezTo>
                  <a:pt x="980579" y="9769557"/>
                  <a:pt x="984109" y="9765745"/>
                  <a:pt x="987637" y="9761935"/>
                </a:cubicBezTo>
                <a:cubicBezTo>
                  <a:pt x="991168" y="9758124"/>
                  <a:pt x="993506" y="9759082"/>
                  <a:pt x="992313" y="9763851"/>
                </a:cubicBezTo>
                <a:cubicBezTo>
                  <a:pt x="994650" y="9764810"/>
                  <a:pt x="993459" y="9769579"/>
                  <a:pt x="991122" y="9768620"/>
                </a:cubicBezTo>
                <a:cubicBezTo>
                  <a:pt x="987591" y="9772432"/>
                  <a:pt x="984062" y="9776242"/>
                  <a:pt x="980533" y="9780053"/>
                </a:cubicBezTo>
                <a:cubicBezTo>
                  <a:pt x="980533" y="9780053"/>
                  <a:pt x="977003" y="9783863"/>
                  <a:pt x="977003" y="9783863"/>
                </a:cubicBezTo>
                <a:cubicBezTo>
                  <a:pt x="974620" y="9793401"/>
                  <a:pt x="967607" y="9790526"/>
                  <a:pt x="966368" y="9805791"/>
                </a:cubicBezTo>
                <a:cubicBezTo>
                  <a:pt x="964030" y="9804833"/>
                  <a:pt x="966415" y="9795295"/>
                  <a:pt x="964076" y="9794338"/>
                </a:cubicBezTo>
                <a:cubicBezTo>
                  <a:pt x="959401" y="9792421"/>
                  <a:pt x="959355" y="9802917"/>
                  <a:pt x="955872" y="9796233"/>
                </a:cubicBezTo>
                <a:cubicBezTo>
                  <a:pt x="953534" y="9795274"/>
                  <a:pt x="952342" y="9800043"/>
                  <a:pt x="952342" y="9800043"/>
                </a:cubicBezTo>
                <a:cubicBezTo>
                  <a:pt x="952342" y="9800043"/>
                  <a:pt x="951151" y="9804811"/>
                  <a:pt x="948813" y="9803852"/>
                </a:cubicBezTo>
                <a:cubicBezTo>
                  <a:pt x="948813" y="9803852"/>
                  <a:pt x="946474" y="9802896"/>
                  <a:pt x="947667" y="9798125"/>
                </a:cubicBezTo>
                <a:cubicBezTo>
                  <a:pt x="948858" y="9793358"/>
                  <a:pt x="952388" y="9789546"/>
                  <a:pt x="955918" y="9785735"/>
                </a:cubicBezTo>
                <a:lnTo>
                  <a:pt x="952388" y="9789546"/>
                </a:lnTo>
                <a:cubicBezTo>
                  <a:pt x="945375" y="9786672"/>
                  <a:pt x="941846" y="9790484"/>
                  <a:pt x="937172" y="9788566"/>
                </a:cubicBezTo>
                <a:cubicBezTo>
                  <a:pt x="937218" y="9778070"/>
                  <a:pt x="938410" y="9773301"/>
                  <a:pt x="943086" y="9775217"/>
                </a:cubicBezTo>
                <a:cubicBezTo>
                  <a:pt x="944276" y="9770448"/>
                  <a:pt x="939602" y="9768533"/>
                  <a:pt x="934927" y="9766615"/>
                </a:cubicBezTo>
                <a:cubicBezTo>
                  <a:pt x="934927" y="9766615"/>
                  <a:pt x="933734" y="9771386"/>
                  <a:pt x="933734" y="9771386"/>
                </a:cubicBezTo>
                <a:cubicBezTo>
                  <a:pt x="932543" y="9776153"/>
                  <a:pt x="930205" y="9775196"/>
                  <a:pt x="927867" y="9774237"/>
                </a:cubicBezTo>
                <a:cubicBezTo>
                  <a:pt x="925530" y="9773278"/>
                  <a:pt x="925530" y="9773278"/>
                  <a:pt x="926722" y="9768512"/>
                </a:cubicBezTo>
                <a:cubicBezTo>
                  <a:pt x="927914" y="9763741"/>
                  <a:pt x="929106" y="9758974"/>
                  <a:pt x="929106" y="9758974"/>
                </a:cubicBezTo>
                <a:cubicBezTo>
                  <a:pt x="924431" y="9757057"/>
                  <a:pt x="927961" y="9753247"/>
                  <a:pt x="926815" y="9747519"/>
                </a:cubicBezTo>
                <a:cubicBezTo>
                  <a:pt x="937311" y="9757080"/>
                  <a:pt x="936212" y="9740856"/>
                  <a:pt x="938595" y="9731319"/>
                </a:cubicBezTo>
                <a:cubicBezTo>
                  <a:pt x="943271" y="9733234"/>
                  <a:pt x="937357" y="9746582"/>
                  <a:pt x="950238" y="9746605"/>
                </a:cubicBezTo>
                <a:cubicBezTo>
                  <a:pt x="940933" y="9732276"/>
                  <a:pt x="953767" y="9742793"/>
                  <a:pt x="956197" y="9722761"/>
                </a:cubicBezTo>
                <a:cubicBezTo>
                  <a:pt x="951522" y="9720844"/>
                  <a:pt x="950284" y="9736109"/>
                  <a:pt x="939787" y="9726548"/>
                </a:cubicBezTo>
                <a:cubicBezTo>
                  <a:pt x="941026" y="9711283"/>
                  <a:pt x="960920" y="9714181"/>
                  <a:pt x="951615" y="9699852"/>
                </a:cubicBezTo>
                <a:cubicBezTo>
                  <a:pt x="952808" y="9695083"/>
                  <a:pt x="959820" y="9697957"/>
                  <a:pt x="961012" y="9693188"/>
                </a:cubicBezTo>
                <a:cubicBezTo>
                  <a:pt x="958674" y="9692232"/>
                  <a:pt x="956336" y="9691273"/>
                  <a:pt x="956336" y="9691273"/>
                </a:cubicBezTo>
                <a:cubicBezTo>
                  <a:pt x="956336" y="9691273"/>
                  <a:pt x="956336" y="9691273"/>
                  <a:pt x="953999" y="9690314"/>
                </a:cubicBezTo>
                <a:cubicBezTo>
                  <a:pt x="953999" y="9690314"/>
                  <a:pt x="953999" y="9690314"/>
                  <a:pt x="955192" y="9685545"/>
                </a:cubicBezTo>
                <a:cubicBezTo>
                  <a:pt x="956382" y="9680775"/>
                  <a:pt x="959913" y="9676965"/>
                  <a:pt x="965779" y="9674114"/>
                </a:cubicBezTo>
                <a:close/>
                <a:moveTo>
                  <a:pt x="2225311" y="9669683"/>
                </a:moveTo>
                <a:cubicBezTo>
                  <a:pt x="2227575" y="9668356"/>
                  <a:pt x="2230132" y="9668438"/>
                  <a:pt x="2232762" y="9670804"/>
                </a:cubicBezTo>
                <a:cubicBezTo>
                  <a:pt x="2231594" y="9685785"/>
                  <a:pt x="2219906" y="9680995"/>
                  <a:pt x="2218739" y="9695976"/>
                </a:cubicBezTo>
                <a:cubicBezTo>
                  <a:pt x="2214355" y="9690314"/>
                  <a:pt x="2218517" y="9673662"/>
                  <a:pt x="2225311" y="9669683"/>
                </a:cubicBezTo>
                <a:close/>
                <a:moveTo>
                  <a:pt x="4990131" y="9664710"/>
                </a:moveTo>
                <a:cubicBezTo>
                  <a:pt x="4992672" y="9665701"/>
                  <a:pt x="4992613" y="9667393"/>
                  <a:pt x="4992613" y="9667393"/>
                </a:cubicBezTo>
                <a:lnTo>
                  <a:pt x="4989613" y="9664752"/>
                </a:lnTo>
                <a:close/>
                <a:moveTo>
                  <a:pt x="4518825" y="9653927"/>
                </a:moveTo>
                <a:cubicBezTo>
                  <a:pt x="4560395" y="9656305"/>
                  <a:pt x="4560155" y="9663159"/>
                  <a:pt x="4580701" y="9671204"/>
                </a:cubicBezTo>
                <a:cubicBezTo>
                  <a:pt x="4580939" y="9664348"/>
                  <a:pt x="4580939" y="9664348"/>
                  <a:pt x="4580939" y="9664348"/>
                </a:cubicBezTo>
                <a:cubicBezTo>
                  <a:pt x="4601484" y="9672393"/>
                  <a:pt x="4601484" y="9672393"/>
                  <a:pt x="4601484" y="9672393"/>
                </a:cubicBezTo>
                <a:cubicBezTo>
                  <a:pt x="4580222" y="9684915"/>
                  <a:pt x="4600767" y="9692958"/>
                  <a:pt x="4621073" y="9707858"/>
                </a:cubicBezTo>
                <a:cubicBezTo>
                  <a:pt x="4600289" y="9706669"/>
                  <a:pt x="4599811" y="9720378"/>
                  <a:pt x="4578788" y="9726046"/>
                </a:cubicBezTo>
                <a:cubicBezTo>
                  <a:pt x="4578548" y="9732900"/>
                  <a:pt x="4599572" y="9727234"/>
                  <a:pt x="4620118" y="9735278"/>
                </a:cubicBezTo>
                <a:cubicBezTo>
                  <a:pt x="4619639" y="9748988"/>
                  <a:pt x="4619639" y="9748988"/>
                  <a:pt x="4619160" y="9762699"/>
                </a:cubicBezTo>
                <a:cubicBezTo>
                  <a:pt x="4598376" y="9761510"/>
                  <a:pt x="4577831" y="9753465"/>
                  <a:pt x="4577592" y="9760321"/>
                </a:cubicBezTo>
                <a:cubicBezTo>
                  <a:pt x="4536263" y="9751089"/>
                  <a:pt x="4537218" y="9723668"/>
                  <a:pt x="4495890" y="9714434"/>
                </a:cubicBezTo>
                <a:cubicBezTo>
                  <a:pt x="4517152" y="9701914"/>
                  <a:pt x="4517391" y="9695058"/>
                  <a:pt x="4538654" y="9682538"/>
                </a:cubicBezTo>
                <a:cubicBezTo>
                  <a:pt x="4538892" y="9675681"/>
                  <a:pt x="4517870" y="9681349"/>
                  <a:pt x="4497324" y="9673304"/>
                </a:cubicBezTo>
                <a:cubicBezTo>
                  <a:pt x="4497803" y="9659595"/>
                  <a:pt x="4498042" y="9652739"/>
                  <a:pt x="4518825" y="9653927"/>
                </a:cubicBezTo>
                <a:close/>
                <a:moveTo>
                  <a:pt x="5202141" y="9653761"/>
                </a:moveTo>
                <a:cubicBezTo>
                  <a:pt x="5222681" y="9654934"/>
                  <a:pt x="5243220" y="9656110"/>
                  <a:pt x="5263759" y="9657285"/>
                </a:cubicBezTo>
                <a:cubicBezTo>
                  <a:pt x="5242985" y="9662842"/>
                  <a:pt x="5283360" y="9685391"/>
                  <a:pt x="5242281" y="9683042"/>
                </a:cubicBezTo>
                <a:cubicBezTo>
                  <a:pt x="5242751" y="9669577"/>
                  <a:pt x="5221976" y="9675134"/>
                  <a:pt x="5201672" y="9667226"/>
                </a:cubicBezTo>
                <a:cubicBezTo>
                  <a:pt x="5181368" y="9659319"/>
                  <a:pt x="5202141" y="9653761"/>
                  <a:pt x="5202141" y="9653761"/>
                </a:cubicBezTo>
                <a:close/>
                <a:moveTo>
                  <a:pt x="893540" y="9650197"/>
                </a:moveTo>
                <a:cubicBezTo>
                  <a:pt x="902728" y="9653962"/>
                  <a:pt x="885146" y="9673654"/>
                  <a:pt x="894332" y="9677419"/>
                </a:cubicBezTo>
                <a:cubicBezTo>
                  <a:pt x="893113" y="9682298"/>
                  <a:pt x="886224" y="9679474"/>
                  <a:pt x="881630" y="9677591"/>
                </a:cubicBezTo>
                <a:cubicBezTo>
                  <a:pt x="894475" y="9666718"/>
                  <a:pt x="875959" y="9669888"/>
                  <a:pt x="885431" y="9652253"/>
                </a:cubicBezTo>
                <a:cubicBezTo>
                  <a:pt x="890024" y="9654136"/>
                  <a:pt x="892320" y="9655078"/>
                  <a:pt x="893540" y="9650197"/>
                </a:cubicBezTo>
                <a:close/>
                <a:moveTo>
                  <a:pt x="998625" y="9645807"/>
                </a:moveTo>
                <a:lnTo>
                  <a:pt x="999757" y="9651588"/>
                </a:lnTo>
                <a:cubicBezTo>
                  <a:pt x="1000889" y="9657368"/>
                  <a:pt x="1005566" y="9659284"/>
                  <a:pt x="1007902" y="9660242"/>
                </a:cubicBezTo>
                <a:cubicBezTo>
                  <a:pt x="1010241" y="9661199"/>
                  <a:pt x="1010241" y="9661199"/>
                  <a:pt x="1013783" y="9657337"/>
                </a:cubicBezTo>
                <a:cubicBezTo>
                  <a:pt x="1016120" y="9658294"/>
                  <a:pt x="1016120" y="9658294"/>
                  <a:pt x="1018458" y="9659253"/>
                </a:cubicBezTo>
                <a:cubicBezTo>
                  <a:pt x="1020796" y="9660212"/>
                  <a:pt x="1019590" y="9665032"/>
                  <a:pt x="1017252" y="9664074"/>
                </a:cubicBezTo>
                <a:cubicBezTo>
                  <a:pt x="1013709" y="9667938"/>
                  <a:pt x="1010167" y="9671802"/>
                  <a:pt x="1005492" y="9669886"/>
                </a:cubicBezTo>
                <a:cubicBezTo>
                  <a:pt x="1000817" y="9667969"/>
                  <a:pt x="998481" y="9667012"/>
                  <a:pt x="997347" y="9661230"/>
                </a:cubicBezTo>
                <a:cubicBezTo>
                  <a:pt x="995010" y="9660273"/>
                  <a:pt x="995010" y="9660273"/>
                  <a:pt x="995010" y="9660273"/>
                </a:cubicBezTo>
                <a:cubicBezTo>
                  <a:pt x="993804" y="9665094"/>
                  <a:pt x="991466" y="9664137"/>
                  <a:pt x="991466" y="9664137"/>
                </a:cubicBezTo>
                <a:cubicBezTo>
                  <a:pt x="987925" y="9668000"/>
                  <a:pt x="985587" y="9667043"/>
                  <a:pt x="986793" y="9662220"/>
                </a:cubicBezTo>
                <a:cubicBezTo>
                  <a:pt x="984455" y="9661263"/>
                  <a:pt x="984455" y="9661263"/>
                  <a:pt x="984455" y="9661263"/>
                </a:cubicBezTo>
                <a:cubicBezTo>
                  <a:pt x="985661" y="9656440"/>
                  <a:pt x="985661" y="9656440"/>
                  <a:pt x="987997" y="9657397"/>
                </a:cubicBezTo>
                <a:cubicBezTo>
                  <a:pt x="987997" y="9657397"/>
                  <a:pt x="991540" y="9653535"/>
                  <a:pt x="991540" y="9653535"/>
                </a:cubicBezTo>
                <a:cubicBezTo>
                  <a:pt x="993878" y="9654492"/>
                  <a:pt x="995082" y="9649671"/>
                  <a:pt x="995082" y="9649671"/>
                </a:cubicBezTo>
                <a:cubicBezTo>
                  <a:pt x="995082" y="9649671"/>
                  <a:pt x="995082" y="9649671"/>
                  <a:pt x="998625" y="9645807"/>
                </a:cubicBezTo>
                <a:close/>
                <a:moveTo>
                  <a:pt x="1046974" y="9640945"/>
                </a:moveTo>
                <a:cubicBezTo>
                  <a:pt x="1050236" y="9643568"/>
                  <a:pt x="1050833" y="9645747"/>
                  <a:pt x="1050080" y="9647612"/>
                </a:cubicBezTo>
                <a:cubicBezTo>
                  <a:pt x="1047825" y="9653212"/>
                  <a:pt x="1033420" y="9656001"/>
                  <a:pt x="1042301" y="9659641"/>
                </a:cubicBezTo>
                <a:cubicBezTo>
                  <a:pt x="1024585" y="9667841"/>
                  <a:pt x="1042270" y="9649323"/>
                  <a:pt x="1046974" y="9640945"/>
                </a:cubicBezTo>
                <a:close/>
                <a:moveTo>
                  <a:pt x="1040911" y="9632222"/>
                </a:moveTo>
                <a:cubicBezTo>
                  <a:pt x="1043289" y="9630484"/>
                  <a:pt x="1044023" y="9630784"/>
                  <a:pt x="1043730" y="9632276"/>
                </a:cubicBezTo>
                <a:cubicBezTo>
                  <a:pt x="1042854" y="9636749"/>
                  <a:pt x="1032748" y="9651931"/>
                  <a:pt x="1030064" y="9654898"/>
                </a:cubicBezTo>
                <a:cubicBezTo>
                  <a:pt x="1017203" y="9644201"/>
                  <a:pt x="1036104" y="9641100"/>
                  <a:pt x="1040911" y="9632222"/>
                </a:cubicBezTo>
                <a:close/>
                <a:moveTo>
                  <a:pt x="5157918" y="9629152"/>
                </a:moveTo>
                <a:cubicBezTo>
                  <a:pt x="5137874" y="9641908"/>
                  <a:pt x="5196075" y="9659137"/>
                  <a:pt x="5157193" y="9649963"/>
                </a:cubicBezTo>
                <a:cubicBezTo>
                  <a:pt x="5157193" y="9649963"/>
                  <a:pt x="5157193" y="9649963"/>
                  <a:pt x="5156951" y="9656898"/>
                </a:cubicBezTo>
                <a:cubicBezTo>
                  <a:pt x="5156951" y="9656898"/>
                  <a:pt x="5156951" y="9656898"/>
                  <a:pt x="5176510" y="9658018"/>
                </a:cubicBezTo>
                <a:cubicBezTo>
                  <a:pt x="5176267" y="9664955"/>
                  <a:pt x="5156708" y="9663836"/>
                  <a:pt x="5156466" y="9670773"/>
                </a:cubicBezTo>
                <a:cubicBezTo>
                  <a:pt x="5136906" y="9669654"/>
                  <a:pt x="5137148" y="9662717"/>
                  <a:pt x="5137391" y="9655781"/>
                </a:cubicBezTo>
                <a:cubicBezTo>
                  <a:pt x="5137391" y="9655781"/>
                  <a:pt x="5137633" y="9648844"/>
                  <a:pt x="5137633" y="9648844"/>
                </a:cubicBezTo>
                <a:cubicBezTo>
                  <a:pt x="5138116" y="9634970"/>
                  <a:pt x="5138358" y="9628033"/>
                  <a:pt x="5157918" y="9629152"/>
                </a:cubicBezTo>
                <a:close/>
                <a:moveTo>
                  <a:pt x="4065674" y="9615745"/>
                </a:moveTo>
                <a:cubicBezTo>
                  <a:pt x="4065674" y="9615745"/>
                  <a:pt x="4065674" y="9615745"/>
                  <a:pt x="4087684" y="9617003"/>
                </a:cubicBezTo>
                <a:cubicBezTo>
                  <a:pt x="4087513" y="9621900"/>
                  <a:pt x="4065503" y="9620641"/>
                  <a:pt x="4065503" y="9620641"/>
                </a:cubicBezTo>
                <a:cubicBezTo>
                  <a:pt x="4065674" y="9615745"/>
                  <a:pt x="4065674" y="9615745"/>
                  <a:pt x="4065674" y="9615745"/>
                </a:cubicBezTo>
                <a:close/>
                <a:moveTo>
                  <a:pt x="4353748" y="9610141"/>
                </a:moveTo>
                <a:cubicBezTo>
                  <a:pt x="4353748" y="9610141"/>
                  <a:pt x="4374532" y="9611330"/>
                  <a:pt x="4374532" y="9611330"/>
                </a:cubicBezTo>
                <a:cubicBezTo>
                  <a:pt x="4374532" y="9611330"/>
                  <a:pt x="4374532" y="9611330"/>
                  <a:pt x="4374294" y="9618159"/>
                </a:cubicBezTo>
                <a:cubicBezTo>
                  <a:pt x="4374294" y="9618159"/>
                  <a:pt x="4374294" y="9618159"/>
                  <a:pt x="4353509" y="9616970"/>
                </a:cubicBezTo>
                <a:cubicBezTo>
                  <a:pt x="4352795" y="9637460"/>
                  <a:pt x="4393887" y="9653496"/>
                  <a:pt x="4393172" y="9673984"/>
                </a:cubicBezTo>
                <a:cubicBezTo>
                  <a:pt x="4393172" y="9673984"/>
                  <a:pt x="4393172" y="9673984"/>
                  <a:pt x="4392934" y="9680813"/>
                </a:cubicBezTo>
                <a:cubicBezTo>
                  <a:pt x="4413481" y="9688831"/>
                  <a:pt x="4412765" y="9709319"/>
                  <a:pt x="4433549" y="9710508"/>
                </a:cubicBezTo>
                <a:cubicBezTo>
                  <a:pt x="4433312" y="9717337"/>
                  <a:pt x="4391506" y="9721791"/>
                  <a:pt x="4370721" y="9720602"/>
                </a:cubicBezTo>
                <a:cubicBezTo>
                  <a:pt x="4370483" y="9727430"/>
                  <a:pt x="4391268" y="9728618"/>
                  <a:pt x="4391268" y="9728618"/>
                </a:cubicBezTo>
                <a:cubicBezTo>
                  <a:pt x="4411813" y="9736636"/>
                  <a:pt x="4412290" y="9722980"/>
                  <a:pt x="4412290" y="9722980"/>
                </a:cubicBezTo>
                <a:cubicBezTo>
                  <a:pt x="4432835" y="9730996"/>
                  <a:pt x="4453619" y="9732185"/>
                  <a:pt x="4453619" y="9732185"/>
                </a:cubicBezTo>
                <a:cubicBezTo>
                  <a:pt x="4453144" y="9745845"/>
                  <a:pt x="4473451" y="9760691"/>
                  <a:pt x="4431644" y="9765142"/>
                </a:cubicBezTo>
                <a:cubicBezTo>
                  <a:pt x="4452428" y="9766331"/>
                  <a:pt x="4452428" y="9766331"/>
                  <a:pt x="4452190" y="9773162"/>
                </a:cubicBezTo>
                <a:cubicBezTo>
                  <a:pt x="4472975" y="9774351"/>
                  <a:pt x="4452428" y="9766331"/>
                  <a:pt x="4493998" y="9768709"/>
                </a:cubicBezTo>
                <a:cubicBezTo>
                  <a:pt x="4493759" y="9775538"/>
                  <a:pt x="4493759" y="9775538"/>
                  <a:pt x="4493521" y="9782367"/>
                </a:cubicBezTo>
                <a:cubicBezTo>
                  <a:pt x="4514305" y="9783556"/>
                  <a:pt x="4493759" y="9775538"/>
                  <a:pt x="4514782" y="9769897"/>
                </a:cubicBezTo>
                <a:cubicBezTo>
                  <a:pt x="4535565" y="9771086"/>
                  <a:pt x="4514543" y="9776727"/>
                  <a:pt x="4535327" y="9777916"/>
                </a:cubicBezTo>
                <a:cubicBezTo>
                  <a:pt x="4534850" y="9791574"/>
                  <a:pt x="4555636" y="9792763"/>
                  <a:pt x="4576181" y="9800783"/>
                </a:cubicBezTo>
                <a:cubicBezTo>
                  <a:pt x="4576181" y="9800783"/>
                  <a:pt x="4575943" y="9807612"/>
                  <a:pt x="4555158" y="9806423"/>
                </a:cubicBezTo>
                <a:cubicBezTo>
                  <a:pt x="4555158" y="9806423"/>
                  <a:pt x="4555158" y="9806423"/>
                  <a:pt x="4554920" y="9813251"/>
                </a:cubicBezTo>
                <a:cubicBezTo>
                  <a:pt x="4586097" y="9815035"/>
                  <a:pt x="4601443" y="9822755"/>
                  <a:pt x="4603744" y="9831442"/>
                </a:cubicBezTo>
                <a:cubicBezTo>
                  <a:pt x="4606047" y="9840125"/>
                  <a:pt x="4595298" y="9849775"/>
                  <a:pt x="4574276" y="9855417"/>
                </a:cubicBezTo>
                <a:cubicBezTo>
                  <a:pt x="4594821" y="9863435"/>
                  <a:pt x="4615129" y="9878283"/>
                  <a:pt x="4573322" y="9882734"/>
                </a:cubicBezTo>
                <a:cubicBezTo>
                  <a:pt x="4531754" y="9880357"/>
                  <a:pt x="4553253" y="9861058"/>
                  <a:pt x="4490900" y="9857491"/>
                </a:cubicBezTo>
                <a:cubicBezTo>
                  <a:pt x="4491139" y="9850662"/>
                  <a:pt x="4512161" y="9845021"/>
                  <a:pt x="4512161" y="9845021"/>
                </a:cubicBezTo>
                <a:cubicBezTo>
                  <a:pt x="4512400" y="9838192"/>
                  <a:pt x="4491616" y="9837003"/>
                  <a:pt x="4491616" y="9837003"/>
                </a:cubicBezTo>
                <a:cubicBezTo>
                  <a:pt x="4492091" y="9823345"/>
                  <a:pt x="4450523" y="9820967"/>
                  <a:pt x="4450999" y="9807307"/>
                </a:cubicBezTo>
                <a:cubicBezTo>
                  <a:pt x="4409431" y="9804931"/>
                  <a:pt x="4431167" y="9778803"/>
                  <a:pt x="4389838" y="9769596"/>
                </a:cubicBezTo>
                <a:cubicBezTo>
                  <a:pt x="4389838" y="9769596"/>
                  <a:pt x="4389600" y="9776425"/>
                  <a:pt x="4368577" y="9782064"/>
                </a:cubicBezTo>
                <a:cubicBezTo>
                  <a:pt x="4368577" y="9782064"/>
                  <a:pt x="4368577" y="9782064"/>
                  <a:pt x="4347793" y="9780875"/>
                </a:cubicBezTo>
                <a:cubicBezTo>
                  <a:pt x="4347793" y="9780875"/>
                  <a:pt x="4348032" y="9774048"/>
                  <a:pt x="4348032" y="9774048"/>
                </a:cubicBezTo>
                <a:cubicBezTo>
                  <a:pt x="4327252" y="9772859"/>
                  <a:pt x="4348270" y="9767218"/>
                  <a:pt x="4348746" y="9753560"/>
                </a:cubicBezTo>
                <a:cubicBezTo>
                  <a:pt x="4349222" y="9739901"/>
                  <a:pt x="4308135" y="9723865"/>
                  <a:pt x="4329396" y="9711393"/>
                </a:cubicBezTo>
                <a:cubicBezTo>
                  <a:pt x="4350175" y="9712582"/>
                  <a:pt x="4350175" y="9712582"/>
                  <a:pt x="4350175" y="9712582"/>
                </a:cubicBezTo>
                <a:cubicBezTo>
                  <a:pt x="4350175" y="9712582"/>
                  <a:pt x="4350652" y="9698924"/>
                  <a:pt x="4371675" y="9693283"/>
                </a:cubicBezTo>
                <a:cubicBezTo>
                  <a:pt x="4371675" y="9693283"/>
                  <a:pt x="4350889" y="9692094"/>
                  <a:pt x="4350889" y="9692094"/>
                </a:cubicBezTo>
                <a:cubicBezTo>
                  <a:pt x="4350889" y="9692094"/>
                  <a:pt x="4351127" y="9685265"/>
                  <a:pt x="4351127" y="9685265"/>
                </a:cubicBezTo>
                <a:cubicBezTo>
                  <a:pt x="4351127" y="9685265"/>
                  <a:pt x="4351127" y="9685265"/>
                  <a:pt x="4371911" y="9686454"/>
                </a:cubicBezTo>
                <a:cubicBezTo>
                  <a:pt x="4371911" y="9686454"/>
                  <a:pt x="4372150" y="9679625"/>
                  <a:pt x="4372150" y="9679625"/>
                </a:cubicBezTo>
                <a:cubicBezTo>
                  <a:pt x="4351604" y="9671607"/>
                  <a:pt x="4351843" y="9664777"/>
                  <a:pt x="4330825" y="9670418"/>
                </a:cubicBezTo>
                <a:cubicBezTo>
                  <a:pt x="4331062" y="9663588"/>
                  <a:pt x="4331301" y="9656759"/>
                  <a:pt x="4310517" y="9655570"/>
                </a:cubicBezTo>
                <a:cubicBezTo>
                  <a:pt x="4289733" y="9654382"/>
                  <a:pt x="4310041" y="9669229"/>
                  <a:pt x="4309803" y="9676058"/>
                </a:cubicBezTo>
                <a:cubicBezTo>
                  <a:pt x="4268234" y="9673681"/>
                  <a:pt x="4289971" y="9647552"/>
                  <a:pt x="4248402" y="9645175"/>
                </a:cubicBezTo>
                <a:cubicBezTo>
                  <a:pt x="4269424" y="9639534"/>
                  <a:pt x="4248879" y="9631516"/>
                  <a:pt x="4269663" y="9632705"/>
                </a:cubicBezTo>
                <a:cubicBezTo>
                  <a:pt x="4269901" y="9625876"/>
                  <a:pt x="4269901" y="9625876"/>
                  <a:pt x="4290447" y="9633894"/>
                </a:cubicBezTo>
                <a:cubicBezTo>
                  <a:pt x="4291162" y="9613406"/>
                  <a:pt x="4311947" y="9614595"/>
                  <a:pt x="4353748" y="9610141"/>
                </a:cubicBezTo>
                <a:close/>
                <a:moveTo>
                  <a:pt x="5073311" y="9609643"/>
                </a:moveTo>
                <a:cubicBezTo>
                  <a:pt x="5088407" y="9611455"/>
                  <a:pt x="5103272" y="9619896"/>
                  <a:pt x="5118402" y="9620761"/>
                </a:cubicBezTo>
                <a:cubicBezTo>
                  <a:pt x="5118168" y="9627492"/>
                  <a:pt x="5118168" y="9627492"/>
                  <a:pt x="5117933" y="9634224"/>
                </a:cubicBezTo>
                <a:cubicBezTo>
                  <a:pt x="5077589" y="9631918"/>
                  <a:pt x="5077589" y="9631918"/>
                  <a:pt x="5057415" y="9630764"/>
                </a:cubicBezTo>
                <a:cubicBezTo>
                  <a:pt x="5057648" y="9624032"/>
                  <a:pt x="5057884" y="9617299"/>
                  <a:pt x="5058119" y="9610566"/>
                </a:cubicBezTo>
                <a:cubicBezTo>
                  <a:pt x="5063221" y="9609171"/>
                  <a:pt x="5068279" y="9609039"/>
                  <a:pt x="5073311" y="9609643"/>
                </a:cubicBezTo>
                <a:close/>
                <a:moveTo>
                  <a:pt x="1033508" y="9608243"/>
                </a:moveTo>
                <a:cubicBezTo>
                  <a:pt x="1036085" y="9607035"/>
                  <a:pt x="1039218" y="9607709"/>
                  <a:pt x="1038721" y="9610197"/>
                </a:cubicBezTo>
                <a:cubicBezTo>
                  <a:pt x="1038389" y="9611856"/>
                  <a:pt x="1036444" y="9614322"/>
                  <a:pt x="1031643" y="9617575"/>
                </a:cubicBezTo>
                <a:cubicBezTo>
                  <a:pt x="1028915" y="9612540"/>
                  <a:pt x="1030932" y="9609451"/>
                  <a:pt x="1033508" y="9608243"/>
                </a:cubicBezTo>
                <a:close/>
                <a:moveTo>
                  <a:pt x="5214415" y="9607392"/>
                </a:moveTo>
                <a:cubicBezTo>
                  <a:pt x="5219997" y="9605413"/>
                  <a:pt x="5231054" y="9604510"/>
                  <a:pt x="5241951" y="9608200"/>
                </a:cubicBezTo>
                <a:cubicBezTo>
                  <a:pt x="5241738" y="9614322"/>
                  <a:pt x="5219728" y="9613064"/>
                  <a:pt x="5219728" y="9613064"/>
                </a:cubicBezTo>
                <a:cubicBezTo>
                  <a:pt x="5208728" y="9612436"/>
                  <a:pt x="5208833" y="9609374"/>
                  <a:pt x="5214415" y="9607392"/>
                </a:cubicBezTo>
                <a:close/>
                <a:moveTo>
                  <a:pt x="5145301" y="9606851"/>
                </a:moveTo>
                <a:cubicBezTo>
                  <a:pt x="5150127" y="9606782"/>
                  <a:pt x="5155613" y="9607556"/>
                  <a:pt x="5161050" y="9609706"/>
                </a:cubicBezTo>
                <a:cubicBezTo>
                  <a:pt x="5161050" y="9609706"/>
                  <a:pt x="5138786" y="9615791"/>
                  <a:pt x="5138786" y="9615791"/>
                </a:cubicBezTo>
                <a:cubicBezTo>
                  <a:pt x="5127783" y="9615161"/>
                  <a:pt x="5127911" y="9611490"/>
                  <a:pt x="5133509" y="9609051"/>
                </a:cubicBezTo>
                <a:cubicBezTo>
                  <a:pt x="5136308" y="9607831"/>
                  <a:pt x="5140474" y="9606919"/>
                  <a:pt x="5145301" y="9606851"/>
                </a:cubicBezTo>
                <a:close/>
                <a:moveTo>
                  <a:pt x="4249831" y="9604199"/>
                </a:moveTo>
                <a:cubicBezTo>
                  <a:pt x="4249831" y="9604199"/>
                  <a:pt x="4293588" y="9614059"/>
                  <a:pt x="4293333" y="9621405"/>
                </a:cubicBezTo>
                <a:cubicBezTo>
                  <a:pt x="4293333" y="9621405"/>
                  <a:pt x="4271323" y="9620146"/>
                  <a:pt x="4271323" y="9620146"/>
                </a:cubicBezTo>
                <a:cubicBezTo>
                  <a:pt x="4249320" y="9618888"/>
                  <a:pt x="4249576" y="9611543"/>
                  <a:pt x="4249831" y="9604199"/>
                </a:cubicBezTo>
                <a:close/>
                <a:moveTo>
                  <a:pt x="4417751" y="9601537"/>
                </a:moveTo>
                <a:cubicBezTo>
                  <a:pt x="4417751" y="9601537"/>
                  <a:pt x="4438297" y="9609583"/>
                  <a:pt x="4438537" y="9602726"/>
                </a:cubicBezTo>
                <a:cubicBezTo>
                  <a:pt x="4458842" y="9617626"/>
                  <a:pt x="4479387" y="9625669"/>
                  <a:pt x="4520956" y="9628046"/>
                </a:cubicBezTo>
                <a:cubicBezTo>
                  <a:pt x="4520956" y="9628046"/>
                  <a:pt x="4520717" y="9634903"/>
                  <a:pt x="4520717" y="9634903"/>
                </a:cubicBezTo>
                <a:cubicBezTo>
                  <a:pt x="4499931" y="9633714"/>
                  <a:pt x="4499693" y="9640568"/>
                  <a:pt x="4499693" y="9640568"/>
                </a:cubicBezTo>
                <a:cubicBezTo>
                  <a:pt x="4478909" y="9639380"/>
                  <a:pt x="4458363" y="9631336"/>
                  <a:pt x="4458363" y="9631336"/>
                </a:cubicBezTo>
                <a:cubicBezTo>
                  <a:pt x="4437580" y="9630148"/>
                  <a:pt x="4437341" y="9637002"/>
                  <a:pt x="4416796" y="9628959"/>
                </a:cubicBezTo>
                <a:cubicBezTo>
                  <a:pt x="4416796" y="9628959"/>
                  <a:pt x="4417034" y="9622103"/>
                  <a:pt x="4417275" y="9615248"/>
                </a:cubicBezTo>
                <a:cubicBezTo>
                  <a:pt x="4396490" y="9614059"/>
                  <a:pt x="4396490" y="9614059"/>
                  <a:pt x="4396490" y="9614059"/>
                </a:cubicBezTo>
                <a:cubicBezTo>
                  <a:pt x="4396729" y="9607205"/>
                  <a:pt x="4396729" y="9607205"/>
                  <a:pt x="4396729" y="9607205"/>
                </a:cubicBezTo>
                <a:cubicBezTo>
                  <a:pt x="4396968" y="9600349"/>
                  <a:pt x="4417751" y="9601537"/>
                  <a:pt x="4417751" y="9601537"/>
                </a:cubicBezTo>
                <a:close/>
                <a:moveTo>
                  <a:pt x="2289282" y="9599587"/>
                </a:moveTo>
                <a:cubicBezTo>
                  <a:pt x="2291636" y="9600552"/>
                  <a:pt x="2296345" y="9602481"/>
                  <a:pt x="2295157" y="9607234"/>
                </a:cubicBezTo>
                <a:cubicBezTo>
                  <a:pt x="2295145" y="9612472"/>
                  <a:pt x="2294254" y="9616035"/>
                  <a:pt x="2292775" y="9619360"/>
                </a:cubicBezTo>
                <a:cubicBezTo>
                  <a:pt x="2291296" y="9622684"/>
                  <a:pt x="2289226" y="9625766"/>
                  <a:pt x="2286862" y="9630037"/>
                </a:cubicBezTo>
                <a:cubicBezTo>
                  <a:pt x="2286862" y="9630037"/>
                  <a:pt x="2286862" y="9630037"/>
                  <a:pt x="2289216" y="9631002"/>
                </a:cubicBezTo>
                <a:cubicBezTo>
                  <a:pt x="2273792" y="9682325"/>
                  <a:pt x="2270251" y="9686114"/>
                  <a:pt x="2253683" y="9721246"/>
                </a:cubicBezTo>
                <a:cubicBezTo>
                  <a:pt x="2258391" y="9723175"/>
                  <a:pt x="2258413" y="9712704"/>
                  <a:pt x="2260767" y="9713669"/>
                </a:cubicBezTo>
                <a:cubicBezTo>
                  <a:pt x="2251307" y="9730752"/>
                  <a:pt x="2247697" y="9765956"/>
                  <a:pt x="2232319" y="9796335"/>
                </a:cubicBezTo>
                <a:cubicBezTo>
                  <a:pt x="2232319" y="9796335"/>
                  <a:pt x="2232319" y="9796335"/>
                  <a:pt x="2229964" y="9795371"/>
                </a:cubicBezTo>
                <a:cubicBezTo>
                  <a:pt x="2226401" y="9809630"/>
                  <a:pt x="2222837" y="9823890"/>
                  <a:pt x="2219271" y="9838152"/>
                </a:cubicBezTo>
                <a:cubicBezTo>
                  <a:pt x="2212144" y="9866671"/>
                  <a:pt x="2207367" y="9896157"/>
                  <a:pt x="2193177" y="9921781"/>
                </a:cubicBezTo>
                <a:cubicBezTo>
                  <a:pt x="2193177" y="9921781"/>
                  <a:pt x="2191989" y="9926536"/>
                  <a:pt x="2191989" y="9926536"/>
                </a:cubicBezTo>
                <a:cubicBezTo>
                  <a:pt x="2189612" y="9936042"/>
                  <a:pt x="2187236" y="9945549"/>
                  <a:pt x="2180152" y="9953126"/>
                </a:cubicBezTo>
                <a:cubicBezTo>
                  <a:pt x="2161209" y="9997765"/>
                  <a:pt x="2159931" y="10044406"/>
                  <a:pt x="2138657" y="10077609"/>
                </a:cubicBezTo>
                <a:cubicBezTo>
                  <a:pt x="2138657" y="10077609"/>
                  <a:pt x="2138657" y="10077609"/>
                  <a:pt x="2136303" y="10076645"/>
                </a:cubicBezTo>
                <a:cubicBezTo>
                  <a:pt x="2135114" y="10081398"/>
                  <a:pt x="2137468" y="10082362"/>
                  <a:pt x="2136280" y="10087114"/>
                </a:cubicBezTo>
                <a:cubicBezTo>
                  <a:pt x="2136280" y="10087114"/>
                  <a:pt x="2136280" y="10087114"/>
                  <a:pt x="2135093" y="10091869"/>
                </a:cubicBezTo>
                <a:cubicBezTo>
                  <a:pt x="2131527" y="10106129"/>
                  <a:pt x="2129151" y="10115637"/>
                  <a:pt x="2125586" y="10129895"/>
                </a:cubicBezTo>
                <a:cubicBezTo>
                  <a:pt x="2125586" y="10129895"/>
                  <a:pt x="2124398" y="10134648"/>
                  <a:pt x="2123210" y="10139403"/>
                </a:cubicBezTo>
                <a:cubicBezTo>
                  <a:pt x="2125565" y="10140368"/>
                  <a:pt x="2125565" y="10140368"/>
                  <a:pt x="2127918" y="10141332"/>
                </a:cubicBezTo>
                <a:cubicBezTo>
                  <a:pt x="2127918" y="10141332"/>
                  <a:pt x="2127918" y="10141332"/>
                  <a:pt x="2130273" y="10142297"/>
                </a:cubicBezTo>
                <a:cubicBezTo>
                  <a:pt x="2132603" y="10153734"/>
                  <a:pt x="2126686" y="10167030"/>
                  <a:pt x="2124310" y="10176536"/>
                </a:cubicBezTo>
                <a:cubicBezTo>
                  <a:pt x="2121956" y="10175572"/>
                  <a:pt x="2120768" y="10180325"/>
                  <a:pt x="2119579" y="10185078"/>
                </a:cubicBezTo>
                <a:cubicBezTo>
                  <a:pt x="2119579" y="10185078"/>
                  <a:pt x="2117227" y="10184113"/>
                  <a:pt x="2117227" y="10184113"/>
                </a:cubicBezTo>
                <a:cubicBezTo>
                  <a:pt x="2114872" y="10183149"/>
                  <a:pt x="2114872" y="10183149"/>
                  <a:pt x="2116059" y="10178396"/>
                </a:cubicBezTo>
                <a:cubicBezTo>
                  <a:pt x="2116059" y="10178396"/>
                  <a:pt x="2117248" y="10173640"/>
                  <a:pt x="2119602" y="10174607"/>
                </a:cubicBezTo>
                <a:cubicBezTo>
                  <a:pt x="2121978" y="10165099"/>
                  <a:pt x="2126707" y="10156559"/>
                  <a:pt x="2124377" y="10145121"/>
                </a:cubicBezTo>
                <a:cubicBezTo>
                  <a:pt x="2124377" y="10145121"/>
                  <a:pt x="2122022" y="10144156"/>
                  <a:pt x="2122022" y="10144156"/>
                </a:cubicBezTo>
                <a:cubicBezTo>
                  <a:pt x="2123166" y="10160347"/>
                  <a:pt x="2106666" y="10164064"/>
                  <a:pt x="2116082" y="10167923"/>
                </a:cubicBezTo>
                <a:cubicBezTo>
                  <a:pt x="2112539" y="10171711"/>
                  <a:pt x="2111374" y="10165994"/>
                  <a:pt x="2109020" y="10165029"/>
                </a:cubicBezTo>
                <a:cubicBezTo>
                  <a:pt x="2103102" y="10178324"/>
                  <a:pt x="2112494" y="10192655"/>
                  <a:pt x="2100702" y="10198302"/>
                </a:cubicBezTo>
                <a:cubicBezTo>
                  <a:pt x="2100702" y="10198302"/>
                  <a:pt x="2100702" y="10198302"/>
                  <a:pt x="2098349" y="10197337"/>
                </a:cubicBezTo>
                <a:cubicBezTo>
                  <a:pt x="2098349" y="10197337"/>
                  <a:pt x="2097161" y="10202090"/>
                  <a:pt x="2097161" y="10202090"/>
                </a:cubicBezTo>
                <a:cubicBezTo>
                  <a:pt x="2095973" y="10206844"/>
                  <a:pt x="2093597" y="10216352"/>
                  <a:pt x="2093574" y="10226823"/>
                </a:cubicBezTo>
                <a:cubicBezTo>
                  <a:pt x="2087633" y="10250589"/>
                  <a:pt x="2084047" y="10275322"/>
                  <a:pt x="2073420" y="10286688"/>
                </a:cubicBezTo>
                <a:lnTo>
                  <a:pt x="2073342" y="10287000"/>
                </a:lnTo>
                <a:lnTo>
                  <a:pt x="2054274" y="10287000"/>
                </a:lnTo>
                <a:lnTo>
                  <a:pt x="2054143" y="10280750"/>
                </a:lnTo>
                <a:cubicBezTo>
                  <a:pt x="2055479" y="10275402"/>
                  <a:pt x="2058141" y="10269943"/>
                  <a:pt x="2061695" y="10260919"/>
                </a:cubicBezTo>
                <a:cubicBezTo>
                  <a:pt x="2069945" y="10259061"/>
                  <a:pt x="2064026" y="10272355"/>
                  <a:pt x="2067547" y="10279039"/>
                </a:cubicBezTo>
                <a:cubicBezTo>
                  <a:pt x="2075819" y="10266708"/>
                  <a:pt x="2081758" y="10242942"/>
                  <a:pt x="2084158" y="10222963"/>
                </a:cubicBezTo>
                <a:cubicBezTo>
                  <a:pt x="2086534" y="10213456"/>
                  <a:pt x="2088910" y="10203950"/>
                  <a:pt x="2090098" y="10199197"/>
                </a:cubicBezTo>
                <a:cubicBezTo>
                  <a:pt x="2090098" y="10199197"/>
                  <a:pt x="2090098" y="10199197"/>
                  <a:pt x="2087745" y="10198232"/>
                </a:cubicBezTo>
                <a:cubicBezTo>
                  <a:pt x="2092519" y="10168746"/>
                  <a:pt x="2087877" y="10135402"/>
                  <a:pt x="2109065" y="10144085"/>
                </a:cubicBezTo>
                <a:cubicBezTo>
                  <a:pt x="2110253" y="10139332"/>
                  <a:pt x="2113795" y="10135543"/>
                  <a:pt x="2116149" y="10136508"/>
                </a:cubicBezTo>
                <a:cubicBezTo>
                  <a:pt x="2117336" y="10131754"/>
                  <a:pt x="2118524" y="10127001"/>
                  <a:pt x="2118524" y="10127001"/>
                </a:cubicBezTo>
                <a:cubicBezTo>
                  <a:pt x="2122088" y="10112741"/>
                  <a:pt x="2124466" y="10103235"/>
                  <a:pt x="2128029" y="10088973"/>
                </a:cubicBezTo>
                <a:cubicBezTo>
                  <a:pt x="2124488" y="10092762"/>
                  <a:pt x="2124488" y="10092762"/>
                  <a:pt x="2122134" y="10091797"/>
                </a:cubicBezTo>
                <a:cubicBezTo>
                  <a:pt x="2122134" y="10091797"/>
                  <a:pt x="2122134" y="10091797"/>
                  <a:pt x="2120969" y="10086080"/>
                </a:cubicBezTo>
                <a:cubicBezTo>
                  <a:pt x="2123323" y="10087044"/>
                  <a:pt x="2124511" y="10082291"/>
                  <a:pt x="2129219" y="10084220"/>
                </a:cubicBezTo>
                <a:cubicBezTo>
                  <a:pt x="2126864" y="10083255"/>
                  <a:pt x="2128052" y="10078502"/>
                  <a:pt x="2128052" y="10078502"/>
                </a:cubicBezTo>
                <a:cubicBezTo>
                  <a:pt x="2123388" y="10055629"/>
                  <a:pt x="2137580" y="10030003"/>
                  <a:pt x="2134083" y="10012848"/>
                </a:cubicBezTo>
                <a:cubicBezTo>
                  <a:pt x="2145875" y="10007202"/>
                  <a:pt x="2154169" y="9984398"/>
                  <a:pt x="2157779" y="9949196"/>
                </a:cubicBezTo>
                <a:cubicBezTo>
                  <a:pt x="2161321" y="9945408"/>
                  <a:pt x="2166028" y="9947337"/>
                  <a:pt x="2170736" y="9949266"/>
                </a:cubicBezTo>
                <a:cubicBezTo>
                  <a:pt x="2170736" y="9949266"/>
                  <a:pt x="2170736" y="9949266"/>
                  <a:pt x="2173090" y="9950231"/>
                </a:cubicBezTo>
                <a:cubicBezTo>
                  <a:pt x="2182529" y="9943620"/>
                  <a:pt x="2183738" y="9928395"/>
                  <a:pt x="2184926" y="9923642"/>
                </a:cubicBezTo>
                <a:cubicBezTo>
                  <a:pt x="2184926" y="9923642"/>
                  <a:pt x="2183761" y="9917922"/>
                  <a:pt x="2183761" y="9917922"/>
                </a:cubicBezTo>
                <a:cubicBezTo>
                  <a:pt x="2183761" y="9917922"/>
                  <a:pt x="2181408" y="9916958"/>
                  <a:pt x="2179053" y="9915991"/>
                </a:cubicBezTo>
                <a:cubicBezTo>
                  <a:pt x="2179053" y="9915991"/>
                  <a:pt x="2176700" y="9915027"/>
                  <a:pt x="2176700" y="9915027"/>
                </a:cubicBezTo>
                <a:cubicBezTo>
                  <a:pt x="2174345" y="9914062"/>
                  <a:pt x="2174345" y="9914062"/>
                  <a:pt x="2175533" y="9909309"/>
                </a:cubicBezTo>
                <a:cubicBezTo>
                  <a:pt x="2175533" y="9909309"/>
                  <a:pt x="2177888" y="9910274"/>
                  <a:pt x="2177888" y="9910274"/>
                </a:cubicBezTo>
                <a:cubicBezTo>
                  <a:pt x="2177888" y="9910274"/>
                  <a:pt x="2180241" y="9911238"/>
                  <a:pt x="2180241" y="9911238"/>
                </a:cubicBezTo>
                <a:cubicBezTo>
                  <a:pt x="2182595" y="9912205"/>
                  <a:pt x="2184949" y="9913169"/>
                  <a:pt x="2184949" y="9913169"/>
                </a:cubicBezTo>
                <a:cubicBezTo>
                  <a:pt x="2197953" y="9892297"/>
                  <a:pt x="2205081" y="9863777"/>
                  <a:pt x="2209855" y="9834291"/>
                </a:cubicBezTo>
                <a:cubicBezTo>
                  <a:pt x="2213421" y="9820032"/>
                  <a:pt x="2216984" y="9805770"/>
                  <a:pt x="2220548" y="9791512"/>
                </a:cubicBezTo>
                <a:cubicBezTo>
                  <a:pt x="2222992" y="9750589"/>
                  <a:pt x="2250163" y="9714564"/>
                  <a:pt x="2233753" y="9676393"/>
                </a:cubicBezTo>
                <a:cubicBezTo>
                  <a:pt x="2241980" y="9685006"/>
                  <a:pt x="2249132" y="9646014"/>
                  <a:pt x="2263256" y="9651803"/>
                </a:cubicBezTo>
                <a:cubicBezTo>
                  <a:pt x="2255028" y="9643192"/>
                  <a:pt x="2270385" y="9623284"/>
                  <a:pt x="2282176" y="9617635"/>
                </a:cubicBezTo>
                <a:cubicBezTo>
                  <a:pt x="2282176" y="9617635"/>
                  <a:pt x="2285718" y="9613849"/>
                  <a:pt x="2284552" y="9608129"/>
                </a:cubicBezTo>
                <a:cubicBezTo>
                  <a:pt x="2285741" y="9603376"/>
                  <a:pt x="2285741" y="9603376"/>
                  <a:pt x="2289282" y="9599587"/>
                </a:cubicBezTo>
                <a:close/>
                <a:moveTo>
                  <a:pt x="975062" y="9594381"/>
                </a:moveTo>
                <a:cubicBezTo>
                  <a:pt x="977431" y="9595352"/>
                  <a:pt x="979798" y="9596322"/>
                  <a:pt x="979798" y="9596322"/>
                </a:cubicBezTo>
                <a:cubicBezTo>
                  <a:pt x="982166" y="9597293"/>
                  <a:pt x="982166" y="9597293"/>
                  <a:pt x="983322" y="9603117"/>
                </a:cubicBezTo>
                <a:cubicBezTo>
                  <a:pt x="983322" y="9603117"/>
                  <a:pt x="983322" y="9603117"/>
                  <a:pt x="984536" y="9598265"/>
                </a:cubicBezTo>
                <a:cubicBezTo>
                  <a:pt x="995771" y="9605544"/>
                  <a:pt x="997214" y="9612824"/>
                  <a:pt x="994643" y="9621803"/>
                </a:cubicBezTo>
                <a:cubicBezTo>
                  <a:pt x="992074" y="9630782"/>
                  <a:pt x="985488" y="9641458"/>
                  <a:pt x="980664" y="9655534"/>
                </a:cubicBezTo>
                <a:cubicBezTo>
                  <a:pt x="974772" y="9647767"/>
                  <a:pt x="970093" y="9635148"/>
                  <a:pt x="959408" y="9636119"/>
                </a:cubicBezTo>
                <a:cubicBezTo>
                  <a:pt x="951148" y="9627382"/>
                  <a:pt x="955942" y="9618646"/>
                  <a:pt x="961891" y="9615735"/>
                </a:cubicBezTo>
                <a:cubicBezTo>
                  <a:pt x="963104" y="9610881"/>
                  <a:pt x="963104" y="9610881"/>
                  <a:pt x="963104" y="9610881"/>
                </a:cubicBezTo>
                <a:cubicBezTo>
                  <a:pt x="960736" y="9609911"/>
                  <a:pt x="960736" y="9609911"/>
                  <a:pt x="960736" y="9609911"/>
                </a:cubicBezTo>
                <a:cubicBezTo>
                  <a:pt x="961949" y="9605057"/>
                  <a:pt x="964318" y="9606028"/>
                  <a:pt x="964318" y="9606028"/>
                </a:cubicBezTo>
                <a:cubicBezTo>
                  <a:pt x="966686" y="9606998"/>
                  <a:pt x="969053" y="9607970"/>
                  <a:pt x="967841" y="9612824"/>
                </a:cubicBezTo>
                <a:cubicBezTo>
                  <a:pt x="967841" y="9612824"/>
                  <a:pt x="967841" y="9612824"/>
                  <a:pt x="969053" y="9607970"/>
                </a:cubicBezTo>
                <a:cubicBezTo>
                  <a:pt x="972635" y="9604087"/>
                  <a:pt x="974946" y="9615735"/>
                  <a:pt x="977372" y="9606030"/>
                </a:cubicBezTo>
                <a:cubicBezTo>
                  <a:pt x="977372" y="9606030"/>
                  <a:pt x="975003" y="9605059"/>
                  <a:pt x="975003" y="9605059"/>
                </a:cubicBezTo>
                <a:cubicBezTo>
                  <a:pt x="973849" y="9599233"/>
                  <a:pt x="973849" y="9599233"/>
                  <a:pt x="973849" y="9599233"/>
                </a:cubicBezTo>
                <a:cubicBezTo>
                  <a:pt x="973849" y="9599233"/>
                  <a:pt x="975062" y="9594381"/>
                  <a:pt x="975062" y="9594381"/>
                </a:cubicBezTo>
                <a:close/>
                <a:moveTo>
                  <a:pt x="4236100" y="9576430"/>
                </a:moveTo>
                <a:cubicBezTo>
                  <a:pt x="4236100" y="9576430"/>
                  <a:pt x="4236100" y="9576430"/>
                  <a:pt x="4250770" y="9577269"/>
                </a:cubicBezTo>
                <a:cubicBezTo>
                  <a:pt x="4250515" y="9584614"/>
                  <a:pt x="4235844" y="9583775"/>
                  <a:pt x="4235844" y="9583775"/>
                </a:cubicBezTo>
                <a:cubicBezTo>
                  <a:pt x="4236100" y="9576430"/>
                  <a:pt x="4236100" y="9576430"/>
                  <a:pt x="4236100" y="9576430"/>
                </a:cubicBezTo>
                <a:close/>
                <a:moveTo>
                  <a:pt x="908318" y="9572718"/>
                </a:moveTo>
                <a:cubicBezTo>
                  <a:pt x="910686" y="9573689"/>
                  <a:pt x="913055" y="9574661"/>
                  <a:pt x="913055" y="9574661"/>
                </a:cubicBezTo>
                <a:cubicBezTo>
                  <a:pt x="911871" y="9579397"/>
                  <a:pt x="911871" y="9579397"/>
                  <a:pt x="911871" y="9579397"/>
                </a:cubicBezTo>
                <a:cubicBezTo>
                  <a:pt x="902398" y="9585956"/>
                  <a:pt x="902400" y="9596398"/>
                  <a:pt x="902401" y="9606840"/>
                </a:cubicBezTo>
                <a:cubicBezTo>
                  <a:pt x="900033" y="9616311"/>
                  <a:pt x="901217" y="9622019"/>
                  <a:pt x="898850" y="9631489"/>
                </a:cubicBezTo>
                <a:cubicBezTo>
                  <a:pt x="896481" y="9630519"/>
                  <a:pt x="896481" y="9630519"/>
                  <a:pt x="894114" y="9629548"/>
                </a:cubicBezTo>
                <a:cubicBezTo>
                  <a:pt x="894114" y="9629548"/>
                  <a:pt x="891745" y="9628578"/>
                  <a:pt x="891745" y="9628578"/>
                </a:cubicBezTo>
                <a:cubicBezTo>
                  <a:pt x="896481" y="9620077"/>
                  <a:pt x="895296" y="9614371"/>
                  <a:pt x="896479" y="9609635"/>
                </a:cubicBezTo>
                <a:cubicBezTo>
                  <a:pt x="895296" y="9603929"/>
                  <a:pt x="896479" y="9599193"/>
                  <a:pt x="898846" y="9589721"/>
                </a:cubicBezTo>
                <a:cubicBezTo>
                  <a:pt x="900031" y="9584985"/>
                  <a:pt x="901214" y="9580249"/>
                  <a:pt x="908318" y="9572718"/>
                </a:cubicBezTo>
                <a:close/>
                <a:moveTo>
                  <a:pt x="2299701" y="9567785"/>
                </a:moveTo>
                <a:cubicBezTo>
                  <a:pt x="2301997" y="9568727"/>
                  <a:pt x="2301746" y="9574794"/>
                  <a:pt x="2300339" y="9579153"/>
                </a:cubicBezTo>
                <a:cubicBezTo>
                  <a:pt x="2298934" y="9583514"/>
                  <a:pt x="2296372" y="9586166"/>
                  <a:pt x="2294046" y="9580276"/>
                </a:cubicBezTo>
                <a:cubicBezTo>
                  <a:pt x="2292928" y="9584753"/>
                  <a:pt x="2299701" y="9567785"/>
                  <a:pt x="2299701" y="9567785"/>
                </a:cubicBezTo>
                <a:close/>
                <a:moveTo>
                  <a:pt x="5162667" y="9563189"/>
                </a:moveTo>
                <a:cubicBezTo>
                  <a:pt x="5173567" y="9566881"/>
                  <a:pt x="5173515" y="9568410"/>
                  <a:pt x="5170706" y="9569782"/>
                </a:cubicBezTo>
                <a:cubicBezTo>
                  <a:pt x="5167903" y="9571155"/>
                  <a:pt x="5162347" y="9572372"/>
                  <a:pt x="5162241" y="9575432"/>
                </a:cubicBezTo>
                <a:cubicBezTo>
                  <a:pt x="5118228" y="9572914"/>
                  <a:pt x="5140659" y="9561930"/>
                  <a:pt x="5162667" y="9563189"/>
                </a:cubicBezTo>
                <a:close/>
                <a:moveTo>
                  <a:pt x="5238084" y="9561062"/>
                </a:moveTo>
                <a:cubicBezTo>
                  <a:pt x="5243618" y="9560459"/>
                  <a:pt x="5254621" y="9561089"/>
                  <a:pt x="5265625" y="9561718"/>
                </a:cubicBezTo>
                <a:cubicBezTo>
                  <a:pt x="5265625" y="9561718"/>
                  <a:pt x="5243360" y="9567805"/>
                  <a:pt x="5243360" y="9567805"/>
                </a:cubicBezTo>
                <a:cubicBezTo>
                  <a:pt x="5232486" y="9563502"/>
                  <a:pt x="5232550" y="9561665"/>
                  <a:pt x="5238084" y="9561062"/>
                </a:cubicBezTo>
                <a:close/>
                <a:moveTo>
                  <a:pt x="4264808" y="9547845"/>
                </a:moveTo>
                <a:cubicBezTo>
                  <a:pt x="4272604" y="9548291"/>
                  <a:pt x="4282937" y="9550545"/>
                  <a:pt x="4293213" y="9554463"/>
                </a:cubicBezTo>
                <a:cubicBezTo>
                  <a:pt x="4308452" y="9565323"/>
                  <a:pt x="4346945" y="9581258"/>
                  <a:pt x="4338834" y="9589845"/>
                </a:cubicBezTo>
                <a:cubicBezTo>
                  <a:pt x="4336132" y="9592709"/>
                  <a:pt x="4328250" y="9594755"/>
                  <a:pt x="4312607" y="9595524"/>
                </a:cubicBezTo>
                <a:cubicBezTo>
                  <a:pt x="4292054" y="9587689"/>
                  <a:pt x="4271965" y="9566566"/>
                  <a:pt x="4251644" y="9552086"/>
                </a:cubicBezTo>
                <a:cubicBezTo>
                  <a:pt x="4251760" y="9548763"/>
                  <a:pt x="4257015" y="9547398"/>
                  <a:pt x="4264808" y="9547845"/>
                </a:cubicBezTo>
                <a:close/>
                <a:moveTo>
                  <a:pt x="4397927" y="9546435"/>
                </a:moveTo>
                <a:cubicBezTo>
                  <a:pt x="4397927" y="9546435"/>
                  <a:pt x="4419016" y="9547642"/>
                  <a:pt x="4419016" y="9547642"/>
                </a:cubicBezTo>
                <a:cubicBezTo>
                  <a:pt x="4418785" y="9554250"/>
                  <a:pt x="4418785" y="9554250"/>
                  <a:pt x="4418785" y="9554250"/>
                </a:cubicBezTo>
                <a:cubicBezTo>
                  <a:pt x="4460963" y="9556663"/>
                  <a:pt x="4481822" y="9564480"/>
                  <a:pt x="4524004" y="9566894"/>
                </a:cubicBezTo>
                <a:cubicBezTo>
                  <a:pt x="4502224" y="9585519"/>
                  <a:pt x="4543711" y="9607762"/>
                  <a:pt x="4501071" y="9618571"/>
                </a:cubicBezTo>
                <a:cubicBezTo>
                  <a:pt x="4480438" y="9604141"/>
                  <a:pt x="4480438" y="9604141"/>
                  <a:pt x="4480669" y="9597532"/>
                </a:cubicBezTo>
                <a:cubicBezTo>
                  <a:pt x="4480669" y="9597532"/>
                  <a:pt x="4480438" y="9604141"/>
                  <a:pt x="4459349" y="9602935"/>
                </a:cubicBezTo>
                <a:cubicBezTo>
                  <a:pt x="4438260" y="9601729"/>
                  <a:pt x="4438491" y="9595120"/>
                  <a:pt x="4417403" y="9593914"/>
                </a:cubicBezTo>
                <a:cubicBezTo>
                  <a:pt x="4417632" y="9587303"/>
                  <a:pt x="4417863" y="9580694"/>
                  <a:pt x="4417863" y="9580694"/>
                </a:cubicBezTo>
                <a:cubicBezTo>
                  <a:pt x="4418094" y="9574083"/>
                  <a:pt x="4397005" y="9572877"/>
                  <a:pt x="4397005" y="9572877"/>
                </a:cubicBezTo>
                <a:cubicBezTo>
                  <a:pt x="4418094" y="9574083"/>
                  <a:pt x="4418785" y="9554250"/>
                  <a:pt x="4376607" y="9551838"/>
                </a:cubicBezTo>
                <a:cubicBezTo>
                  <a:pt x="4376607" y="9551838"/>
                  <a:pt x="4397927" y="9546435"/>
                  <a:pt x="4397927" y="9546435"/>
                </a:cubicBezTo>
                <a:close/>
                <a:moveTo>
                  <a:pt x="4496262" y="9545618"/>
                </a:moveTo>
                <a:cubicBezTo>
                  <a:pt x="4501796" y="9545015"/>
                  <a:pt x="4512799" y="9545643"/>
                  <a:pt x="4523802" y="9546273"/>
                </a:cubicBezTo>
                <a:cubicBezTo>
                  <a:pt x="4523547" y="9553620"/>
                  <a:pt x="4501282" y="9559705"/>
                  <a:pt x="4501537" y="9552360"/>
                </a:cubicBezTo>
                <a:cubicBezTo>
                  <a:pt x="4490663" y="9548059"/>
                  <a:pt x="4490728" y="9546223"/>
                  <a:pt x="4496262" y="9545618"/>
                </a:cubicBezTo>
                <a:close/>
                <a:moveTo>
                  <a:pt x="2287785" y="9542017"/>
                </a:moveTo>
                <a:cubicBezTo>
                  <a:pt x="2290081" y="9542958"/>
                  <a:pt x="2288934" y="9547549"/>
                  <a:pt x="2288934" y="9547549"/>
                </a:cubicBezTo>
                <a:cubicBezTo>
                  <a:pt x="2288934" y="9547549"/>
                  <a:pt x="2288934" y="9547549"/>
                  <a:pt x="2284342" y="9565920"/>
                </a:cubicBezTo>
                <a:cubicBezTo>
                  <a:pt x="2284342" y="9565920"/>
                  <a:pt x="2283195" y="9570511"/>
                  <a:pt x="2280898" y="9569569"/>
                </a:cubicBezTo>
                <a:cubicBezTo>
                  <a:pt x="2278601" y="9568628"/>
                  <a:pt x="2277452" y="9563096"/>
                  <a:pt x="2277452" y="9563096"/>
                </a:cubicBezTo>
                <a:cubicBezTo>
                  <a:pt x="2277452" y="9563096"/>
                  <a:pt x="2277452" y="9563096"/>
                  <a:pt x="2282044" y="9544725"/>
                </a:cubicBezTo>
                <a:cubicBezTo>
                  <a:pt x="2282044" y="9544725"/>
                  <a:pt x="2285487" y="9541075"/>
                  <a:pt x="2287785" y="9542017"/>
                </a:cubicBezTo>
                <a:close/>
                <a:moveTo>
                  <a:pt x="5141432" y="9539896"/>
                </a:moveTo>
                <a:cubicBezTo>
                  <a:pt x="5141432" y="9539896"/>
                  <a:pt x="5163442" y="9541154"/>
                  <a:pt x="5163442" y="9541154"/>
                </a:cubicBezTo>
                <a:cubicBezTo>
                  <a:pt x="5163442" y="9541154"/>
                  <a:pt x="5163185" y="9548500"/>
                  <a:pt x="5163185" y="9548500"/>
                </a:cubicBezTo>
                <a:cubicBezTo>
                  <a:pt x="5163185" y="9548500"/>
                  <a:pt x="5141177" y="9547241"/>
                  <a:pt x="5141177" y="9547241"/>
                </a:cubicBezTo>
                <a:cubicBezTo>
                  <a:pt x="5141177" y="9547241"/>
                  <a:pt x="5141432" y="9539896"/>
                  <a:pt x="5141432" y="9539896"/>
                </a:cubicBezTo>
                <a:close/>
                <a:moveTo>
                  <a:pt x="980970" y="9537712"/>
                </a:moveTo>
                <a:cubicBezTo>
                  <a:pt x="983822" y="9535321"/>
                  <a:pt x="988558" y="9534414"/>
                  <a:pt x="991419" y="9538437"/>
                </a:cubicBezTo>
                <a:cubicBezTo>
                  <a:pt x="988837" y="9548769"/>
                  <a:pt x="983115" y="9540727"/>
                  <a:pt x="981823" y="9545894"/>
                </a:cubicBezTo>
                <a:cubicBezTo>
                  <a:pt x="977149" y="9543977"/>
                  <a:pt x="978117" y="9540103"/>
                  <a:pt x="980970" y="9537712"/>
                </a:cubicBezTo>
                <a:close/>
                <a:moveTo>
                  <a:pt x="1067768" y="9532862"/>
                </a:moveTo>
                <a:cubicBezTo>
                  <a:pt x="1069270" y="9532564"/>
                  <a:pt x="1070949" y="9533252"/>
                  <a:pt x="1072886" y="9535375"/>
                </a:cubicBezTo>
                <a:cubicBezTo>
                  <a:pt x="1070476" y="9545020"/>
                  <a:pt x="1065827" y="9553746"/>
                  <a:pt x="1056869" y="9550075"/>
                </a:cubicBezTo>
                <a:cubicBezTo>
                  <a:pt x="1060358" y="9543530"/>
                  <a:pt x="1063263" y="9533757"/>
                  <a:pt x="1067768" y="9532862"/>
                </a:cubicBezTo>
                <a:close/>
                <a:moveTo>
                  <a:pt x="5247386" y="9531391"/>
                </a:moveTo>
                <a:cubicBezTo>
                  <a:pt x="5250197" y="9529866"/>
                  <a:pt x="5255699" y="9530179"/>
                  <a:pt x="5266585" y="9534176"/>
                </a:cubicBezTo>
                <a:cubicBezTo>
                  <a:pt x="5266350" y="9540909"/>
                  <a:pt x="5266116" y="9547642"/>
                  <a:pt x="5265880" y="9554374"/>
                </a:cubicBezTo>
                <a:cubicBezTo>
                  <a:pt x="5243872" y="9553116"/>
                  <a:pt x="5244108" y="9546381"/>
                  <a:pt x="5244342" y="9539651"/>
                </a:cubicBezTo>
                <a:cubicBezTo>
                  <a:pt x="5244459" y="9536285"/>
                  <a:pt x="5244577" y="9532918"/>
                  <a:pt x="5247386" y="9531391"/>
                </a:cubicBezTo>
                <a:close/>
                <a:moveTo>
                  <a:pt x="5307592" y="9517508"/>
                </a:moveTo>
                <a:cubicBezTo>
                  <a:pt x="5325930" y="9518558"/>
                  <a:pt x="5325704" y="9525085"/>
                  <a:pt x="5325248" y="9538145"/>
                </a:cubicBezTo>
                <a:cubicBezTo>
                  <a:pt x="5306908" y="9537095"/>
                  <a:pt x="5306908" y="9537095"/>
                  <a:pt x="5306908" y="9537095"/>
                </a:cubicBezTo>
                <a:cubicBezTo>
                  <a:pt x="5288796" y="9529518"/>
                  <a:pt x="5307364" y="9524038"/>
                  <a:pt x="5307592" y="9517508"/>
                </a:cubicBezTo>
                <a:close/>
                <a:moveTo>
                  <a:pt x="4010731" y="9505154"/>
                </a:moveTo>
                <a:lnTo>
                  <a:pt x="4016222" y="9505796"/>
                </a:lnTo>
                <a:cubicBezTo>
                  <a:pt x="4021612" y="9509374"/>
                  <a:pt x="4021442" y="9514270"/>
                  <a:pt x="4010322" y="9516905"/>
                </a:cubicBezTo>
                <a:close/>
                <a:moveTo>
                  <a:pt x="4010775" y="9503848"/>
                </a:moveTo>
                <a:lnTo>
                  <a:pt x="4010731" y="9505154"/>
                </a:lnTo>
                <a:lnTo>
                  <a:pt x="4007070" y="9504727"/>
                </a:lnTo>
                <a:close/>
                <a:moveTo>
                  <a:pt x="3988772" y="9502589"/>
                </a:moveTo>
                <a:lnTo>
                  <a:pt x="4007070" y="9504727"/>
                </a:lnTo>
                <a:lnTo>
                  <a:pt x="3988544" y="9509119"/>
                </a:lnTo>
                <a:cubicBezTo>
                  <a:pt x="3988544" y="9509119"/>
                  <a:pt x="3988772" y="9502589"/>
                  <a:pt x="3988772" y="9502589"/>
                </a:cubicBezTo>
                <a:close/>
                <a:moveTo>
                  <a:pt x="5120795" y="9499466"/>
                </a:moveTo>
                <a:cubicBezTo>
                  <a:pt x="5120795" y="9499466"/>
                  <a:pt x="5120795" y="9499466"/>
                  <a:pt x="5142802" y="9500724"/>
                </a:cubicBezTo>
                <a:cubicBezTo>
                  <a:pt x="5142802" y="9500724"/>
                  <a:pt x="5142548" y="9508069"/>
                  <a:pt x="5142548" y="9508069"/>
                </a:cubicBezTo>
                <a:cubicBezTo>
                  <a:pt x="5142548" y="9508069"/>
                  <a:pt x="5142548" y="9508069"/>
                  <a:pt x="5120538" y="9506811"/>
                </a:cubicBezTo>
                <a:cubicBezTo>
                  <a:pt x="5120538" y="9506811"/>
                  <a:pt x="5120795" y="9499466"/>
                  <a:pt x="5120795" y="9499466"/>
                </a:cubicBezTo>
                <a:close/>
                <a:moveTo>
                  <a:pt x="5002177" y="9491687"/>
                </a:moveTo>
                <a:lnTo>
                  <a:pt x="5019311" y="9492667"/>
                </a:lnTo>
                <a:cubicBezTo>
                  <a:pt x="5019311" y="9492667"/>
                  <a:pt x="5019076" y="9499433"/>
                  <a:pt x="5019076" y="9499433"/>
                </a:cubicBezTo>
                <a:cubicBezTo>
                  <a:pt x="5019076" y="9499433"/>
                  <a:pt x="4998512" y="9498257"/>
                  <a:pt x="4998512" y="9498257"/>
                </a:cubicBezTo>
                <a:close/>
                <a:moveTo>
                  <a:pt x="5246177" y="9487011"/>
                </a:moveTo>
                <a:cubicBezTo>
                  <a:pt x="5268182" y="9488270"/>
                  <a:pt x="5290190" y="9489528"/>
                  <a:pt x="5290190" y="9489528"/>
                </a:cubicBezTo>
                <a:cubicBezTo>
                  <a:pt x="5289978" y="9495650"/>
                  <a:pt x="5289978" y="9495650"/>
                  <a:pt x="5289978" y="9495650"/>
                </a:cubicBezTo>
                <a:cubicBezTo>
                  <a:pt x="5289763" y="9501772"/>
                  <a:pt x="5267755" y="9500511"/>
                  <a:pt x="5267755" y="9500511"/>
                </a:cubicBezTo>
                <a:cubicBezTo>
                  <a:pt x="5267968" y="9494391"/>
                  <a:pt x="5245964" y="9493133"/>
                  <a:pt x="5246177" y="9487011"/>
                </a:cubicBezTo>
                <a:close/>
                <a:moveTo>
                  <a:pt x="4173158" y="9484516"/>
                </a:moveTo>
                <a:cubicBezTo>
                  <a:pt x="4195161" y="9485776"/>
                  <a:pt x="4194674" y="9499765"/>
                  <a:pt x="4216682" y="9501024"/>
                </a:cubicBezTo>
                <a:cubicBezTo>
                  <a:pt x="4216439" y="9508019"/>
                  <a:pt x="4216194" y="9515015"/>
                  <a:pt x="4215950" y="9522010"/>
                </a:cubicBezTo>
                <a:cubicBezTo>
                  <a:pt x="4215950" y="9522010"/>
                  <a:pt x="4215707" y="9529004"/>
                  <a:pt x="4215707" y="9529004"/>
                </a:cubicBezTo>
                <a:cubicBezTo>
                  <a:pt x="4215707" y="9529004"/>
                  <a:pt x="4215707" y="9529004"/>
                  <a:pt x="4215462" y="9535999"/>
                </a:cubicBezTo>
                <a:cubicBezTo>
                  <a:pt x="4215462" y="9535999"/>
                  <a:pt x="4193454" y="9534741"/>
                  <a:pt x="4193454" y="9534741"/>
                </a:cubicBezTo>
                <a:cubicBezTo>
                  <a:pt x="4193454" y="9534741"/>
                  <a:pt x="4193697" y="9527745"/>
                  <a:pt x="4193697" y="9527745"/>
                </a:cubicBezTo>
                <a:cubicBezTo>
                  <a:pt x="4172181" y="9512498"/>
                  <a:pt x="4172670" y="9498505"/>
                  <a:pt x="4173158" y="9484516"/>
                </a:cubicBezTo>
                <a:close/>
                <a:moveTo>
                  <a:pt x="4312856" y="9482995"/>
                </a:moveTo>
                <a:cubicBezTo>
                  <a:pt x="4329925" y="9483848"/>
                  <a:pt x="4351039" y="9494831"/>
                  <a:pt x="4351409" y="9504627"/>
                </a:cubicBezTo>
                <a:cubicBezTo>
                  <a:pt x="4351571" y="9508982"/>
                  <a:pt x="4347636" y="9513099"/>
                  <a:pt x="4337429" y="9515991"/>
                </a:cubicBezTo>
                <a:cubicBezTo>
                  <a:pt x="4297084" y="9513683"/>
                  <a:pt x="4338397" y="9488243"/>
                  <a:pt x="4298053" y="9485936"/>
                </a:cubicBezTo>
                <a:cubicBezTo>
                  <a:pt x="4301926" y="9483551"/>
                  <a:pt x="4307166" y="9482710"/>
                  <a:pt x="4312856" y="9482995"/>
                </a:cubicBezTo>
                <a:close/>
                <a:moveTo>
                  <a:pt x="922199" y="9469294"/>
                </a:moveTo>
                <a:cubicBezTo>
                  <a:pt x="924861" y="9468436"/>
                  <a:pt x="927679" y="9468913"/>
                  <a:pt x="930332" y="9471356"/>
                </a:cubicBezTo>
                <a:cubicBezTo>
                  <a:pt x="925503" y="9480226"/>
                  <a:pt x="917168" y="9482235"/>
                  <a:pt x="911112" y="9496025"/>
                </a:cubicBezTo>
                <a:cubicBezTo>
                  <a:pt x="907627" y="9486461"/>
                  <a:pt x="914212" y="9471869"/>
                  <a:pt x="922199" y="9469294"/>
                </a:cubicBezTo>
                <a:close/>
                <a:moveTo>
                  <a:pt x="3970662" y="9468642"/>
                </a:moveTo>
                <a:cubicBezTo>
                  <a:pt x="3978937" y="9468503"/>
                  <a:pt x="3989939" y="9469131"/>
                  <a:pt x="3989939" y="9469131"/>
                </a:cubicBezTo>
                <a:cubicBezTo>
                  <a:pt x="3989769" y="9474027"/>
                  <a:pt x="3989769" y="9474027"/>
                  <a:pt x="3967761" y="9472769"/>
                </a:cubicBezTo>
                <a:cubicBezTo>
                  <a:pt x="3956844" y="9469692"/>
                  <a:pt x="3962388" y="9468783"/>
                  <a:pt x="3970662" y="9468642"/>
                </a:cubicBezTo>
                <a:close/>
                <a:moveTo>
                  <a:pt x="5140514" y="9467513"/>
                </a:moveTo>
                <a:cubicBezTo>
                  <a:pt x="5146732" y="9467065"/>
                  <a:pt x="5154999" y="9467078"/>
                  <a:pt x="5166003" y="9467706"/>
                </a:cubicBezTo>
                <a:cubicBezTo>
                  <a:pt x="5165746" y="9475052"/>
                  <a:pt x="5143482" y="9481139"/>
                  <a:pt x="5121478" y="9479880"/>
                </a:cubicBezTo>
                <a:cubicBezTo>
                  <a:pt x="5121670" y="9474371"/>
                  <a:pt x="5121861" y="9468862"/>
                  <a:pt x="5140514" y="9467513"/>
                </a:cubicBezTo>
                <a:close/>
                <a:moveTo>
                  <a:pt x="1067054" y="9455133"/>
                </a:moveTo>
                <a:cubicBezTo>
                  <a:pt x="1068313" y="9454588"/>
                  <a:pt x="1069840" y="9454888"/>
                  <a:pt x="1071869" y="9457025"/>
                </a:cubicBezTo>
                <a:cubicBezTo>
                  <a:pt x="1070642" y="9472183"/>
                  <a:pt x="1057833" y="9472154"/>
                  <a:pt x="1054281" y="9486362"/>
                </a:cubicBezTo>
                <a:cubicBezTo>
                  <a:pt x="1050814" y="9479720"/>
                  <a:pt x="1051999" y="9474984"/>
                  <a:pt x="1045022" y="9472125"/>
                </a:cubicBezTo>
                <a:cubicBezTo>
                  <a:pt x="1049716" y="9463605"/>
                  <a:pt x="1055550" y="9460777"/>
                  <a:pt x="1056732" y="9456041"/>
                </a:cubicBezTo>
                <a:cubicBezTo>
                  <a:pt x="1061933" y="9466003"/>
                  <a:pt x="1063281" y="9456767"/>
                  <a:pt x="1067054" y="9455133"/>
                </a:cubicBezTo>
                <a:close/>
                <a:moveTo>
                  <a:pt x="5047720" y="9454272"/>
                </a:moveTo>
                <a:cubicBezTo>
                  <a:pt x="5052516" y="9455083"/>
                  <a:pt x="5057958" y="9457111"/>
                  <a:pt x="5063341" y="9460854"/>
                </a:cubicBezTo>
                <a:cubicBezTo>
                  <a:pt x="5063101" y="9467708"/>
                  <a:pt x="5062863" y="9474565"/>
                  <a:pt x="5062863" y="9474565"/>
                </a:cubicBezTo>
                <a:cubicBezTo>
                  <a:pt x="5062863" y="9474565"/>
                  <a:pt x="5040854" y="9473304"/>
                  <a:pt x="5040854" y="9473304"/>
                </a:cubicBezTo>
                <a:cubicBezTo>
                  <a:pt x="5040854" y="9473304"/>
                  <a:pt x="5040854" y="9473304"/>
                  <a:pt x="5041093" y="9466450"/>
                </a:cubicBezTo>
                <a:cubicBezTo>
                  <a:pt x="5030209" y="9462393"/>
                  <a:pt x="5030389" y="9457253"/>
                  <a:pt x="5035981" y="9454997"/>
                </a:cubicBezTo>
                <a:cubicBezTo>
                  <a:pt x="5038777" y="9453869"/>
                  <a:pt x="5042925" y="9453462"/>
                  <a:pt x="5047720" y="9454272"/>
                </a:cubicBezTo>
                <a:close/>
                <a:moveTo>
                  <a:pt x="4381448" y="9447626"/>
                </a:moveTo>
                <a:cubicBezTo>
                  <a:pt x="4389663" y="9447568"/>
                  <a:pt x="4397213" y="9448423"/>
                  <a:pt x="4402197" y="9450394"/>
                </a:cubicBezTo>
                <a:cubicBezTo>
                  <a:pt x="4381788" y="9455971"/>
                  <a:pt x="4361380" y="9461552"/>
                  <a:pt x="4340975" y="9467130"/>
                </a:cubicBezTo>
                <a:cubicBezTo>
                  <a:pt x="4326197" y="9456166"/>
                  <a:pt x="4356808" y="9447797"/>
                  <a:pt x="4381448" y="9447626"/>
                </a:cubicBezTo>
                <a:close/>
                <a:moveTo>
                  <a:pt x="2308158" y="9440252"/>
                </a:moveTo>
                <a:cubicBezTo>
                  <a:pt x="2310454" y="9441193"/>
                  <a:pt x="2312752" y="9442135"/>
                  <a:pt x="2315047" y="9443076"/>
                </a:cubicBezTo>
                <a:cubicBezTo>
                  <a:pt x="2313900" y="9447667"/>
                  <a:pt x="2312752" y="9452262"/>
                  <a:pt x="2311604" y="9456853"/>
                </a:cubicBezTo>
                <a:cubicBezTo>
                  <a:pt x="2309308" y="9455913"/>
                  <a:pt x="2307011" y="9454970"/>
                  <a:pt x="2304714" y="9454030"/>
                </a:cubicBezTo>
                <a:cubicBezTo>
                  <a:pt x="2305862" y="9449438"/>
                  <a:pt x="2307011" y="9444845"/>
                  <a:pt x="2308158" y="9440252"/>
                </a:cubicBezTo>
                <a:close/>
                <a:moveTo>
                  <a:pt x="1034256" y="9440181"/>
                </a:moveTo>
                <a:cubicBezTo>
                  <a:pt x="1033653" y="9442593"/>
                  <a:pt x="1033944" y="9444041"/>
                  <a:pt x="1033939" y="9445367"/>
                </a:cubicBezTo>
                <a:cubicBezTo>
                  <a:pt x="1033933" y="9446695"/>
                  <a:pt x="1033632" y="9447899"/>
                  <a:pt x="1031845" y="9449826"/>
                </a:cubicBezTo>
                <a:cubicBezTo>
                  <a:pt x="1028271" y="9453677"/>
                  <a:pt x="1022330" y="9456557"/>
                  <a:pt x="1019962" y="9455587"/>
                </a:cubicBezTo>
                <a:cubicBezTo>
                  <a:pt x="1016387" y="9459437"/>
                  <a:pt x="1015225" y="9453644"/>
                  <a:pt x="1012856" y="9452673"/>
                </a:cubicBezTo>
                <a:cubicBezTo>
                  <a:pt x="1012856" y="9452673"/>
                  <a:pt x="1012856" y="9452673"/>
                  <a:pt x="1014061" y="9447851"/>
                </a:cubicBezTo>
                <a:cubicBezTo>
                  <a:pt x="1014061" y="9447851"/>
                  <a:pt x="1015267" y="9443030"/>
                  <a:pt x="1017636" y="9444000"/>
                </a:cubicBezTo>
                <a:cubicBezTo>
                  <a:pt x="1020004" y="9444970"/>
                  <a:pt x="1023577" y="9441120"/>
                  <a:pt x="1025945" y="9442090"/>
                </a:cubicBezTo>
                <a:cubicBezTo>
                  <a:pt x="1029520" y="9438240"/>
                  <a:pt x="1031886" y="9439210"/>
                  <a:pt x="1034256" y="9440181"/>
                </a:cubicBezTo>
                <a:close/>
                <a:moveTo>
                  <a:pt x="5207797" y="9428393"/>
                </a:moveTo>
                <a:cubicBezTo>
                  <a:pt x="5216837" y="9432592"/>
                  <a:pt x="5216773" y="9434426"/>
                  <a:pt x="5214449" y="9435215"/>
                </a:cubicBezTo>
                <a:cubicBezTo>
                  <a:pt x="5212125" y="9436001"/>
                  <a:pt x="5207542" y="9435739"/>
                  <a:pt x="5207542" y="9435739"/>
                </a:cubicBezTo>
                <a:cubicBezTo>
                  <a:pt x="5207542" y="9435739"/>
                  <a:pt x="5207286" y="9443082"/>
                  <a:pt x="5207029" y="9450427"/>
                </a:cubicBezTo>
                <a:cubicBezTo>
                  <a:pt x="5207029" y="9450427"/>
                  <a:pt x="5188689" y="9449380"/>
                  <a:pt x="5188689" y="9449380"/>
                </a:cubicBezTo>
                <a:cubicBezTo>
                  <a:pt x="5188945" y="9442034"/>
                  <a:pt x="5189202" y="9434689"/>
                  <a:pt x="5207797" y="9428393"/>
                </a:cubicBezTo>
                <a:close/>
                <a:moveTo>
                  <a:pt x="1065190" y="9428360"/>
                </a:moveTo>
                <a:cubicBezTo>
                  <a:pt x="1066521" y="9426947"/>
                  <a:pt x="1068002" y="9426249"/>
                  <a:pt x="1068595" y="9429103"/>
                </a:cubicBezTo>
                <a:cubicBezTo>
                  <a:pt x="1069779" y="9445251"/>
                  <a:pt x="1042544" y="9428865"/>
                  <a:pt x="1062674" y="9431896"/>
                </a:cubicBezTo>
                <a:cubicBezTo>
                  <a:pt x="1062674" y="9431896"/>
                  <a:pt x="1063857" y="9429771"/>
                  <a:pt x="1065190" y="9428360"/>
                </a:cubicBezTo>
                <a:close/>
                <a:moveTo>
                  <a:pt x="4219215" y="9428275"/>
                </a:moveTo>
                <a:cubicBezTo>
                  <a:pt x="4239156" y="9436108"/>
                  <a:pt x="4279732" y="9431737"/>
                  <a:pt x="4299674" y="9439568"/>
                </a:cubicBezTo>
                <a:cubicBezTo>
                  <a:pt x="4299442" y="9446244"/>
                  <a:pt x="4279267" y="9445090"/>
                  <a:pt x="4279267" y="9445090"/>
                </a:cubicBezTo>
                <a:cubicBezTo>
                  <a:pt x="4258864" y="9450615"/>
                  <a:pt x="4279034" y="9451769"/>
                  <a:pt x="4279034" y="9451769"/>
                </a:cubicBezTo>
                <a:cubicBezTo>
                  <a:pt x="4237991" y="9469491"/>
                  <a:pt x="4298276" y="9479631"/>
                  <a:pt x="4297578" y="9499661"/>
                </a:cubicBezTo>
                <a:cubicBezTo>
                  <a:pt x="4257001" y="9504031"/>
                  <a:pt x="4237294" y="9489522"/>
                  <a:pt x="4237759" y="9476169"/>
                </a:cubicBezTo>
                <a:cubicBezTo>
                  <a:pt x="4217584" y="9475015"/>
                  <a:pt x="4237991" y="9469491"/>
                  <a:pt x="4238225" y="9462816"/>
                </a:cubicBezTo>
                <a:cubicBezTo>
                  <a:pt x="4197648" y="9467184"/>
                  <a:pt x="4197415" y="9473861"/>
                  <a:pt x="4177008" y="9479384"/>
                </a:cubicBezTo>
                <a:cubicBezTo>
                  <a:pt x="4157299" y="9464876"/>
                  <a:pt x="4157531" y="9458200"/>
                  <a:pt x="4137361" y="9457046"/>
                </a:cubicBezTo>
                <a:cubicBezTo>
                  <a:pt x="4157765" y="9451521"/>
                  <a:pt x="4137828" y="9443693"/>
                  <a:pt x="4138061" y="9437014"/>
                </a:cubicBezTo>
                <a:cubicBezTo>
                  <a:pt x="4158230" y="9438168"/>
                  <a:pt x="4158464" y="9431492"/>
                  <a:pt x="4198813" y="9433800"/>
                </a:cubicBezTo>
                <a:cubicBezTo>
                  <a:pt x="4198346" y="9447153"/>
                  <a:pt x="4178404" y="9439322"/>
                  <a:pt x="4178172" y="9445999"/>
                </a:cubicBezTo>
                <a:cubicBezTo>
                  <a:pt x="4177940" y="9452675"/>
                  <a:pt x="4177940" y="9452675"/>
                  <a:pt x="4177707" y="9459354"/>
                </a:cubicBezTo>
                <a:cubicBezTo>
                  <a:pt x="4198114" y="9453829"/>
                  <a:pt x="4198346" y="9447153"/>
                  <a:pt x="4198579" y="9440476"/>
                </a:cubicBezTo>
                <a:cubicBezTo>
                  <a:pt x="4218748" y="9441628"/>
                  <a:pt x="4238924" y="9442782"/>
                  <a:pt x="4219215" y="9428275"/>
                </a:cubicBezTo>
                <a:close/>
                <a:moveTo>
                  <a:pt x="5123438" y="9423570"/>
                </a:moveTo>
                <a:cubicBezTo>
                  <a:pt x="5145445" y="9424829"/>
                  <a:pt x="5167454" y="9426087"/>
                  <a:pt x="5167454" y="9426087"/>
                </a:cubicBezTo>
                <a:cubicBezTo>
                  <a:pt x="5166942" y="9440776"/>
                  <a:pt x="5144677" y="9446863"/>
                  <a:pt x="5122667" y="9445605"/>
                </a:cubicBezTo>
                <a:cubicBezTo>
                  <a:pt x="5100921" y="9437001"/>
                  <a:pt x="5123181" y="9430916"/>
                  <a:pt x="5123438" y="9423570"/>
                </a:cubicBezTo>
                <a:close/>
                <a:moveTo>
                  <a:pt x="5310917" y="9422026"/>
                </a:moveTo>
                <a:cubicBezTo>
                  <a:pt x="5331091" y="9423180"/>
                  <a:pt x="5331091" y="9423180"/>
                  <a:pt x="5351265" y="9424334"/>
                </a:cubicBezTo>
                <a:cubicBezTo>
                  <a:pt x="5350787" y="9438045"/>
                  <a:pt x="5350549" y="9444899"/>
                  <a:pt x="5350308" y="9451753"/>
                </a:cubicBezTo>
                <a:cubicBezTo>
                  <a:pt x="5350308" y="9451753"/>
                  <a:pt x="5350308" y="9451753"/>
                  <a:pt x="5330134" y="9450601"/>
                </a:cubicBezTo>
                <a:cubicBezTo>
                  <a:pt x="5309960" y="9449447"/>
                  <a:pt x="5309960" y="9449447"/>
                  <a:pt x="5289790" y="9448293"/>
                </a:cubicBezTo>
                <a:cubicBezTo>
                  <a:pt x="5269855" y="9440283"/>
                  <a:pt x="5310438" y="9435737"/>
                  <a:pt x="5310917" y="9422026"/>
                </a:cubicBezTo>
                <a:close/>
                <a:moveTo>
                  <a:pt x="4322423" y="9419459"/>
                </a:moveTo>
                <a:cubicBezTo>
                  <a:pt x="4344431" y="9420719"/>
                  <a:pt x="4344431" y="9420719"/>
                  <a:pt x="4344176" y="9428063"/>
                </a:cubicBezTo>
                <a:cubicBezTo>
                  <a:pt x="4322167" y="9426804"/>
                  <a:pt x="4322167" y="9426804"/>
                  <a:pt x="4322167" y="9426804"/>
                </a:cubicBezTo>
                <a:cubicBezTo>
                  <a:pt x="4322423" y="9419459"/>
                  <a:pt x="4322423" y="9419459"/>
                  <a:pt x="4322423" y="9419459"/>
                </a:cubicBezTo>
                <a:close/>
                <a:moveTo>
                  <a:pt x="923376" y="9415616"/>
                </a:moveTo>
                <a:cubicBezTo>
                  <a:pt x="923376" y="9415616"/>
                  <a:pt x="925745" y="9416586"/>
                  <a:pt x="925745" y="9416586"/>
                </a:cubicBezTo>
                <a:cubicBezTo>
                  <a:pt x="928111" y="9417559"/>
                  <a:pt x="928111" y="9417559"/>
                  <a:pt x="928111" y="9417559"/>
                </a:cubicBezTo>
                <a:cubicBezTo>
                  <a:pt x="926881" y="9422478"/>
                  <a:pt x="928021" y="9428368"/>
                  <a:pt x="926791" y="9433289"/>
                </a:cubicBezTo>
                <a:cubicBezTo>
                  <a:pt x="927930" y="9439181"/>
                  <a:pt x="926701" y="9444101"/>
                  <a:pt x="921871" y="9452971"/>
                </a:cubicBezTo>
                <a:cubicBezTo>
                  <a:pt x="921871" y="9452971"/>
                  <a:pt x="919503" y="9452001"/>
                  <a:pt x="917135" y="9451029"/>
                </a:cubicBezTo>
                <a:cubicBezTo>
                  <a:pt x="917135" y="9451029"/>
                  <a:pt x="918365" y="9446109"/>
                  <a:pt x="918365" y="9446109"/>
                </a:cubicBezTo>
                <a:cubicBezTo>
                  <a:pt x="921962" y="9442160"/>
                  <a:pt x="923192" y="9437239"/>
                  <a:pt x="922056" y="9431349"/>
                </a:cubicBezTo>
                <a:cubicBezTo>
                  <a:pt x="923286" y="9426427"/>
                  <a:pt x="920916" y="9425457"/>
                  <a:pt x="922146" y="9420537"/>
                </a:cubicBezTo>
                <a:cubicBezTo>
                  <a:pt x="922146" y="9420537"/>
                  <a:pt x="923376" y="9415616"/>
                  <a:pt x="923376" y="9415616"/>
                </a:cubicBezTo>
                <a:close/>
                <a:moveTo>
                  <a:pt x="4425803" y="9405746"/>
                </a:moveTo>
                <a:cubicBezTo>
                  <a:pt x="4425803" y="9405746"/>
                  <a:pt x="4425803" y="9405746"/>
                  <a:pt x="4445977" y="9406900"/>
                </a:cubicBezTo>
                <a:cubicBezTo>
                  <a:pt x="4445743" y="9413635"/>
                  <a:pt x="4445743" y="9413635"/>
                  <a:pt x="4445743" y="9413635"/>
                </a:cubicBezTo>
                <a:cubicBezTo>
                  <a:pt x="4445743" y="9413635"/>
                  <a:pt x="4465912" y="9414787"/>
                  <a:pt x="4465912" y="9414787"/>
                </a:cubicBezTo>
                <a:cubicBezTo>
                  <a:pt x="4465912" y="9414787"/>
                  <a:pt x="4486321" y="9409208"/>
                  <a:pt x="4486321" y="9409208"/>
                </a:cubicBezTo>
                <a:cubicBezTo>
                  <a:pt x="4496408" y="9409784"/>
                  <a:pt x="4496291" y="9413151"/>
                  <a:pt x="4491127" y="9416231"/>
                </a:cubicBezTo>
                <a:cubicBezTo>
                  <a:pt x="4485969" y="9419306"/>
                  <a:pt x="4475765" y="9422095"/>
                  <a:pt x="4465677" y="9421519"/>
                </a:cubicBezTo>
                <a:cubicBezTo>
                  <a:pt x="4465441" y="9428252"/>
                  <a:pt x="4465207" y="9434987"/>
                  <a:pt x="4465207" y="9434987"/>
                </a:cubicBezTo>
                <a:cubicBezTo>
                  <a:pt x="4445038" y="9433833"/>
                  <a:pt x="4445272" y="9427100"/>
                  <a:pt x="4445272" y="9427100"/>
                </a:cubicBezTo>
                <a:cubicBezTo>
                  <a:pt x="4425333" y="9419211"/>
                  <a:pt x="4445272" y="9427100"/>
                  <a:pt x="4445508" y="9420365"/>
                </a:cubicBezTo>
                <a:cubicBezTo>
                  <a:pt x="4445743" y="9413635"/>
                  <a:pt x="4425568" y="9412481"/>
                  <a:pt x="4425568" y="9412481"/>
                </a:cubicBezTo>
                <a:cubicBezTo>
                  <a:pt x="4425803" y="9405746"/>
                  <a:pt x="4425803" y="9405746"/>
                  <a:pt x="4425803" y="9405746"/>
                </a:cubicBezTo>
                <a:close/>
                <a:moveTo>
                  <a:pt x="3951725" y="9405617"/>
                </a:moveTo>
                <a:cubicBezTo>
                  <a:pt x="3951725" y="9405617"/>
                  <a:pt x="3951725" y="9405617"/>
                  <a:pt x="3970065" y="9406664"/>
                </a:cubicBezTo>
                <a:cubicBezTo>
                  <a:pt x="3969638" y="9418908"/>
                  <a:pt x="3932960" y="9416809"/>
                  <a:pt x="3951725" y="9405617"/>
                </a:cubicBezTo>
                <a:close/>
                <a:moveTo>
                  <a:pt x="4115451" y="9400262"/>
                </a:moveTo>
                <a:cubicBezTo>
                  <a:pt x="4135383" y="9408271"/>
                  <a:pt x="4155796" y="9402568"/>
                  <a:pt x="4175731" y="9410579"/>
                </a:cubicBezTo>
                <a:cubicBezTo>
                  <a:pt x="4155318" y="9416279"/>
                  <a:pt x="4155079" y="9423133"/>
                  <a:pt x="4154840" y="9429990"/>
                </a:cubicBezTo>
                <a:cubicBezTo>
                  <a:pt x="4134426" y="9435690"/>
                  <a:pt x="4114496" y="9427682"/>
                  <a:pt x="4114256" y="9434536"/>
                </a:cubicBezTo>
                <a:cubicBezTo>
                  <a:pt x="4094561" y="9419673"/>
                  <a:pt x="4134904" y="9421981"/>
                  <a:pt x="4115451" y="9400262"/>
                </a:cubicBezTo>
                <a:close/>
                <a:moveTo>
                  <a:pt x="3359678" y="9394217"/>
                </a:moveTo>
                <a:cubicBezTo>
                  <a:pt x="3364415" y="9396588"/>
                  <a:pt x="3367122" y="9407236"/>
                  <a:pt x="3374012" y="9410685"/>
                </a:cubicBezTo>
                <a:cubicBezTo>
                  <a:pt x="3368035" y="9418705"/>
                  <a:pt x="3363221" y="9399777"/>
                  <a:pt x="3354034" y="9395178"/>
                </a:cubicBezTo>
                <a:cubicBezTo>
                  <a:pt x="3356294" y="9393556"/>
                  <a:pt x="3358099" y="9393426"/>
                  <a:pt x="3359678" y="9394217"/>
                </a:cubicBezTo>
                <a:close/>
                <a:moveTo>
                  <a:pt x="2353365" y="9384740"/>
                </a:moveTo>
                <a:cubicBezTo>
                  <a:pt x="2362838" y="9388624"/>
                  <a:pt x="2363098" y="9398033"/>
                  <a:pt x="2359945" y="9408037"/>
                </a:cubicBezTo>
                <a:cubicBezTo>
                  <a:pt x="2356790" y="9418040"/>
                  <a:pt x="2350225" y="9428639"/>
                  <a:pt x="2346049" y="9434900"/>
                </a:cubicBezTo>
                <a:cubicBezTo>
                  <a:pt x="2324777" y="9415548"/>
                  <a:pt x="2341439" y="9401115"/>
                  <a:pt x="2353365" y="9384740"/>
                </a:cubicBezTo>
                <a:close/>
                <a:moveTo>
                  <a:pt x="2333181" y="9370533"/>
                </a:moveTo>
                <a:cubicBezTo>
                  <a:pt x="2325991" y="9389420"/>
                  <a:pt x="2329467" y="9385388"/>
                  <a:pt x="2322279" y="9404273"/>
                </a:cubicBezTo>
                <a:cubicBezTo>
                  <a:pt x="2317799" y="9402437"/>
                  <a:pt x="2323223" y="9360993"/>
                  <a:pt x="2333181" y="9370533"/>
                </a:cubicBezTo>
                <a:close/>
                <a:moveTo>
                  <a:pt x="5331135" y="9369213"/>
                </a:moveTo>
                <a:cubicBezTo>
                  <a:pt x="5353143" y="9370471"/>
                  <a:pt x="5352915" y="9377001"/>
                  <a:pt x="5374925" y="9378259"/>
                </a:cubicBezTo>
                <a:cubicBezTo>
                  <a:pt x="5374925" y="9378259"/>
                  <a:pt x="5352915" y="9377001"/>
                  <a:pt x="5352689" y="9383530"/>
                </a:cubicBezTo>
                <a:cubicBezTo>
                  <a:pt x="5352461" y="9390058"/>
                  <a:pt x="5352461" y="9390058"/>
                  <a:pt x="5352233" y="9396586"/>
                </a:cubicBezTo>
                <a:cubicBezTo>
                  <a:pt x="5352233" y="9396586"/>
                  <a:pt x="5374241" y="9397844"/>
                  <a:pt x="5374013" y="9404376"/>
                </a:cubicBezTo>
                <a:cubicBezTo>
                  <a:pt x="5373786" y="9410903"/>
                  <a:pt x="5373786" y="9410903"/>
                  <a:pt x="5351777" y="9409643"/>
                </a:cubicBezTo>
                <a:cubicBezTo>
                  <a:pt x="5351777" y="9409643"/>
                  <a:pt x="5329769" y="9408385"/>
                  <a:pt x="5329769" y="9408385"/>
                </a:cubicBezTo>
                <a:cubicBezTo>
                  <a:pt x="5307992" y="9400599"/>
                  <a:pt x="5308219" y="9394069"/>
                  <a:pt x="5330451" y="9388800"/>
                </a:cubicBezTo>
                <a:cubicBezTo>
                  <a:pt x="5330451" y="9388800"/>
                  <a:pt x="5330451" y="9388800"/>
                  <a:pt x="5330679" y="9382270"/>
                </a:cubicBezTo>
                <a:cubicBezTo>
                  <a:pt x="5308675" y="9381012"/>
                  <a:pt x="5331135" y="9369213"/>
                  <a:pt x="5331135" y="9369213"/>
                </a:cubicBezTo>
                <a:close/>
                <a:moveTo>
                  <a:pt x="5228272" y="9368236"/>
                </a:moveTo>
                <a:cubicBezTo>
                  <a:pt x="5250277" y="9369495"/>
                  <a:pt x="5261150" y="9373796"/>
                  <a:pt x="5263744" y="9378545"/>
                </a:cubicBezTo>
                <a:cubicBezTo>
                  <a:pt x="5266333" y="9383292"/>
                  <a:pt x="5260638" y="9388486"/>
                  <a:pt x="5249509" y="9391529"/>
                </a:cubicBezTo>
                <a:cubicBezTo>
                  <a:pt x="5227503" y="9390271"/>
                  <a:pt x="5250020" y="9376840"/>
                  <a:pt x="5228017" y="9375582"/>
                </a:cubicBezTo>
                <a:cubicBezTo>
                  <a:pt x="5228017" y="9375582"/>
                  <a:pt x="5228017" y="9375582"/>
                  <a:pt x="5228272" y="9368236"/>
                </a:cubicBezTo>
                <a:close/>
                <a:moveTo>
                  <a:pt x="934224" y="9363106"/>
                </a:moveTo>
                <a:cubicBezTo>
                  <a:pt x="936634" y="9364096"/>
                  <a:pt x="939045" y="9365084"/>
                  <a:pt x="937861" y="9369819"/>
                </a:cubicBezTo>
                <a:cubicBezTo>
                  <a:pt x="937907" y="9380279"/>
                  <a:pt x="936722" y="9385015"/>
                  <a:pt x="933126" y="9388763"/>
                </a:cubicBezTo>
                <a:cubicBezTo>
                  <a:pt x="933126" y="9388763"/>
                  <a:pt x="931943" y="9393499"/>
                  <a:pt x="930759" y="9398233"/>
                </a:cubicBezTo>
                <a:cubicBezTo>
                  <a:pt x="930759" y="9398233"/>
                  <a:pt x="927164" y="9401981"/>
                  <a:pt x="924753" y="9400993"/>
                </a:cubicBezTo>
                <a:cubicBezTo>
                  <a:pt x="922342" y="9400003"/>
                  <a:pt x="921114" y="9394280"/>
                  <a:pt x="922297" y="9389544"/>
                </a:cubicBezTo>
                <a:cubicBezTo>
                  <a:pt x="922297" y="9389544"/>
                  <a:pt x="923482" y="9384808"/>
                  <a:pt x="923482" y="9384808"/>
                </a:cubicBezTo>
                <a:cubicBezTo>
                  <a:pt x="925849" y="9375336"/>
                  <a:pt x="928260" y="9376326"/>
                  <a:pt x="927032" y="9370600"/>
                </a:cubicBezTo>
                <a:cubicBezTo>
                  <a:pt x="928217" y="9365866"/>
                  <a:pt x="931811" y="9362118"/>
                  <a:pt x="934224" y="9363106"/>
                </a:cubicBezTo>
                <a:close/>
                <a:moveTo>
                  <a:pt x="1020019" y="9362203"/>
                </a:moveTo>
                <a:cubicBezTo>
                  <a:pt x="1042320" y="9376581"/>
                  <a:pt x="1022265" y="9405021"/>
                  <a:pt x="1031633" y="9419337"/>
                </a:cubicBezTo>
                <a:cubicBezTo>
                  <a:pt x="1030445" y="9424086"/>
                  <a:pt x="1023400" y="9421199"/>
                  <a:pt x="1021050" y="9420236"/>
                </a:cubicBezTo>
                <a:cubicBezTo>
                  <a:pt x="1019863" y="9424987"/>
                  <a:pt x="1021024" y="9430699"/>
                  <a:pt x="1025721" y="9432624"/>
                </a:cubicBezTo>
                <a:cubicBezTo>
                  <a:pt x="1017488" y="9434488"/>
                  <a:pt x="1011577" y="9447777"/>
                  <a:pt x="1004504" y="9455353"/>
                </a:cubicBezTo>
                <a:cubicBezTo>
                  <a:pt x="1005665" y="9461067"/>
                  <a:pt x="1003291" y="9470567"/>
                  <a:pt x="1000916" y="9480068"/>
                </a:cubicBezTo>
                <a:cubicBezTo>
                  <a:pt x="999729" y="9484819"/>
                  <a:pt x="997354" y="9494320"/>
                  <a:pt x="998515" y="9500034"/>
                </a:cubicBezTo>
                <a:cubicBezTo>
                  <a:pt x="998515" y="9500034"/>
                  <a:pt x="1000864" y="9500996"/>
                  <a:pt x="1000864" y="9500996"/>
                </a:cubicBezTo>
                <a:cubicBezTo>
                  <a:pt x="1003212" y="9501959"/>
                  <a:pt x="1004400" y="9497208"/>
                  <a:pt x="1004400" y="9497208"/>
                </a:cubicBezTo>
                <a:cubicBezTo>
                  <a:pt x="1004400" y="9497208"/>
                  <a:pt x="1005587" y="9492458"/>
                  <a:pt x="1006775" y="9487707"/>
                </a:cubicBezTo>
                <a:cubicBezTo>
                  <a:pt x="1006775" y="9487707"/>
                  <a:pt x="1007963" y="9482958"/>
                  <a:pt x="1010311" y="9483920"/>
                </a:cubicBezTo>
                <a:cubicBezTo>
                  <a:pt x="1010311" y="9483920"/>
                  <a:pt x="1011472" y="9489632"/>
                  <a:pt x="1011472" y="9489632"/>
                </a:cubicBezTo>
                <a:cubicBezTo>
                  <a:pt x="1010285" y="9494384"/>
                  <a:pt x="1010285" y="9494384"/>
                  <a:pt x="1011447" y="9500096"/>
                </a:cubicBezTo>
                <a:cubicBezTo>
                  <a:pt x="1007910" y="9503884"/>
                  <a:pt x="1004373" y="9507673"/>
                  <a:pt x="1002025" y="9506710"/>
                </a:cubicBezTo>
                <a:cubicBezTo>
                  <a:pt x="999676" y="9505748"/>
                  <a:pt x="997327" y="9504785"/>
                  <a:pt x="994979" y="9503822"/>
                </a:cubicBezTo>
                <a:cubicBezTo>
                  <a:pt x="994979" y="9503822"/>
                  <a:pt x="994979" y="9503822"/>
                  <a:pt x="992630" y="9502860"/>
                </a:cubicBezTo>
                <a:cubicBezTo>
                  <a:pt x="992656" y="9492395"/>
                  <a:pt x="995031" y="9482894"/>
                  <a:pt x="996219" y="9478143"/>
                </a:cubicBezTo>
                <a:cubicBezTo>
                  <a:pt x="998593" y="9468642"/>
                  <a:pt x="999782" y="9463893"/>
                  <a:pt x="999807" y="9453427"/>
                </a:cubicBezTo>
                <a:cubicBezTo>
                  <a:pt x="999807" y="9453427"/>
                  <a:pt x="999807" y="9453427"/>
                  <a:pt x="998619" y="9458177"/>
                </a:cubicBezTo>
                <a:cubicBezTo>
                  <a:pt x="996271" y="9457214"/>
                  <a:pt x="993922" y="9456251"/>
                  <a:pt x="991573" y="9455289"/>
                </a:cubicBezTo>
                <a:cubicBezTo>
                  <a:pt x="992761" y="9450539"/>
                  <a:pt x="995109" y="9451502"/>
                  <a:pt x="997458" y="9452465"/>
                </a:cubicBezTo>
                <a:cubicBezTo>
                  <a:pt x="996296" y="9446751"/>
                  <a:pt x="991598" y="9444826"/>
                  <a:pt x="992787" y="9440074"/>
                </a:cubicBezTo>
                <a:cubicBezTo>
                  <a:pt x="980992" y="9456190"/>
                  <a:pt x="984605" y="9421009"/>
                  <a:pt x="977480" y="9449513"/>
                </a:cubicBezTo>
                <a:cubicBezTo>
                  <a:pt x="975157" y="9438087"/>
                  <a:pt x="975210" y="9417159"/>
                  <a:pt x="984631" y="9410546"/>
                </a:cubicBezTo>
                <a:cubicBezTo>
                  <a:pt x="984631" y="9410546"/>
                  <a:pt x="991679" y="9413434"/>
                  <a:pt x="991679" y="9413434"/>
                </a:cubicBezTo>
                <a:cubicBezTo>
                  <a:pt x="996401" y="9404896"/>
                  <a:pt x="998829" y="9374466"/>
                  <a:pt x="1020019" y="9362203"/>
                </a:cubicBezTo>
                <a:close/>
                <a:moveTo>
                  <a:pt x="1082001" y="9355334"/>
                </a:moveTo>
                <a:cubicBezTo>
                  <a:pt x="1082001" y="9355334"/>
                  <a:pt x="1084326" y="9356287"/>
                  <a:pt x="1083142" y="9361022"/>
                </a:cubicBezTo>
                <a:cubicBezTo>
                  <a:pt x="1081959" y="9365756"/>
                  <a:pt x="1079634" y="9364803"/>
                  <a:pt x="1078449" y="9369541"/>
                </a:cubicBezTo>
                <a:cubicBezTo>
                  <a:pt x="1079592" y="9375230"/>
                  <a:pt x="1081916" y="9376183"/>
                  <a:pt x="1084243" y="9377136"/>
                </a:cubicBezTo>
                <a:cubicBezTo>
                  <a:pt x="1084221" y="9382349"/>
                  <a:pt x="1083036" y="9387083"/>
                  <a:pt x="1081420" y="9390990"/>
                </a:cubicBezTo>
                <a:cubicBezTo>
                  <a:pt x="1079803" y="9394894"/>
                  <a:pt x="1077753" y="9397970"/>
                  <a:pt x="1075998" y="9399862"/>
                </a:cubicBezTo>
                <a:cubicBezTo>
                  <a:pt x="1075998" y="9399862"/>
                  <a:pt x="1078323" y="9400815"/>
                  <a:pt x="1077139" y="9405551"/>
                </a:cubicBezTo>
                <a:cubicBezTo>
                  <a:pt x="1079465" y="9406504"/>
                  <a:pt x="1078280" y="9411238"/>
                  <a:pt x="1074772" y="9415023"/>
                </a:cubicBezTo>
                <a:cubicBezTo>
                  <a:pt x="1072446" y="9414070"/>
                  <a:pt x="1067796" y="9412164"/>
                  <a:pt x="1066656" y="9406473"/>
                </a:cubicBezTo>
                <a:cubicBezTo>
                  <a:pt x="1066656" y="9406473"/>
                  <a:pt x="1065513" y="9400784"/>
                  <a:pt x="1065513" y="9400784"/>
                </a:cubicBezTo>
                <a:cubicBezTo>
                  <a:pt x="1065513" y="9400784"/>
                  <a:pt x="1065513" y="9400784"/>
                  <a:pt x="1063187" y="9399831"/>
                </a:cubicBezTo>
                <a:cubicBezTo>
                  <a:pt x="1056212" y="9396972"/>
                  <a:pt x="1058580" y="9387501"/>
                  <a:pt x="1064456" y="9374246"/>
                </a:cubicBezTo>
                <a:cubicBezTo>
                  <a:pt x="1071432" y="9377105"/>
                  <a:pt x="1070290" y="9371416"/>
                  <a:pt x="1065640" y="9369510"/>
                </a:cubicBezTo>
                <a:cubicBezTo>
                  <a:pt x="1066825" y="9364774"/>
                  <a:pt x="1071474" y="9366680"/>
                  <a:pt x="1074982" y="9362897"/>
                </a:cubicBezTo>
                <a:cubicBezTo>
                  <a:pt x="1077308" y="9363850"/>
                  <a:pt x="1078492" y="9359116"/>
                  <a:pt x="1078492" y="9359116"/>
                </a:cubicBezTo>
                <a:cubicBezTo>
                  <a:pt x="1079677" y="9354379"/>
                  <a:pt x="1079677" y="9354379"/>
                  <a:pt x="1082001" y="9355334"/>
                </a:cubicBezTo>
                <a:close/>
                <a:moveTo>
                  <a:pt x="4105267" y="9349797"/>
                </a:moveTo>
                <a:cubicBezTo>
                  <a:pt x="4113493" y="9351087"/>
                  <a:pt x="4118937" y="9353033"/>
                  <a:pt x="4118937" y="9353033"/>
                </a:cubicBezTo>
                <a:cubicBezTo>
                  <a:pt x="4118482" y="9366091"/>
                  <a:pt x="4074698" y="9357046"/>
                  <a:pt x="4074926" y="9350517"/>
                </a:cubicBezTo>
                <a:cubicBezTo>
                  <a:pt x="4086041" y="9347880"/>
                  <a:pt x="4097043" y="9348510"/>
                  <a:pt x="4105267" y="9349797"/>
                </a:cubicBezTo>
                <a:close/>
                <a:moveTo>
                  <a:pt x="3389943" y="9348545"/>
                </a:moveTo>
                <a:cubicBezTo>
                  <a:pt x="3389943" y="9348545"/>
                  <a:pt x="3389943" y="9348545"/>
                  <a:pt x="3393139" y="9350145"/>
                </a:cubicBezTo>
                <a:cubicBezTo>
                  <a:pt x="3393139" y="9350145"/>
                  <a:pt x="3397767" y="9347053"/>
                  <a:pt x="3396336" y="9351744"/>
                </a:cubicBezTo>
                <a:lnTo>
                  <a:pt x="3399533" y="9353345"/>
                </a:lnTo>
                <a:cubicBezTo>
                  <a:pt x="3399533" y="9353345"/>
                  <a:pt x="3399533" y="9353345"/>
                  <a:pt x="3398100" y="9358036"/>
                </a:cubicBezTo>
                <a:cubicBezTo>
                  <a:pt x="3394903" y="9356435"/>
                  <a:pt x="3390275" y="9359528"/>
                  <a:pt x="3390275" y="9359528"/>
                </a:cubicBezTo>
                <a:cubicBezTo>
                  <a:pt x="3390275" y="9359528"/>
                  <a:pt x="3385647" y="9362621"/>
                  <a:pt x="3382450" y="9361020"/>
                </a:cubicBezTo>
                <a:cubicBezTo>
                  <a:pt x="3382450" y="9361020"/>
                  <a:pt x="3380686" y="9354729"/>
                  <a:pt x="3380686" y="9354729"/>
                </a:cubicBezTo>
                <a:cubicBezTo>
                  <a:pt x="3385313" y="9351636"/>
                  <a:pt x="3388511" y="9353236"/>
                  <a:pt x="3389943" y="9348545"/>
                </a:cubicBezTo>
                <a:close/>
                <a:moveTo>
                  <a:pt x="5273394" y="9338926"/>
                </a:moveTo>
                <a:cubicBezTo>
                  <a:pt x="5273394" y="9338926"/>
                  <a:pt x="5273394" y="9338926"/>
                  <a:pt x="5295405" y="9340185"/>
                </a:cubicBezTo>
                <a:cubicBezTo>
                  <a:pt x="5295405" y="9340185"/>
                  <a:pt x="5295405" y="9340185"/>
                  <a:pt x="5295233" y="9345081"/>
                </a:cubicBezTo>
                <a:cubicBezTo>
                  <a:pt x="5295233" y="9345081"/>
                  <a:pt x="5273224" y="9343823"/>
                  <a:pt x="5273224" y="9343823"/>
                </a:cubicBezTo>
                <a:cubicBezTo>
                  <a:pt x="5273224" y="9343823"/>
                  <a:pt x="5273224" y="9343823"/>
                  <a:pt x="5251220" y="9342564"/>
                </a:cubicBezTo>
                <a:cubicBezTo>
                  <a:pt x="5273224" y="9343823"/>
                  <a:pt x="5273224" y="9343823"/>
                  <a:pt x="5273394" y="9338926"/>
                </a:cubicBezTo>
                <a:close/>
                <a:moveTo>
                  <a:pt x="2371177" y="9335717"/>
                </a:moveTo>
                <a:cubicBezTo>
                  <a:pt x="2372846" y="9335768"/>
                  <a:pt x="2374676" y="9336518"/>
                  <a:pt x="2375896" y="9337018"/>
                </a:cubicBezTo>
                <a:cubicBezTo>
                  <a:pt x="2378337" y="9338020"/>
                  <a:pt x="2377188" y="9342611"/>
                  <a:pt x="2376041" y="9347203"/>
                </a:cubicBezTo>
                <a:cubicBezTo>
                  <a:pt x="2376041" y="9347203"/>
                  <a:pt x="2376041" y="9347203"/>
                  <a:pt x="2374892" y="9351796"/>
                </a:cubicBezTo>
                <a:cubicBezTo>
                  <a:pt x="2372453" y="9350797"/>
                  <a:pt x="2371305" y="9355388"/>
                  <a:pt x="2370157" y="9359981"/>
                </a:cubicBezTo>
                <a:cubicBezTo>
                  <a:pt x="2366569" y="9363572"/>
                  <a:pt x="2364127" y="9362573"/>
                  <a:pt x="2361689" y="9361571"/>
                </a:cubicBezTo>
                <a:cubicBezTo>
                  <a:pt x="2359248" y="9360572"/>
                  <a:pt x="2357956" y="9354980"/>
                  <a:pt x="2359104" y="9350387"/>
                </a:cubicBezTo>
                <a:cubicBezTo>
                  <a:pt x="2359104" y="9350387"/>
                  <a:pt x="2359104" y="9350387"/>
                  <a:pt x="2361545" y="9351386"/>
                </a:cubicBezTo>
                <a:cubicBezTo>
                  <a:pt x="2362691" y="9346796"/>
                  <a:pt x="2362691" y="9346796"/>
                  <a:pt x="2366279" y="9343204"/>
                </a:cubicBezTo>
                <a:cubicBezTo>
                  <a:pt x="2366279" y="9343204"/>
                  <a:pt x="2366279" y="9343204"/>
                  <a:pt x="2367427" y="9338609"/>
                </a:cubicBezTo>
                <a:cubicBezTo>
                  <a:pt x="2368002" y="9336314"/>
                  <a:pt x="2369509" y="9335666"/>
                  <a:pt x="2371177" y="9335717"/>
                </a:cubicBezTo>
                <a:close/>
                <a:moveTo>
                  <a:pt x="4141600" y="9335522"/>
                </a:moveTo>
                <a:cubicBezTo>
                  <a:pt x="4141388" y="9341644"/>
                  <a:pt x="4119165" y="9346506"/>
                  <a:pt x="4119165" y="9346506"/>
                </a:cubicBezTo>
                <a:cubicBezTo>
                  <a:pt x="4097162" y="9345247"/>
                  <a:pt x="4119592" y="9334264"/>
                  <a:pt x="4141600" y="9335522"/>
                </a:cubicBezTo>
                <a:close/>
                <a:moveTo>
                  <a:pt x="4222544" y="9332793"/>
                </a:moveTo>
                <a:cubicBezTo>
                  <a:pt x="4244554" y="9334051"/>
                  <a:pt x="4244083" y="9347517"/>
                  <a:pt x="4244083" y="9347517"/>
                </a:cubicBezTo>
                <a:cubicBezTo>
                  <a:pt x="4243614" y="9360982"/>
                  <a:pt x="4200305" y="9338267"/>
                  <a:pt x="4222544" y="9332793"/>
                </a:cubicBezTo>
                <a:close/>
                <a:moveTo>
                  <a:pt x="5296168" y="9318150"/>
                </a:moveTo>
                <a:cubicBezTo>
                  <a:pt x="5295911" y="9325496"/>
                  <a:pt x="5295911" y="9325496"/>
                  <a:pt x="5273646" y="9331581"/>
                </a:cubicBezTo>
                <a:cubicBezTo>
                  <a:pt x="5252155" y="9315634"/>
                  <a:pt x="5274158" y="9316892"/>
                  <a:pt x="5296168" y="9318150"/>
                </a:cubicBezTo>
                <a:close/>
                <a:moveTo>
                  <a:pt x="5105189" y="9314588"/>
                </a:moveTo>
                <a:cubicBezTo>
                  <a:pt x="5105189" y="9314588"/>
                  <a:pt x="5105189" y="9314588"/>
                  <a:pt x="5127199" y="9315846"/>
                </a:cubicBezTo>
                <a:cubicBezTo>
                  <a:pt x="5126942" y="9323192"/>
                  <a:pt x="5126942" y="9323192"/>
                  <a:pt x="5104934" y="9321933"/>
                </a:cubicBezTo>
                <a:cubicBezTo>
                  <a:pt x="5104934" y="9321933"/>
                  <a:pt x="5105189" y="9314588"/>
                  <a:pt x="5105189" y="9314588"/>
                </a:cubicBezTo>
                <a:close/>
                <a:moveTo>
                  <a:pt x="3612837" y="9307190"/>
                </a:moveTo>
                <a:cubicBezTo>
                  <a:pt x="3627770" y="9318796"/>
                  <a:pt x="3631579" y="9327930"/>
                  <a:pt x="3627459" y="9333868"/>
                </a:cubicBezTo>
                <a:cubicBezTo>
                  <a:pt x="3626084" y="9335847"/>
                  <a:pt x="3623829" y="9337471"/>
                  <a:pt x="3620811" y="9338716"/>
                </a:cubicBezTo>
                <a:cubicBezTo>
                  <a:pt x="3619353" y="9343492"/>
                  <a:pt x="3617895" y="9348268"/>
                  <a:pt x="3616437" y="9353047"/>
                </a:cubicBezTo>
                <a:cubicBezTo>
                  <a:pt x="3616437" y="9353047"/>
                  <a:pt x="3616437" y="9353047"/>
                  <a:pt x="3614979" y="9357823"/>
                </a:cubicBezTo>
                <a:cubicBezTo>
                  <a:pt x="3614979" y="9357823"/>
                  <a:pt x="3610468" y="9361073"/>
                  <a:pt x="3604362" y="9358017"/>
                </a:cubicBezTo>
                <a:cubicBezTo>
                  <a:pt x="3598258" y="9354961"/>
                  <a:pt x="3592152" y="9351904"/>
                  <a:pt x="3593610" y="9347128"/>
                </a:cubicBezTo>
                <a:cubicBezTo>
                  <a:pt x="3595069" y="9342352"/>
                  <a:pt x="3595069" y="9342352"/>
                  <a:pt x="3596527" y="9337575"/>
                </a:cubicBezTo>
                <a:cubicBezTo>
                  <a:pt x="3596527" y="9337575"/>
                  <a:pt x="3597983" y="9332797"/>
                  <a:pt x="3597983" y="9332797"/>
                </a:cubicBezTo>
                <a:cubicBezTo>
                  <a:pt x="3593335" y="9324964"/>
                  <a:pt x="3593335" y="9324964"/>
                  <a:pt x="3584178" y="9320381"/>
                </a:cubicBezTo>
                <a:cubicBezTo>
                  <a:pt x="3582446" y="9302994"/>
                  <a:pt x="3606868" y="9315216"/>
                  <a:pt x="3612837" y="9307190"/>
                </a:cubicBezTo>
                <a:close/>
                <a:moveTo>
                  <a:pt x="5228459" y="9305704"/>
                </a:moveTo>
                <a:cubicBezTo>
                  <a:pt x="5234479" y="9306293"/>
                  <a:pt x="5242328" y="9307610"/>
                  <a:pt x="5252354" y="9309922"/>
                </a:cubicBezTo>
                <a:cubicBezTo>
                  <a:pt x="5233855" y="9333189"/>
                  <a:pt x="5186319" y="9301583"/>
                  <a:pt x="5228459" y="9305704"/>
                </a:cubicBezTo>
                <a:close/>
                <a:moveTo>
                  <a:pt x="2356957" y="9303328"/>
                </a:moveTo>
                <a:cubicBezTo>
                  <a:pt x="2358009" y="9303107"/>
                  <a:pt x="2359215" y="9303601"/>
                  <a:pt x="2360421" y="9304096"/>
                </a:cubicBezTo>
                <a:cubicBezTo>
                  <a:pt x="2359829" y="9306464"/>
                  <a:pt x="2360135" y="9307894"/>
                  <a:pt x="2360289" y="9308609"/>
                </a:cubicBezTo>
                <a:cubicBezTo>
                  <a:pt x="2360443" y="9309326"/>
                  <a:pt x="2360443" y="9309326"/>
                  <a:pt x="2359237" y="9308832"/>
                </a:cubicBezTo>
                <a:cubicBezTo>
                  <a:pt x="2354458" y="9317315"/>
                  <a:pt x="2354458" y="9317315"/>
                  <a:pt x="2353275" y="9322051"/>
                </a:cubicBezTo>
                <a:cubicBezTo>
                  <a:pt x="2353275" y="9322051"/>
                  <a:pt x="2350863" y="9321062"/>
                  <a:pt x="2348452" y="9320074"/>
                </a:cubicBezTo>
                <a:cubicBezTo>
                  <a:pt x="2348452" y="9320074"/>
                  <a:pt x="2346040" y="9319086"/>
                  <a:pt x="2346040" y="9319086"/>
                </a:cubicBezTo>
                <a:cubicBezTo>
                  <a:pt x="2347223" y="9314350"/>
                  <a:pt x="2347223" y="9314350"/>
                  <a:pt x="2347223" y="9314350"/>
                </a:cubicBezTo>
                <a:cubicBezTo>
                  <a:pt x="2349635" y="9315338"/>
                  <a:pt x="2350819" y="9310600"/>
                  <a:pt x="2354414" y="9306854"/>
                </a:cubicBezTo>
                <a:cubicBezTo>
                  <a:pt x="2355006" y="9304486"/>
                  <a:pt x="2355905" y="9303549"/>
                  <a:pt x="2356957" y="9303328"/>
                </a:cubicBezTo>
                <a:close/>
                <a:moveTo>
                  <a:pt x="4139383" y="9293692"/>
                </a:moveTo>
                <a:cubicBezTo>
                  <a:pt x="4157723" y="9294740"/>
                  <a:pt x="4138929" y="9306750"/>
                  <a:pt x="4157269" y="9307799"/>
                </a:cubicBezTo>
                <a:cubicBezTo>
                  <a:pt x="4157041" y="9314327"/>
                  <a:pt x="4138701" y="9313277"/>
                  <a:pt x="4138701" y="9313277"/>
                </a:cubicBezTo>
                <a:cubicBezTo>
                  <a:pt x="4138929" y="9306750"/>
                  <a:pt x="4120816" y="9299170"/>
                  <a:pt x="4139383" y="9293692"/>
                </a:cubicBezTo>
                <a:close/>
                <a:moveTo>
                  <a:pt x="3318676" y="9287189"/>
                </a:moveTo>
                <a:cubicBezTo>
                  <a:pt x="3319840" y="9287771"/>
                  <a:pt x="3321033" y="9289721"/>
                  <a:pt x="3321867" y="9292844"/>
                </a:cubicBezTo>
                <a:cubicBezTo>
                  <a:pt x="3320437" y="9297533"/>
                  <a:pt x="3320437" y="9297533"/>
                  <a:pt x="3315902" y="9300672"/>
                </a:cubicBezTo>
                <a:cubicBezTo>
                  <a:pt x="3315902" y="9300672"/>
                  <a:pt x="3315902" y="9300672"/>
                  <a:pt x="3314470" y="9305366"/>
                </a:cubicBezTo>
                <a:cubicBezTo>
                  <a:pt x="3314470" y="9305366"/>
                  <a:pt x="3314470" y="9305366"/>
                  <a:pt x="3311368" y="9303813"/>
                </a:cubicBezTo>
                <a:cubicBezTo>
                  <a:pt x="3308264" y="9302259"/>
                  <a:pt x="3308264" y="9302259"/>
                  <a:pt x="3309696" y="9297568"/>
                </a:cubicBezTo>
                <a:cubicBezTo>
                  <a:pt x="3311129" y="9292875"/>
                  <a:pt x="3312560" y="9288185"/>
                  <a:pt x="3315664" y="9289737"/>
                </a:cubicBezTo>
                <a:cubicBezTo>
                  <a:pt x="3316379" y="9287392"/>
                  <a:pt x="3317513" y="9286607"/>
                  <a:pt x="3318676" y="9287189"/>
                </a:cubicBezTo>
                <a:close/>
                <a:moveTo>
                  <a:pt x="5375777" y="9283453"/>
                </a:moveTo>
                <a:cubicBezTo>
                  <a:pt x="5385446" y="9287277"/>
                  <a:pt x="5394881" y="9297630"/>
                  <a:pt x="5397075" y="9305114"/>
                </a:cubicBezTo>
                <a:cubicBezTo>
                  <a:pt x="5399262" y="9312599"/>
                  <a:pt x="5394202" y="9317217"/>
                  <a:pt x="5374866" y="9309568"/>
                </a:cubicBezTo>
                <a:cubicBezTo>
                  <a:pt x="5355534" y="9301921"/>
                  <a:pt x="5355762" y="9295393"/>
                  <a:pt x="5375777" y="9283453"/>
                </a:cubicBezTo>
                <a:close/>
                <a:moveTo>
                  <a:pt x="5150569" y="9277933"/>
                </a:moveTo>
                <a:cubicBezTo>
                  <a:pt x="5128333" y="9283202"/>
                  <a:pt x="5149885" y="9297520"/>
                  <a:pt x="5127877" y="9296259"/>
                </a:cubicBezTo>
                <a:cubicBezTo>
                  <a:pt x="5105873" y="9295001"/>
                  <a:pt x="5106101" y="9288473"/>
                  <a:pt x="5106327" y="9281944"/>
                </a:cubicBezTo>
                <a:cubicBezTo>
                  <a:pt x="5106327" y="9281944"/>
                  <a:pt x="5128560" y="9276674"/>
                  <a:pt x="5150569" y="9277933"/>
                </a:cubicBezTo>
                <a:close/>
                <a:moveTo>
                  <a:pt x="4202419" y="9277672"/>
                </a:moveTo>
                <a:cubicBezTo>
                  <a:pt x="4202206" y="9283793"/>
                  <a:pt x="4201992" y="9289915"/>
                  <a:pt x="4201992" y="9289915"/>
                </a:cubicBezTo>
                <a:cubicBezTo>
                  <a:pt x="4179983" y="9288655"/>
                  <a:pt x="4180198" y="9282535"/>
                  <a:pt x="4180198" y="9282535"/>
                </a:cubicBezTo>
                <a:cubicBezTo>
                  <a:pt x="4180198" y="9282535"/>
                  <a:pt x="4202206" y="9283793"/>
                  <a:pt x="4202419" y="9277672"/>
                </a:cubicBezTo>
                <a:close/>
                <a:moveTo>
                  <a:pt x="4075059" y="9274200"/>
                </a:moveTo>
                <a:cubicBezTo>
                  <a:pt x="4077552" y="9275176"/>
                  <a:pt x="4077495" y="9276837"/>
                  <a:pt x="4077495" y="9276837"/>
                </a:cubicBezTo>
                <a:cubicBezTo>
                  <a:pt x="4077495" y="9276837"/>
                  <a:pt x="4077262" y="9283482"/>
                  <a:pt x="4077031" y="9290128"/>
                </a:cubicBezTo>
                <a:cubicBezTo>
                  <a:pt x="4056857" y="9288974"/>
                  <a:pt x="4056857" y="9288974"/>
                  <a:pt x="4057088" y="9282328"/>
                </a:cubicBezTo>
                <a:cubicBezTo>
                  <a:pt x="4057088" y="9282328"/>
                  <a:pt x="4057321" y="9275683"/>
                  <a:pt x="4057321" y="9275683"/>
                </a:cubicBezTo>
                <a:cubicBezTo>
                  <a:pt x="4067523" y="9272938"/>
                  <a:pt x="4072566" y="9273226"/>
                  <a:pt x="4075059" y="9274200"/>
                </a:cubicBezTo>
                <a:close/>
                <a:moveTo>
                  <a:pt x="4333692" y="9261032"/>
                </a:moveTo>
                <a:cubicBezTo>
                  <a:pt x="4344031" y="9260934"/>
                  <a:pt x="4364568" y="9264867"/>
                  <a:pt x="4364568" y="9264867"/>
                </a:cubicBezTo>
                <a:cubicBezTo>
                  <a:pt x="4364568" y="9264867"/>
                  <a:pt x="4346228" y="9263820"/>
                  <a:pt x="4327888" y="9262770"/>
                </a:cubicBezTo>
                <a:cubicBezTo>
                  <a:pt x="4327931" y="9261547"/>
                  <a:pt x="4330244" y="9261065"/>
                  <a:pt x="4333692" y="9261032"/>
                </a:cubicBezTo>
                <a:close/>
                <a:moveTo>
                  <a:pt x="4100492" y="9249765"/>
                </a:moveTo>
                <a:cubicBezTo>
                  <a:pt x="4100492" y="9249765"/>
                  <a:pt x="4122495" y="9251023"/>
                  <a:pt x="4122495" y="9251023"/>
                </a:cubicBezTo>
                <a:cubicBezTo>
                  <a:pt x="4133502" y="9251653"/>
                  <a:pt x="4133439" y="9253490"/>
                  <a:pt x="4130587" y="9256086"/>
                </a:cubicBezTo>
                <a:cubicBezTo>
                  <a:pt x="4127742" y="9258684"/>
                  <a:pt x="4122112" y="9262041"/>
                  <a:pt x="4121983" y="9265712"/>
                </a:cubicBezTo>
                <a:cubicBezTo>
                  <a:pt x="4099978" y="9264454"/>
                  <a:pt x="4100235" y="9257110"/>
                  <a:pt x="4100492" y="9249765"/>
                </a:cubicBezTo>
                <a:close/>
                <a:moveTo>
                  <a:pt x="4038306" y="9241302"/>
                </a:moveTo>
                <a:cubicBezTo>
                  <a:pt x="4048392" y="9241880"/>
                  <a:pt x="4058364" y="9245779"/>
                  <a:pt x="4063260" y="9250221"/>
                </a:cubicBezTo>
                <a:cubicBezTo>
                  <a:pt x="4068162" y="9254663"/>
                  <a:pt x="4067987" y="9259646"/>
                  <a:pt x="4057783" y="9262391"/>
                </a:cubicBezTo>
                <a:cubicBezTo>
                  <a:pt x="4057783" y="9262391"/>
                  <a:pt x="4057552" y="9269037"/>
                  <a:pt x="4057552" y="9269037"/>
                </a:cubicBezTo>
                <a:cubicBezTo>
                  <a:pt x="4057552" y="9269037"/>
                  <a:pt x="4057552" y="9269037"/>
                  <a:pt x="4057321" y="9275683"/>
                </a:cubicBezTo>
                <a:cubicBezTo>
                  <a:pt x="4036914" y="9281174"/>
                  <a:pt x="4037146" y="9274529"/>
                  <a:pt x="4016977" y="9273375"/>
                </a:cubicBezTo>
                <a:cubicBezTo>
                  <a:pt x="3997034" y="9265577"/>
                  <a:pt x="4017440" y="9260085"/>
                  <a:pt x="4017671" y="9253440"/>
                </a:cubicBezTo>
                <a:cubicBezTo>
                  <a:pt x="4037610" y="9261237"/>
                  <a:pt x="4037377" y="9267883"/>
                  <a:pt x="4037377" y="9267883"/>
                </a:cubicBezTo>
                <a:cubicBezTo>
                  <a:pt x="4037610" y="9261237"/>
                  <a:pt x="4037610" y="9261237"/>
                  <a:pt x="4037610" y="9261237"/>
                </a:cubicBezTo>
                <a:cubicBezTo>
                  <a:pt x="4037610" y="9261237"/>
                  <a:pt x="4038073" y="9247948"/>
                  <a:pt x="4038073" y="9247948"/>
                </a:cubicBezTo>
                <a:cubicBezTo>
                  <a:pt x="4038306" y="9241302"/>
                  <a:pt x="4038306" y="9241302"/>
                  <a:pt x="4038306" y="9241302"/>
                </a:cubicBezTo>
                <a:close/>
                <a:moveTo>
                  <a:pt x="3854591" y="9240301"/>
                </a:moveTo>
                <a:cubicBezTo>
                  <a:pt x="3859143" y="9241482"/>
                  <a:pt x="3863664" y="9243579"/>
                  <a:pt x="3872834" y="9244105"/>
                </a:cubicBezTo>
                <a:cubicBezTo>
                  <a:pt x="3872834" y="9244105"/>
                  <a:pt x="3854238" y="9250399"/>
                  <a:pt x="3854238" y="9250399"/>
                </a:cubicBezTo>
                <a:cubicBezTo>
                  <a:pt x="3854238" y="9250399"/>
                  <a:pt x="3836154" y="9242008"/>
                  <a:pt x="3836154" y="9242008"/>
                </a:cubicBezTo>
                <a:cubicBezTo>
                  <a:pt x="3845452" y="9238859"/>
                  <a:pt x="3850037" y="9239122"/>
                  <a:pt x="3854591" y="9240301"/>
                </a:cubicBezTo>
                <a:close/>
                <a:moveTo>
                  <a:pt x="955782" y="9235250"/>
                </a:moveTo>
                <a:cubicBezTo>
                  <a:pt x="962774" y="9238115"/>
                  <a:pt x="954390" y="9261376"/>
                  <a:pt x="956720" y="9262331"/>
                </a:cubicBezTo>
                <a:cubicBezTo>
                  <a:pt x="955744" y="9273945"/>
                  <a:pt x="956606" y="9301331"/>
                  <a:pt x="951199" y="9311880"/>
                </a:cubicBezTo>
                <a:cubicBezTo>
                  <a:pt x="949397" y="9315396"/>
                  <a:pt x="946899" y="9317041"/>
                  <a:pt x="943403" y="9315609"/>
                </a:cubicBezTo>
                <a:cubicBezTo>
                  <a:pt x="940225" y="9276929"/>
                  <a:pt x="928664" y="9261512"/>
                  <a:pt x="955782" y="9235250"/>
                </a:cubicBezTo>
                <a:close/>
                <a:moveTo>
                  <a:pt x="4079166" y="9228920"/>
                </a:moveTo>
                <a:cubicBezTo>
                  <a:pt x="4090054" y="9232813"/>
                  <a:pt x="4100942" y="9236708"/>
                  <a:pt x="4106332" y="9240287"/>
                </a:cubicBezTo>
                <a:cubicBezTo>
                  <a:pt x="4111716" y="9243865"/>
                  <a:pt x="4111603" y="9247130"/>
                  <a:pt x="4100487" y="9249765"/>
                </a:cubicBezTo>
                <a:cubicBezTo>
                  <a:pt x="4100715" y="9243237"/>
                  <a:pt x="4078710" y="9241979"/>
                  <a:pt x="4079166" y="9228920"/>
                </a:cubicBezTo>
                <a:close/>
                <a:moveTo>
                  <a:pt x="5398696" y="9223438"/>
                </a:moveTo>
                <a:cubicBezTo>
                  <a:pt x="5398696" y="9223438"/>
                  <a:pt x="5398696" y="9223438"/>
                  <a:pt x="5417036" y="9224485"/>
                </a:cubicBezTo>
                <a:cubicBezTo>
                  <a:pt x="5398483" y="9229557"/>
                  <a:pt x="5416822" y="9230607"/>
                  <a:pt x="5398269" y="9235679"/>
                </a:cubicBezTo>
                <a:cubicBezTo>
                  <a:pt x="5380143" y="9228510"/>
                  <a:pt x="5380356" y="9222388"/>
                  <a:pt x="5398696" y="9223438"/>
                </a:cubicBezTo>
                <a:close/>
                <a:moveTo>
                  <a:pt x="2350078" y="9221414"/>
                </a:moveTo>
                <a:cubicBezTo>
                  <a:pt x="2352428" y="9220115"/>
                  <a:pt x="2355675" y="9220834"/>
                  <a:pt x="2355630" y="9223507"/>
                </a:cubicBezTo>
                <a:cubicBezTo>
                  <a:pt x="2355599" y="9225289"/>
                  <a:pt x="2354107" y="9227939"/>
                  <a:pt x="2349909" y="9231440"/>
                </a:cubicBezTo>
                <a:cubicBezTo>
                  <a:pt x="2346275" y="9226035"/>
                  <a:pt x="2347728" y="9222715"/>
                  <a:pt x="2350078" y="9221414"/>
                </a:cubicBezTo>
                <a:close/>
                <a:moveTo>
                  <a:pt x="936954" y="9218039"/>
                </a:moveTo>
                <a:cubicBezTo>
                  <a:pt x="934658" y="9227224"/>
                  <a:pt x="931173" y="9230858"/>
                  <a:pt x="935847" y="9232774"/>
                </a:cubicBezTo>
                <a:cubicBezTo>
                  <a:pt x="933552" y="9241960"/>
                  <a:pt x="932363" y="9236408"/>
                  <a:pt x="933509" y="9231817"/>
                </a:cubicBezTo>
                <a:cubicBezTo>
                  <a:pt x="925350" y="9233534"/>
                  <a:pt x="931215" y="9241001"/>
                  <a:pt x="930067" y="9245594"/>
                </a:cubicBezTo>
                <a:cubicBezTo>
                  <a:pt x="925392" y="9243678"/>
                  <a:pt x="924202" y="9238126"/>
                  <a:pt x="923054" y="9242719"/>
                </a:cubicBezTo>
                <a:cubicBezTo>
                  <a:pt x="918379" y="9240802"/>
                  <a:pt x="923013" y="9232575"/>
                  <a:pt x="918338" y="9230659"/>
                </a:cubicBezTo>
                <a:cubicBezTo>
                  <a:pt x="924160" y="9227984"/>
                  <a:pt x="925266" y="9213249"/>
                  <a:pt x="936954" y="9218039"/>
                </a:cubicBezTo>
                <a:close/>
                <a:moveTo>
                  <a:pt x="2404530" y="9212062"/>
                </a:moveTo>
                <a:cubicBezTo>
                  <a:pt x="2409800" y="9216753"/>
                  <a:pt x="2409811" y="9219287"/>
                  <a:pt x="2408366" y="9222492"/>
                </a:cubicBezTo>
                <a:cubicBezTo>
                  <a:pt x="2406920" y="9225699"/>
                  <a:pt x="2404019" y="9229573"/>
                  <a:pt x="2403466" y="9236940"/>
                </a:cubicBezTo>
                <a:cubicBezTo>
                  <a:pt x="2392967" y="9237699"/>
                  <a:pt x="2404571" y="9222204"/>
                  <a:pt x="2404530" y="9212062"/>
                </a:cubicBezTo>
                <a:close/>
                <a:moveTo>
                  <a:pt x="5399207" y="9208747"/>
                </a:moveTo>
                <a:cubicBezTo>
                  <a:pt x="5399081" y="9212419"/>
                  <a:pt x="5403600" y="9214519"/>
                  <a:pt x="5403568" y="9215437"/>
                </a:cubicBezTo>
                <a:cubicBezTo>
                  <a:pt x="5403535" y="9216355"/>
                  <a:pt x="5398953" y="9216092"/>
                  <a:pt x="5380612" y="9215044"/>
                </a:cubicBezTo>
                <a:cubicBezTo>
                  <a:pt x="5380869" y="9207699"/>
                  <a:pt x="5380869" y="9207699"/>
                  <a:pt x="5399207" y="9208747"/>
                </a:cubicBezTo>
                <a:close/>
                <a:moveTo>
                  <a:pt x="4370043" y="9192200"/>
                </a:moveTo>
                <a:cubicBezTo>
                  <a:pt x="4370043" y="9192200"/>
                  <a:pt x="4390583" y="9193374"/>
                  <a:pt x="4390583" y="9193374"/>
                </a:cubicBezTo>
                <a:cubicBezTo>
                  <a:pt x="4390583" y="9193374"/>
                  <a:pt x="4390347" y="9200108"/>
                  <a:pt x="4390347" y="9200108"/>
                </a:cubicBezTo>
                <a:cubicBezTo>
                  <a:pt x="4390347" y="9200108"/>
                  <a:pt x="4390347" y="9200108"/>
                  <a:pt x="4369807" y="9198933"/>
                </a:cubicBezTo>
                <a:cubicBezTo>
                  <a:pt x="4369807" y="9198933"/>
                  <a:pt x="4370043" y="9192200"/>
                  <a:pt x="4370043" y="9192200"/>
                </a:cubicBezTo>
                <a:close/>
                <a:moveTo>
                  <a:pt x="2391335" y="9181971"/>
                </a:moveTo>
                <a:cubicBezTo>
                  <a:pt x="2393916" y="9180181"/>
                  <a:pt x="2397054" y="9180517"/>
                  <a:pt x="2400571" y="9184492"/>
                </a:cubicBezTo>
                <a:cubicBezTo>
                  <a:pt x="2397126" y="9198268"/>
                  <a:pt x="2392494" y="9206495"/>
                  <a:pt x="2387860" y="9214722"/>
                </a:cubicBezTo>
                <a:cubicBezTo>
                  <a:pt x="2380848" y="9211847"/>
                  <a:pt x="2383591" y="9187341"/>
                  <a:pt x="2391335" y="9181971"/>
                </a:cubicBezTo>
                <a:close/>
                <a:moveTo>
                  <a:pt x="4000352" y="9170443"/>
                </a:moveTo>
                <a:cubicBezTo>
                  <a:pt x="4022361" y="9171703"/>
                  <a:pt x="4022361" y="9171703"/>
                  <a:pt x="4044369" y="9172961"/>
                </a:cubicBezTo>
                <a:cubicBezTo>
                  <a:pt x="4044141" y="9179489"/>
                  <a:pt x="4043913" y="9186019"/>
                  <a:pt x="4021677" y="9191288"/>
                </a:cubicBezTo>
                <a:cubicBezTo>
                  <a:pt x="4021905" y="9184760"/>
                  <a:pt x="3999897" y="9183502"/>
                  <a:pt x="3977892" y="9182243"/>
                </a:cubicBezTo>
                <a:cubicBezTo>
                  <a:pt x="3978120" y="9175714"/>
                  <a:pt x="4000352" y="9170443"/>
                  <a:pt x="4000352" y="9170443"/>
                </a:cubicBezTo>
                <a:close/>
                <a:moveTo>
                  <a:pt x="5152840" y="9161413"/>
                </a:moveTo>
                <a:cubicBezTo>
                  <a:pt x="5159135" y="9160824"/>
                  <a:pt x="5167044" y="9161276"/>
                  <a:pt x="5177531" y="9163563"/>
                </a:cubicBezTo>
                <a:cubicBezTo>
                  <a:pt x="5187724" y="9174264"/>
                  <a:pt x="5192526" y="9188031"/>
                  <a:pt x="5189389" y="9202188"/>
                </a:cubicBezTo>
                <a:cubicBezTo>
                  <a:pt x="5186256" y="9216343"/>
                  <a:pt x="5175184" y="9230889"/>
                  <a:pt x="5153624" y="9243148"/>
                </a:cubicBezTo>
                <a:cubicBezTo>
                  <a:pt x="5132530" y="9241942"/>
                  <a:pt x="5132766" y="9235211"/>
                  <a:pt x="5132766" y="9235211"/>
                </a:cubicBezTo>
                <a:cubicBezTo>
                  <a:pt x="5111442" y="9240736"/>
                  <a:pt x="5110972" y="9254201"/>
                  <a:pt x="5132061" y="9255407"/>
                </a:cubicBezTo>
                <a:cubicBezTo>
                  <a:pt x="5110737" y="9260934"/>
                  <a:pt x="5110737" y="9260934"/>
                  <a:pt x="5089648" y="9259728"/>
                </a:cubicBezTo>
                <a:cubicBezTo>
                  <a:pt x="5027085" y="9235911"/>
                  <a:pt x="5154095" y="9229683"/>
                  <a:pt x="5133705" y="9208279"/>
                </a:cubicBezTo>
                <a:cubicBezTo>
                  <a:pt x="5133705" y="9208279"/>
                  <a:pt x="5112380" y="9213807"/>
                  <a:pt x="5112616" y="9207073"/>
                </a:cubicBezTo>
                <a:cubicBezTo>
                  <a:pt x="5112616" y="9207073"/>
                  <a:pt x="5112616" y="9207073"/>
                  <a:pt x="5091527" y="9205867"/>
                </a:cubicBezTo>
                <a:cubicBezTo>
                  <a:pt x="5091527" y="9205867"/>
                  <a:pt x="5091761" y="9199134"/>
                  <a:pt x="5091761" y="9199134"/>
                </a:cubicBezTo>
                <a:cubicBezTo>
                  <a:pt x="5112850" y="9200340"/>
                  <a:pt x="5112850" y="9200340"/>
                  <a:pt x="5112850" y="9200340"/>
                </a:cubicBezTo>
                <a:cubicBezTo>
                  <a:pt x="5133941" y="9201546"/>
                  <a:pt x="5134174" y="9194814"/>
                  <a:pt x="5134410" y="9188081"/>
                </a:cubicBezTo>
                <a:cubicBezTo>
                  <a:pt x="5134644" y="9181348"/>
                  <a:pt x="5113321" y="9186875"/>
                  <a:pt x="5113790" y="9173410"/>
                </a:cubicBezTo>
                <a:cubicBezTo>
                  <a:pt x="5129607" y="9174314"/>
                  <a:pt x="5133957" y="9163178"/>
                  <a:pt x="5152840" y="9161413"/>
                </a:cubicBezTo>
                <a:close/>
                <a:moveTo>
                  <a:pt x="4371686" y="9145072"/>
                </a:moveTo>
                <a:cubicBezTo>
                  <a:pt x="4371686" y="9145072"/>
                  <a:pt x="4371686" y="9145072"/>
                  <a:pt x="4392224" y="9146245"/>
                </a:cubicBezTo>
                <a:cubicBezTo>
                  <a:pt x="4392224" y="9146245"/>
                  <a:pt x="4371451" y="9151805"/>
                  <a:pt x="4371451" y="9151805"/>
                </a:cubicBezTo>
                <a:cubicBezTo>
                  <a:pt x="4391755" y="9159711"/>
                  <a:pt x="4391755" y="9159711"/>
                  <a:pt x="4412294" y="9160886"/>
                </a:cubicBezTo>
                <a:cubicBezTo>
                  <a:pt x="4391521" y="9166445"/>
                  <a:pt x="4411355" y="9187816"/>
                  <a:pt x="4390583" y="9193374"/>
                </a:cubicBezTo>
                <a:cubicBezTo>
                  <a:pt x="4390816" y="9186643"/>
                  <a:pt x="4370277" y="9185468"/>
                  <a:pt x="4370277" y="9185468"/>
                </a:cubicBezTo>
                <a:cubicBezTo>
                  <a:pt x="4370277" y="9185468"/>
                  <a:pt x="4349737" y="9184292"/>
                  <a:pt x="4349737" y="9184292"/>
                </a:cubicBezTo>
                <a:cubicBezTo>
                  <a:pt x="4349973" y="9177560"/>
                  <a:pt x="4349973" y="9177560"/>
                  <a:pt x="4349973" y="9177560"/>
                </a:cubicBezTo>
                <a:cubicBezTo>
                  <a:pt x="4349973" y="9177560"/>
                  <a:pt x="4370512" y="9178735"/>
                  <a:pt x="4370512" y="9178735"/>
                </a:cubicBezTo>
                <a:cubicBezTo>
                  <a:pt x="4391755" y="9159711"/>
                  <a:pt x="4309130" y="9168479"/>
                  <a:pt x="4309833" y="9148281"/>
                </a:cubicBezTo>
                <a:cubicBezTo>
                  <a:pt x="4330372" y="9149454"/>
                  <a:pt x="4351147" y="9143897"/>
                  <a:pt x="4371686" y="9145072"/>
                </a:cubicBezTo>
                <a:close/>
                <a:moveTo>
                  <a:pt x="4301380" y="9144044"/>
                </a:moveTo>
                <a:lnTo>
                  <a:pt x="4309898" y="9146444"/>
                </a:lnTo>
                <a:cubicBezTo>
                  <a:pt x="4304396" y="9146129"/>
                  <a:pt x="4301654" y="9145665"/>
                  <a:pt x="4300639" y="9145147"/>
                </a:cubicBezTo>
                <a:close/>
                <a:moveTo>
                  <a:pt x="2403583" y="9143325"/>
                </a:moveTo>
                <a:cubicBezTo>
                  <a:pt x="2403583" y="9143325"/>
                  <a:pt x="2404695" y="9149004"/>
                  <a:pt x="2404695" y="9149004"/>
                </a:cubicBezTo>
                <a:cubicBezTo>
                  <a:pt x="2404695" y="9149004"/>
                  <a:pt x="2404695" y="9149004"/>
                  <a:pt x="2402327" y="9158473"/>
                </a:cubicBezTo>
                <a:cubicBezTo>
                  <a:pt x="2401143" y="9163209"/>
                  <a:pt x="2398846" y="9162268"/>
                  <a:pt x="2398846" y="9162268"/>
                </a:cubicBezTo>
                <a:cubicBezTo>
                  <a:pt x="2396550" y="9161327"/>
                  <a:pt x="2394252" y="9160385"/>
                  <a:pt x="2395437" y="9155649"/>
                </a:cubicBezTo>
                <a:cubicBezTo>
                  <a:pt x="2395437" y="9155649"/>
                  <a:pt x="2395437" y="9155649"/>
                  <a:pt x="2397804" y="9146180"/>
                </a:cubicBezTo>
                <a:cubicBezTo>
                  <a:pt x="2397804" y="9146180"/>
                  <a:pt x="2401285" y="9142383"/>
                  <a:pt x="2403583" y="9143325"/>
                </a:cubicBezTo>
                <a:close/>
                <a:moveTo>
                  <a:pt x="4288060" y="9140288"/>
                </a:moveTo>
                <a:cubicBezTo>
                  <a:pt x="4288060" y="9140288"/>
                  <a:pt x="4288060" y="9140288"/>
                  <a:pt x="4310068" y="9141546"/>
                </a:cubicBezTo>
                <a:cubicBezTo>
                  <a:pt x="4310068" y="9141546"/>
                  <a:pt x="4304522" y="9142457"/>
                  <a:pt x="4301730" y="9143524"/>
                </a:cubicBezTo>
                <a:lnTo>
                  <a:pt x="4301380" y="9144044"/>
                </a:lnTo>
                <a:lnTo>
                  <a:pt x="4298978" y="9143365"/>
                </a:lnTo>
                <a:cubicBezTo>
                  <a:pt x="4293518" y="9141826"/>
                  <a:pt x="4288060" y="9140288"/>
                  <a:pt x="4288060" y="9140288"/>
                </a:cubicBezTo>
                <a:close/>
                <a:moveTo>
                  <a:pt x="5433807" y="9138767"/>
                </a:moveTo>
                <a:cubicBezTo>
                  <a:pt x="5442114" y="9137607"/>
                  <a:pt x="5453119" y="9138237"/>
                  <a:pt x="5464122" y="9138865"/>
                </a:cubicBezTo>
                <a:cubicBezTo>
                  <a:pt x="5475015" y="9142758"/>
                  <a:pt x="5474959" y="9144392"/>
                  <a:pt x="5472120" y="9146682"/>
                </a:cubicBezTo>
                <a:cubicBezTo>
                  <a:pt x="5469285" y="9148973"/>
                  <a:pt x="5463667" y="9151922"/>
                  <a:pt x="5463439" y="9158452"/>
                </a:cubicBezTo>
                <a:cubicBezTo>
                  <a:pt x="5441431" y="9157192"/>
                  <a:pt x="5441886" y="9144134"/>
                  <a:pt x="5419655" y="9149406"/>
                </a:cubicBezTo>
                <a:cubicBezTo>
                  <a:pt x="5419881" y="9142876"/>
                  <a:pt x="5425497" y="9139926"/>
                  <a:pt x="5433807" y="9138767"/>
                </a:cubicBezTo>
                <a:close/>
                <a:moveTo>
                  <a:pt x="3166713" y="9133082"/>
                </a:moveTo>
                <a:cubicBezTo>
                  <a:pt x="3172867" y="9136163"/>
                  <a:pt x="3177607" y="9143872"/>
                  <a:pt x="3177607" y="9143872"/>
                </a:cubicBezTo>
                <a:cubicBezTo>
                  <a:pt x="3179271" y="9150044"/>
                  <a:pt x="3182348" y="9151582"/>
                  <a:pt x="3184012" y="9157754"/>
                </a:cubicBezTo>
                <a:cubicBezTo>
                  <a:pt x="3185675" y="9163924"/>
                  <a:pt x="3187339" y="9170095"/>
                  <a:pt x="3185926" y="9174726"/>
                </a:cubicBezTo>
                <a:cubicBezTo>
                  <a:pt x="3185926" y="9174726"/>
                  <a:pt x="3181435" y="9177817"/>
                  <a:pt x="3175281" y="9174738"/>
                </a:cubicBezTo>
                <a:cubicBezTo>
                  <a:pt x="3172205" y="9173197"/>
                  <a:pt x="3166051" y="9170118"/>
                  <a:pt x="3164387" y="9163948"/>
                </a:cubicBezTo>
                <a:cubicBezTo>
                  <a:pt x="3165800" y="9159316"/>
                  <a:pt x="3162724" y="9157776"/>
                  <a:pt x="3161060" y="9151605"/>
                </a:cubicBezTo>
                <a:cubicBezTo>
                  <a:pt x="3159397" y="9145435"/>
                  <a:pt x="3157733" y="9139263"/>
                  <a:pt x="3157733" y="9139263"/>
                </a:cubicBezTo>
                <a:cubicBezTo>
                  <a:pt x="3159146" y="9134634"/>
                  <a:pt x="3159146" y="9134634"/>
                  <a:pt x="3159146" y="9134634"/>
                </a:cubicBezTo>
                <a:cubicBezTo>
                  <a:pt x="3159146" y="9134634"/>
                  <a:pt x="3163635" y="9131543"/>
                  <a:pt x="3166713" y="9133082"/>
                </a:cubicBezTo>
                <a:close/>
                <a:moveTo>
                  <a:pt x="4597087" y="9130978"/>
                </a:moveTo>
                <a:cubicBezTo>
                  <a:pt x="4596916" y="9135875"/>
                  <a:pt x="4596916" y="9135875"/>
                  <a:pt x="4596916" y="9135875"/>
                </a:cubicBezTo>
                <a:cubicBezTo>
                  <a:pt x="4574908" y="9134616"/>
                  <a:pt x="4597087" y="9130978"/>
                  <a:pt x="4597087" y="9130978"/>
                </a:cubicBezTo>
                <a:close/>
                <a:moveTo>
                  <a:pt x="4082666" y="9128541"/>
                </a:moveTo>
                <a:cubicBezTo>
                  <a:pt x="4082444" y="9134906"/>
                  <a:pt x="4082444" y="9134906"/>
                  <a:pt x="4082222" y="9141272"/>
                </a:cubicBezTo>
                <a:cubicBezTo>
                  <a:pt x="4062048" y="9140118"/>
                  <a:pt x="4062048" y="9140118"/>
                  <a:pt x="4041652" y="9145331"/>
                </a:cubicBezTo>
                <a:cubicBezTo>
                  <a:pt x="4041652" y="9145331"/>
                  <a:pt x="4061826" y="9146485"/>
                  <a:pt x="4061826" y="9146485"/>
                </a:cubicBezTo>
                <a:cubicBezTo>
                  <a:pt x="4061604" y="9152848"/>
                  <a:pt x="4061604" y="9152848"/>
                  <a:pt x="4061383" y="9159216"/>
                </a:cubicBezTo>
                <a:cubicBezTo>
                  <a:pt x="4041430" y="9151696"/>
                  <a:pt x="4021038" y="9156908"/>
                  <a:pt x="4000865" y="9155754"/>
                </a:cubicBezTo>
                <a:cubicBezTo>
                  <a:pt x="4001086" y="9149388"/>
                  <a:pt x="4001309" y="9143023"/>
                  <a:pt x="4001530" y="9136658"/>
                </a:cubicBezTo>
                <a:cubicBezTo>
                  <a:pt x="4021705" y="9137812"/>
                  <a:pt x="4021705" y="9137812"/>
                  <a:pt x="4021926" y="9131446"/>
                </a:cubicBezTo>
                <a:cubicBezTo>
                  <a:pt x="4042096" y="9132600"/>
                  <a:pt x="4062492" y="9127387"/>
                  <a:pt x="4082666" y="9128541"/>
                </a:cubicBezTo>
                <a:close/>
                <a:moveTo>
                  <a:pt x="3796159" y="9124422"/>
                </a:moveTo>
                <a:cubicBezTo>
                  <a:pt x="3796159" y="9124422"/>
                  <a:pt x="3795904" y="9131767"/>
                  <a:pt x="3795904" y="9131767"/>
                </a:cubicBezTo>
                <a:cubicBezTo>
                  <a:pt x="3795904" y="9131767"/>
                  <a:pt x="3773894" y="9130509"/>
                  <a:pt x="3796159" y="9124422"/>
                </a:cubicBezTo>
                <a:close/>
                <a:moveTo>
                  <a:pt x="5053081" y="9122715"/>
                </a:moveTo>
                <a:cubicBezTo>
                  <a:pt x="5072407" y="9130567"/>
                  <a:pt x="5091965" y="9131686"/>
                  <a:pt x="5091965" y="9131686"/>
                </a:cubicBezTo>
                <a:cubicBezTo>
                  <a:pt x="5101512" y="9138977"/>
                  <a:pt x="5101396" y="9142344"/>
                  <a:pt x="5096419" y="9144589"/>
                </a:cubicBezTo>
                <a:cubicBezTo>
                  <a:pt x="5091436" y="9146835"/>
                  <a:pt x="5081601" y="9147958"/>
                  <a:pt x="5071702" y="9150765"/>
                </a:cubicBezTo>
                <a:cubicBezTo>
                  <a:pt x="5052376" y="9142913"/>
                  <a:pt x="5072407" y="9130567"/>
                  <a:pt x="5053081" y="9122715"/>
                </a:cubicBezTo>
                <a:close/>
                <a:moveTo>
                  <a:pt x="4990729" y="9119149"/>
                </a:moveTo>
                <a:cubicBezTo>
                  <a:pt x="4990622" y="9122210"/>
                  <a:pt x="4995152" y="9124002"/>
                  <a:pt x="4997390" y="9125663"/>
                </a:cubicBezTo>
                <a:cubicBezTo>
                  <a:pt x="4999629" y="9127323"/>
                  <a:pt x="4999576" y="9128856"/>
                  <a:pt x="4990302" y="9131390"/>
                </a:cubicBezTo>
                <a:cubicBezTo>
                  <a:pt x="4990302" y="9131390"/>
                  <a:pt x="4990302" y="9131390"/>
                  <a:pt x="4972175" y="9124221"/>
                </a:cubicBezTo>
                <a:cubicBezTo>
                  <a:pt x="4972175" y="9124221"/>
                  <a:pt x="4990729" y="9119149"/>
                  <a:pt x="4990729" y="9119149"/>
                </a:cubicBezTo>
                <a:close/>
                <a:moveTo>
                  <a:pt x="4271883" y="9112379"/>
                </a:moveTo>
                <a:cubicBezTo>
                  <a:pt x="4271883" y="9112379"/>
                  <a:pt x="4291230" y="9119618"/>
                  <a:pt x="4310794" y="9120737"/>
                </a:cubicBezTo>
                <a:cubicBezTo>
                  <a:pt x="4310580" y="9126859"/>
                  <a:pt x="4310580" y="9126859"/>
                  <a:pt x="4310580" y="9126859"/>
                </a:cubicBezTo>
                <a:cubicBezTo>
                  <a:pt x="4291016" y="9125740"/>
                  <a:pt x="4251896" y="9123502"/>
                  <a:pt x="4271883" y="9112379"/>
                </a:cubicBezTo>
                <a:close/>
                <a:moveTo>
                  <a:pt x="4369948" y="9110628"/>
                </a:moveTo>
                <a:cubicBezTo>
                  <a:pt x="4369734" y="9116750"/>
                  <a:pt x="4369734" y="9116750"/>
                  <a:pt x="4369734" y="9116750"/>
                </a:cubicBezTo>
                <a:cubicBezTo>
                  <a:pt x="4369520" y="9122870"/>
                  <a:pt x="4369520" y="9122870"/>
                  <a:pt x="4354850" y="9122031"/>
                </a:cubicBezTo>
                <a:cubicBezTo>
                  <a:pt x="4355063" y="9115909"/>
                  <a:pt x="4369734" y="9116750"/>
                  <a:pt x="4369948" y="9110628"/>
                </a:cubicBezTo>
                <a:close/>
                <a:moveTo>
                  <a:pt x="5178981" y="9095572"/>
                </a:moveTo>
                <a:cubicBezTo>
                  <a:pt x="5178981" y="9095572"/>
                  <a:pt x="5178769" y="9101694"/>
                  <a:pt x="5178769" y="9101694"/>
                </a:cubicBezTo>
                <a:cubicBezTo>
                  <a:pt x="5178554" y="9107813"/>
                  <a:pt x="5178554" y="9107813"/>
                  <a:pt x="5178554" y="9107813"/>
                </a:cubicBezTo>
                <a:cubicBezTo>
                  <a:pt x="5156546" y="9106555"/>
                  <a:pt x="5178769" y="9101694"/>
                  <a:pt x="5178981" y="9095572"/>
                </a:cubicBezTo>
                <a:close/>
                <a:moveTo>
                  <a:pt x="5445571" y="9091194"/>
                </a:moveTo>
                <a:cubicBezTo>
                  <a:pt x="5455540" y="9095137"/>
                  <a:pt x="5455423" y="9098504"/>
                  <a:pt x="5452753" y="9102567"/>
                </a:cubicBezTo>
                <a:cubicBezTo>
                  <a:pt x="5450083" y="9106630"/>
                  <a:pt x="5444867" y="9111391"/>
                  <a:pt x="5444631" y="9118126"/>
                </a:cubicBezTo>
                <a:cubicBezTo>
                  <a:pt x="5424456" y="9116972"/>
                  <a:pt x="5404522" y="9109085"/>
                  <a:pt x="5384582" y="9101197"/>
                </a:cubicBezTo>
                <a:cubicBezTo>
                  <a:pt x="5384818" y="9094466"/>
                  <a:pt x="5405227" y="9088886"/>
                  <a:pt x="5445571" y="9091194"/>
                </a:cubicBezTo>
                <a:close/>
                <a:moveTo>
                  <a:pt x="4097219" y="9086636"/>
                </a:moveTo>
                <a:cubicBezTo>
                  <a:pt x="4102061" y="9086108"/>
                  <a:pt x="4111690" y="9086659"/>
                  <a:pt x="4128131" y="9089438"/>
                </a:cubicBezTo>
                <a:cubicBezTo>
                  <a:pt x="4111240" y="9099511"/>
                  <a:pt x="4082693" y="9088219"/>
                  <a:pt x="4097219" y="9086636"/>
                </a:cubicBezTo>
                <a:close/>
                <a:moveTo>
                  <a:pt x="4309525" y="9072828"/>
                </a:moveTo>
                <a:cubicBezTo>
                  <a:pt x="4330065" y="9074003"/>
                  <a:pt x="4329836" y="9080531"/>
                  <a:pt x="4350148" y="9088236"/>
                </a:cubicBezTo>
                <a:cubicBezTo>
                  <a:pt x="4350148" y="9088236"/>
                  <a:pt x="4370688" y="9089409"/>
                  <a:pt x="4370688" y="9089409"/>
                </a:cubicBezTo>
                <a:cubicBezTo>
                  <a:pt x="4370459" y="9095939"/>
                  <a:pt x="4370459" y="9095939"/>
                  <a:pt x="4370459" y="9095939"/>
                </a:cubicBezTo>
                <a:cubicBezTo>
                  <a:pt x="4370459" y="9095939"/>
                  <a:pt x="4370459" y="9095939"/>
                  <a:pt x="4349920" y="9094764"/>
                </a:cubicBezTo>
                <a:cubicBezTo>
                  <a:pt x="4349920" y="9094764"/>
                  <a:pt x="4349920" y="9094764"/>
                  <a:pt x="4329608" y="9087061"/>
                </a:cubicBezTo>
                <a:cubicBezTo>
                  <a:pt x="4309069" y="9085886"/>
                  <a:pt x="4288530" y="9084712"/>
                  <a:pt x="4267764" y="9090065"/>
                </a:cubicBezTo>
                <a:cubicBezTo>
                  <a:pt x="4267991" y="9083537"/>
                  <a:pt x="4267991" y="9083537"/>
                  <a:pt x="4268218" y="9077007"/>
                </a:cubicBezTo>
                <a:cubicBezTo>
                  <a:pt x="4288758" y="9078181"/>
                  <a:pt x="4309297" y="9079356"/>
                  <a:pt x="4309525" y="9072828"/>
                </a:cubicBezTo>
                <a:close/>
                <a:moveTo>
                  <a:pt x="2451182" y="9069867"/>
                </a:moveTo>
                <a:cubicBezTo>
                  <a:pt x="2451182" y="9072221"/>
                  <a:pt x="2450115" y="9076491"/>
                  <a:pt x="2447066" y="9083309"/>
                </a:cubicBezTo>
                <a:cubicBezTo>
                  <a:pt x="2441574" y="9072991"/>
                  <a:pt x="2451180" y="9062807"/>
                  <a:pt x="2451182" y="9069867"/>
                </a:cubicBezTo>
                <a:close/>
                <a:moveTo>
                  <a:pt x="4129070" y="9062508"/>
                </a:moveTo>
                <a:cubicBezTo>
                  <a:pt x="4129070" y="9062508"/>
                  <a:pt x="4128857" y="9068628"/>
                  <a:pt x="4128643" y="9074750"/>
                </a:cubicBezTo>
                <a:cubicBezTo>
                  <a:pt x="4106635" y="9073491"/>
                  <a:pt x="4106635" y="9073491"/>
                  <a:pt x="4084630" y="9072233"/>
                </a:cubicBezTo>
                <a:cubicBezTo>
                  <a:pt x="4084844" y="9066111"/>
                  <a:pt x="4107062" y="9061248"/>
                  <a:pt x="4129070" y="9062508"/>
                </a:cubicBezTo>
                <a:close/>
                <a:moveTo>
                  <a:pt x="4232022" y="9061037"/>
                </a:moveTo>
                <a:cubicBezTo>
                  <a:pt x="4250363" y="9062085"/>
                  <a:pt x="4250363" y="9062085"/>
                  <a:pt x="4250363" y="9062085"/>
                </a:cubicBezTo>
                <a:cubicBezTo>
                  <a:pt x="4250363" y="9062085"/>
                  <a:pt x="4268703" y="9063134"/>
                  <a:pt x="4268703" y="9063134"/>
                </a:cubicBezTo>
                <a:cubicBezTo>
                  <a:pt x="4268703" y="9063134"/>
                  <a:pt x="4268446" y="9070480"/>
                  <a:pt x="4268446" y="9070480"/>
                </a:cubicBezTo>
                <a:cubicBezTo>
                  <a:pt x="4268446" y="9070480"/>
                  <a:pt x="4250106" y="9069432"/>
                  <a:pt x="4250106" y="9069432"/>
                </a:cubicBezTo>
                <a:cubicBezTo>
                  <a:pt x="4250106" y="9069432"/>
                  <a:pt x="4231767" y="9068382"/>
                  <a:pt x="4232022" y="9061037"/>
                </a:cubicBezTo>
                <a:close/>
                <a:moveTo>
                  <a:pt x="5011204" y="9058992"/>
                </a:moveTo>
                <a:cubicBezTo>
                  <a:pt x="5052047" y="9068075"/>
                  <a:pt x="5072820" y="9062516"/>
                  <a:pt x="5113899" y="9064866"/>
                </a:cubicBezTo>
                <a:lnTo>
                  <a:pt x="5113665" y="9071599"/>
                </a:lnTo>
                <a:lnTo>
                  <a:pt x="5069462" y="9085093"/>
                </a:lnTo>
                <a:cubicBezTo>
                  <a:pt x="5051460" y="9084907"/>
                  <a:pt x="5031038" y="9080365"/>
                  <a:pt x="5010734" y="9072457"/>
                </a:cubicBezTo>
                <a:cubicBezTo>
                  <a:pt x="5010968" y="9065724"/>
                  <a:pt x="5010968" y="9065724"/>
                  <a:pt x="5011204" y="9058992"/>
                </a:cubicBezTo>
                <a:close/>
                <a:moveTo>
                  <a:pt x="4166001" y="9057260"/>
                </a:moveTo>
                <a:cubicBezTo>
                  <a:pt x="4166001" y="9057260"/>
                  <a:pt x="4188011" y="9058520"/>
                  <a:pt x="4188011" y="9058520"/>
                </a:cubicBezTo>
                <a:cubicBezTo>
                  <a:pt x="4187754" y="9065865"/>
                  <a:pt x="4187754" y="9065865"/>
                  <a:pt x="4187498" y="9073209"/>
                </a:cubicBezTo>
                <a:cubicBezTo>
                  <a:pt x="4187754" y="9065865"/>
                  <a:pt x="4165745" y="9064607"/>
                  <a:pt x="4166001" y="9057260"/>
                </a:cubicBezTo>
                <a:close/>
                <a:moveTo>
                  <a:pt x="3966225" y="9053193"/>
                </a:moveTo>
                <a:cubicBezTo>
                  <a:pt x="4027605" y="9063573"/>
                  <a:pt x="4027126" y="9077282"/>
                  <a:pt x="4047425" y="9085313"/>
                </a:cubicBezTo>
                <a:cubicBezTo>
                  <a:pt x="4026410" y="9097849"/>
                  <a:pt x="4025691" y="9118414"/>
                  <a:pt x="3984374" y="9122920"/>
                </a:cubicBezTo>
                <a:cubicBezTo>
                  <a:pt x="3964074" y="9114890"/>
                  <a:pt x="3943773" y="9106860"/>
                  <a:pt x="3965030" y="9087469"/>
                </a:cubicBezTo>
                <a:cubicBezTo>
                  <a:pt x="3965270" y="9080614"/>
                  <a:pt x="3986286" y="9068079"/>
                  <a:pt x="3986526" y="9061222"/>
                </a:cubicBezTo>
                <a:cubicBezTo>
                  <a:pt x="3986526" y="9061222"/>
                  <a:pt x="3965987" y="9060049"/>
                  <a:pt x="3966225" y="9053193"/>
                </a:cubicBezTo>
                <a:close/>
                <a:moveTo>
                  <a:pt x="3935621" y="9037644"/>
                </a:moveTo>
                <a:cubicBezTo>
                  <a:pt x="3942530" y="9037120"/>
                  <a:pt x="3951699" y="9037644"/>
                  <a:pt x="3960870" y="9038168"/>
                </a:cubicBezTo>
                <a:cubicBezTo>
                  <a:pt x="3960870" y="9038168"/>
                  <a:pt x="3960613" y="9045513"/>
                  <a:pt x="3960613" y="9045513"/>
                </a:cubicBezTo>
                <a:cubicBezTo>
                  <a:pt x="3960101" y="9060204"/>
                  <a:pt x="3942273" y="9044465"/>
                  <a:pt x="3923934" y="9043416"/>
                </a:cubicBezTo>
                <a:cubicBezTo>
                  <a:pt x="3924061" y="9039743"/>
                  <a:pt x="3928710" y="9038168"/>
                  <a:pt x="3935621" y="9037644"/>
                </a:cubicBezTo>
                <a:close/>
                <a:moveTo>
                  <a:pt x="4251301" y="9035154"/>
                </a:moveTo>
                <a:cubicBezTo>
                  <a:pt x="4260470" y="9035678"/>
                  <a:pt x="4264930" y="9039612"/>
                  <a:pt x="4262505" y="9043153"/>
                </a:cubicBezTo>
                <a:cubicBezTo>
                  <a:pt x="4260086" y="9046696"/>
                  <a:pt x="4250790" y="9049843"/>
                  <a:pt x="4232450" y="9048795"/>
                </a:cubicBezTo>
                <a:cubicBezTo>
                  <a:pt x="4232706" y="9041450"/>
                  <a:pt x="4232963" y="9034104"/>
                  <a:pt x="4251301" y="9035154"/>
                </a:cubicBezTo>
                <a:close/>
                <a:moveTo>
                  <a:pt x="5220589" y="9026504"/>
                </a:moveTo>
                <a:cubicBezTo>
                  <a:pt x="5225446" y="9027702"/>
                  <a:pt x="5230274" y="9029819"/>
                  <a:pt x="5240056" y="9030378"/>
                </a:cubicBezTo>
                <a:cubicBezTo>
                  <a:pt x="5220492" y="9029260"/>
                  <a:pt x="5220492" y="9029260"/>
                  <a:pt x="5220235" y="9036604"/>
                </a:cubicBezTo>
                <a:cubicBezTo>
                  <a:pt x="5220235" y="9036604"/>
                  <a:pt x="5220235" y="9036604"/>
                  <a:pt x="5200676" y="9035485"/>
                </a:cubicBezTo>
                <a:cubicBezTo>
                  <a:pt x="5200676" y="9035485"/>
                  <a:pt x="5200932" y="9028141"/>
                  <a:pt x="5200932" y="9028141"/>
                </a:cubicBezTo>
                <a:cubicBezTo>
                  <a:pt x="5210839" y="9025027"/>
                  <a:pt x="5215730" y="9025307"/>
                  <a:pt x="5220589" y="9026504"/>
                </a:cubicBezTo>
                <a:close/>
                <a:moveTo>
                  <a:pt x="5490111" y="9025870"/>
                </a:moveTo>
                <a:cubicBezTo>
                  <a:pt x="5495642" y="9025369"/>
                  <a:pt x="5501144" y="9025684"/>
                  <a:pt x="5512148" y="9026314"/>
                </a:cubicBezTo>
                <a:cubicBezTo>
                  <a:pt x="5511920" y="9032842"/>
                  <a:pt x="5489684" y="9038113"/>
                  <a:pt x="5489456" y="9044641"/>
                </a:cubicBezTo>
                <a:cubicBezTo>
                  <a:pt x="5467452" y="9043383"/>
                  <a:pt x="5489684" y="9038113"/>
                  <a:pt x="5467681" y="9036855"/>
                </a:cubicBezTo>
                <a:cubicBezTo>
                  <a:pt x="5467452" y="9043383"/>
                  <a:pt x="5423667" y="9034336"/>
                  <a:pt x="5445899" y="9029065"/>
                </a:cubicBezTo>
                <a:cubicBezTo>
                  <a:pt x="5445899" y="9029065"/>
                  <a:pt x="5467908" y="9030323"/>
                  <a:pt x="5467908" y="9030323"/>
                </a:cubicBezTo>
                <a:cubicBezTo>
                  <a:pt x="5479024" y="9027689"/>
                  <a:pt x="5484582" y="9026372"/>
                  <a:pt x="5490111" y="9025870"/>
                </a:cubicBezTo>
                <a:close/>
                <a:moveTo>
                  <a:pt x="5302873" y="9020477"/>
                </a:moveTo>
                <a:cubicBezTo>
                  <a:pt x="5302873" y="9020477"/>
                  <a:pt x="5302631" y="9027414"/>
                  <a:pt x="5302631" y="9027414"/>
                </a:cubicBezTo>
                <a:cubicBezTo>
                  <a:pt x="5302631" y="9027414"/>
                  <a:pt x="5302390" y="9034352"/>
                  <a:pt x="5302390" y="9034352"/>
                </a:cubicBezTo>
                <a:cubicBezTo>
                  <a:pt x="5302147" y="9041287"/>
                  <a:pt x="5302147" y="9041287"/>
                  <a:pt x="5283808" y="9040240"/>
                </a:cubicBezTo>
                <a:cubicBezTo>
                  <a:pt x="5284050" y="9033302"/>
                  <a:pt x="5284050" y="9033302"/>
                  <a:pt x="5284050" y="9033302"/>
                </a:cubicBezTo>
                <a:cubicBezTo>
                  <a:pt x="5284050" y="9033302"/>
                  <a:pt x="5284291" y="9026365"/>
                  <a:pt x="5284291" y="9026365"/>
                </a:cubicBezTo>
                <a:cubicBezTo>
                  <a:pt x="5284291" y="9026365"/>
                  <a:pt x="5284533" y="9019429"/>
                  <a:pt x="5302873" y="9020477"/>
                </a:cubicBezTo>
                <a:close/>
                <a:moveTo>
                  <a:pt x="5181629" y="9019677"/>
                </a:moveTo>
                <a:cubicBezTo>
                  <a:pt x="5181629" y="9019677"/>
                  <a:pt x="5181629" y="9019677"/>
                  <a:pt x="5201189" y="9020796"/>
                </a:cubicBezTo>
                <a:cubicBezTo>
                  <a:pt x="5201189" y="9020796"/>
                  <a:pt x="5201189" y="9020796"/>
                  <a:pt x="5200932" y="9028141"/>
                </a:cubicBezTo>
                <a:cubicBezTo>
                  <a:pt x="5200932" y="9028141"/>
                  <a:pt x="5200932" y="9028141"/>
                  <a:pt x="5181372" y="9027022"/>
                </a:cubicBezTo>
                <a:cubicBezTo>
                  <a:pt x="5181372" y="9027022"/>
                  <a:pt x="5181372" y="9027022"/>
                  <a:pt x="5181629" y="9019677"/>
                </a:cubicBezTo>
                <a:close/>
                <a:moveTo>
                  <a:pt x="5321426" y="9015405"/>
                </a:moveTo>
                <a:cubicBezTo>
                  <a:pt x="5365439" y="9017923"/>
                  <a:pt x="5365439" y="9017923"/>
                  <a:pt x="5387443" y="9019182"/>
                </a:cubicBezTo>
                <a:cubicBezTo>
                  <a:pt x="5387337" y="9022242"/>
                  <a:pt x="5392787" y="9024088"/>
                  <a:pt x="5395482" y="9025775"/>
                </a:cubicBezTo>
                <a:cubicBezTo>
                  <a:pt x="5398178" y="9027461"/>
                  <a:pt x="5398125" y="9028994"/>
                  <a:pt x="5387017" y="9031423"/>
                </a:cubicBezTo>
                <a:cubicBezTo>
                  <a:pt x="5387017" y="9031423"/>
                  <a:pt x="5365012" y="9030165"/>
                  <a:pt x="5343004" y="9028907"/>
                </a:cubicBezTo>
                <a:cubicBezTo>
                  <a:pt x="5343431" y="9016665"/>
                  <a:pt x="5321213" y="9021526"/>
                  <a:pt x="5321426" y="9015405"/>
                </a:cubicBezTo>
                <a:close/>
                <a:moveTo>
                  <a:pt x="4050261" y="9004031"/>
                </a:moveTo>
                <a:cubicBezTo>
                  <a:pt x="4064932" y="9004870"/>
                  <a:pt x="4064932" y="9004870"/>
                  <a:pt x="4064932" y="9004870"/>
                </a:cubicBezTo>
                <a:cubicBezTo>
                  <a:pt x="4064676" y="9012215"/>
                  <a:pt x="4064676" y="9012215"/>
                  <a:pt x="4064676" y="9012215"/>
                </a:cubicBezTo>
                <a:cubicBezTo>
                  <a:pt x="4064676" y="9012215"/>
                  <a:pt x="4064676" y="9012215"/>
                  <a:pt x="4050006" y="9011376"/>
                </a:cubicBezTo>
                <a:cubicBezTo>
                  <a:pt x="4050006" y="9011376"/>
                  <a:pt x="4050006" y="9011376"/>
                  <a:pt x="4050261" y="9004031"/>
                </a:cubicBezTo>
                <a:close/>
                <a:moveTo>
                  <a:pt x="5303599" y="8999666"/>
                </a:moveTo>
                <a:cubicBezTo>
                  <a:pt x="5303599" y="8999666"/>
                  <a:pt x="5308062" y="9003397"/>
                  <a:pt x="5310203" y="9007864"/>
                </a:cubicBezTo>
                <a:cubicBezTo>
                  <a:pt x="5312343" y="9012329"/>
                  <a:pt x="5312162" y="9017533"/>
                  <a:pt x="5302873" y="9020477"/>
                </a:cubicBezTo>
                <a:cubicBezTo>
                  <a:pt x="5284533" y="9019429"/>
                  <a:pt x="5284776" y="9012492"/>
                  <a:pt x="5284776" y="9012492"/>
                </a:cubicBezTo>
                <a:cubicBezTo>
                  <a:pt x="5284776" y="9012492"/>
                  <a:pt x="5285018" y="9005554"/>
                  <a:pt x="5303599" y="8999666"/>
                </a:cubicBezTo>
                <a:close/>
                <a:moveTo>
                  <a:pt x="4315276" y="8992203"/>
                </a:moveTo>
                <a:cubicBezTo>
                  <a:pt x="4315276" y="8992203"/>
                  <a:pt x="4315276" y="8992203"/>
                  <a:pt x="4337281" y="8993463"/>
                </a:cubicBezTo>
                <a:cubicBezTo>
                  <a:pt x="4359289" y="8994722"/>
                  <a:pt x="4359289" y="8994722"/>
                  <a:pt x="4359289" y="8994722"/>
                </a:cubicBezTo>
                <a:cubicBezTo>
                  <a:pt x="4359289" y="8994722"/>
                  <a:pt x="4359033" y="9002067"/>
                  <a:pt x="4359033" y="9002067"/>
                </a:cubicBezTo>
                <a:cubicBezTo>
                  <a:pt x="4337024" y="9000809"/>
                  <a:pt x="4337024" y="9000809"/>
                  <a:pt x="4337024" y="9000809"/>
                </a:cubicBezTo>
                <a:cubicBezTo>
                  <a:pt x="4337024" y="9000809"/>
                  <a:pt x="4315021" y="8999550"/>
                  <a:pt x="4315021" y="8999550"/>
                </a:cubicBezTo>
                <a:cubicBezTo>
                  <a:pt x="4315276" y="8992203"/>
                  <a:pt x="4315276" y="8992203"/>
                  <a:pt x="4315276" y="8992203"/>
                </a:cubicBezTo>
                <a:close/>
                <a:moveTo>
                  <a:pt x="3937499" y="8983783"/>
                </a:moveTo>
                <a:cubicBezTo>
                  <a:pt x="3944409" y="8983257"/>
                  <a:pt x="3953578" y="8983783"/>
                  <a:pt x="3962748" y="8984307"/>
                </a:cubicBezTo>
                <a:cubicBezTo>
                  <a:pt x="3962492" y="8991652"/>
                  <a:pt x="3944409" y="8983257"/>
                  <a:pt x="3944152" y="8990602"/>
                </a:cubicBezTo>
                <a:cubicBezTo>
                  <a:pt x="3943896" y="8997948"/>
                  <a:pt x="3944152" y="8990602"/>
                  <a:pt x="3925812" y="8989555"/>
                </a:cubicBezTo>
                <a:cubicBezTo>
                  <a:pt x="3925940" y="8985882"/>
                  <a:pt x="3930590" y="8984307"/>
                  <a:pt x="3937499" y="8983783"/>
                </a:cubicBezTo>
                <a:close/>
                <a:moveTo>
                  <a:pt x="4226922" y="8970223"/>
                </a:moveTo>
                <a:cubicBezTo>
                  <a:pt x="4235235" y="8968982"/>
                  <a:pt x="4246238" y="8969610"/>
                  <a:pt x="4257122" y="8973667"/>
                </a:cubicBezTo>
                <a:cubicBezTo>
                  <a:pt x="4234876" y="8979263"/>
                  <a:pt x="4256405" y="8994233"/>
                  <a:pt x="4234157" y="8999829"/>
                </a:cubicBezTo>
                <a:cubicBezTo>
                  <a:pt x="4234397" y="8992974"/>
                  <a:pt x="4212393" y="8991716"/>
                  <a:pt x="4212632" y="8984861"/>
                </a:cubicBezTo>
                <a:cubicBezTo>
                  <a:pt x="4212632" y="8984861"/>
                  <a:pt x="4212871" y="8978005"/>
                  <a:pt x="4212871" y="8978005"/>
                </a:cubicBezTo>
                <a:cubicBezTo>
                  <a:pt x="4212990" y="8974578"/>
                  <a:pt x="4218611" y="8971466"/>
                  <a:pt x="4226922" y="8970223"/>
                </a:cubicBezTo>
                <a:close/>
                <a:moveTo>
                  <a:pt x="5245125" y="8969337"/>
                </a:moveTo>
                <a:cubicBezTo>
                  <a:pt x="5265664" y="8970513"/>
                  <a:pt x="5265664" y="8970513"/>
                  <a:pt x="5265664" y="8970513"/>
                </a:cubicBezTo>
                <a:cubicBezTo>
                  <a:pt x="5265429" y="8977245"/>
                  <a:pt x="5244890" y="8976070"/>
                  <a:pt x="5244656" y="8982803"/>
                </a:cubicBezTo>
                <a:cubicBezTo>
                  <a:pt x="5285263" y="8998618"/>
                  <a:pt x="5243482" y="9016466"/>
                  <a:pt x="5243246" y="9023198"/>
                </a:cubicBezTo>
                <a:cubicBezTo>
                  <a:pt x="5202169" y="9020850"/>
                  <a:pt x="5202638" y="9007385"/>
                  <a:pt x="5182332" y="8999477"/>
                </a:cubicBezTo>
                <a:cubicBezTo>
                  <a:pt x="5203107" y="8993919"/>
                  <a:pt x="5203577" y="8980452"/>
                  <a:pt x="5224116" y="8981627"/>
                </a:cubicBezTo>
                <a:cubicBezTo>
                  <a:pt x="5224116" y="8981627"/>
                  <a:pt x="5224350" y="8974897"/>
                  <a:pt x="5224350" y="8974897"/>
                </a:cubicBezTo>
                <a:cubicBezTo>
                  <a:pt x="5244890" y="8976070"/>
                  <a:pt x="5244890" y="8976070"/>
                  <a:pt x="5245125" y="8969337"/>
                </a:cubicBezTo>
                <a:close/>
                <a:moveTo>
                  <a:pt x="5061267" y="8967000"/>
                </a:moveTo>
                <a:cubicBezTo>
                  <a:pt x="5075050" y="8966970"/>
                  <a:pt x="5091554" y="8967915"/>
                  <a:pt x="5102558" y="8968543"/>
                </a:cubicBezTo>
                <a:cubicBezTo>
                  <a:pt x="5102330" y="8975071"/>
                  <a:pt x="5057858" y="8985611"/>
                  <a:pt x="5036309" y="8971296"/>
                </a:cubicBezTo>
                <a:cubicBezTo>
                  <a:pt x="5036424" y="8968031"/>
                  <a:pt x="5047484" y="8967029"/>
                  <a:pt x="5061267" y="8967000"/>
                </a:cubicBezTo>
                <a:close/>
                <a:moveTo>
                  <a:pt x="2473897" y="8963307"/>
                </a:moveTo>
                <a:cubicBezTo>
                  <a:pt x="2476480" y="8964366"/>
                  <a:pt x="2479064" y="8965425"/>
                  <a:pt x="2481646" y="8966484"/>
                </a:cubicBezTo>
                <a:cubicBezTo>
                  <a:pt x="2480499" y="8971077"/>
                  <a:pt x="2479352" y="8975670"/>
                  <a:pt x="2478203" y="8980261"/>
                </a:cubicBezTo>
                <a:cubicBezTo>
                  <a:pt x="2475619" y="8979202"/>
                  <a:pt x="2473036" y="8978144"/>
                  <a:pt x="2470452" y="8977085"/>
                </a:cubicBezTo>
                <a:cubicBezTo>
                  <a:pt x="2471601" y="8972492"/>
                  <a:pt x="2472748" y="8967899"/>
                  <a:pt x="2473897" y="8963307"/>
                </a:cubicBezTo>
                <a:close/>
                <a:moveTo>
                  <a:pt x="5514795" y="8950417"/>
                </a:moveTo>
                <a:cubicBezTo>
                  <a:pt x="5522128" y="8950837"/>
                  <a:pt x="5522128" y="8950837"/>
                  <a:pt x="5520263" y="8951651"/>
                </a:cubicBezTo>
                <a:cubicBezTo>
                  <a:pt x="5518400" y="8952464"/>
                  <a:pt x="5514667" y="8954090"/>
                  <a:pt x="5514539" y="8957765"/>
                </a:cubicBezTo>
                <a:cubicBezTo>
                  <a:pt x="5514539" y="8957765"/>
                  <a:pt x="5514539" y="8957765"/>
                  <a:pt x="5514795" y="8950417"/>
                </a:cubicBezTo>
                <a:close/>
                <a:moveTo>
                  <a:pt x="3705388" y="8940511"/>
                </a:moveTo>
                <a:cubicBezTo>
                  <a:pt x="3709572" y="8939983"/>
                  <a:pt x="3715349" y="8941563"/>
                  <a:pt x="3723105" y="8945446"/>
                </a:cubicBezTo>
                <a:cubicBezTo>
                  <a:pt x="3723431" y="8956096"/>
                  <a:pt x="3712735" y="8955988"/>
                  <a:pt x="3697222" y="8948225"/>
                </a:cubicBezTo>
                <a:cubicBezTo>
                  <a:pt x="3698611" y="8943675"/>
                  <a:pt x="3701204" y="8941039"/>
                  <a:pt x="3705388" y="8940511"/>
                </a:cubicBezTo>
                <a:close/>
                <a:moveTo>
                  <a:pt x="5533021" y="8919569"/>
                </a:moveTo>
                <a:cubicBezTo>
                  <a:pt x="5542689" y="8923392"/>
                  <a:pt x="5542576" y="8926657"/>
                  <a:pt x="5540017" y="8929783"/>
                </a:cubicBezTo>
                <a:cubicBezTo>
                  <a:pt x="5537459" y="8932906"/>
                  <a:pt x="5532452" y="8935891"/>
                  <a:pt x="5532337" y="8939156"/>
                </a:cubicBezTo>
                <a:cubicBezTo>
                  <a:pt x="5512777" y="8938036"/>
                  <a:pt x="5493217" y="8936917"/>
                  <a:pt x="5493217" y="8936917"/>
                </a:cubicBezTo>
                <a:cubicBezTo>
                  <a:pt x="5493445" y="8930390"/>
                  <a:pt x="5493445" y="8930390"/>
                  <a:pt x="5493673" y="8923860"/>
                </a:cubicBezTo>
                <a:cubicBezTo>
                  <a:pt x="5493673" y="8923860"/>
                  <a:pt x="5532793" y="8926096"/>
                  <a:pt x="5533021" y="8919569"/>
                </a:cubicBezTo>
                <a:close/>
                <a:moveTo>
                  <a:pt x="3969941" y="8918484"/>
                </a:moveTo>
                <a:cubicBezTo>
                  <a:pt x="3989501" y="8919603"/>
                  <a:pt x="3988798" y="8939801"/>
                  <a:pt x="4008596" y="8934186"/>
                </a:cubicBezTo>
                <a:cubicBezTo>
                  <a:pt x="4008362" y="8940919"/>
                  <a:pt x="3969003" y="8945415"/>
                  <a:pt x="3949913" y="8930830"/>
                </a:cubicBezTo>
                <a:cubicBezTo>
                  <a:pt x="3950148" y="8924098"/>
                  <a:pt x="3950148" y="8924098"/>
                  <a:pt x="3969941" y="8918484"/>
                </a:cubicBezTo>
                <a:close/>
                <a:moveTo>
                  <a:pt x="4202996" y="8909888"/>
                </a:moveTo>
                <a:cubicBezTo>
                  <a:pt x="4213651" y="8908811"/>
                  <a:pt x="4224246" y="8909417"/>
                  <a:pt x="4234723" y="8913389"/>
                </a:cubicBezTo>
                <a:cubicBezTo>
                  <a:pt x="4234489" y="8920121"/>
                  <a:pt x="4213533" y="8912177"/>
                  <a:pt x="4213297" y="8918909"/>
                </a:cubicBezTo>
                <a:cubicBezTo>
                  <a:pt x="4234018" y="8933585"/>
                  <a:pt x="4318787" y="8938433"/>
                  <a:pt x="4360933" y="8947591"/>
                </a:cubicBezTo>
                <a:cubicBezTo>
                  <a:pt x="4339508" y="8953112"/>
                  <a:pt x="4339038" y="8966577"/>
                  <a:pt x="4317847" y="8965365"/>
                </a:cubicBezTo>
                <a:cubicBezTo>
                  <a:pt x="4296653" y="8964153"/>
                  <a:pt x="4297122" y="8950688"/>
                  <a:pt x="4275930" y="8949476"/>
                </a:cubicBezTo>
                <a:cubicBezTo>
                  <a:pt x="4275697" y="8956209"/>
                  <a:pt x="4233784" y="8940319"/>
                  <a:pt x="4233549" y="8947052"/>
                </a:cubicBezTo>
                <a:cubicBezTo>
                  <a:pt x="4212828" y="8932373"/>
                  <a:pt x="4170447" y="8929949"/>
                  <a:pt x="4170916" y="8916485"/>
                </a:cubicBezTo>
                <a:cubicBezTo>
                  <a:pt x="4181629" y="8913725"/>
                  <a:pt x="4192341" y="8910965"/>
                  <a:pt x="4202996" y="8909888"/>
                </a:cubicBezTo>
                <a:close/>
                <a:moveTo>
                  <a:pt x="5016924" y="8894958"/>
                </a:moveTo>
                <a:cubicBezTo>
                  <a:pt x="5016924" y="8894958"/>
                  <a:pt x="5016924" y="8894958"/>
                  <a:pt x="5038933" y="8896216"/>
                </a:cubicBezTo>
                <a:cubicBezTo>
                  <a:pt x="5038676" y="8903561"/>
                  <a:pt x="5038676" y="8903561"/>
                  <a:pt x="5038676" y="8903561"/>
                </a:cubicBezTo>
                <a:cubicBezTo>
                  <a:pt x="5038421" y="8910907"/>
                  <a:pt x="5038421" y="8910907"/>
                  <a:pt x="5038421" y="8910907"/>
                </a:cubicBezTo>
                <a:cubicBezTo>
                  <a:pt x="5016668" y="8902303"/>
                  <a:pt x="5016668" y="8902303"/>
                  <a:pt x="5016668" y="8902303"/>
                </a:cubicBezTo>
                <a:cubicBezTo>
                  <a:pt x="5016668" y="8902303"/>
                  <a:pt x="5016668" y="8902303"/>
                  <a:pt x="5016924" y="8894958"/>
                </a:cubicBezTo>
                <a:close/>
                <a:moveTo>
                  <a:pt x="4158165" y="8860560"/>
                </a:moveTo>
                <a:cubicBezTo>
                  <a:pt x="4172838" y="8861399"/>
                  <a:pt x="4172838" y="8861399"/>
                  <a:pt x="4172623" y="8867521"/>
                </a:cubicBezTo>
                <a:cubicBezTo>
                  <a:pt x="4172623" y="8867521"/>
                  <a:pt x="4157740" y="8872804"/>
                  <a:pt x="4157953" y="8866682"/>
                </a:cubicBezTo>
                <a:cubicBezTo>
                  <a:pt x="4157953" y="8866682"/>
                  <a:pt x="4158165" y="8860560"/>
                  <a:pt x="4158165" y="8860560"/>
                </a:cubicBezTo>
                <a:close/>
                <a:moveTo>
                  <a:pt x="5534545" y="8858327"/>
                </a:moveTo>
                <a:cubicBezTo>
                  <a:pt x="5534545" y="8858327"/>
                  <a:pt x="5534310" y="8865060"/>
                  <a:pt x="5554485" y="8866214"/>
                </a:cubicBezTo>
                <a:cubicBezTo>
                  <a:pt x="5554485" y="8866214"/>
                  <a:pt x="5534310" y="8865060"/>
                  <a:pt x="5534310" y="8865060"/>
                </a:cubicBezTo>
                <a:cubicBezTo>
                  <a:pt x="5534310" y="8865060"/>
                  <a:pt x="5534076" y="8871793"/>
                  <a:pt x="5534076" y="8871793"/>
                </a:cubicBezTo>
                <a:cubicBezTo>
                  <a:pt x="5513902" y="8870639"/>
                  <a:pt x="5513666" y="8877371"/>
                  <a:pt x="5513432" y="8884104"/>
                </a:cubicBezTo>
                <a:cubicBezTo>
                  <a:pt x="5493263" y="8882950"/>
                  <a:pt x="5493263" y="8882950"/>
                  <a:pt x="5473089" y="8881798"/>
                </a:cubicBezTo>
                <a:cubicBezTo>
                  <a:pt x="5473558" y="8868331"/>
                  <a:pt x="5493966" y="8862752"/>
                  <a:pt x="5493966" y="8862752"/>
                </a:cubicBezTo>
                <a:cubicBezTo>
                  <a:pt x="5493966" y="8862752"/>
                  <a:pt x="5514136" y="8863906"/>
                  <a:pt x="5514136" y="8863906"/>
                </a:cubicBezTo>
                <a:cubicBezTo>
                  <a:pt x="5514136" y="8863906"/>
                  <a:pt x="5534310" y="8865060"/>
                  <a:pt x="5534545" y="8858327"/>
                </a:cubicBezTo>
                <a:close/>
                <a:moveTo>
                  <a:pt x="4034144" y="8833842"/>
                </a:moveTo>
                <a:cubicBezTo>
                  <a:pt x="4052484" y="8834892"/>
                  <a:pt x="4052484" y="8834892"/>
                  <a:pt x="4070824" y="8835939"/>
                </a:cubicBezTo>
                <a:cubicBezTo>
                  <a:pt x="4070596" y="8842469"/>
                  <a:pt x="4070368" y="8848999"/>
                  <a:pt x="4052028" y="8847949"/>
                </a:cubicBezTo>
                <a:cubicBezTo>
                  <a:pt x="4033461" y="8853429"/>
                  <a:pt x="4033688" y="8846900"/>
                  <a:pt x="4033688" y="8846900"/>
                </a:cubicBezTo>
                <a:cubicBezTo>
                  <a:pt x="4052256" y="8841420"/>
                  <a:pt x="4033916" y="8840370"/>
                  <a:pt x="4034144" y="8833842"/>
                </a:cubicBezTo>
                <a:close/>
                <a:moveTo>
                  <a:pt x="5041233" y="8830113"/>
                </a:moveTo>
                <a:cubicBezTo>
                  <a:pt x="5063015" y="8837901"/>
                  <a:pt x="5040779" y="8843173"/>
                  <a:pt x="5085023" y="8839160"/>
                </a:cubicBezTo>
                <a:cubicBezTo>
                  <a:pt x="5084795" y="8845690"/>
                  <a:pt x="5084795" y="8845690"/>
                  <a:pt x="5084795" y="8845690"/>
                </a:cubicBezTo>
                <a:cubicBezTo>
                  <a:pt x="5084795" y="8845690"/>
                  <a:pt x="5062787" y="8844431"/>
                  <a:pt x="5062787" y="8844431"/>
                </a:cubicBezTo>
                <a:cubicBezTo>
                  <a:pt x="5062331" y="8857487"/>
                  <a:pt x="5084340" y="8858747"/>
                  <a:pt x="5061876" y="8870546"/>
                </a:cubicBezTo>
                <a:cubicBezTo>
                  <a:pt x="5018091" y="8861499"/>
                  <a:pt x="5018773" y="8841914"/>
                  <a:pt x="5041233" y="8830113"/>
                </a:cubicBezTo>
                <a:close/>
                <a:moveTo>
                  <a:pt x="5269147" y="8828430"/>
                </a:moveTo>
                <a:cubicBezTo>
                  <a:pt x="5269147" y="8828430"/>
                  <a:pt x="5269147" y="8828430"/>
                  <a:pt x="5291156" y="8829690"/>
                </a:cubicBezTo>
                <a:cubicBezTo>
                  <a:pt x="5290900" y="8837034"/>
                  <a:pt x="5290900" y="8837034"/>
                  <a:pt x="5290900" y="8837034"/>
                </a:cubicBezTo>
                <a:cubicBezTo>
                  <a:pt x="5268890" y="8835775"/>
                  <a:pt x="5268890" y="8835775"/>
                  <a:pt x="5268890" y="8835775"/>
                </a:cubicBezTo>
                <a:cubicBezTo>
                  <a:pt x="5268890" y="8835775"/>
                  <a:pt x="5268890" y="8835775"/>
                  <a:pt x="5269147" y="8828430"/>
                </a:cubicBezTo>
                <a:close/>
                <a:moveTo>
                  <a:pt x="5291582" y="8817446"/>
                </a:moveTo>
                <a:cubicBezTo>
                  <a:pt x="5291370" y="8823568"/>
                  <a:pt x="5291370" y="8823568"/>
                  <a:pt x="5291370" y="8823568"/>
                </a:cubicBezTo>
                <a:cubicBezTo>
                  <a:pt x="5291156" y="8829690"/>
                  <a:pt x="5269147" y="8828430"/>
                  <a:pt x="5269361" y="8822310"/>
                </a:cubicBezTo>
                <a:cubicBezTo>
                  <a:pt x="5269361" y="8822310"/>
                  <a:pt x="5269574" y="8816188"/>
                  <a:pt x="5291582" y="8817446"/>
                </a:cubicBezTo>
                <a:close/>
                <a:moveTo>
                  <a:pt x="5538297" y="8803349"/>
                </a:moveTo>
                <a:cubicBezTo>
                  <a:pt x="5538297" y="8803349"/>
                  <a:pt x="5538297" y="8803349"/>
                  <a:pt x="5558470" y="8804503"/>
                </a:cubicBezTo>
                <a:cubicBezTo>
                  <a:pt x="5558240" y="8811112"/>
                  <a:pt x="5558240" y="8811112"/>
                  <a:pt x="5578414" y="8812266"/>
                </a:cubicBezTo>
                <a:cubicBezTo>
                  <a:pt x="5577953" y="8825486"/>
                  <a:pt x="5557548" y="8830943"/>
                  <a:pt x="5557317" y="8837554"/>
                </a:cubicBezTo>
                <a:cubicBezTo>
                  <a:pt x="5537143" y="8836400"/>
                  <a:pt x="5537374" y="8829789"/>
                  <a:pt x="5517205" y="8828637"/>
                </a:cubicBezTo>
                <a:cubicBezTo>
                  <a:pt x="5517667" y="8815415"/>
                  <a:pt x="5497491" y="8814261"/>
                  <a:pt x="5517896" y="8808804"/>
                </a:cubicBezTo>
                <a:cubicBezTo>
                  <a:pt x="5517896" y="8808804"/>
                  <a:pt x="5517896" y="8808804"/>
                  <a:pt x="5538065" y="8809958"/>
                </a:cubicBezTo>
                <a:cubicBezTo>
                  <a:pt x="5538065" y="8809958"/>
                  <a:pt x="5538297" y="8803349"/>
                  <a:pt x="5538297" y="8803349"/>
                </a:cubicBezTo>
                <a:close/>
                <a:moveTo>
                  <a:pt x="5293034" y="8775825"/>
                </a:moveTo>
                <a:cubicBezTo>
                  <a:pt x="5293034" y="8775825"/>
                  <a:pt x="5315043" y="8777084"/>
                  <a:pt x="5315043" y="8777084"/>
                </a:cubicBezTo>
                <a:cubicBezTo>
                  <a:pt x="5315043" y="8777084"/>
                  <a:pt x="5314787" y="8784431"/>
                  <a:pt x="5314787" y="8784431"/>
                </a:cubicBezTo>
                <a:cubicBezTo>
                  <a:pt x="5314787" y="8784431"/>
                  <a:pt x="5314531" y="8791774"/>
                  <a:pt x="5314531" y="8791774"/>
                </a:cubicBezTo>
                <a:cubicBezTo>
                  <a:pt x="5314531" y="8791774"/>
                  <a:pt x="5292522" y="8790516"/>
                  <a:pt x="5292522" y="8790516"/>
                </a:cubicBezTo>
                <a:cubicBezTo>
                  <a:pt x="5292522" y="8790516"/>
                  <a:pt x="5292778" y="8783173"/>
                  <a:pt x="5292778" y="8783173"/>
                </a:cubicBezTo>
                <a:cubicBezTo>
                  <a:pt x="5292778" y="8783173"/>
                  <a:pt x="5293034" y="8775825"/>
                  <a:pt x="5293034" y="8775825"/>
                </a:cubicBezTo>
                <a:close/>
                <a:moveTo>
                  <a:pt x="5395986" y="8774356"/>
                </a:moveTo>
                <a:cubicBezTo>
                  <a:pt x="5395732" y="8781702"/>
                  <a:pt x="5395475" y="8789045"/>
                  <a:pt x="5373210" y="8795132"/>
                </a:cubicBezTo>
                <a:cubicBezTo>
                  <a:pt x="5373210" y="8795132"/>
                  <a:pt x="5351457" y="8786528"/>
                  <a:pt x="5329197" y="8792615"/>
                </a:cubicBezTo>
                <a:cubicBezTo>
                  <a:pt x="5351714" y="8779183"/>
                  <a:pt x="5373979" y="8773096"/>
                  <a:pt x="5395986" y="8774356"/>
                </a:cubicBezTo>
                <a:close/>
                <a:moveTo>
                  <a:pt x="5499106" y="8767989"/>
                </a:moveTo>
                <a:cubicBezTo>
                  <a:pt x="5519280" y="8769143"/>
                  <a:pt x="5539219" y="8776906"/>
                  <a:pt x="5538757" y="8790127"/>
                </a:cubicBezTo>
                <a:cubicBezTo>
                  <a:pt x="5538757" y="8790127"/>
                  <a:pt x="5538528" y="8796736"/>
                  <a:pt x="5538528" y="8796736"/>
                </a:cubicBezTo>
                <a:cubicBezTo>
                  <a:pt x="5518358" y="8795582"/>
                  <a:pt x="5518588" y="8788973"/>
                  <a:pt x="5518588" y="8788973"/>
                </a:cubicBezTo>
                <a:cubicBezTo>
                  <a:pt x="5498644" y="8781211"/>
                  <a:pt x="5498875" y="8774598"/>
                  <a:pt x="5499106" y="8767989"/>
                </a:cubicBezTo>
                <a:close/>
                <a:moveTo>
                  <a:pt x="5353079" y="8740011"/>
                </a:moveTo>
                <a:cubicBezTo>
                  <a:pt x="5353079" y="8740011"/>
                  <a:pt x="5353079" y="8740011"/>
                  <a:pt x="5375088" y="8741269"/>
                </a:cubicBezTo>
                <a:cubicBezTo>
                  <a:pt x="5375088" y="8741269"/>
                  <a:pt x="5375088" y="8741269"/>
                  <a:pt x="5374917" y="8746167"/>
                </a:cubicBezTo>
                <a:cubicBezTo>
                  <a:pt x="5352909" y="8744907"/>
                  <a:pt x="5352909" y="8744907"/>
                  <a:pt x="5352909" y="8744907"/>
                </a:cubicBezTo>
                <a:cubicBezTo>
                  <a:pt x="5353079" y="8740011"/>
                  <a:pt x="5353079" y="8740011"/>
                  <a:pt x="5353079" y="8740011"/>
                </a:cubicBezTo>
                <a:close/>
                <a:moveTo>
                  <a:pt x="5478041" y="8739798"/>
                </a:moveTo>
                <a:cubicBezTo>
                  <a:pt x="5488937" y="8743486"/>
                  <a:pt x="5488882" y="8745019"/>
                  <a:pt x="5486079" y="8746391"/>
                </a:cubicBezTo>
                <a:cubicBezTo>
                  <a:pt x="5483278" y="8747764"/>
                  <a:pt x="5477720" y="8748980"/>
                  <a:pt x="5477614" y="8752040"/>
                </a:cubicBezTo>
                <a:cubicBezTo>
                  <a:pt x="5455824" y="8744661"/>
                  <a:pt x="5478041" y="8739798"/>
                  <a:pt x="5478041" y="8739798"/>
                </a:cubicBezTo>
                <a:close/>
                <a:moveTo>
                  <a:pt x="3868505" y="8736056"/>
                </a:moveTo>
                <a:cubicBezTo>
                  <a:pt x="3868505" y="8736056"/>
                  <a:pt x="3868505" y="8736056"/>
                  <a:pt x="3890513" y="8737314"/>
                </a:cubicBezTo>
                <a:lnTo>
                  <a:pt x="3868334" y="8740952"/>
                </a:lnTo>
                <a:cubicBezTo>
                  <a:pt x="3868334" y="8740952"/>
                  <a:pt x="3868334" y="8740952"/>
                  <a:pt x="3868505" y="8736056"/>
                </a:cubicBezTo>
                <a:close/>
                <a:moveTo>
                  <a:pt x="4229348" y="8733926"/>
                </a:moveTo>
                <a:cubicBezTo>
                  <a:pt x="4239710" y="8735360"/>
                  <a:pt x="4250044" y="8737639"/>
                  <a:pt x="4260435" y="8738232"/>
                </a:cubicBezTo>
                <a:cubicBezTo>
                  <a:pt x="4259966" y="8751698"/>
                  <a:pt x="4218632" y="8742587"/>
                  <a:pt x="4218398" y="8749320"/>
                </a:cubicBezTo>
                <a:cubicBezTo>
                  <a:pt x="4218398" y="8749320"/>
                  <a:pt x="4218162" y="8756053"/>
                  <a:pt x="4218162" y="8756053"/>
                </a:cubicBezTo>
                <a:cubicBezTo>
                  <a:pt x="4218162" y="8756053"/>
                  <a:pt x="4218162" y="8756053"/>
                  <a:pt x="4238946" y="8757241"/>
                </a:cubicBezTo>
                <a:cubicBezTo>
                  <a:pt x="4259966" y="8751698"/>
                  <a:pt x="4280750" y="8752886"/>
                  <a:pt x="4301300" y="8760808"/>
                </a:cubicBezTo>
                <a:cubicBezTo>
                  <a:pt x="4280280" y="8766352"/>
                  <a:pt x="4238243" y="8777439"/>
                  <a:pt x="4259027" y="8778628"/>
                </a:cubicBezTo>
                <a:cubicBezTo>
                  <a:pt x="4279575" y="8786549"/>
                  <a:pt x="4258791" y="8785361"/>
                  <a:pt x="4238008" y="8784174"/>
                </a:cubicBezTo>
                <a:cubicBezTo>
                  <a:pt x="4238008" y="8784174"/>
                  <a:pt x="4238243" y="8777439"/>
                  <a:pt x="4217458" y="8776250"/>
                </a:cubicBezTo>
                <a:cubicBezTo>
                  <a:pt x="4217693" y="8769520"/>
                  <a:pt x="4238477" y="8770707"/>
                  <a:pt x="4238713" y="8763974"/>
                </a:cubicBezTo>
                <a:cubicBezTo>
                  <a:pt x="4217929" y="8762785"/>
                  <a:pt x="4217929" y="8762785"/>
                  <a:pt x="4197379" y="8754864"/>
                </a:cubicBezTo>
                <a:cubicBezTo>
                  <a:pt x="4197379" y="8754864"/>
                  <a:pt x="4197379" y="8754864"/>
                  <a:pt x="4176595" y="8753675"/>
                </a:cubicBezTo>
                <a:cubicBezTo>
                  <a:pt x="4176829" y="8746942"/>
                  <a:pt x="4197848" y="8741399"/>
                  <a:pt x="4198083" y="8734666"/>
                </a:cubicBezTo>
                <a:cubicBezTo>
                  <a:pt x="4208592" y="8731894"/>
                  <a:pt x="4218984" y="8732489"/>
                  <a:pt x="4229348" y="8733926"/>
                </a:cubicBezTo>
                <a:close/>
                <a:moveTo>
                  <a:pt x="5331588" y="8724062"/>
                </a:moveTo>
                <a:cubicBezTo>
                  <a:pt x="5331588" y="8724062"/>
                  <a:pt x="5331588" y="8724062"/>
                  <a:pt x="5353596" y="8725320"/>
                </a:cubicBezTo>
                <a:cubicBezTo>
                  <a:pt x="5353596" y="8725320"/>
                  <a:pt x="5353341" y="8732665"/>
                  <a:pt x="5353341" y="8732665"/>
                </a:cubicBezTo>
                <a:cubicBezTo>
                  <a:pt x="5353341" y="8732665"/>
                  <a:pt x="5353341" y="8732665"/>
                  <a:pt x="5331332" y="8731407"/>
                </a:cubicBezTo>
                <a:cubicBezTo>
                  <a:pt x="5331332" y="8731407"/>
                  <a:pt x="5331588" y="8724062"/>
                  <a:pt x="5331588" y="8724062"/>
                </a:cubicBezTo>
                <a:close/>
                <a:moveTo>
                  <a:pt x="5430743" y="8721137"/>
                </a:moveTo>
                <a:cubicBezTo>
                  <a:pt x="5438887" y="8723060"/>
                  <a:pt x="5443815" y="8726671"/>
                  <a:pt x="5446193" y="8730968"/>
                </a:cubicBezTo>
                <a:cubicBezTo>
                  <a:pt x="5450945" y="8739564"/>
                  <a:pt x="5445499" y="8750905"/>
                  <a:pt x="5435180" y="8756973"/>
                </a:cubicBezTo>
                <a:cubicBezTo>
                  <a:pt x="5415006" y="8755821"/>
                  <a:pt x="5415006" y="8755821"/>
                  <a:pt x="5415006" y="8755821"/>
                </a:cubicBezTo>
                <a:cubicBezTo>
                  <a:pt x="5374893" y="8746867"/>
                  <a:pt x="5375356" y="8733576"/>
                  <a:pt x="5395994" y="8721438"/>
                </a:cubicBezTo>
                <a:cubicBezTo>
                  <a:pt x="5411238" y="8718982"/>
                  <a:pt x="5422598" y="8719216"/>
                  <a:pt x="5430743" y="8721137"/>
                </a:cubicBezTo>
                <a:close/>
                <a:moveTo>
                  <a:pt x="4141367" y="8709956"/>
                </a:moveTo>
                <a:cubicBezTo>
                  <a:pt x="4163375" y="8711217"/>
                  <a:pt x="4163375" y="8711217"/>
                  <a:pt x="4163147" y="8717744"/>
                </a:cubicBezTo>
                <a:cubicBezTo>
                  <a:pt x="4162919" y="8724274"/>
                  <a:pt x="4162919" y="8724274"/>
                  <a:pt x="4140683" y="8729543"/>
                </a:cubicBezTo>
                <a:cubicBezTo>
                  <a:pt x="4140911" y="8723016"/>
                  <a:pt x="4141139" y="8716486"/>
                  <a:pt x="4141367" y="8709956"/>
                </a:cubicBezTo>
                <a:close/>
                <a:moveTo>
                  <a:pt x="5332100" y="8709375"/>
                </a:moveTo>
                <a:cubicBezTo>
                  <a:pt x="5332100" y="8709375"/>
                  <a:pt x="5354109" y="8710633"/>
                  <a:pt x="5354109" y="8710633"/>
                </a:cubicBezTo>
                <a:cubicBezTo>
                  <a:pt x="5353853" y="8717978"/>
                  <a:pt x="5353853" y="8717978"/>
                  <a:pt x="5353853" y="8717978"/>
                </a:cubicBezTo>
                <a:cubicBezTo>
                  <a:pt x="5353853" y="8717978"/>
                  <a:pt x="5354109" y="8710633"/>
                  <a:pt x="5332100" y="8709375"/>
                </a:cubicBezTo>
                <a:close/>
                <a:moveTo>
                  <a:pt x="4216478" y="8691486"/>
                </a:moveTo>
                <a:cubicBezTo>
                  <a:pt x="4225785" y="8692018"/>
                  <a:pt x="4236025" y="8693447"/>
                  <a:pt x="4246236" y="8695718"/>
                </a:cubicBezTo>
                <a:cubicBezTo>
                  <a:pt x="4266541" y="8703624"/>
                  <a:pt x="4225227" y="8708008"/>
                  <a:pt x="4245767" y="8709183"/>
                </a:cubicBezTo>
                <a:cubicBezTo>
                  <a:pt x="4245532" y="8715916"/>
                  <a:pt x="4204923" y="8700100"/>
                  <a:pt x="4183914" y="8712392"/>
                </a:cubicBezTo>
                <a:cubicBezTo>
                  <a:pt x="4173997" y="8701706"/>
                  <a:pt x="4179366" y="8695266"/>
                  <a:pt x="4192320" y="8692635"/>
                </a:cubicBezTo>
                <a:cubicBezTo>
                  <a:pt x="4198798" y="8691319"/>
                  <a:pt x="4207171" y="8690954"/>
                  <a:pt x="4216478" y="8691486"/>
                </a:cubicBezTo>
                <a:close/>
                <a:moveTo>
                  <a:pt x="5026907" y="8687777"/>
                </a:moveTo>
                <a:cubicBezTo>
                  <a:pt x="5029684" y="8687170"/>
                  <a:pt x="5035186" y="8687483"/>
                  <a:pt x="5046190" y="8688114"/>
                </a:cubicBezTo>
                <a:cubicBezTo>
                  <a:pt x="5045977" y="8694235"/>
                  <a:pt x="5045977" y="8694235"/>
                  <a:pt x="5045764" y="8700355"/>
                </a:cubicBezTo>
                <a:cubicBezTo>
                  <a:pt x="5023970" y="8692975"/>
                  <a:pt x="5023970" y="8692975"/>
                  <a:pt x="5023970" y="8692975"/>
                </a:cubicBezTo>
                <a:cubicBezTo>
                  <a:pt x="5024075" y="8689915"/>
                  <a:pt x="5024129" y="8688384"/>
                  <a:pt x="5026907" y="8687777"/>
                </a:cubicBezTo>
                <a:close/>
                <a:moveTo>
                  <a:pt x="5585572" y="8677260"/>
                </a:moveTo>
                <a:cubicBezTo>
                  <a:pt x="5564085" y="8696269"/>
                  <a:pt x="5626436" y="8699835"/>
                  <a:pt x="5605183" y="8712112"/>
                </a:cubicBezTo>
                <a:cubicBezTo>
                  <a:pt x="5605183" y="8712112"/>
                  <a:pt x="5605183" y="8712112"/>
                  <a:pt x="5584399" y="8710923"/>
                </a:cubicBezTo>
                <a:cubicBezTo>
                  <a:pt x="5584163" y="8717658"/>
                  <a:pt x="5604947" y="8718846"/>
                  <a:pt x="5604713" y="8725579"/>
                </a:cubicBezTo>
                <a:cubicBezTo>
                  <a:pt x="5604713" y="8725579"/>
                  <a:pt x="5604478" y="8732312"/>
                  <a:pt x="5604478" y="8732312"/>
                </a:cubicBezTo>
                <a:cubicBezTo>
                  <a:pt x="5604242" y="8739044"/>
                  <a:pt x="5603773" y="8752509"/>
                  <a:pt x="5603539" y="8759242"/>
                </a:cubicBezTo>
                <a:cubicBezTo>
                  <a:pt x="5582989" y="8751321"/>
                  <a:pt x="5541421" y="8748943"/>
                  <a:pt x="5520872" y="8741022"/>
                </a:cubicBezTo>
                <a:cubicBezTo>
                  <a:pt x="5520872" y="8741022"/>
                  <a:pt x="5521107" y="8734289"/>
                  <a:pt x="5521107" y="8734289"/>
                </a:cubicBezTo>
                <a:cubicBezTo>
                  <a:pt x="5521340" y="8727556"/>
                  <a:pt x="5521340" y="8727556"/>
                  <a:pt x="5521340" y="8727556"/>
                </a:cubicBezTo>
                <a:cubicBezTo>
                  <a:pt x="5521576" y="8720824"/>
                  <a:pt x="5542360" y="8722013"/>
                  <a:pt x="5542596" y="8715280"/>
                </a:cubicBezTo>
                <a:cubicBezTo>
                  <a:pt x="5521811" y="8714091"/>
                  <a:pt x="5522281" y="8700626"/>
                  <a:pt x="5501495" y="8699437"/>
                </a:cubicBezTo>
                <a:cubicBezTo>
                  <a:pt x="5522515" y="8693893"/>
                  <a:pt x="5543769" y="8681617"/>
                  <a:pt x="5585572" y="8677260"/>
                </a:cubicBezTo>
                <a:close/>
                <a:moveTo>
                  <a:pt x="4120724" y="8669526"/>
                </a:moveTo>
                <a:cubicBezTo>
                  <a:pt x="4142733" y="8670784"/>
                  <a:pt x="4142733" y="8670784"/>
                  <a:pt x="4142733" y="8670784"/>
                </a:cubicBezTo>
                <a:cubicBezTo>
                  <a:pt x="4142733" y="8670784"/>
                  <a:pt x="4142733" y="8670784"/>
                  <a:pt x="4142562" y="8675682"/>
                </a:cubicBezTo>
                <a:cubicBezTo>
                  <a:pt x="4120552" y="8674422"/>
                  <a:pt x="4120552" y="8674422"/>
                  <a:pt x="4120552" y="8674422"/>
                </a:cubicBezTo>
                <a:cubicBezTo>
                  <a:pt x="4120724" y="8669526"/>
                  <a:pt x="4120724" y="8669526"/>
                  <a:pt x="4120724" y="8669526"/>
                </a:cubicBezTo>
                <a:close/>
                <a:moveTo>
                  <a:pt x="5583555" y="8664881"/>
                </a:moveTo>
                <a:cubicBezTo>
                  <a:pt x="5605563" y="8666139"/>
                  <a:pt x="5605563" y="8666139"/>
                  <a:pt x="5605563" y="8666139"/>
                </a:cubicBezTo>
                <a:cubicBezTo>
                  <a:pt x="5605136" y="8678381"/>
                  <a:pt x="5605350" y="8672259"/>
                  <a:pt x="5583341" y="8671001"/>
                </a:cubicBezTo>
                <a:cubicBezTo>
                  <a:pt x="5583341" y="8671001"/>
                  <a:pt x="5583555" y="8664881"/>
                  <a:pt x="5583555" y="8664881"/>
                </a:cubicBezTo>
                <a:close/>
                <a:moveTo>
                  <a:pt x="5047130" y="8661183"/>
                </a:moveTo>
                <a:cubicBezTo>
                  <a:pt x="5047130" y="8661183"/>
                  <a:pt x="5068920" y="8668563"/>
                  <a:pt x="5090929" y="8669822"/>
                </a:cubicBezTo>
                <a:cubicBezTo>
                  <a:pt x="5090715" y="8675943"/>
                  <a:pt x="5068707" y="8674683"/>
                  <a:pt x="5046703" y="8673425"/>
                </a:cubicBezTo>
                <a:close/>
                <a:moveTo>
                  <a:pt x="5315639" y="8654462"/>
                </a:moveTo>
                <a:cubicBezTo>
                  <a:pt x="5333722" y="8662857"/>
                  <a:pt x="5333722" y="8662857"/>
                  <a:pt x="5333467" y="8670201"/>
                </a:cubicBezTo>
                <a:cubicBezTo>
                  <a:pt x="5315127" y="8669153"/>
                  <a:pt x="5296787" y="8668103"/>
                  <a:pt x="5297043" y="8660760"/>
                </a:cubicBezTo>
                <a:cubicBezTo>
                  <a:pt x="5315382" y="8661809"/>
                  <a:pt x="5315639" y="8654462"/>
                  <a:pt x="5315639" y="8654462"/>
                </a:cubicBezTo>
                <a:close/>
                <a:moveTo>
                  <a:pt x="3925098" y="8645338"/>
                </a:moveTo>
                <a:cubicBezTo>
                  <a:pt x="3931224" y="8648402"/>
                  <a:pt x="3931224" y="8648402"/>
                  <a:pt x="3937347" y="8651468"/>
                </a:cubicBezTo>
                <a:cubicBezTo>
                  <a:pt x="3932984" y="8654201"/>
                  <a:pt x="3928620" y="8656934"/>
                  <a:pt x="3913309" y="8649272"/>
                </a:cubicBezTo>
                <a:cubicBezTo>
                  <a:pt x="3914610" y="8645006"/>
                  <a:pt x="3923797" y="8649604"/>
                  <a:pt x="3925098" y="8645338"/>
                </a:cubicBezTo>
                <a:close/>
                <a:moveTo>
                  <a:pt x="5356414" y="8644528"/>
                </a:moveTo>
                <a:cubicBezTo>
                  <a:pt x="5356414" y="8644528"/>
                  <a:pt x="5356201" y="8650650"/>
                  <a:pt x="5355987" y="8656770"/>
                </a:cubicBezTo>
                <a:cubicBezTo>
                  <a:pt x="5319308" y="8654673"/>
                  <a:pt x="5338074" y="8643479"/>
                  <a:pt x="5356414" y="8644528"/>
                </a:cubicBezTo>
                <a:close/>
                <a:moveTo>
                  <a:pt x="5504319" y="8618644"/>
                </a:moveTo>
                <a:cubicBezTo>
                  <a:pt x="5504319" y="8618644"/>
                  <a:pt x="5522658" y="8619693"/>
                  <a:pt x="5522658" y="8619693"/>
                </a:cubicBezTo>
                <a:cubicBezTo>
                  <a:pt x="5522658" y="8619693"/>
                  <a:pt x="5522427" y="8626339"/>
                  <a:pt x="5522427" y="8626339"/>
                </a:cubicBezTo>
                <a:cubicBezTo>
                  <a:pt x="5540766" y="8627387"/>
                  <a:pt x="5540535" y="8634032"/>
                  <a:pt x="5521962" y="8639628"/>
                </a:cubicBezTo>
                <a:cubicBezTo>
                  <a:pt x="5521731" y="8646274"/>
                  <a:pt x="5521731" y="8646274"/>
                  <a:pt x="5521499" y="8652920"/>
                </a:cubicBezTo>
                <a:cubicBezTo>
                  <a:pt x="5521499" y="8652920"/>
                  <a:pt x="5521269" y="8659565"/>
                  <a:pt x="5521036" y="8666211"/>
                </a:cubicBezTo>
                <a:cubicBezTo>
                  <a:pt x="5502697" y="8665161"/>
                  <a:pt x="5502697" y="8665161"/>
                  <a:pt x="5502697" y="8665161"/>
                </a:cubicBezTo>
                <a:cubicBezTo>
                  <a:pt x="5502697" y="8665161"/>
                  <a:pt x="5502697" y="8665161"/>
                  <a:pt x="5502928" y="8658516"/>
                </a:cubicBezTo>
                <a:cubicBezTo>
                  <a:pt x="5502928" y="8658516"/>
                  <a:pt x="5503160" y="8651870"/>
                  <a:pt x="5503391" y="8645226"/>
                </a:cubicBezTo>
                <a:cubicBezTo>
                  <a:pt x="5503391" y="8645226"/>
                  <a:pt x="5503391" y="8645226"/>
                  <a:pt x="5503624" y="8638581"/>
                </a:cubicBezTo>
                <a:cubicBezTo>
                  <a:pt x="5503624" y="8638581"/>
                  <a:pt x="5504088" y="8625289"/>
                  <a:pt x="5504088" y="8625289"/>
                </a:cubicBezTo>
                <a:cubicBezTo>
                  <a:pt x="5504088" y="8625289"/>
                  <a:pt x="5504088" y="8625289"/>
                  <a:pt x="5504319" y="8618644"/>
                </a:cubicBezTo>
                <a:close/>
                <a:moveTo>
                  <a:pt x="5607266" y="8617173"/>
                </a:moveTo>
                <a:cubicBezTo>
                  <a:pt x="5607025" y="8624110"/>
                  <a:pt x="5607025" y="8624110"/>
                  <a:pt x="5606783" y="8631048"/>
                </a:cubicBezTo>
                <a:cubicBezTo>
                  <a:pt x="5628791" y="8632306"/>
                  <a:pt x="5628791" y="8632306"/>
                  <a:pt x="5628791" y="8632306"/>
                </a:cubicBezTo>
                <a:cubicBezTo>
                  <a:pt x="5628308" y="8646179"/>
                  <a:pt x="5628065" y="8653117"/>
                  <a:pt x="5605815" y="8658794"/>
                </a:cubicBezTo>
                <a:cubicBezTo>
                  <a:pt x="5583806" y="8657536"/>
                  <a:pt x="5584532" y="8636725"/>
                  <a:pt x="5584775" y="8629787"/>
                </a:cubicBezTo>
                <a:cubicBezTo>
                  <a:pt x="5584775" y="8629787"/>
                  <a:pt x="5562769" y="8628529"/>
                  <a:pt x="5562769" y="8628529"/>
                </a:cubicBezTo>
                <a:cubicBezTo>
                  <a:pt x="5563255" y="8614656"/>
                  <a:pt x="5585258" y="8615914"/>
                  <a:pt x="5607266" y="8617173"/>
                </a:cubicBezTo>
                <a:close/>
                <a:moveTo>
                  <a:pt x="4287411" y="8617001"/>
                </a:moveTo>
                <a:cubicBezTo>
                  <a:pt x="4307978" y="8618178"/>
                  <a:pt x="4307742" y="8624943"/>
                  <a:pt x="4328072" y="8632886"/>
                </a:cubicBezTo>
                <a:cubicBezTo>
                  <a:pt x="4328072" y="8632886"/>
                  <a:pt x="4348871" y="8627296"/>
                  <a:pt x="4349106" y="8620530"/>
                </a:cubicBezTo>
                <a:cubicBezTo>
                  <a:pt x="4348871" y="8627296"/>
                  <a:pt x="4348635" y="8634061"/>
                  <a:pt x="4369202" y="8635236"/>
                </a:cubicBezTo>
                <a:cubicBezTo>
                  <a:pt x="4369202" y="8635236"/>
                  <a:pt x="4369674" y="8621706"/>
                  <a:pt x="4390241" y="8622883"/>
                </a:cubicBezTo>
                <a:cubicBezTo>
                  <a:pt x="4410803" y="8624058"/>
                  <a:pt x="4410568" y="8630823"/>
                  <a:pt x="4410568" y="8630823"/>
                </a:cubicBezTo>
                <a:cubicBezTo>
                  <a:pt x="4430899" y="8638766"/>
                  <a:pt x="4410332" y="8637589"/>
                  <a:pt x="4410332" y="8637589"/>
                </a:cubicBezTo>
                <a:cubicBezTo>
                  <a:pt x="4430663" y="8645530"/>
                  <a:pt x="4431134" y="8632001"/>
                  <a:pt x="4472027" y="8641119"/>
                </a:cubicBezTo>
                <a:cubicBezTo>
                  <a:pt x="4472264" y="8634353"/>
                  <a:pt x="4493066" y="8628763"/>
                  <a:pt x="4493303" y="8621997"/>
                </a:cubicBezTo>
                <a:cubicBezTo>
                  <a:pt x="4534432" y="8624350"/>
                  <a:pt x="4513398" y="8636706"/>
                  <a:pt x="4492595" y="8642294"/>
                </a:cubicBezTo>
                <a:cubicBezTo>
                  <a:pt x="4533016" y="8664943"/>
                  <a:pt x="4575329" y="8633468"/>
                  <a:pt x="4615988" y="8649351"/>
                </a:cubicBezTo>
                <a:cubicBezTo>
                  <a:pt x="4636791" y="8643763"/>
                  <a:pt x="4657117" y="8651704"/>
                  <a:pt x="4657117" y="8651704"/>
                </a:cubicBezTo>
                <a:cubicBezTo>
                  <a:pt x="4656880" y="8658469"/>
                  <a:pt x="4656880" y="8658469"/>
                  <a:pt x="4636083" y="8664059"/>
                </a:cubicBezTo>
                <a:cubicBezTo>
                  <a:pt x="4636083" y="8664059"/>
                  <a:pt x="4636318" y="8657292"/>
                  <a:pt x="4615752" y="8656117"/>
                </a:cubicBezTo>
                <a:cubicBezTo>
                  <a:pt x="4615515" y="8662882"/>
                  <a:pt x="4615515" y="8662882"/>
                  <a:pt x="4615279" y="8669648"/>
                </a:cubicBezTo>
                <a:cubicBezTo>
                  <a:pt x="4635610" y="8677590"/>
                  <a:pt x="4717869" y="8682293"/>
                  <a:pt x="4759239" y="8677880"/>
                </a:cubicBezTo>
                <a:cubicBezTo>
                  <a:pt x="4738908" y="8669940"/>
                  <a:pt x="4718105" y="8675528"/>
                  <a:pt x="4697779" y="8667587"/>
                </a:cubicBezTo>
                <a:cubicBezTo>
                  <a:pt x="4697779" y="8667587"/>
                  <a:pt x="4718577" y="8661997"/>
                  <a:pt x="4718812" y="8655233"/>
                </a:cubicBezTo>
                <a:cubicBezTo>
                  <a:pt x="4739617" y="8649643"/>
                  <a:pt x="4801076" y="8659938"/>
                  <a:pt x="4842211" y="8662291"/>
                </a:cubicBezTo>
                <a:cubicBezTo>
                  <a:pt x="4862537" y="8670231"/>
                  <a:pt x="4883104" y="8671407"/>
                  <a:pt x="4924234" y="8673759"/>
                </a:cubicBezTo>
                <a:cubicBezTo>
                  <a:pt x="4903199" y="8686115"/>
                  <a:pt x="4882632" y="8684938"/>
                  <a:pt x="4841502" y="8682587"/>
                </a:cubicBezTo>
                <a:cubicBezTo>
                  <a:pt x="4861594" y="8697293"/>
                  <a:pt x="4902962" y="8692880"/>
                  <a:pt x="4923526" y="8694056"/>
                </a:cubicBezTo>
                <a:cubicBezTo>
                  <a:pt x="4923526" y="8694056"/>
                  <a:pt x="4923289" y="8700823"/>
                  <a:pt x="4923053" y="8707589"/>
                </a:cubicBezTo>
                <a:cubicBezTo>
                  <a:pt x="4923053" y="8707589"/>
                  <a:pt x="4902491" y="8706411"/>
                  <a:pt x="4902727" y="8699646"/>
                </a:cubicBezTo>
                <a:cubicBezTo>
                  <a:pt x="4861121" y="8710822"/>
                  <a:pt x="4840087" y="8723178"/>
                  <a:pt x="4859706" y="8751415"/>
                </a:cubicBezTo>
                <a:cubicBezTo>
                  <a:pt x="4859470" y="8758183"/>
                  <a:pt x="4838908" y="8757006"/>
                  <a:pt x="4797538" y="8761419"/>
                </a:cubicBezTo>
                <a:cubicBezTo>
                  <a:pt x="4797301" y="8768184"/>
                  <a:pt x="4817869" y="8769361"/>
                  <a:pt x="4797066" y="8774950"/>
                </a:cubicBezTo>
                <a:cubicBezTo>
                  <a:pt x="4838436" y="8770537"/>
                  <a:pt x="4838671" y="8763771"/>
                  <a:pt x="4879801" y="8766124"/>
                </a:cubicBezTo>
                <a:cubicBezTo>
                  <a:pt x="4880272" y="8752593"/>
                  <a:pt x="4900840" y="8753768"/>
                  <a:pt x="4880744" y="8739064"/>
                </a:cubicBezTo>
                <a:cubicBezTo>
                  <a:pt x="4922110" y="8734649"/>
                  <a:pt x="4922581" y="8721118"/>
                  <a:pt x="4922818" y="8714352"/>
                </a:cubicBezTo>
                <a:cubicBezTo>
                  <a:pt x="4963951" y="8716705"/>
                  <a:pt x="4963480" y="8730236"/>
                  <a:pt x="4983570" y="8744944"/>
                </a:cubicBezTo>
                <a:cubicBezTo>
                  <a:pt x="5024705" y="8747296"/>
                  <a:pt x="5024705" y="8747296"/>
                  <a:pt x="5045031" y="8755237"/>
                </a:cubicBezTo>
                <a:cubicBezTo>
                  <a:pt x="5024232" y="8760825"/>
                  <a:pt x="5065125" y="8769945"/>
                  <a:pt x="5043850" y="8789064"/>
                </a:cubicBezTo>
                <a:cubicBezTo>
                  <a:pt x="5023289" y="8787889"/>
                  <a:pt x="5023289" y="8787889"/>
                  <a:pt x="5002722" y="8786712"/>
                </a:cubicBezTo>
                <a:cubicBezTo>
                  <a:pt x="5002722" y="8786712"/>
                  <a:pt x="5002485" y="8793477"/>
                  <a:pt x="5002250" y="8800243"/>
                </a:cubicBezTo>
                <a:cubicBezTo>
                  <a:pt x="5001777" y="8813774"/>
                  <a:pt x="5043378" y="8802595"/>
                  <a:pt x="5063709" y="8810536"/>
                </a:cubicBezTo>
                <a:cubicBezTo>
                  <a:pt x="5063709" y="8810536"/>
                  <a:pt x="5063474" y="8817302"/>
                  <a:pt x="5063474" y="8817302"/>
                </a:cubicBezTo>
                <a:cubicBezTo>
                  <a:pt x="5063239" y="8824067"/>
                  <a:pt x="5063239" y="8824067"/>
                  <a:pt x="5042670" y="8822892"/>
                </a:cubicBezTo>
                <a:cubicBezTo>
                  <a:pt x="5022108" y="8821715"/>
                  <a:pt x="5022345" y="8814949"/>
                  <a:pt x="5001777" y="8813774"/>
                </a:cubicBezTo>
                <a:cubicBezTo>
                  <a:pt x="4980975" y="8819362"/>
                  <a:pt x="5001069" y="8834070"/>
                  <a:pt x="4980502" y="8832895"/>
                </a:cubicBezTo>
                <a:cubicBezTo>
                  <a:pt x="4980267" y="8839659"/>
                  <a:pt x="4980030" y="8846424"/>
                  <a:pt x="5000361" y="8854367"/>
                </a:cubicBezTo>
                <a:cubicBezTo>
                  <a:pt x="4958289" y="8879074"/>
                  <a:pt x="4978379" y="8893782"/>
                  <a:pt x="4998239" y="8915254"/>
                </a:cubicBezTo>
                <a:cubicBezTo>
                  <a:pt x="5018805" y="8916431"/>
                  <a:pt x="5018805" y="8916431"/>
                  <a:pt x="5018568" y="8923197"/>
                </a:cubicBezTo>
                <a:cubicBezTo>
                  <a:pt x="5039132" y="8924372"/>
                  <a:pt x="5039367" y="8917607"/>
                  <a:pt x="5059934" y="8918784"/>
                </a:cubicBezTo>
                <a:cubicBezTo>
                  <a:pt x="5080502" y="8919959"/>
                  <a:pt x="5080738" y="8913196"/>
                  <a:pt x="5080738" y="8913196"/>
                </a:cubicBezTo>
                <a:cubicBezTo>
                  <a:pt x="5080738" y="8913196"/>
                  <a:pt x="5080738" y="8913196"/>
                  <a:pt x="5101299" y="8914371"/>
                </a:cubicBezTo>
                <a:cubicBezTo>
                  <a:pt x="5101064" y="8921134"/>
                  <a:pt x="5101064" y="8921134"/>
                  <a:pt x="5080502" y="8919959"/>
                </a:cubicBezTo>
                <a:cubicBezTo>
                  <a:pt x="5080265" y="8926725"/>
                  <a:pt x="5059699" y="8925549"/>
                  <a:pt x="5059463" y="8932315"/>
                </a:cubicBezTo>
                <a:cubicBezTo>
                  <a:pt x="5079794" y="8940256"/>
                  <a:pt x="5079557" y="8947021"/>
                  <a:pt x="5038424" y="8944669"/>
                </a:cubicBezTo>
                <a:cubicBezTo>
                  <a:pt x="5058755" y="8952611"/>
                  <a:pt x="5058518" y="8959377"/>
                  <a:pt x="5058282" y="8966140"/>
                </a:cubicBezTo>
                <a:cubicBezTo>
                  <a:pt x="5037716" y="8964965"/>
                  <a:pt x="5017154" y="8963788"/>
                  <a:pt x="5037951" y="8958201"/>
                </a:cubicBezTo>
                <a:cubicBezTo>
                  <a:pt x="5017389" y="8957024"/>
                  <a:pt x="4996350" y="8969378"/>
                  <a:pt x="4976019" y="8961435"/>
                </a:cubicBezTo>
                <a:cubicBezTo>
                  <a:pt x="4934418" y="8972616"/>
                  <a:pt x="4995170" y="9003205"/>
                  <a:pt x="4953569" y="9014384"/>
                </a:cubicBezTo>
                <a:cubicBezTo>
                  <a:pt x="4953334" y="9021149"/>
                  <a:pt x="4973895" y="9022325"/>
                  <a:pt x="4973660" y="9029092"/>
                </a:cubicBezTo>
                <a:cubicBezTo>
                  <a:pt x="4973660" y="9029092"/>
                  <a:pt x="4973660" y="9029092"/>
                  <a:pt x="4994226" y="9030267"/>
                </a:cubicBezTo>
                <a:cubicBezTo>
                  <a:pt x="4993991" y="9037033"/>
                  <a:pt x="4993991" y="9037033"/>
                  <a:pt x="4993991" y="9037033"/>
                </a:cubicBezTo>
                <a:cubicBezTo>
                  <a:pt x="4993991" y="9037033"/>
                  <a:pt x="4993991" y="9037033"/>
                  <a:pt x="4973424" y="9035858"/>
                </a:cubicBezTo>
                <a:cubicBezTo>
                  <a:pt x="4932059" y="9040269"/>
                  <a:pt x="4972479" y="9062918"/>
                  <a:pt x="4951445" y="9075271"/>
                </a:cubicBezTo>
                <a:cubicBezTo>
                  <a:pt x="4930879" y="9074096"/>
                  <a:pt x="4930879" y="9074096"/>
                  <a:pt x="4930879" y="9074096"/>
                </a:cubicBezTo>
                <a:cubicBezTo>
                  <a:pt x="4910076" y="9079684"/>
                  <a:pt x="4930643" y="9080862"/>
                  <a:pt x="4951209" y="9082037"/>
                </a:cubicBezTo>
                <a:cubicBezTo>
                  <a:pt x="4950974" y="9088802"/>
                  <a:pt x="4930406" y="9087627"/>
                  <a:pt x="4930406" y="9087627"/>
                </a:cubicBezTo>
                <a:cubicBezTo>
                  <a:pt x="4909368" y="9099983"/>
                  <a:pt x="4908896" y="9113512"/>
                  <a:pt x="4970356" y="9123807"/>
                </a:cubicBezTo>
                <a:cubicBezTo>
                  <a:pt x="4969648" y="9144104"/>
                  <a:pt x="4968941" y="9164398"/>
                  <a:pt x="4927339" y="9175578"/>
                </a:cubicBezTo>
                <a:cubicBezTo>
                  <a:pt x="4947670" y="9183519"/>
                  <a:pt x="4947670" y="9183519"/>
                  <a:pt x="4947670" y="9183519"/>
                </a:cubicBezTo>
                <a:cubicBezTo>
                  <a:pt x="4947670" y="9183519"/>
                  <a:pt x="5009602" y="9180283"/>
                  <a:pt x="5009366" y="9187049"/>
                </a:cubicBezTo>
                <a:cubicBezTo>
                  <a:pt x="5008658" y="9207343"/>
                  <a:pt x="4967525" y="9204991"/>
                  <a:pt x="4966817" y="9225289"/>
                </a:cubicBezTo>
                <a:cubicBezTo>
                  <a:pt x="4966817" y="9225289"/>
                  <a:pt x="4987384" y="9226465"/>
                  <a:pt x="4987384" y="9226465"/>
                </a:cubicBezTo>
                <a:cubicBezTo>
                  <a:pt x="4966345" y="9238818"/>
                  <a:pt x="4986204" y="9260292"/>
                  <a:pt x="4965402" y="9265880"/>
                </a:cubicBezTo>
                <a:cubicBezTo>
                  <a:pt x="4985496" y="9280587"/>
                  <a:pt x="4963749" y="9313239"/>
                  <a:pt x="4963042" y="9333533"/>
                </a:cubicBezTo>
                <a:cubicBezTo>
                  <a:pt x="4983136" y="9348241"/>
                  <a:pt x="5003467" y="9356184"/>
                  <a:pt x="5002759" y="9376479"/>
                </a:cubicBezTo>
                <a:cubicBezTo>
                  <a:pt x="5002524" y="9383246"/>
                  <a:pt x="4981957" y="9382069"/>
                  <a:pt x="4981720" y="9388834"/>
                </a:cubicBezTo>
                <a:cubicBezTo>
                  <a:pt x="4981485" y="9395600"/>
                  <a:pt x="5002052" y="9396777"/>
                  <a:pt x="5002052" y="9396777"/>
                </a:cubicBezTo>
                <a:cubicBezTo>
                  <a:pt x="5043182" y="9399129"/>
                  <a:pt x="5044125" y="9372066"/>
                  <a:pt x="5085254" y="9374418"/>
                </a:cubicBezTo>
                <a:cubicBezTo>
                  <a:pt x="5085254" y="9374418"/>
                  <a:pt x="5064929" y="9366477"/>
                  <a:pt x="5064929" y="9366477"/>
                </a:cubicBezTo>
                <a:cubicBezTo>
                  <a:pt x="5065164" y="9359712"/>
                  <a:pt x="5106293" y="9362064"/>
                  <a:pt x="5126861" y="9363241"/>
                </a:cubicBezTo>
                <a:cubicBezTo>
                  <a:pt x="5126624" y="9370005"/>
                  <a:pt x="5105822" y="9375595"/>
                  <a:pt x="5105822" y="9375595"/>
                </a:cubicBezTo>
                <a:cubicBezTo>
                  <a:pt x="5105585" y="9382361"/>
                  <a:pt x="5126153" y="9383536"/>
                  <a:pt x="5146715" y="9384713"/>
                </a:cubicBezTo>
                <a:cubicBezTo>
                  <a:pt x="5125916" y="9390303"/>
                  <a:pt x="5105349" y="9389126"/>
                  <a:pt x="5105349" y="9389126"/>
                </a:cubicBezTo>
                <a:cubicBezTo>
                  <a:pt x="5104642" y="9409423"/>
                  <a:pt x="5083839" y="9415011"/>
                  <a:pt x="5083602" y="9421776"/>
                </a:cubicBezTo>
                <a:cubicBezTo>
                  <a:pt x="5063040" y="9420601"/>
                  <a:pt x="5021435" y="9431780"/>
                  <a:pt x="5021906" y="9418249"/>
                </a:cubicBezTo>
                <a:cubicBezTo>
                  <a:pt x="4980542" y="9422662"/>
                  <a:pt x="4979597" y="9449722"/>
                  <a:pt x="5020491" y="9458840"/>
                </a:cubicBezTo>
                <a:lnTo>
                  <a:pt x="5002177" y="9491687"/>
                </a:lnTo>
                <a:lnTo>
                  <a:pt x="4998749" y="9491492"/>
                </a:lnTo>
                <a:cubicBezTo>
                  <a:pt x="4998512" y="9498257"/>
                  <a:pt x="4998512" y="9498257"/>
                  <a:pt x="4998512" y="9498257"/>
                </a:cubicBezTo>
                <a:cubicBezTo>
                  <a:pt x="4998277" y="9505023"/>
                  <a:pt x="4998277" y="9505023"/>
                  <a:pt x="4977710" y="9503848"/>
                </a:cubicBezTo>
                <a:cubicBezTo>
                  <a:pt x="4977237" y="9517379"/>
                  <a:pt x="5018367" y="9519729"/>
                  <a:pt x="5018130" y="9526495"/>
                </a:cubicBezTo>
                <a:cubicBezTo>
                  <a:pt x="4977002" y="9524142"/>
                  <a:pt x="4996625" y="9552381"/>
                  <a:pt x="4955490" y="9550029"/>
                </a:cubicBezTo>
                <a:cubicBezTo>
                  <a:pt x="4955727" y="9543263"/>
                  <a:pt x="4955963" y="9536498"/>
                  <a:pt x="4935401" y="9535321"/>
                </a:cubicBezTo>
                <a:cubicBezTo>
                  <a:pt x="4914833" y="9534145"/>
                  <a:pt x="4914833" y="9534145"/>
                  <a:pt x="4894266" y="9532968"/>
                </a:cubicBezTo>
                <a:cubicBezTo>
                  <a:pt x="4894031" y="9539734"/>
                  <a:pt x="4893795" y="9546499"/>
                  <a:pt x="4873232" y="9545324"/>
                </a:cubicBezTo>
                <a:cubicBezTo>
                  <a:pt x="4852665" y="9544147"/>
                  <a:pt x="4852900" y="9537381"/>
                  <a:pt x="4832334" y="9536206"/>
                </a:cubicBezTo>
                <a:cubicBezTo>
                  <a:pt x="4811772" y="9535029"/>
                  <a:pt x="4831861" y="9549737"/>
                  <a:pt x="4852430" y="9550912"/>
                </a:cubicBezTo>
                <a:cubicBezTo>
                  <a:pt x="4852193" y="9557678"/>
                  <a:pt x="4831626" y="9556501"/>
                  <a:pt x="4831626" y="9556501"/>
                </a:cubicBezTo>
                <a:cubicBezTo>
                  <a:pt x="4831390" y="9563266"/>
                  <a:pt x="4851958" y="9564443"/>
                  <a:pt x="4851722" y="9571209"/>
                </a:cubicBezTo>
                <a:cubicBezTo>
                  <a:pt x="4830683" y="9583564"/>
                  <a:pt x="4871580" y="9592682"/>
                  <a:pt x="4870872" y="9612977"/>
                </a:cubicBezTo>
                <a:cubicBezTo>
                  <a:pt x="4870872" y="9612977"/>
                  <a:pt x="4870872" y="9612977"/>
                  <a:pt x="4891434" y="9614154"/>
                </a:cubicBezTo>
                <a:cubicBezTo>
                  <a:pt x="4891671" y="9607389"/>
                  <a:pt x="4912238" y="9608564"/>
                  <a:pt x="4912473" y="9601798"/>
                </a:cubicBezTo>
                <a:cubicBezTo>
                  <a:pt x="4912946" y="9588269"/>
                  <a:pt x="4872053" y="9579151"/>
                  <a:pt x="4893087" y="9566796"/>
                </a:cubicBezTo>
                <a:cubicBezTo>
                  <a:pt x="4913889" y="9561205"/>
                  <a:pt x="4934457" y="9562383"/>
                  <a:pt x="4955019" y="9563558"/>
                </a:cubicBezTo>
                <a:cubicBezTo>
                  <a:pt x="4954782" y="9570323"/>
                  <a:pt x="4975113" y="9578266"/>
                  <a:pt x="4954547" y="9577089"/>
                </a:cubicBezTo>
                <a:cubicBezTo>
                  <a:pt x="4974878" y="9585032"/>
                  <a:pt x="5015772" y="9594149"/>
                  <a:pt x="4994737" y="9606503"/>
                </a:cubicBezTo>
                <a:cubicBezTo>
                  <a:pt x="5015063" y="9614446"/>
                  <a:pt x="5014355" y="9634742"/>
                  <a:pt x="4973227" y="9632390"/>
                </a:cubicBezTo>
                <a:cubicBezTo>
                  <a:pt x="4988475" y="9638347"/>
                  <a:pt x="4980320" y="9650591"/>
                  <a:pt x="4983865" y="9659690"/>
                </a:cubicBezTo>
                <a:lnTo>
                  <a:pt x="4989613" y="9664752"/>
                </a:lnTo>
                <a:lnTo>
                  <a:pt x="4972047" y="9666217"/>
                </a:lnTo>
                <a:cubicBezTo>
                  <a:pt x="4992377" y="9674158"/>
                  <a:pt x="4971811" y="9672983"/>
                  <a:pt x="4991906" y="9687689"/>
                </a:cubicBezTo>
                <a:cubicBezTo>
                  <a:pt x="4991669" y="9694455"/>
                  <a:pt x="4992142" y="9680924"/>
                  <a:pt x="5012468" y="9688864"/>
                </a:cubicBezTo>
                <a:cubicBezTo>
                  <a:pt x="4991198" y="9707986"/>
                  <a:pt x="4970395" y="9713576"/>
                  <a:pt x="4990253" y="9735047"/>
                </a:cubicBezTo>
                <a:cubicBezTo>
                  <a:pt x="4990018" y="9741813"/>
                  <a:pt x="5010580" y="9742988"/>
                  <a:pt x="5010580" y="9742988"/>
                </a:cubicBezTo>
                <a:cubicBezTo>
                  <a:pt x="5010345" y="9749754"/>
                  <a:pt x="5010345" y="9749754"/>
                  <a:pt x="5010345" y="9749754"/>
                </a:cubicBezTo>
                <a:cubicBezTo>
                  <a:pt x="5010345" y="9749754"/>
                  <a:pt x="5010110" y="9756519"/>
                  <a:pt x="5010110" y="9756519"/>
                </a:cubicBezTo>
                <a:cubicBezTo>
                  <a:pt x="5030676" y="9757696"/>
                  <a:pt x="5009401" y="9776816"/>
                  <a:pt x="5029968" y="9777991"/>
                </a:cubicBezTo>
                <a:cubicBezTo>
                  <a:pt x="4968036" y="9781229"/>
                  <a:pt x="5028552" y="9818584"/>
                  <a:pt x="4966856" y="9815056"/>
                </a:cubicBezTo>
                <a:cubicBezTo>
                  <a:pt x="4987659" y="9809466"/>
                  <a:pt x="4967328" y="9801525"/>
                  <a:pt x="4967799" y="9787994"/>
                </a:cubicBezTo>
                <a:cubicBezTo>
                  <a:pt x="4968036" y="9781229"/>
                  <a:pt x="4946997" y="9793584"/>
                  <a:pt x="4947232" y="9786817"/>
                </a:cubicBezTo>
                <a:cubicBezTo>
                  <a:pt x="4947469" y="9780052"/>
                  <a:pt x="4968036" y="9781229"/>
                  <a:pt x="4968271" y="9774463"/>
                </a:cubicBezTo>
                <a:cubicBezTo>
                  <a:pt x="4947705" y="9773286"/>
                  <a:pt x="4947705" y="9773286"/>
                  <a:pt x="4947705" y="9773286"/>
                </a:cubicBezTo>
                <a:cubicBezTo>
                  <a:pt x="4926906" y="9778876"/>
                  <a:pt x="4947469" y="9780052"/>
                  <a:pt x="4947232" y="9786817"/>
                </a:cubicBezTo>
                <a:cubicBezTo>
                  <a:pt x="4926670" y="9785642"/>
                  <a:pt x="4905866" y="9791232"/>
                  <a:pt x="4885300" y="9790055"/>
                </a:cubicBezTo>
                <a:cubicBezTo>
                  <a:pt x="4905866" y="9791232"/>
                  <a:pt x="4905631" y="9797997"/>
                  <a:pt x="4905631" y="9797997"/>
                </a:cubicBezTo>
                <a:cubicBezTo>
                  <a:pt x="4905395" y="9804761"/>
                  <a:pt x="4884827" y="9803584"/>
                  <a:pt x="4884592" y="9810351"/>
                </a:cubicBezTo>
                <a:cubicBezTo>
                  <a:pt x="4864265" y="9802409"/>
                  <a:pt x="4864265" y="9802409"/>
                  <a:pt x="4864502" y="9795645"/>
                </a:cubicBezTo>
                <a:cubicBezTo>
                  <a:pt x="4843699" y="9801233"/>
                  <a:pt x="4823368" y="9793293"/>
                  <a:pt x="4802806" y="9792115"/>
                </a:cubicBezTo>
                <a:cubicBezTo>
                  <a:pt x="4782003" y="9797704"/>
                  <a:pt x="4802571" y="9798881"/>
                  <a:pt x="4781767" y="9804469"/>
                </a:cubicBezTo>
                <a:cubicBezTo>
                  <a:pt x="4760963" y="9810059"/>
                  <a:pt x="4740632" y="9802117"/>
                  <a:pt x="4720307" y="9794176"/>
                </a:cubicBezTo>
                <a:cubicBezTo>
                  <a:pt x="4741104" y="9788588"/>
                  <a:pt x="4741340" y="9781822"/>
                  <a:pt x="4761908" y="9782997"/>
                </a:cubicBezTo>
                <a:cubicBezTo>
                  <a:pt x="4782710" y="9777409"/>
                  <a:pt x="4762143" y="9776232"/>
                  <a:pt x="4741812" y="9768289"/>
                </a:cubicBezTo>
                <a:cubicBezTo>
                  <a:pt x="4741812" y="9768289"/>
                  <a:pt x="4741577" y="9775055"/>
                  <a:pt x="4741577" y="9775055"/>
                </a:cubicBezTo>
                <a:cubicBezTo>
                  <a:pt x="4741104" y="9788588"/>
                  <a:pt x="4699976" y="9786235"/>
                  <a:pt x="4679645" y="9778292"/>
                </a:cubicBezTo>
                <a:cubicBezTo>
                  <a:pt x="4679880" y="9771527"/>
                  <a:pt x="4700212" y="9779470"/>
                  <a:pt x="4700683" y="9765937"/>
                </a:cubicBezTo>
                <a:cubicBezTo>
                  <a:pt x="4700683" y="9765937"/>
                  <a:pt x="4721250" y="9767114"/>
                  <a:pt x="4721250" y="9767114"/>
                </a:cubicBezTo>
                <a:cubicBezTo>
                  <a:pt x="4721486" y="9760348"/>
                  <a:pt x="4742048" y="9761524"/>
                  <a:pt x="4742048" y="9761524"/>
                </a:cubicBezTo>
                <a:cubicBezTo>
                  <a:pt x="4722194" y="9740052"/>
                  <a:pt x="4702335" y="9718580"/>
                  <a:pt x="4723610" y="9699461"/>
                </a:cubicBezTo>
                <a:cubicBezTo>
                  <a:pt x="4703043" y="9698284"/>
                  <a:pt x="4682239" y="9703874"/>
                  <a:pt x="4661677" y="9702697"/>
                </a:cubicBezTo>
                <a:cubicBezTo>
                  <a:pt x="4661913" y="9695931"/>
                  <a:pt x="4641346" y="9694756"/>
                  <a:pt x="4641819" y="9681223"/>
                </a:cubicBezTo>
                <a:cubicBezTo>
                  <a:pt x="4641819" y="9681223"/>
                  <a:pt x="4642054" y="9674458"/>
                  <a:pt x="4642054" y="9674458"/>
                </a:cubicBezTo>
                <a:cubicBezTo>
                  <a:pt x="4621488" y="9673282"/>
                  <a:pt x="4621723" y="9666517"/>
                  <a:pt x="4601161" y="9665340"/>
                </a:cubicBezTo>
                <a:cubicBezTo>
                  <a:pt x="4601397" y="9658574"/>
                  <a:pt x="4601397" y="9658574"/>
                  <a:pt x="4601632" y="9651811"/>
                </a:cubicBezTo>
                <a:cubicBezTo>
                  <a:pt x="4622196" y="9652986"/>
                  <a:pt x="4622196" y="9652986"/>
                  <a:pt x="4622431" y="9646221"/>
                </a:cubicBezTo>
                <a:cubicBezTo>
                  <a:pt x="4602340" y="9631514"/>
                  <a:pt x="4581773" y="9630337"/>
                  <a:pt x="4602813" y="9617983"/>
                </a:cubicBezTo>
                <a:cubicBezTo>
                  <a:pt x="4602813" y="9617983"/>
                  <a:pt x="4602577" y="9624747"/>
                  <a:pt x="4602577" y="9624747"/>
                </a:cubicBezTo>
                <a:cubicBezTo>
                  <a:pt x="4623139" y="9625924"/>
                  <a:pt x="4623375" y="9619159"/>
                  <a:pt x="4643941" y="9620336"/>
                </a:cubicBezTo>
                <a:cubicBezTo>
                  <a:pt x="4623610" y="9612393"/>
                  <a:pt x="4623847" y="9605628"/>
                  <a:pt x="4624318" y="9592097"/>
                </a:cubicBezTo>
                <a:cubicBezTo>
                  <a:pt x="4583189" y="9589744"/>
                  <a:pt x="4603520" y="9597687"/>
                  <a:pt x="4562386" y="9595334"/>
                </a:cubicBezTo>
                <a:cubicBezTo>
                  <a:pt x="4583425" y="9582979"/>
                  <a:pt x="4603993" y="9584156"/>
                  <a:pt x="4604228" y="9577390"/>
                </a:cubicBezTo>
                <a:cubicBezTo>
                  <a:pt x="4563331" y="9568272"/>
                  <a:pt x="4564039" y="9547976"/>
                  <a:pt x="4523144" y="9538858"/>
                </a:cubicBezTo>
                <a:cubicBezTo>
                  <a:pt x="4523144" y="9538858"/>
                  <a:pt x="4523381" y="9532093"/>
                  <a:pt x="4544183" y="9526504"/>
                </a:cubicBezTo>
                <a:cubicBezTo>
                  <a:pt x="4544183" y="9526504"/>
                  <a:pt x="4523381" y="9532093"/>
                  <a:pt x="4523616" y="9525327"/>
                </a:cubicBezTo>
                <a:cubicBezTo>
                  <a:pt x="4523616" y="9525327"/>
                  <a:pt x="4523852" y="9518562"/>
                  <a:pt x="4523852" y="9518562"/>
                </a:cubicBezTo>
                <a:cubicBezTo>
                  <a:pt x="4523852" y="9518562"/>
                  <a:pt x="4503285" y="9517386"/>
                  <a:pt x="4503285" y="9517386"/>
                </a:cubicBezTo>
                <a:cubicBezTo>
                  <a:pt x="4482724" y="9516209"/>
                  <a:pt x="4502813" y="9530917"/>
                  <a:pt x="4482015" y="9536506"/>
                </a:cubicBezTo>
                <a:cubicBezTo>
                  <a:pt x="4461684" y="9528565"/>
                  <a:pt x="4462157" y="9515034"/>
                  <a:pt x="4421027" y="9512681"/>
                </a:cubicBezTo>
                <a:cubicBezTo>
                  <a:pt x="4421500" y="9499150"/>
                  <a:pt x="4442061" y="9500326"/>
                  <a:pt x="4421735" y="9492383"/>
                </a:cubicBezTo>
                <a:cubicBezTo>
                  <a:pt x="4421735" y="9492383"/>
                  <a:pt x="4401168" y="9491208"/>
                  <a:pt x="4401168" y="9491208"/>
                </a:cubicBezTo>
                <a:cubicBezTo>
                  <a:pt x="4401168" y="9491208"/>
                  <a:pt x="4401403" y="9484444"/>
                  <a:pt x="4401403" y="9484444"/>
                </a:cubicBezTo>
                <a:cubicBezTo>
                  <a:pt x="4421971" y="9485619"/>
                  <a:pt x="4421971" y="9485619"/>
                  <a:pt x="4421971" y="9485619"/>
                </a:cubicBezTo>
                <a:cubicBezTo>
                  <a:pt x="4442770" y="9480031"/>
                  <a:pt x="4442534" y="9486797"/>
                  <a:pt x="4442534" y="9486797"/>
                </a:cubicBezTo>
                <a:cubicBezTo>
                  <a:pt x="4443005" y="9473266"/>
                  <a:pt x="4443477" y="9459733"/>
                  <a:pt x="4464279" y="9454144"/>
                </a:cubicBezTo>
                <a:cubicBezTo>
                  <a:pt x="4484847" y="9455320"/>
                  <a:pt x="4485318" y="9441791"/>
                  <a:pt x="4526213" y="9450909"/>
                </a:cubicBezTo>
                <a:cubicBezTo>
                  <a:pt x="4526213" y="9450909"/>
                  <a:pt x="4546779" y="9452084"/>
                  <a:pt x="4546779" y="9452084"/>
                </a:cubicBezTo>
                <a:cubicBezTo>
                  <a:pt x="4547015" y="9445318"/>
                  <a:pt x="4547015" y="9445318"/>
                  <a:pt x="4567814" y="9439730"/>
                </a:cubicBezTo>
                <a:cubicBezTo>
                  <a:pt x="4547487" y="9431787"/>
                  <a:pt x="4527156" y="9423845"/>
                  <a:pt x="4527392" y="9417079"/>
                </a:cubicBezTo>
                <a:cubicBezTo>
                  <a:pt x="4527865" y="9403550"/>
                  <a:pt x="4528100" y="9396785"/>
                  <a:pt x="4548904" y="9391195"/>
                </a:cubicBezTo>
                <a:cubicBezTo>
                  <a:pt x="4528808" y="9376488"/>
                  <a:pt x="4487442" y="9380901"/>
                  <a:pt x="4466875" y="9379724"/>
                </a:cubicBezTo>
                <a:cubicBezTo>
                  <a:pt x="4466640" y="9386490"/>
                  <a:pt x="4466640" y="9386490"/>
                  <a:pt x="4487206" y="9387667"/>
                </a:cubicBezTo>
                <a:cubicBezTo>
                  <a:pt x="4486734" y="9401198"/>
                  <a:pt x="4445601" y="9398845"/>
                  <a:pt x="4425037" y="9397670"/>
                </a:cubicBezTo>
                <a:cubicBezTo>
                  <a:pt x="4404943" y="9382962"/>
                  <a:pt x="4384612" y="9375019"/>
                  <a:pt x="4384848" y="9368254"/>
                </a:cubicBezTo>
                <a:cubicBezTo>
                  <a:pt x="4405416" y="9369431"/>
                  <a:pt x="4405651" y="9362665"/>
                  <a:pt x="4426218" y="9363843"/>
                </a:cubicBezTo>
                <a:cubicBezTo>
                  <a:pt x="4406122" y="9349134"/>
                  <a:pt x="4385556" y="9347959"/>
                  <a:pt x="4385791" y="9341192"/>
                </a:cubicBezTo>
                <a:cubicBezTo>
                  <a:pt x="4385791" y="9341192"/>
                  <a:pt x="4386028" y="9334426"/>
                  <a:pt x="4386263" y="9327661"/>
                </a:cubicBezTo>
                <a:cubicBezTo>
                  <a:pt x="4406830" y="9328838"/>
                  <a:pt x="4427634" y="9323250"/>
                  <a:pt x="4447960" y="9331190"/>
                </a:cubicBezTo>
                <a:cubicBezTo>
                  <a:pt x="4448196" y="9324425"/>
                  <a:pt x="4427634" y="9323250"/>
                  <a:pt x="4427869" y="9316484"/>
                </a:cubicBezTo>
                <a:cubicBezTo>
                  <a:pt x="4448433" y="9317660"/>
                  <a:pt x="4469235" y="9312071"/>
                  <a:pt x="4489801" y="9313246"/>
                </a:cubicBezTo>
                <a:cubicBezTo>
                  <a:pt x="4490038" y="9306481"/>
                  <a:pt x="4490038" y="9306481"/>
                  <a:pt x="4490274" y="9299716"/>
                </a:cubicBezTo>
                <a:cubicBezTo>
                  <a:pt x="4490274" y="9299716"/>
                  <a:pt x="4490274" y="9299716"/>
                  <a:pt x="4490509" y="9292950"/>
                </a:cubicBezTo>
                <a:cubicBezTo>
                  <a:pt x="4470178" y="9285009"/>
                  <a:pt x="4428814" y="9289422"/>
                  <a:pt x="4408246" y="9288245"/>
                </a:cubicBezTo>
                <a:cubicBezTo>
                  <a:pt x="4408483" y="9281482"/>
                  <a:pt x="4367353" y="9279129"/>
                  <a:pt x="4367588" y="9272364"/>
                </a:cubicBezTo>
                <a:cubicBezTo>
                  <a:pt x="4388623" y="9260008"/>
                  <a:pt x="4429522" y="9269126"/>
                  <a:pt x="4450084" y="9270301"/>
                </a:cubicBezTo>
                <a:cubicBezTo>
                  <a:pt x="4450320" y="9263536"/>
                  <a:pt x="4450555" y="9256770"/>
                  <a:pt x="4430228" y="9248829"/>
                </a:cubicBezTo>
                <a:cubicBezTo>
                  <a:pt x="4409191" y="9261183"/>
                  <a:pt x="4368061" y="9258831"/>
                  <a:pt x="4327163" y="9249713"/>
                </a:cubicBezTo>
                <a:cubicBezTo>
                  <a:pt x="4327399" y="9242947"/>
                  <a:pt x="4327399" y="9242947"/>
                  <a:pt x="4327634" y="9236184"/>
                </a:cubicBezTo>
                <a:cubicBezTo>
                  <a:pt x="4327634" y="9236184"/>
                  <a:pt x="4327871" y="9229418"/>
                  <a:pt x="4327871" y="9229418"/>
                </a:cubicBezTo>
                <a:cubicBezTo>
                  <a:pt x="4307544" y="9221477"/>
                  <a:pt x="4307780" y="9214710"/>
                  <a:pt x="4308015" y="9207945"/>
                </a:cubicBezTo>
                <a:cubicBezTo>
                  <a:pt x="4349146" y="9210297"/>
                  <a:pt x="4369712" y="9211474"/>
                  <a:pt x="4369241" y="9225005"/>
                </a:cubicBezTo>
                <a:cubicBezTo>
                  <a:pt x="4348673" y="9223828"/>
                  <a:pt x="4348438" y="9230593"/>
                  <a:pt x="4348673" y="9223828"/>
                </a:cubicBezTo>
                <a:cubicBezTo>
                  <a:pt x="4348673" y="9223828"/>
                  <a:pt x="4348673" y="9223828"/>
                  <a:pt x="4348438" y="9230593"/>
                </a:cubicBezTo>
                <a:cubicBezTo>
                  <a:pt x="4348438" y="9230593"/>
                  <a:pt x="4348438" y="9230593"/>
                  <a:pt x="4348202" y="9237359"/>
                </a:cubicBezTo>
                <a:cubicBezTo>
                  <a:pt x="4368769" y="9238536"/>
                  <a:pt x="4389568" y="9232946"/>
                  <a:pt x="4389803" y="9226180"/>
                </a:cubicBezTo>
                <a:cubicBezTo>
                  <a:pt x="4390039" y="9219415"/>
                  <a:pt x="4390039" y="9219415"/>
                  <a:pt x="4410607" y="9220592"/>
                </a:cubicBezTo>
                <a:cubicBezTo>
                  <a:pt x="4410607" y="9220592"/>
                  <a:pt x="4410607" y="9220592"/>
                  <a:pt x="4410842" y="9213827"/>
                </a:cubicBezTo>
                <a:cubicBezTo>
                  <a:pt x="4411078" y="9207061"/>
                  <a:pt x="4411078" y="9207061"/>
                  <a:pt x="4411313" y="9200296"/>
                </a:cubicBezTo>
                <a:cubicBezTo>
                  <a:pt x="4431881" y="9201473"/>
                  <a:pt x="4431881" y="9201473"/>
                  <a:pt x="4431881" y="9201473"/>
                </a:cubicBezTo>
                <a:cubicBezTo>
                  <a:pt x="4432352" y="9187942"/>
                  <a:pt x="4432825" y="9174409"/>
                  <a:pt x="4473953" y="9176761"/>
                </a:cubicBezTo>
                <a:cubicBezTo>
                  <a:pt x="4453387" y="9175586"/>
                  <a:pt x="4432825" y="9174409"/>
                  <a:pt x="4433060" y="9167644"/>
                </a:cubicBezTo>
                <a:cubicBezTo>
                  <a:pt x="4433060" y="9167644"/>
                  <a:pt x="4433060" y="9167644"/>
                  <a:pt x="4453624" y="9168821"/>
                </a:cubicBezTo>
                <a:cubicBezTo>
                  <a:pt x="4453624" y="9168821"/>
                  <a:pt x="4433060" y="9167644"/>
                  <a:pt x="4433297" y="9160880"/>
                </a:cubicBezTo>
                <a:cubicBezTo>
                  <a:pt x="4433533" y="9154115"/>
                  <a:pt x="4412966" y="9152937"/>
                  <a:pt x="4413202" y="9146172"/>
                </a:cubicBezTo>
                <a:cubicBezTo>
                  <a:pt x="4413437" y="9139406"/>
                  <a:pt x="4413437" y="9139406"/>
                  <a:pt x="4434006" y="9140584"/>
                </a:cubicBezTo>
                <a:cubicBezTo>
                  <a:pt x="4495465" y="9150877"/>
                  <a:pt x="4578196" y="9142051"/>
                  <a:pt x="4618858" y="9157934"/>
                </a:cubicBezTo>
                <a:cubicBezTo>
                  <a:pt x="4639420" y="9159111"/>
                  <a:pt x="4639656" y="9152344"/>
                  <a:pt x="4639891" y="9145578"/>
                </a:cubicBezTo>
                <a:cubicBezTo>
                  <a:pt x="4660460" y="9146756"/>
                  <a:pt x="4681026" y="9147933"/>
                  <a:pt x="4680790" y="9154698"/>
                </a:cubicBezTo>
                <a:cubicBezTo>
                  <a:pt x="4701588" y="9149108"/>
                  <a:pt x="4702060" y="9135577"/>
                  <a:pt x="4742958" y="9144695"/>
                </a:cubicBezTo>
                <a:cubicBezTo>
                  <a:pt x="4743193" y="9137930"/>
                  <a:pt x="4743193" y="9137930"/>
                  <a:pt x="4743193" y="9137930"/>
                </a:cubicBezTo>
                <a:cubicBezTo>
                  <a:pt x="4743430" y="9131164"/>
                  <a:pt x="4743430" y="9131164"/>
                  <a:pt x="4743430" y="9131164"/>
                </a:cubicBezTo>
                <a:cubicBezTo>
                  <a:pt x="4702531" y="9122046"/>
                  <a:pt x="4702296" y="9128812"/>
                  <a:pt x="4681734" y="9127636"/>
                </a:cubicBezTo>
                <a:cubicBezTo>
                  <a:pt x="4681734" y="9127636"/>
                  <a:pt x="4681969" y="9120871"/>
                  <a:pt x="4661403" y="9119694"/>
                </a:cubicBezTo>
                <a:cubicBezTo>
                  <a:pt x="4640836" y="9118518"/>
                  <a:pt x="4661167" y="9126459"/>
                  <a:pt x="4660931" y="9133225"/>
                </a:cubicBezTo>
                <a:cubicBezTo>
                  <a:pt x="4660695" y="9139990"/>
                  <a:pt x="4660695" y="9139990"/>
                  <a:pt x="4660695" y="9139990"/>
                </a:cubicBezTo>
                <a:cubicBezTo>
                  <a:pt x="4681261" y="9141167"/>
                  <a:pt x="4681261" y="9141167"/>
                  <a:pt x="4681261" y="9141167"/>
                </a:cubicBezTo>
                <a:cubicBezTo>
                  <a:pt x="4681261" y="9141167"/>
                  <a:pt x="4681026" y="9147933"/>
                  <a:pt x="4660460" y="9146756"/>
                </a:cubicBezTo>
                <a:cubicBezTo>
                  <a:pt x="4660460" y="9146756"/>
                  <a:pt x="4640128" y="9138813"/>
                  <a:pt x="4640128" y="9138813"/>
                </a:cubicBezTo>
                <a:cubicBezTo>
                  <a:pt x="4640128" y="9138813"/>
                  <a:pt x="4640128" y="9138813"/>
                  <a:pt x="4640364" y="9132049"/>
                </a:cubicBezTo>
                <a:cubicBezTo>
                  <a:pt x="4619802" y="9130874"/>
                  <a:pt x="4619802" y="9130874"/>
                  <a:pt x="4599235" y="9129697"/>
                </a:cubicBezTo>
                <a:cubicBezTo>
                  <a:pt x="4620273" y="9117341"/>
                  <a:pt x="4640836" y="9118518"/>
                  <a:pt x="4641072" y="9111753"/>
                </a:cubicBezTo>
                <a:cubicBezTo>
                  <a:pt x="4641307" y="9104987"/>
                  <a:pt x="4600649" y="9089104"/>
                  <a:pt x="4559285" y="9093517"/>
                </a:cubicBezTo>
                <a:cubicBezTo>
                  <a:pt x="4559048" y="9100282"/>
                  <a:pt x="4599943" y="9109400"/>
                  <a:pt x="4599943" y="9109400"/>
                </a:cubicBezTo>
                <a:cubicBezTo>
                  <a:pt x="4620273" y="9117341"/>
                  <a:pt x="4599471" y="9122931"/>
                  <a:pt x="4578904" y="9121754"/>
                </a:cubicBezTo>
                <a:cubicBezTo>
                  <a:pt x="4578667" y="9128520"/>
                  <a:pt x="4578667" y="9128520"/>
                  <a:pt x="4578431" y="9135285"/>
                </a:cubicBezTo>
                <a:cubicBezTo>
                  <a:pt x="4537066" y="9139698"/>
                  <a:pt x="4454567" y="9141759"/>
                  <a:pt x="4475842" y="9122640"/>
                </a:cubicBezTo>
                <a:cubicBezTo>
                  <a:pt x="4476077" y="9115874"/>
                  <a:pt x="4435184" y="9106756"/>
                  <a:pt x="4434948" y="9113522"/>
                </a:cubicBezTo>
                <a:cubicBezTo>
                  <a:pt x="4414853" y="9098813"/>
                  <a:pt x="4395230" y="9070576"/>
                  <a:pt x="4375140" y="9055868"/>
                </a:cubicBezTo>
                <a:cubicBezTo>
                  <a:pt x="4333533" y="9067048"/>
                  <a:pt x="4334713" y="9033221"/>
                  <a:pt x="4293112" y="9044398"/>
                </a:cubicBezTo>
                <a:cubicBezTo>
                  <a:pt x="4293585" y="9030869"/>
                  <a:pt x="4293585" y="9030869"/>
                  <a:pt x="4334713" y="9033221"/>
                </a:cubicBezTo>
                <a:cubicBezTo>
                  <a:pt x="4334949" y="9026456"/>
                  <a:pt x="4335186" y="9019690"/>
                  <a:pt x="4335186" y="9019690"/>
                </a:cubicBezTo>
                <a:cubicBezTo>
                  <a:pt x="4335422" y="9012925"/>
                  <a:pt x="4314859" y="9011747"/>
                  <a:pt x="4314859" y="9011747"/>
                </a:cubicBezTo>
                <a:cubicBezTo>
                  <a:pt x="4314859" y="9011747"/>
                  <a:pt x="4314859" y="9011747"/>
                  <a:pt x="4315095" y="9004982"/>
                </a:cubicBezTo>
                <a:cubicBezTo>
                  <a:pt x="4315095" y="9004982"/>
                  <a:pt x="4335657" y="9006159"/>
                  <a:pt x="4335422" y="9012925"/>
                </a:cubicBezTo>
                <a:cubicBezTo>
                  <a:pt x="4417685" y="9017630"/>
                  <a:pt x="4399950" y="8935266"/>
                  <a:pt x="4359528" y="8912619"/>
                </a:cubicBezTo>
                <a:cubicBezTo>
                  <a:pt x="4338961" y="8911444"/>
                  <a:pt x="4338724" y="8918210"/>
                  <a:pt x="4318162" y="8917033"/>
                </a:cubicBezTo>
                <a:cubicBezTo>
                  <a:pt x="4318162" y="8917033"/>
                  <a:pt x="4297595" y="8915857"/>
                  <a:pt x="4297831" y="8909092"/>
                </a:cubicBezTo>
                <a:cubicBezTo>
                  <a:pt x="4277500" y="8901149"/>
                  <a:pt x="4297595" y="8915857"/>
                  <a:pt x="4277264" y="8907915"/>
                </a:cubicBezTo>
                <a:cubicBezTo>
                  <a:pt x="4256938" y="8899974"/>
                  <a:pt x="4298776" y="8882028"/>
                  <a:pt x="4278208" y="8880853"/>
                </a:cubicBezTo>
                <a:cubicBezTo>
                  <a:pt x="4298776" y="8882028"/>
                  <a:pt x="4319342" y="8883205"/>
                  <a:pt x="4340140" y="8877615"/>
                </a:cubicBezTo>
                <a:cubicBezTo>
                  <a:pt x="4340613" y="8864086"/>
                  <a:pt x="4319578" y="8876440"/>
                  <a:pt x="4299011" y="8875262"/>
                </a:cubicBezTo>
                <a:cubicBezTo>
                  <a:pt x="4299247" y="8868499"/>
                  <a:pt x="4299484" y="8861733"/>
                  <a:pt x="4279153" y="8853791"/>
                </a:cubicBezTo>
                <a:cubicBezTo>
                  <a:pt x="4278916" y="8860556"/>
                  <a:pt x="4238023" y="8851438"/>
                  <a:pt x="4217220" y="8857028"/>
                </a:cubicBezTo>
                <a:cubicBezTo>
                  <a:pt x="4196889" y="8849086"/>
                  <a:pt x="4197125" y="8842320"/>
                  <a:pt x="4197596" y="8828791"/>
                </a:cubicBezTo>
                <a:cubicBezTo>
                  <a:pt x="4177269" y="8820849"/>
                  <a:pt x="4177034" y="8827614"/>
                  <a:pt x="4135901" y="8825262"/>
                </a:cubicBezTo>
                <a:cubicBezTo>
                  <a:pt x="4135901" y="8825262"/>
                  <a:pt x="4115337" y="8824086"/>
                  <a:pt x="4115574" y="8817321"/>
                </a:cubicBezTo>
                <a:cubicBezTo>
                  <a:pt x="4115574" y="8817321"/>
                  <a:pt x="4115574" y="8817321"/>
                  <a:pt x="4115810" y="8810553"/>
                </a:cubicBezTo>
                <a:cubicBezTo>
                  <a:pt x="4115810" y="8810553"/>
                  <a:pt x="4115810" y="8810553"/>
                  <a:pt x="4136372" y="8811731"/>
                </a:cubicBezTo>
                <a:cubicBezTo>
                  <a:pt x="4136372" y="8811731"/>
                  <a:pt x="4136136" y="8818496"/>
                  <a:pt x="4136136" y="8818496"/>
                </a:cubicBezTo>
                <a:cubicBezTo>
                  <a:pt x="4156940" y="8812906"/>
                  <a:pt x="4157175" y="8806140"/>
                  <a:pt x="4177506" y="8814083"/>
                </a:cubicBezTo>
                <a:cubicBezTo>
                  <a:pt x="4177977" y="8800552"/>
                  <a:pt x="4157411" y="8799375"/>
                  <a:pt x="4157648" y="8792609"/>
                </a:cubicBezTo>
                <a:cubicBezTo>
                  <a:pt x="4198776" y="8794962"/>
                  <a:pt x="4198776" y="8794962"/>
                  <a:pt x="4219343" y="8796139"/>
                </a:cubicBezTo>
                <a:cubicBezTo>
                  <a:pt x="4239911" y="8797314"/>
                  <a:pt x="4239911" y="8797314"/>
                  <a:pt x="4239911" y="8797314"/>
                </a:cubicBezTo>
                <a:cubicBezTo>
                  <a:pt x="4240146" y="8790551"/>
                  <a:pt x="4281275" y="8792903"/>
                  <a:pt x="4281512" y="8786138"/>
                </a:cubicBezTo>
                <a:cubicBezTo>
                  <a:pt x="4281512" y="8786138"/>
                  <a:pt x="4302079" y="8787313"/>
                  <a:pt x="4302314" y="8780548"/>
                </a:cubicBezTo>
                <a:cubicBezTo>
                  <a:pt x="4302079" y="8787313"/>
                  <a:pt x="4302079" y="8787313"/>
                  <a:pt x="4301843" y="8794079"/>
                </a:cubicBezTo>
                <a:cubicBezTo>
                  <a:pt x="4301606" y="8800844"/>
                  <a:pt x="4281040" y="8799667"/>
                  <a:pt x="4280804" y="8806432"/>
                </a:cubicBezTo>
                <a:cubicBezTo>
                  <a:pt x="4301371" y="8807609"/>
                  <a:pt x="4301135" y="8814375"/>
                  <a:pt x="4321937" y="8808785"/>
                </a:cubicBezTo>
                <a:cubicBezTo>
                  <a:pt x="4321702" y="8815550"/>
                  <a:pt x="4321702" y="8815550"/>
                  <a:pt x="4321466" y="8822316"/>
                </a:cubicBezTo>
                <a:cubicBezTo>
                  <a:pt x="4342028" y="8823493"/>
                  <a:pt x="4342264" y="8816727"/>
                  <a:pt x="4362832" y="8817903"/>
                </a:cubicBezTo>
                <a:cubicBezTo>
                  <a:pt x="4362595" y="8824668"/>
                  <a:pt x="4362595" y="8824668"/>
                  <a:pt x="4362595" y="8824668"/>
                </a:cubicBezTo>
                <a:cubicBezTo>
                  <a:pt x="4403725" y="8827021"/>
                  <a:pt x="4444623" y="8836141"/>
                  <a:pt x="4485751" y="8838493"/>
                </a:cubicBezTo>
                <a:cubicBezTo>
                  <a:pt x="4485751" y="8838493"/>
                  <a:pt x="4465657" y="8823785"/>
                  <a:pt x="4486459" y="8818195"/>
                </a:cubicBezTo>
                <a:cubicBezTo>
                  <a:pt x="4445331" y="8815842"/>
                  <a:pt x="4446039" y="8795548"/>
                  <a:pt x="4404904" y="8793195"/>
                </a:cubicBezTo>
                <a:cubicBezTo>
                  <a:pt x="4405141" y="8786428"/>
                  <a:pt x="4384577" y="8785252"/>
                  <a:pt x="4385050" y="8771721"/>
                </a:cubicBezTo>
                <a:cubicBezTo>
                  <a:pt x="4425943" y="8780839"/>
                  <a:pt x="4426651" y="8760543"/>
                  <a:pt x="4447218" y="8761720"/>
                </a:cubicBezTo>
                <a:cubicBezTo>
                  <a:pt x="4447218" y="8761720"/>
                  <a:pt x="4447454" y="8754955"/>
                  <a:pt x="4426886" y="8753777"/>
                </a:cubicBezTo>
                <a:cubicBezTo>
                  <a:pt x="4447925" y="8741424"/>
                  <a:pt x="4427359" y="8740246"/>
                  <a:pt x="4428067" y="8719952"/>
                </a:cubicBezTo>
                <a:cubicBezTo>
                  <a:pt x="4428302" y="8713186"/>
                  <a:pt x="4407500" y="8718775"/>
                  <a:pt x="4407500" y="8718775"/>
                </a:cubicBezTo>
                <a:cubicBezTo>
                  <a:pt x="4407971" y="8705244"/>
                  <a:pt x="4428302" y="8713186"/>
                  <a:pt x="4428539" y="8706419"/>
                </a:cubicBezTo>
                <a:cubicBezTo>
                  <a:pt x="4450049" y="8680534"/>
                  <a:pt x="4388353" y="8677007"/>
                  <a:pt x="4368258" y="8662298"/>
                </a:cubicBezTo>
                <a:cubicBezTo>
                  <a:pt x="4347692" y="8661123"/>
                  <a:pt x="4327129" y="8659946"/>
                  <a:pt x="4306562" y="8658771"/>
                </a:cubicBezTo>
                <a:cubicBezTo>
                  <a:pt x="4326658" y="8673477"/>
                  <a:pt x="4305854" y="8679065"/>
                  <a:pt x="4285052" y="8684655"/>
                </a:cubicBezTo>
                <a:cubicBezTo>
                  <a:pt x="4285052" y="8684655"/>
                  <a:pt x="4285052" y="8684655"/>
                  <a:pt x="4284815" y="8691421"/>
                </a:cubicBezTo>
                <a:cubicBezTo>
                  <a:pt x="4305381" y="8692596"/>
                  <a:pt x="4326185" y="8687008"/>
                  <a:pt x="4305854" y="8679065"/>
                </a:cubicBezTo>
                <a:cubicBezTo>
                  <a:pt x="4326658" y="8673477"/>
                  <a:pt x="4326658" y="8673477"/>
                  <a:pt x="4347219" y="8674654"/>
                </a:cubicBezTo>
                <a:cubicBezTo>
                  <a:pt x="4346747" y="8688183"/>
                  <a:pt x="4366843" y="8702891"/>
                  <a:pt x="4345804" y="8715247"/>
                </a:cubicBezTo>
                <a:cubicBezTo>
                  <a:pt x="4325005" y="8720833"/>
                  <a:pt x="4325477" y="8707304"/>
                  <a:pt x="4284107" y="8711717"/>
                </a:cubicBezTo>
                <a:cubicBezTo>
                  <a:pt x="4263780" y="8703777"/>
                  <a:pt x="4264017" y="8697009"/>
                  <a:pt x="4243922" y="8682303"/>
                </a:cubicBezTo>
                <a:cubicBezTo>
                  <a:pt x="4243686" y="8689068"/>
                  <a:pt x="4223355" y="8681126"/>
                  <a:pt x="4223355" y="8681126"/>
                </a:cubicBezTo>
                <a:cubicBezTo>
                  <a:pt x="4223591" y="8674360"/>
                  <a:pt x="4203259" y="8666420"/>
                  <a:pt x="4203732" y="8652889"/>
                </a:cubicBezTo>
                <a:cubicBezTo>
                  <a:pt x="4204203" y="8639358"/>
                  <a:pt x="4142271" y="8642593"/>
                  <a:pt x="4142743" y="8629062"/>
                </a:cubicBezTo>
                <a:cubicBezTo>
                  <a:pt x="4204203" y="8639358"/>
                  <a:pt x="4246045" y="8621416"/>
                  <a:pt x="4287411" y="8617001"/>
                </a:cubicBezTo>
                <a:close/>
                <a:moveTo>
                  <a:pt x="3856526" y="8605352"/>
                </a:moveTo>
                <a:cubicBezTo>
                  <a:pt x="3856526" y="8605352"/>
                  <a:pt x="3876468" y="8613034"/>
                  <a:pt x="3876468" y="8613034"/>
                </a:cubicBezTo>
                <a:cubicBezTo>
                  <a:pt x="3876468" y="8613034"/>
                  <a:pt x="3876696" y="8606506"/>
                  <a:pt x="3876696" y="8606506"/>
                </a:cubicBezTo>
                <a:cubicBezTo>
                  <a:pt x="3896870" y="8607660"/>
                  <a:pt x="3917044" y="8608814"/>
                  <a:pt x="3916816" y="8615342"/>
                </a:cubicBezTo>
                <a:cubicBezTo>
                  <a:pt x="3916588" y="8621872"/>
                  <a:pt x="3896414" y="8620718"/>
                  <a:pt x="3876239" y="8619564"/>
                </a:cubicBezTo>
                <a:cubicBezTo>
                  <a:pt x="3876239" y="8619564"/>
                  <a:pt x="3856070" y="8618412"/>
                  <a:pt x="3855842" y="8624939"/>
                </a:cubicBezTo>
                <a:cubicBezTo>
                  <a:pt x="3856070" y="8618412"/>
                  <a:pt x="3835896" y="8617258"/>
                  <a:pt x="3856526" y="8605352"/>
                </a:cubicBezTo>
                <a:close/>
                <a:moveTo>
                  <a:pt x="4423609" y="8599302"/>
                </a:moveTo>
                <a:cubicBezTo>
                  <a:pt x="4431887" y="8599010"/>
                  <a:pt x="4442891" y="8599638"/>
                  <a:pt x="4453896" y="8600269"/>
                </a:cubicBezTo>
                <a:cubicBezTo>
                  <a:pt x="4453468" y="8612510"/>
                  <a:pt x="4431460" y="8611252"/>
                  <a:pt x="4409455" y="8609993"/>
                </a:cubicBezTo>
                <a:cubicBezTo>
                  <a:pt x="4409455" y="8609993"/>
                  <a:pt x="4409455" y="8609993"/>
                  <a:pt x="4409669" y="8603872"/>
                </a:cubicBezTo>
                <a:cubicBezTo>
                  <a:pt x="4409777" y="8600812"/>
                  <a:pt x="4415330" y="8599596"/>
                  <a:pt x="4423609" y="8599302"/>
                </a:cubicBezTo>
                <a:close/>
                <a:moveTo>
                  <a:pt x="3975341" y="8599176"/>
                </a:moveTo>
                <a:lnTo>
                  <a:pt x="3975137" y="8599289"/>
                </a:lnTo>
                <a:lnTo>
                  <a:pt x="3975651" y="8599546"/>
                </a:lnTo>
                <a:close/>
                <a:moveTo>
                  <a:pt x="2720394" y="8595042"/>
                </a:moveTo>
                <a:cubicBezTo>
                  <a:pt x="2726711" y="8598204"/>
                  <a:pt x="2729870" y="8599785"/>
                  <a:pt x="2736187" y="8602948"/>
                </a:cubicBezTo>
                <a:cubicBezTo>
                  <a:pt x="2734627" y="8608064"/>
                  <a:pt x="2734627" y="8608064"/>
                  <a:pt x="2733064" y="8613183"/>
                </a:cubicBezTo>
                <a:cubicBezTo>
                  <a:pt x="2726747" y="8610021"/>
                  <a:pt x="2723588" y="8608439"/>
                  <a:pt x="2717269" y="8605279"/>
                </a:cubicBezTo>
                <a:cubicBezTo>
                  <a:pt x="2718831" y="8600160"/>
                  <a:pt x="2718831" y="8600160"/>
                  <a:pt x="2720394" y="8595042"/>
                </a:cubicBezTo>
                <a:close/>
                <a:moveTo>
                  <a:pt x="5444125" y="8588216"/>
                </a:moveTo>
                <a:cubicBezTo>
                  <a:pt x="5463685" y="8589336"/>
                  <a:pt x="5468402" y="8594665"/>
                  <a:pt x="5468196" y="8600557"/>
                </a:cubicBezTo>
                <a:cubicBezTo>
                  <a:pt x="5467991" y="8606448"/>
                  <a:pt x="5462863" y="8612901"/>
                  <a:pt x="5462746" y="8616268"/>
                </a:cubicBezTo>
                <a:cubicBezTo>
                  <a:pt x="5443186" y="8615149"/>
                  <a:pt x="5424096" y="8600564"/>
                  <a:pt x="5444125" y="8588216"/>
                </a:cubicBezTo>
                <a:close/>
                <a:moveTo>
                  <a:pt x="5583694" y="8576574"/>
                </a:moveTo>
                <a:cubicBezTo>
                  <a:pt x="5624545" y="8585452"/>
                  <a:pt x="5644402" y="8606213"/>
                  <a:pt x="5643946" y="8619272"/>
                </a:cubicBezTo>
                <a:lnTo>
                  <a:pt x="5607266" y="8617173"/>
                </a:lnTo>
                <a:lnTo>
                  <a:pt x="5602867" y="8616921"/>
                </a:lnTo>
                <a:cubicBezTo>
                  <a:pt x="5603323" y="8603864"/>
                  <a:pt x="5541933" y="8593810"/>
                  <a:pt x="5583694" y="8576574"/>
                </a:cubicBezTo>
                <a:close/>
                <a:moveTo>
                  <a:pt x="5199894" y="8575014"/>
                </a:moveTo>
                <a:cubicBezTo>
                  <a:pt x="5202671" y="8574407"/>
                  <a:pt x="5208174" y="8574720"/>
                  <a:pt x="5219177" y="8575350"/>
                </a:cubicBezTo>
                <a:cubicBezTo>
                  <a:pt x="5219177" y="8575350"/>
                  <a:pt x="5218964" y="8581470"/>
                  <a:pt x="5218964" y="8581470"/>
                </a:cubicBezTo>
                <a:cubicBezTo>
                  <a:pt x="5218964" y="8581470"/>
                  <a:pt x="5218964" y="8581470"/>
                  <a:pt x="5218750" y="8587592"/>
                </a:cubicBezTo>
                <a:cubicBezTo>
                  <a:pt x="5218750" y="8587592"/>
                  <a:pt x="5196742" y="8586334"/>
                  <a:pt x="5196742" y="8586334"/>
                </a:cubicBezTo>
                <a:cubicBezTo>
                  <a:pt x="5196742" y="8586334"/>
                  <a:pt x="5196742" y="8586334"/>
                  <a:pt x="5196957" y="8580212"/>
                </a:cubicBezTo>
                <a:cubicBezTo>
                  <a:pt x="5197062" y="8577152"/>
                  <a:pt x="5197116" y="8575621"/>
                  <a:pt x="5199894" y="8575014"/>
                </a:cubicBezTo>
                <a:close/>
                <a:moveTo>
                  <a:pt x="5028196" y="8571788"/>
                </a:moveTo>
                <a:cubicBezTo>
                  <a:pt x="5050204" y="8573046"/>
                  <a:pt x="5050204" y="8573046"/>
                  <a:pt x="5050204" y="8573046"/>
                </a:cubicBezTo>
                <a:cubicBezTo>
                  <a:pt x="5050204" y="8573046"/>
                  <a:pt x="5050204" y="8573046"/>
                  <a:pt x="5050033" y="8577942"/>
                </a:cubicBezTo>
                <a:cubicBezTo>
                  <a:pt x="5050033" y="8577942"/>
                  <a:pt x="5050033" y="8577942"/>
                  <a:pt x="5028026" y="8576684"/>
                </a:cubicBezTo>
                <a:cubicBezTo>
                  <a:pt x="5028196" y="8571788"/>
                  <a:pt x="5028196" y="8571788"/>
                  <a:pt x="5028196" y="8571788"/>
                </a:cubicBezTo>
                <a:close/>
                <a:moveTo>
                  <a:pt x="5462180" y="8562264"/>
                </a:moveTo>
                <a:cubicBezTo>
                  <a:pt x="5483962" y="8570052"/>
                  <a:pt x="5483962" y="8570052"/>
                  <a:pt x="5505970" y="8571310"/>
                </a:cubicBezTo>
                <a:cubicBezTo>
                  <a:pt x="5505514" y="8584368"/>
                  <a:pt x="5483733" y="8576582"/>
                  <a:pt x="5483506" y="8583109"/>
                </a:cubicBezTo>
                <a:cubicBezTo>
                  <a:pt x="5461724" y="8575323"/>
                  <a:pt x="5439948" y="8567533"/>
                  <a:pt x="5462180" y="8562264"/>
                </a:cubicBezTo>
                <a:close/>
                <a:moveTo>
                  <a:pt x="5300565" y="8559768"/>
                </a:moveTo>
                <a:cubicBezTo>
                  <a:pt x="5321349" y="8560957"/>
                  <a:pt x="5321349" y="8560957"/>
                  <a:pt x="5321349" y="8560957"/>
                </a:cubicBezTo>
                <a:cubicBezTo>
                  <a:pt x="5321349" y="8560957"/>
                  <a:pt x="5321349" y="8560957"/>
                  <a:pt x="5321115" y="8567690"/>
                </a:cubicBezTo>
                <a:cubicBezTo>
                  <a:pt x="5321115" y="8567690"/>
                  <a:pt x="5300331" y="8566501"/>
                  <a:pt x="5300331" y="8566501"/>
                </a:cubicBezTo>
                <a:cubicBezTo>
                  <a:pt x="5300565" y="8559768"/>
                  <a:pt x="5300565" y="8559768"/>
                  <a:pt x="5300565" y="8559768"/>
                </a:cubicBezTo>
                <a:close/>
                <a:moveTo>
                  <a:pt x="5094981" y="8553529"/>
                </a:moveTo>
                <a:cubicBezTo>
                  <a:pt x="5105859" y="8557832"/>
                  <a:pt x="5105795" y="8559666"/>
                  <a:pt x="5100260" y="8560271"/>
                </a:cubicBezTo>
                <a:cubicBezTo>
                  <a:pt x="5094724" y="8560874"/>
                  <a:pt x="5083722" y="8560244"/>
                  <a:pt x="5072721" y="8559616"/>
                </a:cubicBezTo>
                <a:cubicBezTo>
                  <a:pt x="5072977" y="8552268"/>
                  <a:pt x="5094724" y="8560874"/>
                  <a:pt x="5094981" y="8553529"/>
                </a:cubicBezTo>
                <a:close/>
                <a:moveTo>
                  <a:pt x="5543555" y="8547293"/>
                </a:moveTo>
                <a:cubicBezTo>
                  <a:pt x="5587341" y="8556339"/>
                  <a:pt x="5609573" y="8551070"/>
                  <a:pt x="5631352" y="8558856"/>
                </a:cubicBezTo>
                <a:cubicBezTo>
                  <a:pt x="5630898" y="8571913"/>
                  <a:pt x="5587113" y="8562869"/>
                  <a:pt x="5564877" y="8568138"/>
                </a:cubicBezTo>
                <a:cubicBezTo>
                  <a:pt x="5565332" y="8555081"/>
                  <a:pt x="5543327" y="8553823"/>
                  <a:pt x="5543555" y="8547293"/>
                </a:cubicBezTo>
                <a:close/>
                <a:moveTo>
                  <a:pt x="5529140" y="8539111"/>
                </a:moveTo>
                <a:cubicBezTo>
                  <a:pt x="5543812" y="8539949"/>
                  <a:pt x="5543812" y="8539949"/>
                  <a:pt x="5543812" y="8539949"/>
                </a:cubicBezTo>
                <a:lnTo>
                  <a:pt x="5543555" y="8547293"/>
                </a:lnTo>
                <a:lnTo>
                  <a:pt x="5543555" y="8547295"/>
                </a:lnTo>
                <a:cubicBezTo>
                  <a:pt x="5543555" y="8547295"/>
                  <a:pt x="5528885" y="8546456"/>
                  <a:pt x="5528885" y="8546456"/>
                </a:cubicBezTo>
                <a:cubicBezTo>
                  <a:pt x="5528885" y="8546456"/>
                  <a:pt x="5528885" y="8546456"/>
                  <a:pt x="5529140" y="8539111"/>
                </a:cubicBezTo>
                <a:close/>
                <a:moveTo>
                  <a:pt x="3941609" y="8536625"/>
                </a:moveTo>
                <a:cubicBezTo>
                  <a:pt x="3959949" y="8537674"/>
                  <a:pt x="3959949" y="8537674"/>
                  <a:pt x="3959949" y="8537674"/>
                </a:cubicBezTo>
                <a:cubicBezTo>
                  <a:pt x="3959842" y="8540734"/>
                  <a:pt x="3964319" y="8544057"/>
                  <a:pt x="3964239" y="8546352"/>
                </a:cubicBezTo>
                <a:cubicBezTo>
                  <a:pt x="3964159" y="8548648"/>
                  <a:pt x="3959521" y="8549916"/>
                  <a:pt x="3941182" y="8548866"/>
                </a:cubicBezTo>
                <a:cubicBezTo>
                  <a:pt x="3941182" y="8548866"/>
                  <a:pt x="3941396" y="8542746"/>
                  <a:pt x="3941609" y="8536625"/>
                </a:cubicBezTo>
                <a:close/>
                <a:moveTo>
                  <a:pt x="5364091" y="8529670"/>
                </a:moveTo>
                <a:cubicBezTo>
                  <a:pt x="5405660" y="8532047"/>
                  <a:pt x="5404956" y="8552247"/>
                  <a:pt x="5425270" y="8566901"/>
                </a:cubicBezTo>
                <a:cubicBezTo>
                  <a:pt x="5383233" y="8577989"/>
                  <a:pt x="5402842" y="8612841"/>
                  <a:pt x="5361275" y="8610463"/>
                </a:cubicBezTo>
                <a:cubicBezTo>
                  <a:pt x="5340724" y="8602542"/>
                  <a:pt x="5340960" y="8595811"/>
                  <a:pt x="5320410" y="8587888"/>
                </a:cubicBezTo>
                <a:cubicBezTo>
                  <a:pt x="5320410" y="8587888"/>
                  <a:pt x="5320645" y="8581155"/>
                  <a:pt x="5320645" y="8581155"/>
                </a:cubicBezTo>
                <a:cubicBezTo>
                  <a:pt x="5320645" y="8581155"/>
                  <a:pt x="5320645" y="8581155"/>
                  <a:pt x="5341430" y="8582344"/>
                </a:cubicBezTo>
                <a:cubicBezTo>
                  <a:pt x="5362213" y="8583533"/>
                  <a:pt x="5363152" y="8556602"/>
                  <a:pt x="5342368" y="8555413"/>
                </a:cubicBezTo>
                <a:cubicBezTo>
                  <a:pt x="5321585" y="8554225"/>
                  <a:pt x="5321349" y="8560957"/>
                  <a:pt x="5321349" y="8560957"/>
                </a:cubicBezTo>
                <a:cubicBezTo>
                  <a:pt x="5321585" y="8554225"/>
                  <a:pt x="5321585" y="8554225"/>
                  <a:pt x="5321585" y="8554225"/>
                </a:cubicBezTo>
                <a:cubicBezTo>
                  <a:pt x="5342838" y="8541946"/>
                  <a:pt x="5363857" y="8536404"/>
                  <a:pt x="5364091" y="8529670"/>
                </a:cubicBezTo>
                <a:close/>
                <a:moveTo>
                  <a:pt x="5545008" y="8505674"/>
                </a:moveTo>
                <a:cubicBezTo>
                  <a:pt x="5544793" y="8511795"/>
                  <a:pt x="5544580" y="8517915"/>
                  <a:pt x="5544580" y="8517915"/>
                </a:cubicBezTo>
                <a:cubicBezTo>
                  <a:pt x="5529909" y="8517076"/>
                  <a:pt x="5530123" y="8510956"/>
                  <a:pt x="5530123" y="8510956"/>
                </a:cubicBezTo>
                <a:cubicBezTo>
                  <a:pt x="5530335" y="8504835"/>
                  <a:pt x="5545008" y="8505674"/>
                  <a:pt x="5545008" y="8505674"/>
                </a:cubicBezTo>
                <a:close/>
                <a:moveTo>
                  <a:pt x="2581077" y="8504127"/>
                </a:moveTo>
                <a:cubicBezTo>
                  <a:pt x="2584522" y="8505538"/>
                  <a:pt x="2584199" y="8514424"/>
                  <a:pt x="2581586" y="8521083"/>
                </a:cubicBezTo>
                <a:cubicBezTo>
                  <a:pt x="2578971" y="8527743"/>
                  <a:pt x="2574065" y="8532173"/>
                  <a:pt x="2568345" y="8524675"/>
                </a:cubicBezTo>
                <a:cubicBezTo>
                  <a:pt x="2571850" y="8510651"/>
                  <a:pt x="2576443" y="8512534"/>
                  <a:pt x="2581077" y="8504127"/>
                </a:cubicBezTo>
                <a:close/>
                <a:moveTo>
                  <a:pt x="5177807" y="8496936"/>
                </a:moveTo>
                <a:cubicBezTo>
                  <a:pt x="5177685" y="8500435"/>
                  <a:pt x="5183006" y="8505996"/>
                  <a:pt x="5185572" y="8511401"/>
                </a:cubicBezTo>
                <a:cubicBezTo>
                  <a:pt x="5188138" y="8516802"/>
                  <a:pt x="5187955" y="8522050"/>
                  <a:pt x="5176832" y="8524918"/>
                </a:cubicBezTo>
                <a:cubicBezTo>
                  <a:pt x="5176832" y="8524918"/>
                  <a:pt x="5176832" y="8524918"/>
                  <a:pt x="5176588" y="8531912"/>
                </a:cubicBezTo>
                <a:cubicBezTo>
                  <a:pt x="5176588" y="8531912"/>
                  <a:pt x="5176344" y="8538908"/>
                  <a:pt x="5176100" y="8545903"/>
                </a:cubicBezTo>
                <a:cubicBezTo>
                  <a:pt x="5176100" y="8545903"/>
                  <a:pt x="5154091" y="8544643"/>
                  <a:pt x="5154091" y="8544643"/>
                </a:cubicBezTo>
                <a:cubicBezTo>
                  <a:pt x="5154335" y="8537649"/>
                  <a:pt x="5154335" y="8537649"/>
                  <a:pt x="5154579" y="8530654"/>
                </a:cubicBezTo>
                <a:cubicBezTo>
                  <a:pt x="5154579" y="8530654"/>
                  <a:pt x="5154822" y="8523658"/>
                  <a:pt x="5155067" y="8516663"/>
                </a:cubicBezTo>
                <a:cubicBezTo>
                  <a:pt x="5133306" y="8508409"/>
                  <a:pt x="5155554" y="8502674"/>
                  <a:pt x="5177807" y="8496936"/>
                </a:cubicBezTo>
                <a:close/>
                <a:moveTo>
                  <a:pt x="3921479" y="8481505"/>
                </a:moveTo>
                <a:cubicBezTo>
                  <a:pt x="3943318" y="8487660"/>
                  <a:pt x="3877296" y="8483883"/>
                  <a:pt x="3921479" y="8481505"/>
                </a:cubicBezTo>
                <a:close/>
                <a:moveTo>
                  <a:pt x="5178746" y="8470008"/>
                </a:moveTo>
                <a:cubicBezTo>
                  <a:pt x="5178234" y="8484697"/>
                  <a:pt x="5177978" y="8492042"/>
                  <a:pt x="5155969" y="8490784"/>
                </a:cubicBezTo>
                <a:cubicBezTo>
                  <a:pt x="5134221" y="8482180"/>
                  <a:pt x="5156481" y="8476095"/>
                  <a:pt x="5178746" y="8470008"/>
                </a:cubicBezTo>
                <a:close/>
                <a:moveTo>
                  <a:pt x="5612646" y="8462931"/>
                </a:moveTo>
                <a:cubicBezTo>
                  <a:pt x="5630986" y="8463981"/>
                  <a:pt x="5639919" y="8471239"/>
                  <a:pt x="5639714" y="8477129"/>
                </a:cubicBezTo>
                <a:cubicBezTo>
                  <a:pt x="5639508" y="8483021"/>
                  <a:pt x="5630164" y="8487546"/>
                  <a:pt x="5611942" y="8483131"/>
                </a:cubicBezTo>
                <a:cubicBezTo>
                  <a:pt x="5612176" y="8476396"/>
                  <a:pt x="5612412" y="8469666"/>
                  <a:pt x="5612646" y="8462931"/>
                </a:cubicBezTo>
                <a:close/>
                <a:moveTo>
                  <a:pt x="5531958" y="8458317"/>
                </a:moveTo>
                <a:cubicBezTo>
                  <a:pt x="5531958" y="8458317"/>
                  <a:pt x="5546629" y="8459156"/>
                  <a:pt x="5546629" y="8459156"/>
                </a:cubicBezTo>
                <a:cubicBezTo>
                  <a:pt x="5546629" y="8459156"/>
                  <a:pt x="5546458" y="8464052"/>
                  <a:pt x="5546458" y="8464052"/>
                </a:cubicBezTo>
                <a:cubicBezTo>
                  <a:pt x="5546458" y="8464052"/>
                  <a:pt x="5531788" y="8463213"/>
                  <a:pt x="5531788" y="8463213"/>
                </a:cubicBezTo>
                <a:cubicBezTo>
                  <a:pt x="5531788" y="8463213"/>
                  <a:pt x="5531958" y="8458317"/>
                  <a:pt x="5531958" y="8458317"/>
                </a:cubicBezTo>
                <a:close/>
                <a:moveTo>
                  <a:pt x="4292500" y="8447343"/>
                </a:moveTo>
                <a:cubicBezTo>
                  <a:pt x="4312965" y="8448513"/>
                  <a:pt x="4312965" y="8448513"/>
                  <a:pt x="4312965" y="8448513"/>
                </a:cubicBezTo>
                <a:cubicBezTo>
                  <a:pt x="4312729" y="8455265"/>
                  <a:pt x="4312729" y="8455265"/>
                  <a:pt x="4312729" y="8455265"/>
                </a:cubicBezTo>
                <a:cubicBezTo>
                  <a:pt x="4292264" y="8454095"/>
                  <a:pt x="4292264" y="8454095"/>
                  <a:pt x="4271803" y="8452924"/>
                </a:cubicBezTo>
                <a:cubicBezTo>
                  <a:pt x="4292264" y="8454095"/>
                  <a:pt x="4292264" y="8454095"/>
                  <a:pt x="4292500" y="8447343"/>
                </a:cubicBezTo>
                <a:close/>
                <a:moveTo>
                  <a:pt x="2616236" y="8428525"/>
                </a:moveTo>
                <a:cubicBezTo>
                  <a:pt x="2616792" y="8427619"/>
                  <a:pt x="2618238" y="8428005"/>
                  <a:pt x="2620983" y="8430731"/>
                </a:cubicBezTo>
                <a:cubicBezTo>
                  <a:pt x="2623309" y="8431895"/>
                  <a:pt x="2627516" y="8440085"/>
                  <a:pt x="2626856" y="8442797"/>
                </a:cubicBezTo>
                <a:cubicBezTo>
                  <a:pt x="2626636" y="8443702"/>
                  <a:pt x="2625875" y="8443996"/>
                  <a:pt x="2624325" y="8443220"/>
                </a:cubicBezTo>
                <a:cubicBezTo>
                  <a:pt x="2620923" y="8445575"/>
                  <a:pt x="2614569" y="8431240"/>
                  <a:pt x="2616236" y="8428525"/>
                </a:cubicBezTo>
                <a:close/>
                <a:moveTo>
                  <a:pt x="5653222" y="8423550"/>
                </a:moveTo>
                <a:cubicBezTo>
                  <a:pt x="5653222" y="8423550"/>
                  <a:pt x="5652743" y="8437261"/>
                  <a:pt x="5672307" y="8438378"/>
                </a:cubicBezTo>
                <a:cubicBezTo>
                  <a:pt x="5672069" y="8445235"/>
                  <a:pt x="5672069" y="8445235"/>
                  <a:pt x="5671829" y="8452089"/>
                </a:cubicBezTo>
                <a:cubicBezTo>
                  <a:pt x="5652265" y="8450970"/>
                  <a:pt x="5652026" y="8457826"/>
                  <a:pt x="5632466" y="8456707"/>
                </a:cubicBezTo>
                <a:cubicBezTo>
                  <a:pt x="5652265" y="8450970"/>
                  <a:pt x="5652743" y="8437261"/>
                  <a:pt x="5613385" y="8441879"/>
                </a:cubicBezTo>
                <a:cubicBezTo>
                  <a:pt x="5613864" y="8428168"/>
                  <a:pt x="5633424" y="8429285"/>
                  <a:pt x="5653222" y="8423550"/>
                </a:cubicBezTo>
                <a:close/>
                <a:moveTo>
                  <a:pt x="4177736" y="8411579"/>
                </a:moveTo>
                <a:lnTo>
                  <a:pt x="4176683" y="8418565"/>
                </a:lnTo>
                <a:lnTo>
                  <a:pt x="4180732" y="8423722"/>
                </a:lnTo>
                <a:lnTo>
                  <a:pt x="4181906" y="8421782"/>
                </a:lnTo>
                <a:cubicBezTo>
                  <a:pt x="4183208" y="8421221"/>
                  <a:pt x="4185781" y="8420945"/>
                  <a:pt x="4190897" y="8421238"/>
                </a:cubicBezTo>
                <a:cubicBezTo>
                  <a:pt x="4191014" y="8417863"/>
                  <a:pt x="4185958" y="8415882"/>
                  <a:pt x="4180900" y="8413903"/>
                </a:cubicBezTo>
                <a:close/>
                <a:moveTo>
                  <a:pt x="5570341" y="8411450"/>
                </a:moveTo>
                <a:cubicBezTo>
                  <a:pt x="5592095" y="8420053"/>
                  <a:pt x="5592095" y="8420053"/>
                  <a:pt x="5613846" y="8428657"/>
                </a:cubicBezTo>
                <a:cubicBezTo>
                  <a:pt x="5613590" y="8436003"/>
                  <a:pt x="5591837" y="8427397"/>
                  <a:pt x="5591581" y="8434742"/>
                </a:cubicBezTo>
                <a:cubicBezTo>
                  <a:pt x="5569573" y="8433484"/>
                  <a:pt x="5569830" y="8426138"/>
                  <a:pt x="5547825" y="8424880"/>
                </a:cubicBezTo>
                <a:cubicBezTo>
                  <a:pt x="5548081" y="8417537"/>
                  <a:pt x="5548337" y="8410191"/>
                  <a:pt x="5570341" y="8411450"/>
                </a:cubicBezTo>
                <a:close/>
                <a:moveTo>
                  <a:pt x="2620939" y="8409567"/>
                </a:moveTo>
                <a:cubicBezTo>
                  <a:pt x="2626103" y="8416085"/>
                  <a:pt x="2626872" y="8419421"/>
                  <a:pt x="2625576" y="8420740"/>
                </a:cubicBezTo>
                <a:cubicBezTo>
                  <a:pt x="2621688" y="8424693"/>
                  <a:pt x="2599200" y="8410487"/>
                  <a:pt x="2620939" y="8409567"/>
                </a:cubicBezTo>
                <a:close/>
                <a:moveTo>
                  <a:pt x="5386702" y="8408307"/>
                </a:moveTo>
                <a:cubicBezTo>
                  <a:pt x="5386702" y="8408307"/>
                  <a:pt x="5386702" y="8408307"/>
                  <a:pt x="5386445" y="8415652"/>
                </a:cubicBezTo>
                <a:cubicBezTo>
                  <a:pt x="5386702" y="8408307"/>
                  <a:pt x="5386445" y="8415652"/>
                  <a:pt x="5364435" y="8414394"/>
                </a:cubicBezTo>
                <a:cubicBezTo>
                  <a:pt x="5364692" y="8407048"/>
                  <a:pt x="5386702" y="8408307"/>
                  <a:pt x="5386702" y="8408307"/>
                </a:cubicBezTo>
                <a:close/>
                <a:moveTo>
                  <a:pt x="4189602" y="8405158"/>
                </a:moveTo>
                <a:lnTo>
                  <a:pt x="4186048" y="8406718"/>
                </a:lnTo>
                <a:lnTo>
                  <a:pt x="4188839" y="8406745"/>
                </a:lnTo>
                <a:close/>
                <a:moveTo>
                  <a:pt x="4024320" y="8399073"/>
                </a:moveTo>
                <a:cubicBezTo>
                  <a:pt x="4039663" y="8401638"/>
                  <a:pt x="4048561" y="8404676"/>
                  <a:pt x="4052635" y="8407756"/>
                </a:cubicBezTo>
                <a:cubicBezTo>
                  <a:pt x="4064856" y="8416993"/>
                  <a:pt x="4033647" y="8426593"/>
                  <a:pt x="4002841" y="8424830"/>
                </a:cubicBezTo>
                <a:cubicBezTo>
                  <a:pt x="3982772" y="8410189"/>
                  <a:pt x="4023850" y="8412538"/>
                  <a:pt x="4024320" y="8399073"/>
                </a:cubicBezTo>
                <a:close/>
                <a:moveTo>
                  <a:pt x="5347040" y="8386413"/>
                </a:moveTo>
                <a:cubicBezTo>
                  <a:pt x="5365380" y="8387461"/>
                  <a:pt x="5364953" y="8399705"/>
                  <a:pt x="5346613" y="8398655"/>
                </a:cubicBezTo>
                <a:cubicBezTo>
                  <a:pt x="5328273" y="8397606"/>
                  <a:pt x="5346828" y="8392533"/>
                  <a:pt x="5328487" y="8391486"/>
                </a:cubicBezTo>
                <a:cubicBezTo>
                  <a:pt x="5328487" y="8391486"/>
                  <a:pt x="5346828" y="8392533"/>
                  <a:pt x="5347040" y="8386413"/>
                </a:cubicBezTo>
                <a:close/>
                <a:moveTo>
                  <a:pt x="4190904" y="8329767"/>
                </a:moveTo>
                <a:lnTo>
                  <a:pt x="4182119" y="8355466"/>
                </a:lnTo>
                <a:cubicBezTo>
                  <a:pt x="4182119" y="8355466"/>
                  <a:pt x="4182119" y="8355466"/>
                  <a:pt x="4180682" y="8360177"/>
                </a:cubicBezTo>
                <a:lnTo>
                  <a:pt x="4199955" y="8369823"/>
                </a:lnTo>
                <a:lnTo>
                  <a:pt x="4213242" y="8368398"/>
                </a:lnTo>
                <a:cubicBezTo>
                  <a:pt x="4213713" y="8354896"/>
                  <a:pt x="4203835" y="8344183"/>
                  <a:pt x="4193955" y="8333471"/>
                </a:cubicBezTo>
                <a:close/>
                <a:moveTo>
                  <a:pt x="5573841" y="8311071"/>
                </a:moveTo>
                <a:cubicBezTo>
                  <a:pt x="5584844" y="8311701"/>
                  <a:pt x="5584791" y="8313230"/>
                  <a:pt x="5581961" y="8315370"/>
                </a:cubicBezTo>
                <a:cubicBezTo>
                  <a:pt x="5579132" y="8317508"/>
                  <a:pt x="5573522" y="8320253"/>
                  <a:pt x="5573414" y="8323313"/>
                </a:cubicBezTo>
                <a:cubicBezTo>
                  <a:pt x="5573629" y="8317193"/>
                  <a:pt x="5551838" y="8309813"/>
                  <a:pt x="5573841" y="8311071"/>
                </a:cubicBezTo>
                <a:close/>
                <a:moveTo>
                  <a:pt x="5510139" y="8293630"/>
                </a:moveTo>
                <a:cubicBezTo>
                  <a:pt x="5515672" y="8293027"/>
                  <a:pt x="5526675" y="8293655"/>
                  <a:pt x="5537679" y="8294285"/>
                </a:cubicBezTo>
                <a:cubicBezTo>
                  <a:pt x="5537679" y="8294285"/>
                  <a:pt x="5515671" y="8293027"/>
                  <a:pt x="5515414" y="8300372"/>
                </a:cubicBezTo>
                <a:cubicBezTo>
                  <a:pt x="5504542" y="8296069"/>
                  <a:pt x="5504605" y="8294233"/>
                  <a:pt x="5510139" y="8293630"/>
                </a:cubicBezTo>
                <a:close/>
                <a:moveTo>
                  <a:pt x="5655985" y="8274066"/>
                </a:moveTo>
                <a:cubicBezTo>
                  <a:pt x="5655985" y="8274066"/>
                  <a:pt x="5677995" y="8275324"/>
                  <a:pt x="5677995" y="8275324"/>
                </a:cubicBezTo>
                <a:cubicBezTo>
                  <a:pt x="5677738" y="8282668"/>
                  <a:pt x="5677738" y="8282668"/>
                  <a:pt x="5677738" y="8282668"/>
                </a:cubicBezTo>
                <a:lnTo>
                  <a:pt x="5677735" y="8282670"/>
                </a:lnTo>
                <a:lnTo>
                  <a:pt x="5696992" y="8283771"/>
                </a:lnTo>
                <a:cubicBezTo>
                  <a:pt x="5699742" y="8283928"/>
                  <a:pt x="5699742" y="8283928"/>
                  <a:pt x="5699742" y="8283928"/>
                </a:cubicBezTo>
                <a:cubicBezTo>
                  <a:pt x="5699742" y="8283928"/>
                  <a:pt x="5699485" y="8291273"/>
                  <a:pt x="5699485" y="8291273"/>
                </a:cubicBezTo>
                <a:cubicBezTo>
                  <a:pt x="5699485" y="8291273"/>
                  <a:pt x="5699485" y="8291273"/>
                  <a:pt x="5677477" y="8290015"/>
                </a:cubicBezTo>
                <a:lnTo>
                  <a:pt x="5677734" y="8282670"/>
                </a:lnTo>
                <a:lnTo>
                  <a:pt x="5666510" y="8288467"/>
                </a:lnTo>
                <a:cubicBezTo>
                  <a:pt x="5660976" y="8289070"/>
                  <a:pt x="5655474" y="8288755"/>
                  <a:pt x="5655474" y="8288755"/>
                </a:cubicBezTo>
                <a:cubicBezTo>
                  <a:pt x="5655474" y="8288755"/>
                  <a:pt x="5655730" y="8281409"/>
                  <a:pt x="5655730" y="8281409"/>
                </a:cubicBezTo>
                <a:cubicBezTo>
                  <a:pt x="5655730" y="8281409"/>
                  <a:pt x="5655730" y="8281409"/>
                  <a:pt x="5655985" y="8274066"/>
                </a:cubicBezTo>
                <a:close/>
                <a:moveTo>
                  <a:pt x="5597302" y="8270708"/>
                </a:moveTo>
                <a:cubicBezTo>
                  <a:pt x="5597302" y="8270708"/>
                  <a:pt x="5597302" y="8270708"/>
                  <a:pt x="5619312" y="8271969"/>
                </a:cubicBezTo>
                <a:cubicBezTo>
                  <a:pt x="5619312" y="8271969"/>
                  <a:pt x="5619312" y="8271969"/>
                  <a:pt x="5619055" y="8279314"/>
                </a:cubicBezTo>
                <a:cubicBezTo>
                  <a:pt x="5619055" y="8279314"/>
                  <a:pt x="5597047" y="8278056"/>
                  <a:pt x="5597047" y="8278056"/>
                </a:cubicBezTo>
                <a:cubicBezTo>
                  <a:pt x="5597047" y="8278056"/>
                  <a:pt x="5597302" y="8270708"/>
                  <a:pt x="5597302" y="8270708"/>
                </a:cubicBezTo>
                <a:close/>
                <a:moveTo>
                  <a:pt x="2706231" y="8260830"/>
                </a:moveTo>
                <a:cubicBezTo>
                  <a:pt x="2710971" y="8261204"/>
                  <a:pt x="2716285" y="8262585"/>
                  <a:pt x="2721644" y="8265267"/>
                </a:cubicBezTo>
                <a:cubicBezTo>
                  <a:pt x="2720289" y="8269703"/>
                  <a:pt x="2718936" y="8274139"/>
                  <a:pt x="2725061" y="8277205"/>
                </a:cubicBezTo>
                <a:cubicBezTo>
                  <a:pt x="2722353" y="8286076"/>
                  <a:pt x="2696145" y="8267847"/>
                  <a:pt x="2693439" y="8276718"/>
                </a:cubicBezTo>
                <a:cubicBezTo>
                  <a:pt x="2686460" y="8270670"/>
                  <a:pt x="2688153" y="8265124"/>
                  <a:pt x="2694269" y="8262433"/>
                </a:cubicBezTo>
                <a:cubicBezTo>
                  <a:pt x="2697328" y="8261088"/>
                  <a:pt x="2701492" y="8260455"/>
                  <a:pt x="2706231" y="8260830"/>
                </a:cubicBezTo>
                <a:close/>
                <a:moveTo>
                  <a:pt x="5410506" y="8252666"/>
                </a:moveTo>
                <a:cubicBezTo>
                  <a:pt x="5472379" y="8269807"/>
                  <a:pt x="5471670" y="8290173"/>
                  <a:pt x="5470722" y="8317328"/>
                </a:cubicBezTo>
                <a:cubicBezTo>
                  <a:pt x="5491507" y="8318517"/>
                  <a:pt x="5491507" y="8318517"/>
                  <a:pt x="5491743" y="8311728"/>
                </a:cubicBezTo>
                <a:cubicBezTo>
                  <a:pt x="5553859" y="8322081"/>
                  <a:pt x="5490559" y="8345668"/>
                  <a:pt x="5552439" y="8362812"/>
                </a:cubicBezTo>
                <a:cubicBezTo>
                  <a:pt x="5573460" y="8357212"/>
                  <a:pt x="5594243" y="8358401"/>
                  <a:pt x="5594007" y="8365189"/>
                </a:cubicBezTo>
                <a:cubicBezTo>
                  <a:pt x="5594007" y="8365189"/>
                  <a:pt x="5594007" y="8365189"/>
                  <a:pt x="5614790" y="8366378"/>
                </a:cubicBezTo>
                <a:cubicBezTo>
                  <a:pt x="5615027" y="8359589"/>
                  <a:pt x="5615739" y="8339225"/>
                  <a:pt x="5657069" y="8348391"/>
                </a:cubicBezTo>
                <a:cubicBezTo>
                  <a:pt x="5656833" y="8355178"/>
                  <a:pt x="5677144" y="8369944"/>
                  <a:pt x="5656123" y="8375544"/>
                </a:cubicBezTo>
                <a:cubicBezTo>
                  <a:pt x="5656123" y="8375544"/>
                  <a:pt x="5677144" y="8369944"/>
                  <a:pt x="5697928" y="8371133"/>
                </a:cubicBezTo>
                <a:cubicBezTo>
                  <a:pt x="5708083" y="8378517"/>
                  <a:pt x="5707905" y="8383607"/>
                  <a:pt x="5702594" y="8386705"/>
                </a:cubicBezTo>
                <a:cubicBezTo>
                  <a:pt x="5697277" y="8389802"/>
                  <a:pt x="5686826" y="8390904"/>
                  <a:pt x="5676433" y="8390308"/>
                </a:cubicBezTo>
                <a:cubicBezTo>
                  <a:pt x="5675960" y="8403888"/>
                  <a:pt x="5675960" y="8403888"/>
                  <a:pt x="5654702" y="8416274"/>
                </a:cubicBezTo>
                <a:cubicBezTo>
                  <a:pt x="5633918" y="8415086"/>
                  <a:pt x="5633918" y="8415086"/>
                  <a:pt x="5613133" y="8413897"/>
                </a:cubicBezTo>
                <a:cubicBezTo>
                  <a:pt x="5613370" y="8407108"/>
                  <a:pt x="5613844" y="8393533"/>
                  <a:pt x="5593061" y="8392344"/>
                </a:cubicBezTo>
                <a:lnTo>
                  <a:pt x="5592823" y="8399133"/>
                </a:lnTo>
                <a:cubicBezTo>
                  <a:pt x="5572276" y="8391155"/>
                  <a:pt x="5571802" y="8404731"/>
                  <a:pt x="5551255" y="8396755"/>
                </a:cubicBezTo>
                <a:cubicBezTo>
                  <a:pt x="5572276" y="8391155"/>
                  <a:pt x="5551492" y="8389966"/>
                  <a:pt x="5572514" y="8384366"/>
                </a:cubicBezTo>
                <a:cubicBezTo>
                  <a:pt x="5572514" y="8384366"/>
                  <a:pt x="5593297" y="8385555"/>
                  <a:pt x="5593297" y="8385555"/>
                </a:cubicBezTo>
                <a:lnTo>
                  <a:pt x="5593770" y="8371978"/>
                </a:lnTo>
                <a:cubicBezTo>
                  <a:pt x="5593770" y="8371978"/>
                  <a:pt x="5593534" y="8378765"/>
                  <a:pt x="5572514" y="8384366"/>
                </a:cubicBezTo>
                <a:cubicBezTo>
                  <a:pt x="5531181" y="8375200"/>
                  <a:pt x="5531181" y="8375200"/>
                  <a:pt x="5510160" y="8380800"/>
                </a:cubicBezTo>
                <a:cubicBezTo>
                  <a:pt x="5489613" y="8372823"/>
                  <a:pt x="5448280" y="8363656"/>
                  <a:pt x="5427265" y="8369256"/>
                </a:cubicBezTo>
                <a:cubicBezTo>
                  <a:pt x="5447572" y="8384022"/>
                  <a:pt x="5426318" y="8396409"/>
                  <a:pt x="5426318" y="8396409"/>
                </a:cubicBezTo>
                <a:cubicBezTo>
                  <a:pt x="5426081" y="8403200"/>
                  <a:pt x="5405771" y="8388433"/>
                  <a:pt x="5384987" y="8387245"/>
                </a:cubicBezTo>
                <a:cubicBezTo>
                  <a:pt x="5386644" y="8339726"/>
                  <a:pt x="5346969" y="8283041"/>
                  <a:pt x="5410506" y="8252666"/>
                </a:cubicBezTo>
                <a:close/>
                <a:moveTo>
                  <a:pt x="5127582" y="8251202"/>
                </a:moveTo>
                <a:cubicBezTo>
                  <a:pt x="5127582" y="8251202"/>
                  <a:pt x="5127582" y="8251202"/>
                  <a:pt x="5142253" y="8252041"/>
                </a:cubicBezTo>
                <a:cubicBezTo>
                  <a:pt x="5142253" y="8252041"/>
                  <a:pt x="5142039" y="8258163"/>
                  <a:pt x="5142039" y="8258163"/>
                </a:cubicBezTo>
                <a:cubicBezTo>
                  <a:pt x="5142039" y="8258163"/>
                  <a:pt x="5127155" y="8263444"/>
                  <a:pt x="5127155" y="8263444"/>
                </a:cubicBezTo>
                <a:cubicBezTo>
                  <a:pt x="5127155" y="8263444"/>
                  <a:pt x="5127155" y="8263444"/>
                  <a:pt x="5127368" y="8257324"/>
                </a:cubicBezTo>
                <a:cubicBezTo>
                  <a:pt x="5127368" y="8257324"/>
                  <a:pt x="5127582" y="8251202"/>
                  <a:pt x="5127582" y="8251202"/>
                </a:cubicBezTo>
                <a:close/>
                <a:moveTo>
                  <a:pt x="4568212" y="8246662"/>
                </a:moveTo>
                <a:cubicBezTo>
                  <a:pt x="4567740" y="8260193"/>
                  <a:pt x="4567504" y="8266958"/>
                  <a:pt x="4547173" y="8259017"/>
                </a:cubicBezTo>
                <a:cubicBezTo>
                  <a:pt x="4526611" y="8257840"/>
                  <a:pt x="4526611" y="8257840"/>
                  <a:pt x="4526611" y="8257840"/>
                </a:cubicBezTo>
                <a:cubicBezTo>
                  <a:pt x="4527084" y="8244309"/>
                  <a:pt x="4547646" y="8245486"/>
                  <a:pt x="4568212" y="8246662"/>
                </a:cubicBezTo>
                <a:close/>
                <a:moveTo>
                  <a:pt x="4073318" y="8237515"/>
                </a:moveTo>
                <a:cubicBezTo>
                  <a:pt x="4073318" y="8237515"/>
                  <a:pt x="4091403" y="8245910"/>
                  <a:pt x="4091403" y="8245910"/>
                </a:cubicBezTo>
                <a:cubicBezTo>
                  <a:pt x="4091403" y="8245910"/>
                  <a:pt x="4072806" y="8252206"/>
                  <a:pt x="4054723" y="8243812"/>
                </a:cubicBezTo>
                <a:cubicBezTo>
                  <a:pt x="4054723" y="8243812"/>
                  <a:pt x="4054723" y="8243812"/>
                  <a:pt x="4073318" y="8237515"/>
                </a:cubicBezTo>
                <a:close/>
                <a:moveTo>
                  <a:pt x="5590329" y="8233513"/>
                </a:moveTo>
                <a:cubicBezTo>
                  <a:pt x="5604113" y="8233483"/>
                  <a:pt x="5620561" y="8236059"/>
                  <a:pt x="5642453" y="8240582"/>
                </a:cubicBezTo>
                <a:cubicBezTo>
                  <a:pt x="5641999" y="8253640"/>
                  <a:pt x="5619989" y="8252381"/>
                  <a:pt x="5597985" y="8251123"/>
                </a:cubicBezTo>
                <a:cubicBezTo>
                  <a:pt x="5597985" y="8251123"/>
                  <a:pt x="5576204" y="8243335"/>
                  <a:pt x="5554200" y="8242077"/>
                </a:cubicBezTo>
                <a:cubicBezTo>
                  <a:pt x="5565431" y="8236177"/>
                  <a:pt x="5576546" y="8233542"/>
                  <a:pt x="5590329" y="8233513"/>
                </a:cubicBezTo>
                <a:close/>
                <a:moveTo>
                  <a:pt x="5657865" y="8220203"/>
                </a:moveTo>
                <a:cubicBezTo>
                  <a:pt x="5657865" y="8220203"/>
                  <a:pt x="5657865" y="8220203"/>
                  <a:pt x="5679868" y="8221463"/>
                </a:cubicBezTo>
                <a:cubicBezTo>
                  <a:pt x="5690875" y="8222091"/>
                  <a:pt x="5701648" y="8229454"/>
                  <a:pt x="5701412" y="8236187"/>
                </a:cubicBezTo>
                <a:cubicBezTo>
                  <a:pt x="5701178" y="8242919"/>
                  <a:pt x="5689935" y="8249024"/>
                  <a:pt x="5656924" y="8247135"/>
                </a:cubicBezTo>
                <a:cubicBezTo>
                  <a:pt x="5679399" y="8234927"/>
                  <a:pt x="5657395" y="8233668"/>
                  <a:pt x="5657865" y="8220203"/>
                </a:cubicBezTo>
                <a:close/>
                <a:moveTo>
                  <a:pt x="5413096" y="8213565"/>
                </a:moveTo>
                <a:cubicBezTo>
                  <a:pt x="5432656" y="8214684"/>
                  <a:pt x="5432656" y="8214684"/>
                  <a:pt x="5452220" y="8215801"/>
                </a:cubicBezTo>
                <a:cubicBezTo>
                  <a:pt x="5451964" y="8223147"/>
                  <a:pt x="5451964" y="8223147"/>
                  <a:pt x="5451964" y="8223147"/>
                </a:cubicBezTo>
                <a:cubicBezTo>
                  <a:pt x="5451964" y="8223147"/>
                  <a:pt x="5432399" y="8222028"/>
                  <a:pt x="5432399" y="8222028"/>
                </a:cubicBezTo>
                <a:cubicBezTo>
                  <a:pt x="5432399" y="8222028"/>
                  <a:pt x="5432399" y="8222028"/>
                  <a:pt x="5413096" y="8213565"/>
                </a:cubicBezTo>
                <a:close/>
                <a:moveTo>
                  <a:pt x="2715313" y="8202609"/>
                </a:moveTo>
                <a:cubicBezTo>
                  <a:pt x="2730133" y="8207319"/>
                  <a:pt x="2736110" y="8214367"/>
                  <a:pt x="2734856" y="8218473"/>
                </a:cubicBezTo>
                <a:cubicBezTo>
                  <a:pt x="2733603" y="8222579"/>
                  <a:pt x="2725120" y="8223742"/>
                  <a:pt x="2711018" y="8216683"/>
                </a:cubicBezTo>
                <a:cubicBezTo>
                  <a:pt x="2712449" y="8211992"/>
                  <a:pt x="2713882" y="8207300"/>
                  <a:pt x="2715313" y="8202609"/>
                </a:cubicBezTo>
                <a:close/>
                <a:moveTo>
                  <a:pt x="5557350" y="8191305"/>
                </a:moveTo>
                <a:cubicBezTo>
                  <a:pt x="5559616" y="8192202"/>
                  <a:pt x="5559563" y="8193731"/>
                  <a:pt x="5559563" y="8193731"/>
                </a:cubicBezTo>
                <a:cubicBezTo>
                  <a:pt x="5568624" y="8197314"/>
                  <a:pt x="5568570" y="8198847"/>
                  <a:pt x="5566252" y="8199479"/>
                </a:cubicBezTo>
                <a:cubicBezTo>
                  <a:pt x="5563933" y="8200113"/>
                  <a:pt x="5559349" y="8199852"/>
                  <a:pt x="5559349" y="8199852"/>
                </a:cubicBezTo>
                <a:cubicBezTo>
                  <a:pt x="5559563" y="8193731"/>
                  <a:pt x="5541223" y="8192683"/>
                  <a:pt x="5541223" y="8192683"/>
                </a:cubicBezTo>
                <a:cubicBezTo>
                  <a:pt x="5550499" y="8190147"/>
                  <a:pt x="5555085" y="8190408"/>
                  <a:pt x="5557350" y="8191305"/>
                </a:cubicBezTo>
                <a:close/>
                <a:moveTo>
                  <a:pt x="4696410" y="8179933"/>
                </a:moveTo>
                <a:cubicBezTo>
                  <a:pt x="4696240" y="8184829"/>
                  <a:pt x="4674230" y="8183571"/>
                  <a:pt x="4674230" y="8183571"/>
                </a:cubicBezTo>
                <a:cubicBezTo>
                  <a:pt x="4652227" y="8182312"/>
                  <a:pt x="4674403" y="8178674"/>
                  <a:pt x="4696410" y="8179933"/>
                </a:cubicBezTo>
                <a:close/>
                <a:moveTo>
                  <a:pt x="4241970" y="8161954"/>
                </a:moveTo>
                <a:lnTo>
                  <a:pt x="4240045" y="8189039"/>
                </a:lnTo>
                <a:cubicBezTo>
                  <a:pt x="4248500" y="8190555"/>
                  <a:pt x="4253860" y="8190524"/>
                  <a:pt x="4259815" y="8191469"/>
                </a:cubicBezTo>
                <a:lnTo>
                  <a:pt x="4281942" y="8199327"/>
                </a:lnTo>
                <a:lnTo>
                  <a:pt x="4283462" y="8199460"/>
                </a:lnTo>
                <a:lnTo>
                  <a:pt x="4293108" y="8190489"/>
                </a:lnTo>
                <a:lnTo>
                  <a:pt x="4294561" y="8176055"/>
                </a:lnTo>
                <a:lnTo>
                  <a:pt x="4279331" y="8173846"/>
                </a:lnTo>
                <a:cubicBezTo>
                  <a:pt x="4266621" y="8170564"/>
                  <a:pt x="4259090" y="8165874"/>
                  <a:pt x="4246381" y="8162594"/>
                </a:cubicBezTo>
                <a:close/>
                <a:moveTo>
                  <a:pt x="5682003" y="8160257"/>
                </a:moveTo>
                <a:cubicBezTo>
                  <a:pt x="5704012" y="8161515"/>
                  <a:pt x="5681746" y="8167600"/>
                  <a:pt x="5703756" y="8168859"/>
                </a:cubicBezTo>
                <a:cubicBezTo>
                  <a:pt x="5703499" y="8176204"/>
                  <a:pt x="5681746" y="8167600"/>
                  <a:pt x="5681746" y="8167600"/>
                </a:cubicBezTo>
                <a:cubicBezTo>
                  <a:pt x="5682003" y="8160257"/>
                  <a:pt x="5682003" y="8160257"/>
                  <a:pt x="5682003" y="8160257"/>
                </a:cubicBezTo>
                <a:close/>
                <a:moveTo>
                  <a:pt x="2674091" y="8154444"/>
                </a:moveTo>
                <a:cubicBezTo>
                  <a:pt x="2685525" y="8157462"/>
                  <a:pt x="2688228" y="8160168"/>
                  <a:pt x="2687717" y="8163292"/>
                </a:cubicBezTo>
                <a:cubicBezTo>
                  <a:pt x="2687205" y="8166415"/>
                  <a:pt x="2683477" y="8169959"/>
                  <a:pt x="2682044" y="8174650"/>
                </a:cubicBezTo>
                <a:cubicBezTo>
                  <a:pt x="2674289" y="8165360"/>
                  <a:pt x="2672658" y="8159136"/>
                  <a:pt x="2674091" y="8154444"/>
                </a:cubicBezTo>
                <a:close/>
                <a:moveTo>
                  <a:pt x="5270707" y="8151452"/>
                </a:moveTo>
                <a:cubicBezTo>
                  <a:pt x="5292714" y="8152710"/>
                  <a:pt x="5292714" y="8152710"/>
                  <a:pt x="5292714" y="8152710"/>
                </a:cubicBezTo>
                <a:cubicBezTo>
                  <a:pt x="5292486" y="8159238"/>
                  <a:pt x="5292031" y="8172296"/>
                  <a:pt x="5270022" y="8171037"/>
                </a:cubicBezTo>
                <a:cubicBezTo>
                  <a:pt x="5270022" y="8171037"/>
                  <a:pt x="5270478" y="8157980"/>
                  <a:pt x="5270707" y="8151452"/>
                </a:cubicBezTo>
                <a:close/>
                <a:moveTo>
                  <a:pt x="4589961" y="8141136"/>
                </a:moveTo>
                <a:cubicBezTo>
                  <a:pt x="4599742" y="8141696"/>
                  <a:pt x="4609467" y="8143888"/>
                  <a:pt x="4609353" y="8147151"/>
                </a:cubicBezTo>
                <a:cubicBezTo>
                  <a:pt x="4609125" y="8153681"/>
                  <a:pt x="4589561" y="8152562"/>
                  <a:pt x="4589333" y="8159089"/>
                </a:cubicBezTo>
                <a:cubicBezTo>
                  <a:pt x="4550213" y="8156853"/>
                  <a:pt x="4570229" y="8144913"/>
                  <a:pt x="4570229" y="8144913"/>
                </a:cubicBezTo>
                <a:cubicBezTo>
                  <a:pt x="4570343" y="8141650"/>
                  <a:pt x="4580181" y="8140577"/>
                  <a:pt x="4589961" y="8141136"/>
                </a:cubicBezTo>
                <a:close/>
                <a:moveTo>
                  <a:pt x="5604977" y="8129785"/>
                </a:moveTo>
                <a:cubicBezTo>
                  <a:pt x="5607761" y="8129025"/>
                  <a:pt x="5613261" y="8129340"/>
                  <a:pt x="5624264" y="8129969"/>
                </a:cubicBezTo>
                <a:cubicBezTo>
                  <a:pt x="5624264" y="8129969"/>
                  <a:pt x="5624264" y="8129969"/>
                  <a:pt x="5646015" y="8138572"/>
                </a:cubicBezTo>
                <a:cubicBezTo>
                  <a:pt x="5646015" y="8138572"/>
                  <a:pt x="5623751" y="8144658"/>
                  <a:pt x="5624007" y="8137314"/>
                </a:cubicBezTo>
                <a:cubicBezTo>
                  <a:pt x="5602004" y="8136056"/>
                  <a:pt x="5602004" y="8136056"/>
                  <a:pt x="5602004" y="8136056"/>
                </a:cubicBezTo>
                <a:cubicBezTo>
                  <a:pt x="5602131" y="8132383"/>
                  <a:pt x="5602195" y="8130547"/>
                  <a:pt x="5604977" y="8129785"/>
                </a:cubicBezTo>
                <a:close/>
                <a:moveTo>
                  <a:pt x="2725013" y="8124326"/>
                </a:moveTo>
                <a:lnTo>
                  <a:pt x="2721231" y="8131148"/>
                </a:lnTo>
                <a:cubicBezTo>
                  <a:pt x="2718857" y="8140648"/>
                  <a:pt x="2716483" y="8150149"/>
                  <a:pt x="2708220" y="8152001"/>
                </a:cubicBezTo>
                <a:lnTo>
                  <a:pt x="2706495" y="8158900"/>
                </a:lnTo>
                <a:lnTo>
                  <a:pt x="2724444" y="8158838"/>
                </a:lnTo>
                <a:cubicBezTo>
                  <a:pt x="2728596" y="8157100"/>
                  <a:pt x="2730590" y="8153857"/>
                  <a:pt x="2731177" y="8149739"/>
                </a:cubicBezTo>
                <a:close/>
                <a:moveTo>
                  <a:pt x="5512362" y="8117947"/>
                </a:moveTo>
                <a:cubicBezTo>
                  <a:pt x="5535175" y="8115879"/>
                  <a:pt x="5580393" y="8123371"/>
                  <a:pt x="5580222" y="8128270"/>
                </a:cubicBezTo>
                <a:cubicBezTo>
                  <a:pt x="5579994" y="8134797"/>
                  <a:pt x="5579540" y="8147855"/>
                  <a:pt x="5559138" y="8153228"/>
                </a:cubicBezTo>
                <a:cubicBezTo>
                  <a:pt x="5518794" y="8150922"/>
                  <a:pt x="5519020" y="8144393"/>
                  <a:pt x="5499074" y="8136711"/>
                </a:cubicBezTo>
                <a:cubicBezTo>
                  <a:pt x="5499302" y="8130181"/>
                  <a:pt x="5519249" y="8137863"/>
                  <a:pt x="5539418" y="8139017"/>
                </a:cubicBezTo>
                <a:cubicBezTo>
                  <a:pt x="5519476" y="8131335"/>
                  <a:pt x="5519704" y="8124808"/>
                  <a:pt x="5499530" y="8123654"/>
                </a:cubicBezTo>
                <a:cubicBezTo>
                  <a:pt x="5499644" y="8120389"/>
                  <a:pt x="5504759" y="8118637"/>
                  <a:pt x="5512362" y="8117947"/>
                </a:cubicBezTo>
                <a:close/>
                <a:moveTo>
                  <a:pt x="4798054" y="8110617"/>
                </a:moveTo>
                <a:cubicBezTo>
                  <a:pt x="4802670" y="8109962"/>
                  <a:pt x="4807256" y="8110225"/>
                  <a:pt x="4816424" y="8110749"/>
                </a:cubicBezTo>
                <a:cubicBezTo>
                  <a:pt x="4816169" y="8118094"/>
                  <a:pt x="4815912" y="8125438"/>
                  <a:pt x="4779232" y="8123340"/>
                </a:cubicBezTo>
                <a:cubicBezTo>
                  <a:pt x="4779489" y="8115997"/>
                  <a:pt x="4779489" y="8115997"/>
                  <a:pt x="4779489" y="8115997"/>
                </a:cubicBezTo>
                <a:cubicBezTo>
                  <a:pt x="4788787" y="8112848"/>
                  <a:pt x="4793436" y="8111275"/>
                  <a:pt x="4798054" y="8110617"/>
                </a:cubicBezTo>
                <a:close/>
                <a:moveTo>
                  <a:pt x="5458422" y="8108217"/>
                </a:moveTo>
                <a:cubicBezTo>
                  <a:pt x="5458422" y="8108217"/>
                  <a:pt x="5458199" y="8114584"/>
                  <a:pt x="5457977" y="8120947"/>
                </a:cubicBezTo>
                <a:cubicBezTo>
                  <a:pt x="5478983" y="8115773"/>
                  <a:pt x="5478762" y="8122136"/>
                  <a:pt x="5499323" y="8129692"/>
                </a:cubicBezTo>
                <a:cubicBezTo>
                  <a:pt x="5499101" y="8136056"/>
                  <a:pt x="5436971" y="8126126"/>
                  <a:pt x="5436528" y="8138857"/>
                </a:cubicBezTo>
                <a:cubicBezTo>
                  <a:pt x="5436750" y="8132491"/>
                  <a:pt x="5416188" y="8124937"/>
                  <a:pt x="5395626" y="8117381"/>
                </a:cubicBezTo>
                <a:cubicBezTo>
                  <a:pt x="5374842" y="8116192"/>
                  <a:pt x="5374842" y="8116192"/>
                  <a:pt x="5374842" y="8116192"/>
                </a:cubicBezTo>
                <a:cubicBezTo>
                  <a:pt x="5374842" y="8116192"/>
                  <a:pt x="5395847" y="8111018"/>
                  <a:pt x="5395847" y="8111018"/>
                </a:cubicBezTo>
                <a:cubicBezTo>
                  <a:pt x="5395847" y="8111018"/>
                  <a:pt x="5416853" y="8105839"/>
                  <a:pt x="5458422" y="8108217"/>
                </a:cubicBezTo>
                <a:close/>
                <a:moveTo>
                  <a:pt x="5685716" y="8106500"/>
                </a:moveTo>
                <a:cubicBezTo>
                  <a:pt x="5705185" y="8127852"/>
                  <a:pt x="5704716" y="8141317"/>
                  <a:pt x="5704246" y="8154783"/>
                </a:cubicBezTo>
                <a:cubicBezTo>
                  <a:pt x="5683837" y="8160361"/>
                  <a:pt x="5663898" y="8152475"/>
                  <a:pt x="5664134" y="8145742"/>
                </a:cubicBezTo>
                <a:cubicBezTo>
                  <a:pt x="5664368" y="8139009"/>
                  <a:pt x="5664603" y="8132277"/>
                  <a:pt x="5664837" y="8125544"/>
                </a:cubicBezTo>
                <a:cubicBezTo>
                  <a:pt x="5664837" y="8125544"/>
                  <a:pt x="5654751" y="8124968"/>
                  <a:pt x="5644693" y="8123547"/>
                </a:cubicBezTo>
                <a:lnTo>
                  <a:pt x="5626667" y="8117188"/>
                </a:lnTo>
                <a:lnTo>
                  <a:pt x="5624690" y="8117729"/>
                </a:lnTo>
                <a:cubicBezTo>
                  <a:pt x="5602943" y="8109123"/>
                  <a:pt x="5624946" y="8110384"/>
                  <a:pt x="5624946" y="8110384"/>
                </a:cubicBezTo>
                <a:cubicBezTo>
                  <a:pt x="5624946" y="8110384"/>
                  <a:pt x="5624946" y="8110384"/>
                  <a:pt x="5646956" y="8111642"/>
                </a:cubicBezTo>
                <a:lnTo>
                  <a:pt x="5628402" y="8116714"/>
                </a:lnTo>
                <a:lnTo>
                  <a:pt x="5665073" y="8118811"/>
                </a:lnTo>
                <a:cubicBezTo>
                  <a:pt x="5685247" y="8119965"/>
                  <a:pt x="5665542" y="8105346"/>
                  <a:pt x="5685716" y="8106500"/>
                </a:cubicBezTo>
                <a:close/>
                <a:moveTo>
                  <a:pt x="4694973" y="8103384"/>
                </a:moveTo>
                <a:cubicBezTo>
                  <a:pt x="4715470" y="8104556"/>
                  <a:pt x="4735965" y="8105729"/>
                  <a:pt x="4735965" y="8105729"/>
                </a:cubicBezTo>
                <a:cubicBezTo>
                  <a:pt x="4735491" y="8119299"/>
                  <a:pt x="4735491" y="8119299"/>
                  <a:pt x="4714524" y="8131697"/>
                </a:cubicBezTo>
                <a:cubicBezTo>
                  <a:pt x="4714524" y="8131697"/>
                  <a:pt x="4714287" y="8138482"/>
                  <a:pt x="4714287" y="8138482"/>
                </a:cubicBezTo>
                <a:cubicBezTo>
                  <a:pt x="4693790" y="8137310"/>
                  <a:pt x="4693790" y="8137310"/>
                  <a:pt x="4693790" y="8137310"/>
                </a:cubicBezTo>
                <a:cubicBezTo>
                  <a:pt x="4673056" y="8142924"/>
                  <a:pt x="4672819" y="8149707"/>
                  <a:pt x="4672582" y="8156493"/>
                </a:cubicBezTo>
                <a:cubicBezTo>
                  <a:pt x="4631829" y="8147362"/>
                  <a:pt x="4652799" y="8134965"/>
                  <a:pt x="4632539" y="8127007"/>
                </a:cubicBezTo>
                <a:cubicBezTo>
                  <a:pt x="4632539" y="8127007"/>
                  <a:pt x="4632776" y="8120223"/>
                  <a:pt x="4632776" y="8120223"/>
                </a:cubicBezTo>
                <a:cubicBezTo>
                  <a:pt x="4632776" y="8120223"/>
                  <a:pt x="4653273" y="8121396"/>
                  <a:pt x="4653273" y="8121396"/>
                </a:cubicBezTo>
                <a:cubicBezTo>
                  <a:pt x="4673765" y="8122567"/>
                  <a:pt x="4694500" y="8116954"/>
                  <a:pt x="4694973" y="8103384"/>
                </a:cubicBezTo>
                <a:close/>
                <a:moveTo>
                  <a:pt x="2664819" y="8091947"/>
                </a:moveTo>
                <a:lnTo>
                  <a:pt x="2663013" y="8097873"/>
                </a:lnTo>
                <a:cubicBezTo>
                  <a:pt x="2660061" y="8110656"/>
                  <a:pt x="2658419" y="8122422"/>
                  <a:pt x="2658700" y="8131703"/>
                </a:cubicBezTo>
                <a:cubicBezTo>
                  <a:pt x="2659870" y="8137420"/>
                  <a:pt x="2662229" y="8138387"/>
                  <a:pt x="2664587" y="8139353"/>
                </a:cubicBezTo>
                <a:cubicBezTo>
                  <a:pt x="2661610" y="8156462"/>
                  <a:pt x="2656571" y="8171418"/>
                  <a:pt x="2654045" y="8184131"/>
                </a:cubicBezTo>
                <a:lnTo>
                  <a:pt x="2657693" y="8209409"/>
                </a:lnTo>
                <a:lnTo>
                  <a:pt x="2657396" y="8209728"/>
                </a:lnTo>
                <a:lnTo>
                  <a:pt x="2657761" y="8209879"/>
                </a:lnTo>
                <a:lnTo>
                  <a:pt x="2658566" y="8215444"/>
                </a:lnTo>
                <a:cubicBezTo>
                  <a:pt x="2660924" y="8216410"/>
                  <a:pt x="2660924" y="8216410"/>
                  <a:pt x="2662112" y="8211661"/>
                </a:cubicBezTo>
                <a:cubicBezTo>
                  <a:pt x="2662112" y="8211661"/>
                  <a:pt x="2662112" y="8211661"/>
                  <a:pt x="2659752" y="8210694"/>
                </a:cubicBezTo>
                <a:lnTo>
                  <a:pt x="2657761" y="8209879"/>
                </a:lnTo>
                <a:lnTo>
                  <a:pt x="2657693" y="8209409"/>
                </a:lnTo>
                <a:lnTo>
                  <a:pt x="2660940" y="8205943"/>
                </a:lnTo>
                <a:cubicBezTo>
                  <a:pt x="2660940" y="8205943"/>
                  <a:pt x="2660940" y="8205943"/>
                  <a:pt x="2663299" y="8206910"/>
                </a:cubicBezTo>
                <a:cubicBezTo>
                  <a:pt x="2669201" y="8204093"/>
                  <a:pt x="2671594" y="8184124"/>
                  <a:pt x="2677498" y="8181305"/>
                </a:cubicBezTo>
                <a:cubicBezTo>
                  <a:pt x="2682213" y="8183238"/>
                  <a:pt x="2677481" y="8191774"/>
                  <a:pt x="2676293" y="8196524"/>
                </a:cubicBezTo>
                <a:cubicBezTo>
                  <a:pt x="2682197" y="8193707"/>
                  <a:pt x="2683367" y="8199423"/>
                  <a:pt x="2685725" y="8200390"/>
                </a:cubicBezTo>
                <a:cubicBezTo>
                  <a:pt x="2686912" y="8195640"/>
                  <a:pt x="2690458" y="8191857"/>
                  <a:pt x="2691646" y="8187106"/>
                </a:cubicBezTo>
                <a:cubicBezTo>
                  <a:pt x="2696380" y="8178572"/>
                  <a:pt x="2702299" y="8165286"/>
                  <a:pt x="2697599" y="8152884"/>
                </a:cubicBezTo>
                <a:cubicBezTo>
                  <a:pt x="2697599" y="8152884"/>
                  <a:pt x="2697599" y="8152884"/>
                  <a:pt x="2696429" y="8147168"/>
                </a:cubicBezTo>
                <a:cubicBezTo>
                  <a:pt x="2696429" y="8147168"/>
                  <a:pt x="2696429" y="8147168"/>
                  <a:pt x="2702332" y="8144350"/>
                </a:cubicBezTo>
                <a:cubicBezTo>
                  <a:pt x="2710594" y="8142498"/>
                  <a:pt x="2711782" y="8137749"/>
                  <a:pt x="2714158" y="8128246"/>
                </a:cubicBezTo>
                <a:lnTo>
                  <a:pt x="2717153" y="8116258"/>
                </a:lnTo>
                <a:lnTo>
                  <a:pt x="2711494" y="8113426"/>
                </a:lnTo>
                <a:cubicBezTo>
                  <a:pt x="2706962" y="8116587"/>
                  <a:pt x="2703870" y="8115038"/>
                  <a:pt x="2700775" y="8113490"/>
                </a:cubicBezTo>
                <a:cubicBezTo>
                  <a:pt x="2703870" y="8115038"/>
                  <a:pt x="2703870" y="8115038"/>
                  <a:pt x="2703870" y="8115038"/>
                </a:cubicBezTo>
                <a:cubicBezTo>
                  <a:pt x="2710057" y="8118135"/>
                  <a:pt x="2708620" y="8122846"/>
                  <a:pt x="2700994" y="8124456"/>
                </a:cubicBezTo>
                <a:cubicBezTo>
                  <a:pt x="2697901" y="8122907"/>
                  <a:pt x="2691712" y="8119811"/>
                  <a:pt x="2688616" y="8118262"/>
                </a:cubicBezTo>
                <a:cubicBezTo>
                  <a:pt x="2686960" y="8112005"/>
                  <a:pt x="2680772" y="8108909"/>
                  <a:pt x="2682209" y="8104198"/>
                </a:cubicBezTo>
                <a:cubicBezTo>
                  <a:pt x="2682209" y="8104198"/>
                  <a:pt x="2682209" y="8104198"/>
                  <a:pt x="2679114" y="8102650"/>
                </a:cubicBezTo>
                <a:cubicBezTo>
                  <a:pt x="2679114" y="8102650"/>
                  <a:pt x="2679114" y="8102650"/>
                  <a:pt x="2676020" y="8101101"/>
                </a:cubicBezTo>
                <a:close/>
                <a:moveTo>
                  <a:pt x="4758425" y="8087806"/>
                </a:moveTo>
                <a:cubicBezTo>
                  <a:pt x="4769309" y="8091802"/>
                  <a:pt x="4771940" y="8095326"/>
                  <a:pt x="4769781" y="8098047"/>
                </a:cubicBezTo>
                <a:cubicBezTo>
                  <a:pt x="4763292" y="8106216"/>
                  <a:pt x="4713649" y="8107171"/>
                  <a:pt x="4714177" y="8092022"/>
                </a:cubicBezTo>
                <a:cubicBezTo>
                  <a:pt x="4736416" y="8086548"/>
                  <a:pt x="4736180" y="8093280"/>
                  <a:pt x="4758425" y="8087806"/>
                </a:cubicBezTo>
                <a:close/>
                <a:moveTo>
                  <a:pt x="4264037" y="8087052"/>
                </a:moveTo>
                <a:lnTo>
                  <a:pt x="4260038" y="8101036"/>
                </a:lnTo>
                <a:lnTo>
                  <a:pt x="4267610" y="8105458"/>
                </a:lnTo>
                <a:cubicBezTo>
                  <a:pt x="4271390" y="8107380"/>
                  <a:pt x="4275825" y="8108911"/>
                  <a:pt x="4281889" y="8109684"/>
                </a:cubicBezTo>
                <a:lnTo>
                  <a:pt x="4283173" y="8109666"/>
                </a:lnTo>
                <a:lnTo>
                  <a:pt x="4278289" y="8100802"/>
                </a:lnTo>
                <a:cubicBezTo>
                  <a:pt x="4275039" y="8096290"/>
                  <a:pt x="4270641" y="8091715"/>
                  <a:pt x="4264037" y="8087052"/>
                </a:cubicBezTo>
                <a:close/>
                <a:moveTo>
                  <a:pt x="853684" y="8084652"/>
                </a:moveTo>
                <a:cubicBezTo>
                  <a:pt x="855722" y="8086753"/>
                  <a:pt x="856236" y="8089177"/>
                  <a:pt x="855809" y="8091692"/>
                </a:cubicBezTo>
                <a:cubicBezTo>
                  <a:pt x="854525" y="8099234"/>
                  <a:pt x="844751" y="8107569"/>
                  <a:pt x="842145" y="8110299"/>
                </a:cubicBezTo>
                <a:cubicBezTo>
                  <a:pt x="835171" y="8107440"/>
                  <a:pt x="840938" y="8094616"/>
                  <a:pt x="836289" y="8092710"/>
                </a:cubicBezTo>
                <a:cubicBezTo>
                  <a:pt x="837436" y="8088117"/>
                  <a:pt x="839761" y="8089070"/>
                  <a:pt x="838613" y="8093663"/>
                </a:cubicBezTo>
                <a:cubicBezTo>
                  <a:pt x="844411" y="8090976"/>
                  <a:pt x="849062" y="8092882"/>
                  <a:pt x="853684" y="8084652"/>
                </a:cubicBezTo>
                <a:close/>
                <a:moveTo>
                  <a:pt x="5246346" y="8076962"/>
                </a:moveTo>
                <a:cubicBezTo>
                  <a:pt x="5264401" y="8075464"/>
                  <a:pt x="5302180" y="8078889"/>
                  <a:pt x="5317134" y="8084806"/>
                </a:cubicBezTo>
                <a:cubicBezTo>
                  <a:pt x="5316900" y="8091539"/>
                  <a:pt x="5316431" y="8105004"/>
                  <a:pt x="5296257" y="8103850"/>
                </a:cubicBezTo>
                <a:cubicBezTo>
                  <a:pt x="5276317" y="8095963"/>
                  <a:pt x="5256383" y="8088077"/>
                  <a:pt x="5236443" y="8080190"/>
                </a:cubicBezTo>
                <a:cubicBezTo>
                  <a:pt x="5236502" y="8078507"/>
                  <a:pt x="5240328" y="8077461"/>
                  <a:pt x="5246346" y="8076962"/>
                </a:cubicBezTo>
                <a:close/>
                <a:moveTo>
                  <a:pt x="4408763" y="8067807"/>
                </a:moveTo>
                <a:cubicBezTo>
                  <a:pt x="4418424" y="8071795"/>
                  <a:pt x="4418245" y="8076937"/>
                  <a:pt x="4415593" y="8082796"/>
                </a:cubicBezTo>
                <a:cubicBezTo>
                  <a:pt x="4412939" y="8088653"/>
                  <a:pt x="4407805" y="8095229"/>
                  <a:pt x="4407567" y="8102083"/>
                </a:cubicBezTo>
                <a:cubicBezTo>
                  <a:pt x="4388007" y="8100964"/>
                  <a:pt x="4388247" y="8094110"/>
                  <a:pt x="4368687" y="8092990"/>
                </a:cubicBezTo>
                <a:cubicBezTo>
                  <a:pt x="4388485" y="8087255"/>
                  <a:pt x="4388724" y="8080399"/>
                  <a:pt x="4408763" y="8067807"/>
                </a:cubicBezTo>
                <a:close/>
                <a:moveTo>
                  <a:pt x="4655166" y="8067112"/>
                </a:moveTo>
                <a:cubicBezTo>
                  <a:pt x="4675659" y="8068285"/>
                  <a:pt x="4675659" y="8068285"/>
                  <a:pt x="4675659" y="8068285"/>
                </a:cubicBezTo>
                <a:cubicBezTo>
                  <a:pt x="4675659" y="8068285"/>
                  <a:pt x="4696157" y="8069456"/>
                  <a:pt x="4696157" y="8069456"/>
                </a:cubicBezTo>
                <a:cubicBezTo>
                  <a:pt x="4696157" y="8069456"/>
                  <a:pt x="4695920" y="8076243"/>
                  <a:pt x="4695920" y="8076243"/>
                </a:cubicBezTo>
                <a:cubicBezTo>
                  <a:pt x="4675423" y="8075070"/>
                  <a:pt x="4675423" y="8075070"/>
                  <a:pt x="4654929" y="8073898"/>
                </a:cubicBezTo>
                <a:cubicBezTo>
                  <a:pt x="4654693" y="8080683"/>
                  <a:pt x="4675186" y="8081856"/>
                  <a:pt x="4674712" y="8095426"/>
                </a:cubicBezTo>
                <a:cubicBezTo>
                  <a:pt x="4674476" y="8102211"/>
                  <a:pt x="4653982" y="8101039"/>
                  <a:pt x="4633485" y="8099868"/>
                </a:cubicBezTo>
                <a:cubicBezTo>
                  <a:pt x="4633485" y="8099868"/>
                  <a:pt x="4633722" y="8093081"/>
                  <a:pt x="4633722" y="8093081"/>
                </a:cubicBezTo>
                <a:cubicBezTo>
                  <a:pt x="4613223" y="8091910"/>
                  <a:pt x="4612988" y="8098695"/>
                  <a:pt x="4612751" y="8105480"/>
                </a:cubicBezTo>
                <a:cubicBezTo>
                  <a:pt x="4633011" y="8113438"/>
                  <a:pt x="4633248" y="8106651"/>
                  <a:pt x="4633248" y="8106651"/>
                </a:cubicBezTo>
                <a:cubicBezTo>
                  <a:pt x="4633011" y="8113438"/>
                  <a:pt x="4653510" y="8114609"/>
                  <a:pt x="4632776" y="8120223"/>
                </a:cubicBezTo>
                <a:cubicBezTo>
                  <a:pt x="4612041" y="8125834"/>
                  <a:pt x="4551025" y="8108748"/>
                  <a:pt x="4550553" y="8122318"/>
                </a:cubicBezTo>
                <a:cubicBezTo>
                  <a:pt x="4530059" y="8121146"/>
                  <a:pt x="4530296" y="8114362"/>
                  <a:pt x="4530533" y="8107577"/>
                </a:cubicBezTo>
                <a:cubicBezTo>
                  <a:pt x="4551262" y="8101962"/>
                  <a:pt x="4571997" y="8096350"/>
                  <a:pt x="4592494" y="8097523"/>
                </a:cubicBezTo>
                <a:cubicBezTo>
                  <a:pt x="4592731" y="8090737"/>
                  <a:pt x="4572234" y="8089565"/>
                  <a:pt x="4592968" y="8083952"/>
                </a:cubicBezTo>
                <a:cubicBezTo>
                  <a:pt x="4592968" y="8083952"/>
                  <a:pt x="4593205" y="8077167"/>
                  <a:pt x="4613697" y="8078338"/>
                </a:cubicBezTo>
                <a:cubicBezTo>
                  <a:pt x="4613934" y="8071554"/>
                  <a:pt x="4613934" y="8071554"/>
                  <a:pt x="4634431" y="8072725"/>
                </a:cubicBezTo>
                <a:cubicBezTo>
                  <a:pt x="4655166" y="8067112"/>
                  <a:pt x="4655166" y="8067112"/>
                  <a:pt x="4655166" y="8067112"/>
                </a:cubicBezTo>
                <a:close/>
                <a:moveTo>
                  <a:pt x="5522639" y="8063236"/>
                </a:moveTo>
                <a:cubicBezTo>
                  <a:pt x="5522639" y="8063236"/>
                  <a:pt x="5543598" y="8064436"/>
                  <a:pt x="5543598" y="8064436"/>
                </a:cubicBezTo>
                <a:cubicBezTo>
                  <a:pt x="5543598" y="8064436"/>
                  <a:pt x="5522639" y="8063236"/>
                  <a:pt x="5522397" y="8070173"/>
                </a:cubicBezTo>
                <a:cubicBezTo>
                  <a:pt x="5501441" y="8068975"/>
                  <a:pt x="5501684" y="8062037"/>
                  <a:pt x="5522639" y="8063236"/>
                </a:cubicBezTo>
                <a:close/>
                <a:moveTo>
                  <a:pt x="4593925" y="8062606"/>
                </a:moveTo>
                <a:cubicBezTo>
                  <a:pt x="4598483" y="8063634"/>
                  <a:pt x="4603015" y="8065426"/>
                  <a:pt x="4612185" y="8065950"/>
                </a:cubicBezTo>
                <a:cubicBezTo>
                  <a:pt x="4611970" y="8072072"/>
                  <a:pt x="4575292" y="8069974"/>
                  <a:pt x="4575505" y="8063852"/>
                </a:cubicBezTo>
                <a:cubicBezTo>
                  <a:pt x="4584782" y="8061316"/>
                  <a:pt x="4589368" y="8061579"/>
                  <a:pt x="4593925" y="8062606"/>
                </a:cubicBezTo>
                <a:close/>
                <a:moveTo>
                  <a:pt x="5107985" y="8058067"/>
                </a:moveTo>
                <a:cubicBezTo>
                  <a:pt x="5110527" y="8059061"/>
                  <a:pt x="5110468" y="8060752"/>
                  <a:pt x="5110468" y="8060752"/>
                </a:cubicBezTo>
                <a:cubicBezTo>
                  <a:pt x="5110468" y="8060752"/>
                  <a:pt x="5110468" y="8060752"/>
                  <a:pt x="5131030" y="8061927"/>
                </a:cubicBezTo>
                <a:cubicBezTo>
                  <a:pt x="5130794" y="8068693"/>
                  <a:pt x="5130794" y="8068693"/>
                  <a:pt x="5130794" y="8068693"/>
                </a:cubicBezTo>
                <a:cubicBezTo>
                  <a:pt x="5130559" y="8075456"/>
                  <a:pt x="5109760" y="8081046"/>
                  <a:pt x="5130087" y="8088989"/>
                </a:cubicBezTo>
                <a:cubicBezTo>
                  <a:pt x="5191783" y="8092517"/>
                  <a:pt x="5149237" y="8130757"/>
                  <a:pt x="5169097" y="8152231"/>
                </a:cubicBezTo>
                <a:cubicBezTo>
                  <a:pt x="5148529" y="8151054"/>
                  <a:pt x="5148294" y="8157819"/>
                  <a:pt x="5148294" y="8157819"/>
                </a:cubicBezTo>
                <a:cubicBezTo>
                  <a:pt x="5127727" y="8156642"/>
                  <a:pt x="5107164" y="8155467"/>
                  <a:pt x="5107401" y="8148701"/>
                </a:cubicBezTo>
                <a:cubicBezTo>
                  <a:pt x="5107401" y="8148701"/>
                  <a:pt x="5107401" y="8148701"/>
                  <a:pt x="5086833" y="8147526"/>
                </a:cubicBezTo>
                <a:cubicBezTo>
                  <a:pt x="5086598" y="8154290"/>
                  <a:pt x="5107164" y="8155467"/>
                  <a:pt x="5086362" y="8161055"/>
                </a:cubicBezTo>
                <a:cubicBezTo>
                  <a:pt x="5044996" y="8165468"/>
                  <a:pt x="5045468" y="8151937"/>
                  <a:pt x="5025137" y="8143996"/>
                </a:cubicBezTo>
                <a:cubicBezTo>
                  <a:pt x="5004334" y="8149585"/>
                  <a:pt x="5024429" y="8164293"/>
                  <a:pt x="5003863" y="8163116"/>
                </a:cubicBezTo>
                <a:cubicBezTo>
                  <a:pt x="5003626" y="8169881"/>
                  <a:pt x="5023957" y="8177824"/>
                  <a:pt x="5044524" y="8179001"/>
                </a:cubicBezTo>
                <a:cubicBezTo>
                  <a:pt x="5044288" y="8185767"/>
                  <a:pt x="5023722" y="8184589"/>
                  <a:pt x="5023722" y="8184589"/>
                </a:cubicBezTo>
                <a:cubicBezTo>
                  <a:pt x="5023487" y="8191355"/>
                  <a:pt x="5044053" y="8192530"/>
                  <a:pt x="5023249" y="8198120"/>
                </a:cubicBezTo>
                <a:cubicBezTo>
                  <a:pt x="5064615" y="8193705"/>
                  <a:pt x="5084946" y="8201648"/>
                  <a:pt x="5105512" y="8202825"/>
                </a:cubicBezTo>
                <a:cubicBezTo>
                  <a:pt x="5105277" y="8209591"/>
                  <a:pt x="5104804" y="8223122"/>
                  <a:pt x="5104569" y="8229887"/>
                </a:cubicBezTo>
                <a:cubicBezTo>
                  <a:pt x="5125131" y="8231062"/>
                  <a:pt x="5125368" y="8224297"/>
                  <a:pt x="5125368" y="8224297"/>
                </a:cubicBezTo>
                <a:cubicBezTo>
                  <a:pt x="5125368" y="8224297"/>
                  <a:pt x="5125368" y="8224297"/>
                  <a:pt x="5125131" y="8231062"/>
                </a:cubicBezTo>
                <a:cubicBezTo>
                  <a:pt x="5124896" y="8237828"/>
                  <a:pt x="5124896" y="8237828"/>
                  <a:pt x="5124896" y="8237828"/>
                </a:cubicBezTo>
                <a:cubicBezTo>
                  <a:pt x="5104097" y="8243416"/>
                  <a:pt x="5083530" y="8242241"/>
                  <a:pt x="5062726" y="8247829"/>
                </a:cubicBezTo>
                <a:cubicBezTo>
                  <a:pt x="5062726" y="8247829"/>
                  <a:pt x="5083294" y="8249006"/>
                  <a:pt x="5062491" y="8254597"/>
                </a:cubicBezTo>
                <a:cubicBezTo>
                  <a:pt x="5083057" y="8255772"/>
                  <a:pt x="5083057" y="8255772"/>
                  <a:pt x="5083057" y="8255772"/>
                </a:cubicBezTo>
                <a:cubicBezTo>
                  <a:pt x="5083057" y="8255772"/>
                  <a:pt x="5103626" y="8256949"/>
                  <a:pt x="5103626" y="8256949"/>
                </a:cubicBezTo>
                <a:cubicBezTo>
                  <a:pt x="5103626" y="8256949"/>
                  <a:pt x="5103626" y="8256949"/>
                  <a:pt x="5103388" y="8263715"/>
                </a:cubicBezTo>
                <a:cubicBezTo>
                  <a:pt x="5082822" y="8262537"/>
                  <a:pt x="5082822" y="8262537"/>
                  <a:pt x="5082822" y="8262537"/>
                </a:cubicBezTo>
                <a:cubicBezTo>
                  <a:pt x="5082822" y="8262537"/>
                  <a:pt x="5082586" y="8269303"/>
                  <a:pt x="5082586" y="8269303"/>
                </a:cubicBezTo>
                <a:cubicBezTo>
                  <a:pt x="5123715" y="8271655"/>
                  <a:pt x="5164615" y="8280773"/>
                  <a:pt x="5185412" y="8275185"/>
                </a:cubicBezTo>
                <a:cubicBezTo>
                  <a:pt x="5226546" y="8277537"/>
                  <a:pt x="5227017" y="8264007"/>
                  <a:pt x="5247579" y="8265182"/>
                </a:cubicBezTo>
                <a:cubicBezTo>
                  <a:pt x="5247816" y="8258416"/>
                  <a:pt x="5268618" y="8252826"/>
                  <a:pt x="5268618" y="8252826"/>
                </a:cubicBezTo>
                <a:cubicBezTo>
                  <a:pt x="5268383" y="8259592"/>
                  <a:pt x="5288714" y="8267534"/>
                  <a:pt x="5288479" y="8274300"/>
                </a:cubicBezTo>
                <a:cubicBezTo>
                  <a:pt x="5267676" y="8279890"/>
                  <a:pt x="5287771" y="8294596"/>
                  <a:pt x="5266495" y="8313717"/>
                </a:cubicBezTo>
                <a:cubicBezTo>
                  <a:pt x="5266732" y="8306950"/>
                  <a:pt x="5266495" y="8313717"/>
                  <a:pt x="5245928" y="8312540"/>
                </a:cubicBezTo>
                <a:cubicBezTo>
                  <a:pt x="5246165" y="8305775"/>
                  <a:pt x="5246165" y="8305775"/>
                  <a:pt x="5246401" y="8299009"/>
                </a:cubicBezTo>
                <a:cubicBezTo>
                  <a:pt x="5225838" y="8297832"/>
                  <a:pt x="5225838" y="8297832"/>
                  <a:pt x="5225601" y="8304597"/>
                </a:cubicBezTo>
                <a:cubicBezTo>
                  <a:pt x="5205035" y="8303422"/>
                  <a:pt x="5205271" y="8296657"/>
                  <a:pt x="5205271" y="8296657"/>
                </a:cubicBezTo>
                <a:cubicBezTo>
                  <a:pt x="5205271" y="8296657"/>
                  <a:pt x="5205271" y="8296657"/>
                  <a:pt x="5205507" y="8289891"/>
                </a:cubicBezTo>
                <a:cubicBezTo>
                  <a:pt x="5205507" y="8289891"/>
                  <a:pt x="5205743" y="8283126"/>
                  <a:pt x="5205743" y="8283126"/>
                </a:cubicBezTo>
                <a:cubicBezTo>
                  <a:pt x="5205743" y="8283126"/>
                  <a:pt x="5205743" y="8283126"/>
                  <a:pt x="5185176" y="8281949"/>
                </a:cubicBezTo>
                <a:cubicBezTo>
                  <a:pt x="5184231" y="8309011"/>
                  <a:pt x="5143103" y="8306660"/>
                  <a:pt x="5121828" y="8325777"/>
                </a:cubicBezTo>
                <a:cubicBezTo>
                  <a:pt x="5101029" y="8331368"/>
                  <a:pt x="5121356" y="8339310"/>
                  <a:pt x="5121356" y="8339310"/>
                </a:cubicBezTo>
                <a:cubicBezTo>
                  <a:pt x="5121121" y="8346076"/>
                  <a:pt x="5141214" y="8360782"/>
                  <a:pt x="5140743" y="8374313"/>
                </a:cubicBezTo>
                <a:cubicBezTo>
                  <a:pt x="5140743" y="8374313"/>
                  <a:pt x="5161310" y="8375488"/>
                  <a:pt x="5161310" y="8375488"/>
                </a:cubicBezTo>
                <a:cubicBezTo>
                  <a:pt x="5161075" y="8382256"/>
                  <a:pt x="5160838" y="8389021"/>
                  <a:pt x="5140271" y="8387844"/>
                </a:cubicBezTo>
                <a:cubicBezTo>
                  <a:pt x="5140271" y="8387844"/>
                  <a:pt x="5140506" y="8381078"/>
                  <a:pt x="5119940" y="8379901"/>
                </a:cubicBezTo>
                <a:cubicBezTo>
                  <a:pt x="5119940" y="8379901"/>
                  <a:pt x="5119940" y="8379901"/>
                  <a:pt x="5119704" y="8386669"/>
                </a:cubicBezTo>
                <a:cubicBezTo>
                  <a:pt x="5119469" y="8393434"/>
                  <a:pt x="5119232" y="8400198"/>
                  <a:pt x="5160367" y="8402550"/>
                </a:cubicBezTo>
                <a:cubicBezTo>
                  <a:pt x="5139563" y="8408140"/>
                  <a:pt x="5139328" y="8414906"/>
                  <a:pt x="5159659" y="8422847"/>
                </a:cubicBezTo>
                <a:cubicBezTo>
                  <a:pt x="5118524" y="8420494"/>
                  <a:pt x="5117817" y="8440791"/>
                  <a:pt x="5096782" y="8453146"/>
                </a:cubicBezTo>
                <a:cubicBezTo>
                  <a:pt x="5076215" y="8451969"/>
                  <a:pt x="5055884" y="8444026"/>
                  <a:pt x="5035557" y="8436086"/>
                </a:cubicBezTo>
                <a:cubicBezTo>
                  <a:pt x="4994424" y="8433733"/>
                  <a:pt x="5014518" y="8448441"/>
                  <a:pt x="4993716" y="8454030"/>
                </a:cubicBezTo>
                <a:cubicBezTo>
                  <a:pt x="4993481" y="8460795"/>
                  <a:pt x="4972917" y="8459620"/>
                  <a:pt x="4972446" y="8473149"/>
                </a:cubicBezTo>
                <a:cubicBezTo>
                  <a:pt x="4993008" y="8474326"/>
                  <a:pt x="4992773" y="8481092"/>
                  <a:pt x="4992536" y="8487857"/>
                </a:cubicBezTo>
                <a:cubicBezTo>
                  <a:pt x="4992536" y="8487857"/>
                  <a:pt x="4992536" y="8487857"/>
                  <a:pt x="5013104" y="8489032"/>
                </a:cubicBezTo>
                <a:cubicBezTo>
                  <a:pt x="5013104" y="8489032"/>
                  <a:pt x="5013104" y="8489032"/>
                  <a:pt x="5013339" y="8482267"/>
                </a:cubicBezTo>
                <a:cubicBezTo>
                  <a:pt x="5013339" y="8482267"/>
                  <a:pt x="5033906" y="8483444"/>
                  <a:pt x="5033906" y="8483444"/>
                </a:cubicBezTo>
                <a:cubicBezTo>
                  <a:pt x="5033670" y="8490210"/>
                  <a:pt x="5033906" y="8483444"/>
                  <a:pt x="5054468" y="8484619"/>
                </a:cubicBezTo>
                <a:cubicBezTo>
                  <a:pt x="5054705" y="8477854"/>
                  <a:pt x="5034141" y="8476679"/>
                  <a:pt x="5054940" y="8471090"/>
                </a:cubicBezTo>
                <a:cubicBezTo>
                  <a:pt x="5054940" y="8471090"/>
                  <a:pt x="5054940" y="8471090"/>
                  <a:pt x="5075507" y="8472266"/>
                </a:cubicBezTo>
                <a:cubicBezTo>
                  <a:pt x="5075507" y="8472266"/>
                  <a:pt x="5075744" y="8465500"/>
                  <a:pt x="5075744" y="8465500"/>
                </a:cubicBezTo>
                <a:cubicBezTo>
                  <a:pt x="5075980" y="8458735"/>
                  <a:pt x="5096546" y="8459912"/>
                  <a:pt x="5117108" y="8461087"/>
                </a:cubicBezTo>
                <a:cubicBezTo>
                  <a:pt x="5116873" y="8467853"/>
                  <a:pt x="5137439" y="8469030"/>
                  <a:pt x="5096311" y="8466677"/>
                </a:cubicBezTo>
                <a:cubicBezTo>
                  <a:pt x="5116637" y="8474618"/>
                  <a:pt x="5116873" y="8467853"/>
                  <a:pt x="5116637" y="8474618"/>
                </a:cubicBezTo>
                <a:cubicBezTo>
                  <a:pt x="5116400" y="8481384"/>
                  <a:pt x="5095603" y="8486972"/>
                  <a:pt x="5095131" y="8500505"/>
                </a:cubicBezTo>
                <a:cubicBezTo>
                  <a:pt x="5094895" y="8507270"/>
                  <a:pt x="5136260" y="8502855"/>
                  <a:pt x="5136023" y="8509621"/>
                </a:cubicBezTo>
                <a:cubicBezTo>
                  <a:pt x="5115221" y="8515211"/>
                  <a:pt x="5115221" y="8515211"/>
                  <a:pt x="5114513" y="8535507"/>
                </a:cubicBezTo>
                <a:cubicBezTo>
                  <a:pt x="5093951" y="8534330"/>
                  <a:pt x="5072912" y="8546686"/>
                  <a:pt x="5051873" y="8559040"/>
                </a:cubicBezTo>
                <a:cubicBezTo>
                  <a:pt x="5031782" y="8544333"/>
                  <a:pt x="5010743" y="8556687"/>
                  <a:pt x="4989704" y="8569041"/>
                </a:cubicBezTo>
                <a:cubicBezTo>
                  <a:pt x="4989704" y="8569041"/>
                  <a:pt x="4989704" y="8569041"/>
                  <a:pt x="5010272" y="8570218"/>
                </a:cubicBezTo>
                <a:cubicBezTo>
                  <a:pt x="5030131" y="8591692"/>
                  <a:pt x="5009327" y="8597280"/>
                  <a:pt x="5029423" y="8611986"/>
                </a:cubicBezTo>
                <a:cubicBezTo>
                  <a:pt x="5029187" y="8618752"/>
                  <a:pt x="5050457" y="8599631"/>
                  <a:pt x="5070788" y="8607573"/>
                </a:cubicBezTo>
                <a:cubicBezTo>
                  <a:pt x="5070316" y="8621104"/>
                  <a:pt x="5090885" y="8622282"/>
                  <a:pt x="5090647" y="8629047"/>
                </a:cubicBezTo>
                <a:cubicBezTo>
                  <a:pt x="5090647" y="8629047"/>
                  <a:pt x="5111209" y="8630224"/>
                  <a:pt x="5111209" y="8630224"/>
                </a:cubicBezTo>
                <a:cubicBezTo>
                  <a:pt x="5131305" y="8644929"/>
                  <a:pt x="5089939" y="8649343"/>
                  <a:pt x="5089704" y="8656109"/>
                </a:cubicBezTo>
                <a:cubicBezTo>
                  <a:pt x="5069137" y="8654932"/>
                  <a:pt x="5069137" y="8654932"/>
                  <a:pt x="5069137" y="8654932"/>
                </a:cubicBezTo>
                <a:cubicBezTo>
                  <a:pt x="5048569" y="8653757"/>
                  <a:pt x="5048333" y="8660522"/>
                  <a:pt x="5048333" y="8660522"/>
                </a:cubicBezTo>
                <a:cubicBezTo>
                  <a:pt x="5027771" y="8659345"/>
                  <a:pt x="5028007" y="8652579"/>
                  <a:pt x="5007676" y="8644639"/>
                </a:cubicBezTo>
                <a:cubicBezTo>
                  <a:pt x="5007205" y="8658170"/>
                  <a:pt x="4986166" y="8670523"/>
                  <a:pt x="4985693" y="8684054"/>
                </a:cubicBezTo>
                <a:cubicBezTo>
                  <a:pt x="4965131" y="8682877"/>
                  <a:pt x="4965131" y="8682877"/>
                  <a:pt x="4944565" y="8681702"/>
                </a:cubicBezTo>
                <a:cubicBezTo>
                  <a:pt x="4944800" y="8674936"/>
                  <a:pt x="4903907" y="8665818"/>
                  <a:pt x="4924942" y="8653465"/>
                </a:cubicBezTo>
                <a:cubicBezTo>
                  <a:pt x="4883811" y="8651112"/>
                  <a:pt x="4884047" y="8644347"/>
                  <a:pt x="4863481" y="8643169"/>
                </a:cubicBezTo>
                <a:cubicBezTo>
                  <a:pt x="4842918" y="8641994"/>
                  <a:pt x="4862772" y="8663466"/>
                  <a:pt x="4842446" y="8655525"/>
                </a:cubicBezTo>
                <a:cubicBezTo>
                  <a:pt x="4842683" y="8648760"/>
                  <a:pt x="4822115" y="8647583"/>
                  <a:pt x="4822352" y="8640817"/>
                </a:cubicBezTo>
                <a:cubicBezTo>
                  <a:pt x="4801548" y="8646407"/>
                  <a:pt x="4801313" y="8653173"/>
                  <a:pt x="4780745" y="8651996"/>
                </a:cubicBezTo>
                <a:cubicBezTo>
                  <a:pt x="4760655" y="8637289"/>
                  <a:pt x="4761363" y="8616993"/>
                  <a:pt x="4719285" y="8641702"/>
                </a:cubicBezTo>
                <a:cubicBezTo>
                  <a:pt x="4698723" y="8640525"/>
                  <a:pt x="4677684" y="8652881"/>
                  <a:pt x="4636791" y="8643763"/>
                </a:cubicBezTo>
                <a:cubicBezTo>
                  <a:pt x="4637026" y="8636997"/>
                  <a:pt x="4637262" y="8630232"/>
                  <a:pt x="4657825" y="8631407"/>
                </a:cubicBezTo>
                <a:cubicBezTo>
                  <a:pt x="4658061" y="8624642"/>
                  <a:pt x="4658061" y="8624642"/>
                  <a:pt x="4637734" y="8616699"/>
                </a:cubicBezTo>
                <a:cubicBezTo>
                  <a:pt x="4637970" y="8609935"/>
                  <a:pt x="4617639" y="8601995"/>
                  <a:pt x="4617876" y="8595227"/>
                </a:cubicBezTo>
                <a:cubicBezTo>
                  <a:pt x="4597308" y="8594052"/>
                  <a:pt x="4597072" y="8600818"/>
                  <a:pt x="4576273" y="8606408"/>
                </a:cubicBezTo>
                <a:cubicBezTo>
                  <a:pt x="4555943" y="8598465"/>
                  <a:pt x="4555943" y="8598465"/>
                  <a:pt x="4535375" y="8597290"/>
                </a:cubicBezTo>
                <a:cubicBezTo>
                  <a:pt x="4535613" y="8590522"/>
                  <a:pt x="4515286" y="8582582"/>
                  <a:pt x="4515757" y="8569051"/>
                </a:cubicBezTo>
                <a:cubicBezTo>
                  <a:pt x="4474623" y="8566698"/>
                  <a:pt x="4473916" y="8586995"/>
                  <a:pt x="4432785" y="8584642"/>
                </a:cubicBezTo>
                <a:cubicBezTo>
                  <a:pt x="4433258" y="8571111"/>
                  <a:pt x="4413162" y="8556405"/>
                  <a:pt x="4413399" y="8549640"/>
                </a:cubicBezTo>
                <a:cubicBezTo>
                  <a:pt x="4413635" y="8542874"/>
                  <a:pt x="4413399" y="8549640"/>
                  <a:pt x="4392838" y="8548462"/>
                </a:cubicBezTo>
                <a:cubicBezTo>
                  <a:pt x="4393308" y="8534931"/>
                  <a:pt x="4393308" y="8534931"/>
                  <a:pt x="4393544" y="8528166"/>
                </a:cubicBezTo>
                <a:cubicBezTo>
                  <a:pt x="4352175" y="8532579"/>
                  <a:pt x="4351703" y="8546110"/>
                  <a:pt x="4350995" y="8566406"/>
                </a:cubicBezTo>
                <a:cubicBezTo>
                  <a:pt x="4289062" y="8569642"/>
                  <a:pt x="4308450" y="8604647"/>
                  <a:pt x="4226187" y="8599942"/>
                </a:cubicBezTo>
                <a:cubicBezTo>
                  <a:pt x="4226658" y="8586411"/>
                  <a:pt x="4206091" y="8585236"/>
                  <a:pt x="4185529" y="8584058"/>
                </a:cubicBezTo>
                <a:cubicBezTo>
                  <a:pt x="4185529" y="8584058"/>
                  <a:pt x="4185765" y="8577293"/>
                  <a:pt x="4185765" y="8577293"/>
                </a:cubicBezTo>
                <a:cubicBezTo>
                  <a:pt x="4186237" y="8563762"/>
                  <a:pt x="4206800" y="8564937"/>
                  <a:pt x="4207035" y="8558172"/>
                </a:cubicBezTo>
                <a:cubicBezTo>
                  <a:pt x="4207272" y="8551406"/>
                  <a:pt x="4228074" y="8545818"/>
                  <a:pt x="4207507" y="8544643"/>
                </a:cubicBezTo>
                <a:cubicBezTo>
                  <a:pt x="4207743" y="8537877"/>
                  <a:pt x="4228074" y="8545818"/>
                  <a:pt x="4248877" y="8540230"/>
                </a:cubicBezTo>
                <a:cubicBezTo>
                  <a:pt x="4248877" y="8540230"/>
                  <a:pt x="4249113" y="8533464"/>
                  <a:pt x="4249348" y="8526699"/>
                </a:cubicBezTo>
                <a:cubicBezTo>
                  <a:pt x="4269680" y="8534639"/>
                  <a:pt x="4290006" y="8542582"/>
                  <a:pt x="4310572" y="8543757"/>
                </a:cubicBezTo>
                <a:cubicBezTo>
                  <a:pt x="4352175" y="8532579"/>
                  <a:pt x="4311988" y="8503165"/>
                  <a:pt x="4353590" y="8491986"/>
                </a:cubicBezTo>
                <a:cubicBezTo>
                  <a:pt x="4353590" y="8491986"/>
                  <a:pt x="4373920" y="8499929"/>
                  <a:pt x="4373685" y="8506694"/>
                </a:cubicBezTo>
                <a:cubicBezTo>
                  <a:pt x="4374157" y="8493163"/>
                  <a:pt x="4415051" y="8502281"/>
                  <a:pt x="4435617" y="8503456"/>
                </a:cubicBezTo>
                <a:cubicBezTo>
                  <a:pt x="4436090" y="8489925"/>
                  <a:pt x="4415286" y="8495516"/>
                  <a:pt x="4415524" y="8488750"/>
                </a:cubicBezTo>
                <a:cubicBezTo>
                  <a:pt x="4436798" y="8469631"/>
                  <a:pt x="4395904" y="8460513"/>
                  <a:pt x="4375809" y="8445805"/>
                </a:cubicBezTo>
                <a:cubicBezTo>
                  <a:pt x="4396140" y="8453746"/>
                  <a:pt x="4396375" y="8446980"/>
                  <a:pt x="4416937" y="8448157"/>
                </a:cubicBezTo>
                <a:cubicBezTo>
                  <a:pt x="4437506" y="8449333"/>
                  <a:pt x="4416937" y="8448157"/>
                  <a:pt x="4437269" y="8456098"/>
                </a:cubicBezTo>
                <a:cubicBezTo>
                  <a:pt x="4437269" y="8456098"/>
                  <a:pt x="4457837" y="8457275"/>
                  <a:pt x="4457837" y="8457275"/>
                </a:cubicBezTo>
                <a:cubicBezTo>
                  <a:pt x="4478163" y="8465218"/>
                  <a:pt x="4498494" y="8473159"/>
                  <a:pt x="4518824" y="8481101"/>
                </a:cubicBezTo>
                <a:cubicBezTo>
                  <a:pt x="4519769" y="8454037"/>
                  <a:pt x="4498965" y="8459628"/>
                  <a:pt x="4499674" y="8439331"/>
                </a:cubicBezTo>
                <a:cubicBezTo>
                  <a:pt x="4520240" y="8440508"/>
                  <a:pt x="4560897" y="8456390"/>
                  <a:pt x="4581936" y="8444036"/>
                </a:cubicBezTo>
                <a:cubicBezTo>
                  <a:pt x="4561605" y="8436095"/>
                  <a:pt x="4520948" y="8420212"/>
                  <a:pt x="4521656" y="8399915"/>
                </a:cubicBezTo>
                <a:cubicBezTo>
                  <a:pt x="4583352" y="8403445"/>
                  <a:pt x="4623538" y="8432858"/>
                  <a:pt x="4685234" y="8436387"/>
                </a:cubicBezTo>
                <a:cubicBezTo>
                  <a:pt x="4684999" y="8443153"/>
                  <a:pt x="4664195" y="8448741"/>
                  <a:pt x="4684526" y="8456682"/>
                </a:cubicBezTo>
                <a:cubicBezTo>
                  <a:pt x="4705093" y="8457859"/>
                  <a:pt x="4705330" y="8451093"/>
                  <a:pt x="4705330" y="8451093"/>
                </a:cubicBezTo>
                <a:cubicBezTo>
                  <a:pt x="4726128" y="8445505"/>
                  <a:pt x="4705565" y="8444328"/>
                  <a:pt x="4706038" y="8430797"/>
                </a:cubicBezTo>
                <a:cubicBezTo>
                  <a:pt x="4726363" y="8438740"/>
                  <a:pt x="4747166" y="8433149"/>
                  <a:pt x="4747166" y="8433149"/>
                </a:cubicBezTo>
                <a:cubicBezTo>
                  <a:pt x="4767970" y="8427559"/>
                  <a:pt x="4767970" y="8427559"/>
                  <a:pt x="4768205" y="8420794"/>
                </a:cubicBezTo>
                <a:cubicBezTo>
                  <a:pt x="4789004" y="8415205"/>
                  <a:pt x="4789240" y="8408440"/>
                  <a:pt x="4809571" y="8416383"/>
                </a:cubicBezTo>
                <a:cubicBezTo>
                  <a:pt x="4809336" y="8423146"/>
                  <a:pt x="4809099" y="8429912"/>
                  <a:pt x="4788533" y="8428736"/>
                </a:cubicBezTo>
                <a:cubicBezTo>
                  <a:pt x="4788533" y="8428736"/>
                  <a:pt x="4767733" y="8434327"/>
                  <a:pt x="4767733" y="8434327"/>
                </a:cubicBezTo>
                <a:cubicBezTo>
                  <a:pt x="4767733" y="8434327"/>
                  <a:pt x="4767733" y="8434327"/>
                  <a:pt x="4767498" y="8441092"/>
                </a:cubicBezTo>
                <a:cubicBezTo>
                  <a:pt x="4787824" y="8449033"/>
                  <a:pt x="4808391" y="8450210"/>
                  <a:pt x="4828959" y="8451385"/>
                </a:cubicBezTo>
                <a:cubicBezTo>
                  <a:pt x="4849525" y="8452563"/>
                  <a:pt x="4849761" y="8445797"/>
                  <a:pt x="4870560" y="8440207"/>
                </a:cubicBezTo>
                <a:cubicBezTo>
                  <a:pt x="4870795" y="8433441"/>
                  <a:pt x="4870795" y="8433441"/>
                  <a:pt x="4870795" y="8433441"/>
                </a:cubicBezTo>
                <a:cubicBezTo>
                  <a:pt x="4870795" y="8433441"/>
                  <a:pt x="4870795" y="8433441"/>
                  <a:pt x="4850233" y="8432264"/>
                </a:cubicBezTo>
                <a:cubicBezTo>
                  <a:pt x="4850469" y="8425499"/>
                  <a:pt x="4850469" y="8425499"/>
                  <a:pt x="4850469" y="8425499"/>
                </a:cubicBezTo>
                <a:cubicBezTo>
                  <a:pt x="4850704" y="8418735"/>
                  <a:pt x="4850704" y="8418735"/>
                  <a:pt x="4850704" y="8418735"/>
                </a:cubicBezTo>
                <a:cubicBezTo>
                  <a:pt x="4850704" y="8418735"/>
                  <a:pt x="4850704" y="8418735"/>
                  <a:pt x="4850942" y="8411970"/>
                </a:cubicBezTo>
                <a:cubicBezTo>
                  <a:pt x="4851177" y="8405204"/>
                  <a:pt x="4830610" y="8404027"/>
                  <a:pt x="4830846" y="8397261"/>
                </a:cubicBezTo>
                <a:cubicBezTo>
                  <a:pt x="4810279" y="8396086"/>
                  <a:pt x="4809807" y="8409617"/>
                  <a:pt x="4789475" y="8401674"/>
                </a:cubicBezTo>
                <a:cubicBezTo>
                  <a:pt x="4789711" y="8394909"/>
                  <a:pt x="4789948" y="8388144"/>
                  <a:pt x="4790419" y="8374614"/>
                </a:cubicBezTo>
                <a:cubicBezTo>
                  <a:pt x="4790419" y="8374614"/>
                  <a:pt x="4749055" y="8379026"/>
                  <a:pt x="4749526" y="8365497"/>
                </a:cubicBezTo>
                <a:cubicBezTo>
                  <a:pt x="4770094" y="8366672"/>
                  <a:pt x="4770094" y="8366672"/>
                  <a:pt x="4790891" y="8361084"/>
                </a:cubicBezTo>
                <a:cubicBezTo>
                  <a:pt x="4791127" y="8354316"/>
                  <a:pt x="4791127" y="8354316"/>
                  <a:pt x="4791364" y="8347551"/>
                </a:cubicBezTo>
                <a:cubicBezTo>
                  <a:pt x="4770802" y="8346375"/>
                  <a:pt x="4770565" y="8353141"/>
                  <a:pt x="4750234" y="8345198"/>
                </a:cubicBezTo>
                <a:cubicBezTo>
                  <a:pt x="4771038" y="8339610"/>
                  <a:pt x="4729667" y="8344023"/>
                  <a:pt x="4729903" y="8337257"/>
                </a:cubicBezTo>
                <a:cubicBezTo>
                  <a:pt x="4729903" y="8337257"/>
                  <a:pt x="4709105" y="8342846"/>
                  <a:pt x="4709105" y="8342846"/>
                </a:cubicBezTo>
                <a:cubicBezTo>
                  <a:pt x="4667970" y="8340493"/>
                  <a:pt x="4668679" y="8320199"/>
                  <a:pt x="4648352" y="8312256"/>
                </a:cubicBezTo>
                <a:cubicBezTo>
                  <a:pt x="4627550" y="8317846"/>
                  <a:pt x="4627313" y="8324612"/>
                  <a:pt x="4586420" y="8315494"/>
                </a:cubicBezTo>
                <a:cubicBezTo>
                  <a:pt x="4586655" y="8308728"/>
                  <a:pt x="4607219" y="8309904"/>
                  <a:pt x="4607690" y="8296373"/>
                </a:cubicBezTo>
                <a:cubicBezTo>
                  <a:pt x="4587128" y="8295197"/>
                  <a:pt x="4586655" y="8308728"/>
                  <a:pt x="4566089" y="8307551"/>
                </a:cubicBezTo>
                <a:cubicBezTo>
                  <a:pt x="4566089" y="8307551"/>
                  <a:pt x="4566089" y="8307551"/>
                  <a:pt x="4565853" y="8314317"/>
                </a:cubicBezTo>
                <a:cubicBezTo>
                  <a:pt x="4565618" y="8321082"/>
                  <a:pt x="4585949" y="8329023"/>
                  <a:pt x="4585476" y="8342556"/>
                </a:cubicBezTo>
                <a:cubicBezTo>
                  <a:pt x="4585476" y="8342556"/>
                  <a:pt x="4606039" y="8343731"/>
                  <a:pt x="4606039" y="8343731"/>
                </a:cubicBezTo>
                <a:cubicBezTo>
                  <a:pt x="4606039" y="8343731"/>
                  <a:pt x="4626605" y="8344906"/>
                  <a:pt x="4626605" y="8344906"/>
                </a:cubicBezTo>
                <a:cubicBezTo>
                  <a:pt x="4647173" y="8346083"/>
                  <a:pt x="4647173" y="8346083"/>
                  <a:pt x="4667970" y="8340493"/>
                </a:cubicBezTo>
                <a:cubicBezTo>
                  <a:pt x="4688301" y="8348436"/>
                  <a:pt x="4729667" y="8344023"/>
                  <a:pt x="4749763" y="8358731"/>
                </a:cubicBezTo>
                <a:cubicBezTo>
                  <a:pt x="4749763" y="8358731"/>
                  <a:pt x="4749526" y="8365497"/>
                  <a:pt x="4749526" y="8365497"/>
                </a:cubicBezTo>
                <a:cubicBezTo>
                  <a:pt x="4749526" y="8365497"/>
                  <a:pt x="4749290" y="8372262"/>
                  <a:pt x="4749290" y="8372262"/>
                </a:cubicBezTo>
                <a:cubicBezTo>
                  <a:pt x="4749290" y="8372262"/>
                  <a:pt x="4749290" y="8372262"/>
                  <a:pt x="4728724" y="8371085"/>
                </a:cubicBezTo>
                <a:cubicBezTo>
                  <a:pt x="4728724" y="8371085"/>
                  <a:pt x="4728724" y="8371085"/>
                  <a:pt x="4728959" y="8364319"/>
                </a:cubicBezTo>
                <a:cubicBezTo>
                  <a:pt x="4728959" y="8364319"/>
                  <a:pt x="4708398" y="8363144"/>
                  <a:pt x="4708633" y="8356379"/>
                </a:cubicBezTo>
                <a:cubicBezTo>
                  <a:pt x="4688066" y="8355201"/>
                  <a:pt x="4708162" y="8369910"/>
                  <a:pt x="4687359" y="8375498"/>
                </a:cubicBezTo>
                <a:cubicBezTo>
                  <a:pt x="4666792" y="8374321"/>
                  <a:pt x="4666555" y="8381086"/>
                  <a:pt x="4625426" y="8378734"/>
                </a:cubicBezTo>
                <a:cubicBezTo>
                  <a:pt x="4605095" y="8370793"/>
                  <a:pt x="4605330" y="8364027"/>
                  <a:pt x="4605566" y="8357262"/>
                </a:cubicBezTo>
                <a:cubicBezTo>
                  <a:pt x="4564673" y="8348144"/>
                  <a:pt x="4564673" y="8348144"/>
                  <a:pt x="4523307" y="8352557"/>
                </a:cubicBezTo>
                <a:cubicBezTo>
                  <a:pt x="4524015" y="8332261"/>
                  <a:pt x="4503685" y="8324318"/>
                  <a:pt x="4441989" y="8320790"/>
                </a:cubicBezTo>
                <a:cubicBezTo>
                  <a:pt x="4421658" y="8312849"/>
                  <a:pt x="4442932" y="8293728"/>
                  <a:pt x="4484062" y="8296081"/>
                </a:cubicBezTo>
                <a:cubicBezTo>
                  <a:pt x="4483825" y="8302846"/>
                  <a:pt x="4483825" y="8302846"/>
                  <a:pt x="4483590" y="8309612"/>
                </a:cubicBezTo>
                <a:cubicBezTo>
                  <a:pt x="4504156" y="8310789"/>
                  <a:pt x="4524723" y="8311964"/>
                  <a:pt x="4545522" y="8306376"/>
                </a:cubicBezTo>
                <a:cubicBezTo>
                  <a:pt x="4545522" y="8306376"/>
                  <a:pt x="4545522" y="8306376"/>
                  <a:pt x="4545757" y="8299610"/>
                </a:cubicBezTo>
                <a:cubicBezTo>
                  <a:pt x="4525195" y="8298433"/>
                  <a:pt x="4525431" y="8291668"/>
                  <a:pt x="4505100" y="8283727"/>
                </a:cubicBezTo>
                <a:cubicBezTo>
                  <a:pt x="4505100" y="8283727"/>
                  <a:pt x="4484298" y="8289315"/>
                  <a:pt x="4484298" y="8289315"/>
                </a:cubicBezTo>
                <a:cubicBezTo>
                  <a:pt x="4463499" y="8294905"/>
                  <a:pt x="4464207" y="8274609"/>
                  <a:pt x="4443405" y="8280197"/>
                </a:cubicBezTo>
                <a:cubicBezTo>
                  <a:pt x="4443641" y="8273434"/>
                  <a:pt x="4402982" y="8257550"/>
                  <a:pt x="4423781" y="8251960"/>
                </a:cubicBezTo>
                <a:cubicBezTo>
                  <a:pt x="4403690" y="8237252"/>
                  <a:pt x="4404163" y="8223723"/>
                  <a:pt x="4424961" y="8218133"/>
                </a:cubicBezTo>
                <a:cubicBezTo>
                  <a:pt x="4445646" y="8215925"/>
                  <a:pt x="4450671" y="8219604"/>
                  <a:pt x="4458235" y="8224274"/>
                </a:cubicBezTo>
                <a:lnTo>
                  <a:pt x="4503870" y="8235651"/>
                </a:lnTo>
                <a:lnTo>
                  <a:pt x="4524349" y="8224061"/>
                </a:lnTo>
                <a:cubicBezTo>
                  <a:pt x="4565428" y="8226412"/>
                  <a:pt x="4565199" y="8232939"/>
                  <a:pt x="4585739" y="8234115"/>
                </a:cubicBezTo>
                <a:cubicBezTo>
                  <a:pt x="4585739" y="8234115"/>
                  <a:pt x="4606278" y="8235288"/>
                  <a:pt x="4606278" y="8235288"/>
                </a:cubicBezTo>
                <a:cubicBezTo>
                  <a:pt x="4606278" y="8235288"/>
                  <a:pt x="4606051" y="8241818"/>
                  <a:pt x="4606051" y="8241818"/>
                </a:cubicBezTo>
                <a:cubicBezTo>
                  <a:pt x="4606278" y="8235288"/>
                  <a:pt x="4585511" y="8240644"/>
                  <a:pt x="4585511" y="8240644"/>
                </a:cubicBezTo>
                <a:lnTo>
                  <a:pt x="4505555" y="8236071"/>
                </a:lnTo>
                <a:lnTo>
                  <a:pt x="4506753" y="8236369"/>
                </a:lnTo>
                <a:cubicBezTo>
                  <a:pt x="4506516" y="8243134"/>
                  <a:pt x="4506280" y="8249900"/>
                  <a:pt x="4526611" y="8257840"/>
                </a:cubicBezTo>
                <a:cubicBezTo>
                  <a:pt x="4506045" y="8256665"/>
                  <a:pt x="4505572" y="8270196"/>
                  <a:pt x="4505337" y="8276961"/>
                </a:cubicBezTo>
                <a:cubicBezTo>
                  <a:pt x="4526139" y="8271373"/>
                  <a:pt x="4526611" y="8257840"/>
                  <a:pt x="4546938" y="8265783"/>
                </a:cubicBezTo>
                <a:cubicBezTo>
                  <a:pt x="4546938" y="8265783"/>
                  <a:pt x="4547173" y="8259017"/>
                  <a:pt x="4547173" y="8259017"/>
                </a:cubicBezTo>
                <a:cubicBezTo>
                  <a:pt x="4567269" y="8273726"/>
                  <a:pt x="4588308" y="8261370"/>
                  <a:pt x="4608870" y="8262545"/>
                </a:cubicBezTo>
                <a:cubicBezTo>
                  <a:pt x="4608635" y="8269311"/>
                  <a:pt x="4608635" y="8269311"/>
                  <a:pt x="4608398" y="8276078"/>
                </a:cubicBezTo>
                <a:cubicBezTo>
                  <a:pt x="4628966" y="8277253"/>
                  <a:pt x="4649532" y="8278431"/>
                  <a:pt x="4649297" y="8285196"/>
                </a:cubicBezTo>
                <a:cubicBezTo>
                  <a:pt x="4670330" y="8272840"/>
                  <a:pt x="4710992" y="8288724"/>
                  <a:pt x="4732026" y="8276368"/>
                </a:cubicBezTo>
                <a:cubicBezTo>
                  <a:pt x="4732262" y="8269603"/>
                  <a:pt x="4711464" y="8275193"/>
                  <a:pt x="4711464" y="8275193"/>
                </a:cubicBezTo>
                <a:cubicBezTo>
                  <a:pt x="4711464" y="8275193"/>
                  <a:pt x="4711700" y="8268427"/>
                  <a:pt x="4711700" y="8268427"/>
                </a:cubicBezTo>
                <a:cubicBezTo>
                  <a:pt x="4690898" y="8274016"/>
                  <a:pt x="4670567" y="8266075"/>
                  <a:pt x="4670330" y="8272840"/>
                </a:cubicBezTo>
                <a:cubicBezTo>
                  <a:pt x="4649768" y="8271665"/>
                  <a:pt x="4650005" y="8264898"/>
                  <a:pt x="4629674" y="8256957"/>
                </a:cubicBezTo>
                <a:cubicBezTo>
                  <a:pt x="4650476" y="8251367"/>
                  <a:pt x="4650949" y="8237838"/>
                  <a:pt x="4630380" y="8236660"/>
                </a:cubicBezTo>
                <a:cubicBezTo>
                  <a:pt x="4630617" y="8229895"/>
                  <a:pt x="4651184" y="8231072"/>
                  <a:pt x="4651420" y="8224307"/>
                </a:cubicBezTo>
                <a:cubicBezTo>
                  <a:pt x="4671746" y="8232247"/>
                  <a:pt x="4692314" y="8233425"/>
                  <a:pt x="4712645" y="8241365"/>
                </a:cubicBezTo>
                <a:cubicBezTo>
                  <a:pt x="4733678" y="8229010"/>
                  <a:pt x="4754246" y="8230187"/>
                  <a:pt x="4775048" y="8224599"/>
                </a:cubicBezTo>
                <a:cubicBezTo>
                  <a:pt x="4775048" y="8224599"/>
                  <a:pt x="4775048" y="8224599"/>
                  <a:pt x="4774813" y="8231364"/>
                </a:cubicBezTo>
                <a:cubicBezTo>
                  <a:pt x="4795374" y="8232539"/>
                  <a:pt x="4795610" y="8225774"/>
                  <a:pt x="4816178" y="8226949"/>
                </a:cubicBezTo>
                <a:cubicBezTo>
                  <a:pt x="4796318" y="8205477"/>
                  <a:pt x="4817121" y="8199889"/>
                  <a:pt x="4858256" y="8202241"/>
                </a:cubicBezTo>
                <a:cubicBezTo>
                  <a:pt x="4879054" y="8196651"/>
                  <a:pt x="4879054" y="8196651"/>
                  <a:pt x="4879054" y="8196651"/>
                </a:cubicBezTo>
                <a:cubicBezTo>
                  <a:pt x="4879289" y="8189886"/>
                  <a:pt x="4879289" y="8189886"/>
                  <a:pt x="4858727" y="8188711"/>
                </a:cubicBezTo>
                <a:cubicBezTo>
                  <a:pt x="4858727" y="8188711"/>
                  <a:pt x="4838160" y="8187533"/>
                  <a:pt x="4838160" y="8187533"/>
                </a:cubicBezTo>
                <a:cubicBezTo>
                  <a:pt x="4838160" y="8187533"/>
                  <a:pt x="4838160" y="8187533"/>
                  <a:pt x="4817594" y="8186358"/>
                </a:cubicBezTo>
                <a:cubicBezTo>
                  <a:pt x="4817594" y="8186358"/>
                  <a:pt x="4817594" y="8186358"/>
                  <a:pt x="4817357" y="8193124"/>
                </a:cubicBezTo>
                <a:cubicBezTo>
                  <a:pt x="4817357" y="8193124"/>
                  <a:pt x="4796790" y="8191946"/>
                  <a:pt x="4796790" y="8191946"/>
                </a:cubicBezTo>
                <a:cubicBezTo>
                  <a:pt x="4796790" y="8191946"/>
                  <a:pt x="4796790" y="8191946"/>
                  <a:pt x="4797026" y="8185181"/>
                </a:cubicBezTo>
                <a:cubicBezTo>
                  <a:pt x="4796790" y="8191946"/>
                  <a:pt x="4776228" y="8190771"/>
                  <a:pt x="4775993" y="8197537"/>
                </a:cubicBezTo>
                <a:cubicBezTo>
                  <a:pt x="4755425" y="8196359"/>
                  <a:pt x="4755425" y="8196359"/>
                  <a:pt x="4755662" y="8189594"/>
                </a:cubicBezTo>
                <a:cubicBezTo>
                  <a:pt x="4714296" y="8194007"/>
                  <a:pt x="4694201" y="8179301"/>
                  <a:pt x="4694436" y="8172535"/>
                </a:cubicBezTo>
                <a:cubicBezTo>
                  <a:pt x="4694673" y="8165770"/>
                  <a:pt x="4694673" y="8165770"/>
                  <a:pt x="4715240" y="8166947"/>
                </a:cubicBezTo>
                <a:cubicBezTo>
                  <a:pt x="4756841" y="8155766"/>
                  <a:pt x="4737217" y="8127529"/>
                  <a:pt x="4798679" y="8137822"/>
                </a:cubicBezTo>
                <a:cubicBezTo>
                  <a:pt x="4798679" y="8137822"/>
                  <a:pt x="4819245" y="8139000"/>
                  <a:pt x="4819010" y="8145765"/>
                </a:cubicBezTo>
                <a:cubicBezTo>
                  <a:pt x="4839576" y="8146940"/>
                  <a:pt x="4839812" y="8140175"/>
                  <a:pt x="4840047" y="8133411"/>
                </a:cubicBezTo>
                <a:cubicBezTo>
                  <a:pt x="4840047" y="8133411"/>
                  <a:pt x="4840284" y="8126646"/>
                  <a:pt x="4840284" y="8126646"/>
                </a:cubicBezTo>
                <a:cubicBezTo>
                  <a:pt x="4840284" y="8126646"/>
                  <a:pt x="4840284" y="8126646"/>
                  <a:pt x="4860851" y="8127821"/>
                </a:cubicBezTo>
                <a:cubicBezTo>
                  <a:pt x="4860851" y="8127821"/>
                  <a:pt x="4860615" y="8134589"/>
                  <a:pt x="4860615" y="8134589"/>
                </a:cubicBezTo>
                <a:cubicBezTo>
                  <a:pt x="4860379" y="8141352"/>
                  <a:pt x="4860143" y="8148118"/>
                  <a:pt x="4880469" y="8156058"/>
                </a:cubicBezTo>
                <a:cubicBezTo>
                  <a:pt x="4859435" y="8168414"/>
                  <a:pt x="4900329" y="8177532"/>
                  <a:pt x="4879526" y="8183120"/>
                </a:cubicBezTo>
                <a:cubicBezTo>
                  <a:pt x="4879289" y="8189886"/>
                  <a:pt x="4879289" y="8189886"/>
                  <a:pt x="4879289" y="8189886"/>
                </a:cubicBezTo>
                <a:cubicBezTo>
                  <a:pt x="4879289" y="8189886"/>
                  <a:pt x="4899858" y="8191063"/>
                  <a:pt x="4899858" y="8191063"/>
                </a:cubicBezTo>
                <a:cubicBezTo>
                  <a:pt x="4900093" y="8184297"/>
                  <a:pt x="4900093" y="8184297"/>
                  <a:pt x="4920659" y="8185473"/>
                </a:cubicBezTo>
                <a:cubicBezTo>
                  <a:pt x="4900565" y="8170767"/>
                  <a:pt x="4921367" y="8165178"/>
                  <a:pt x="4921840" y="8151645"/>
                </a:cubicBezTo>
                <a:cubicBezTo>
                  <a:pt x="4921840" y="8151645"/>
                  <a:pt x="4942402" y="8152823"/>
                  <a:pt x="4963205" y="8147232"/>
                </a:cubicBezTo>
                <a:cubicBezTo>
                  <a:pt x="4942637" y="8146057"/>
                  <a:pt x="4942637" y="8146057"/>
                  <a:pt x="4922311" y="8138116"/>
                </a:cubicBezTo>
                <a:cubicBezTo>
                  <a:pt x="4943110" y="8132526"/>
                  <a:pt x="4963441" y="8140469"/>
                  <a:pt x="4963676" y="8133703"/>
                </a:cubicBezTo>
                <a:cubicBezTo>
                  <a:pt x="4943345" y="8125761"/>
                  <a:pt x="4902216" y="8123408"/>
                  <a:pt x="4882121" y="8108700"/>
                </a:cubicBezTo>
                <a:cubicBezTo>
                  <a:pt x="4923491" y="8104287"/>
                  <a:pt x="4923963" y="8090758"/>
                  <a:pt x="4944998" y="8078402"/>
                </a:cubicBezTo>
                <a:cubicBezTo>
                  <a:pt x="4986604" y="8067224"/>
                  <a:pt x="5048300" y="8070753"/>
                  <a:pt x="5089902" y="8059575"/>
                </a:cubicBezTo>
                <a:cubicBezTo>
                  <a:pt x="5100303" y="8056782"/>
                  <a:pt x="5105444" y="8057075"/>
                  <a:pt x="5107985" y="8058067"/>
                </a:cubicBezTo>
                <a:close/>
                <a:moveTo>
                  <a:pt x="5149335" y="8048837"/>
                </a:moveTo>
                <a:cubicBezTo>
                  <a:pt x="5149079" y="8056182"/>
                  <a:pt x="5149079" y="8056182"/>
                  <a:pt x="5149079" y="8056182"/>
                </a:cubicBezTo>
                <a:cubicBezTo>
                  <a:pt x="5149079" y="8056182"/>
                  <a:pt x="5149335" y="8048837"/>
                  <a:pt x="5134408" y="8055343"/>
                </a:cubicBezTo>
                <a:cubicBezTo>
                  <a:pt x="5149335" y="8048837"/>
                  <a:pt x="5149335" y="8048837"/>
                  <a:pt x="5149335" y="8048837"/>
                </a:cubicBezTo>
                <a:close/>
                <a:moveTo>
                  <a:pt x="5586243" y="8046023"/>
                </a:moveTo>
                <a:cubicBezTo>
                  <a:pt x="5586243" y="8046023"/>
                  <a:pt x="5586243" y="8046023"/>
                  <a:pt x="5586002" y="8052960"/>
                </a:cubicBezTo>
                <a:cubicBezTo>
                  <a:pt x="5585760" y="8059896"/>
                  <a:pt x="5585517" y="8066833"/>
                  <a:pt x="5585276" y="8073771"/>
                </a:cubicBezTo>
                <a:cubicBezTo>
                  <a:pt x="5564558" y="8065635"/>
                  <a:pt x="5564317" y="8072570"/>
                  <a:pt x="5543598" y="8064436"/>
                </a:cubicBezTo>
                <a:cubicBezTo>
                  <a:pt x="5543841" y="8057499"/>
                  <a:pt x="5565041" y="8051760"/>
                  <a:pt x="5586243" y="8046023"/>
                </a:cubicBezTo>
                <a:close/>
                <a:moveTo>
                  <a:pt x="4296569" y="8044053"/>
                </a:moveTo>
                <a:lnTo>
                  <a:pt x="4277248" y="8044546"/>
                </a:lnTo>
                <a:lnTo>
                  <a:pt x="4275975" y="8071314"/>
                </a:lnTo>
                <a:cubicBezTo>
                  <a:pt x="4297414" y="8071188"/>
                  <a:pt x="4305261" y="8080542"/>
                  <a:pt x="4323607" y="8078868"/>
                </a:cubicBezTo>
                <a:cubicBezTo>
                  <a:pt x="4325044" y="8074157"/>
                  <a:pt x="4328138" y="8075708"/>
                  <a:pt x="4328138" y="8075708"/>
                </a:cubicBezTo>
                <a:cubicBezTo>
                  <a:pt x="4326481" y="8069449"/>
                  <a:pt x="4326481" y="8069449"/>
                  <a:pt x="4323388" y="8067900"/>
                </a:cubicBezTo>
                <a:cubicBezTo>
                  <a:pt x="4324825" y="8063191"/>
                  <a:pt x="4321731" y="8061643"/>
                  <a:pt x="4321731" y="8061643"/>
                </a:cubicBezTo>
                <a:lnTo>
                  <a:pt x="4309397" y="8045854"/>
                </a:lnTo>
                <a:close/>
                <a:moveTo>
                  <a:pt x="5274552" y="8041279"/>
                </a:moveTo>
                <a:cubicBezTo>
                  <a:pt x="5296557" y="8042537"/>
                  <a:pt x="5296557" y="8042537"/>
                  <a:pt x="5318566" y="8043796"/>
                </a:cubicBezTo>
                <a:cubicBezTo>
                  <a:pt x="5318309" y="8051143"/>
                  <a:pt x="5318052" y="8058486"/>
                  <a:pt x="5318052" y="8058486"/>
                </a:cubicBezTo>
                <a:cubicBezTo>
                  <a:pt x="5274040" y="8055970"/>
                  <a:pt x="5274297" y="8048624"/>
                  <a:pt x="5274552" y="8041279"/>
                </a:cubicBezTo>
                <a:close/>
                <a:moveTo>
                  <a:pt x="4864464" y="8039903"/>
                </a:moveTo>
                <a:cubicBezTo>
                  <a:pt x="4864464" y="8039903"/>
                  <a:pt x="4864464" y="8039903"/>
                  <a:pt x="4885002" y="8041076"/>
                </a:cubicBezTo>
                <a:cubicBezTo>
                  <a:pt x="4884768" y="8047811"/>
                  <a:pt x="4884533" y="8054541"/>
                  <a:pt x="4884299" y="8061276"/>
                </a:cubicBezTo>
                <a:cubicBezTo>
                  <a:pt x="4863760" y="8060101"/>
                  <a:pt x="4843220" y="8058925"/>
                  <a:pt x="4843220" y="8058925"/>
                </a:cubicBezTo>
                <a:cubicBezTo>
                  <a:pt x="4843220" y="8058925"/>
                  <a:pt x="4843220" y="8058925"/>
                  <a:pt x="4842985" y="8065658"/>
                </a:cubicBezTo>
                <a:cubicBezTo>
                  <a:pt x="4822211" y="8071215"/>
                  <a:pt x="4821742" y="8084681"/>
                  <a:pt x="4821507" y="8091415"/>
                </a:cubicBezTo>
                <a:cubicBezTo>
                  <a:pt x="4780428" y="8089065"/>
                  <a:pt x="4821976" y="8077950"/>
                  <a:pt x="4780897" y="8075599"/>
                </a:cubicBezTo>
                <a:cubicBezTo>
                  <a:pt x="4781368" y="8062134"/>
                  <a:pt x="4802141" y="8056577"/>
                  <a:pt x="4822681" y="8057752"/>
                </a:cubicBezTo>
                <a:cubicBezTo>
                  <a:pt x="4822681" y="8057752"/>
                  <a:pt x="4843454" y="8052193"/>
                  <a:pt x="4843454" y="8052193"/>
                </a:cubicBezTo>
                <a:cubicBezTo>
                  <a:pt x="4843690" y="8045460"/>
                  <a:pt x="4843690" y="8045460"/>
                  <a:pt x="4864464" y="8039903"/>
                </a:cubicBezTo>
                <a:close/>
                <a:moveTo>
                  <a:pt x="5628583" y="8036280"/>
                </a:moveTo>
                <a:cubicBezTo>
                  <a:pt x="5639061" y="8036879"/>
                  <a:pt x="5649482" y="8039213"/>
                  <a:pt x="5649360" y="8042682"/>
                </a:cubicBezTo>
                <a:cubicBezTo>
                  <a:pt x="5649119" y="8049618"/>
                  <a:pt x="5649119" y="8049618"/>
                  <a:pt x="5627917" y="8055357"/>
                </a:cubicBezTo>
                <a:cubicBezTo>
                  <a:pt x="5606956" y="8054159"/>
                  <a:pt x="5606956" y="8054159"/>
                  <a:pt x="5606956" y="8054159"/>
                </a:cubicBezTo>
                <a:cubicBezTo>
                  <a:pt x="5606956" y="8054159"/>
                  <a:pt x="5606956" y="8054159"/>
                  <a:pt x="5586002" y="8052960"/>
                </a:cubicBezTo>
                <a:cubicBezTo>
                  <a:pt x="5586243" y="8046023"/>
                  <a:pt x="5586243" y="8046023"/>
                  <a:pt x="5607199" y="8047221"/>
                </a:cubicBezTo>
                <a:cubicBezTo>
                  <a:pt x="5586486" y="8039085"/>
                  <a:pt x="5628400" y="8041482"/>
                  <a:pt x="5607441" y="8040283"/>
                </a:cubicBezTo>
                <a:cubicBezTo>
                  <a:pt x="5607562" y="8036816"/>
                  <a:pt x="5618102" y="8035681"/>
                  <a:pt x="5628583" y="8036280"/>
                </a:cubicBezTo>
                <a:close/>
                <a:moveTo>
                  <a:pt x="4576744" y="8028353"/>
                </a:moveTo>
                <a:cubicBezTo>
                  <a:pt x="4598752" y="8029611"/>
                  <a:pt x="4598752" y="8029611"/>
                  <a:pt x="4598239" y="8044300"/>
                </a:cubicBezTo>
                <a:cubicBezTo>
                  <a:pt x="4575974" y="8050387"/>
                  <a:pt x="4553971" y="8049129"/>
                  <a:pt x="4532219" y="8040525"/>
                </a:cubicBezTo>
                <a:cubicBezTo>
                  <a:pt x="4532219" y="8040525"/>
                  <a:pt x="4510214" y="8039267"/>
                  <a:pt x="4510214" y="8039267"/>
                </a:cubicBezTo>
                <a:cubicBezTo>
                  <a:pt x="4510214" y="8039267"/>
                  <a:pt x="4510470" y="8031923"/>
                  <a:pt x="4510470" y="8031923"/>
                </a:cubicBezTo>
                <a:cubicBezTo>
                  <a:pt x="4532474" y="8033182"/>
                  <a:pt x="4532474" y="8033182"/>
                  <a:pt x="4532474" y="8033182"/>
                </a:cubicBezTo>
                <a:cubicBezTo>
                  <a:pt x="4554484" y="8034440"/>
                  <a:pt x="4554739" y="8027095"/>
                  <a:pt x="4576744" y="8028353"/>
                </a:cubicBezTo>
                <a:close/>
                <a:moveTo>
                  <a:pt x="5547589" y="8010285"/>
                </a:moveTo>
                <a:cubicBezTo>
                  <a:pt x="5547589" y="8010285"/>
                  <a:pt x="5547589" y="8010285"/>
                  <a:pt x="5547333" y="8017631"/>
                </a:cubicBezTo>
                <a:cubicBezTo>
                  <a:pt x="5525324" y="8016372"/>
                  <a:pt x="5525324" y="8016372"/>
                  <a:pt x="5525324" y="8016372"/>
                </a:cubicBezTo>
                <a:cubicBezTo>
                  <a:pt x="5547333" y="8017631"/>
                  <a:pt x="5547333" y="8017631"/>
                  <a:pt x="5547589" y="8010285"/>
                </a:cubicBezTo>
                <a:close/>
                <a:moveTo>
                  <a:pt x="5669393" y="8004610"/>
                </a:moveTo>
                <a:cubicBezTo>
                  <a:pt x="5669393" y="8004610"/>
                  <a:pt x="5690066" y="8005791"/>
                  <a:pt x="5690066" y="8005791"/>
                </a:cubicBezTo>
                <a:cubicBezTo>
                  <a:pt x="5690066" y="8005791"/>
                  <a:pt x="5690066" y="8005791"/>
                  <a:pt x="5710740" y="8006974"/>
                </a:cubicBezTo>
                <a:cubicBezTo>
                  <a:pt x="5710503" y="8013753"/>
                  <a:pt x="5731177" y="8014936"/>
                  <a:pt x="5730940" y="8021715"/>
                </a:cubicBezTo>
                <a:cubicBezTo>
                  <a:pt x="5730940" y="8021715"/>
                  <a:pt x="5730703" y="8028494"/>
                  <a:pt x="5709794" y="8034092"/>
                </a:cubicBezTo>
                <a:cubicBezTo>
                  <a:pt x="5709794" y="8034092"/>
                  <a:pt x="5709794" y="8034092"/>
                  <a:pt x="5730468" y="8035275"/>
                </a:cubicBezTo>
                <a:cubicBezTo>
                  <a:pt x="5709557" y="8040873"/>
                  <a:pt x="5730230" y="8042056"/>
                  <a:pt x="5729993" y="8048835"/>
                </a:cubicBezTo>
                <a:cubicBezTo>
                  <a:pt x="5729993" y="8048835"/>
                  <a:pt x="5709084" y="8054433"/>
                  <a:pt x="5708849" y="8061212"/>
                </a:cubicBezTo>
                <a:cubicBezTo>
                  <a:pt x="5667738" y="8052067"/>
                  <a:pt x="5689120" y="8032909"/>
                  <a:pt x="5689357" y="8026130"/>
                </a:cubicBezTo>
                <a:cubicBezTo>
                  <a:pt x="5689357" y="8026130"/>
                  <a:pt x="5689357" y="8026130"/>
                  <a:pt x="5710031" y="8027313"/>
                </a:cubicBezTo>
                <a:cubicBezTo>
                  <a:pt x="5710031" y="8027313"/>
                  <a:pt x="5710031" y="8027313"/>
                  <a:pt x="5710266" y="8020534"/>
                </a:cubicBezTo>
                <a:cubicBezTo>
                  <a:pt x="5689594" y="8019351"/>
                  <a:pt x="5689594" y="8019351"/>
                  <a:pt x="5689829" y="8012572"/>
                </a:cubicBezTo>
                <a:cubicBezTo>
                  <a:pt x="5689829" y="8012572"/>
                  <a:pt x="5689829" y="8012572"/>
                  <a:pt x="5669157" y="8011389"/>
                </a:cubicBezTo>
                <a:cubicBezTo>
                  <a:pt x="5669157" y="8011389"/>
                  <a:pt x="5669157" y="8011389"/>
                  <a:pt x="5669393" y="8004610"/>
                </a:cubicBezTo>
                <a:close/>
                <a:moveTo>
                  <a:pt x="5620235" y="8003497"/>
                </a:moveTo>
                <a:cubicBezTo>
                  <a:pt x="5633156" y="8004235"/>
                  <a:pt x="5648602" y="8006818"/>
                  <a:pt x="5669157" y="8011389"/>
                </a:cubicBezTo>
                <a:cubicBezTo>
                  <a:pt x="5648247" y="8016985"/>
                  <a:pt x="5648011" y="8023766"/>
                  <a:pt x="5627337" y="8022583"/>
                </a:cubicBezTo>
                <a:cubicBezTo>
                  <a:pt x="5627574" y="8015804"/>
                  <a:pt x="5585991" y="8020219"/>
                  <a:pt x="5586227" y="8013438"/>
                </a:cubicBezTo>
                <a:cubicBezTo>
                  <a:pt x="5586227" y="8013438"/>
                  <a:pt x="5565555" y="8012257"/>
                  <a:pt x="5565555" y="8012257"/>
                </a:cubicBezTo>
                <a:cubicBezTo>
                  <a:pt x="5565555" y="8012257"/>
                  <a:pt x="5565790" y="8005476"/>
                  <a:pt x="5565790" y="8005476"/>
                </a:cubicBezTo>
                <a:cubicBezTo>
                  <a:pt x="5565790" y="8005476"/>
                  <a:pt x="5586464" y="8006659"/>
                  <a:pt x="5586464" y="8006659"/>
                </a:cubicBezTo>
                <a:cubicBezTo>
                  <a:pt x="5596919" y="8003860"/>
                  <a:pt x="5607314" y="8002756"/>
                  <a:pt x="5620235" y="8003497"/>
                </a:cubicBezTo>
                <a:close/>
                <a:moveTo>
                  <a:pt x="4286284" y="7998424"/>
                </a:moveTo>
                <a:lnTo>
                  <a:pt x="4278937" y="8009013"/>
                </a:lnTo>
                <a:lnTo>
                  <a:pt x="4278560" y="8016941"/>
                </a:lnTo>
                <a:lnTo>
                  <a:pt x="4287177" y="8018872"/>
                </a:lnTo>
                <a:cubicBezTo>
                  <a:pt x="4287414" y="8012087"/>
                  <a:pt x="4287887" y="7998515"/>
                  <a:pt x="4287887" y="7998515"/>
                </a:cubicBezTo>
                <a:close/>
                <a:moveTo>
                  <a:pt x="4825322" y="7995960"/>
                </a:moveTo>
                <a:cubicBezTo>
                  <a:pt x="4835394" y="7999911"/>
                  <a:pt x="4830184" y="8002986"/>
                  <a:pt x="4824969" y="8006062"/>
                </a:cubicBezTo>
                <a:lnTo>
                  <a:pt x="4824853" y="8009425"/>
                </a:lnTo>
                <a:lnTo>
                  <a:pt x="4865608" y="8011756"/>
                </a:lnTo>
                <a:cubicBezTo>
                  <a:pt x="4865843" y="8005026"/>
                  <a:pt x="4886219" y="8006191"/>
                  <a:pt x="4865843" y="8005026"/>
                </a:cubicBezTo>
                <a:cubicBezTo>
                  <a:pt x="4866077" y="7998291"/>
                  <a:pt x="4866077" y="7998291"/>
                  <a:pt x="4866077" y="7998291"/>
                </a:cubicBezTo>
                <a:cubicBezTo>
                  <a:pt x="4866077" y="7998291"/>
                  <a:pt x="4866077" y="7998291"/>
                  <a:pt x="4886455" y="7999457"/>
                </a:cubicBezTo>
                <a:cubicBezTo>
                  <a:pt x="4886219" y="8006191"/>
                  <a:pt x="4885985" y="8012922"/>
                  <a:pt x="4885985" y="8012922"/>
                </a:cubicBezTo>
                <a:cubicBezTo>
                  <a:pt x="4865373" y="8018491"/>
                  <a:pt x="4844760" y="8024058"/>
                  <a:pt x="4824617" y="8016160"/>
                </a:cubicBezTo>
                <a:cubicBezTo>
                  <a:pt x="4804010" y="8021727"/>
                  <a:pt x="4803541" y="8035192"/>
                  <a:pt x="4823679" y="8043090"/>
                </a:cubicBezTo>
                <a:cubicBezTo>
                  <a:pt x="4803070" y="8048657"/>
                  <a:pt x="4782927" y="8040759"/>
                  <a:pt x="4782693" y="8047492"/>
                </a:cubicBezTo>
                <a:cubicBezTo>
                  <a:pt x="4762315" y="8046326"/>
                  <a:pt x="4742173" y="8038428"/>
                  <a:pt x="4741938" y="8045160"/>
                </a:cubicBezTo>
                <a:cubicBezTo>
                  <a:pt x="4721800" y="8037262"/>
                  <a:pt x="4722035" y="8030532"/>
                  <a:pt x="4701891" y="8022631"/>
                </a:cubicBezTo>
                <a:cubicBezTo>
                  <a:pt x="4722505" y="8017066"/>
                  <a:pt x="4742643" y="8024963"/>
                  <a:pt x="4763020" y="8026128"/>
                </a:cubicBezTo>
                <a:cubicBezTo>
                  <a:pt x="4783868" y="8013828"/>
                  <a:pt x="4784337" y="8000363"/>
                  <a:pt x="4825322" y="7995960"/>
                </a:cubicBezTo>
                <a:close/>
                <a:moveTo>
                  <a:pt x="5318202" y="7981758"/>
                </a:moveTo>
                <a:cubicBezTo>
                  <a:pt x="5320695" y="7982744"/>
                  <a:pt x="5320636" y="7984428"/>
                  <a:pt x="5320636" y="7984428"/>
                </a:cubicBezTo>
                <a:cubicBezTo>
                  <a:pt x="5320167" y="7997893"/>
                  <a:pt x="5300227" y="7990006"/>
                  <a:pt x="5319931" y="8004625"/>
                </a:cubicBezTo>
                <a:cubicBezTo>
                  <a:pt x="5299758" y="8003471"/>
                  <a:pt x="5279583" y="8002317"/>
                  <a:pt x="5259414" y="8001165"/>
                </a:cubicBezTo>
                <a:cubicBezTo>
                  <a:pt x="5239943" y="7979812"/>
                  <a:pt x="5299991" y="7996739"/>
                  <a:pt x="5300462" y="7983274"/>
                </a:cubicBezTo>
                <a:cubicBezTo>
                  <a:pt x="5310666" y="7980484"/>
                  <a:pt x="5315709" y="7980772"/>
                  <a:pt x="5318202" y="7981758"/>
                </a:cubicBezTo>
                <a:close/>
                <a:moveTo>
                  <a:pt x="5688412" y="7976636"/>
                </a:moveTo>
                <a:cubicBezTo>
                  <a:pt x="5688412" y="7976636"/>
                  <a:pt x="5688412" y="7976636"/>
                  <a:pt x="5710420" y="7977896"/>
                </a:cubicBezTo>
                <a:cubicBezTo>
                  <a:pt x="5710163" y="7985241"/>
                  <a:pt x="5710163" y="7985241"/>
                  <a:pt x="5710163" y="7985241"/>
                </a:cubicBezTo>
                <a:cubicBezTo>
                  <a:pt x="5709908" y="7992585"/>
                  <a:pt x="5709908" y="7992585"/>
                  <a:pt x="5709908" y="7992585"/>
                </a:cubicBezTo>
                <a:cubicBezTo>
                  <a:pt x="5709908" y="7992585"/>
                  <a:pt x="5709908" y="7992585"/>
                  <a:pt x="5687899" y="7991326"/>
                </a:cubicBezTo>
                <a:cubicBezTo>
                  <a:pt x="5688155" y="7983981"/>
                  <a:pt x="5688155" y="7983981"/>
                  <a:pt x="5688412" y="7976636"/>
                </a:cubicBezTo>
                <a:close/>
                <a:moveTo>
                  <a:pt x="4306766" y="7968906"/>
                </a:moveTo>
                <a:lnTo>
                  <a:pt x="4296675" y="7983450"/>
                </a:lnTo>
                <a:lnTo>
                  <a:pt x="4304946" y="7983202"/>
                </a:lnTo>
                <a:lnTo>
                  <a:pt x="4303280" y="7981841"/>
                </a:lnTo>
                <a:lnTo>
                  <a:pt x="4329551" y="7981687"/>
                </a:lnTo>
                <a:lnTo>
                  <a:pt x="4329829" y="7973719"/>
                </a:lnTo>
                <a:close/>
                <a:moveTo>
                  <a:pt x="5525867" y="7962434"/>
                </a:moveTo>
                <a:cubicBezTo>
                  <a:pt x="5546541" y="7963615"/>
                  <a:pt x="5546305" y="7970396"/>
                  <a:pt x="5567209" y="7964798"/>
                </a:cubicBezTo>
                <a:cubicBezTo>
                  <a:pt x="5566973" y="7971577"/>
                  <a:pt x="5587173" y="7986320"/>
                  <a:pt x="5566264" y="7991918"/>
                </a:cubicBezTo>
                <a:cubicBezTo>
                  <a:pt x="5566264" y="7991918"/>
                  <a:pt x="5586936" y="7993101"/>
                  <a:pt x="5586936" y="7993101"/>
                </a:cubicBezTo>
                <a:cubicBezTo>
                  <a:pt x="5586701" y="7999880"/>
                  <a:pt x="5586701" y="7999880"/>
                  <a:pt x="5566027" y="7998697"/>
                </a:cubicBezTo>
                <a:cubicBezTo>
                  <a:pt x="5565790" y="8005476"/>
                  <a:pt x="5565790" y="8005476"/>
                  <a:pt x="5565790" y="8005476"/>
                </a:cubicBezTo>
                <a:cubicBezTo>
                  <a:pt x="5565790" y="8005476"/>
                  <a:pt x="5565790" y="8005476"/>
                  <a:pt x="5545122" y="8004295"/>
                </a:cubicBezTo>
                <a:cubicBezTo>
                  <a:pt x="5504012" y="7995150"/>
                  <a:pt x="5525158" y="7982773"/>
                  <a:pt x="5525867" y="7962434"/>
                </a:cubicBezTo>
                <a:close/>
                <a:moveTo>
                  <a:pt x="4310753" y="7931837"/>
                </a:moveTo>
                <a:lnTo>
                  <a:pt x="4304082" y="7932281"/>
                </a:lnTo>
                <a:lnTo>
                  <a:pt x="4300804" y="7940653"/>
                </a:lnTo>
                <a:lnTo>
                  <a:pt x="4302156" y="7946044"/>
                </a:lnTo>
                <a:lnTo>
                  <a:pt x="4331012" y="7939793"/>
                </a:lnTo>
                <a:cubicBezTo>
                  <a:pt x="4331012" y="7939793"/>
                  <a:pt x="4310515" y="7938621"/>
                  <a:pt x="4310753" y="7931837"/>
                </a:cubicBezTo>
                <a:close/>
                <a:moveTo>
                  <a:pt x="4496164" y="7915246"/>
                </a:moveTo>
                <a:cubicBezTo>
                  <a:pt x="4516661" y="7916419"/>
                  <a:pt x="4516424" y="7923202"/>
                  <a:pt x="4516424" y="7923202"/>
                </a:cubicBezTo>
                <a:cubicBezTo>
                  <a:pt x="4536922" y="7924375"/>
                  <a:pt x="4557416" y="7925547"/>
                  <a:pt x="4557416" y="7925547"/>
                </a:cubicBezTo>
                <a:cubicBezTo>
                  <a:pt x="4557178" y="7932333"/>
                  <a:pt x="4577440" y="7940292"/>
                  <a:pt x="4597700" y="7948248"/>
                </a:cubicBezTo>
                <a:cubicBezTo>
                  <a:pt x="4618429" y="7942636"/>
                  <a:pt x="4618666" y="7935849"/>
                  <a:pt x="4618904" y="7929065"/>
                </a:cubicBezTo>
                <a:cubicBezTo>
                  <a:pt x="4639166" y="7937023"/>
                  <a:pt x="4659899" y="7931409"/>
                  <a:pt x="4680629" y="7925796"/>
                </a:cubicBezTo>
                <a:cubicBezTo>
                  <a:pt x="4680629" y="7925796"/>
                  <a:pt x="4680392" y="7932581"/>
                  <a:pt x="4680392" y="7932581"/>
                </a:cubicBezTo>
                <a:cubicBezTo>
                  <a:pt x="4700889" y="7933752"/>
                  <a:pt x="4701126" y="7926969"/>
                  <a:pt x="4721388" y="7934926"/>
                </a:cubicBezTo>
                <a:cubicBezTo>
                  <a:pt x="4721388" y="7934926"/>
                  <a:pt x="4741880" y="7936097"/>
                  <a:pt x="4742117" y="7929314"/>
                </a:cubicBezTo>
                <a:cubicBezTo>
                  <a:pt x="4742117" y="7929314"/>
                  <a:pt x="4721623" y="7928141"/>
                  <a:pt x="4721860" y="7921356"/>
                </a:cubicBezTo>
                <a:cubicBezTo>
                  <a:pt x="4742355" y="7922527"/>
                  <a:pt x="4742355" y="7922527"/>
                  <a:pt x="4762852" y="7923701"/>
                </a:cubicBezTo>
                <a:cubicBezTo>
                  <a:pt x="4762852" y="7923701"/>
                  <a:pt x="4762614" y="7930485"/>
                  <a:pt x="4762614" y="7930485"/>
                </a:cubicBezTo>
                <a:cubicBezTo>
                  <a:pt x="4782876" y="7938442"/>
                  <a:pt x="4783111" y="7931659"/>
                  <a:pt x="4803606" y="7932830"/>
                </a:cubicBezTo>
                <a:cubicBezTo>
                  <a:pt x="4803369" y="7939615"/>
                  <a:pt x="4823866" y="7940786"/>
                  <a:pt x="4844364" y="7941960"/>
                </a:cubicBezTo>
                <a:cubicBezTo>
                  <a:pt x="4844127" y="7948745"/>
                  <a:pt x="4823630" y="7947573"/>
                  <a:pt x="4823393" y="7954358"/>
                </a:cubicBezTo>
                <a:cubicBezTo>
                  <a:pt x="4802895" y="7953187"/>
                  <a:pt x="4802895" y="7953187"/>
                  <a:pt x="4803132" y="7946400"/>
                </a:cubicBezTo>
                <a:cubicBezTo>
                  <a:pt x="4782402" y="7952013"/>
                  <a:pt x="4782402" y="7952013"/>
                  <a:pt x="4782165" y="7958798"/>
                </a:cubicBezTo>
                <a:cubicBezTo>
                  <a:pt x="4782165" y="7958798"/>
                  <a:pt x="4782165" y="7958798"/>
                  <a:pt x="4802659" y="7959969"/>
                </a:cubicBezTo>
                <a:cubicBezTo>
                  <a:pt x="4782165" y="7958798"/>
                  <a:pt x="4781693" y="7972370"/>
                  <a:pt x="4760958" y="7977981"/>
                </a:cubicBezTo>
                <a:cubicBezTo>
                  <a:pt x="4760958" y="7977981"/>
                  <a:pt x="4740460" y="7976808"/>
                  <a:pt x="4740460" y="7976808"/>
                </a:cubicBezTo>
                <a:cubicBezTo>
                  <a:pt x="4719730" y="7982423"/>
                  <a:pt x="4760248" y="7998337"/>
                  <a:pt x="4719258" y="7995993"/>
                </a:cubicBezTo>
                <a:cubicBezTo>
                  <a:pt x="4719021" y="8002778"/>
                  <a:pt x="4719021" y="8002778"/>
                  <a:pt x="4718784" y="8009564"/>
                </a:cubicBezTo>
                <a:cubicBezTo>
                  <a:pt x="4718784" y="8009564"/>
                  <a:pt x="4718784" y="8009564"/>
                  <a:pt x="4698287" y="8008391"/>
                </a:cubicBezTo>
                <a:cubicBezTo>
                  <a:pt x="4698287" y="8008391"/>
                  <a:pt x="4698287" y="8008391"/>
                  <a:pt x="4698524" y="8001606"/>
                </a:cubicBezTo>
                <a:cubicBezTo>
                  <a:pt x="4698524" y="8001606"/>
                  <a:pt x="4698759" y="7994819"/>
                  <a:pt x="4698759" y="7994819"/>
                </a:cubicBezTo>
                <a:cubicBezTo>
                  <a:pt x="4678736" y="7980078"/>
                  <a:pt x="4617011" y="7983347"/>
                  <a:pt x="4596044" y="7995745"/>
                </a:cubicBezTo>
                <a:cubicBezTo>
                  <a:pt x="4554811" y="8000185"/>
                  <a:pt x="4514294" y="7984269"/>
                  <a:pt x="4494034" y="7976313"/>
                </a:cubicBezTo>
                <a:cubicBezTo>
                  <a:pt x="4494271" y="7969528"/>
                  <a:pt x="4515005" y="7963915"/>
                  <a:pt x="4515005" y="7963915"/>
                </a:cubicBezTo>
                <a:cubicBezTo>
                  <a:pt x="4515240" y="7957130"/>
                  <a:pt x="4515240" y="7957130"/>
                  <a:pt x="4494743" y="7955958"/>
                </a:cubicBezTo>
                <a:cubicBezTo>
                  <a:pt x="4474488" y="7948000"/>
                  <a:pt x="4474251" y="7954785"/>
                  <a:pt x="4474014" y="7961570"/>
                </a:cubicBezTo>
                <a:cubicBezTo>
                  <a:pt x="4453752" y="7953614"/>
                  <a:pt x="4433255" y="7952440"/>
                  <a:pt x="4412998" y="7944482"/>
                </a:cubicBezTo>
                <a:cubicBezTo>
                  <a:pt x="4412998" y="7944482"/>
                  <a:pt x="4433492" y="7945656"/>
                  <a:pt x="4433729" y="7938869"/>
                </a:cubicBezTo>
                <a:cubicBezTo>
                  <a:pt x="4433729" y="7938869"/>
                  <a:pt x="4433729" y="7938869"/>
                  <a:pt x="4433965" y="7932086"/>
                </a:cubicBezTo>
                <a:cubicBezTo>
                  <a:pt x="4433965" y="7932086"/>
                  <a:pt x="4434201" y="7925299"/>
                  <a:pt x="4413709" y="7924128"/>
                </a:cubicBezTo>
                <a:cubicBezTo>
                  <a:pt x="4434201" y="7925299"/>
                  <a:pt x="4434201" y="7925299"/>
                  <a:pt x="4434201" y="7925299"/>
                </a:cubicBezTo>
                <a:cubicBezTo>
                  <a:pt x="4434201" y="7925299"/>
                  <a:pt x="4434201" y="7925299"/>
                  <a:pt x="4454700" y="7926473"/>
                </a:cubicBezTo>
                <a:cubicBezTo>
                  <a:pt x="4454463" y="7933257"/>
                  <a:pt x="4454463" y="7933257"/>
                  <a:pt x="4454463" y="7933257"/>
                </a:cubicBezTo>
                <a:cubicBezTo>
                  <a:pt x="4454226" y="7940042"/>
                  <a:pt x="4454226" y="7940042"/>
                  <a:pt x="4454226" y="7940042"/>
                </a:cubicBezTo>
                <a:cubicBezTo>
                  <a:pt x="4454226" y="7940042"/>
                  <a:pt x="4474960" y="7934431"/>
                  <a:pt x="4474960" y="7934431"/>
                </a:cubicBezTo>
                <a:cubicBezTo>
                  <a:pt x="4475197" y="7927644"/>
                  <a:pt x="4475670" y="7914074"/>
                  <a:pt x="4496164" y="7915246"/>
                </a:cubicBezTo>
                <a:close/>
                <a:moveTo>
                  <a:pt x="5631774" y="7914521"/>
                </a:moveTo>
                <a:cubicBezTo>
                  <a:pt x="5631774" y="7914521"/>
                  <a:pt x="5631774" y="7914521"/>
                  <a:pt x="5653782" y="7915781"/>
                </a:cubicBezTo>
                <a:cubicBezTo>
                  <a:pt x="5653567" y="7921901"/>
                  <a:pt x="5653354" y="7928023"/>
                  <a:pt x="5631347" y="7926764"/>
                </a:cubicBezTo>
                <a:cubicBezTo>
                  <a:pt x="5631347" y="7926764"/>
                  <a:pt x="5631559" y="7920643"/>
                  <a:pt x="5631774" y="7914521"/>
                </a:cubicBezTo>
                <a:close/>
                <a:moveTo>
                  <a:pt x="2735120" y="7913317"/>
                </a:moveTo>
                <a:lnTo>
                  <a:pt x="2734578" y="7913717"/>
                </a:lnTo>
                <a:lnTo>
                  <a:pt x="2736601" y="7914289"/>
                </a:lnTo>
                <a:close/>
                <a:moveTo>
                  <a:pt x="5465333" y="7909909"/>
                </a:moveTo>
                <a:cubicBezTo>
                  <a:pt x="5506425" y="7925945"/>
                  <a:pt x="5422574" y="7941679"/>
                  <a:pt x="5505473" y="7953262"/>
                </a:cubicBezTo>
                <a:cubicBezTo>
                  <a:pt x="5505234" y="7960091"/>
                  <a:pt x="5484450" y="7958902"/>
                  <a:pt x="5484212" y="7965734"/>
                </a:cubicBezTo>
                <a:cubicBezTo>
                  <a:pt x="5483974" y="7972563"/>
                  <a:pt x="5462951" y="7978201"/>
                  <a:pt x="5462476" y="7991862"/>
                </a:cubicBezTo>
                <a:cubicBezTo>
                  <a:pt x="5462238" y="7998691"/>
                  <a:pt x="5483021" y="7999880"/>
                  <a:pt x="5503805" y="8001069"/>
                </a:cubicBezTo>
                <a:cubicBezTo>
                  <a:pt x="5482544" y="8013539"/>
                  <a:pt x="5461285" y="8026008"/>
                  <a:pt x="5502853" y="8028386"/>
                </a:cubicBezTo>
                <a:cubicBezTo>
                  <a:pt x="5460808" y="8039667"/>
                  <a:pt x="5440262" y="8031649"/>
                  <a:pt x="5419478" y="8030460"/>
                </a:cubicBezTo>
                <a:cubicBezTo>
                  <a:pt x="5440501" y="8024820"/>
                  <a:pt x="5378386" y="8014424"/>
                  <a:pt x="5399408" y="8008783"/>
                </a:cubicBezTo>
                <a:cubicBezTo>
                  <a:pt x="5420192" y="8009972"/>
                  <a:pt x="5440976" y="8011161"/>
                  <a:pt x="5441215" y="8004330"/>
                </a:cubicBezTo>
                <a:cubicBezTo>
                  <a:pt x="5441453" y="7997502"/>
                  <a:pt x="5441692" y="7990673"/>
                  <a:pt x="5441929" y="7983842"/>
                </a:cubicBezTo>
                <a:cubicBezTo>
                  <a:pt x="5442406" y="7970185"/>
                  <a:pt x="5421860" y="7962167"/>
                  <a:pt x="5422336" y="7948507"/>
                </a:cubicBezTo>
                <a:cubicBezTo>
                  <a:pt x="5422574" y="7941679"/>
                  <a:pt x="5422574" y="7941679"/>
                  <a:pt x="5422813" y="7934848"/>
                </a:cubicBezTo>
                <a:cubicBezTo>
                  <a:pt x="5402266" y="7926830"/>
                  <a:pt x="5402029" y="7933659"/>
                  <a:pt x="5402029" y="7933659"/>
                </a:cubicBezTo>
                <a:cubicBezTo>
                  <a:pt x="5381720" y="7918812"/>
                  <a:pt x="5423527" y="7914360"/>
                  <a:pt x="5465333" y="7909909"/>
                </a:cubicBezTo>
                <a:close/>
                <a:moveTo>
                  <a:pt x="4724480" y="7901879"/>
                </a:moveTo>
                <a:cubicBezTo>
                  <a:pt x="4724480" y="7901879"/>
                  <a:pt x="4742819" y="7902929"/>
                  <a:pt x="4742819" y="7902929"/>
                </a:cubicBezTo>
                <a:cubicBezTo>
                  <a:pt x="4742563" y="7910274"/>
                  <a:pt x="4705884" y="7908177"/>
                  <a:pt x="4724480" y="7901879"/>
                </a:cubicBezTo>
                <a:close/>
                <a:moveTo>
                  <a:pt x="5713409" y="7892204"/>
                </a:moveTo>
                <a:cubicBezTo>
                  <a:pt x="5713181" y="7898734"/>
                  <a:pt x="5713181" y="7898734"/>
                  <a:pt x="5713181" y="7898734"/>
                </a:cubicBezTo>
                <a:cubicBezTo>
                  <a:pt x="5712953" y="7905264"/>
                  <a:pt x="5712499" y="7918319"/>
                  <a:pt x="5712043" y="7931377"/>
                </a:cubicBezTo>
                <a:cubicBezTo>
                  <a:pt x="5712499" y="7918319"/>
                  <a:pt x="5712953" y="7905264"/>
                  <a:pt x="5691173" y="7897476"/>
                </a:cubicBezTo>
                <a:cubicBezTo>
                  <a:pt x="5713181" y="7898734"/>
                  <a:pt x="5713409" y="7892204"/>
                  <a:pt x="5713409" y="7892204"/>
                </a:cubicBezTo>
                <a:close/>
                <a:moveTo>
                  <a:pt x="862165" y="7890011"/>
                </a:moveTo>
                <a:cubicBezTo>
                  <a:pt x="864556" y="7890830"/>
                  <a:pt x="867626" y="7893054"/>
                  <a:pt x="871826" y="7897352"/>
                </a:cubicBezTo>
                <a:cubicBezTo>
                  <a:pt x="867097" y="7905720"/>
                  <a:pt x="863594" y="7919744"/>
                  <a:pt x="849239" y="7913860"/>
                </a:cubicBezTo>
                <a:cubicBezTo>
                  <a:pt x="851575" y="7904512"/>
                  <a:pt x="849183" y="7903530"/>
                  <a:pt x="846792" y="7902550"/>
                </a:cubicBezTo>
                <a:cubicBezTo>
                  <a:pt x="851548" y="7899347"/>
                  <a:pt x="853607" y="7893749"/>
                  <a:pt x="856576" y="7891101"/>
                </a:cubicBezTo>
                <a:cubicBezTo>
                  <a:pt x="858061" y="7889778"/>
                  <a:pt x="859773" y="7889192"/>
                  <a:pt x="862165" y="7890011"/>
                </a:cubicBezTo>
                <a:close/>
                <a:moveTo>
                  <a:pt x="4846198" y="7889216"/>
                </a:moveTo>
                <a:cubicBezTo>
                  <a:pt x="4867989" y="7896596"/>
                  <a:pt x="4889997" y="7897855"/>
                  <a:pt x="4889785" y="7903976"/>
                </a:cubicBezTo>
                <a:cubicBezTo>
                  <a:pt x="4889785" y="7903976"/>
                  <a:pt x="4845771" y="7901460"/>
                  <a:pt x="4846198" y="7889216"/>
                </a:cubicBezTo>
                <a:close/>
                <a:moveTo>
                  <a:pt x="4937626" y="7888924"/>
                </a:moveTo>
                <a:cubicBezTo>
                  <a:pt x="4944503" y="7889318"/>
                  <a:pt x="4949024" y="7891418"/>
                  <a:pt x="4948895" y="7895088"/>
                </a:cubicBezTo>
                <a:cubicBezTo>
                  <a:pt x="4948639" y="7902434"/>
                  <a:pt x="4948639" y="7902434"/>
                  <a:pt x="4930299" y="7901386"/>
                </a:cubicBezTo>
                <a:cubicBezTo>
                  <a:pt x="4930299" y="7901386"/>
                  <a:pt x="4930555" y="7894039"/>
                  <a:pt x="4912215" y="7892991"/>
                </a:cubicBezTo>
                <a:cubicBezTo>
                  <a:pt x="4921514" y="7889842"/>
                  <a:pt x="4930747" y="7888532"/>
                  <a:pt x="4937626" y="7888924"/>
                </a:cubicBezTo>
                <a:close/>
                <a:moveTo>
                  <a:pt x="5304423" y="7887213"/>
                </a:moveTo>
                <a:cubicBezTo>
                  <a:pt x="5304188" y="7893946"/>
                  <a:pt x="5303954" y="7900679"/>
                  <a:pt x="5303719" y="7907411"/>
                </a:cubicBezTo>
                <a:cubicBezTo>
                  <a:pt x="5303719" y="7907411"/>
                  <a:pt x="5303484" y="7914146"/>
                  <a:pt x="5303484" y="7914146"/>
                </a:cubicBezTo>
                <a:cubicBezTo>
                  <a:pt x="5303484" y="7914146"/>
                  <a:pt x="5324268" y="7915335"/>
                  <a:pt x="5324268" y="7915335"/>
                </a:cubicBezTo>
                <a:cubicBezTo>
                  <a:pt x="5324033" y="7922065"/>
                  <a:pt x="5303249" y="7920876"/>
                  <a:pt x="5324033" y="7922065"/>
                </a:cubicBezTo>
                <a:cubicBezTo>
                  <a:pt x="5324033" y="7922065"/>
                  <a:pt x="5345052" y="7916523"/>
                  <a:pt x="5344817" y="7923254"/>
                </a:cubicBezTo>
                <a:cubicBezTo>
                  <a:pt x="5344583" y="7929987"/>
                  <a:pt x="5323799" y="7928800"/>
                  <a:pt x="5282230" y="7926422"/>
                </a:cubicBezTo>
                <a:cubicBezTo>
                  <a:pt x="5282230" y="7926422"/>
                  <a:pt x="5282465" y="7919688"/>
                  <a:pt x="5282701" y="7912957"/>
                </a:cubicBezTo>
                <a:cubicBezTo>
                  <a:pt x="5282701" y="7912957"/>
                  <a:pt x="5282934" y="7906222"/>
                  <a:pt x="5282934" y="7906222"/>
                </a:cubicBezTo>
                <a:cubicBezTo>
                  <a:pt x="5283170" y="7899490"/>
                  <a:pt x="5304188" y="7893946"/>
                  <a:pt x="5304423" y="7887213"/>
                </a:cubicBezTo>
                <a:close/>
                <a:moveTo>
                  <a:pt x="4412726" y="7884049"/>
                </a:moveTo>
                <a:cubicBezTo>
                  <a:pt x="4412726" y="7884049"/>
                  <a:pt x="4412471" y="7891394"/>
                  <a:pt x="4412471" y="7891394"/>
                </a:cubicBezTo>
                <a:cubicBezTo>
                  <a:pt x="4412471" y="7891394"/>
                  <a:pt x="4397799" y="7890556"/>
                  <a:pt x="4397799" y="7890556"/>
                </a:cubicBezTo>
                <a:cubicBezTo>
                  <a:pt x="4398055" y="7883210"/>
                  <a:pt x="4398055" y="7883210"/>
                  <a:pt x="4412726" y="7884049"/>
                </a:cubicBezTo>
                <a:close/>
                <a:moveTo>
                  <a:pt x="4745079" y="7882489"/>
                </a:moveTo>
                <a:cubicBezTo>
                  <a:pt x="4745079" y="7882489"/>
                  <a:pt x="4745079" y="7882489"/>
                  <a:pt x="4765545" y="7883659"/>
                </a:cubicBezTo>
                <a:cubicBezTo>
                  <a:pt x="4765545" y="7883659"/>
                  <a:pt x="4765545" y="7883659"/>
                  <a:pt x="4765307" y="7890440"/>
                </a:cubicBezTo>
                <a:cubicBezTo>
                  <a:pt x="4765307" y="7890440"/>
                  <a:pt x="4744842" y="7889268"/>
                  <a:pt x="4744842" y="7889268"/>
                </a:cubicBezTo>
                <a:cubicBezTo>
                  <a:pt x="4745079" y="7882489"/>
                  <a:pt x="4745079" y="7882489"/>
                  <a:pt x="4745079" y="7882489"/>
                </a:cubicBezTo>
                <a:close/>
                <a:moveTo>
                  <a:pt x="4456991" y="7879220"/>
                </a:moveTo>
                <a:cubicBezTo>
                  <a:pt x="4467869" y="7883523"/>
                  <a:pt x="4467806" y="7885358"/>
                  <a:pt x="4464987" y="7887037"/>
                </a:cubicBezTo>
                <a:cubicBezTo>
                  <a:pt x="4462173" y="7888717"/>
                  <a:pt x="4456606" y="7890237"/>
                  <a:pt x="4456478" y="7893911"/>
                </a:cubicBezTo>
                <a:cubicBezTo>
                  <a:pt x="4456478" y="7893911"/>
                  <a:pt x="4456735" y="7886566"/>
                  <a:pt x="4434731" y="7885307"/>
                </a:cubicBezTo>
                <a:cubicBezTo>
                  <a:pt x="4434986" y="7877962"/>
                  <a:pt x="4456991" y="7879220"/>
                  <a:pt x="4456991" y="7879220"/>
                </a:cubicBezTo>
                <a:close/>
                <a:moveTo>
                  <a:pt x="4949578" y="7875503"/>
                </a:moveTo>
                <a:lnTo>
                  <a:pt x="4949365" y="7881625"/>
                </a:lnTo>
                <a:lnTo>
                  <a:pt x="4944050" y="7875954"/>
                </a:lnTo>
                <a:cubicBezTo>
                  <a:pt x="4945911" y="7875295"/>
                  <a:pt x="4949578" y="7875503"/>
                  <a:pt x="4949578" y="7875503"/>
                </a:cubicBezTo>
                <a:close/>
                <a:moveTo>
                  <a:pt x="4499300" y="7875225"/>
                </a:moveTo>
                <a:cubicBezTo>
                  <a:pt x="4499063" y="7882004"/>
                  <a:pt x="4499063" y="7882004"/>
                  <a:pt x="4499063" y="7882004"/>
                </a:cubicBezTo>
                <a:cubicBezTo>
                  <a:pt x="4498591" y="7895566"/>
                  <a:pt x="4498354" y="7902345"/>
                  <a:pt x="4518578" y="7910295"/>
                </a:cubicBezTo>
                <a:cubicBezTo>
                  <a:pt x="4497881" y="7915903"/>
                  <a:pt x="4498117" y="7909124"/>
                  <a:pt x="4457192" y="7906783"/>
                </a:cubicBezTo>
                <a:cubicBezTo>
                  <a:pt x="4478125" y="7894394"/>
                  <a:pt x="4458138" y="7879663"/>
                  <a:pt x="4499300" y="7875225"/>
                </a:cubicBezTo>
                <a:close/>
                <a:moveTo>
                  <a:pt x="5464255" y="7870597"/>
                </a:moveTo>
                <a:cubicBezTo>
                  <a:pt x="5464255" y="7870597"/>
                  <a:pt x="5486263" y="7871856"/>
                  <a:pt x="5486263" y="7871856"/>
                </a:cubicBezTo>
                <a:cubicBezTo>
                  <a:pt x="5486008" y="7879201"/>
                  <a:pt x="5463999" y="7877943"/>
                  <a:pt x="5463999" y="7877943"/>
                </a:cubicBezTo>
                <a:cubicBezTo>
                  <a:pt x="5464255" y="7870597"/>
                  <a:pt x="5464255" y="7870597"/>
                  <a:pt x="5464255" y="7870597"/>
                </a:cubicBezTo>
                <a:close/>
                <a:moveTo>
                  <a:pt x="5716455" y="7857424"/>
                </a:moveTo>
                <a:cubicBezTo>
                  <a:pt x="5716455" y="7857424"/>
                  <a:pt x="5716221" y="7864155"/>
                  <a:pt x="5736395" y="7865309"/>
                </a:cubicBezTo>
                <a:cubicBezTo>
                  <a:pt x="5736160" y="7872043"/>
                  <a:pt x="5715752" y="7877622"/>
                  <a:pt x="5715752" y="7877622"/>
                </a:cubicBezTo>
                <a:cubicBezTo>
                  <a:pt x="5695816" y="7869735"/>
                  <a:pt x="5675408" y="7875314"/>
                  <a:pt x="5655234" y="7874160"/>
                </a:cubicBezTo>
                <a:cubicBezTo>
                  <a:pt x="5655937" y="7853962"/>
                  <a:pt x="5696052" y="7863003"/>
                  <a:pt x="5716455" y="7857424"/>
                </a:cubicBezTo>
                <a:close/>
                <a:moveTo>
                  <a:pt x="4746261" y="7848590"/>
                </a:moveTo>
                <a:cubicBezTo>
                  <a:pt x="4746025" y="7855369"/>
                  <a:pt x="4746025" y="7855369"/>
                  <a:pt x="4746025" y="7855369"/>
                </a:cubicBezTo>
                <a:cubicBezTo>
                  <a:pt x="4746025" y="7855369"/>
                  <a:pt x="4725564" y="7854200"/>
                  <a:pt x="4725564" y="7854200"/>
                </a:cubicBezTo>
                <a:cubicBezTo>
                  <a:pt x="4725564" y="7854200"/>
                  <a:pt x="4725564" y="7854200"/>
                  <a:pt x="4746261" y="7848590"/>
                </a:cubicBezTo>
                <a:close/>
                <a:moveTo>
                  <a:pt x="5305831" y="7846818"/>
                </a:moveTo>
                <a:cubicBezTo>
                  <a:pt x="5326381" y="7854739"/>
                  <a:pt x="5326146" y="7861470"/>
                  <a:pt x="5346931" y="7862659"/>
                </a:cubicBezTo>
                <a:cubicBezTo>
                  <a:pt x="5346696" y="7869393"/>
                  <a:pt x="5325912" y="7868204"/>
                  <a:pt x="5305128" y="7867015"/>
                </a:cubicBezTo>
                <a:cubicBezTo>
                  <a:pt x="5304893" y="7873748"/>
                  <a:pt x="5325912" y="7868204"/>
                  <a:pt x="5325677" y="7874937"/>
                </a:cubicBezTo>
                <a:cubicBezTo>
                  <a:pt x="5325443" y="7881670"/>
                  <a:pt x="5304659" y="7880481"/>
                  <a:pt x="5304423" y="7887213"/>
                </a:cubicBezTo>
                <a:cubicBezTo>
                  <a:pt x="5304423" y="7887213"/>
                  <a:pt x="5304423" y="7887213"/>
                  <a:pt x="5283639" y="7886025"/>
                </a:cubicBezTo>
                <a:cubicBezTo>
                  <a:pt x="5221757" y="7868993"/>
                  <a:pt x="5264264" y="7844440"/>
                  <a:pt x="5305831" y="7846818"/>
                </a:cubicBezTo>
                <a:close/>
                <a:moveTo>
                  <a:pt x="4436609" y="7831446"/>
                </a:moveTo>
                <a:cubicBezTo>
                  <a:pt x="4436609" y="7831446"/>
                  <a:pt x="4458617" y="7832705"/>
                  <a:pt x="4458617" y="7832705"/>
                </a:cubicBezTo>
                <a:cubicBezTo>
                  <a:pt x="4458362" y="7840050"/>
                  <a:pt x="4458362" y="7840050"/>
                  <a:pt x="4458362" y="7840050"/>
                </a:cubicBezTo>
                <a:cubicBezTo>
                  <a:pt x="4458362" y="7840050"/>
                  <a:pt x="4436352" y="7838792"/>
                  <a:pt x="4436352" y="7838792"/>
                </a:cubicBezTo>
                <a:cubicBezTo>
                  <a:pt x="4436609" y="7831446"/>
                  <a:pt x="4436609" y="7831446"/>
                  <a:pt x="4436609" y="7831446"/>
                </a:cubicBezTo>
                <a:close/>
                <a:moveTo>
                  <a:pt x="4745638" y="7822135"/>
                </a:moveTo>
                <a:cubicBezTo>
                  <a:pt x="4745638" y="7822135"/>
                  <a:pt x="4745638" y="7822135"/>
                  <a:pt x="4767645" y="7823394"/>
                </a:cubicBezTo>
                <a:cubicBezTo>
                  <a:pt x="4767645" y="7823394"/>
                  <a:pt x="4767391" y="7830739"/>
                  <a:pt x="4767391" y="7830739"/>
                </a:cubicBezTo>
                <a:cubicBezTo>
                  <a:pt x="4745381" y="7829481"/>
                  <a:pt x="4745381" y="7829481"/>
                  <a:pt x="4745381" y="7829481"/>
                </a:cubicBezTo>
                <a:cubicBezTo>
                  <a:pt x="4745381" y="7829481"/>
                  <a:pt x="4745638" y="7822135"/>
                  <a:pt x="4745638" y="7822135"/>
                </a:cubicBezTo>
                <a:close/>
                <a:moveTo>
                  <a:pt x="5247771" y="7808078"/>
                </a:moveTo>
                <a:cubicBezTo>
                  <a:pt x="5249578" y="7808948"/>
                  <a:pt x="5253192" y="7810690"/>
                  <a:pt x="5260528" y="7811109"/>
                </a:cubicBezTo>
                <a:cubicBezTo>
                  <a:pt x="5260315" y="7817229"/>
                  <a:pt x="5245643" y="7816390"/>
                  <a:pt x="5245643" y="7816390"/>
                </a:cubicBezTo>
                <a:cubicBezTo>
                  <a:pt x="5245643" y="7816390"/>
                  <a:pt x="5245857" y="7810269"/>
                  <a:pt x="5245857" y="7810269"/>
                </a:cubicBezTo>
                <a:cubicBezTo>
                  <a:pt x="5245963" y="7807209"/>
                  <a:pt x="5245963" y="7807209"/>
                  <a:pt x="5247771" y="7808078"/>
                </a:cubicBezTo>
                <a:close/>
                <a:moveTo>
                  <a:pt x="4665462" y="7802830"/>
                </a:moveTo>
                <a:cubicBezTo>
                  <a:pt x="4665462" y="7802830"/>
                  <a:pt x="4665462" y="7802830"/>
                  <a:pt x="4665207" y="7810178"/>
                </a:cubicBezTo>
                <a:cubicBezTo>
                  <a:pt x="4643197" y="7808917"/>
                  <a:pt x="4643197" y="7808917"/>
                  <a:pt x="4643197" y="7808917"/>
                </a:cubicBezTo>
                <a:cubicBezTo>
                  <a:pt x="4643454" y="7801572"/>
                  <a:pt x="4665462" y="7802830"/>
                  <a:pt x="4665462" y="7802830"/>
                </a:cubicBezTo>
                <a:close/>
                <a:moveTo>
                  <a:pt x="5324363" y="7798506"/>
                </a:moveTo>
                <a:cubicBezTo>
                  <a:pt x="5327147" y="7797745"/>
                  <a:pt x="5327147" y="7797745"/>
                  <a:pt x="5327018" y="7801417"/>
                </a:cubicBezTo>
                <a:cubicBezTo>
                  <a:pt x="5326762" y="7808763"/>
                  <a:pt x="5326762" y="7808763"/>
                  <a:pt x="5326762" y="7808763"/>
                </a:cubicBezTo>
                <a:cubicBezTo>
                  <a:pt x="5326762" y="7808763"/>
                  <a:pt x="5326762" y="7808763"/>
                  <a:pt x="5304754" y="7807504"/>
                </a:cubicBezTo>
                <a:cubicBezTo>
                  <a:pt x="5304754" y="7807504"/>
                  <a:pt x="5305011" y="7800159"/>
                  <a:pt x="5305011" y="7800159"/>
                </a:cubicBezTo>
                <a:cubicBezTo>
                  <a:pt x="5316014" y="7800789"/>
                  <a:pt x="5321581" y="7799268"/>
                  <a:pt x="5324363" y="7798506"/>
                </a:cubicBezTo>
                <a:close/>
                <a:moveTo>
                  <a:pt x="2766057" y="7790641"/>
                </a:moveTo>
                <a:lnTo>
                  <a:pt x="2755398" y="7792941"/>
                </a:lnTo>
                <a:cubicBezTo>
                  <a:pt x="2747724" y="7796343"/>
                  <a:pt x="2740049" y="7801052"/>
                  <a:pt x="2732371" y="7805763"/>
                </a:cubicBezTo>
                <a:cubicBezTo>
                  <a:pt x="2731201" y="7800045"/>
                  <a:pt x="2732388" y="7795294"/>
                  <a:pt x="2732388" y="7795294"/>
                </a:cubicBezTo>
                <a:cubicBezTo>
                  <a:pt x="2707619" y="7790380"/>
                  <a:pt x="2699306" y="7823633"/>
                  <a:pt x="2699275" y="7844570"/>
                </a:cubicBezTo>
                <a:cubicBezTo>
                  <a:pt x="2706348" y="7847469"/>
                  <a:pt x="2709894" y="7843684"/>
                  <a:pt x="2711098" y="7828466"/>
                </a:cubicBezTo>
                <a:cubicBezTo>
                  <a:pt x="2714051" y="7827057"/>
                  <a:pt x="2714786" y="7828013"/>
                  <a:pt x="2714377" y="7830300"/>
                </a:cubicBezTo>
                <a:lnTo>
                  <a:pt x="2712049" y="7836664"/>
                </a:lnTo>
                <a:lnTo>
                  <a:pt x="2736566" y="7845737"/>
                </a:lnTo>
                <a:cubicBezTo>
                  <a:pt x="2746416" y="7849988"/>
                  <a:pt x="2755283" y="7853071"/>
                  <a:pt x="2756721" y="7848362"/>
                </a:cubicBezTo>
                <a:cubicBezTo>
                  <a:pt x="2761252" y="7845202"/>
                  <a:pt x="2747219" y="7832747"/>
                  <a:pt x="2759596" y="7838943"/>
                </a:cubicBezTo>
                <a:cubicBezTo>
                  <a:pt x="2761033" y="7834234"/>
                  <a:pt x="2761033" y="7834234"/>
                  <a:pt x="2757939" y="7832685"/>
                </a:cubicBezTo>
                <a:cubicBezTo>
                  <a:pt x="2757939" y="7832685"/>
                  <a:pt x="2757939" y="7832685"/>
                  <a:pt x="2742467" y="7824942"/>
                </a:cubicBezTo>
                <a:cubicBezTo>
                  <a:pt x="2742467" y="7824942"/>
                  <a:pt x="2739372" y="7823394"/>
                  <a:pt x="2739372" y="7823394"/>
                </a:cubicBezTo>
                <a:cubicBezTo>
                  <a:pt x="2740809" y="7818685"/>
                  <a:pt x="2743904" y="7820233"/>
                  <a:pt x="2743904" y="7820233"/>
                </a:cubicBezTo>
                <a:cubicBezTo>
                  <a:pt x="2743904" y="7820233"/>
                  <a:pt x="2743904" y="7820233"/>
                  <a:pt x="2759376" y="7827977"/>
                </a:cubicBezTo>
                <a:cubicBezTo>
                  <a:pt x="2759376" y="7827977"/>
                  <a:pt x="2762470" y="7829525"/>
                  <a:pt x="2762470" y="7829525"/>
                </a:cubicBezTo>
                <a:cubicBezTo>
                  <a:pt x="2759156" y="7817011"/>
                  <a:pt x="2762445" y="7809157"/>
                  <a:pt x="2765526" y="7800520"/>
                </a:cubicBezTo>
                <a:close/>
                <a:moveTo>
                  <a:pt x="5717508" y="7774688"/>
                </a:moveTo>
                <a:cubicBezTo>
                  <a:pt x="5717508" y="7774688"/>
                  <a:pt x="5739512" y="7775946"/>
                  <a:pt x="5739273" y="7782803"/>
                </a:cubicBezTo>
                <a:cubicBezTo>
                  <a:pt x="5739273" y="7782803"/>
                  <a:pt x="5739273" y="7782803"/>
                  <a:pt x="5717269" y="7781544"/>
                </a:cubicBezTo>
                <a:cubicBezTo>
                  <a:pt x="5717269" y="7781544"/>
                  <a:pt x="5717030" y="7788399"/>
                  <a:pt x="5717030" y="7788399"/>
                </a:cubicBezTo>
                <a:cubicBezTo>
                  <a:pt x="5739034" y="7789657"/>
                  <a:pt x="5739034" y="7789657"/>
                  <a:pt x="5738795" y="7796513"/>
                </a:cubicBezTo>
                <a:cubicBezTo>
                  <a:pt x="5738555" y="7803368"/>
                  <a:pt x="5716552" y="7802109"/>
                  <a:pt x="5716552" y="7802109"/>
                </a:cubicBezTo>
                <a:cubicBezTo>
                  <a:pt x="5716552" y="7802109"/>
                  <a:pt x="5716312" y="7808964"/>
                  <a:pt x="5716312" y="7808964"/>
                </a:cubicBezTo>
                <a:cubicBezTo>
                  <a:pt x="5716312" y="7808964"/>
                  <a:pt x="5694303" y="7807705"/>
                  <a:pt x="5694303" y="7807705"/>
                </a:cubicBezTo>
                <a:cubicBezTo>
                  <a:pt x="5694542" y="7800851"/>
                  <a:pt x="5694542" y="7800851"/>
                  <a:pt x="5694542" y="7800851"/>
                </a:cubicBezTo>
                <a:cubicBezTo>
                  <a:pt x="5694542" y="7800851"/>
                  <a:pt x="5694542" y="7800851"/>
                  <a:pt x="5694782" y="7793995"/>
                </a:cubicBezTo>
                <a:cubicBezTo>
                  <a:pt x="5694782" y="7793995"/>
                  <a:pt x="5694782" y="7793995"/>
                  <a:pt x="5695020" y="7787140"/>
                </a:cubicBezTo>
                <a:cubicBezTo>
                  <a:pt x="5695260" y="7780286"/>
                  <a:pt x="5717269" y="7781544"/>
                  <a:pt x="5717508" y="7774688"/>
                </a:cubicBezTo>
                <a:close/>
                <a:moveTo>
                  <a:pt x="927362" y="7767420"/>
                </a:moveTo>
                <a:cubicBezTo>
                  <a:pt x="924964" y="7787320"/>
                  <a:pt x="917951" y="7784446"/>
                  <a:pt x="908601" y="7780614"/>
                </a:cubicBezTo>
                <a:cubicBezTo>
                  <a:pt x="913307" y="7772102"/>
                  <a:pt x="915674" y="7762630"/>
                  <a:pt x="927362" y="7767420"/>
                </a:cubicBezTo>
                <a:close/>
                <a:moveTo>
                  <a:pt x="4402324" y="7760797"/>
                </a:moveTo>
                <a:cubicBezTo>
                  <a:pt x="4402069" y="7768143"/>
                  <a:pt x="4380060" y="7766884"/>
                  <a:pt x="4380060" y="7766884"/>
                </a:cubicBezTo>
                <a:cubicBezTo>
                  <a:pt x="4358056" y="7765626"/>
                  <a:pt x="4380316" y="7759539"/>
                  <a:pt x="4402324" y="7760797"/>
                </a:cubicBezTo>
                <a:close/>
                <a:moveTo>
                  <a:pt x="5712496" y="7760299"/>
                </a:moveTo>
                <a:cubicBezTo>
                  <a:pt x="5718061" y="7758777"/>
                  <a:pt x="5729065" y="7759406"/>
                  <a:pt x="5739938" y="7763708"/>
                </a:cubicBezTo>
                <a:cubicBezTo>
                  <a:pt x="5739683" y="7771052"/>
                  <a:pt x="5717678" y="7769794"/>
                  <a:pt x="5717678" y="7769794"/>
                </a:cubicBezTo>
                <a:cubicBezTo>
                  <a:pt x="5706802" y="7765493"/>
                  <a:pt x="5706930" y="7761820"/>
                  <a:pt x="5712496" y="7760299"/>
                </a:cubicBezTo>
                <a:close/>
                <a:moveTo>
                  <a:pt x="5635663" y="7750382"/>
                </a:moveTo>
                <a:cubicBezTo>
                  <a:pt x="5635663" y="7750382"/>
                  <a:pt x="5655834" y="7751536"/>
                  <a:pt x="5655834" y="7751536"/>
                </a:cubicBezTo>
                <a:cubicBezTo>
                  <a:pt x="5655834" y="7751536"/>
                  <a:pt x="5655834" y="7751536"/>
                  <a:pt x="5655598" y="7758315"/>
                </a:cubicBezTo>
                <a:cubicBezTo>
                  <a:pt x="5655361" y="7765094"/>
                  <a:pt x="5655124" y="7771875"/>
                  <a:pt x="5655124" y="7771875"/>
                </a:cubicBezTo>
                <a:cubicBezTo>
                  <a:pt x="5674944" y="7783199"/>
                  <a:pt x="5674649" y="7791673"/>
                  <a:pt x="5669311" y="7799859"/>
                </a:cubicBezTo>
                <a:cubicBezTo>
                  <a:pt x="5663971" y="7808046"/>
                  <a:pt x="5653587" y="7815946"/>
                  <a:pt x="5653232" y="7826115"/>
                </a:cubicBezTo>
                <a:cubicBezTo>
                  <a:pt x="5652997" y="7832894"/>
                  <a:pt x="5652997" y="7832894"/>
                  <a:pt x="5652997" y="7832894"/>
                </a:cubicBezTo>
                <a:cubicBezTo>
                  <a:pt x="5652760" y="7839673"/>
                  <a:pt x="5652760" y="7839673"/>
                  <a:pt x="5632590" y="7838519"/>
                </a:cubicBezTo>
                <a:cubicBezTo>
                  <a:pt x="5632590" y="7838519"/>
                  <a:pt x="5632590" y="7838519"/>
                  <a:pt x="5632827" y="7831740"/>
                </a:cubicBezTo>
                <a:cubicBezTo>
                  <a:pt x="5612889" y="7823807"/>
                  <a:pt x="5613125" y="7817028"/>
                  <a:pt x="5613125" y="7817028"/>
                </a:cubicBezTo>
                <a:cubicBezTo>
                  <a:pt x="5613361" y="7810247"/>
                  <a:pt x="5613361" y="7810247"/>
                  <a:pt x="5633537" y="7811399"/>
                </a:cubicBezTo>
                <a:cubicBezTo>
                  <a:pt x="5633772" y="7804620"/>
                  <a:pt x="5613598" y="7803466"/>
                  <a:pt x="5613835" y="7796687"/>
                </a:cubicBezTo>
                <a:cubicBezTo>
                  <a:pt x="5613835" y="7796687"/>
                  <a:pt x="5634245" y="7791062"/>
                  <a:pt x="5614307" y="7783127"/>
                </a:cubicBezTo>
                <a:cubicBezTo>
                  <a:pt x="5614307" y="7783127"/>
                  <a:pt x="5634482" y="7784281"/>
                  <a:pt x="5634719" y="7777502"/>
                </a:cubicBezTo>
                <a:cubicBezTo>
                  <a:pt x="5634954" y="7770721"/>
                  <a:pt x="5634954" y="7770721"/>
                  <a:pt x="5634954" y="7770721"/>
                </a:cubicBezTo>
                <a:cubicBezTo>
                  <a:pt x="5634954" y="7770721"/>
                  <a:pt x="5614780" y="7769567"/>
                  <a:pt x="5614780" y="7769567"/>
                </a:cubicBezTo>
                <a:cubicBezTo>
                  <a:pt x="5615017" y="7762788"/>
                  <a:pt x="5635191" y="7763942"/>
                  <a:pt x="5635428" y="7757161"/>
                </a:cubicBezTo>
                <a:cubicBezTo>
                  <a:pt x="5635428" y="7757161"/>
                  <a:pt x="5635428" y="7757161"/>
                  <a:pt x="5635663" y="7750382"/>
                </a:cubicBezTo>
                <a:close/>
                <a:moveTo>
                  <a:pt x="5351158" y="7741471"/>
                </a:moveTo>
                <a:cubicBezTo>
                  <a:pt x="5351158" y="7741471"/>
                  <a:pt x="5351158" y="7741471"/>
                  <a:pt x="5365829" y="7742310"/>
                </a:cubicBezTo>
                <a:cubicBezTo>
                  <a:pt x="5365829" y="7742310"/>
                  <a:pt x="5365829" y="7742310"/>
                  <a:pt x="5365572" y="7749656"/>
                </a:cubicBezTo>
                <a:cubicBezTo>
                  <a:pt x="5350901" y="7748817"/>
                  <a:pt x="5350901" y="7748817"/>
                  <a:pt x="5350901" y="7748817"/>
                </a:cubicBezTo>
                <a:cubicBezTo>
                  <a:pt x="5351158" y="7741471"/>
                  <a:pt x="5351158" y="7741471"/>
                  <a:pt x="5351158" y="7741471"/>
                </a:cubicBezTo>
                <a:close/>
                <a:moveTo>
                  <a:pt x="903860" y="7727411"/>
                </a:moveTo>
                <a:cubicBezTo>
                  <a:pt x="899270" y="7745778"/>
                  <a:pt x="894636" y="7754005"/>
                  <a:pt x="884095" y="7744622"/>
                </a:cubicBezTo>
                <a:cubicBezTo>
                  <a:pt x="885202" y="7729887"/>
                  <a:pt x="889836" y="7721660"/>
                  <a:pt x="903860" y="7727411"/>
                </a:cubicBezTo>
                <a:close/>
                <a:moveTo>
                  <a:pt x="4476352" y="7719340"/>
                </a:moveTo>
                <a:cubicBezTo>
                  <a:pt x="4484636" y="7718894"/>
                  <a:pt x="4495638" y="7719524"/>
                  <a:pt x="4506644" y="7720154"/>
                </a:cubicBezTo>
                <a:cubicBezTo>
                  <a:pt x="4506644" y="7720154"/>
                  <a:pt x="4484380" y="7726241"/>
                  <a:pt x="4484380" y="7726241"/>
                </a:cubicBezTo>
                <a:cubicBezTo>
                  <a:pt x="4484380" y="7726241"/>
                  <a:pt x="4484380" y="7726241"/>
                  <a:pt x="4462375" y="7724981"/>
                </a:cubicBezTo>
                <a:cubicBezTo>
                  <a:pt x="4462503" y="7721308"/>
                  <a:pt x="4468068" y="7719787"/>
                  <a:pt x="4476352" y="7719340"/>
                </a:cubicBezTo>
                <a:close/>
                <a:moveTo>
                  <a:pt x="950124" y="7710300"/>
                </a:moveTo>
                <a:cubicBezTo>
                  <a:pt x="948039" y="7729191"/>
                  <a:pt x="937199" y="7719812"/>
                  <a:pt x="934960" y="7728766"/>
                </a:cubicBezTo>
                <a:cubicBezTo>
                  <a:pt x="926510" y="7720365"/>
                  <a:pt x="940556" y="7706378"/>
                  <a:pt x="950124" y="7710300"/>
                </a:cubicBezTo>
                <a:close/>
                <a:moveTo>
                  <a:pt x="5444045" y="7705941"/>
                </a:moveTo>
                <a:cubicBezTo>
                  <a:pt x="5456684" y="7705802"/>
                  <a:pt x="5471813" y="7706668"/>
                  <a:pt x="5491984" y="7707822"/>
                </a:cubicBezTo>
                <a:cubicBezTo>
                  <a:pt x="5491744" y="7714707"/>
                  <a:pt x="5491744" y="7714707"/>
                  <a:pt x="5491504" y="7721592"/>
                </a:cubicBezTo>
                <a:cubicBezTo>
                  <a:pt x="5491504" y="7721592"/>
                  <a:pt x="5491504" y="7721592"/>
                  <a:pt x="5511679" y="7722746"/>
                </a:cubicBezTo>
                <a:cubicBezTo>
                  <a:pt x="5511439" y="7729634"/>
                  <a:pt x="5511439" y="7729634"/>
                  <a:pt x="5511439" y="7729634"/>
                </a:cubicBezTo>
                <a:cubicBezTo>
                  <a:pt x="5511439" y="7729634"/>
                  <a:pt x="5511439" y="7729634"/>
                  <a:pt x="5491264" y="7728480"/>
                </a:cubicBezTo>
                <a:cubicBezTo>
                  <a:pt x="5491024" y="7735363"/>
                  <a:pt x="5470135" y="7754867"/>
                  <a:pt x="5490304" y="7756021"/>
                </a:cubicBezTo>
                <a:cubicBezTo>
                  <a:pt x="5490304" y="7756021"/>
                  <a:pt x="5490304" y="7756021"/>
                  <a:pt x="5490064" y="7762908"/>
                </a:cubicBezTo>
                <a:cubicBezTo>
                  <a:pt x="5490304" y="7756021"/>
                  <a:pt x="5490304" y="7756021"/>
                  <a:pt x="5510478" y="7757175"/>
                </a:cubicBezTo>
                <a:cubicBezTo>
                  <a:pt x="5510478" y="7757175"/>
                  <a:pt x="5510478" y="7757175"/>
                  <a:pt x="5510718" y="7750290"/>
                </a:cubicBezTo>
                <a:cubicBezTo>
                  <a:pt x="5530892" y="7751444"/>
                  <a:pt x="5530652" y="7758329"/>
                  <a:pt x="5530652" y="7758329"/>
                </a:cubicBezTo>
                <a:cubicBezTo>
                  <a:pt x="5550822" y="7759483"/>
                  <a:pt x="5550822" y="7759483"/>
                  <a:pt x="5550822" y="7759483"/>
                </a:cubicBezTo>
                <a:cubicBezTo>
                  <a:pt x="5570756" y="7767522"/>
                  <a:pt x="5530173" y="7772102"/>
                  <a:pt x="5529932" y="7778987"/>
                </a:cubicBezTo>
                <a:cubicBezTo>
                  <a:pt x="5529932" y="7778987"/>
                  <a:pt x="5529692" y="7785872"/>
                  <a:pt x="5529692" y="7785872"/>
                </a:cubicBezTo>
                <a:cubicBezTo>
                  <a:pt x="5529451" y="7792759"/>
                  <a:pt x="5529451" y="7792759"/>
                  <a:pt x="5549620" y="7793912"/>
                </a:cubicBezTo>
                <a:cubicBezTo>
                  <a:pt x="5549620" y="7793912"/>
                  <a:pt x="5549380" y="7800797"/>
                  <a:pt x="5549380" y="7800797"/>
                </a:cubicBezTo>
                <a:cubicBezTo>
                  <a:pt x="5549140" y="7807682"/>
                  <a:pt x="5549140" y="7807682"/>
                  <a:pt x="5549140" y="7807682"/>
                </a:cubicBezTo>
                <a:cubicBezTo>
                  <a:pt x="5549140" y="7807682"/>
                  <a:pt x="5548900" y="7814569"/>
                  <a:pt x="5569075" y="7815723"/>
                </a:cubicBezTo>
                <a:cubicBezTo>
                  <a:pt x="5569075" y="7815723"/>
                  <a:pt x="5569075" y="7815723"/>
                  <a:pt x="5568835" y="7822609"/>
                </a:cubicBezTo>
                <a:cubicBezTo>
                  <a:pt x="5568835" y="7822609"/>
                  <a:pt x="5548660" y="7821455"/>
                  <a:pt x="5548660" y="7821455"/>
                </a:cubicBezTo>
                <a:cubicBezTo>
                  <a:pt x="5548660" y="7821455"/>
                  <a:pt x="5548660" y="7821455"/>
                  <a:pt x="5528491" y="7820301"/>
                </a:cubicBezTo>
                <a:cubicBezTo>
                  <a:pt x="5528491" y="7820301"/>
                  <a:pt x="5528731" y="7813415"/>
                  <a:pt x="5528971" y="7806530"/>
                </a:cubicBezTo>
                <a:cubicBezTo>
                  <a:pt x="5508797" y="7805376"/>
                  <a:pt x="5508557" y="7812261"/>
                  <a:pt x="5468214" y="7809953"/>
                </a:cubicBezTo>
                <a:cubicBezTo>
                  <a:pt x="5468214" y="7809953"/>
                  <a:pt x="5468214" y="7809953"/>
                  <a:pt x="5448039" y="7808799"/>
                </a:cubicBezTo>
                <a:cubicBezTo>
                  <a:pt x="5427865" y="7807645"/>
                  <a:pt x="5427625" y="7814533"/>
                  <a:pt x="5427865" y="7807645"/>
                </a:cubicBezTo>
                <a:cubicBezTo>
                  <a:pt x="5407936" y="7799606"/>
                  <a:pt x="5448279" y="7801914"/>
                  <a:pt x="5448519" y="7795029"/>
                </a:cubicBezTo>
                <a:cubicBezTo>
                  <a:pt x="5448999" y="7781258"/>
                  <a:pt x="5449720" y="7760600"/>
                  <a:pt x="5430267" y="7738788"/>
                </a:cubicBezTo>
                <a:cubicBezTo>
                  <a:pt x="5430507" y="7731903"/>
                  <a:pt x="5430746" y="7725018"/>
                  <a:pt x="5410577" y="7723864"/>
                </a:cubicBezTo>
                <a:cubicBezTo>
                  <a:pt x="5410817" y="7716978"/>
                  <a:pt x="5430986" y="7718132"/>
                  <a:pt x="5430986" y="7718132"/>
                </a:cubicBezTo>
                <a:cubicBezTo>
                  <a:pt x="5431226" y="7711245"/>
                  <a:pt x="5431226" y="7711245"/>
                  <a:pt x="5411057" y="7710093"/>
                </a:cubicBezTo>
                <a:cubicBezTo>
                  <a:pt x="5421262" y="7707226"/>
                  <a:pt x="5431408" y="7706082"/>
                  <a:pt x="5444045" y="7705941"/>
                </a:cubicBezTo>
                <a:close/>
                <a:moveTo>
                  <a:pt x="4948347" y="7700034"/>
                </a:moveTo>
                <a:cubicBezTo>
                  <a:pt x="4963812" y="7699201"/>
                  <a:pt x="4979217" y="7700082"/>
                  <a:pt x="4999517" y="7708112"/>
                </a:cubicBezTo>
                <a:cubicBezTo>
                  <a:pt x="4978978" y="7706936"/>
                  <a:pt x="4999517" y="7708112"/>
                  <a:pt x="4978739" y="7713791"/>
                </a:cubicBezTo>
                <a:cubicBezTo>
                  <a:pt x="4958200" y="7712617"/>
                  <a:pt x="4958200" y="7712617"/>
                  <a:pt x="4937660" y="7711442"/>
                </a:cubicBezTo>
                <a:cubicBezTo>
                  <a:pt x="4937660" y="7711442"/>
                  <a:pt x="4937421" y="7718297"/>
                  <a:pt x="4957960" y="7719472"/>
                </a:cubicBezTo>
                <a:cubicBezTo>
                  <a:pt x="4937421" y="7718297"/>
                  <a:pt x="4916643" y="7723978"/>
                  <a:pt x="4916643" y="7723978"/>
                </a:cubicBezTo>
                <a:cubicBezTo>
                  <a:pt x="4916882" y="7717123"/>
                  <a:pt x="4896582" y="7709094"/>
                  <a:pt x="4896820" y="7702237"/>
                </a:cubicBezTo>
                <a:cubicBezTo>
                  <a:pt x="4917360" y="7703413"/>
                  <a:pt x="4932884" y="7700867"/>
                  <a:pt x="4948347" y="7700034"/>
                </a:cubicBezTo>
                <a:close/>
                <a:moveTo>
                  <a:pt x="964522" y="7698236"/>
                </a:moveTo>
                <a:cubicBezTo>
                  <a:pt x="969023" y="7696740"/>
                  <a:pt x="974658" y="7698924"/>
                  <a:pt x="973959" y="7703428"/>
                </a:cubicBezTo>
                <a:cubicBezTo>
                  <a:pt x="973492" y="7706432"/>
                  <a:pt x="970209" y="7710466"/>
                  <a:pt x="961898" y="7715128"/>
                </a:cubicBezTo>
                <a:cubicBezTo>
                  <a:pt x="956657" y="7704911"/>
                  <a:pt x="960022" y="7699734"/>
                  <a:pt x="964522" y="7698236"/>
                </a:cubicBezTo>
                <a:close/>
                <a:moveTo>
                  <a:pt x="4752607" y="7692518"/>
                </a:moveTo>
                <a:cubicBezTo>
                  <a:pt x="4773392" y="7693707"/>
                  <a:pt x="4751883" y="7713329"/>
                  <a:pt x="4793450" y="7715706"/>
                </a:cubicBezTo>
                <a:cubicBezTo>
                  <a:pt x="4793208" y="7722644"/>
                  <a:pt x="4772423" y="7721455"/>
                  <a:pt x="4771940" y="7735328"/>
                </a:cubicBezTo>
                <a:cubicBezTo>
                  <a:pt x="4751156" y="7734139"/>
                  <a:pt x="4710071" y="7717889"/>
                  <a:pt x="4709587" y="7731762"/>
                </a:cubicBezTo>
                <a:cubicBezTo>
                  <a:pt x="4688803" y="7730573"/>
                  <a:pt x="4689046" y="7723637"/>
                  <a:pt x="4668260" y="7722449"/>
                </a:cubicBezTo>
                <a:cubicBezTo>
                  <a:pt x="4668745" y="7708574"/>
                  <a:pt x="4710797" y="7697078"/>
                  <a:pt x="4752124" y="7706391"/>
                </a:cubicBezTo>
                <a:cubicBezTo>
                  <a:pt x="4731581" y="7698267"/>
                  <a:pt x="4731581" y="7698267"/>
                  <a:pt x="4752607" y="7692518"/>
                </a:cubicBezTo>
                <a:close/>
                <a:moveTo>
                  <a:pt x="4855731" y="7686149"/>
                </a:moveTo>
                <a:cubicBezTo>
                  <a:pt x="4865399" y="7689972"/>
                  <a:pt x="4865228" y="7694869"/>
                  <a:pt x="4857752" y="7698530"/>
                </a:cubicBezTo>
                <a:cubicBezTo>
                  <a:pt x="4850273" y="7702191"/>
                  <a:pt x="4835487" y="7704617"/>
                  <a:pt x="4815927" y="7703499"/>
                </a:cubicBezTo>
                <a:cubicBezTo>
                  <a:pt x="4815927" y="7703499"/>
                  <a:pt x="4816155" y="7696970"/>
                  <a:pt x="4816155" y="7696970"/>
                </a:cubicBezTo>
                <a:cubicBezTo>
                  <a:pt x="4835943" y="7691559"/>
                  <a:pt x="4835943" y="7691559"/>
                  <a:pt x="4855731" y="7686149"/>
                </a:cubicBezTo>
                <a:close/>
                <a:moveTo>
                  <a:pt x="5656565" y="7677984"/>
                </a:moveTo>
                <a:cubicBezTo>
                  <a:pt x="5666539" y="7681825"/>
                  <a:pt x="5666254" y="7689986"/>
                  <a:pt x="5660923" y="7697859"/>
                </a:cubicBezTo>
                <a:cubicBezTo>
                  <a:pt x="5655598" y="7705732"/>
                  <a:pt x="5645226" y="7713315"/>
                  <a:pt x="5635025" y="7716002"/>
                </a:cubicBezTo>
                <a:cubicBezTo>
                  <a:pt x="5614855" y="7714848"/>
                  <a:pt x="5614855" y="7714848"/>
                  <a:pt x="5594909" y="7707166"/>
                </a:cubicBezTo>
                <a:cubicBezTo>
                  <a:pt x="5595137" y="7700637"/>
                  <a:pt x="5595591" y="7687579"/>
                  <a:pt x="5595820" y="7681050"/>
                </a:cubicBezTo>
                <a:cubicBezTo>
                  <a:pt x="5615993" y="7682204"/>
                  <a:pt x="5615993" y="7682204"/>
                  <a:pt x="5635935" y="7689887"/>
                </a:cubicBezTo>
                <a:cubicBezTo>
                  <a:pt x="5635935" y="7689887"/>
                  <a:pt x="5636163" y="7683358"/>
                  <a:pt x="5656565" y="7677984"/>
                </a:cubicBezTo>
                <a:close/>
                <a:moveTo>
                  <a:pt x="4486086" y="7677275"/>
                </a:moveTo>
                <a:cubicBezTo>
                  <a:pt x="4508095" y="7678533"/>
                  <a:pt x="4507839" y="7685878"/>
                  <a:pt x="4507583" y="7693224"/>
                </a:cubicBezTo>
                <a:cubicBezTo>
                  <a:pt x="4485575" y="7691965"/>
                  <a:pt x="4463570" y="7690707"/>
                  <a:pt x="4463570" y="7690707"/>
                </a:cubicBezTo>
                <a:cubicBezTo>
                  <a:pt x="4463826" y="7683360"/>
                  <a:pt x="4486086" y="7677275"/>
                  <a:pt x="4486086" y="7677275"/>
                </a:cubicBezTo>
                <a:close/>
                <a:moveTo>
                  <a:pt x="5618051" y="7675782"/>
                </a:moveTo>
                <a:cubicBezTo>
                  <a:pt x="5618051" y="7675782"/>
                  <a:pt x="5618051" y="7675782"/>
                  <a:pt x="5640061" y="7677041"/>
                </a:cubicBezTo>
                <a:cubicBezTo>
                  <a:pt x="5640061" y="7677041"/>
                  <a:pt x="5640061" y="7677041"/>
                  <a:pt x="5639804" y="7684386"/>
                </a:cubicBezTo>
                <a:cubicBezTo>
                  <a:pt x="5617796" y="7683126"/>
                  <a:pt x="5617796" y="7683126"/>
                  <a:pt x="5617796" y="7683126"/>
                </a:cubicBezTo>
                <a:cubicBezTo>
                  <a:pt x="5618051" y="7675782"/>
                  <a:pt x="5618051" y="7675782"/>
                  <a:pt x="5618051" y="7675782"/>
                </a:cubicBezTo>
                <a:close/>
                <a:moveTo>
                  <a:pt x="4425129" y="7668881"/>
                </a:moveTo>
                <a:cubicBezTo>
                  <a:pt x="4444689" y="7670001"/>
                  <a:pt x="4444461" y="7676528"/>
                  <a:pt x="4464025" y="7677648"/>
                </a:cubicBezTo>
                <a:lnTo>
                  <a:pt x="4450757" y="7681740"/>
                </a:lnTo>
                <a:lnTo>
                  <a:pt x="4448809" y="7680919"/>
                </a:lnTo>
                <a:lnTo>
                  <a:pt x="4444303" y="7682887"/>
                </a:lnTo>
                <a:lnTo>
                  <a:pt x="4429564" y="7682220"/>
                </a:lnTo>
                <a:cubicBezTo>
                  <a:pt x="4419841" y="7680029"/>
                  <a:pt x="4415122" y="7674852"/>
                  <a:pt x="4425129" y="7668881"/>
                </a:cubicBezTo>
                <a:close/>
                <a:moveTo>
                  <a:pt x="5309707" y="7665506"/>
                </a:moveTo>
                <a:cubicBezTo>
                  <a:pt x="5330246" y="7666680"/>
                  <a:pt x="5309707" y="7665506"/>
                  <a:pt x="5330246" y="7666680"/>
                </a:cubicBezTo>
                <a:cubicBezTo>
                  <a:pt x="5329773" y="7680218"/>
                  <a:pt x="5329301" y="7693755"/>
                  <a:pt x="5349605" y="7701698"/>
                </a:cubicBezTo>
                <a:cubicBezTo>
                  <a:pt x="5370380" y="7696106"/>
                  <a:pt x="5370617" y="7689336"/>
                  <a:pt x="5370852" y="7682567"/>
                </a:cubicBezTo>
                <a:cubicBezTo>
                  <a:pt x="5391391" y="7683742"/>
                  <a:pt x="5391391" y="7683742"/>
                  <a:pt x="5391391" y="7683742"/>
                </a:cubicBezTo>
                <a:cubicBezTo>
                  <a:pt x="5401541" y="7687713"/>
                  <a:pt x="5401363" y="7692791"/>
                  <a:pt x="5398592" y="7698566"/>
                </a:cubicBezTo>
                <a:cubicBezTo>
                  <a:pt x="5395817" y="7704342"/>
                  <a:pt x="5390447" y="7710818"/>
                  <a:pt x="5390211" y="7717585"/>
                </a:cubicBezTo>
                <a:cubicBezTo>
                  <a:pt x="5369672" y="7716412"/>
                  <a:pt x="5369672" y="7716412"/>
                  <a:pt x="5369907" y="7709643"/>
                </a:cubicBezTo>
                <a:cubicBezTo>
                  <a:pt x="5369907" y="7709643"/>
                  <a:pt x="5369907" y="7709643"/>
                  <a:pt x="5349368" y="7708467"/>
                </a:cubicBezTo>
                <a:cubicBezTo>
                  <a:pt x="5307818" y="7719655"/>
                  <a:pt x="5368727" y="7743485"/>
                  <a:pt x="5327177" y="7754674"/>
                </a:cubicBezTo>
                <a:cubicBezTo>
                  <a:pt x="5326940" y="7761443"/>
                  <a:pt x="5347479" y="7762618"/>
                  <a:pt x="5347479" y="7762618"/>
                </a:cubicBezTo>
                <a:cubicBezTo>
                  <a:pt x="5368019" y="7763792"/>
                  <a:pt x="5368019" y="7763792"/>
                  <a:pt x="5368019" y="7763792"/>
                </a:cubicBezTo>
                <a:cubicBezTo>
                  <a:pt x="5368019" y="7763792"/>
                  <a:pt x="5368019" y="7763792"/>
                  <a:pt x="5367784" y="7770561"/>
                </a:cubicBezTo>
                <a:cubicBezTo>
                  <a:pt x="5367784" y="7770561"/>
                  <a:pt x="5367784" y="7770561"/>
                  <a:pt x="5347244" y="7769388"/>
                </a:cubicBezTo>
                <a:cubicBezTo>
                  <a:pt x="5347008" y="7776155"/>
                  <a:pt x="5326469" y="7774980"/>
                  <a:pt x="5305693" y="7780574"/>
                </a:cubicBezTo>
                <a:cubicBezTo>
                  <a:pt x="5305930" y="7773806"/>
                  <a:pt x="5305930" y="7773806"/>
                  <a:pt x="5306165" y="7767037"/>
                </a:cubicBezTo>
                <a:cubicBezTo>
                  <a:pt x="5285863" y="7759094"/>
                  <a:pt x="5286098" y="7752325"/>
                  <a:pt x="5286334" y="7745556"/>
                </a:cubicBezTo>
                <a:cubicBezTo>
                  <a:pt x="5245256" y="7743207"/>
                  <a:pt x="5224717" y="7742032"/>
                  <a:pt x="5204413" y="7734089"/>
                </a:cubicBezTo>
                <a:cubicBezTo>
                  <a:pt x="5225425" y="7721726"/>
                  <a:pt x="5245964" y="7722901"/>
                  <a:pt x="5266267" y="7730844"/>
                </a:cubicBezTo>
                <a:cubicBezTo>
                  <a:pt x="5308053" y="7712886"/>
                  <a:pt x="5267684" y="7690231"/>
                  <a:pt x="5288694" y="7677868"/>
                </a:cubicBezTo>
                <a:cubicBezTo>
                  <a:pt x="5288931" y="7671099"/>
                  <a:pt x="5309234" y="7679043"/>
                  <a:pt x="5308998" y="7685813"/>
                </a:cubicBezTo>
                <a:cubicBezTo>
                  <a:pt x="5309234" y="7679043"/>
                  <a:pt x="5309471" y="7672274"/>
                  <a:pt x="5309707" y="7665506"/>
                </a:cubicBezTo>
                <a:close/>
                <a:moveTo>
                  <a:pt x="4898238" y="7661598"/>
                </a:moveTo>
                <a:cubicBezTo>
                  <a:pt x="4920248" y="7662856"/>
                  <a:pt x="4919542" y="7683054"/>
                  <a:pt x="4897299" y="7688528"/>
                </a:cubicBezTo>
                <a:cubicBezTo>
                  <a:pt x="4853285" y="7686012"/>
                  <a:pt x="4898004" y="7668331"/>
                  <a:pt x="4853990" y="7665814"/>
                </a:cubicBezTo>
                <a:cubicBezTo>
                  <a:pt x="4854226" y="7659079"/>
                  <a:pt x="4875994" y="7667072"/>
                  <a:pt x="4898238" y="7661598"/>
                </a:cubicBezTo>
                <a:close/>
                <a:moveTo>
                  <a:pt x="5715949" y="7661296"/>
                </a:moveTo>
                <a:cubicBezTo>
                  <a:pt x="5721530" y="7659315"/>
                  <a:pt x="5732587" y="7658414"/>
                  <a:pt x="5743482" y="7662104"/>
                </a:cubicBezTo>
                <a:cubicBezTo>
                  <a:pt x="5743482" y="7662104"/>
                  <a:pt x="5721264" y="7666966"/>
                  <a:pt x="5721264" y="7666966"/>
                </a:cubicBezTo>
                <a:cubicBezTo>
                  <a:pt x="5710260" y="7666338"/>
                  <a:pt x="5710367" y="7663276"/>
                  <a:pt x="5715949" y="7661296"/>
                </a:cubicBezTo>
                <a:close/>
                <a:moveTo>
                  <a:pt x="4486384" y="7658932"/>
                </a:moveTo>
                <a:cubicBezTo>
                  <a:pt x="4490882" y="7658383"/>
                  <a:pt x="4497776" y="7658318"/>
                  <a:pt x="4508778" y="7658948"/>
                </a:cubicBezTo>
                <a:cubicBezTo>
                  <a:pt x="4508522" y="7666291"/>
                  <a:pt x="4508267" y="7673637"/>
                  <a:pt x="4464253" y="7671120"/>
                </a:cubicBezTo>
                <a:cubicBezTo>
                  <a:pt x="4480948" y="7666554"/>
                  <a:pt x="4472890" y="7660573"/>
                  <a:pt x="4486384" y="7658932"/>
                </a:cubicBezTo>
                <a:close/>
                <a:moveTo>
                  <a:pt x="5593219" y="7656767"/>
                </a:moveTo>
                <a:cubicBezTo>
                  <a:pt x="5599405" y="7657235"/>
                  <a:pt x="5607625" y="7658625"/>
                  <a:pt x="5618564" y="7661091"/>
                </a:cubicBezTo>
                <a:cubicBezTo>
                  <a:pt x="5618564" y="7661091"/>
                  <a:pt x="5618308" y="7668437"/>
                  <a:pt x="5618051" y="7675782"/>
                </a:cubicBezTo>
                <a:cubicBezTo>
                  <a:pt x="5596043" y="7674524"/>
                  <a:pt x="5596043" y="7674524"/>
                  <a:pt x="5574039" y="7673265"/>
                </a:cubicBezTo>
                <a:cubicBezTo>
                  <a:pt x="5574423" y="7662247"/>
                  <a:pt x="5574663" y="7655362"/>
                  <a:pt x="5593219" y="7656767"/>
                </a:cubicBezTo>
                <a:close/>
                <a:moveTo>
                  <a:pt x="5507553" y="7656584"/>
                </a:moveTo>
                <a:cubicBezTo>
                  <a:pt x="5515804" y="7657055"/>
                  <a:pt x="5526743" y="7659522"/>
                  <a:pt x="5537620" y="7663823"/>
                </a:cubicBezTo>
                <a:cubicBezTo>
                  <a:pt x="5537364" y="7671168"/>
                  <a:pt x="5493607" y="7661306"/>
                  <a:pt x="5493607" y="7661306"/>
                </a:cubicBezTo>
                <a:cubicBezTo>
                  <a:pt x="5493735" y="7657633"/>
                  <a:pt x="5499301" y="7656112"/>
                  <a:pt x="5507553" y="7656584"/>
                </a:cubicBezTo>
                <a:close/>
                <a:moveTo>
                  <a:pt x="961275" y="7653485"/>
                </a:moveTo>
                <a:cubicBezTo>
                  <a:pt x="966692" y="7651276"/>
                  <a:pt x="974329" y="7651875"/>
                  <a:pt x="979037" y="7653804"/>
                </a:cubicBezTo>
                <a:cubicBezTo>
                  <a:pt x="969680" y="7660094"/>
                  <a:pt x="979094" y="7663952"/>
                  <a:pt x="982655" y="7670476"/>
                </a:cubicBezTo>
                <a:cubicBezTo>
                  <a:pt x="979153" y="7674102"/>
                  <a:pt x="974445" y="7672171"/>
                  <a:pt x="972149" y="7681357"/>
                </a:cubicBezTo>
                <a:cubicBezTo>
                  <a:pt x="965087" y="7678461"/>
                  <a:pt x="962617" y="7657198"/>
                  <a:pt x="956819" y="7670010"/>
                </a:cubicBezTo>
                <a:cubicBezTo>
                  <a:pt x="952656" y="7660711"/>
                  <a:pt x="955856" y="7655693"/>
                  <a:pt x="961275" y="7653485"/>
                </a:cubicBezTo>
                <a:close/>
                <a:moveTo>
                  <a:pt x="5082311" y="7652499"/>
                </a:moveTo>
                <a:cubicBezTo>
                  <a:pt x="5082311" y="7652499"/>
                  <a:pt x="5082311" y="7652499"/>
                  <a:pt x="5104318" y="7653758"/>
                </a:cubicBezTo>
                <a:cubicBezTo>
                  <a:pt x="5104318" y="7653758"/>
                  <a:pt x="5104318" y="7653758"/>
                  <a:pt x="5104148" y="7658656"/>
                </a:cubicBezTo>
                <a:cubicBezTo>
                  <a:pt x="5104148" y="7658656"/>
                  <a:pt x="5104148" y="7658656"/>
                  <a:pt x="5082140" y="7657396"/>
                </a:cubicBezTo>
                <a:cubicBezTo>
                  <a:pt x="5082311" y="7652499"/>
                  <a:pt x="5082311" y="7652499"/>
                  <a:pt x="5082311" y="7652499"/>
                </a:cubicBezTo>
                <a:close/>
                <a:moveTo>
                  <a:pt x="4465304" y="7649165"/>
                </a:moveTo>
                <a:cubicBezTo>
                  <a:pt x="4468406" y="7650717"/>
                  <a:pt x="4471508" y="7652271"/>
                  <a:pt x="4471508" y="7652271"/>
                </a:cubicBezTo>
                <a:cubicBezTo>
                  <a:pt x="4474611" y="7653823"/>
                  <a:pt x="4474611" y="7653823"/>
                  <a:pt x="4474611" y="7653823"/>
                </a:cubicBezTo>
                <a:cubicBezTo>
                  <a:pt x="4469946" y="7657390"/>
                  <a:pt x="4469946" y="7657390"/>
                  <a:pt x="4468385" y="7662506"/>
                </a:cubicBezTo>
                <a:lnTo>
                  <a:pt x="4463680" y="7663726"/>
                </a:lnTo>
                <a:lnTo>
                  <a:pt x="4464510" y="7663774"/>
                </a:lnTo>
                <a:cubicBezTo>
                  <a:pt x="4464253" y="7671120"/>
                  <a:pt x="4464253" y="7671120"/>
                  <a:pt x="4464253" y="7671120"/>
                </a:cubicBezTo>
                <a:cubicBezTo>
                  <a:pt x="4464253" y="7671120"/>
                  <a:pt x="4442245" y="7669861"/>
                  <a:pt x="4442245" y="7669861"/>
                </a:cubicBezTo>
                <a:cubicBezTo>
                  <a:pt x="4442245" y="7669861"/>
                  <a:pt x="4442245" y="7669861"/>
                  <a:pt x="4442500" y="7662516"/>
                </a:cubicBezTo>
                <a:cubicBezTo>
                  <a:pt x="4442500" y="7662516"/>
                  <a:pt x="4448003" y="7662831"/>
                  <a:pt x="4453506" y="7663144"/>
                </a:cubicBezTo>
                <a:lnTo>
                  <a:pt x="4460391" y="7663539"/>
                </a:lnTo>
                <a:lnTo>
                  <a:pt x="4459077" y="7657848"/>
                </a:lnTo>
                <a:cubicBezTo>
                  <a:pt x="4460638" y="7652731"/>
                  <a:pt x="4465304" y="7649165"/>
                  <a:pt x="4465304" y="7649165"/>
                </a:cubicBezTo>
                <a:close/>
                <a:moveTo>
                  <a:pt x="5025334" y="7635224"/>
                </a:moveTo>
                <a:cubicBezTo>
                  <a:pt x="5046118" y="7636413"/>
                  <a:pt x="5046118" y="7636413"/>
                  <a:pt x="5045875" y="7643407"/>
                </a:cubicBezTo>
                <a:cubicBezTo>
                  <a:pt x="5045630" y="7650402"/>
                  <a:pt x="5024846" y="7649213"/>
                  <a:pt x="5024846" y="7649213"/>
                </a:cubicBezTo>
                <a:cubicBezTo>
                  <a:pt x="5004305" y="7641029"/>
                  <a:pt x="5004550" y="7634035"/>
                  <a:pt x="5025334" y="7635224"/>
                </a:cubicBezTo>
                <a:close/>
                <a:moveTo>
                  <a:pt x="4682140" y="7634575"/>
                </a:moveTo>
                <a:cubicBezTo>
                  <a:pt x="4685965" y="7635742"/>
                  <a:pt x="4677986" y="7642887"/>
                  <a:pt x="4693414" y="7643770"/>
                </a:cubicBezTo>
                <a:cubicBezTo>
                  <a:pt x="4713990" y="7644947"/>
                  <a:pt x="4714225" y="7638203"/>
                  <a:pt x="4734802" y="7639380"/>
                </a:cubicBezTo>
                <a:cubicBezTo>
                  <a:pt x="4693414" y="7643770"/>
                  <a:pt x="4734331" y="7652867"/>
                  <a:pt x="4754673" y="7660786"/>
                </a:cubicBezTo>
                <a:cubicBezTo>
                  <a:pt x="4734096" y="7659609"/>
                  <a:pt x="4713520" y="7658434"/>
                  <a:pt x="4713049" y="7671918"/>
                </a:cubicBezTo>
                <a:cubicBezTo>
                  <a:pt x="4754202" y="7674273"/>
                  <a:pt x="4774538" y="7682190"/>
                  <a:pt x="4795350" y="7676625"/>
                </a:cubicBezTo>
                <a:cubicBezTo>
                  <a:pt x="4815690" y="7684545"/>
                  <a:pt x="4794879" y="7690110"/>
                  <a:pt x="4794644" y="7696852"/>
                </a:cubicBezTo>
                <a:cubicBezTo>
                  <a:pt x="4753498" y="7694499"/>
                  <a:pt x="4774538" y="7682190"/>
                  <a:pt x="4733155" y="7686580"/>
                </a:cubicBezTo>
                <a:cubicBezTo>
                  <a:pt x="4733155" y="7686580"/>
                  <a:pt x="4732920" y="7693322"/>
                  <a:pt x="4712344" y="7692145"/>
                </a:cubicBezTo>
                <a:cubicBezTo>
                  <a:pt x="4712814" y="7678660"/>
                  <a:pt x="4712580" y="7685403"/>
                  <a:pt x="4712814" y="7678660"/>
                </a:cubicBezTo>
                <a:cubicBezTo>
                  <a:pt x="4692238" y="7677483"/>
                  <a:pt x="4692474" y="7670741"/>
                  <a:pt x="4692474" y="7670741"/>
                </a:cubicBezTo>
                <a:cubicBezTo>
                  <a:pt x="4671667" y="7676308"/>
                  <a:pt x="4630750" y="7667211"/>
                  <a:pt x="4609937" y="7672776"/>
                </a:cubicBezTo>
                <a:cubicBezTo>
                  <a:pt x="4609937" y="7672776"/>
                  <a:pt x="4589366" y="7671599"/>
                  <a:pt x="4589366" y="7671599"/>
                </a:cubicBezTo>
                <a:cubicBezTo>
                  <a:pt x="4568555" y="7677166"/>
                  <a:pt x="4568555" y="7677166"/>
                  <a:pt x="4568555" y="7677166"/>
                </a:cubicBezTo>
                <a:cubicBezTo>
                  <a:pt x="4568320" y="7683909"/>
                  <a:pt x="4568320" y="7683909"/>
                  <a:pt x="4568320" y="7683909"/>
                </a:cubicBezTo>
                <a:cubicBezTo>
                  <a:pt x="4568320" y="7683909"/>
                  <a:pt x="4547508" y="7689474"/>
                  <a:pt x="4547744" y="7682731"/>
                </a:cubicBezTo>
                <a:cubicBezTo>
                  <a:pt x="4546803" y="7709702"/>
                  <a:pt x="4608527" y="7713234"/>
                  <a:pt x="4628634" y="7727896"/>
                </a:cubicBezTo>
                <a:cubicBezTo>
                  <a:pt x="4649210" y="7729073"/>
                  <a:pt x="4669549" y="7736993"/>
                  <a:pt x="4669549" y="7736993"/>
                </a:cubicBezTo>
                <a:cubicBezTo>
                  <a:pt x="4690122" y="7738168"/>
                  <a:pt x="4710698" y="7739345"/>
                  <a:pt x="4710463" y="7746087"/>
                </a:cubicBezTo>
                <a:cubicBezTo>
                  <a:pt x="4710228" y="7752830"/>
                  <a:pt x="4689651" y="7751652"/>
                  <a:pt x="4689416" y="7758397"/>
                </a:cubicBezTo>
                <a:cubicBezTo>
                  <a:pt x="4709993" y="7759572"/>
                  <a:pt x="4710228" y="7752830"/>
                  <a:pt x="4730804" y="7754007"/>
                </a:cubicBezTo>
                <a:cubicBezTo>
                  <a:pt x="4751145" y="7761926"/>
                  <a:pt x="4772187" y="7749617"/>
                  <a:pt x="4813339" y="7751971"/>
                </a:cubicBezTo>
                <a:cubicBezTo>
                  <a:pt x="4813105" y="7758714"/>
                  <a:pt x="4813105" y="7758714"/>
                  <a:pt x="4833680" y="7759891"/>
                </a:cubicBezTo>
                <a:cubicBezTo>
                  <a:pt x="4833680" y="7759891"/>
                  <a:pt x="4833680" y="7759891"/>
                  <a:pt x="4833445" y="7766633"/>
                </a:cubicBezTo>
                <a:cubicBezTo>
                  <a:pt x="4833445" y="7766633"/>
                  <a:pt x="4854251" y="7761068"/>
                  <a:pt x="4874593" y="7768987"/>
                </a:cubicBezTo>
                <a:cubicBezTo>
                  <a:pt x="4874593" y="7768987"/>
                  <a:pt x="4874358" y="7775732"/>
                  <a:pt x="4894933" y="7776907"/>
                </a:cubicBezTo>
                <a:cubicBezTo>
                  <a:pt x="4936317" y="7772517"/>
                  <a:pt x="4937022" y="7752290"/>
                  <a:pt x="4958304" y="7733239"/>
                </a:cubicBezTo>
                <a:cubicBezTo>
                  <a:pt x="4999457" y="7735593"/>
                  <a:pt x="4978646" y="7741158"/>
                  <a:pt x="4999221" y="7742335"/>
                </a:cubicBezTo>
                <a:cubicBezTo>
                  <a:pt x="5019792" y="7743511"/>
                  <a:pt x="5019792" y="7743511"/>
                  <a:pt x="5019792" y="7743511"/>
                </a:cubicBezTo>
                <a:cubicBezTo>
                  <a:pt x="5020028" y="7736768"/>
                  <a:pt x="5020028" y="7736768"/>
                  <a:pt x="5020028" y="7736768"/>
                </a:cubicBezTo>
                <a:cubicBezTo>
                  <a:pt x="5020263" y="7730026"/>
                  <a:pt x="5020263" y="7730026"/>
                  <a:pt x="5020734" y="7716539"/>
                </a:cubicBezTo>
                <a:cubicBezTo>
                  <a:pt x="5041310" y="7717717"/>
                  <a:pt x="5041310" y="7717717"/>
                  <a:pt x="5041310" y="7717717"/>
                </a:cubicBezTo>
                <a:cubicBezTo>
                  <a:pt x="5041545" y="7710974"/>
                  <a:pt x="5021204" y="7703055"/>
                  <a:pt x="5021439" y="7696313"/>
                </a:cubicBezTo>
                <a:cubicBezTo>
                  <a:pt x="5021675" y="7689570"/>
                  <a:pt x="5042486" y="7684003"/>
                  <a:pt x="5021910" y="7682826"/>
                </a:cubicBezTo>
                <a:cubicBezTo>
                  <a:pt x="5063061" y="7685180"/>
                  <a:pt x="5084343" y="7666129"/>
                  <a:pt x="5125256" y="7675224"/>
                </a:cubicBezTo>
                <a:cubicBezTo>
                  <a:pt x="5125492" y="7668481"/>
                  <a:pt x="5146538" y="7656174"/>
                  <a:pt x="5167114" y="7657351"/>
                </a:cubicBezTo>
                <a:cubicBezTo>
                  <a:pt x="5187451" y="7665269"/>
                  <a:pt x="5187451" y="7665269"/>
                  <a:pt x="5187216" y="7672011"/>
                </a:cubicBezTo>
                <a:cubicBezTo>
                  <a:pt x="5187216" y="7672011"/>
                  <a:pt x="5186980" y="7678755"/>
                  <a:pt x="5166409" y="7677578"/>
                </a:cubicBezTo>
                <a:cubicBezTo>
                  <a:pt x="5186980" y="7678755"/>
                  <a:pt x="5207322" y="7686675"/>
                  <a:pt x="5207086" y="7693417"/>
                </a:cubicBezTo>
                <a:cubicBezTo>
                  <a:pt x="5227897" y="7687852"/>
                  <a:pt x="5228368" y="7674365"/>
                  <a:pt x="5228604" y="7667623"/>
                </a:cubicBezTo>
                <a:cubicBezTo>
                  <a:pt x="5269282" y="7683462"/>
                  <a:pt x="5248004" y="7702514"/>
                  <a:pt x="5227193" y="7708081"/>
                </a:cubicBezTo>
                <a:cubicBezTo>
                  <a:pt x="5206617" y="7706903"/>
                  <a:pt x="5165469" y="7704549"/>
                  <a:pt x="5144891" y="7703372"/>
                </a:cubicBezTo>
                <a:cubicBezTo>
                  <a:pt x="5145127" y="7696630"/>
                  <a:pt x="5145362" y="7689887"/>
                  <a:pt x="5124787" y="7688710"/>
                </a:cubicBezTo>
                <a:cubicBezTo>
                  <a:pt x="5124551" y="7695454"/>
                  <a:pt x="5124080" y="7708939"/>
                  <a:pt x="5123845" y="7715681"/>
                </a:cubicBezTo>
                <a:cubicBezTo>
                  <a:pt x="5144423" y="7716858"/>
                  <a:pt x="5144423" y="7716858"/>
                  <a:pt x="5144423" y="7716858"/>
                </a:cubicBezTo>
                <a:cubicBezTo>
                  <a:pt x="5164998" y="7718034"/>
                  <a:pt x="5164998" y="7718034"/>
                  <a:pt x="5185570" y="7719211"/>
                </a:cubicBezTo>
                <a:cubicBezTo>
                  <a:pt x="5185570" y="7719211"/>
                  <a:pt x="5185335" y="7725953"/>
                  <a:pt x="5185335" y="7725953"/>
                </a:cubicBezTo>
                <a:cubicBezTo>
                  <a:pt x="5164763" y="7724778"/>
                  <a:pt x="5164763" y="7724778"/>
                  <a:pt x="5164763" y="7724778"/>
                </a:cubicBezTo>
                <a:cubicBezTo>
                  <a:pt x="5144187" y="7723601"/>
                  <a:pt x="5144187" y="7723601"/>
                  <a:pt x="5123611" y="7722424"/>
                </a:cubicBezTo>
                <a:cubicBezTo>
                  <a:pt x="5143246" y="7750572"/>
                  <a:pt x="5142775" y="7764056"/>
                  <a:pt x="5121493" y="7783108"/>
                </a:cubicBezTo>
                <a:cubicBezTo>
                  <a:pt x="5142070" y="7784285"/>
                  <a:pt x="5142540" y="7770801"/>
                  <a:pt x="5142775" y="7764056"/>
                </a:cubicBezTo>
                <a:cubicBezTo>
                  <a:pt x="5183923" y="7766411"/>
                  <a:pt x="5184394" y="7752926"/>
                  <a:pt x="5204970" y="7754101"/>
                </a:cubicBezTo>
                <a:cubicBezTo>
                  <a:pt x="5204735" y="7760846"/>
                  <a:pt x="5204735" y="7760846"/>
                  <a:pt x="5204499" y="7767588"/>
                </a:cubicBezTo>
                <a:cubicBezTo>
                  <a:pt x="5224841" y="7775507"/>
                  <a:pt x="5225312" y="7762021"/>
                  <a:pt x="5225076" y="7768765"/>
                </a:cubicBezTo>
                <a:cubicBezTo>
                  <a:pt x="5245182" y="7783427"/>
                  <a:pt x="5204265" y="7774330"/>
                  <a:pt x="5204030" y="7781073"/>
                </a:cubicBezTo>
                <a:cubicBezTo>
                  <a:pt x="5224136" y="7795736"/>
                  <a:pt x="5203090" y="7808044"/>
                  <a:pt x="5223429" y="7815963"/>
                </a:cubicBezTo>
                <a:cubicBezTo>
                  <a:pt x="5223194" y="7822705"/>
                  <a:pt x="5222960" y="7829450"/>
                  <a:pt x="5222960" y="7829450"/>
                </a:cubicBezTo>
                <a:cubicBezTo>
                  <a:pt x="5243300" y="7837367"/>
                  <a:pt x="5242360" y="7864340"/>
                  <a:pt x="5221549" y="7869905"/>
                </a:cubicBezTo>
                <a:cubicBezTo>
                  <a:pt x="5221313" y="7876648"/>
                  <a:pt x="5241889" y="7877825"/>
                  <a:pt x="5241655" y="7884567"/>
                </a:cubicBezTo>
                <a:cubicBezTo>
                  <a:pt x="5220842" y="7890134"/>
                  <a:pt x="5200031" y="7895701"/>
                  <a:pt x="5179691" y="7887780"/>
                </a:cubicBezTo>
                <a:lnTo>
                  <a:pt x="5174489" y="7882783"/>
                </a:lnTo>
                <a:lnTo>
                  <a:pt x="5180160" y="7874295"/>
                </a:lnTo>
                <a:cubicBezTo>
                  <a:pt x="5180043" y="7877666"/>
                  <a:pt x="5174841" y="7879058"/>
                  <a:pt x="5172213" y="7880597"/>
                </a:cubicBezTo>
                <a:lnTo>
                  <a:pt x="5174489" y="7882783"/>
                </a:lnTo>
                <a:lnTo>
                  <a:pt x="5158413" y="7906831"/>
                </a:lnTo>
                <a:cubicBezTo>
                  <a:pt x="5158413" y="7906831"/>
                  <a:pt x="5158413" y="7906831"/>
                  <a:pt x="5178984" y="7908009"/>
                </a:cubicBezTo>
                <a:cubicBezTo>
                  <a:pt x="5178984" y="7908009"/>
                  <a:pt x="5178749" y="7914751"/>
                  <a:pt x="5178749" y="7914751"/>
                </a:cubicBezTo>
                <a:cubicBezTo>
                  <a:pt x="5178749" y="7914751"/>
                  <a:pt x="5158178" y="7913576"/>
                  <a:pt x="5158178" y="7913576"/>
                </a:cubicBezTo>
                <a:cubicBezTo>
                  <a:pt x="5158178" y="7913576"/>
                  <a:pt x="5137602" y="7912398"/>
                  <a:pt x="5137367" y="7919141"/>
                </a:cubicBezTo>
                <a:lnTo>
                  <a:pt x="5136427" y="7946112"/>
                </a:lnTo>
                <a:cubicBezTo>
                  <a:pt x="5157237" y="7940547"/>
                  <a:pt x="5157237" y="7940547"/>
                  <a:pt x="5198386" y="7942899"/>
                </a:cubicBezTo>
                <a:cubicBezTo>
                  <a:pt x="5177809" y="7941724"/>
                  <a:pt x="5198386" y="7942899"/>
                  <a:pt x="5198150" y="7949643"/>
                </a:cubicBezTo>
                <a:cubicBezTo>
                  <a:pt x="5197915" y="7956386"/>
                  <a:pt x="5177339" y="7955208"/>
                  <a:pt x="5156766" y="7954031"/>
                </a:cubicBezTo>
                <a:cubicBezTo>
                  <a:pt x="5176399" y="7982178"/>
                  <a:pt x="5196269" y="8003584"/>
                  <a:pt x="5257758" y="8013857"/>
                </a:cubicBezTo>
                <a:cubicBezTo>
                  <a:pt x="5278333" y="8015035"/>
                  <a:pt x="5278333" y="8015035"/>
                  <a:pt x="5298911" y="8016210"/>
                </a:cubicBezTo>
                <a:cubicBezTo>
                  <a:pt x="5298911" y="8016210"/>
                  <a:pt x="5319251" y="8024129"/>
                  <a:pt x="5319017" y="8030874"/>
                </a:cubicBezTo>
                <a:cubicBezTo>
                  <a:pt x="5236951" y="8019423"/>
                  <a:pt x="5215434" y="8045216"/>
                  <a:pt x="5174047" y="8049606"/>
                </a:cubicBezTo>
                <a:cubicBezTo>
                  <a:pt x="5153474" y="8048431"/>
                  <a:pt x="5153710" y="8041687"/>
                  <a:pt x="5133134" y="8040510"/>
                </a:cubicBezTo>
                <a:cubicBezTo>
                  <a:pt x="5132899" y="8047254"/>
                  <a:pt x="5132899" y="8047254"/>
                  <a:pt x="5112322" y="8046077"/>
                </a:cubicBezTo>
                <a:cubicBezTo>
                  <a:pt x="5112322" y="8046077"/>
                  <a:pt x="5112322" y="8046077"/>
                  <a:pt x="5132899" y="8047254"/>
                </a:cubicBezTo>
                <a:cubicBezTo>
                  <a:pt x="5112088" y="8052819"/>
                  <a:pt x="5112088" y="8052819"/>
                  <a:pt x="5091510" y="8051642"/>
                </a:cubicBezTo>
                <a:cubicBezTo>
                  <a:pt x="5091746" y="8044899"/>
                  <a:pt x="5091981" y="8038155"/>
                  <a:pt x="5112557" y="8039332"/>
                </a:cubicBezTo>
                <a:cubicBezTo>
                  <a:pt x="5133370" y="8033767"/>
                  <a:pt x="5113028" y="8025848"/>
                  <a:pt x="5113263" y="8019106"/>
                </a:cubicBezTo>
                <a:cubicBezTo>
                  <a:pt x="5092686" y="8017928"/>
                  <a:pt x="5071880" y="8023493"/>
                  <a:pt x="5071410" y="8036980"/>
                </a:cubicBezTo>
                <a:cubicBezTo>
                  <a:pt x="5071410" y="8036980"/>
                  <a:pt x="5050833" y="8035803"/>
                  <a:pt x="5050833" y="8035803"/>
                </a:cubicBezTo>
                <a:cubicBezTo>
                  <a:pt x="5050833" y="8035803"/>
                  <a:pt x="5050598" y="8042547"/>
                  <a:pt x="5071175" y="8043724"/>
                </a:cubicBezTo>
                <a:cubicBezTo>
                  <a:pt x="5071175" y="8043724"/>
                  <a:pt x="5071175" y="8043724"/>
                  <a:pt x="5050598" y="8042547"/>
                </a:cubicBezTo>
                <a:cubicBezTo>
                  <a:pt x="5050364" y="8049289"/>
                  <a:pt x="5070939" y="8050466"/>
                  <a:pt x="5070939" y="8050466"/>
                </a:cubicBezTo>
                <a:cubicBezTo>
                  <a:pt x="5070704" y="8057209"/>
                  <a:pt x="5049893" y="8062774"/>
                  <a:pt x="5029317" y="8061597"/>
                </a:cubicBezTo>
                <a:cubicBezTo>
                  <a:pt x="5029787" y="8048112"/>
                  <a:pt x="5009916" y="8026706"/>
                  <a:pt x="5010387" y="8013222"/>
                </a:cubicBezTo>
                <a:lnTo>
                  <a:pt x="4973750" y="8023020"/>
                </a:lnTo>
                <a:lnTo>
                  <a:pt x="4990246" y="8026654"/>
                </a:lnTo>
                <a:cubicBezTo>
                  <a:pt x="4969616" y="8038557"/>
                  <a:pt x="4989563" y="8046239"/>
                  <a:pt x="5009736" y="8047393"/>
                </a:cubicBezTo>
                <a:cubicBezTo>
                  <a:pt x="5009280" y="8060450"/>
                  <a:pt x="4989106" y="8059298"/>
                  <a:pt x="4968933" y="8058144"/>
                </a:cubicBezTo>
                <a:cubicBezTo>
                  <a:pt x="4969160" y="8051615"/>
                  <a:pt x="4948991" y="8050463"/>
                  <a:pt x="4948991" y="8050463"/>
                </a:cubicBezTo>
                <a:cubicBezTo>
                  <a:pt x="4929499" y="8029722"/>
                  <a:pt x="4949675" y="8030876"/>
                  <a:pt x="4950129" y="8017818"/>
                </a:cubicBezTo>
                <a:lnTo>
                  <a:pt x="4965930" y="8021300"/>
                </a:lnTo>
                <a:lnTo>
                  <a:pt x="4948897" y="8002948"/>
                </a:lnTo>
                <a:cubicBezTo>
                  <a:pt x="4948897" y="8002948"/>
                  <a:pt x="4949132" y="7996205"/>
                  <a:pt x="4969710" y="7997383"/>
                </a:cubicBezTo>
                <a:cubicBezTo>
                  <a:pt x="4969944" y="7990640"/>
                  <a:pt x="4928557" y="7995028"/>
                  <a:pt x="4929262" y="7974799"/>
                </a:cubicBezTo>
                <a:cubicBezTo>
                  <a:pt x="4929262" y="7974799"/>
                  <a:pt x="4929026" y="7981544"/>
                  <a:pt x="4929026" y="7981544"/>
                </a:cubicBezTo>
                <a:cubicBezTo>
                  <a:pt x="4908455" y="7980366"/>
                  <a:pt x="4887879" y="7979191"/>
                  <a:pt x="4888113" y="7972447"/>
                </a:cubicBezTo>
                <a:cubicBezTo>
                  <a:pt x="4888113" y="7972447"/>
                  <a:pt x="4888349" y="7965705"/>
                  <a:pt x="4888349" y="7965705"/>
                </a:cubicBezTo>
                <a:cubicBezTo>
                  <a:pt x="4888584" y="7958960"/>
                  <a:pt x="4868009" y="7957785"/>
                  <a:pt x="4868243" y="7951041"/>
                </a:cubicBezTo>
                <a:cubicBezTo>
                  <a:pt x="4889055" y="7945476"/>
                  <a:pt x="4868478" y="7944299"/>
                  <a:pt x="4889525" y="7931991"/>
                </a:cubicBezTo>
                <a:cubicBezTo>
                  <a:pt x="4868949" y="7930814"/>
                  <a:pt x="4827801" y="7928462"/>
                  <a:pt x="4828037" y="7921717"/>
                </a:cubicBezTo>
                <a:cubicBezTo>
                  <a:pt x="4807459" y="7920542"/>
                  <a:pt x="4807225" y="7927284"/>
                  <a:pt x="4807225" y="7927284"/>
                </a:cubicBezTo>
                <a:cubicBezTo>
                  <a:pt x="4786648" y="7926107"/>
                  <a:pt x="4766073" y="7924930"/>
                  <a:pt x="4766309" y="7918188"/>
                </a:cubicBezTo>
                <a:cubicBezTo>
                  <a:pt x="4786884" y="7919365"/>
                  <a:pt x="4786884" y="7919365"/>
                  <a:pt x="4807459" y="7920542"/>
                </a:cubicBezTo>
                <a:cubicBezTo>
                  <a:pt x="4807930" y="7907056"/>
                  <a:pt x="4828506" y="7908231"/>
                  <a:pt x="4808166" y="7900311"/>
                </a:cubicBezTo>
                <a:cubicBezTo>
                  <a:pt x="4828977" y="7894746"/>
                  <a:pt x="4849078" y="7909408"/>
                  <a:pt x="4869419" y="7917328"/>
                </a:cubicBezTo>
                <a:cubicBezTo>
                  <a:pt x="4889996" y="7918505"/>
                  <a:pt x="4911042" y="7906195"/>
                  <a:pt x="4910571" y="7919682"/>
                </a:cubicBezTo>
                <a:cubicBezTo>
                  <a:pt x="4931378" y="7914115"/>
                  <a:pt x="4972766" y="7909727"/>
                  <a:pt x="4993108" y="7917646"/>
                </a:cubicBezTo>
                <a:cubicBezTo>
                  <a:pt x="4993342" y="7910904"/>
                  <a:pt x="5013914" y="7912079"/>
                  <a:pt x="4993577" y="7904160"/>
                </a:cubicBezTo>
                <a:cubicBezTo>
                  <a:pt x="4993813" y="7897418"/>
                  <a:pt x="4993813" y="7897418"/>
                  <a:pt x="4993813" y="7897418"/>
                </a:cubicBezTo>
                <a:cubicBezTo>
                  <a:pt x="4994048" y="7890675"/>
                  <a:pt x="4993813" y="7897418"/>
                  <a:pt x="4973472" y="7889498"/>
                </a:cubicBezTo>
                <a:cubicBezTo>
                  <a:pt x="4994284" y="7883933"/>
                  <a:pt x="4994284" y="7883933"/>
                  <a:pt x="4994989" y="7863704"/>
                </a:cubicBezTo>
                <a:cubicBezTo>
                  <a:pt x="5015560" y="7864880"/>
                  <a:pt x="5036371" y="7859314"/>
                  <a:pt x="5036137" y="7866057"/>
                </a:cubicBezTo>
                <a:cubicBezTo>
                  <a:pt x="5056948" y="7860492"/>
                  <a:pt x="5036606" y="7852572"/>
                  <a:pt x="5057417" y="7847007"/>
                </a:cubicBezTo>
                <a:cubicBezTo>
                  <a:pt x="5036842" y="7845830"/>
                  <a:pt x="5036606" y="7852572"/>
                  <a:pt x="5016031" y="7851395"/>
                </a:cubicBezTo>
                <a:cubicBezTo>
                  <a:pt x="5016031" y="7851395"/>
                  <a:pt x="5016031" y="7851395"/>
                  <a:pt x="4995460" y="7850218"/>
                </a:cubicBezTo>
                <a:cubicBezTo>
                  <a:pt x="4995460" y="7850218"/>
                  <a:pt x="4995694" y="7843475"/>
                  <a:pt x="4995694" y="7843475"/>
                </a:cubicBezTo>
                <a:cubicBezTo>
                  <a:pt x="4995929" y="7836733"/>
                  <a:pt x="5016500" y="7837910"/>
                  <a:pt x="5016971" y="7824424"/>
                </a:cubicBezTo>
                <a:cubicBezTo>
                  <a:pt x="4975353" y="7835556"/>
                  <a:pt x="4955247" y="7820892"/>
                  <a:pt x="4913864" y="7825284"/>
                </a:cubicBezTo>
                <a:cubicBezTo>
                  <a:pt x="4893288" y="7824107"/>
                  <a:pt x="4914335" y="7811798"/>
                  <a:pt x="4893523" y="7817363"/>
                </a:cubicBezTo>
                <a:cubicBezTo>
                  <a:pt x="4893759" y="7810620"/>
                  <a:pt x="4893993" y="7803878"/>
                  <a:pt x="4893993" y="7803878"/>
                </a:cubicBezTo>
                <a:cubicBezTo>
                  <a:pt x="4873418" y="7802701"/>
                  <a:pt x="4852606" y="7808266"/>
                  <a:pt x="4832034" y="7807091"/>
                </a:cubicBezTo>
                <a:cubicBezTo>
                  <a:pt x="4811458" y="7805913"/>
                  <a:pt x="4810987" y="7819400"/>
                  <a:pt x="4790412" y="7818223"/>
                </a:cubicBezTo>
                <a:cubicBezTo>
                  <a:pt x="4769836" y="7817046"/>
                  <a:pt x="4770305" y="7803559"/>
                  <a:pt x="4729158" y="7801207"/>
                </a:cubicBezTo>
                <a:cubicBezTo>
                  <a:pt x="4708581" y="7800029"/>
                  <a:pt x="4729158" y="7801207"/>
                  <a:pt x="4728923" y="7807949"/>
                </a:cubicBezTo>
                <a:cubicBezTo>
                  <a:pt x="4708346" y="7806772"/>
                  <a:pt x="4688006" y="7798852"/>
                  <a:pt x="4688240" y="7792110"/>
                </a:cubicBezTo>
                <a:cubicBezTo>
                  <a:pt x="4667668" y="7790933"/>
                  <a:pt x="4667904" y="7784190"/>
                  <a:pt x="4647093" y="7789758"/>
                </a:cubicBezTo>
                <a:cubicBezTo>
                  <a:pt x="4668139" y="7777448"/>
                  <a:pt x="4627222" y="7768352"/>
                  <a:pt x="4586074" y="7765999"/>
                </a:cubicBezTo>
                <a:cubicBezTo>
                  <a:pt x="4586309" y="7759257"/>
                  <a:pt x="4586545" y="7752513"/>
                  <a:pt x="4587014" y="7739028"/>
                </a:cubicBezTo>
                <a:cubicBezTo>
                  <a:pt x="4525050" y="7742239"/>
                  <a:pt x="4525991" y="7715269"/>
                  <a:pt x="4485078" y="7706173"/>
                </a:cubicBezTo>
                <a:cubicBezTo>
                  <a:pt x="4526697" y="7695039"/>
                  <a:pt x="4506360" y="7687121"/>
                  <a:pt x="4527638" y="7668070"/>
                </a:cubicBezTo>
                <a:cubicBezTo>
                  <a:pt x="4548214" y="7669247"/>
                  <a:pt x="4527403" y="7674812"/>
                  <a:pt x="4547979" y="7675989"/>
                </a:cubicBezTo>
                <a:cubicBezTo>
                  <a:pt x="4568555" y="7677166"/>
                  <a:pt x="4568790" y="7670424"/>
                  <a:pt x="4568790" y="7670424"/>
                </a:cubicBezTo>
                <a:cubicBezTo>
                  <a:pt x="4568790" y="7670424"/>
                  <a:pt x="4568790" y="7670424"/>
                  <a:pt x="4569025" y="7663680"/>
                </a:cubicBezTo>
                <a:cubicBezTo>
                  <a:pt x="4589602" y="7664857"/>
                  <a:pt x="4589602" y="7664857"/>
                  <a:pt x="4589602" y="7664857"/>
                </a:cubicBezTo>
                <a:cubicBezTo>
                  <a:pt x="4589602" y="7664857"/>
                  <a:pt x="4589602" y="7664857"/>
                  <a:pt x="4610173" y="7666034"/>
                </a:cubicBezTo>
                <a:cubicBezTo>
                  <a:pt x="4589837" y="7658115"/>
                  <a:pt x="4610644" y="7652550"/>
                  <a:pt x="4631455" y="7646983"/>
                </a:cubicBezTo>
                <a:cubicBezTo>
                  <a:pt x="4651796" y="7654902"/>
                  <a:pt x="4610408" y="7659292"/>
                  <a:pt x="4651561" y="7661644"/>
                </a:cubicBezTo>
                <a:cubicBezTo>
                  <a:pt x="4672137" y="7662822"/>
                  <a:pt x="4652031" y="7648158"/>
                  <a:pt x="4672372" y="7656079"/>
                </a:cubicBezTo>
                <a:cubicBezTo>
                  <a:pt x="4672607" y="7649335"/>
                  <a:pt x="4652031" y="7648158"/>
                  <a:pt x="4631455" y="7646983"/>
                </a:cubicBezTo>
                <a:cubicBezTo>
                  <a:pt x="4652266" y="7641416"/>
                  <a:pt x="4652502" y="7634673"/>
                  <a:pt x="4673077" y="7635850"/>
                </a:cubicBezTo>
                <a:cubicBezTo>
                  <a:pt x="4678279" y="7634459"/>
                  <a:pt x="4680866" y="7634184"/>
                  <a:pt x="4682140" y="7634575"/>
                </a:cubicBezTo>
                <a:close/>
                <a:moveTo>
                  <a:pt x="922584" y="7630664"/>
                </a:moveTo>
                <a:cubicBezTo>
                  <a:pt x="925544" y="7631878"/>
                  <a:pt x="926729" y="7633015"/>
                  <a:pt x="926839" y="7634204"/>
                </a:cubicBezTo>
                <a:cubicBezTo>
                  <a:pt x="927173" y="7637766"/>
                  <a:pt x="917847" y="7641775"/>
                  <a:pt x="917849" y="7649608"/>
                </a:cubicBezTo>
                <a:cubicBezTo>
                  <a:pt x="911929" y="7641959"/>
                  <a:pt x="922584" y="7630664"/>
                  <a:pt x="922584" y="7630664"/>
                </a:cubicBezTo>
                <a:close/>
                <a:moveTo>
                  <a:pt x="979422" y="7621687"/>
                </a:moveTo>
                <a:cubicBezTo>
                  <a:pt x="981079" y="7625024"/>
                  <a:pt x="980477" y="7627434"/>
                  <a:pt x="979008" y="7630821"/>
                </a:cubicBezTo>
                <a:cubicBezTo>
                  <a:pt x="977538" y="7634205"/>
                  <a:pt x="975202" y="7638564"/>
                  <a:pt x="973395" y="7645796"/>
                </a:cubicBezTo>
                <a:cubicBezTo>
                  <a:pt x="972339" y="7640049"/>
                  <a:pt x="970080" y="7639121"/>
                  <a:pt x="965557" y="7637267"/>
                </a:cubicBezTo>
                <a:cubicBezTo>
                  <a:pt x="964653" y="7620949"/>
                  <a:pt x="974750" y="7630403"/>
                  <a:pt x="979422" y="7621687"/>
                </a:cubicBezTo>
                <a:close/>
                <a:moveTo>
                  <a:pt x="4671781" y="7621660"/>
                </a:moveTo>
                <a:cubicBezTo>
                  <a:pt x="4682783" y="7622289"/>
                  <a:pt x="4693786" y="7622919"/>
                  <a:pt x="4699256" y="7624150"/>
                </a:cubicBezTo>
                <a:cubicBezTo>
                  <a:pt x="4704723" y="7625385"/>
                  <a:pt x="4704658" y="7627220"/>
                  <a:pt x="4693529" y="7630264"/>
                </a:cubicBezTo>
                <a:cubicBezTo>
                  <a:pt x="4693529" y="7630264"/>
                  <a:pt x="4671525" y="7629006"/>
                  <a:pt x="4671781" y="7621660"/>
                </a:cubicBezTo>
                <a:close/>
                <a:moveTo>
                  <a:pt x="4466412" y="7609096"/>
                </a:moveTo>
                <a:cubicBezTo>
                  <a:pt x="4486814" y="7603722"/>
                  <a:pt x="4526930" y="7612558"/>
                  <a:pt x="4546876" y="7620241"/>
                </a:cubicBezTo>
                <a:cubicBezTo>
                  <a:pt x="4526474" y="7625615"/>
                  <a:pt x="4486358" y="7616779"/>
                  <a:pt x="4486131" y="7623309"/>
                </a:cubicBezTo>
                <a:cubicBezTo>
                  <a:pt x="4486131" y="7623309"/>
                  <a:pt x="4466184" y="7615625"/>
                  <a:pt x="4466412" y="7609096"/>
                </a:cubicBezTo>
                <a:close/>
                <a:moveTo>
                  <a:pt x="4775021" y="7606883"/>
                </a:moveTo>
                <a:cubicBezTo>
                  <a:pt x="4785771" y="7606531"/>
                  <a:pt x="4798777" y="7606846"/>
                  <a:pt x="4814365" y="7607737"/>
                </a:cubicBezTo>
                <a:cubicBezTo>
                  <a:pt x="4814365" y="7607737"/>
                  <a:pt x="4814125" y="7614593"/>
                  <a:pt x="4814125" y="7614593"/>
                </a:cubicBezTo>
                <a:cubicBezTo>
                  <a:pt x="4813887" y="7621448"/>
                  <a:pt x="4834671" y="7622636"/>
                  <a:pt x="4834671" y="7622636"/>
                </a:cubicBezTo>
                <a:cubicBezTo>
                  <a:pt x="4855695" y="7616969"/>
                  <a:pt x="4855695" y="7616969"/>
                  <a:pt x="4855455" y="7623825"/>
                </a:cubicBezTo>
                <a:cubicBezTo>
                  <a:pt x="4855217" y="7630680"/>
                  <a:pt x="4834432" y="7629491"/>
                  <a:pt x="4834432" y="7629491"/>
                </a:cubicBezTo>
                <a:cubicBezTo>
                  <a:pt x="4834432" y="7629491"/>
                  <a:pt x="4813648" y="7628302"/>
                  <a:pt x="4813887" y="7621448"/>
                </a:cubicBezTo>
                <a:cubicBezTo>
                  <a:pt x="4793103" y="7620259"/>
                  <a:pt x="4793341" y="7613404"/>
                  <a:pt x="4772319" y="7619070"/>
                </a:cubicBezTo>
                <a:cubicBezTo>
                  <a:pt x="4751535" y="7617881"/>
                  <a:pt x="4771602" y="7639635"/>
                  <a:pt x="4730272" y="7630403"/>
                </a:cubicBezTo>
                <a:cubicBezTo>
                  <a:pt x="4730810" y="7614980"/>
                  <a:pt x="4742769" y="7607936"/>
                  <a:pt x="4775021" y="7606883"/>
                </a:cubicBezTo>
                <a:close/>
                <a:moveTo>
                  <a:pt x="5602102" y="7606183"/>
                </a:moveTo>
                <a:cubicBezTo>
                  <a:pt x="5622768" y="7610772"/>
                  <a:pt x="5638236" y="7615063"/>
                  <a:pt x="5645883" y="7619760"/>
                </a:cubicBezTo>
                <a:cubicBezTo>
                  <a:pt x="5653530" y="7624455"/>
                  <a:pt x="5653351" y="7629557"/>
                  <a:pt x="5642722" y="7635763"/>
                </a:cubicBezTo>
                <a:cubicBezTo>
                  <a:pt x="5621701" y="7641375"/>
                  <a:pt x="5621938" y="7634575"/>
                  <a:pt x="5621701" y="7641375"/>
                </a:cubicBezTo>
                <a:cubicBezTo>
                  <a:pt x="5621701" y="7641375"/>
                  <a:pt x="5600680" y="7646988"/>
                  <a:pt x="5600680" y="7646988"/>
                </a:cubicBezTo>
                <a:cubicBezTo>
                  <a:pt x="5600680" y="7646988"/>
                  <a:pt x="5600917" y="7640186"/>
                  <a:pt x="5600917" y="7640186"/>
                </a:cubicBezTo>
                <a:cubicBezTo>
                  <a:pt x="5580133" y="7638997"/>
                  <a:pt x="5580133" y="7638997"/>
                  <a:pt x="5580133" y="7638997"/>
                </a:cubicBezTo>
                <a:cubicBezTo>
                  <a:pt x="5559348" y="7637809"/>
                  <a:pt x="5559586" y="7631008"/>
                  <a:pt x="5559586" y="7631008"/>
                </a:cubicBezTo>
                <a:cubicBezTo>
                  <a:pt x="5497233" y="7627442"/>
                  <a:pt x="5496522" y="7647843"/>
                  <a:pt x="5454483" y="7659070"/>
                </a:cubicBezTo>
                <a:cubicBezTo>
                  <a:pt x="5433699" y="7657881"/>
                  <a:pt x="5433936" y="7651079"/>
                  <a:pt x="5454958" y="7645467"/>
                </a:cubicBezTo>
                <a:cubicBezTo>
                  <a:pt x="5434410" y="7637478"/>
                  <a:pt x="5434173" y="7644278"/>
                  <a:pt x="5413389" y="7643089"/>
                </a:cubicBezTo>
                <a:cubicBezTo>
                  <a:pt x="5434649" y="7630676"/>
                  <a:pt x="5455669" y="7625064"/>
                  <a:pt x="5476690" y="7619453"/>
                </a:cubicBezTo>
                <a:cubicBezTo>
                  <a:pt x="5497470" y="7620640"/>
                  <a:pt x="5497470" y="7620640"/>
                  <a:pt x="5497470" y="7620640"/>
                </a:cubicBezTo>
                <a:cubicBezTo>
                  <a:pt x="5518254" y="7621828"/>
                  <a:pt x="5518493" y="7615030"/>
                  <a:pt x="5518729" y="7608228"/>
                </a:cubicBezTo>
                <a:cubicBezTo>
                  <a:pt x="5559823" y="7624206"/>
                  <a:pt x="5581081" y="7611794"/>
                  <a:pt x="5602102" y="7606183"/>
                </a:cubicBezTo>
                <a:close/>
                <a:moveTo>
                  <a:pt x="5370782" y="7600310"/>
                </a:moveTo>
                <a:cubicBezTo>
                  <a:pt x="5370782" y="7600310"/>
                  <a:pt x="5392789" y="7601569"/>
                  <a:pt x="5392789" y="7601569"/>
                </a:cubicBezTo>
                <a:cubicBezTo>
                  <a:pt x="5392576" y="7607691"/>
                  <a:pt x="5392576" y="7607691"/>
                  <a:pt x="5392576" y="7607691"/>
                </a:cubicBezTo>
                <a:cubicBezTo>
                  <a:pt x="5392362" y="7613812"/>
                  <a:pt x="5392362" y="7613812"/>
                  <a:pt x="5370354" y="7612552"/>
                </a:cubicBezTo>
                <a:cubicBezTo>
                  <a:pt x="5370354" y="7612552"/>
                  <a:pt x="5370354" y="7612552"/>
                  <a:pt x="5370567" y="7606432"/>
                </a:cubicBezTo>
                <a:cubicBezTo>
                  <a:pt x="5370782" y="7600310"/>
                  <a:pt x="5370782" y="7600310"/>
                  <a:pt x="5370782" y="7600310"/>
                </a:cubicBezTo>
                <a:close/>
                <a:moveTo>
                  <a:pt x="4964201" y="7596682"/>
                </a:moveTo>
                <a:cubicBezTo>
                  <a:pt x="4984741" y="7604866"/>
                  <a:pt x="5005282" y="7613049"/>
                  <a:pt x="5026066" y="7614238"/>
                </a:cubicBezTo>
                <a:cubicBezTo>
                  <a:pt x="5025821" y="7621233"/>
                  <a:pt x="5025821" y="7621233"/>
                  <a:pt x="5025578" y="7628229"/>
                </a:cubicBezTo>
                <a:cubicBezTo>
                  <a:pt x="5004550" y="7634035"/>
                  <a:pt x="4983766" y="7632847"/>
                  <a:pt x="4962982" y="7631658"/>
                </a:cubicBezTo>
                <a:cubicBezTo>
                  <a:pt x="4963225" y="7624662"/>
                  <a:pt x="4942685" y="7616478"/>
                  <a:pt x="4921902" y="7615289"/>
                </a:cubicBezTo>
                <a:cubicBezTo>
                  <a:pt x="4942928" y="7609482"/>
                  <a:pt x="4943174" y="7602489"/>
                  <a:pt x="4964201" y="7596682"/>
                </a:cubicBezTo>
                <a:close/>
                <a:moveTo>
                  <a:pt x="5723826" y="7593520"/>
                </a:moveTo>
                <a:cubicBezTo>
                  <a:pt x="5745831" y="7594778"/>
                  <a:pt x="5745404" y="7607020"/>
                  <a:pt x="5745404" y="7607020"/>
                </a:cubicBezTo>
                <a:cubicBezTo>
                  <a:pt x="5723401" y="7605761"/>
                  <a:pt x="5701390" y="7604503"/>
                  <a:pt x="5701390" y="7604503"/>
                </a:cubicBezTo>
                <a:cubicBezTo>
                  <a:pt x="5701605" y="7598381"/>
                  <a:pt x="5723613" y="7599640"/>
                  <a:pt x="5723826" y="7593520"/>
                </a:cubicBezTo>
                <a:close/>
                <a:moveTo>
                  <a:pt x="4511165" y="7590396"/>
                </a:moveTo>
                <a:cubicBezTo>
                  <a:pt x="4529505" y="7591446"/>
                  <a:pt x="4529249" y="7598789"/>
                  <a:pt x="4547588" y="7599839"/>
                </a:cubicBezTo>
                <a:cubicBezTo>
                  <a:pt x="4547332" y="7607184"/>
                  <a:pt x="4528992" y="7606134"/>
                  <a:pt x="4528992" y="7606134"/>
                </a:cubicBezTo>
                <a:cubicBezTo>
                  <a:pt x="4510908" y="7597739"/>
                  <a:pt x="4510908" y="7597739"/>
                  <a:pt x="4511165" y="7590396"/>
                </a:cubicBezTo>
                <a:close/>
                <a:moveTo>
                  <a:pt x="4548016" y="7587597"/>
                </a:moveTo>
                <a:cubicBezTo>
                  <a:pt x="4548016" y="7587597"/>
                  <a:pt x="4548016" y="7587597"/>
                  <a:pt x="4570024" y="7588855"/>
                </a:cubicBezTo>
                <a:cubicBezTo>
                  <a:pt x="4569853" y="7593754"/>
                  <a:pt x="4547843" y="7592493"/>
                  <a:pt x="4547843" y="7592493"/>
                </a:cubicBezTo>
                <a:cubicBezTo>
                  <a:pt x="4547843" y="7592493"/>
                  <a:pt x="4548016" y="7587597"/>
                  <a:pt x="4548016" y="7587597"/>
                </a:cubicBezTo>
                <a:close/>
                <a:moveTo>
                  <a:pt x="6011103" y="7575605"/>
                </a:moveTo>
                <a:cubicBezTo>
                  <a:pt x="6033111" y="7576863"/>
                  <a:pt x="6055114" y="7578123"/>
                  <a:pt x="6055114" y="7578123"/>
                </a:cubicBezTo>
                <a:cubicBezTo>
                  <a:pt x="6054859" y="7585469"/>
                  <a:pt x="6054859" y="7585469"/>
                  <a:pt x="6054603" y="7592812"/>
                </a:cubicBezTo>
                <a:cubicBezTo>
                  <a:pt x="6032854" y="7584210"/>
                  <a:pt x="6010846" y="7582950"/>
                  <a:pt x="6011103" y="7575605"/>
                </a:cubicBezTo>
                <a:close/>
                <a:moveTo>
                  <a:pt x="5827975" y="7557771"/>
                </a:moveTo>
                <a:cubicBezTo>
                  <a:pt x="5849979" y="7559029"/>
                  <a:pt x="5849722" y="7566375"/>
                  <a:pt x="5849722" y="7566375"/>
                </a:cubicBezTo>
                <a:cubicBezTo>
                  <a:pt x="5849722" y="7566375"/>
                  <a:pt x="5827718" y="7565116"/>
                  <a:pt x="5827462" y="7572462"/>
                </a:cubicBezTo>
                <a:cubicBezTo>
                  <a:pt x="5805454" y="7571201"/>
                  <a:pt x="5827975" y="7557771"/>
                  <a:pt x="5827975" y="7557771"/>
                </a:cubicBezTo>
                <a:close/>
                <a:moveTo>
                  <a:pt x="5661934" y="7555633"/>
                </a:moveTo>
                <a:cubicBezTo>
                  <a:pt x="5702550" y="7571273"/>
                  <a:pt x="5661007" y="7582216"/>
                  <a:pt x="5701854" y="7591210"/>
                </a:cubicBezTo>
                <a:cubicBezTo>
                  <a:pt x="5681083" y="7596680"/>
                  <a:pt x="5619234" y="7599802"/>
                  <a:pt x="5598926" y="7591981"/>
                </a:cubicBezTo>
                <a:cubicBezTo>
                  <a:pt x="5599389" y="7578692"/>
                  <a:pt x="5640468" y="7581040"/>
                  <a:pt x="5661007" y="7582216"/>
                </a:cubicBezTo>
                <a:cubicBezTo>
                  <a:pt x="5661240" y="7575570"/>
                  <a:pt x="5640932" y="7567749"/>
                  <a:pt x="5661703" y="7562279"/>
                </a:cubicBezTo>
                <a:cubicBezTo>
                  <a:pt x="5661703" y="7562279"/>
                  <a:pt x="5661703" y="7562279"/>
                  <a:pt x="5661934" y="7555633"/>
                </a:cubicBezTo>
                <a:close/>
                <a:moveTo>
                  <a:pt x="5574868" y="7554744"/>
                </a:moveTo>
                <a:cubicBezTo>
                  <a:pt x="5587676" y="7556294"/>
                  <a:pt x="5603024" y="7558807"/>
                  <a:pt x="5623562" y="7559982"/>
                </a:cubicBezTo>
                <a:cubicBezTo>
                  <a:pt x="5623562" y="7559982"/>
                  <a:pt x="5623562" y="7559982"/>
                  <a:pt x="5623334" y="7566512"/>
                </a:cubicBezTo>
                <a:cubicBezTo>
                  <a:pt x="5602568" y="7571864"/>
                  <a:pt x="5602568" y="7571864"/>
                  <a:pt x="5561489" y="7569516"/>
                </a:cubicBezTo>
                <a:cubicBezTo>
                  <a:pt x="5561718" y="7562986"/>
                  <a:pt x="5541178" y="7561813"/>
                  <a:pt x="5541406" y="7555283"/>
                </a:cubicBezTo>
                <a:cubicBezTo>
                  <a:pt x="5551790" y="7552606"/>
                  <a:pt x="5562059" y="7553194"/>
                  <a:pt x="5574868" y="7554744"/>
                </a:cubicBezTo>
                <a:close/>
                <a:moveTo>
                  <a:pt x="5623790" y="7553453"/>
                </a:moveTo>
                <a:cubicBezTo>
                  <a:pt x="5623790" y="7553453"/>
                  <a:pt x="5644329" y="7554628"/>
                  <a:pt x="5644329" y="7554628"/>
                </a:cubicBezTo>
                <a:cubicBezTo>
                  <a:pt x="5644101" y="7561156"/>
                  <a:pt x="5644101" y="7561156"/>
                  <a:pt x="5644101" y="7561156"/>
                </a:cubicBezTo>
                <a:cubicBezTo>
                  <a:pt x="5623562" y="7559982"/>
                  <a:pt x="5623562" y="7559982"/>
                  <a:pt x="5623562" y="7559982"/>
                </a:cubicBezTo>
                <a:cubicBezTo>
                  <a:pt x="5623562" y="7559982"/>
                  <a:pt x="5623790" y="7553453"/>
                  <a:pt x="5623790" y="7553453"/>
                </a:cubicBezTo>
                <a:close/>
                <a:moveTo>
                  <a:pt x="5725273" y="7551897"/>
                </a:moveTo>
                <a:lnTo>
                  <a:pt x="5747281" y="7553157"/>
                </a:lnTo>
                <a:lnTo>
                  <a:pt x="5769287" y="7554415"/>
                </a:lnTo>
                <a:cubicBezTo>
                  <a:pt x="5746770" y="7567846"/>
                  <a:pt x="5768518" y="7576449"/>
                  <a:pt x="5724505" y="7573933"/>
                </a:cubicBezTo>
                <a:cubicBezTo>
                  <a:pt x="5724762" y="7566587"/>
                  <a:pt x="5725017" y="7559244"/>
                  <a:pt x="5725273" y="7551897"/>
                </a:cubicBezTo>
                <a:close/>
                <a:moveTo>
                  <a:pt x="5666590" y="7548541"/>
                </a:moveTo>
                <a:cubicBezTo>
                  <a:pt x="5681260" y="7549380"/>
                  <a:pt x="5681260" y="7549380"/>
                  <a:pt x="5681260" y="7549380"/>
                </a:cubicBezTo>
                <a:cubicBezTo>
                  <a:pt x="5681260" y="7549380"/>
                  <a:pt x="5681260" y="7549380"/>
                  <a:pt x="5681005" y="7556725"/>
                </a:cubicBezTo>
                <a:cubicBezTo>
                  <a:pt x="5681005" y="7556725"/>
                  <a:pt x="5681005" y="7556725"/>
                  <a:pt x="5666333" y="7555886"/>
                </a:cubicBezTo>
                <a:cubicBezTo>
                  <a:pt x="5666590" y="7548541"/>
                  <a:pt x="5666590" y="7548541"/>
                  <a:pt x="5666590" y="7548541"/>
                </a:cubicBezTo>
                <a:close/>
                <a:moveTo>
                  <a:pt x="4571471" y="7547234"/>
                </a:moveTo>
                <a:cubicBezTo>
                  <a:pt x="4571471" y="7547234"/>
                  <a:pt x="4593479" y="7548493"/>
                  <a:pt x="4593479" y="7548493"/>
                </a:cubicBezTo>
                <a:cubicBezTo>
                  <a:pt x="4593223" y="7555840"/>
                  <a:pt x="4549211" y="7553321"/>
                  <a:pt x="4571471" y="7547234"/>
                </a:cubicBezTo>
                <a:close/>
                <a:moveTo>
                  <a:pt x="4737986" y="7529775"/>
                </a:moveTo>
                <a:cubicBezTo>
                  <a:pt x="4758475" y="7544439"/>
                  <a:pt x="4800155" y="7553569"/>
                  <a:pt x="4799452" y="7573766"/>
                </a:cubicBezTo>
                <a:cubicBezTo>
                  <a:pt x="4799452" y="7573766"/>
                  <a:pt x="4820411" y="7574967"/>
                  <a:pt x="4820411" y="7574967"/>
                </a:cubicBezTo>
                <a:cubicBezTo>
                  <a:pt x="4778022" y="7586033"/>
                  <a:pt x="4757067" y="7584835"/>
                  <a:pt x="4715382" y="7575703"/>
                </a:cubicBezTo>
                <a:cubicBezTo>
                  <a:pt x="4694892" y="7561040"/>
                  <a:pt x="4674172" y="7553110"/>
                  <a:pt x="4674876" y="7532913"/>
                </a:cubicBezTo>
                <a:cubicBezTo>
                  <a:pt x="4695831" y="7534111"/>
                  <a:pt x="4717025" y="7528575"/>
                  <a:pt x="4737986" y="7529775"/>
                </a:cubicBezTo>
                <a:close/>
                <a:moveTo>
                  <a:pt x="5029056" y="7525708"/>
                </a:moveTo>
                <a:cubicBezTo>
                  <a:pt x="5029056" y="7525708"/>
                  <a:pt x="5029056" y="7525708"/>
                  <a:pt x="5049938" y="7526901"/>
                </a:cubicBezTo>
                <a:cubicBezTo>
                  <a:pt x="5049938" y="7526901"/>
                  <a:pt x="5049701" y="7533701"/>
                  <a:pt x="5028819" y="7532507"/>
                </a:cubicBezTo>
                <a:cubicBezTo>
                  <a:pt x="5028819" y="7532507"/>
                  <a:pt x="5029056" y="7525708"/>
                  <a:pt x="5029056" y="7525708"/>
                </a:cubicBezTo>
                <a:close/>
                <a:moveTo>
                  <a:pt x="5460159" y="7524469"/>
                </a:moveTo>
                <a:cubicBezTo>
                  <a:pt x="5460159" y="7524469"/>
                  <a:pt x="5501000" y="7533620"/>
                  <a:pt x="5480224" y="7539247"/>
                </a:cubicBezTo>
                <a:cubicBezTo>
                  <a:pt x="5479987" y="7546045"/>
                  <a:pt x="5500526" y="7547221"/>
                  <a:pt x="5541842" y="7542771"/>
                </a:cubicBezTo>
                <a:lnTo>
                  <a:pt x="5541406" y="7555283"/>
                </a:lnTo>
                <a:lnTo>
                  <a:pt x="5541368" y="7556371"/>
                </a:lnTo>
                <a:cubicBezTo>
                  <a:pt x="5500289" y="7554023"/>
                  <a:pt x="5500289" y="7554023"/>
                  <a:pt x="5479513" y="7559648"/>
                </a:cubicBezTo>
                <a:cubicBezTo>
                  <a:pt x="5479276" y="7566450"/>
                  <a:pt x="5478800" y="7580051"/>
                  <a:pt x="5478564" y="7586851"/>
                </a:cubicBezTo>
                <a:cubicBezTo>
                  <a:pt x="5458025" y="7585678"/>
                  <a:pt x="5458025" y="7585678"/>
                  <a:pt x="5437722" y="7577700"/>
                </a:cubicBezTo>
                <a:cubicBezTo>
                  <a:pt x="5458974" y="7558475"/>
                  <a:pt x="5439145" y="7536896"/>
                  <a:pt x="5460159" y="7524469"/>
                </a:cubicBezTo>
                <a:close/>
                <a:moveTo>
                  <a:pt x="5677252" y="7523802"/>
                </a:moveTo>
                <a:cubicBezTo>
                  <a:pt x="5684588" y="7524222"/>
                  <a:pt x="5694313" y="7526414"/>
                  <a:pt x="5703981" y="7530237"/>
                </a:cubicBezTo>
                <a:cubicBezTo>
                  <a:pt x="5703753" y="7536767"/>
                  <a:pt x="5684188" y="7535648"/>
                  <a:pt x="5684188" y="7535648"/>
                </a:cubicBezTo>
                <a:cubicBezTo>
                  <a:pt x="5664401" y="7541058"/>
                  <a:pt x="5664629" y="7534529"/>
                  <a:pt x="5664629" y="7534529"/>
                </a:cubicBezTo>
                <a:cubicBezTo>
                  <a:pt x="5645069" y="7533411"/>
                  <a:pt x="5645069" y="7533411"/>
                  <a:pt x="5645297" y="7526882"/>
                </a:cubicBezTo>
                <a:cubicBezTo>
                  <a:pt x="5645297" y="7526882"/>
                  <a:pt x="5645297" y="7526882"/>
                  <a:pt x="5664857" y="7527999"/>
                </a:cubicBezTo>
                <a:cubicBezTo>
                  <a:pt x="5664970" y="7524736"/>
                  <a:pt x="5669918" y="7523383"/>
                  <a:pt x="5677252" y="7523802"/>
                </a:cubicBezTo>
                <a:close/>
                <a:moveTo>
                  <a:pt x="5623517" y="7519094"/>
                </a:moveTo>
                <a:cubicBezTo>
                  <a:pt x="5623517" y="7519094"/>
                  <a:pt x="5623517" y="7519094"/>
                  <a:pt x="5645525" y="7520352"/>
                </a:cubicBezTo>
                <a:cubicBezTo>
                  <a:pt x="5645269" y="7527697"/>
                  <a:pt x="5645269" y="7527697"/>
                  <a:pt x="5623260" y="7526437"/>
                </a:cubicBezTo>
                <a:cubicBezTo>
                  <a:pt x="5623260" y="7526437"/>
                  <a:pt x="5623260" y="7526437"/>
                  <a:pt x="5623517" y="7519094"/>
                </a:cubicBezTo>
                <a:close/>
                <a:moveTo>
                  <a:pt x="4631861" y="7516811"/>
                </a:moveTo>
                <a:cubicBezTo>
                  <a:pt x="4641842" y="7524156"/>
                  <a:pt x="4641604" y="7530920"/>
                  <a:pt x="4636288" y="7536543"/>
                </a:cubicBezTo>
                <a:cubicBezTo>
                  <a:pt x="4630976" y="7542168"/>
                  <a:pt x="4620582" y="7546656"/>
                  <a:pt x="4610248" y="7549453"/>
                </a:cubicBezTo>
                <a:cubicBezTo>
                  <a:pt x="4569613" y="7540353"/>
                  <a:pt x="4590990" y="7514474"/>
                  <a:pt x="4631861" y="7516811"/>
                </a:cubicBezTo>
                <a:close/>
                <a:moveTo>
                  <a:pt x="4883386" y="7503746"/>
                </a:moveTo>
                <a:cubicBezTo>
                  <a:pt x="4904029" y="7511742"/>
                  <a:pt x="4883149" y="7510548"/>
                  <a:pt x="4882673" y="7524148"/>
                </a:cubicBezTo>
                <a:cubicBezTo>
                  <a:pt x="4903319" y="7532143"/>
                  <a:pt x="4965952" y="7535725"/>
                  <a:pt x="4986591" y="7543722"/>
                </a:cubicBezTo>
                <a:cubicBezTo>
                  <a:pt x="5007468" y="7544915"/>
                  <a:pt x="5007468" y="7544915"/>
                  <a:pt x="5028345" y="7546109"/>
                </a:cubicBezTo>
                <a:cubicBezTo>
                  <a:pt x="5048989" y="7554104"/>
                  <a:pt x="5048752" y="7560904"/>
                  <a:pt x="5048515" y="7567707"/>
                </a:cubicBezTo>
                <a:cubicBezTo>
                  <a:pt x="5027633" y="7566512"/>
                  <a:pt x="5027871" y="7559710"/>
                  <a:pt x="5006994" y="7558515"/>
                </a:cubicBezTo>
                <a:cubicBezTo>
                  <a:pt x="4986118" y="7557322"/>
                  <a:pt x="5006757" y="7565317"/>
                  <a:pt x="4985642" y="7570925"/>
                </a:cubicBezTo>
                <a:cubicBezTo>
                  <a:pt x="4964766" y="7569730"/>
                  <a:pt x="4923245" y="7560541"/>
                  <a:pt x="4902132" y="7566149"/>
                </a:cubicBezTo>
                <a:cubicBezTo>
                  <a:pt x="4881251" y="7564954"/>
                  <a:pt x="4881725" y="7551351"/>
                  <a:pt x="4860848" y="7550157"/>
                </a:cubicBezTo>
                <a:cubicBezTo>
                  <a:pt x="4839972" y="7548964"/>
                  <a:pt x="4860374" y="7563759"/>
                  <a:pt x="4839498" y="7562565"/>
                </a:cubicBezTo>
                <a:cubicBezTo>
                  <a:pt x="4818616" y="7561372"/>
                  <a:pt x="4819091" y="7547770"/>
                  <a:pt x="4819328" y="7540969"/>
                </a:cubicBezTo>
                <a:cubicBezTo>
                  <a:pt x="4798451" y="7539775"/>
                  <a:pt x="4777338" y="7545380"/>
                  <a:pt x="4777575" y="7538582"/>
                </a:cubicBezTo>
                <a:cubicBezTo>
                  <a:pt x="4778049" y="7524980"/>
                  <a:pt x="4819802" y="7527367"/>
                  <a:pt x="4799637" y="7505771"/>
                </a:cubicBezTo>
                <a:cubicBezTo>
                  <a:pt x="4820513" y="7506966"/>
                  <a:pt x="4841395" y="7508161"/>
                  <a:pt x="4841158" y="7514961"/>
                </a:cubicBezTo>
                <a:cubicBezTo>
                  <a:pt x="4862035" y="7516155"/>
                  <a:pt x="4862508" y="7502553"/>
                  <a:pt x="4883386" y="7503746"/>
                </a:cubicBezTo>
                <a:close/>
                <a:moveTo>
                  <a:pt x="4926139" y="7493926"/>
                </a:moveTo>
                <a:cubicBezTo>
                  <a:pt x="4926139" y="7493926"/>
                  <a:pt x="4945698" y="7495043"/>
                  <a:pt x="4945698" y="7495043"/>
                </a:cubicBezTo>
                <a:cubicBezTo>
                  <a:pt x="4945698" y="7495043"/>
                  <a:pt x="4965258" y="7496162"/>
                  <a:pt x="4965258" y="7496162"/>
                </a:cubicBezTo>
                <a:cubicBezTo>
                  <a:pt x="4965030" y="7502690"/>
                  <a:pt x="4964803" y="7509220"/>
                  <a:pt x="4984367" y="7510339"/>
                </a:cubicBezTo>
                <a:cubicBezTo>
                  <a:pt x="4984367" y="7510339"/>
                  <a:pt x="4984367" y="7510339"/>
                  <a:pt x="4984139" y="7516867"/>
                </a:cubicBezTo>
                <a:cubicBezTo>
                  <a:pt x="4984139" y="7516867"/>
                  <a:pt x="4984139" y="7516867"/>
                  <a:pt x="4964574" y="7515750"/>
                </a:cubicBezTo>
                <a:cubicBezTo>
                  <a:pt x="4964574" y="7515750"/>
                  <a:pt x="4964803" y="7509220"/>
                  <a:pt x="4964803" y="7509220"/>
                </a:cubicBezTo>
                <a:cubicBezTo>
                  <a:pt x="4964803" y="7509220"/>
                  <a:pt x="4965030" y="7502690"/>
                  <a:pt x="4945470" y="7501573"/>
                </a:cubicBezTo>
                <a:cubicBezTo>
                  <a:pt x="4945470" y="7501573"/>
                  <a:pt x="4945470" y="7501573"/>
                  <a:pt x="4925911" y="7500454"/>
                </a:cubicBezTo>
                <a:cubicBezTo>
                  <a:pt x="4925911" y="7500454"/>
                  <a:pt x="4926139" y="7493926"/>
                  <a:pt x="4926139" y="7493926"/>
                </a:cubicBezTo>
                <a:close/>
                <a:moveTo>
                  <a:pt x="1062065" y="7489107"/>
                </a:moveTo>
                <a:cubicBezTo>
                  <a:pt x="1064043" y="7488257"/>
                  <a:pt x="1066023" y="7488404"/>
                  <a:pt x="1067552" y="7490360"/>
                </a:cubicBezTo>
                <a:cubicBezTo>
                  <a:pt x="1066348" y="7495180"/>
                  <a:pt x="1065142" y="7500003"/>
                  <a:pt x="1063937" y="7504826"/>
                </a:cubicBezTo>
                <a:cubicBezTo>
                  <a:pt x="1061497" y="7503825"/>
                  <a:pt x="1057822" y="7497003"/>
                  <a:pt x="1056616" y="7501824"/>
                </a:cubicBezTo>
                <a:cubicBezTo>
                  <a:pt x="1050222" y="7503190"/>
                  <a:pt x="1056131" y="7491658"/>
                  <a:pt x="1062065" y="7489107"/>
                </a:cubicBezTo>
                <a:close/>
                <a:moveTo>
                  <a:pt x="4653472" y="7484172"/>
                </a:moveTo>
                <a:cubicBezTo>
                  <a:pt x="4653472" y="7484172"/>
                  <a:pt x="4673675" y="7492101"/>
                  <a:pt x="4694107" y="7493271"/>
                </a:cubicBezTo>
                <a:cubicBezTo>
                  <a:pt x="4694107" y="7493271"/>
                  <a:pt x="4714541" y="7494438"/>
                  <a:pt x="4734977" y="7495608"/>
                </a:cubicBezTo>
                <a:cubicBezTo>
                  <a:pt x="4734977" y="7495608"/>
                  <a:pt x="4714304" y="7501202"/>
                  <a:pt x="4714304" y="7501202"/>
                </a:cubicBezTo>
                <a:cubicBezTo>
                  <a:pt x="4714304" y="7501202"/>
                  <a:pt x="4714304" y="7501202"/>
                  <a:pt x="4693871" y="7500032"/>
                </a:cubicBezTo>
                <a:cubicBezTo>
                  <a:pt x="4693871" y="7500032"/>
                  <a:pt x="4693871" y="7500032"/>
                  <a:pt x="4673438" y="7498865"/>
                </a:cubicBezTo>
                <a:cubicBezTo>
                  <a:pt x="4673202" y="7505624"/>
                  <a:pt x="4672967" y="7512388"/>
                  <a:pt x="4672731" y="7519150"/>
                </a:cubicBezTo>
                <a:cubicBezTo>
                  <a:pt x="4652058" y="7524742"/>
                  <a:pt x="4672967" y="7512388"/>
                  <a:pt x="4652293" y="7517980"/>
                </a:cubicBezTo>
                <a:cubicBezTo>
                  <a:pt x="4652293" y="7517980"/>
                  <a:pt x="4652293" y="7517980"/>
                  <a:pt x="4631861" y="7516811"/>
                </a:cubicBezTo>
                <a:cubicBezTo>
                  <a:pt x="4632096" y="7510051"/>
                  <a:pt x="4632096" y="7510051"/>
                  <a:pt x="4652528" y="7511219"/>
                </a:cubicBezTo>
                <a:cubicBezTo>
                  <a:pt x="4632332" y="7503287"/>
                  <a:pt x="4611663" y="7508882"/>
                  <a:pt x="4591461" y="7500950"/>
                </a:cubicBezTo>
                <a:cubicBezTo>
                  <a:pt x="4591932" y="7487427"/>
                  <a:pt x="4632804" y="7489764"/>
                  <a:pt x="4653472" y="7484172"/>
                </a:cubicBezTo>
                <a:close/>
                <a:moveTo>
                  <a:pt x="5606606" y="7477035"/>
                </a:moveTo>
                <a:cubicBezTo>
                  <a:pt x="5606606" y="7477035"/>
                  <a:pt x="5626546" y="7484922"/>
                  <a:pt x="5626546" y="7484922"/>
                </a:cubicBezTo>
                <a:cubicBezTo>
                  <a:pt x="5636516" y="7488865"/>
                  <a:pt x="5636340" y="7493914"/>
                  <a:pt x="5633641" y="7498820"/>
                </a:cubicBezTo>
                <a:cubicBezTo>
                  <a:pt x="5630942" y="7503726"/>
                  <a:pt x="5625724" y="7508487"/>
                  <a:pt x="5625607" y="7511853"/>
                </a:cubicBezTo>
                <a:cubicBezTo>
                  <a:pt x="5605433" y="7510699"/>
                  <a:pt x="5605667" y="7503966"/>
                  <a:pt x="5605667" y="7503966"/>
                </a:cubicBezTo>
                <a:cubicBezTo>
                  <a:pt x="5605903" y="7497233"/>
                  <a:pt x="5585733" y="7496081"/>
                  <a:pt x="5585967" y="7489347"/>
                </a:cubicBezTo>
                <a:cubicBezTo>
                  <a:pt x="5585967" y="7489347"/>
                  <a:pt x="5586203" y="7482614"/>
                  <a:pt x="5606372" y="7483768"/>
                </a:cubicBezTo>
                <a:cubicBezTo>
                  <a:pt x="5606372" y="7483768"/>
                  <a:pt x="5606372" y="7483768"/>
                  <a:pt x="5606606" y="7477035"/>
                </a:cubicBezTo>
                <a:close/>
                <a:moveTo>
                  <a:pt x="5544241" y="7473836"/>
                </a:moveTo>
                <a:cubicBezTo>
                  <a:pt x="5566250" y="7475095"/>
                  <a:pt x="5566250" y="7475095"/>
                  <a:pt x="5566250" y="7475095"/>
                </a:cubicBezTo>
                <a:cubicBezTo>
                  <a:pt x="5566010" y="7481951"/>
                  <a:pt x="5544002" y="7480693"/>
                  <a:pt x="5543764" y="7487547"/>
                </a:cubicBezTo>
                <a:cubicBezTo>
                  <a:pt x="5543764" y="7487547"/>
                  <a:pt x="5544002" y="7480693"/>
                  <a:pt x="5544241" y="7473836"/>
                </a:cubicBezTo>
                <a:close/>
                <a:moveTo>
                  <a:pt x="4493601" y="7461829"/>
                </a:moveTo>
                <a:cubicBezTo>
                  <a:pt x="4493601" y="7461829"/>
                  <a:pt x="4493344" y="7469174"/>
                  <a:pt x="4493344" y="7469174"/>
                </a:cubicBezTo>
                <a:cubicBezTo>
                  <a:pt x="4449332" y="7466655"/>
                  <a:pt x="4471592" y="7460568"/>
                  <a:pt x="4493601" y="7461829"/>
                </a:cubicBezTo>
                <a:close/>
                <a:moveTo>
                  <a:pt x="5618021" y="7459544"/>
                </a:moveTo>
                <a:lnTo>
                  <a:pt x="5617281" y="7460781"/>
                </a:lnTo>
                <a:cubicBezTo>
                  <a:pt x="5617222" y="7462465"/>
                  <a:pt x="5617164" y="7464148"/>
                  <a:pt x="5607077" y="7463570"/>
                </a:cubicBezTo>
                <a:cubicBezTo>
                  <a:pt x="5606842" y="7470303"/>
                  <a:pt x="5626782" y="7478189"/>
                  <a:pt x="5626782" y="7478189"/>
                </a:cubicBezTo>
                <a:cubicBezTo>
                  <a:pt x="5626782" y="7478189"/>
                  <a:pt x="5626782" y="7478189"/>
                  <a:pt x="5606606" y="7477035"/>
                </a:cubicBezTo>
                <a:cubicBezTo>
                  <a:pt x="5586437" y="7475881"/>
                  <a:pt x="5586672" y="7469149"/>
                  <a:pt x="5566498" y="7467995"/>
                </a:cubicBezTo>
                <a:close/>
                <a:moveTo>
                  <a:pt x="5627485" y="7457992"/>
                </a:moveTo>
                <a:lnTo>
                  <a:pt x="5618021" y="7459544"/>
                </a:lnTo>
                <a:lnTo>
                  <a:pt x="5618623" y="7458539"/>
                </a:lnTo>
                <a:cubicBezTo>
                  <a:pt x="5619906" y="7457980"/>
                  <a:pt x="5622442" y="7457702"/>
                  <a:pt x="5627485" y="7457992"/>
                </a:cubicBezTo>
                <a:close/>
                <a:moveTo>
                  <a:pt x="5547560" y="7457713"/>
                </a:moveTo>
                <a:cubicBezTo>
                  <a:pt x="5550342" y="7457013"/>
                  <a:pt x="5555844" y="7457329"/>
                  <a:pt x="5566729" y="7461386"/>
                </a:cubicBezTo>
                <a:cubicBezTo>
                  <a:pt x="5566489" y="7468240"/>
                  <a:pt x="5566489" y="7468240"/>
                  <a:pt x="5544481" y="7466982"/>
                </a:cubicBezTo>
                <a:cubicBezTo>
                  <a:pt x="5544481" y="7466982"/>
                  <a:pt x="5522477" y="7465724"/>
                  <a:pt x="5544719" y="7460126"/>
                </a:cubicBezTo>
                <a:cubicBezTo>
                  <a:pt x="5544719" y="7460126"/>
                  <a:pt x="5544780" y="7458413"/>
                  <a:pt x="5547560" y="7457713"/>
                </a:cubicBezTo>
                <a:close/>
                <a:moveTo>
                  <a:pt x="1106462" y="7449131"/>
                </a:moveTo>
                <a:cubicBezTo>
                  <a:pt x="1108746" y="7447803"/>
                  <a:pt x="1111882" y="7448477"/>
                  <a:pt x="1111818" y="7451141"/>
                </a:cubicBezTo>
                <a:cubicBezTo>
                  <a:pt x="1111774" y="7452919"/>
                  <a:pt x="1110307" y="7455581"/>
                  <a:pt x="1106216" y="7459124"/>
                </a:cubicBezTo>
                <a:cubicBezTo>
                  <a:pt x="1102744" y="7453787"/>
                  <a:pt x="1104177" y="7450459"/>
                  <a:pt x="1106462" y="7449131"/>
                </a:cubicBezTo>
                <a:close/>
                <a:moveTo>
                  <a:pt x="4861569" y="7448530"/>
                </a:moveTo>
                <a:cubicBezTo>
                  <a:pt x="4872443" y="7452832"/>
                  <a:pt x="4872314" y="7456505"/>
                  <a:pt x="4869502" y="7458183"/>
                </a:cubicBezTo>
                <a:cubicBezTo>
                  <a:pt x="4866683" y="7459861"/>
                  <a:pt x="4861184" y="7459548"/>
                  <a:pt x="4861313" y="7455875"/>
                </a:cubicBezTo>
                <a:cubicBezTo>
                  <a:pt x="4861313" y="7455875"/>
                  <a:pt x="4861313" y="7455875"/>
                  <a:pt x="4861569" y="7448530"/>
                </a:cubicBezTo>
                <a:close/>
                <a:moveTo>
                  <a:pt x="4235493" y="7440253"/>
                </a:moveTo>
                <a:cubicBezTo>
                  <a:pt x="4238950" y="7439923"/>
                  <a:pt x="4241679" y="7440712"/>
                  <a:pt x="4244385" y="7442131"/>
                </a:cubicBezTo>
                <a:cubicBezTo>
                  <a:pt x="4249800" y="7444971"/>
                  <a:pt x="4255125" y="7450335"/>
                  <a:pt x="4266012" y="7454330"/>
                </a:cubicBezTo>
                <a:cubicBezTo>
                  <a:pt x="4266012" y="7454330"/>
                  <a:pt x="4243768" y="7459805"/>
                  <a:pt x="4243768" y="7459805"/>
                </a:cubicBezTo>
                <a:cubicBezTo>
                  <a:pt x="4221764" y="7458546"/>
                  <a:pt x="4244239" y="7446339"/>
                  <a:pt x="4222234" y="7445081"/>
                </a:cubicBezTo>
                <a:cubicBezTo>
                  <a:pt x="4227852" y="7442029"/>
                  <a:pt x="4232037" y="7440582"/>
                  <a:pt x="4235493" y="7440253"/>
                </a:cubicBezTo>
                <a:close/>
                <a:moveTo>
                  <a:pt x="4757834" y="7430330"/>
                </a:moveTo>
                <a:cubicBezTo>
                  <a:pt x="4798913" y="7432679"/>
                  <a:pt x="4798443" y="7446144"/>
                  <a:pt x="4839287" y="7455227"/>
                </a:cubicBezTo>
                <a:cubicBezTo>
                  <a:pt x="4798210" y="7452879"/>
                  <a:pt x="4777434" y="7458436"/>
                  <a:pt x="4736591" y="7449353"/>
                </a:cubicBezTo>
                <a:cubicBezTo>
                  <a:pt x="4757364" y="7443796"/>
                  <a:pt x="4778139" y="7438238"/>
                  <a:pt x="4757834" y="7430330"/>
                </a:cubicBezTo>
                <a:close/>
                <a:moveTo>
                  <a:pt x="5740698" y="7425828"/>
                </a:moveTo>
                <a:cubicBezTo>
                  <a:pt x="5746220" y="7425531"/>
                  <a:pt x="5751722" y="7425846"/>
                  <a:pt x="5751722" y="7425846"/>
                </a:cubicBezTo>
                <a:cubicBezTo>
                  <a:pt x="5762639" y="7428925"/>
                  <a:pt x="5762597" y="7430149"/>
                  <a:pt x="5757072" y="7430446"/>
                </a:cubicBezTo>
                <a:cubicBezTo>
                  <a:pt x="5751552" y="7430744"/>
                  <a:pt x="5740549" y="7430114"/>
                  <a:pt x="5729542" y="7429484"/>
                </a:cubicBezTo>
                <a:cubicBezTo>
                  <a:pt x="5729629" y="7427037"/>
                  <a:pt x="5735172" y="7426126"/>
                  <a:pt x="5740698" y="7425828"/>
                </a:cubicBezTo>
                <a:close/>
                <a:moveTo>
                  <a:pt x="4531902" y="7417408"/>
                </a:moveTo>
                <a:cubicBezTo>
                  <a:pt x="4531902" y="7417408"/>
                  <a:pt x="4531690" y="7423530"/>
                  <a:pt x="4531690" y="7423530"/>
                </a:cubicBezTo>
                <a:cubicBezTo>
                  <a:pt x="4531690" y="7423530"/>
                  <a:pt x="4513136" y="7428600"/>
                  <a:pt x="4494796" y="7427553"/>
                </a:cubicBezTo>
                <a:cubicBezTo>
                  <a:pt x="4495223" y="7415311"/>
                  <a:pt x="4513563" y="7416359"/>
                  <a:pt x="4531902" y="7417408"/>
                </a:cubicBezTo>
                <a:close/>
                <a:moveTo>
                  <a:pt x="4884944" y="7410616"/>
                </a:moveTo>
                <a:cubicBezTo>
                  <a:pt x="4884944" y="7410616"/>
                  <a:pt x="4884731" y="7416738"/>
                  <a:pt x="4906947" y="7411874"/>
                </a:cubicBezTo>
                <a:cubicBezTo>
                  <a:pt x="4906947" y="7411874"/>
                  <a:pt x="4928957" y="7413133"/>
                  <a:pt x="4928742" y="7419254"/>
                </a:cubicBezTo>
                <a:cubicBezTo>
                  <a:pt x="4906520" y="7424116"/>
                  <a:pt x="4906520" y="7424116"/>
                  <a:pt x="4884731" y="7416738"/>
                </a:cubicBezTo>
                <a:cubicBezTo>
                  <a:pt x="4884731" y="7416738"/>
                  <a:pt x="4884944" y="7410616"/>
                  <a:pt x="4884944" y="7410616"/>
                </a:cubicBezTo>
                <a:close/>
                <a:moveTo>
                  <a:pt x="4740504" y="7407262"/>
                </a:moveTo>
                <a:cubicBezTo>
                  <a:pt x="4760068" y="7408379"/>
                  <a:pt x="4760068" y="7408379"/>
                  <a:pt x="4760068" y="7408379"/>
                </a:cubicBezTo>
                <a:cubicBezTo>
                  <a:pt x="4759811" y="7415727"/>
                  <a:pt x="4759811" y="7415727"/>
                  <a:pt x="4740247" y="7414607"/>
                </a:cubicBezTo>
                <a:cubicBezTo>
                  <a:pt x="4739992" y="7421951"/>
                  <a:pt x="4739992" y="7421951"/>
                  <a:pt x="4739992" y="7421951"/>
                </a:cubicBezTo>
                <a:cubicBezTo>
                  <a:pt x="4739992" y="7421951"/>
                  <a:pt x="4739735" y="7429296"/>
                  <a:pt x="4739735" y="7429296"/>
                </a:cubicBezTo>
                <a:cubicBezTo>
                  <a:pt x="4720176" y="7428177"/>
                  <a:pt x="4720176" y="7428177"/>
                  <a:pt x="4720433" y="7420832"/>
                </a:cubicBezTo>
                <a:cubicBezTo>
                  <a:pt x="4700873" y="7419714"/>
                  <a:pt x="4700873" y="7419714"/>
                  <a:pt x="4700873" y="7419714"/>
                </a:cubicBezTo>
                <a:cubicBezTo>
                  <a:pt x="4701127" y="7412369"/>
                  <a:pt x="4720944" y="7406143"/>
                  <a:pt x="4740504" y="7407262"/>
                </a:cubicBezTo>
                <a:close/>
                <a:moveTo>
                  <a:pt x="1043909" y="7407005"/>
                </a:moveTo>
                <a:cubicBezTo>
                  <a:pt x="1048501" y="7414203"/>
                  <a:pt x="1049546" y="7427920"/>
                  <a:pt x="1046984" y="7438167"/>
                </a:cubicBezTo>
                <a:cubicBezTo>
                  <a:pt x="1044422" y="7448414"/>
                  <a:pt x="1038256" y="7455189"/>
                  <a:pt x="1028425" y="7448501"/>
                </a:cubicBezTo>
                <a:cubicBezTo>
                  <a:pt x="1022766" y="7430234"/>
                  <a:pt x="1035748" y="7408975"/>
                  <a:pt x="1043909" y="7407005"/>
                </a:cubicBezTo>
                <a:close/>
                <a:moveTo>
                  <a:pt x="5689341" y="7387934"/>
                </a:moveTo>
                <a:cubicBezTo>
                  <a:pt x="5708677" y="7395581"/>
                  <a:pt x="5707994" y="7415168"/>
                  <a:pt x="5707539" y="7428225"/>
                </a:cubicBezTo>
                <a:cubicBezTo>
                  <a:pt x="5668414" y="7425989"/>
                  <a:pt x="5668642" y="7419459"/>
                  <a:pt x="5649311" y="7411812"/>
                </a:cubicBezTo>
                <a:cubicBezTo>
                  <a:pt x="5649539" y="7405283"/>
                  <a:pt x="5669553" y="7393344"/>
                  <a:pt x="5689341" y="7387934"/>
                </a:cubicBezTo>
                <a:close/>
                <a:moveTo>
                  <a:pt x="4843620" y="7373091"/>
                </a:moveTo>
                <a:cubicBezTo>
                  <a:pt x="4843620" y="7373091"/>
                  <a:pt x="4864158" y="7374266"/>
                  <a:pt x="4864158" y="7374266"/>
                </a:cubicBezTo>
                <a:cubicBezTo>
                  <a:pt x="4864158" y="7374266"/>
                  <a:pt x="4863917" y="7381204"/>
                  <a:pt x="4863917" y="7381204"/>
                </a:cubicBezTo>
                <a:cubicBezTo>
                  <a:pt x="4863917" y="7381204"/>
                  <a:pt x="4843377" y="7380028"/>
                  <a:pt x="4843377" y="7380028"/>
                </a:cubicBezTo>
                <a:cubicBezTo>
                  <a:pt x="4843377" y="7380028"/>
                  <a:pt x="4843620" y="7373091"/>
                  <a:pt x="4843620" y="7373091"/>
                </a:cubicBezTo>
                <a:close/>
                <a:moveTo>
                  <a:pt x="5526029" y="7363876"/>
                </a:moveTo>
                <a:cubicBezTo>
                  <a:pt x="5537030" y="7364504"/>
                  <a:pt x="5536967" y="7366341"/>
                  <a:pt x="5534153" y="7368021"/>
                </a:cubicBezTo>
                <a:cubicBezTo>
                  <a:pt x="5531339" y="7369698"/>
                  <a:pt x="5525772" y="7371222"/>
                  <a:pt x="5525772" y="7371222"/>
                </a:cubicBezTo>
                <a:cubicBezTo>
                  <a:pt x="5525772" y="7371222"/>
                  <a:pt x="5525772" y="7371222"/>
                  <a:pt x="5526029" y="7363876"/>
                </a:cubicBezTo>
                <a:close/>
                <a:moveTo>
                  <a:pt x="4823564" y="7358042"/>
                </a:moveTo>
                <a:cubicBezTo>
                  <a:pt x="4844103" y="7359218"/>
                  <a:pt x="4823081" y="7371917"/>
                  <a:pt x="4843377" y="7380028"/>
                </a:cubicBezTo>
                <a:cubicBezTo>
                  <a:pt x="4822114" y="7399663"/>
                  <a:pt x="4760495" y="7396140"/>
                  <a:pt x="4782003" y="7369567"/>
                </a:cubicBezTo>
                <a:cubicBezTo>
                  <a:pt x="4782244" y="7362629"/>
                  <a:pt x="4782244" y="7362629"/>
                  <a:pt x="4761704" y="7361456"/>
                </a:cubicBezTo>
                <a:cubicBezTo>
                  <a:pt x="4782485" y="7355694"/>
                  <a:pt x="4823322" y="7364980"/>
                  <a:pt x="4823564" y="7358042"/>
                </a:cubicBezTo>
                <a:close/>
                <a:moveTo>
                  <a:pt x="5548460" y="7352893"/>
                </a:moveTo>
                <a:cubicBezTo>
                  <a:pt x="5570468" y="7354153"/>
                  <a:pt x="5548203" y="7360238"/>
                  <a:pt x="5570213" y="7361499"/>
                </a:cubicBezTo>
                <a:cubicBezTo>
                  <a:pt x="5570213" y="7361499"/>
                  <a:pt x="5548203" y="7360238"/>
                  <a:pt x="5526200" y="7358980"/>
                </a:cubicBezTo>
                <a:cubicBezTo>
                  <a:pt x="5526456" y="7351635"/>
                  <a:pt x="5548460" y="7352893"/>
                  <a:pt x="5548460" y="7352893"/>
                </a:cubicBezTo>
                <a:close/>
                <a:moveTo>
                  <a:pt x="5673933" y="7337991"/>
                </a:moveTo>
                <a:cubicBezTo>
                  <a:pt x="5673677" y="7345337"/>
                  <a:pt x="5650900" y="7366111"/>
                  <a:pt x="5584884" y="7362336"/>
                </a:cubicBezTo>
                <a:cubicBezTo>
                  <a:pt x="5607143" y="7356249"/>
                  <a:pt x="5629408" y="7350164"/>
                  <a:pt x="5607655" y="7341560"/>
                </a:cubicBezTo>
                <a:cubicBezTo>
                  <a:pt x="5651668" y="7344078"/>
                  <a:pt x="5651925" y="7336731"/>
                  <a:pt x="5673933" y="7337991"/>
                </a:cubicBezTo>
                <a:close/>
                <a:moveTo>
                  <a:pt x="5546631" y="7316489"/>
                </a:moveTo>
                <a:cubicBezTo>
                  <a:pt x="5552488" y="7316479"/>
                  <a:pt x="5560724" y="7317411"/>
                  <a:pt x="5571663" y="7319877"/>
                </a:cubicBezTo>
                <a:cubicBezTo>
                  <a:pt x="5571663" y="7319877"/>
                  <a:pt x="5549655" y="7318617"/>
                  <a:pt x="5549399" y="7325962"/>
                </a:cubicBezTo>
                <a:cubicBezTo>
                  <a:pt x="5532895" y="7325019"/>
                  <a:pt x="5529058" y="7316520"/>
                  <a:pt x="5546631" y="7316489"/>
                </a:cubicBezTo>
                <a:close/>
                <a:moveTo>
                  <a:pt x="4521067" y="7306623"/>
                </a:moveTo>
                <a:cubicBezTo>
                  <a:pt x="4562145" y="7308971"/>
                  <a:pt x="4562145" y="7308971"/>
                  <a:pt x="4603223" y="7311320"/>
                </a:cubicBezTo>
                <a:lnTo>
                  <a:pt x="4622947" y="7326046"/>
                </a:lnTo>
                <a:lnTo>
                  <a:pt x="4644749" y="7322516"/>
                </a:lnTo>
                <a:cubicBezTo>
                  <a:pt x="4657483" y="7323245"/>
                  <a:pt x="4672706" y="7325802"/>
                  <a:pt x="4682777" y="7329753"/>
                </a:cubicBezTo>
                <a:cubicBezTo>
                  <a:pt x="4703153" y="7330917"/>
                  <a:pt x="4723293" y="7338815"/>
                  <a:pt x="4764047" y="7341146"/>
                </a:cubicBezTo>
                <a:cubicBezTo>
                  <a:pt x="4764047" y="7341146"/>
                  <a:pt x="4784425" y="7342312"/>
                  <a:pt x="4784425" y="7342312"/>
                </a:cubicBezTo>
                <a:cubicBezTo>
                  <a:pt x="4784189" y="7349044"/>
                  <a:pt x="4784189" y="7349044"/>
                  <a:pt x="4763813" y="7347879"/>
                </a:cubicBezTo>
                <a:cubicBezTo>
                  <a:pt x="4763577" y="7354611"/>
                  <a:pt x="4743200" y="7353446"/>
                  <a:pt x="4722824" y="7352280"/>
                </a:cubicBezTo>
                <a:cubicBezTo>
                  <a:pt x="4702215" y="7357847"/>
                  <a:pt x="4701980" y="7364582"/>
                  <a:pt x="4701511" y="7378047"/>
                </a:cubicBezTo>
                <a:cubicBezTo>
                  <a:pt x="4721883" y="7379211"/>
                  <a:pt x="4742261" y="7380376"/>
                  <a:pt x="4762639" y="7381542"/>
                </a:cubicBezTo>
                <a:cubicBezTo>
                  <a:pt x="4762403" y="7388274"/>
                  <a:pt x="4762169" y="7395009"/>
                  <a:pt x="4761934" y="7401739"/>
                </a:cubicBezTo>
                <a:cubicBezTo>
                  <a:pt x="4720944" y="7406143"/>
                  <a:pt x="4721649" y="7385945"/>
                  <a:pt x="4680664" y="7390346"/>
                </a:cubicBezTo>
                <a:cubicBezTo>
                  <a:pt x="4680898" y="7383614"/>
                  <a:pt x="4681133" y="7376881"/>
                  <a:pt x="4660755" y="7375716"/>
                </a:cubicBezTo>
                <a:cubicBezTo>
                  <a:pt x="4640377" y="7374550"/>
                  <a:pt x="4660520" y="7382448"/>
                  <a:pt x="4640143" y="7381283"/>
                </a:cubicBezTo>
                <a:cubicBezTo>
                  <a:pt x="4640143" y="7381283"/>
                  <a:pt x="4640377" y="7374550"/>
                  <a:pt x="4620005" y="7373385"/>
                </a:cubicBezTo>
                <a:cubicBezTo>
                  <a:pt x="4620005" y="7373385"/>
                  <a:pt x="4599627" y="7372219"/>
                  <a:pt x="4599627" y="7372219"/>
                </a:cubicBezTo>
                <a:cubicBezTo>
                  <a:pt x="4620005" y="7373385"/>
                  <a:pt x="4620239" y="7366652"/>
                  <a:pt x="4620239" y="7366652"/>
                </a:cubicBezTo>
                <a:cubicBezTo>
                  <a:pt x="4620475" y="7359919"/>
                  <a:pt x="4600097" y="7358754"/>
                  <a:pt x="4620709" y="7353187"/>
                </a:cubicBezTo>
                <a:cubicBezTo>
                  <a:pt x="4620709" y="7353187"/>
                  <a:pt x="4625977" y="7348428"/>
                  <a:pt x="4628729" y="7342683"/>
                </a:cubicBezTo>
                <a:lnTo>
                  <a:pt x="4621678" y="7326332"/>
                </a:lnTo>
                <a:lnTo>
                  <a:pt x="4548616" y="7328073"/>
                </a:lnTo>
                <a:cubicBezTo>
                  <a:pt x="4525538" y="7325889"/>
                  <a:pt x="4510313" y="7319833"/>
                  <a:pt x="4521067" y="7306623"/>
                </a:cubicBezTo>
                <a:close/>
                <a:moveTo>
                  <a:pt x="5695116" y="7292593"/>
                </a:moveTo>
                <a:cubicBezTo>
                  <a:pt x="5714680" y="7293712"/>
                  <a:pt x="5714444" y="7300445"/>
                  <a:pt x="5733770" y="7308297"/>
                </a:cubicBezTo>
                <a:cubicBezTo>
                  <a:pt x="5733535" y="7315029"/>
                  <a:pt x="5713975" y="7313910"/>
                  <a:pt x="5713975" y="7313910"/>
                </a:cubicBezTo>
                <a:cubicBezTo>
                  <a:pt x="5713975" y="7313910"/>
                  <a:pt x="5713975" y="7313910"/>
                  <a:pt x="5713739" y="7320645"/>
                </a:cubicBezTo>
                <a:cubicBezTo>
                  <a:pt x="5694175" y="7319526"/>
                  <a:pt x="5694175" y="7319526"/>
                  <a:pt x="5694175" y="7319526"/>
                </a:cubicBezTo>
                <a:cubicBezTo>
                  <a:pt x="5694175" y="7319526"/>
                  <a:pt x="5694411" y="7312791"/>
                  <a:pt x="5694411" y="7312791"/>
                </a:cubicBezTo>
                <a:cubicBezTo>
                  <a:pt x="5694411" y="7312791"/>
                  <a:pt x="5694646" y="7306058"/>
                  <a:pt x="5674851" y="7311674"/>
                </a:cubicBezTo>
                <a:cubicBezTo>
                  <a:pt x="5675320" y="7298208"/>
                  <a:pt x="5675320" y="7298208"/>
                  <a:pt x="5695116" y="7292593"/>
                </a:cubicBezTo>
                <a:close/>
                <a:moveTo>
                  <a:pt x="5756504" y="7288744"/>
                </a:moveTo>
                <a:cubicBezTo>
                  <a:pt x="5778273" y="7296735"/>
                  <a:pt x="5778038" y="7303470"/>
                  <a:pt x="5777569" y="7316935"/>
                </a:cubicBezTo>
                <a:cubicBezTo>
                  <a:pt x="5755564" y="7315675"/>
                  <a:pt x="5755564" y="7315675"/>
                  <a:pt x="5755564" y="7315675"/>
                </a:cubicBezTo>
                <a:cubicBezTo>
                  <a:pt x="5733791" y="7307684"/>
                  <a:pt x="5734495" y="7287486"/>
                  <a:pt x="5756504" y="7288744"/>
                </a:cubicBezTo>
                <a:close/>
                <a:moveTo>
                  <a:pt x="5490405" y="7261259"/>
                </a:moveTo>
                <a:cubicBezTo>
                  <a:pt x="5529301" y="7270025"/>
                  <a:pt x="5489496" y="7287374"/>
                  <a:pt x="5509055" y="7288493"/>
                </a:cubicBezTo>
                <a:cubicBezTo>
                  <a:pt x="5508827" y="7295023"/>
                  <a:pt x="5469480" y="7299314"/>
                  <a:pt x="5469480" y="7299314"/>
                </a:cubicBezTo>
                <a:cubicBezTo>
                  <a:pt x="5489496" y="7287374"/>
                  <a:pt x="5470391" y="7273199"/>
                  <a:pt x="5490405" y="7261259"/>
                </a:cubicBezTo>
                <a:close/>
                <a:moveTo>
                  <a:pt x="5735436" y="7260554"/>
                </a:moveTo>
                <a:cubicBezTo>
                  <a:pt x="5757443" y="7261812"/>
                  <a:pt x="5757443" y="7261812"/>
                  <a:pt x="5757443" y="7261812"/>
                </a:cubicBezTo>
                <a:cubicBezTo>
                  <a:pt x="5757443" y="7261812"/>
                  <a:pt x="5757187" y="7269157"/>
                  <a:pt x="5757187" y="7269157"/>
                </a:cubicBezTo>
                <a:cubicBezTo>
                  <a:pt x="5735178" y="7267899"/>
                  <a:pt x="5735178" y="7267899"/>
                  <a:pt x="5735436" y="7260554"/>
                </a:cubicBezTo>
                <a:close/>
                <a:moveTo>
                  <a:pt x="4868400" y="7252669"/>
                </a:moveTo>
                <a:cubicBezTo>
                  <a:pt x="4868400" y="7252669"/>
                  <a:pt x="4868400" y="7252669"/>
                  <a:pt x="4890408" y="7253927"/>
                </a:cubicBezTo>
                <a:cubicBezTo>
                  <a:pt x="4890153" y="7261273"/>
                  <a:pt x="4868144" y="7260014"/>
                  <a:pt x="4868144" y="7260014"/>
                </a:cubicBezTo>
                <a:cubicBezTo>
                  <a:pt x="4868400" y="7252669"/>
                  <a:pt x="4868400" y="7252669"/>
                  <a:pt x="4868400" y="7252669"/>
                </a:cubicBezTo>
                <a:close/>
                <a:moveTo>
                  <a:pt x="1103875" y="7249325"/>
                </a:moveTo>
                <a:cubicBezTo>
                  <a:pt x="1106114" y="7250243"/>
                  <a:pt x="1106099" y="7252768"/>
                  <a:pt x="1105381" y="7255640"/>
                </a:cubicBezTo>
                <a:cubicBezTo>
                  <a:pt x="1104664" y="7258509"/>
                  <a:pt x="1103244" y="7261725"/>
                  <a:pt x="1102670" y="7264020"/>
                </a:cubicBezTo>
                <a:cubicBezTo>
                  <a:pt x="1098192" y="7262183"/>
                  <a:pt x="1099339" y="7257592"/>
                  <a:pt x="1094862" y="7255756"/>
                </a:cubicBezTo>
                <a:cubicBezTo>
                  <a:pt x="1096009" y="7251163"/>
                  <a:pt x="1102728" y="7253916"/>
                  <a:pt x="1103875" y="7249325"/>
                </a:cubicBezTo>
                <a:close/>
                <a:moveTo>
                  <a:pt x="4573676" y="7247003"/>
                </a:moveTo>
                <a:cubicBezTo>
                  <a:pt x="4581900" y="7248242"/>
                  <a:pt x="4592850" y="7250402"/>
                  <a:pt x="4603854" y="7251030"/>
                </a:cubicBezTo>
                <a:cubicBezTo>
                  <a:pt x="4603854" y="7251030"/>
                  <a:pt x="4581846" y="7249771"/>
                  <a:pt x="4581632" y="7255893"/>
                </a:cubicBezTo>
                <a:cubicBezTo>
                  <a:pt x="4581846" y="7249771"/>
                  <a:pt x="4559628" y="7254635"/>
                  <a:pt x="4559841" y="7248513"/>
                </a:cubicBezTo>
                <a:cubicBezTo>
                  <a:pt x="4559948" y="7245453"/>
                  <a:pt x="4565449" y="7245766"/>
                  <a:pt x="4573676" y="7247003"/>
                </a:cubicBezTo>
                <a:close/>
                <a:moveTo>
                  <a:pt x="5633170" y="7242440"/>
                </a:moveTo>
                <a:cubicBezTo>
                  <a:pt x="5653709" y="7243615"/>
                  <a:pt x="5653709" y="7243615"/>
                  <a:pt x="5653709" y="7243615"/>
                </a:cubicBezTo>
                <a:cubicBezTo>
                  <a:pt x="5653469" y="7250469"/>
                  <a:pt x="5653469" y="7250469"/>
                  <a:pt x="5653469" y="7250469"/>
                </a:cubicBezTo>
                <a:cubicBezTo>
                  <a:pt x="5674009" y="7251644"/>
                  <a:pt x="5674249" y="7244790"/>
                  <a:pt x="5694788" y="7245963"/>
                </a:cubicBezTo>
                <a:cubicBezTo>
                  <a:pt x="5694548" y="7252820"/>
                  <a:pt x="5704517" y="7261974"/>
                  <a:pt x="5706848" y="7268978"/>
                </a:cubicBezTo>
                <a:cubicBezTo>
                  <a:pt x="5709172" y="7275979"/>
                  <a:pt x="5703860" y="7280827"/>
                  <a:pt x="5673053" y="7279066"/>
                </a:cubicBezTo>
                <a:cubicBezTo>
                  <a:pt x="5673292" y="7272210"/>
                  <a:pt x="5652992" y="7264180"/>
                  <a:pt x="5653231" y="7257326"/>
                </a:cubicBezTo>
                <a:cubicBezTo>
                  <a:pt x="5653231" y="7257326"/>
                  <a:pt x="5632931" y="7249296"/>
                  <a:pt x="5632931" y="7249296"/>
                </a:cubicBezTo>
                <a:cubicBezTo>
                  <a:pt x="5632931" y="7249296"/>
                  <a:pt x="5632931" y="7249296"/>
                  <a:pt x="5633170" y="7242440"/>
                </a:cubicBezTo>
                <a:close/>
                <a:moveTo>
                  <a:pt x="4248639" y="7229173"/>
                </a:moveTo>
                <a:lnTo>
                  <a:pt x="4226768" y="7365612"/>
                </a:lnTo>
                <a:lnTo>
                  <a:pt x="4227756" y="7365670"/>
                </a:lnTo>
                <a:cubicBezTo>
                  <a:pt x="4230507" y="7365827"/>
                  <a:pt x="4236009" y="7366142"/>
                  <a:pt x="4247014" y="7366770"/>
                </a:cubicBezTo>
                <a:cubicBezTo>
                  <a:pt x="4246906" y="7369830"/>
                  <a:pt x="4246853" y="7371361"/>
                  <a:pt x="4244049" y="7372733"/>
                </a:cubicBezTo>
                <a:lnTo>
                  <a:pt x="4224832" y="7377687"/>
                </a:lnTo>
                <a:lnTo>
                  <a:pt x="4205851" y="7496101"/>
                </a:lnTo>
                <a:cubicBezTo>
                  <a:pt x="4190424" y="7586091"/>
                  <a:pt x="4173011" y="7672371"/>
                  <a:pt x="4150015" y="7747715"/>
                </a:cubicBezTo>
                <a:cubicBezTo>
                  <a:pt x="4164051" y="7760167"/>
                  <a:pt x="4150457" y="7769649"/>
                  <a:pt x="4159519" y="7763328"/>
                </a:cubicBezTo>
                <a:cubicBezTo>
                  <a:pt x="4158522" y="7789970"/>
                  <a:pt x="4142493" y="7830803"/>
                  <a:pt x="4140059" y="7862154"/>
                </a:cubicBezTo>
                <a:cubicBezTo>
                  <a:pt x="4137185" y="7871572"/>
                  <a:pt x="4131217" y="7879441"/>
                  <a:pt x="4128562" y="7899828"/>
                </a:cubicBezTo>
                <a:cubicBezTo>
                  <a:pt x="4125688" y="7909244"/>
                  <a:pt x="4104467" y="7920337"/>
                  <a:pt x="4129442" y="7943694"/>
                </a:cubicBezTo>
                <a:cubicBezTo>
                  <a:pt x="4132536" y="7945242"/>
                  <a:pt x="4138725" y="7948341"/>
                  <a:pt x="4143477" y="7956146"/>
                </a:cubicBezTo>
                <a:cubicBezTo>
                  <a:pt x="4143477" y="7956146"/>
                  <a:pt x="4143477" y="7956146"/>
                  <a:pt x="4144914" y="7951437"/>
                </a:cubicBezTo>
                <a:cubicBezTo>
                  <a:pt x="4152099" y="7927891"/>
                  <a:pt x="4135967" y="7887248"/>
                  <a:pt x="4172659" y="7883898"/>
                </a:cubicBezTo>
                <a:cubicBezTo>
                  <a:pt x="4167908" y="7876093"/>
                  <a:pt x="4163157" y="7868285"/>
                  <a:pt x="4153873" y="7863640"/>
                </a:cubicBezTo>
                <a:cubicBezTo>
                  <a:pt x="4176970" y="7869772"/>
                  <a:pt x="4170342" y="7844740"/>
                  <a:pt x="4170342" y="7844740"/>
                </a:cubicBezTo>
                <a:cubicBezTo>
                  <a:pt x="4174874" y="7841579"/>
                  <a:pt x="4208911" y="7858615"/>
                  <a:pt x="4196313" y="7841454"/>
                </a:cubicBezTo>
                <a:cubicBezTo>
                  <a:pt x="4191342" y="7822680"/>
                  <a:pt x="4190345" y="7849323"/>
                  <a:pt x="4174653" y="7830613"/>
                </a:cubicBezTo>
                <a:cubicBezTo>
                  <a:pt x="4172996" y="7824356"/>
                  <a:pt x="4178356" y="7824323"/>
                  <a:pt x="4184877" y="7824872"/>
                </a:cubicBezTo>
                <a:lnTo>
                  <a:pt x="4190666" y="7824113"/>
                </a:lnTo>
                <a:lnTo>
                  <a:pt x="4191880" y="7823581"/>
                </a:lnTo>
                <a:cubicBezTo>
                  <a:pt x="4191880" y="7823581"/>
                  <a:pt x="4192113" y="7816848"/>
                  <a:pt x="4192113" y="7816848"/>
                </a:cubicBezTo>
                <a:cubicBezTo>
                  <a:pt x="4192113" y="7816848"/>
                  <a:pt x="4172553" y="7815731"/>
                  <a:pt x="4172553" y="7815731"/>
                </a:cubicBezTo>
                <a:cubicBezTo>
                  <a:pt x="4172553" y="7815731"/>
                  <a:pt x="4172553" y="7815731"/>
                  <a:pt x="4172789" y="7808997"/>
                </a:cubicBezTo>
                <a:cubicBezTo>
                  <a:pt x="4172789" y="7808997"/>
                  <a:pt x="4192348" y="7810116"/>
                  <a:pt x="4192348" y="7810116"/>
                </a:cubicBezTo>
                <a:lnTo>
                  <a:pt x="4192723" y="7810344"/>
                </a:lnTo>
                <a:lnTo>
                  <a:pt x="4192408" y="7808966"/>
                </a:lnTo>
                <a:cubicBezTo>
                  <a:pt x="4191732" y="7803876"/>
                  <a:pt x="4190074" y="7797619"/>
                  <a:pt x="4176868" y="7788294"/>
                </a:cubicBezTo>
                <a:cubicBezTo>
                  <a:pt x="4203617" y="7747400"/>
                  <a:pt x="4193674" y="7709853"/>
                  <a:pt x="4211359" y="7675278"/>
                </a:cubicBezTo>
                <a:cubicBezTo>
                  <a:pt x="4211359" y="7675278"/>
                  <a:pt x="4225394" y="7687730"/>
                  <a:pt x="4225394" y="7687730"/>
                </a:cubicBezTo>
                <a:cubicBezTo>
                  <a:pt x="4227661" y="7686151"/>
                  <a:pt x="4230590" y="7679474"/>
                  <a:pt x="4233105" y="7671234"/>
                </a:cubicBezTo>
                <a:lnTo>
                  <a:pt x="4237082" y="7651531"/>
                </a:lnTo>
                <a:lnTo>
                  <a:pt x="4237108" y="7650769"/>
                </a:lnTo>
                <a:lnTo>
                  <a:pt x="4237238" y="7650754"/>
                </a:lnTo>
                <a:lnTo>
                  <a:pt x="4238329" y="7645349"/>
                </a:lnTo>
                <a:lnTo>
                  <a:pt x="4237654" y="7643766"/>
                </a:lnTo>
                <a:lnTo>
                  <a:pt x="4237357" y="7643776"/>
                </a:lnTo>
                <a:lnTo>
                  <a:pt x="4237576" y="7643584"/>
                </a:lnTo>
                <a:lnTo>
                  <a:pt x="4233909" y="7634994"/>
                </a:lnTo>
                <a:cubicBezTo>
                  <a:pt x="4231147" y="7630898"/>
                  <a:pt x="4227998" y="7626607"/>
                  <a:pt x="4227170" y="7623477"/>
                </a:cubicBezTo>
                <a:cubicBezTo>
                  <a:pt x="4227778" y="7615641"/>
                  <a:pt x="4232613" y="7608562"/>
                  <a:pt x="4237835" y="7601677"/>
                </a:cubicBezTo>
                <a:lnTo>
                  <a:pt x="4250213" y="7582005"/>
                </a:lnTo>
                <a:lnTo>
                  <a:pt x="4239499" y="7582219"/>
                </a:lnTo>
                <a:cubicBezTo>
                  <a:pt x="4239713" y="7576098"/>
                  <a:pt x="4239713" y="7576098"/>
                  <a:pt x="4239927" y="7569976"/>
                </a:cubicBezTo>
                <a:lnTo>
                  <a:pt x="4247150" y="7570950"/>
                </a:lnTo>
                <a:lnTo>
                  <a:pt x="4237298" y="7543902"/>
                </a:lnTo>
                <a:lnTo>
                  <a:pt x="4243188" y="7524359"/>
                </a:lnTo>
                <a:lnTo>
                  <a:pt x="4241573" y="7522760"/>
                </a:lnTo>
                <a:lnTo>
                  <a:pt x="4243619" y="7522933"/>
                </a:lnTo>
                <a:lnTo>
                  <a:pt x="4245606" y="7516331"/>
                </a:lnTo>
                <a:lnTo>
                  <a:pt x="4240580" y="7516045"/>
                </a:lnTo>
                <a:cubicBezTo>
                  <a:pt x="4261849" y="7503359"/>
                  <a:pt x="4220280" y="7500981"/>
                  <a:pt x="4220763" y="7487108"/>
                </a:cubicBezTo>
                <a:cubicBezTo>
                  <a:pt x="4221005" y="7480173"/>
                  <a:pt x="4221005" y="7480173"/>
                  <a:pt x="4221005" y="7480173"/>
                </a:cubicBezTo>
                <a:cubicBezTo>
                  <a:pt x="4221248" y="7473235"/>
                  <a:pt x="4221248" y="7473235"/>
                  <a:pt x="4221248" y="7473235"/>
                </a:cubicBezTo>
                <a:cubicBezTo>
                  <a:pt x="4241790" y="7481360"/>
                  <a:pt x="4241790" y="7481360"/>
                  <a:pt x="4241790" y="7481360"/>
                </a:cubicBezTo>
                <a:cubicBezTo>
                  <a:pt x="4241790" y="7481360"/>
                  <a:pt x="4262574" y="7482548"/>
                  <a:pt x="4262816" y="7475613"/>
                </a:cubicBezTo>
                <a:lnTo>
                  <a:pt x="4265219" y="7477155"/>
                </a:lnTo>
                <a:lnTo>
                  <a:pt x="4269675" y="7461285"/>
                </a:lnTo>
                <a:lnTo>
                  <a:pt x="4265777" y="7461063"/>
                </a:lnTo>
                <a:cubicBezTo>
                  <a:pt x="4265864" y="7458614"/>
                  <a:pt x="4265906" y="7457390"/>
                  <a:pt x="4268677" y="7456936"/>
                </a:cubicBezTo>
                <a:lnTo>
                  <a:pt x="4270881" y="7456992"/>
                </a:lnTo>
                <a:lnTo>
                  <a:pt x="4271281" y="7455566"/>
                </a:lnTo>
                <a:cubicBezTo>
                  <a:pt x="4294158" y="7450729"/>
                  <a:pt x="4307753" y="7441248"/>
                  <a:pt x="4312064" y="7427122"/>
                </a:cubicBezTo>
                <a:cubicBezTo>
                  <a:pt x="4308969" y="7425573"/>
                  <a:pt x="4304438" y="7428734"/>
                  <a:pt x="4304438" y="7428734"/>
                </a:cubicBezTo>
                <a:cubicBezTo>
                  <a:pt x="4298251" y="7425637"/>
                  <a:pt x="4295155" y="7424087"/>
                  <a:pt x="4288967" y="7420990"/>
                </a:cubicBezTo>
                <a:cubicBezTo>
                  <a:pt x="4288967" y="7420990"/>
                  <a:pt x="4288967" y="7420990"/>
                  <a:pt x="4285873" y="7419442"/>
                </a:cubicBezTo>
                <a:cubicBezTo>
                  <a:pt x="4279684" y="7416345"/>
                  <a:pt x="4278027" y="7410086"/>
                  <a:pt x="4279464" y="7405377"/>
                </a:cubicBezTo>
                <a:cubicBezTo>
                  <a:pt x="4279464" y="7405377"/>
                  <a:pt x="4283995" y="7402217"/>
                  <a:pt x="4288527" y="7399056"/>
                </a:cubicBezTo>
                <a:cubicBezTo>
                  <a:pt x="4288527" y="7399056"/>
                  <a:pt x="4288527" y="7399056"/>
                  <a:pt x="4293058" y="7395896"/>
                </a:cubicBezTo>
                <a:cubicBezTo>
                  <a:pt x="4296152" y="7397444"/>
                  <a:pt x="4299247" y="7398995"/>
                  <a:pt x="4306873" y="7397382"/>
                </a:cubicBezTo>
                <a:cubicBezTo>
                  <a:pt x="4312841" y="7389513"/>
                  <a:pt x="4289964" y="7394348"/>
                  <a:pt x="4292838" y="7384930"/>
                </a:cubicBezTo>
                <a:cubicBezTo>
                  <a:pt x="4274052" y="7364671"/>
                  <a:pt x="4319030" y="7392610"/>
                  <a:pt x="4314059" y="7373837"/>
                </a:cubicBezTo>
                <a:cubicBezTo>
                  <a:pt x="4312402" y="7367580"/>
                  <a:pt x="4304777" y="7369190"/>
                  <a:pt x="4292399" y="7362997"/>
                </a:cubicBezTo>
                <a:cubicBezTo>
                  <a:pt x="4300024" y="7361385"/>
                  <a:pt x="4306214" y="7364481"/>
                  <a:pt x="4316933" y="7364419"/>
                </a:cubicBezTo>
                <a:cubicBezTo>
                  <a:pt x="4310745" y="7361323"/>
                  <a:pt x="4312182" y="7356614"/>
                  <a:pt x="4310524" y="7350355"/>
                </a:cubicBezTo>
                <a:cubicBezTo>
                  <a:pt x="4307430" y="7348807"/>
                  <a:pt x="4307430" y="7348807"/>
                  <a:pt x="4307430" y="7348807"/>
                </a:cubicBezTo>
                <a:cubicBezTo>
                  <a:pt x="4301241" y="7345710"/>
                  <a:pt x="4295054" y="7342613"/>
                  <a:pt x="4293395" y="7336354"/>
                </a:cubicBezTo>
                <a:cubicBezTo>
                  <a:pt x="4293395" y="7336354"/>
                  <a:pt x="4293395" y="7336354"/>
                  <a:pt x="4290302" y="7334806"/>
                </a:cubicBezTo>
                <a:cubicBezTo>
                  <a:pt x="4274830" y="7327062"/>
                  <a:pt x="4291518" y="7319129"/>
                  <a:pt x="4296050" y="7315969"/>
                </a:cubicBezTo>
                <a:cubicBezTo>
                  <a:pt x="4308648" y="7333130"/>
                  <a:pt x="4322462" y="7334616"/>
                  <a:pt x="4305772" y="7342549"/>
                </a:cubicBezTo>
                <a:lnTo>
                  <a:pt x="4306159" y="7342743"/>
                </a:lnTo>
                <a:cubicBezTo>
                  <a:pt x="4307320" y="7343323"/>
                  <a:pt x="4308867" y="7344098"/>
                  <a:pt x="4311961" y="7345646"/>
                </a:cubicBezTo>
                <a:cubicBezTo>
                  <a:pt x="4311961" y="7345646"/>
                  <a:pt x="4311961" y="7345646"/>
                  <a:pt x="4315056" y="7347194"/>
                </a:cubicBezTo>
                <a:cubicBezTo>
                  <a:pt x="4324120" y="7340874"/>
                  <a:pt x="4330087" y="7333004"/>
                  <a:pt x="4340807" y="7332941"/>
                </a:cubicBezTo>
                <a:cubicBezTo>
                  <a:pt x="4342245" y="7328234"/>
                  <a:pt x="4342245" y="7328234"/>
                  <a:pt x="4342245" y="7328234"/>
                </a:cubicBezTo>
                <a:cubicBezTo>
                  <a:pt x="4324288" y="7311103"/>
                  <a:pt x="4328654" y="7299718"/>
                  <a:pt x="4334181" y="7288913"/>
                </a:cubicBezTo>
                <a:lnTo>
                  <a:pt x="4339826" y="7274688"/>
                </a:lnTo>
                <a:lnTo>
                  <a:pt x="4328475" y="7272563"/>
                </a:lnTo>
                <a:lnTo>
                  <a:pt x="4317969" y="7267526"/>
                </a:lnTo>
                <a:lnTo>
                  <a:pt x="4313736" y="7281395"/>
                </a:lnTo>
                <a:cubicBezTo>
                  <a:pt x="4312299" y="7286102"/>
                  <a:pt x="4310862" y="7290813"/>
                  <a:pt x="4311081" y="7301779"/>
                </a:cubicBezTo>
                <a:cubicBezTo>
                  <a:pt x="4311081" y="7301779"/>
                  <a:pt x="4307987" y="7300230"/>
                  <a:pt x="4304892" y="7298682"/>
                </a:cubicBezTo>
                <a:cubicBezTo>
                  <a:pt x="4301798" y="7297134"/>
                  <a:pt x="4295611" y="7294037"/>
                  <a:pt x="4295611" y="7294037"/>
                </a:cubicBezTo>
                <a:cubicBezTo>
                  <a:pt x="4298485" y="7284618"/>
                  <a:pt x="4299922" y="7279909"/>
                  <a:pt x="4301359" y="7275200"/>
                </a:cubicBezTo>
                <a:lnTo>
                  <a:pt x="4303274" y="7260482"/>
                </a:lnTo>
                <a:lnTo>
                  <a:pt x="4295189" y="7256605"/>
                </a:lnTo>
                <a:cubicBezTo>
                  <a:pt x="4288761" y="7254322"/>
                  <a:pt x="4281011" y="7252599"/>
                  <a:pt x="4270620" y="7252006"/>
                </a:cubicBezTo>
                <a:cubicBezTo>
                  <a:pt x="4270974" y="7241804"/>
                  <a:pt x="4260761" y="7236109"/>
                  <a:pt x="4250547" y="7230414"/>
                </a:cubicBezTo>
                <a:close/>
                <a:moveTo>
                  <a:pt x="5678117" y="7218028"/>
                </a:moveTo>
                <a:cubicBezTo>
                  <a:pt x="5678003" y="7221291"/>
                  <a:pt x="5681502" y="7226398"/>
                  <a:pt x="5683189" y="7230583"/>
                </a:cubicBezTo>
                <a:cubicBezTo>
                  <a:pt x="5684881" y="7234768"/>
                  <a:pt x="5684767" y="7238032"/>
                  <a:pt x="5677434" y="7237613"/>
                </a:cubicBezTo>
                <a:cubicBezTo>
                  <a:pt x="5677662" y="7231085"/>
                  <a:pt x="5678117" y="7218028"/>
                  <a:pt x="5678117" y="7218028"/>
                </a:cubicBezTo>
                <a:close/>
                <a:moveTo>
                  <a:pt x="5630285" y="7216346"/>
                </a:moveTo>
                <a:cubicBezTo>
                  <a:pt x="5636842" y="7216050"/>
                  <a:pt x="5645108" y="7216139"/>
                  <a:pt x="5656112" y="7216767"/>
                </a:cubicBezTo>
                <a:cubicBezTo>
                  <a:pt x="5634104" y="7215509"/>
                  <a:pt x="5633677" y="7227751"/>
                  <a:pt x="5633677" y="7227751"/>
                </a:cubicBezTo>
                <a:cubicBezTo>
                  <a:pt x="5611669" y="7226492"/>
                  <a:pt x="5611669" y="7226492"/>
                  <a:pt x="5589666" y="7225234"/>
                </a:cubicBezTo>
                <a:cubicBezTo>
                  <a:pt x="5606328" y="7221588"/>
                  <a:pt x="5610614" y="7217233"/>
                  <a:pt x="5630285" y="7216346"/>
                </a:cubicBezTo>
                <a:close/>
                <a:moveTo>
                  <a:pt x="4870795" y="7184115"/>
                </a:moveTo>
                <a:cubicBezTo>
                  <a:pt x="4870795" y="7184115"/>
                  <a:pt x="4870539" y="7191463"/>
                  <a:pt x="4870539" y="7191463"/>
                </a:cubicBezTo>
                <a:cubicBezTo>
                  <a:pt x="4870539" y="7191463"/>
                  <a:pt x="4852455" y="7183068"/>
                  <a:pt x="4870795" y="7184115"/>
                </a:cubicBezTo>
                <a:close/>
                <a:moveTo>
                  <a:pt x="6024759" y="7183883"/>
                </a:moveTo>
                <a:cubicBezTo>
                  <a:pt x="6046768" y="7185142"/>
                  <a:pt x="6046768" y="7185142"/>
                  <a:pt x="6046768" y="7185142"/>
                </a:cubicBezTo>
                <a:cubicBezTo>
                  <a:pt x="6046598" y="7190038"/>
                  <a:pt x="6046598" y="7190038"/>
                  <a:pt x="6046598" y="7190038"/>
                </a:cubicBezTo>
                <a:cubicBezTo>
                  <a:pt x="6046598" y="7190038"/>
                  <a:pt x="6046598" y="7190038"/>
                  <a:pt x="6024589" y="7188780"/>
                </a:cubicBezTo>
                <a:cubicBezTo>
                  <a:pt x="6024759" y="7183883"/>
                  <a:pt x="6024759" y="7183883"/>
                  <a:pt x="6024759" y="7183883"/>
                </a:cubicBezTo>
                <a:close/>
                <a:moveTo>
                  <a:pt x="4687663" y="7166283"/>
                </a:moveTo>
                <a:cubicBezTo>
                  <a:pt x="4687406" y="7173627"/>
                  <a:pt x="4687406" y="7173627"/>
                  <a:pt x="4687151" y="7180972"/>
                </a:cubicBezTo>
                <a:cubicBezTo>
                  <a:pt x="4665142" y="7179714"/>
                  <a:pt x="4665398" y="7172368"/>
                  <a:pt x="4643395" y="7171110"/>
                </a:cubicBezTo>
                <a:cubicBezTo>
                  <a:pt x="4665398" y="7172368"/>
                  <a:pt x="4665655" y="7165025"/>
                  <a:pt x="4687663" y="7166283"/>
                </a:cubicBezTo>
                <a:close/>
                <a:moveTo>
                  <a:pt x="4316067" y="7156234"/>
                </a:moveTo>
                <a:lnTo>
                  <a:pt x="4314542" y="7156947"/>
                </a:lnTo>
                <a:lnTo>
                  <a:pt x="4315847" y="7157600"/>
                </a:lnTo>
                <a:close/>
                <a:moveTo>
                  <a:pt x="4960438" y="7142635"/>
                </a:moveTo>
                <a:cubicBezTo>
                  <a:pt x="4960226" y="7148755"/>
                  <a:pt x="4938003" y="7153618"/>
                  <a:pt x="4938003" y="7153618"/>
                </a:cubicBezTo>
                <a:cubicBezTo>
                  <a:pt x="4938216" y="7147497"/>
                  <a:pt x="4938216" y="7147497"/>
                  <a:pt x="4916213" y="7146238"/>
                </a:cubicBezTo>
                <a:cubicBezTo>
                  <a:pt x="4916425" y="7140116"/>
                  <a:pt x="4960226" y="7148755"/>
                  <a:pt x="4960438" y="7142635"/>
                </a:cubicBezTo>
                <a:close/>
                <a:moveTo>
                  <a:pt x="5575765" y="7096873"/>
                </a:moveTo>
                <a:cubicBezTo>
                  <a:pt x="5584933" y="7097399"/>
                  <a:pt x="5584933" y="7097399"/>
                  <a:pt x="5582587" y="7098797"/>
                </a:cubicBezTo>
                <a:cubicBezTo>
                  <a:pt x="5580242" y="7100198"/>
                  <a:pt x="5575552" y="7102995"/>
                  <a:pt x="5575339" y="7109117"/>
                </a:cubicBezTo>
                <a:cubicBezTo>
                  <a:pt x="5557212" y="7101946"/>
                  <a:pt x="5575552" y="7102995"/>
                  <a:pt x="5575765" y="7096873"/>
                </a:cubicBezTo>
                <a:close/>
                <a:moveTo>
                  <a:pt x="4351706" y="7027877"/>
                </a:moveTo>
                <a:cubicBezTo>
                  <a:pt x="4354865" y="7029458"/>
                  <a:pt x="4356592" y="7035731"/>
                  <a:pt x="4359750" y="7037312"/>
                </a:cubicBezTo>
                <a:cubicBezTo>
                  <a:pt x="4359750" y="7037312"/>
                  <a:pt x="4358319" y="7042005"/>
                  <a:pt x="4358319" y="7042005"/>
                </a:cubicBezTo>
                <a:cubicBezTo>
                  <a:pt x="4358319" y="7042005"/>
                  <a:pt x="4356886" y="7046695"/>
                  <a:pt x="4356886" y="7046695"/>
                </a:cubicBezTo>
                <a:cubicBezTo>
                  <a:pt x="4356886" y="7046695"/>
                  <a:pt x="4352296" y="7049807"/>
                  <a:pt x="4345978" y="7046644"/>
                </a:cubicBezTo>
                <a:cubicBezTo>
                  <a:pt x="4342819" y="7045063"/>
                  <a:pt x="4341092" y="7038791"/>
                  <a:pt x="4341092" y="7038791"/>
                </a:cubicBezTo>
                <a:cubicBezTo>
                  <a:pt x="4341092" y="7038791"/>
                  <a:pt x="4342523" y="7034099"/>
                  <a:pt x="4342523" y="7034099"/>
                </a:cubicBezTo>
                <a:cubicBezTo>
                  <a:pt x="4342523" y="7034099"/>
                  <a:pt x="4342523" y="7034099"/>
                  <a:pt x="4343956" y="7029408"/>
                </a:cubicBezTo>
                <a:cubicBezTo>
                  <a:pt x="4343956" y="7029408"/>
                  <a:pt x="4343956" y="7029408"/>
                  <a:pt x="4351706" y="7027877"/>
                </a:cubicBezTo>
                <a:close/>
                <a:moveTo>
                  <a:pt x="4344822" y="6992476"/>
                </a:moveTo>
                <a:cubicBezTo>
                  <a:pt x="4350947" y="6995540"/>
                  <a:pt x="4354009" y="6997073"/>
                  <a:pt x="4354009" y="6997073"/>
                </a:cubicBezTo>
                <a:cubicBezTo>
                  <a:pt x="4360850" y="6997792"/>
                  <a:pt x="4362071" y="7002460"/>
                  <a:pt x="4359467" y="7005213"/>
                </a:cubicBezTo>
                <a:cubicBezTo>
                  <a:pt x="4356862" y="7007965"/>
                  <a:pt x="4350430" y="7008802"/>
                  <a:pt x="4341959" y="7001859"/>
                </a:cubicBezTo>
                <a:cubicBezTo>
                  <a:pt x="4343390" y="6997167"/>
                  <a:pt x="4343390" y="6997167"/>
                  <a:pt x="4344822" y="6992476"/>
                </a:cubicBezTo>
                <a:close/>
                <a:moveTo>
                  <a:pt x="5579779" y="6981806"/>
                </a:moveTo>
                <a:cubicBezTo>
                  <a:pt x="5579779" y="6981806"/>
                  <a:pt x="5579779" y="6981806"/>
                  <a:pt x="5598118" y="6982856"/>
                </a:cubicBezTo>
                <a:cubicBezTo>
                  <a:pt x="5597948" y="6987752"/>
                  <a:pt x="5561268" y="6985655"/>
                  <a:pt x="5579779" y="6981806"/>
                </a:cubicBezTo>
                <a:close/>
                <a:moveTo>
                  <a:pt x="4902820" y="6962712"/>
                </a:moveTo>
                <a:cubicBezTo>
                  <a:pt x="4902584" y="6969481"/>
                  <a:pt x="4902584" y="6969481"/>
                  <a:pt x="4902348" y="6976251"/>
                </a:cubicBezTo>
                <a:cubicBezTo>
                  <a:pt x="4881757" y="6975073"/>
                  <a:pt x="4840346" y="6979486"/>
                  <a:pt x="4840819" y="6965950"/>
                </a:cubicBezTo>
                <a:cubicBezTo>
                  <a:pt x="4820228" y="6964770"/>
                  <a:pt x="4840109" y="6986256"/>
                  <a:pt x="4819285" y="6991846"/>
                </a:cubicBezTo>
                <a:cubicBezTo>
                  <a:pt x="4808871" y="6994643"/>
                  <a:pt x="4803841" y="6990963"/>
                  <a:pt x="4798812" y="6987284"/>
                </a:cubicBezTo>
                <a:lnTo>
                  <a:pt x="4790623" y="6985459"/>
                </a:lnTo>
                <a:lnTo>
                  <a:pt x="4788604" y="6984156"/>
                </a:lnTo>
                <a:cubicBezTo>
                  <a:pt x="4783487" y="6983016"/>
                  <a:pt x="4778340" y="6982722"/>
                  <a:pt x="4778340" y="6982722"/>
                </a:cubicBezTo>
                <a:lnTo>
                  <a:pt x="4790623" y="6985459"/>
                </a:lnTo>
                <a:lnTo>
                  <a:pt x="4798694" y="6990669"/>
                </a:lnTo>
                <a:cubicBezTo>
                  <a:pt x="4798694" y="6990669"/>
                  <a:pt x="4777868" y="6996259"/>
                  <a:pt x="4777868" y="6996259"/>
                </a:cubicBezTo>
                <a:cubicBezTo>
                  <a:pt x="4777632" y="7003028"/>
                  <a:pt x="4798222" y="7004206"/>
                  <a:pt x="4777160" y="7016565"/>
                </a:cubicBezTo>
                <a:cubicBezTo>
                  <a:pt x="4777395" y="7009798"/>
                  <a:pt x="4736215" y="7007441"/>
                  <a:pt x="4735980" y="7014211"/>
                </a:cubicBezTo>
                <a:cubicBezTo>
                  <a:pt x="4735743" y="7020980"/>
                  <a:pt x="4714921" y="7026570"/>
                  <a:pt x="4735507" y="7027747"/>
                </a:cubicBezTo>
                <a:cubicBezTo>
                  <a:pt x="4714686" y="7033340"/>
                  <a:pt x="4694095" y="7032162"/>
                  <a:pt x="4673506" y="7030985"/>
                </a:cubicBezTo>
                <a:cubicBezTo>
                  <a:pt x="4652915" y="7029806"/>
                  <a:pt x="4632797" y="7015092"/>
                  <a:pt x="4612207" y="7013915"/>
                </a:cubicBezTo>
                <a:lnTo>
                  <a:pt x="4581444" y="7018026"/>
                </a:lnTo>
                <a:lnTo>
                  <a:pt x="4570347" y="7078833"/>
                </a:lnTo>
                <a:lnTo>
                  <a:pt x="4605085" y="7070308"/>
                </a:lnTo>
                <a:cubicBezTo>
                  <a:pt x="4615527" y="7066666"/>
                  <a:pt x="4620849" y="7061884"/>
                  <a:pt x="4610790" y="7054527"/>
                </a:cubicBezTo>
                <a:cubicBezTo>
                  <a:pt x="4631381" y="7055704"/>
                  <a:pt x="4631381" y="7055704"/>
                  <a:pt x="4651971" y="7056882"/>
                </a:cubicBezTo>
                <a:cubicBezTo>
                  <a:pt x="4651734" y="7063649"/>
                  <a:pt x="4630673" y="7076009"/>
                  <a:pt x="4651263" y="7077186"/>
                </a:cubicBezTo>
                <a:cubicBezTo>
                  <a:pt x="4692443" y="7079542"/>
                  <a:pt x="4672326" y="7064826"/>
                  <a:pt x="4672798" y="7051289"/>
                </a:cubicBezTo>
                <a:cubicBezTo>
                  <a:pt x="4672798" y="7051289"/>
                  <a:pt x="4713978" y="7053644"/>
                  <a:pt x="4713741" y="7060415"/>
                </a:cubicBezTo>
                <a:cubicBezTo>
                  <a:pt x="4734327" y="7061592"/>
                  <a:pt x="4735035" y="7041286"/>
                  <a:pt x="4755861" y="7035694"/>
                </a:cubicBezTo>
                <a:cubicBezTo>
                  <a:pt x="4797041" y="7038050"/>
                  <a:pt x="4796097" y="7065126"/>
                  <a:pt x="4837040" y="7074248"/>
                </a:cubicBezTo>
                <a:cubicBezTo>
                  <a:pt x="4857862" y="7068657"/>
                  <a:pt x="4858099" y="7061888"/>
                  <a:pt x="4837750" y="7053943"/>
                </a:cubicBezTo>
                <a:cubicBezTo>
                  <a:pt x="4837986" y="7047174"/>
                  <a:pt x="4859043" y="7034815"/>
                  <a:pt x="4900222" y="7037169"/>
                </a:cubicBezTo>
                <a:lnTo>
                  <a:pt x="4899515" y="7057475"/>
                </a:lnTo>
                <a:cubicBezTo>
                  <a:pt x="4899752" y="7050706"/>
                  <a:pt x="4920341" y="7051885"/>
                  <a:pt x="4940931" y="7053062"/>
                </a:cubicBezTo>
                <a:cubicBezTo>
                  <a:pt x="4920578" y="7045115"/>
                  <a:pt x="4921049" y="7031579"/>
                  <a:pt x="4921286" y="7024809"/>
                </a:cubicBezTo>
                <a:cubicBezTo>
                  <a:pt x="4941875" y="7025987"/>
                  <a:pt x="4941875" y="7025987"/>
                  <a:pt x="4962701" y="7020396"/>
                </a:cubicBezTo>
                <a:cubicBezTo>
                  <a:pt x="4963411" y="7000090"/>
                  <a:pt x="4943292" y="6985374"/>
                  <a:pt x="4923174" y="6970658"/>
                </a:cubicBezTo>
                <a:cubicBezTo>
                  <a:pt x="4923174" y="6970658"/>
                  <a:pt x="4923409" y="6963891"/>
                  <a:pt x="4902820" y="6962712"/>
                </a:cubicBezTo>
                <a:close/>
                <a:moveTo>
                  <a:pt x="5721055" y="6936569"/>
                </a:moveTo>
                <a:cubicBezTo>
                  <a:pt x="5754785" y="6937562"/>
                  <a:pt x="5785202" y="6950538"/>
                  <a:pt x="5769276" y="6964608"/>
                </a:cubicBezTo>
                <a:cubicBezTo>
                  <a:pt x="5748737" y="6963435"/>
                  <a:pt x="5727734" y="6975551"/>
                  <a:pt x="5728199" y="6962260"/>
                </a:cubicBezTo>
                <a:cubicBezTo>
                  <a:pt x="5707659" y="6961084"/>
                  <a:pt x="5707427" y="6967730"/>
                  <a:pt x="5707196" y="6974376"/>
                </a:cubicBezTo>
                <a:cubicBezTo>
                  <a:pt x="5686887" y="6966555"/>
                  <a:pt x="5707659" y="6961084"/>
                  <a:pt x="5687120" y="6959911"/>
                </a:cubicBezTo>
                <a:cubicBezTo>
                  <a:pt x="5687120" y="6959911"/>
                  <a:pt x="5687583" y="6946620"/>
                  <a:pt x="5687814" y="6939974"/>
                </a:cubicBezTo>
                <a:cubicBezTo>
                  <a:pt x="5698200" y="6937238"/>
                  <a:pt x="5709811" y="6936238"/>
                  <a:pt x="5721055" y="6936569"/>
                </a:cubicBezTo>
                <a:close/>
                <a:moveTo>
                  <a:pt x="5603661" y="6929203"/>
                </a:moveTo>
                <a:cubicBezTo>
                  <a:pt x="5623607" y="6936885"/>
                  <a:pt x="5603433" y="6935731"/>
                  <a:pt x="5603205" y="6942261"/>
                </a:cubicBezTo>
                <a:cubicBezTo>
                  <a:pt x="5603205" y="6942261"/>
                  <a:pt x="5623380" y="6943415"/>
                  <a:pt x="5623380" y="6943415"/>
                </a:cubicBezTo>
                <a:cubicBezTo>
                  <a:pt x="5623380" y="6943415"/>
                  <a:pt x="5623380" y="6943415"/>
                  <a:pt x="5623151" y="6949944"/>
                </a:cubicBezTo>
                <a:cubicBezTo>
                  <a:pt x="5643326" y="6951098"/>
                  <a:pt x="5622925" y="6956472"/>
                  <a:pt x="5643099" y="6957626"/>
                </a:cubicBezTo>
                <a:cubicBezTo>
                  <a:pt x="5602751" y="6955318"/>
                  <a:pt x="5602523" y="6961848"/>
                  <a:pt x="5582125" y="6967222"/>
                </a:cubicBezTo>
                <a:cubicBezTo>
                  <a:pt x="5582580" y="6954164"/>
                  <a:pt x="5563089" y="6933425"/>
                  <a:pt x="5603661" y="6929203"/>
                </a:cubicBezTo>
                <a:close/>
                <a:moveTo>
                  <a:pt x="5686602" y="6904509"/>
                </a:moveTo>
                <a:cubicBezTo>
                  <a:pt x="5686346" y="6911855"/>
                  <a:pt x="5706162" y="6905629"/>
                  <a:pt x="5725470" y="6914093"/>
                </a:cubicBezTo>
                <a:cubicBezTo>
                  <a:pt x="5725214" y="6921437"/>
                  <a:pt x="5705394" y="6927663"/>
                  <a:pt x="5685834" y="6926545"/>
                </a:cubicBezTo>
                <a:cubicBezTo>
                  <a:pt x="5686090" y="6919200"/>
                  <a:pt x="5666786" y="6910737"/>
                  <a:pt x="5686602" y="6904509"/>
                </a:cubicBezTo>
                <a:close/>
                <a:moveTo>
                  <a:pt x="5747824" y="6900910"/>
                </a:moveTo>
                <a:cubicBezTo>
                  <a:pt x="5767254" y="6903603"/>
                  <a:pt x="5786387" y="6914817"/>
                  <a:pt x="5770446" y="6924023"/>
                </a:cubicBezTo>
                <a:cubicBezTo>
                  <a:pt x="5749662" y="6922834"/>
                  <a:pt x="5750131" y="6909371"/>
                  <a:pt x="5708563" y="6906993"/>
                </a:cubicBezTo>
                <a:cubicBezTo>
                  <a:pt x="5729347" y="6908182"/>
                  <a:pt x="5729347" y="6908182"/>
                  <a:pt x="5729583" y="6901447"/>
                </a:cubicBezTo>
                <a:cubicBezTo>
                  <a:pt x="5734838" y="6900061"/>
                  <a:pt x="5741348" y="6900012"/>
                  <a:pt x="5747824" y="6900910"/>
                </a:cubicBezTo>
                <a:close/>
                <a:moveTo>
                  <a:pt x="5597807" y="6899584"/>
                </a:moveTo>
                <a:cubicBezTo>
                  <a:pt x="5604743" y="6898293"/>
                  <a:pt x="5613914" y="6898819"/>
                  <a:pt x="5622966" y="6902710"/>
                </a:cubicBezTo>
                <a:cubicBezTo>
                  <a:pt x="5622732" y="6909442"/>
                  <a:pt x="5604392" y="6908393"/>
                  <a:pt x="5604156" y="6915125"/>
                </a:cubicBezTo>
                <a:cubicBezTo>
                  <a:pt x="5604156" y="6915125"/>
                  <a:pt x="5603923" y="6921858"/>
                  <a:pt x="5603923" y="6921858"/>
                </a:cubicBezTo>
                <a:cubicBezTo>
                  <a:pt x="5585582" y="6920810"/>
                  <a:pt x="5585582" y="6920810"/>
                  <a:pt x="5585817" y="6914076"/>
                </a:cubicBezTo>
                <a:cubicBezTo>
                  <a:pt x="5585817" y="6914076"/>
                  <a:pt x="5586052" y="6907345"/>
                  <a:pt x="5586052" y="6907345"/>
                </a:cubicBezTo>
                <a:cubicBezTo>
                  <a:pt x="5586169" y="6903978"/>
                  <a:pt x="5590872" y="6900873"/>
                  <a:pt x="5597807" y="6899584"/>
                </a:cubicBezTo>
                <a:close/>
                <a:moveTo>
                  <a:pt x="5667465" y="6891148"/>
                </a:moveTo>
                <a:cubicBezTo>
                  <a:pt x="5667465" y="6891148"/>
                  <a:pt x="5688249" y="6892337"/>
                  <a:pt x="5688249" y="6892337"/>
                </a:cubicBezTo>
                <a:cubicBezTo>
                  <a:pt x="5698642" y="6892931"/>
                  <a:pt x="5698642" y="6892931"/>
                  <a:pt x="5696011" y="6893625"/>
                </a:cubicBezTo>
                <a:cubicBezTo>
                  <a:pt x="5693384" y="6894319"/>
                  <a:pt x="5688131" y="6895705"/>
                  <a:pt x="5688015" y="6899070"/>
                </a:cubicBezTo>
                <a:cubicBezTo>
                  <a:pt x="5667230" y="6897881"/>
                  <a:pt x="5666996" y="6904616"/>
                  <a:pt x="5666996" y="6904616"/>
                </a:cubicBezTo>
                <a:cubicBezTo>
                  <a:pt x="5667230" y="6897881"/>
                  <a:pt x="5667230" y="6897881"/>
                  <a:pt x="5667465" y="6891148"/>
                </a:cubicBezTo>
                <a:close/>
                <a:moveTo>
                  <a:pt x="5719187" y="6855469"/>
                </a:moveTo>
                <a:cubicBezTo>
                  <a:pt x="5726199" y="6853623"/>
                  <a:pt x="5736314" y="6853384"/>
                  <a:pt x="5751386" y="6855881"/>
                </a:cubicBezTo>
                <a:cubicBezTo>
                  <a:pt x="5771333" y="6863565"/>
                  <a:pt x="5750703" y="6875466"/>
                  <a:pt x="5770650" y="6883150"/>
                </a:cubicBezTo>
                <a:cubicBezTo>
                  <a:pt x="5770422" y="6889679"/>
                  <a:pt x="5730078" y="6887371"/>
                  <a:pt x="5689730" y="6885063"/>
                </a:cubicBezTo>
                <a:cubicBezTo>
                  <a:pt x="5705031" y="6881033"/>
                  <a:pt x="5698150" y="6861013"/>
                  <a:pt x="5719187" y="6855469"/>
                </a:cubicBezTo>
                <a:close/>
                <a:moveTo>
                  <a:pt x="4401041" y="6808265"/>
                </a:moveTo>
                <a:cubicBezTo>
                  <a:pt x="4427308" y="6815949"/>
                  <a:pt x="4401671" y="6841358"/>
                  <a:pt x="4418420" y="6833354"/>
                </a:cubicBezTo>
                <a:cubicBezTo>
                  <a:pt x="4421937" y="6836478"/>
                  <a:pt x="4422661" y="6839232"/>
                  <a:pt x="4421655" y="6841799"/>
                </a:cubicBezTo>
                <a:cubicBezTo>
                  <a:pt x="4418631" y="6849506"/>
                  <a:pt x="4400021" y="6855556"/>
                  <a:pt x="4394439" y="6865055"/>
                </a:cubicBezTo>
                <a:cubicBezTo>
                  <a:pt x="4392993" y="6869793"/>
                  <a:pt x="4392993" y="6869793"/>
                  <a:pt x="4391547" y="6874532"/>
                </a:cubicBezTo>
                <a:cubicBezTo>
                  <a:pt x="4390101" y="6879272"/>
                  <a:pt x="4385552" y="6882460"/>
                  <a:pt x="4387208" y="6888750"/>
                </a:cubicBezTo>
                <a:cubicBezTo>
                  <a:pt x="4390310" y="6890302"/>
                  <a:pt x="4385761" y="6893489"/>
                  <a:pt x="4382659" y="6891937"/>
                </a:cubicBezTo>
                <a:cubicBezTo>
                  <a:pt x="4379557" y="6890383"/>
                  <a:pt x="4376454" y="6888831"/>
                  <a:pt x="4377899" y="6884091"/>
                </a:cubicBezTo>
                <a:cubicBezTo>
                  <a:pt x="4376244" y="6877801"/>
                  <a:pt x="4377691" y="6873061"/>
                  <a:pt x="4379138" y="6868322"/>
                </a:cubicBezTo>
                <a:cubicBezTo>
                  <a:pt x="4380584" y="6863582"/>
                  <a:pt x="4382029" y="6858844"/>
                  <a:pt x="4382029" y="6858844"/>
                </a:cubicBezTo>
                <a:cubicBezTo>
                  <a:pt x="4382029" y="6858844"/>
                  <a:pt x="4382029" y="6858844"/>
                  <a:pt x="4378928" y="6857292"/>
                </a:cubicBezTo>
                <a:cubicBezTo>
                  <a:pt x="4352241" y="6827547"/>
                  <a:pt x="4385740" y="6811534"/>
                  <a:pt x="4401041" y="6808265"/>
                </a:cubicBezTo>
                <a:close/>
                <a:moveTo>
                  <a:pt x="4887659" y="6805855"/>
                </a:moveTo>
                <a:cubicBezTo>
                  <a:pt x="4908250" y="6807032"/>
                  <a:pt x="4928839" y="6808209"/>
                  <a:pt x="4928839" y="6808209"/>
                </a:cubicBezTo>
                <a:cubicBezTo>
                  <a:pt x="4928604" y="6814979"/>
                  <a:pt x="4928604" y="6814979"/>
                  <a:pt x="4928368" y="6821748"/>
                </a:cubicBezTo>
                <a:cubicBezTo>
                  <a:pt x="4907777" y="6820569"/>
                  <a:pt x="4907777" y="6820569"/>
                  <a:pt x="4908013" y="6813802"/>
                </a:cubicBezTo>
                <a:lnTo>
                  <a:pt x="4866833" y="6811445"/>
                </a:lnTo>
                <a:cubicBezTo>
                  <a:pt x="4866833" y="6811445"/>
                  <a:pt x="4887424" y="6812624"/>
                  <a:pt x="4887659" y="6805855"/>
                </a:cubicBezTo>
                <a:close/>
                <a:moveTo>
                  <a:pt x="4661650" y="6779363"/>
                </a:moveTo>
                <a:cubicBezTo>
                  <a:pt x="4703066" y="6774950"/>
                  <a:pt x="4681532" y="6800849"/>
                  <a:pt x="4702358" y="6795256"/>
                </a:cubicBezTo>
                <a:cubicBezTo>
                  <a:pt x="4702122" y="6802026"/>
                  <a:pt x="4722711" y="6803203"/>
                  <a:pt x="4722476" y="6809972"/>
                </a:cubicBezTo>
                <a:cubicBezTo>
                  <a:pt x="4722476" y="6809972"/>
                  <a:pt x="4722711" y="6803203"/>
                  <a:pt x="4743061" y="6811149"/>
                </a:cubicBezTo>
                <a:cubicBezTo>
                  <a:pt x="4742826" y="6817919"/>
                  <a:pt x="4722003" y="6823509"/>
                  <a:pt x="4721768" y="6830276"/>
                </a:cubicBezTo>
                <a:cubicBezTo>
                  <a:pt x="4721590" y="6835354"/>
                  <a:pt x="4721280" y="6844238"/>
                  <a:pt x="4738508" y="6849357"/>
                </a:cubicBezTo>
                <a:lnTo>
                  <a:pt x="4760436" y="6852668"/>
                </a:lnTo>
                <a:lnTo>
                  <a:pt x="4759971" y="6853126"/>
                </a:lnTo>
                <a:lnTo>
                  <a:pt x="4760856" y="6859720"/>
                </a:lnTo>
                <a:lnTo>
                  <a:pt x="4712983" y="6860294"/>
                </a:lnTo>
                <a:cubicBezTo>
                  <a:pt x="4700056" y="6861251"/>
                  <a:pt x="4689702" y="6862355"/>
                  <a:pt x="4679408" y="6861765"/>
                </a:cubicBezTo>
                <a:cubicBezTo>
                  <a:pt x="4679643" y="6854996"/>
                  <a:pt x="4679643" y="6854996"/>
                  <a:pt x="4679879" y="6848228"/>
                </a:cubicBezTo>
                <a:cubicBezTo>
                  <a:pt x="4618580" y="6831158"/>
                  <a:pt x="4640587" y="6791723"/>
                  <a:pt x="4661650" y="6779363"/>
                </a:cubicBezTo>
                <a:close/>
                <a:moveTo>
                  <a:pt x="5774440" y="6774610"/>
                </a:moveTo>
                <a:cubicBezTo>
                  <a:pt x="5785443" y="6775238"/>
                  <a:pt x="5785378" y="6777077"/>
                  <a:pt x="5782564" y="6778754"/>
                </a:cubicBezTo>
                <a:cubicBezTo>
                  <a:pt x="5779747" y="6780432"/>
                  <a:pt x="5774184" y="6781955"/>
                  <a:pt x="5774184" y="6781955"/>
                </a:cubicBezTo>
                <a:cubicBezTo>
                  <a:pt x="5752175" y="6780697"/>
                  <a:pt x="5774440" y="6774610"/>
                  <a:pt x="5774440" y="6774610"/>
                </a:cubicBezTo>
                <a:close/>
                <a:moveTo>
                  <a:pt x="4837887" y="6770874"/>
                </a:moveTo>
                <a:cubicBezTo>
                  <a:pt x="4844792" y="6770502"/>
                  <a:pt x="4853962" y="6771026"/>
                  <a:pt x="4863132" y="6771552"/>
                </a:cubicBezTo>
                <a:cubicBezTo>
                  <a:pt x="4862919" y="6777672"/>
                  <a:pt x="4862919" y="6777672"/>
                  <a:pt x="4862705" y="6783794"/>
                </a:cubicBezTo>
                <a:cubicBezTo>
                  <a:pt x="4844579" y="6776622"/>
                  <a:pt x="4844364" y="6782744"/>
                  <a:pt x="4826239" y="6775575"/>
                </a:cubicBezTo>
                <a:cubicBezTo>
                  <a:pt x="4826346" y="6772515"/>
                  <a:pt x="4830983" y="6771247"/>
                  <a:pt x="4837887" y="6770874"/>
                </a:cubicBezTo>
                <a:close/>
                <a:moveTo>
                  <a:pt x="4392997" y="6763797"/>
                </a:moveTo>
                <a:cubicBezTo>
                  <a:pt x="4415005" y="6765055"/>
                  <a:pt x="4415005" y="6765055"/>
                  <a:pt x="4414767" y="6771910"/>
                </a:cubicBezTo>
                <a:cubicBezTo>
                  <a:pt x="4414527" y="6778766"/>
                  <a:pt x="4414527" y="6778766"/>
                  <a:pt x="4414289" y="6785620"/>
                </a:cubicBezTo>
                <a:cubicBezTo>
                  <a:pt x="4392280" y="6784362"/>
                  <a:pt x="4392519" y="6777506"/>
                  <a:pt x="4392757" y="6770651"/>
                </a:cubicBezTo>
                <a:cubicBezTo>
                  <a:pt x="4392997" y="6763797"/>
                  <a:pt x="4392997" y="6763797"/>
                  <a:pt x="4392997" y="6763797"/>
                </a:cubicBezTo>
                <a:close/>
                <a:moveTo>
                  <a:pt x="4701748" y="6762320"/>
                </a:moveTo>
                <a:cubicBezTo>
                  <a:pt x="4701748" y="6762320"/>
                  <a:pt x="4701748" y="6762320"/>
                  <a:pt x="4723756" y="6763580"/>
                </a:cubicBezTo>
                <a:cubicBezTo>
                  <a:pt x="4723585" y="6768477"/>
                  <a:pt x="4723585" y="6768477"/>
                  <a:pt x="4723585" y="6768477"/>
                </a:cubicBezTo>
                <a:cubicBezTo>
                  <a:pt x="4701576" y="6767218"/>
                  <a:pt x="4701576" y="6767218"/>
                  <a:pt x="4701576" y="6767218"/>
                </a:cubicBezTo>
                <a:cubicBezTo>
                  <a:pt x="4701576" y="6767218"/>
                  <a:pt x="4701576" y="6767218"/>
                  <a:pt x="4701748" y="6762320"/>
                </a:cubicBezTo>
                <a:close/>
                <a:moveTo>
                  <a:pt x="4889312" y="6758473"/>
                </a:moveTo>
                <a:cubicBezTo>
                  <a:pt x="4909666" y="6766420"/>
                  <a:pt x="4909903" y="6759651"/>
                  <a:pt x="4930492" y="6760828"/>
                </a:cubicBezTo>
                <a:cubicBezTo>
                  <a:pt x="4951083" y="6762007"/>
                  <a:pt x="4971672" y="6763184"/>
                  <a:pt x="4992258" y="6764361"/>
                </a:cubicBezTo>
                <a:cubicBezTo>
                  <a:pt x="4971672" y="6763184"/>
                  <a:pt x="4950846" y="6768774"/>
                  <a:pt x="4930256" y="6767597"/>
                </a:cubicBezTo>
                <a:cubicBezTo>
                  <a:pt x="4909666" y="6766420"/>
                  <a:pt x="4909666" y="6766420"/>
                  <a:pt x="4889077" y="6765243"/>
                </a:cubicBezTo>
                <a:cubicBezTo>
                  <a:pt x="4868486" y="6764064"/>
                  <a:pt x="4868486" y="6764064"/>
                  <a:pt x="4868486" y="6764064"/>
                </a:cubicBezTo>
                <a:cubicBezTo>
                  <a:pt x="4868486" y="6764064"/>
                  <a:pt x="4868722" y="6757296"/>
                  <a:pt x="4889312" y="6758473"/>
                </a:cubicBezTo>
                <a:close/>
                <a:moveTo>
                  <a:pt x="4724013" y="6756235"/>
                </a:moveTo>
                <a:cubicBezTo>
                  <a:pt x="4746021" y="6757493"/>
                  <a:pt x="4745764" y="6764839"/>
                  <a:pt x="4745764" y="6764839"/>
                </a:cubicBezTo>
                <a:cubicBezTo>
                  <a:pt x="4723756" y="6763580"/>
                  <a:pt x="4723756" y="6763580"/>
                  <a:pt x="4723756" y="6763580"/>
                </a:cubicBezTo>
                <a:cubicBezTo>
                  <a:pt x="4723756" y="6763580"/>
                  <a:pt x="4723756" y="6763580"/>
                  <a:pt x="4724013" y="6756235"/>
                </a:cubicBezTo>
                <a:close/>
                <a:moveTo>
                  <a:pt x="4410126" y="6693281"/>
                </a:moveTo>
                <a:cubicBezTo>
                  <a:pt x="4416442" y="6696444"/>
                  <a:pt x="4422761" y="6699606"/>
                  <a:pt x="4425919" y="6701187"/>
                </a:cubicBezTo>
                <a:cubicBezTo>
                  <a:pt x="4424357" y="6706306"/>
                  <a:pt x="4424357" y="6706306"/>
                  <a:pt x="4422796" y="6711424"/>
                </a:cubicBezTo>
                <a:cubicBezTo>
                  <a:pt x="4419636" y="6709843"/>
                  <a:pt x="4413318" y="6706681"/>
                  <a:pt x="4407001" y="6703518"/>
                </a:cubicBezTo>
                <a:cubicBezTo>
                  <a:pt x="4408563" y="6698402"/>
                  <a:pt x="4408563" y="6698402"/>
                  <a:pt x="4410126" y="6693281"/>
                </a:cubicBezTo>
                <a:close/>
                <a:moveTo>
                  <a:pt x="4654151" y="6686378"/>
                </a:moveTo>
                <a:lnTo>
                  <a:pt x="4648460" y="6731025"/>
                </a:lnTo>
                <a:cubicBezTo>
                  <a:pt x="4641994" y="6752214"/>
                  <a:pt x="4632018" y="6770292"/>
                  <a:pt x="4617814" y="6787611"/>
                </a:cubicBezTo>
                <a:cubicBezTo>
                  <a:pt x="4630633" y="6815738"/>
                  <a:pt x="4612946" y="6850314"/>
                  <a:pt x="4607418" y="6880115"/>
                </a:cubicBezTo>
                <a:lnTo>
                  <a:pt x="4584391" y="7002041"/>
                </a:lnTo>
                <a:lnTo>
                  <a:pt x="4591858" y="7005968"/>
                </a:lnTo>
                <a:cubicBezTo>
                  <a:pt x="4633506" y="6994786"/>
                  <a:pt x="4593039" y="6972124"/>
                  <a:pt x="4634687" y="6960941"/>
                </a:cubicBezTo>
                <a:cubicBezTo>
                  <a:pt x="4634687" y="6960941"/>
                  <a:pt x="4635157" y="6947404"/>
                  <a:pt x="4635395" y="6940635"/>
                </a:cubicBezTo>
                <a:lnTo>
                  <a:pt x="4655984" y="6941812"/>
                </a:lnTo>
                <a:cubicBezTo>
                  <a:pt x="4655748" y="6948582"/>
                  <a:pt x="4655513" y="6955351"/>
                  <a:pt x="4676102" y="6956528"/>
                </a:cubicBezTo>
                <a:cubicBezTo>
                  <a:pt x="4675866" y="6963298"/>
                  <a:pt x="4655276" y="6962118"/>
                  <a:pt x="4655276" y="6962118"/>
                </a:cubicBezTo>
                <a:cubicBezTo>
                  <a:pt x="4655276" y="6962118"/>
                  <a:pt x="4655040" y="6968888"/>
                  <a:pt x="4655040" y="6968888"/>
                </a:cubicBezTo>
                <a:cubicBezTo>
                  <a:pt x="4654803" y="6975657"/>
                  <a:pt x="4696220" y="6971242"/>
                  <a:pt x="4696456" y="6964475"/>
                </a:cubicBezTo>
                <a:cubicBezTo>
                  <a:pt x="4696456" y="6964475"/>
                  <a:pt x="4696456" y="6964475"/>
                  <a:pt x="4696693" y="6957705"/>
                </a:cubicBezTo>
                <a:cubicBezTo>
                  <a:pt x="4696693" y="6957705"/>
                  <a:pt x="4676102" y="6956528"/>
                  <a:pt x="4676102" y="6956528"/>
                </a:cubicBezTo>
                <a:cubicBezTo>
                  <a:pt x="4676337" y="6949759"/>
                  <a:pt x="4697164" y="6944169"/>
                  <a:pt x="4697401" y="6937399"/>
                </a:cubicBezTo>
                <a:cubicBezTo>
                  <a:pt x="4738576" y="6939754"/>
                  <a:pt x="4717519" y="6952115"/>
                  <a:pt x="4717282" y="6958883"/>
                </a:cubicBezTo>
                <a:cubicBezTo>
                  <a:pt x="4717282" y="6958883"/>
                  <a:pt x="4737868" y="6960060"/>
                  <a:pt x="4737631" y="6966829"/>
                </a:cubicBezTo>
                <a:cubicBezTo>
                  <a:pt x="4717282" y="6958883"/>
                  <a:pt x="4758930" y="6947700"/>
                  <a:pt x="4738341" y="6946523"/>
                </a:cubicBezTo>
                <a:cubicBezTo>
                  <a:pt x="4758930" y="6947700"/>
                  <a:pt x="4759402" y="6934163"/>
                  <a:pt x="4779992" y="6935341"/>
                </a:cubicBezTo>
                <a:cubicBezTo>
                  <a:pt x="4780228" y="6928571"/>
                  <a:pt x="4739048" y="6926217"/>
                  <a:pt x="4739284" y="6919448"/>
                </a:cubicBezTo>
                <a:cubicBezTo>
                  <a:pt x="4718699" y="6918270"/>
                  <a:pt x="4718227" y="6931809"/>
                  <a:pt x="4718227" y="6931809"/>
                </a:cubicBezTo>
                <a:cubicBezTo>
                  <a:pt x="4697636" y="6930630"/>
                  <a:pt x="4697873" y="6923862"/>
                  <a:pt x="4698109" y="6917093"/>
                </a:cubicBezTo>
                <a:cubicBezTo>
                  <a:pt x="4677518" y="6915916"/>
                  <a:pt x="4656929" y="6914737"/>
                  <a:pt x="4636575" y="6906792"/>
                </a:cubicBezTo>
                <a:cubicBezTo>
                  <a:pt x="4657401" y="6901200"/>
                  <a:pt x="4637047" y="6893253"/>
                  <a:pt x="4637518" y="6879717"/>
                </a:cubicBezTo>
                <a:cubicBezTo>
                  <a:pt x="4678698" y="6882071"/>
                  <a:pt x="4657637" y="6894431"/>
                  <a:pt x="4698816" y="6896787"/>
                </a:cubicBezTo>
                <a:cubicBezTo>
                  <a:pt x="4678228" y="6895610"/>
                  <a:pt x="4678228" y="6895610"/>
                  <a:pt x="4677990" y="6902377"/>
                </a:cubicBezTo>
                <a:cubicBezTo>
                  <a:pt x="4698816" y="6896787"/>
                  <a:pt x="4719170" y="6904734"/>
                  <a:pt x="4739992" y="6899141"/>
                </a:cubicBezTo>
                <a:cubicBezTo>
                  <a:pt x="4719407" y="6897964"/>
                  <a:pt x="4739992" y="6899141"/>
                  <a:pt x="4740229" y="6892372"/>
                </a:cubicBezTo>
                <a:cubicBezTo>
                  <a:pt x="4740464" y="6885605"/>
                  <a:pt x="4761056" y="6886782"/>
                  <a:pt x="4761291" y="6880012"/>
                </a:cubicBezTo>
                <a:cubicBezTo>
                  <a:pt x="4761291" y="6880012"/>
                  <a:pt x="4761528" y="6873245"/>
                  <a:pt x="4740937" y="6872066"/>
                </a:cubicBezTo>
                <a:cubicBezTo>
                  <a:pt x="4761763" y="6866476"/>
                  <a:pt x="4761763" y="6866476"/>
                  <a:pt x="4761763" y="6866476"/>
                </a:cubicBezTo>
                <a:lnTo>
                  <a:pt x="4760856" y="6859720"/>
                </a:lnTo>
                <a:lnTo>
                  <a:pt x="4761998" y="6859706"/>
                </a:lnTo>
                <a:cubicBezTo>
                  <a:pt x="4761998" y="6859706"/>
                  <a:pt x="4762235" y="6852939"/>
                  <a:pt x="4762235" y="6852939"/>
                </a:cubicBezTo>
                <a:lnTo>
                  <a:pt x="4760436" y="6852668"/>
                </a:lnTo>
                <a:lnTo>
                  <a:pt x="4775664" y="6837599"/>
                </a:lnTo>
                <a:cubicBezTo>
                  <a:pt x="4788917" y="6827336"/>
                  <a:pt x="4804714" y="6818066"/>
                  <a:pt x="4804831" y="6814681"/>
                </a:cubicBezTo>
                <a:cubicBezTo>
                  <a:pt x="4805068" y="6807914"/>
                  <a:pt x="4784478" y="6806736"/>
                  <a:pt x="4784478" y="6806736"/>
                </a:cubicBezTo>
                <a:cubicBezTo>
                  <a:pt x="4784950" y="6793198"/>
                  <a:pt x="4825894" y="6802321"/>
                  <a:pt x="4846484" y="6803501"/>
                </a:cubicBezTo>
                <a:cubicBezTo>
                  <a:pt x="4846484" y="6803501"/>
                  <a:pt x="4846484" y="6803501"/>
                  <a:pt x="4846248" y="6810268"/>
                </a:cubicBezTo>
                <a:cubicBezTo>
                  <a:pt x="4846011" y="6817037"/>
                  <a:pt x="4846011" y="6817037"/>
                  <a:pt x="4846011" y="6817037"/>
                </a:cubicBezTo>
                <a:cubicBezTo>
                  <a:pt x="4845776" y="6823807"/>
                  <a:pt x="4845776" y="6823807"/>
                  <a:pt x="4845776" y="6823807"/>
                </a:cubicBezTo>
                <a:cubicBezTo>
                  <a:pt x="4908013" y="6813802"/>
                  <a:pt x="4927896" y="6835285"/>
                  <a:pt x="4969311" y="6830872"/>
                </a:cubicBezTo>
                <a:cubicBezTo>
                  <a:pt x="4990133" y="6825280"/>
                  <a:pt x="5011667" y="6799383"/>
                  <a:pt x="4970728" y="6790260"/>
                </a:cubicBezTo>
                <a:cubicBezTo>
                  <a:pt x="4970964" y="6783490"/>
                  <a:pt x="4992021" y="6771131"/>
                  <a:pt x="4992258" y="6764361"/>
                </a:cubicBezTo>
                <a:cubicBezTo>
                  <a:pt x="4992731" y="6750825"/>
                  <a:pt x="4992966" y="6744055"/>
                  <a:pt x="4993438" y="6730516"/>
                </a:cubicBezTo>
                <a:cubicBezTo>
                  <a:pt x="5034854" y="6726103"/>
                  <a:pt x="5034618" y="6732873"/>
                  <a:pt x="5055445" y="6727283"/>
                </a:cubicBezTo>
                <a:cubicBezTo>
                  <a:pt x="5035091" y="6719336"/>
                  <a:pt x="4993674" y="6723749"/>
                  <a:pt x="4973325" y="6715803"/>
                </a:cubicBezTo>
                <a:cubicBezTo>
                  <a:pt x="4973797" y="6702266"/>
                  <a:pt x="5014737" y="6711389"/>
                  <a:pt x="5035563" y="6705797"/>
                </a:cubicBezTo>
                <a:cubicBezTo>
                  <a:pt x="5035799" y="6699028"/>
                  <a:pt x="5015208" y="6697851"/>
                  <a:pt x="5014973" y="6704620"/>
                </a:cubicBezTo>
                <a:cubicBezTo>
                  <a:pt x="5015446" y="6691083"/>
                  <a:pt x="4953914" y="6680780"/>
                  <a:pt x="4953443" y="6694319"/>
                </a:cubicBezTo>
                <a:cubicBezTo>
                  <a:pt x="4953443" y="6694319"/>
                  <a:pt x="4953443" y="6694319"/>
                  <a:pt x="4953206" y="6701087"/>
                </a:cubicBezTo>
                <a:cubicBezTo>
                  <a:pt x="4953206" y="6701087"/>
                  <a:pt x="4953206" y="6701087"/>
                  <a:pt x="4932618" y="6699909"/>
                </a:cubicBezTo>
                <a:cubicBezTo>
                  <a:pt x="4932618" y="6699909"/>
                  <a:pt x="4932618" y="6699909"/>
                  <a:pt x="4932853" y="6693142"/>
                </a:cubicBezTo>
                <a:cubicBezTo>
                  <a:pt x="4932853" y="6693142"/>
                  <a:pt x="4932853" y="6693142"/>
                  <a:pt x="4912264" y="6691963"/>
                </a:cubicBezTo>
                <a:cubicBezTo>
                  <a:pt x="4891673" y="6690786"/>
                  <a:pt x="4871082" y="6689608"/>
                  <a:pt x="4850497" y="6688431"/>
                </a:cubicBezTo>
                <a:cubicBezTo>
                  <a:pt x="4891437" y="6697555"/>
                  <a:pt x="4870139" y="6716684"/>
                  <a:pt x="4932145" y="6713448"/>
                </a:cubicBezTo>
                <a:cubicBezTo>
                  <a:pt x="4931437" y="6733754"/>
                  <a:pt x="4890492" y="6724629"/>
                  <a:pt x="4869666" y="6730221"/>
                </a:cubicBezTo>
                <a:cubicBezTo>
                  <a:pt x="4869666" y="6730221"/>
                  <a:pt x="4869902" y="6723451"/>
                  <a:pt x="4869902" y="6723451"/>
                </a:cubicBezTo>
                <a:cubicBezTo>
                  <a:pt x="4818311" y="6723892"/>
                  <a:pt x="4777193" y="6719846"/>
                  <a:pt x="4741339" y="6712708"/>
                </a:cubicBezTo>
                <a:close/>
                <a:moveTo>
                  <a:pt x="5756184" y="6665628"/>
                </a:moveTo>
                <a:cubicBezTo>
                  <a:pt x="5814155" y="6689444"/>
                  <a:pt x="5734960" y="6712252"/>
                  <a:pt x="5773607" y="6728127"/>
                </a:cubicBezTo>
                <a:cubicBezTo>
                  <a:pt x="5773370" y="6734949"/>
                  <a:pt x="5753805" y="6733830"/>
                  <a:pt x="5792691" y="6742888"/>
                </a:cubicBezTo>
                <a:cubicBezTo>
                  <a:pt x="5773131" y="6741768"/>
                  <a:pt x="5753330" y="6747469"/>
                  <a:pt x="5753092" y="6754290"/>
                </a:cubicBezTo>
                <a:cubicBezTo>
                  <a:pt x="5733295" y="6759991"/>
                  <a:pt x="5733532" y="6753171"/>
                  <a:pt x="5713968" y="6752052"/>
                </a:cubicBezTo>
                <a:cubicBezTo>
                  <a:pt x="5714681" y="6731593"/>
                  <a:pt x="5734483" y="6725891"/>
                  <a:pt x="5734960" y="6712252"/>
                </a:cubicBezTo>
                <a:cubicBezTo>
                  <a:pt x="5696312" y="6696372"/>
                  <a:pt x="5716822" y="6670209"/>
                  <a:pt x="5756184" y="6665628"/>
                </a:cubicBezTo>
                <a:close/>
                <a:moveTo>
                  <a:pt x="4605967" y="6651113"/>
                </a:moveTo>
                <a:lnTo>
                  <a:pt x="4600142" y="6670199"/>
                </a:lnTo>
                <a:cubicBezTo>
                  <a:pt x="4600142" y="6670199"/>
                  <a:pt x="4600142" y="6670199"/>
                  <a:pt x="4603237" y="6671750"/>
                </a:cubicBezTo>
                <a:cubicBezTo>
                  <a:pt x="4592737" y="6682779"/>
                  <a:pt x="4600363" y="6681167"/>
                  <a:pt x="4591300" y="6687488"/>
                </a:cubicBezTo>
                <a:cubicBezTo>
                  <a:pt x="4611303" y="6692071"/>
                  <a:pt x="4617272" y="6684202"/>
                  <a:pt x="4620712" y="6674388"/>
                </a:cubicBezTo>
                <a:lnTo>
                  <a:pt x="4621435" y="6672105"/>
                </a:lnTo>
                <a:lnTo>
                  <a:pt x="4602186" y="6666679"/>
                </a:lnTo>
                <a:cubicBezTo>
                  <a:pt x="4613302" y="6664043"/>
                  <a:pt x="4613417" y="6660778"/>
                  <a:pt x="4610780" y="6657356"/>
                </a:cubicBezTo>
                <a:close/>
                <a:moveTo>
                  <a:pt x="4410887" y="6646464"/>
                </a:moveTo>
                <a:cubicBezTo>
                  <a:pt x="4419688" y="6650867"/>
                  <a:pt x="4421232" y="6656885"/>
                  <a:pt x="4418456" y="6665985"/>
                </a:cubicBezTo>
                <a:cubicBezTo>
                  <a:pt x="4406721" y="6660113"/>
                  <a:pt x="4405178" y="6654095"/>
                  <a:pt x="4410887" y="6646464"/>
                </a:cubicBezTo>
                <a:close/>
                <a:moveTo>
                  <a:pt x="5670647" y="6641877"/>
                </a:moveTo>
                <a:cubicBezTo>
                  <a:pt x="5676176" y="6641427"/>
                  <a:pt x="5687179" y="6642055"/>
                  <a:pt x="5698183" y="6642685"/>
                </a:cubicBezTo>
                <a:cubicBezTo>
                  <a:pt x="5697970" y="6648805"/>
                  <a:pt x="5697970" y="6648805"/>
                  <a:pt x="5697756" y="6654927"/>
                </a:cubicBezTo>
                <a:cubicBezTo>
                  <a:pt x="5675747" y="6653668"/>
                  <a:pt x="5675962" y="6647546"/>
                  <a:pt x="5675962" y="6647546"/>
                </a:cubicBezTo>
                <a:cubicBezTo>
                  <a:pt x="5665066" y="6643858"/>
                  <a:pt x="5665119" y="6642327"/>
                  <a:pt x="5670647" y="6641877"/>
                </a:cubicBezTo>
                <a:close/>
                <a:moveTo>
                  <a:pt x="5758062" y="6611765"/>
                </a:moveTo>
                <a:cubicBezTo>
                  <a:pt x="5779955" y="6616348"/>
                  <a:pt x="5779723" y="6622994"/>
                  <a:pt x="5773930" y="6630985"/>
                </a:cubicBezTo>
                <a:cubicBezTo>
                  <a:pt x="5768142" y="6638976"/>
                  <a:pt x="5756788" y="6648316"/>
                  <a:pt x="5756439" y="6658282"/>
                </a:cubicBezTo>
                <a:cubicBezTo>
                  <a:pt x="5756439" y="6658282"/>
                  <a:pt x="5734664" y="6650378"/>
                  <a:pt x="5734431" y="6657024"/>
                </a:cubicBezTo>
                <a:cubicBezTo>
                  <a:pt x="5712659" y="6649120"/>
                  <a:pt x="5735127" y="6637089"/>
                  <a:pt x="5735358" y="6630443"/>
                </a:cubicBezTo>
                <a:cubicBezTo>
                  <a:pt x="5735358" y="6630443"/>
                  <a:pt x="5713355" y="6629185"/>
                  <a:pt x="5713585" y="6622539"/>
                </a:cubicBezTo>
                <a:cubicBezTo>
                  <a:pt x="5713818" y="6615894"/>
                  <a:pt x="5736054" y="6610506"/>
                  <a:pt x="5758062" y="6611765"/>
                </a:cubicBezTo>
                <a:close/>
                <a:moveTo>
                  <a:pt x="4977574" y="6593966"/>
                </a:moveTo>
                <a:cubicBezTo>
                  <a:pt x="4977574" y="6593966"/>
                  <a:pt x="4998160" y="6595143"/>
                  <a:pt x="4997923" y="6601912"/>
                </a:cubicBezTo>
                <a:cubicBezTo>
                  <a:pt x="4997923" y="6601912"/>
                  <a:pt x="4997923" y="6601912"/>
                  <a:pt x="4997688" y="6608680"/>
                </a:cubicBezTo>
                <a:cubicBezTo>
                  <a:pt x="4977338" y="6600735"/>
                  <a:pt x="4977338" y="6600735"/>
                  <a:pt x="4977574" y="6593966"/>
                </a:cubicBezTo>
                <a:close/>
                <a:moveTo>
                  <a:pt x="4557889" y="6592522"/>
                </a:moveTo>
                <a:lnTo>
                  <a:pt x="4551631" y="6618780"/>
                </a:lnTo>
                <a:lnTo>
                  <a:pt x="4553291" y="6637305"/>
                </a:lnTo>
                <a:lnTo>
                  <a:pt x="4561192" y="6637758"/>
                </a:lnTo>
                <a:lnTo>
                  <a:pt x="4553518" y="6639836"/>
                </a:lnTo>
                <a:lnTo>
                  <a:pt x="4553820" y="6643199"/>
                </a:lnTo>
                <a:cubicBezTo>
                  <a:pt x="4547172" y="6658957"/>
                  <a:pt x="4520958" y="6654998"/>
                  <a:pt x="4537699" y="6687803"/>
                </a:cubicBezTo>
                <a:cubicBezTo>
                  <a:pt x="4565328" y="6690774"/>
                  <a:pt x="4549196" y="6650131"/>
                  <a:pt x="4581577" y="6660907"/>
                </a:cubicBezTo>
                <a:cubicBezTo>
                  <a:pt x="4593514" y="6645171"/>
                  <a:pt x="4597825" y="6631043"/>
                  <a:pt x="4597384" y="6609111"/>
                </a:cubicBezTo>
                <a:lnTo>
                  <a:pt x="4595353" y="6605367"/>
                </a:lnTo>
                <a:lnTo>
                  <a:pt x="4595090" y="6605761"/>
                </a:lnTo>
                <a:cubicBezTo>
                  <a:pt x="4593443" y="6607711"/>
                  <a:pt x="4590850" y="6609608"/>
                  <a:pt x="4585749" y="6610951"/>
                </a:cubicBezTo>
                <a:cubicBezTo>
                  <a:pt x="4575720" y="6608742"/>
                  <a:pt x="4568255" y="6605454"/>
                  <a:pt x="4563334" y="6601696"/>
                </a:cubicBezTo>
                <a:close/>
                <a:moveTo>
                  <a:pt x="5754393" y="6583166"/>
                </a:moveTo>
                <a:cubicBezTo>
                  <a:pt x="5769679" y="6583962"/>
                  <a:pt x="5783811" y="6586763"/>
                  <a:pt x="5787062" y="6590324"/>
                </a:cubicBezTo>
                <a:cubicBezTo>
                  <a:pt x="5789230" y="6592696"/>
                  <a:pt x="5786566" y="6595406"/>
                  <a:pt x="5776180" y="6598083"/>
                </a:cubicBezTo>
                <a:cubicBezTo>
                  <a:pt x="5755641" y="6596908"/>
                  <a:pt x="5735329" y="6589205"/>
                  <a:pt x="5714790" y="6588030"/>
                </a:cubicBezTo>
                <a:cubicBezTo>
                  <a:pt x="5722663" y="6583574"/>
                  <a:pt x="5739106" y="6582368"/>
                  <a:pt x="5754393" y="6583166"/>
                </a:cubicBezTo>
                <a:close/>
                <a:moveTo>
                  <a:pt x="4607954" y="6550460"/>
                </a:moveTo>
                <a:lnTo>
                  <a:pt x="4598213" y="6552277"/>
                </a:lnTo>
                <a:cubicBezTo>
                  <a:pt x="4587731" y="6554233"/>
                  <a:pt x="4577221" y="6557040"/>
                  <a:pt x="4566591" y="6563245"/>
                </a:cubicBezTo>
                <a:lnTo>
                  <a:pt x="4564968" y="6562817"/>
                </a:lnTo>
                <a:lnTo>
                  <a:pt x="4559786" y="6584560"/>
                </a:lnTo>
                <a:lnTo>
                  <a:pt x="4564144" y="6578438"/>
                </a:lnTo>
                <a:cubicBezTo>
                  <a:pt x="4569308" y="6575256"/>
                  <a:pt x="4576972" y="6572834"/>
                  <a:pt x="4587115" y="6571779"/>
                </a:cubicBezTo>
                <a:lnTo>
                  <a:pt x="4595125" y="6575863"/>
                </a:lnTo>
                <a:lnTo>
                  <a:pt x="4598163" y="6571500"/>
                </a:lnTo>
                <a:cubicBezTo>
                  <a:pt x="4598163" y="6571500"/>
                  <a:pt x="4599600" y="6566792"/>
                  <a:pt x="4599600" y="6566792"/>
                </a:cubicBezTo>
                <a:close/>
                <a:moveTo>
                  <a:pt x="4463387" y="6536900"/>
                </a:moveTo>
                <a:cubicBezTo>
                  <a:pt x="4442366" y="6542511"/>
                  <a:pt x="4442130" y="6549312"/>
                  <a:pt x="4442130" y="6549312"/>
                </a:cubicBezTo>
                <a:cubicBezTo>
                  <a:pt x="4431736" y="6548718"/>
                  <a:pt x="4425256" y="6547922"/>
                  <a:pt x="4421060" y="6546936"/>
                </a:cubicBezTo>
                <a:lnTo>
                  <a:pt x="4417363" y="6545173"/>
                </a:lnTo>
                <a:lnTo>
                  <a:pt x="4413173" y="6559663"/>
                </a:lnTo>
                <a:cubicBezTo>
                  <a:pt x="4412412" y="6569459"/>
                  <a:pt x="4413765" y="6579636"/>
                  <a:pt x="4417798" y="6589798"/>
                </a:cubicBezTo>
                <a:cubicBezTo>
                  <a:pt x="4414814" y="6593732"/>
                  <a:pt x="4410226" y="6594151"/>
                  <a:pt x="4405253" y="6594376"/>
                </a:cubicBezTo>
                <a:lnTo>
                  <a:pt x="4394484" y="6596852"/>
                </a:lnTo>
                <a:lnTo>
                  <a:pt x="4398673" y="6601070"/>
                </a:lnTo>
                <a:lnTo>
                  <a:pt x="4393747" y="6602013"/>
                </a:lnTo>
                <a:lnTo>
                  <a:pt x="4402958" y="6613584"/>
                </a:lnTo>
                <a:cubicBezTo>
                  <a:pt x="4401548" y="6619663"/>
                  <a:pt x="4394751" y="6624405"/>
                  <a:pt x="4383202" y="6621339"/>
                </a:cubicBezTo>
                <a:cubicBezTo>
                  <a:pt x="4399335" y="6661982"/>
                  <a:pt x="4355457" y="6688876"/>
                  <a:pt x="4351585" y="6724936"/>
                </a:cubicBezTo>
                <a:cubicBezTo>
                  <a:pt x="4353243" y="6731195"/>
                  <a:pt x="4361088" y="6740551"/>
                  <a:pt x="4362744" y="6746808"/>
                </a:cubicBezTo>
                <a:cubicBezTo>
                  <a:pt x="4361748" y="6773450"/>
                  <a:pt x="4343622" y="6786092"/>
                  <a:pt x="4342625" y="6812735"/>
                </a:cubicBezTo>
                <a:cubicBezTo>
                  <a:pt x="4342845" y="6823700"/>
                  <a:pt x="4341629" y="6839375"/>
                  <a:pt x="4337317" y="6853503"/>
                </a:cubicBezTo>
                <a:lnTo>
                  <a:pt x="4335889" y="6871894"/>
                </a:lnTo>
                <a:lnTo>
                  <a:pt x="4349307" y="6877026"/>
                </a:lnTo>
                <a:cubicBezTo>
                  <a:pt x="4354246" y="6880314"/>
                  <a:pt x="4356650" y="6883884"/>
                  <a:pt x="4356530" y="6887313"/>
                </a:cubicBezTo>
                <a:cubicBezTo>
                  <a:pt x="4356411" y="6890741"/>
                  <a:pt x="4353769" y="6894025"/>
                  <a:pt x="4348620" y="6896735"/>
                </a:cubicBezTo>
                <a:lnTo>
                  <a:pt x="4333634" y="6900641"/>
                </a:lnTo>
                <a:lnTo>
                  <a:pt x="4293274" y="7051119"/>
                </a:lnTo>
                <a:lnTo>
                  <a:pt x="4301923" y="7056961"/>
                </a:lnTo>
                <a:cubicBezTo>
                  <a:pt x="4301807" y="7060284"/>
                  <a:pt x="4301807" y="7060284"/>
                  <a:pt x="4299315" y="7059308"/>
                </a:cubicBezTo>
                <a:lnTo>
                  <a:pt x="4291503" y="7057751"/>
                </a:lnTo>
                <a:lnTo>
                  <a:pt x="4287136" y="7074951"/>
                </a:lnTo>
                <a:lnTo>
                  <a:pt x="4298823" y="7073430"/>
                </a:lnTo>
                <a:cubicBezTo>
                  <a:pt x="4301403" y="7071913"/>
                  <a:pt x="4301460" y="7070252"/>
                  <a:pt x="4301460" y="7070252"/>
                </a:cubicBezTo>
                <a:cubicBezTo>
                  <a:pt x="4301229" y="7076898"/>
                  <a:pt x="4301229" y="7076898"/>
                  <a:pt x="4301229" y="7076898"/>
                </a:cubicBezTo>
                <a:cubicBezTo>
                  <a:pt x="4301229" y="7076898"/>
                  <a:pt x="4296186" y="7076610"/>
                  <a:pt x="4291141" y="7076320"/>
                </a:cubicBezTo>
                <a:lnTo>
                  <a:pt x="4286851" y="7076074"/>
                </a:lnTo>
                <a:lnTo>
                  <a:pt x="4251128" y="7216808"/>
                </a:lnTo>
                <a:lnTo>
                  <a:pt x="4298525" y="7214359"/>
                </a:lnTo>
                <a:lnTo>
                  <a:pt x="4298601" y="7214110"/>
                </a:lnTo>
                <a:cubicBezTo>
                  <a:pt x="4298601" y="7214110"/>
                  <a:pt x="4298601" y="7214110"/>
                  <a:pt x="4302914" y="7199981"/>
                </a:cubicBezTo>
                <a:cubicBezTo>
                  <a:pt x="4302914" y="7199981"/>
                  <a:pt x="4302914" y="7199981"/>
                  <a:pt x="4299819" y="7198433"/>
                </a:cubicBezTo>
                <a:cubicBezTo>
                  <a:pt x="4299819" y="7198433"/>
                  <a:pt x="4299819" y="7198433"/>
                  <a:pt x="4301256" y="7193722"/>
                </a:cubicBezTo>
                <a:cubicBezTo>
                  <a:pt x="4301256" y="7193722"/>
                  <a:pt x="4301256" y="7193722"/>
                  <a:pt x="4304350" y="7195273"/>
                </a:cubicBezTo>
                <a:cubicBezTo>
                  <a:pt x="4304350" y="7195273"/>
                  <a:pt x="4307445" y="7196821"/>
                  <a:pt x="4307445" y="7196821"/>
                </a:cubicBezTo>
                <a:cubicBezTo>
                  <a:pt x="4307445" y="7196821"/>
                  <a:pt x="4307445" y="7196821"/>
                  <a:pt x="4313193" y="7177986"/>
                </a:cubicBezTo>
                <a:lnTo>
                  <a:pt x="4307633" y="7168850"/>
                </a:lnTo>
                <a:lnTo>
                  <a:pt x="4297857" y="7173426"/>
                </a:lnTo>
                <a:cubicBezTo>
                  <a:pt x="4253845" y="7170909"/>
                  <a:pt x="4276804" y="7144748"/>
                  <a:pt x="4299053" y="7139152"/>
                </a:cubicBezTo>
                <a:lnTo>
                  <a:pt x="4317569" y="7146897"/>
                </a:lnTo>
                <a:lnTo>
                  <a:pt x="4322317" y="7117411"/>
                </a:lnTo>
                <a:cubicBezTo>
                  <a:pt x="4322788" y="7102719"/>
                  <a:pt x="4321324" y="7087060"/>
                  <a:pt x="4317181" y="7071416"/>
                </a:cubicBezTo>
                <a:cubicBezTo>
                  <a:pt x="4317181" y="7071416"/>
                  <a:pt x="4317181" y="7071416"/>
                  <a:pt x="4318619" y="7066705"/>
                </a:cubicBezTo>
                <a:cubicBezTo>
                  <a:pt x="4318619" y="7066705"/>
                  <a:pt x="4323149" y="7063547"/>
                  <a:pt x="4329340" y="7066643"/>
                </a:cubicBezTo>
                <a:cubicBezTo>
                  <a:pt x="4335527" y="7069740"/>
                  <a:pt x="4340279" y="7077547"/>
                  <a:pt x="4340279" y="7077547"/>
                </a:cubicBezTo>
                <a:cubicBezTo>
                  <a:pt x="4347127" y="7113544"/>
                  <a:pt x="4346131" y="7140186"/>
                  <a:pt x="4338945" y="7163732"/>
                </a:cubicBezTo>
                <a:cubicBezTo>
                  <a:pt x="4346791" y="7173088"/>
                  <a:pt x="4351761" y="7191859"/>
                  <a:pt x="4336291" y="7184115"/>
                </a:cubicBezTo>
                <a:cubicBezTo>
                  <a:pt x="4339385" y="7185666"/>
                  <a:pt x="4339385" y="7185666"/>
                  <a:pt x="4337947" y="7190374"/>
                </a:cubicBezTo>
                <a:cubicBezTo>
                  <a:pt x="4337947" y="7190374"/>
                  <a:pt x="4337947" y="7190374"/>
                  <a:pt x="4333636" y="7204501"/>
                </a:cubicBezTo>
                <a:cubicBezTo>
                  <a:pt x="4339825" y="7207599"/>
                  <a:pt x="4335295" y="7210758"/>
                  <a:pt x="4338387" y="7212306"/>
                </a:cubicBezTo>
                <a:cubicBezTo>
                  <a:pt x="4338387" y="7212306"/>
                  <a:pt x="4338387" y="7212306"/>
                  <a:pt x="4335295" y="7210758"/>
                </a:cubicBezTo>
                <a:cubicBezTo>
                  <a:pt x="4333856" y="7215468"/>
                  <a:pt x="4333856" y="7215468"/>
                  <a:pt x="4333856" y="7215468"/>
                </a:cubicBezTo>
                <a:cubicBezTo>
                  <a:pt x="4333856" y="7215468"/>
                  <a:pt x="4333856" y="7215468"/>
                  <a:pt x="4329545" y="7229595"/>
                </a:cubicBezTo>
                <a:lnTo>
                  <a:pt x="4333705" y="7234557"/>
                </a:lnTo>
                <a:lnTo>
                  <a:pt x="4334158" y="7221567"/>
                </a:lnTo>
                <a:cubicBezTo>
                  <a:pt x="4344549" y="7222162"/>
                  <a:pt x="4349627" y="7225860"/>
                  <a:pt x="4352107" y="7229409"/>
                </a:cubicBezTo>
                <a:lnTo>
                  <a:pt x="4354184" y="7235523"/>
                </a:lnTo>
                <a:lnTo>
                  <a:pt x="4357478" y="7228648"/>
                </a:lnTo>
                <a:cubicBezTo>
                  <a:pt x="4358445" y="7219632"/>
                  <a:pt x="4355905" y="7207503"/>
                  <a:pt x="4356514" y="7199666"/>
                </a:cubicBezTo>
                <a:cubicBezTo>
                  <a:pt x="4365137" y="7171412"/>
                  <a:pt x="4375196" y="7138448"/>
                  <a:pt x="4382383" y="7114902"/>
                </a:cubicBezTo>
                <a:cubicBezTo>
                  <a:pt x="4386915" y="7111742"/>
                  <a:pt x="4388351" y="7107033"/>
                  <a:pt x="4397634" y="7111680"/>
                </a:cubicBezTo>
                <a:lnTo>
                  <a:pt x="4403391" y="7083155"/>
                </a:lnTo>
                <a:lnTo>
                  <a:pt x="4389986" y="7087112"/>
                </a:lnTo>
                <a:cubicBezTo>
                  <a:pt x="4381791" y="7085007"/>
                  <a:pt x="4370902" y="7081114"/>
                  <a:pt x="4359899" y="7080483"/>
                </a:cubicBezTo>
                <a:cubicBezTo>
                  <a:pt x="4360127" y="7073956"/>
                  <a:pt x="4381903" y="7081742"/>
                  <a:pt x="4404140" y="7076474"/>
                </a:cubicBezTo>
                <a:lnTo>
                  <a:pt x="4404015" y="7080068"/>
                </a:lnTo>
                <a:lnTo>
                  <a:pt x="4418531" y="7008143"/>
                </a:lnTo>
                <a:cubicBezTo>
                  <a:pt x="4419968" y="7003434"/>
                  <a:pt x="4419968" y="7003434"/>
                  <a:pt x="4419968" y="7003434"/>
                </a:cubicBezTo>
                <a:cubicBezTo>
                  <a:pt x="4415937" y="6993274"/>
                  <a:pt x="4412981" y="6979583"/>
                  <a:pt x="4414281" y="6968020"/>
                </a:cubicBezTo>
                <a:lnTo>
                  <a:pt x="4425963" y="6954688"/>
                </a:lnTo>
                <a:lnTo>
                  <a:pt x="4425534" y="6954767"/>
                </a:lnTo>
                <a:cubicBezTo>
                  <a:pt x="4425534" y="6954767"/>
                  <a:pt x="4404755" y="6953578"/>
                  <a:pt x="4404518" y="6960381"/>
                </a:cubicBezTo>
                <a:cubicBezTo>
                  <a:pt x="4404279" y="6967181"/>
                  <a:pt x="4383495" y="6965992"/>
                  <a:pt x="4362711" y="6964803"/>
                </a:cubicBezTo>
                <a:cubicBezTo>
                  <a:pt x="4362948" y="6958003"/>
                  <a:pt x="4342164" y="6956814"/>
                  <a:pt x="4342401" y="6950014"/>
                </a:cubicBezTo>
                <a:lnTo>
                  <a:pt x="4362643" y="6947872"/>
                </a:lnTo>
                <a:lnTo>
                  <a:pt x="4361788" y="6946826"/>
                </a:lnTo>
                <a:cubicBezTo>
                  <a:pt x="4358781" y="6945323"/>
                  <a:pt x="4357218" y="6939077"/>
                  <a:pt x="4358664" y="6934339"/>
                </a:cubicBezTo>
                <a:cubicBezTo>
                  <a:pt x="4360111" y="6929600"/>
                  <a:pt x="4360111" y="6929600"/>
                  <a:pt x="4364565" y="6926366"/>
                </a:cubicBezTo>
                <a:cubicBezTo>
                  <a:pt x="4366011" y="6921626"/>
                  <a:pt x="4370465" y="6918392"/>
                  <a:pt x="4368905" y="6912149"/>
                </a:cubicBezTo>
                <a:cubicBezTo>
                  <a:pt x="4365896" y="6910643"/>
                  <a:pt x="4368905" y="6912149"/>
                  <a:pt x="4373359" y="6908915"/>
                </a:cubicBezTo>
                <a:cubicBezTo>
                  <a:pt x="4376367" y="6910420"/>
                  <a:pt x="4377930" y="6916666"/>
                  <a:pt x="4377930" y="6916666"/>
                </a:cubicBezTo>
                <a:cubicBezTo>
                  <a:pt x="4380215" y="6920540"/>
                  <a:pt x="4380244" y="6923286"/>
                  <a:pt x="4379521" y="6925656"/>
                </a:cubicBezTo>
                <a:cubicBezTo>
                  <a:pt x="4378798" y="6928026"/>
                  <a:pt x="4377321" y="6930019"/>
                  <a:pt x="4376598" y="6932387"/>
                </a:cubicBezTo>
                <a:cubicBezTo>
                  <a:pt x="4373647" y="6936375"/>
                  <a:pt x="4371060" y="6939176"/>
                  <a:pt x="4369780" y="6941950"/>
                </a:cubicBezTo>
                <a:lnTo>
                  <a:pt x="4370342" y="6947056"/>
                </a:lnTo>
                <a:lnTo>
                  <a:pt x="4373756" y="6946695"/>
                </a:lnTo>
                <a:cubicBezTo>
                  <a:pt x="4384208" y="6945589"/>
                  <a:pt x="4394599" y="6946185"/>
                  <a:pt x="4404755" y="6953578"/>
                </a:cubicBezTo>
                <a:cubicBezTo>
                  <a:pt x="4404991" y="6946778"/>
                  <a:pt x="4404991" y="6946778"/>
                  <a:pt x="4404991" y="6946778"/>
                </a:cubicBezTo>
                <a:cubicBezTo>
                  <a:pt x="4415500" y="6943971"/>
                  <a:pt x="4425951" y="6942866"/>
                  <a:pt x="4433833" y="6940761"/>
                </a:cubicBezTo>
                <a:lnTo>
                  <a:pt x="4438411" y="6936669"/>
                </a:lnTo>
                <a:lnTo>
                  <a:pt x="4436996" y="6935959"/>
                </a:lnTo>
                <a:cubicBezTo>
                  <a:pt x="4424177" y="6907832"/>
                  <a:pt x="4436115" y="6892094"/>
                  <a:pt x="4449489" y="6871646"/>
                </a:cubicBezTo>
                <a:cubicBezTo>
                  <a:pt x="4441229" y="6860727"/>
                  <a:pt x="4439759" y="6849473"/>
                  <a:pt x="4441539" y="6837979"/>
                </a:cubicBezTo>
                <a:lnTo>
                  <a:pt x="4451765" y="6806899"/>
                </a:lnTo>
                <a:lnTo>
                  <a:pt x="4450297" y="6806816"/>
                </a:lnTo>
                <a:lnTo>
                  <a:pt x="4456125" y="6791738"/>
                </a:lnTo>
                <a:lnTo>
                  <a:pt x="4462896" y="6766905"/>
                </a:lnTo>
                <a:cubicBezTo>
                  <a:pt x="4463515" y="6754832"/>
                  <a:pt x="4460305" y="6742708"/>
                  <a:pt x="4449723" y="6730627"/>
                </a:cubicBezTo>
                <a:lnTo>
                  <a:pt x="4453005" y="6729181"/>
                </a:lnTo>
                <a:lnTo>
                  <a:pt x="4453372" y="6718677"/>
                </a:lnTo>
                <a:lnTo>
                  <a:pt x="4464613" y="6724068"/>
                </a:lnTo>
                <a:lnTo>
                  <a:pt x="4478569" y="6717923"/>
                </a:lnTo>
                <a:cubicBezTo>
                  <a:pt x="4464205" y="6689021"/>
                  <a:pt x="4470009" y="6672927"/>
                  <a:pt x="4482153" y="6657969"/>
                </a:cubicBezTo>
                <a:lnTo>
                  <a:pt x="4497369" y="6641467"/>
                </a:lnTo>
                <a:lnTo>
                  <a:pt x="4487929" y="6630961"/>
                </a:lnTo>
                <a:cubicBezTo>
                  <a:pt x="4485477" y="6626042"/>
                  <a:pt x="4485636" y="6621490"/>
                  <a:pt x="4490337" y="6618393"/>
                </a:cubicBezTo>
                <a:lnTo>
                  <a:pt x="4516936" y="6614946"/>
                </a:lnTo>
                <a:lnTo>
                  <a:pt x="4523782" y="6604843"/>
                </a:lnTo>
                <a:cubicBezTo>
                  <a:pt x="4523782" y="6604843"/>
                  <a:pt x="4520688" y="6603294"/>
                  <a:pt x="4520688" y="6603294"/>
                </a:cubicBezTo>
                <a:lnTo>
                  <a:pt x="4533107" y="6551187"/>
                </a:lnTo>
                <a:lnTo>
                  <a:pt x="4525497" y="6547267"/>
                </a:lnTo>
                <a:cubicBezTo>
                  <a:pt x="4504713" y="6546078"/>
                  <a:pt x="4483930" y="6544889"/>
                  <a:pt x="4463387" y="6536900"/>
                </a:cubicBezTo>
                <a:close/>
                <a:moveTo>
                  <a:pt x="4426642" y="6515063"/>
                </a:moveTo>
                <a:lnTo>
                  <a:pt x="4421745" y="6530208"/>
                </a:lnTo>
                <a:lnTo>
                  <a:pt x="4442840" y="6528911"/>
                </a:lnTo>
                <a:cubicBezTo>
                  <a:pt x="4442960" y="6525509"/>
                  <a:pt x="4440451" y="6522810"/>
                  <a:pt x="4436952" y="6520481"/>
                </a:cubicBezTo>
                <a:close/>
                <a:moveTo>
                  <a:pt x="5000992" y="6513918"/>
                </a:moveTo>
                <a:cubicBezTo>
                  <a:pt x="5000756" y="6520688"/>
                  <a:pt x="5000521" y="6527455"/>
                  <a:pt x="4959346" y="6525101"/>
                </a:cubicBezTo>
                <a:cubicBezTo>
                  <a:pt x="4979935" y="6526278"/>
                  <a:pt x="4959109" y="6531870"/>
                  <a:pt x="4979462" y="6539817"/>
                </a:cubicBezTo>
                <a:cubicBezTo>
                  <a:pt x="4958873" y="6538638"/>
                  <a:pt x="4937574" y="6557767"/>
                  <a:pt x="4978754" y="6560123"/>
                </a:cubicBezTo>
                <a:cubicBezTo>
                  <a:pt x="4978519" y="6566890"/>
                  <a:pt x="4957693" y="6572482"/>
                  <a:pt x="4937102" y="6571305"/>
                </a:cubicBezTo>
                <a:cubicBezTo>
                  <a:pt x="4916513" y="6570126"/>
                  <a:pt x="4916276" y="6576895"/>
                  <a:pt x="4895687" y="6575718"/>
                </a:cubicBezTo>
                <a:cubicBezTo>
                  <a:pt x="4895687" y="6575718"/>
                  <a:pt x="4895922" y="6568949"/>
                  <a:pt x="4895922" y="6568949"/>
                </a:cubicBezTo>
                <a:cubicBezTo>
                  <a:pt x="4875331" y="6567772"/>
                  <a:pt x="4854747" y="6566595"/>
                  <a:pt x="4834393" y="6558648"/>
                </a:cubicBezTo>
                <a:cubicBezTo>
                  <a:pt x="4813567" y="6564240"/>
                  <a:pt x="4792976" y="6563061"/>
                  <a:pt x="4772858" y="6548347"/>
                </a:cubicBezTo>
                <a:cubicBezTo>
                  <a:pt x="4773095" y="6541578"/>
                  <a:pt x="4732155" y="6532454"/>
                  <a:pt x="4711565" y="6531277"/>
                </a:cubicBezTo>
                <a:lnTo>
                  <a:pt x="4701333" y="6533078"/>
                </a:lnTo>
                <a:lnTo>
                  <a:pt x="4690915" y="6562609"/>
                </a:lnTo>
                <a:lnTo>
                  <a:pt x="4710621" y="6558352"/>
                </a:lnTo>
                <a:lnTo>
                  <a:pt x="4716704" y="6561412"/>
                </a:lnTo>
                <a:lnTo>
                  <a:pt x="4710385" y="6565120"/>
                </a:lnTo>
                <a:cubicBezTo>
                  <a:pt x="4720797" y="6562325"/>
                  <a:pt x="4720797" y="6562325"/>
                  <a:pt x="4718224" y="6562178"/>
                </a:cubicBezTo>
                <a:lnTo>
                  <a:pt x="4716704" y="6561412"/>
                </a:lnTo>
                <a:lnTo>
                  <a:pt x="4731447" y="6552760"/>
                </a:lnTo>
                <a:cubicBezTo>
                  <a:pt x="4752032" y="6553937"/>
                  <a:pt x="4751796" y="6560707"/>
                  <a:pt x="4772858" y="6548347"/>
                </a:cubicBezTo>
                <a:cubicBezTo>
                  <a:pt x="4772858" y="6548347"/>
                  <a:pt x="4772622" y="6555114"/>
                  <a:pt x="4772622" y="6555114"/>
                </a:cubicBezTo>
                <a:cubicBezTo>
                  <a:pt x="4792976" y="6563061"/>
                  <a:pt x="4751323" y="6574243"/>
                  <a:pt x="4730502" y="6579836"/>
                </a:cubicBezTo>
                <a:cubicBezTo>
                  <a:pt x="4730502" y="6579836"/>
                  <a:pt x="4751088" y="6581013"/>
                  <a:pt x="4750851" y="6587782"/>
                </a:cubicBezTo>
                <a:cubicBezTo>
                  <a:pt x="4730266" y="6586605"/>
                  <a:pt x="4730266" y="6586605"/>
                  <a:pt x="4709676" y="6585426"/>
                </a:cubicBezTo>
                <a:cubicBezTo>
                  <a:pt x="4730031" y="6593370"/>
                  <a:pt x="4730031" y="6593370"/>
                  <a:pt x="4708732" y="6612501"/>
                </a:cubicBezTo>
                <a:lnTo>
                  <a:pt x="4676688" y="6602943"/>
                </a:lnTo>
                <a:lnTo>
                  <a:pt x="4669610" y="6623003"/>
                </a:lnTo>
                <a:lnTo>
                  <a:pt x="4677493" y="6620887"/>
                </a:lnTo>
                <a:cubicBezTo>
                  <a:pt x="4682698" y="6619489"/>
                  <a:pt x="4687906" y="6618091"/>
                  <a:pt x="4687906" y="6618091"/>
                </a:cubicBezTo>
                <a:cubicBezTo>
                  <a:pt x="4728850" y="6627215"/>
                  <a:pt x="4749672" y="6621623"/>
                  <a:pt x="4770026" y="6629570"/>
                </a:cubicBezTo>
                <a:cubicBezTo>
                  <a:pt x="4811206" y="6631926"/>
                  <a:pt x="4791088" y="6617212"/>
                  <a:pt x="4811678" y="6618389"/>
                </a:cubicBezTo>
                <a:cubicBezTo>
                  <a:pt x="4832267" y="6619566"/>
                  <a:pt x="4832504" y="6612797"/>
                  <a:pt x="4852858" y="6620745"/>
                </a:cubicBezTo>
                <a:cubicBezTo>
                  <a:pt x="4873680" y="6615151"/>
                  <a:pt x="4873915" y="6608384"/>
                  <a:pt x="4894742" y="6602792"/>
                </a:cubicBezTo>
                <a:cubicBezTo>
                  <a:pt x="4853331" y="6607207"/>
                  <a:pt x="4832740" y="6606030"/>
                  <a:pt x="4812386" y="6598081"/>
                </a:cubicBezTo>
                <a:cubicBezTo>
                  <a:pt x="4812622" y="6591314"/>
                  <a:pt x="4832976" y="6599258"/>
                  <a:pt x="4853802" y="6593670"/>
                </a:cubicBezTo>
                <a:cubicBezTo>
                  <a:pt x="4833448" y="6585723"/>
                  <a:pt x="4812859" y="6584546"/>
                  <a:pt x="4813330" y="6571008"/>
                </a:cubicBezTo>
                <a:cubicBezTo>
                  <a:pt x="4833920" y="6572185"/>
                  <a:pt x="4854275" y="6580131"/>
                  <a:pt x="4854039" y="6586901"/>
                </a:cubicBezTo>
                <a:cubicBezTo>
                  <a:pt x="4874624" y="6588078"/>
                  <a:pt x="4874860" y="6581308"/>
                  <a:pt x="4895450" y="6582488"/>
                </a:cubicBezTo>
                <a:cubicBezTo>
                  <a:pt x="4895450" y="6582488"/>
                  <a:pt x="4895450" y="6582488"/>
                  <a:pt x="4916040" y="6583665"/>
                </a:cubicBezTo>
                <a:cubicBezTo>
                  <a:pt x="4894977" y="6596024"/>
                  <a:pt x="4915095" y="6610740"/>
                  <a:pt x="4914623" y="6624277"/>
                </a:cubicBezTo>
                <a:cubicBezTo>
                  <a:pt x="4935449" y="6618685"/>
                  <a:pt x="4935686" y="6611917"/>
                  <a:pt x="4935922" y="6605146"/>
                </a:cubicBezTo>
                <a:cubicBezTo>
                  <a:pt x="4956748" y="6599558"/>
                  <a:pt x="4956748" y="6599558"/>
                  <a:pt x="4956512" y="6606325"/>
                </a:cubicBezTo>
                <a:cubicBezTo>
                  <a:pt x="4956512" y="6606325"/>
                  <a:pt x="4956512" y="6606325"/>
                  <a:pt x="4956275" y="6613095"/>
                </a:cubicBezTo>
                <a:cubicBezTo>
                  <a:pt x="4956040" y="6619862"/>
                  <a:pt x="4976866" y="6614272"/>
                  <a:pt x="4976630" y="6621039"/>
                </a:cubicBezTo>
                <a:cubicBezTo>
                  <a:pt x="4976630" y="6621039"/>
                  <a:pt x="4976630" y="6621039"/>
                  <a:pt x="4997216" y="6622216"/>
                </a:cubicBezTo>
                <a:cubicBezTo>
                  <a:pt x="4997216" y="6622216"/>
                  <a:pt x="5018279" y="6609857"/>
                  <a:pt x="4997923" y="6601912"/>
                </a:cubicBezTo>
                <a:cubicBezTo>
                  <a:pt x="5019222" y="6582783"/>
                  <a:pt x="4999104" y="6568069"/>
                  <a:pt x="5040520" y="6563654"/>
                </a:cubicBezTo>
                <a:cubicBezTo>
                  <a:pt x="5061110" y="6564834"/>
                  <a:pt x="5081465" y="6572778"/>
                  <a:pt x="5102527" y="6560419"/>
                </a:cubicBezTo>
                <a:cubicBezTo>
                  <a:pt x="5082173" y="6552472"/>
                  <a:pt x="5102763" y="6553651"/>
                  <a:pt x="5082646" y="6538935"/>
                </a:cubicBezTo>
                <a:cubicBezTo>
                  <a:pt x="5062055" y="6537758"/>
                  <a:pt x="5082408" y="6545705"/>
                  <a:pt x="5082173" y="6552472"/>
                </a:cubicBezTo>
                <a:cubicBezTo>
                  <a:pt x="5020402" y="6548940"/>
                  <a:pt x="5041701" y="6529812"/>
                  <a:pt x="5021583" y="6515096"/>
                </a:cubicBezTo>
                <a:cubicBezTo>
                  <a:pt x="5021347" y="6521865"/>
                  <a:pt x="5000756" y="6520688"/>
                  <a:pt x="5000992" y="6513918"/>
                </a:cubicBezTo>
                <a:close/>
                <a:moveTo>
                  <a:pt x="4653995" y="6475739"/>
                </a:moveTo>
                <a:cubicBezTo>
                  <a:pt x="4655327" y="6475766"/>
                  <a:pt x="4656878" y="6476543"/>
                  <a:pt x="4658429" y="6477319"/>
                </a:cubicBezTo>
                <a:cubicBezTo>
                  <a:pt x="4661532" y="6478871"/>
                  <a:pt x="4661532" y="6478871"/>
                  <a:pt x="4660178" y="6483308"/>
                </a:cubicBezTo>
                <a:lnTo>
                  <a:pt x="4657920" y="6487013"/>
                </a:lnTo>
                <a:lnTo>
                  <a:pt x="4667217" y="6488045"/>
                </a:lnTo>
                <a:lnTo>
                  <a:pt x="4655584" y="6490846"/>
                </a:lnTo>
                <a:lnTo>
                  <a:pt x="4653015" y="6495062"/>
                </a:lnTo>
                <a:cubicBezTo>
                  <a:pt x="4649912" y="6493510"/>
                  <a:pt x="4648557" y="6497946"/>
                  <a:pt x="4646809" y="6491958"/>
                </a:cubicBezTo>
                <a:lnTo>
                  <a:pt x="4646288" y="6491697"/>
                </a:lnTo>
                <a:lnTo>
                  <a:pt x="4627837" y="6493154"/>
                </a:lnTo>
                <a:cubicBezTo>
                  <a:pt x="4618185" y="6488923"/>
                  <a:pt x="4623204" y="6485529"/>
                  <a:pt x="4633047" y="6484253"/>
                </a:cubicBezTo>
                <a:lnTo>
                  <a:pt x="4646543" y="6485751"/>
                </a:lnTo>
                <a:lnTo>
                  <a:pt x="4650871" y="6478651"/>
                </a:lnTo>
                <a:cubicBezTo>
                  <a:pt x="4651548" y="6476432"/>
                  <a:pt x="4652662" y="6475711"/>
                  <a:pt x="4653995" y="6475739"/>
                </a:cubicBezTo>
                <a:close/>
                <a:moveTo>
                  <a:pt x="4756518" y="6425331"/>
                </a:moveTo>
                <a:cubicBezTo>
                  <a:pt x="4756281" y="6432101"/>
                  <a:pt x="4745929" y="6433202"/>
                  <a:pt x="4735664" y="6431768"/>
                </a:cubicBezTo>
                <a:lnTo>
                  <a:pt x="4732102" y="6430840"/>
                </a:lnTo>
                <a:lnTo>
                  <a:pt x="4726869" y="6449393"/>
                </a:lnTo>
                <a:lnTo>
                  <a:pt x="4729783" y="6452521"/>
                </a:lnTo>
                <a:cubicBezTo>
                  <a:pt x="4732989" y="6471462"/>
                  <a:pt x="4712803" y="6495741"/>
                  <a:pt x="4774748" y="6494196"/>
                </a:cubicBezTo>
                <a:cubicBezTo>
                  <a:pt x="4795810" y="6481837"/>
                  <a:pt x="4816871" y="6469477"/>
                  <a:pt x="4858288" y="6465064"/>
                </a:cubicBezTo>
                <a:cubicBezTo>
                  <a:pt x="4838405" y="6443579"/>
                  <a:pt x="4797225" y="6441224"/>
                  <a:pt x="4756518" y="6425331"/>
                </a:cubicBezTo>
                <a:close/>
                <a:moveTo>
                  <a:pt x="4668648" y="6421467"/>
                </a:moveTo>
                <a:cubicBezTo>
                  <a:pt x="4668648" y="6421467"/>
                  <a:pt x="4671657" y="6422973"/>
                  <a:pt x="4674665" y="6424479"/>
                </a:cubicBezTo>
                <a:cubicBezTo>
                  <a:pt x="4677674" y="6425985"/>
                  <a:pt x="4677674" y="6425985"/>
                  <a:pt x="4677674" y="6425985"/>
                </a:cubicBezTo>
                <a:cubicBezTo>
                  <a:pt x="4677674" y="6425985"/>
                  <a:pt x="4677674" y="6425985"/>
                  <a:pt x="4674549" y="6436222"/>
                </a:cubicBezTo>
                <a:cubicBezTo>
                  <a:pt x="4674549" y="6436222"/>
                  <a:pt x="4672987" y="6441338"/>
                  <a:pt x="4669978" y="6439833"/>
                </a:cubicBezTo>
                <a:cubicBezTo>
                  <a:pt x="4666970" y="6438329"/>
                  <a:pt x="4665524" y="6431704"/>
                  <a:pt x="4665524" y="6431704"/>
                </a:cubicBezTo>
                <a:close/>
                <a:moveTo>
                  <a:pt x="5750996" y="6419198"/>
                </a:moveTo>
                <a:cubicBezTo>
                  <a:pt x="5759220" y="6420487"/>
                  <a:pt x="5764666" y="6422434"/>
                  <a:pt x="5764666" y="6422434"/>
                </a:cubicBezTo>
                <a:cubicBezTo>
                  <a:pt x="5764210" y="6435491"/>
                  <a:pt x="5720425" y="6426445"/>
                  <a:pt x="5720653" y="6419915"/>
                </a:cubicBezTo>
                <a:cubicBezTo>
                  <a:pt x="5731769" y="6417280"/>
                  <a:pt x="5742773" y="6417910"/>
                  <a:pt x="5750996" y="6419198"/>
                </a:cubicBezTo>
                <a:close/>
                <a:moveTo>
                  <a:pt x="4530232" y="6411524"/>
                </a:moveTo>
                <a:cubicBezTo>
                  <a:pt x="4530232" y="6411524"/>
                  <a:pt x="4552241" y="6412782"/>
                  <a:pt x="4552241" y="6412782"/>
                </a:cubicBezTo>
                <a:cubicBezTo>
                  <a:pt x="4552241" y="6412782"/>
                  <a:pt x="4552241" y="6412782"/>
                  <a:pt x="4551984" y="6420128"/>
                </a:cubicBezTo>
                <a:cubicBezTo>
                  <a:pt x="4551984" y="6420128"/>
                  <a:pt x="4551984" y="6420128"/>
                  <a:pt x="4530232" y="6411524"/>
                </a:cubicBezTo>
                <a:close/>
                <a:moveTo>
                  <a:pt x="4607193" y="6386250"/>
                </a:moveTo>
                <a:lnTo>
                  <a:pt x="4596740" y="6424224"/>
                </a:lnTo>
                <a:cubicBezTo>
                  <a:pt x="4607901" y="6446093"/>
                  <a:pt x="4603809" y="6471188"/>
                  <a:pt x="4582589" y="6482281"/>
                </a:cubicBezTo>
                <a:cubicBezTo>
                  <a:pt x="4581152" y="6486990"/>
                  <a:pt x="4581152" y="6486990"/>
                  <a:pt x="4581152" y="6486990"/>
                </a:cubicBezTo>
                <a:cubicBezTo>
                  <a:pt x="4578276" y="6496407"/>
                  <a:pt x="4579935" y="6502666"/>
                  <a:pt x="4577059" y="6512084"/>
                </a:cubicBezTo>
                <a:lnTo>
                  <a:pt x="4575677" y="6517885"/>
                </a:lnTo>
                <a:lnTo>
                  <a:pt x="4609613" y="6523968"/>
                </a:lnTo>
                <a:lnTo>
                  <a:pt x="4618529" y="6527919"/>
                </a:lnTo>
                <a:lnTo>
                  <a:pt x="4618722" y="6527507"/>
                </a:lnTo>
                <a:cubicBezTo>
                  <a:pt x="4617066" y="6521248"/>
                  <a:pt x="4620159" y="6522799"/>
                  <a:pt x="4627787" y="6521187"/>
                </a:cubicBezTo>
                <a:cubicBezTo>
                  <a:pt x="4633976" y="6524283"/>
                  <a:pt x="4638726" y="6532091"/>
                  <a:pt x="4641820" y="6533639"/>
                </a:cubicBezTo>
                <a:cubicBezTo>
                  <a:pt x="4642041" y="6544605"/>
                  <a:pt x="4636072" y="6552474"/>
                  <a:pt x="4630104" y="6560343"/>
                </a:cubicBezTo>
                <a:cubicBezTo>
                  <a:pt x="4624135" y="6568214"/>
                  <a:pt x="4621260" y="6577632"/>
                  <a:pt x="4619823" y="6582341"/>
                </a:cubicBezTo>
                <a:cubicBezTo>
                  <a:pt x="4619823" y="6582341"/>
                  <a:pt x="4619823" y="6582341"/>
                  <a:pt x="4622918" y="6583889"/>
                </a:cubicBezTo>
                <a:lnTo>
                  <a:pt x="4625095" y="6586644"/>
                </a:lnTo>
                <a:lnTo>
                  <a:pt x="4627008" y="6587144"/>
                </a:lnTo>
                <a:lnTo>
                  <a:pt x="4626945" y="6588982"/>
                </a:lnTo>
                <a:lnTo>
                  <a:pt x="4631684" y="6594977"/>
                </a:lnTo>
                <a:cubicBezTo>
                  <a:pt x="4634837" y="6605461"/>
                  <a:pt x="4623522" y="6614048"/>
                  <a:pt x="4619045" y="6619951"/>
                </a:cubicBezTo>
                <a:cubicBezTo>
                  <a:pt x="4619045" y="6619951"/>
                  <a:pt x="4619045" y="6619951"/>
                  <a:pt x="4615951" y="6618403"/>
                </a:cubicBezTo>
                <a:lnTo>
                  <a:pt x="4607533" y="6645987"/>
                </a:lnTo>
                <a:lnTo>
                  <a:pt x="4616765" y="6643798"/>
                </a:lnTo>
                <a:lnTo>
                  <a:pt x="4633796" y="6650831"/>
                </a:lnTo>
                <a:lnTo>
                  <a:pt x="4634957" y="6649626"/>
                </a:lnTo>
                <a:lnTo>
                  <a:pt x="4657860" y="6586189"/>
                </a:lnTo>
                <a:lnTo>
                  <a:pt x="4655628" y="6582335"/>
                </a:lnTo>
                <a:lnTo>
                  <a:pt x="4661078" y="6577274"/>
                </a:lnTo>
                <a:lnTo>
                  <a:pt x="4673573" y="6542668"/>
                </a:lnTo>
                <a:lnTo>
                  <a:pt x="4669914" y="6542459"/>
                </a:lnTo>
                <a:cubicBezTo>
                  <a:pt x="4690975" y="6530100"/>
                  <a:pt x="4650503" y="6507437"/>
                  <a:pt x="4671801" y="6488308"/>
                </a:cubicBezTo>
                <a:cubicBezTo>
                  <a:pt x="4671801" y="6488308"/>
                  <a:pt x="4671801" y="6488308"/>
                  <a:pt x="4672037" y="6481539"/>
                </a:cubicBezTo>
                <a:cubicBezTo>
                  <a:pt x="4692628" y="6482718"/>
                  <a:pt x="4692628" y="6482718"/>
                  <a:pt x="4692628" y="6482718"/>
                </a:cubicBezTo>
                <a:lnTo>
                  <a:pt x="4692442" y="6488020"/>
                </a:lnTo>
                <a:lnTo>
                  <a:pt x="4699324" y="6462911"/>
                </a:lnTo>
                <a:lnTo>
                  <a:pt x="4695938" y="6461712"/>
                </a:lnTo>
                <a:cubicBezTo>
                  <a:pt x="4688306" y="6458731"/>
                  <a:pt x="4683276" y="6455053"/>
                  <a:pt x="4693808" y="6448873"/>
                </a:cubicBezTo>
                <a:cubicBezTo>
                  <a:pt x="4673218" y="6447696"/>
                  <a:pt x="4673218" y="6447696"/>
                  <a:pt x="4673218" y="6447696"/>
                </a:cubicBezTo>
                <a:cubicBezTo>
                  <a:pt x="4673453" y="6440927"/>
                  <a:pt x="4673453" y="6440927"/>
                  <a:pt x="4673453" y="6440927"/>
                </a:cubicBezTo>
                <a:cubicBezTo>
                  <a:pt x="4683867" y="6438131"/>
                  <a:pt x="4689014" y="6438425"/>
                  <a:pt x="4694161" y="6438719"/>
                </a:cubicBezTo>
                <a:lnTo>
                  <a:pt x="4706308" y="6437426"/>
                </a:lnTo>
                <a:lnTo>
                  <a:pt x="4714038" y="6409220"/>
                </a:lnTo>
                <a:lnTo>
                  <a:pt x="4702975" y="6407857"/>
                </a:lnTo>
                <a:cubicBezTo>
                  <a:pt x="4695283" y="6406570"/>
                  <a:pt x="4685047" y="6404287"/>
                  <a:pt x="4674870" y="6400314"/>
                </a:cubicBezTo>
                <a:cubicBezTo>
                  <a:pt x="4674870" y="6400314"/>
                  <a:pt x="4675106" y="6393545"/>
                  <a:pt x="4675106" y="6393545"/>
                </a:cubicBezTo>
                <a:cubicBezTo>
                  <a:pt x="4654517" y="6392368"/>
                  <a:pt x="4633454" y="6404727"/>
                  <a:pt x="4613105" y="6396783"/>
                </a:cubicBezTo>
                <a:cubicBezTo>
                  <a:pt x="4613223" y="6393398"/>
                  <a:pt x="4613341" y="6390013"/>
                  <a:pt x="4610855" y="6387328"/>
                </a:cubicBezTo>
                <a:close/>
                <a:moveTo>
                  <a:pt x="4656405" y="6338219"/>
                </a:moveTo>
                <a:cubicBezTo>
                  <a:pt x="4635814" y="6337042"/>
                  <a:pt x="4676051" y="6366471"/>
                  <a:pt x="4614522" y="6356171"/>
                </a:cubicBezTo>
                <a:cubicBezTo>
                  <a:pt x="4614284" y="6362938"/>
                  <a:pt x="4634871" y="6364115"/>
                  <a:pt x="4634634" y="6370886"/>
                </a:cubicBezTo>
                <a:lnTo>
                  <a:pt x="4610318" y="6366276"/>
                </a:lnTo>
                <a:lnTo>
                  <a:pt x="4609053" y="6379496"/>
                </a:lnTo>
                <a:lnTo>
                  <a:pt x="4608106" y="6382933"/>
                </a:lnTo>
                <a:lnTo>
                  <a:pt x="4654752" y="6385600"/>
                </a:lnTo>
                <a:cubicBezTo>
                  <a:pt x="4675814" y="6373241"/>
                  <a:pt x="4656168" y="6344988"/>
                  <a:pt x="4656405" y="6338219"/>
                </a:cubicBezTo>
                <a:close/>
                <a:moveTo>
                  <a:pt x="5665783" y="6307204"/>
                </a:moveTo>
                <a:cubicBezTo>
                  <a:pt x="5727897" y="6317625"/>
                  <a:pt x="5685851" y="6328958"/>
                  <a:pt x="5706156" y="6343857"/>
                </a:cubicBezTo>
                <a:cubicBezTo>
                  <a:pt x="5726940" y="6345046"/>
                  <a:pt x="5747725" y="6346235"/>
                  <a:pt x="5727180" y="6338190"/>
                </a:cubicBezTo>
                <a:cubicBezTo>
                  <a:pt x="5768270" y="6354278"/>
                  <a:pt x="5768031" y="6361134"/>
                  <a:pt x="5788336" y="6376032"/>
                </a:cubicBezTo>
                <a:cubicBezTo>
                  <a:pt x="5788336" y="6376032"/>
                  <a:pt x="5767552" y="6374843"/>
                  <a:pt x="5767314" y="6381700"/>
                </a:cubicBezTo>
                <a:cubicBezTo>
                  <a:pt x="5746530" y="6380511"/>
                  <a:pt x="5746769" y="6373654"/>
                  <a:pt x="5747007" y="6366800"/>
                </a:cubicBezTo>
                <a:cubicBezTo>
                  <a:pt x="5726223" y="6365611"/>
                  <a:pt x="5705200" y="6371277"/>
                  <a:pt x="5663871" y="6362045"/>
                </a:cubicBezTo>
                <a:cubicBezTo>
                  <a:pt x="5664350" y="6348334"/>
                  <a:pt x="5665066" y="6327769"/>
                  <a:pt x="5665783" y="6307204"/>
                </a:cubicBezTo>
                <a:close/>
                <a:moveTo>
                  <a:pt x="4494564" y="6304991"/>
                </a:moveTo>
                <a:lnTo>
                  <a:pt x="4431193" y="6500987"/>
                </a:lnTo>
                <a:lnTo>
                  <a:pt x="4485353" y="6504085"/>
                </a:lnTo>
                <a:cubicBezTo>
                  <a:pt x="4485353" y="6504085"/>
                  <a:pt x="4464337" y="6509697"/>
                  <a:pt x="4464337" y="6509697"/>
                </a:cubicBezTo>
                <a:cubicBezTo>
                  <a:pt x="4505663" y="6518875"/>
                  <a:pt x="4485590" y="6497283"/>
                  <a:pt x="4527158" y="6499661"/>
                </a:cubicBezTo>
                <a:cubicBezTo>
                  <a:pt x="4526921" y="6506463"/>
                  <a:pt x="4526921" y="6506463"/>
                  <a:pt x="4526684" y="6513263"/>
                </a:cubicBezTo>
                <a:lnTo>
                  <a:pt x="4541829" y="6514591"/>
                </a:lnTo>
                <a:lnTo>
                  <a:pt x="4546117" y="6496597"/>
                </a:lnTo>
                <a:cubicBezTo>
                  <a:pt x="4548991" y="6487179"/>
                  <a:pt x="4550428" y="6482471"/>
                  <a:pt x="4553302" y="6473051"/>
                </a:cubicBezTo>
                <a:cubicBezTo>
                  <a:pt x="4553302" y="6473051"/>
                  <a:pt x="4554739" y="6468342"/>
                  <a:pt x="4557833" y="6469893"/>
                </a:cubicBezTo>
                <a:cubicBezTo>
                  <a:pt x="4560707" y="6460475"/>
                  <a:pt x="4560488" y="6449507"/>
                  <a:pt x="4555737" y="6441700"/>
                </a:cubicBezTo>
                <a:cubicBezTo>
                  <a:pt x="4549548" y="6438603"/>
                  <a:pt x="4549548" y="6438603"/>
                  <a:pt x="4548111" y="6443312"/>
                </a:cubicBezTo>
                <a:cubicBezTo>
                  <a:pt x="4540046" y="6422990"/>
                  <a:pt x="4555297" y="6419768"/>
                  <a:pt x="4578175" y="6414932"/>
                </a:cubicBezTo>
                <a:cubicBezTo>
                  <a:pt x="4582486" y="6400805"/>
                  <a:pt x="4587156" y="6385502"/>
                  <a:pt x="4590281" y="6369423"/>
                </a:cubicBezTo>
                <a:lnTo>
                  <a:pt x="4590667" y="6362551"/>
                </a:lnTo>
                <a:lnTo>
                  <a:pt x="4570590" y="6358745"/>
                </a:lnTo>
                <a:cubicBezTo>
                  <a:pt x="4552751" y="6352637"/>
                  <a:pt x="4542692" y="6345280"/>
                  <a:pt x="4553224" y="6339100"/>
                </a:cubicBezTo>
                <a:cubicBezTo>
                  <a:pt x="4553459" y="6332331"/>
                  <a:pt x="4532633" y="6337923"/>
                  <a:pt x="4512283" y="6329976"/>
                </a:cubicBezTo>
                <a:cubicBezTo>
                  <a:pt x="4512519" y="6323207"/>
                  <a:pt x="4512519" y="6323207"/>
                  <a:pt x="4533106" y="6324384"/>
                </a:cubicBezTo>
                <a:close/>
                <a:moveTo>
                  <a:pt x="5667150" y="6268032"/>
                </a:moveTo>
                <a:cubicBezTo>
                  <a:pt x="5678034" y="6272027"/>
                  <a:pt x="5688860" y="6277706"/>
                  <a:pt x="5694187" y="6283072"/>
                </a:cubicBezTo>
                <a:cubicBezTo>
                  <a:pt x="5699510" y="6288434"/>
                  <a:pt x="5699333" y="6293485"/>
                  <a:pt x="5688214" y="6296222"/>
                </a:cubicBezTo>
                <a:cubicBezTo>
                  <a:pt x="5666211" y="6294964"/>
                  <a:pt x="5666211" y="6294964"/>
                  <a:pt x="5666211" y="6294964"/>
                </a:cubicBezTo>
                <a:cubicBezTo>
                  <a:pt x="5666445" y="6288230"/>
                  <a:pt x="5666680" y="6281497"/>
                  <a:pt x="5667150" y="6268032"/>
                </a:cubicBezTo>
                <a:close/>
                <a:moveTo>
                  <a:pt x="5814371" y="6261734"/>
                </a:moveTo>
                <a:cubicBezTo>
                  <a:pt x="5814371" y="6261734"/>
                  <a:pt x="5814371" y="6261734"/>
                  <a:pt x="5829042" y="6262573"/>
                </a:cubicBezTo>
                <a:cubicBezTo>
                  <a:pt x="5829042" y="6262573"/>
                  <a:pt x="5828785" y="6269918"/>
                  <a:pt x="5828785" y="6269918"/>
                </a:cubicBezTo>
                <a:cubicBezTo>
                  <a:pt x="5814115" y="6269079"/>
                  <a:pt x="5814115" y="6269079"/>
                  <a:pt x="5814115" y="6269079"/>
                </a:cubicBezTo>
                <a:cubicBezTo>
                  <a:pt x="5814115" y="6269079"/>
                  <a:pt x="5814371" y="6261734"/>
                  <a:pt x="5814371" y="6261734"/>
                </a:cubicBezTo>
                <a:close/>
                <a:moveTo>
                  <a:pt x="5726602" y="6249355"/>
                </a:moveTo>
                <a:cubicBezTo>
                  <a:pt x="5737604" y="6249983"/>
                  <a:pt x="5748477" y="6254284"/>
                  <a:pt x="5751103" y="6258115"/>
                </a:cubicBezTo>
                <a:cubicBezTo>
                  <a:pt x="5753725" y="6261945"/>
                  <a:pt x="5748094" y="6265302"/>
                  <a:pt x="5726090" y="6264044"/>
                </a:cubicBezTo>
                <a:cubicBezTo>
                  <a:pt x="5726346" y="6256699"/>
                  <a:pt x="5726346" y="6256699"/>
                  <a:pt x="5726602" y="6249355"/>
                </a:cubicBezTo>
                <a:close/>
                <a:moveTo>
                  <a:pt x="4639707" y="6236688"/>
                </a:moveTo>
                <a:lnTo>
                  <a:pt x="4637538" y="6243796"/>
                </a:lnTo>
                <a:lnTo>
                  <a:pt x="4635970" y="6277022"/>
                </a:lnTo>
                <a:lnTo>
                  <a:pt x="4658293" y="6284070"/>
                </a:lnTo>
                <a:cubicBezTo>
                  <a:pt x="4658293" y="6284070"/>
                  <a:pt x="4658058" y="6290837"/>
                  <a:pt x="4658058" y="6290837"/>
                </a:cubicBezTo>
                <a:cubicBezTo>
                  <a:pt x="4676487" y="6280024"/>
                  <a:pt x="4711402" y="6249380"/>
                  <a:pt x="4650879" y="6237945"/>
                </a:cubicBezTo>
                <a:close/>
                <a:moveTo>
                  <a:pt x="4601911" y="6235824"/>
                </a:moveTo>
                <a:lnTo>
                  <a:pt x="4595489" y="6236392"/>
                </a:lnTo>
                <a:cubicBezTo>
                  <a:pt x="4587709" y="6237643"/>
                  <a:pt x="4577354" y="6238747"/>
                  <a:pt x="4556763" y="6237570"/>
                </a:cubicBezTo>
                <a:cubicBezTo>
                  <a:pt x="4556763" y="6237570"/>
                  <a:pt x="4536174" y="6236390"/>
                  <a:pt x="4536174" y="6236390"/>
                </a:cubicBezTo>
                <a:cubicBezTo>
                  <a:pt x="4536174" y="6236390"/>
                  <a:pt x="4530968" y="6237788"/>
                  <a:pt x="4523190" y="6239041"/>
                </a:cubicBezTo>
                <a:lnTo>
                  <a:pt x="4510864" y="6239804"/>
                </a:lnTo>
                <a:lnTo>
                  <a:pt x="4500728" y="6285925"/>
                </a:lnTo>
                <a:lnTo>
                  <a:pt x="4498300" y="6293433"/>
                </a:lnTo>
                <a:lnTo>
                  <a:pt x="4544523" y="6292822"/>
                </a:lnTo>
                <a:lnTo>
                  <a:pt x="4596233" y="6299439"/>
                </a:lnTo>
                <a:lnTo>
                  <a:pt x="4596286" y="6267931"/>
                </a:lnTo>
                <a:close/>
                <a:moveTo>
                  <a:pt x="4618771" y="6234334"/>
                </a:moveTo>
                <a:lnTo>
                  <a:pt x="4618653" y="6234343"/>
                </a:lnTo>
                <a:lnTo>
                  <a:pt x="4618971" y="6234504"/>
                </a:lnTo>
                <a:cubicBezTo>
                  <a:pt x="4618971" y="6234504"/>
                  <a:pt x="4618971" y="6234504"/>
                  <a:pt x="4625161" y="6237601"/>
                </a:cubicBezTo>
                <a:lnTo>
                  <a:pt x="4625912" y="6235136"/>
                </a:lnTo>
                <a:close/>
                <a:moveTo>
                  <a:pt x="5673307" y="6190236"/>
                </a:moveTo>
                <a:cubicBezTo>
                  <a:pt x="5691817" y="6192904"/>
                  <a:pt x="5691460" y="6203187"/>
                  <a:pt x="5691100" y="6213469"/>
                </a:cubicBezTo>
                <a:cubicBezTo>
                  <a:pt x="5691339" y="6206615"/>
                  <a:pt x="5691339" y="6206615"/>
                  <a:pt x="5691339" y="6206615"/>
                </a:cubicBezTo>
                <a:cubicBezTo>
                  <a:pt x="5713349" y="6207873"/>
                  <a:pt x="5713109" y="6214729"/>
                  <a:pt x="5713109" y="6214729"/>
                </a:cubicBezTo>
                <a:cubicBezTo>
                  <a:pt x="5691100" y="6213469"/>
                  <a:pt x="5690862" y="6220325"/>
                  <a:pt x="5690862" y="6220325"/>
                </a:cubicBezTo>
                <a:cubicBezTo>
                  <a:pt x="5690862" y="6220325"/>
                  <a:pt x="5690862" y="6220325"/>
                  <a:pt x="5668852" y="6219067"/>
                </a:cubicBezTo>
                <a:cubicBezTo>
                  <a:pt x="5669092" y="6212211"/>
                  <a:pt x="5669092" y="6212211"/>
                  <a:pt x="5669092" y="6212211"/>
                </a:cubicBezTo>
                <a:cubicBezTo>
                  <a:pt x="5647327" y="6204098"/>
                  <a:pt x="5647566" y="6197241"/>
                  <a:pt x="5647806" y="6190387"/>
                </a:cubicBezTo>
                <a:cubicBezTo>
                  <a:pt x="5658869" y="6189303"/>
                  <a:pt x="5667136" y="6189347"/>
                  <a:pt x="5673307" y="6190236"/>
                </a:cubicBezTo>
                <a:close/>
                <a:moveTo>
                  <a:pt x="4626061" y="6178397"/>
                </a:moveTo>
                <a:lnTo>
                  <a:pt x="4620368" y="6180566"/>
                </a:lnTo>
                <a:lnTo>
                  <a:pt x="4625696" y="6180869"/>
                </a:lnTo>
                <a:close/>
                <a:moveTo>
                  <a:pt x="4578800" y="6178188"/>
                </a:moveTo>
                <a:cubicBezTo>
                  <a:pt x="4578564" y="6184921"/>
                  <a:pt x="4599114" y="6192842"/>
                  <a:pt x="4578095" y="6198386"/>
                </a:cubicBezTo>
                <a:cubicBezTo>
                  <a:pt x="4578329" y="6191653"/>
                  <a:pt x="4557545" y="6190464"/>
                  <a:pt x="4536761" y="6189276"/>
                </a:cubicBezTo>
                <a:cubicBezTo>
                  <a:pt x="4536761" y="6189276"/>
                  <a:pt x="4531624" y="6187294"/>
                  <a:pt x="4526516" y="6184474"/>
                </a:cubicBezTo>
                <a:lnTo>
                  <a:pt x="4523644" y="6181662"/>
                </a:lnTo>
                <a:lnTo>
                  <a:pt x="4512072" y="6234311"/>
                </a:lnTo>
                <a:lnTo>
                  <a:pt x="4515616" y="6234369"/>
                </a:lnTo>
                <a:cubicBezTo>
                  <a:pt x="4520794" y="6233816"/>
                  <a:pt x="4525998" y="6232418"/>
                  <a:pt x="4536410" y="6229623"/>
                </a:cubicBezTo>
                <a:cubicBezTo>
                  <a:pt x="4536410" y="6229623"/>
                  <a:pt x="4536410" y="6229623"/>
                  <a:pt x="4557000" y="6230800"/>
                </a:cubicBezTo>
                <a:cubicBezTo>
                  <a:pt x="4557235" y="6224031"/>
                  <a:pt x="4557000" y="6230800"/>
                  <a:pt x="4557235" y="6224031"/>
                </a:cubicBezTo>
                <a:cubicBezTo>
                  <a:pt x="4598415" y="6226387"/>
                  <a:pt x="4619007" y="6227564"/>
                  <a:pt x="4619479" y="6214028"/>
                </a:cubicBezTo>
                <a:lnTo>
                  <a:pt x="4631102" y="6218131"/>
                </a:lnTo>
                <a:lnTo>
                  <a:pt x="4633784" y="6209346"/>
                </a:lnTo>
                <a:lnTo>
                  <a:pt x="4626285" y="6187650"/>
                </a:lnTo>
                <a:lnTo>
                  <a:pt x="4622730" y="6187447"/>
                </a:lnTo>
                <a:cubicBezTo>
                  <a:pt x="4620132" y="6187298"/>
                  <a:pt x="4620132" y="6187298"/>
                  <a:pt x="4620132" y="6187298"/>
                </a:cubicBezTo>
                <a:cubicBezTo>
                  <a:pt x="4620132" y="6187298"/>
                  <a:pt x="4599348" y="6186109"/>
                  <a:pt x="4599584" y="6179377"/>
                </a:cubicBezTo>
                <a:cubicBezTo>
                  <a:pt x="4599584" y="6179377"/>
                  <a:pt x="4599584" y="6179377"/>
                  <a:pt x="4578800" y="6178188"/>
                </a:cubicBezTo>
                <a:close/>
                <a:moveTo>
                  <a:pt x="4679282" y="6170348"/>
                </a:moveTo>
                <a:lnTo>
                  <a:pt x="4673986" y="6172215"/>
                </a:lnTo>
                <a:cubicBezTo>
                  <a:pt x="4660924" y="6183235"/>
                  <a:pt x="4654809" y="6207655"/>
                  <a:pt x="4649256" y="6217089"/>
                </a:cubicBezTo>
                <a:cubicBezTo>
                  <a:pt x="4649256" y="6217089"/>
                  <a:pt x="4649256" y="6217089"/>
                  <a:pt x="4646162" y="6215541"/>
                </a:cubicBezTo>
                <a:lnTo>
                  <a:pt x="4643970" y="6222720"/>
                </a:lnTo>
                <a:lnTo>
                  <a:pt x="4656717" y="6227601"/>
                </a:lnTo>
                <a:cubicBezTo>
                  <a:pt x="4662785" y="6229219"/>
                  <a:pt x="4670476" y="6230508"/>
                  <a:pt x="4680772" y="6231096"/>
                </a:cubicBezTo>
                <a:cubicBezTo>
                  <a:pt x="4681008" y="6224329"/>
                  <a:pt x="4681243" y="6217559"/>
                  <a:pt x="4702069" y="6211969"/>
                </a:cubicBezTo>
                <a:cubicBezTo>
                  <a:pt x="4702306" y="6205200"/>
                  <a:pt x="4681716" y="6204022"/>
                  <a:pt x="4681953" y="6197253"/>
                </a:cubicBezTo>
                <a:cubicBezTo>
                  <a:pt x="4661599" y="6189307"/>
                  <a:pt x="4682424" y="6183716"/>
                  <a:pt x="4682661" y="6176947"/>
                </a:cubicBezTo>
                <a:close/>
                <a:moveTo>
                  <a:pt x="4642800" y="6133986"/>
                </a:moveTo>
                <a:lnTo>
                  <a:pt x="4634172" y="6134645"/>
                </a:lnTo>
                <a:cubicBezTo>
                  <a:pt x="4633182" y="6135331"/>
                  <a:pt x="4633787" y="6136426"/>
                  <a:pt x="4635029" y="6137767"/>
                </a:cubicBezTo>
                <a:lnTo>
                  <a:pt x="4638382" y="6142188"/>
                </a:lnTo>
                <a:close/>
                <a:moveTo>
                  <a:pt x="4536592" y="6122744"/>
                </a:moveTo>
                <a:lnTo>
                  <a:pt x="4531248" y="6147061"/>
                </a:lnTo>
                <a:lnTo>
                  <a:pt x="4547676" y="6148501"/>
                </a:lnTo>
                <a:cubicBezTo>
                  <a:pt x="4555897" y="6149891"/>
                  <a:pt x="4561335" y="6152042"/>
                  <a:pt x="4561207" y="6155715"/>
                </a:cubicBezTo>
                <a:cubicBezTo>
                  <a:pt x="4561079" y="6159388"/>
                  <a:pt x="4550077" y="6158757"/>
                  <a:pt x="4539137" y="6156293"/>
                </a:cubicBezTo>
                <a:lnTo>
                  <a:pt x="4529867" y="6153345"/>
                </a:lnTo>
                <a:lnTo>
                  <a:pt x="4525997" y="6170955"/>
                </a:lnTo>
                <a:lnTo>
                  <a:pt x="4540035" y="6170067"/>
                </a:lnTo>
                <a:cubicBezTo>
                  <a:pt x="4553054" y="6169967"/>
                  <a:pt x="4568643" y="6170860"/>
                  <a:pt x="4579034" y="6171453"/>
                </a:cubicBezTo>
                <a:cubicBezTo>
                  <a:pt x="4579034" y="6171453"/>
                  <a:pt x="4579034" y="6171453"/>
                  <a:pt x="4599818" y="6172642"/>
                </a:cubicBezTo>
                <a:cubicBezTo>
                  <a:pt x="4599818" y="6172642"/>
                  <a:pt x="4599818" y="6172642"/>
                  <a:pt x="4620602" y="6173831"/>
                </a:cubicBezTo>
                <a:lnTo>
                  <a:pt x="4626588" y="6174825"/>
                </a:lnTo>
                <a:lnTo>
                  <a:pt x="4628774" y="6160020"/>
                </a:lnTo>
                <a:lnTo>
                  <a:pt x="4635090" y="6148298"/>
                </a:lnTo>
                <a:lnTo>
                  <a:pt x="4621720" y="6149723"/>
                </a:lnTo>
                <a:cubicBezTo>
                  <a:pt x="4616514" y="6151122"/>
                  <a:pt x="4611308" y="6152520"/>
                  <a:pt x="4601013" y="6151930"/>
                </a:cubicBezTo>
                <a:cubicBezTo>
                  <a:pt x="4601486" y="6138393"/>
                  <a:pt x="4560069" y="6142806"/>
                  <a:pt x="4581130" y="6130447"/>
                </a:cubicBezTo>
                <a:close/>
                <a:moveTo>
                  <a:pt x="5716375" y="6121205"/>
                </a:moveTo>
                <a:cubicBezTo>
                  <a:pt x="5716375" y="6121205"/>
                  <a:pt x="5731047" y="6122044"/>
                  <a:pt x="5731047" y="6122044"/>
                </a:cubicBezTo>
                <a:cubicBezTo>
                  <a:pt x="5730819" y="6128572"/>
                  <a:pt x="5730819" y="6128572"/>
                  <a:pt x="5730819" y="6128572"/>
                </a:cubicBezTo>
                <a:cubicBezTo>
                  <a:pt x="5730591" y="6135100"/>
                  <a:pt x="5730591" y="6135100"/>
                  <a:pt x="5730363" y="6141629"/>
                </a:cubicBezTo>
                <a:cubicBezTo>
                  <a:pt x="5730363" y="6141629"/>
                  <a:pt x="5730363" y="6141629"/>
                  <a:pt x="5715693" y="6140790"/>
                </a:cubicBezTo>
                <a:cubicBezTo>
                  <a:pt x="5715921" y="6134261"/>
                  <a:pt x="5715921" y="6134261"/>
                  <a:pt x="5716149" y="6127733"/>
                </a:cubicBezTo>
                <a:cubicBezTo>
                  <a:pt x="5716149" y="6127733"/>
                  <a:pt x="5716149" y="6127733"/>
                  <a:pt x="5716375" y="6121205"/>
                </a:cubicBezTo>
                <a:close/>
                <a:moveTo>
                  <a:pt x="4602227" y="6033948"/>
                </a:moveTo>
                <a:cubicBezTo>
                  <a:pt x="4607688" y="6034472"/>
                  <a:pt x="4615381" y="6035759"/>
                  <a:pt x="4625616" y="6038040"/>
                </a:cubicBezTo>
                <a:cubicBezTo>
                  <a:pt x="4625381" y="6044809"/>
                  <a:pt x="4604790" y="6043632"/>
                  <a:pt x="4604790" y="6043632"/>
                </a:cubicBezTo>
                <a:cubicBezTo>
                  <a:pt x="4589525" y="6037671"/>
                  <a:pt x="4585841" y="6032374"/>
                  <a:pt x="4602227" y="6033948"/>
                </a:cubicBezTo>
                <a:close/>
                <a:moveTo>
                  <a:pt x="5636308" y="6028313"/>
                </a:moveTo>
                <a:cubicBezTo>
                  <a:pt x="5655868" y="6029432"/>
                  <a:pt x="5655868" y="6029432"/>
                  <a:pt x="5675432" y="6030552"/>
                </a:cubicBezTo>
                <a:cubicBezTo>
                  <a:pt x="5674954" y="6044262"/>
                  <a:pt x="5674477" y="6057971"/>
                  <a:pt x="5654673" y="6063708"/>
                </a:cubicBezTo>
                <a:cubicBezTo>
                  <a:pt x="5635113" y="6062589"/>
                  <a:pt x="5635353" y="6055735"/>
                  <a:pt x="5615793" y="6054615"/>
                </a:cubicBezTo>
                <a:cubicBezTo>
                  <a:pt x="5635591" y="6048878"/>
                  <a:pt x="5616270" y="6040905"/>
                  <a:pt x="5636308" y="6028313"/>
                </a:cubicBezTo>
                <a:close/>
                <a:moveTo>
                  <a:pt x="4585380" y="6008610"/>
                </a:moveTo>
                <a:cubicBezTo>
                  <a:pt x="4585380" y="6008610"/>
                  <a:pt x="4580173" y="6010008"/>
                  <a:pt x="4574967" y="6011405"/>
                </a:cubicBezTo>
                <a:lnTo>
                  <a:pt x="4571183" y="6012420"/>
                </a:lnTo>
                <a:lnTo>
                  <a:pt x="4577881" y="6018519"/>
                </a:lnTo>
                <a:cubicBezTo>
                  <a:pt x="4565503" y="6012323"/>
                  <a:pt x="4573568" y="6032645"/>
                  <a:pt x="4558096" y="6024903"/>
                </a:cubicBezTo>
                <a:lnTo>
                  <a:pt x="4552260" y="6051455"/>
                </a:lnTo>
                <a:lnTo>
                  <a:pt x="4583728" y="6055992"/>
                </a:lnTo>
                <a:cubicBezTo>
                  <a:pt x="4562902" y="6061582"/>
                  <a:pt x="4603845" y="6070706"/>
                  <a:pt x="4603610" y="6077475"/>
                </a:cubicBezTo>
                <a:cubicBezTo>
                  <a:pt x="4624315" y="6075268"/>
                  <a:pt x="4634551" y="6077548"/>
                  <a:pt x="4642241" y="6078838"/>
                </a:cubicBezTo>
                <a:lnTo>
                  <a:pt x="4660556" y="6075233"/>
                </a:lnTo>
                <a:lnTo>
                  <a:pt x="4661954" y="6072101"/>
                </a:lnTo>
                <a:lnTo>
                  <a:pt x="4647920" y="6063901"/>
                </a:lnTo>
                <a:cubicBezTo>
                  <a:pt x="4645434" y="6061217"/>
                  <a:pt x="4645493" y="6059523"/>
                  <a:pt x="4645493" y="6059523"/>
                </a:cubicBezTo>
                <a:cubicBezTo>
                  <a:pt x="4645493" y="6059523"/>
                  <a:pt x="4645493" y="6059523"/>
                  <a:pt x="4624909" y="6058346"/>
                </a:cubicBezTo>
                <a:cubicBezTo>
                  <a:pt x="4624909" y="6058346"/>
                  <a:pt x="4624909" y="6058346"/>
                  <a:pt x="4604317" y="6057169"/>
                </a:cubicBezTo>
                <a:cubicBezTo>
                  <a:pt x="4604317" y="6057169"/>
                  <a:pt x="4604554" y="6050400"/>
                  <a:pt x="4604554" y="6050400"/>
                </a:cubicBezTo>
                <a:cubicBezTo>
                  <a:pt x="4625144" y="6051579"/>
                  <a:pt x="4625144" y="6051579"/>
                  <a:pt x="4625144" y="6051579"/>
                </a:cubicBezTo>
                <a:cubicBezTo>
                  <a:pt x="4625381" y="6044809"/>
                  <a:pt x="4645730" y="6052756"/>
                  <a:pt x="4666319" y="6053933"/>
                </a:cubicBezTo>
                <a:cubicBezTo>
                  <a:pt x="4666556" y="6047164"/>
                  <a:pt x="4625381" y="6044809"/>
                  <a:pt x="4625616" y="6038040"/>
                </a:cubicBezTo>
                <a:cubicBezTo>
                  <a:pt x="4625616" y="6038040"/>
                  <a:pt x="4625852" y="6031271"/>
                  <a:pt x="4625852" y="6031271"/>
                </a:cubicBezTo>
                <a:cubicBezTo>
                  <a:pt x="4646674" y="6025680"/>
                  <a:pt x="4646674" y="6025680"/>
                  <a:pt x="4646910" y="6018911"/>
                </a:cubicBezTo>
                <a:cubicBezTo>
                  <a:pt x="4626324" y="6017734"/>
                  <a:pt x="4584672" y="6028916"/>
                  <a:pt x="4585380" y="6008610"/>
                </a:cubicBezTo>
                <a:close/>
                <a:moveTo>
                  <a:pt x="4488039" y="5995170"/>
                </a:moveTo>
                <a:lnTo>
                  <a:pt x="4489952" y="6005301"/>
                </a:lnTo>
                <a:cubicBezTo>
                  <a:pt x="4494431" y="6016195"/>
                  <a:pt x="4502066" y="6026970"/>
                  <a:pt x="4502262" y="6034363"/>
                </a:cubicBezTo>
                <a:lnTo>
                  <a:pt x="4499203" y="6038133"/>
                </a:lnTo>
                <a:lnTo>
                  <a:pt x="4501844" y="6037744"/>
                </a:lnTo>
                <a:lnTo>
                  <a:pt x="4519123" y="6043595"/>
                </a:lnTo>
                <a:lnTo>
                  <a:pt x="4524225" y="6016091"/>
                </a:lnTo>
                <a:lnTo>
                  <a:pt x="4528997" y="6005063"/>
                </a:lnTo>
                <a:lnTo>
                  <a:pt x="4523615" y="6005077"/>
                </a:lnTo>
                <a:close/>
                <a:moveTo>
                  <a:pt x="5654624" y="5995015"/>
                </a:moveTo>
                <a:cubicBezTo>
                  <a:pt x="5676628" y="5996274"/>
                  <a:pt x="5676628" y="5996274"/>
                  <a:pt x="5676628" y="5996274"/>
                </a:cubicBezTo>
                <a:cubicBezTo>
                  <a:pt x="5676628" y="5996274"/>
                  <a:pt x="5676628" y="5996274"/>
                  <a:pt x="5654367" y="6002361"/>
                </a:cubicBezTo>
                <a:cubicBezTo>
                  <a:pt x="5654367" y="6002361"/>
                  <a:pt x="5654624" y="5995015"/>
                  <a:pt x="5654624" y="5995015"/>
                </a:cubicBezTo>
                <a:close/>
                <a:moveTo>
                  <a:pt x="5758767" y="5959268"/>
                </a:moveTo>
                <a:cubicBezTo>
                  <a:pt x="5758767" y="5959268"/>
                  <a:pt x="5764271" y="5959583"/>
                  <a:pt x="5766988" y="5960658"/>
                </a:cubicBezTo>
                <a:cubicBezTo>
                  <a:pt x="5769709" y="5961735"/>
                  <a:pt x="5769646" y="5963571"/>
                  <a:pt x="5758511" y="5966616"/>
                </a:cubicBezTo>
                <a:cubicBezTo>
                  <a:pt x="5758511" y="5966616"/>
                  <a:pt x="5758767" y="5959268"/>
                  <a:pt x="5758767" y="5959268"/>
                </a:cubicBezTo>
                <a:close/>
                <a:moveTo>
                  <a:pt x="5597813" y="5937799"/>
                </a:moveTo>
                <a:cubicBezTo>
                  <a:pt x="5608816" y="5938429"/>
                  <a:pt x="5608816" y="5938429"/>
                  <a:pt x="5606034" y="5939188"/>
                </a:cubicBezTo>
                <a:cubicBezTo>
                  <a:pt x="5603254" y="5939950"/>
                  <a:pt x="5597685" y="5941471"/>
                  <a:pt x="5597559" y="5945144"/>
                </a:cubicBezTo>
                <a:cubicBezTo>
                  <a:pt x="5575810" y="5936540"/>
                  <a:pt x="5597813" y="5937799"/>
                  <a:pt x="5597813" y="5937799"/>
                </a:cubicBezTo>
                <a:close/>
                <a:moveTo>
                  <a:pt x="4548420" y="5890044"/>
                </a:moveTo>
                <a:cubicBezTo>
                  <a:pt x="4570428" y="5891304"/>
                  <a:pt x="4548164" y="5897389"/>
                  <a:pt x="4570173" y="5898648"/>
                </a:cubicBezTo>
                <a:cubicBezTo>
                  <a:pt x="4569660" y="5913338"/>
                  <a:pt x="4526160" y="5896131"/>
                  <a:pt x="4548420" y="5890044"/>
                </a:cubicBezTo>
                <a:close/>
                <a:moveTo>
                  <a:pt x="4611433" y="5871340"/>
                </a:moveTo>
                <a:lnTo>
                  <a:pt x="4599230" y="5905537"/>
                </a:lnTo>
                <a:lnTo>
                  <a:pt x="4628629" y="5908531"/>
                </a:lnTo>
                <a:cubicBezTo>
                  <a:pt x="4628401" y="5915061"/>
                  <a:pt x="4628401" y="5915061"/>
                  <a:pt x="4628401" y="5915061"/>
                </a:cubicBezTo>
                <a:cubicBezTo>
                  <a:pt x="4618619" y="5914500"/>
                  <a:pt x="4608781" y="5915573"/>
                  <a:pt x="4598971" y="5915830"/>
                </a:cubicBezTo>
                <a:lnTo>
                  <a:pt x="4595721" y="5915372"/>
                </a:lnTo>
                <a:lnTo>
                  <a:pt x="4587339" y="5938860"/>
                </a:lnTo>
                <a:lnTo>
                  <a:pt x="4600726" y="5938274"/>
                </a:lnTo>
                <a:cubicBezTo>
                  <a:pt x="4613655" y="5937317"/>
                  <a:pt x="4629154" y="5936509"/>
                  <a:pt x="4649744" y="5937687"/>
                </a:cubicBezTo>
                <a:cubicBezTo>
                  <a:pt x="4649744" y="5937687"/>
                  <a:pt x="4649979" y="5930917"/>
                  <a:pt x="4670570" y="5932094"/>
                </a:cubicBezTo>
                <a:cubicBezTo>
                  <a:pt x="4629393" y="5929740"/>
                  <a:pt x="4671041" y="5918558"/>
                  <a:pt x="4629865" y="5916203"/>
                </a:cubicBezTo>
                <a:cubicBezTo>
                  <a:pt x="4629865" y="5916203"/>
                  <a:pt x="4650451" y="5917380"/>
                  <a:pt x="4650687" y="5910611"/>
                </a:cubicBezTo>
                <a:cubicBezTo>
                  <a:pt x="4650922" y="5903842"/>
                  <a:pt x="4630811" y="5889128"/>
                  <a:pt x="4631283" y="5875589"/>
                </a:cubicBezTo>
                <a:close/>
                <a:moveTo>
                  <a:pt x="5659315" y="5860361"/>
                </a:moveTo>
                <a:cubicBezTo>
                  <a:pt x="5681324" y="5861621"/>
                  <a:pt x="5680896" y="5873863"/>
                  <a:pt x="5680896" y="5873863"/>
                </a:cubicBezTo>
                <a:cubicBezTo>
                  <a:pt x="5658888" y="5872604"/>
                  <a:pt x="5637097" y="5865224"/>
                  <a:pt x="5659315" y="5860361"/>
                </a:cubicBezTo>
                <a:close/>
                <a:moveTo>
                  <a:pt x="4549758" y="5850632"/>
                </a:moveTo>
                <a:lnTo>
                  <a:pt x="4544741" y="5855368"/>
                </a:lnTo>
                <a:lnTo>
                  <a:pt x="4544370" y="5856093"/>
                </a:lnTo>
                <a:lnTo>
                  <a:pt x="4549616" y="5855768"/>
                </a:lnTo>
                <a:cubicBezTo>
                  <a:pt x="4549616" y="5855768"/>
                  <a:pt x="4549359" y="5863113"/>
                  <a:pt x="4549359" y="5863113"/>
                </a:cubicBezTo>
                <a:lnTo>
                  <a:pt x="4540489" y="5863680"/>
                </a:lnTo>
                <a:lnTo>
                  <a:pt x="4538109" y="5868334"/>
                </a:lnTo>
                <a:cubicBezTo>
                  <a:pt x="4538438" y="5884784"/>
                  <a:pt x="4540509" y="5902106"/>
                  <a:pt x="4527349" y="5911804"/>
                </a:cubicBezTo>
                <a:lnTo>
                  <a:pt x="4512368" y="5917239"/>
                </a:lnTo>
                <a:lnTo>
                  <a:pt x="4515568" y="5921534"/>
                </a:lnTo>
                <a:cubicBezTo>
                  <a:pt x="4526942" y="5928120"/>
                  <a:pt x="4546154" y="5931762"/>
                  <a:pt x="4557648" y="5934963"/>
                </a:cubicBezTo>
                <a:lnTo>
                  <a:pt x="4562357" y="5937333"/>
                </a:lnTo>
                <a:lnTo>
                  <a:pt x="4571415" y="5911943"/>
                </a:lnTo>
                <a:lnTo>
                  <a:pt x="4569717" y="5911703"/>
                </a:lnTo>
                <a:lnTo>
                  <a:pt x="4572048" y="5910172"/>
                </a:lnTo>
                <a:lnTo>
                  <a:pt x="4587716" y="5866264"/>
                </a:lnTo>
                <a:lnTo>
                  <a:pt x="4582646" y="5865178"/>
                </a:lnTo>
                <a:close/>
                <a:moveTo>
                  <a:pt x="4651946" y="5762169"/>
                </a:moveTo>
                <a:lnTo>
                  <a:pt x="4640874" y="5791854"/>
                </a:lnTo>
                <a:lnTo>
                  <a:pt x="4654936" y="5788774"/>
                </a:lnTo>
                <a:cubicBezTo>
                  <a:pt x="4665586" y="5779210"/>
                  <a:pt x="4660734" y="5770455"/>
                  <a:pt x="4653250" y="5763245"/>
                </a:cubicBezTo>
                <a:close/>
                <a:moveTo>
                  <a:pt x="4581141" y="5742781"/>
                </a:moveTo>
                <a:lnTo>
                  <a:pt x="4577076" y="5774435"/>
                </a:lnTo>
                <a:lnTo>
                  <a:pt x="4552458" y="5798895"/>
                </a:lnTo>
                <a:lnTo>
                  <a:pt x="4572108" y="5797602"/>
                </a:lnTo>
                <a:lnTo>
                  <a:pt x="4613759" y="5796384"/>
                </a:lnTo>
                <a:lnTo>
                  <a:pt x="4632475" y="5746931"/>
                </a:lnTo>
                <a:lnTo>
                  <a:pt x="4594528" y="5746322"/>
                </a:lnTo>
                <a:close/>
                <a:moveTo>
                  <a:pt x="6690461" y="5641142"/>
                </a:moveTo>
                <a:cubicBezTo>
                  <a:pt x="6690461" y="5648804"/>
                  <a:pt x="6690461" y="5656470"/>
                  <a:pt x="6690461" y="5656470"/>
                </a:cubicBezTo>
                <a:lnTo>
                  <a:pt x="6688345" y="5647273"/>
                </a:lnTo>
                <a:close/>
                <a:moveTo>
                  <a:pt x="6685170" y="5633477"/>
                </a:moveTo>
                <a:lnTo>
                  <a:pt x="6688345" y="5647273"/>
                </a:lnTo>
                <a:lnTo>
                  <a:pt x="6686492" y="5652637"/>
                </a:lnTo>
                <a:cubicBezTo>
                  <a:pt x="6687815" y="5656470"/>
                  <a:pt x="6690461" y="5660302"/>
                  <a:pt x="6690461" y="5664135"/>
                </a:cubicBezTo>
                <a:cubicBezTo>
                  <a:pt x="6690461" y="5656470"/>
                  <a:pt x="6695752" y="5656470"/>
                  <a:pt x="6695752" y="5648804"/>
                </a:cubicBezTo>
                <a:cubicBezTo>
                  <a:pt x="6695752" y="5656470"/>
                  <a:pt x="6706333" y="5671797"/>
                  <a:pt x="6706333" y="5702456"/>
                </a:cubicBezTo>
                <a:cubicBezTo>
                  <a:pt x="6695752" y="5702456"/>
                  <a:pt x="6685170" y="5702456"/>
                  <a:pt x="6674587" y="5702456"/>
                </a:cubicBezTo>
                <a:cubicBezTo>
                  <a:pt x="6674587" y="5671797"/>
                  <a:pt x="6664006" y="5656470"/>
                  <a:pt x="6685170" y="5633477"/>
                </a:cubicBezTo>
                <a:close/>
                <a:moveTo>
                  <a:pt x="7055301" y="5448276"/>
                </a:moveTo>
                <a:cubicBezTo>
                  <a:pt x="7056623" y="5447377"/>
                  <a:pt x="7057945" y="5447377"/>
                  <a:pt x="7057945" y="5450970"/>
                </a:cubicBezTo>
                <a:cubicBezTo>
                  <a:pt x="7063237" y="5450970"/>
                  <a:pt x="7063237" y="5450970"/>
                  <a:pt x="7068528" y="5450970"/>
                </a:cubicBezTo>
                <a:cubicBezTo>
                  <a:pt x="7073819" y="5450970"/>
                  <a:pt x="7073819" y="5458157"/>
                  <a:pt x="7068528" y="5458157"/>
                </a:cubicBezTo>
                <a:cubicBezTo>
                  <a:pt x="7068528" y="5458157"/>
                  <a:pt x="7063237" y="5458157"/>
                  <a:pt x="7063237" y="5458157"/>
                </a:cubicBezTo>
                <a:cubicBezTo>
                  <a:pt x="7063237" y="5458157"/>
                  <a:pt x="7057945" y="5458157"/>
                  <a:pt x="7057945" y="5458157"/>
                </a:cubicBezTo>
                <a:cubicBezTo>
                  <a:pt x="7052654" y="5458157"/>
                  <a:pt x="7052654" y="5458157"/>
                  <a:pt x="7052654" y="5450970"/>
                </a:cubicBezTo>
                <a:cubicBezTo>
                  <a:pt x="7052654" y="5450970"/>
                  <a:pt x="7053978" y="5449172"/>
                  <a:pt x="7055301" y="5448276"/>
                </a:cubicBezTo>
                <a:close/>
                <a:moveTo>
                  <a:pt x="7114765" y="5408284"/>
                </a:moveTo>
                <a:cubicBezTo>
                  <a:pt x="7117832" y="5406631"/>
                  <a:pt x="7120558" y="5407139"/>
                  <a:pt x="7121920" y="5411210"/>
                </a:cubicBezTo>
                <a:cubicBezTo>
                  <a:pt x="7121920" y="5419354"/>
                  <a:pt x="7116467" y="5419354"/>
                  <a:pt x="7116467" y="5411210"/>
                </a:cubicBezTo>
                <a:cubicBezTo>
                  <a:pt x="7116467" y="5427498"/>
                  <a:pt x="7105566" y="5427498"/>
                  <a:pt x="7105566" y="5443785"/>
                </a:cubicBezTo>
                <a:cubicBezTo>
                  <a:pt x="7093300" y="5437677"/>
                  <a:pt x="7105566" y="5413246"/>
                  <a:pt x="7114765" y="5408284"/>
                </a:cubicBezTo>
                <a:close/>
                <a:moveTo>
                  <a:pt x="7100755" y="5231098"/>
                </a:moveTo>
                <a:cubicBezTo>
                  <a:pt x="7100755" y="5231098"/>
                  <a:pt x="7106046" y="5231098"/>
                  <a:pt x="7106046" y="5231098"/>
                </a:cubicBezTo>
                <a:cubicBezTo>
                  <a:pt x="7106046" y="5231098"/>
                  <a:pt x="7106046" y="5231098"/>
                  <a:pt x="7111338" y="5231098"/>
                </a:cubicBezTo>
                <a:cubicBezTo>
                  <a:pt x="7111338" y="5231098"/>
                  <a:pt x="7116627" y="5231098"/>
                  <a:pt x="7116627" y="5231098"/>
                </a:cubicBezTo>
                <a:cubicBezTo>
                  <a:pt x="7116627" y="5231098"/>
                  <a:pt x="7121920" y="5231098"/>
                  <a:pt x="7121920" y="5238285"/>
                </a:cubicBezTo>
                <a:cubicBezTo>
                  <a:pt x="7121920" y="5238285"/>
                  <a:pt x="7116627" y="5238285"/>
                  <a:pt x="7116627" y="5245469"/>
                </a:cubicBezTo>
                <a:cubicBezTo>
                  <a:pt x="7116627" y="5245469"/>
                  <a:pt x="7111338" y="5245469"/>
                  <a:pt x="7111338" y="5245469"/>
                </a:cubicBezTo>
                <a:cubicBezTo>
                  <a:pt x="7111338" y="5245469"/>
                  <a:pt x="7111338" y="5245469"/>
                  <a:pt x="7106046" y="5245469"/>
                </a:cubicBezTo>
                <a:cubicBezTo>
                  <a:pt x="7106046" y="5245469"/>
                  <a:pt x="7106046" y="5245469"/>
                  <a:pt x="7100755" y="5238285"/>
                </a:cubicBezTo>
                <a:cubicBezTo>
                  <a:pt x="7100755" y="5238285"/>
                  <a:pt x="7100755" y="5238285"/>
                  <a:pt x="7100755" y="5231098"/>
                </a:cubicBezTo>
                <a:close/>
                <a:moveTo>
                  <a:pt x="7232229" y="5213853"/>
                </a:moveTo>
                <a:cubicBezTo>
                  <a:pt x="7237358" y="5237565"/>
                  <a:pt x="7221966" y="5221757"/>
                  <a:pt x="7227097" y="5245469"/>
                </a:cubicBezTo>
                <a:cubicBezTo>
                  <a:pt x="7216837" y="5237565"/>
                  <a:pt x="7216837" y="5245469"/>
                  <a:pt x="7206574" y="5237565"/>
                </a:cubicBezTo>
                <a:cubicBezTo>
                  <a:pt x="7211705" y="5229661"/>
                  <a:pt x="7216837" y="5221757"/>
                  <a:pt x="7221966" y="5229661"/>
                </a:cubicBezTo>
                <a:cubicBezTo>
                  <a:pt x="7227097" y="5229661"/>
                  <a:pt x="7227097" y="5213853"/>
                  <a:pt x="7232229" y="5213853"/>
                </a:cubicBezTo>
                <a:close/>
                <a:moveTo>
                  <a:pt x="7168479" y="5195890"/>
                </a:moveTo>
                <a:cubicBezTo>
                  <a:pt x="7169826" y="5196895"/>
                  <a:pt x="7171172" y="5198907"/>
                  <a:pt x="7173867" y="5198907"/>
                </a:cubicBezTo>
                <a:cubicBezTo>
                  <a:pt x="7173867" y="5206956"/>
                  <a:pt x="7173867" y="5215004"/>
                  <a:pt x="7168479" y="5215004"/>
                </a:cubicBezTo>
                <a:cubicBezTo>
                  <a:pt x="7163092" y="5215004"/>
                  <a:pt x="7157705" y="5223051"/>
                  <a:pt x="7157705" y="5223051"/>
                </a:cubicBezTo>
                <a:cubicBezTo>
                  <a:pt x="7157705" y="5231098"/>
                  <a:pt x="7152319" y="5231098"/>
                  <a:pt x="7152319" y="5231098"/>
                </a:cubicBezTo>
                <a:cubicBezTo>
                  <a:pt x="7152319" y="5231098"/>
                  <a:pt x="7152319" y="5231098"/>
                  <a:pt x="7146932" y="5223051"/>
                </a:cubicBezTo>
                <a:cubicBezTo>
                  <a:pt x="7146932" y="5223051"/>
                  <a:pt x="7146932" y="5215004"/>
                  <a:pt x="7146932" y="5215004"/>
                </a:cubicBezTo>
                <a:cubicBezTo>
                  <a:pt x="7152319" y="5206956"/>
                  <a:pt x="7157705" y="5198907"/>
                  <a:pt x="7163092" y="5198907"/>
                </a:cubicBezTo>
                <a:cubicBezTo>
                  <a:pt x="7165786" y="5194883"/>
                  <a:pt x="7167133" y="5194883"/>
                  <a:pt x="7168479" y="5195890"/>
                </a:cubicBezTo>
                <a:close/>
                <a:moveTo>
                  <a:pt x="7104392" y="5168105"/>
                </a:moveTo>
                <a:cubicBezTo>
                  <a:pt x="7105925" y="5168824"/>
                  <a:pt x="7106608" y="5170740"/>
                  <a:pt x="7105244" y="5174571"/>
                </a:cubicBezTo>
                <a:cubicBezTo>
                  <a:pt x="7116147" y="5182237"/>
                  <a:pt x="7105244" y="5174571"/>
                  <a:pt x="7099792" y="5174571"/>
                </a:cubicBezTo>
                <a:cubicBezTo>
                  <a:pt x="7091615" y="5174571"/>
                  <a:pt x="7094342" y="5170740"/>
                  <a:pt x="7098431" y="5168824"/>
                </a:cubicBezTo>
                <a:cubicBezTo>
                  <a:pt x="7100475" y="5167865"/>
                  <a:pt x="7102860" y="5167388"/>
                  <a:pt x="7104392" y="5168105"/>
                </a:cubicBezTo>
                <a:close/>
                <a:moveTo>
                  <a:pt x="7072536" y="5161280"/>
                </a:moveTo>
                <a:cubicBezTo>
                  <a:pt x="7073177" y="5161280"/>
                  <a:pt x="7073177" y="5163316"/>
                  <a:pt x="7073177" y="5167388"/>
                </a:cubicBezTo>
                <a:cubicBezTo>
                  <a:pt x="7073177" y="5167388"/>
                  <a:pt x="7078308" y="5167388"/>
                  <a:pt x="7078308" y="5175532"/>
                </a:cubicBezTo>
                <a:cubicBezTo>
                  <a:pt x="7078308" y="5175532"/>
                  <a:pt x="7083439" y="5191819"/>
                  <a:pt x="7083439" y="5199963"/>
                </a:cubicBezTo>
                <a:cubicBezTo>
                  <a:pt x="7083439" y="5199963"/>
                  <a:pt x="7083439" y="5208105"/>
                  <a:pt x="7078308" y="5208105"/>
                </a:cubicBezTo>
                <a:cubicBezTo>
                  <a:pt x="7078308" y="5208105"/>
                  <a:pt x="7078308" y="5208105"/>
                  <a:pt x="7073177" y="5199963"/>
                </a:cubicBezTo>
                <a:cubicBezTo>
                  <a:pt x="7073177" y="5191819"/>
                  <a:pt x="7073177" y="5183675"/>
                  <a:pt x="7068047" y="5183675"/>
                </a:cubicBezTo>
                <a:cubicBezTo>
                  <a:pt x="7068047" y="5175532"/>
                  <a:pt x="7068047" y="5175532"/>
                  <a:pt x="7068047" y="5175532"/>
                </a:cubicBezTo>
                <a:cubicBezTo>
                  <a:pt x="7068047" y="5167388"/>
                  <a:pt x="7068047" y="5167388"/>
                  <a:pt x="7068047" y="5167388"/>
                </a:cubicBezTo>
                <a:cubicBezTo>
                  <a:pt x="7070612" y="5163316"/>
                  <a:pt x="7071895" y="5161280"/>
                  <a:pt x="7072536" y="5161280"/>
                </a:cubicBezTo>
                <a:close/>
                <a:moveTo>
                  <a:pt x="7121277" y="5159244"/>
                </a:moveTo>
                <a:cubicBezTo>
                  <a:pt x="7121277" y="5159244"/>
                  <a:pt x="7126409" y="5159244"/>
                  <a:pt x="7126409" y="5159244"/>
                </a:cubicBezTo>
                <a:cubicBezTo>
                  <a:pt x="7126409" y="5159244"/>
                  <a:pt x="7126409" y="5159244"/>
                  <a:pt x="7126409" y="5166909"/>
                </a:cubicBezTo>
                <a:cubicBezTo>
                  <a:pt x="7131540" y="5166909"/>
                  <a:pt x="7131540" y="5174571"/>
                  <a:pt x="7131540" y="5174571"/>
                </a:cubicBezTo>
                <a:cubicBezTo>
                  <a:pt x="7131540" y="5182237"/>
                  <a:pt x="7131540" y="5182237"/>
                  <a:pt x="7126409" y="5182237"/>
                </a:cubicBezTo>
                <a:cubicBezTo>
                  <a:pt x="7126409" y="5174571"/>
                  <a:pt x="7121277" y="5174571"/>
                  <a:pt x="7121277" y="5174571"/>
                </a:cubicBezTo>
                <a:cubicBezTo>
                  <a:pt x="7116147" y="5174571"/>
                  <a:pt x="7116147" y="5166909"/>
                  <a:pt x="7116147" y="5166909"/>
                </a:cubicBezTo>
                <a:cubicBezTo>
                  <a:pt x="7116147" y="5166909"/>
                  <a:pt x="7116147" y="5159244"/>
                  <a:pt x="7121277" y="5159244"/>
                </a:cubicBezTo>
                <a:close/>
                <a:moveTo>
                  <a:pt x="7147412" y="5136251"/>
                </a:moveTo>
                <a:cubicBezTo>
                  <a:pt x="7147412" y="5136251"/>
                  <a:pt x="7147412" y="5144155"/>
                  <a:pt x="7152704" y="5144155"/>
                </a:cubicBezTo>
                <a:cubicBezTo>
                  <a:pt x="7152704" y="5152059"/>
                  <a:pt x="7152704" y="5152059"/>
                  <a:pt x="7152704" y="5159963"/>
                </a:cubicBezTo>
                <a:cubicBezTo>
                  <a:pt x="7147412" y="5159963"/>
                  <a:pt x="7136830" y="5159963"/>
                  <a:pt x="7136830" y="5167867"/>
                </a:cubicBezTo>
                <a:cubicBezTo>
                  <a:pt x="7131540" y="5167867"/>
                  <a:pt x="7136830" y="5159963"/>
                  <a:pt x="7136830" y="5159963"/>
                </a:cubicBezTo>
                <a:cubicBezTo>
                  <a:pt x="7136830" y="5152059"/>
                  <a:pt x="7136830" y="5152059"/>
                  <a:pt x="7131540" y="5152059"/>
                </a:cubicBezTo>
                <a:cubicBezTo>
                  <a:pt x="7136830" y="5144155"/>
                  <a:pt x="7136830" y="5152059"/>
                  <a:pt x="7136830" y="5152059"/>
                </a:cubicBezTo>
                <a:cubicBezTo>
                  <a:pt x="7142122" y="5152059"/>
                  <a:pt x="7147412" y="5144155"/>
                  <a:pt x="7147412" y="5136251"/>
                </a:cubicBezTo>
                <a:close/>
                <a:moveTo>
                  <a:pt x="7175311" y="5127630"/>
                </a:moveTo>
                <a:cubicBezTo>
                  <a:pt x="7180602" y="5127630"/>
                  <a:pt x="7180602" y="5127630"/>
                  <a:pt x="7180602" y="5127630"/>
                </a:cubicBezTo>
                <a:cubicBezTo>
                  <a:pt x="7185893" y="5127630"/>
                  <a:pt x="7191183" y="5127630"/>
                  <a:pt x="7191183" y="5135293"/>
                </a:cubicBezTo>
                <a:cubicBezTo>
                  <a:pt x="7191183" y="5135293"/>
                  <a:pt x="7191183" y="5142957"/>
                  <a:pt x="7185893" y="5150623"/>
                </a:cubicBezTo>
                <a:cubicBezTo>
                  <a:pt x="7185893" y="5150623"/>
                  <a:pt x="7180602" y="5150623"/>
                  <a:pt x="7175311" y="5150623"/>
                </a:cubicBezTo>
                <a:cubicBezTo>
                  <a:pt x="7175311" y="5150623"/>
                  <a:pt x="7170019" y="5150623"/>
                  <a:pt x="7170019" y="5142957"/>
                </a:cubicBezTo>
                <a:cubicBezTo>
                  <a:pt x="7170019" y="5135293"/>
                  <a:pt x="7175311" y="5135293"/>
                  <a:pt x="7175311" y="5127630"/>
                </a:cubicBezTo>
                <a:close/>
                <a:moveTo>
                  <a:pt x="7339332" y="5087391"/>
                </a:moveTo>
                <a:cubicBezTo>
                  <a:pt x="7339332" y="5087391"/>
                  <a:pt x="7339332" y="5087391"/>
                  <a:pt x="7339332" y="5096014"/>
                </a:cubicBezTo>
                <a:cubicBezTo>
                  <a:pt x="7339332" y="5096014"/>
                  <a:pt x="7339332" y="5104637"/>
                  <a:pt x="7334040" y="5104637"/>
                </a:cubicBezTo>
                <a:cubicBezTo>
                  <a:pt x="7334040" y="5096014"/>
                  <a:pt x="7328749" y="5104637"/>
                  <a:pt x="7323458" y="5104637"/>
                </a:cubicBezTo>
                <a:cubicBezTo>
                  <a:pt x="7318168" y="5104637"/>
                  <a:pt x="7312877" y="5113260"/>
                  <a:pt x="7307585" y="5113260"/>
                </a:cubicBezTo>
                <a:cubicBezTo>
                  <a:pt x="7307585" y="5113260"/>
                  <a:pt x="7302294" y="5113260"/>
                  <a:pt x="7302294" y="5104637"/>
                </a:cubicBezTo>
                <a:cubicBezTo>
                  <a:pt x="7302294" y="5104637"/>
                  <a:pt x="7302294" y="5104637"/>
                  <a:pt x="7297003" y="5104637"/>
                </a:cubicBezTo>
                <a:cubicBezTo>
                  <a:pt x="7297003" y="5096014"/>
                  <a:pt x="7297003" y="5096014"/>
                  <a:pt x="7297003" y="5096014"/>
                </a:cubicBezTo>
                <a:cubicBezTo>
                  <a:pt x="7302294" y="5087391"/>
                  <a:pt x="7302294" y="5087391"/>
                  <a:pt x="7302294" y="5096014"/>
                </a:cubicBezTo>
                <a:cubicBezTo>
                  <a:pt x="7307585" y="5096014"/>
                  <a:pt x="7312877" y="5096014"/>
                  <a:pt x="7323458" y="5096014"/>
                </a:cubicBezTo>
                <a:cubicBezTo>
                  <a:pt x="7323458" y="5087391"/>
                  <a:pt x="7328749" y="5087391"/>
                  <a:pt x="7339332" y="5087391"/>
                </a:cubicBezTo>
                <a:close/>
                <a:moveTo>
                  <a:pt x="7529806" y="5073019"/>
                </a:moveTo>
                <a:cubicBezTo>
                  <a:pt x="7529806" y="5073019"/>
                  <a:pt x="7529806" y="5073019"/>
                  <a:pt x="7541351" y="5073019"/>
                </a:cubicBezTo>
                <a:cubicBezTo>
                  <a:pt x="7541351" y="5081644"/>
                  <a:pt x="7541351" y="5081644"/>
                  <a:pt x="7541351" y="5081644"/>
                </a:cubicBezTo>
                <a:cubicBezTo>
                  <a:pt x="7541351" y="5081644"/>
                  <a:pt x="7541351" y="5081644"/>
                  <a:pt x="7529806" y="5081644"/>
                </a:cubicBezTo>
                <a:cubicBezTo>
                  <a:pt x="7529806" y="5081644"/>
                  <a:pt x="7529806" y="5081644"/>
                  <a:pt x="7529806" y="5073019"/>
                </a:cubicBezTo>
                <a:close/>
                <a:moveTo>
                  <a:pt x="7409846" y="4974342"/>
                </a:moveTo>
                <a:cubicBezTo>
                  <a:pt x="7414560" y="4975298"/>
                  <a:pt x="7421293" y="4979130"/>
                  <a:pt x="7423988" y="4979130"/>
                </a:cubicBezTo>
                <a:cubicBezTo>
                  <a:pt x="7423988" y="5009789"/>
                  <a:pt x="7413213" y="4971467"/>
                  <a:pt x="7407826" y="4986796"/>
                </a:cubicBezTo>
                <a:cubicBezTo>
                  <a:pt x="7402439" y="4975298"/>
                  <a:pt x="7405132" y="4973383"/>
                  <a:pt x="7409846" y="4974342"/>
                </a:cubicBezTo>
                <a:close/>
                <a:moveTo>
                  <a:pt x="7535038" y="4900931"/>
                </a:moveTo>
                <a:cubicBezTo>
                  <a:pt x="7537647" y="4901530"/>
                  <a:pt x="7540004" y="4903446"/>
                  <a:pt x="7541351" y="4907278"/>
                </a:cubicBezTo>
                <a:cubicBezTo>
                  <a:pt x="7535964" y="4914943"/>
                  <a:pt x="7535964" y="4907278"/>
                  <a:pt x="7535964" y="4907278"/>
                </a:cubicBezTo>
                <a:cubicBezTo>
                  <a:pt x="7530576" y="4907278"/>
                  <a:pt x="7530576" y="4914943"/>
                  <a:pt x="7525189" y="4914943"/>
                </a:cubicBezTo>
                <a:cubicBezTo>
                  <a:pt x="7519802" y="4911111"/>
                  <a:pt x="7522496" y="4905363"/>
                  <a:pt x="7527210" y="4902488"/>
                </a:cubicBezTo>
                <a:cubicBezTo>
                  <a:pt x="7529566" y="4901051"/>
                  <a:pt x="7532428" y="4900332"/>
                  <a:pt x="7535038" y="4900931"/>
                </a:cubicBezTo>
                <a:close/>
                <a:moveTo>
                  <a:pt x="7440754" y="4900573"/>
                </a:moveTo>
                <a:cubicBezTo>
                  <a:pt x="7451199" y="4900573"/>
                  <a:pt x="7461643" y="4900573"/>
                  <a:pt x="7472089" y="4916379"/>
                </a:cubicBezTo>
                <a:cubicBezTo>
                  <a:pt x="7472089" y="4916379"/>
                  <a:pt x="7472089" y="4924283"/>
                  <a:pt x="7472089" y="4932189"/>
                </a:cubicBezTo>
                <a:cubicBezTo>
                  <a:pt x="7466866" y="4932189"/>
                  <a:pt x="7466866" y="4932189"/>
                  <a:pt x="7466866" y="4932189"/>
                </a:cubicBezTo>
                <a:cubicBezTo>
                  <a:pt x="7466866" y="4932189"/>
                  <a:pt x="7461643" y="4932189"/>
                  <a:pt x="7461643" y="4924283"/>
                </a:cubicBezTo>
                <a:cubicBezTo>
                  <a:pt x="7456420" y="4916379"/>
                  <a:pt x="7451199" y="4916379"/>
                  <a:pt x="7445976" y="4924283"/>
                </a:cubicBezTo>
                <a:cubicBezTo>
                  <a:pt x="7440754" y="4924283"/>
                  <a:pt x="7440754" y="4924283"/>
                  <a:pt x="7440754" y="4924283"/>
                </a:cubicBezTo>
                <a:cubicBezTo>
                  <a:pt x="7435531" y="4924283"/>
                  <a:pt x="7435531" y="4924283"/>
                  <a:pt x="7435531" y="4916379"/>
                </a:cubicBezTo>
                <a:cubicBezTo>
                  <a:pt x="7435531" y="4908477"/>
                  <a:pt x="7435531" y="4908477"/>
                  <a:pt x="7440754" y="4908477"/>
                </a:cubicBezTo>
                <a:cubicBezTo>
                  <a:pt x="7440754" y="4900573"/>
                  <a:pt x="7440754" y="4900573"/>
                  <a:pt x="7440754" y="4900573"/>
                </a:cubicBezTo>
                <a:close/>
                <a:moveTo>
                  <a:pt x="7349432" y="4900573"/>
                </a:moveTo>
                <a:cubicBezTo>
                  <a:pt x="7349432" y="4900573"/>
                  <a:pt x="7354723" y="4908235"/>
                  <a:pt x="7354723" y="4908235"/>
                </a:cubicBezTo>
                <a:cubicBezTo>
                  <a:pt x="7354723" y="4908235"/>
                  <a:pt x="7354723" y="4908235"/>
                  <a:pt x="7354723" y="4931228"/>
                </a:cubicBezTo>
                <a:cubicBezTo>
                  <a:pt x="7354723" y="4938892"/>
                  <a:pt x="7360013" y="4938892"/>
                  <a:pt x="7360013" y="4938892"/>
                </a:cubicBezTo>
                <a:cubicBezTo>
                  <a:pt x="7365306" y="4946559"/>
                  <a:pt x="7370595" y="4946559"/>
                  <a:pt x="7375887" y="4954221"/>
                </a:cubicBezTo>
                <a:cubicBezTo>
                  <a:pt x="7375887" y="4954221"/>
                  <a:pt x="7375887" y="4961885"/>
                  <a:pt x="7375887" y="4961885"/>
                </a:cubicBezTo>
                <a:cubicBezTo>
                  <a:pt x="7375887" y="4961885"/>
                  <a:pt x="7370595" y="4961885"/>
                  <a:pt x="7370595" y="4961885"/>
                </a:cubicBezTo>
                <a:cubicBezTo>
                  <a:pt x="7365306" y="4954221"/>
                  <a:pt x="7365306" y="4954221"/>
                  <a:pt x="7360013" y="4954221"/>
                </a:cubicBezTo>
                <a:cubicBezTo>
                  <a:pt x="7354723" y="4954221"/>
                  <a:pt x="7349432" y="4946559"/>
                  <a:pt x="7349432" y="4938892"/>
                </a:cubicBezTo>
                <a:cubicBezTo>
                  <a:pt x="7349432" y="4938892"/>
                  <a:pt x="7349432" y="4938892"/>
                  <a:pt x="7349432" y="4946559"/>
                </a:cubicBezTo>
                <a:cubicBezTo>
                  <a:pt x="7344140" y="4946559"/>
                  <a:pt x="7344140" y="4946559"/>
                  <a:pt x="7344140" y="4954221"/>
                </a:cubicBezTo>
                <a:cubicBezTo>
                  <a:pt x="7344140" y="4954221"/>
                  <a:pt x="7349432" y="4954221"/>
                  <a:pt x="7349432" y="4961885"/>
                </a:cubicBezTo>
                <a:cubicBezTo>
                  <a:pt x="7349432" y="4961885"/>
                  <a:pt x="7344140" y="4969552"/>
                  <a:pt x="7344140" y="4969552"/>
                </a:cubicBezTo>
                <a:cubicBezTo>
                  <a:pt x="7344140" y="4969552"/>
                  <a:pt x="7344140" y="4969552"/>
                  <a:pt x="7338851" y="4961885"/>
                </a:cubicBezTo>
                <a:cubicBezTo>
                  <a:pt x="7333558" y="4961885"/>
                  <a:pt x="7333558" y="4954221"/>
                  <a:pt x="7333558" y="4946559"/>
                </a:cubicBezTo>
                <a:cubicBezTo>
                  <a:pt x="7333558" y="4946559"/>
                  <a:pt x="7333558" y="4946559"/>
                  <a:pt x="7338851" y="4946559"/>
                </a:cubicBezTo>
                <a:cubicBezTo>
                  <a:pt x="7338851" y="4946559"/>
                  <a:pt x="7338851" y="4938892"/>
                  <a:pt x="7344140" y="4938892"/>
                </a:cubicBezTo>
                <a:cubicBezTo>
                  <a:pt x="7344140" y="4931228"/>
                  <a:pt x="7344140" y="4931228"/>
                  <a:pt x="7344140" y="4931228"/>
                </a:cubicBezTo>
                <a:cubicBezTo>
                  <a:pt x="7344140" y="4931228"/>
                  <a:pt x="7344140" y="4931228"/>
                  <a:pt x="7344140" y="4908235"/>
                </a:cubicBezTo>
                <a:cubicBezTo>
                  <a:pt x="7344140" y="4908235"/>
                  <a:pt x="7344140" y="4900573"/>
                  <a:pt x="7349432" y="4900573"/>
                </a:cubicBezTo>
                <a:close/>
                <a:moveTo>
                  <a:pt x="7412443" y="4896979"/>
                </a:moveTo>
                <a:cubicBezTo>
                  <a:pt x="7413085" y="4895972"/>
                  <a:pt x="7413085" y="4895972"/>
                  <a:pt x="7413085" y="4899999"/>
                </a:cubicBezTo>
                <a:cubicBezTo>
                  <a:pt x="7413085" y="4899999"/>
                  <a:pt x="7418214" y="4908046"/>
                  <a:pt x="7413085" y="4908046"/>
                </a:cubicBezTo>
                <a:cubicBezTo>
                  <a:pt x="7413085" y="4916093"/>
                  <a:pt x="7407953" y="4916093"/>
                  <a:pt x="7407953" y="4924140"/>
                </a:cubicBezTo>
                <a:cubicBezTo>
                  <a:pt x="7402824" y="4924140"/>
                  <a:pt x="7402824" y="4932189"/>
                  <a:pt x="7402824" y="4932189"/>
                </a:cubicBezTo>
                <a:cubicBezTo>
                  <a:pt x="7397693" y="4932189"/>
                  <a:pt x="7392561" y="4924140"/>
                  <a:pt x="7392561" y="4924140"/>
                </a:cubicBezTo>
                <a:cubicBezTo>
                  <a:pt x="7392561" y="4924140"/>
                  <a:pt x="7392561" y="4924140"/>
                  <a:pt x="7387431" y="4924140"/>
                </a:cubicBezTo>
                <a:cubicBezTo>
                  <a:pt x="7387431" y="4924140"/>
                  <a:pt x="7387431" y="4916093"/>
                  <a:pt x="7387431" y="4916093"/>
                </a:cubicBezTo>
                <a:cubicBezTo>
                  <a:pt x="7387431" y="4916093"/>
                  <a:pt x="7387431" y="4908046"/>
                  <a:pt x="7387431" y="4908046"/>
                </a:cubicBezTo>
                <a:cubicBezTo>
                  <a:pt x="7387431" y="4908046"/>
                  <a:pt x="7387431" y="4908046"/>
                  <a:pt x="7392561" y="4916093"/>
                </a:cubicBezTo>
                <a:cubicBezTo>
                  <a:pt x="7397693" y="4916093"/>
                  <a:pt x="7397693" y="4916093"/>
                  <a:pt x="7402824" y="4916093"/>
                </a:cubicBezTo>
                <a:cubicBezTo>
                  <a:pt x="7402824" y="4908046"/>
                  <a:pt x="7407953" y="4908046"/>
                  <a:pt x="7407953" y="4899999"/>
                </a:cubicBezTo>
                <a:cubicBezTo>
                  <a:pt x="7410519" y="4899999"/>
                  <a:pt x="7411802" y="4897984"/>
                  <a:pt x="7412443" y="4896979"/>
                </a:cubicBezTo>
                <a:close/>
                <a:moveTo>
                  <a:pt x="7567004" y="4774110"/>
                </a:moveTo>
                <a:cubicBezTo>
                  <a:pt x="7572135" y="4774110"/>
                  <a:pt x="7572135" y="4782014"/>
                  <a:pt x="7572135" y="4782014"/>
                </a:cubicBezTo>
                <a:cubicBezTo>
                  <a:pt x="7572135" y="4789916"/>
                  <a:pt x="7572135" y="4789916"/>
                  <a:pt x="7567004" y="4789916"/>
                </a:cubicBezTo>
                <a:cubicBezTo>
                  <a:pt x="7567004" y="4789916"/>
                  <a:pt x="7567004" y="4789916"/>
                  <a:pt x="7567004" y="4797822"/>
                </a:cubicBezTo>
                <a:cubicBezTo>
                  <a:pt x="7567004" y="4797822"/>
                  <a:pt x="7561874" y="4805726"/>
                  <a:pt x="7561874" y="4805726"/>
                </a:cubicBezTo>
                <a:cubicBezTo>
                  <a:pt x="7561874" y="4805726"/>
                  <a:pt x="7561874" y="4797822"/>
                  <a:pt x="7561874" y="4797822"/>
                </a:cubicBezTo>
                <a:cubicBezTo>
                  <a:pt x="7556743" y="4797822"/>
                  <a:pt x="7556743" y="4797822"/>
                  <a:pt x="7556743" y="4789916"/>
                </a:cubicBezTo>
                <a:cubicBezTo>
                  <a:pt x="7561874" y="4782014"/>
                  <a:pt x="7561874" y="4774110"/>
                  <a:pt x="7567004" y="4774110"/>
                </a:cubicBezTo>
                <a:close/>
                <a:moveTo>
                  <a:pt x="7640739" y="4771522"/>
                </a:moveTo>
                <a:cubicBezTo>
                  <a:pt x="7646691" y="4773536"/>
                  <a:pt x="7651982" y="4777559"/>
                  <a:pt x="7657274" y="4781583"/>
                </a:cubicBezTo>
                <a:cubicBezTo>
                  <a:pt x="7662565" y="4781583"/>
                  <a:pt x="7667855" y="4781583"/>
                  <a:pt x="7673148" y="4781583"/>
                </a:cubicBezTo>
                <a:cubicBezTo>
                  <a:pt x="7678437" y="4781583"/>
                  <a:pt x="7683729" y="4789630"/>
                  <a:pt x="7683729" y="4789630"/>
                </a:cubicBezTo>
                <a:cubicBezTo>
                  <a:pt x="7683729" y="4797679"/>
                  <a:pt x="7678437" y="4805726"/>
                  <a:pt x="7678437" y="4805726"/>
                </a:cubicBezTo>
                <a:cubicBezTo>
                  <a:pt x="7673148" y="4805726"/>
                  <a:pt x="7673148" y="4805726"/>
                  <a:pt x="7673148" y="4805726"/>
                </a:cubicBezTo>
                <a:cubicBezTo>
                  <a:pt x="7662565" y="4805726"/>
                  <a:pt x="7657274" y="4805726"/>
                  <a:pt x="7651982" y="4797679"/>
                </a:cubicBezTo>
                <a:cubicBezTo>
                  <a:pt x="7641400" y="4789630"/>
                  <a:pt x="7636110" y="4789630"/>
                  <a:pt x="7625527" y="4797679"/>
                </a:cubicBezTo>
                <a:cubicBezTo>
                  <a:pt x="7625527" y="4797679"/>
                  <a:pt x="7620236" y="4797679"/>
                  <a:pt x="7620236" y="4789630"/>
                </a:cubicBezTo>
                <a:cubicBezTo>
                  <a:pt x="7620236" y="4789630"/>
                  <a:pt x="7620236" y="4781583"/>
                  <a:pt x="7620236" y="4773536"/>
                </a:cubicBezTo>
                <a:cubicBezTo>
                  <a:pt x="7628173" y="4769511"/>
                  <a:pt x="7634787" y="4769511"/>
                  <a:pt x="7640739" y="4771522"/>
                </a:cubicBezTo>
                <a:close/>
                <a:moveTo>
                  <a:pt x="7731828" y="4751117"/>
                </a:moveTo>
                <a:cubicBezTo>
                  <a:pt x="7731828" y="4751117"/>
                  <a:pt x="7731828" y="4758780"/>
                  <a:pt x="7737599" y="4758780"/>
                </a:cubicBezTo>
                <a:cubicBezTo>
                  <a:pt x="7737599" y="4758780"/>
                  <a:pt x="7743371" y="4766444"/>
                  <a:pt x="7743371" y="4766444"/>
                </a:cubicBezTo>
                <a:cubicBezTo>
                  <a:pt x="7743371" y="4774110"/>
                  <a:pt x="7737599" y="4774110"/>
                  <a:pt x="7737599" y="4774110"/>
                </a:cubicBezTo>
                <a:cubicBezTo>
                  <a:pt x="7731828" y="4774110"/>
                  <a:pt x="7726056" y="4774110"/>
                  <a:pt x="7726056" y="4758780"/>
                </a:cubicBezTo>
                <a:cubicBezTo>
                  <a:pt x="7726056" y="4758780"/>
                  <a:pt x="7726056" y="4751117"/>
                  <a:pt x="7731828" y="4751117"/>
                </a:cubicBezTo>
                <a:close/>
                <a:moveTo>
                  <a:pt x="7942281" y="4729561"/>
                </a:moveTo>
                <a:cubicBezTo>
                  <a:pt x="7950712" y="4729561"/>
                  <a:pt x="7969563" y="4742494"/>
                  <a:pt x="7949721" y="4742494"/>
                </a:cubicBezTo>
                <a:cubicBezTo>
                  <a:pt x="7949721" y="4742494"/>
                  <a:pt x="7955013" y="4750159"/>
                  <a:pt x="7955013" y="4750159"/>
                </a:cubicBezTo>
                <a:cubicBezTo>
                  <a:pt x="7949721" y="4765487"/>
                  <a:pt x="7944430" y="4727166"/>
                  <a:pt x="7939139" y="4734830"/>
                </a:cubicBezTo>
                <a:cubicBezTo>
                  <a:pt x="7937817" y="4730999"/>
                  <a:pt x="7939470" y="4729561"/>
                  <a:pt x="7942281" y="4729561"/>
                </a:cubicBezTo>
                <a:close/>
                <a:moveTo>
                  <a:pt x="7971532" y="4662076"/>
                </a:moveTo>
                <a:cubicBezTo>
                  <a:pt x="7975004" y="4663187"/>
                  <a:pt x="7974012" y="4672079"/>
                  <a:pt x="7981948" y="4672079"/>
                </a:cubicBezTo>
                <a:cubicBezTo>
                  <a:pt x="7981948" y="4687887"/>
                  <a:pt x="7960784" y="4679983"/>
                  <a:pt x="7966076" y="4664175"/>
                </a:cubicBezTo>
                <a:cubicBezTo>
                  <a:pt x="7968721" y="4662199"/>
                  <a:pt x="7970375" y="4661705"/>
                  <a:pt x="7971532" y="4662076"/>
                </a:cubicBezTo>
                <a:close/>
                <a:moveTo>
                  <a:pt x="7737599" y="4656271"/>
                </a:moveTo>
                <a:cubicBezTo>
                  <a:pt x="7737599" y="4656271"/>
                  <a:pt x="7737599" y="4663742"/>
                  <a:pt x="7737599" y="4663742"/>
                </a:cubicBezTo>
                <a:cubicBezTo>
                  <a:pt x="7737599" y="4671217"/>
                  <a:pt x="7742730" y="4663742"/>
                  <a:pt x="7742730" y="4663742"/>
                </a:cubicBezTo>
                <a:cubicBezTo>
                  <a:pt x="7742730" y="4671217"/>
                  <a:pt x="7747860" y="4671217"/>
                  <a:pt x="7752991" y="4671217"/>
                </a:cubicBezTo>
                <a:cubicBezTo>
                  <a:pt x="7742730" y="4693636"/>
                  <a:pt x="7722207" y="4663742"/>
                  <a:pt x="7737599" y="4656271"/>
                </a:cubicBezTo>
                <a:close/>
                <a:moveTo>
                  <a:pt x="7753473" y="4598788"/>
                </a:moveTo>
                <a:cubicBezTo>
                  <a:pt x="7758763" y="4598788"/>
                  <a:pt x="7758763" y="4616034"/>
                  <a:pt x="7758763" y="4624657"/>
                </a:cubicBezTo>
                <a:cubicBezTo>
                  <a:pt x="7753473" y="4616034"/>
                  <a:pt x="7753473" y="4616034"/>
                  <a:pt x="7753473" y="4624657"/>
                </a:cubicBezTo>
                <a:cubicBezTo>
                  <a:pt x="7737599" y="4616034"/>
                  <a:pt x="7758763" y="4607409"/>
                  <a:pt x="7753473" y="4598788"/>
                </a:cubicBezTo>
                <a:close/>
                <a:moveTo>
                  <a:pt x="7626007" y="3923363"/>
                </a:moveTo>
                <a:cubicBezTo>
                  <a:pt x="7631299" y="3923363"/>
                  <a:pt x="7631299" y="3923363"/>
                  <a:pt x="7631299" y="3930836"/>
                </a:cubicBezTo>
                <a:cubicBezTo>
                  <a:pt x="7636590" y="3938310"/>
                  <a:pt x="7636590" y="3945785"/>
                  <a:pt x="7647173" y="3945785"/>
                </a:cubicBezTo>
                <a:cubicBezTo>
                  <a:pt x="7647173" y="3945785"/>
                  <a:pt x="7647173" y="3945785"/>
                  <a:pt x="7647173" y="3953256"/>
                </a:cubicBezTo>
                <a:cubicBezTo>
                  <a:pt x="7647173" y="3953256"/>
                  <a:pt x="7647173" y="3960729"/>
                  <a:pt x="7647173" y="3960729"/>
                </a:cubicBezTo>
                <a:cubicBezTo>
                  <a:pt x="7647173" y="3960729"/>
                  <a:pt x="7641880" y="3960729"/>
                  <a:pt x="7641880" y="3960729"/>
                </a:cubicBezTo>
                <a:cubicBezTo>
                  <a:pt x="7636590" y="3953256"/>
                  <a:pt x="7626007" y="3953256"/>
                  <a:pt x="7626007" y="3930836"/>
                </a:cubicBezTo>
                <a:cubicBezTo>
                  <a:pt x="7626007" y="3930836"/>
                  <a:pt x="7626007" y="3923363"/>
                  <a:pt x="7626007" y="3923363"/>
                </a:cubicBezTo>
                <a:close/>
                <a:moveTo>
                  <a:pt x="7487159" y="3259440"/>
                </a:moveTo>
                <a:cubicBezTo>
                  <a:pt x="7492610" y="3259440"/>
                  <a:pt x="7492610" y="3268061"/>
                  <a:pt x="7498062" y="3268061"/>
                </a:cubicBezTo>
                <a:cubicBezTo>
                  <a:pt x="7503513" y="3268061"/>
                  <a:pt x="7503513" y="3268061"/>
                  <a:pt x="7508965" y="3268061"/>
                </a:cubicBezTo>
                <a:cubicBezTo>
                  <a:pt x="7508965" y="3268061"/>
                  <a:pt x="7508965" y="3268061"/>
                  <a:pt x="7514416" y="3276684"/>
                </a:cubicBezTo>
                <a:cubicBezTo>
                  <a:pt x="7514416" y="3276684"/>
                  <a:pt x="7508965" y="3276684"/>
                  <a:pt x="7508965" y="3276684"/>
                </a:cubicBezTo>
                <a:cubicBezTo>
                  <a:pt x="7508965" y="3276684"/>
                  <a:pt x="7508965" y="3285307"/>
                  <a:pt x="7503513" y="3285307"/>
                </a:cubicBezTo>
                <a:cubicBezTo>
                  <a:pt x="7503513" y="3285307"/>
                  <a:pt x="7498062" y="3276684"/>
                  <a:pt x="7498062" y="3276684"/>
                </a:cubicBezTo>
                <a:cubicBezTo>
                  <a:pt x="7492610" y="3276684"/>
                  <a:pt x="7492610" y="3276684"/>
                  <a:pt x="7487159" y="3276684"/>
                </a:cubicBezTo>
                <a:cubicBezTo>
                  <a:pt x="7487159" y="3276684"/>
                  <a:pt x="7481707" y="3276684"/>
                  <a:pt x="7481707" y="3268061"/>
                </a:cubicBezTo>
                <a:cubicBezTo>
                  <a:pt x="7481707" y="3268061"/>
                  <a:pt x="7487159" y="3259440"/>
                  <a:pt x="7487159" y="3259440"/>
                </a:cubicBezTo>
                <a:close/>
                <a:moveTo>
                  <a:pt x="7493252" y="2828320"/>
                </a:moveTo>
                <a:cubicBezTo>
                  <a:pt x="7493252" y="2835504"/>
                  <a:pt x="7493252" y="2835504"/>
                  <a:pt x="7493252" y="2835504"/>
                </a:cubicBezTo>
                <a:cubicBezTo>
                  <a:pt x="7493252" y="2842690"/>
                  <a:pt x="7488121" y="2857059"/>
                  <a:pt x="7482990" y="2857059"/>
                </a:cubicBezTo>
                <a:cubicBezTo>
                  <a:pt x="7477859" y="2857059"/>
                  <a:pt x="7477859" y="2857059"/>
                  <a:pt x="7477859" y="2857059"/>
                </a:cubicBezTo>
                <a:cubicBezTo>
                  <a:pt x="7477859" y="2849874"/>
                  <a:pt x="7477859" y="2849874"/>
                  <a:pt x="7482990" y="2849874"/>
                </a:cubicBezTo>
                <a:cubicBezTo>
                  <a:pt x="7482990" y="2849874"/>
                  <a:pt x="7488121" y="2842690"/>
                  <a:pt x="7488121" y="2835504"/>
                </a:cubicBezTo>
                <a:cubicBezTo>
                  <a:pt x="7493252" y="2828320"/>
                  <a:pt x="7493252" y="2828320"/>
                  <a:pt x="7493252" y="2828320"/>
                </a:cubicBezTo>
                <a:close/>
                <a:moveTo>
                  <a:pt x="7408596" y="2819695"/>
                </a:moveTo>
                <a:cubicBezTo>
                  <a:pt x="7408596" y="2819695"/>
                  <a:pt x="7408596" y="2819695"/>
                  <a:pt x="7418216" y="2819695"/>
                </a:cubicBezTo>
                <a:cubicBezTo>
                  <a:pt x="7418216" y="2819695"/>
                  <a:pt x="7418216" y="2828320"/>
                  <a:pt x="7418216" y="2828320"/>
                </a:cubicBezTo>
                <a:cubicBezTo>
                  <a:pt x="7418216" y="2828320"/>
                  <a:pt x="7418216" y="2828320"/>
                  <a:pt x="7408596" y="2828320"/>
                </a:cubicBezTo>
                <a:cubicBezTo>
                  <a:pt x="7408596" y="2828320"/>
                  <a:pt x="7408596" y="2819695"/>
                  <a:pt x="7408596" y="2819695"/>
                </a:cubicBezTo>
                <a:close/>
                <a:moveTo>
                  <a:pt x="7386951" y="2765087"/>
                </a:moveTo>
                <a:cubicBezTo>
                  <a:pt x="7392241" y="2765087"/>
                  <a:pt x="7397533" y="2765087"/>
                  <a:pt x="7402824" y="2765087"/>
                </a:cubicBezTo>
                <a:cubicBezTo>
                  <a:pt x="7402824" y="2765087"/>
                  <a:pt x="7402824" y="2772274"/>
                  <a:pt x="7402824" y="2772274"/>
                </a:cubicBezTo>
                <a:cubicBezTo>
                  <a:pt x="7402824" y="2779459"/>
                  <a:pt x="7402824" y="2779459"/>
                  <a:pt x="7402824" y="2779459"/>
                </a:cubicBezTo>
                <a:cubicBezTo>
                  <a:pt x="7397533" y="2779459"/>
                  <a:pt x="7392241" y="2779459"/>
                  <a:pt x="7386951" y="2772274"/>
                </a:cubicBezTo>
                <a:cubicBezTo>
                  <a:pt x="7386951" y="2772274"/>
                  <a:pt x="7381659" y="2772274"/>
                  <a:pt x="7386951" y="2765087"/>
                </a:cubicBezTo>
                <a:close/>
                <a:moveTo>
                  <a:pt x="7434889" y="2471925"/>
                </a:moveTo>
                <a:cubicBezTo>
                  <a:pt x="7440020" y="2471925"/>
                  <a:pt x="7445151" y="2471925"/>
                  <a:pt x="7450281" y="2479590"/>
                </a:cubicBezTo>
                <a:cubicBezTo>
                  <a:pt x="7450281" y="2479590"/>
                  <a:pt x="7455412" y="2479590"/>
                  <a:pt x="7455412" y="2479590"/>
                </a:cubicBezTo>
                <a:cubicBezTo>
                  <a:pt x="7460543" y="2479590"/>
                  <a:pt x="7460543" y="2487254"/>
                  <a:pt x="7460543" y="2487254"/>
                </a:cubicBezTo>
                <a:cubicBezTo>
                  <a:pt x="7460543" y="2494918"/>
                  <a:pt x="7460543" y="2494918"/>
                  <a:pt x="7455412" y="2494918"/>
                </a:cubicBezTo>
                <a:cubicBezTo>
                  <a:pt x="7450281" y="2494918"/>
                  <a:pt x="7450281" y="2494918"/>
                  <a:pt x="7445151" y="2494918"/>
                </a:cubicBezTo>
                <a:cubicBezTo>
                  <a:pt x="7440020" y="2494918"/>
                  <a:pt x="7440020" y="2494918"/>
                  <a:pt x="7434889" y="2494918"/>
                </a:cubicBezTo>
                <a:cubicBezTo>
                  <a:pt x="7434889" y="2487254"/>
                  <a:pt x="7429759" y="2487254"/>
                  <a:pt x="7429759" y="2479590"/>
                </a:cubicBezTo>
                <a:cubicBezTo>
                  <a:pt x="7429759" y="2471925"/>
                  <a:pt x="7434889" y="2471925"/>
                  <a:pt x="7434889" y="2471925"/>
                </a:cubicBezTo>
                <a:close/>
                <a:moveTo>
                  <a:pt x="7556470" y="2440309"/>
                </a:moveTo>
                <a:cubicBezTo>
                  <a:pt x="7556470" y="2440309"/>
                  <a:pt x="7561966" y="2440309"/>
                  <a:pt x="7561966" y="2448356"/>
                </a:cubicBezTo>
                <a:cubicBezTo>
                  <a:pt x="7561966" y="2456403"/>
                  <a:pt x="7567463" y="2464452"/>
                  <a:pt x="7578458" y="2464452"/>
                </a:cubicBezTo>
                <a:cubicBezTo>
                  <a:pt x="7578458" y="2464452"/>
                  <a:pt x="7583954" y="2464452"/>
                  <a:pt x="7589452" y="2472499"/>
                </a:cubicBezTo>
                <a:cubicBezTo>
                  <a:pt x="7589452" y="2472499"/>
                  <a:pt x="7589452" y="2472499"/>
                  <a:pt x="7589452" y="2480546"/>
                </a:cubicBezTo>
                <a:cubicBezTo>
                  <a:pt x="7589452" y="2480546"/>
                  <a:pt x="7583954" y="2480546"/>
                  <a:pt x="7583954" y="2480546"/>
                </a:cubicBezTo>
                <a:cubicBezTo>
                  <a:pt x="7583954" y="2480546"/>
                  <a:pt x="7578458" y="2480546"/>
                  <a:pt x="7572961" y="2480546"/>
                </a:cubicBezTo>
                <a:cubicBezTo>
                  <a:pt x="7567463" y="2472499"/>
                  <a:pt x="7556470" y="2472499"/>
                  <a:pt x="7550972" y="2448356"/>
                </a:cubicBezTo>
                <a:cubicBezTo>
                  <a:pt x="7550972" y="2448356"/>
                  <a:pt x="7550972" y="2440309"/>
                  <a:pt x="7556470" y="2440309"/>
                </a:cubicBezTo>
                <a:close/>
                <a:moveTo>
                  <a:pt x="7450923" y="2425939"/>
                </a:moveTo>
                <a:cubicBezTo>
                  <a:pt x="7450923" y="2425939"/>
                  <a:pt x="7456118" y="2425939"/>
                  <a:pt x="7456118" y="2425939"/>
                </a:cubicBezTo>
                <a:cubicBezTo>
                  <a:pt x="7461314" y="2425939"/>
                  <a:pt x="7471702" y="2425939"/>
                  <a:pt x="7476898" y="2425939"/>
                </a:cubicBezTo>
                <a:cubicBezTo>
                  <a:pt x="7482094" y="2425939"/>
                  <a:pt x="7492482" y="2425939"/>
                  <a:pt x="7502873" y="2433604"/>
                </a:cubicBezTo>
                <a:cubicBezTo>
                  <a:pt x="7502873" y="2441266"/>
                  <a:pt x="7502873" y="2441266"/>
                  <a:pt x="7502873" y="2448933"/>
                </a:cubicBezTo>
                <a:cubicBezTo>
                  <a:pt x="7502873" y="2448933"/>
                  <a:pt x="7502873" y="2448933"/>
                  <a:pt x="7497677" y="2448933"/>
                </a:cubicBezTo>
                <a:cubicBezTo>
                  <a:pt x="7492482" y="2441266"/>
                  <a:pt x="7482094" y="2441266"/>
                  <a:pt x="7476898" y="2441266"/>
                </a:cubicBezTo>
                <a:cubicBezTo>
                  <a:pt x="7471702" y="2441266"/>
                  <a:pt x="7461314" y="2441266"/>
                  <a:pt x="7456118" y="2441266"/>
                </a:cubicBezTo>
                <a:cubicBezTo>
                  <a:pt x="7450923" y="2441266"/>
                  <a:pt x="7450923" y="2433604"/>
                  <a:pt x="7450923" y="2425939"/>
                </a:cubicBezTo>
                <a:close/>
                <a:moveTo>
                  <a:pt x="7391279" y="2259240"/>
                </a:moveTo>
                <a:cubicBezTo>
                  <a:pt x="7391279" y="2259240"/>
                  <a:pt x="7391279" y="2259240"/>
                  <a:pt x="7396624" y="2259240"/>
                </a:cubicBezTo>
                <a:cubicBezTo>
                  <a:pt x="7407313" y="2259240"/>
                  <a:pt x="7423346" y="2259240"/>
                  <a:pt x="7434035" y="2266904"/>
                </a:cubicBezTo>
                <a:cubicBezTo>
                  <a:pt x="7439380" y="2274566"/>
                  <a:pt x="7439380" y="2274566"/>
                  <a:pt x="7439380" y="2274566"/>
                </a:cubicBezTo>
                <a:cubicBezTo>
                  <a:pt x="7439380" y="2282233"/>
                  <a:pt x="7439380" y="2282233"/>
                  <a:pt x="7434035" y="2282233"/>
                </a:cubicBezTo>
                <a:cubicBezTo>
                  <a:pt x="7423346" y="2274566"/>
                  <a:pt x="7407313" y="2274566"/>
                  <a:pt x="7396624" y="2274566"/>
                </a:cubicBezTo>
                <a:cubicBezTo>
                  <a:pt x="7396624" y="2274566"/>
                  <a:pt x="7396624" y="2274566"/>
                  <a:pt x="7391279" y="2274566"/>
                </a:cubicBezTo>
                <a:cubicBezTo>
                  <a:pt x="7391279" y="2274566"/>
                  <a:pt x="7391279" y="2266904"/>
                  <a:pt x="7391279" y="2266904"/>
                </a:cubicBezTo>
                <a:cubicBezTo>
                  <a:pt x="7391279" y="2266904"/>
                  <a:pt x="7391279" y="2266904"/>
                  <a:pt x="7391279" y="2259240"/>
                </a:cubicBezTo>
                <a:close/>
                <a:moveTo>
                  <a:pt x="7327427" y="2113161"/>
                </a:moveTo>
                <a:cubicBezTo>
                  <a:pt x="7328749" y="2110359"/>
                  <a:pt x="7334040" y="2114095"/>
                  <a:pt x="7339332" y="2132777"/>
                </a:cubicBezTo>
                <a:cubicBezTo>
                  <a:pt x="7328749" y="2125304"/>
                  <a:pt x="7326103" y="2115964"/>
                  <a:pt x="7327427" y="2113161"/>
                </a:cubicBezTo>
                <a:close/>
                <a:moveTo>
                  <a:pt x="7211578" y="1974699"/>
                </a:moveTo>
                <a:cubicBezTo>
                  <a:pt x="7216965" y="1982746"/>
                  <a:pt x="7227740" y="1982746"/>
                  <a:pt x="7227740" y="2006889"/>
                </a:cubicBezTo>
                <a:cubicBezTo>
                  <a:pt x="7211578" y="2014936"/>
                  <a:pt x="7216965" y="1998842"/>
                  <a:pt x="7206191" y="2006889"/>
                </a:cubicBezTo>
                <a:cubicBezTo>
                  <a:pt x="7200803" y="2006889"/>
                  <a:pt x="7216965" y="1990795"/>
                  <a:pt x="7211578" y="1974699"/>
                </a:cubicBezTo>
                <a:close/>
                <a:moveTo>
                  <a:pt x="158952" y="1905720"/>
                </a:moveTo>
                <a:cubicBezTo>
                  <a:pt x="158952" y="1913479"/>
                  <a:pt x="158952" y="1913479"/>
                  <a:pt x="158952" y="1913479"/>
                </a:cubicBezTo>
                <a:cubicBezTo>
                  <a:pt x="158952" y="1921238"/>
                  <a:pt x="153565" y="1929001"/>
                  <a:pt x="153565" y="1936760"/>
                </a:cubicBezTo>
                <a:cubicBezTo>
                  <a:pt x="153565" y="1967800"/>
                  <a:pt x="137403" y="1975561"/>
                  <a:pt x="121241" y="1983322"/>
                </a:cubicBezTo>
                <a:cubicBezTo>
                  <a:pt x="121241" y="1967800"/>
                  <a:pt x="115854" y="1960041"/>
                  <a:pt x="105079" y="1952282"/>
                </a:cubicBezTo>
                <a:cubicBezTo>
                  <a:pt x="115854" y="1936760"/>
                  <a:pt x="132016" y="1929001"/>
                  <a:pt x="148177" y="1929001"/>
                </a:cubicBezTo>
                <a:cubicBezTo>
                  <a:pt x="153565" y="1921238"/>
                  <a:pt x="153565" y="1921238"/>
                  <a:pt x="153565" y="1913479"/>
                </a:cubicBezTo>
                <a:cubicBezTo>
                  <a:pt x="153565" y="1905720"/>
                  <a:pt x="158952" y="1905720"/>
                  <a:pt x="158952" y="1905720"/>
                </a:cubicBezTo>
                <a:close/>
                <a:moveTo>
                  <a:pt x="4513206" y="1905080"/>
                </a:moveTo>
                <a:lnTo>
                  <a:pt x="4509747" y="1910216"/>
                </a:lnTo>
                <a:lnTo>
                  <a:pt x="4513680" y="1906402"/>
                </a:lnTo>
                <a:close/>
                <a:moveTo>
                  <a:pt x="4548707" y="1871662"/>
                </a:moveTo>
                <a:lnTo>
                  <a:pt x="4518508" y="1873570"/>
                </a:lnTo>
                <a:cubicBezTo>
                  <a:pt x="4518508" y="1881449"/>
                  <a:pt x="4519834" y="1885387"/>
                  <a:pt x="4521161" y="1888340"/>
                </a:cubicBezTo>
                <a:lnTo>
                  <a:pt x="4523665" y="1896712"/>
                </a:lnTo>
                <a:lnTo>
                  <a:pt x="4548324" y="1872785"/>
                </a:lnTo>
                <a:close/>
                <a:moveTo>
                  <a:pt x="4461200" y="1870996"/>
                </a:moveTo>
                <a:lnTo>
                  <a:pt x="4456129" y="1897582"/>
                </a:lnTo>
                <a:lnTo>
                  <a:pt x="4443098" y="1952361"/>
                </a:lnTo>
                <a:lnTo>
                  <a:pt x="4454055" y="1956264"/>
                </a:lnTo>
                <a:lnTo>
                  <a:pt x="4456475" y="1951669"/>
                </a:lnTo>
                <a:cubicBezTo>
                  <a:pt x="4469961" y="1936706"/>
                  <a:pt x="4488500" y="1925628"/>
                  <a:pt x="4505881" y="1913970"/>
                </a:cubicBezTo>
                <a:lnTo>
                  <a:pt x="4507403" y="1912491"/>
                </a:lnTo>
                <a:lnTo>
                  <a:pt x="4490005" y="1896217"/>
                </a:lnTo>
                <a:cubicBezTo>
                  <a:pt x="4484040" y="1891294"/>
                  <a:pt x="4478737" y="1889326"/>
                  <a:pt x="4476087" y="1897203"/>
                </a:cubicBezTo>
                <a:close/>
                <a:moveTo>
                  <a:pt x="23540" y="1844447"/>
                </a:moveTo>
                <a:cubicBezTo>
                  <a:pt x="24868" y="1844447"/>
                  <a:pt x="26195" y="1846407"/>
                  <a:pt x="26195" y="1850326"/>
                </a:cubicBezTo>
                <a:cubicBezTo>
                  <a:pt x="26195" y="1850326"/>
                  <a:pt x="26195" y="1858166"/>
                  <a:pt x="26195" y="1866004"/>
                </a:cubicBezTo>
                <a:cubicBezTo>
                  <a:pt x="20885" y="1869923"/>
                  <a:pt x="16902" y="1871883"/>
                  <a:pt x="12920" y="1872863"/>
                </a:cubicBezTo>
                <a:lnTo>
                  <a:pt x="0" y="1873816"/>
                </a:lnTo>
                <a:lnTo>
                  <a:pt x="0" y="1858138"/>
                </a:lnTo>
                <a:lnTo>
                  <a:pt x="12256" y="1857186"/>
                </a:lnTo>
                <a:cubicBezTo>
                  <a:pt x="15575" y="1856206"/>
                  <a:pt x="18230" y="1854246"/>
                  <a:pt x="20885" y="1850326"/>
                </a:cubicBezTo>
                <a:cubicBezTo>
                  <a:pt x="20885" y="1846407"/>
                  <a:pt x="22213" y="1844447"/>
                  <a:pt x="23540" y="1844447"/>
                </a:cubicBezTo>
                <a:close/>
                <a:moveTo>
                  <a:pt x="7152702" y="1833867"/>
                </a:moveTo>
                <a:cubicBezTo>
                  <a:pt x="7169057" y="1841531"/>
                  <a:pt x="7174508" y="1864524"/>
                  <a:pt x="7185411" y="1879852"/>
                </a:cubicBezTo>
                <a:cubicBezTo>
                  <a:pt x="7179960" y="1879852"/>
                  <a:pt x="7152702" y="1872190"/>
                  <a:pt x="7152702" y="1833867"/>
                </a:cubicBezTo>
                <a:close/>
                <a:moveTo>
                  <a:pt x="6340097" y="1798394"/>
                </a:moveTo>
                <a:lnTo>
                  <a:pt x="6331649" y="1811183"/>
                </a:lnTo>
                <a:lnTo>
                  <a:pt x="6341313" y="1801748"/>
                </a:lnTo>
                <a:close/>
                <a:moveTo>
                  <a:pt x="6582905" y="1791155"/>
                </a:moveTo>
                <a:cubicBezTo>
                  <a:pt x="6587636" y="1792388"/>
                  <a:pt x="6592283" y="1795836"/>
                  <a:pt x="6596267" y="1801748"/>
                </a:cubicBezTo>
                <a:cubicBezTo>
                  <a:pt x="6585643" y="1825392"/>
                  <a:pt x="6590955" y="1825392"/>
                  <a:pt x="6596267" y="1856919"/>
                </a:cubicBezTo>
                <a:cubicBezTo>
                  <a:pt x="6590955" y="1856919"/>
                  <a:pt x="6584316" y="1852980"/>
                  <a:pt x="6579004" y="1851994"/>
                </a:cubicBezTo>
                <a:lnTo>
                  <a:pt x="6572527" y="1853556"/>
                </a:lnTo>
                <a:lnTo>
                  <a:pt x="6572250" y="1854080"/>
                </a:lnTo>
                <a:lnTo>
                  <a:pt x="6569708" y="1864800"/>
                </a:lnTo>
                <a:cubicBezTo>
                  <a:pt x="6564397" y="1868742"/>
                  <a:pt x="6563069" y="1864800"/>
                  <a:pt x="6562406" y="1859875"/>
                </a:cubicBezTo>
                <a:lnTo>
                  <a:pt x="6560288" y="1852961"/>
                </a:lnTo>
                <a:lnTo>
                  <a:pt x="6558479" y="1852752"/>
                </a:lnTo>
                <a:lnTo>
                  <a:pt x="6558012" y="1852224"/>
                </a:lnTo>
                <a:lnTo>
                  <a:pt x="6553775" y="1864800"/>
                </a:lnTo>
                <a:cubicBezTo>
                  <a:pt x="6553775" y="1856919"/>
                  <a:pt x="6553775" y="1856919"/>
                  <a:pt x="6553775" y="1849037"/>
                </a:cubicBezTo>
                <a:cubicBezTo>
                  <a:pt x="6543151" y="1849037"/>
                  <a:pt x="6537841" y="1849037"/>
                  <a:pt x="6532529" y="1833275"/>
                </a:cubicBezTo>
                <a:cubicBezTo>
                  <a:pt x="6527216" y="1833275"/>
                  <a:pt x="6527216" y="1841156"/>
                  <a:pt x="6516594" y="1841156"/>
                </a:cubicBezTo>
                <a:cubicBezTo>
                  <a:pt x="6516594" y="1833275"/>
                  <a:pt x="6516594" y="1817511"/>
                  <a:pt x="6516594" y="1809629"/>
                </a:cubicBezTo>
                <a:cubicBezTo>
                  <a:pt x="6532529" y="1793867"/>
                  <a:pt x="6532529" y="1809629"/>
                  <a:pt x="6548462" y="1809629"/>
                </a:cubicBezTo>
                <a:cubicBezTo>
                  <a:pt x="6548462" y="1809629"/>
                  <a:pt x="6548462" y="1817511"/>
                  <a:pt x="6543151" y="1825392"/>
                </a:cubicBezTo>
                <a:cubicBezTo>
                  <a:pt x="6543151" y="1825392"/>
                  <a:pt x="6543151" y="1825392"/>
                  <a:pt x="6537841" y="1825392"/>
                </a:cubicBezTo>
                <a:cubicBezTo>
                  <a:pt x="6540496" y="1829334"/>
                  <a:pt x="6543151" y="1833275"/>
                  <a:pt x="6545807" y="1835245"/>
                </a:cubicBezTo>
                <a:lnTo>
                  <a:pt x="6549396" y="1834357"/>
                </a:lnTo>
                <a:lnTo>
                  <a:pt x="6548721" y="1826890"/>
                </a:lnTo>
                <a:lnTo>
                  <a:pt x="6554919" y="1829125"/>
                </a:lnTo>
                <a:lnTo>
                  <a:pt x="6563018" y="1799747"/>
                </a:lnTo>
                <a:cubicBezTo>
                  <a:pt x="6568527" y="1792450"/>
                  <a:pt x="6575809" y="1789309"/>
                  <a:pt x="6582905" y="1791155"/>
                </a:cubicBezTo>
                <a:close/>
                <a:moveTo>
                  <a:pt x="7116147" y="1787880"/>
                </a:moveTo>
                <a:cubicBezTo>
                  <a:pt x="7121277" y="1787880"/>
                  <a:pt x="7126409" y="1787880"/>
                  <a:pt x="7131540" y="1787880"/>
                </a:cubicBezTo>
                <a:cubicBezTo>
                  <a:pt x="7136669" y="1803688"/>
                  <a:pt x="7146932" y="1835304"/>
                  <a:pt x="7141801" y="1851111"/>
                </a:cubicBezTo>
                <a:cubicBezTo>
                  <a:pt x="7131540" y="1851111"/>
                  <a:pt x="7126409" y="1827401"/>
                  <a:pt x="7116147" y="1827401"/>
                </a:cubicBezTo>
                <a:cubicBezTo>
                  <a:pt x="7116147" y="1827401"/>
                  <a:pt x="7116147" y="1827401"/>
                  <a:pt x="7116147" y="1819495"/>
                </a:cubicBezTo>
                <a:cubicBezTo>
                  <a:pt x="7111017" y="1819495"/>
                  <a:pt x="7111017" y="1819495"/>
                  <a:pt x="7105885" y="1811593"/>
                </a:cubicBezTo>
                <a:cubicBezTo>
                  <a:pt x="7105885" y="1811593"/>
                  <a:pt x="7100755" y="1811593"/>
                  <a:pt x="7105885" y="1803688"/>
                </a:cubicBezTo>
                <a:cubicBezTo>
                  <a:pt x="7111017" y="1803688"/>
                  <a:pt x="7111017" y="1811593"/>
                  <a:pt x="7116147" y="1811593"/>
                </a:cubicBezTo>
                <a:cubicBezTo>
                  <a:pt x="7116147" y="1803688"/>
                  <a:pt x="7116147" y="1795783"/>
                  <a:pt x="7116147" y="1787880"/>
                </a:cubicBezTo>
                <a:close/>
                <a:moveTo>
                  <a:pt x="6330059" y="1767648"/>
                </a:moveTo>
                <a:cubicBezTo>
                  <a:pt x="6328996" y="1768390"/>
                  <a:pt x="6330146" y="1770831"/>
                  <a:pt x="6332032" y="1774149"/>
                </a:cubicBezTo>
                <a:lnTo>
                  <a:pt x="6336427" y="1782246"/>
                </a:lnTo>
                <a:lnTo>
                  <a:pt x="6336002" y="1770221"/>
                </a:lnTo>
                <a:lnTo>
                  <a:pt x="6337132" y="1769967"/>
                </a:lnTo>
                <a:close/>
                <a:moveTo>
                  <a:pt x="644964" y="1763710"/>
                </a:moveTo>
                <a:cubicBezTo>
                  <a:pt x="644964" y="1763710"/>
                  <a:pt x="644964" y="1763710"/>
                  <a:pt x="655291" y="1769817"/>
                </a:cubicBezTo>
                <a:cubicBezTo>
                  <a:pt x="653676" y="1774295"/>
                  <a:pt x="662386" y="1784879"/>
                  <a:pt x="660770" y="1789357"/>
                </a:cubicBezTo>
                <a:cubicBezTo>
                  <a:pt x="657542" y="1798315"/>
                  <a:pt x="666252" y="1808896"/>
                  <a:pt x="664636" y="1813375"/>
                </a:cubicBezTo>
                <a:cubicBezTo>
                  <a:pt x="663023" y="1817854"/>
                  <a:pt x="661406" y="1822332"/>
                  <a:pt x="651083" y="1816228"/>
                </a:cubicBezTo>
                <a:cubicBezTo>
                  <a:pt x="651083" y="1816228"/>
                  <a:pt x="651083" y="1816228"/>
                  <a:pt x="649468" y="1820706"/>
                </a:cubicBezTo>
                <a:cubicBezTo>
                  <a:pt x="649468" y="1820706"/>
                  <a:pt x="649468" y="1820706"/>
                  <a:pt x="639144" y="1814604"/>
                </a:cubicBezTo>
                <a:cubicBezTo>
                  <a:pt x="639144" y="1814604"/>
                  <a:pt x="640758" y="1810125"/>
                  <a:pt x="640758" y="1810125"/>
                </a:cubicBezTo>
                <a:cubicBezTo>
                  <a:pt x="640758" y="1810125"/>
                  <a:pt x="642373" y="1805646"/>
                  <a:pt x="642373" y="1805646"/>
                </a:cubicBezTo>
                <a:cubicBezTo>
                  <a:pt x="642373" y="1805646"/>
                  <a:pt x="642373" y="1805646"/>
                  <a:pt x="652698" y="1811749"/>
                </a:cubicBezTo>
                <a:cubicBezTo>
                  <a:pt x="654312" y="1807270"/>
                  <a:pt x="647217" y="1792210"/>
                  <a:pt x="648832" y="1787732"/>
                </a:cubicBezTo>
                <a:cubicBezTo>
                  <a:pt x="650447" y="1783253"/>
                  <a:pt x="643349" y="1768189"/>
                  <a:pt x="644964" y="1763710"/>
                </a:cubicBezTo>
                <a:close/>
                <a:moveTo>
                  <a:pt x="238315" y="1762013"/>
                </a:moveTo>
                <a:cubicBezTo>
                  <a:pt x="238315" y="1762013"/>
                  <a:pt x="243608" y="1769971"/>
                  <a:pt x="243608" y="1769971"/>
                </a:cubicBezTo>
                <a:cubicBezTo>
                  <a:pt x="243608" y="1777929"/>
                  <a:pt x="238315" y="1777929"/>
                  <a:pt x="238315" y="1777929"/>
                </a:cubicBezTo>
                <a:cubicBezTo>
                  <a:pt x="238315" y="1777929"/>
                  <a:pt x="233027" y="1777929"/>
                  <a:pt x="233027" y="1785890"/>
                </a:cubicBezTo>
                <a:cubicBezTo>
                  <a:pt x="233027" y="1785890"/>
                  <a:pt x="227734" y="1785890"/>
                  <a:pt x="227734" y="1785890"/>
                </a:cubicBezTo>
                <a:cubicBezTo>
                  <a:pt x="211861" y="1865480"/>
                  <a:pt x="132497" y="1857522"/>
                  <a:pt x="84877" y="1849564"/>
                </a:cubicBezTo>
                <a:cubicBezTo>
                  <a:pt x="84877" y="1849564"/>
                  <a:pt x="79585" y="1849564"/>
                  <a:pt x="79585" y="1849564"/>
                </a:cubicBezTo>
                <a:cubicBezTo>
                  <a:pt x="79585" y="1857522"/>
                  <a:pt x="79585" y="1857522"/>
                  <a:pt x="79585" y="1857522"/>
                </a:cubicBezTo>
                <a:cubicBezTo>
                  <a:pt x="74295" y="1857522"/>
                  <a:pt x="74295" y="1849564"/>
                  <a:pt x="74295" y="1849564"/>
                </a:cubicBezTo>
                <a:cubicBezTo>
                  <a:pt x="74295" y="1841602"/>
                  <a:pt x="74295" y="1833644"/>
                  <a:pt x="74295" y="1833644"/>
                </a:cubicBezTo>
                <a:cubicBezTo>
                  <a:pt x="79585" y="1833644"/>
                  <a:pt x="79585" y="1833644"/>
                  <a:pt x="79585" y="1833644"/>
                </a:cubicBezTo>
                <a:cubicBezTo>
                  <a:pt x="79585" y="1833644"/>
                  <a:pt x="79585" y="1833644"/>
                  <a:pt x="79585" y="1825686"/>
                </a:cubicBezTo>
                <a:cubicBezTo>
                  <a:pt x="90169" y="1785890"/>
                  <a:pt x="132497" y="1809768"/>
                  <a:pt x="153660" y="1777929"/>
                </a:cubicBezTo>
                <a:cubicBezTo>
                  <a:pt x="185407" y="1793847"/>
                  <a:pt x="190698" y="1769971"/>
                  <a:pt x="222444" y="1769971"/>
                </a:cubicBezTo>
                <a:cubicBezTo>
                  <a:pt x="222444" y="1769971"/>
                  <a:pt x="227734" y="1769971"/>
                  <a:pt x="227734" y="1769971"/>
                </a:cubicBezTo>
                <a:cubicBezTo>
                  <a:pt x="233027" y="1769971"/>
                  <a:pt x="233027" y="1762013"/>
                  <a:pt x="238315" y="1762013"/>
                </a:cubicBezTo>
                <a:close/>
                <a:moveTo>
                  <a:pt x="6708922" y="1739940"/>
                </a:moveTo>
                <a:cubicBezTo>
                  <a:pt x="6714544" y="1739304"/>
                  <a:pt x="6719747" y="1740068"/>
                  <a:pt x="6724783" y="1741595"/>
                </a:cubicBezTo>
                <a:cubicBezTo>
                  <a:pt x="6734854" y="1744649"/>
                  <a:pt x="6744252" y="1750757"/>
                  <a:pt x="6754995" y="1754828"/>
                </a:cubicBezTo>
                <a:cubicBezTo>
                  <a:pt x="6771111" y="1762972"/>
                  <a:pt x="6787223" y="1771115"/>
                  <a:pt x="6808707" y="1754828"/>
                </a:cubicBezTo>
                <a:cubicBezTo>
                  <a:pt x="6808707" y="1754828"/>
                  <a:pt x="6814079" y="1762972"/>
                  <a:pt x="6814079" y="1762972"/>
                </a:cubicBezTo>
                <a:cubicBezTo>
                  <a:pt x="6814079" y="1771115"/>
                  <a:pt x="6814079" y="1779259"/>
                  <a:pt x="6808707" y="1779259"/>
                </a:cubicBezTo>
                <a:cubicBezTo>
                  <a:pt x="6803336" y="1779259"/>
                  <a:pt x="6792595" y="1779259"/>
                  <a:pt x="6787223" y="1779259"/>
                </a:cubicBezTo>
                <a:cubicBezTo>
                  <a:pt x="6776480" y="1779259"/>
                  <a:pt x="6760368" y="1779259"/>
                  <a:pt x="6749625" y="1771115"/>
                </a:cubicBezTo>
                <a:cubicBezTo>
                  <a:pt x="6733511" y="1762972"/>
                  <a:pt x="6717397" y="1754828"/>
                  <a:pt x="6701284" y="1762972"/>
                </a:cubicBezTo>
                <a:cubicBezTo>
                  <a:pt x="6706655" y="1762972"/>
                  <a:pt x="6706655" y="1771115"/>
                  <a:pt x="6701284" y="1771115"/>
                </a:cubicBezTo>
                <a:cubicBezTo>
                  <a:pt x="6701284" y="1779259"/>
                  <a:pt x="6695913" y="1779259"/>
                  <a:pt x="6695913" y="1771115"/>
                </a:cubicBezTo>
                <a:cubicBezTo>
                  <a:pt x="6690542" y="1771115"/>
                  <a:pt x="6690542" y="1762972"/>
                  <a:pt x="6690542" y="1762972"/>
                </a:cubicBezTo>
                <a:cubicBezTo>
                  <a:pt x="6690542" y="1762972"/>
                  <a:pt x="6690542" y="1762972"/>
                  <a:pt x="6685170" y="1746685"/>
                </a:cubicBezTo>
                <a:cubicBezTo>
                  <a:pt x="6685170" y="1746685"/>
                  <a:pt x="6685170" y="1746685"/>
                  <a:pt x="6690542" y="1746685"/>
                </a:cubicBezTo>
                <a:cubicBezTo>
                  <a:pt x="6697256" y="1742613"/>
                  <a:pt x="6703299" y="1740577"/>
                  <a:pt x="6708922" y="1739940"/>
                </a:cubicBezTo>
                <a:close/>
                <a:moveTo>
                  <a:pt x="7047652" y="1730397"/>
                </a:moveTo>
                <a:cubicBezTo>
                  <a:pt x="7047652" y="1730397"/>
                  <a:pt x="7047652" y="1730397"/>
                  <a:pt x="7047652" y="1738541"/>
                </a:cubicBezTo>
                <a:cubicBezTo>
                  <a:pt x="7053039" y="1746685"/>
                  <a:pt x="7058427" y="1754828"/>
                  <a:pt x="7058427" y="1762972"/>
                </a:cubicBezTo>
                <a:cubicBezTo>
                  <a:pt x="7058427" y="1771115"/>
                  <a:pt x="7058427" y="1779259"/>
                  <a:pt x="7053039" y="1779259"/>
                </a:cubicBezTo>
                <a:cubicBezTo>
                  <a:pt x="7053039" y="1779259"/>
                  <a:pt x="7047652" y="1771115"/>
                  <a:pt x="7047652" y="1771115"/>
                </a:cubicBezTo>
                <a:cubicBezTo>
                  <a:pt x="7047652" y="1762972"/>
                  <a:pt x="7047652" y="1762972"/>
                  <a:pt x="7047652" y="1754828"/>
                </a:cubicBezTo>
                <a:cubicBezTo>
                  <a:pt x="7042265" y="1762972"/>
                  <a:pt x="7042265" y="1762972"/>
                  <a:pt x="7042265" y="1762972"/>
                </a:cubicBezTo>
                <a:cubicBezTo>
                  <a:pt x="7036877" y="1771115"/>
                  <a:pt x="7036877" y="1771115"/>
                  <a:pt x="7031490" y="1771115"/>
                </a:cubicBezTo>
                <a:cubicBezTo>
                  <a:pt x="7031490" y="1762972"/>
                  <a:pt x="7031490" y="1762972"/>
                  <a:pt x="7031490" y="1754828"/>
                </a:cubicBezTo>
                <a:cubicBezTo>
                  <a:pt x="7036877" y="1746685"/>
                  <a:pt x="7036877" y="1738541"/>
                  <a:pt x="7042265" y="1738541"/>
                </a:cubicBezTo>
                <a:cubicBezTo>
                  <a:pt x="7042265" y="1738541"/>
                  <a:pt x="7042265" y="1738541"/>
                  <a:pt x="7047652" y="1730397"/>
                </a:cubicBezTo>
                <a:close/>
                <a:moveTo>
                  <a:pt x="6574465" y="1712613"/>
                </a:moveTo>
                <a:cubicBezTo>
                  <a:pt x="6588710" y="1708660"/>
                  <a:pt x="6605547" y="1714589"/>
                  <a:pt x="6615906" y="1730397"/>
                </a:cubicBezTo>
                <a:cubicBezTo>
                  <a:pt x="6615906" y="1793629"/>
                  <a:pt x="6590007" y="1730397"/>
                  <a:pt x="6574465" y="1754109"/>
                </a:cubicBezTo>
                <a:cubicBezTo>
                  <a:pt x="6574465" y="1769917"/>
                  <a:pt x="6579646" y="1746205"/>
                  <a:pt x="6584826" y="1762013"/>
                </a:cubicBezTo>
                <a:cubicBezTo>
                  <a:pt x="6579646" y="1793629"/>
                  <a:pt x="6564106" y="1746205"/>
                  <a:pt x="6564106" y="1762013"/>
                </a:cubicBezTo>
                <a:cubicBezTo>
                  <a:pt x="6558925" y="1762013"/>
                  <a:pt x="6558925" y="1722493"/>
                  <a:pt x="6548566" y="1754109"/>
                </a:cubicBezTo>
                <a:cubicBezTo>
                  <a:pt x="6548566" y="1730397"/>
                  <a:pt x="6560221" y="1716566"/>
                  <a:pt x="6574465" y="1712613"/>
                </a:cubicBezTo>
                <a:close/>
                <a:moveTo>
                  <a:pt x="2543139" y="1675641"/>
                </a:moveTo>
                <a:lnTo>
                  <a:pt x="2547503" y="1691349"/>
                </a:lnTo>
                <a:lnTo>
                  <a:pt x="2555008" y="1676041"/>
                </a:lnTo>
                <a:lnTo>
                  <a:pt x="2554199" y="1675641"/>
                </a:lnTo>
                <a:close/>
                <a:moveTo>
                  <a:pt x="6850207" y="1661418"/>
                </a:moveTo>
                <a:cubicBezTo>
                  <a:pt x="6855550" y="1669274"/>
                  <a:pt x="6866241" y="1669274"/>
                  <a:pt x="6871584" y="1669274"/>
                </a:cubicBezTo>
                <a:cubicBezTo>
                  <a:pt x="6876928" y="1677130"/>
                  <a:pt x="6887618" y="1677130"/>
                  <a:pt x="6892963" y="1684985"/>
                </a:cubicBezTo>
                <a:cubicBezTo>
                  <a:pt x="6892963" y="1684985"/>
                  <a:pt x="6892963" y="1684985"/>
                  <a:pt x="6898306" y="1684985"/>
                </a:cubicBezTo>
                <a:cubicBezTo>
                  <a:pt x="6898306" y="1684985"/>
                  <a:pt x="6903651" y="1684985"/>
                  <a:pt x="6903651" y="1684985"/>
                </a:cubicBezTo>
                <a:cubicBezTo>
                  <a:pt x="6908996" y="1684985"/>
                  <a:pt x="6914340" y="1684985"/>
                  <a:pt x="6919683" y="1684985"/>
                </a:cubicBezTo>
                <a:cubicBezTo>
                  <a:pt x="6925028" y="1677130"/>
                  <a:pt x="6930374" y="1669274"/>
                  <a:pt x="6930374" y="1661418"/>
                </a:cubicBezTo>
                <a:cubicBezTo>
                  <a:pt x="6946407" y="1661418"/>
                  <a:pt x="6951751" y="1677130"/>
                  <a:pt x="6967784" y="1669274"/>
                </a:cubicBezTo>
                <a:cubicBezTo>
                  <a:pt x="6967784" y="1684985"/>
                  <a:pt x="6973128" y="1692843"/>
                  <a:pt x="6978473" y="1708554"/>
                </a:cubicBezTo>
                <a:cubicBezTo>
                  <a:pt x="6978473" y="1716410"/>
                  <a:pt x="6978473" y="1716410"/>
                  <a:pt x="6983818" y="1716410"/>
                </a:cubicBezTo>
                <a:cubicBezTo>
                  <a:pt x="6989161" y="1716410"/>
                  <a:pt x="6989161" y="1716410"/>
                  <a:pt x="6994507" y="1716410"/>
                </a:cubicBezTo>
                <a:cubicBezTo>
                  <a:pt x="7005197" y="1684985"/>
                  <a:pt x="7031917" y="1708554"/>
                  <a:pt x="7037262" y="1732123"/>
                </a:cubicBezTo>
                <a:cubicBezTo>
                  <a:pt x="7026574" y="1739979"/>
                  <a:pt x="7010540" y="1755690"/>
                  <a:pt x="7021229" y="1763546"/>
                </a:cubicBezTo>
                <a:cubicBezTo>
                  <a:pt x="7021229" y="1779259"/>
                  <a:pt x="7005197" y="1771404"/>
                  <a:pt x="6999852" y="1771404"/>
                </a:cubicBezTo>
                <a:cubicBezTo>
                  <a:pt x="6989161" y="1755690"/>
                  <a:pt x="7010540" y="1747834"/>
                  <a:pt x="6999852" y="1732123"/>
                </a:cubicBezTo>
                <a:cubicBezTo>
                  <a:pt x="6999852" y="1732123"/>
                  <a:pt x="6999852" y="1732123"/>
                  <a:pt x="6999852" y="1724265"/>
                </a:cubicBezTo>
                <a:cubicBezTo>
                  <a:pt x="6994507" y="1724265"/>
                  <a:pt x="6994507" y="1732123"/>
                  <a:pt x="6989161" y="1732123"/>
                </a:cubicBezTo>
                <a:cubicBezTo>
                  <a:pt x="6989161" y="1732123"/>
                  <a:pt x="6983818" y="1724265"/>
                  <a:pt x="6978473" y="1724265"/>
                </a:cubicBezTo>
                <a:cubicBezTo>
                  <a:pt x="6973128" y="1732123"/>
                  <a:pt x="6978473" y="1747834"/>
                  <a:pt x="6973128" y="1755690"/>
                </a:cubicBezTo>
                <a:cubicBezTo>
                  <a:pt x="6967784" y="1755690"/>
                  <a:pt x="6962441" y="1739979"/>
                  <a:pt x="6951751" y="1739979"/>
                </a:cubicBezTo>
                <a:cubicBezTo>
                  <a:pt x="6962441" y="1716410"/>
                  <a:pt x="6935717" y="1716410"/>
                  <a:pt x="6919683" y="1700699"/>
                </a:cubicBezTo>
                <a:cubicBezTo>
                  <a:pt x="6914340" y="1700699"/>
                  <a:pt x="6908996" y="1700699"/>
                  <a:pt x="6903651" y="1700699"/>
                </a:cubicBezTo>
                <a:cubicBezTo>
                  <a:pt x="6903651" y="1700699"/>
                  <a:pt x="6898306" y="1700699"/>
                  <a:pt x="6898306" y="1700699"/>
                </a:cubicBezTo>
                <a:cubicBezTo>
                  <a:pt x="6898306" y="1716410"/>
                  <a:pt x="6898306" y="1732123"/>
                  <a:pt x="6908996" y="1732123"/>
                </a:cubicBezTo>
                <a:cubicBezTo>
                  <a:pt x="6908996" y="1732123"/>
                  <a:pt x="6908996" y="1739979"/>
                  <a:pt x="6908996" y="1739979"/>
                </a:cubicBezTo>
                <a:cubicBezTo>
                  <a:pt x="6908996" y="1739979"/>
                  <a:pt x="6908996" y="1747834"/>
                  <a:pt x="6908996" y="1747834"/>
                </a:cubicBezTo>
                <a:cubicBezTo>
                  <a:pt x="6892963" y="1739979"/>
                  <a:pt x="6892963" y="1716410"/>
                  <a:pt x="6892963" y="1700699"/>
                </a:cubicBezTo>
                <a:cubicBezTo>
                  <a:pt x="6882273" y="1692843"/>
                  <a:pt x="6876928" y="1684985"/>
                  <a:pt x="6866241" y="1684985"/>
                </a:cubicBezTo>
                <a:cubicBezTo>
                  <a:pt x="6860895" y="1684985"/>
                  <a:pt x="6855550" y="1677130"/>
                  <a:pt x="6850207" y="1677130"/>
                </a:cubicBezTo>
                <a:cubicBezTo>
                  <a:pt x="6850207" y="1677130"/>
                  <a:pt x="6844862" y="1669274"/>
                  <a:pt x="6850207" y="1669274"/>
                </a:cubicBezTo>
                <a:cubicBezTo>
                  <a:pt x="6850207" y="1661418"/>
                  <a:pt x="6850207" y="1661418"/>
                  <a:pt x="6850207" y="1661418"/>
                </a:cubicBezTo>
                <a:close/>
                <a:moveTo>
                  <a:pt x="6271739" y="1653912"/>
                </a:moveTo>
                <a:lnTo>
                  <a:pt x="6272679" y="1661919"/>
                </a:lnTo>
                <a:lnTo>
                  <a:pt x="6273177" y="1654952"/>
                </a:lnTo>
                <a:close/>
                <a:moveTo>
                  <a:pt x="6350393" y="1629802"/>
                </a:moveTo>
                <a:cubicBezTo>
                  <a:pt x="6355781" y="1629802"/>
                  <a:pt x="6355781" y="1629802"/>
                  <a:pt x="6355781" y="1629802"/>
                </a:cubicBezTo>
                <a:cubicBezTo>
                  <a:pt x="6361168" y="1637466"/>
                  <a:pt x="6361168" y="1637466"/>
                  <a:pt x="6366555" y="1637466"/>
                </a:cubicBezTo>
                <a:cubicBezTo>
                  <a:pt x="6366555" y="1637466"/>
                  <a:pt x="6371942" y="1629802"/>
                  <a:pt x="6377329" y="1637466"/>
                </a:cubicBezTo>
                <a:cubicBezTo>
                  <a:pt x="6377329" y="1637466"/>
                  <a:pt x="6377329" y="1645131"/>
                  <a:pt x="6377329" y="1652795"/>
                </a:cubicBezTo>
                <a:cubicBezTo>
                  <a:pt x="6377329" y="1652795"/>
                  <a:pt x="6377329" y="1652795"/>
                  <a:pt x="6371942" y="1652795"/>
                </a:cubicBezTo>
                <a:cubicBezTo>
                  <a:pt x="6371942" y="1652795"/>
                  <a:pt x="6366555" y="1652795"/>
                  <a:pt x="6366555" y="1652795"/>
                </a:cubicBezTo>
                <a:cubicBezTo>
                  <a:pt x="6361168" y="1652795"/>
                  <a:pt x="6355781" y="1652795"/>
                  <a:pt x="6350393" y="1645131"/>
                </a:cubicBezTo>
                <a:cubicBezTo>
                  <a:pt x="6350393" y="1637466"/>
                  <a:pt x="6350393" y="1637466"/>
                  <a:pt x="6350393" y="1629802"/>
                </a:cubicBezTo>
                <a:close/>
                <a:moveTo>
                  <a:pt x="552626" y="1620825"/>
                </a:moveTo>
                <a:cubicBezTo>
                  <a:pt x="554510" y="1620485"/>
                  <a:pt x="557845" y="1621001"/>
                  <a:pt x="563654" y="1624436"/>
                </a:cubicBezTo>
                <a:cubicBezTo>
                  <a:pt x="563654" y="1624436"/>
                  <a:pt x="561924" y="1629235"/>
                  <a:pt x="561924" y="1629235"/>
                </a:cubicBezTo>
                <a:cubicBezTo>
                  <a:pt x="561924" y="1629235"/>
                  <a:pt x="561924" y="1629235"/>
                  <a:pt x="560194" y="1634033"/>
                </a:cubicBezTo>
                <a:cubicBezTo>
                  <a:pt x="558464" y="1638831"/>
                  <a:pt x="558464" y="1638831"/>
                  <a:pt x="558464" y="1638831"/>
                </a:cubicBezTo>
                <a:cubicBezTo>
                  <a:pt x="546848" y="1631963"/>
                  <a:pt x="546848" y="1631963"/>
                  <a:pt x="548577" y="1627165"/>
                </a:cubicBezTo>
                <a:cubicBezTo>
                  <a:pt x="548577" y="1627165"/>
                  <a:pt x="548577" y="1627165"/>
                  <a:pt x="550307" y="1622366"/>
                </a:cubicBezTo>
                <a:cubicBezTo>
                  <a:pt x="550307" y="1622366"/>
                  <a:pt x="550740" y="1621167"/>
                  <a:pt x="552626" y="1620825"/>
                </a:cubicBezTo>
                <a:close/>
                <a:moveTo>
                  <a:pt x="530950" y="1610921"/>
                </a:moveTo>
                <a:cubicBezTo>
                  <a:pt x="542563" y="1617788"/>
                  <a:pt x="542563" y="1617788"/>
                  <a:pt x="540929" y="1622319"/>
                </a:cubicBezTo>
                <a:cubicBezTo>
                  <a:pt x="540929" y="1622319"/>
                  <a:pt x="539296" y="1626852"/>
                  <a:pt x="537663" y="1631385"/>
                </a:cubicBezTo>
                <a:cubicBezTo>
                  <a:pt x="537663" y="1631385"/>
                  <a:pt x="536028" y="1635916"/>
                  <a:pt x="534394" y="1640449"/>
                </a:cubicBezTo>
                <a:cubicBezTo>
                  <a:pt x="534394" y="1640449"/>
                  <a:pt x="532759" y="1644980"/>
                  <a:pt x="521145" y="1638114"/>
                </a:cubicBezTo>
                <a:cubicBezTo>
                  <a:pt x="521145" y="1638114"/>
                  <a:pt x="522779" y="1633581"/>
                  <a:pt x="522779" y="1633581"/>
                </a:cubicBezTo>
                <a:cubicBezTo>
                  <a:pt x="524414" y="1629050"/>
                  <a:pt x="524414" y="1629050"/>
                  <a:pt x="526047" y="1624517"/>
                </a:cubicBezTo>
                <a:cubicBezTo>
                  <a:pt x="526865" y="1622252"/>
                  <a:pt x="524776" y="1618268"/>
                  <a:pt x="523938" y="1615711"/>
                </a:cubicBezTo>
                <a:cubicBezTo>
                  <a:pt x="523101" y="1613153"/>
                  <a:pt x="523508" y="1612020"/>
                  <a:pt x="529315" y="1615453"/>
                </a:cubicBezTo>
                <a:cubicBezTo>
                  <a:pt x="530950" y="1610921"/>
                  <a:pt x="530950" y="1610921"/>
                  <a:pt x="530950" y="1610921"/>
                </a:cubicBezTo>
                <a:close/>
                <a:moveTo>
                  <a:pt x="6442184" y="1605351"/>
                </a:moveTo>
                <a:cubicBezTo>
                  <a:pt x="6443707" y="1604116"/>
                  <a:pt x="6445310" y="1604116"/>
                  <a:pt x="6446593" y="1606092"/>
                </a:cubicBezTo>
                <a:cubicBezTo>
                  <a:pt x="6446593" y="1613994"/>
                  <a:pt x="6441464" y="1613994"/>
                  <a:pt x="6441464" y="1629804"/>
                </a:cubicBezTo>
                <a:cubicBezTo>
                  <a:pt x="6433766" y="1623876"/>
                  <a:pt x="6437615" y="1609056"/>
                  <a:pt x="6442184" y="1605351"/>
                </a:cubicBezTo>
                <a:close/>
                <a:moveTo>
                  <a:pt x="706669" y="1592563"/>
                </a:moveTo>
                <a:cubicBezTo>
                  <a:pt x="718283" y="1599429"/>
                  <a:pt x="710210" y="1621823"/>
                  <a:pt x="690207" y="1599131"/>
                </a:cubicBezTo>
                <a:cubicBezTo>
                  <a:pt x="691823" y="1594652"/>
                  <a:pt x="703439" y="1601520"/>
                  <a:pt x="706669" y="1592563"/>
                </a:cubicBezTo>
                <a:close/>
                <a:moveTo>
                  <a:pt x="6581995" y="1586333"/>
                </a:moveTo>
                <a:cubicBezTo>
                  <a:pt x="6583318" y="1585254"/>
                  <a:pt x="6584641" y="1585254"/>
                  <a:pt x="6584641" y="1589566"/>
                </a:cubicBezTo>
                <a:cubicBezTo>
                  <a:pt x="6589931" y="1589566"/>
                  <a:pt x="6589931" y="1589566"/>
                  <a:pt x="6600514" y="1589566"/>
                </a:cubicBezTo>
                <a:cubicBezTo>
                  <a:pt x="6600514" y="1589566"/>
                  <a:pt x="6600514" y="1589566"/>
                  <a:pt x="6600514" y="1598188"/>
                </a:cubicBezTo>
                <a:cubicBezTo>
                  <a:pt x="6600514" y="1598188"/>
                  <a:pt x="6600514" y="1606811"/>
                  <a:pt x="6600514" y="1606811"/>
                </a:cubicBezTo>
                <a:cubicBezTo>
                  <a:pt x="6595222" y="1606811"/>
                  <a:pt x="6595222" y="1606811"/>
                  <a:pt x="6595222" y="1606811"/>
                </a:cubicBezTo>
                <a:cubicBezTo>
                  <a:pt x="6589931" y="1606811"/>
                  <a:pt x="6584641" y="1606811"/>
                  <a:pt x="6579350" y="1598188"/>
                </a:cubicBezTo>
                <a:cubicBezTo>
                  <a:pt x="6579350" y="1598188"/>
                  <a:pt x="6579350" y="1589566"/>
                  <a:pt x="6579350" y="1589566"/>
                </a:cubicBezTo>
                <a:cubicBezTo>
                  <a:pt x="6579350" y="1589566"/>
                  <a:pt x="6580672" y="1587409"/>
                  <a:pt x="6581995" y="1586333"/>
                </a:cubicBezTo>
                <a:close/>
                <a:moveTo>
                  <a:pt x="6489305" y="1575195"/>
                </a:moveTo>
                <a:cubicBezTo>
                  <a:pt x="6489305" y="1575195"/>
                  <a:pt x="6489305" y="1575195"/>
                  <a:pt x="6494309" y="1575195"/>
                </a:cubicBezTo>
                <a:cubicBezTo>
                  <a:pt x="6494309" y="1583099"/>
                  <a:pt x="6499310" y="1583099"/>
                  <a:pt x="6504314" y="1591001"/>
                </a:cubicBezTo>
                <a:cubicBezTo>
                  <a:pt x="6504314" y="1591001"/>
                  <a:pt x="6504314" y="1598907"/>
                  <a:pt x="6504314" y="1598907"/>
                </a:cubicBezTo>
                <a:cubicBezTo>
                  <a:pt x="6504314" y="1606811"/>
                  <a:pt x="6499310" y="1606811"/>
                  <a:pt x="6499310" y="1606811"/>
                </a:cubicBezTo>
                <a:cubicBezTo>
                  <a:pt x="6499310" y="1606811"/>
                  <a:pt x="6499310" y="1606811"/>
                  <a:pt x="6494309" y="1606811"/>
                </a:cubicBezTo>
                <a:cubicBezTo>
                  <a:pt x="6494309" y="1598907"/>
                  <a:pt x="6489305" y="1598907"/>
                  <a:pt x="6489305" y="1598907"/>
                </a:cubicBezTo>
                <a:lnTo>
                  <a:pt x="6484305" y="1591001"/>
                </a:lnTo>
                <a:cubicBezTo>
                  <a:pt x="6484305" y="1591001"/>
                  <a:pt x="6479301" y="1583099"/>
                  <a:pt x="6484305" y="1583099"/>
                </a:cubicBezTo>
                <a:cubicBezTo>
                  <a:pt x="6484305" y="1575195"/>
                  <a:pt x="6489305" y="1575195"/>
                  <a:pt x="6489305" y="1575195"/>
                </a:cubicBezTo>
                <a:close/>
                <a:moveTo>
                  <a:pt x="567949" y="1563667"/>
                </a:moveTo>
                <a:cubicBezTo>
                  <a:pt x="570584" y="1564497"/>
                  <a:pt x="573005" y="1565928"/>
                  <a:pt x="573005" y="1565928"/>
                </a:cubicBezTo>
                <a:cubicBezTo>
                  <a:pt x="571275" y="1570727"/>
                  <a:pt x="579224" y="1581249"/>
                  <a:pt x="579224" y="1581249"/>
                </a:cubicBezTo>
                <a:cubicBezTo>
                  <a:pt x="579224" y="1581249"/>
                  <a:pt x="579224" y="1581249"/>
                  <a:pt x="577494" y="1586049"/>
                </a:cubicBezTo>
                <a:cubicBezTo>
                  <a:pt x="567814" y="1580325"/>
                  <a:pt x="567814" y="1580325"/>
                  <a:pt x="567814" y="1580325"/>
                </a:cubicBezTo>
                <a:cubicBezTo>
                  <a:pt x="569544" y="1575525"/>
                  <a:pt x="571275" y="1570727"/>
                  <a:pt x="561593" y="1565004"/>
                </a:cubicBezTo>
                <a:cubicBezTo>
                  <a:pt x="562458" y="1562605"/>
                  <a:pt x="565311" y="1562835"/>
                  <a:pt x="567949" y="1563667"/>
                </a:cubicBezTo>
                <a:close/>
                <a:moveTo>
                  <a:pt x="541246" y="1543271"/>
                </a:moveTo>
                <a:cubicBezTo>
                  <a:pt x="541246" y="1543271"/>
                  <a:pt x="552863" y="1550139"/>
                  <a:pt x="551278" y="1554539"/>
                </a:cubicBezTo>
                <a:cubicBezTo>
                  <a:pt x="549690" y="1558936"/>
                  <a:pt x="548105" y="1563336"/>
                  <a:pt x="548105" y="1563336"/>
                </a:cubicBezTo>
                <a:cubicBezTo>
                  <a:pt x="548105" y="1563336"/>
                  <a:pt x="548105" y="1563336"/>
                  <a:pt x="546518" y="1567735"/>
                </a:cubicBezTo>
                <a:cubicBezTo>
                  <a:pt x="534903" y="1560866"/>
                  <a:pt x="534903" y="1560866"/>
                  <a:pt x="534903" y="1560866"/>
                </a:cubicBezTo>
                <a:cubicBezTo>
                  <a:pt x="536488" y="1556466"/>
                  <a:pt x="538073" y="1552069"/>
                  <a:pt x="539659" y="1547671"/>
                </a:cubicBezTo>
                <a:cubicBezTo>
                  <a:pt x="541246" y="1543271"/>
                  <a:pt x="541246" y="1543271"/>
                  <a:pt x="541246" y="1543271"/>
                </a:cubicBezTo>
                <a:close/>
                <a:moveTo>
                  <a:pt x="4591271" y="1536872"/>
                </a:moveTo>
                <a:cubicBezTo>
                  <a:pt x="4593229" y="1536872"/>
                  <a:pt x="4595840" y="1538788"/>
                  <a:pt x="4598452" y="1542620"/>
                </a:cubicBezTo>
                <a:cubicBezTo>
                  <a:pt x="4598452" y="1550286"/>
                  <a:pt x="4603674" y="1550286"/>
                  <a:pt x="4608896" y="1550286"/>
                </a:cubicBezTo>
                <a:cubicBezTo>
                  <a:pt x="4614118" y="1550286"/>
                  <a:pt x="4619342" y="1557948"/>
                  <a:pt x="4624564" y="1565613"/>
                </a:cubicBezTo>
                <a:cubicBezTo>
                  <a:pt x="4624564" y="1565613"/>
                  <a:pt x="4624564" y="1573279"/>
                  <a:pt x="4619342" y="1580943"/>
                </a:cubicBezTo>
                <a:cubicBezTo>
                  <a:pt x="4614118" y="1580943"/>
                  <a:pt x="4614118" y="1580943"/>
                  <a:pt x="4614118" y="1580943"/>
                </a:cubicBezTo>
                <a:cubicBezTo>
                  <a:pt x="4608896" y="1573279"/>
                  <a:pt x="4608896" y="1573279"/>
                  <a:pt x="4603674" y="1573279"/>
                </a:cubicBezTo>
                <a:cubicBezTo>
                  <a:pt x="4598452" y="1565613"/>
                  <a:pt x="4593229" y="1565613"/>
                  <a:pt x="4588007" y="1557948"/>
                </a:cubicBezTo>
                <a:cubicBezTo>
                  <a:pt x="4588007" y="1550286"/>
                  <a:pt x="4588007" y="1550286"/>
                  <a:pt x="4588007" y="1542620"/>
                </a:cubicBezTo>
                <a:cubicBezTo>
                  <a:pt x="4588007" y="1538788"/>
                  <a:pt x="4589312" y="1536872"/>
                  <a:pt x="4591271" y="1536872"/>
                </a:cubicBezTo>
                <a:close/>
                <a:moveTo>
                  <a:pt x="559125" y="1493686"/>
                </a:moveTo>
                <a:cubicBezTo>
                  <a:pt x="559125" y="1493686"/>
                  <a:pt x="569155" y="1504951"/>
                  <a:pt x="569155" y="1504951"/>
                </a:cubicBezTo>
                <a:cubicBezTo>
                  <a:pt x="555954" y="1502483"/>
                  <a:pt x="554367" y="1506883"/>
                  <a:pt x="552781" y="1511282"/>
                </a:cubicBezTo>
                <a:cubicBezTo>
                  <a:pt x="541164" y="1504414"/>
                  <a:pt x="541164" y="1504414"/>
                  <a:pt x="541164" y="1504414"/>
                </a:cubicBezTo>
                <a:cubicBezTo>
                  <a:pt x="554367" y="1506883"/>
                  <a:pt x="555954" y="1502483"/>
                  <a:pt x="557539" y="1498086"/>
                </a:cubicBezTo>
                <a:cubicBezTo>
                  <a:pt x="557539" y="1498086"/>
                  <a:pt x="559125" y="1493686"/>
                  <a:pt x="559125" y="1493686"/>
                </a:cubicBezTo>
                <a:close/>
                <a:moveTo>
                  <a:pt x="4553521" y="1471514"/>
                </a:moveTo>
                <a:cubicBezTo>
                  <a:pt x="4554308" y="1471502"/>
                  <a:pt x="4554836" y="1472481"/>
                  <a:pt x="4554718" y="1474722"/>
                </a:cubicBezTo>
                <a:cubicBezTo>
                  <a:pt x="4554559" y="1477706"/>
                  <a:pt x="4553252" y="1482935"/>
                  <a:pt x="4549880" y="1491046"/>
                </a:cubicBezTo>
                <a:cubicBezTo>
                  <a:pt x="4547603" y="1484009"/>
                  <a:pt x="4548932" y="1477689"/>
                  <a:pt x="4550769" y="1474248"/>
                </a:cubicBezTo>
                <a:cubicBezTo>
                  <a:pt x="4551687" y="1472527"/>
                  <a:pt x="4552734" y="1471525"/>
                  <a:pt x="4553521" y="1471514"/>
                </a:cubicBezTo>
                <a:close/>
                <a:moveTo>
                  <a:pt x="552946" y="1468074"/>
                </a:moveTo>
                <a:cubicBezTo>
                  <a:pt x="559207" y="1469025"/>
                  <a:pt x="582474" y="1477778"/>
                  <a:pt x="589996" y="1486227"/>
                </a:cubicBezTo>
                <a:cubicBezTo>
                  <a:pt x="585238" y="1499423"/>
                  <a:pt x="566764" y="1472493"/>
                  <a:pt x="565178" y="1476890"/>
                </a:cubicBezTo>
                <a:cubicBezTo>
                  <a:pt x="553565" y="1470023"/>
                  <a:pt x="553565" y="1470023"/>
                  <a:pt x="553565" y="1470023"/>
                </a:cubicBezTo>
                <a:cubicBezTo>
                  <a:pt x="550660" y="1468306"/>
                  <a:pt x="550858" y="1467757"/>
                  <a:pt x="552946" y="1468074"/>
                </a:cubicBezTo>
                <a:close/>
                <a:moveTo>
                  <a:pt x="2453437" y="1464003"/>
                </a:moveTo>
                <a:lnTo>
                  <a:pt x="2451321" y="1467535"/>
                </a:lnTo>
                <a:cubicBezTo>
                  <a:pt x="2449730" y="1471948"/>
                  <a:pt x="2431067" y="1487686"/>
                  <a:pt x="2440181" y="1498428"/>
                </a:cubicBezTo>
                <a:cubicBezTo>
                  <a:pt x="2436999" y="1507254"/>
                  <a:pt x="2444521" y="1522410"/>
                  <a:pt x="2438157" y="1540065"/>
                </a:cubicBezTo>
                <a:cubicBezTo>
                  <a:pt x="2436566" y="1544478"/>
                  <a:pt x="2427452" y="1533736"/>
                  <a:pt x="2427452" y="1533736"/>
                </a:cubicBezTo>
                <a:cubicBezTo>
                  <a:pt x="2427452" y="1533736"/>
                  <a:pt x="2416314" y="1564627"/>
                  <a:pt x="2414722" y="1569042"/>
                </a:cubicBezTo>
                <a:lnTo>
                  <a:pt x="2400580" y="1600598"/>
                </a:lnTo>
                <a:lnTo>
                  <a:pt x="2405478" y="1604706"/>
                </a:lnTo>
                <a:cubicBezTo>
                  <a:pt x="2410787" y="1644114"/>
                  <a:pt x="2426722" y="1659877"/>
                  <a:pt x="2437346" y="1683522"/>
                </a:cubicBezTo>
                <a:cubicBezTo>
                  <a:pt x="2437346" y="1683522"/>
                  <a:pt x="2442658" y="1683522"/>
                  <a:pt x="2442658" y="1683522"/>
                </a:cubicBezTo>
                <a:cubicBezTo>
                  <a:pt x="2442658" y="1683522"/>
                  <a:pt x="2447970" y="1691404"/>
                  <a:pt x="2447970" y="1691404"/>
                </a:cubicBezTo>
                <a:cubicBezTo>
                  <a:pt x="2447970" y="1699287"/>
                  <a:pt x="2442658" y="1699287"/>
                  <a:pt x="2442658" y="1699287"/>
                </a:cubicBezTo>
                <a:cubicBezTo>
                  <a:pt x="2437346" y="1699287"/>
                  <a:pt x="2437346" y="1699287"/>
                  <a:pt x="2437346" y="1699287"/>
                </a:cubicBezTo>
                <a:cubicBezTo>
                  <a:pt x="2440002" y="1711109"/>
                  <a:pt x="2445313" y="1711109"/>
                  <a:pt x="2450625" y="1710124"/>
                </a:cubicBezTo>
                <a:lnTo>
                  <a:pt x="2454784" y="1709654"/>
                </a:lnTo>
                <a:lnTo>
                  <a:pt x="2461712" y="1665348"/>
                </a:lnTo>
                <a:cubicBezTo>
                  <a:pt x="2470618" y="1629719"/>
                  <a:pt x="2486302" y="1598176"/>
                  <a:pt x="2509907" y="1592140"/>
                </a:cubicBezTo>
                <a:lnTo>
                  <a:pt x="2511339" y="1595068"/>
                </a:lnTo>
                <a:lnTo>
                  <a:pt x="2512019" y="1594620"/>
                </a:lnTo>
                <a:cubicBezTo>
                  <a:pt x="2517342" y="1597766"/>
                  <a:pt x="2518393" y="1599332"/>
                  <a:pt x="2517472" y="1600208"/>
                </a:cubicBezTo>
                <a:lnTo>
                  <a:pt x="2514212" y="1600942"/>
                </a:lnTo>
                <a:lnTo>
                  <a:pt x="2533133" y="1639631"/>
                </a:lnTo>
                <a:lnTo>
                  <a:pt x="2538759" y="1659877"/>
                </a:lnTo>
                <a:lnTo>
                  <a:pt x="2554199" y="1659877"/>
                </a:lnTo>
                <a:cubicBezTo>
                  <a:pt x="2559511" y="1644114"/>
                  <a:pt x="2564822" y="1651995"/>
                  <a:pt x="2564822" y="1628350"/>
                </a:cubicBezTo>
                <a:lnTo>
                  <a:pt x="2568979" y="1626881"/>
                </a:lnTo>
                <a:lnTo>
                  <a:pt x="2569366" y="1611193"/>
                </a:lnTo>
                <a:cubicBezTo>
                  <a:pt x="2566815" y="1603683"/>
                  <a:pt x="2560925" y="1598650"/>
                  <a:pt x="2550012" y="1598105"/>
                </a:cubicBezTo>
                <a:cubicBezTo>
                  <a:pt x="2554778" y="1568634"/>
                  <a:pt x="2522953" y="1550352"/>
                  <a:pt x="2543055" y="1521931"/>
                </a:cubicBezTo>
                <a:cubicBezTo>
                  <a:pt x="2543071" y="1511462"/>
                  <a:pt x="2538954" y="1504536"/>
                  <a:pt x="2533802" y="1499151"/>
                </a:cubicBezTo>
                <a:lnTo>
                  <a:pt x="2527898" y="1493982"/>
                </a:lnTo>
                <a:lnTo>
                  <a:pt x="2527642" y="1494363"/>
                </a:lnTo>
                <a:lnTo>
                  <a:pt x="2526648" y="1492888"/>
                </a:lnTo>
                <a:lnTo>
                  <a:pt x="2519330" y="1486480"/>
                </a:lnTo>
                <a:lnTo>
                  <a:pt x="2511708" y="1486480"/>
                </a:lnTo>
                <a:cubicBezTo>
                  <a:pt x="2495772" y="1492391"/>
                  <a:pt x="2476851" y="1493870"/>
                  <a:pt x="2461662" y="1477615"/>
                </a:cubicBezTo>
                <a:close/>
                <a:moveTo>
                  <a:pt x="591381" y="1336174"/>
                </a:moveTo>
                <a:cubicBezTo>
                  <a:pt x="602138" y="1342533"/>
                  <a:pt x="602138" y="1342533"/>
                  <a:pt x="600545" y="1346949"/>
                </a:cubicBezTo>
                <a:cubicBezTo>
                  <a:pt x="600545" y="1346949"/>
                  <a:pt x="609709" y="1357721"/>
                  <a:pt x="609709" y="1357721"/>
                </a:cubicBezTo>
                <a:cubicBezTo>
                  <a:pt x="609709" y="1357721"/>
                  <a:pt x="609709" y="1357721"/>
                  <a:pt x="608118" y="1362136"/>
                </a:cubicBezTo>
                <a:cubicBezTo>
                  <a:pt x="618872" y="1368496"/>
                  <a:pt x="620464" y="1364079"/>
                  <a:pt x="622055" y="1359666"/>
                </a:cubicBezTo>
                <a:cubicBezTo>
                  <a:pt x="657119" y="1407175"/>
                  <a:pt x="655142" y="1448852"/>
                  <a:pt x="620899" y="1471453"/>
                </a:cubicBezTo>
                <a:cubicBezTo>
                  <a:pt x="610143" y="1465093"/>
                  <a:pt x="600979" y="1454319"/>
                  <a:pt x="591814" y="1443544"/>
                </a:cubicBezTo>
                <a:cubicBezTo>
                  <a:pt x="570305" y="1430827"/>
                  <a:pt x="573103" y="1459261"/>
                  <a:pt x="553182" y="1442127"/>
                </a:cubicBezTo>
                <a:cubicBezTo>
                  <a:pt x="561140" y="1420055"/>
                  <a:pt x="567892" y="1365133"/>
                  <a:pt x="592587" y="1369021"/>
                </a:cubicBezTo>
                <a:cubicBezTo>
                  <a:pt x="594180" y="1364607"/>
                  <a:pt x="583424" y="1358247"/>
                  <a:pt x="572667" y="1351889"/>
                </a:cubicBezTo>
                <a:cubicBezTo>
                  <a:pt x="574260" y="1347475"/>
                  <a:pt x="586607" y="1349419"/>
                  <a:pt x="597363" y="1355778"/>
                </a:cubicBezTo>
                <a:cubicBezTo>
                  <a:pt x="598954" y="1351362"/>
                  <a:pt x="598954" y="1351362"/>
                  <a:pt x="589790" y="1340589"/>
                </a:cubicBezTo>
                <a:cubicBezTo>
                  <a:pt x="589790" y="1340589"/>
                  <a:pt x="589790" y="1340589"/>
                  <a:pt x="591381" y="1336174"/>
                </a:cubicBezTo>
                <a:close/>
                <a:moveTo>
                  <a:pt x="640374" y="1272667"/>
                </a:moveTo>
                <a:cubicBezTo>
                  <a:pt x="642051" y="1272354"/>
                  <a:pt x="645022" y="1272805"/>
                  <a:pt x="650186" y="1275857"/>
                </a:cubicBezTo>
                <a:cubicBezTo>
                  <a:pt x="650186" y="1275857"/>
                  <a:pt x="658956" y="1286266"/>
                  <a:pt x="657404" y="1290573"/>
                </a:cubicBezTo>
                <a:cubicBezTo>
                  <a:pt x="655853" y="1294879"/>
                  <a:pt x="654300" y="1299186"/>
                  <a:pt x="652748" y="1303493"/>
                </a:cubicBezTo>
                <a:cubicBezTo>
                  <a:pt x="652748" y="1303493"/>
                  <a:pt x="651194" y="1307797"/>
                  <a:pt x="649641" y="1312106"/>
                </a:cubicBezTo>
                <a:cubicBezTo>
                  <a:pt x="648088" y="1316413"/>
                  <a:pt x="648088" y="1316413"/>
                  <a:pt x="646536" y="1320718"/>
                </a:cubicBezTo>
                <a:cubicBezTo>
                  <a:pt x="646536" y="1320718"/>
                  <a:pt x="655308" y="1331129"/>
                  <a:pt x="653756" y="1335435"/>
                </a:cubicBezTo>
                <a:cubicBezTo>
                  <a:pt x="653756" y="1335435"/>
                  <a:pt x="643431" y="1329331"/>
                  <a:pt x="643431" y="1329331"/>
                </a:cubicBezTo>
                <a:cubicBezTo>
                  <a:pt x="633106" y="1323227"/>
                  <a:pt x="633106" y="1323227"/>
                  <a:pt x="633106" y="1323227"/>
                </a:cubicBezTo>
                <a:cubicBezTo>
                  <a:pt x="634659" y="1318920"/>
                  <a:pt x="634659" y="1318920"/>
                  <a:pt x="634659" y="1318920"/>
                </a:cubicBezTo>
                <a:cubicBezTo>
                  <a:pt x="634659" y="1318920"/>
                  <a:pt x="634659" y="1318920"/>
                  <a:pt x="624332" y="1312816"/>
                </a:cubicBezTo>
                <a:cubicBezTo>
                  <a:pt x="619675" y="1325734"/>
                  <a:pt x="602132" y="1304914"/>
                  <a:pt x="591806" y="1298807"/>
                </a:cubicBezTo>
                <a:cubicBezTo>
                  <a:pt x="594911" y="1290196"/>
                  <a:pt x="605237" y="1296300"/>
                  <a:pt x="606789" y="1291995"/>
                </a:cubicBezTo>
                <a:cubicBezTo>
                  <a:pt x="608342" y="1287689"/>
                  <a:pt x="608342" y="1287689"/>
                  <a:pt x="609895" y="1283380"/>
                </a:cubicBezTo>
                <a:cubicBezTo>
                  <a:pt x="611447" y="1279075"/>
                  <a:pt x="611447" y="1279075"/>
                  <a:pt x="611447" y="1279075"/>
                </a:cubicBezTo>
                <a:cubicBezTo>
                  <a:pt x="611447" y="1279075"/>
                  <a:pt x="621772" y="1285180"/>
                  <a:pt x="620219" y="1289484"/>
                </a:cubicBezTo>
                <a:cubicBezTo>
                  <a:pt x="618665" y="1293793"/>
                  <a:pt x="618665" y="1293793"/>
                  <a:pt x="617113" y="1298100"/>
                </a:cubicBezTo>
                <a:cubicBezTo>
                  <a:pt x="617113" y="1298100"/>
                  <a:pt x="627438" y="1304202"/>
                  <a:pt x="627438" y="1304202"/>
                </a:cubicBezTo>
                <a:cubicBezTo>
                  <a:pt x="628990" y="1299897"/>
                  <a:pt x="630543" y="1295589"/>
                  <a:pt x="632095" y="1291282"/>
                </a:cubicBezTo>
                <a:cubicBezTo>
                  <a:pt x="633648" y="1286977"/>
                  <a:pt x="635202" y="1282671"/>
                  <a:pt x="638306" y="1274057"/>
                </a:cubicBezTo>
                <a:cubicBezTo>
                  <a:pt x="638306" y="1274057"/>
                  <a:pt x="638694" y="1272980"/>
                  <a:pt x="640374" y="1272667"/>
                </a:cubicBezTo>
                <a:close/>
                <a:moveTo>
                  <a:pt x="649845" y="1238623"/>
                </a:moveTo>
                <a:cubicBezTo>
                  <a:pt x="652896" y="1240929"/>
                  <a:pt x="653949" y="1245337"/>
                  <a:pt x="646781" y="1250560"/>
                </a:cubicBezTo>
                <a:cubicBezTo>
                  <a:pt x="641721" y="1245045"/>
                  <a:pt x="640386" y="1241417"/>
                  <a:pt x="640933" y="1239296"/>
                </a:cubicBezTo>
                <a:cubicBezTo>
                  <a:pt x="641750" y="1236115"/>
                  <a:pt x="646796" y="1236320"/>
                  <a:pt x="649845" y="1238623"/>
                </a:cubicBezTo>
                <a:close/>
                <a:moveTo>
                  <a:pt x="670974" y="1109625"/>
                </a:moveTo>
                <a:cubicBezTo>
                  <a:pt x="690893" y="1126755"/>
                  <a:pt x="676957" y="1129220"/>
                  <a:pt x="700057" y="1137528"/>
                </a:cubicBezTo>
                <a:cubicBezTo>
                  <a:pt x="707632" y="1152710"/>
                  <a:pt x="706041" y="1157123"/>
                  <a:pt x="701269" y="1170360"/>
                </a:cubicBezTo>
                <a:cubicBezTo>
                  <a:pt x="699678" y="1174773"/>
                  <a:pt x="699678" y="1174773"/>
                  <a:pt x="698088" y="1179186"/>
                </a:cubicBezTo>
                <a:cubicBezTo>
                  <a:pt x="698088" y="1179186"/>
                  <a:pt x="698088" y="1179186"/>
                  <a:pt x="696497" y="1183597"/>
                </a:cubicBezTo>
                <a:cubicBezTo>
                  <a:pt x="713233" y="1209551"/>
                  <a:pt x="674605" y="1208126"/>
                  <a:pt x="674224" y="1245372"/>
                </a:cubicBezTo>
                <a:cubicBezTo>
                  <a:pt x="651122" y="1237065"/>
                  <a:pt x="652713" y="1232654"/>
                  <a:pt x="629612" y="1224350"/>
                </a:cubicBezTo>
                <a:cubicBezTo>
                  <a:pt x="629612" y="1224350"/>
                  <a:pt x="628021" y="1228761"/>
                  <a:pt x="626431" y="1233174"/>
                </a:cubicBezTo>
                <a:cubicBezTo>
                  <a:pt x="626431" y="1233174"/>
                  <a:pt x="624840" y="1237587"/>
                  <a:pt x="624840" y="1237587"/>
                </a:cubicBezTo>
                <a:cubicBezTo>
                  <a:pt x="614084" y="1231228"/>
                  <a:pt x="615675" y="1226815"/>
                  <a:pt x="615675" y="1226815"/>
                </a:cubicBezTo>
                <a:cubicBezTo>
                  <a:pt x="617266" y="1222402"/>
                  <a:pt x="617266" y="1222402"/>
                  <a:pt x="618857" y="1217990"/>
                </a:cubicBezTo>
                <a:cubicBezTo>
                  <a:pt x="615070" y="1210398"/>
                  <a:pt x="615563" y="1199983"/>
                  <a:pt x="619692" y="1193057"/>
                </a:cubicBezTo>
                <a:cubicBezTo>
                  <a:pt x="623818" y="1186129"/>
                  <a:pt x="631583" y="1182691"/>
                  <a:pt x="642338" y="1189050"/>
                </a:cubicBezTo>
                <a:cubicBezTo>
                  <a:pt x="636356" y="1169453"/>
                  <a:pt x="625600" y="1163093"/>
                  <a:pt x="641127" y="1156216"/>
                </a:cubicBezTo>
                <a:cubicBezTo>
                  <a:pt x="662638" y="1168933"/>
                  <a:pt x="673394" y="1175293"/>
                  <a:pt x="674985" y="1170878"/>
                </a:cubicBezTo>
                <a:cubicBezTo>
                  <a:pt x="674985" y="1170878"/>
                  <a:pt x="674985" y="1170878"/>
                  <a:pt x="685740" y="1177237"/>
                </a:cubicBezTo>
                <a:cubicBezTo>
                  <a:pt x="685740" y="1177237"/>
                  <a:pt x="687331" y="1172826"/>
                  <a:pt x="687331" y="1172826"/>
                </a:cubicBezTo>
                <a:cubicBezTo>
                  <a:pt x="676576" y="1166466"/>
                  <a:pt x="676576" y="1166466"/>
                  <a:pt x="678165" y="1162055"/>
                </a:cubicBezTo>
                <a:cubicBezTo>
                  <a:pt x="664229" y="1164520"/>
                  <a:pt x="658248" y="1144923"/>
                  <a:pt x="653475" y="1158163"/>
                </a:cubicBezTo>
                <a:cubicBezTo>
                  <a:pt x="624389" y="1130260"/>
                  <a:pt x="655446" y="1116503"/>
                  <a:pt x="670974" y="1109625"/>
                </a:cubicBezTo>
                <a:close/>
                <a:moveTo>
                  <a:pt x="667269" y="1038559"/>
                </a:moveTo>
                <a:cubicBezTo>
                  <a:pt x="672893" y="1038071"/>
                  <a:pt x="681864" y="1040060"/>
                  <a:pt x="695962" y="1045743"/>
                </a:cubicBezTo>
                <a:cubicBezTo>
                  <a:pt x="695962" y="1045743"/>
                  <a:pt x="697538" y="1041371"/>
                  <a:pt x="697538" y="1041371"/>
                </a:cubicBezTo>
                <a:cubicBezTo>
                  <a:pt x="699114" y="1036998"/>
                  <a:pt x="709763" y="1043294"/>
                  <a:pt x="709763" y="1043294"/>
                </a:cubicBezTo>
                <a:cubicBezTo>
                  <a:pt x="720411" y="1049590"/>
                  <a:pt x="718836" y="1053962"/>
                  <a:pt x="718836" y="1053962"/>
                </a:cubicBezTo>
                <a:cubicBezTo>
                  <a:pt x="717258" y="1058335"/>
                  <a:pt x="715683" y="1062707"/>
                  <a:pt x="715683" y="1062707"/>
                </a:cubicBezTo>
                <a:cubicBezTo>
                  <a:pt x="712530" y="1071450"/>
                  <a:pt x="698729" y="1073899"/>
                  <a:pt x="703072" y="1097683"/>
                </a:cubicBezTo>
                <a:cubicBezTo>
                  <a:pt x="703072" y="1097683"/>
                  <a:pt x="701498" y="1102055"/>
                  <a:pt x="710566" y="1112723"/>
                </a:cubicBezTo>
                <a:cubicBezTo>
                  <a:pt x="708989" y="1117094"/>
                  <a:pt x="708989" y="1117094"/>
                  <a:pt x="698344" y="1110800"/>
                </a:cubicBezTo>
                <a:cubicBezTo>
                  <a:pt x="698344" y="1110800"/>
                  <a:pt x="698344" y="1110800"/>
                  <a:pt x="687695" y="1104504"/>
                </a:cubicBezTo>
                <a:cubicBezTo>
                  <a:pt x="687695" y="1104504"/>
                  <a:pt x="689271" y="1100132"/>
                  <a:pt x="689271" y="1100132"/>
                </a:cubicBezTo>
                <a:cubicBezTo>
                  <a:pt x="689271" y="1100132"/>
                  <a:pt x="689271" y="1100132"/>
                  <a:pt x="690848" y="1095759"/>
                </a:cubicBezTo>
                <a:cubicBezTo>
                  <a:pt x="690848" y="1095759"/>
                  <a:pt x="690848" y="1095759"/>
                  <a:pt x="680199" y="1089464"/>
                </a:cubicBezTo>
                <a:cubicBezTo>
                  <a:pt x="678623" y="1093836"/>
                  <a:pt x="678623" y="1093836"/>
                  <a:pt x="677046" y="1098209"/>
                </a:cubicBezTo>
                <a:cubicBezTo>
                  <a:pt x="677046" y="1098209"/>
                  <a:pt x="664825" y="1096285"/>
                  <a:pt x="666399" y="1091915"/>
                </a:cubicBezTo>
                <a:cubicBezTo>
                  <a:pt x="655751" y="1085619"/>
                  <a:pt x="655751" y="1085619"/>
                  <a:pt x="657327" y="1081247"/>
                </a:cubicBezTo>
                <a:cubicBezTo>
                  <a:pt x="657327" y="1081247"/>
                  <a:pt x="657327" y="1081247"/>
                  <a:pt x="658903" y="1076872"/>
                </a:cubicBezTo>
                <a:cubicBezTo>
                  <a:pt x="662056" y="1068129"/>
                  <a:pt x="657225" y="1054664"/>
                  <a:pt x="658651" y="1046225"/>
                </a:cubicBezTo>
                <a:cubicBezTo>
                  <a:pt x="659365" y="1042007"/>
                  <a:pt x="661644" y="1039045"/>
                  <a:pt x="667269" y="1038559"/>
                </a:cubicBezTo>
                <a:close/>
                <a:moveTo>
                  <a:pt x="2633869" y="997223"/>
                </a:moveTo>
                <a:cubicBezTo>
                  <a:pt x="2632278" y="1001636"/>
                  <a:pt x="2641391" y="1012378"/>
                  <a:pt x="2642982" y="1007965"/>
                </a:cubicBezTo>
                <a:cubicBezTo>
                  <a:pt x="2636619" y="1025619"/>
                  <a:pt x="2596548" y="1028698"/>
                  <a:pt x="2594523" y="1070333"/>
                </a:cubicBezTo>
                <a:cubicBezTo>
                  <a:pt x="2591341" y="1079161"/>
                  <a:pt x="2600454" y="1089903"/>
                  <a:pt x="2600454" y="1089903"/>
                </a:cubicBezTo>
                <a:cubicBezTo>
                  <a:pt x="2598863" y="1094318"/>
                  <a:pt x="2575863" y="1086071"/>
                  <a:pt x="2584977" y="1096813"/>
                </a:cubicBezTo>
                <a:cubicBezTo>
                  <a:pt x="2581795" y="1105641"/>
                  <a:pt x="2592499" y="1111970"/>
                  <a:pt x="2600021" y="1127124"/>
                </a:cubicBezTo>
                <a:lnTo>
                  <a:pt x="2587726" y="1125209"/>
                </a:lnTo>
                <a:lnTo>
                  <a:pt x="2584653" y="1124729"/>
                </a:lnTo>
                <a:cubicBezTo>
                  <a:pt x="2578503" y="1123773"/>
                  <a:pt x="2575430" y="1123293"/>
                  <a:pt x="2587726" y="1125209"/>
                </a:cubicBezTo>
                <a:lnTo>
                  <a:pt x="2581404" y="1143307"/>
                </a:lnTo>
                <a:cubicBezTo>
                  <a:pt x="2568055" y="1161766"/>
                  <a:pt x="2541256" y="1182062"/>
                  <a:pt x="2569789" y="1210980"/>
                </a:cubicBezTo>
                <a:cubicBezTo>
                  <a:pt x="2574130" y="1234961"/>
                  <a:pt x="2555470" y="1250699"/>
                  <a:pt x="2538400" y="1262024"/>
                </a:cubicBezTo>
                <a:cubicBezTo>
                  <a:pt x="2536808" y="1266437"/>
                  <a:pt x="2553444" y="1292334"/>
                  <a:pt x="2547081" y="1309986"/>
                </a:cubicBezTo>
                <a:cubicBezTo>
                  <a:pt x="2545490" y="1314401"/>
                  <a:pt x="2534784" y="1308072"/>
                  <a:pt x="2533193" y="1312485"/>
                </a:cubicBezTo>
                <a:cubicBezTo>
                  <a:pt x="2519306" y="1314984"/>
                  <a:pt x="2523646" y="1338965"/>
                  <a:pt x="2517282" y="1356617"/>
                </a:cubicBezTo>
                <a:cubicBezTo>
                  <a:pt x="2515690" y="1361032"/>
                  <a:pt x="2501802" y="1363530"/>
                  <a:pt x="2500211" y="1367943"/>
                </a:cubicBezTo>
                <a:cubicBezTo>
                  <a:pt x="2497030" y="1376769"/>
                  <a:pt x="2520031" y="1385015"/>
                  <a:pt x="2483144" y="1379266"/>
                </a:cubicBezTo>
                <a:cubicBezTo>
                  <a:pt x="2489290" y="1380225"/>
                  <a:pt x="2493847" y="1385597"/>
                  <a:pt x="2496072" y="1392934"/>
                </a:cubicBezTo>
                <a:lnTo>
                  <a:pt x="2495439" y="1408064"/>
                </a:lnTo>
                <a:lnTo>
                  <a:pt x="2501083" y="1407666"/>
                </a:lnTo>
                <a:cubicBezTo>
                  <a:pt x="2495774" y="1431310"/>
                  <a:pt x="2506396" y="1431310"/>
                  <a:pt x="2506396" y="1447072"/>
                </a:cubicBezTo>
                <a:cubicBezTo>
                  <a:pt x="2506396" y="1447072"/>
                  <a:pt x="2506396" y="1447072"/>
                  <a:pt x="2511708" y="1439191"/>
                </a:cubicBezTo>
                <a:cubicBezTo>
                  <a:pt x="2511708" y="1439191"/>
                  <a:pt x="2511708" y="1439191"/>
                  <a:pt x="2517019" y="1439191"/>
                </a:cubicBezTo>
                <a:cubicBezTo>
                  <a:pt x="2517019" y="1439191"/>
                  <a:pt x="2517019" y="1439191"/>
                  <a:pt x="2517019" y="1447072"/>
                </a:cubicBezTo>
                <a:cubicBezTo>
                  <a:pt x="2517019" y="1447072"/>
                  <a:pt x="2517019" y="1447072"/>
                  <a:pt x="2511708" y="1454955"/>
                </a:cubicBezTo>
                <a:cubicBezTo>
                  <a:pt x="2511708" y="1454955"/>
                  <a:pt x="2517019" y="1462836"/>
                  <a:pt x="2517019" y="1470716"/>
                </a:cubicBezTo>
                <a:cubicBezTo>
                  <a:pt x="2517019" y="1470716"/>
                  <a:pt x="2517019" y="1470716"/>
                  <a:pt x="2522330" y="1470716"/>
                </a:cubicBezTo>
                <a:lnTo>
                  <a:pt x="2522998" y="1471213"/>
                </a:lnTo>
                <a:lnTo>
                  <a:pt x="2545459" y="1401803"/>
                </a:lnTo>
                <a:cubicBezTo>
                  <a:pt x="2555090" y="1374979"/>
                  <a:pt x="2563978" y="1349817"/>
                  <a:pt x="2568142" y="1327957"/>
                </a:cubicBezTo>
                <a:cubicBezTo>
                  <a:pt x="2583497" y="1318537"/>
                  <a:pt x="2597678" y="1303402"/>
                  <a:pt x="2614202" y="1299700"/>
                </a:cubicBezTo>
                <a:cubicBezTo>
                  <a:pt x="2577709" y="1248082"/>
                  <a:pt x="2633352" y="1129481"/>
                  <a:pt x="2677036" y="1110725"/>
                </a:cubicBezTo>
                <a:lnTo>
                  <a:pt x="2677084" y="1110454"/>
                </a:lnTo>
                <a:lnTo>
                  <a:pt x="2675863" y="1107866"/>
                </a:lnTo>
                <a:cubicBezTo>
                  <a:pt x="2673502" y="1100575"/>
                  <a:pt x="2672315" y="1094637"/>
                  <a:pt x="2665273" y="1095711"/>
                </a:cubicBezTo>
                <a:cubicBezTo>
                  <a:pt x="2660567" y="1090308"/>
                  <a:pt x="2662124" y="1085990"/>
                  <a:pt x="2666619" y="1082752"/>
                </a:cubicBezTo>
                <a:lnTo>
                  <a:pt x="2683122" y="1077126"/>
                </a:lnTo>
                <a:lnTo>
                  <a:pt x="2683879" y="1072941"/>
                </a:lnTo>
                <a:lnTo>
                  <a:pt x="2684732" y="1054082"/>
                </a:lnTo>
                <a:lnTo>
                  <a:pt x="2681605" y="1052586"/>
                </a:lnTo>
                <a:cubicBezTo>
                  <a:pt x="2681605" y="1052586"/>
                  <a:pt x="2679105" y="1049751"/>
                  <a:pt x="2678056" y="1047771"/>
                </a:cubicBezTo>
                <a:lnTo>
                  <a:pt x="2681537" y="1047999"/>
                </a:lnTo>
                <a:lnTo>
                  <a:pt x="2674794" y="1036484"/>
                </a:lnTo>
                <a:lnTo>
                  <a:pt x="2675119" y="1035599"/>
                </a:lnTo>
                <a:lnTo>
                  <a:pt x="2673218" y="1036760"/>
                </a:lnTo>
                <a:cubicBezTo>
                  <a:pt x="2671603" y="1041239"/>
                  <a:pt x="2671603" y="1041239"/>
                  <a:pt x="2671603" y="1041239"/>
                </a:cubicBezTo>
                <a:cubicBezTo>
                  <a:pt x="2659986" y="1034371"/>
                  <a:pt x="2661601" y="1029893"/>
                  <a:pt x="2661601" y="1029893"/>
                </a:cubicBezTo>
                <a:cubicBezTo>
                  <a:pt x="2663216" y="1025414"/>
                  <a:pt x="2664830" y="1020935"/>
                  <a:pt x="2676447" y="1027803"/>
                </a:cubicBezTo>
                <a:lnTo>
                  <a:pt x="2678062" y="1023325"/>
                </a:lnTo>
                <a:lnTo>
                  <a:pt x="2679309" y="1024181"/>
                </a:lnTo>
                <a:lnTo>
                  <a:pt x="2685107" y="1008380"/>
                </a:lnTo>
                <a:lnTo>
                  <a:pt x="2683596" y="1007884"/>
                </a:lnTo>
                <a:cubicBezTo>
                  <a:pt x="2681859" y="1008197"/>
                  <a:pt x="2681461" y="1009299"/>
                  <a:pt x="2681461" y="1009299"/>
                </a:cubicBezTo>
                <a:cubicBezTo>
                  <a:pt x="2669165" y="1007385"/>
                  <a:pt x="2656869" y="1005467"/>
                  <a:pt x="2644574" y="1003552"/>
                </a:cubicBezTo>
                <a:cubicBezTo>
                  <a:pt x="2633869" y="997223"/>
                  <a:pt x="2633869" y="997223"/>
                  <a:pt x="2633869" y="997223"/>
                </a:cubicBezTo>
                <a:close/>
                <a:moveTo>
                  <a:pt x="683492" y="968284"/>
                </a:moveTo>
                <a:cubicBezTo>
                  <a:pt x="685049" y="968530"/>
                  <a:pt x="687758" y="970132"/>
                  <a:pt x="693179" y="973337"/>
                </a:cubicBezTo>
                <a:cubicBezTo>
                  <a:pt x="693179" y="973337"/>
                  <a:pt x="691577" y="977779"/>
                  <a:pt x="691577" y="977779"/>
                </a:cubicBezTo>
                <a:cubicBezTo>
                  <a:pt x="691577" y="977779"/>
                  <a:pt x="689976" y="982223"/>
                  <a:pt x="689976" y="982223"/>
                </a:cubicBezTo>
                <a:cubicBezTo>
                  <a:pt x="686771" y="991109"/>
                  <a:pt x="683568" y="999995"/>
                  <a:pt x="691206" y="1015291"/>
                </a:cubicBezTo>
                <a:cubicBezTo>
                  <a:pt x="691206" y="1015291"/>
                  <a:pt x="691206" y="1015291"/>
                  <a:pt x="703648" y="1017257"/>
                </a:cubicBezTo>
                <a:cubicBezTo>
                  <a:pt x="703648" y="1017257"/>
                  <a:pt x="703648" y="1017257"/>
                  <a:pt x="712888" y="1028111"/>
                </a:cubicBezTo>
                <a:cubicBezTo>
                  <a:pt x="712888" y="1028111"/>
                  <a:pt x="712888" y="1028111"/>
                  <a:pt x="700445" y="1026145"/>
                </a:cubicBezTo>
                <a:cubicBezTo>
                  <a:pt x="700445" y="1026145"/>
                  <a:pt x="689603" y="1019735"/>
                  <a:pt x="689603" y="1019735"/>
                </a:cubicBezTo>
                <a:lnTo>
                  <a:pt x="678762" y="1013325"/>
                </a:lnTo>
                <a:cubicBezTo>
                  <a:pt x="669523" y="1002471"/>
                  <a:pt x="668816" y="995315"/>
                  <a:pt x="670817" y="989762"/>
                </a:cubicBezTo>
                <a:cubicBezTo>
                  <a:pt x="672821" y="984208"/>
                  <a:pt x="677532" y="980257"/>
                  <a:pt x="679133" y="975813"/>
                </a:cubicBezTo>
                <a:cubicBezTo>
                  <a:pt x="679133" y="975813"/>
                  <a:pt x="680736" y="971369"/>
                  <a:pt x="680736" y="971369"/>
                </a:cubicBezTo>
                <a:cubicBezTo>
                  <a:pt x="681536" y="969148"/>
                  <a:pt x="681938" y="968037"/>
                  <a:pt x="683492" y="968284"/>
                </a:cubicBezTo>
                <a:close/>
                <a:moveTo>
                  <a:pt x="680851" y="934569"/>
                </a:moveTo>
                <a:cubicBezTo>
                  <a:pt x="680851" y="934569"/>
                  <a:pt x="680851" y="934569"/>
                  <a:pt x="691822" y="941054"/>
                </a:cubicBezTo>
                <a:cubicBezTo>
                  <a:pt x="693425" y="936612"/>
                  <a:pt x="715367" y="949582"/>
                  <a:pt x="724734" y="960514"/>
                </a:cubicBezTo>
                <a:cubicBezTo>
                  <a:pt x="723131" y="964957"/>
                  <a:pt x="732502" y="975885"/>
                  <a:pt x="730899" y="980329"/>
                </a:cubicBezTo>
                <a:cubicBezTo>
                  <a:pt x="729297" y="984773"/>
                  <a:pt x="738665" y="995702"/>
                  <a:pt x="737065" y="1000144"/>
                </a:cubicBezTo>
                <a:cubicBezTo>
                  <a:pt x="737065" y="1000144"/>
                  <a:pt x="737065" y="1000144"/>
                  <a:pt x="735462" y="1004588"/>
                </a:cubicBezTo>
                <a:cubicBezTo>
                  <a:pt x="735462" y="1004588"/>
                  <a:pt x="722889" y="1002545"/>
                  <a:pt x="722889" y="1002545"/>
                </a:cubicBezTo>
                <a:cubicBezTo>
                  <a:pt x="724491" y="998101"/>
                  <a:pt x="713520" y="991616"/>
                  <a:pt x="715123" y="987172"/>
                </a:cubicBezTo>
                <a:cubicBezTo>
                  <a:pt x="716725" y="982729"/>
                  <a:pt x="718326" y="978285"/>
                  <a:pt x="719928" y="973842"/>
                </a:cubicBezTo>
                <a:cubicBezTo>
                  <a:pt x="708957" y="967356"/>
                  <a:pt x="710560" y="962912"/>
                  <a:pt x="712162" y="958471"/>
                </a:cubicBezTo>
                <a:cubicBezTo>
                  <a:pt x="701191" y="951985"/>
                  <a:pt x="701191" y="951985"/>
                  <a:pt x="701191" y="951985"/>
                </a:cubicBezTo>
                <a:cubicBezTo>
                  <a:pt x="701191" y="951985"/>
                  <a:pt x="701191" y="951985"/>
                  <a:pt x="690220" y="945498"/>
                </a:cubicBezTo>
                <a:cubicBezTo>
                  <a:pt x="688618" y="949940"/>
                  <a:pt x="688618" y="949940"/>
                  <a:pt x="679249" y="939013"/>
                </a:cubicBezTo>
                <a:cubicBezTo>
                  <a:pt x="679249" y="939013"/>
                  <a:pt x="680851" y="934569"/>
                  <a:pt x="680851" y="934569"/>
                </a:cubicBezTo>
                <a:close/>
                <a:moveTo>
                  <a:pt x="2710501" y="928756"/>
                </a:moveTo>
                <a:cubicBezTo>
                  <a:pt x="2703954" y="928902"/>
                  <a:pt x="2697011" y="930150"/>
                  <a:pt x="2696215" y="932358"/>
                </a:cubicBezTo>
                <a:cubicBezTo>
                  <a:pt x="2694624" y="936770"/>
                  <a:pt x="2703738" y="947512"/>
                  <a:pt x="2703738" y="947512"/>
                </a:cubicBezTo>
                <a:cubicBezTo>
                  <a:pt x="2686668" y="958838"/>
                  <a:pt x="2651371" y="948676"/>
                  <a:pt x="2645007" y="966330"/>
                </a:cubicBezTo>
                <a:cubicBezTo>
                  <a:pt x="2643417" y="970743"/>
                  <a:pt x="2655711" y="972659"/>
                  <a:pt x="2654122" y="977072"/>
                </a:cubicBezTo>
                <a:cubicBezTo>
                  <a:pt x="2661642" y="992228"/>
                  <a:pt x="2637051" y="988397"/>
                  <a:pt x="2637051" y="988397"/>
                </a:cubicBezTo>
                <a:cubicBezTo>
                  <a:pt x="2647756" y="994726"/>
                  <a:pt x="2660051" y="996641"/>
                  <a:pt x="2661642" y="992228"/>
                </a:cubicBezTo>
                <a:cubicBezTo>
                  <a:pt x="2673940" y="994144"/>
                  <a:pt x="2673940" y="994144"/>
                  <a:pt x="2684643" y="1000472"/>
                </a:cubicBezTo>
                <a:cubicBezTo>
                  <a:pt x="2686236" y="996059"/>
                  <a:pt x="2687827" y="991646"/>
                  <a:pt x="2689417" y="987233"/>
                </a:cubicBezTo>
                <a:cubicBezTo>
                  <a:pt x="2689417" y="987233"/>
                  <a:pt x="2689417" y="987233"/>
                  <a:pt x="2691009" y="982819"/>
                </a:cubicBezTo>
                <a:cubicBezTo>
                  <a:pt x="2680304" y="976490"/>
                  <a:pt x="2680304" y="976490"/>
                  <a:pt x="2681895" y="972077"/>
                </a:cubicBezTo>
                <a:cubicBezTo>
                  <a:pt x="2683486" y="967664"/>
                  <a:pt x="2683486" y="967664"/>
                  <a:pt x="2694191" y="973993"/>
                </a:cubicBezTo>
                <a:lnTo>
                  <a:pt x="2697039" y="975858"/>
                </a:lnTo>
                <a:lnTo>
                  <a:pt x="2713997" y="929644"/>
                </a:lnTo>
                <a:close/>
                <a:moveTo>
                  <a:pt x="718372" y="908673"/>
                </a:moveTo>
                <a:cubicBezTo>
                  <a:pt x="718372" y="908673"/>
                  <a:pt x="728052" y="914396"/>
                  <a:pt x="737732" y="920118"/>
                </a:cubicBezTo>
                <a:cubicBezTo>
                  <a:pt x="732888" y="933554"/>
                  <a:pt x="732888" y="933554"/>
                  <a:pt x="729659" y="942512"/>
                </a:cubicBezTo>
                <a:cubicBezTo>
                  <a:pt x="711913" y="926587"/>
                  <a:pt x="713528" y="922109"/>
                  <a:pt x="718372" y="908673"/>
                </a:cubicBezTo>
                <a:close/>
                <a:moveTo>
                  <a:pt x="5980065" y="863133"/>
                </a:moveTo>
                <a:cubicBezTo>
                  <a:pt x="5980065" y="863133"/>
                  <a:pt x="5983127" y="864666"/>
                  <a:pt x="5986189" y="866197"/>
                </a:cubicBezTo>
                <a:cubicBezTo>
                  <a:pt x="5989252" y="867730"/>
                  <a:pt x="5992313" y="869263"/>
                  <a:pt x="5992313" y="869263"/>
                </a:cubicBezTo>
                <a:cubicBezTo>
                  <a:pt x="5990838" y="874097"/>
                  <a:pt x="5990838" y="874097"/>
                  <a:pt x="5989363" y="878932"/>
                </a:cubicBezTo>
                <a:cubicBezTo>
                  <a:pt x="5987887" y="883764"/>
                  <a:pt x="5986412" y="888598"/>
                  <a:pt x="5991061" y="896499"/>
                </a:cubicBezTo>
                <a:cubicBezTo>
                  <a:pt x="5992648" y="902866"/>
                  <a:pt x="5992648" y="902866"/>
                  <a:pt x="5989587" y="901331"/>
                </a:cubicBezTo>
                <a:cubicBezTo>
                  <a:pt x="5983462" y="898267"/>
                  <a:pt x="5980398" y="896734"/>
                  <a:pt x="5977337" y="895201"/>
                </a:cubicBezTo>
                <a:cubicBezTo>
                  <a:pt x="5972688" y="887303"/>
                  <a:pt x="5975638" y="877634"/>
                  <a:pt x="5977114" y="872800"/>
                </a:cubicBezTo>
                <a:cubicBezTo>
                  <a:pt x="5978589" y="867966"/>
                  <a:pt x="5978589" y="867966"/>
                  <a:pt x="5978589" y="867966"/>
                </a:cubicBezTo>
                <a:cubicBezTo>
                  <a:pt x="5978589" y="867966"/>
                  <a:pt x="5978589" y="867966"/>
                  <a:pt x="5980065" y="863133"/>
                </a:cubicBezTo>
                <a:close/>
                <a:moveTo>
                  <a:pt x="748936" y="823897"/>
                </a:moveTo>
                <a:cubicBezTo>
                  <a:pt x="760551" y="830763"/>
                  <a:pt x="752477" y="853157"/>
                  <a:pt x="730861" y="834942"/>
                </a:cubicBezTo>
                <a:cubicBezTo>
                  <a:pt x="734090" y="825987"/>
                  <a:pt x="735705" y="821508"/>
                  <a:pt x="748936" y="823897"/>
                </a:cubicBezTo>
                <a:close/>
                <a:moveTo>
                  <a:pt x="703377" y="811286"/>
                </a:moveTo>
                <a:cubicBezTo>
                  <a:pt x="705066" y="810944"/>
                  <a:pt x="708046" y="811363"/>
                  <a:pt x="713208" y="814416"/>
                </a:cubicBezTo>
                <a:cubicBezTo>
                  <a:pt x="713208" y="814416"/>
                  <a:pt x="711614" y="818838"/>
                  <a:pt x="711614" y="818838"/>
                </a:cubicBezTo>
                <a:cubicBezTo>
                  <a:pt x="720343" y="829364"/>
                  <a:pt x="718749" y="833786"/>
                  <a:pt x="717155" y="838209"/>
                </a:cubicBezTo>
                <a:cubicBezTo>
                  <a:pt x="712372" y="851475"/>
                  <a:pt x="717916" y="870848"/>
                  <a:pt x="713132" y="884114"/>
                </a:cubicBezTo>
                <a:cubicBezTo>
                  <a:pt x="711537" y="888536"/>
                  <a:pt x="709943" y="892959"/>
                  <a:pt x="698022" y="891276"/>
                </a:cubicBezTo>
                <a:cubicBezTo>
                  <a:pt x="698022" y="891276"/>
                  <a:pt x="696428" y="895698"/>
                  <a:pt x="696428" y="895698"/>
                </a:cubicBezTo>
                <a:cubicBezTo>
                  <a:pt x="686104" y="889594"/>
                  <a:pt x="687698" y="885171"/>
                  <a:pt x="687698" y="885171"/>
                </a:cubicBezTo>
                <a:cubicBezTo>
                  <a:pt x="704400" y="873587"/>
                  <a:pt x="700453" y="849793"/>
                  <a:pt x="706830" y="832105"/>
                </a:cubicBezTo>
                <a:cubicBezTo>
                  <a:pt x="698101" y="821579"/>
                  <a:pt x="699695" y="817157"/>
                  <a:pt x="701289" y="812734"/>
                </a:cubicBezTo>
                <a:cubicBezTo>
                  <a:pt x="701289" y="812734"/>
                  <a:pt x="701688" y="811628"/>
                  <a:pt x="703377" y="811286"/>
                </a:cubicBezTo>
                <a:close/>
                <a:moveTo>
                  <a:pt x="5966578" y="807892"/>
                </a:moveTo>
                <a:cubicBezTo>
                  <a:pt x="5967885" y="807871"/>
                  <a:pt x="5969389" y="808624"/>
                  <a:pt x="5970894" y="809376"/>
                </a:cubicBezTo>
                <a:cubicBezTo>
                  <a:pt x="5973903" y="810882"/>
                  <a:pt x="5972471" y="815574"/>
                  <a:pt x="5972471" y="815574"/>
                </a:cubicBezTo>
                <a:cubicBezTo>
                  <a:pt x="5971040" y="820265"/>
                  <a:pt x="5971040" y="820265"/>
                  <a:pt x="5972616" y="826462"/>
                </a:cubicBezTo>
                <a:cubicBezTo>
                  <a:pt x="5975624" y="827968"/>
                  <a:pt x="5975624" y="827968"/>
                  <a:pt x="5974191" y="832659"/>
                </a:cubicBezTo>
                <a:lnTo>
                  <a:pt x="5971183" y="831154"/>
                </a:lnTo>
                <a:cubicBezTo>
                  <a:pt x="5971183" y="831154"/>
                  <a:pt x="5968175" y="829650"/>
                  <a:pt x="5968175" y="829650"/>
                </a:cubicBezTo>
                <a:cubicBezTo>
                  <a:pt x="5966597" y="823451"/>
                  <a:pt x="5966597" y="823451"/>
                  <a:pt x="5966597" y="823451"/>
                </a:cubicBezTo>
                <a:cubicBezTo>
                  <a:pt x="5963590" y="821945"/>
                  <a:pt x="5962013" y="815748"/>
                  <a:pt x="5963446" y="811056"/>
                </a:cubicBezTo>
                <a:cubicBezTo>
                  <a:pt x="5964161" y="808710"/>
                  <a:pt x="5965271" y="807914"/>
                  <a:pt x="5966578" y="807892"/>
                </a:cubicBezTo>
                <a:close/>
                <a:moveTo>
                  <a:pt x="733407" y="799994"/>
                </a:moveTo>
                <a:cubicBezTo>
                  <a:pt x="740438" y="800649"/>
                  <a:pt x="752120" y="808557"/>
                  <a:pt x="754500" y="801957"/>
                </a:cubicBezTo>
                <a:cubicBezTo>
                  <a:pt x="775794" y="814549"/>
                  <a:pt x="740679" y="804461"/>
                  <a:pt x="748155" y="819554"/>
                </a:cubicBezTo>
                <a:cubicBezTo>
                  <a:pt x="748155" y="819554"/>
                  <a:pt x="737508" y="813258"/>
                  <a:pt x="737508" y="813258"/>
                </a:cubicBezTo>
                <a:cubicBezTo>
                  <a:pt x="739092" y="808858"/>
                  <a:pt x="739092" y="808858"/>
                  <a:pt x="728443" y="802562"/>
                </a:cubicBezTo>
                <a:cubicBezTo>
                  <a:pt x="729236" y="800363"/>
                  <a:pt x="731063" y="799776"/>
                  <a:pt x="733407" y="799994"/>
                </a:cubicBezTo>
                <a:close/>
                <a:moveTo>
                  <a:pt x="752892" y="773844"/>
                </a:moveTo>
                <a:cubicBezTo>
                  <a:pt x="764509" y="780712"/>
                  <a:pt x="768050" y="809972"/>
                  <a:pt x="746433" y="791757"/>
                </a:cubicBezTo>
                <a:cubicBezTo>
                  <a:pt x="748048" y="787278"/>
                  <a:pt x="745950" y="783322"/>
                  <a:pt x="745304" y="780223"/>
                </a:cubicBezTo>
                <a:cubicBezTo>
                  <a:pt x="744659" y="777127"/>
                  <a:pt x="745467" y="774888"/>
                  <a:pt x="752892" y="773844"/>
                </a:cubicBezTo>
                <a:close/>
                <a:moveTo>
                  <a:pt x="704053" y="765988"/>
                </a:moveTo>
                <a:cubicBezTo>
                  <a:pt x="736662" y="779771"/>
                  <a:pt x="726858" y="806962"/>
                  <a:pt x="697517" y="784116"/>
                </a:cubicBezTo>
                <a:cubicBezTo>
                  <a:pt x="700785" y="775054"/>
                  <a:pt x="702420" y="770521"/>
                  <a:pt x="704053" y="765988"/>
                </a:cubicBezTo>
                <a:close/>
                <a:moveTo>
                  <a:pt x="759880" y="757597"/>
                </a:moveTo>
                <a:cubicBezTo>
                  <a:pt x="762080" y="753080"/>
                  <a:pt x="785753" y="769986"/>
                  <a:pt x="767193" y="770657"/>
                </a:cubicBezTo>
                <a:cubicBezTo>
                  <a:pt x="760797" y="762994"/>
                  <a:pt x="759146" y="759107"/>
                  <a:pt x="759880" y="757597"/>
                </a:cubicBezTo>
                <a:close/>
                <a:moveTo>
                  <a:pt x="732971" y="729745"/>
                </a:moveTo>
                <a:cubicBezTo>
                  <a:pt x="734621" y="730052"/>
                  <a:pt x="737526" y="731771"/>
                  <a:pt x="743334" y="735204"/>
                </a:cubicBezTo>
                <a:cubicBezTo>
                  <a:pt x="743334" y="735204"/>
                  <a:pt x="741749" y="739603"/>
                  <a:pt x="741749" y="739603"/>
                </a:cubicBezTo>
                <a:cubicBezTo>
                  <a:pt x="740163" y="744001"/>
                  <a:pt x="740163" y="744001"/>
                  <a:pt x="738578" y="748400"/>
                </a:cubicBezTo>
                <a:cubicBezTo>
                  <a:pt x="736991" y="752800"/>
                  <a:pt x="722203" y="754729"/>
                  <a:pt x="720616" y="759126"/>
                </a:cubicBezTo>
                <a:cubicBezTo>
                  <a:pt x="709000" y="752258"/>
                  <a:pt x="707414" y="756656"/>
                  <a:pt x="709000" y="752258"/>
                </a:cubicBezTo>
                <a:cubicBezTo>
                  <a:pt x="709000" y="752258"/>
                  <a:pt x="706099" y="750542"/>
                  <a:pt x="704843" y="749133"/>
                </a:cubicBezTo>
                <a:cubicBezTo>
                  <a:pt x="703590" y="747725"/>
                  <a:pt x="703986" y="746624"/>
                  <a:pt x="710586" y="747859"/>
                </a:cubicBezTo>
                <a:cubicBezTo>
                  <a:pt x="712171" y="743461"/>
                  <a:pt x="713757" y="739064"/>
                  <a:pt x="728546" y="737133"/>
                </a:cubicBezTo>
                <a:cubicBezTo>
                  <a:pt x="728546" y="737133"/>
                  <a:pt x="730132" y="732735"/>
                  <a:pt x="730132" y="732735"/>
                </a:cubicBezTo>
                <a:cubicBezTo>
                  <a:pt x="730925" y="730535"/>
                  <a:pt x="731322" y="729435"/>
                  <a:pt x="732971" y="729745"/>
                </a:cubicBezTo>
                <a:close/>
                <a:moveTo>
                  <a:pt x="780538" y="691661"/>
                </a:moveTo>
                <a:cubicBezTo>
                  <a:pt x="783906" y="692705"/>
                  <a:pt x="788167" y="695541"/>
                  <a:pt x="793225" y="701053"/>
                </a:cubicBezTo>
                <a:cubicBezTo>
                  <a:pt x="781611" y="694187"/>
                  <a:pt x="777113" y="706663"/>
                  <a:pt x="777113" y="706663"/>
                </a:cubicBezTo>
                <a:cubicBezTo>
                  <a:pt x="771303" y="703228"/>
                  <a:pt x="770272" y="696314"/>
                  <a:pt x="773225" y="693014"/>
                </a:cubicBezTo>
                <a:cubicBezTo>
                  <a:pt x="774699" y="691363"/>
                  <a:pt x="777172" y="690617"/>
                  <a:pt x="780538" y="691661"/>
                </a:cubicBezTo>
                <a:close/>
                <a:moveTo>
                  <a:pt x="731061" y="691079"/>
                </a:moveTo>
                <a:cubicBezTo>
                  <a:pt x="754292" y="704813"/>
                  <a:pt x="745064" y="730406"/>
                  <a:pt x="723371" y="712406"/>
                </a:cubicBezTo>
                <a:cubicBezTo>
                  <a:pt x="726448" y="703874"/>
                  <a:pt x="729522" y="695343"/>
                  <a:pt x="731061" y="691079"/>
                </a:cubicBezTo>
                <a:close/>
                <a:moveTo>
                  <a:pt x="791737" y="672617"/>
                </a:moveTo>
                <a:cubicBezTo>
                  <a:pt x="803814" y="692857"/>
                  <a:pt x="782874" y="683751"/>
                  <a:pt x="782827" y="677173"/>
                </a:cubicBezTo>
                <a:cubicBezTo>
                  <a:pt x="782810" y="674979"/>
                  <a:pt x="785112" y="673067"/>
                  <a:pt x="791737" y="672617"/>
                </a:cubicBezTo>
                <a:close/>
                <a:moveTo>
                  <a:pt x="789309" y="653828"/>
                </a:moveTo>
                <a:cubicBezTo>
                  <a:pt x="795332" y="655036"/>
                  <a:pt x="802596" y="657692"/>
                  <a:pt x="806468" y="659983"/>
                </a:cubicBezTo>
                <a:cubicBezTo>
                  <a:pt x="825386" y="676990"/>
                  <a:pt x="792680" y="663474"/>
                  <a:pt x="790951" y="668273"/>
                </a:cubicBezTo>
                <a:cubicBezTo>
                  <a:pt x="783638" y="662494"/>
                  <a:pt x="780307" y="658705"/>
                  <a:pt x="779584" y="656368"/>
                </a:cubicBezTo>
                <a:cubicBezTo>
                  <a:pt x="778500" y="652862"/>
                  <a:pt x="783285" y="652620"/>
                  <a:pt x="789309" y="653828"/>
                </a:cubicBezTo>
                <a:close/>
                <a:moveTo>
                  <a:pt x="816877" y="605645"/>
                </a:moveTo>
                <a:cubicBezTo>
                  <a:pt x="822564" y="606560"/>
                  <a:pt x="831945" y="617073"/>
                  <a:pt x="821413" y="626129"/>
                </a:cubicBezTo>
                <a:cubicBezTo>
                  <a:pt x="815042" y="616929"/>
                  <a:pt x="813028" y="611322"/>
                  <a:pt x="813295" y="608339"/>
                </a:cubicBezTo>
                <a:cubicBezTo>
                  <a:pt x="813496" y="606102"/>
                  <a:pt x="814981" y="605340"/>
                  <a:pt x="816877" y="605645"/>
                </a:cubicBezTo>
                <a:close/>
                <a:moveTo>
                  <a:pt x="766361" y="593163"/>
                </a:moveTo>
                <a:cubicBezTo>
                  <a:pt x="779582" y="595576"/>
                  <a:pt x="779582" y="595576"/>
                  <a:pt x="779582" y="595576"/>
                </a:cubicBezTo>
                <a:cubicBezTo>
                  <a:pt x="791199" y="602442"/>
                  <a:pt x="791199" y="602442"/>
                  <a:pt x="789593" y="606899"/>
                </a:cubicBezTo>
                <a:cubicBezTo>
                  <a:pt x="771549" y="617855"/>
                  <a:pt x="765125" y="635677"/>
                  <a:pt x="758697" y="653502"/>
                </a:cubicBezTo>
                <a:cubicBezTo>
                  <a:pt x="770316" y="660370"/>
                  <a:pt x="757092" y="657957"/>
                  <a:pt x="757092" y="657957"/>
                </a:cubicBezTo>
                <a:cubicBezTo>
                  <a:pt x="757092" y="657957"/>
                  <a:pt x="747083" y="646634"/>
                  <a:pt x="747083" y="646634"/>
                </a:cubicBezTo>
                <a:cubicBezTo>
                  <a:pt x="753509" y="628809"/>
                  <a:pt x="759935" y="610987"/>
                  <a:pt x="766361" y="593163"/>
                </a:cubicBezTo>
                <a:close/>
                <a:moveTo>
                  <a:pt x="823706" y="467394"/>
                </a:moveTo>
                <a:cubicBezTo>
                  <a:pt x="823706" y="467394"/>
                  <a:pt x="823706" y="467394"/>
                  <a:pt x="834464" y="473754"/>
                </a:cubicBezTo>
                <a:cubicBezTo>
                  <a:pt x="832876" y="478152"/>
                  <a:pt x="832876" y="478152"/>
                  <a:pt x="832876" y="478152"/>
                </a:cubicBezTo>
                <a:cubicBezTo>
                  <a:pt x="832876" y="478152"/>
                  <a:pt x="832876" y="478152"/>
                  <a:pt x="831291" y="482553"/>
                </a:cubicBezTo>
                <a:cubicBezTo>
                  <a:pt x="831291" y="482553"/>
                  <a:pt x="831291" y="482553"/>
                  <a:pt x="829705" y="486951"/>
                </a:cubicBezTo>
                <a:cubicBezTo>
                  <a:pt x="840461" y="493310"/>
                  <a:pt x="840461" y="493310"/>
                  <a:pt x="849631" y="504068"/>
                </a:cubicBezTo>
                <a:cubicBezTo>
                  <a:pt x="851218" y="499668"/>
                  <a:pt x="854389" y="490871"/>
                  <a:pt x="855974" y="486471"/>
                </a:cubicBezTo>
                <a:cubicBezTo>
                  <a:pt x="857560" y="482074"/>
                  <a:pt x="857560" y="482074"/>
                  <a:pt x="869903" y="484034"/>
                </a:cubicBezTo>
                <a:cubicBezTo>
                  <a:pt x="880659" y="490393"/>
                  <a:pt x="880659" y="490393"/>
                  <a:pt x="879072" y="494793"/>
                </a:cubicBezTo>
                <a:cubicBezTo>
                  <a:pt x="888240" y="505548"/>
                  <a:pt x="886654" y="509947"/>
                  <a:pt x="886654" y="509947"/>
                </a:cubicBezTo>
                <a:cubicBezTo>
                  <a:pt x="883482" y="518745"/>
                  <a:pt x="871142" y="516787"/>
                  <a:pt x="867971" y="525583"/>
                </a:cubicBezTo>
                <a:cubicBezTo>
                  <a:pt x="867971" y="525583"/>
                  <a:pt x="857215" y="519224"/>
                  <a:pt x="857215" y="519224"/>
                </a:cubicBezTo>
                <a:cubicBezTo>
                  <a:pt x="843287" y="521662"/>
                  <a:pt x="843287" y="521662"/>
                  <a:pt x="852459" y="532420"/>
                </a:cubicBezTo>
                <a:cubicBezTo>
                  <a:pt x="850872" y="536820"/>
                  <a:pt x="850872" y="536820"/>
                  <a:pt x="850872" y="536820"/>
                </a:cubicBezTo>
                <a:cubicBezTo>
                  <a:pt x="876794" y="573491"/>
                  <a:pt x="845769" y="587165"/>
                  <a:pt x="831842" y="589602"/>
                </a:cubicBezTo>
                <a:cubicBezTo>
                  <a:pt x="822670" y="578845"/>
                  <a:pt x="811915" y="572486"/>
                  <a:pt x="799574" y="570526"/>
                </a:cubicBezTo>
                <a:cubicBezTo>
                  <a:pt x="799574" y="570526"/>
                  <a:pt x="797988" y="574923"/>
                  <a:pt x="797988" y="574923"/>
                </a:cubicBezTo>
                <a:cubicBezTo>
                  <a:pt x="797988" y="574923"/>
                  <a:pt x="796401" y="579323"/>
                  <a:pt x="784059" y="577363"/>
                </a:cubicBezTo>
                <a:cubicBezTo>
                  <a:pt x="782473" y="581762"/>
                  <a:pt x="782473" y="581762"/>
                  <a:pt x="771719" y="575405"/>
                </a:cubicBezTo>
                <a:cubicBezTo>
                  <a:pt x="760964" y="569045"/>
                  <a:pt x="762550" y="564646"/>
                  <a:pt x="764136" y="560248"/>
                </a:cubicBezTo>
                <a:cubicBezTo>
                  <a:pt x="774891" y="566608"/>
                  <a:pt x="776477" y="562206"/>
                  <a:pt x="778064" y="557809"/>
                </a:cubicBezTo>
                <a:cubicBezTo>
                  <a:pt x="778064" y="557809"/>
                  <a:pt x="778064" y="557809"/>
                  <a:pt x="779649" y="553411"/>
                </a:cubicBezTo>
                <a:lnTo>
                  <a:pt x="793922" y="513821"/>
                </a:lnTo>
                <a:cubicBezTo>
                  <a:pt x="793922" y="513821"/>
                  <a:pt x="793922" y="513821"/>
                  <a:pt x="804676" y="520179"/>
                </a:cubicBezTo>
                <a:cubicBezTo>
                  <a:pt x="807847" y="511382"/>
                  <a:pt x="809434" y="506984"/>
                  <a:pt x="812605" y="498185"/>
                </a:cubicBezTo>
                <a:cubicBezTo>
                  <a:pt x="814192" y="493786"/>
                  <a:pt x="806609" y="478633"/>
                  <a:pt x="808196" y="474234"/>
                </a:cubicBezTo>
                <a:cubicBezTo>
                  <a:pt x="808196" y="474234"/>
                  <a:pt x="808196" y="474234"/>
                  <a:pt x="820535" y="476194"/>
                </a:cubicBezTo>
                <a:cubicBezTo>
                  <a:pt x="820535" y="476194"/>
                  <a:pt x="820535" y="476194"/>
                  <a:pt x="822121" y="471794"/>
                </a:cubicBezTo>
                <a:cubicBezTo>
                  <a:pt x="822121" y="471794"/>
                  <a:pt x="822121" y="471794"/>
                  <a:pt x="823706" y="467394"/>
                </a:cubicBezTo>
                <a:close/>
                <a:moveTo>
                  <a:pt x="2741628" y="338133"/>
                </a:moveTo>
                <a:cubicBezTo>
                  <a:pt x="2741628" y="338133"/>
                  <a:pt x="2741628" y="338133"/>
                  <a:pt x="2752333" y="344462"/>
                </a:cubicBezTo>
                <a:cubicBezTo>
                  <a:pt x="2752333" y="344462"/>
                  <a:pt x="2752333" y="344462"/>
                  <a:pt x="2764627" y="346377"/>
                </a:cubicBezTo>
                <a:cubicBezTo>
                  <a:pt x="2764627" y="346377"/>
                  <a:pt x="2763036" y="350790"/>
                  <a:pt x="2763036" y="350790"/>
                </a:cubicBezTo>
                <a:cubicBezTo>
                  <a:pt x="2763036" y="350790"/>
                  <a:pt x="2763036" y="350790"/>
                  <a:pt x="2750740" y="348877"/>
                </a:cubicBezTo>
                <a:cubicBezTo>
                  <a:pt x="2750740" y="348877"/>
                  <a:pt x="2759854" y="359617"/>
                  <a:pt x="2758263" y="364032"/>
                </a:cubicBezTo>
                <a:cubicBezTo>
                  <a:pt x="2749149" y="353288"/>
                  <a:pt x="2750740" y="348877"/>
                  <a:pt x="2741628" y="338133"/>
                </a:cubicBezTo>
                <a:close/>
                <a:moveTo>
                  <a:pt x="967223" y="260937"/>
                </a:moveTo>
                <a:cubicBezTo>
                  <a:pt x="968985" y="260641"/>
                  <a:pt x="972110" y="261154"/>
                  <a:pt x="977567" y="264380"/>
                </a:cubicBezTo>
                <a:cubicBezTo>
                  <a:pt x="977567" y="264380"/>
                  <a:pt x="988479" y="270830"/>
                  <a:pt x="986890" y="275235"/>
                </a:cubicBezTo>
                <a:cubicBezTo>
                  <a:pt x="985301" y="279643"/>
                  <a:pt x="982124" y="288455"/>
                  <a:pt x="980536" y="292862"/>
                </a:cubicBezTo>
                <a:cubicBezTo>
                  <a:pt x="978946" y="297268"/>
                  <a:pt x="977358" y="301675"/>
                  <a:pt x="986679" y="312531"/>
                </a:cubicBezTo>
                <a:cubicBezTo>
                  <a:pt x="972593" y="314893"/>
                  <a:pt x="1003738" y="338651"/>
                  <a:pt x="981914" y="325749"/>
                </a:cubicBezTo>
                <a:cubicBezTo>
                  <a:pt x="981914" y="325749"/>
                  <a:pt x="981914" y="325749"/>
                  <a:pt x="971004" y="319298"/>
                </a:cubicBezTo>
                <a:cubicBezTo>
                  <a:pt x="978736" y="334561"/>
                  <a:pt x="977147" y="338968"/>
                  <a:pt x="975559" y="343376"/>
                </a:cubicBezTo>
                <a:cubicBezTo>
                  <a:pt x="975559" y="343376"/>
                  <a:pt x="973971" y="347781"/>
                  <a:pt x="973971" y="347781"/>
                </a:cubicBezTo>
                <a:cubicBezTo>
                  <a:pt x="973971" y="347781"/>
                  <a:pt x="973971" y="347781"/>
                  <a:pt x="972381" y="352186"/>
                </a:cubicBezTo>
                <a:cubicBezTo>
                  <a:pt x="983293" y="358638"/>
                  <a:pt x="983293" y="358638"/>
                  <a:pt x="981706" y="363044"/>
                </a:cubicBezTo>
                <a:cubicBezTo>
                  <a:pt x="980116" y="367451"/>
                  <a:pt x="969204" y="360999"/>
                  <a:pt x="969204" y="360999"/>
                </a:cubicBezTo>
                <a:cubicBezTo>
                  <a:pt x="969204" y="360999"/>
                  <a:pt x="956707" y="358956"/>
                  <a:pt x="956707" y="358956"/>
                </a:cubicBezTo>
                <a:lnTo>
                  <a:pt x="955119" y="363361"/>
                </a:lnTo>
                <a:cubicBezTo>
                  <a:pt x="955119" y="363361"/>
                  <a:pt x="953530" y="367768"/>
                  <a:pt x="953530" y="367768"/>
                </a:cubicBezTo>
                <a:cubicBezTo>
                  <a:pt x="951940" y="372175"/>
                  <a:pt x="941028" y="365723"/>
                  <a:pt x="941028" y="365723"/>
                </a:cubicBezTo>
                <a:cubicBezTo>
                  <a:pt x="942618" y="361316"/>
                  <a:pt x="942618" y="361316"/>
                  <a:pt x="942618" y="361316"/>
                </a:cubicBezTo>
                <a:lnTo>
                  <a:pt x="945795" y="352503"/>
                </a:lnTo>
                <a:cubicBezTo>
                  <a:pt x="945795" y="352503"/>
                  <a:pt x="934881" y="346053"/>
                  <a:pt x="934881" y="346053"/>
                </a:cubicBezTo>
                <a:cubicBezTo>
                  <a:pt x="933294" y="350458"/>
                  <a:pt x="930116" y="359273"/>
                  <a:pt x="928527" y="363678"/>
                </a:cubicBezTo>
                <a:cubicBezTo>
                  <a:pt x="928527" y="363678"/>
                  <a:pt x="928527" y="363678"/>
                  <a:pt x="939439" y="370128"/>
                </a:cubicBezTo>
                <a:cubicBezTo>
                  <a:pt x="939439" y="370128"/>
                  <a:pt x="939439" y="370128"/>
                  <a:pt x="937851" y="374536"/>
                </a:cubicBezTo>
                <a:cubicBezTo>
                  <a:pt x="947175" y="385393"/>
                  <a:pt x="945587" y="389798"/>
                  <a:pt x="943998" y="394206"/>
                </a:cubicBezTo>
                <a:cubicBezTo>
                  <a:pt x="940820" y="403018"/>
                  <a:pt x="939232" y="407423"/>
                  <a:pt x="926730" y="405380"/>
                </a:cubicBezTo>
                <a:cubicBezTo>
                  <a:pt x="925141" y="409786"/>
                  <a:pt x="925141" y="409786"/>
                  <a:pt x="923553" y="414191"/>
                </a:cubicBezTo>
                <a:cubicBezTo>
                  <a:pt x="921965" y="418598"/>
                  <a:pt x="920377" y="423003"/>
                  <a:pt x="918788" y="427409"/>
                </a:cubicBezTo>
                <a:cubicBezTo>
                  <a:pt x="918788" y="427409"/>
                  <a:pt x="917199" y="431816"/>
                  <a:pt x="917199" y="431816"/>
                </a:cubicBezTo>
                <a:cubicBezTo>
                  <a:pt x="931079" y="466749"/>
                  <a:pt x="901314" y="475879"/>
                  <a:pt x="896547" y="489098"/>
                </a:cubicBezTo>
                <a:cubicBezTo>
                  <a:pt x="882459" y="491459"/>
                  <a:pt x="854485" y="458884"/>
                  <a:pt x="840399" y="461246"/>
                </a:cubicBezTo>
                <a:cubicBezTo>
                  <a:pt x="820163" y="443936"/>
                  <a:pt x="853108" y="425996"/>
                  <a:pt x="843783" y="415138"/>
                </a:cubicBezTo>
                <a:cubicBezTo>
                  <a:pt x="867194" y="423634"/>
                  <a:pt x="862640" y="399558"/>
                  <a:pt x="893786" y="423318"/>
                </a:cubicBezTo>
                <a:cubicBezTo>
                  <a:pt x="893786" y="423318"/>
                  <a:pt x="893786" y="423318"/>
                  <a:pt x="895376" y="418913"/>
                </a:cubicBezTo>
                <a:cubicBezTo>
                  <a:pt x="896963" y="414508"/>
                  <a:pt x="896963" y="414508"/>
                  <a:pt x="909465" y="416553"/>
                </a:cubicBezTo>
                <a:cubicBezTo>
                  <a:pt x="909465" y="416553"/>
                  <a:pt x="909465" y="416553"/>
                  <a:pt x="898553" y="410101"/>
                </a:cubicBezTo>
                <a:cubicBezTo>
                  <a:pt x="898553" y="410101"/>
                  <a:pt x="898553" y="410101"/>
                  <a:pt x="900141" y="405693"/>
                </a:cubicBezTo>
                <a:cubicBezTo>
                  <a:pt x="900141" y="405693"/>
                  <a:pt x="900141" y="405693"/>
                  <a:pt x="911053" y="412146"/>
                </a:cubicBezTo>
                <a:cubicBezTo>
                  <a:pt x="900141" y="405693"/>
                  <a:pt x="900141" y="405693"/>
                  <a:pt x="901729" y="401288"/>
                </a:cubicBezTo>
                <a:cubicBezTo>
                  <a:pt x="901729" y="401288"/>
                  <a:pt x="890817" y="394836"/>
                  <a:pt x="879904" y="388384"/>
                </a:cubicBezTo>
                <a:cubicBezTo>
                  <a:pt x="879904" y="388384"/>
                  <a:pt x="879904" y="388384"/>
                  <a:pt x="876725" y="397196"/>
                </a:cubicBezTo>
                <a:cubicBezTo>
                  <a:pt x="875137" y="401601"/>
                  <a:pt x="875137" y="401601"/>
                  <a:pt x="875137" y="401601"/>
                </a:cubicBezTo>
                <a:cubicBezTo>
                  <a:pt x="875137" y="401601"/>
                  <a:pt x="864228" y="395153"/>
                  <a:pt x="865816" y="390745"/>
                </a:cubicBezTo>
                <a:cubicBezTo>
                  <a:pt x="865816" y="390745"/>
                  <a:pt x="865816" y="390745"/>
                  <a:pt x="868993" y="381933"/>
                </a:cubicBezTo>
                <a:cubicBezTo>
                  <a:pt x="870583" y="377528"/>
                  <a:pt x="870583" y="377528"/>
                  <a:pt x="870583" y="377528"/>
                </a:cubicBezTo>
                <a:cubicBezTo>
                  <a:pt x="872170" y="373122"/>
                  <a:pt x="873759" y="368715"/>
                  <a:pt x="873759" y="368715"/>
                </a:cubicBezTo>
                <a:cubicBezTo>
                  <a:pt x="886257" y="370758"/>
                  <a:pt x="887846" y="366353"/>
                  <a:pt x="878525" y="355495"/>
                </a:cubicBezTo>
                <a:cubicBezTo>
                  <a:pt x="878525" y="355495"/>
                  <a:pt x="878525" y="355495"/>
                  <a:pt x="880114" y="351090"/>
                </a:cubicBezTo>
                <a:cubicBezTo>
                  <a:pt x="881703" y="346683"/>
                  <a:pt x="894200" y="348728"/>
                  <a:pt x="917615" y="357225"/>
                </a:cubicBezTo>
                <a:cubicBezTo>
                  <a:pt x="919205" y="352820"/>
                  <a:pt x="922382" y="344008"/>
                  <a:pt x="923969" y="339601"/>
                </a:cubicBezTo>
                <a:cubicBezTo>
                  <a:pt x="913057" y="333148"/>
                  <a:pt x="913057" y="333148"/>
                  <a:pt x="902142" y="326696"/>
                </a:cubicBezTo>
                <a:cubicBezTo>
                  <a:pt x="903732" y="322290"/>
                  <a:pt x="903732" y="322290"/>
                  <a:pt x="903732" y="322290"/>
                </a:cubicBezTo>
                <a:cubicBezTo>
                  <a:pt x="903732" y="322290"/>
                  <a:pt x="914646" y="328743"/>
                  <a:pt x="925558" y="335195"/>
                </a:cubicBezTo>
                <a:cubicBezTo>
                  <a:pt x="925558" y="335195"/>
                  <a:pt x="925558" y="335195"/>
                  <a:pt x="938059" y="337240"/>
                </a:cubicBezTo>
                <a:cubicBezTo>
                  <a:pt x="938059" y="337240"/>
                  <a:pt x="938059" y="337240"/>
                  <a:pt x="927147" y="330788"/>
                </a:cubicBezTo>
                <a:cubicBezTo>
                  <a:pt x="928737" y="326383"/>
                  <a:pt x="931913" y="317570"/>
                  <a:pt x="933502" y="313163"/>
                </a:cubicBezTo>
                <a:cubicBezTo>
                  <a:pt x="956914" y="321660"/>
                  <a:pt x="942825" y="324022"/>
                  <a:pt x="953736" y="330473"/>
                </a:cubicBezTo>
                <a:cubicBezTo>
                  <a:pt x="955326" y="326065"/>
                  <a:pt x="955326" y="326065"/>
                  <a:pt x="956914" y="321660"/>
                </a:cubicBezTo>
                <a:cubicBezTo>
                  <a:pt x="947590" y="310803"/>
                  <a:pt x="949179" y="306395"/>
                  <a:pt x="938269" y="299943"/>
                </a:cubicBezTo>
                <a:cubicBezTo>
                  <a:pt x="936679" y="304350"/>
                  <a:pt x="936679" y="304350"/>
                  <a:pt x="936679" y="304350"/>
                </a:cubicBezTo>
                <a:cubicBezTo>
                  <a:pt x="935090" y="308758"/>
                  <a:pt x="924178" y="302305"/>
                  <a:pt x="924178" y="302305"/>
                </a:cubicBezTo>
                <a:cubicBezTo>
                  <a:pt x="924178" y="302305"/>
                  <a:pt x="913264" y="295853"/>
                  <a:pt x="914852" y="291445"/>
                </a:cubicBezTo>
                <a:cubicBezTo>
                  <a:pt x="914852" y="291445"/>
                  <a:pt x="916440" y="287040"/>
                  <a:pt x="918028" y="282633"/>
                </a:cubicBezTo>
                <a:cubicBezTo>
                  <a:pt x="899385" y="260920"/>
                  <a:pt x="939857" y="295538"/>
                  <a:pt x="935300" y="271462"/>
                </a:cubicBezTo>
                <a:cubicBezTo>
                  <a:pt x="946210" y="277915"/>
                  <a:pt x="941445" y="291133"/>
                  <a:pt x="964857" y="299628"/>
                </a:cubicBezTo>
                <a:cubicBezTo>
                  <a:pt x="955533" y="288770"/>
                  <a:pt x="957122" y="284365"/>
                  <a:pt x="969624" y="286410"/>
                </a:cubicBezTo>
                <a:cubicBezTo>
                  <a:pt x="971212" y="282003"/>
                  <a:pt x="974389" y="273192"/>
                  <a:pt x="965065" y="262333"/>
                </a:cubicBezTo>
                <a:cubicBezTo>
                  <a:pt x="965065" y="262333"/>
                  <a:pt x="965462" y="261233"/>
                  <a:pt x="967223" y="260937"/>
                </a:cubicBezTo>
                <a:close/>
                <a:moveTo>
                  <a:pt x="971808" y="244805"/>
                </a:moveTo>
                <a:cubicBezTo>
                  <a:pt x="973346" y="240540"/>
                  <a:pt x="983674" y="246645"/>
                  <a:pt x="993997" y="252749"/>
                </a:cubicBezTo>
                <a:cubicBezTo>
                  <a:pt x="982136" y="250911"/>
                  <a:pt x="1002785" y="263118"/>
                  <a:pt x="979059" y="259441"/>
                </a:cubicBezTo>
                <a:cubicBezTo>
                  <a:pt x="979059" y="259441"/>
                  <a:pt x="982136" y="250911"/>
                  <a:pt x="971808" y="244805"/>
                </a:cubicBezTo>
                <a:close/>
                <a:moveTo>
                  <a:pt x="945360" y="231310"/>
                </a:moveTo>
                <a:cubicBezTo>
                  <a:pt x="949845" y="231900"/>
                  <a:pt x="955417" y="233819"/>
                  <a:pt x="960579" y="236872"/>
                </a:cubicBezTo>
                <a:cubicBezTo>
                  <a:pt x="948619" y="235300"/>
                  <a:pt x="952408" y="259532"/>
                  <a:pt x="940450" y="257958"/>
                </a:cubicBezTo>
                <a:cubicBezTo>
                  <a:pt x="919799" y="245750"/>
                  <a:pt x="946986" y="239831"/>
                  <a:pt x="936660" y="233726"/>
                </a:cubicBezTo>
                <a:cubicBezTo>
                  <a:pt x="937476" y="231461"/>
                  <a:pt x="940876" y="230721"/>
                  <a:pt x="945360" y="231310"/>
                </a:cubicBezTo>
                <a:close/>
                <a:moveTo>
                  <a:pt x="2792605" y="206189"/>
                </a:moveTo>
                <a:cubicBezTo>
                  <a:pt x="2792605" y="206189"/>
                  <a:pt x="2802930" y="212291"/>
                  <a:pt x="2813255" y="218396"/>
                </a:cubicBezTo>
                <a:cubicBezTo>
                  <a:pt x="2808064" y="232793"/>
                  <a:pt x="2799471" y="221891"/>
                  <a:pt x="2787415" y="220584"/>
                </a:cubicBezTo>
                <a:cubicBezTo>
                  <a:pt x="2782252" y="217532"/>
                  <a:pt x="2783117" y="215133"/>
                  <a:pt x="2785490" y="212896"/>
                </a:cubicBezTo>
                <a:cubicBezTo>
                  <a:pt x="2787860" y="210660"/>
                  <a:pt x="2791741" y="208588"/>
                  <a:pt x="2792605" y="206189"/>
                </a:cubicBezTo>
                <a:close/>
                <a:moveTo>
                  <a:pt x="966262" y="182017"/>
                </a:moveTo>
                <a:cubicBezTo>
                  <a:pt x="966262" y="182017"/>
                  <a:pt x="966262" y="182017"/>
                  <a:pt x="976911" y="188312"/>
                </a:cubicBezTo>
                <a:cubicBezTo>
                  <a:pt x="987559" y="194608"/>
                  <a:pt x="987559" y="194608"/>
                  <a:pt x="996640" y="205246"/>
                </a:cubicBezTo>
                <a:cubicBezTo>
                  <a:pt x="996640" y="205246"/>
                  <a:pt x="996640" y="205246"/>
                  <a:pt x="995075" y="209585"/>
                </a:cubicBezTo>
                <a:cubicBezTo>
                  <a:pt x="995075" y="209585"/>
                  <a:pt x="993510" y="213928"/>
                  <a:pt x="991944" y="218270"/>
                </a:cubicBezTo>
                <a:cubicBezTo>
                  <a:pt x="1002593" y="224566"/>
                  <a:pt x="1001029" y="228907"/>
                  <a:pt x="1001029" y="228907"/>
                </a:cubicBezTo>
                <a:cubicBezTo>
                  <a:pt x="1001029" y="228907"/>
                  <a:pt x="988814" y="226953"/>
                  <a:pt x="988814" y="226953"/>
                </a:cubicBezTo>
                <a:cubicBezTo>
                  <a:pt x="988814" y="226953"/>
                  <a:pt x="979732" y="216316"/>
                  <a:pt x="979732" y="216316"/>
                </a:cubicBezTo>
                <a:cubicBezTo>
                  <a:pt x="979732" y="216316"/>
                  <a:pt x="981298" y="211974"/>
                  <a:pt x="981298" y="211974"/>
                </a:cubicBezTo>
                <a:cubicBezTo>
                  <a:pt x="982865" y="207633"/>
                  <a:pt x="982865" y="207633"/>
                  <a:pt x="984428" y="203292"/>
                </a:cubicBezTo>
                <a:cubicBezTo>
                  <a:pt x="984428" y="203292"/>
                  <a:pt x="984428" y="203292"/>
                  <a:pt x="973781" y="196996"/>
                </a:cubicBezTo>
                <a:cubicBezTo>
                  <a:pt x="973781" y="196996"/>
                  <a:pt x="972214" y="201337"/>
                  <a:pt x="972214" y="201337"/>
                </a:cubicBezTo>
                <a:cubicBezTo>
                  <a:pt x="981298" y="211974"/>
                  <a:pt x="979732" y="216316"/>
                  <a:pt x="967518" y="214363"/>
                </a:cubicBezTo>
                <a:cubicBezTo>
                  <a:pt x="965954" y="218703"/>
                  <a:pt x="965954" y="218703"/>
                  <a:pt x="956870" y="208068"/>
                </a:cubicBezTo>
                <a:cubicBezTo>
                  <a:pt x="956870" y="208068"/>
                  <a:pt x="956870" y="208068"/>
                  <a:pt x="958436" y="203724"/>
                </a:cubicBezTo>
                <a:cubicBezTo>
                  <a:pt x="958436" y="203724"/>
                  <a:pt x="960001" y="199383"/>
                  <a:pt x="961566" y="195041"/>
                </a:cubicBezTo>
                <a:cubicBezTo>
                  <a:pt x="961566" y="195041"/>
                  <a:pt x="963132" y="190700"/>
                  <a:pt x="964697" y="186358"/>
                </a:cubicBezTo>
                <a:cubicBezTo>
                  <a:pt x="964697" y="186358"/>
                  <a:pt x="964697" y="186358"/>
                  <a:pt x="966262" y="182017"/>
                </a:cubicBezTo>
                <a:close/>
                <a:moveTo>
                  <a:pt x="591388" y="175753"/>
                </a:moveTo>
                <a:cubicBezTo>
                  <a:pt x="597235" y="176225"/>
                  <a:pt x="607127" y="185320"/>
                  <a:pt x="596597" y="194377"/>
                </a:cubicBezTo>
                <a:cubicBezTo>
                  <a:pt x="589822" y="186295"/>
                  <a:pt x="587601" y="181249"/>
                  <a:pt x="587795" y="178476"/>
                </a:cubicBezTo>
                <a:cubicBezTo>
                  <a:pt x="587939" y="176396"/>
                  <a:pt x="589439" y="175596"/>
                  <a:pt x="591388" y="175753"/>
                </a:cubicBezTo>
                <a:close/>
                <a:moveTo>
                  <a:pt x="2696366" y="138726"/>
                </a:moveTo>
                <a:cubicBezTo>
                  <a:pt x="2727289" y="162397"/>
                  <a:pt x="2721253" y="142657"/>
                  <a:pt x="2741333" y="159921"/>
                </a:cubicBezTo>
                <a:cubicBezTo>
                  <a:pt x="2739732" y="164363"/>
                  <a:pt x="2738130" y="168807"/>
                  <a:pt x="2748971" y="175216"/>
                </a:cubicBezTo>
                <a:cubicBezTo>
                  <a:pt x="2747370" y="179658"/>
                  <a:pt x="2713243" y="164873"/>
                  <a:pt x="2733324" y="182137"/>
                </a:cubicBezTo>
                <a:cubicBezTo>
                  <a:pt x="2717677" y="189055"/>
                  <a:pt x="2714846" y="160429"/>
                  <a:pt x="2691561" y="152053"/>
                </a:cubicBezTo>
                <a:cubicBezTo>
                  <a:pt x="2693163" y="147609"/>
                  <a:pt x="2694764" y="143167"/>
                  <a:pt x="2696366" y="138726"/>
                </a:cubicBezTo>
                <a:close/>
                <a:moveTo>
                  <a:pt x="988315" y="125198"/>
                </a:moveTo>
                <a:cubicBezTo>
                  <a:pt x="1004065" y="151004"/>
                  <a:pt x="998639" y="131303"/>
                  <a:pt x="1029615" y="149616"/>
                </a:cubicBezTo>
                <a:cubicBezTo>
                  <a:pt x="1026347" y="158680"/>
                  <a:pt x="1023078" y="167744"/>
                  <a:pt x="1011121" y="166172"/>
                </a:cubicBezTo>
                <a:cubicBezTo>
                  <a:pt x="999163" y="164601"/>
                  <a:pt x="993737" y="144899"/>
                  <a:pt x="988837" y="158494"/>
                </a:cubicBezTo>
                <a:cubicBezTo>
                  <a:pt x="990470" y="153963"/>
                  <a:pt x="980146" y="147859"/>
                  <a:pt x="969819" y="141755"/>
                </a:cubicBezTo>
                <a:cubicBezTo>
                  <a:pt x="967109" y="131904"/>
                  <a:pt x="968334" y="128504"/>
                  <a:pt x="971936" y="127199"/>
                </a:cubicBezTo>
                <a:cubicBezTo>
                  <a:pt x="975538" y="125890"/>
                  <a:pt x="981519" y="126677"/>
                  <a:pt x="988315" y="125198"/>
                </a:cubicBezTo>
                <a:close/>
                <a:moveTo>
                  <a:pt x="1013266" y="119237"/>
                </a:moveTo>
                <a:cubicBezTo>
                  <a:pt x="1016190" y="119268"/>
                  <a:pt x="1020022" y="120854"/>
                  <a:pt x="1024459" y="124835"/>
                </a:cubicBezTo>
                <a:cubicBezTo>
                  <a:pt x="1021230" y="133792"/>
                  <a:pt x="1021230" y="133792"/>
                  <a:pt x="1019614" y="138271"/>
                </a:cubicBezTo>
                <a:cubicBezTo>
                  <a:pt x="1009126" y="134788"/>
                  <a:pt x="1005903" y="127448"/>
                  <a:pt x="1007518" y="122967"/>
                </a:cubicBezTo>
                <a:cubicBezTo>
                  <a:pt x="1008325" y="120729"/>
                  <a:pt x="1010342" y="119205"/>
                  <a:pt x="1013266" y="119237"/>
                </a:cubicBezTo>
                <a:close/>
                <a:moveTo>
                  <a:pt x="2648946" y="100877"/>
                </a:moveTo>
                <a:cubicBezTo>
                  <a:pt x="2661798" y="97804"/>
                  <a:pt x="2657040" y="110999"/>
                  <a:pt x="2666720" y="116722"/>
                </a:cubicBezTo>
                <a:cubicBezTo>
                  <a:pt x="2657040" y="110999"/>
                  <a:pt x="2657040" y="110999"/>
                  <a:pt x="2655455" y="115398"/>
                </a:cubicBezTo>
                <a:cubicBezTo>
                  <a:pt x="2647361" y="105275"/>
                  <a:pt x="2657040" y="110999"/>
                  <a:pt x="2657040" y="110999"/>
                </a:cubicBezTo>
                <a:cubicBezTo>
                  <a:pt x="2658626" y="106599"/>
                  <a:pt x="2658626" y="106599"/>
                  <a:pt x="2648946" y="100877"/>
                </a:cubicBezTo>
                <a:close/>
                <a:moveTo>
                  <a:pt x="983481" y="95173"/>
                </a:moveTo>
                <a:cubicBezTo>
                  <a:pt x="1006713" y="108909"/>
                  <a:pt x="1000369" y="126505"/>
                  <a:pt x="977138" y="112769"/>
                </a:cubicBezTo>
                <a:cubicBezTo>
                  <a:pt x="978724" y="108370"/>
                  <a:pt x="981896" y="99572"/>
                  <a:pt x="983481" y="95173"/>
                </a:cubicBezTo>
                <a:close/>
                <a:moveTo>
                  <a:pt x="1020980" y="73406"/>
                </a:moveTo>
                <a:cubicBezTo>
                  <a:pt x="1022582" y="73036"/>
                  <a:pt x="1025394" y="73382"/>
                  <a:pt x="1030234" y="76243"/>
                </a:cubicBezTo>
                <a:cubicBezTo>
                  <a:pt x="1030234" y="76243"/>
                  <a:pt x="1030234" y="76243"/>
                  <a:pt x="1028668" y="80585"/>
                </a:cubicBezTo>
                <a:cubicBezTo>
                  <a:pt x="1036783" y="90650"/>
                  <a:pt x="1035218" y="94991"/>
                  <a:pt x="1033653" y="99333"/>
                </a:cubicBezTo>
                <a:cubicBezTo>
                  <a:pt x="1032087" y="103676"/>
                  <a:pt x="1030523" y="108016"/>
                  <a:pt x="1020842" y="102292"/>
                </a:cubicBezTo>
                <a:cubicBezTo>
                  <a:pt x="1023972" y="93609"/>
                  <a:pt x="1025538" y="89268"/>
                  <a:pt x="1018988" y="74861"/>
                </a:cubicBezTo>
                <a:cubicBezTo>
                  <a:pt x="1018988" y="74861"/>
                  <a:pt x="1019379" y="73777"/>
                  <a:pt x="1020980" y="73406"/>
                </a:cubicBezTo>
                <a:close/>
                <a:moveTo>
                  <a:pt x="2724516" y="69953"/>
                </a:moveTo>
                <a:cubicBezTo>
                  <a:pt x="2736622" y="71737"/>
                  <a:pt x="2747133" y="77950"/>
                  <a:pt x="2748729" y="73521"/>
                </a:cubicBezTo>
                <a:cubicBezTo>
                  <a:pt x="2768152" y="90377"/>
                  <a:pt x="2751253" y="101882"/>
                  <a:pt x="2784380" y="116094"/>
                </a:cubicBezTo>
                <a:cubicBezTo>
                  <a:pt x="2749656" y="106311"/>
                  <a:pt x="2756973" y="121385"/>
                  <a:pt x="2753779" y="130244"/>
                </a:cubicBezTo>
                <a:cubicBezTo>
                  <a:pt x="2743268" y="124031"/>
                  <a:pt x="2740076" y="132888"/>
                  <a:pt x="2738477" y="137318"/>
                </a:cubicBezTo>
                <a:cubicBezTo>
                  <a:pt x="2720653" y="116032"/>
                  <a:pt x="2699634" y="103605"/>
                  <a:pt x="2713337" y="100959"/>
                </a:cubicBezTo>
                <a:cubicBezTo>
                  <a:pt x="2713337" y="100959"/>
                  <a:pt x="2713337" y="100959"/>
                  <a:pt x="2702828" y="94746"/>
                </a:cubicBezTo>
                <a:cubicBezTo>
                  <a:pt x="2702828" y="94746"/>
                  <a:pt x="2704425" y="90315"/>
                  <a:pt x="2704425" y="90315"/>
                </a:cubicBezTo>
                <a:cubicBezTo>
                  <a:pt x="2704425" y="90315"/>
                  <a:pt x="2704425" y="90315"/>
                  <a:pt x="2714934" y="96530"/>
                </a:cubicBezTo>
                <a:cubicBezTo>
                  <a:pt x="2709216" y="77028"/>
                  <a:pt x="2731831" y="85025"/>
                  <a:pt x="2724516" y="69953"/>
                </a:cubicBezTo>
                <a:close/>
                <a:moveTo>
                  <a:pt x="2787700" y="15632"/>
                </a:moveTo>
                <a:cubicBezTo>
                  <a:pt x="2790421" y="16479"/>
                  <a:pt x="2808752" y="39539"/>
                  <a:pt x="2800764" y="34817"/>
                </a:cubicBezTo>
                <a:cubicBezTo>
                  <a:pt x="2790118" y="28523"/>
                  <a:pt x="2799149" y="39296"/>
                  <a:pt x="2791733" y="24044"/>
                </a:cubicBezTo>
                <a:cubicBezTo>
                  <a:pt x="2787620" y="17536"/>
                  <a:pt x="2786792" y="15350"/>
                  <a:pt x="2787700" y="15632"/>
                </a:cubicBezTo>
                <a:close/>
                <a:moveTo>
                  <a:pt x="3047399" y="11121"/>
                </a:moveTo>
                <a:cubicBezTo>
                  <a:pt x="3048533" y="7973"/>
                  <a:pt x="3068785" y="17763"/>
                  <a:pt x="3067487" y="21362"/>
                </a:cubicBezTo>
                <a:cubicBezTo>
                  <a:pt x="3065757" y="26159"/>
                  <a:pt x="3052411" y="24091"/>
                  <a:pt x="3054143" y="19293"/>
                </a:cubicBezTo>
                <a:cubicBezTo>
                  <a:pt x="3048764" y="14658"/>
                  <a:pt x="3047020" y="12170"/>
                  <a:pt x="3047399" y="11121"/>
                </a:cubicBezTo>
                <a:close/>
                <a:moveTo>
                  <a:pt x="2721684" y="4632"/>
                </a:moveTo>
                <a:lnTo>
                  <a:pt x="2731596" y="5177"/>
                </a:lnTo>
                <a:cubicBezTo>
                  <a:pt x="2736113" y="10564"/>
                  <a:pt x="2735709" y="11683"/>
                  <a:pt x="2732845" y="10670"/>
                </a:cubicBezTo>
                <a:close/>
                <a:moveTo>
                  <a:pt x="2719335" y="3362"/>
                </a:moveTo>
                <a:lnTo>
                  <a:pt x="2721684" y="4632"/>
                </a:lnTo>
                <a:lnTo>
                  <a:pt x="2719413" y="4508"/>
                </a:lnTo>
                <a:close/>
                <a:moveTo>
                  <a:pt x="2707147" y="0"/>
                </a:moveTo>
                <a:lnTo>
                  <a:pt x="2712741" y="0"/>
                </a:lnTo>
                <a:lnTo>
                  <a:pt x="2718931" y="4481"/>
                </a:lnTo>
                <a:lnTo>
                  <a:pt x="2719413" y="4508"/>
                </a:lnTo>
                <a:lnTo>
                  <a:pt x="2720098" y="14679"/>
                </a:lnTo>
                <a:cubicBezTo>
                  <a:pt x="2717959" y="16133"/>
                  <a:pt x="2714490" y="16798"/>
                  <a:pt x="2712876" y="21276"/>
                </a:cubicBezTo>
                <a:cubicBezTo>
                  <a:pt x="2712876" y="21276"/>
                  <a:pt x="2702227" y="14981"/>
                  <a:pt x="2691577" y="8685"/>
                </a:cubicBezTo>
                <a:cubicBezTo>
                  <a:pt x="2697710" y="9593"/>
                  <a:pt x="2701180" y="8928"/>
                  <a:pt x="2703520" y="6916"/>
                </a:cubicBezTo>
                <a:close/>
                <a:moveTo>
                  <a:pt x="1190051" y="0"/>
                </a:moveTo>
                <a:lnTo>
                  <a:pt x="2366611" y="0"/>
                </a:lnTo>
                <a:lnTo>
                  <a:pt x="2384519" y="13895"/>
                </a:lnTo>
                <a:cubicBezTo>
                  <a:pt x="2391951" y="20297"/>
                  <a:pt x="2399581" y="26147"/>
                  <a:pt x="2411081" y="30269"/>
                </a:cubicBezTo>
                <a:cubicBezTo>
                  <a:pt x="2409491" y="34682"/>
                  <a:pt x="2409491" y="34682"/>
                  <a:pt x="2407900" y="39095"/>
                </a:cubicBezTo>
                <a:cubicBezTo>
                  <a:pt x="2418603" y="45424"/>
                  <a:pt x="2420194" y="41011"/>
                  <a:pt x="2430899" y="47339"/>
                </a:cubicBezTo>
                <a:cubicBezTo>
                  <a:pt x="2453901" y="55585"/>
                  <a:pt x="2426560" y="23358"/>
                  <a:pt x="2449561" y="31603"/>
                </a:cubicBezTo>
                <a:cubicBezTo>
                  <a:pt x="2438856" y="25274"/>
                  <a:pt x="2428151" y="18945"/>
                  <a:pt x="2417446" y="12615"/>
                </a:cubicBezTo>
                <a:cubicBezTo>
                  <a:pt x="2417446" y="12615"/>
                  <a:pt x="2415855" y="17030"/>
                  <a:pt x="2415855" y="17030"/>
                </a:cubicBezTo>
                <a:cubicBezTo>
                  <a:pt x="2415855" y="17030"/>
                  <a:pt x="2415855" y="17030"/>
                  <a:pt x="2403558" y="15114"/>
                </a:cubicBezTo>
                <a:cubicBezTo>
                  <a:pt x="2401969" y="19525"/>
                  <a:pt x="2391262" y="13198"/>
                  <a:pt x="2392853" y="8785"/>
                </a:cubicBezTo>
                <a:cubicBezTo>
                  <a:pt x="2392853" y="8785"/>
                  <a:pt x="2392853" y="8785"/>
                  <a:pt x="2405149" y="10701"/>
                </a:cubicBezTo>
                <a:cubicBezTo>
                  <a:pt x="2406742" y="6286"/>
                  <a:pt x="2417446" y="12615"/>
                  <a:pt x="2419036" y="8202"/>
                </a:cubicBezTo>
                <a:lnTo>
                  <a:pt x="2420629" y="3789"/>
                </a:lnTo>
                <a:cubicBezTo>
                  <a:pt x="2427573" y="2540"/>
                  <a:pt x="2433720" y="3498"/>
                  <a:pt x="2438530" y="3665"/>
                </a:cubicBezTo>
                <a:lnTo>
                  <a:pt x="2445956" y="0"/>
                </a:lnTo>
                <a:lnTo>
                  <a:pt x="2566263" y="0"/>
                </a:lnTo>
                <a:lnTo>
                  <a:pt x="2576653" y="20158"/>
                </a:lnTo>
                <a:cubicBezTo>
                  <a:pt x="2581434" y="37290"/>
                  <a:pt x="2571833" y="43661"/>
                  <a:pt x="2592338" y="67831"/>
                </a:cubicBezTo>
                <a:cubicBezTo>
                  <a:pt x="2592338" y="67831"/>
                  <a:pt x="2592338" y="67831"/>
                  <a:pt x="2616930" y="71662"/>
                </a:cubicBezTo>
                <a:cubicBezTo>
                  <a:pt x="2607816" y="60920"/>
                  <a:pt x="2609408" y="56505"/>
                  <a:pt x="2610999" y="52092"/>
                </a:cubicBezTo>
                <a:cubicBezTo>
                  <a:pt x="2610999" y="52092"/>
                  <a:pt x="2612590" y="47679"/>
                  <a:pt x="2623294" y="54008"/>
                </a:cubicBezTo>
                <a:cubicBezTo>
                  <a:pt x="2623294" y="54008"/>
                  <a:pt x="2634000" y="60337"/>
                  <a:pt x="2632410" y="64750"/>
                </a:cubicBezTo>
                <a:cubicBezTo>
                  <a:pt x="2632410" y="64750"/>
                  <a:pt x="2630817" y="69163"/>
                  <a:pt x="2630817" y="69163"/>
                </a:cubicBezTo>
                <a:cubicBezTo>
                  <a:pt x="2643113" y="71078"/>
                  <a:pt x="2647886" y="57839"/>
                  <a:pt x="2669297" y="70496"/>
                </a:cubicBezTo>
                <a:cubicBezTo>
                  <a:pt x="2678411" y="81240"/>
                  <a:pt x="2675227" y="90066"/>
                  <a:pt x="2672045" y="98894"/>
                </a:cubicBezTo>
                <a:cubicBezTo>
                  <a:pt x="2672045" y="98894"/>
                  <a:pt x="2672045" y="98894"/>
                  <a:pt x="2661340" y="92563"/>
                </a:cubicBezTo>
                <a:cubicBezTo>
                  <a:pt x="2670452" y="103307"/>
                  <a:pt x="2670452" y="103307"/>
                  <a:pt x="2668862" y="107720"/>
                </a:cubicBezTo>
                <a:cubicBezTo>
                  <a:pt x="2658158" y="101391"/>
                  <a:pt x="2658158" y="101391"/>
                  <a:pt x="2658158" y="101391"/>
                </a:cubicBezTo>
                <a:cubicBezTo>
                  <a:pt x="2658158" y="101391"/>
                  <a:pt x="2658158" y="101391"/>
                  <a:pt x="2659749" y="96978"/>
                </a:cubicBezTo>
                <a:cubicBezTo>
                  <a:pt x="2647453" y="95063"/>
                  <a:pt x="2635157" y="93145"/>
                  <a:pt x="2622861" y="91230"/>
                </a:cubicBezTo>
                <a:cubicBezTo>
                  <a:pt x="2613748" y="80488"/>
                  <a:pt x="2624452" y="86817"/>
                  <a:pt x="2626042" y="82403"/>
                </a:cubicBezTo>
                <a:cubicBezTo>
                  <a:pt x="2626042" y="82403"/>
                  <a:pt x="2626042" y="82403"/>
                  <a:pt x="2601452" y="78572"/>
                </a:cubicBezTo>
                <a:cubicBezTo>
                  <a:pt x="2601452" y="78572"/>
                  <a:pt x="2601452" y="78572"/>
                  <a:pt x="2599861" y="82985"/>
                </a:cubicBezTo>
                <a:cubicBezTo>
                  <a:pt x="2622861" y="91230"/>
                  <a:pt x="2596677" y="91813"/>
                  <a:pt x="2596677" y="91813"/>
                </a:cubicBezTo>
                <a:cubicBezTo>
                  <a:pt x="2595087" y="96227"/>
                  <a:pt x="2608974" y="93729"/>
                  <a:pt x="2605793" y="102555"/>
                </a:cubicBezTo>
                <a:cubicBezTo>
                  <a:pt x="2602610" y="111381"/>
                  <a:pt x="2593497" y="100640"/>
                  <a:pt x="2593497" y="100640"/>
                </a:cubicBezTo>
                <a:cubicBezTo>
                  <a:pt x="2601018" y="115794"/>
                  <a:pt x="2601018" y="115794"/>
                  <a:pt x="2619246" y="137279"/>
                </a:cubicBezTo>
                <a:cubicBezTo>
                  <a:pt x="2597835" y="124622"/>
                  <a:pt x="2602176" y="148603"/>
                  <a:pt x="2609698" y="163760"/>
                </a:cubicBezTo>
                <a:cubicBezTo>
                  <a:pt x="2611291" y="159345"/>
                  <a:pt x="2611291" y="159345"/>
                  <a:pt x="2621996" y="165675"/>
                </a:cubicBezTo>
                <a:cubicBezTo>
                  <a:pt x="2632701" y="172004"/>
                  <a:pt x="2632701" y="172004"/>
                  <a:pt x="2641812" y="182747"/>
                </a:cubicBezTo>
                <a:cubicBezTo>
                  <a:pt x="2644996" y="173919"/>
                  <a:pt x="2648178" y="165094"/>
                  <a:pt x="2639063" y="154352"/>
                </a:cubicBezTo>
                <a:cubicBezTo>
                  <a:pt x="2640654" y="149939"/>
                  <a:pt x="2640654" y="149939"/>
                  <a:pt x="2640654" y="149939"/>
                </a:cubicBezTo>
                <a:cubicBezTo>
                  <a:pt x="2642245" y="145526"/>
                  <a:pt x="2642245" y="145526"/>
                  <a:pt x="2643838" y="141111"/>
                </a:cubicBezTo>
                <a:cubicBezTo>
                  <a:pt x="2643838" y="141111"/>
                  <a:pt x="2643838" y="141111"/>
                  <a:pt x="2634723" y="130367"/>
                </a:cubicBezTo>
                <a:cubicBezTo>
                  <a:pt x="2634723" y="130367"/>
                  <a:pt x="2634723" y="130367"/>
                  <a:pt x="2645428" y="136698"/>
                </a:cubicBezTo>
                <a:cubicBezTo>
                  <a:pt x="2645428" y="136698"/>
                  <a:pt x="2643838" y="141111"/>
                  <a:pt x="2654543" y="147439"/>
                </a:cubicBezTo>
                <a:cubicBezTo>
                  <a:pt x="2654543" y="147439"/>
                  <a:pt x="2652951" y="151854"/>
                  <a:pt x="2652951" y="151854"/>
                </a:cubicBezTo>
                <a:cubicBezTo>
                  <a:pt x="2665247" y="153768"/>
                  <a:pt x="2665247" y="153768"/>
                  <a:pt x="2677543" y="155684"/>
                </a:cubicBezTo>
                <a:cubicBezTo>
                  <a:pt x="2679134" y="151271"/>
                  <a:pt x="2679134" y="151271"/>
                  <a:pt x="2679134" y="151271"/>
                </a:cubicBezTo>
                <a:cubicBezTo>
                  <a:pt x="2670020" y="140529"/>
                  <a:pt x="2680725" y="146857"/>
                  <a:pt x="2680725" y="146857"/>
                </a:cubicBezTo>
                <a:cubicBezTo>
                  <a:pt x="2682316" y="142444"/>
                  <a:pt x="2691430" y="153186"/>
                  <a:pt x="2691430" y="153186"/>
                </a:cubicBezTo>
                <a:cubicBezTo>
                  <a:pt x="2691430" y="153186"/>
                  <a:pt x="2691430" y="153186"/>
                  <a:pt x="2689839" y="157599"/>
                </a:cubicBezTo>
                <a:cubicBezTo>
                  <a:pt x="2711248" y="170258"/>
                  <a:pt x="2717180" y="189828"/>
                  <a:pt x="2731064" y="187327"/>
                </a:cubicBezTo>
                <a:cubicBezTo>
                  <a:pt x="2740178" y="198070"/>
                  <a:pt x="2727882" y="196155"/>
                  <a:pt x="2717180" y="189828"/>
                </a:cubicBezTo>
                <a:cubicBezTo>
                  <a:pt x="2713998" y="198654"/>
                  <a:pt x="2759996" y="215143"/>
                  <a:pt x="2746109" y="217640"/>
                </a:cubicBezTo>
                <a:cubicBezTo>
                  <a:pt x="2746109" y="217640"/>
                  <a:pt x="2746109" y="217640"/>
                  <a:pt x="2756814" y="223969"/>
                </a:cubicBezTo>
                <a:cubicBezTo>
                  <a:pt x="2756814" y="223969"/>
                  <a:pt x="2755223" y="228382"/>
                  <a:pt x="2755223" y="228382"/>
                </a:cubicBezTo>
                <a:cubicBezTo>
                  <a:pt x="2755223" y="228382"/>
                  <a:pt x="2755223" y="228382"/>
                  <a:pt x="2744518" y="222053"/>
                </a:cubicBezTo>
                <a:cubicBezTo>
                  <a:pt x="2756381" y="261190"/>
                  <a:pt x="2765494" y="271934"/>
                  <a:pt x="2766652" y="304743"/>
                </a:cubicBezTo>
                <a:cubicBezTo>
                  <a:pt x="2755948" y="298414"/>
                  <a:pt x="2754357" y="302827"/>
                  <a:pt x="2743652" y="296496"/>
                </a:cubicBezTo>
                <a:cubicBezTo>
                  <a:pt x="2743652" y="296496"/>
                  <a:pt x="2754357" y="302827"/>
                  <a:pt x="2751173" y="311653"/>
                </a:cubicBezTo>
                <a:cubicBezTo>
                  <a:pt x="2751173" y="311653"/>
                  <a:pt x="2761879" y="317982"/>
                  <a:pt x="2761879" y="317982"/>
                </a:cubicBezTo>
                <a:lnTo>
                  <a:pt x="2775756" y="315487"/>
                </a:lnTo>
                <a:lnTo>
                  <a:pt x="2770246" y="311641"/>
                </a:lnTo>
                <a:cubicBezTo>
                  <a:pt x="2772526" y="309655"/>
                  <a:pt x="2778880" y="309409"/>
                  <a:pt x="2788410" y="317711"/>
                </a:cubicBezTo>
                <a:cubicBezTo>
                  <a:pt x="2798735" y="323816"/>
                  <a:pt x="2786826" y="322109"/>
                  <a:pt x="2776501" y="316004"/>
                </a:cubicBezTo>
                <a:lnTo>
                  <a:pt x="2775770" y="315496"/>
                </a:lnTo>
                <a:lnTo>
                  <a:pt x="2783035" y="335845"/>
                </a:lnTo>
                <a:cubicBezTo>
                  <a:pt x="2780105" y="339467"/>
                  <a:pt x="2773163" y="340716"/>
                  <a:pt x="2766218" y="341964"/>
                </a:cubicBezTo>
                <a:cubicBezTo>
                  <a:pt x="2755515" y="335636"/>
                  <a:pt x="2757106" y="331223"/>
                  <a:pt x="2747991" y="320479"/>
                </a:cubicBezTo>
                <a:cubicBezTo>
                  <a:pt x="2746401" y="324894"/>
                  <a:pt x="2735695" y="318564"/>
                  <a:pt x="2735695" y="318564"/>
                </a:cubicBezTo>
                <a:cubicBezTo>
                  <a:pt x="2732513" y="327390"/>
                  <a:pt x="2747991" y="320479"/>
                  <a:pt x="2755515" y="335636"/>
                </a:cubicBezTo>
                <a:cubicBezTo>
                  <a:pt x="2720217" y="325474"/>
                  <a:pt x="2759854" y="359617"/>
                  <a:pt x="2735262" y="355785"/>
                </a:cubicBezTo>
                <a:cubicBezTo>
                  <a:pt x="2735262" y="355785"/>
                  <a:pt x="2736853" y="351372"/>
                  <a:pt x="2738445" y="346959"/>
                </a:cubicBezTo>
                <a:cubicBezTo>
                  <a:pt x="2704740" y="332386"/>
                  <a:pt x="2733671" y="360199"/>
                  <a:pt x="2732080" y="364614"/>
                </a:cubicBezTo>
                <a:cubicBezTo>
                  <a:pt x="2744376" y="366527"/>
                  <a:pt x="2745967" y="362116"/>
                  <a:pt x="2758263" y="364032"/>
                </a:cubicBezTo>
                <a:cubicBezTo>
                  <a:pt x="2758263" y="364032"/>
                  <a:pt x="2758263" y="364032"/>
                  <a:pt x="2759854" y="359617"/>
                </a:cubicBezTo>
                <a:cubicBezTo>
                  <a:pt x="2772150" y="361534"/>
                  <a:pt x="2768967" y="370360"/>
                  <a:pt x="2781263" y="372276"/>
                </a:cubicBezTo>
                <a:cubicBezTo>
                  <a:pt x="2773308" y="394343"/>
                  <a:pt x="2780830" y="409498"/>
                  <a:pt x="2749873" y="423320"/>
                </a:cubicBezTo>
                <a:cubicBezTo>
                  <a:pt x="2749873" y="423320"/>
                  <a:pt x="2749873" y="423320"/>
                  <a:pt x="2748283" y="427733"/>
                </a:cubicBezTo>
                <a:cubicBezTo>
                  <a:pt x="2748283" y="427733"/>
                  <a:pt x="2748283" y="427733"/>
                  <a:pt x="2746692" y="432146"/>
                </a:cubicBezTo>
                <a:cubicBezTo>
                  <a:pt x="2735987" y="425818"/>
                  <a:pt x="2737578" y="421405"/>
                  <a:pt x="2737578" y="421405"/>
                </a:cubicBezTo>
                <a:cubicBezTo>
                  <a:pt x="2737578" y="421405"/>
                  <a:pt x="2739168" y="416992"/>
                  <a:pt x="2739168" y="416992"/>
                </a:cubicBezTo>
                <a:cubicBezTo>
                  <a:pt x="2728465" y="410663"/>
                  <a:pt x="2730056" y="406248"/>
                  <a:pt x="2731647" y="401835"/>
                </a:cubicBezTo>
                <a:cubicBezTo>
                  <a:pt x="2699532" y="382849"/>
                  <a:pt x="2717760" y="404333"/>
                  <a:pt x="2716169" y="408746"/>
                </a:cubicBezTo>
                <a:cubicBezTo>
                  <a:pt x="2712987" y="417573"/>
                  <a:pt x="2705464" y="402417"/>
                  <a:pt x="2705464" y="402417"/>
                </a:cubicBezTo>
                <a:cubicBezTo>
                  <a:pt x="2693167" y="400502"/>
                  <a:pt x="2699100" y="420071"/>
                  <a:pt x="2699100" y="420071"/>
                </a:cubicBezTo>
                <a:cubicBezTo>
                  <a:pt x="2699100" y="420071"/>
                  <a:pt x="2688394" y="413742"/>
                  <a:pt x="2688394" y="413742"/>
                </a:cubicBezTo>
                <a:cubicBezTo>
                  <a:pt x="2688394" y="413742"/>
                  <a:pt x="2705030" y="439639"/>
                  <a:pt x="2685213" y="422568"/>
                </a:cubicBezTo>
                <a:cubicBezTo>
                  <a:pt x="2730780" y="476281"/>
                  <a:pt x="2660187" y="455959"/>
                  <a:pt x="2704164" y="514084"/>
                </a:cubicBezTo>
                <a:cubicBezTo>
                  <a:pt x="2714869" y="520413"/>
                  <a:pt x="2723982" y="531157"/>
                  <a:pt x="2734687" y="537485"/>
                </a:cubicBezTo>
                <a:cubicBezTo>
                  <a:pt x="2734687" y="537485"/>
                  <a:pt x="2734687" y="537485"/>
                  <a:pt x="2733096" y="541898"/>
                </a:cubicBezTo>
                <a:cubicBezTo>
                  <a:pt x="2742210" y="552640"/>
                  <a:pt x="2749732" y="567796"/>
                  <a:pt x="2746550" y="576623"/>
                </a:cubicBezTo>
                <a:cubicBezTo>
                  <a:pt x="2744958" y="581036"/>
                  <a:pt x="2744958" y="581036"/>
                  <a:pt x="2743368" y="585449"/>
                </a:cubicBezTo>
                <a:cubicBezTo>
                  <a:pt x="2741775" y="589863"/>
                  <a:pt x="2741775" y="589863"/>
                  <a:pt x="2741775" y="589863"/>
                </a:cubicBezTo>
                <a:cubicBezTo>
                  <a:pt x="2731072" y="583535"/>
                  <a:pt x="2731072" y="583535"/>
                  <a:pt x="2732663" y="579120"/>
                </a:cubicBezTo>
                <a:cubicBezTo>
                  <a:pt x="2721958" y="572791"/>
                  <a:pt x="2723548" y="568378"/>
                  <a:pt x="2723548" y="568378"/>
                </a:cubicBezTo>
                <a:cubicBezTo>
                  <a:pt x="2726732" y="559550"/>
                  <a:pt x="2728323" y="555137"/>
                  <a:pt x="2720800" y="539983"/>
                </a:cubicBezTo>
                <a:cubicBezTo>
                  <a:pt x="2710096" y="533654"/>
                  <a:pt x="2699391" y="527323"/>
                  <a:pt x="2700982" y="522912"/>
                </a:cubicBezTo>
                <a:cubicBezTo>
                  <a:pt x="2710096" y="533654"/>
                  <a:pt x="2657730" y="534818"/>
                  <a:pt x="2711253" y="566463"/>
                </a:cubicBezTo>
                <a:cubicBezTo>
                  <a:pt x="2708070" y="575289"/>
                  <a:pt x="2685071" y="567045"/>
                  <a:pt x="2706479" y="579702"/>
                </a:cubicBezTo>
                <a:cubicBezTo>
                  <a:pt x="2704890" y="584115"/>
                  <a:pt x="2695774" y="573373"/>
                  <a:pt x="2685071" y="567045"/>
                </a:cubicBezTo>
                <a:cubicBezTo>
                  <a:pt x="2703297" y="588530"/>
                  <a:pt x="2691001" y="586614"/>
                  <a:pt x="2687819" y="595440"/>
                </a:cubicBezTo>
                <a:cubicBezTo>
                  <a:pt x="2709228" y="608097"/>
                  <a:pt x="2732229" y="616344"/>
                  <a:pt x="2726299" y="596774"/>
                </a:cubicBezTo>
                <a:cubicBezTo>
                  <a:pt x="2737003" y="603103"/>
                  <a:pt x="2732229" y="616344"/>
                  <a:pt x="2746117" y="613846"/>
                </a:cubicBezTo>
                <a:cubicBezTo>
                  <a:pt x="2767526" y="626504"/>
                  <a:pt x="2733821" y="611929"/>
                  <a:pt x="2732229" y="616344"/>
                </a:cubicBezTo>
                <a:cubicBezTo>
                  <a:pt x="2750456" y="637827"/>
                  <a:pt x="2753638" y="629001"/>
                  <a:pt x="2745684" y="651068"/>
                </a:cubicBezTo>
                <a:cubicBezTo>
                  <a:pt x="2756387" y="657397"/>
                  <a:pt x="2756387" y="657397"/>
                  <a:pt x="2768683" y="659312"/>
                </a:cubicBezTo>
                <a:cubicBezTo>
                  <a:pt x="2763910" y="672551"/>
                  <a:pt x="2792842" y="700365"/>
                  <a:pt x="2766659" y="700949"/>
                </a:cubicBezTo>
                <a:cubicBezTo>
                  <a:pt x="2798773" y="719935"/>
                  <a:pt x="2746408" y="721099"/>
                  <a:pt x="2761453" y="751410"/>
                </a:cubicBezTo>
                <a:cubicBezTo>
                  <a:pt x="2741634" y="734339"/>
                  <a:pt x="2753497" y="773477"/>
                  <a:pt x="2728904" y="769646"/>
                </a:cubicBezTo>
                <a:cubicBezTo>
                  <a:pt x="2727313" y="774059"/>
                  <a:pt x="2754654" y="806286"/>
                  <a:pt x="2725722" y="778472"/>
                </a:cubicBezTo>
                <a:cubicBezTo>
                  <a:pt x="2734403" y="826437"/>
                  <a:pt x="2714152" y="846589"/>
                  <a:pt x="2718492" y="870569"/>
                </a:cubicBezTo>
                <a:cubicBezTo>
                  <a:pt x="2716899" y="874984"/>
                  <a:pt x="2726014" y="885726"/>
                  <a:pt x="2727605" y="881313"/>
                </a:cubicBezTo>
                <a:cubicBezTo>
                  <a:pt x="2724026" y="891243"/>
                  <a:pt x="2707507" y="896535"/>
                  <a:pt x="2711006" y="912156"/>
                </a:cubicBezTo>
                <a:lnTo>
                  <a:pt x="2716770" y="922082"/>
                </a:lnTo>
                <a:lnTo>
                  <a:pt x="2726786" y="894784"/>
                </a:lnTo>
                <a:cubicBezTo>
                  <a:pt x="2743812" y="853973"/>
                  <a:pt x="2763041" y="818645"/>
                  <a:pt x="2791999" y="785999"/>
                </a:cubicBezTo>
                <a:cubicBezTo>
                  <a:pt x="2825012" y="799532"/>
                  <a:pt x="2826132" y="836651"/>
                  <a:pt x="2828440" y="869021"/>
                </a:cubicBezTo>
                <a:cubicBezTo>
                  <a:pt x="2839043" y="878605"/>
                  <a:pt x="2843777" y="870071"/>
                  <a:pt x="2852038" y="868219"/>
                </a:cubicBezTo>
                <a:cubicBezTo>
                  <a:pt x="2865066" y="836898"/>
                  <a:pt x="2853292" y="821597"/>
                  <a:pt x="2854513" y="795911"/>
                </a:cubicBezTo>
                <a:cubicBezTo>
                  <a:pt x="2835683" y="767243"/>
                  <a:pt x="2815663" y="743326"/>
                  <a:pt x="2808639" y="709021"/>
                </a:cubicBezTo>
                <a:cubicBezTo>
                  <a:pt x="2833526" y="640665"/>
                  <a:pt x="2858410" y="572304"/>
                  <a:pt x="2893883" y="523996"/>
                </a:cubicBezTo>
                <a:cubicBezTo>
                  <a:pt x="2886860" y="489692"/>
                  <a:pt x="2916394" y="465137"/>
                  <a:pt x="2929422" y="433817"/>
                </a:cubicBezTo>
                <a:cubicBezTo>
                  <a:pt x="2935344" y="420531"/>
                  <a:pt x="2935359" y="410064"/>
                  <a:pt x="2937735" y="400563"/>
                </a:cubicBezTo>
                <a:cubicBezTo>
                  <a:pt x="2941281" y="396778"/>
                  <a:pt x="2949542" y="394928"/>
                  <a:pt x="2953088" y="391144"/>
                </a:cubicBezTo>
                <a:cubicBezTo>
                  <a:pt x="2957820" y="382609"/>
                  <a:pt x="2959025" y="367391"/>
                  <a:pt x="2961401" y="357888"/>
                </a:cubicBezTo>
                <a:cubicBezTo>
                  <a:pt x="2974444" y="316101"/>
                  <a:pt x="3006354" y="282046"/>
                  <a:pt x="3021741" y="251690"/>
                </a:cubicBezTo>
                <a:cubicBezTo>
                  <a:pt x="3049300" y="172641"/>
                  <a:pt x="3096086" y="104420"/>
                  <a:pt x="3137237" y="32417"/>
                </a:cubicBezTo>
                <a:lnTo>
                  <a:pt x="3154082" y="0"/>
                </a:lnTo>
                <a:lnTo>
                  <a:pt x="4377276" y="0"/>
                </a:lnTo>
                <a:lnTo>
                  <a:pt x="4384517" y="19451"/>
                </a:lnTo>
                <a:cubicBezTo>
                  <a:pt x="4389808" y="30785"/>
                  <a:pt x="4394804" y="41998"/>
                  <a:pt x="4396552" y="55807"/>
                </a:cubicBezTo>
                <a:cubicBezTo>
                  <a:pt x="4414229" y="68293"/>
                  <a:pt x="4416554" y="90194"/>
                  <a:pt x="4421236" y="113063"/>
                </a:cubicBezTo>
                <a:cubicBezTo>
                  <a:pt x="4458916" y="159932"/>
                  <a:pt x="4465838" y="257040"/>
                  <a:pt x="4491694" y="320014"/>
                </a:cubicBezTo>
                <a:cubicBezTo>
                  <a:pt x="4490456" y="356166"/>
                  <a:pt x="4498668" y="385718"/>
                  <a:pt x="4503317" y="429522"/>
                </a:cubicBezTo>
                <a:cubicBezTo>
                  <a:pt x="4505624" y="461893"/>
                  <a:pt x="4507932" y="494263"/>
                  <a:pt x="4510240" y="526633"/>
                </a:cubicBezTo>
                <a:cubicBezTo>
                  <a:pt x="4513701" y="575186"/>
                  <a:pt x="4526580" y="638076"/>
                  <a:pt x="4514671" y="706518"/>
                </a:cubicBezTo>
                <a:cubicBezTo>
                  <a:pt x="4512295" y="716019"/>
                  <a:pt x="4504017" y="728337"/>
                  <a:pt x="4504001" y="738805"/>
                </a:cubicBezTo>
                <a:cubicBezTo>
                  <a:pt x="4500422" y="763526"/>
                  <a:pt x="4508633" y="793077"/>
                  <a:pt x="4509770" y="819729"/>
                </a:cubicBezTo>
                <a:cubicBezTo>
                  <a:pt x="4514469" y="832132"/>
                  <a:pt x="4525072" y="841716"/>
                  <a:pt x="4530942" y="859832"/>
                </a:cubicBezTo>
                <a:cubicBezTo>
                  <a:pt x="4529604" y="958793"/>
                  <a:pt x="4593221" y="1016294"/>
                  <a:pt x="4575344" y="1129424"/>
                </a:cubicBezTo>
                <a:cubicBezTo>
                  <a:pt x="4581230" y="1137076"/>
                  <a:pt x="4574122" y="1155111"/>
                  <a:pt x="4582368" y="1163728"/>
                </a:cubicBezTo>
                <a:cubicBezTo>
                  <a:pt x="4559907" y="1191182"/>
                  <a:pt x="4591700" y="1230401"/>
                  <a:pt x="4565693" y="1261640"/>
                </a:cubicBezTo>
                <a:cubicBezTo>
                  <a:pt x="4570376" y="1284507"/>
                  <a:pt x="4577416" y="1308343"/>
                  <a:pt x="4563217" y="1333947"/>
                </a:cubicBezTo>
                <a:cubicBezTo>
                  <a:pt x="4511305" y="1333618"/>
                  <a:pt x="4546509" y="1452795"/>
                  <a:pt x="4514616" y="1476384"/>
                </a:cubicBezTo>
                <a:lnTo>
                  <a:pt x="4516689" y="1513051"/>
                </a:lnTo>
                <a:lnTo>
                  <a:pt x="4531157" y="1515784"/>
                </a:lnTo>
                <a:cubicBezTo>
                  <a:pt x="4536984" y="1520025"/>
                  <a:pt x="4541979" y="1528010"/>
                  <a:pt x="4545975" y="1541980"/>
                </a:cubicBezTo>
                <a:cubicBezTo>
                  <a:pt x="4551302" y="1533997"/>
                  <a:pt x="4561959" y="1533997"/>
                  <a:pt x="4567287" y="1526013"/>
                </a:cubicBezTo>
                <a:cubicBezTo>
                  <a:pt x="4572614" y="1526013"/>
                  <a:pt x="4572614" y="1533997"/>
                  <a:pt x="4572614" y="1533997"/>
                </a:cubicBezTo>
                <a:cubicBezTo>
                  <a:pt x="4572614" y="1541980"/>
                  <a:pt x="4572614" y="1549966"/>
                  <a:pt x="4567287" y="1549966"/>
                </a:cubicBezTo>
                <a:cubicBezTo>
                  <a:pt x="4561959" y="1549966"/>
                  <a:pt x="4556632" y="1557948"/>
                  <a:pt x="4551302" y="1557948"/>
                </a:cubicBezTo>
                <a:lnTo>
                  <a:pt x="4542701" y="1566703"/>
                </a:lnTo>
                <a:lnTo>
                  <a:pt x="4543244" y="1567115"/>
                </a:lnTo>
                <a:cubicBezTo>
                  <a:pt x="4543581" y="1569467"/>
                  <a:pt x="4543035" y="1573673"/>
                  <a:pt x="4540702" y="1580312"/>
                </a:cubicBezTo>
                <a:lnTo>
                  <a:pt x="4540541" y="1568903"/>
                </a:lnTo>
                <a:lnTo>
                  <a:pt x="4516004" y="1593875"/>
                </a:lnTo>
                <a:lnTo>
                  <a:pt x="4512766" y="1598866"/>
                </a:lnTo>
                <a:lnTo>
                  <a:pt x="4512197" y="1605671"/>
                </a:lnTo>
                <a:cubicBezTo>
                  <a:pt x="4505781" y="1652141"/>
                  <a:pt x="4494796" y="1696085"/>
                  <a:pt x="4482370" y="1719797"/>
                </a:cubicBezTo>
                <a:cubicBezTo>
                  <a:pt x="4483542" y="1725512"/>
                  <a:pt x="4483525" y="1735979"/>
                  <a:pt x="4487054" y="1742664"/>
                </a:cubicBezTo>
                <a:lnTo>
                  <a:pt x="4475511" y="1797704"/>
                </a:lnTo>
                <a:lnTo>
                  <a:pt x="4482467" y="1796030"/>
                </a:lnTo>
                <a:cubicBezTo>
                  <a:pt x="4506578" y="1798245"/>
                  <a:pt x="4522486" y="1820399"/>
                  <a:pt x="4550325" y="1802676"/>
                </a:cubicBezTo>
                <a:cubicBezTo>
                  <a:pt x="4551650" y="1810555"/>
                  <a:pt x="4554303" y="1815969"/>
                  <a:pt x="4557782" y="1819784"/>
                </a:cubicBezTo>
                <a:lnTo>
                  <a:pt x="4564945" y="1824112"/>
                </a:lnTo>
                <a:lnTo>
                  <a:pt x="4569299" y="1811358"/>
                </a:lnTo>
                <a:cubicBezTo>
                  <a:pt x="4576511" y="1789185"/>
                  <a:pt x="4586018" y="1766801"/>
                  <a:pt x="4604034" y="1748675"/>
                </a:cubicBezTo>
                <a:cubicBezTo>
                  <a:pt x="4665379" y="1676238"/>
                  <a:pt x="4694122" y="1582059"/>
                  <a:pt x="4735462" y="1505039"/>
                </a:cubicBezTo>
                <a:cubicBezTo>
                  <a:pt x="4745743" y="1483041"/>
                  <a:pt x="4763869" y="1470401"/>
                  <a:pt x="4775806" y="1454663"/>
                </a:cubicBezTo>
                <a:cubicBezTo>
                  <a:pt x="4811618" y="1407446"/>
                  <a:pt x="4828644" y="1339968"/>
                  <a:pt x="4847326" y="1278752"/>
                </a:cubicBezTo>
                <a:cubicBezTo>
                  <a:pt x="4861479" y="1220695"/>
                  <a:pt x="4874194" y="1167346"/>
                  <a:pt x="4885470" y="1118708"/>
                </a:cubicBezTo>
                <a:cubicBezTo>
                  <a:pt x="4895531" y="1085745"/>
                  <a:pt x="4885589" y="1048198"/>
                  <a:pt x="4901836" y="1018333"/>
                </a:cubicBezTo>
                <a:cubicBezTo>
                  <a:pt x="4903274" y="1013623"/>
                  <a:pt x="4909462" y="1016721"/>
                  <a:pt x="4910899" y="1012011"/>
                </a:cubicBezTo>
                <a:cubicBezTo>
                  <a:pt x="4916649" y="993175"/>
                  <a:pt x="4905488" y="971306"/>
                  <a:pt x="4909800" y="957177"/>
                </a:cubicBezTo>
                <a:cubicBezTo>
                  <a:pt x="4919860" y="924216"/>
                  <a:pt x="4946827" y="894285"/>
                  <a:pt x="4954014" y="870739"/>
                </a:cubicBezTo>
                <a:cubicBezTo>
                  <a:pt x="4978665" y="801654"/>
                  <a:pt x="5000442" y="741984"/>
                  <a:pt x="5009623" y="665154"/>
                </a:cubicBezTo>
                <a:cubicBezTo>
                  <a:pt x="5009184" y="643222"/>
                  <a:pt x="5025652" y="624321"/>
                  <a:pt x="5028307" y="603938"/>
                </a:cubicBezTo>
                <a:cubicBezTo>
                  <a:pt x="5027867" y="582004"/>
                  <a:pt x="5013613" y="558584"/>
                  <a:pt x="5022455" y="541297"/>
                </a:cubicBezTo>
                <a:cubicBezTo>
                  <a:pt x="5028203" y="522462"/>
                  <a:pt x="5062799" y="490919"/>
                  <a:pt x="5079487" y="482988"/>
                </a:cubicBezTo>
                <a:cubicBezTo>
                  <a:pt x="5096176" y="475055"/>
                  <a:pt x="5120712" y="476478"/>
                  <a:pt x="5126680" y="468609"/>
                </a:cubicBezTo>
                <a:cubicBezTo>
                  <a:pt x="5137180" y="457579"/>
                  <a:pt x="5124583" y="440418"/>
                  <a:pt x="5133425" y="423129"/>
                </a:cubicBezTo>
                <a:cubicBezTo>
                  <a:pt x="5136300" y="413711"/>
                  <a:pt x="5148457" y="408939"/>
                  <a:pt x="5154426" y="401070"/>
                </a:cubicBezTo>
                <a:cubicBezTo>
                  <a:pt x="5172332" y="377462"/>
                  <a:pt x="5162389" y="339915"/>
                  <a:pt x="5230023" y="352053"/>
                </a:cubicBezTo>
                <a:cubicBezTo>
                  <a:pt x="5259530" y="372247"/>
                  <a:pt x="5253782" y="391084"/>
                  <a:pt x="5294008" y="411216"/>
                </a:cubicBezTo>
                <a:cubicBezTo>
                  <a:pt x="5315110" y="470633"/>
                  <a:pt x="5308144" y="505144"/>
                  <a:pt x="5309245" y="559977"/>
                </a:cubicBezTo>
                <a:cubicBezTo>
                  <a:pt x="5338750" y="580173"/>
                  <a:pt x="5338311" y="558240"/>
                  <a:pt x="5349031" y="558178"/>
                </a:cubicBezTo>
                <a:cubicBezTo>
                  <a:pt x="5365940" y="561211"/>
                  <a:pt x="5415009" y="564056"/>
                  <a:pt x="5431918" y="567089"/>
                </a:cubicBezTo>
                <a:cubicBezTo>
                  <a:pt x="5470486" y="580966"/>
                  <a:pt x="5517342" y="626129"/>
                  <a:pt x="5546408" y="624389"/>
                </a:cubicBezTo>
                <a:cubicBezTo>
                  <a:pt x="5563757" y="649357"/>
                  <a:pt x="5590389" y="678971"/>
                  <a:pt x="5601768" y="711808"/>
                </a:cubicBezTo>
                <a:cubicBezTo>
                  <a:pt x="5611491" y="738387"/>
                  <a:pt x="5601211" y="760385"/>
                  <a:pt x="5616902" y="779094"/>
                </a:cubicBezTo>
                <a:cubicBezTo>
                  <a:pt x="5623311" y="793159"/>
                  <a:pt x="5641878" y="802451"/>
                  <a:pt x="5648286" y="816515"/>
                </a:cubicBezTo>
                <a:cubicBezTo>
                  <a:pt x="5682324" y="833550"/>
                  <a:pt x="5683761" y="828840"/>
                  <a:pt x="5723767" y="838006"/>
                </a:cubicBezTo>
                <a:cubicBezTo>
                  <a:pt x="5704981" y="817747"/>
                  <a:pt x="5740235" y="819107"/>
                  <a:pt x="5741452" y="803430"/>
                </a:cubicBezTo>
                <a:cubicBezTo>
                  <a:pt x="5764770" y="820528"/>
                  <a:pt x="5797591" y="853240"/>
                  <a:pt x="5791622" y="861109"/>
                </a:cubicBezTo>
                <a:cubicBezTo>
                  <a:pt x="5813283" y="871950"/>
                  <a:pt x="5817815" y="868789"/>
                  <a:pt x="5805656" y="873562"/>
                </a:cubicBezTo>
                <a:cubicBezTo>
                  <a:pt x="5854947" y="887373"/>
                  <a:pt x="5863568" y="859118"/>
                  <a:pt x="5886446" y="854284"/>
                </a:cubicBezTo>
                <a:cubicBezTo>
                  <a:pt x="5939049" y="880611"/>
                  <a:pt x="5956618" y="916544"/>
                  <a:pt x="5946118" y="927576"/>
                </a:cubicBezTo>
                <a:cubicBezTo>
                  <a:pt x="5995628" y="952352"/>
                  <a:pt x="6023697" y="977257"/>
                  <a:pt x="6047234" y="1005323"/>
                </a:cubicBezTo>
                <a:cubicBezTo>
                  <a:pt x="6042922" y="1019449"/>
                  <a:pt x="6034080" y="1036735"/>
                  <a:pt x="6043582" y="1052350"/>
                </a:cubicBezTo>
                <a:cubicBezTo>
                  <a:pt x="6050212" y="1077381"/>
                  <a:pt x="6084028" y="1083448"/>
                  <a:pt x="6099940" y="1113125"/>
                </a:cubicBezTo>
                <a:cubicBezTo>
                  <a:pt x="6118945" y="1144349"/>
                  <a:pt x="6095072" y="1175828"/>
                  <a:pt x="6158614" y="1213058"/>
                </a:cubicBezTo>
                <a:cubicBezTo>
                  <a:pt x="6236853" y="1295641"/>
                  <a:pt x="6188884" y="1347629"/>
                  <a:pt x="6253308" y="1428728"/>
                </a:cubicBezTo>
                <a:lnTo>
                  <a:pt x="6260074" y="1552757"/>
                </a:lnTo>
                <a:lnTo>
                  <a:pt x="6260976" y="1551506"/>
                </a:lnTo>
                <a:cubicBezTo>
                  <a:pt x="6266952" y="1547565"/>
                  <a:pt x="6274919" y="1545595"/>
                  <a:pt x="6282886" y="1549534"/>
                </a:cubicBezTo>
                <a:cubicBezTo>
                  <a:pt x="6293510" y="1573179"/>
                  <a:pt x="6293510" y="1588942"/>
                  <a:pt x="6298820" y="1628350"/>
                </a:cubicBezTo>
                <a:cubicBezTo>
                  <a:pt x="6309444" y="1620469"/>
                  <a:pt x="6314756" y="1620469"/>
                  <a:pt x="6325380" y="1628350"/>
                </a:cubicBezTo>
                <a:cubicBezTo>
                  <a:pt x="6325380" y="1628350"/>
                  <a:pt x="6330690" y="1636233"/>
                  <a:pt x="6325380" y="1636233"/>
                </a:cubicBezTo>
                <a:cubicBezTo>
                  <a:pt x="6325380" y="1644114"/>
                  <a:pt x="6325380" y="1644114"/>
                  <a:pt x="6325380" y="1644114"/>
                </a:cubicBezTo>
                <a:cubicBezTo>
                  <a:pt x="6325380" y="1644114"/>
                  <a:pt x="6320068" y="1644114"/>
                  <a:pt x="6320068" y="1644114"/>
                </a:cubicBezTo>
                <a:cubicBezTo>
                  <a:pt x="6314756" y="1636233"/>
                  <a:pt x="6309444" y="1636233"/>
                  <a:pt x="6304132" y="1644114"/>
                </a:cubicBezTo>
                <a:cubicBezTo>
                  <a:pt x="6298822" y="1648055"/>
                  <a:pt x="6293510" y="1653966"/>
                  <a:pt x="6288198" y="1658892"/>
                </a:cubicBezTo>
                <a:lnTo>
                  <a:pt x="6273298" y="1667182"/>
                </a:lnTo>
                <a:lnTo>
                  <a:pt x="6275055" y="1682126"/>
                </a:lnTo>
                <a:lnTo>
                  <a:pt x="6286111" y="1685109"/>
                </a:lnTo>
                <a:lnTo>
                  <a:pt x="6296277" y="1661938"/>
                </a:lnTo>
                <a:cubicBezTo>
                  <a:pt x="6296277" y="1661938"/>
                  <a:pt x="6297714" y="1657227"/>
                  <a:pt x="6300808" y="1658778"/>
                </a:cubicBezTo>
                <a:cubicBezTo>
                  <a:pt x="6306997" y="1661874"/>
                  <a:pt x="6310092" y="1663422"/>
                  <a:pt x="6308654" y="1668131"/>
                </a:cubicBezTo>
                <a:lnTo>
                  <a:pt x="6299608" y="1688750"/>
                </a:lnTo>
                <a:lnTo>
                  <a:pt x="6309444" y="1691404"/>
                </a:lnTo>
                <a:cubicBezTo>
                  <a:pt x="6309444" y="1715049"/>
                  <a:pt x="6320068" y="1715049"/>
                  <a:pt x="6320068" y="1738694"/>
                </a:cubicBezTo>
                <a:lnTo>
                  <a:pt x="6319577" y="1738641"/>
                </a:lnTo>
                <a:lnTo>
                  <a:pt x="6340005" y="1769322"/>
                </a:lnTo>
                <a:lnTo>
                  <a:pt x="6357913" y="1765293"/>
                </a:lnTo>
                <a:cubicBezTo>
                  <a:pt x="6366544" y="1766279"/>
                  <a:pt x="6375838" y="1770221"/>
                  <a:pt x="6383807" y="1778101"/>
                </a:cubicBezTo>
                <a:cubicBezTo>
                  <a:pt x="6373181" y="1793867"/>
                  <a:pt x="6383807" y="1793867"/>
                  <a:pt x="6383807" y="1817511"/>
                </a:cubicBezTo>
                <a:cubicBezTo>
                  <a:pt x="6383807" y="1809629"/>
                  <a:pt x="6389117" y="1793867"/>
                  <a:pt x="6399741" y="1801748"/>
                </a:cubicBezTo>
                <a:cubicBezTo>
                  <a:pt x="6399741" y="1813570"/>
                  <a:pt x="6402396" y="1819481"/>
                  <a:pt x="6405715" y="1823423"/>
                </a:cubicBezTo>
                <a:lnTo>
                  <a:pt x="6412461" y="1830095"/>
                </a:lnTo>
                <a:lnTo>
                  <a:pt x="6414344" y="1816507"/>
                </a:lnTo>
                <a:cubicBezTo>
                  <a:pt x="6417566" y="1795713"/>
                  <a:pt x="6419450" y="1774928"/>
                  <a:pt x="6406241" y="1765601"/>
                </a:cubicBezTo>
                <a:cubicBezTo>
                  <a:pt x="6410555" y="1751465"/>
                  <a:pt x="6420184" y="1696535"/>
                  <a:pt x="6474241" y="1718157"/>
                </a:cubicBezTo>
                <a:cubicBezTo>
                  <a:pt x="6483965" y="1744752"/>
                  <a:pt x="6468707" y="1747979"/>
                  <a:pt x="6489156" y="1774508"/>
                </a:cubicBezTo>
                <a:cubicBezTo>
                  <a:pt x="6466490" y="1790322"/>
                  <a:pt x="6477763" y="1827366"/>
                  <a:pt x="6470674" y="1851509"/>
                </a:cubicBezTo>
                <a:cubicBezTo>
                  <a:pt x="6466420" y="1865993"/>
                  <a:pt x="6455555" y="1875832"/>
                  <a:pt x="6426785" y="1873655"/>
                </a:cubicBezTo>
                <a:cubicBezTo>
                  <a:pt x="6426785" y="1873655"/>
                  <a:pt x="6425346" y="1878366"/>
                  <a:pt x="6425346" y="1878366"/>
                </a:cubicBezTo>
                <a:lnTo>
                  <a:pt x="6425394" y="1880742"/>
                </a:lnTo>
                <a:lnTo>
                  <a:pt x="6428290" y="1885489"/>
                </a:lnTo>
                <a:cubicBezTo>
                  <a:pt x="6430282" y="1894356"/>
                  <a:pt x="6431610" y="1904208"/>
                  <a:pt x="6436921" y="1912091"/>
                </a:cubicBezTo>
                <a:cubicBezTo>
                  <a:pt x="6436921" y="1912091"/>
                  <a:pt x="6442233" y="1912091"/>
                  <a:pt x="6442233" y="1904210"/>
                </a:cubicBezTo>
                <a:cubicBezTo>
                  <a:pt x="6442233" y="1888447"/>
                  <a:pt x="6447544" y="1880564"/>
                  <a:pt x="6452855" y="1872681"/>
                </a:cubicBezTo>
                <a:cubicBezTo>
                  <a:pt x="6458167" y="1880564"/>
                  <a:pt x="6458167" y="1880564"/>
                  <a:pt x="6463478" y="1880564"/>
                </a:cubicBezTo>
                <a:cubicBezTo>
                  <a:pt x="6468790" y="1880564"/>
                  <a:pt x="6474102" y="1880564"/>
                  <a:pt x="6479414" y="1880564"/>
                </a:cubicBezTo>
                <a:cubicBezTo>
                  <a:pt x="6484724" y="1872681"/>
                  <a:pt x="6490036" y="1856919"/>
                  <a:pt x="6495348" y="1872681"/>
                </a:cubicBezTo>
                <a:cubicBezTo>
                  <a:pt x="6495348" y="1880564"/>
                  <a:pt x="6495348" y="1888447"/>
                  <a:pt x="6495348" y="1904210"/>
                </a:cubicBezTo>
                <a:cubicBezTo>
                  <a:pt x="6495348" y="1896327"/>
                  <a:pt x="6484724" y="1880564"/>
                  <a:pt x="6484724" y="1912091"/>
                </a:cubicBezTo>
                <a:cubicBezTo>
                  <a:pt x="6490036" y="1912091"/>
                  <a:pt x="6505970" y="1912091"/>
                  <a:pt x="6495348" y="1935735"/>
                </a:cubicBezTo>
                <a:cubicBezTo>
                  <a:pt x="6511282" y="1919972"/>
                  <a:pt x="6505970" y="1951499"/>
                  <a:pt x="6521906" y="1951499"/>
                </a:cubicBezTo>
                <a:cubicBezTo>
                  <a:pt x="6521906" y="1943616"/>
                  <a:pt x="6521906" y="1935735"/>
                  <a:pt x="6532529" y="1927855"/>
                </a:cubicBezTo>
                <a:cubicBezTo>
                  <a:pt x="6532529" y="1927855"/>
                  <a:pt x="6532529" y="1927855"/>
                  <a:pt x="6532529" y="1919972"/>
                </a:cubicBezTo>
                <a:cubicBezTo>
                  <a:pt x="6532529" y="1912091"/>
                  <a:pt x="6532529" y="1904210"/>
                  <a:pt x="6532529" y="1896327"/>
                </a:cubicBezTo>
                <a:cubicBezTo>
                  <a:pt x="6527216" y="1896327"/>
                  <a:pt x="6521906" y="1888447"/>
                  <a:pt x="6521906" y="1880564"/>
                </a:cubicBezTo>
                <a:cubicBezTo>
                  <a:pt x="6521906" y="1880564"/>
                  <a:pt x="6521906" y="1872681"/>
                  <a:pt x="6521906" y="1872681"/>
                </a:cubicBezTo>
                <a:cubicBezTo>
                  <a:pt x="6516594" y="1864800"/>
                  <a:pt x="6521906" y="1856919"/>
                  <a:pt x="6521906" y="1856919"/>
                </a:cubicBezTo>
                <a:cubicBezTo>
                  <a:pt x="6527216" y="1849037"/>
                  <a:pt x="6532529" y="1856919"/>
                  <a:pt x="6532529" y="1864800"/>
                </a:cubicBezTo>
                <a:cubicBezTo>
                  <a:pt x="6537841" y="1864800"/>
                  <a:pt x="6537841" y="1864800"/>
                  <a:pt x="6537841" y="1864800"/>
                </a:cubicBezTo>
                <a:cubicBezTo>
                  <a:pt x="6537841" y="1872681"/>
                  <a:pt x="6537841" y="1872681"/>
                  <a:pt x="6537841" y="1872681"/>
                </a:cubicBezTo>
                <a:cubicBezTo>
                  <a:pt x="6543151" y="1872681"/>
                  <a:pt x="6548462" y="1872681"/>
                  <a:pt x="6548462" y="1872681"/>
                </a:cubicBezTo>
                <a:cubicBezTo>
                  <a:pt x="6548462" y="1864800"/>
                  <a:pt x="6548462" y="1864800"/>
                  <a:pt x="6553775" y="1864800"/>
                </a:cubicBezTo>
                <a:cubicBezTo>
                  <a:pt x="6553775" y="1864800"/>
                  <a:pt x="6553775" y="1872681"/>
                  <a:pt x="6553775" y="1872681"/>
                </a:cubicBezTo>
                <a:cubicBezTo>
                  <a:pt x="6559087" y="1872681"/>
                  <a:pt x="6559087" y="1880564"/>
                  <a:pt x="6559087" y="1880564"/>
                </a:cubicBezTo>
                <a:cubicBezTo>
                  <a:pt x="6559087" y="1880564"/>
                  <a:pt x="6564397" y="1880564"/>
                  <a:pt x="6564397" y="1888447"/>
                </a:cubicBezTo>
                <a:cubicBezTo>
                  <a:pt x="6564397" y="1888447"/>
                  <a:pt x="6569708" y="1896327"/>
                  <a:pt x="6564397" y="1904210"/>
                </a:cubicBezTo>
                <a:cubicBezTo>
                  <a:pt x="6564397" y="1904210"/>
                  <a:pt x="6564397" y="1904210"/>
                  <a:pt x="6559087" y="1904210"/>
                </a:cubicBezTo>
                <a:cubicBezTo>
                  <a:pt x="6559087" y="1904210"/>
                  <a:pt x="6553775" y="1904210"/>
                  <a:pt x="6553775" y="1904210"/>
                </a:cubicBezTo>
                <a:cubicBezTo>
                  <a:pt x="6548462" y="1904210"/>
                  <a:pt x="6543151" y="1904210"/>
                  <a:pt x="6543151" y="1904210"/>
                </a:cubicBezTo>
                <a:cubicBezTo>
                  <a:pt x="6543151" y="1912091"/>
                  <a:pt x="6543151" y="1912091"/>
                  <a:pt x="6543151" y="1919972"/>
                </a:cubicBezTo>
                <a:cubicBezTo>
                  <a:pt x="6543151" y="1919972"/>
                  <a:pt x="6543151" y="1919972"/>
                  <a:pt x="6543151" y="1927855"/>
                </a:cubicBezTo>
                <a:cubicBezTo>
                  <a:pt x="6548462" y="1927855"/>
                  <a:pt x="6559087" y="1951499"/>
                  <a:pt x="6559087" y="1919972"/>
                </a:cubicBezTo>
                <a:cubicBezTo>
                  <a:pt x="6559087" y="1927855"/>
                  <a:pt x="6569708" y="1927855"/>
                  <a:pt x="6569708" y="1935735"/>
                </a:cubicBezTo>
                <a:cubicBezTo>
                  <a:pt x="6575021" y="1935735"/>
                  <a:pt x="6575021" y="1935735"/>
                  <a:pt x="6580333" y="1935735"/>
                </a:cubicBezTo>
                <a:cubicBezTo>
                  <a:pt x="6580333" y="1919972"/>
                  <a:pt x="6580333" y="1904210"/>
                  <a:pt x="6580333" y="1896327"/>
                </a:cubicBezTo>
                <a:cubicBezTo>
                  <a:pt x="6606889" y="1888447"/>
                  <a:pt x="6585643" y="1919972"/>
                  <a:pt x="6612201" y="1912091"/>
                </a:cubicBezTo>
                <a:cubicBezTo>
                  <a:pt x="6612201" y="1935735"/>
                  <a:pt x="6601579" y="1927855"/>
                  <a:pt x="6601579" y="1951499"/>
                </a:cubicBezTo>
                <a:cubicBezTo>
                  <a:pt x="6590955" y="1951499"/>
                  <a:pt x="6585643" y="1951499"/>
                  <a:pt x="6580333" y="1943616"/>
                </a:cubicBezTo>
                <a:cubicBezTo>
                  <a:pt x="6580333" y="1943616"/>
                  <a:pt x="6575021" y="1943616"/>
                  <a:pt x="6575021" y="1951499"/>
                </a:cubicBezTo>
                <a:cubicBezTo>
                  <a:pt x="6569708" y="1967260"/>
                  <a:pt x="6580333" y="1967260"/>
                  <a:pt x="6575021" y="1990907"/>
                </a:cubicBezTo>
                <a:cubicBezTo>
                  <a:pt x="6575021" y="1990907"/>
                  <a:pt x="6580333" y="1998790"/>
                  <a:pt x="6580333" y="1998790"/>
                </a:cubicBezTo>
                <a:cubicBezTo>
                  <a:pt x="6580333" y="1998790"/>
                  <a:pt x="6580333" y="1998790"/>
                  <a:pt x="6585643" y="1998790"/>
                </a:cubicBezTo>
                <a:cubicBezTo>
                  <a:pt x="6585643" y="2006670"/>
                  <a:pt x="6585643" y="2006670"/>
                  <a:pt x="6585643" y="2006670"/>
                </a:cubicBezTo>
                <a:cubicBezTo>
                  <a:pt x="6596267" y="2006670"/>
                  <a:pt x="6601579" y="2006670"/>
                  <a:pt x="6612201" y="2006670"/>
                </a:cubicBezTo>
                <a:cubicBezTo>
                  <a:pt x="6596267" y="2006670"/>
                  <a:pt x="6601579" y="1990907"/>
                  <a:pt x="6590955" y="1998790"/>
                </a:cubicBezTo>
                <a:cubicBezTo>
                  <a:pt x="6590955" y="1967260"/>
                  <a:pt x="6606889" y="2006670"/>
                  <a:pt x="6601579" y="1967260"/>
                </a:cubicBezTo>
                <a:cubicBezTo>
                  <a:pt x="6606889" y="1967260"/>
                  <a:pt x="6612201" y="1967260"/>
                  <a:pt x="6612201" y="1975143"/>
                </a:cubicBezTo>
                <a:cubicBezTo>
                  <a:pt x="6612201" y="1975143"/>
                  <a:pt x="6617513" y="1975143"/>
                  <a:pt x="6617513" y="1975143"/>
                </a:cubicBezTo>
                <a:cubicBezTo>
                  <a:pt x="6617513" y="1967260"/>
                  <a:pt x="6617513" y="1967260"/>
                  <a:pt x="6622824" y="1967260"/>
                </a:cubicBezTo>
                <a:cubicBezTo>
                  <a:pt x="6622824" y="1967260"/>
                  <a:pt x="6628135" y="1967260"/>
                  <a:pt x="6633448" y="1967260"/>
                </a:cubicBezTo>
                <a:cubicBezTo>
                  <a:pt x="6633448" y="1967260"/>
                  <a:pt x="6633448" y="1967260"/>
                  <a:pt x="6638758" y="1967260"/>
                </a:cubicBezTo>
                <a:cubicBezTo>
                  <a:pt x="6638758" y="1967260"/>
                  <a:pt x="6638758" y="1959380"/>
                  <a:pt x="6638758" y="1959380"/>
                </a:cubicBezTo>
                <a:cubicBezTo>
                  <a:pt x="6628135" y="1959380"/>
                  <a:pt x="6622824" y="1951499"/>
                  <a:pt x="6628135" y="1935735"/>
                </a:cubicBezTo>
                <a:cubicBezTo>
                  <a:pt x="6633448" y="1935735"/>
                  <a:pt x="6633448" y="1919972"/>
                  <a:pt x="6644070" y="1912091"/>
                </a:cubicBezTo>
                <a:cubicBezTo>
                  <a:pt x="6644070" y="1912091"/>
                  <a:pt x="6644070" y="1912091"/>
                  <a:pt x="6644070" y="1904210"/>
                </a:cubicBezTo>
                <a:cubicBezTo>
                  <a:pt x="6644070" y="1904210"/>
                  <a:pt x="6649382" y="1904210"/>
                  <a:pt x="6649382" y="1904210"/>
                </a:cubicBezTo>
                <a:cubicBezTo>
                  <a:pt x="6649382" y="1896327"/>
                  <a:pt x="6649382" y="1896327"/>
                  <a:pt x="6649382" y="1896327"/>
                </a:cubicBezTo>
                <a:cubicBezTo>
                  <a:pt x="6654694" y="1896327"/>
                  <a:pt x="6654694" y="1896327"/>
                  <a:pt x="6654694" y="1888447"/>
                </a:cubicBezTo>
                <a:cubicBezTo>
                  <a:pt x="6660004" y="1888447"/>
                  <a:pt x="6660004" y="1888447"/>
                  <a:pt x="6660004" y="1888447"/>
                </a:cubicBezTo>
                <a:cubicBezTo>
                  <a:pt x="6660004" y="1896327"/>
                  <a:pt x="6660004" y="1896327"/>
                  <a:pt x="6660004" y="1896327"/>
                </a:cubicBezTo>
                <a:cubicBezTo>
                  <a:pt x="6660004" y="1904210"/>
                  <a:pt x="6665316" y="1904210"/>
                  <a:pt x="6670628" y="1904210"/>
                </a:cubicBezTo>
                <a:cubicBezTo>
                  <a:pt x="6675940" y="1904210"/>
                  <a:pt x="6675940" y="1904210"/>
                  <a:pt x="6681250" y="1904210"/>
                </a:cubicBezTo>
                <a:cubicBezTo>
                  <a:pt x="6686563" y="1904210"/>
                  <a:pt x="6691875" y="1904210"/>
                  <a:pt x="6691875" y="1904210"/>
                </a:cubicBezTo>
                <a:cubicBezTo>
                  <a:pt x="6691875" y="1888447"/>
                  <a:pt x="6681250" y="1888447"/>
                  <a:pt x="6675940" y="1872681"/>
                </a:cubicBezTo>
                <a:cubicBezTo>
                  <a:pt x="6675940" y="1872681"/>
                  <a:pt x="6675940" y="1872681"/>
                  <a:pt x="6670628" y="1864800"/>
                </a:cubicBezTo>
                <a:cubicBezTo>
                  <a:pt x="6670628" y="1864800"/>
                  <a:pt x="6665316" y="1856919"/>
                  <a:pt x="6670628" y="1849037"/>
                </a:cubicBezTo>
                <a:cubicBezTo>
                  <a:pt x="6670628" y="1841156"/>
                  <a:pt x="6675940" y="1841156"/>
                  <a:pt x="6681250" y="1849037"/>
                </a:cubicBezTo>
                <a:cubicBezTo>
                  <a:pt x="6681250" y="1849037"/>
                  <a:pt x="6681250" y="1849037"/>
                  <a:pt x="6686563" y="1849037"/>
                </a:cubicBezTo>
                <a:cubicBezTo>
                  <a:pt x="6686563" y="1849037"/>
                  <a:pt x="6686563" y="1849037"/>
                  <a:pt x="6691875" y="1849037"/>
                </a:cubicBezTo>
                <a:cubicBezTo>
                  <a:pt x="6697186" y="1849037"/>
                  <a:pt x="6691875" y="1825392"/>
                  <a:pt x="6691875" y="1817511"/>
                </a:cubicBezTo>
                <a:cubicBezTo>
                  <a:pt x="6723742" y="1809629"/>
                  <a:pt x="6707809" y="1849037"/>
                  <a:pt x="6723742" y="1888447"/>
                </a:cubicBezTo>
                <a:cubicBezTo>
                  <a:pt x="6729055" y="1904210"/>
                  <a:pt x="6739677" y="1912091"/>
                  <a:pt x="6744989" y="1927855"/>
                </a:cubicBezTo>
                <a:cubicBezTo>
                  <a:pt x="6739677" y="1959380"/>
                  <a:pt x="6734367" y="1967260"/>
                  <a:pt x="6723742" y="1967260"/>
                </a:cubicBezTo>
                <a:cubicBezTo>
                  <a:pt x="6729055" y="1975143"/>
                  <a:pt x="6739677" y="1975143"/>
                  <a:pt x="6739677" y="1998790"/>
                </a:cubicBezTo>
                <a:cubicBezTo>
                  <a:pt x="6739677" y="1998790"/>
                  <a:pt x="6739677" y="1998790"/>
                  <a:pt x="6734367" y="1998790"/>
                </a:cubicBezTo>
                <a:cubicBezTo>
                  <a:pt x="6739677" y="1998790"/>
                  <a:pt x="6739677" y="1998790"/>
                  <a:pt x="6744989" y="2006670"/>
                </a:cubicBezTo>
                <a:cubicBezTo>
                  <a:pt x="6744989" y="2006670"/>
                  <a:pt x="6744989" y="2006670"/>
                  <a:pt x="6750301" y="2006670"/>
                </a:cubicBezTo>
                <a:cubicBezTo>
                  <a:pt x="6750301" y="2006670"/>
                  <a:pt x="6750301" y="2014553"/>
                  <a:pt x="6750301" y="2014553"/>
                </a:cubicBezTo>
                <a:cubicBezTo>
                  <a:pt x="6750301" y="2014553"/>
                  <a:pt x="6750301" y="2014553"/>
                  <a:pt x="6744989" y="2014553"/>
                </a:cubicBezTo>
                <a:cubicBezTo>
                  <a:pt x="6744989" y="2014553"/>
                  <a:pt x="6744989" y="2014553"/>
                  <a:pt x="6739677" y="2014553"/>
                </a:cubicBezTo>
                <a:cubicBezTo>
                  <a:pt x="6739677" y="2006670"/>
                  <a:pt x="6739677" y="2006670"/>
                  <a:pt x="6739677" y="2006670"/>
                </a:cubicBezTo>
                <a:cubicBezTo>
                  <a:pt x="6734367" y="2014553"/>
                  <a:pt x="6734367" y="2014553"/>
                  <a:pt x="6729055" y="2014553"/>
                </a:cubicBezTo>
                <a:cubicBezTo>
                  <a:pt x="6729055" y="2022434"/>
                  <a:pt x="6734367" y="2022434"/>
                  <a:pt x="6734367" y="2022434"/>
                </a:cubicBezTo>
                <a:cubicBezTo>
                  <a:pt x="6739677" y="2038197"/>
                  <a:pt x="6734367" y="2077604"/>
                  <a:pt x="6750301" y="2077604"/>
                </a:cubicBezTo>
                <a:cubicBezTo>
                  <a:pt x="6750301" y="2077604"/>
                  <a:pt x="6750301" y="2077604"/>
                  <a:pt x="6744989" y="2069723"/>
                </a:cubicBezTo>
                <a:cubicBezTo>
                  <a:pt x="6744989" y="2069723"/>
                  <a:pt x="6744989" y="2061842"/>
                  <a:pt x="6744989" y="2061842"/>
                </a:cubicBezTo>
                <a:cubicBezTo>
                  <a:pt x="6744989" y="2061842"/>
                  <a:pt x="6750301" y="2061842"/>
                  <a:pt x="6750301" y="2061842"/>
                </a:cubicBezTo>
                <a:cubicBezTo>
                  <a:pt x="6750301" y="2061842"/>
                  <a:pt x="6750301" y="2061842"/>
                  <a:pt x="6755613" y="2069723"/>
                </a:cubicBezTo>
                <a:cubicBezTo>
                  <a:pt x="6798104" y="2061842"/>
                  <a:pt x="6792793" y="2109133"/>
                  <a:pt x="6824662" y="2117014"/>
                </a:cubicBezTo>
                <a:cubicBezTo>
                  <a:pt x="6824662" y="2117014"/>
                  <a:pt x="6824662" y="2109133"/>
                  <a:pt x="6824662" y="2101250"/>
                </a:cubicBezTo>
                <a:cubicBezTo>
                  <a:pt x="6824662" y="2093369"/>
                  <a:pt x="6840596" y="2077604"/>
                  <a:pt x="6829974" y="2069723"/>
                </a:cubicBezTo>
                <a:cubicBezTo>
                  <a:pt x="6824662" y="2069723"/>
                  <a:pt x="6819350" y="2061842"/>
                  <a:pt x="6819350" y="2061842"/>
                </a:cubicBezTo>
                <a:cubicBezTo>
                  <a:pt x="6814038" y="2053959"/>
                  <a:pt x="6814038" y="2053959"/>
                  <a:pt x="6808728" y="2053959"/>
                </a:cubicBezTo>
                <a:cubicBezTo>
                  <a:pt x="6808728" y="2061842"/>
                  <a:pt x="6808728" y="2061842"/>
                  <a:pt x="6803416" y="2053959"/>
                </a:cubicBezTo>
                <a:cubicBezTo>
                  <a:pt x="6803416" y="2053959"/>
                  <a:pt x="6803416" y="2053959"/>
                  <a:pt x="6803416" y="2046078"/>
                </a:cubicBezTo>
                <a:cubicBezTo>
                  <a:pt x="6803416" y="2046078"/>
                  <a:pt x="6803416" y="2046078"/>
                  <a:pt x="6803416" y="2038197"/>
                </a:cubicBezTo>
                <a:cubicBezTo>
                  <a:pt x="6814038" y="2030315"/>
                  <a:pt x="6819350" y="2038197"/>
                  <a:pt x="6824662" y="2046078"/>
                </a:cubicBezTo>
                <a:cubicBezTo>
                  <a:pt x="6824662" y="2053959"/>
                  <a:pt x="6829974" y="2053959"/>
                  <a:pt x="6829974" y="2053959"/>
                </a:cubicBezTo>
                <a:cubicBezTo>
                  <a:pt x="6835284" y="2030315"/>
                  <a:pt x="6824662" y="2038197"/>
                  <a:pt x="6824662" y="2014553"/>
                </a:cubicBezTo>
                <a:cubicBezTo>
                  <a:pt x="6851220" y="2014553"/>
                  <a:pt x="6877776" y="2046078"/>
                  <a:pt x="6893711" y="2038197"/>
                </a:cubicBezTo>
                <a:cubicBezTo>
                  <a:pt x="6893711" y="2061842"/>
                  <a:pt x="6904335" y="2053959"/>
                  <a:pt x="6909647" y="2085488"/>
                </a:cubicBezTo>
                <a:cubicBezTo>
                  <a:pt x="6930893" y="2085488"/>
                  <a:pt x="6941515" y="2069723"/>
                  <a:pt x="6952139" y="2053959"/>
                </a:cubicBezTo>
                <a:cubicBezTo>
                  <a:pt x="6941515" y="2038197"/>
                  <a:pt x="6925581" y="2046078"/>
                  <a:pt x="6930893" y="2006670"/>
                </a:cubicBezTo>
                <a:cubicBezTo>
                  <a:pt x="6914957" y="1983024"/>
                  <a:pt x="6909647" y="1975143"/>
                  <a:pt x="6883089" y="1983024"/>
                </a:cubicBezTo>
                <a:cubicBezTo>
                  <a:pt x="6883089" y="1959380"/>
                  <a:pt x="6872466" y="1959380"/>
                  <a:pt x="6877776" y="1927855"/>
                </a:cubicBezTo>
                <a:cubicBezTo>
                  <a:pt x="6893711" y="1943616"/>
                  <a:pt x="6914957" y="1935735"/>
                  <a:pt x="6904335" y="1951499"/>
                </a:cubicBezTo>
                <a:cubicBezTo>
                  <a:pt x="6909647" y="1951499"/>
                  <a:pt x="6909647" y="1943616"/>
                  <a:pt x="6914957" y="1943616"/>
                </a:cubicBezTo>
                <a:cubicBezTo>
                  <a:pt x="6914957" y="1927855"/>
                  <a:pt x="6904335" y="1935735"/>
                  <a:pt x="6904335" y="1919972"/>
                </a:cubicBezTo>
                <a:lnTo>
                  <a:pt x="6899022" y="1919972"/>
                </a:lnTo>
                <a:lnTo>
                  <a:pt x="6888401" y="1919972"/>
                </a:lnTo>
                <a:cubicBezTo>
                  <a:pt x="6872466" y="1919972"/>
                  <a:pt x="6867155" y="1912091"/>
                  <a:pt x="6856530" y="1912091"/>
                </a:cubicBezTo>
                <a:cubicBezTo>
                  <a:pt x="6856530" y="1864800"/>
                  <a:pt x="6845908" y="1856919"/>
                  <a:pt x="6856530" y="1825392"/>
                </a:cubicBezTo>
                <a:cubicBezTo>
                  <a:pt x="6877776" y="1833275"/>
                  <a:pt x="6877776" y="1880564"/>
                  <a:pt x="6888401" y="1904210"/>
                </a:cubicBezTo>
                <a:cubicBezTo>
                  <a:pt x="6893711" y="1912091"/>
                  <a:pt x="6893711" y="1912091"/>
                  <a:pt x="6899022" y="1904210"/>
                </a:cubicBezTo>
                <a:cubicBezTo>
                  <a:pt x="6899022" y="1904210"/>
                  <a:pt x="6904335" y="1904210"/>
                  <a:pt x="6909647" y="1912091"/>
                </a:cubicBezTo>
                <a:cubicBezTo>
                  <a:pt x="6904335" y="1888447"/>
                  <a:pt x="6899022" y="1833275"/>
                  <a:pt x="6888401" y="1793867"/>
                </a:cubicBezTo>
                <a:cubicBezTo>
                  <a:pt x="6904335" y="1793867"/>
                  <a:pt x="6904335" y="1770221"/>
                  <a:pt x="6914957" y="1762338"/>
                </a:cubicBezTo>
                <a:cubicBezTo>
                  <a:pt x="6936203" y="1785982"/>
                  <a:pt x="6941515" y="1793867"/>
                  <a:pt x="6957450" y="1801748"/>
                </a:cubicBezTo>
                <a:cubicBezTo>
                  <a:pt x="6962762" y="1801748"/>
                  <a:pt x="6973384" y="1778101"/>
                  <a:pt x="6962762" y="1778101"/>
                </a:cubicBezTo>
                <a:cubicBezTo>
                  <a:pt x="6968073" y="1754457"/>
                  <a:pt x="6989318" y="1809629"/>
                  <a:pt x="6999942" y="1778101"/>
                </a:cubicBezTo>
                <a:cubicBezTo>
                  <a:pt x="7005254" y="1785982"/>
                  <a:pt x="7015878" y="1793867"/>
                  <a:pt x="7005254" y="1809629"/>
                </a:cubicBezTo>
                <a:cubicBezTo>
                  <a:pt x="7007909" y="1805689"/>
                  <a:pt x="7010564" y="1807659"/>
                  <a:pt x="7013221" y="1810614"/>
                </a:cubicBezTo>
                <a:lnTo>
                  <a:pt x="7020590" y="1816993"/>
                </a:lnTo>
                <a:lnTo>
                  <a:pt x="7015878" y="1817511"/>
                </a:lnTo>
                <a:cubicBezTo>
                  <a:pt x="7021189" y="1817511"/>
                  <a:pt x="7021189" y="1817511"/>
                  <a:pt x="7021189" y="1817511"/>
                </a:cubicBezTo>
                <a:lnTo>
                  <a:pt x="7020590" y="1816993"/>
                </a:lnTo>
                <a:lnTo>
                  <a:pt x="7033803" y="1815541"/>
                </a:lnTo>
                <a:cubicBezTo>
                  <a:pt x="7038450" y="1817511"/>
                  <a:pt x="7042434" y="1821453"/>
                  <a:pt x="7047746" y="1825392"/>
                </a:cubicBezTo>
                <a:cubicBezTo>
                  <a:pt x="7047746" y="1825392"/>
                  <a:pt x="7047746" y="1825392"/>
                  <a:pt x="7047746" y="1833275"/>
                </a:cubicBezTo>
                <a:cubicBezTo>
                  <a:pt x="7053056" y="1833275"/>
                  <a:pt x="7053056" y="1833275"/>
                  <a:pt x="7053056" y="1841156"/>
                </a:cubicBezTo>
                <a:cubicBezTo>
                  <a:pt x="7053056" y="1841156"/>
                  <a:pt x="7047746" y="1841156"/>
                  <a:pt x="7047746" y="1841156"/>
                </a:cubicBezTo>
                <a:cubicBezTo>
                  <a:pt x="7037123" y="1833275"/>
                  <a:pt x="7031810" y="1825392"/>
                  <a:pt x="7021189" y="1825392"/>
                </a:cubicBezTo>
                <a:cubicBezTo>
                  <a:pt x="7026500" y="1841156"/>
                  <a:pt x="7005254" y="1841156"/>
                  <a:pt x="7005254" y="1825392"/>
                </a:cubicBezTo>
                <a:cubicBezTo>
                  <a:pt x="6994630" y="1833275"/>
                  <a:pt x="7010564" y="1841156"/>
                  <a:pt x="7005254" y="1856919"/>
                </a:cubicBezTo>
                <a:cubicBezTo>
                  <a:pt x="6994630" y="1841156"/>
                  <a:pt x="6989318" y="1880564"/>
                  <a:pt x="6978696" y="1880564"/>
                </a:cubicBezTo>
                <a:cubicBezTo>
                  <a:pt x="6973384" y="1872681"/>
                  <a:pt x="6973384" y="1864800"/>
                  <a:pt x="6973384" y="1849037"/>
                </a:cubicBezTo>
                <a:cubicBezTo>
                  <a:pt x="6962762" y="1849037"/>
                  <a:pt x="6968073" y="1864800"/>
                  <a:pt x="6957450" y="1849037"/>
                </a:cubicBezTo>
                <a:cubicBezTo>
                  <a:pt x="6957450" y="1864800"/>
                  <a:pt x="6962762" y="1864800"/>
                  <a:pt x="6962762" y="1880564"/>
                </a:cubicBezTo>
                <a:cubicBezTo>
                  <a:pt x="6957450" y="1880564"/>
                  <a:pt x="6946827" y="1888447"/>
                  <a:pt x="6941515" y="1896327"/>
                </a:cubicBezTo>
                <a:cubicBezTo>
                  <a:pt x="6936203" y="1896327"/>
                  <a:pt x="6925581" y="1912091"/>
                  <a:pt x="6925581" y="1912091"/>
                </a:cubicBezTo>
                <a:cubicBezTo>
                  <a:pt x="6925581" y="1919972"/>
                  <a:pt x="6946827" y="1935735"/>
                  <a:pt x="6920269" y="1927855"/>
                </a:cubicBezTo>
                <a:cubicBezTo>
                  <a:pt x="6920269" y="1951499"/>
                  <a:pt x="6936203" y="1951499"/>
                  <a:pt x="6952139" y="1951499"/>
                </a:cubicBezTo>
                <a:cubicBezTo>
                  <a:pt x="6968073" y="2014553"/>
                  <a:pt x="6994630" y="2014553"/>
                  <a:pt x="7010564" y="2077604"/>
                </a:cubicBezTo>
                <a:cubicBezTo>
                  <a:pt x="7005254" y="2085488"/>
                  <a:pt x="6999942" y="2101250"/>
                  <a:pt x="6994630" y="2093369"/>
                </a:cubicBezTo>
                <a:cubicBezTo>
                  <a:pt x="6994630" y="2093369"/>
                  <a:pt x="6999942" y="2101250"/>
                  <a:pt x="6999942" y="2109133"/>
                </a:cubicBezTo>
                <a:cubicBezTo>
                  <a:pt x="7010564" y="2117014"/>
                  <a:pt x="7005254" y="2085488"/>
                  <a:pt x="7015878" y="2101250"/>
                </a:cubicBezTo>
                <a:cubicBezTo>
                  <a:pt x="7021189" y="2085488"/>
                  <a:pt x="7005254" y="2030315"/>
                  <a:pt x="7031810" y="2022434"/>
                </a:cubicBezTo>
                <a:cubicBezTo>
                  <a:pt x="7010564" y="2014553"/>
                  <a:pt x="7005254" y="1967260"/>
                  <a:pt x="6968073" y="1951499"/>
                </a:cubicBezTo>
                <a:cubicBezTo>
                  <a:pt x="6973384" y="1935735"/>
                  <a:pt x="6968073" y="1935735"/>
                  <a:pt x="6968073" y="1919972"/>
                </a:cubicBezTo>
                <a:cubicBezTo>
                  <a:pt x="6984008" y="1927855"/>
                  <a:pt x="6989318" y="1927855"/>
                  <a:pt x="7005254" y="1927855"/>
                </a:cubicBezTo>
                <a:cubicBezTo>
                  <a:pt x="6999942" y="1919972"/>
                  <a:pt x="6994630" y="1912091"/>
                  <a:pt x="6994630" y="1896327"/>
                </a:cubicBezTo>
                <a:cubicBezTo>
                  <a:pt x="7005254" y="1872681"/>
                  <a:pt x="7021189" y="1872681"/>
                  <a:pt x="7021189" y="1841156"/>
                </a:cubicBezTo>
                <a:cubicBezTo>
                  <a:pt x="7042435" y="1872681"/>
                  <a:pt x="7042435" y="1841156"/>
                  <a:pt x="7053056" y="1880564"/>
                </a:cubicBezTo>
                <a:cubicBezTo>
                  <a:pt x="7053056" y="1880564"/>
                  <a:pt x="7053056" y="1880564"/>
                  <a:pt x="7058369" y="1880564"/>
                </a:cubicBezTo>
                <a:cubicBezTo>
                  <a:pt x="7058369" y="1872681"/>
                  <a:pt x="7058369" y="1872681"/>
                  <a:pt x="7058369" y="1864800"/>
                </a:cubicBezTo>
                <a:cubicBezTo>
                  <a:pt x="7063681" y="1864800"/>
                  <a:pt x="7063681" y="1864800"/>
                  <a:pt x="7063681" y="1872681"/>
                </a:cubicBezTo>
                <a:cubicBezTo>
                  <a:pt x="7063681" y="1872681"/>
                  <a:pt x="7063681" y="1872681"/>
                  <a:pt x="7063681" y="1880564"/>
                </a:cubicBezTo>
                <a:cubicBezTo>
                  <a:pt x="7068991" y="1864800"/>
                  <a:pt x="7084927" y="1888447"/>
                  <a:pt x="7074303" y="1896327"/>
                </a:cubicBezTo>
                <a:cubicBezTo>
                  <a:pt x="7074303" y="1896327"/>
                  <a:pt x="7074303" y="1896327"/>
                  <a:pt x="7079615" y="1904210"/>
                </a:cubicBezTo>
                <a:cubicBezTo>
                  <a:pt x="7084927" y="1888447"/>
                  <a:pt x="7090237" y="1904210"/>
                  <a:pt x="7100861" y="1912091"/>
                </a:cubicBezTo>
                <a:cubicBezTo>
                  <a:pt x="7100861" y="1904210"/>
                  <a:pt x="7100861" y="1904210"/>
                  <a:pt x="7100861" y="1904210"/>
                </a:cubicBezTo>
                <a:cubicBezTo>
                  <a:pt x="7100861" y="1896327"/>
                  <a:pt x="7106173" y="1896327"/>
                  <a:pt x="7106173" y="1888447"/>
                </a:cubicBezTo>
                <a:cubicBezTo>
                  <a:pt x="7100861" y="1888447"/>
                  <a:pt x="7100861" y="1888447"/>
                  <a:pt x="7100861" y="1888447"/>
                </a:cubicBezTo>
                <a:cubicBezTo>
                  <a:pt x="7095549" y="1880564"/>
                  <a:pt x="7090237" y="1880564"/>
                  <a:pt x="7084927" y="1864800"/>
                </a:cubicBezTo>
                <a:cubicBezTo>
                  <a:pt x="7084927" y="1849037"/>
                  <a:pt x="7095549" y="1849037"/>
                  <a:pt x="7095549" y="1833275"/>
                </a:cubicBezTo>
                <a:cubicBezTo>
                  <a:pt x="7100861" y="1841156"/>
                  <a:pt x="7100861" y="1849037"/>
                  <a:pt x="7100861" y="1856919"/>
                </a:cubicBezTo>
                <a:cubicBezTo>
                  <a:pt x="7100861" y="1864800"/>
                  <a:pt x="7100861" y="1864800"/>
                  <a:pt x="7106173" y="1864800"/>
                </a:cubicBezTo>
                <a:cubicBezTo>
                  <a:pt x="7106173" y="1872681"/>
                  <a:pt x="7111483" y="1872681"/>
                  <a:pt x="7111483" y="1872681"/>
                </a:cubicBezTo>
                <a:cubicBezTo>
                  <a:pt x="7116796" y="1872681"/>
                  <a:pt x="7122107" y="1872681"/>
                  <a:pt x="7127419" y="1872681"/>
                </a:cubicBezTo>
                <a:cubicBezTo>
                  <a:pt x="7122107" y="1880564"/>
                  <a:pt x="7122107" y="1896327"/>
                  <a:pt x="7132730" y="1904210"/>
                </a:cubicBezTo>
                <a:cubicBezTo>
                  <a:pt x="7127419" y="1912091"/>
                  <a:pt x="7111483" y="1919972"/>
                  <a:pt x="7111483" y="1904210"/>
                </a:cubicBezTo>
                <a:cubicBezTo>
                  <a:pt x="7111483" y="1904210"/>
                  <a:pt x="7111483" y="1904210"/>
                  <a:pt x="7111483" y="1896327"/>
                </a:cubicBezTo>
                <a:cubicBezTo>
                  <a:pt x="7111483" y="1896327"/>
                  <a:pt x="7111483" y="1904210"/>
                  <a:pt x="7106173" y="1904210"/>
                </a:cubicBezTo>
                <a:lnTo>
                  <a:pt x="7106173" y="1912091"/>
                </a:lnTo>
                <a:cubicBezTo>
                  <a:pt x="7122107" y="1935735"/>
                  <a:pt x="7138042" y="1951499"/>
                  <a:pt x="7148664" y="1983024"/>
                </a:cubicBezTo>
                <a:cubicBezTo>
                  <a:pt x="7143353" y="1983024"/>
                  <a:pt x="7138042" y="1990907"/>
                  <a:pt x="7132730" y="1983024"/>
                </a:cubicBezTo>
                <a:cubicBezTo>
                  <a:pt x="7132730" y="1998790"/>
                  <a:pt x="7148664" y="1998790"/>
                  <a:pt x="7138042" y="2014553"/>
                </a:cubicBezTo>
                <a:cubicBezTo>
                  <a:pt x="7153976" y="2022434"/>
                  <a:pt x="7148664" y="2022434"/>
                  <a:pt x="7164598" y="2022434"/>
                </a:cubicBezTo>
                <a:cubicBezTo>
                  <a:pt x="7164598" y="1998790"/>
                  <a:pt x="7164598" y="2014553"/>
                  <a:pt x="7164598" y="1990907"/>
                </a:cubicBezTo>
                <a:cubicBezTo>
                  <a:pt x="7180534" y="1990907"/>
                  <a:pt x="7185844" y="1990907"/>
                  <a:pt x="7196469" y="2014553"/>
                </a:cubicBezTo>
                <a:cubicBezTo>
                  <a:pt x="7191158" y="2022434"/>
                  <a:pt x="7191158" y="2022434"/>
                  <a:pt x="7180534" y="2030315"/>
                </a:cubicBezTo>
                <a:cubicBezTo>
                  <a:pt x="7180534" y="2038197"/>
                  <a:pt x="7180534" y="2046078"/>
                  <a:pt x="7180534" y="2053959"/>
                </a:cubicBezTo>
                <a:cubicBezTo>
                  <a:pt x="7180534" y="2053959"/>
                  <a:pt x="7180534" y="2053959"/>
                  <a:pt x="7175224" y="2053959"/>
                </a:cubicBezTo>
                <a:cubicBezTo>
                  <a:pt x="7180534" y="2061842"/>
                  <a:pt x="7185844" y="2069723"/>
                  <a:pt x="7191158" y="2077604"/>
                </a:cubicBezTo>
                <a:cubicBezTo>
                  <a:pt x="7196469" y="2069723"/>
                  <a:pt x="7196469" y="2085488"/>
                  <a:pt x="7201780" y="2085488"/>
                </a:cubicBezTo>
                <a:cubicBezTo>
                  <a:pt x="7207090" y="2085488"/>
                  <a:pt x="7212403" y="2093369"/>
                  <a:pt x="7212403" y="2101250"/>
                </a:cubicBezTo>
                <a:cubicBezTo>
                  <a:pt x="7212403" y="2101250"/>
                  <a:pt x="7212403" y="2101250"/>
                  <a:pt x="7212403" y="2093369"/>
                </a:cubicBezTo>
                <a:cubicBezTo>
                  <a:pt x="7228337" y="2101250"/>
                  <a:pt x="7233649" y="2109133"/>
                  <a:pt x="7233649" y="2132777"/>
                </a:cubicBezTo>
                <a:cubicBezTo>
                  <a:pt x="7223026" y="2148539"/>
                  <a:pt x="7207090" y="2132777"/>
                  <a:pt x="7207090" y="2109133"/>
                </a:cubicBezTo>
                <a:cubicBezTo>
                  <a:pt x="7207090" y="2109133"/>
                  <a:pt x="7207090" y="2109133"/>
                  <a:pt x="7201780" y="2101250"/>
                </a:cubicBezTo>
                <a:cubicBezTo>
                  <a:pt x="7196469" y="2124895"/>
                  <a:pt x="7185844" y="2101250"/>
                  <a:pt x="7180534" y="2109133"/>
                </a:cubicBezTo>
                <a:cubicBezTo>
                  <a:pt x="7175224" y="2109133"/>
                  <a:pt x="7180534" y="2101250"/>
                  <a:pt x="7180534" y="2093369"/>
                </a:cubicBezTo>
                <a:cubicBezTo>
                  <a:pt x="7180534" y="2085488"/>
                  <a:pt x="7175224" y="2077604"/>
                  <a:pt x="7175224" y="2077604"/>
                </a:cubicBezTo>
                <a:cubicBezTo>
                  <a:pt x="7153976" y="2073664"/>
                  <a:pt x="7132730" y="2069723"/>
                  <a:pt x="7117459" y="2056917"/>
                </a:cubicBezTo>
                <a:lnTo>
                  <a:pt x="7101098" y="2031954"/>
                </a:lnTo>
                <a:lnTo>
                  <a:pt x="7100861" y="2030315"/>
                </a:lnTo>
                <a:lnTo>
                  <a:pt x="7100050" y="2030355"/>
                </a:lnTo>
                <a:lnTo>
                  <a:pt x="7099782" y="2029946"/>
                </a:lnTo>
                <a:cubicBezTo>
                  <a:pt x="7095881" y="2018000"/>
                  <a:pt x="7094221" y="2002731"/>
                  <a:pt x="7095549" y="1983024"/>
                </a:cubicBezTo>
                <a:cubicBezTo>
                  <a:pt x="7090237" y="1983024"/>
                  <a:pt x="7090237" y="1990907"/>
                  <a:pt x="7084927" y="1990907"/>
                </a:cubicBezTo>
                <a:cubicBezTo>
                  <a:pt x="7090237" y="1990907"/>
                  <a:pt x="7084927" y="1990907"/>
                  <a:pt x="7084927" y="2022434"/>
                </a:cubicBezTo>
                <a:cubicBezTo>
                  <a:pt x="7074303" y="2022434"/>
                  <a:pt x="7068991" y="2014553"/>
                  <a:pt x="7058369" y="2006670"/>
                </a:cubicBezTo>
                <a:cubicBezTo>
                  <a:pt x="7037123" y="2006670"/>
                  <a:pt x="7053056" y="2030315"/>
                  <a:pt x="7042435" y="2061842"/>
                </a:cubicBezTo>
                <a:cubicBezTo>
                  <a:pt x="7053056" y="2077604"/>
                  <a:pt x="7074303" y="2117014"/>
                  <a:pt x="7090237" y="2093369"/>
                </a:cubicBezTo>
                <a:cubicBezTo>
                  <a:pt x="7090237" y="2093369"/>
                  <a:pt x="7090237" y="2085488"/>
                  <a:pt x="7090237" y="2085488"/>
                </a:cubicBezTo>
                <a:cubicBezTo>
                  <a:pt x="7090237" y="2085488"/>
                  <a:pt x="7090237" y="2085488"/>
                  <a:pt x="7090237" y="2077604"/>
                </a:cubicBezTo>
                <a:cubicBezTo>
                  <a:pt x="7079615" y="2077604"/>
                  <a:pt x="7068991" y="2077604"/>
                  <a:pt x="7068991" y="2069723"/>
                </a:cubicBezTo>
                <a:cubicBezTo>
                  <a:pt x="7076960" y="2057901"/>
                  <a:pt x="7078951" y="2037212"/>
                  <a:pt x="7088412" y="2030930"/>
                </a:cubicBezTo>
                <a:lnTo>
                  <a:pt x="7100050" y="2030355"/>
                </a:lnTo>
                <a:lnTo>
                  <a:pt x="7101098" y="2031954"/>
                </a:lnTo>
                <a:lnTo>
                  <a:pt x="7104844" y="2057901"/>
                </a:lnTo>
                <a:cubicBezTo>
                  <a:pt x="7104844" y="2065782"/>
                  <a:pt x="7103518" y="2073664"/>
                  <a:pt x="7100861" y="2085488"/>
                </a:cubicBezTo>
                <a:cubicBezTo>
                  <a:pt x="7100861" y="2085488"/>
                  <a:pt x="7095549" y="2093369"/>
                  <a:pt x="7095549" y="2101250"/>
                </a:cubicBezTo>
                <a:cubicBezTo>
                  <a:pt x="7095549" y="2101250"/>
                  <a:pt x="7095549" y="2101250"/>
                  <a:pt x="7100861" y="2093369"/>
                </a:cubicBezTo>
                <a:cubicBezTo>
                  <a:pt x="7106173" y="2093369"/>
                  <a:pt x="7111483" y="2101250"/>
                  <a:pt x="7116796" y="2101250"/>
                </a:cubicBezTo>
                <a:cubicBezTo>
                  <a:pt x="7116796" y="2117014"/>
                  <a:pt x="7106173" y="2117014"/>
                  <a:pt x="7106173" y="2132777"/>
                </a:cubicBezTo>
                <a:cubicBezTo>
                  <a:pt x="7116796" y="2187949"/>
                  <a:pt x="7159288" y="2132777"/>
                  <a:pt x="7175224" y="2148539"/>
                </a:cubicBezTo>
                <a:cubicBezTo>
                  <a:pt x="7180534" y="2156422"/>
                  <a:pt x="7175224" y="2172185"/>
                  <a:pt x="7185844" y="2187949"/>
                </a:cubicBezTo>
                <a:cubicBezTo>
                  <a:pt x="7196469" y="2180066"/>
                  <a:pt x="7191158" y="2156422"/>
                  <a:pt x="7196469" y="2156422"/>
                </a:cubicBezTo>
                <a:cubicBezTo>
                  <a:pt x="7212403" y="2156422"/>
                  <a:pt x="7201780" y="2180066"/>
                  <a:pt x="7212403" y="2187949"/>
                </a:cubicBezTo>
                <a:cubicBezTo>
                  <a:pt x="7223026" y="2195832"/>
                  <a:pt x="7228337" y="2172185"/>
                  <a:pt x="7228337" y="2195832"/>
                </a:cubicBezTo>
                <a:cubicBezTo>
                  <a:pt x="7228337" y="2195832"/>
                  <a:pt x="7228337" y="2195832"/>
                  <a:pt x="7238961" y="2203712"/>
                </a:cubicBezTo>
                <a:cubicBezTo>
                  <a:pt x="7254895" y="2203712"/>
                  <a:pt x="7270829" y="2203712"/>
                  <a:pt x="7281453" y="2211593"/>
                </a:cubicBezTo>
                <a:cubicBezTo>
                  <a:pt x="7286765" y="2211593"/>
                  <a:pt x="7286765" y="2203712"/>
                  <a:pt x="7286765" y="2195832"/>
                </a:cubicBezTo>
                <a:cubicBezTo>
                  <a:pt x="7297387" y="2195832"/>
                  <a:pt x="7292077" y="2211593"/>
                  <a:pt x="7297387" y="2219476"/>
                </a:cubicBezTo>
                <a:cubicBezTo>
                  <a:pt x="7302699" y="2219476"/>
                  <a:pt x="7302699" y="2219476"/>
                  <a:pt x="7302699" y="2219476"/>
                </a:cubicBezTo>
                <a:cubicBezTo>
                  <a:pt x="7323945" y="2235238"/>
                  <a:pt x="7339879" y="2243120"/>
                  <a:pt x="7361124" y="2235238"/>
                </a:cubicBezTo>
                <a:cubicBezTo>
                  <a:pt x="7361124" y="2235238"/>
                  <a:pt x="7366438" y="2243120"/>
                  <a:pt x="7366438" y="2251002"/>
                </a:cubicBezTo>
                <a:cubicBezTo>
                  <a:pt x="7366438" y="2258882"/>
                  <a:pt x="7361124" y="2258882"/>
                  <a:pt x="7361124" y="2258882"/>
                </a:cubicBezTo>
                <a:cubicBezTo>
                  <a:pt x="7355814" y="2258882"/>
                  <a:pt x="7355814" y="2258882"/>
                  <a:pt x="7355814" y="2258882"/>
                </a:cubicBezTo>
                <a:cubicBezTo>
                  <a:pt x="7334568" y="2258882"/>
                  <a:pt x="7318633" y="2251002"/>
                  <a:pt x="7302699" y="2243120"/>
                </a:cubicBezTo>
                <a:cubicBezTo>
                  <a:pt x="7297387" y="2243120"/>
                  <a:pt x="7297387" y="2243120"/>
                  <a:pt x="7297387" y="2243120"/>
                </a:cubicBezTo>
                <a:cubicBezTo>
                  <a:pt x="7286765" y="2243120"/>
                  <a:pt x="7281453" y="2243120"/>
                  <a:pt x="7281453" y="2235238"/>
                </a:cubicBezTo>
                <a:cubicBezTo>
                  <a:pt x="7265517" y="2227357"/>
                  <a:pt x="7249583" y="2227357"/>
                  <a:pt x="7238961" y="2219476"/>
                </a:cubicBezTo>
                <a:cubicBezTo>
                  <a:pt x="7238961" y="2219476"/>
                  <a:pt x="7238961" y="2219476"/>
                  <a:pt x="7228337" y="2219476"/>
                </a:cubicBezTo>
                <a:cubicBezTo>
                  <a:pt x="7217715" y="2227357"/>
                  <a:pt x="7207090" y="2251002"/>
                  <a:pt x="7196469" y="2274645"/>
                </a:cubicBezTo>
                <a:cubicBezTo>
                  <a:pt x="7212403" y="2282528"/>
                  <a:pt x="7207090" y="2282528"/>
                  <a:pt x="7212403" y="2306173"/>
                </a:cubicBezTo>
                <a:cubicBezTo>
                  <a:pt x="7233649" y="2314055"/>
                  <a:pt x="7265517" y="2353463"/>
                  <a:pt x="7286765" y="2345581"/>
                </a:cubicBezTo>
                <a:cubicBezTo>
                  <a:pt x="7286765" y="2337700"/>
                  <a:pt x="7281453" y="2329819"/>
                  <a:pt x="7281453" y="2321937"/>
                </a:cubicBezTo>
                <a:cubicBezTo>
                  <a:pt x="7281453" y="2314055"/>
                  <a:pt x="7276141" y="2314055"/>
                  <a:pt x="7276141" y="2314055"/>
                </a:cubicBezTo>
                <a:cubicBezTo>
                  <a:pt x="7276141" y="2314055"/>
                  <a:pt x="7276141" y="2306173"/>
                  <a:pt x="7276141" y="2306173"/>
                </a:cubicBezTo>
                <a:cubicBezTo>
                  <a:pt x="7270829" y="2306173"/>
                  <a:pt x="7270829" y="2306173"/>
                  <a:pt x="7270829" y="2298292"/>
                </a:cubicBezTo>
                <a:cubicBezTo>
                  <a:pt x="7270829" y="2298292"/>
                  <a:pt x="7270829" y="2290411"/>
                  <a:pt x="7276141" y="2290411"/>
                </a:cubicBezTo>
                <a:cubicBezTo>
                  <a:pt x="7276141" y="2290411"/>
                  <a:pt x="7281453" y="2298292"/>
                  <a:pt x="7281453" y="2298292"/>
                </a:cubicBezTo>
                <a:cubicBezTo>
                  <a:pt x="7292077" y="2298292"/>
                  <a:pt x="7292077" y="2314055"/>
                  <a:pt x="7302699" y="2306173"/>
                </a:cubicBezTo>
                <a:cubicBezTo>
                  <a:pt x="7302699" y="2329819"/>
                  <a:pt x="7308011" y="2337700"/>
                  <a:pt x="7302699" y="2345581"/>
                </a:cubicBezTo>
                <a:cubicBezTo>
                  <a:pt x="7313322" y="2369225"/>
                  <a:pt x="7318633" y="2361344"/>
                  <a:pt x="7334568" y="2361344"/>
                </a:cubicBezTo>
                <a:cubicBezTo>
                  <a:pt x="7339879" y="2377108"/>
                  <a:pt x="7345192" y="2408635"/>
                  <a:pt x="7323945" y="2408635"/>
                </a:cubicBezTo>
                <a:cubicBezTo>
                  <a:pt x="7323945" y="2424399"/>
                  <a:pt x="7334568" y="2448043"/>
                  <a:pt x="7339879" y="2432280"/>
                </a:cubicBezTo>
                <a:cubicBezTo>
                  <a:pt x="7339879" y="2448043"/>
                  <a:pt x="7355814" y="2455924"/>
                  <a:pt x="7361124" y="2471688"/>
                </a:cubicBezTo>
                <a:cubicBezTo>
                  <a:pt x="7382370" y="2463807"/>
                  <a:pt x="7392995" y="2471688"/>
                  <a:pt x="7408929" y="2471688"/>
                </a:cubicBezTo>
                <a:cubicBezTo>
                  <a:pt x="7408929" y="2503215"/>
                  <a:pt x="7398306" y="2487453"/>
                  <a:pt x="7392995" y="2495334"/>
                </a:cubicBezTo>
                <a:cubicBezTo>
                  <a:pt x="7398306" y="2518978"/>
                  <a:pt x="7408929" y="2518978"/>
                  <a:pt x="7424863" y="2518978"/>
                </a:cubicBezTo>
                <a:cubicBezTo>
                  <a:pt x="7435487" y="2558386"/>
                  <a:pt x="7451421" y="2550503"/>
                  <a:pt x="7472667" y="2566267"/>
                </a:cubicBezTo>
                <a:cubicBezTo>
                  <a:pt x="7472667" y="2566267"/>
                  <a:pt x="7472667" y="2566267"/>
                  <a:pt x="7472667" y="2574150"/>
                </a:cubicBezTo>
                <a:cubicBezTo>
                  <a:pt x="7477979" y="2574150"/>
                  <a:pt x="7483291" y="2582033"/>
                  <a:pt x="7488602" y="2582033"/>
                </a:cubicBezTo>
                <a:cubicBezTo>
                  <a:pt x="7504538" y="2589913"/>
                  <a:pt x="7520472" y="2597794"/>
                  <a:pt x="7515159" y="2613558"/>
                </a:cubicBezTo>
                <a:cubicBezTo>
                  <a:pt x="7515159" y="2613558"/>
                  <a:pt x="7515159" y="2613558"/>
                  <a:pt x="7525784" y="2613558"/>
                </a:cubicBezTo>
                <a:cubicBezTo>
                  <a:pt x="7525784" y="2621441"/>
                  <a:pt x="7525784" y="2621441"/>
                  <a:pt x="7525784" y="2621441"/>
                </a:cubicBezTo>
                <a:cubicBezTo>
                  <a:pt x="7525784" y="2621441"/>
                  <a:pt x="7525784" y="2621441"/>
                  <a:pt x="7515159" y="2621441"/>
                </a:cubicBezTo>
                <a:cubicBezTo>
                  <a:pt x="7515159" y="2629321"/>
                  <a:pt x="7515159" y="2629321"/>
                  <a:pt x="7520472" y="2629321"/>
                </a:cubicBezTo>
                <a:cubicBezTo>
                  <a:pt x="7531094" y="2621441"/>
                  <a:pt x="7541718" y="2629321"/>
                  <a:pt x="7552340" y="2637203"/>
                </a:cubicBezTo>
                <a:cubicBezTo>
                  <a:pt x="7562964" y="2645085"/>
                  <a:pt x="7573586" y="2645085"/>
                  <a:pt x="7578898" y="2637203"/>
                </a:cubicBezTo>
                <a:cubicBezTo>
                  <a:pt x="7584209" y="2637203"/>
                  <a:pt x="7589521" y="2637203"/>
                  <a:pt x="7589521" y="2645085"/>
                </a:cubicBezTo>
                <a:cubicBezTo>
                  <a:pt x="7589521" y="2652966"/>
                  <a:pt x="7589521" y="2652966"/>
                  <a:pt x="7584209" y="2660846"/>
                </a:cubicBezTo>
                <a:cubicBezTo>
                  <a:pt x="7578898" y="2660846"/>
                  <a:pt x="7578898" y="2660846"/>
                  <a:pt x="7573586" y="2660846"/>
                </a:cubicBezTo>
                <a:cubicBezTo>
                  <a:pt x="7562964" y="2660846"/>
                  <a:pt x="7557652" y="2660846"/>
                  <a:pt x="7547030" y="2652966"/>
                </a:cubicBezTo>
                <a:cubicBezTo>
                  <a:pt x="7541718" y="2645085"/>
                  <a:pt x="7531094" y="2645085"/>
                  <a:pt x="7525784" y="2645085"/>
                </a:cubicBezTo>
                <a:cubicBezTo>
                  <a:pt x="7525784" y="2652966"/>
                  <a:pt x="7525784" y="2660846"/>
                  <a:pt x="7525784" y="2660846"/>
                </a:cubicBezTo>
                <a:cubicBezTo>
                  <a:pt x="7504538" y="2668729"/>
                  <a:pt x="7504538" y="2637203"/>
                  <a:pt x="7493913" y="2637203"/>
                </a:cubicBezTo>
                <a:cubicBezTo>
                  <a:pt x="7493913" y="2637203"/>
                  <a:pt x="7493913" y="2637203"/>
                  <a:pt x="7493913" y="2629321"/>
                </a:cubicBezTo>
                <a:cubicBezTo>
                  <a:pt x="7488602" y="2629321"/>
                  <a:pt x="7488602" y="2629321"/>
                  <a:pt x="7488602" y="2629321"/>
                </a:cubicBezTo>
                <a:cubicBezTo>
                  <a:pt x="7483291" y="2629321"/>
                  <a:pt x="7483291" y="2629321"/>
                  <a:pt x="7483291" y="2629321"/>
                </a:cubicBezTo>
                <a:cubicBezTo>
                  <a:pt x="7477979" y="2629321"/>
                  <a:pt x="7477979" y="2629321"/>
                  <a:pt x="7477979" y="2629321"/>
                </a:cubicBezTo>
                <a:cubicBezTo>
                  <a:pt x="7467357" y="2645085"/>
                  <a:pt x="7451421" y="2645085"/>
                  <a:pt x="7424863" y="2645085"/>
                </a:cubicBezTo>
                <a:cubicBezTo>
                  <a:pt x="7424863" y="2637203"/>
                  <a:pt x="7414241" y="2637203"/>
                  <a:pt x="7419552" y="2621441"/>
                </a:cubicBezTo>
                <a:cubicBezTo>
                  <a:pt x="7414241" y="2621441"/>
                  <a:pt x="7414241" y="2621441"/>
                  <a:pt x="7408929" y="2621441"/>
                </a:cubicBezTo>
                <a:cubicBezTo>
                  <a:pt x="7408929" y="2621441"/>
                  <a:pt x="7408929" y="2629321"/>
                  <a:pt x="7408929" y="2645085"/>
                </a:cubicBezTo>
                <a:cubicBezTo>
                  <a:pt x="7392995" y="2645085"/>
                  <a:pt x="7382370" y="2645085"/>
                  <a:pt x="7371750" y="2645085"/>
                </a:cubicBezTo>
                <a:cubicBezTo>
                  <a:pt x="7371750" y="2645085"/>
                  <a:pt x="7377060" y="2645085"/>
                  <a:pt x="7377060" y="2652966"/>
                </a:cubicBezTo>
                <a:cubicBezTo>
                  <a:pt x="7377060" y="2660846"/>
                  <a:pt x="7382370" y="2660846"/>
                  <a:pt x="7382370" y="2660846"/>
                </a:cubicBezTo>
                <a:cubicBezTo>
                  <a:pt x="7387684" y="2668729"/>
                  <a:pt x="7392995" y="2668729"/>
                  <a:pt x="7398306" y="2676612"/>
                </a:cubicBezTo>
                <a:cubicBezTo>
                  <a:pt x="7398306" y="2684493"/>
                  <a:pt x="7398306" y="2684493"/>
                  <a:pt x="7398306" y="2684493"/>
                </a:cubicBezTo>
                <a:cubicBezTo>
                  <a:pt x="7398306" y="2684493"/>
                  <a:pt x="7392995" y="2684493"/>
                  <a:pt x="7392995" y="2684493"/>
                </a:cubicBezTo>
                <a:cubicBezTo>
                  <a:pt x="7392995" y="2676612"/>
                  <a:pt x="7387684" y="2676612"/>
                  <a:pt x="7382370" y="2668729"/>
                </a:cubicBezTo>
                <a:cubicBezTo>
                  <a:pt x="7377060" y="2668729"/>
                  <a:pt x="7377060" y="2668729"/>
                  <a:pt x="7371750" y="2660846"/>
                </a:cubicBezTo>
                <a:cubicBezTo>
                  <a:pt x="7361124" y="2676612"/>
                  <a:pt x="7339879" y="2637203"/>
                  <a:pt x="7323945" y="2645085"/>
                </a:cubicBezTo>
                <a:cubicBezTo>
                  <a:pt x="7329256" y="2660846"/>
                  <a:pt x="7339879" y="2668729"/>
                  <a:pt x="7345192" y="2676612"/>
                </a:cubicBezTo>
                <a:cubicBezTo>
                  <a:pt x="7345192" y="2700256"/>
                  <a:pt x="7355814" y="2763309"/>
                  <a:pt x="7371750" y="2755426"/>
                </a:cubicBezTo>
                <a:cubicBezTo>
                  <a:pt x="7361124" y="2763309"/>
                  <a:pt x="7361124" y="2786955"/>
                  <a:pt x="7345192" y="2779074"/>
                </a:cubicBezTo>
                <a:cubicBezTo>
                  <a:pt x="7345192" y="2779074"/>
                  <a:pt x="7345192" y="2786955"/>
                  <a:pt x="7345192" y="2786955"/>
                </a:cubicBezTo>
                <a:cubicBezTo>
                  <a:pt x="7350504" y="2802719"/>
                  <a:pt x="7366438" y="2802719"/>
                  <a:pt x="7377060" y="2802719"/>
                </a:cubicBezTo>
                <a:cubicBezTo>
                  <a:pt x="7377060" y="2802719"/>
                  <a:pt x="7377060" y="2802719"/>
                  <a:pt x="7382370" y="2810600"/>
                </a:cubicBezTo>
                <a:cubicBezTo>
                  <a:pt x="7382370" y="2818481"/>
                  <a:pt x="7382370" y="2818481"/>
                  <a:pt x="7382370" y="2818481"/>
                </a:cubicBezTo>
                <a:cubicBezTo>
                  <a:pt x="7382370" y="2818481"/>
                  <a:pt x="7382370" y="2818481"/>
                  <a:pt x="7377060" y="2818481"/>
                </a:cubicBezTo>
                <a:cubicBezTo>
                  <a:pt x="7361124" y="2810600"/>
                  <a:pt x="7350504" y="2810600"/>
                  <a:pt x="7339879" y="2794836"/>
                </a:cubicBezTo>
                <a:cubicBezTo>
                  <a:pt x="7339879" y="2802719"/>
                  <a:pt x="7339879" y="2810600"/>
                  <a:pt x="7345192" y="2810600"/>
                </a:cubicBezTo>
                <a:cubicBezTo>
                  <a:pt x="7339879" y="2826363"/>
                  <a:pt x="7329256" y="2794836"/>
                  <a:pt x="7334568" y="2826363"/>
                </a:cubicBezTo>
                <a:cubicBezTo>
                  <a:pt x="7329256" y="2818481"/>
                  <a:pt x="7323945" y="2818481"/>
                  <a:pt x="7329256" y="2826363"/>
                </a:cubicBezTo>
                <a:cubicBezTo>
                  <a:pt x="7313322" y="2857889"/>
                  <a:pt x="7313322" y="2794836"/>
                  <a:pt x="7297387" y="2802719"/>
                </a:cubicBezTo>
                <a:cubicBezTo>
                  <a:pt x="7281453" y="2842125"/>
                  <a:pt x="7329256" y="2857889"/>
                  <a:pt x="7350504" y="2857889"/>
                </a:cubicBezTo>
                <a:cubicBezTo>
                  <a:pt x="7350504" y="2873654"/>
                  <a:pt x="7350504" y="2881535"/>
                  <a:pt x="7345192" y="2881535"/>
                </a:cubicBezTo>
                <a:cubicBezTo>
                  <a:pt x="7355814" y="2913060"/>
                  <a:pt x="7371750" y="2881535"/>
                  <a:pt x="7392995" y="2913060"/>
                </a:cubicBezTo>
                <a:cubicBezTo>
                  <a:pt x="7392995" y="2920943"/>
                  <a:pt x="7377060" y="2913060"/>
                  <a:pt x="7377060" y="2928824"/>
                </a:cubicBezTo>
                <a:cubicBezTo>
                  <a:pt x="7387684" y="2952468"/>
                  <a:pt x="7392995" y="2936707"/>
                  <a:pt x="7377060" y="2968234"/>
                </a:cubicBezTo>
                <a:cubicBezTo>
                  <a:pt x="7382370" y="2976114"/>
                  <a:pt x="7387684" y="2976114"/>
                  <a:pt x="7382370" y="2983997"/>
                </a:cubicBezTo>
                <a:cubicBezTo>
                  <a:pt x="7387684" y="2983997"/>
                  <a:pt x="7392995" y="2999759"/>
                  <a:pt x="7408929" y="3007642"/>
                </a:cubicBezTo>
                <a:cubicBezTo>
                  <a:pt x="7403618" y="3015522"/>
                  <a:pt x="7398306" y="3015522"/>
                  <a:pt x="7398306" y="3023403"/>
                </a:cubicBezTo>
                <a:cubicBezTo>
                  <a:pt x="7408929" y="3031286"/>
                  <a:pt x="7419552" y="3047048"/>
                  <a:pt x="7424863" y="3054931"/>
                </a:cubicBezTo>
                <a:cubicBezTo>
                  <a:pt x="7414241" y="3086457"/>
                  <a:pt x="7435487" y="3102221"/>
                  <a:pt x="7435487" y="3117985"/>
                </a:cubicBezTo>
                <a:cubicBezTo>
                  <a:pt x="7440799" y="3110102"/>
                  <a:pt x="7451421" y="3102221"/>
                  <a:pt x="7456733" y="3094341"/>
                </a:cubicBezTo>
                <a:cubicBezTo>
                  <a:pt x="7467357" y="3094341"/>
                  <a:pt x="7472667" y="3117985"/>
                  <a:pt x="7472667" y="3133746"/>
                </a:cubicBezTo>
                <a:cubicBezTo>
                  <a:pt x="7456733" y="3133746"/>
                  <a:pt x="7477979" y="3165276"/>
                  <a:pt x="7467357" y="3181037"/>
                </a:cubicBezTo>
                <a:cubicBezTo>
                  <a:pt x="7467357" y="3196801"/>
                  <a:pt x="7483291" y="3181037"/>
                  <a:pt x="7488602" y="3188920"/>
                </a:cubicBezTo>
                <a:cubicBezTo>
                  <a:pt x="7483291" y="3212565"/>
                  <a:pt x="7477979" y="3228328"/>
                  <a:pt x="7467357" y="3244090"/>
                </a:cubicBezTo>
                <a:cubicBezTo>
                  <a:pt x="7467357" y="3251973"/>
                  <a:pt x="7467357" y="3251973"/>
                  <a:pt x="7467357" y="3251973"/>
                </a:cubicBezTo>
                <a:cubicBezTo>
                  <a:pt x="7462045" y="3251973"/>
                  <a:pt x="7462045" y="3251973"/>
                  <a:pt x="7462045" y="3244090"/>
                </a:cubicBezTo>
                <a:cubicBezTo>
                  <a:pt x="7456733" y="3251973"/>
                  <a:pt x="7456733" y="3244090"/>
                  <a:pt x="7451421" y="3244090"/>
                </a:cubicBezTo>
                <a:cubicBezTo>
                  <a:pt x="7451421" y="3244090"/>
                  <a:pt x="7451421" y="3244090"/>
                  <a:pt x="7446111" y="3244090"/>
                </a:cubicBezTo>
                <a:cubicBezTo>
                  <a:pt x="7451421" y="3251973"/>
                  <a:pt x="7451421" y="3251973"/>
                  <a:pt x="7451421" y="3259853"/>
                </a:cubicBezTo>
                <a:cubicBezTo>
                  <a:pt x="7451421" y="3259853"/>
                  <a:pt x="7451421" y="3259853"/>
                  <a:pt x="7451421" y="3267736"/>
                </a:cubicBezTo>
                <a:cubicBezTo>
                  <a:pt x="7451421" y="3267736"/>
                  <a:pt x="7451421" y="3267736"/>
                  <a:pt x="7446111" y="3259853"/>
                </a:cubicBezTo>
                <a:cubicBezTo>
                  <a:pt x="7446111" y="3259853"/>
                  <a:pt x="7446111" y="3259853"/>
                  <a:pt x="7446111" y="3251973"/>
                </a:cubicBezTo>
                <a:cubicBezTo>
                  <a:pt x="7440799" y="3259853"/>
                  <a:pt x="7435487" y="3259853"/>
                  <a:pt x="7430175" y="3259853"/>
                </a:cubicBezTo>
                <a:cubicBezTo>
                  <a:pt x="7435487" y="3267736"/>
                  <a:pt x="7430175" y="3267736"/>
                  <a:pt x="7430175" y="3283500"/>
                </a:cubicBezTo>
                <a:cubicBezTo>
                  <a:pt x="7435487" y="3291380"/>
                  <a:pt x="7435487" y="3299263"/>
                  <a:pt x="7440799" y="3307144"/>
                </a:cubicBezTo>
                <a:cubicBezTo>
                  <a:pt x="7440799" y="3307144"/>
                  <a:pt x="7440799" y="3315025"/>
                  <a:pt x="7446111" y="3315025"/>
                </a:cubicBezTo>
                <a:cubicBezTo>
                  <a:pt x="7446111" y="3322907"/>
                  <a:pt x="7446111" y="3322907"/>
                  <a:pt x="7440799" y="3322907"/>
                </a:cubicBezTo>
                <a:cubicBezTo>
                  <a:pt x="7435487" y="3322907"/>
                  <a:pt x="7435487" y="3315025"/>
                  <a:pt x="7435487" y="3307144"/>
                </a:cubicBezTo>
                <a:cubicBezTo>
                  <a:pt x="7430175" y="3299263"/>
                  <a:pt x="7430175" y="3291380"/>
                  <a:pt x="7424863" y="3291380"/>
                </a:cubicBezTo>
                <a:cubicBezTo>
                  <a:pt x="7435487" y="3330788"/>
                  <a:pt x="7414241" y="3299263"/>
                  <a:pt x="7424863" y="3315025"/>
                </a:cubicBezTo>
                <a:cubicBezTo>
                  <a:pt x="7398306" y="3322907"/>
                  <a:pt x="7398306" y="3370198"/>
                  <a:pt x="7392995" y="3378079"/>
                </a:cubicBezTo>
                <a:cubicBezTo>
                  <a:pt x="7387684" y="3401724"/>
                  <a:pt x="7419552" y="3385962"/>
                  <a:pt x="7414241" y="3362315"/>
                </a:cubicBezTo>
                <a:cubicBezTo>
                  <a:pt x="7430175" y="3362315"/>
                  <a:pt x="7435487" y="3346552"/>
                  <a:pt x="7451421" y="3346552"/>
                </a:cubicBezTo>
                <a:cubicBezTo>
                  <a:pt x="7456733" y="3354432"/>
                  <a:pt x="7456733" y="3362315"/>
                  <a:pt x="7462045" y="3370198"/>
                </a:cubicBezTo>
                <a:cubicBezTo>
                  <a:pt x="7477979" y="3362315"/>
                  <a:pt x="7488602" y="3338669"/>
                  <a:pt x="7493913" y="3315025"/>
                </a:cubicBezTo>
                <a:cubicBezTo>
                  <a:pt x="7520472" y="3322907"/>
                  <a:pt x="7531094" y="3393842"/>
                  <a:pt x="7547030" y="3409606"/>
                </a:cubicBezTo>
                <a:cubicBezTo>
                  <a:pt x="7536404" y="3425368"/>
                  <a:pt x="7520472" y="3417487"/>
                  <a:pt x="7520472" y="3449012"/>
                </a:cubicBezTo>
                <a:cubicBezTo>
                  <a:pt x="7515159" y="3441132"/>
                  <a:pt x="7520472" y="3441132"/>
                  <a:pt x="7520472" y="3433250"/>
                </a:cubicBezTo>
                <a:cubicBezTo>
                  <a:pt x="7504538" y="3441132"/>
                  <a:pt x="7520472" y="3464777"/>
                  <a:pt x="7509848" y="3472659"/>
                </a:cubicBezTo>
                <a:cubicBezTo>
                  <a:pt x="7509848" y="3488422"/>
                  <a:pt x="7515159" y="3472659"/>
                  <a:pt x="7520472" y="3488422"/>
                </a:cubicBezTo>
                <a:cubicBezTo>
                  <a:pt x="7520472" y="3504185"/>
                  <a:pt x="7509848" y="3504185"/>
                  <a:pt x="7504538" y="3496303"/>
                </a:cubicBezTo>
                <a:cubicBezTo>
                  <a:pt x="7520472" y="3535711"/>
                  <a:pt x="7547030" y="3480542"/>
                  <a:pt x="7541718" y="3551475"/>
                </a:cubicBezTo>
                <a:cubicBezTo>
                  <a:pt x="7531094" y="3559358"/>
                  <a:pt x="7525784" y="3567240"/>
                  <a:pt x="7515159" y="3551475"/>
                </a:cubicBezTo>
                <a:cubicBezTo>
                  <a:pt x="7509848" y="3590885"/>
                  <a:pt x="7493913" y="3583002"/>
                  <a:pt x="7467357" y="3590885"/>
                </a:cubicBezTo>
                <a:cubicBezTo>
                  <a:pt x="7467357" y="3614529"/>
                  <a:pt x="7488602" y="3598766"/>
                  <a:pt x="7483291" y="3622410"/>
                </a:cubicBezTo>
                <a:cubicBezTo>
                  <a:pt x="7499226" y="3606646"/>
                  <a:pt x="7504538" y="3598766"/>
                  <a:pt x="7515159" y="3590885"/>
                </a:cubicBezTo>
                <a:cubicBezTo>
                  <a:pt x="7520472" y="3598766"/>
                  <a:pt x="7515159" y="3614529"/>
                  <a:pt x="7536404" y="3614529"/>
                </a:cubicBezTo>
                <a:cubicBezTo>
                  <a:pt x="7536404" y="3638173"/>
                  <a:pt x="7531094" y="3638173"/>
                  <a:pt x="7525784" y="3653935"/>
                </a:cubicBezTo>
                <a:cubicBezTo>
                  <a:pt x="7525784" y="3622410"/>
                  <a:pt x="7525784" y="3653935"/>
                  <a:pt x="7509848" y="3646054"/>
                </a:cubicBezTo>
                <a:cubicBezTo>
                  <a:pt x="7515159" y="3646054"/>
                  <a:pt x="7515159" y="3661820"/>
                  <a:pt x="7515159" y="3669701"/>
                </a:cubicBezTo>
                <a:cubicBezTo>
                  <a:pt x="7515159" y="3677583"/>
                  <a:pt x="7515159" y="3685464"/>
                  <a:pt x="7515159" y="3693345"/>
                </a:cubicBezTo>
                <a:cubicBezTo>
                  <a:pt x="7531094" y="3701228"/>
                  <a:pt x="7541718" y="3740633"/>
                  <a:pt x="7552340" y="3709108"/>
                </a:cubicBezTo>
                <a:cubicBezTo>
                  <a:pt x="7562964" y="3701228"/>
                  <a:pt x="7557652" y="3724872"/>
                  <a:pt x="7562964" y="3732753"/>
                </a:cubicBezTo>
                <a:cubicBezTo>
                  <a:pt x="7562964" y="3740633"/>
                  <a:pt x="7557652" y="3740633"/>
                  <a:pt x="7557652" y="3748517"/>
                </a:cubicBezTo>
                <a:cubicBezTo>
                  <a:pt x="7568275" y="3764280"/>
                  <a:pt x="7589521" y="3756399"/>
                  <a:pt x="7605455" y="3772163"/>
                </a:cubicBezTo>
                <a:cubicBezTo>
                  <a:pt x="7600145" y="3787925"/>
                  <a:pt x="7605455" y="3795807"/>
                  <a:pt x="7594832" y="3811569"/>
                </a:cubicBezTo>
                <a:cubicBezTo>
                  <a:pt x="7594832" y="3835215"/>
                  <a:pt x="7610767" y="3827333"/>
                  <a:pt x="7610767" y="3850977"/>
                </a:cubicBezTo>
                <a:cubicBezTo>
                  <a:pt x="7616079" y="3850977"/>
                  <a:pt x="7626701" y="3858861"/>
                  <a:pt x="7632013" y="3866743"/>
                </a:cubicBezTo>
                <a:cubicBezTo>
                  <a:pt x="7632013" y="3866743"/>
                  <a:pt x="7637325" y="3874623"/>
                  <a:pt x="7632013" y="3882506"/>
                </a:cubicBezTo>
                <a:cubicBezTo>
                  <a:pt x="7626701" y="3882506"/>
                  <a:pt x="7626701" y="3882506"/>
                  <a:pt x="7626701" y="3882506"/>
                </a:cubicBezTo>
                <a:cubicBezTo>
                  <a:pt x="7621391" y="3874623"/>
                  <a:pt x="7616079" y="3866743"/>
                  <a:pt x="7605455" y="3866743"/>
                </a:cubicBezTo>
                <a:cubicBezTo>
                  <a:pt x="7600145" y="3866743"/>
                  <a:pt x="7600145" y="3874623"/>
                  <a:pt x="7589521" y="3874623"/>
                </a:cubicBezTo>
                <a:cubicBezTo>
                  <a:pt x="7600145" y="3890387"/>
                  <a:pt x="7589521" y="3906151"/>
                  <a:pt x="7605455" y="3914031"/>
                </a:cubicBezTo>
                <a:cubicBezTo>
                  <a:pt x="7589521" y="3906151"/>
                  <a:pt x="7600145" y="3929795"/>
                  <a:pt x="7594832" y="3961322"/>
                </a:cubicBezTo>
                <a:cubicBezTo>
                  <a:pt x="7594832" y="3977086"/>
                  <a:pt x="7573586" y="4000730"/>
                  <a:pt x="7578898" y="4016494"/>
                </a:cubicBezTo>
                <a:cubicBezTo>
                  <a:pt x="7578898" y="4008611"/>
                  <a:pt x="7584209" y="4008611"/>
                  <a:pt x="7584209" y="4008611"/>
                </a:cubicBezTo>
                <a:cubicBezTo>
                  <a:pt x="7584209" y="4008611"/>
                  <a:pt x="7584209" y="4008611"/>
                  <a:pt x="7584209" y="4016494"/>
                </a:cubicBezTo>
                <a:cubicBezTo>
                  <a:pt x="7584209" y="4016494"/>
                  <a:pt x="7584209" y="4016494"/>
                  <a:pt x="7589521" y="4024374"/>
                </a:cubicBezTo>
                <a:cubicBezTo>
                  <a:pt x="7584209" y="4024374"/>
                  <a:pt x="7584209" y="4024374"/>
                  <a:pt x="7578898" y="4024374"/>
                </a:cubicBezTo>
                <a:cubicBezTo>
                  <a:pt x="7584209" y="4055901"/>
                  <a:pt x="7589521" y="4103191"/>
                  <a:pt x="7621391" y="4103191"/>
                </a:cubicBezTo>
                <a:cubicBezTo>
                  <a:pt x="7621391" y="4095309"/>
                  <a:pt x="7621391" y="4095309"/>
                  <a:pt x="7621391" y="4095309"/>
                </a:cubicBezTo>
                <a:cubicBezTo>
                  <a:pt x="7621391" y="4095309"/>
                  <a:pt x="7626701" y="4095309"/>
                  <a:pt x="7626701" y="4095309"/>
                </a:cubicBezTo>
                <a:cubicBezTo>
                  <a:pt x="7626701" y="4103191"/>
                  <a:pt x="7626701" y="4103191"/>
                  <a:pt x="7626701" y="4111073"/>
                </a:cubicBezTo>
                <a:cubicBezTo>
                  <a:pt x="7658572" y="4095309"/>
                  <a:pt x="7647947" y="4182008"/>
                  <a:pt x="7685128" y="4197772"/>
                </a:cubicBezTo>
                <a:cubicBezTo>
                  <a:pt x="7679818" y="4197772"/>
                  <a:pt x="7679818" y="4213534"/>
                  <a:pt x="7674506" y="4213534"/>
                </a:cubicBezTo>
                <a:cubicBezTo>
                  <a:pt x="7679818" y="4221416"/>
                  <a:pt x="7685128" y="4229297"/>
                  <a:pt x="7685128" y="4229297"/>
                </a:cubicBezTo>
                <a:cubicBezTo>
                  <a:pt x="7695752" y="4197772"/>
                  <a:pt x="7695752" y="4245061"/>
                  <a:pt x="7727620" y="4221416"/>
                </a:cubicBezTo>
                <a:cubicBezTo>
                  <a:pt x="7727620" y="4221416"/>
                  <a:pt x="7727620" y="4221416"/>
                  <a:pt x="7727620" y="4229297"/>
                </a:cubicBezTo>
                <a:cubicBezTo>
                  <a:pt x="7732932" y="4221416"/>
                  <a:pt x="7732932" y="4213534"/>
                  <a:pt x="7738244" y="4213534"/>
                </a:cubicBezTo>
                <a:cubicBezTo>
                  <a:pt x="7738244" y="4213534"/>
                  <a:pt x="7738244" y="4205653"/>
                  <a:pt x="7743555" y="4205653"/>
                </a:cubicBezTo>
                <a:cubicBezTo>
                  <a:pt x="7743555" y="4205653"/>
                  <a:pt x="7748866" y="4205653"/>
                  <a:pt x="7748866" y="4205653"/>
                </a:cubicBezTo>
                <a:cubicBezTo>
                  <a:pt x="7754178" y="4213534"/>
                  <a:pt x="7754178" y="4213534"/>
                  <a:pt x="7748866" y="4221416"/>
                </a:cubicBezTo>
                <a:cubicBezTo>
                  <a:pt x="7748866" y="4221416"/>
                  <a:pt x="7748866" y="4221416"/>
                  <a:pt x="7743555" y="4229297"/>
                </a:cubicBezTo>
                <a:cubicBezTo>
                  <a:pt x="7743555" y="4229297"/>
                  <a:pt x="7743555" y="4229297"/>
                  <a:pt x="7738244" y="4237178"/>
                </a:cubicBezTo>
                <a:cubicBezTo>
                  <a:pt x="7748866" y="4252944"/>
                  <a:pt x="7727620" y="4284471"/>
                  <a:pt x="7743555" y="4284471"/>
                </a:cubicBezTo>
                <a:cubicBezTo>
                  <a:pt x="7743555" y="4292352"/>
                  <a:pt x="7738244" y="4300232"/>
                  <a:pt x="7732932" y="4292352"/>
                </a:cubicBezTo>
                <a:cubicBezTo>
                  <a:pt x="7732932" y="4315996"/>
                  <a:pt x="7738244" y="4323877"/>
                  <a:pt x="7738244" y="4347523"/>
                </a:cubicBezTo>
                <a:cubicBezTo>
                  <a:pt x="7738244" y="4355406"/>
                  <a:pt x="7738244" y="4355406"/>
                  <a:pt x="7743555" y="4355406"/>
                </a:cubicBezTo>
                <a:cubicBezTo>
                  <a:pt x="7743555" y="4355406"/>
                  <a:pt x="7743555" y="4355406"/>
                  <a:pt x="7748866" y="4355406"/>
                </a:cubicBezTo>
                <a:cubicBezTo>
                  <a:pt x="7748866" y="4355406"/>
                  <a:pt x="7754178" y="4363287"/>
                  <a:pt x="7759489" y="4363287"/>
                </a:cubicBezTo>
                <a:cubicBezTo>
                  <a:pt x="7759489" y="4379050"/>
                  <a:pt x="7748866" y="4371168"/>
                  <a:pt x="7743555" y="4363287"/>
                </a:cubicBezTo>
                <a:cubicBezTo>
                  <a:pt x="7743555" y="4363287"/>
                  <a:pt x="7743555" y="4363287"/>
                  <a:pt x="7738244" y="4363287"/>
                </a:cubicBezTo>
                <a:cubicBezTo>
                  <a:pt x="7738244" y="4363287"/>
                  <a:pt x="7732932" y="4355406"/>
                  <a:pt x="7732932" y="4355406"/>
                </a:cubicBezTo>
                <a:cubicBezTo>
                  <a:pt x="7732932" y="4355406"/>
                  <a:pt x="7732932" y="4355406"/>
                  <a:pt x="7732932" y="4363287"/>
                </a:cubicBezTo>
                <a:cubicBezTo>
                  <a:pt x="7732932" y="4371168"/>
                  <a:pt x="7738244" y="4371168"/>
                  <a:pt x="7738244" y="4386931"/>
                </a:cubicBezTo>
                <a:cubicBezTo>
                  <a:pt x="7743555" y="4371168"/>
                  <a:pt x="7764801" y="4394812"/>
                  <a:pt x="7786047" y="4386931"/>
                </a:cubicBezTo>
                <a:cubicBezTo>
                  <a:pt x="7775425" y="4371168"/>
                  <a:pt x="7775425" y="4371168"/>
                  <a:pt x="7770113" y="4339640"/>
                </a:cubicBezTo>
                <a:cubicBezTo>
                  <a:pt x="7775425" y="4339640"/>
                  <a:pt x="7786047" y="4347523"/>
                  <a:pt x="7791359" y="4315996"/>
                </a:cubicBezTo>
                <a:cubicBezTo>
                  <a:pt x="7791359" y="4300232"/>
                  <a:pt x="7786047" y="4323877"/>
                  <a:pt x="7780735" y="4308115"/>
                </a:cubicBezTo>
                <a:cubicBezTo>
                  <a:pt x="7780735" y="4308115"/>
                  <a:pt x="7780735" y="4308115"/>
                  <a:pt x="7780735" y="4315996"/>
                </a:cubicBezTo>
                <a:cubicBezTo>
                  <a:pt x="7780735" y="4315996"/>
                  <a:pt x="7780735" y="4315996"/>
                  <a:pt x="7775425" y="4315996"/>
                </a:cubicBezTo>
                <a:cubicBezTo>
                  <a:pt x="7775425" y="4315996"/>
                  <a:pt x="7775425" y="4315996"/>
                  <a:pt x="7775425" y="4308115"/>
                </a:cubicBezTo>
                <a:cubicBezTo>
                  <a:pt x="7759489" y="4292352"/>
                  <a:pt x="7759489" y="4260824"/>
                  <a:pt x="7770113" y="4229297"/>
                </a:cubicBezTo>
                <a:cubicBezTo>
                  <a:pt x="7786047" y="4237178"/>
                  <a:pt x="7801981" y="4260824"/>
                  <a:pt x="7801981" y="4284471"/>
                </a:cubicBezTo>
                <a:cubicBezTo>
                  <a:pt x="7812606" y="4300232"/>
                  <a:pt x="7844473" y="4347523"/>
                  <a:pt x="7849786" y="4363287"/>
                </a:cubicBezTo>
                <a:cubicBezTo>
                  <a:pt x="7839162" y="4363287"/>
                  <a:pt x="7844473" y="4371168"/>
                  <a:pt x="7828540" y="4386931"/>
                </a:cubicBezTo>
                <a:cubicBezTo>
                  <a:pt x="7828540" y="4386931"/>
                  <a:pt x="7828540" y="4386931"/>
                  <a:pt x="7823227" y="4386931"/>
                </a:cubicBezTo>
                <a:cubicBezTo>
                  <a:pt x="7828540" y="4394812"/>
                  <a:pt x="7828540" y="4402695"/>
                  <a:pt x="7828540" y="4410576"/>
                </a:cubicBezTo>
                <a:cubicBezTo>
                  <a:pt x="7828540" y="4410576"/>
                  <a:pt x="7828540" y="4410576"/>
                  <a:pt x="7823227" y="4410576"/>
                </a:cubicBezTo>
                <a:cubicBezTo>
                  <a:pt x="7823227" y="4402695"/>
                  <a:pt x="7823227" y="4402695"/>
                  <a:pt x="7823227" y="4402695"/>
                </a:cubicBezTo>
                <a:cubicBezTo>
                  <a:pt x="7817917" y="4410576"/>
                  <a:pt x="7812606" y="4402695"/>
                  <a:pt x="7817917" y="4386931"/>
                </a:cubicBezTo>
                <a:cubicBezTo>
                  <a:pt x="7807293" y="4379050"/>
                  <a:pt x="7807293" y="4386931"/>
                  <a:pt x="7801981" y="4386931"/>
                </a:cubicBezTo>
                <a:cubicBezTo>
                  <a:pt x="7812606" y="4402695"/>
                  <a:pt x="7823227" y="4418456"/>
                  <a:pt x="7828540" y="4442103"/>
                </a:cubicBezTo>
                <a:cubicBezTo>
                  <a:pt x="7839162" y="4442103"/>
                  <a:pt x="7844473" y="4442103"/>
                  <a:pt x="7844473" y="4449986"/>
                </a:cubicBezTo>
                <a:cubicBezTo>
                  <a:pt x="7844473" y="4449986"/>
                  <a:pt x="7844473" y="4449986"/>
                  <a:pt x="7849786" y="4449986"/>
                </a:cubicBezTo>
                <a:cubicBezTo>
                  <a:pt x="7849786" y="4449986"/>
                  <a:pt x="7855098" y="4457866"/>
                  <a:pt x="7849786" y="4457866"/>
                </a:cubicBezTo>
                <a:cubicBezTo>
                  <a:pt x="7849786" y="4457866"/>
                  <a:pt x="7849786" y="4465749"/>
                  <a:pt x="7849786" y="4465749"/>
                </a:cubicBezTo>
                <a:cubicBezTo>
                  <a:pt x="7849786" y="4465749"/>
                  <a:pt x="7844473" y="4465749"/>
                  <a:pt x="7844473" y="4465749"/>
                </a:cubicBezTo>
                <a:cubicBezTo>
                  <a:pt x="7844473" y="4465749"/>
                  <a:pt x="7844473" y="4465749"/>
                  <a:pt x="7844473" y="4457866"/>
                </a:cubicBezTo>
                <a:cubicBezTo>
                  <a:pt x="7839162" y="4457866"/>
                  <a:pt x="7833852" y="4457866"/>
                  <a:pt x="7828540" y="4449986"/>
                </a:cubicBezTo>
                <a:cubicBezTo>
                  <a:pt x="7828540" y="4449986"/>
                  <a:pt x="7828540" y="4449986"/>
                  <a:pt x="7828540" y="4457866"/>
                </a:cubicBezTo>
                <a:cubicBezTo>
                  <a:pt x="7839162" y="4481511"/>
                  <a:pt x="7849786" y="4497274"/>
                  <a:pt x="7855098" y="4528800"/>
                </a:cubicBezTo>
                <a:cubicBezTo>
                  <a:pt x="7871032" y="4505155"/>
                  <a:pt x="7865720" y="4544565"/>
                  <a:pt x="7865720" y="4568210"/>
                </a:cubicBezTo>
                <a:cubicBezTo>
                  <a:pt x="7860408" y="4576090"/>
                  <a:pt x="7855098" y="4576090"/>
                  <a:pt x="7849786" y="4583973"/>
                </a:cubicBezTo>
                <a:cubicBezTo>
                  <a:pt x="7855098" y="4583973"/>
                  <a:pt x="7855098" y="4615498"/>
                  <a:pt x="7871032" y="4615498"/>
                </a:cubicBezTo>
                <a:cubicBezTo>
                  <a:pt x="7855098" y="4639145"/>
                  <a:pt x="7892278" y="4623381"/>
                  <a:pt x="7876344" y="4662789"/>
                </a:cubicBezTo>
                <a:cubicBezTo>
                  <a:pt x="7881654" y="4654908"/>
                  <a:pt x="7897590" y="4662789"/>
                  <a:pt x="7897590" y="4647027"/>
                </a:cubicBezTo>
                <a:cubicBezTo>
                  <a:pt x="7902900" y="4662789"/>
                  <a:pt x="7908212" y="4654908"/>
                  <a:pt x="7913524" y="4670672"/>
                </a:cubicBezTo>
                <a:cubicBezTo>
                  <a:pt x="7929459" y="4654908"/>
                  <a:pt x="7918835" y="4662789"/>
                  <a:pt x="7929459" y="4654908"/>
                </a:cubicBezTo>
                <a:cubicBezTo>
                  <a:pt x="7934769" y="4662789"/>
                  <a:pt x="7945393" y="4678553"/>
                  <a:pt x="7945393" y="4694316"/>
                </a:cubicBezTo>
                <a:cubicBezTo>
                  <a:pt x="7929459" y="4694316"/>
                  <a:pt x="7934769" y="4710078"/>
                  <a:pt x="7913524" y="4702197"/>
                </a:cubicBezTo>
                <a:cubicBezTo>
                  <a:pt x="7929459" y="4717961"/>
                  <a:pt x="7918835" y="4741607"/>
                  <a:pt x="7908212" y="4717961"/>
                </a:cubicBezTo>
                <a:cubicBezTo>
                  <a:pt x="7913524" y="4741607"/>
                  <a:pt x="7902900" y="4733724"/>
                  <a:pt x="7902900" y="4757371"/>
                </a:cubicBezTo>
                <a:cubicBezTo>
                  <a:pt x="7897590" y="4757371"/>
                  <a:pt x="7897590" y="4749487"/>
                  <a:pt x="7892278" y="4749487"/>
                </a:cubicBezTo>
                <a:lnTo>
                  <a:pt x="7892278" y="4757371"/>
                </a:lnTo>
                <a:cubicBezTo>
                  <a:pt x="7897590" y="4757371"/>
                  <a:pt x="7902900" y="4765251"/>
                  <a:pt x="7902900" y="4773132"/>
                </a:cubicBezTo>
                <a:lnTo>
                  <a:pt x="7901140" y="4782273"/>
                </a:lnTo>
                <a:lnTo>
                  <a:pt x="7900245" y="4786926"/>
                </a:lnTo>
                <a:cubicBezTo>
                  <a:pt x="7898918" y="4794807"/>
                  <a:pt x="7897590" y="4804657"/>
                  <a:pt x="7897590" y="4812540"/>
                </a:cubicBezTo>
                <a:cubicBezTo>
                  <a:pt x="7897590" y="4804659"/>
                  <a:pt x="7881654" y="4812540"/>
                  <a:pt x="7892278" y="4828304"/>
                </a:cubicBezTo>
                <a:cubicBezTo>
                  <a:pt x="7871032" y="4820421"/>
                  <a:pt x="7860408" y="4828304"/>
                  <a:pt x="7839162" y="4804659"/>
                </a:cubicBezTo>
                <a:cubicBezTo>
                  <a:pt x="7860408" y="4788896"/>
                  <a:pt x="7865720" y="4765251"/>
                  <a:pt x="7886966" y="4757371"/>
                </a:cubicBezTo>
                <a:cubicBezTo>
                  <a:pt x="7886966" y="4757371"/>
                  <a:pt x="7886966" y="4757371"/>
                  <a:pt x="7886966" y="4749487"/>
                </a:cubicBezTo>
                <a:cubicBezTo>
                  <a:pt x="7876344" y="4741607"/>
                  <a:pt x="7865720" y="4749487"/>
                  <a:pt x="7865720" y="4773132"/>
                </a:cubicBezTo>
                <a:cubicBezTo>
                  <a:pt x="7839162" y="4757371"/>
                  <a:pt x="7833852" y="4725841"/>
                  <a:pt x="7796671" y="4725841"/>
                </a:cubicBezTo>
                <a:cubicBezTo>
                  <a:pt x="7786047" y="4725841"/>
                  <a:pt x="7801981" y="4741607"/>
                  <a:pt x="7791359" y="4749487"/>
                </a:cubicBezTo>
                <a:cubicBezTo>
                  <a:pt x="7791359" y="4757371"/>
                  <a:pt x="7791359" y="4757371"/>
                  <a:pt x="7791359" y="4757371"/>
                </a:cubicBezTo>
                <a:cubicBezTo>
                  <a:pt x="7801981" y="4757371"/>
                  <a:pt x="7801981" y="4757371"/>
                  <a:pt x="7801981" y="4757371"/>
                </a:cubicBezTo>
                <a:cubicBezTo>
                  <a:pt x="7801981" y="4757371"/>
                  <a:pt x="7801981" y="4749487"/>
                  <a:pt x="7801981" y="4749487"/>
                </a:cubicBezTo>
                <a:cubicBezTo>
                  <a:pt x="7801981" y="4749487"/>
                  <a:pt x="7807293" y="4741607"/>
                  <a:pt x="7807293" y="4741607"/>
                </a:cubicBezTo>
                <a:cubicBezTo>
                  <a:pt x="7807293" y="4741607"/>
                  <a:pt x="7812606" y="4741607"/>
                  <a:pt x="7812606" y="4749487"/>
                </a:cubicBezTo>
                <a:cubicBezTo>
                  <a:pt x="7812606" y="4757371"/>
                  <a:pt x="7812606" y="4757371"/>
                  <a:pt x="7812606" y="4765251"/>
                </a:cubicBezTo>
                <a:cubicBezTo>
                  <a:pt x="7807293" y="4765251"/>
                  <a:pt x="7801981" y="4765251"/>
                  <a:pt x="7796671" y="4765251"/>
                </a:cubicBezTo>
                <a:cubicBezTo>
                  <a:pt x="7796671" y="4765251"/>
                  <a:pt x="7791359" y="4765251"/>
                  <a:pt x="7791359" y="4765251"/>
                </a:cubicBezTo>
                <a:cubicBezTo>
                  <a:pt x="7791359" y="4765251"/>
                  <a:pt x="7791359" y="4765251"/>
                  <a:pt x="7786047" y="4765251"/>
                </a:cubicBezTo>
                <a:cubicBezTo>
                  <a:pt x="7775425" y="4773132"/>
                  <a:pt x="7764801" y="4733724"/>
                  <a:pt x="7748866" y="4733724"/>
                </a:cubicBezTo>
                <a:cubicBezTo>
                  <a:pt x="7738244" y="4710078"/>
                  <a:pt x="7759489" y="4702197"/>
                  <a:pt x="7754178" y="4694316"/>
                </a:cubicBezTo>
                <a:cubicBezTo>
                  <a:pt x="7754178" y="4678553"/>
                  <a:pt x="7770113" y="4710078"/>
                  <a:pt x="7770113" y="4678553"/>
                </a:cubicBezTo>
                <a:cubicBezTo>
                  <a:pt x="7770113" y="4670672"/>
                  <a:pt x="7770113" y="4670672"/>
                  <a:pt x="7764801" y="4670672"/>
                </a:cubicBezTo>
                <a:cubicBezTo>
                  <a:pt x="7759489" y="4662789"/>
                  <a:pt x="7759489" y="4654908"/>
                  <a:pt x="7754178" y="4647027"/>
                </a:cubicBezTo>
                <a:cubicBezTo>
                  <a:pt x="7754178" y="4647027"/>
                  <a:pt x="7754178" y="4639145"/>
                  <a:pt x="7754178" y="4639145"/>
                </a:cubicBezTo>
                <a:cubicBezTo>
                  <a:pt x="7754178" y="4639145"/>
                  <a:pt x="7759489" y="4639145"/>
                  <a:pt x="7759489" y="4639145"/>
                </a:cubicBezTo>
                <a:cubicBezTo>
                  <a:pt x="7764801" y="4647027"/>
                  <a:pt x="7764801" y="4647027"/>
                  <a:pt x="7770113" y="4654908"/>
                </a:cubicBezTo>
                <a:cubicBezTo>
                  <a:pt x="7775425" y="4662789"/>
                  <a:pt x="7775425" y="4662789"/>
                  <a:pt x="7780735" y="4670672"/>
                </a:cubicBezTo>
                <a:cubicBezTo>
                  <a:pt x="7780735" y="4670672"/>
                  <a:pt x="7780735" y="4670672"/>
                  <a:pt x="7780735" y="4662789"/>
                </a:cubicBezTo>
                <a:cubicBezTo>
                  <a:pt x="7786047" y="4670672"/>
                  <a:pt x="7786047" y="4678553"/>
                  <a:pt x="7791359" y="4678553"/>
                </a:cubicBezTo>
                <a:cubicBezTo>
                  <a:pt x="7791359" y="4678553"/>
                  <a:pt x="7796671" y="4670672"/>
                  <a:pt x="7796671" y="4670672"/>
                </a:cubicBezTo>
                <a:cubicBezTo>
                  <a:pt x="7796671" y="4670672"/>
                  <a:pt x="7796671" y="4670672"/>
                  <a:pt x="7796671" y="4662789"/>
                </a:cubicBezTo>
                <a:cubicBezTo>
                  <a:pt x="7791359" y="4678553"/>
                  <a:pt x="7791359" y="4670672"/>
                  <a:pt x="7786047" y="4662789"/>
                </a:cubicBezTo>
                <a:cubicBezTo>
                  <a:pt x="7786047" y="4631262"/>
                  <a:pt x="7775425" y="4623381"/>
                  <a:pt x="7770113" y="4599737"/>
                </a:cubicBezTo>
                <a:cubicBezTo>
                  <a:pt x="7786047" y="4591854"/>
                  <a:pt x="7786047" y="4591854"/>
                  <a:pt x="7796671" y="4607617"/>
                </a:cubicBezTo>
                <a:cubicBezTo>
                  <a:pt x="7786047" y="4591854"/>
                  <a:pt x="7791359" y="4560329"/>
                  <a:pt x="7786047" y="4544565"/>
                </a:cubicBezTo>
                <a:cubicBezTo>
                  <a:pt x="7791359" y="4513038"/>
                  <a:pt x="7801981" y="4544565"/>
                  <a:pt x="7801981" y="4520919"/>
                </a:cubicBezTo>
                <a:cubicBezTo>
                  <a:pt x="7796671" y="4505155"/>
                  <a:pt x="7775425" y="4536682"/>
                  <a:pt x="7775425" y="4489394"/>
                </a:cubicBezTo>
                <a:cubicBezTo>
                  <a:pt x="7764801" y="4497274"/>
                  <a:pt x="7775425" y="4528800"/>
                  <a:pt x="7759489" y="4520919"/>
                </a:cubicBezTo>
                <a:cubicBezTo>
                  <a:pt x="7770113" y="4505155"/>
                  <a:pt x="7743555" y="4497274"/>
                  <a:pt x="7732932" y="4497274"/>
                </a:cubicBezTo>
                <a:cubicBezTo>
                  <a:pt x="7738244" y="4513038"/>
                  <a:pt x="7743555" y="4536682"/>
                  <a:pt x="7743555" y="4552446"/>
                </a:cubicBezTo>
                <a:cubicBezTo>
                  <a:pt x="7732932" y="4568210"/>
                  <a:pt x="7701064" y="4552446"/>
                  <a:pt x="7701064" y="4568210"/>
                </a:cubicBezTo>
                <a:cubicBezTo>
                  <a:pt x="7695752" y="4528800"/>
                  <a:pt x="7674506" y="4544565"/>
                  <a:pt x="7669193" y="4528800"/>
                </a:cubicBezTo>
                <a:cubicBezTo>
                  <a:pt x="7669193" y="4528800"/>
                  <a:pt x="7669193" y="4528800"/>
                  <a:pt x="7663882" y="4528800"/>
                </a:cubicBezTo>
                <a:cubicBezTo>
                  <a:pt x="7658572" y="4552446"/>
                  <a:pt x="7637325" y="4544565"/>
                  <a:pt x="7637325" y="4520919"/>
                </a:cubicBezTo>
                <a:cubicBezTo>
                  <a:pt x="7637325" y="4520919"/>
                  <a:pt x="7632013" y="4520919"/>
                  <a:pt x="7626701" y="4513038"/>
                </a:cubicBezTo>
                <a:cubicBezTo>
                  <a:pt x="7626701" y="4520919"/>
                  <a:pt x="7621391" y="4528800"/>
                  <a:pt x="7626701" y="4528800"/>
                </a:cubicBezTo>
                <a:cubicBezTo>
                  <a:pt x="7621391" y="4528800"/>
                  <a:pt x="7600145" y="4528800"/>
                  <a:pt x="7594832" y="4552446"/>
                </a:cubicBezTo>
                <a:cubicBezTo>
                  <a:pt x="7584209" y="4544565"/>
                  <a:pt x="7600145" y="4536682"/>
                  <a:pt x="7600145" y="4528800"/>
                </a:cubicBezTo>
                <a:cubicBezTo>
                  <a:pt x="7594832" y="4536682"/>
                  <a:pt x="7584209" y="4536682"/>
                  <a:pt x="7589521" y="4520919"/>
                </a:cubicBezTo>
                <a:cubicBezTo>
                  <a:pt x="7589521" y="4528800"/>
                  <a:pt x="7578898" y="4528800"/>
                  <a:pt x="7578898" y="4520919"/>
                </a:cubicBezTo>
                <a:cubicBezTo>
                  <a:pt x="7578898" y="4536682"/>
                  <a:pt x="7573586" y="4528800"/>
                  <a:pt x="7568275" y="4536682"/>
                </a:cubicBezTo>
                <a:cubicBezTo>
                  <a:pt x="7568275" y="4536682"/>
                  <a:pt x="7573586" y="4536682"/>
                  <a:pt x="7573586" y="4536682"/>
                </a:cubicBezTo>
                <a:cubicBezTo>
                  <a:pt x="7573586" y="4544565"/>
                  <a:pt x="7568275" y="4544565"/>
                  <a:pt x="7568275" y="4544565"/>
                </a:cubicBezTo>
                <a:cubicBezTo>
                  <a:pt x="7562964" y="4560329"/>
                  <a:pt x="7552340" y="4583973"/>
                  <a:pt x="7568275" y="4583973"/>
                </a:cubicBezTo>
                <a:cubicBezTo>
                  <a:pt x="7562964" y="4599737"/>
                  <a:pt x="7552340" y="4591854"/>
                  <a:pt x="7557652" y="4623381"/>
                </a:cubicBezTo>
                <a:cubicBezTo>
                  <a:pt x="7557652" y="4623381"/>
                  <a:pt x="7562964" y="4615498"/>
                  <a:pt x="7562964" y="4615498"/>
                </a:cubicBezTo>
                <a:cubicBezTo>
                  <a:pt x="7562964" y="4615498"/>
                  <a:pt x="7562964" y="4623381"/>
                  <a:pt x="7562964" y="4623381"/>
                </a:cubicBezTo>
                <a:cubicBezTo>
                  <a:pt x="7568275" y="4639145"/>
                  <a:pt x="7589521" y="4647027"/>
                  <a:pt x="7584209" y="4662789"/>
                </a:cubicBezTo>
                <a:lnTo>
                  <a:pt x="7600145" y="4662789"/>
                </a:lnTo>
                <a:cubicBezTo>
                  <a:pt x="7621391" y="4670672"/>
                  <a:pt x="7647947" y="4654908"/>
                  <a:pt x="7669193" y="4647027"/>
                </a:cubicBezTo>
                <a:cubicBezTo>
                  <a:pt x="7663882" y="4639145"/>
                  <a:pt x="7658572" y="4631262"/>
                  <a:pt x="7663882" y="4631262"/>
                </a:cubicBezTo>
                <a:cubicBezTo>
                  <a:pt x="7647947" y="4615498"/>
                  <a:pt x="7616079" y="4670672"/>
                  <a:pt x="7605455" y="4639145"/>
                </a:cubicBezTo>
                <a:cubicBezTo>
                  <a:pt x="7605455" y="4639145"/>
                  <a:pt x="7600145" y="4639145"/>
                  <a:pt x="7600145" y="4639145"/>
                </a:cubicBezTo>
                <a:cubicBezTo>
                  <a:pt x="7600145" y="4639145"/>
                  <a:pt x="7594832" y="4639145"/>
                  <a:pt x="7589521" y="4631262"/>
                </a:cubicBezTo>
                <a:cubicBezTo>
                  <a:pt x="7589521" y="4631262"/>
                  <a:pt x="7584209" y="4631262"/>
                  <a:pt x="7584209" y="4631262"/>
                </a:cubicBezTo>
                <a:cubicBezTo>
                  <a:pt x="7578898" y="4631262"/>
                  <a:pt x="7578898" y="4631262"/>
                  <a:pt x="7578898" y="4623381"/>
                </a:cubicBezTo>
                <a:cubicBezTo>
                  <a:pt x="7578898" y="4615498"/>
                  <a:pt x="7578898" y="4615498"/>
                  <a:pt x="7584209" y="4615498"/>
                </a:cubicBezTo>
                <a:cubicBezTo>
                  <a:pt x="7584209" y="4615498"/>
                  <a:pt x="7589521" y="4615498"/>
                  <a:pt x="7594832" y="4615498"/>
                </a:cubicBezTo>
                <a:cubicBezTo>
                  <a:pt x="7594832" y="4615498"/>
                  <a:pt x="7600145" y="4615498"/>
                  <a:pt x="7605455" y="4615498"/>
                </a:cubicBezTo>
                <a:cubicBezTo>
                  <a:pt x="7600145" y="4583973"/>
                  <a:pt x="7621391" y="4631262"/>
                  <a:pt x="7621391" y="4599737"/>
                </a:cubicBezTo>
                <a:cubicBezTo>
                  <a:pt x="7621391" y="4591854"/>
                  <a:pt x="7621391" y="4583973"/>
                  <a:pt x="7621391" y="4583973"/>
                </a:cubicBezTo>
                <a:cubicBezTo>
                  <a:pt x="7626701" y="4576090"/>
                  <a:pt x="7626701" y="4583973"/>
                  <a:pt x="7632013" y="4583973"/>
                </a:cubicBezTo>
                <a:cubicBezTo>
                  <a:pt x="7632013" y="4591854"/>
                  <a:pt x="7632013" y="4591854"/>
                  <a:pt x="7632013" y="4599737"/>
                </a:cubicBezTo>
                <a:cubicBezTo>
                  <a:pt x="7632013" y="4599737"/>
                  <a:pt x="7632013" y="4599737"/>
                  <a:pt x="7637325" y="4591854"/>
                </a:cubicBezTo>
                <a:cubicBezTo>
                  <a:pt x="7637325" y="4583973"/>
                  <a:pt x="7637325" y="4583973"/>
                  <a:pt x="7637325" y="4568210"/>
                </a:cubicBezTo>
                <a:cubicBezTo>
                  <a:pt x="7637325" y="4568210"/>
                  <a:pt x="7653260" y="4583973"/>
                  <a:pt x="7653260" y="4583973"/>
                </a:cubicBezTo>
                <a:cubicBezTo>
                  <a:pt x="7658572" y="4583973"/>
                  <a:pt x="7663882" y="4576090"/>
                  <a:pt x="7663882" y="4568210"/>
                </a:cubicBezTo>
                <a:cubicBezTo>
                  <a:pt x="7663882" y="4568210"/>
                  <a:pt x="7674506" y="4591854"/>
                  <a:pt x="7679818" y="4591854"/>
                </a:cubicBezTo>
                <a:cubicBezTo>
                  <a:pt x="7690439" y="4599737"/>
                  <a:pt x="7701064" y="4576090"/>
                  <a:pt x="7711686" y="4591854"/>
                </a:cubicBezTo>
                <a:cubicBezTo>
                  <a:pt x="7711686" y="4591854"/>
                  <a:pt x="7711686" y="4591854"/>
                  <a:pt x="7711686" y="4599737"/>
                </a:cubicBezTo>
                <a:cubicBezTo>
                  <a:pt x="7716998" y="4599737"/>
                  <a:pt x="7716998" y="4591854"/>
                  <a:pt x="7722310" y="4591854"/>
                </a:cubicBezTo>
                <a:cubicBezTo>
                  <a:pt x="7722310" y="4583973"/>
                  <a:pt x="7722310" y="4583973"/>
                  <a:pt x="7727620" y="4583973"/>
                </a:cubicBezTo>
                <a:cubicBezTo>
                  <a:pt x="7732932" y="4583973"/>
                  <a:pt x="7727620" y="4591854"/>
                  <a:pt x="7727620" y="4591854"/>
                </a:cubicBezTo>
                <a:cubicBezTo>
                  <a:pt x="7727620" y="4591854"/>
                  <a:pt x="7727620" y="4591854"/>
                  <a:pt x="7722310" y="4599737"/>
                </a:cubicBezTo>
                <a:cubicBezTo>
                  <a:pt x="7722310" y="4599737"/>
                  <a:pt x="7716998" y="4607617"/>
                  <a:pt x="7716998" y="4607617"/>
                </a:cubicBezTo>
                <a:cubicBezTo>
                  <a:pt x="7716998" y="4607617"/>
                  <a:pt x="7716998" y="4607617"/>
                  <a:pt x="7711686" y="4607617"/>
                </a:cubicBezTo>
                <a:cubicBezTo>
                  <a:pt x="7706374" y="4615498"/>
                  <a:pt x="7701064" y="4623381"/>
                  <a:pt x="7690439" y="4623381"/>
                </a:cubicBezTo>
                <a:cubicBezTo>
                  <a:pt x="7690439" y="4631262"/>
                  <a:pt x="7695752" y="4639145"/>
                  <a:pt x="7695752" y="4647027"/>
                </a:cubicBezTo>
                <a:cubicBezTo>
                  <a:pt x="7695752" y="4647027"/>
                  <a:pt x="7701064" y="4654908"/>
                  <a:pt x="7706374" y="4654908"/>
                </a:cubicBezTo>
                <a:cubicBezTo>
                  <a:pt x="7706374" y="4654908"/>
                  <a:pt x="7706374" y="4662789"/>
                  <a:pt x="7706374" y="4670672"/>
                </a:cubicBezTo>
                <a:cubicBezTo>
                  <a:pt x="7706374" y="4670672"/>
                  <a:pt x="7706374" y="4670672"/>
                  <a:pt x="7701064" y="4670672"/>
                </a:cubicBezTo>
                <a:cubicBezTo>
                  <a:pt x="7695752" y="4670672"/>
                  <a:pt x="7695752" y="4670672"/>
                  <a:pt x="7695752" y="4670672"/>
                </a:cubicBezTo>
                <a:cubicBezTo>
                  <a:pt x="7695752" y="4670672"/>
                  <a:pt x="7690439" y="4670672"/>
                  <a:pt x="7685128" y="4670672"/>
                </a:cubicBezTo>
                <a:cubicBezTo>
                  <a:pt x="7690439" y="4678553"/>
                  <a:pt x="7690439" y="4686433"/>
                  <a:pt x="7695752" y="4686433"/>
                </a:cubicBezTo>
                <a:cubicBezTo>
                  <a:pt x="7695752" y="4702197"/>
                  <a:pt x="7690439" y="4678553"/>
                  <a:pt x="7685128" y="4694316"/>
                </a:cubicBezTo>
                <a:cubicBezTo>
                  <a:pt x="7685128" y="4694316"/>
                  <a:pt x="7685128" y="4694316"/>
                  <a:pt x="7674506" y="4710078"/>
                </a:cubicBezTo>
                <a:cubicBezTo>
                  <a:pt x="7679818" y="4710078"/>
                  <a:pt x="7685128" y="4710078"/>
                  <a:pt x="7690439" y="4717961"/>
                </a:cubicBezTo>
                <a:cubicBezTo>
                  <a:pt x="7690439" y="4717961"/>
                  <a:pt x="7690439" y="4717961"/>
                  <a:pt x="7690439" y="4725841"/>
                </a:cubicBezTo>
                <a:cubicBezTo>
                  <a:pt x="7695752" y="4717961"/>
                  <a:pt x="7695752" y="4717961"/>
                  <a:pt x="7701064" y="4717961"/>
                </a:cubicBezTo>
                <a:cubicBezTo>
                  <a:pt x="7701064" y="4717961"/>
                  <a:pt x="7701064" y="4710078"/>
                  <a:pt x="7701064" y="4710078"/>
                </a:cubicBezTo>
                <a:cubicBezTo>
                  <a:pt x="7701064" y="4710078"/>
                  <a:pt x="7706374" y="4710078"/>
                  <a:pt x="7706374" y="4717961"/>
                </a:cubicBezTo>
                <a:cubicBezTo>
                  <a:pt x="7706374" y="4725841"/>
                  <a:pt x="7701064" y="4725841"/>
                  <a:pt x="7701064" y="4725841"/>
                </a:cubicBezTo>
                <a:cubicBezTo>
                  <a:pt x="7701064" y="4725841"/>
                  <a:pt x="7695752" y="4733724"/>
                  <a:pt x="7690439" y="4733724"/>
                </a:cubicBezTo>
                <a:cubicBezTo>
                  <a:pt x="7690439" y="4733724"/>
                  <a:pt x="7690439" y="4733724"/>
                  <a:pt x="7685128" y="4733724"/>
                </a:cubicBezTo>
                <a:cubicBezTo>
                  <a:pt x="7685128" y="4733724"/>
                  <a:pt x="7685128" y="4741607"/>
                  <a:pt x="7685128" y="4749487"/>
                </a:cubicBezTo>
                <a:cubicBezTo>
                  <a:pt x="7663882" y="4741607"/>
                  <a:pt x="7647947" y="4765251"/>
                  <a:pt x="7637325" y="4749487"/>
                </a:cubicBezTo>
                <a:cubicBezTo>
                  <a:pt x="7632013" y="4757371"/>
                  <a:pt x="7632013" y="4765251"/>
                  <a:pt x="7626701" y="4741607"/>
                </a:cubicBezTo>
                <a:cubicBezTo>
                  <a:pt x="7626701" y="4741607"/>
                  <a:pt x="7626701" y="4741607"/>
                  <a:pt x="7621391" y="4741607"/>
                </a:cubicBezTo>
                <a:cubicBezTo>
                  <a:pt x="7621391" y="4749487"/>
                  <a:pt x="7621391" y="4757371"/>
                  <a:pt x="7621391" y="4757371"/>
                </a:cubicBezTo>
                <a:cubicBezTo>
                  <a:pt x="7621391" y="4749487"/>
                  <a:pt x="7600145" y="4765251"/>
                  <a:pt x="7600145" y="4749487"/>
                </a:cubicBezTo>
                <a:cubicBezTo>
                  <a:pt x="7600145" y="4749487"/>
                  <a:pt x="7600145" y="4749487"/>
                  <a:pt x="7600145" y="4741607"/>
                </a:cubicBezTo>
                <a:cubicBezTo>
                  <a:pt x="7584209" y="4749487"/>
                  <a:pt x="7562964" y="4749487"/>
                  <a:pt x="7547030" y="4757371"/>
                </a:cubicBezTo>
                <a:cubicBezTo>
                  <a:pt x="7547030" y="4781015"/>
                  <a:pt x="7520472" y="4757371"/>
                  <a:pt x="7520472" y="4788896"/>
                </a:cubicBezTo>
                <a:cubicBezTo>
                  <a:pt x="7520472" y="4788896"/>
                  <a:pt x="7520472" y="4788896"/>
                  <a:pt x="7525784" y="4788896"/>
                </a:cubicBezTo>
                <a:cubicBezTo>
                  <a:pt x="7525784" y="4788896"/>
                  <a:pt x="7531094" y="4788896"/>
                  <a:pt x="7531094" y="4796777"/>
                </a:cubicBezTo>
                <a:cubicBezTo>
                  <a:pt x="7531094" y="4796777"/>
                  <a:pt x="7531094" y="4804659"/>
                  <a:pt x="7525784" y="4804659"/>
                </a:cubicBezTo>
                <a:cubicBezTo>
                  <a:pt x="7525784" y="4804659"/>
                  <a:pt x="7520472" y="4812540"/>
                  <a:pt x="7520472" y="4812540"/>
                </a:cubicBezTo>
                <a:cubicBezTo>
                  <a:pt x="7520472" y="4820421"/>
                  <a:pt x="7515159" y="4820421"/>
                  <a:pt x="7515159" y="4828304"/>
                </a:cubicBezTo>
                <a:cubicBezTo>
                  <a:pt x="7504538" y="4812540"/>
                  <a:pt x="7493913" y="4796777"/>
                  <a:pt x="7483291" y="4804659"/>
                </a:cubicBezTo>
                <a:cubicBezTo>
                  <a:pt x="7488602" y="4804659"/>
                  <a:pt x="7488602" y="4812540"/>
                  <a:pt x="7488602" y="4812540"/>
                </a:cubicBezTo>
                <a:cubicBezTo>
                  <a:pt x="7488602" y="4812540"/>
                  <a:pt x="7488602" y="4812540"/>
                  <a:pt x="7493913" y="4820421"/>
                </a:cubicBezTo>
                <a:cubicBezTo>
                  <a:pt x="7493913" y="4820421"/>
                  <a:pt x="7493913" y="4820421"/>
                  <a:pt x="7499226" y="4820421"/>
                </a:cubicBezTo>
                <a:cubicBezTo>
                  <a:pt x="7499226" y="4828304"/>
                  <a:pt x="7499226" y="4828304"/>
                  <a:pt x="7499226" y="4828304"/>
                </a:cubicBezTo>
                <a:cubicBezTo>
                  <a:pt x="7493913" y="4828304"/>
                  <a:pt x="7493913" y="4828304"/>
                  <a:pt x="7488602" y="4820421"/>
                </a:cubicBezTo>
                <a:cubicBezTo>
                  <a:pt x="7483291" y="4812540"/>
                  <a:pt x="7483291" y="4812540"/>
                  <a:pt x="7477979" y="4804659"/>
                </a:cubicBezTo>
                <a:cubicBezTo>
                  <a:pt x="7467357" y="4804659"/>
                  <a:pt x="7451421" y="4796777"/>
                  <a:pt x="7451421" y="4804659"/>
                </a:cubicBezTo>
                <a:cubicBezTo>
                  <a:pt x="7451421" y="4804659"/>
                  <a:pt x="7451421" y="4812540"/>
                  <a:pt x="7451421" y="4820421"/>
                </a:cubicBezTo>
                <a:cubicBezTo>
                  <a:pt x="7451421" y="4820421"/>
                  <a:pt x="7451421" y="4820421"/>
                  <a:pt x="7462045" y="4820421"/>
                </a:cubicBezTo>
                <a:cubicBezTo>
                  <a:pt x="7462045" y="4828304"/>
                  <a:pt x="7462045" y="4828304"/>
                  <a:pt x="7462045" y="4828304"/>
                </a:cubicBezTo>
                <a:cubicBezTo>
                  <a:pt x="7462045" y="4828304"/>
                  <a:pt x="7462045" y="4828304"/>
                  <a:pt x="7451421" y="4828304"/>
                </a:cubicBezTo>
                <a:cubicBezTo>
                  <a:pt x="7451421" y="4828304"/>
                  <a:pt x="7451421" y="4828304"/>
                  <a:pt x="7435487" y="4828304"/>
                </a:cubicBezTo>
                <a:cubicBezTo>
                  <a:pt x="7435487" y="4828304"/>
                  <a:pt x="7435487" y="4828304"/>
                  <a:pt x="7435487" y="4820421"/>
                </a:cubicBezTo>
                <a:cubicBezTo>
                  <a:pt x="7435487" y="4820421"/>
                  <a:pt x="7435487" y="4820421"/>
                  <a:pt x="7446111" y="4820421"/>
                </a:cubicBezTo>
                <a:cubicBezTo>
                  <a:pt x="7446111" y="4812540"/>
                  <a:pt x="7446111" y="4812540"/>
                  <a:pt x="7446111" y="4812540"/>
                </a:cubicBezTo>
                <a:cubicBezTo>
                  <a:pt x="7440799" y="4804659"/>
                  <a:pt x="7430175" y="4820421"/>
                  <a:pt x="7424863" y="4796777"/>
                </a:cubicBezTo>
                <a:cubicBezTo>
                  <a:pt x="7414241" y="4796777"/>
                  <a:pt x="7424863" y="4828304"/>
                  <a:pt x="7408929" y="4820421"/>
                </a:cubicBezTo>
                <a:cubicBezTo>
                  <a:pt x="7403618" y="4828304"/>
                  <a:pt x="7403618" y="4836187"/>
                  <a:pt x="7398306" y="4836187"/>
                </a:cubicBezTo>
                <a:cubicBezTo>
                  <a:pt x="7398306" y="4836187"/>
                  <a:pt x="7398306" y="4844067"/>
                  <a:pt x="7398306" y="4844067"/>
                </a:cubicBezTo>
                <a:cubicBezTo>
                  <a:pt x="7398306" y="4844067"/>
                  <a:pt x="7392995" y="4851950"/>
                  <a:pt x="7392995" y="4851950"/>
                </a:cubicBezTo>
                <a:cubicBezTo>
                  <a:pt x="7392995" y="4851950"/>
                  <a:pt x="7387684" y="4844067"/>
                  <a:pt x="7387684" y="4844067"/>
                </a:cubicBezTo>
                <a:cubicBezTo>
                  <a:pt x="7387684" y="4836187"/>
                  <a:pt x="7392995" y="4836187"/>
                  <a:pt x="7392995" y="4828304"/>
                </a:cubicBezTo>
                <a:cubicBezTo>
                  <a:pt x="7398306" y="4828304"/>
                  <a:pt x="7398306" y="4820421"/>
                  <a:pt x="7403618" y="4812540"/>
                </a:cubicBezTo>
                <a:cubicBezTo>
                  <a:pt x="7398306" y="4796777"/>
                  <a:pt x="7392995" y="4820421"/>
                  <a:pt x="7382370" y="4804659"/>
                </a:cubicBezTo>
                <a:cubicBezTo>
                  <a:pt x="7382370" y="4812540"/>
                  <a:pt x="7382370" y="4820421"/>
                  <a:pt x="7387684" y="4820421"/>
                </a:cubicBezTo>
                <a:cubicBezTo>
                  <a:pt x="7382370" y="4844067"/>
                  <a:pt x="7382370" y="4804659"/>
                  <a:pt x="7377060" y="4804659"/>
                </a:cubicBezTo>
                <a:cubicBezTo>
                  <a:pt x="7361124" y="4796777"/>
                  <a:pt x="7371750" y="4828304"/>
                  <a:pt x="7361124" y="4828304"/>
                </a:cubicBezTo>
                <a:cubicBezTo>
                  <a:pt x="7366438" y="4828304"/>
                  <a:pt x="7366438" y="4836187"/>
                  <a:pt x="7377060" y="4844067"/>
                </a:cubicBezTo>
                <a:cubicBezTo>
                  <a:pt x="7377060" y="4851950"/>
                  <a:pt x="7350504" y="4851950"/>
                  <a:pt x="7361124" y="4859831"/>
                </a:cubicBezTo>
                <a:cubicBezTo>
                  <a:pt x="7350504" y="4867712"/>
                  <a:pt x="7334568" y="4875595"/>
                  <a:pt x="7318633" y="4883475"/>
                </a:cubicBezTo>
                <a:cubicBezTo>
                  <a:pt x="7318633" y="4907120"/>
                  <a:pt x="7329256" y="4891356"/>
                  <a:pt x="7323945" y="4922883"/>
                </a:cubicBezTo>
                <a:cubicBezTo>
                  <a:pt x="7318633" y="4915003"/>
                  <a:pt x="7292077" y="4899239"/>
                  <a:pt x="7281453" y="4915003"/>
                </a:cubicBezTo>
                <a:cubicBezTo>
                  <a:pt x="7281453" y="4962293"/>
                  <a:pt x="7313322" y="4946530"/>
                  <a:pt x="7329256" y="4970174"/>
                </a:cubicBezTo>
                <a:cubicBezTo>
                  <a:pt x="7329256" y="4970174"/>
                  <a:pt x="7318633" y="4985938"/>
                  <a:pt x="7318633" y="4985938"/>
                </a:cubicBezTo>
                <a:cubicBezTo>
                  <a:pt x="7323945" y="4993819"/>
                  <a:pt x="7334568" y="4985938"/>
                  <a:pt x="7329256" y="5009582"/>
                </a:cubicBezTo>
                <a:cubicBezTo>
                  <a:pt x="7297387" y="5033228"/>
                  <a:pt x="7302699" y="5025344"/>
                  <a:pt x="7260207" y="5017463"/>
                </a:cubicBezTo>
                <a:cubicBezTo>
                  <a:pt x="7238961" y="5048992"/>
                  <a:pt x="7201780" y="5048992"/>
                  <a:pt x="7191158" y="5056873"/>
                </a:cubicBezTo>
                <a:cubicBezTo>
                  <a:pt x="7185844" y="5064754"/>
                  <a:pt x="7185844" y="5064754"/>
                  <a:pt x="7191158" y="5064754"/>
                </a:cubicBezTo>
                <a:cubicBezTo>
                  <a:pt x="7175224" y="5072636"/>
                  <a:pt x="7159288" y="5088398"/>
                  <a:pt x="7143353" y="5056873"/>
                </a:cubicBezTo>
                <a:cubicBezTo>
                  <a:pt x="7132730" y="5104162"/>
                  <a:pt x="7116796" y="5072636"/>
                  <a:pt x="7111483" y="5104162"/>
                </a:cubicBezTo>
                <a:cubicBezTo>
                  <a:pt x="7068991" y="5064754"/>
                  <a:pt x="7100861" y="5167216"/>
                  <a:pt x="7058369" y="5135689"/>
                </a:cubicBezTo>
                <a:cubicBezTo>
                  <a:pt x="7063681" y="5119925"/>
                  <a:pt x="7053056" y="5119925"/>
                  <a:pt x="7063681" y="5112043"/>
                </a:cubicBezTo>
                <a:cubicBezTo>
                  <a:pt x="7053056" y="5127808"/>
                  <a:pt x="7042435" y="5104162"/>
                  <a:pt x="7031810" y="5119925"/>
                </a:cubicBezTo>
                <a:cubicBezTo>
                  <a:pt x="7026500" y="5151452"/>
                  <a:pt x="7047746" y="5127808"/>
                  <a:pt x="7053056" y="5143572"/>
                </a:cubicBezTo>
                <a:cubicBezTo>
                  <a:pt x="7047746" y="5182980"/>
                  <a:pt x="7037123" y="5135689"/>
                  <a:pt x="7031810" y="5135689"/>
                </a:cubicBezTo>
                <a:cubicBezTo>
                  <a:pt x="7026500" y="5135689"/>
                  <a:pt x="7021189" y="5159333"/>
                  <a:pt x="7015878" y="5159333"/>
                </a:cubicBezTo>
                <a:cubicBezTo>
                  <a:pt x="7010564" y="5159333"/>
                  <a:pt x="6999942" y="5143572"/>
                  <a:pt x="6999942" y="5143572"/>
                </a:cubicBezTo>
                <a:cubicBezTo>
                  <a:pt x="6984008" y="5143572"/>
                  <a:pt x="6978696" y="5167216"/>
                  <a:pt x="6968073" y="5151452"/>
                </a:cubicBezTo>
                <a:cubicBezTo>
                  <a:pt x="6973384" y="5175097"/>
                  <a:pt x="6978696" y="5151452"/>
                  <a:pt x="6984008" y="5175097"/>
                </a:cubicBezTo>
                <a:cubicBezTo>
                  <a:pt x="6978696" y="5190860"/>
                  <a:pt x="6968073" y="5159333"/>
                  <a:pt x="6973384" y="5206624"/>
                </a:cubicBezTo>
                <a:cubicBezTo>
                  <a:pt x="6968073" y="5206624"/>
                  <a:pt x="6973384" y="5190860"/>
                  <a:pt x="6968073" y="5190860"/>
                </a:cubicBezTo>
                <a:cubicBezTo>
                  <a:pt x="6962762" y="5190860"/>
                  <a:pt x="6968073" y="5198741"/>
                  <a:pt x="6968073" y="5214505"/>
                </a:cubicBezTo>
                <a:cubicBezTo>
                  <a:pt x="6973384" y="5206624"/>
                  <a:pt x="6984008" y="5206624"/>
                  <a:pt x="6984008" y="5190860"/>
                </a:cubicBezTo>
                <a:cubicBezTo>
                  <a:pt x="7005254" y="5222386"/>
                  <a:pt x="6989318" y="5230270"/>
                  <a:pt x="7021189" y="5253915"/>
                </a:cubicBezTo>
                <a:cubicBezTo>
                  <a:pt x="7018533" y="5261796"/>
                  <a:pt x="7014549" y="5263765"/>
                  <a:pt x="7010566" y="5266721"/>
                </a:cubicBezTo>
                <a:lnTo>
                  <a:pt x="7000076" y="5285200"/>
                </a:lnTo>
                <a:lnTo>
                  <a:pt x="6999942" y="5285098"/>
                </a:lnTo>
                <a:lnTo>
                  <a:pt x="6999942" y="5269676"/>
                </a:lnTo>
                <a:cubicBezTo>
                  <a:pt x="6994632" y="5269676"/>
                  <a:pt x="6993303" y="5275588"/>
                  <a:pt x="6995294" y="5281499"/>
                </a:cubicBezTo>
                <a:lnTo>
                  <a:pt x="6999942" y="5285098"/>
                </a:lnTo>
                <a:lnTo>
                  <a:pt x="6999942" y="5285440"/>
                </a:lnTo>
                <a:lnTo>
                  <a:pt x="7000076" y="5285200"/>
                </a:lnTo>
                <a:lnTo>
                  <a:pt x="7010564" y="5293321"/>
                </a:lnTo>
                <a:cubicBezTo>
                  <a:pt x="7005254" y="5269676"/>
                  <a:pt x="7031810" y="5253915"/>
                  <a:pt x="7037123" y="5269676"/>
                </a:cubicBezTo>
                <a:cubicBezTo>
                  <a:pt x="7042435" y="5269676"/>
                  <a:pt x="7047746" y="5269676"/>
                  <a:pt x="7047746" y="5269676"/>
                </a:cubicBezTo>
                <a:cubicBezTo>
                  <a:pt x="7047746" y="5261796"/>
                  <a:pt x="7047746" y="5261796"/>
                  <a:pt x="7047746" y="5253915"/>
                </a:cubicBezTo>
                <a:cubicBezTo>
                  <a:pt x="7042435" y="5253915"/>
                  <a:pt x="7037123" y="5238151"/>
                  <a:pt x="7031810" y="5230270"/>
                </a:cubicBezTo>
                <a:cubicBezTo>
                  <a:pt x="7026500" y="5238151"/>
                  <a:pt x="7026500" y="5214505"/>
                  <a:pt x="7021189" y="5230270"/>
                </a:cubicBezTo>
                <a:cubicBezTo>
                  <a:pt x="7026500" y="5230270"/>
                  <a:pt x="7010564" y="5206624"/>
                  <a:pt x="7005254" y="5214505"/>
                </a:cubicBezTo>
                <a:cubicBezTo>
                  <a:pt x="7005254" y="5182980"/>
                  <a:pt x="7026500" y="5182980"/>
                  <a:pt x="7042435" y="5182980"/>
                </a:cubicBezTo>
                <a:cubicBezTo>
                  <a:pt x="7047746" y="5190860"/>
                  <a:pt x="7047746" y="5214505"/>
                  <a:pt x="7042435" y="5230270"/>
                </a:cubicBezTo>
                <a:cubicBezTo>
                  <a:pt x="7047746" y="5230270"/>
                  <a:pt x="7047746" y="5238151"/>
                  <a:pt x="7053056" y="5238151"/>
                </a:cubicBezTo>
                <a:cubicBezTo>
                  <a:pt x="7053056" y="5238151"/>
                  <a:pt x="7053056" y="5238151"/>
                  <a:pt x="7058369" y="5246032"/>
                </a:cubicBezTo>
                <a:cubicBezTo>
                  <a:pt x="7058369" y="5253915"/>
                  <a:pt x="7058369" y="5261796"/>
                  <a:pt x="7058369" y="5261796"/>
                </a:cubicBezTo>
                <a:cubicBezTo>
                  <a:pt x="7058369" y="5261796"/>
                  <a:pt x="7058369" y="5261796"/>
                  <a:pt x="7058369" y="5269676"/>
                </a:cubicBezTo>
                <a:cubicBezTo>
                  <a:pt x="7058369" y="5269676"/>
                  <a:pt x="7058369" y="5277559"/>
                  <a:pt x="7058369" y="5285440"/>
                </a:cubicBezTo>
                <a:cubicBezTo>
                  <a:pt x="7058369" y="5285440"/>
                  <a:pt x="7058369" y="5285440"/>
                  <a:pt x="7053056" y="5285440"/>
                </a:cubicBezTo>
                <a:cubicBezTo>
                  <a:pt x="7047746" y="5285440"/>
                  <a:pt x="7047746" y="5293321"/>
                  <a:pt x="7042435" y="5293321"/>
                </a:cubicBezTo>
                <a:cubicBezTo>
                  <a:pt x="7042435" y="5293321"/>
                  <a:pt x="7042435" y="5301204"/>
                  <a:pt x="7047746" y="5309084"/>
                </a:cubicBezTo>
                <a:cubicBezTo>
                  <a:pt x="7047746" y="5309084"/>
                  <a:pt x="7042435" y="5309084"/>
                  <a:pt x="7042435" y="5309084"/>
                </a:cubicBezTo>
                <a:cubicBezTo>
                  <a:pt x="7042435" y="5309084"/>
                  <a:pt x="7037123" y="5301204"/>
                  <a:pt x="7037123" y="5301204"/>
                </a:cubicBezTo>
                <a:cubicBezTo>
                  <a:pt x="7031810" y="5301204"/>
                  <a:pt x="7037123" y="5316965"/>
                  <a:pt x="7026500" y="5301204"/>
                </a:cubicBezTo>
                <a:cubicBezTo>
                  <a:pt x="7021189" y="5324848"/>
                  <a:pt x="7037123" y="5316965"/>
                  <a:pt x="7037123" y="5332731"/>
                </a:cubicBezTo>
                <a:cubicBezTo>
                  <a:pt x="7037123" y="5332731"/>
                  <a:pt x="7037123" y="5332731"/>
                  <a:pt x="7031810" y="5340613"/>
                </a:cubicBezTo>
                <a:cubicBezTo>
                  <a:pt x="7037123" y="5340613"/>
                  <a:pt x="7042435" y="5340613"/>
                  <a:pt x="7047746" y="5340613"/>
                </a:cubicBezTo>
                <a:cubicBezTo>
                  <a:pt x="7047746" y="5340613"/>
                  <a:pt x="7047746" y="5340613"/>
                  <a:pt x="7047746" y="5332731"/>
                </a:cubicBezTo>
                <a:cubicBezTo>
                  <a:pt x="7047746" y="5324848"/>
                  <a:pt x="7053056" y="5316965"/>
                  <a:pt x="7058369" y="5309084"/>
                </a:cubicBezTo>
                <a:cubicBezTo>
                  <a:pt x="7058369" y="5309084"/>
                  <a:pt x="7063681" y="5309084"/>
                  <a:pt x="7063681" y="5316965"/>
                </a:cubicBezTo>
                <a:cubicBezTo>
                  <a:pt x="7063681" y="5316965"/>
                  <a:pt x="7063681" y="5324848"/>
                  <a:pt x="7058369" y="5324848"/>
                </a:cubicBezTo>
                <a:cubicBezTo>
                  <a:pt x="7058369" y="5324848"/>
                  <a:pt x="7058369" y="5332731"/>
                  <a:pt x="7053056" y="5340613"/>
                </a:cubicBezTo>
                <a:cubicBezTo>
                  <a:pt x="7053056" y="5348494"/>
                  <a:pt x="7053056" y="5348494"/>
                  <a:pt x="7053056" y="5356375"/>
                </a:cubicBezTo>
                <a:cubicBezTo>
                  <a:pt x="7053056" y="5364258"/>
                  <a:pt x="7058369" y="5372139"/>
                  <a:pt x="7058369" y="5380020"/>
                </a:cubicBezTo>
                <a:cubicBezTo>
                  <a:pt x="7058369" y="5387902"/>
                  <a:pt x="7063681" y="5387902"/>
                  <a:pt x="7063681" y="5395783"/>
                </a:cubicBezTo>
                <a:cubicBezTo>
                  <a:pt x="7068991" y="5395783"/>
                  <a:pt x="7068991" y="5387902"/>
                  <a:pt x="7074303" y="5387902"/>
                </a:cubicBezTo>
                <a:cubicBezTo>
                  <a:pt x="7079615" y="5387902"/>
                  <a:pt x="7079615" y="5380020"/>
                  <a:pt x="7079615" y="5380020"/>
                </a:cubicBezTo>
                <a:cubicBezTo>
                  <a:pt x="7079615" y="5372139"/>
                  <a:pt x="7079615" y="5364258"/>
                  <a:pt x="7079615" y="5364258"/>
                </a:cubicBezTo>
                <a:cubicBezTo>
                  <a:pt x="7079615" y="5364258"/>
                  <a:pt x="7079615" y="5364258"/>
                  <a:pt x="7074303" y="5356375"/>
                </a:cubicBezTo>
                <a:cubicBezTo>
                  <a:pt x="7074303" y="5356375"/>
                  <a:pt x="7074303" y="5356375"/>
                  <a:pt x="7079615" y="5348494"/>
                </a:cubicBezTo>
                <a:cubicBezTo>
                  <a:pt x="7079615" y="5348494"/>
                  <a:pt x="7079615" y="5340613"/>
                  <a:pt x="7084927" y="5340613"/>
                </a:cubicBezTo>
                <a:cubicBezTo>
                  <a:pt x="7074303" y="5309084"/>
                  <a:pt x="7084927" y="5332731"/>
                  <a:pt x="7084927" y="5301204"/>
                </a:cubicBezTo>
                <a:cubicBezTo>
                  <a:pt x="7106173" y="5301204"/>
                  <a:pt x="7122107" y="5301204"/>
                  <a:pt x="7122107" y="5261796"/>
                </a:cubicBezTo>
                <a:cubicBezTo>
                  <a:pt x="7132730" y="5261796"/>
                  <a:pt x="7132730" y="5269676"/>
                  <a:pt x="7148664" y="5277559"/>
                </a:cubicBezTo>
                <a:cubicBezTo>
                  <a:pt x="7127419" y="5293321"/>
                  <a:pt x="7148664" y="5340613"/>
                  <a:pt x="7116796" y="5340613"/>
                </a:cubicBezTo>
                <a:cubicBezTo>
                  <a:pt x="7132730" y="5372139"/>
                  <a:pt x="7100861" y="5356375"/>
                  <a:pt x="7111483" y="5380020"/>
                </a:cubicBezTo>
                <a:cubicBezTo>
                  <a:pt x="7106173" y="5395783"/>
                  <a:pt x="7095549" y="5364258"/>
                  <a:pt x="7084927" y="5356375"/>
                </a:cubicBezTo>
                <a:cubicBezTo>
                  <a:pt x="7090237" y="5364258"/>
                  <a:pt x="7090237" y="5372139"/>
                  <a:pt x="7090237" y="5380020"/>
                </a:cubicBezTo>
                <a:cubicBezTo>
                  <a:pt x="7084927" y="5387902"/>
                  <a:pt x="7084927" y="5395783"/>
                  <a:pt x="7079615" y="5403663"/>
                </a:cubicBezTo>
                <a:cubicBezTo>
                  <a:pt x="7079615" y="5411547"/>
                  <a:pt x="7079615" y="5419428"/>
                  <a:pt x="7084927" y="5427310"/>
                </a:cubicBezTo>
                <a:cubicBezTo>
                  <a:pt x="7084927" y="5435193"/>
                  <a:pt x="7084927" y="5435193"/>
                  <a:pt x="7084927" y="5435193"/>
                </a:cubicBezTo>
                <a:cubicBezTo>
                  <a:pt x="7084927" y="5443074"/>
                  <a:pt x="7084927" y="5443074"/>
                  <a:pt x="7084927" y="5443074"/>
                </a:cubicBezTo>
                <a:cubicBezTo>
                  <a:pt x="7084927" y="5443074"/>
                  <a:pt x="7079615" y="5443074"/>
                  <a:pt x="7079615" y="5435193"/>
                </a:cubicBezTo>
                <a:cubicBezTo>
                  <a:pt x="7074303" y="5427310"/>
                  <a:pt x="7074303" y="5419428"/>
                  <a:pt x="7074303" y="5403663"/>
                </a:cubicBezTo>
                <a:cubicBezTo>
                  <a:pt x="7074303" y="5403663"/>
                  <a:pt x="7068991" y="5403663"/>
                  <a:pt x="7068991" y="5403663"/>
                </a:cubicBezTo>
                <a:cubicBezTo>
                  <a:pt x="7068991" y="5403663"/>
                  <a:pt x="7063681" y="5411547"/>
                  <a:pt x="7063681" y="5411547"/>
                </a:cubicBezTo>
                <a:cubicBezTo>
                  <a:pt x="7063681" y="5411547"/>
                  <a:pt x="7058369" y="5411547"/>
                  <a:pt x="7058369" y="5419428"/>
                </a:cubicBezTo>
                <a:cubicBezTo>
                  <a:pt x="7058369" y="5419428"/>
                  <a:pt x="7058369" y="5419428"/>
                  <a:pt x="7053056" y="5419428"/>
                </a:cubicBezTo>
                <a:cubicBezTo>
                  <a:pt x="7053056" y="5419428"/>
                  <a:pt x="7047746" y="5427310"/>
                  <a:pt x="7042435" y="5427310"/>
                </a:cubicBezTo>
                <a:cubicBezTo>
                  <a:pt x="7042435" y="5419428"/>
                  <a:pt x="7042435" y="5419428"/>
                  <a:pt x="7042435" y="5419428"/>
                </a:cubicBezTo>
                <a:cubicBezTo>
                  <a:pt x="7047746" y="5419428"/>
                  <a:pt x="7047746" y="5419428"/>
                  <a:pt x="7047746" y="5411547"/>
                </a:cubicBezTo>
                <a:cubicBezTo>
                  <a:pt x="7047746" y="5403663"/>
                  <a:pt x="7047746" y="5403663"/>
                  <a:pt x="7047746" y="5403663"/>
                </a:cubicBezTo>
                <a:cubicBezTo>
                  <a:pt x="7047746" y="5411547"/>
                  <a:pt x="7047746" y="5411547"/>
                  <a:pt x="7042435" y="5411547"/>
                </a:cubicBezTo>
                <a:cubicBezTo>
                  <a:pt x="7042435" y="5403663"/>
                  <a:pt x="7042435" y="5403663"/>
                  <a:pt x="7042435" y="5395783"/>
                </a:cubicBezTo>
                <a:cubicBezTo>
                  <a:pt x="7037123" y="5403663"/>
                  <a:pt x="7037123" y="5395783"/>
                  <a:pt x="7037123" y="5387902"/>
                </a:cubicBezTo>
                <a:cubicBezTo>
                  <a:pt x="7031810" y="5387902"/>
                  <a:pt x="7031810" y="5387902"/>
                  <a:pt x="7026500" y="5387902"/>
                </a:cubicBezTo>
                <a:cubicBezTo>
                  <a:pt x="7026500" y="5380020"/>
                  <a:pt x="7026500" y="5380020"/>
                  <a:pt x="7026500" y="5380020"/>
                </a:cubicBezTo>
                <a:cubicBezTo>
                  <a:pt x="7026500" y="5380020"/>
                  <a:pt x="7021189" y="5380020"/>
                  <a:pt x="7021189" y="5372139"/>
                </a:cubicBezTo>
                <a:cubicBezTo>
                  <a:pt x="7021189" y="5372139"/>
                  <a:pt x="7021189" y="5372139"/>
                  <a:pt x="7021189" y="5380020"/>
                </a:cubicBezTo>
                <a:cubicBezTo>
                  <a:pt x="7010564" y="5395783"/>
                  <a:pt x="7010564" y="5356375"/>
                  <a:pt x="7026500" y="5364258"/>
                </a:cubicBezTo>
                <a:cubicBezTo>
                  <a:pt x="7026500" y="5364258"/>
                  <a:pt x="7026500" y="5356375"/>
                  <a:pt x="7026500" y="5356375"/>
                </a:cubicBezTo>
                <a:cubicBezTo>
                  <a:pt x="7010564" y="5356375"/>
                  <a:pt x="7005254" y="5356375"/>
                  <a:pt x="7005254" y="5387902"/>
                </a:cubicBezTo>
                <a:cubicBezTo>
                  <a:pt x="6984008" y="5372139"/>
                  <a:pt x="6957450" y="5372139"/>
                  <a:pt x="6936203" y="5403663"/>
                </a:cubicBezTo>
                <a:cubicBezTo>
                  <a:pt x="6946827" y="5380020"/>
                  <a:pt x="6925581" y="5395783"/>
                  <a:pt x="6925581" y="5395783"/>
                </a:cubicBezTo>
                <a:lnTo>
                  <a:pt x="6920269" y="5395783"/>
                </a:lnTo>
                <a:cubicBezTo>
                  <a:pt x="6899022" y="5403663"/>
                  <a:pt x="6888401" y="5411547"/>
                  <a:pt x="6872466" y="5403663"/>
                </a:cubicBezTo>
                <a:cubicBezTo>
                  <a:pt x="6872466" y="5419428"/>
                  <a:pt x="6872466" y="5419428"/>
                  <a:pt x="6867155" y="5411547"/>
                </a:cubicBezTo>
                <a:cubicBezTo>
                  <a:pt x="6877776" y="5419428"/>
                  <a:pt x="6861843" y="5443074"/>
                  <a:pt x="6861843" y="5427310"/>
                </a:cubicBezTo>
                <a:cubicBezTo>
                  <a:pt x="6861843" y="5443074"/>
                  <a:pt x="6872466" y="5458837"/>
                  <a:pt x="6856530" y="5466718"/>
                </a:cubicBezTo>
                <a:cubicBezTo>
                  <a:pt x="6867155" y="5474599"/>
                  <a:pt x="6872466" y="5474599"/>
                  <a:pt x="6883089" y="5482482"/>
                </a:cubicBezTo>
                <a:cubicBezTo>
                  <a:pt x="6877776" y="5450955"/>
                  <a:pt x="6899022" y="5490363"/>
                  <a:pt x="6899022" y="5450955"/>
                </a:cubicBezTo>
                <a:cubicBezTo>
                  <a:pt x="6909647" y="5443074"/>
                  <a:pt x="6920269" y="5450955"/>
                  <a:pt x="6936203" y="5435193"/>
                </a:cubicBezTo>
                <a:cubicBezTo>
                  <a:pt x="6936203" y="5458837"/>
                  <a:pt x="6952139" y="5443074"/>
                  <a:pt x="6973384" y="5435193"/>
                </a:cubicBezTo>
                <a:cubicBezTo>
                  <a:pt x="6973384" y="5427310"/>
                  <a:pt x="6968073" y="5427310"/>
                  <a:pt x="6968073" y="5411547"/>
                </a:cubicBezTo>
                <a:cubicBezTo>
                  <a:pt x="6984008" y="5419428"/>
                  <a:pt x="6984008" y="5403663"/>
                  <a:pt x="6984008" y="5395783"/>
                </a:cubicBezTo>
                <a:cubicBezTo>
                  <a:pt x="6989318" y="5395783"/>
                  <a:pt x="6994630" y="5395783"/>
                  <a:pt x="6999942" y="5395783"/>
                </a:cubicBezTo>
                <a:cubicBezTo>
                  <a:pt x="7005254" y="5419428"/>
                  <a:pt x="6994630" y="5435193"/>
                  <a:pt x="6999942" y="5458837"/>
                </a:cubicBezTo>
                <a:cubicBezTo>
                  <a:pt x="7005254" y="5458837"/>
                  <a:pt x="7005254" y="5458837"/>
                  <a:pt x="7010564" y="5458837"/>
                </a:cubicBezTo>
                <a:cubicBezTo>
                  <a:pt x="7010564" y="5458837"/>
                  <a:pt x="7010564" y="5466718"/>
                  <a:pt x="7010564" y="5466718"/>
                </a:cubicBezTo>
                <a:cubicBezTo>
                  <a:pt x="7005254" y="5466718"/>
                  <a:pt x="7005254" y="5466718"/>
                  <a:pt x="7005254" y="5466718"/>
                </a:cubicBezTo>
                <a:cubicBezTo>
                  <a:pt x="6999942" y="5466718"/>
                  <a:pt x="6999942" y="5466718"/>
                  <a:pt x="6999942" y="5466718"/>
                </a:cubicBezTo>
                <a:cubicBezTo>
                  <a:pt x="6999942" y="5466718"/>
                  <a:pt x="6999942" y="5466718"/>
                  <a:pt x="6994630" y="5474599"/>
                </a:cubicBezTo>
                <a:cubicBezTo>
                  <a:pt x="6994630" y="5474599"/>
                  <a:pt x="6994630" y="5474599"/>
                  <a:pt x="6994630" y="5466718"/>
                </a:cubicBezTo>
                <a:cubicBezTo>
                  <a:pt x="6989318" y="5466718"/>
                  <a:pt x="6989318" y="5482482"/>
                  <a:pt x="6989318" y="5490363"/>
                </a:cubicBezTo>
                <a:cubicBezTo>
                  <a:pt x="6984008" y="5498245"/>
                  <a:pt x="6984008" y="5490363"/>
                  <a:pt x="6978696" y="5482482"/>
                </a:cubicBezTo>
                <a:cubicBezTo>
                  <a:pt x="6978696" y="5490363"/>
                  <a:pt x="6984008" y="5498245"/>
                  <a:pt x="6978696" y="5498245"/>
                </a:cubicBezTo>
                <a:cubicBezTo>
                  <a:pt x="6978696" y="5521890"/>
                  <a:pt x="6989318" y="5482482"/>
                  <a:pt x="6984008" y="5514007"/>
                </a:cubicBezTo>
                <a:cubicBezTo>
                  <a:pt x="6999942" y="5521890"/>
                  <a:pt x="6994630" y="5490363"/>
                  <a:pt x="6999942" y="5506126"/>
                </a:cubicBezTo>
                <a:cubicBezTo>
                  <a:pt x="7005254" y="5498245"/>
                  <a:pt x="7015878" y="5498245"/>
                  <a:pt x="7021189" y="5490363"/>
                </a:cubicBezTo>
                <a:cubicBezTo>
                  <a:pt x="7026500" y="5490363"/>
                  <a:pt x="7026500" y="5490363"/>
                  <a:pt x="7031810" y="5490363"/>
                </a:cubicBezTo>
                <a:cubicBezTo>
                  <a:pt x="7031810" y="5482482"/>
                  <a:pt x="7037123" y="5490363"/>
                  <a:pt x="7037123" y="5490363"/>
                </a:cubicBezTo>
                <a:cubicBezTo>
                  <a:pt x="7037123" y="5498245"/>
                  <a:pt x="7037123" y="5506126"/>
                  <a:pt x="7037123" y="5506126"/>
                </a:cubicBezTo>
                <a:cubicBezTo>
                  <a:pt x="7031810" y="5506126"/>
                  <a:pt x="7026500" y="5514007"/>
                  <a:pt x="7021189" y="5514007"/>
                </a:cubicBezTo>
                <a:cubicBezTo>
                  <a:pt x="7015878" y="5514007"/>
                  <a:pt x="7015878" y="5514007"/>
                  <a:pt x="7010564" y="5521890"/>
                </a:cubicBezTo>
                <a:cubicBezTo>
                  <a:pt x="7021189" y="5545536"/>
                  <a:pt x="6978696" y="5569180"/>
                  <a:pt x="6984008" y="5584942"/>
                </a:cubicBezTo>
                <a:cubicBezTo>
                  <a:pt x="6973384" y="5569180"/>
                  <a:pt x="6962762" y="5600705"/>
                  <a:pt x="6962762" y="5600705"/>
                </a:cubicBezTo>
                <a:cubicBezTo>
                  <a:pt x="6957450" y="5608586"/>
                  <a:pt x="6952139" y="5592825"/>
                  <a:pt x="6936203" y="5600705"/>
                </a:cubicBezTo>
                <a:cubicBezTo>
                  <a:pt x="6941515" y="5592825"/>
                  <a:pt x="6936203" y="5592825"/>
                  <a:pt x="6936203" y="5584942"/>
                </a:cubicBezTo>
                <a:cubicBezTo>
                  <a:pt x="6930893" y="5569180"/>
                  <a:pt x="6946827" y="5584942"/>
                  <a:pt x="6952139" y="5569180"/>
                </a:cubicBezTo>
                <a:cubicBezTo>
                  <a:pt x="6946827" y="5545536"/>
                  <a:pt x="6925581" y="5545536"/>
                  <a:pt x="6925581" y="5521890"/>
                </a:cubicBezTo>
                <a:cubicBezTo>
                  <a:pt x="6920269" y="5521890"/>
                  <a:pt x="6920269" y="5537653"/>
                  <a:pt x="6914957" y="5537653"/>
                </a:cubicBezTo>
                <a:cubicBezTo>
                  <a:pt x="6914957" y="5545536"/>
                  <a:pt x="6914957" y="5545536"/>
                  <a:pt x="6914957" y="5553417"/>
                </a:cubicBezTo>
                <a:cubicBezTo>
                  <a:pt x="6914957" y="5561298"/>
                  <a:pt x="6920269" y="5569180"/>
                  <a:pt x="6920269" y="5569180"/>
                </a:cubicBezTo>
                <a:cubicBezTo>
                  <a:pt x="6920269" y="5577061"/>
                  <a:pt x="6920269" y="5584942"/>
                  <a:pt x="6914957" y="5584942"/>
                </a:cubicBezTo>
                <a:cubicBezTo>
                  <a:pt x="6914957" y="5592825"/>
                  <a:pt x="6914957" y="5592825"/>
                  <a:pt x="6914957" y="5592825"/>
                </a:cubicBezTo>
                <a:cubicBezTo>
                  <a:pt x="6909647" y="5592825"/>
                  <a:pt x="6909647" y="5584942"/>
                  <a:pt x="6909647" y="5584942"/>
                </a:cubicBezTo>
                <a:cubicBezTo>
                  <a:pt x="6904335" y="5577061"/>
                  <a:pt x="6904335" y="5577061"/>
                  <a:pt x="6904335" y="5569180"/>
                </a:cubicBezTo>
                <a:cubicBezTo>
                  <a:pt x="6893711" y="5561298"/>
                  <a:pt x="6893711" y="5553417"/>
                  <a:pt x="6899022" y="5537653"/>
                </a:cubicBezTo>
                <a:cubicBezTo>
                  <a:pt x="6888401" y="5537653"/>
                  <a:pt x="6883089" y="5561298"/>
                  <a:pt x="6867155" y="5545536"/>
                </a:cubicBezTo>
                <a:cubicBezTo>
                  <a:pt x="6867155" y="5553417"/>
                  <a:pt x="6867155" y="5553417"/>
                  <a:pt x="6867155" y="5561298"/>
                </a:cubicBezTo>
                <a:cubicBezTo>
                  <a:pt x="6867155" y="5561298"/>
                  <a:pt x="6867155" y="5561298"/>
                  <a:pt x="6872466" y="5561298"/>
                </a:cubicBezTo>
                <a:cubicBezTo>
                  <a:pt x="6899022" y="5577061"/>
                  <a:pt x="6883089" y="5640115"/>
                  <a:pt x="6888401" y="5671641"/>
                </a:cubicBezTo>
                <a:cubicBezTo>
                  <a:pt x="6883089" y="5695285"/>
                  <a:pt x="6883089" y="5687404"/>
                  <a:pt x="6872466" y="5679523"/>
                </a:cubicBezTo>
                <a:cubicBezTo>
                  <a:pt x="6877776" y="5663760"/>
                  <a:pt x="6872466" y="5647996"/>
                  <a:pt x="6867155" y="5632234"/>
                </a:cubicBezTo>
                <a:cubicBezTo>
                  <a:pt x="6861843" y="5632234"/>
                  <a:pt x="6861843" y="5640115"/>
                  <a:pt x="6867155" y="5640115"/>
                </a:cubicBezTo>
                <a:cubicBezTo>
                  <a:pt x="6861843" y="5655879"/>
                  <a:pt x="6840596" y="5640115"/>
                  <a:pt x="6840596" y="5624352"/>
                </a:cubicBezTo>
                <a:cubicBezTo>
                  <a:pt x="6851220" y="5608586"/>
                  <a:pt x="6851220" y="5553417"/>
                  <a:pt x="6856530" y="5577061"/>
                </a:cubicBezTo>
                <a:cubicBezTo>
                  <a:pt x="6856530" y="5569180"/>
                  <a:pt x="6856530" y="5569180"/>
                  <a:pt x="6856530" y="5569180"/>
                </a:cubicBezTo>
                <a:cubicBezTo>
                  <a:pt x="6856530" y="5561298"/>
                  <a:pt x="6856530" y="5561298"/>
                  <a:pt x="6856530" y="5561298"/>
                </a:cubicBezTo>
                <a:cubicBezTo>
                  <a:pt x="6856530" y="5561298"/>
                  <a:pt x="6856530" y="5561298"/>
                  <a:pt x="6856530" y="5553417"/>
                </a:cubicBezTo>
                <a:cubicBezTo>
                  <a:pt x="6840596" y="5577061"/>
                  <a:pt x="6829974" y="5553417"/>
                  <a:pt x="6814038" y="5569180"/>
                </a:cubicBezTo>
                <a:cubicBezTo>
                  <a:pt x="6819350" y="5569180"/>
                  <a:pt x="6824662" y="5577061"/>
                  <a:pt x="6840596" y="5577061"/>
                </a:cubicBezTo>
                <a:cubicBezTo>
                  <a:pt x="6835284" y="5600705"/>
                  <a:pt x="6819350" y="5600705"/>
                  <a:pt x="6814038" y="5608586"/>
                </a:cubicBezTo>
                <a:cubicBezTo>
                  <a:pt x="6819350" y="5632234"/>
                  <a:pt x="6814038" y="5640115"/>
                  <a:pt x="6819350" y="5647996"/>
                </a:cubicBezTo>
                <a:cubicBezTo>
                  <a:pt x="6824662" y="5655879"/>
                  <a:pt x="6792793" y="5647996"/>
                  <a:pt x="6808728" y="5663760"/>
                </a:cubicBezTo>
                <a:cubicBezTo>
                  <a:pt x="6808728" y="5679523"/>
                  <a:pt x="6798104" y="5655879"/>
                  <a:pt x="6792793" y="5647996"/>
                </a:cubicBezTo>
                <a:cubicBezTo>
                  <a:pt x="6792793" y="5647996"/>
                  <a:pt x="6792793" y="5647996"/>
                  <a:pt x="6787481" y="5655879"/>
                </a:cubicBezTo>
                <a:cubicBezTo>
                  <a:pt x="6787481" y="5655879"/>
                  <a:pt x="6782169" y="5655879"/>
                  <a:pt x="6782169" y="5655879"/>
                </a:cubicBezTo>
                <a:cubicBezTo>
                  <a:pt x="6782169" y="5655879"/>
                  <a:pt x="6782169" y="5655879"/>
                  <a:pt x="6782169" y="5663760"/>
                </a:cubicBezTo>
                <a:cubicBezTo>
                  <a:pt x="6776859" y="5671641"/>
                  <a:pt x="6771547" y="5679523"/>
                  <a:pt x="6766235" y="5671641"/>
                </a:cubicBezTo>
                <a:cubicBezTo>
                  <a:pt x="6766235" y="5679523"/>
                  <a:pt x="6766235" y="5687404"/>
                  <a:pt x="6766235" y="5695285"/>
                </a:cubicBezTo>
                <a:cubicBezTo>
                  <a:pt x="6734367" y="5695285"/>
                  <a:pt x="6723742" y="5695285"/>
                  <a:pt x="6707809" y="5671641"/>
                </a:cubicBezTo>
                <a:cubicBezTo>
                  <a:pt x="6707809" y="5663760"/>
                  <a:pt x="6707809" y="5647996"/>
                  <a:pt x="6707809" y="5640115"/>
                </a:cubicBezTo>
                <a:cubicBezTo>
                  <a:pt x="6691875" y="5616469"/>
                  <a:pt x="6665316" y="5592825"/>
                  <a:pt x="6649382" y="5577061"/>
                </a:cubicBezTo>
                <a:cubicBezTo>
                  <a:pt x="6644070" y="5584942"/>
                  <a:pt x="6644070" y="5592825"/>
                  <a:pt x="6644070" y="5600705"/>
                </a:cubicBezTo>
                <a:cubicBezTo>
                  <a:pt x="6644070" y="5600705"/>
                  <a:pt x="6633448" y="5592825"/>
                  <a:pt x="6633448" y="5600705"/>
                </a:cubicBezTo>
                <a:cubicBezTo>
                  <a:pt x="6628135" y="5600705"/>
                  <a:pt x="6633448" y="5592825"/>
                  <a:pt x="6633448" y="5584942"/>
                </a:cubicBezTo>
                <a:cubicBezTo>
                  <a:pt x="6633448" y="5592825"/>
                  <a:pt x="6628135" y="5592825"/>
                  <a:pt x="6628135" y="5592825"/>
                </a:cubicBezTo>
                <a:cubicBezTo>
                  <a:pt x="6628135" y="5592825"/>
                  <a:pt x="6628135" y="5592825"/>
                  <a:pt x="6628135" y="5600705"/>
                </a:cubicBezTo>
                <a:cubicBezTo>
                  <a:pt x="6644070" y="5616469"/>
                  <a:pt x="6633448" y="5632234"/>
                  <a:pt x="6628135" y="5647996"/>
                </a:cubicBezTo>
                <a:cubicBezTo>
                  <a:pt x="6633448" y="5647996"/>
                  <a:pt x="6644070" y="5647996"/>
                  <a:pt x="6649382" y="5671641"/>
                </a:cubicBezTo>
                <a:cubicBezTo>
                  <a:pt x="6649382" y="5687404"/>
                  <a:pt x="6649382" y="5695285"/>
                  <a:pt x="6644070" y="5695285"/>
                </a:cubicBezTo>
                <a:cubicBezTo>
                  <a:pt x="6644070" y="5695285"/>
                  <a:pt x="6644070" y="5695285"/>
                  <a:pt x="6638758" y="5695285"/>
                </a:cubicBezTo>
                <a:cubicBezTo>
                  <a:pt x="6638758" y="5703168"/>
                  <a:pt x="6638758" y="5703168"/>
                  <a:pt x="6638758" y="5711049"/>
                </a:cubicBezTo>
                <a:cubicBezTo>
                  <a:pt x="6638758" y="5711049"/>
                  <a:pt x="6638758" y="5711049"/>
                  <a:pt x="6633448" y="5718929"/>
                </a:cubicBezTo>
                <a:cubicBezTo>
                  <a:pt x="6633448" y="5726814"/>
                  <a:pt x="6633448" y="5726814"/>
                  <a:pt x="6628135" y="5726814"/>
                </a:cubicBezTo>
                <a:cubicBezTo>
                  <a:pt x="6622824" y="5718929"/>
                  <a:pt x="6622824" y="5718929"/>
                  <a:pt x="6622824" y="5711049"/>
                </a:cubicBezTo>
                <a:cubicBezTo>
                  <a:pt x="6628135" y="5703168"/>
                  <a:pt x="6628135" y="5703168"/>
                  <a:pt x="6628135" y="5703168"/>
                </a:cubicBezTo>
                <a:cubicBezTo>
                  <a:pt x="6628135" y="5695285"/>
                  <a:pt x="6628135" y="5695285"/>
                  <a:pt x="6628135" y="5687404"/>
                </a:cubicBezTo>
                <a:cubicBezTo>
                  <a:pt x="6628135" y="5679523"/>
                  <a:pt x="6622824" y="5687404"/>
                  <a:pt x="6622824" y="5671641"/>
                </a:cubicBezTo>
                <a:cubicBezTo>
                  <a:pt x="6628135" y="5695285"/>
                  <a:pt x="6585643" y="5695285"/>
                  <a:pt x="6601579" y="5711049"/>
                </a:cubicBezTo>
                <a:cubicBezTo>
                  <a:pt x="6590955" y="5726814"/>
                  <a:pt x="6575021" y="5726814"/>
                  <a:pt x="6564397" y="5726814"/>
                </a:cubicBezTo>
                <a:cubicBezTo>
                  <a:pt x="6559087" y="5726814"/>
                  <a:pt x="6559087" y="5726814"/>
                  <a:pt x="6553775" y="5726814"/>
                </a:cubicBezTo>
                <a:cubicBezTo>
                  <a:pt x="6548462" y="5734695"/>
                  <a:pt x="6548462" y="5734695"/>
                  <a:pt x="6543151" y="5734695"/>
                </a:cubicBezTo>
                <a:cubicBezTo>
                  <a:pt x="6537841" y="5734695"/>
                  <a:pt x="6537841" y="5734695"/>
                  <a:pt x="6537841" y="5734695"/>
                </a:cubicBezTo>
                <a:cubicBezTo>
                  <a:pt x="6537841" y="5734695"/>
                  <a:pt x="6537841" y="5734695"/>
                  <a:pt x="6532529" y="5734695"/>
                </a:cubicBezTo>
                <a:cubicBezTo>
                  <a:pt x="6532529" y="5726814"/>
                  <a:pt x="6527216" y="5726814"/>
                  <a:pt x="6527216" y="5718929"/>
                </a:cubicBezTo>
                <a:cubicBezTo>
                  <a:pt x="6521906" y="5711049"/>
                  <a:pt x="6521906" y="5711049"/>
                  <a:pt x="6527216" y="5703168"/>
                </a:cubicBezTo>
                <a:cubicBezTo>
                  <a:pt x="6527216" y="5703168"/>
                  <a:pt x="6532529" y="5703168"/>
                  <a:pt x="6532529" y="5703168"/>
                </a:cubicBezTo>
                <a:cubicBezTo>
                  <a:pt x="6537841" y="5711049"/>
                  <a:pt x="6537841" y="5711049"/>
                  <a:pt x="6537841" y="5718929"/>
                </a:cubicBezTo>
                <a:cubicBezTo>
                  <a:pt x="6543151" y="5718929"/>
                  <a:pt x="6548462" y="5711049"/>
                  <a:pt x="6553775" y="5711049"/>
                </a:cubicBezTo>
                <a:cubicBezTo>
                  <a:pt x="6553775" y="5711049"/>
                  <a:pt x="6559087" y="5703168"/>
                  <a:pt x="6564397" y="5703168"/>
                </a:cubicBezTo>
                <a:cubicBezTo>
                  <a:pt x="6559087" y="5679523"/>
                  <a:pt x="6553775" y="5687404"/>
                  <a:pt x="6548462" y="5679523"/>
                </a:cubicBezTo>
                <a:cubicBezTo>
                  <a:pt x="6548462" y="5679523"/>
                  <a:pt x="6543151" y="5679523"/>
                  <a:pt x="6537841" y="5679523"/>
                </a:cubicBezTo>
                <a:cubicBezTo>
                  <a:pt x="6532529" y="5679523"/>
                  <a:pt x="6527216" y="5679523"/>
                  <a:pt x="6521906" y="5671641"/>
                </a:cubicBezTo>
                <a:cubicBezTo>
                  <a:pt x="6521906" y="5687404"/>
                  <a:pt x="6505970" y="5679523"/>
                  <a:pt x="6500660" y="5679523"/>
                </a:cubicBezTo>
                <a:cubicBezTo>
                  <a:pt x="6490036" y="5695285"/>
                  <a:pt x="6500660" y="5695285"/>
                  <a:pt x="6495348" y="5718929"/>
                </a:cubicBezTo>
                <a:cubicBezTo>
                  <a:pt x="6474102" y="5711049"/>
                  <a:pt x="6463478" y="5726814"/>
                  <a:pt x="6463478" y="5758339"/>
                </a:cubicBezTo>
                <a:cubicBezTo>
                  <a:pt x="6442233" y="5750458"/>
                  <a:pt x="6447544" y="5703168"/>
                  <a:pt x="6431609" y="5695285"/>
                </a:cubicBezTo>
                <a:cubicBezTo>
                  <a:pt x="6426299" y="5687404"/>
                  <a:pt x="6452855" y="5687404"/>
                  <a:pt x="6442233" y="5671641"/>
                </a:cubicBezTo>
                <a:cubicBezTo>
                  <a:pt x="6442233" y="5663760"/>
                  <a:pt x="6447544" y="5671641"/>
                  <a:pt x="6447544" y="5671641"/>
                </a:cubicBezTo>
                <a:cubicBezTo>
                  <a:pt x="6447544" y="5671641"/>
                  <a:pt x="6447544" y="5673612"/>
                  <a:pt x="6447544" y="5674596"/>
                </a:cubicBezTo>
                <a:lnTo>
                  <a:pt x="6447544" y="5687404"/>
                </a:lnTo>
                <a:cubicBezTo>
                  <a:pt x="6463478" y="5687404"/>
                  <a:pt x="6468790" y="5647996"/>
                  <a:pt x="6479414" y="5671641"/>
                </a:cubicBezTo>
                <a:cubicBezTo>
                  <a:pt x="6479414" y="5655879"/>
                  <a:pt x="6468790" y="5647996"/>
                  <a:pt x="6463478" y="5640115"/>
                </a:cubicBezTo>
                <a:cubicBezTo>
                  <a:pt x="6463478" y="5655879"/>
                  <a:pt x="6468790" y="5655879"/>
                  <a:pt x="6463478" y="5671641"/>
                </a:cubicBezTo>
                <a:cubicBezTo>
                  <a:pt x="6458167" y="5663760"/>
                  <a:pt x="6458167" y="5663760"/>
                  <a:pt x="6463478" y="5663760"/>
                </a:cubicBezTo>
                <a:cubicBezTo>
                  <a:pt x="6463478" y="5640115"/>
                  <a:pt x="6442233" y="5663760"/>
                  <a:pt x="6447544" y="5647996"/>
                </a:cubicBezTo>
                <a:cubicBezTo>
                  <a:pt x="6410363" y="5687404"/>
                  <a:pt x="6373181" y="5647996"/>
                  <a:pt x="6341313" y="5632234"/>
                </a:cubicBezTo>
                <a:cubicBezTo>
                  <a:pt x="6336002" y="5647996"/>
                  <a:pt x="6320068" y="5647996"/>
                  <a:pt x="6314756" y="5671641"/>
                </a:cubicBezTo>
                <a:cubicBezTo>
                  <a:pt x="6304132" y="5663760"/>
                  <a:pt x="6304132" y="5655879"/>
                  <a:pt x="6298820" y="5647996"/>
                </a:cubicBezTo>
                <a:cubicBezTo>
                  <a:pt x="6277574" y="5671641"/>
                  <a:pt x="6261641" y="5671641"/>
                  <a:pt x="6261641" y="5703168"/>
                </a:cubicBezTo>
                <a:cubicBezTo>
                  <a:pt x="6235083" y="5726814"/>
                  <a:pt x="6219147" y="5813511"/>
                  <a:pt x="6176656" y="5758339"/>
                </a:cubicBezTo>
                <a:cubicBezTo>
                  <a:pt x="6171346" y="5734695"/>
                  <a:pt x="6192591" y="5758339"/>
                  <a:pt x="6187279" y="5734695"/>
                </a:cubicBezTo>
                <a:cubicBezTo>
                  <a:pt x="6181968" y="5726814"/>
                  <a:pt x="6171346" y="5734695"/>
                  <a:pt x="6160722" y="5734695"/>
                </a:cubicBezTo>
                <a:cubicBezTo>
                  <a:pt x="6155410" y="5734695"/>
                  <a:pt x="6155410" y="5734695"/>
                  <a:pt x="6155410" y="5734695"/>
                </a:cubicBezTo>
                <a:cubicBezTo>
                  <a:pt x="6155410" y="5750458"/>
                  <a:pt x="6160722" y="5750458"/>
                  <a:pt x="6160722" y="5766220"/>
                </a:cubicBezTo>
                <a:cubicBezTo>
                  <a:pt x="6150098" y="5766220"/>
                  <a:pt x="6144786" y="5781984"/>
                  <a:pt x="6139476" y="5789866"/>
                </a:cubicBezTo>
                <a:cubicBezTo>
                  <a:pt x="6123540" y="5781984"/>
                  <a:pt x="6123540" y="5758339"/>
                  <a:pt x="6107607" y="5750458"/>
                </a:cubicBezTo>
                <a:cubicBezTo>
                  <a:pt x="6107607" y="5718929"/>
                  <a:pt x="6139476" y="5718929"/>
                  <a:pt x="6128852" y="5711049"/>
                </a:cubicBezTo>
                <a:cubicBezTo>
                  <a:pt x="6134164" y="5703168"/>
                  <a:pt x="6144786" y="5711049"/>
                  <a:pt x="6150098" y="5718929"/>
                </a:cubicBezTo>
                <a:cubicBezTo>
                  <a:pt x="6155410" y="5718929"/>
                  <a:pt x="6155410" y="5718929"/>
                  <a:pt x="6160722" y="5718929"/>
                </a:cubicBezTo>
                <a:cubicBezTo>
                  <a:pt x="6171346" y="5718929"/>
                  <a:pt x="6181968" y="5711049"/>
                  <a:pt x="6192591" y="5718929"/>
                </a:cubicBezTo>
                <a:cubicBezTo>
                  <a:pt x="6203213" y="5718929"/>
                  <a:pt x="6197902" y="5687404"/>
                  <a:pt x="6208527" y="5703168"/>
                </a:cubicBezTo>
                <a:cubicBezTo>
                  <a:pt x="6203213" y="5647996"/>
                  <a:pt x="6160722" y="5711049"/>
                  <a:pt x="6139476" y="5671641"/>
                </a:cubicBezTo>
                <a:cubicBezTo>
                  <a:pt x="6118230" y="5695285"/>
                  <a:pt x="6102294" y="5679523"/>
                  <a:pt x="6081049" y="5679523"/>
                </a:cubicBezTo>
                <a:cubicBezTo>
                  <a:pt x="6070426" y="5671641"/>
                  <a:pt x="6065113" y="5663760"/>
                  <a:pt x="6054492" y="5687404"/>
                </a:cubicBezTo>
                <a:cubicBezTo>
                  <a:pt x="6054492" y="5687404"/>
                  <a:pt x="6054492" y="5687404"/>
                  <a:pt x="6054492" y="5695285"/>
                </a:cubicBezTo>
                <a:cubicBezTo>
                  <a:pt x="6059803" y="5703168"/>
                  <a:pt x="6059803" y="5711049"/>
                  <a:pt x="6059803" y="5718929"/>
                </a:cubicBezTo>
                <a:cubicBezTo>
                  <a:pt x="6059803" y="5726814"/>
                  <a:pt x="6059803" y="5726814"/>
                  <a:pt x="6059803" y="5726814"/>
                </a:cubicBezTo>
                <a:cubicBezTo>
                  <a:pt x="6059803" y="5734695"/>
                  <a:pt x="6059803" y="5734695"/>
                  <a:pt x="6059803" y="5734695"/>
                </a:cubicBezTo>
                <a:cubicBezTo>
                  <a:pt x="6059803" y="5734695"/>
                  <a:pt x="6065113" y="5734695"/>
                  <a:pt x="6065113" y="5742576"/>
                </a:cubicBezTo>
                <a:cubicBezTo>
                  <a:pt x="6065113" y="5750458"/>
                  <a:pt x="6070426" y="5750458"/>
                  <a:pt x="6070426" y="5766220"/>
                </a:cubicBezTo>
                <a:cubicBezTo>
                  <a:pt x="6070426" y="5766220"/>
                  <a:pt x="6070426" y="5766220"/>
                  <a:pt x="6065113" y="5766220"/>
                </a:cubicBezTo>
                <a:cubicBezTo>
                  <a:pt x="6065113" y="5774103"/>
                  <a:pt x="6054492" y="5774103"/>
                  <a:pt x="6054492" y="5774103"/>
                </a:cubicBezTo>
                <a:cubicBezTo>
                  <a:pt x="6049181" y="5774103"/>
                  <a:pt x="6049181" y="5774103"/>
                  <a:pt x="6043868" y="5781984"/>
                </a:cubicBezTo>
                <a:cubicBezTo>
                  <a:pt x="6043868" y="5781984"/>
                  <a:pt x="6038557" y="5781984"/>
                  <a:pt x="6038557" y="5774103"/>
                </a:cubicBezTo>
                <a:cubicBezTo>
                  <a:pt x="6038557" y="5774103"/>
                  <a:pt x="6038557" y="5766220"/>
                  <a:pt x="6043868" y="5766220"/>
                </a:cubicBezTo>
                <a:cubicBezTo>
                  <a:pt x="6043868" y="5766220"/>
                  <a:pt x="6049181" y="5766220"/>
                  <a:pt x="6049181" y="5766220"/>
                </a:cubicBezTo>
                <a:cubicBezTo>
                  <a:pt x="6054492" y="5766220"/>
                  <a:pt x="6059803" y="5758339"/>
                  <a:pt x="6059803" y="5758339"/>
                </a:cubicBezTo>
                <a:cubicBezTo>
                  <a:pt x="6059803" y="5758339"/>
                  <a:pt x="6059803" y="5750458"/>
                  <a:pt x="6059803" y="5750458"/>
                </a:cubicBezTo>
                <a:cubicBezTo>
                  <a:pt x="6054492" y="5742576"/>
                  <a:pt x="6054492" y="5742576"/>
                  <a:pt x="6054492" y="5734695"/>
                </a:cubicBezTo>
                <a:cubicBezTo>
                  <a:pt x="6049181" y="5734695"/>
                  <a:pt x="6043868" y="5734695"/>
                  <a:pt x="6038557" y="5742576"/>
                </a:cubicBezTo>
                <a:cubicBezTo>
                  <a:pt x="6033245" y="5750458"/>
                  <a:pt x="6027934" y="5750458"/>
                  <a:pt x="6022621" y="5750458"/>
                </a:cubicBezTo>
                <a:cubicBezTo>
                  <a:pt x="6022621" y="5758339"/>
                  <a:pt x="6022621" y="5766220"/>
                  <a:pt x="6022621" y="5766220"/>
                </a:cubicBezTo>
                <a:cubicBezTo>
                  <a:pt x="6001376" y="5758339"/>
                  <a:pt x="5996065" y="5766220"/>
                  <a:pt x="5974818" y="5766220"/>
                </a:cubicBezTo>
                <a:cubicBezTo>
                  <a:pt x="5974818" y="5750458"/>
                  <a:pt x="5964196" y="5750458"/>
                  <a:pt x="5969506" y="5718929"/>
                </a:cubicBezTo>
                <a:cubicBezTo>
                  <a:pt x="5980130" y="5711049"/>
                  <a:pt x="6006687" y="5718929"/>
                  <a:pt x="6017311" y="5734695"/>
                </a:cubicBezTo>
                <a:cubicBezTo>
                  <a:pt x="6022621" y="5734695"/>
                  <a:pt x="6027934" y="5734695"/>
                  <a:pt x="6033245" y="5726814"/>
                </a:cubicBezTo>
                <a:cubicBezTo>
                  <a:pt x="6038557" y="5718929"/>
                  <a:pt x="6049181" y="5718929"/>
                  <a:pt x="6054492" y="5718929"/>
                </a:cubicBezTo>
                <a:cubicBezTo>
                  <a:pt x="6054492" y="5711049"/>
                  <a:pt x="6054492" y="5703168"/>
                  <a:pt x="6049181" y="5695285"/>
                </a:cubicBezTo>
                <a:cubicBezTo>
                  <a:pt x="6022621" y="5687404"/>
                  <a:pt x="5996065" y="5679523"/>
                  <a:pt x="5974818" y="5695285"/>
                </a:cubicBezTo>
                <a:cubicBezTo>
                  <a:pt x="5948260" y="5679523"/>
                  <a:pt x="5932326" y="5687404"/>
                  <a:pt x="5911080" y="5703168"/>
                </a:cubicBezTo>
                <a:cubicBezTo>
                  <a:pt x="5921705" y="5711049"/>
                  <a:pt x="5932326" y="5711049"/>
                  <a:pt x="5937639" y="5726814"/>
                </a:cubicBezTo>
                <a:cubicBezTo>
                  <a:pt x="5937639" y="5726814"/>
                  <a:pt x="5942950" y="5726814"/>
                  <a:pt x="5942950" y="5726814"/>
                </a:cubicBezTo>
                <a:cubicBezTo>
                  <a:pt x="5942950" y="5726814"/>
                  <a:pt x="5948260" y="5726814"/>
                  <a:pt x="5948260" y="5726814"/>
                </a:cubicBezTo>
                <a:cubicBezTo>
                  <a:pt x="5948260" y="5734695"/>
                  <a:pt x="5942950" y="5734695"/>
                  <a:pt x="5942950" y="5734695"/>
                </a:cubicBezTo>
                <a:cubicBezTo>
                  <a:pt x="5942950" y="5734695"/>
                  <a:pt x="5942950" y="5734695"/>
                  <a:pt x="5937639" y="5734695"/>
                </a:cubicBezTo>
                <a:cubicBezTo>
                  <a:pt x="5932326" y="5734695"/>
                  <a:pt x="5932326" y="5734695"/>
                  <a:pt x="5932326" y="5734695"/>
                </a:cubicBezTo>
                <a:cubicBezTo>
                  <a:pt x="5932326" y="5734695"/>
                  <a:pt x="5932326" y="5734695"/>
                  <a:pt x="5932326" y="5742576"/>
                </a:cubicBezTo>
                <a:cubicBezTo>
                  <a:pt x="5937639" y="5766220"/>
                  <a:pt x="5927014" y="5766220"/>
                  <a:pt x="5927014" y="5781984"/>
                </a:cubicBezTo>
                <a:cubicBezTo>
                  <a:pt x="5900458" y="5766220"/>
                  <a:pt x="5884523" y="5797747"/>
                  <a:pt x="5863277" y="5781984"/>
                </a:cubicBezTo>
                <a:cubicBezTo>
                  <a:pt x="5857966" y="5781984"/>
                  <a:pt x="5857966" y="5781984"/>
                  <a:pt x="5852653" y="5781984"/>
                </a:cubicBezTo>
                <a:cubicBezTo>
                  <a:pt x="5852653" y="5781984"/>
                  <a:pt x="5852653" y="5781984"/>
                  <a:pt x="5852653" y="5774103"/>
                </a:cubicBezTo>
                <a:cubicBezTo>
                  <a:pt x="5847341" y="5774103"/>
                  <a:pt x="5847341" y="5766220"/>
                  <a:pt x="5847341" y="5766220"/>
                </a:cubicBezTo>
                <a:cubicBezTo>
                  <a:pt x="5847341" y="5758339"/>
                  <a:pt x="5847341" y="5758339"/>
                  <a:pt x="5847341" y="5758339"/>
                </a:cubicBezTo>
                <a:cubicBezTo>
                  <a:pt x="5847341" y="5758339"/>
                  <a:pt x="5847341" y="5758339"/>
                  <a:pt x="5842031" y="5758339"/>
                </a:cubicBezTo>
                <a:cubicBezTo>
                  <a:pt x="5836719" y="5766220"/>
                  <a:pt x="5847341" y="5766220"/>
                  <a:pt x="5842031" y="5781984"/>
                </a:cubicBezTo>
                <a:cubicBezTo>
                  <a:pt x="5794227" y="5789866"/>
                  <a:pt x="5741112" y="5813511"/>
                  <a:pt x="5714555" y="5774103"/>
                </a:cubicBezTo>
                <a:cubicBezTo>
                  <a:pt x="5703931" y="5789866"/>
                  <a:pt x="5677373" y="5813511"/>
                  <a:pt x="5666750" y="5781984"/>
                </a:cubicBezTo>
                <a:cubicBezTo>
                  <a:pt x="5661438" y="5750458"/>
                  <a:pt x="5672061" y="5726814"/>
                  <a:pt x="5666750" y="5703168"/>
                </a:cubicBezTo>
                <a:cubicBezTo>
                  <a:pt x="5658783" y="5707109"/>
                  <a:pt x="5645504" y="5709079"/>
                  <a:pt x="5634882" y="5713020"/>
                </a:cubicBezTo>
                <a:lnTo>
                  <a:pt x="5624163" y="5719544"/>
                </a:lnTo>
                <a:lnTo>
                  <a:pt x="5626913" y="5721438"/>
                </a:lnTo>
                <a:cubicBezTo>
                  <a:pt x="5631971" y="5724270"/>
                  <a:pt x="5637060" y="5726257"/>
                  <a:pt x="5647237" y="5730230"/>
                </a:cubicBezTo>
                <a:cubicBezTo>
                  <a:pt x="5647237" y="5730230"/>
                  <a:pt x="5646764" y="5743768"/>
                  <a:pt x="5626175" y="5742589"/>
                </a:cubicBezTo>
                <a:cubicBezTo>
                  <a:pt x="5646529" y="5750536"/>
                  <a:pt x="5646056" y="5764074"/>
                  <a:pt x="5666410" y="5772021"/>
                </a:cubicBezTo>
                <a:cubicBezTo>
                  <a:pt x="5645584" y="5777611"/>
                  <a:pt x="5645821" y="5770842"/>
                  <a:pt x="5624995" y="5776434"/>
                </a:cubicBezTo>
                <a:cubicBezTo>
                  <a:pt x="5624757" y="5783201"/>
                  <a:pt x="5665939" y="5785558"/>
                  <a:pt x="5665702" y="5792327"/>
                </a:cubicBezTo>
                <a:cubicBezTo>
                  <a:pt x="5665702" y="5792327"/>
                  <a:pt x="5665466" y="5799095"/>
                  <a:pt x="5644876" y="5797917"/>
                </a:cubicBezTo>
                <a:cubicBezTo>
                  <a:pt x="5644876" y="5797917"/>
                  <a:pt x="5644641" y="5804687"/>
                  <a:pt x="5665229" y="5805864"/>
                </a:cubicBezTo>
                <a:cubicBezTo>
                  <a:pt x="5644405" y="5811454"/>
                  <a:pt x="5664759" y="5819401"/>
                  <a:pt x="5664522" y="5826170"/>
                </a:cubicBezTo>
                <a:cubicBezTo>
                  <a:pt x="5643932" y="5824993"/>
                  <a:pt x="5643932" y="5824993"/>
                  <a:pt x="5623342" y="5823816"/>
                </a:cubicBezTo>
                <a:cubicBezTo>
                  <a:pt x="5623342" y="5823816"/>
                  <a:pt x="5623107" y="5830583"/>
                  <a:pt x="5623107" y="5830583"/>
                </a:cubicBezTo>
                <a:cubicBezTo>
                  <a:pt x="5643932" y="5824993"/>
                  <a:pt x="5643695" y="5831762"/>
                  <a:pt x="5664286" y="5832939"/>
                </a:cubicBezTo>
                <a:cubicBezTo>
                  <a:pt x="5663814" y="5846476"/>
                  <a:pt x="5643225" y="5845299"/>
                  <a:pt x="5642752" y="5858836"/>
                </a:cubicBezTo>
                <a:cubicBezTo>
                  <a:pt x="5622161" y="5857659"/>
                  <a:pt x="5622634" y="5844122"/>
                  <a:pt x="5602284" y="5836175"/>
                </a:cubicBezTo>
                <a:cubicBezTo>
                  <a:pt x="5602284" y="5836175"/>
                  <a:pt x="5581694" y="5834998"/>
                  <a:pt x="5581931" y="5828229"/>
                </a:cubicBezTo>
                <a:cubicBezTo>
                  <a:pt x="5582166" y="5821459"/>
                  <a:pt x="5582166" y="5821459"/>
                  <a:pt x="5582166" y="5821459"/>
                </a:cubicBezTo>
                <a:cubicBezTo>
                  <a:pt x="5561575" y="5820282"/>
                  <a:pt x="5561575" y="5820282"/>
                  <a:pt x="5540986" y="5819105"/>
                </a:cubicBezTo>
                <a:cubicBezTo>
                  <a:pt x="5540750" y="5825874"/>
                  <a:pt x="5561340" y="5827051"/>
                  <a:pt x="5561340" y="5827051"/>
                </a:cubicBezTo>
                <a:cubicBezTo>
                  <a:pt x="5561340" y="5827051"/>
                  <a:pt x="5540750" y="5825874"/>
                  <a:pt x="5540750" y="5825874"/>
                </a:cubicBezTo>
                <a:cubicBezTo>
                  <a:pt x="5519452" y="5845001"/>
                  <a:pt x="5560160" y="5860894"/>
                  <a:pt x="5559687" y="5874433"/>
                </a:cubicBezTo>
                <a:cubicBezTo>
                  <a:pt x="5580514" y="5868841"/>
                  <a:pt x="5580750" y="5862073"/>
                  <a:pt x="5601104" y="5870018"/>
                </a:cubicBezTo>
                <a:cubicBezTo>
                  <a:pt x="5621689" y="5871197"/>
                  <a:pt x="5601104" y="5870018"/>
                  <a:pt x="5621926" y="5864428"/>
                </a:cubicBezTo>
                <a:cubicBezTo>
                  <a:pt x="5621926" y="5864428"/>
                  <a:pt x="5642515" y="5865605"/>
                  <a:pt x="5642515" y="5865605"/>
                </a:cubicBezTo>
                <a:cubicBezTo>
                  <a:pt x="5662871" y="5873552"/>
                  <a:pt x="5642279" y="5872374"/>
                  <a:pt x="5642044" y="5879142"/>
                </a:cubicBezTo>
                <a:cubicBezTo>
                  <a:pt x="5682751" y="5895035"/>
                  <a:pt x="5682279" y="5908574"/>
                  <a:pt x="5702162" y="5930055"/>
                </a:cubicBezTo>
                <a:cubicBezTo>
                  <a:pt x="5681572" y="5928878"/>
                  <a:pt x="5681572" y="5928878"/>
                  <a:pt x="5660980" y="5927701"/>
                </a:cubicBezTo>
                <a:cubicBezTo>
                  <a:pt x="5660745" y="5934468"/>
                  <a:pt x="5681099" y="5942415"/>
                  <a:pt x="5701452" y="5950361"/>
                </a:cubicBezTo>
                <a:cubicBezTo>
                  <a:pt x="5701217" y="5957131"/>
                  <a:pt x="5721571" y="5965077"/>
                  <a:pt x="5680391" y="5962721"/>
                </a:cubicBezTo>
                <a:cubicBezTo>
                  <a:pt x="5701217" y="5957131"/>
                  <a:pt x="5639211" y="5960366"/>
                  <a:pt x="5659329" y="5975082"/>
                </a:cubicBezTo>
                <a:cubicBezTo>
                  <a:pt x="5638738" y="5973903"/>
                  <a:pt x="5638738" y="5973903"/>
                  <a:pt x="5618148" y="5972726"/>
                </a:cubicBezTo>
                <a:cubicBezTo>
                  <a:pt x="5618385" y="5965957"/>
                  <a:pt x="5618620" y="5959189"/>
                  <a:pt x="5598035" y="5958012"/>
                </a:cubicBezTo>
                <a:cubicBezTo>
                  <a:pt x="5618857" y="5952420"/>
                  <a:pt x="5639683" y="5946830"/>
                  <a:pt x="5639919" y="5940060"/>
                </a:cubicBezTo>
                <a:cubicBezTo>
                  <a:pt x="5619328" y="5938883"/>
                  <a:pt x="5619800" y="5925344"/>
                  <a:pt x="5578389" y="5929759"/>
                </a:cubicBezTo>
                <a:cubicBezTo>
                  <a:pt x="5599451" y="5917398"/>
                  <a:pt x="5599687" y="5910632"/>
                  <a:pt x="5600159" y="5897094"/>
                </a:cubicBezTo>
                <a:cubicBezTo>
                  <a:pt x="5600159" y="5897094"/>
                  <a:pt x="5599924" y="5903863"/>
                  <a:pt x="5579333" y="5902686"/>
                </a:cubicBezTo>
                <a:cubicBezTo>
                  <a:pt x="5558980" y="5894739"/>
                  <a:pt x="5579805" y="5889147"/>
                  <a:pt x="5559452" y="5881200"/>
                </a:cubicBezTo>
                <a:cubicBezTo>
                  <a:pt x="5559215" y="5887970"/>
                  <a:pt x="5579570" y="5895916"/>
                  <a:pt x="5558744" y="5901507"/>
                </a:cubicBezTo>
                <a:cubicBezTo>
                  <a:pt x="5579333" y="5902686"/>
                  <a:pt x="5558271" y="5915043"/>
                  <a:pt x="5558271" y="5915043"/>
                </a:cubicBezTo>
                <a:cubicBezTo>
                  <a:pt x="5558036" y="5921813"/>
                  <a:pt x="5578625" y="5922990"/>
                  <a:pt x="5578389" y="5929759"/>
                </a:cubicBezTo>
                <a:cubicBezTo>
                  <a:pt x="5578153" y="5936527"/>
                  <a:pt x="5577917" y="5943296"/>
                  <a:pt x="5577445" y="5956833"/>
                </a:cubicBezTo>
                <a:cubicBezTo>
                  <a:pt x="5577210" y="5963602"/>
                  <a:pt x="5576501" y="5983908"/>
                  <a:pt x="5576029" y="5997447"/>
                </a:cubicBezTo>
                <a:cubicBezTo>
                  <a:pt x="5575792" y="6004214"/>
                  <a:pt x="5595910" y="6018930"/>
                  <a:pt x="5575084" y="6024521"/>
                </a:cubicBezTo>
                <a:cubicBezTo>
                  <a:pt x="5574848" y="6031290"/>
                  <a:pt x="5595437" y="6032467"/>
                  <a:pt x="5595437" y="6032467"/>
                </a:cubicBezTo>
                <a:cubicBezTo>
                  <a:pt x="5595202" y="6039236"/>
                  <a:pt x="5574376" y="6044829"/>
                  <a:pt x="5574376" y="6044829"/>
                </a:cubicBezTo>
                <a:cubicBezTo>
                  <a:pt x="5574140" y="6051596"/>
                  <a:pt x="5594730" y="6052773"/>
                  <a:pt x="5594494" y="6059543"/>
                </a:cubicBezTo>
                <a:cubicBezTo>
                  <a:pt x="5573196" y="6078672"/>
                  <a:pt x="5613427" y="6108101"/>
                  <a:pt x="5612482" y="6135177"/>
                </a:cubicBezTo>
                <a:lnTo>
                  <a:pt x="5628255" y="6141333"/>
                </a:lnTo>
                <a:lnTo>
                  <a:pt x="5639016" y="6126287"/>
                </a:lnTo>
                <a:cubicBezTo>
                  <a:pt x="5639193" y="6121238"/>
                  <a:pt x="5639369" y="6116187"/>
                  <a:pt x="5650606" y="6110085"/>
                </a:cubicBezTo>
                <a:cubicBezTo>
                  <a:pt x="5694388" y="6119334"/>
                  <a:pt x="5693450" y="6146265"/>
                  <a:pt x="5693214" y="6152999"/>
                </a:cubicBezTo>
                <a:cubicBezTo>
                  <a:pt x="5692980" y="6159730"/>
                  <a:pt x="5692980" y="6159730"/>
                  <a:pt x="5670970" y="6158471"/>
                </a:cubicBezTo>
                <a:lnTo>
                  <a:pt x="5630596" y="6143651"/>
                </a:lnTo>
                <a:lnTo>
                  <a:pt x="5606835" y="6149265"/>
                </a:lnTo>
                <a:cubicBezTo>
                  <a:pt x="5606686" y="6153496"/>
                  <a:pt x="5611657" y="6158866"/>
                  <a:pt x="5611538" y="6162250"/>
                </a:cubicBezTo>
                <a:cubicBezTo>
                  <a:pt x="5611302" y="6169020"/>
                  <a:pt x="5610830" y="6182557"/>
                  <a:pt x="5610594" y="6189326"/>
                </a:cubicBezTo>
                <a:cubicBezTo>
                  <a:pt x="5610122" y="6202863"/>
                  <a:pt x="5609887" y="6209632"/>
                  <a:pt x="5609649" y="6216399"/>
                </a:cubicBezTo>
                <a:cubicBezTo>
                  <a:pt x="5609177" y="6229938"/>
                  <a:pt x="5588357" y="6235528"/>
                  <a:pt x="5608469" y="6250244"/>
                </a:cubicBezTo>
                <a:cubicBezTo>
                  <a:pt x="5608233" y="6257014"/>
                  <a:pt x="5628588" y="6264960"/>
                  <a:pt x="5607761" y="6270550"/>
                </a:cubicBezTo>
                <a:cubicBezTo>
                  <a:pt x="5607525" y="6277320"/>
                  <a:pt x="5627879" y="6285266"/>
                  <a:pt x="5627644" y="6292034"/>
                </a:cubicBezTo>
                <a:cubicBezTo>
                  <a:pt x="5627407" y="6298803"/>
                  <a:pt x="5606580" y="6304395"/>
                  <a:pt x="5606580" y="6304395"/>
                </a:cubicBezTo>
                <a:cubicBezTo>
                  <a:pt x="5667406" y="6335002"/>
                  <a:pt x="5583398" y="6377673"/>
                  <a:pt x="5644692" y="6394743"/>
                </a:cubicBezTo>
                <a:cubicBezTo>
                  <a:pt x="5623630" y="6407103"/>
                  <a:pt x="5663865" y="6436533"/>
                  <a:pt x="5601859" y="6439769"/>
                </a:cubicBezTo>
                <a:cubicBezTo>
                  <a:pt x="5601623" y="6446536"/>
                  <a:pt x="5580802" y="6452128"/>
                  <a:pt x="5601151" y="6460075"/>
                </a:cubicBezTo>
                <a:cubicBezTo>
                  <a:pt x="5600915" y="6466842"/>
                  <a:pt x="5621505" y="6468021"/>
                  <a:pt x="5641858" y="6475968"/>
                </a:cubicBezTo>
                <a:cubicBezTo>
                  <a:pt x="5620797" y="6488328"/>
                  <a:pt x="5640678" y="6509811"/>
                  <a:pt x="5661033" y="6517757"/>
                </a:cubicBezTo>
                <a:cubicBezTo>
                  <a:pt x="5661269" y="6510988"/>
                  <a:pt x="5682095" y="6505398"/>
                  <a:pt x="5682330" y="6498628"/>
                </a:cubicBezTo>
                <a:cubicBezTo>
                  <a:pt x="5682095" y="6505398"/>
                  <a:pt x="5723270" y="6507752"/>
                  <a:pt x="5723507" y="6500983"/>
                </a:cubicBezTo>
                <a:cubicBezTo>
                  <a:pt x="5703393" y="6486269"/>
                  <a:pt x="5766108" y="6462727"/>
                  <a:pt x="5725396" y="6446836"/>
                </a:cubicBezTo>
                <a:cubicBezTo>
                  <a:pt x="5725867" y="6433297"/>
                  <a:pt x="5746699" y="6427705"/>
                  <a:pt x="5767288" y="6428882"/>
                </a:cubicBezTo>
                <a:cubicBezTo>
                  <a:pt x="5767053" y="6435653"/>
                  <a:pt x="5787165" y="6450367"/>
                  <a:pt x="5766345" y="6455958"/>
                </a:cubicBezTo>
                <a:cubicBezTo>
                  <a:pt x="5766108" y="6462727"/>
                  <a:pt x="5786694" y="6463904"/>
                  <a:pt x="5807283" y="6465081"/>
                </a:cubicBezTo>
                <a:cubicBezTo>
                  <a:pt x="5807048" y="6471851"/>
                  <a:pt x="5786457" y="6470673"/>
                  <a:pt x="5786221" y="6477441"/>
                </a:cubicBezTo>
                <a:cubicBezTo>
                  <a:pt x="5765164" y="6489802"/>
                  <a:pt x="5763747" y="6530415"/>
                  <a:pt x="5804687" y="6539538"/>
                </a:cubicBezTo>
                <a:cubicBezTo>
                  <a:pt x="5803979" y="6559845"/>
                  <a:pt x="5782680" y="6578973"/>
                  <a:pt x="5720909" y="6575440"/>
                </a:cubicBezTo>
                <a:cubicBezTo>
                  <a:pt x="5721382" y="6561903"/>
                  <a:pt x="5721617" y="6555134"/>
                  <a:pt x="5721854" y="6548364"/>
                </a:cubicBezTo>
                <a:cubicBezTo>
                  <a:pt x="5701268" y="6547187"/>
                  <a:pt x="5701033" y="6553957"/>
                  <a:pt x="5701033" y="6553957"/>
                </a:cubicBezTo>
                <a:cubicBezTo>
                  <a:pt x="5660088" y="6544833"/>
                  <a:pt x="5659380" y="6565139"/>
                  <a:pt x="5639027" y="6557192"/>
                </a:cubicBezTo>
                <a:cubicBezTo>
                  <a:pt x="5638554" y="6570729"/>
                  <a:pt x="5638319" y="6577499"/>
                  <a:pt x="5638082" y="6584268"/>
                </a:cubicBezTo>
                <a:cubicBezTo>
                  <a:pt x="5617020" y="6596627"/>
                  <a:pt x="5596429" y="6595450"/>
                  <a:pt x="5596194" y="6602218"/>
                </a:cubicBezTo>
                <a:cubicBezTo>
                  <a:pt x="5596194" y="6602218"/>
                  <a:pt x="5595957" y="6608987"/>
                  <a:pt x="5595957" y="6608987"/>
                </a:cubicBezTo>
                <a:cubicBezTo>
                  <a:pt x="5595957" y="6608987"/>
                  <a:pt x="5595957" y="6608987"/>
                  <a:pt x="5616547" y="6610164"/>
                </a:cubicBezTo>
                <a:cubicBezTo>
                  <a:pt x="5616547" y="6610164"/>
                  <a:pt x="5616547" y="6610164"/>
                  <a:pt x="5616312" y="6616934"/>
                </a:cubicBezTo>
                <a:cubicBezTo>
                  <a:pt x="5657255" y="6626057"/>
                  <a:pt x="5615132" y="6650777"/>
                  <a:pt x="5635248" y="6665492"/>
                </a:cubicBezTo>
                <a:cubicBezTo>
                  <a:pt x="5614895" y="6657544"/>
                  <a:pt x="5614422" y="6671083"/>
                  <a:pt x="5593833" y="6669905"/>
                </a:cubicBezTo>
                <a:cubicBezTo>
                  <a:pt x="5593360" y="6683442"/>
                  <a:pt x="5572539" y="6689034"/>
                  <a:pt x="5571831" y="6709340"/>
                </a:cubicBezTo>
                <a:cubicBezTo>
                  <a:pt x="5613006" y="6711695"/>
                  <a:pt x="5593125" y="6690212"/>
                  <a:pt x="5634305" y="6692566"/>
                </a:cubicBezTo>
                <a:cubicBezTo>
                  <a:pt x="5634068" y="6699335"/>
                  <a:pt x="5612534" y="6725232"/>
                  <a:pt x="5632888" y="6733178"/>
                </a:cubicBezTo>
                <a:cubicBezTo>
                  <a:pt x="5632652" y="6739948"/>
                  <a:pt x="5611826" y="6745540"/>
                  <a:pt x="5631944" y="6760254"/>
                </a:cubicBezTo>
                <a:cubicBezTo>
                  <a:pt x="5631709" y="6767023"/>
                  <a:pt x="5631709" y="6767023"/>
                  <a:pt x="5611118" y="6765846"/>
                </a:cubicBezTo>
                <a:cubicBezTo>
                  <a:pt x="5610882" y="6772613"/>
                  <a:pt x="5610882" y="6772613"/>
                  <a:pt x="5610882" y="6772613"/>
                </a:cubicBezTo>
                <a:cubicBezTo>
                  <a:pt x="5590292" y="6771436"/>
                  <a:pt x="5590292" y="6771436"/>
                  <a:pt x="5590292" y="6771436"/>
                </a:cubicBezTo>
                <a:cubicBezTo>
                  <a:pt x="5590056" y="6778205"/>
                  <a:pt x="5569470" y="6777028"/>
                  <a:pt x="5589584" y="6791742"/>
                </a:cubicBezTo>
                <a:cubicBezTo>
                  <a:pt x="5610410" y="6786152"/>
                  <a:pt x="5590056" y="6778205"/>
                  <a:pt x="5631236" y="6780560"/>
                </a:cubicBezTo>
                <a:cubicBezTo>
                  <a:pt x="5630764" y="6794099"/>
                  <a:pt x="5630529" y="6800866"/>
                  <a:pt x="5630056" y="6814405"/>
                </a:cubicBezTo>
                <a:cubicBezTo>
                  <a:pt x="5609230" y="6819995"/>
                  <a:pt x="5608522" y="6840301"/>
                  <a:pt x="5649702" y="6842657"/>
                </a:cubicBezTo>
                <a:cubicBezTo>
                  <a:pt x="5649465" y="6849425"/>
                  <a:pt x="5628875" y="6848248"/>
                  <a:pt x="5628638" y="6855017"/>
                </a:cubicBezTo>
                <a:cubicBezTo>
                  <a:pt x="5628638" y="6855017"/>
                  <a:pt x="5608049" y="6853840"/>
                  <a:pt x="5608049" y="6853840"/>
                </a:cubicBezTo>
                <a:cubicBezTo>
                  <a:pt x="5586986" y="6866199"/>
                  <a:pt x="5628403" y="6861786"/>
                  <a:pt x="5607577" y="6867376"/>
                </a:cubicBezTo>
                <a:cubicBezTo>
                  <a:pt x="5607577" y="6867376"/>
                  <a:pt x="5607577" y="6867376"/>
                  <a:pt x="5607341" y="6874146"/>
                </a:cubicBezTo>
                <a:cubicBezTo>
                  <a:pt x="5607104" y="6880913"/>
                  <a:pt x="5586515" y="6879734"/>
                  <a:pt x="5565929" y="6878557"/>
                </a:cubicBezTo>
                <a:cubicBezTo>
                  <a:pt x="5565693" y="6885328"/>
                  <a:pt x="5565221" y="6898865"/>
                  <a:pt x="5565221" y="6898865"/>
                </a:cubicBezTo>
                <a:cubicBezTo>
                  <a:pt x="5524041" y="6896511"/>
                  <a:pt x="5545103" y="6884151"/>
                  <a:pt x="5504158" y="6875025"/>
                </a:cubicBezTo>
                <a:cubicBezTo>
                  <a:pt x="5503687" y="6888562"/>
                  <a:pt x="5503215" y="6902099"/>
                  <a:pt x="5502742" y="6915638"/>
                </a:cubicBezTo>
                <a:cubicBezTo>
                  <a:pt x="5502742" y="6915638"/>
                  <a:pt x="5523333" y="6916815"/>
                  <a:pt x="5523333" y="6916815"/>
                </a:cubicBezTo>
                <a:cubicBezTo>
                  <a:pt x="5523569" y="6910045"/>
                  <a:pt x="5523804" y="6903278"/>
                  <a:pt x="5544395" y="6904455"/>
                </a:cubicBezTo>
                <a:cubicBezTo>
                  <a:pt x="5563568" y="6946245"/>
                  <a:pt x="5561680" y="7000396"/>
                  <a:pt x="5539673" y="7039831"/>
                </a:cubicBezTo>
                <a:cubicBezTo>
                  <a:pt x="5539673" y="7039831"/>
                  <a:pt x="5539438" y="7046600"/>
                  <a:pt x="5539438" y="7046600"/>
                </a:cubicBezTo>
                <a:cubicBezTo>
                  <a:pt x="5580376" y="7055724"/>
                  <a:pt x="5560264" y="7041008"/>
                  <a:pt x="5580849" y="7042185"/>
                </a:cubicBezTo>
                <a:cubicBezTo>
                  <a:pt x="5601439" y="7043362"/>
                  <a:pt x="5600967" y="7056901"/>
                  <a:pt x="5621557" y="7058078"/>
                </a:cubicBezTo>
                <a:cubicBezTo>
                  <a:pt x="5642619" y="7045719"/>
                  <a:pt x="5642855" y="7038949"/>
                  <a:pt x="5643328" y="7025412"/>
                </a:cubicBezTo>
                <a:cubicBezTo>
                  <a:pt x="5664153" y="7019820"/>
                  <a:pt x="5705093" y="7028944"/>
                  <a:pt x="5725687" y="7030123"/>
                </a:cubicBezTo>
                <a:cubicBezTo>
                  <a:pt x="5725451" y="7036891"/>
                  <a:pt x="5725216" y="7043660"/>
                  <a:pt x="5724979" y="7050429"/>
                </a:cubicBezTo>
                <a:cubicBezTo>
                  <a:pt x="5745097" y="7065143"/>
                  <a:pt x="5785329" y="7094573"/>
                  <a:pt x="5723327" y="7097811"/>
                </a:cubicBezTo>
                <a:cubicBezTo>
                  <a:pt x="5723563" y="7091042"/>
                  <a:pt x="5723563" y="7091042"/>
                  <a:pt x="5702968" y="7089864"/>
                </a:cubicBezTo>
                <a:cubicBezTo>
                  <a:pt x="5702968" y="7089864"/>
                  <a:pt x="5702968" y="7089864"/>
                  <a:pt x="5702732" y="7096632"/>
                </a:cubicBezTo>
                <a:cubicBezTo>
                  <a:pt x="5682146" y="7095455"/>
                  <a:pt x="5702495" y="7103401"/>
                  <a:pt x="5702260" y="7110169"/>
                </a:cubicBezTo>
                <a:cubicBezTo>
                  <a:pt x="5722856" y="7111346"/>
                  <a:pt x="5722856" y="7111346"/>
                  <a:pt x="5743444" y="7112523"/>
                </a:cubicBezTo>
                <a:cubicBezTo>
                  <a:pt x="5742973" y="7126062"/>
                  <a:pt x="5784384" y="7121649"/>
                  <a:pt x="5763086" y="7140776"/>
                </a:cubicBezTo>
                <a:cubicBezTo>
                  <a:pt x="5762850" y="7147545"/>
                  <a:pt x="5742264" y="7146368"/>
                  <a:pt x="5742264" y="7146368"/>
                </a:cubicBezTo>
                <a:cubicBezTo>
                  <a:pt x="5742028" y="7153137"/>
                  <a:pt x="5721438" y="7151958"/>
                  <a:pt x="5721202" y="7158727"/>
                </a:cubicBezTo>
                <a:cubicBezTo>
                  <a:pt x="5721202" y="7158727"/>
                  <a:pt x="5721202" y="7158727"/>
                  <a:pt x="5720967" y="7165497"/>
                </a:cubicBezTo>
                <a:cubicBezTo>
                  <a:pt x="5720967" y="7165497"/>
                  <a:pt x="5720730" y="7172264"/>
                  <a:pt x="5720730" y="7172264"/>
                </a:cubicBezTo>
                <a:cubicBezTo>
                  <a:pt x="5720494" y="7179033"/>
                  <a:pt x="5720494" y="7179033"/>
                  <a:pt x="5720494" y="7179033"/>
                </a:cubicBezTo>
                <a:cubicBezTo>
                  <a:pt x="5699899" y="7177856"/>
                  <a:pt x="5700137" y="7171087"/>
                  <a:pt x="5700137" y="7171087"/>
                </a:cubicBezTo>
                <a:cubicBezTo>
                  <a:pt x="5720730" y="7172264"/>
                  <a:pt x="5700372" y="7164318"/>
                  <a:pt x="5700372" y="7164318"/>
                </a:cubicBezTo>
                <a:cubicBezTo>
                  <a:pt x="5700372" y="7164318"/>
                  <a:pt x="5700372" y="7164318"/>
                  <a:pt x="5700607" y="7157550"/>
                </a:cubicBezTo>
                <a:cubicBezTo>
                  <a:pt x="5700607" y="7157550"/>
                  <a:pt x="5700844" y="7150781"/>
                  <a:pt x="5680022" y="7156373"/>
                </a:cubicBezTo>
                <a:cubicBezTo>
                  <a:pt x="5659669" y="7148426"/>
                  <a:pt x="5701315" y="7137244"/>
                  <a:pt x="5701787" y="7123705"/>
                </a:cubicBezTo>
                <a:cubicBezTo>
                  <a:pt x="5681438" y="7115761"/>
                  <a:pt x="5660849" y="7114583"/>
                  <a:pt x="5681675" y="7108991"/>
                </a:cubicBezTo>
                <a:cubicBezTo>
                  <a:pt x="5681675" y="7108991"/>
                  <a:pt x="5681911" y="7102224"/>
                  <a:pt x="5681911" y="7102224"/>
                </a:cubicBezTo>
                <a:cubicBezTo>
                  <a:pt x="5682146" y="7095455"/>
                  <a:pt x="5682146" y="7095455"/>
                  <a:pt x="5682383" y="7088685"/>
                </a:cubicBezTo>
                <a:cubicBezTo>
                  <a:pt x="5682383" y="7088685"/>
                  <a:pt x="5703205" y="7083095"/>
                  <a:pt x="5703205" y="7083095"/>
                </a:cubicBezTo>
                <a:cubicBezTo>
                  <a:pt x="5703205" y="7083095"/>
                  <a:pt x="5703205" y="7083095"/>
                  <a:pt x="5703441" y="7076326"/>
                </a:cubicBezTo>
                <a:cubicBezTo>
                  <a:pt x="5662265" y="7073971"/>
                  <a:pt x="5662029" y="7080741"/>
                  <a:pt x="5620848" y="7078384"/>
                </a:cubicBezTo>
                <a:cubicBezTo>
                  <a:pt x="5620848" y="7078384"/>
                  <a:pt x="5620848" y="7078384"/>
                  <a:pt x="5600259" y="7077207"/>
                </a:cubicBezTo>
                <a:cubicBezTo>
                  <a:pt x="5600022" y="7083976"/>
                  <a:pt x="5579668" y="7076030"/>
                  <a:pt x="5579433" y="7082797"/>
                </a:cubicBezTo>
                <a:cubicBezTo>
                  <a:pt x="5558846" y="7081620"/>
                  <a:pt x="5559083" y="7074853"/>
                  <a:pt x="5559319" y="7068083"/>
                </a:cubicBezTo>
                <a:cubicBezTo>
                  <a:pt x="5518139" y="7065727"/>
                  <a:pt x="5558138" y="7101926"/>
                  <a:pt x="5517194" y="7092802"/>
                </a:cubicBezTo>
                <a:cubicBezTo>
                  <a:pt x="5517431" y="7086033"/>
                  <a:pt x="5496840" y="7084856"/>
                  <a:pt x="5517431" y="7086033"/>
                </a:cubicBezTo>
                <a:lnTo>
                  <a:pt x="5496840" y="7084856"/>
                </a:lnTo>
                <a:cubicBezTo>
                  <a:pt x="5496840" y="7084856"/>
                  <a:pt x="5496605" y="7091625"/>
                  <a:pt x="5496605" y="7091625"/>
                </a:cubicBezTo>
                <a:cubicBezTo>
                  <a:pt x="5476014" y="7090448"/>
                  <a:pt x="5476014" y="7090448"/>
                  <a:pt x="5476014" y="7090448"/>
                </a:cubicBezTo>
                <a:cubicBezTo>
                  <a:pt x="5475779" y="7097215"/>
                  <a:pt x="5475542" y="7103985"/>
                  <a:pt x="5496133" y="7105162"/>
                </a:cubicBezTo>
                <a:cubicBezTo>
                  <a:pt x="5516723" y="7106341"/>
                  <a:pt x="5496133" y="7105162"/>
                  <a:pt x="5496368" y="7098393"/>
                </a:cubicBezTo>
                <a:cubicBezTo>
                  <a:pt x="5516958" y="7099570"/>
                  <a:pt x="5516958" y="7099570"/>
                  <a:pt x="5537549" y="7100747"/>
                </a:cubicBezTo>
                <a:cubicBezTo>
                  <a:pt x="5537077" y="7114286"/>
                  <a:pt x="5536369" y="7134592"/>
                  <a:pt x="5535897" y="7148129"/>
                </a:cubicBezTo>
                <a:cubicBezTo>
                  <a:pt x="5556486" y="7149306"/>
                  <a:pt x="5556486" y="7149306"/>
                  <a:pt x="5577072" y="7150483"/>
                </a:cubicBezTo>
                <a:cubicBezTo>
                  <a:pt x="5596953" y="7171968"/>
                  <a:pt x="5596245" y="7192274"/>
                  <a:pt x="5554598" y="7203457"/>
                </a:cubicBezTo>
                <a:cubicBezTo>
                  <a:pt x="5534008" y="7202280"/>
                  <a:pt x="5555070" y="7189920"/>
                  <a:pt x="5534479" y="7188741"/>
                </a:cubicBezTo>
                <a:cubicBezTo>
                  <a:pt x="5513653" y="7194333"/>
                  <a:pt x="5533771" y="7209047"/>
                  <a:pt x="5554125" y="7216994"/>
                </a:cubicBezTo>
                <a:cubicBezTo>
                  <a:pt x="5554125" y="7216994"/>
                  <a:pt x="5554362" y="7210226"/>
                  <a:pt x="5574711" y="7218171"/>
                </a:cubicBezTo>
                <a:cubicBezTo>
                  <a:pt x="5595302" y="7219350"/>
                  <a:pt x="5574476" y="7224940"/>
                  <a:pt x="5574238" y="7231710"/>
                </a:cubicBezTo>
                <a:cubicBezTo>
                  <a:pt x="5553654" y="7230532"/>
                  <a:pt x="5553889" y="7223763"/>
                  <a:pt x="5553889" y="7223763"/>
                </a:cubicBezTo>
                <a:cubicBezTo>
                  <a:pt x="5533299" y="7222586"/>
                  <a:pt x="5533299" y="7222586"/>
                  <a:pt x="5533299" y="7222586"/>
                </a:cubicBezTo>
                <a:cubicBezTo>
                  <a:pt x="5512472" y="7228176"/>
                  <a:pt x="5512001" y="7241715"/>
                  <a:pt x="5511764" y="7248482"/>
                </a:cubicBezTo>
                <a:cubicBezTo>
                  <a:pt x="5471057" y="7232591"/>
                  <a:pt x="5430117" y="7223467"/>
                  <a:pt x="5389173" y="7214342"/>
                </a:cubicBezTo>
                <a:cubicBezTo>
                  <a:pt x="5368583" y="7213164"/>
                  <a:pt x="5368346" y="7219934"/>
                  <a:pt x="5368346" y="7219934"/>
                </a:cubicBezTo>
                <a:cubicBezTo>
                  <a:pt x="5347520" y="7225524"/>
                  <a:pt x="5347757" y="7218756"/>
                  <a:pt x="5347993" y="7211987"/>
                </a:cubicBezTo>
                <a:cubicBezTo>
                  <a:pt x="5306345" y="7223170"/>
                  <a:pt x="5325990" y="7251422"/>
                  <a:pt x="5304929" y="7263782"/>
                </a:cubicBezTo>
                <a:cubicBezTo>
                  <a:pt x="5304693" y="7270551"/>
                  <a:pt x="5325520" y="7264959"/>
                  <a:pt x="5325520" y="7264959"/>
                </a:cubicBezTo>
                <a:cubicBezTo>
                  <a:pt x="5325283" y="7271728"/>
                  <a:pt x="5304693" y="7270551"/>
                  <a:pt x="5304693" y="7270551"/>
                </a:cubicBezTo>
                <a:cubicBezTo>
                  <a:pt x="5304221" y="7284088"/>
                  <a:pt x="5345632" y="7279675"/>
                  <a:pt x="5366223" y="7280852"/>
                </a:cubicBezTo>
                <a:cubicBezTo>
                  <a:pt x="5365987" y="7287621"/>
                  <a:pt x="5386341" y="7295568"/>
                  <a:pt x="5386341" y="7295568"/>
                </a:cubicBezTo>
                <a:cubicBezTo>
                  <a:pt x="5406930" y="7296745"/>
                  <a:pt x="5386812" y="7282029"/>
                  <a:pt x="5407875" y="7269670"/>
                </a:cubicBezTo>
                <a:cubicBezTo>
                  <a:pt x="5428464" y="7270847"/>
                  <a:pt x="5428464" y="7270847"/>
                  <a:pt x="5449051" y="7272026"/>
                </a:cubicBezTo>
                <a:cubicBezTo>
                  <a:pt x="5448578" y="7285563"/>
                  <a:pt x="5448105" y="7299100"/>
                  <a:pt x="5468224" y="7313815"/>
                </a:cubicBezTo>
                <a:cubicBezTo>
                  <a:pt x="5468224" y="7313815"/>
                  <a:pt x="5468461" y="7307046"/>
                  <a:pt x="5489050" y="7308223"/>
                </a:cubicBezTo>
                <a:cubicBezTo>
                  <a:pt x="5509168" y="7322939"/>
                  <a:pt x="5487869" y="7342068"/>
                  <a:pt x="5549640" y="7345602"/>
                </a:cubicBezTo>
                <a:cubicBezTo>
                  <a:pt x="5528814" y="7351190"/>
                  <a:pt x="5507988" y="7356784"/>
                  <a:pt x="5487161" y="7362372"/>
                </a:cubicBezTo>
                <a:cubicBezTo>
                  <a:pt x="5487161" y="7362372"/>
                  <a:pt x="5467043" y="7347658"/>
                  <a:pt x="5466808" y="7354428"/>
                </a:cubicBezTo>
                <a:lnTo>
                  <a:pt x="5460654" y="7353397"/>
                </a:lnTo>
                <a:lnTo>
                  <a:pt x="5467043" y="7347658"/>
                </a:lnTo>
                <a:cubicBezTo>
                  <a:pt x="5466925" y="7351043"/>
                  <a:pt x="5461719" y="7352443"/>
                  <a:pt x="5459116" y="7353140"/>
                </a:cubicBezTo>
                <a:lnTo>
                  <a:pt x="5460654" y="7353397"/>
                </a:lnTo>
                <a:lnTo>
                  <a:pt x="5445745" y="7366787"/>
                </a:lnTo>
                <a:cubicBezTo>
                  <a:pt x="5466335" y="7367964"/>
                  <a:pt x="5466335" y="7367964"/>
                  <a:pt x="5466335" y="7367964"/>
                </a:cubicBezTo>
                <a:cubicBezTo>
                  <a:pt x="5466335" y="7367964"/>
                  <a:pt x="5466100" y="7374732"/>
                  <a:pt x="5466100" y="7374732"/>
                </a:cubicBezTo>
                <a:cubicBezTo>
                  <a:pt x="5445509" y="7373555"/>
                  <a:pt x="5445509" y="7373555"/>
                  <a:pt x="5445509" y="7373555"/>
                </a:cubicBezTo>
                <a:cubicBezTo>
                  <a:pt x="5424452" y="7385914"/>
                  <a:pt x="5444564" y="7400630"/>
                  <a:pt x="5444329" y="7407399"/>
                </a:cubicBezTo>
                <a:cubicBezTo>
                  <a:pt x="5464919" y="7408576"/>
                  <a:pt x="5464919" y="7408576"/>
                  <a:pt x="5485509" y="7409754"/>
                </a:cubicBezTo>
                <a:cubicBezTo>
                  <a:pt x="5505627" y="7424470"/>
                  <a:pt x="5546571" y="7433593"/>
                  <a:pt x="5587511" y="7442717"/>
                </a:cubicBezTo>
                <a:cubicBezTo>
                  <a:pt x="5566448" y="7455077"/>
                  <a:pt x="5525273" y="7452722"/>
                  <a:pt x="5484093" y="7450366"/>
                </a:cubicBezTo>
                <a:cubicBezTo>
                  <a:pt x="5483385" y="7470672"/>
                  <a:pt x="5503266" y="7492157"/>
                  <a:pt x="5482204" y="7504517"/>
                </a:cubicBezTo>
                <a:cubicBezTo>
                  <a:pt x="5400085" y="7493037"/>
                  <a:pt x="5504447" y="7458312"/>
                  <a:pt x="5463739" y="7442419"/>
                </a:cubicBezTo>
                <a:cubicBezTo>
                  <a:pt x="5443149" y="7441242"/>
                  <a:pt x="5443149" y="7441242"/>
                  <a:pt x="5442913" y="7448012"/>
                </a:cubicBezTo>
                <a:cubicBezTo>
                  <a:pt x="5442913" y="7448012"/>
                  <a:pt x="5442676" y="7454781"/>
                  <a:pt x="5442676" y="7454781"/>
                </a:cubicBezTo>
                <a:cubicBezTo>
                  <a:pt x="5442676" y="7454781"/>
                  <a:pt x="5442676" y="7454781"/>
                  <a:pt x="5422091" y="7453602"/>
                </a:cubicBezTo>
                <a:cubicBezTo>
                  <a:pt x="5422327" y="7446834"/>
                  <a:pt x="5422327" y="7446834"/>
                  <a:pt x="5422327" y="7446834"/>
                </a:cubicBezTo>
                <a:cubicBezTo>
                  <a:pt x="5381855" y="7424172"/>
                  <a:pt x="5339967" y="7442124"/>
                  <a:pt x="5339022" y="7469199"/>
                </a:cubicBezTo>
                <a:cubicBezTo>
                  <a:pt x="5318438" y="7468022"/>
                  <a:pt x="5318438" y="7468022"/>
                  <a:pt x="5318438" y="7468022"/>
                </a:cubicBezTo>
                <a:cubicBezTo>
                  <a:pt x="5298083" y="7460075"/>
                  <a:pt x="5319381" y="7440946"/>
                  <a:pt x="5299027" y="7433000"/>
                </a:cubicBezTo>
                <a:cubicBezTo>
                  <a:pt x="5278438" y="7431823"/>
                  <a:pt x="5278201" y="7438590"/>
                  <a:pt x="5237021" y="7436236"/>
                </a:cubicBezTo>
                <a:cubicBezTo>
                  <a:pt x="5236785" y="7443005"/>
                  <a:pt x="5257139" y="7450952"/>
                  <a:pt x="5277493" y="7458896"/>
                </a:cubicBezTo>
                <a:cubicBezTo>
                  <a:pt x="5277493" y="7458896"/>
                  <a:pt x="5277493" y="7458896"/>
                  <a:pt x="5256666" y="7464488"/>
                </a:cubicBezTo>
                <a:cubicBezTo>
                  <a:pt x="5277020" y="7472435"/>
                  <a:pt x="5255486" y="7498331"/>
                  <a:pt x="5296666" y="7500688"/>
                </a:cubicBezTo>
                <a:cubicBezTo>
                  <a:pt x="5296666" y="7500688"/>
                  <a:pt x="5296903" y="7493918"/>
                  <a:pt x="5296903" y="7493918"/>
                </a:cubicBezTo>
                <a:cubicBezTo>
                  <a:pt x="5296903" y="7493918"/>
                  <a:pt x="5297138" y="7487149"/>
                  <a:pt x="5297138" y="7487149"/>
                </a:cubicBezTo>
                <a:cubicBezTo>
                  <a:pt x="5297138" y="7487149"/>
                  <a:pt x="5297374" y="7480381"/>
                  <a:pt x="5297374" y="7480381"/>
                </a:cubicBezTo>
                <a:cubicBezTo>
                  <a:pt x="5318200" y="7474789"/>
                  <a:pt x="5318200" y="7474789"/>
                  <a:pt x="5338787" y="7475967"/>
                </a:cubicBezTo>
                <a:cubicBezTo>
                  <a:pt x="5359376" y="7477146"/>
                  <a:pt x="5358905" y="7490682"/>
                  <a:pt x="5379494" y="7491860"/>
                </a:cubicBezTo>
                <a:cubicBezTo>
                  <a:pt x="5379494" y="7491860"/>
                  <a:pt x="5379494" y="7491860"/>
                  <a:pt x="5400085" y="7493037"/>
                </a:cubicBezTo>
                <a:cubicBezTo>
                  <a:pt x="5400557" y="7479500"/>
                  <a:pt x="5379966" y="7478323"/>
                  <a:pt x="5380439" y="7464784"/>
                </a:cubicBezTo>
                <a:cubicBezTo>
                  <a:pt x="5441968" y="7475087"/>
                  <a:pt x="5420438" y="7500983"/>
                  <a:pt x="5419730" y="7521289"/>
                </a:cubicBezTo>
                <a:cubicBezTo>
                  <a:pt x="5419493" y="7528059"/>
                  <a:pt x="5440315" y="7522469"/>
                  <a:pt x="5440315" y="7522469"/>
                </a:cubicBezTo>
                <a:cubicBezTo>
                  <a:pt x="5440080" y="7529236"/>
                  <a:pt x="5439845" y="7536005"/>
                  <a:pt x="5439607" y="7542775"/>
                </a:cubicBezTo>
                <a:cubicBezTo>
                  <a:pt x="5398432" y="7540418"/>
                  <a:pt x="5398668" y="7533651"/>
                  <a:pt x="5378078" y="7532472"/>
                </a:cubicBezTo>
                <a:cubicBezTo>
                  <a:pt x="5357252" y="7538064"/>
                  <a:pt x="5336425" y="7543654"/>
                  <a:pt x="5295013" y="7548067"/>
                </a:cubicBezTo>
                <a:cubicBezTo>
                  <a:pt x="5295250" y="7541300"/>
                  <a:pt x="5295486" y="7534530"/>
                  <a:pt x="5295723" y="7527763"/>
                </a:cubicBezTo>
                <a:cubicBezTo>
                  <a:pt x="5275132" y="7526584"/>
                  <a:pt x="5274660" y="7540123"/>
                  <a:pt x="5274424" y="7546890"/>
                </a:cubicBezTo>
                <a:cubicBezTo>
                  <a:pt x="5274187" y="7553659"/>
                  <a:pt x="5295013" y="7548067"/>
                  <a:pt x="5315131" y="7562783"/>
                </a:cubicBezTo>
                <a:cubicBezTo>
                  <a:pt x="5315131" y="7562783"/>
                  <a:pt x="5315131" y="7562783"/>
                  <a:pt x="5335718" y="7563960"/>
                </a:cubicBezTo>
                <a:cubicBezTo>
                  <a:pt x="5335954" y="7557193"/>
                  <a:pt x="5335954" y="7557193"/>
                  <a:pt x="5356544" y="7558370"/>
                </a:cubicBezTo>
                <a:cubicBezTo>
                  <a:pt x="5376897" y="7566315"/>
                  <a:pt x="5356307" y="7565138"/>
                  <a:pt x="5356071" y="7571907"/>
                </a:cubicBezTo>
                <a:cubicBezTo>
                  <a:pt x="5335481" y="7570730"/>
                  <a:pt x="5314896" y="7569553"/>
                  <a:pt x="5314896" y="7569553"/>
                </a:cubicBezTo>
                <a:cubicBezTo>
                  <a:pt x="5294306" y="7568375"/>
                  <a:pt x="5294070" y="7575143"/>
                  <a:pt x="5273243" y="7580733"/>
                </a:cubicBezTo>
                <a:cubicBezTo>
                  <a:pt x="5293834" y="7581910"/>
                  <a:pt x="5314896" y="7569553"/>
                  <a:pt x="5335010" y="7584266"/>
                </a:cubicBezTo>
                <a:cubicBezTo>
                  <a:pt x="5334773" y="7591034"/>
                  <a:pt x="5334300" y="7604573"/>
                  <a:pt x="5333829" y="7618109"/>
                </a:cubicBezTo>
                <a:cubicBezTo>
                  <a:pt x="5333829" y="7618109"/>
                  <a:pt x="5333592" y="7624879"/>
                  <a:pt x="5313008" y="7623702"/>
                </a:cubicBezTo>
                <a:cubicBezTo>
                  <a:pt x="5313008" y="7623702"/>
                  <a:pt x="5313243" y="7616932"/>
                  <a:pt x="5313243" y="7616932"/>
                </a:cubicBezTo>
                <a:cubicBezTo>
                  <a:pt x="5313243" y="7616932"/>
                  <a:pt x="5292654" y="7615755"/>
                  <a:pt x="5292654" y="7615755"/>
                </a:cubicBezTo>
                <a:cubicBezTo>
                  <a:pt x="5292890" y="7608986"/>
                  <a:pt x="5313715" y="7603395"/>
                  <a:pt x="5293362" y="7595449"/>
                </a:cubicBezTo>
                <a:cubicBezTo>
                  <a:pt x="5272771" y="7594272"/>
                  <a:pt x="5293125" y="7602216"/>
                  <a:pt x="5292654" y="7615755"/>
                </a:cubicBezTo>
                <a:cubicBezTo>
                  <a:pt x="5251237" y="7620168"/>
                  <a:pt x="5250292" y="7647243"/>
                  <a:pt x="5249821" y="7660780"/>
                </a:cubicBezTo>
                <a:cubicBezTo>
                  <a:pt x="5208169" y="7671963"/>
                  <a:pt x="5188290" y="7650479"/>
                  <a:pt x="5147110" y="7648125"/>
                </a:cubicBezTo>
                <a:cubicBezTo>
                  <a:pt x="5147347" y="7641356"/>
                  <a:pt x="5167937" y="7642533"/>
                  <a:pt x="5147818" y="7627819"/>
                </a:cubicBezTo>
                <a:cubicBezTo>
                  <a:pt x="5126992" y="7633409"/>
                  <a:pt x="5106403" y="7632232"/>
                  <a:pt x="5085812" y="7631055"/>
                </a:cubicBezTo>
                <a:cubicBezTo>
                  <a:pt x="5085812" y="7631055"/>
                  <a:pt x="5085812" y="7631055"/>
                  <a:pt x="5065227" y="7629876"/>
                </a:cubicBezTo>
                <a:cubicBezTo>
                  <a:pt x="5086285" y="7617516"/>
                  <a:pt x="5065935" y="7609569"/>
                  <a:pt x="5045582" y="7601623"/>
                </a:cubicBezTo>
                <a:cubicBezTo>
                  <a:pt x="5046053" y="7588086"/>
                  <a:pt x="5109236" y="7551005"/>
                  <a:pt x="5068296" y="7541884"/>
                </a:cubicBezTo>
                <a:cubicBezTo>
                  <a:pt x="5068532" y="7535114"/>
                  <a:pt x="5068769" y="7528347"/>
                  <a:pt x="5068769" y="7528347"/>
                </a:cubicBezTo>
                <a:cubicBezTo>
                  <a:pt x="5069004" y="7521577"/>
                  <a:pt x="5048413" y="7520400"/>
                  <a:pt x="5048413" y="7520400"/>
                </a:cubicBezTo>
                <a:cubicBezTo>
                  <a:pt x="5048651" y="7513631"/>
                  <a:pt x="5048886" y="7506864"/>
                  <a:pt x="5069477" y="7508041"/>
                </a:cubicBezTo>
                <a:cubicBezTo>
                  <a:pt x="5069712" y="7501271"/>
                  <a:pt x="5069950" y="7494502"/>
                  <a:pt x="5049358" y="7493325"/>
                </a:cubicBezTo>
                <a:cubicBezTo>
                  <a:pt x="5070421" y="7480965"/>
                  <a:pt x="5029477" y="7471841"/>
                  <a:pt x="5009122" y="7463895"/>
                </a:cubicBezTo>
                <a:cubicBezTo>
                  <a:pt x="5029948" y="7458303"/>
                  <a:pt x="5009831" y="7443589"/>
                  <a:pt x="5030421" y="7444766"/>
                </a:cubicBezTo>
                <a:cubicBezTo>
                  <a:pt x="5030658" y="7437997"/>
                  <a:pt x="5030186" y="7451535"/>
                  <a:pt x="5009831" y="7443589"/>
                </a:cubicBezTo>
                <a:cubicBezTo>
                  <a:pt x="5009831" y="7443589"/>
                  <a:pt x="5010067" y="7436819"/>
                  <a:pt x="5010302" y="7430050"/>
                </a:cubicBezTo>
                <a:cubicBezTo>
                  <a:pt x="5010302" y="7430050"/>
                  <a:pt x="5030893" y="7431229"/>
                  <a:pt x="5030658" y="7437997"/>
                </a:cubicBezTo>
                <a:cubicBezTo>
                  <a:pt x="5031128" y="7424460"/>
                  <a:pt x="5010539" y="7423283"/>
                  <a:pt x="5031601" y="7410923"/>
                </a:cubicBezTo>
                <a:cubicBezTo>
                  <a:pt x="4969830" y="7407390"/>
                  <a:pt x="5010067" y="7436819"/>
                  <a:pt x="4968887" y="7434465"/>
                </a:cubicBezTo>
                <a:cubicBezTo>
                  <a:pt x="4968650" y="7441233"/>
                  <a:pt x="4968650" y="7441233"/>
                  <a:pt x="4968650" y="7441233"/>
                </a:cubicBezTo>
                <a:cubicBezTo>
                  <a:pt x="4968650" y="7441233"/>
                  <a:pt x="4948065" y="7440055"/>
                  <a:pt x="4948065" y="7440055"/>
                </a:cubicBezTo>
                <a:cubicBezTo>
                  <a:pt x="4948065" y="7440055"/>
                  <a:pt x="4948301" y="7433288"/>
                  <a:pt x="4948301" y="7433288"/>
                </a:cubicBezTo>
                <a:cubicBezTo>
                  <a:pt x="4928182" y="7418572"/>
                  <a:pt x="4970067" y="7400620"/>
                  <a:pt x="4949954" y="7385906"/>
                </a:cubicBezTo>
                <a:cubicBezTo>
                  <a:pt x="4949954" y="7385906"/>
                  <a:pt x="4970540" y="7387083"/>
                  <a:pt x="4991366" y="7381492"/>
                </a:cubicBezTo>
                <a:cubicBezTo>
                  <a:pt x="4991366" y="7381492"/>
                  <a:pt x="4991129" y="7388261"/>
                  <a:pt x="4991129" y="7388261"/>
                </a:cubicBezTo>
                <a:cubicBezTo>
                  <a:pt x="5032546" y="7383848"/>
                  <a:pt x="4991837" y="7367955"/>
                  <a:pt x="5012663" y="7362363"/>
                </a:cubicBezTo>
                <a:cubicBezTo>
                  <a:pt x="5033254" y="7363542"/>
                  <a:pt x="5013136" y="7348826"/>
                  <a:pt x="5033726" y="7350003"/>
                </a:cubicBezTo>
                <a:cubicBezTo>
                  <a:pt x="5013136" y="7348826"/>
                  <a:pt x="5013136" y="7348826"/>
                  <a:pt x="4992546" y="7347649"/>
                </a:cubicBezTo>
                <a:cubicBezTo>
                  <a:pt x="4992546" y="7347649"/>
                  <a:pt x="4992074" y="7361185"/>
                  <a:pt x="4971483" y="7360008"/>
                </a:cubicBezTo>
                <a:cubicBezTo>
                  <a:pt x="4950898" y="7358831"/>
                  <a:pt x="4909954" y="7349707"/>
                  <a:pt x="4910190" y="7342938"/>
                </a:cubicBezTo>
                <a:cubicBezTo>
                  <a:pt x="4869247" y="7333814"/>
                  <a:pt x="4889364" y="7348530"/>
                  <a:pt x="4868774" y="7347351"/>
                </a:cubicBezTo>
                <a:cubicBezTo>
                  <a:pt x="4869247" y="7333814"/>
                  <a:pt x="4828070" y="7331460"/>
                  <a:pt x="4828542" y="7317923"/>
                </a:cubicBezTo>
                <a:cubicBezTo>
                  <a:pt x="4828542" y="7317923"/>
                  <a:pt x="4849129" y="7319100"/>
                  <a:pt x="4849364" y="7312331"/>
                </a:cubicBezTo>
                <a:cubicBezTo>
                  <a:pt x="4849600" y="7305563"/>
                  <a:pt x="4828780" y="7311152"/>
                  <a:pt x="4808188" y="7309975"/>
                </a:cubicBezTo>
                <a:cubicBezTo>
                  <a:pt x="4829251" y="7297615"/>
                  <a:pt x="4809134" y="7282901"/>
                  <a:pt x="4788307" y="7288493"/>
                </a:cubicBezTo>
                <a:cubicBezTo>
                  <a:pt x="4788307" y="7288493"/>
                  <a:pt x="4788307" y="7288493"/>
                  <a:pt x="4788070" y="7295261"/>
                </a:cubicBezTo>
                <a:cubicBezTo>
                  <a:pt x="4788307" y="7288493"/>
                  <a:pt x="4767716" y="7287316"/>
                  <a:pt x="4767716" y="7287316"/>
                </a:cubicBezTo>
                <a:cubicBezTo>
                  <a:pt x="4767952" y="7280547"/>
                  <a:pt x="4788778" y="7274954"/>
                  <a:pt x="4768424" y="7267008"/>
                </a:cubicBezTo>
                <a:cubicBezTo>
                  <a:pt x="4768661" y="7260241"/>
                  <a:pt x="4789016" y="7268187"/>
                  <a:pt x="4809841" y="7262595"/>
                </a:cubicBezTo>
                <a:cubicBezTo>
                  <a:pt x="4809369" y="7276134"/>
                  <a:pt x="4850309" y="7285257"/>
                  <a:pt x="4870427" y="7299969"/>
                </a:cubicBezTo>
                <a:cubicBezTo>
                  <a:pt x="4870427" y="7299969"/>
                  <a:pt x="4891016" y="7301149"/>
                  <a:pt x="4891016" y="7301149"/>
                </a:cubicBezTo>
                <a:cubicBezTo>
                  <a:pt x="4911842" y="7295558"/>
                  <a:pt x="4952550" y="7311451"/>
                  <a:pt x="4973372" y="7305857"/>
                </a:cubicBezTo>
                <a:cubicBezTo>
                  <a:pt x="4953022" y="7297913"/>
                  <a:pt x="4953022" y="7297913"/>
                  <a:pt x="4932669" y="7289966"/>
                </a:cubicBezTo>
                <a:cubicBezTo>
                  <a:pt x="4932669" y="7289966"/>
                  <a:pt x="4953495" y="7284376"/>
                  <a:pt x="4953495" y="7284376"/>
                </a:cubicBezTo>
                <a:cubicBezTo>
                  <a:pt x="4953967" y="7270839"/>
                  <a:pt x="4913023" y="7261713"/>
                  <a:pt x="4934084" y="7249354"/>
                </a:cubicBezTo>
                <a:cubicBezTo>
                  <a:pt x="4913496" y="7248177"/>
                  <a:pt x="4893142" y="7240230"/>
                  <a:pt x="4872786" y="7232284"/>
                </a:cubicBezTo>
                <a:cubicBezTo>
                  <a:pt x="4872786" y="7232284"/>
                  <a:pt x="4872786" y="7232284"/>
                  <a:pt x="4872551" y="7239053"/>
                </a:cubicBezTo>
                <a:cubicBezTo>
                  <a:pt x="4851725" y="7244643"/>
                  <a:pt x="4831140" y="7243466"/>
                  <a:pt x="4810550" y="7242289"/>
                </a:cubicBezTo>
                <a:cubicBezTo>
                  <a:pt x="4810550" y="7242289"/>
                  <a:pt x="4810550" y="7242289"/>
                  <a:pt x="4789958" y="7241112"/>
                </a:cubicBezTo>
                <a:cubicBezTo>
                  <a:pt x="4789723" y="7247881"/>
                  <a:pt x="4789488" y="7254648"/>
                  <a:pt x="4768661" y="7260241"/>
                </a:cubicBezTo>
                <a:cubicBezTo>
                  <a:pt x="4727480" y="7257884"/>
                  <a:pt x="4727244" y="7264654"/>
                  <a:pt x="4706423" y="7270246"/>
                </a:cubicBezTo>
                <a:cubicBezTo>
                  <a:pt x="4685833" y="7269067"/>
                  <a:pt x="4665243" y="7267889"/>
                  <a:pt x="4665007" y="7274659"/>
                </a:cubicBezTo>
                <a:cubicBezTo>
                  <a:pt x="4644417" y="7273482"/>
                  <a:pt x="4623590" y="7279072"/>
                  <a:pt x="4623590" y="7279072"/>
                </a:cubicBezTo>
                <a:cubicBezTo>
                  <a:pt x="4603000" y="7277895"/>
                  <a:pt x="4603000" y="7277895"/>
                  <a:pt x="4603000" y="7277895"/>
                </a:cubicBezTo>
                <a:cubicBezTo>
                  <a:pt x="4603000" y="7277895"/>
                  <a:pt x="4603237" y="7271125"/>
                  <a:pt x="4603237" y="7271125"/>
                </a:cubicBezTo>
                <a:cubicBezTo>
                  <a:pt x="4623826" y="7272302"/>
                  <a:pt x="4644417" y="7273482"/>
                  <a:pt x="4644652" y="7266712"/>
                </a:cubicBezTo>
                <a:cubicBezTo>
                  <a:pt x="4665243" y="7267889"/>
                  <a:pt x="4686069" y="7262299"/>
                  <a:pt x="4706660" y="7263476"/>
                </a:cubicBezTo>
                <a:cubicBezTo>
                  <a:pt x="4706895" y="7256707"/>
                  <a:pt x="4707131" y="7249938"/>
                  <a:pt x="4707368" y="7243170"/>
                </a:cubicBezTo>
                <a:cubicBezTo>
                  <a:pt x="4687014" y="7235224"/>
                  <a:pt x="4645362" y="7246406"/>
                  <a:pt x="4625243" y="7231690"/>
                </a:cubicBezTo>
                <a:cubicBezTo>
                  <a:pt x="4625479" y="7224923"/>
                  <a:pt x="4625479" y="7224923"/>
                  <a:pt x="4625716" y="7218153"/>
                </a:cubicBezTo>
                <a:cubicBezTo>
                  <a:pt x="4625716" y="7218153"/>
                  <a:pt x="4625716" y="7218153"/>
                  <a:pt x="4605125" y="7216976"/>
                </a:cubicBezTo>
                <a:cubicBezTo>
                  <a:pt x="4605125" y="7216976"/>
                  <a:pt x="4584539" y="7215797"/>
                  <a:pt x="4584539" y="7215797"/>
                </a:cubicBezTo>
                <a:cubicBezTo>
                  <a:pt x="4584776" y="7209030"/>
                  <a:pt x="4584776" y="7209030"/>
                  <a:pt x="4605360" y="7210207"/>
                </a:cubicBezTo>
                <a:cubicBezTo>
                  <a:pt x="4625951" y="7211384"/>
                  <a:pt x="4625951" y="7211384"/>
                  <a:pt x="4625951" y="7211384"/>
                </a:cubicBezTo>
                <a:cubicBezTo>
                  <a:pt x="4625951" y="7211384"/>
                  <a:pt x="4625951" y="7211384"/>
                  <a:pt x="4646542" y="7212561"/>
                </a:cubicBezTo>
                <a:cubicBezTo>
                  <a:pt x="4667604" y="7200202"/>
                  <a:pt x="4708548" y="7209325"/>
                  <a:pt x="4770550" y="7206090"/>
                </a:cubicBezTo>
                <a:cubicBezTo>
                  <a:pt x="4770786" y="7199320"/>
                  <a:pt x="4750196" y="7198143"/>
                  <a:pt x="4750431" y="7191376"/>
                </a:cubicBezTo>
                <a:cubicBezTo>
                  <a:pt x="4811965" y="7201677"/>
                  <a:pt x="4790668" y="7220805"/>
                  <a:pt x="4811022" y="7228752"/>
                </a:cubicBezTo>
                <a:cubicBezTo>
                  <a:pt x="4810785" y="7235519"/>
                  <a:pt x="4790431" y="7227573"/>
                  <a:pt x="4790195" y="7234342"/>
                </a:cubicBezTo>
                <a:cubicBezTo>
                  <a:pt x="4810785" y="7235519"/>
                  <a:pt x="4810785" y="7235519"/>
                  <a:pt x="4810785" y="7235519"/>
                </a:cubicBezTo>
                <a:cubicBezTo>
                  <a:pt x="4831375" y="7236699"/>
                  <a:pt x="4851960" y="7237876"/>
                  <a:pt x="4852197" y="7231106"/>
                </a:cubicBezTo>
                <a:cubicBezTo>
                  <a:pt x="4831611" y="7229929"/>
                  <a:pt x="4811257" y="7221983"/>
                  <a:pt x="4811494" y="7215213"/>
                </a:cubicBezTo>
                <a:cubicBezTo>
                  <a:pt x="4811730" y="7208446"/>
                  <a:pt x="4811730" y="7208446"/>
                  <a:pt x="4832556" y="7202854"/>
                </a:cubicBezTo>
                <a:cubicBezTo>
                  <a:pt x="4832556" y="7202854"/>
                  <a:pt x="4832556" y="7202854"/>
                  <a:pt x="4811965" y="7201677"/>
                </a:cubicBezTo>
                <a:cubicBezTo>
                  <a:pt x="4811965" y="7201677"/>
                  <a:pt x="4812202" y="7194907"/>
                  <a:pt x="4812202" y="7194907"/>
                </a:cubicBezTo>
                <a:cubicBezTo>
                  <a:pt x="4812202" y="7194907"/>
                  <a:pt x="4812202" y="7194907"/>
                  <a:pt x="4832791" y="7196084"/>
                </a:cubicBezTo>
                <a:cubicBezTo>
                  <a:pt x="4833028" y="7189317"/>
                  <a:pt x="4853377" y="7197264"/>
                  <a:pt x="4853377" y="7197264"/>
                </a:cubicBezTo>
                <a:cubicBezTo>
                  <a:pt x="4873967" y="7198441"/>
                  <a:pt x="4894793" y="7192849"/>
                  <a:pt x="4894557" y="7199618"/>
                </a:cubicBezTo>
                <a:cubicBezTo>
                  <a:pt x="4915384" y="7194026"/>
                  <a:pt x="4915856" y="7180489"/>
                  <a:pt x="4957036" y="7182845"/>
                </a:cubicBezTo>
                <a:cubicBezTo>
                  <a:pt x="4977621" y="7184022"/>
                  <a:pt x="4957508" y="7169307"/>
                  <a:pt x="4978330" y="7163716"/>
                </a:cubicBezTo>
                <a:cubicBezTo>
                  <a:pt x="4978330" y="7163716"/>
                  <a:pt x="4978330" y="7163716"/>
                  <a:pt x="4999157" y="7158124"/>
                </a:cubicBezTo>
                <a:cubicBezTo>
                  <a:pt x="4999157" y="7158124"/>
                  <a:pt x="4999157" y="7158124"/>
                  <a:pt x="4999392" y="7151355"/>
                </a:cubicBezTo>
                <a:cubicBezTo>
                  <a:pt x="4999392" y="7151355"/>
                  <a:pt x="4978801" y="7150178"/>
                  <a:pt x="4978801" y="7150178"/>
                </a:cubicBezTo>
                <a:cubicBezTo>
                  <a:pt x="4978801" y="7150178"/>
                  <a:pt x="4979038" y="7143408"/>
                  <a:pt x="4979038" y="7143408"/>
                </a:cubicBezTo>
                <a:cubicBezTo>
                  <a:pt x="4979038" y="7143408"/>
                  <a:pt x="4999628" y="7144587"/>
                  <a:pt x="4999628" y="7144587"/>
                </a:cubicBezTo>
                <a:cubicBezTo>
                  <a:pt x="5020218" y="7145765"/>
                  <a:pt x="5020218" y="7145765"/>
                  <a:pt x="5020218" y="7145765"/>
                </a:cubicBezTo>
                <a:cubicBezTo>
                  <a:pt x="5020454" y="7138995"/>
                  <a:pt x="5020454" y="7138995"/>
                  <a:pt x="5020454" y="7138995"/>
                </a:cubicBezTo>
                <a:cubicBezTo>
                  <a:pt x="5020691" y="7132226"/>
                  <a:pt x="4999864" y="7137818"/>
                  <a:pt x="4979038" y="7143408"/>
                </a:cubicBezTo>
                <a:cubicBezTo>
                  <a:pt x="4979982" y="7116335"/>
                  <a:pt x="4959632" y="7108388"/>
                  <a:pt x="4960340" y="7088084"/>
                </a:cubicBezTo>
                <a:cubicBezTo>
                  <a:pt x="4939515" y="7093672"/>
                  <a:pt x="4918452" y="7106032"/>
                  <a:pt x="4939044" y="7107211"/>
                </a:cubicBezTo>
                <a:cubicBezTo>
                  <a:pt x="4918217" y="7112801"/>
                  <a:pt x="4856211" y="7116037"/>
                  <a:pt x="4835153" y="7128397"/>
                </a:cubicBezTo>
                <a:cubicBezTo>
                  <a:pt x="4835153" y="7128397"/>
                  <a:pt x="4814563" y="7127219"/>
                  <a:pt x="4814563" y="7127219"/>
                </a:cubicBezTo>
                <a:cubicBezTo>
                  <a:pt x="4814563" y="7127219"/>
                  <a:pt x="4814563" y="7127219"/>
                  <a:pt x="4814326" y="7133989"/>
                </a:cubicBezTo>
                <a:cubicBezTo>
                  <a:pt x="4814326" y="7133989"/>
                  <a:pt x="4814326" y="7133989"/>
                  <a:pt x="4814090" y="7140758"/>
                </a:cubicBezTo>
                <a:cubicBezTo>
                  <a:pt x="4814090" y="7140758"/>
                  <a:pt x="4834680" y="7141935"/>
                  <a:pt x="4834444" y="7148705"/>
                </a:cubicBezTo>
                <a:cubicBezTo>
                  <a:pt x="4834444" y="7148705"/>
                  <a:pt x="4834444" y="7148705"/>
                  <a:pt x="4834209" y="7155472"/>
                </a:cubicBezTo>
                <a:cubicBezTo>
                  <a:pt x="4813618" y="7154295"/>
                  <a:pt x="4751847" y="7150761"/>
                  <a:pt x="4730786" y="7163123"/>
                </a:cubicBezTo>
                <a:cubicBezTo>
                  <a:pt x="4710199" y="7161944"/>
                  <a:pt x="4710436" y="7155176"/>
                  <a:pt x="4710436" y="7155176"/>
                </a:cubicBezTo>
                <a:cubicBezTo>
                  <a:pt x="4710436" y="7155176"/>
                  <a:pt x="4710436" y="7155176"/>
                  <a:pt x="4689846" y="7153997"/>
                </a:cubicBezTo>
                <a:cubicBezTo>
                  <a:pt x="4689846" y="7153997"/>
                  <a:pt x="4689846" y="7153997"/>
                  <a:pt x="4669492" y="7146053"/>
                </a:cubicBezTo>
                <a:cubicBezTo>
                  <a:pt x="4669492" y="7146053"/>
                  <a:pt x="4669728" y="7139283"/>
                  <a:pt x="4669728" y="7139283"/>
                </a:cubicBezTo>
                <a:cubicBezTo>
                  <a:pt x="4669728" y="7139283"/>
                  <a:pt x="4669964" y="7132514"/>
                  <a:pt x="4669964" y="7132514"/>
                </a:cubicBezTo>
                <a:cubicBezTo>
                  <a:pt x="4649374" y="7131337"/>
                  <a:pt x="4669728" y="7139283"/>
                  <a:pt x="4648901" y="7144874"/>
                </a:cubicBezTo>
                <a:cubicBezTo>
                  <a:pt x="4628312" y="7143696"/>
                  <a:pt x="4628547" y="7136927"/>
                  <a:pt x="4607959" y="7135750"/>
                </a:cubicBezTo>
                <a:cubicBezTo>
                  <a:pt x="4607721" y="7142519"/>
                  <a:pt x="4607486" y="7149288"/>
                  <a:pt x="4627840" y="7157235"/>
                </a:cubicBezTo>
                <a:cubicBezTo>
                  <a:pt x="4627840" y="7157235"/>
                  <a:pt x="4648430" y="7158412"/>
                  <a:pt x="4648194" y="7165180"/>
                </a:cubicBezTo>
                <a:cubicBezTo>
                  <a:pt x="4648194" y="7165180"/>
                  <a:pt x="4627367" y="7170772"/>
                  <a:pt x="4606778" y="7169595"/>
                </a:cubicBezTo>
                <a:cubicBezTo>
                  <a:pt x="4607013" y="7162825"/>
                  <a:pt x="4586429" y="7161648"/>
                  <a:pt x="4607250" y="7156056"/>
                </a:cubicBezTo>
                <a:cubicBezTo>
                  <a:pt x="4586665" y="7154879"/>
                  <a:pt x="4586900" y="7148109"/>
                  <a:pt x="4587137" y="7141342"/>
                </a:cubicBezTo>
                <a:cubicBezTo>
                  <a:pt x="4587137" y="7141342"/>
                  <a:pt x="4587372" y="7134573"/>
                  <a:pt x="4587372" y="7134573"/>
                </a:cubicBezTo>
                <a:cubicBezTo>
                  <a:pt x="4588081" y="7114266"/>
                  <a:pt x="4588552" y="7100730"/>
                  <a:pt x="4609611" y="7088368"/>
                </a:cubicBezTo>
                <a:lnTo>
                  <a:pt x="4568318" y="7089944"/>
                </a:lnTo>
                <a:lnTo>
                  <a:pt x="4557660" y="7148343"/>
                </a:lnTo>
                <a:cubicBezTo>
                  <a:pt x="4550253" y="7160921"/>
                  <a:pt x="4575008" y="7173310"/>
                  <a:pt x="4572134" y="7182729"/>
                </a:cubicBezTo>
                <a:cubicBezTo>
                  <a:pt x="4572353" y="7193695"/>
                  <a:pt x="4559977" y="7187500"/>
                  <a:pt x="4547599" y="7181305"/>
                </a:cubicBezTo>
                <a:lnTo>
                  <a:pt x="4541857" y="7200797"/>
                </a:lnTo>
                <a:lnTo>
                  <a:pt x="4543832" y="7199906"/>
                </a:lnTo>
                <a:cubicBezTo>
                  <a:pt x="4543596" y="7206673"/>
                  <a:pt x="4543359" y="7213443"/>
                  <a:pt x="4584539" y="7215797"/>
                </a:cubicBezTo>
                <a:cubicBezTo>
                  <a:pt x="4584303" y="7222566"/>
                  <a:pt x="4584303" y="7222566"/>
                  <a:pt x="4584303" y="7222566"/>
                </a:cubicBezTo>
                <a:lnTo>
                  <a:pt x="4536254" y="7219820"/>
                </a:lnTo>
                <a:lnTo>
                  <a:pt x="4524201" y="7260735"/>
                </a:lnTo>
                <a:lnTo>
                  <a:pt x="4529905" y="7263973"/>
                </a:lnTo>
                <a:cubicBezTo>
                  <a:pt x="4533508" y="7266018"/>
                  <a:pt x="4537111" y="7268065"/>
                  <a:pt x="4537111" y="7268065"/>
                </a:cubicBezTo>
                <a:cubicBezTo>
                  <a:pt x="4537111" y="7268065"/>
                  <a:pt x="4522441" y="7267226"/>
                  <a:pt x="4522441" y="7267226"/>
                </a:cubicBezTo>
                <a:lnTo>
                  <a:pt x="4522447" y="7267021"/>
                </a:lnTo>
                <a:lnTo>
                  <a:pt x="4520838" y="7273775"/>
                </a:lnTo>
                <a:lnTo>
                  <a:pt x="4522205" y="7273959"/>
                </a:lnTo>
                <a:lnTo>
                  <a:pt x="4520659" y="7274525"/>
                </a:lnTo>
                <a:lnTo>
                  <a:pt x="4516997" y="7289887"/>
                </a:lnTo>
                <a:lnTo>
                  <a:pt x="4526833" y="7288804"/>
                </a:lnTo>
                <a:cubicBezTo>
                  <a:pt x="4532057" y="7286510"/>
                  <a:pt x="4532178" y="7283060"/>
                  <a:pt x="4522028" y="7279023"/>
                </a:cubicBezTo>
                <a:cubicBezTo>
                  <a:pt x="4563349" y="7274471"/>
                  <a:pt x="4542086" y="7293996"/>
                  <a:pt x="4562386" y="7302072"/>
                </a:cubicBezTo>
                <a:cubicBezTo>
                  <a:pt x="4562145" y="7308971"/>
                  <a:pt x="4541846" y="7300897"/>
                  <a:pt x="4521307" y="7299722"/>
                </a:cubicBezTo>
                <a:cubicBezTo>
                  <a:pt x="4521307" y="7299722"/>
                  <a:pt x="4521067" y="7306623"/>
                  <a:pt x="4521067" y="7306623"/>
                </a:cubicBezTo>
                <a:lnTo>
                  <a:pt x="4513118" y="7306167"/>
                </a:lnTo>
                <a:lnTo>
                  <a:pt x="4500612" y="7358638"/>
                </a:lnTo>
                <a:cubicBezTo>
                  <a:pt x="4487677" y="7401018"/>
                  <a:pt x="4468555" y="7440303"/>
                  <a:pt x="4451572" y="7481336"/>
                </a:cubicBezTo>
                <a:lnTo>
                  <a:pt x="4450825" y="7483414"/>
                </a:lnTo>
                <a:lnTo>
                  <a:pt x="4455668" y="7477623"/>
                </a:lnTo>
                <a:cubicBezTo>
                  <a:pt x="4468373" y="7471045"/>
                  <a:pt x="4495281" y="7470042"/>
                  <a:pt x="4510433" y="7475990"/>
                </a:cubicBezTo>
                <a:cubicBezTo>
                  <a:pt x="4511139" y="7455705"/>
                  <a:pt x="4531808" y="7450113"/>
                  <a:pt x="4532281" y="7436588"/>
                </a:cubicBezTo>
                <a:cubicBezTo>
                  <a:pt x="4573151" y="7438926"/>
                  <a:pt x="4594056" y="7426571"/>
                  <a:pt x="4614257" y="7434500"/>
                </a:cubicBezTo>
                <a:cubicBezTo>
                  <a:pt x="4614257" y="7434500"/>
                  <a:pt x="4614493" y="7427740"/>
                  <a:pt x="4614493" y="7427740"/>
                </a:cubicBezTo>
                <a:cubicBezTo>
                  <a:pt x="4614493" y="7427740"/>
                  <a:pt x="4614493" y="7427740"/>
                  <a:pt x="4614728" y="7420977"/>
                </a:cubicBezTo>
                <a:cubicBezTo>
                  <a:pt x="4614965" y="7414215"/>
                  <a:pt x="4614965" y="7414215"/>
                  <a:pt x="4615201" y="7407453"/>
                </a:cubicBezTo>
                <a:cubicBezTo>
                  <a:pt x="4635633" y="7408623"/>
                  <a:pt x="4635633" y="7408623"/>
                  <a:pt x="4635633" y="7408623"/>
                </a:cubicBezTo>
                <a:cubicBezTo>
                  <a:pt x="4656067" y="7409790"/>
                  <a:pt x="4655831" y="7416554"/>
                  <a:pt x="4635162" y="7422146"/>
                </a:cubicBezTo>
                <a:cubicBezTo>
                  <a:pt x="4635162" y="7422146"/>
                  <a:pt x="4634927" y="7428908"/>
                  <a:pt x="4634927" y="7428908"/>
                </a:cubicBezTo>
                <a:cubicBezTo>
                  <a:pt x="4655359" y="7430077"/>
                  <a:pt x="4655359" y="7430077"/>
                  <a:pt x="4655359" y="7430077"/>
                </a:cubicBezTo>
                <a:cubicBezTo>
                  <a:pt x="4655124" y="7436839"/>
                  <a:pt x="4634454" y="7442431"/>
                  <a:pt x="4634219" y="7449193"/>
                </a:cubicBezTo>
                <a:cubicBezTo>
                  <a:pt x="4633983" y="7455956"/>
                  <a:pt x="4633983" y="7455956"/>
                  <a:pt x="4633983" y="7455956"/>
                </a:cubicBezTo>
                <a:cubicBezTo>
                  <a:pt x="4613549" y="7454787"/>
                  <a:pt x="4613549" y="7454787"/>
                  <a:pt x="4613549" y="7454787"/>
                </a:cubicBezTo>
                <a:cubicBezTo>
                  <a:pt x="4613785" y="7448025"/>
                  <a:pt x="4613785" y="7448025"/>
                  <a:pt x="4613785" y="7448025"/>
                </a:cubicBezTo>
                <a:cubicBezTo>
                  <a:pt x="4593113" y="7453617"/>
                  <a:pt x="4572914" y="7445686"/>
                  <a:pt x="4552247" y="7451280"/>
                </a:cubicBezTo>
                <a:cubicBezTo>
                  <a:pt x="4552010" y="7458042"/>
                  <a:pt x="4552010" y="7458042"/>
                  <a:pt x="4572208" y="7465973"/>
                </a:cubicBezTo>
                <a:cubicBezTo>
                  <a:pt x="4571971" y="7472735"/>
                  <a:pt x="4551303" y="7478329"/>
                  <a:pt x="4551303" y="7478329"/>
                </a:cubicBezTo>
                <a:cubicBezTo>
                  <a:pt x="4551066" y="7485088"/>
                  <a:pt x="4571264" y="7493019"/>
                  <a:pt x="4571027" y="7499781"/>
                </a:cubicBezTo>
                <a:cubicBezTo>
                  <a:pt x="4570557" y="7513304"/>
                  <a:pt x="4550124" y="7512137"/>
                  <a:pt x="4529687" y="7510967"/>
                </a:cubicBezTo>
                <a:cubicBezTo>
                  <a:pt x="4509252" y="7509800"/>
                  <a:pt x="4530394" y="7490682"/>
                  <a:pt x="4510196" y="7482751"/>
                </a:cubicBezTo>
                <a:cubicBezTo>
                  <a:pt x="4510078" y="7486134"/>
                  <a:pt x="4499802" y="7487240"/>
                  <a:pt x="4487001" y="7487354"/>
                </a:cubicBezTo>
                <a:lnTo>
                  <a:pt x="4449878" y="7486051"/>
                </a:lnTo>
                <a:lnTo>
                  <a:pt x="4428746" y="7544806"/>
                </a:lnTo>
                <a:lnTo>
                  <a:pt x="4428428" y="7546467"/>
                </a:lnTo>
                <a:lnTo>
                  <a:pt x="4428701" y="7546430"/>
                </a:lnTo>
                <a:cubicBezTo>
                  <a:pt x="4449424" y="7554429"/>
                  <a:pt x="4448949" y="7568029"/>
                  <a:pt x="4511824" y="7571627"/>
                </a:cubicBezTo>
                <a:cubicBezTo>
                  <a:pt x="4495570" y="7586029"/>
                  <a:pt x="4456140" y="7587609"/>
                  <a:pt x="4428298" y="7595598"/>
                </a:cubicBezTo>
                <a:lnTo>
                  <a:pt x="4418074" y="7600482"/>
                </a:lnTo>
                <a:lnTo>
                  <a:pt x="4415380" y="7614537"/>
                </a:lnTo>
                <a:cubicBezTo>
                  <a:pt x="4415600" y="7625503"/>
                  <a:pt x="4417256" y="7631760"/>
                  <a:pt x="4423665" y="7645825"/>
                </a:cubicBezTo>
                <a:cubicBezTo>
                  <a:pt x="4401008" y="7661627"/>
                  <a:pt x="4398134" y="7671044"/>
                  <a:pt x="4389510" y="7699299"/>
                </a:cubicBezTo>
                <a:lnTo>
                  <a:pt x="4397821" y="7715125"/>
                </a:lnTo>
                <a:lnTo>
                  <a:pt x="4399053" y="7714001"/>
                </a:lnTo>
                <a:cubicBezTo>
                  <a:pt x="4399053" y="7714001"/>
                  <a:pt x="4418618" y="7715121"/>
                  <a:pt x="4418618" y="7715121"/>
                </a:cubicBezTo>
                <a:lnTo>
                  <a:pt x="4397825" y="7715130"/>
                </a:lnTo>
                <a:lnTo>
                  <a:pt x="4403047" y="7725074"/>
                </a:lnTo>
                <a:cubicBezTo>
                  <a:pt x="4405118" y="7732895"/>
                  <a:pt x="4405642" y="7739942"/>
                  <a:pt x="4407299" y="7746199"/>
                </a:cubicBezTo>
                <a:lnTo>
                  <a:pt x="4402963" y="7747564"/>
                </a:lnTo>
                <a:lnTo>
                  <a:pt x="4417851" y="7749540"/>
                </a:lnTo>
                <a:lnTo>
                  <a:pt x="4443759" y="7683124"/>
                </a:lnTo>
                <a:lnTo>
                  <a:pt x="4444303" y="7682887"/>
                </a:lnTo>
                <a:lnTo>
                  <a:pt x="4446687" y="7682995"/>
                </a:lnTo>
                <a:lnTo>
                  <a:pt x="4450757" y="7681740"/>
                </a:lnTo>
                <a:lnTo>
                  <a:pt x="4457342" y="7684514"/>
                </a:lnTo>
                <a:cubicBezTo>
                  <a:pt x="4463417" y="7687554"/>
                  <a:pt x="4466454" y="7689074"/>
                  <a:pt x="4465022" y="7693767"/>
                </a:cubicBezTo>
                <a:lnTo>
                  <a:pt x="4444217" y="7747775"/>
                </a:lnTo>
                <a:lnTo>
                  <a:pt x="4462867" y="7744067"/>
                </a:lnTo>
                <a:cubicBezTo>
                  <a:pt x="4473215" y="7741262"/>
                  <a:pt x="4478331" y="7741556"/>
                  <a:pt x="4483387" y="7743543"/>
                </a:cubicBezTo>
                <a:cubicBezTo>
                  <a:pt x="4488444" y="7745531"/>
                  <a:pt x="4493442" y="7749213"/>
                  <a:pt x="4503556" y="7753189"/>
                </a:cubicBezTo>
                <a:cubicBezTo>
                  <a:pt x="4482618" y="7765578"/>
                  <a:pt x="4523545" y="7767919"/>
                  <a:pt x="4564706" y="7763478"/>
                </a:cubicBezTo>
                <a:cubicBezTo>
                  <a:pt x="4563996" y="7783819"/>
                  <a:pt x="4563524" y="7797377"/>
                  <a:pt x="4542586" y="7809768"/>
                </a:cubicBezTo>
                <a:cubicBezTo>
                  <a:pt x="4522125" y="7808598"/>
                  <a:pt x="4522125" y="7808598"/>
                  <a:pt x="4522125" y="7808598"/>
                </a:cubicBezTo>
                <a:cubicBezTo>
                  <a:pt x="4522125" y="7808598"/>
                  <a:pt x="4501429" y="7814208"/>
                  <a:pt x="4501192" y="7820987"/>
                </a:cubicBezTo>
                <a:cubicBezTo>
                  <a:pt x="4500955" y="7827766"/>
                  <a:pt x="4521416" y="7828937"/>
                  <a:pt x="4520943" y="7842495"/>
                </a:cubicBezTo>
                <a:cubicBezTo>
                  <a:pt x="4541404" y="7843667"/>
                  <a:pt x="4541640" y="7836886"/>
                  <a:pt x="4541640" y="7836886"/>
                </a:cubicBezTo>
                <a:cubicBezTo>
                  <a:pt x="4562105" y="7838057"/>
                  <a:pt x="4562105" y="7838057"/>
                  <a:pt x="4582330" y="7846008"/>
                </a:cubicBezTo>
                <a:cubicBezTo>
                  <a:pt x="4623492" y="7841568"/>
                  <a:pt x="4603974" y="7813278"/>
                  <a:pt x="4665359" y="7816790"/>
                </a:cubicBezTo>
                <a:cubicBezTo>
                  <a:pt x="4664887" y="7830348"/>
                  <a:pt x="4664650" y="7837129"/>
                  <a:pt x="4705813" y="7832689"/>
                </a:cubicBezTo>
                <a:cubicBezTo>
                  <a:pt x="4705339" y="7846249"/>
                  <a:pt x="4705339" y="7846249"/>
                  <a:pt x="4705103" y="7853028"/>
                </a:cubicBezTo>
                <a:cubicBezTo>
                  <a:pt x="4705103" y="7853028"/>
                  <a:pt x="4725564" y="7854200"/>
                  <a:pt x="4725564" y="7854200"/>
                </a:cubicBezTo>
                <a:cubicBezTo>
                  <a:pt x="4725564" y="7854200"/>
                  <a:pt x="4725327" y="7860979"/>
                  <a:pt x="4725327" y="7860979"/>
                </a:cubicBezTo>
                <a:cubicBezTo>
                  <a:pt x="4725090" y="7867760"/>
                  <a:pt x="4704631" y="7866588"/>
                  <a:pt x="4704394" y="7873369"/>
                </a:cubicBezTo>
                <a:cubicBezTo>
                  <a:pt x="4704394" y="7873369"/>
                  <a:pt x="4745316" y="7875710"/>
                  <a:pt x="4745079" y="7882489"/>
                </a:cubicBezTo>
                <a:cubicBezTo>
                  <a:pt x="4724381" y="7888099"/>
                  <a:pt x="4703685" y="7893708"/>
                  <a:pt x="4683456" y="7885758"/>
                </a:cubicBezTo>
                <a:cubicBezTo>
                  <a:pt x="4683456" y="7885758"/>
                  <a:pt x="4683456" y="7885758"/>
                  <a:pt x="4683219" y="7892537"/>
                </a:cubicBezTo>
                <a:cubicBezTo>
                  <a:pt x="4683219" y="7892537"/>
                  <a:pt x="4662758" y="7891367"/>
                  <a:pt x="4662758" y="7891367"/>
                </a:cubicBezTo>
                <a:cubicBezTo>
                  <a:pt x="4662521" y="7898146"/>
                  <a:pt x="4662521" y="7898146"/>
                  <a:pt x="4662049" y="7911706"/>
                </a:cubicBezTo>
                <a:cubicBezTo>
                  <a:pt x="4620891" y="7916146"/>
                  <a:pt x="4559977" y="7899076"/>
                  <a:pt x="4580912" y="7886686"/>
                </a:cubicBezTo>
                <a:cubicBezTo>
                  <a:pt x="4560451" y="7885516"/>
                  <a:pt x="4560451" y="7885516"/>
                  <a:pt x="4560451" y="7885516"/>
                </a:cubicBezTo>
                <a:cubicBezTo>
                  <a:pt x="4539985" y="7884345"/>
                  <a:pt x="4560451" y="7885516"/>
                  <a:pt x="4539985" y="7884345"/>
                </a:cubicBezTo>
                <a:cubicBezTo>
                  <a:pt x="4540458" y="7870787"/>
                  <a:pt x="4561396" y="7858396"/>
                  <a:pt x="4520471" y="7856055"/>
                </a:cubicBezTo>
                <a:cubicBezTo>
                  <a:pt x="4520471" y="7856055"/>
                  <a:pt x="4520471" y="7856055"/>
                  <a:pt x="4500010" y="7854886"/>
                </a:cubicBezTo>
                <a:cubicBezTo>
                  <a:pt x="4499773" y="7861665"/>
                  <a:pt x="4519762" y="7876394"/>
                  <a:pt x="4499300" y="7875225"/>
                </a:cubicBezTo>
                <a:cubicBezTo>
                  <a:pt x="4479780" y="7846936"/>
                  <a:pt x="4480254" y="7833376"/>
                  <a:pt x="4440277" y="7803917"/>
                </a:cubicBezTo>
                <a:cubicBezTo>
                  <a:pt x="4420286" y="7789185"/>
                  <a:pt x="4482146" y="7779138"/>
                  <a:pt x="4441696" y="7763239"/>
                </a:cubicBezTo>
                <a:cubicBezTo>
                  <a:pt x="4441461" y="7770018"/>
                  <a:pt x="4441461" y="7770018"/>
                  <a:pt x="4441461" y="7770018"/>
                </a:cubicBezTo>
                <a:cubicBezTo>
                  <a:pt x="4441223" y="7776797"/>
                  <a:pt x="4441223" y="7776797"/>
                  <a:pt x="4441223" y="7776797"/>
                </a:cubicBezTo>
                <a:cubicBezTo>
                  <a:pt x="4441223" y="7776797"/>
                  <a:pt x="4441223" y="7776797"/>
                  <a:pt x="4438636" y="7777498"/>
                </a:cubicBezTo>
                <a:lnTo>
                  <a:pt x="4432081" y="7779275"/>
                </a:lnTo>
                <a:lnTo>
                  <a:pt x="4429215" y="7786715"/>
                </a:lnTo>
                <a:cubicBezTo>
                  <a:pt x="4417608" y="7814709"/>
                  <a:pt x="4406336" y="7840166"/>
                  <a:pt x="4395423" y="7864450"/>
                </a:cubicBezTo>
                <a:cubicBezTo>
                  <a:pt x="4393992" y="7869142"/>
                  <a:pt x="4387916" y="7866101"/>
                  <a:pt x="4381842" y="7863061"/>
                </a:cubicBezTo>
                <a:cubicBezTo>
                  <a:pt x="4375767" y="7860020"/>
                  <a:pt x="4369693" y="7856979"/>
                  <a:pt x="4371125" y="7852288"/>
                </a:cubicBezTo>
                <a:lnTo>
                  <a:pt x="4379273" y="7835206"/>
                </a:lnTo>
                <a:lnTo>
                  <a:pt x="4377670" y="7835434"/>
                </a:lnTo>
                <a:cubicBezTo>
                  <a:pt x="4377797" y="7831762"/>
                  <a:pt x="4377925" y="7828091"/>
                  <a:pt x="4380315" y="7825466"/>
                </a:cubicBezTo>
                <a:lnTo>
                  <a:pt x="4384357" y="7824550"/>
                </a:lnTo>
                <a:lnTo>
                  <a:pt x="4391793" y="7808962"/>
                </a:lnTo>
                <a:lnTo>
                  <a:pt x="4373140" y="7807272"/>
                </a:lnTo>
                <a:cubicBezTo>
                  <a:pt x="4367671" y="7806039"/>
                  <a:pt x="4367735" y="7804203"/>
                  <a:pt x="4378866" y="7801158"/>
                </a:cubicBezTo>
                <a:lnTo>
                  <a:pt x="4394721" y="7802825"/>
                </a:lnTo>
                <a:lnTo>
                  <a:pt x="4407573" y="7775884"/>
                </a:lnTo>
                <a:lnTo>
                  <a:pt x="4413392" y="7760967"/>
                </a:lnTo>
                <a:lnTo>
                  <a:pt x="4411031" y="7760635"/>
                </a:lnTo>
                <a:cubicBezTo>
                  <a:pt x="4405945" y="7759495"/>
                  <a:pt x="4400889" y="7757507"/>
                  <a:pt x="4401007" y="7754117"/>
                </a:cubicBezTo>
                <a:cubicBezTo>
                  <a:pt x="4401007" y="7754117"/>
                  <a:pt x="4380546" y="7752946"/>
                  <a:pt x="4380546" y="7752946"/>
                </a:cubicBezTo>
                <a:lnTo>
                  <a:pt x="4380620" y="7750856"/>
                </a:lnTo>
                <a:lnTo>
                  <a:pt x="4373702" y="7751098"/>
                </a:lnTo>
                <a:lnTo>
                  <a:pt x="4366418" y="7773462"/>
                </a:lnTo>
                <a:lnTo>
                  <a:pt x="4377053" y="7774071"/>
                </a:lnTo>
                <a:cubicBezTo>
                  <a:pt x="4379804" y="7774228"/>
                  <a:pt x="4379804" y="7774228"/>
                  <a:pt x="4379804" y="7774228"/>
                </a:cubicBezTo>
                <a:cubicBezTo>
                  <a:pt x="4379548" y="7781573"/>
                  <a:pt x="4379548" y="7781573"/>
                  <a:pt x="4379548" y="7781573"/>
                </a:cubicBezTo>
                <a:cubicBezTo>
                  <a:pt x="4379548" y="7781573"/>
                  <a:pt x="4379548" y="7781573"/>
                  <a:pt x="4376798" y="7781417"/>
                </a:cubicBezTo>
                <a:lnTo>
                  <a:pt x="4364065" y="7780688"/>
                </a:lnTo>
                <a:lnTo>
                  <a:pt x="4352421" y="7816444"/>
                </a:lnTo>
                <a:cubicBezTo>
                  <a:pt x="4346701" y="7836652"/>
                  <a:pt x="4341366" y="7857053"/>
                  <a:pt x="4333462" y="7882951"/>
                </a:cubicBezTo>
                <a:lnTo>
                  <a:pt x="4315241" y="7910808"/>
                </a:lnTo>
                <a:lnTo>
                  <a:pt x="4329545" y="7908266"/>
                </a:lnTo>
                <a:cubicBezTo>
                  <a:pt x="4332196" y="7905869"/>
                  <a:pt x="4332313" y="7902476"/>
                  <a:pt x="4332433" y="7899082"/>
                </a:cubicBezTo>
                <a:lnTo>
                  <a:pt x="4357291" y="7904272"/>
                </a:lnTo>
                <a:lnTo>
                  <a:pt x="4364033" y="7902784"/>
                </a:lnTo>
                <a:cubicBezTo>
                  <a:pt x="4371663" y="7903311"/>
                  <a:pt x="4380970" y="7905892"/>
                  <a:pt x="4391632" y="7911227"/>
                </a:cubicBezTo>
                <a:lnTo>
                  <a:pt x="4391427" y="7913007"/>
                </a:lnTo>
                <a:lnTo>
                  <a:pt x="4393566" y="7912777"/>
                </a:lnTo>
                <a:cubicBezTo>
                  <a:pt x="4398750" y="7911374"/>
                  <a:pt x="4403933" y="7909971"/>
                  <a:pt x="4414182" y="7910558"/>
                </a:cubicBezTo>
                <a:cubicBezTo>
                  <a:pt x="4413946" y="7917341"/>
                  <a:pt x="4413946" y="7917341"/>
                  <a:pt x="4413709" y="7924128"/>
                </a:cubicBezTo>
                <a:cubicBezTo>
                  <a:pt x="4403460" y="7923542"/>
                  <a:pt x="4398276" y="7924945"/>
                  <a:pt x="4393062" y="7927195"/>
                </a:cubicBezTo>
                <a:lnTo>
                  <a:pt x="4381678" y="7931655"/>
                </a:lnTo>
                <a:lnTo>
                  <a:pt x="4375659" y="7939074"/>
                </a:lnTo>
                <a:lnTo>
                  <a:pt x="4382134" y="7946118"/>
                </a:lnTo>
                <a:cubicBezTo>
                  <a:pt x="4387140" y="7949802"/>
                  <a:pt x="4392146" y="7953488"/>
                  <a:pt x="4392028" y="7956880"/>
                </a:cubicBezTo>
                <a:cubicBezTo>
                  <a:pt x="4391554" y="7970452"/>
                  <a:pt x="4350563" y="7968107"/>
                  <a:pt x="4350090" y="7981677"/>
                </a:cubicBezTo>
                <a:lnTo>
                  <a:pt x="4351254" y="7981745"/>
                </a:lnTo>
                <a:lnTo>
                  <a:pt x="4353788" y="7979978"/>
                </a:lnTo>
                <a:cubicBezTo>
                  <a:pt x="4355224" y="7975269"/>
                  <a:pt x="4358319" y="7976817"/>
                  <a:pt x="4364507" y="7979914"/>
                </a:cubicBezTo>
                <a:lnTo>
                  <a:pt x="4366139" y="7982595"/>
                </a:lnTo>
                <a:lnTo>
                  <a:pt x="4370583" y="7982850"/>
                </a:lnTo>
                <a:cubicBezTo>
                  <a:pt x="4370820" y="7976064"/>
                  <a:pt x="4411579" y="7985195"/>
                  <a:pt x="4390845" y="7990808"/>
                </a:cubicBezTo>
                <a:cubicBezTo>
                  <a:pt x="4390608" y="7997591"/>
                  <a:pt x="4370111" y="7996420"/>
                  <a:pt x="4370346" y="7989635"/>
                </a:cubicBezTo>
                <a:lnTo>
                  <a:pt x="4365191" y="7991112"/>
                </a:lnTo>
                <a:lnTo>
                  <a:pt x="4367822" y="7992428"/>
                </a:lnTo>
                <a:lnTo>
                  <a:pt x="4369498" y="8006792"/>
                </a:lnTo>
                <a:lnTo>
                  <a:pt x="4390371" y="8004378"/>
                </a:lnTo>
                <a:cubicBezTo>
                  <a:pt x="4410395" y="8019119"/>
                  <a:pt x="4410159" y="8025906"/>
                  <a:pt x="4471647" y="8029422"/>
                </a:cubicBezTo>
                <a:cubicBezTo>
                  <a:pt x="4471174" y="8042992"/>
                  <a:pt x="4491430" y="8050950"/>
                  <a:pt x="4532426" y="8053294"/>
                </a:cubicBezTo>
                <a:cubicBezTo>
                  <a:pt x="4511692" y="8058906"/>
                  <a:pt x="4511692" y="8058906"/>
                  <a:pt x="4511218" y="8072478"/>
                </a:cubicBezTo>
                <a:cubicBezTo>
                  <a:pt x="4511218" y="8072478"/>
                  <a:pt x="4510981" y="8079262"/>
                  <a:pt x="4510981" y="8079262"/>
                </a:cubicBezTo>
                <a:cubicBezTo>
                  <a:pt x="4531242" y="8087220"/>
                  <a:pt x="4531005" y="8094005"/>
                  <a:pt x="4530533" y="8107577"/>
                </a:cubicBezTo>
                <a:cubicBezTo>
                  <a:pt x="4509799" y="8113190"/>
                  <a:pt x="4509562" y="8119973"/>
                  <a:pt x="4489065" y="8118802"/>
                </a:cubicBezTo>
                <a:cubicBezTo>
                  <a:pt x="4469281" y="8097274"/>
                  <a:pt x="4469517" y="8090489"/>
                  <a:pt x="4490484" y="8078089"/>
                </a:cubicBezTo>
                <a:cubicBezTo>
                  <a:pt x="4490484" y="8078089"/>
                  <a:pt x="4490721" y="8071306"/>
                  <a:pt x="4490721" y="8071306"/>
                </a:cubicBezTo>
                <a:cubicBezTo>
                  <a:pt x="4470463" y="8063348"/>
                  <a:pt x="4449729" y="8068961"/>
                  <a:pt x="4429232" y="8067788"/>
                </a:cubicBezTo>
                <a:cubicBezTo>
                  <a:pt x="4408975" y="8059832"/>
                  <a:pt x="4429469" y="8061003"/>
                  <a:pt x="4429705" y="8054217"/>
                </a:cubicBezTo>
                <a:cubicBezTo>
                  <a:pt x="4429942" y="8047434"/>
                  <a:pt x="4389187" y="8038302"/>
                  <a:pt x="4409921" y="8032689"/>
                </a:cubicBezTo>
                <a:cubicBezTo>
                  <a:pt x="4389424" y="8031517"/>
                  <a:pt x="4389187" y="8038302"/>
                  <a:pt x="4388715" y="8051874"/>
                </a:cubicBezTo>
                <a:cubicBezTo>
                  <a:pt x="4388715" y="8051874"/>
                  <a:pt x="4388478" y="8058659"/>
                  <a:pt x="4408975" y="8059832"/>
                </a:cubicBezTo>
                <a:cubicBezTo>
                  <a:pt x="4388241" y="8065445"/>
                  <a:pt x="4408740" y="8066617"/>
                  <a:pt x="4388004" y="8072228"/>
                </a:cubicBezTo>
                <a:cubicBezTo>
                  <a:pt x="4388004" y="8072228"/>
                  <a:pt x="4367270" y="8077842"/>
                  <a:pt x="4367507" y="8071057"/>
                </a:cubicBezTo>
                <a:cubicBezTo>
                  <a:pt x="4347015" y="8069883"/>
                  <a:pt x="4347015" y="8069883"/>
                  <a:pt x="4347015" y="8069883"/>
                </a:cubicBezTo>
                <a:cubicBezTo>
                  <a:pt x="4347015" y="8069883"/>
                  <a:pt x="4347015" y="8069883"/>
                  <a:pt x="4347251" y="8063101"/>
                </a:cubicBezTo>
                <a:cubicBezTo>
                  <a:pt x="4347251" y="8063101"/>
                  <a:pt x="4347487" y="8056314"/>
                  <a:pt x="4367981" y="8057487"/>
                </a:cubicBezTo>
                <a:cubicBezTo>
                  <a:pt x="4368216" y="8050700"/>
                  <a:pt x="4368216" y="8050700"/>
                  <a:pt x="4368216" y="8050700"/>
                </a:cubicBezTo>
                <a:lnTo>
                  <a:pt x="4359289" y="8048702"/>
                </a:lnTo>
                <a:lnTo>
                  <a:pt x="4359417" y="8050648"/>
                </a:lnTo>
                <a:cubicBezTo>
                  <a:pt x="4354554" y="8056358"/>
                  <a:pt x="4345435" y="8059936"/>
                  <a:pt x="4335544" y="8063128"/>
                </a:cubicBezTo>
                <a:cubicBezTo>
                  <a:pt x="4335544" y="8063128"/>
                  <a:pt x="4334107" y="8067836"/>
                  <a:pt x="4337202" y="8069385"/>
                </a:cubicBezTo>
                <a:cubicBezTo>
                  <a:pt x="4340295" y="8070933"/>
                  <a:pt x="4338858" y="8075644"/>
                  <a:pt x="4341953" y="8077192"/>
                </a:cubicBezTo>
                <a:cubicBezTo>
                  <a:pt x="4341953" y="8077192"/>
                  <a:pt x="4341953" y="8077192"/>
                  <a:pt x="4340516" y="8081901"/>
                </a:cubicBezTo>
                <a:cubicBezTo>
                  <a:pt x="4340516" y="8081901"/>
                  <a:pt x="4335984" y="8085061"/>
                  <a:pt x="4335984" y="8085061"/>
                </a:cubicBezTo>
                <a:cubicBezTo>
                  <a:pt x="4335984" y="8085061"/>
                  <a:pt x="4335984" y="8085061"/>
                  <a:pt x="4334546" y="8089772"/>
                </a:cubicBezTo>
                <a:cubicBezTo>
                  <a:pt x="4334546" y="8089772"/>
                  <a:pt x="4334546" y="8089772"/>
                  <a:pt x="4337642" y="8091320"/>
                </a:cubicBezTo>
                <a:cubicBezTo>
                  <a:pt x="4338691" y="8105416"/>
                  <a:pt x="4338551" y="8117559"/>
                  <a:pt x="4334129" y="8126203"/>
                </a:cubicBezTo>
                <a:lnTo>
                  <a:pt x="4307342" y="8138934"/>
                </a:lnTo>
                <a:lnTo>
                  <a:pt x="4304758" y="8143360"/>
                </a:lnTo>
                <a:cubicBezTo>
                  <a:pt x="4304521" y="8150161"/>
                  <a:pt x="4325238" y="8144532"/>
                  <a:pt x="4325000" y="8151332"/>
                </a:cubicBezTo>
                <a:cubicBezTo>
                  <a:pt x="4325238" y="8144532"/>
                  <a:pt x="4345954" y="8138901"/>
                  <a:pt x="4366670" y="8133272"/>
                </a:cubicBezTo>
                <a:cubicBezTo>
                  <a:pt x="4366670" y="8133272"/>
                  <a:pt x="4366907" y="8126472"/>
                  <a:pt x="4346428" y="8125301"/>
                </a:cubicBezTo>
                <a:cubicBezTo>
                  <a:pt x="4346665" y="8118500"/>
                  <a:pt x="4326897" y="8096926"/>
                  <a:pt x="4347378" y="8098097"/>
                </a:cubicBezTo>
                <a:cubicBezTo>
                  <a:pt x="4367857" y="8099269"/>
                  <a:pt x="4408573" y="8108410"/>
                  <a:pt x="4428816" y="8116384"/>
                </a:cubicBezTo>
                <a:cubicBezTo>
                  <a:pt x="4428579" y="8123184"/>
                  <a:pt x="4489774" y="8133498"/>
                  <a:pt x="4509778" y="8148270"/>
                </a:cubicBezTo>
                <a:cubicBezTo>
                  <a:pt x="4530496" y="8142641"/>
                  <a:pt x="4530496" y="8142641"/>
                  <a:pt x="4550974" y="8143813"/>
                </a:cubicBezTo>
                <a:cubicBezTo>
                  <a:pt x="4571216" y="8151784"/>
                  <a:pt x="4529783" y="8163044"/>
                  <a:pt x="4570504" y="8172187"/>
                </a:cubicBezTo>
                <a:cubicBezTo>
                  <a:pt x="4549788" y="8177816"/>
                  <a:pt x="4549788" y="8177816"/>
                  <a:pt x="4549551" y="8184618"/>
                </a:cubicBezTo>
                <a:cubicBezTo>
                  <a:pt x="4570030" y="8185790"/>
                  <a:pt x="4570030" y="8185790"/>
                  <a:pt x="4590741" y="8180159"/>
                </a:cubicBezTo>
                <a:cubicBezTo>
                  <a:pt x="4611103" y="8184730"/>
                  <a:pt x="4626284" y="8190709"/>
                  <a:pt x="4633726" y="8197950"/>
                </a:cubicBezTo>
                <a:cubicBezTo>
                  <a:pt x="4641170" y="8205189"/>
                  <a:pt x="4640872" y="8213689"/>
                  <a:pt x="4630278" y="8223305"/>
                </a:cubicBezTo>
                <a:cubicBezTo>
                  <a:pt x="4609562" y="8228934"/>
                  <a:pt x="4589556" y="8214162"/>
                  <a:pt x="4568845" y="8219791"/>
                </a:cubicBezTo>
                <a:cubicBezTo>
                  <a:pt x="4548364" y="8218620"/>
                  <a:pt x="4569082" y="8212993"/>
                  <a:pt x="4548603" y="8211821"/>
                </a:cubicBezTo>
                <a:cubicBezTo>
                  <a:pt x="4548603" y="8211821"/>
                  <a:pt x="4548364" y="8218620"/>
                  <a:pt x="4527886" y="8217448"/>
                </a:cubicBezTo>
                <a:cubicBezTo>
                  <a:pt x="4528122" y="8210650"/>
                  <a:pt x="4527648" y="8224251"/>
                  <a:pt x="4527648" y="8224251"/>
                </a:cubicBezTo>
                <a:cubicBezTo>
                  <a:pt x="4507170" y="8223079"/>
                  <a:pt x="4507170" y="8223079"/>
                  <a:pt x="4507406" y="8216277"/>
                </a:cubicBezTo>
                <a:cubicBezTo>
                  <a:pt x="4486928" y="8215106"/>
                  <a:pt x="4486690" y="8221908"/>
                  <a:pt x="4466453" y="8213936"/>
                </a:cubicBezTo>
                <a:cubicBezTo>
                  <a:pt x="4466690" y="8207136"/>
                  <a:pt x="4446211" y="8205964"/>
                  <a:pt x="4446448" y="8199164"/>
                </a:cubicBezTo>
                <a:cubicBezTo>
                  <a:pt x="4446448" y="8199164"/>
                  <a:pt x="4425969" y="8197993"/>
                  <a:pt x="4426206" y="8191191"/>
                </a:cubicBezTo>
                <a:cubicBezTo>
                  <a:pt x="4426206" y="8191191"/>
                  <a:pt x="4405727" y="8190019"/>
                  <a:pt x="4405727" y="8190019"/>
                </a:cubicBezTo>
                <a:cubicBezTo>
                  <a:pt x="4385248" y="8188848"/>
                  <a:pt x="4365010" y="8180876"/>
                  <a:pt x="4365484" y="8167276"/>
                </a:cubicBezTo>
                <a:cubicBezTo>
                  <a:pt x="4345005" y="8166104"/>
                  <a:pt x="4324527" y="8164933"/>
                  <a:pt x="4324763" y="8158132"/>
                </a:cubicBezTo>
                <a:lnTo>
                  <a:pt x="4309688" y="8161527"/>
                </a:lnTo>
                <a:lnTo>
                  <a:pt x="4308678" y="8174532"/>
                </a:lnTo>
                <a:cubicBezTo>
                  <a:pt x="4309617" y="8183145"/>
                  <a:pt x="4309781" y="8191370"/>
                  <a:pt x="4306854" y="8198047"/>
                </a:cubicBezTo>
                <a:lnTo>
                  <a:pt x="4302439" y="8201124"/>
                </a:lnTo>
                <a:lnTo>
                  <a:pt x="4364725" y="8206591"/>
                </a:lnTo>
                <a:cubicBezTo>
                  <a:pt x="4348549" y="8215970"/>
                  <a:pt x="4308781" y="8220133"/>
                  <a:pt x="4298501" y="8230815"/>
                </a:cubicBezTo>
                <a:lnTo>
                  <a:pt x="4298649" y="8232116"/>
                </a:lnTo>
                <a:lnTo>
                  <a:pt x="4300329" y="8235495"/>
                </a:lnTo>
                <a:lnTo>
                  <a:pt x="4299181" y="8236769"/>
                </a:lnTo>
                <a:lnTo>
                  <a:pt x="4300019" y="8244102"/>
                </a:lnTo>
                <a:cubicBezTo>
                  <a:pt x="4299659" y="8254386"/>
                  <a:pt x="4294089" y="8262653"/>
                  <a:pt x="4288576" y="8269206"/>
                </a:cubicBezTo>
                <a:lnTo>
                  <a:pt x="4277565" y="8283932"/>
                </a:lnTo>
                <a:lnTo>
                  <a:pt x="4278184" y="8284659"/>
                </a:lnTo>
                <a:cubicBezTo>
                  <a:pt x="4276753" y="8289350"/>
                  <a:pt x="4276753" y="8289350"/>
                  <a:pt x="4275320" y="8294041"/>
                </a:cubicBezTo>
                <a:cubicBezTo>
                  <a:pt x="4275320" y="8294041"/>
                  <a:pt x="4272161" y="8292460"/>
                  <a:pt x="4267571" y="8295570"/>
                </a:cubicBezTo>
                <a:cubicBezTo>
                  <a:pt x="4264411" y="8293991"/>
                  <a:pt x="4259525" y="8286135"/>
                  <a:pt x="4259525" y="8286135"/>
                </a:cubicBezTo>
                <a:lnTo>
                  <a:pt x="4260930" y="8281533"/>
                </a:lnTo>
                <a:lnTo>
                  <a:pt x="4259101" y="8281258"/>
                </a:lnTo>
                <a:cubicBezTo>
                  <a:pt x="4256405" y="8282820"/>
                  <a:pt x="4256286" y="8286249"/>
                  <a:pt x="4256166" y="8289677"/>
                </a:cubicBezTo>
                <a:cubicBezTo>
                  <a:pt x="4235435" y="8278187"/>
                  <a:pt x="4230462" y="8269316"/>
                  <a:pt x="4225459" y="8261304"/>
                </a:cubicBezTo>
                <a:lnTo>
                  <a:pt x="4222058" y="8257152"/>
                </a:lnTo>
                <a:lnTo>
                  <a:pt x="4224677" y="8262771"/>
                </a:lnTo>
                <a:cubicBezTo>
                  <a:pt x="4216387" y="8269479"/>
                  <a:pt x="4210882" y="8276561"/>
                  <a:pt x="4206961" y="8283930"/>
                </a:cubicBezTo>
                <a:lnTo>
                  <a:pt x="4201779" y="8298373"/>
                </a:lnTo>
                <a:lnTo>
                  <a:pt x="4215597" y="8300884"/>
                </a:lnTo>
                <a:cubicBezTo>
                  <a:pt x="4215597" y="8300884"/>
                  <a:pt x="4216068" y="8287382"/>
                  <a:pt x="4216068" y="8287382"/>
                </a:cubicBezTo>
                <a:cubicBezTo>
                  <a:pt x="4236293" y="8295304"/>
                  <a:pt x="4236057" y="8302056"/>
                  <a:pt x="4256523" y="8303225"/>
                </a:cubicBezTo>
                <a:cubicBezTo>
                  <a:pt x="4256287" y="8309977"/>
                  <a:pt x="4256287" y="8309977"/>
                  <a:pt x="4256287" y="8309977"/>
                </a:cubicBezTo>
                <a:cubicBezTo>
                  <a:pt x="4256052" y="8316729"/>
                  <a:pt x="4256052" y="8316729"/>
                  <a:pt x="4255816" y="8323479"/>
                </a:cubicBezTo>
                <a:cubicBezTo>
                  <a:pt x="4317202" y="8326991"/>
                  <a:pt x="4358595" y="8315828"/>
                  <a:pt x="4399521" y="8318169"/>
                </a:cubicBezTo>
                <a:cubicBezTo>
                  <a:pt x="4378589" y="8330502"/>
                  <a:pt x="4419040" y="8346344"/>
                  <a:pt x="4418569" y="8359846"/>
                </a:cubicBezTo>
                <a:cubicBezTo>
                  <a:pt x="4439030" y="8361018"/>
                  <a:pt x="4439501" y="8347516"/>
                  <a:pt x="4439737" y="8340764"/>
                </a:cubicBezTo>
                <a:cubicBezTo>
                  <a:pt x="4439972" y="8334012"/>
                  <a:pt x="4480897" y="8336353"/>
                  <a:pt x="4480661" y="8343105"/>
                </a:cubicBezTo>
                <a:cubicBezTo>
                  <a:pt x="4480190" y="8356607"/>
                  <a:pt x="4459732" y="8355437"/>
                  <a:pt x="4479719" y="8370111"/>
                </a:cubicBezTo>
                <a:cubicBezTo>
                  <a:pt x="4500180" y="8371280"/>
                  <a:pt x="4520881" y="8365700"/>
                  <a:pt x="4520410" y="8379201"/>
                </a:cubicBezTo>
                <a:cubicBezTo>
                  <a:pt x="4479249" y="8383613"/>
                  <a:pt x="4478544" y="8403867"/>
                  <a:pt x="4457612" y="8416197"/>
                </a:cubicBezTo>
                <a:cubicBezTo>
                  <a:pt x="4416921" y="8407106"/>
                  <a:pt x="4437853" y="8394774"/>
                  <a:pt x="4438324" y="8381272"/>
                </a:cubicBezTo>
                <a:cubicBezTo>
                  <a:pt x="4417863" y="8380100"/>
                  <a:pt x="4397637" y="8372179"/>
                  <a:pt x="4397402" y="8378931"/>
                </a:cubicBezTo>
                <a:cubicBezTo>
                  <a:pt x="4397166" y="8385683"/>
                  <a:pt x="4417392" y="8393602"/>
                  <a:pt x="4396695" y="8399185"/>
                </a:cubicBezTo>
                <a:cubicBezTo>
                  <a:pt x="4396931" y="8392433"/>
                  <a:pt x="4335308" y="8395674"/>
                  <a:pt x="4335779" y="8382172"/>
                </a:cubicBezTo>
                <a:cubicBezTo>
                  <a:pt x="4315083" y="8387751"/>
                  <a:pt x="4315083" y="8387751"/>
                  <a:pt x="4294619" y="8386582"/>
                </a:cubicBezTo>
                <a:cubicBezTo>
                  <a:pt x="4294383" y="8393334"/>
                  <a:pt x="4294383" y="8393334"/>
                  <a:pt x="4273687" y="8398914"/>
                </a:cubicBezTo>
                <a:cubicBezTo>
                  <a:pt x="4273451" y="8405664"/>
                  <a:pt x="4293912" y="8406836"/>
                  <a:pt x="4314376" y="8408005"/>
                </a:cubicBezTo>
                <a:cubicBezTo>
                  <a:pt x="4293441" y="8420340"/>
                  <a:pt x="4252049" y="8431501"/>
                  <a:pt x="4271803" y="8452924"/>
                </a:cubicBezTo>
                <a:cubicBezTo>
                  <a:pt x="4271568" y="8459676"/>
                  <a:pt x="4271332" y="8466426"/>
                  <a:pt x="4250871" y="8465257"/>
                </a:cubicBezTo>
                <a:cubicBezTo>
                  <a:pt x="4250636" y="8472008"/>
                  <a:pt x="4271097" y="8473178"/>
                  <a:pt x="4291558" y="8474349"/>
                </a:cubicBezTo>
                <a:cubicBezTo>
                  <a:pt x="4270626" y="8486680"/>
                  <a:pt x="4270390" y="8493432"/>
                  <a:pt x="4290380" y="8508105"/>
                </a:cubicBezTo>
                <a:cubicBezTo>
                  <a:pt x="4269919" y="8506934"/>
                  <a:pt x="4249459" y="8505764"/>
                  <a:pt x="4249694" y="8499014"/>
                </a:cubicBezTo>
                <a:cubicBezTo>
                  <a:pt x="4228993" y="8504593"/>
                  <a:pt x="4208532" y="8503424"/>
                  <a:pt x="4187836" y="8509004"/>
                </a:cubicBezTo>
                <a:cubicBezTo>
                  <a:pt x="4208768" y="8496674"/>
                  <a:pt x="4167841" y="8494333"/>
                  <a:pt x="4188542" y="8488750"/>
                </a:cubicBezTo>
                <a:cubicBezTo>
                  <a:pt x="4188542" y="8488750"/>
                  <a:pt x="4188542" y="8488750"/>
                  <a:pt x="4209003" y="8489922"/>
                </a:cubicBezTo>
                <a:cubicBezTo>
                  <a:pt x="4178545" y="8481414"/>
                  <a:pt x="4168667" y="8470702"/>
                  <a:pt x="4161376" y="8459293"/>
                </a:cubicBezTo>
                <a:lnTo>
                  <a:pt x="4157053" y="8452584"/>
                </a:lnTo>
                <a:lnTo>
                  <a:pt x="4153100" y="8454938"/>
                </a:lnTo>
                <a:cubicBezTo>
                  <a:pt x="4141439" y="8465386"/>
                  <a:pt x="4138674" y="8480288"/>
                  <a:pt x="4169728" y="8501257"/>
                </a:cubicBezTo>
                <a:cubicBezTo>
                  <a:pt x="4148067" y="8490416"/>
                  <a:pt x="4142873" y="8498674"/>
                  <a:pt x="4141185" y="8510044"/>
                </a:cubicBezTo>
                <a:lnTo>
                  <a:pt x="4140402" y="8519027"/>
                </a:lnTo>
                <a:lnTo>
                  <a:pt x="4147984" y="8520217"/>
                </a:lnTo>
                <a:lnTo>
                  <a:pt x="4140003" y="8523589"/>
                </a:lnTo>
                <a:lnTo>
                  <a:pt x="4139668" y="8527435"/>
                </a:lnTo>
                <a:cubicBezTo>
                  <a:pt x="4138959" y="8532678"/>
                  <a:pt x="4137508" y="8536702"/>
                  <a:pt x="4133695" y="8537508"/>
                </a:cubicBezTo>
                <a:cubicBezTo>
                  <a:pt x="4135353" y="8543765"/>
                  <a:pt x="4166075" y="8548285"/>
                  <a:pt x="4151045" y="8562475"/>
                </a:cubicBezTo>
                <a:cubicBezTo>
                  <a:pt x="4141762" y="8557828"/>
                  <a:pt x="4147730" y="8549960"/>
                  <a:pt x="4138447" y="8545314"/>
                </a:cubicBezTo>
                <a:cubicBezTo>
                  <a:pt x="4078877" y="8553500"/>
                  <a:pt x="4119983" y="8617499"/>
                  <a:pt x="4067820" y="8613104"/>
                </a:cubicBezTo>
                <a:cubicBezTo>
                  <a:pt x="4071135" y="8625620"/>
                  <a:pt x="4077543" y="8639684"/>
                  <a:pt x="4082295" y="8647490"/>
                </a:cubicBezTo>
                <a:cubicBezTo>
                  <a:pt x="4063700" y="8655825"/>
                  <a:pt x="4050173" y="8668733"/>
                  <a:pt x="4038987" y="8683660"/>
                </a:cubicBezTo>
                <a:lnTo>
                  <a:pt x="4038508" y="8684449"/>
                </a:lnTo>
                <a:lnTo>
                  <a:pt x="4039353" y="8684497"/>
                </a:lnTo>
                <a:cubicBezTo>
                  <a:pt x="4061361" y="8685757"/>
                  <a:pt x="4061361" y="8685757"/>
                  <a:pt x="4061361" y="8685757"/>
                </a:cubicBezTo>
                <a:cubicBezTo>
                  <a:pt x="4061361" y="8685757"/>
                  <a:pt x="4061105" y="8693103"/>
                  <a:pt x="4039097" y="8691842"/>
                </a:cubicBezTo>
                <a:lnTo>
                  <a:pt x="4034423" y="8691183"/>
                </a:lnTo>
                <a:lnTo>
                  <a:pt x="4009704" y="8731940"/>
                </a:lnTo>
                <a:cubicBezTo>
                  <a:pt x="4000462" y="8748350"/>
                  <a:pt x="3990824" y="8764221"/>
                  <a:pt x="3978061" y="8777002"/>
                </a:cubicBezTo>
                <a:lnTo>
                  <a:pt x="3970052" y="8781216"/>
                </a:lnTo>
                <a:lnTo>
                  <a:pt x="3972580" y="8781259"/>
                </a:lnTo>
                <a:cubicBezTo>
                  <a:pt x="3972339" y="8788158"/>
                  <a:pt x="3972099" y="8795059"/>
                  <a:pt x="3951009" y="8793852"/>
                </a:cubicBezTo>
                <a:lnTo>
                  <a:pt x="3947623" y="8793019"/>
                </a:lnTo>
                <a:lnTo>
                  <a:pt x="3927667" y="8803519"/>
                </a:lnTo>
                <a:lnTo>
                  <a:pt x="3929562" y="8808166"/>
                </a:lnTo>
                <a:lnTo>
                  <a:pt x="3950528" y="8807652"/>
                </a:lnTo>
                <a:cubicBezTo>
                  <a:pt x="3992471" y="8816963"/>
                  <a:pt x="4034408" y="8826274"/>
                  <a:pt x="4012598" y="8845769"/>
                </a:cubicBezTo>
                <a:cubicBezTo>
                  <a:pt x="3991508" y="8844563"/>
                  <a:pt x="3970174" y="8850255"/>
                  <a:pt x="3949084" y="8849049"/>
                </a:cubicBezTo>
                <a:cubicBezTo>
                  <a:pt x="3949325" y="8842150"/>
                  <a:pt x="3949565" y="8835249"/>
                  <a:pt x="3970895" y="8829555"/>
                </a:cubicBezTo>
                <a:cubicBezTo>
                  <a:pt x="3960351" y="8828952"/>
                  <a:pt x="3955138" y="8826926"/>
                  <a:pt x="3949926" y="8824898"/>
                </a:cubicBezTo>
                <a:lnTo>
                  <a:pt x="3935037" y="8821593"/>
                </a:lnTo>
                <a:lnTo>
                  <a:pt x="3937358" y="8827284"/>
                </a:lnTo>
                <a:cubicBezTo>
                  <a:pt x="3937234" y="8834262"/>
                  <a:pt x="3934245" y="8840401"/>
                  <a:pt x="3929859" y="8846008"/>
                </a:cubicBezTo>
                <a:lnTo>
                  <a:pt x="3906927" y="8867759"/>
                </a:lnTo>
                <a:lnTo>
                  <a:pt x="3911285" y="8866065"/>
                </a:lnTo>
                <a:cubicBezTo>
                  <a:pt x="3926543" y="8863257"/>
                  <a:pt x="3946715" y="8864411"/>
                  <a:pt x="3966761" y="8869237"/>
                </a:cubicBezTo>
                <a:cubicBezTo>
                  <a:pt x="3946330" y="8875429"/>
                  <a:pt x="3925900" y="8881620"/>
                  <a:pt x="3905475" y="8887811"/>
                </a:cubicBezTo>
                <a:cubicBezTo>
                  <a:pt x="3890344" y="8886945"/>
                  <a:pt x="3897909" y="8887378"/>
                  <a:pt x="3894126" y="8887162"/>
                </a:cubicBezTo>
                <a:lnTo>
                  <a:pt x="3892589" y="8887073"/>
                </a:lnTo>
                <a:lnTo>
                  <a:pt x="3892030" y="8888144"/>
                </a:lnTo>
                <a:cubicBezTo>
                  <a:pt x="3891547" y="8892652"/>
                  <a:pt x="3892017" y="8896956"/>
                  <a:pt x="3891298" y="8899311"/>
                </a:cubicBezTo>
                <a:cubicBezTo>
                  <a:pt x="3873172" y="8911955"/>
                  <a:pt x="3843886" y="8902724"/>
                  <a:pt x="3836921" y="8937236"/>
                </a:cubicBezTo>
                <a:cubicBezTo>
                  <a:pt x="3831171" y="8956073"/>
                  <a:pt x="3838019" y="8992070"/>
                  <a:pt x="3818677" y="9020388"/>
                </a:cubicBezTo>
                <a:cubicBezTo>
                  <a:pt x="3800771" y="9043996"/>
                  <a:pt x="3753578" y="9058375"/>
                  <a:pt x="3748051" y="9088178"/>
                </a:cubicBezTo>
                <a:cubicBezTo>
                  <a:pt x="3745175" y="9097598"/>
                  <a:pt x="3762525" y="9122564"/>
                  <a:pt x="3731801" y="9118045"/>
                </a:cubicBezTo>
                <a:cubicBezTo>
                  <a:pt x="3725833" y="9125914"/>
                  <a:pt x="3719864" y="9133783"/>
                  <a:pt x="3716990" y="9143201"/>
                </a:cubicBezTo>
                <a:cubicBezTo>
                  <a:pt x="3715551" y="9147910"/>
                  <a:pt x="3711020" y="9151070"/>
                  <a:pt x="3709583" y="9155779"/>
                </a:cubicBezTo>
                <a:cubicBezTo>
                  <a:pt x="3702839" y="9201258"/>
                  <a:pt x="3675312" y="9279763"/>
                  <a:pt x="3631433" y="9306659"/>
                </a:cubicBezTo>
                <a:cubicBezTo>
                  <a:pt x="3623368" y="9286335"/>
                  <a:pt x="3615963" y="9298915"/>
                  <a:pt x="3588113" y="9284978"/>
                </a:cubicBezTo>
                <a:cubicBezTo>
                  <a:pt x="3583142" y="9266203"/>
                  <a:pt x="3624585" y="9270661"/>
                  <a:pt x="3599611" y="9247304"/>
                </a:cubicBezTo>
                <a:cubicBezTo>
                  <a:pt x="3604142" y="9244144"/>
                  <a:pt x="3610330" y="9247242"/>
                  <a:pt x="3622708" y="9253436"/>
                </a:cubicBezTo>
                <a:cubicBezTo>
                  <a:pt x="3590884" y="9194083"/>
                  <a:pt x="3632328" y="9198539"/>
                  <a:pt x="3618631" y="9126546"/>
                </a:cubicBezTo>
                <a:cubicBezTo>
                  <a:pt x="3641729" y="9132676"/>
                  <a:pt x="3652448" y="9132614"/>
                  <a:pt x="3680297" y="9146551"/>
                </a:cubicBezTo>
                <a:cubicBezTo>
                  <a:pt x="3681735" y="9141842"/>
                  <a:pt x="3681735" y="9141842"/>
                  <a:pt x="3689361" y="9140230"/>
                </a:cubicBezTo>
                <a:cubicBezTo>
                  <a:pt x="3689361" y="9140230"/>
                  <a:pt x="3690798" y="9135521"/>
                  <a:pt x="3692235" y="9130812"/>
                </a:cubicBezTo>
                <a:cubicBezTo>
                  <a:pt x="3698205" y="9122943"/>
                  <a:pt x="3701079" y="9113524"/>
                  <a:pt x="3708484" y="9100946"/>
                </a:cubicBezTo>
                <a:cubicBezTo>
                  <a:pt x="3693012" y="9093202"/>
                  <a:pt x="3722299" y="9102432"/>
                  <a:pt x="3715890" y="9088368"/>
                </a:cubicBezTo>
                <a:cubicBezTo>
                  <a:pt x="3712577" y="9075851"/>
                  <a:pt x="3691136" y="9075979"/>
                  <a:pt x="3678758" y="9069784"/>
                </a:cubicBezTo>
                <a:cubicBezTo>
                  <a:pt x="3734793" y="9038115"/>
                  <a:pt x="3681309" y="8967923"/>
                  <a:pt x="3756131" y="8956516"/>
                </a:cubicBezTo>
                <a:cubicBezTo>
                  <a:pt x="3771719" y="8893748"/>
                  <a:pt x="3821785" y="8869951"/>
                  <a:pt x="3834279" y="8805636"/>
                </a:cubicBezTo>
                <a:cubicBezTo>
                  <a:pt x="3809305" y="8782279"/>
                  <a:pt x="3848096" y="8807122"/>
                  <a:pt x="3823120" y="8783764"/>
                </a:cubicBezTo>
                <a:cubicBezTo>
                  <a:pt x="3835277" y="8778993"/>
                  <a:pt x="3864563" y="8788223"/>
                  <a:pt x="3873627" y="8781901"/>
                </a:cubicBezTo>
                <a:cubicBezTo>
                  <a:pt x="3894406" y="8748875"/>
                  <a:pt x="3888995" y="8708168"/>
                  <a:pt x="3934749" y="8698498"/>
                </a:cubicBezTo>
                <a:cubicBezTo>
                  <a:pt x="3928920" y="8694224"/>
                  <a:pt x="3926454" y="8690615"/>
                  <a:pt x="3925507" y="8687510"/>
                </a:cubicBezTo>
                <a:lnTo>
                  <a:pt x="3925462" y="8684895"/>
                </a:lnTo>
                <a:lnTo>
                  <a:pt x="3924322" y="8684603"/>
                </a:lnTo>
                <a:cubicBezTo>
                  <a:pt x="3916704" y="8681777"/>
                  <a:pt x="3911625" y="8679891"/>
                  <a:pt x="3911513" y="8683074"/>
                </a:cubicBezTo>
                <a:cubicBezTo>
                  <a:pt x="3901298" y="8680896"/>
                  <a:pt x="3900098" y="8678435"/>
                  <a:pt x="3903709" y="8676349"/>
                </a:cubicBezTo>
                <a:lnTo>
                  <a:pt x="3920472" y="8672785"/>
                </a:lnTo>
                <a:lnTo>
                  <a:pt x="3908118" y="8668886"/>
                </a:lnTo>
                <a:cubicBezTo>
                  <a:pt x="3906242" y="8651659"/>
                  <a:pt x="3960281" y="8673278"/>
                  <a:pt x="3953433" y="8637280"/>
                </a:cubicBezTo>
                <a:cubicBezTo>
                  <a:pt x="3971779" y="8635606"/>
                  <a:pt x="3978188" y="8649670"/>
                  <a:pt x="3998190" y="8654253"/>
                </a:cubicBezTo>
                <a:cubicBezTo>
                  <a:pt x="3993440" y="8646446"/>
                  <a:pt x="3991782" y="8640189"/>
                  <a:pt x="3996314" y="8637028"/>
                </a:cubicBezTo>
                <a:cubicBezTo>
                  <a:pt x="3987030" y="8632383"/>
                  <a:pt x="3985593" y="8637092"/>
                  <a:pt x="3973216" y="8630897"/>
                </a:cubicBezTo>
                <a:cubicBezTo>
                  <a:pt x="3973826" y="8623059"/>
                  <a:pt x="3972997" y="8619931"/>
                  <a:pt x="3972348" y="8616212"/>
                </a:cubicBezTo>
                <a:lnTo>
                  <a:pt x="3972524" y="8600731"/>
                </a:lnTo>
                <a:lnTo>
                  <a:pt x="3966203" y="8604216"/>
                </a:lnTo>
                <a:cubicBezTo>
                  <a:pt x="3961282" y="8604803"/>
                  <a:pt x="3956391" y="8604523"/>
                  <a:pt x="3956391" y="8604523"/>
                </a:cubicBezTo>
                <a:cubicBezTo>
                  <a:pt x="3936831" y="8603404"/>
                  <a:pt x="3955907" y="8618398"/>
                  <a:pt x="3936347" y="8617279"/>
                </a:cubicBezTo>
                <a:cubicBezTo>
                  <a:pt x="3917271" y="8602287"/>
                  <a:pt x="3937314" y="8589531"/>
                  <a:pt x="3937799" y="8575658"/>
                </a:cubicBezTo>
                <a:cubicBezTo>
                  <a:pt x="3947458" y="8579684"/>
                  <a:pt x="3957117" y="8583712"/>
                  <a:pt x="3964333" y="8587602"/>
                </a:cubicBezTo>
                <a:lnTo>
                  <a:pt x="3970382" y="8593263"/>
                </a:lnTo>
                <a:lnTo>
                  <a:pt x="3967804" y="8590190"/>
                </a:lnTo>
                <a:cubicBezTo>
                  <a:pt x="3970900" y="8591738"/>
                  <a:pt x="3970900" y="8591738"/>
                  <a:pt x="3973993" y="8593287"/>
                </a:cubicBezTo>
                <a:cubicBezTo>
                  <a:pt x="3973993" y="8593287"/>
                  <a:pt x="3973993" y="8593287"/>
                  <a:pt x="3981839" y="8602642"/>
                </a:cubicBezTo>
                <a:cubicBezTo>
                  <a:pt x="3981839" y="8602642"/>
                  <a:pt x="3981839" y="8602642"/>
                  <a:pt x="3983276" y="8597934"/>
                </a:cubicBezTo>
                <a:lnTo>
                  <a:pt x="4004228" y="8560644"/>
                </a:lnTo>
                <a:lnTo>
                  <a:pt x="3999632" y="8558957"/>
                </a:lnTo>
                <a:cubicBezTo>
                  <a:pt x="3999865" y="8552224"/>
                  <a:pt x="3999865" y="8552224"/>
                  <a:pt x="3999865" y="8552224"/>
                </a:cubicBezTo>
                <a:lnTo>
                  <a:pt x="4008329" y="8552707"/>
                </a:lnTo>
                <a:lnTo>
                  <a:pt x="4027271" y="8500528"/>
                </a:lnTo>
                <a:cubicBezTo>
                  <a:pt x="4037771" y="8489500"/>
                  <a:pt x="4079772" y="8445380"/>
                  <a:pt x="4056015" y="8406348"/>
                </a:cubicBezTo>
                <a:cubicBezTo>
                  <a:pt x="4070826" y="8381192"/>
                  <a:pt x="4064418" y="8367128"/>
                  <a:pt x="4093044" y="8343457"/>
                </a:cubicBezTo>
                <a:cubicBezTo>
                  <a:pt x="4079229" y="8341972"/>
                  <a:pt x="4077572" y="8335713"/>
                  <a:pt x="4066851" y="8335777"/>
                </a:cubicBezTo>
                <a:cubicBezTo>
                  <a:pt x="4063757" y="8334228"/>
                  <a:pt x="4063757" y="8334228"/>
                  <a:pt x="4063757" y="8334228"/>
                </a:cubicBezTo>
                <a:cubicBezTo>
                  <a:pt x="4059226" y="8337389"/>
                  <a:pt x="4056133" y="8335839"/>
                  <a:pt x="4054694" y="8340549"/>
                </a:cubicBezTo>
                <a:cubicBezTo>
                  <a:pt x="4051601" y="8339001"/>
                  <a:pt x="4051601" y="8339001"/>
                  <a:pt x="4048507" y="8337451"/>
                </a:cubicBezTo>
                <a:cubicBezTo>
                  <a:pt x="4045411" y="8335902"/>
                  <a:pt x="4042316" y="8334354"/>
                  <a:pt x="4042316" y="8334354"/>
                </a:cubicBezTo>
                <a:cubicBezTo>
                  <a:pt x="4046847" y="8331194"/>
                  <a:pt x="4051381" y="8328033"/>
                  <a:pt x="4054475" y="8329583"/>
                </a:cubicBezTo>
                <a:cubicBezTo>
                  <a:pt x="4054475" y="8329583"/>
                  <a:pt x="4055912" y="8324873"/>
                  <a:pt x="4059007" y="8326421"/>
                </a:cubicBezTo>
                <a:cubicBezTo>
                  <a:pt x="4059007" y="8326421"/>
                  <a:pt x="4059007" y="8326421"/>
                  <a:pt x="4055912" y="8324873"/>
                </a:cubicBezTo>
                <a:cubicBezTo>
                  <a:pt x="4040440" y="8317129"/>
                  <a:pt x="4076912" y="8302813"/>
                  <a:pt x="4058345" y="8293521"/>
                </a:cubicBezTo>
                <a:lnTo>
                  <a:pt x="4057040" y="8289978"/>
                </a:lnTo>
                <a:lnTo>
                  <a:pt x="4055873" y="8289874"/>
                </a:lnTo>
                <a:cubicBezTo>
                  <a:pt x="4053144" y="8289105"/>
                  <a:pt x="4053186" y="8287881"/>
                  <a:pt x="4053271" y="8285432"/>
                </a:cubicBezTo>
                <a:cubicBezTo>
                  <a:pt x="4053271" y="8285432"/>
                  <a:pt x="4053271" y="8285432"/>
                  <a:pt x="4075280" y="8286690"/>
                </a:cubicBezTo>
                <a:lnTo>
                  <a:pt x="4075193" y="8289188"/>
                </a:lnTo>
                <a:lnTo>
                  <a:pt x="4084318" y="8290235"/>
                </a:lnTo>
                <a:cubicBezTo>
                  <a:pt x="4094819" y="8279204"/>
                  <a:pt x="4067965" y="8238624"/>
                  <a:pt x="4104878" y="8246240"/>
                </a:cubicBezTo>
                <a:cubicBezTo>
                  <a:pt x="4103221" y="8239983"/>
                  <a:pt x="4093937" y="8235338"/>
                  <a:pt x="4095374" y="8230629"/>
                </a:cubicBezTo>
                <a:cubicBezTo>
                  <a:pt x="4087750" y="8232242"/>
                  <a:pt x="4086313" y="8236948"/>
                  <a:pt x="4070621" y="8218239"/>
                </a:cubicBezTo>
                <a:lnTo>
                  <a:pt x="4064432" y="8215142"/>
                </a:lnTo>
                <a:cubicBezTo>
                  <a:pt x="4064432" y="8215142"/>
                  <a:pt x="4064432" y="8215142"/>
                  <a:pt x="4062774" y="8208885"/>
                </a:cubicBezTo>
                <a:cubicBezTo>
                  <a:pt x="4059679" y="8207337"/>
                  <a:pt x="4059679" y="8207337"/>
                  <a:pt x="4059679" y="8207337"/>
                </a:cubicBezTo>
                <a:cubicBezTo>
                  <a:pt x="4037023" y="8223139"/>
                  <a:pt x="4045310" y="8254427"/>
                  <a:pt x="4038123" y="8277972"/>
                </a:cubicBezTo>
                <a:cubicBezTo>
                  <a:pt x="4036686" y="8282681"/>
                  <a:pt x="4019777" y="8279646"/>
                  <a:pt x="4019777" y="8279646"/>
                </a:cubicBezTo>
                <a:cubicBezTo>
                  <a:pt x="4019058" y="8282001"/>
                  <a:pt x="4018809" y="8288662"/>
                  <a:pt x="4017606" y="8295524"/>
                </a:cubicBezTo>
                <a:lnTo>
                  <a:pt x="4010925" y="8309994"/>
                </a:lnTo>
                <a:lnTo>
                  <a:pt x="4030324" y="8311104"/>
                </a:lnTo>
                <a:cubicBezTo>
                  <a:pt x="4041216" y="8314997"/>
                  <a:pt x="4046544" y="8320206"/>
                  <a:pt x="4043652" y="8324130"/>
                </a:cubicBezTo>
                <a:cubicBezTo>
                  <a:pt x="4040755" y="8328054"/>
                  <a:pt x="4029640" y="8330689"/>
                  <a:pt x="4007632" y="8329431"/>
                </a:cubicBezTo>
                <a:lnTo>
                  <a:pt x="3996418" y="8318467"/>
                </a:lnTo>
                <a:lnTo>
                  <a:pt x="3995293" y="8318962"/>
                </a:lnTo>
                <a:lnTo>
                  <a:pt x="3985808" y="8323141"/>
                </a:lnTo>
                <a:lnTo>
                  <a:pt x="3985119" y="8342861"/>
                </a:lnTo>
                <a:lnTo>
                  <a:pt x="3978486" y="8342121"/>
                </a:lnTo>
                <a:lnTo>
                  <a:pt x="3978437" y="8356665"/>
                </a:lnTo>
                <a:cubicBezTo>
                  <a:pt x="3972908" y="8386470"/>
                  <a:pt x="3956604" y="8413593"/>
                  <a:pt x="3937413" y="8439952"/>
                </a:cubicBezTo>
                <a:lnTo>
                  <a:pt x="3893430" y="8499268"/>
                </a:lnTo>
                <a:lnTo>
                  <a:pt x="3896376" y="8498877"/>
                </a:lnTo>
                <a:cubicBezTo>
                  <a:pt x="3906100" y="8501069"/>
                  <a:pt x="3910819" y="8506244"/>
                  <a:pt x="3900809" y="8512213"/>
                </a:cubicBezTo>
                <a:lnTo>
                  <a:pt x="3886261" y="8508935"/>
                </a:lnTo>
                <a:lnTo>
                  <a:pt x="3879067" y="8518636"/>
                </a:lnTo>
                <a:cubicBezTo>
                  <a:pt x="3855411" y="8561081"/>
                  <a:pt x="3847229" y="8611269"/>
                  <a:pt x="3804789" y="8633456"/>
                </a:cubicBezTo>
                <a:cubicBezTo>
                  <a:pt x="3814291" y="8649067"/>
                  <a:pt x="3805227" y="8655388"/>
                  <a:pt x="3809980" y="8663195"/>
                </a:cubicBezTo>
                <a:cubicBezTo>
                  <a:pt x="3802354" y="8664807"/>
                  <a:pt x="3789976" y="8658612"/>
                  <a:pt x="3784008" y="8666481"/>
                </a:cubicBezTo>
                <a:cubicBezTo>
                  <a:pt x="3779476" y="8669642"/>
                  <a:pt x="3788760" y="8674287"/>
                  <a:pt x="3798043" y="8678934"/>
                </a:cubicBezTo>
                <a:cubicBezTo>
                  <a:pt x="3751510" y="8726215"/>
                  <a:pt x="3705419" y="8795426"/>
                  <a:pt x="3662201" y="8855223"/>
                </a:cubicBezTo>
                <a:cubicBezTo>
                  <a:pt x="3656232" y="8863090"/>
                  <a:pt x="3656451" y="8874056"/>
                  <a:pt x="3653577" y="8883476"/>
                </a:cubicBezTo>
                <a:cubicBezTo>
                  <a:pt x="3655014" y="8878767"/>
                  <a:pt x="3636670" y="8880443"/>
                  <a:pt x="3636670" y="8880443"/>
                </a:cubicBezTo>
                <a:cubicBezTo>
                  <a:pt x="3623294" y="8900888"/>
                  <a:pt x="3647272" y="8950887"/>
                  <a:pt x="3589139" y="8954364"/>
                </a:cubicBezTo>
                <a:cubicBezTo>
                  <a:pt x="3588362" y="8991973"/>
                  <a:pt x="3545703" y="9003192"/>
                  <a:pt x="3532548" y="9034607"/>
                </a:cubicBezTo>
                <a:cubicBezTo>
                  <a:pt x="3526577" y="9042476"/>
                  <a:pt x="3536081" y="9058089"/>
                  <a:pt x="3530112" y="9065958"/>
                </a:cubicBezTo>
                <a:cubicBezTo>
                  <a:pt x="3516739" y="9086406"/>
                  <a:pt x="3490987" y="9100659"/>
                  <a:pt x="3479269" y="9127366"/>
                </a:cubicBezTo>
                <a:cubicBezTo>
                  <a:pt x="3448209" y="9182388"/>
                  <a:pt x="3451406" y="9265413"/>
                  <a:pt x="3409186" y="9298563"/>
                </a:cubicBezTo>
                <a:cubicBezTo>
                  <a:pt x="3420125" y="9309467"/>
                  <a:pt x="3414377" y="9328305"/>
                  <a:pt x="3401999" y="9322111"/>
                </a:cubicBezTo>
                <a:cubicBezTo>
                  <a:pt x="3378903" y="9315978"/>
                  <a:pt x="3383214" y="9301851"/>
                  <a:pt x="3386088" y="9292434"/>
                </a:cubicBezTo>
                <a:cubicBezTo>
                  <a:pt x="3386088" y="9292434"/>
                  <a:pt x="3386088" y="9292434"/>
                  <a:pt x="3387525" y="9287723"/>
                </a:cubicBezTo>
                <a:cubicBezTo>
                  <a:pt x="3359236" y="9251855"/>
                  <a:pt x="3403554" y="9246893"/>
                  <a:pt x="3407646" y="9221798"/>
                </a:cubicBezTo>
                <a:cubicBezTo>
                  <a:pt x="3409083" y="9217090"/>
                  <a:pt x="3388859" y="9201539"/>
                  <a:pt x="3390296" y="9196830"/>
                </a:cubicBezTo>
                <a:cubicBezTo>
                  <a:pt x="3390076" y="9185864"/>
                  <a:pt x="3405548" y="9193608"/>
                  <a:pt x="3394609" y="9182704"/>
                </a:cubicBezTo>
                <a:cubicBezTo>
                  <a:pt x="3412955" y="9181028"/>
                  <a:pt x="3400357" y="9163866"/>
                  <a:pt x="3422018" y="9174707"/>
                </a:cubicBezTo>
                <a:cubicBezTo>
                  <a:pt x="3397042" y="9151352"/>
                  <a:pt x="3407323" y="9129355"/>
                  <a:pt x="3419481" y="9124584"/>
                </a:cubicBezTo>
                <a:cubicBezTo>
                  <a:pt x="3368314" y="9093546"/>
                  <a:pt x="3384446" y="9134191"/>
                  <a:pt x="3386322" y="9151414"/>
                </a:cubicBezTo>
                <a:cubicBezTo>
                  <a:pt x="3357037" y="9142186"/>
                  <a:pt x="3380574" y="9170251"/>
                  <a:pt x="3379137" y="9174960"/>
                </a:cubicBezTo>
                <a:cubicBezTo>
                  <a:pt x="3374605" y="9178122"/>
                  <a:pt x="3359133" y="9170379"/>
                  <a:pt x="3353165" y="9178246"/>
                </a:cubicBezTo>
                <a:cubicBezTo>
                  <a:pt x="3341008" y="9183019"/>
                  <a:pt x="3364765" y="9222050"/>
                  <a:pt x="3337356" y="9230046"/>
                </a:cubicBezTo>
                <a:cubicBezTo>
                  <a:pt x="3352828" y="9237790"/>
                  <a:pt x="3336140" y="9245723"/>
                  <a:pt x="3337797" y="9251978"/>
                </a:cubicBezTo>
                <a:cubicBezTo>
                  <a:pt x="3353268" y="9259722"/>
                  <a:pt x="3354705" y="9255013"/>
                  <a:pt x="3370177" y="9262757"/>
                </a:cubicBezTo>
                <a:cubicBezTo>
                  <a:pt x="3331608" y="9248882"/>
                  <a:pt x="3344644" y="9287976"/>
                  <a:pt x="3301325" y="9266296"/>
                </a:cubicBezTo>
                <a:cubicBezTo>
                  <a:pt x="3312044" y="9266232"/>
                  <a:pt x="3302321" y="9239653"/>
                  <a:pt x="3314260" y="9223915"/>
                </a:cubicBezTo>
                <a:cubicBezTo>
                  <a:pt x="3314260" y="9223915"/>
                  <a:pt x="3314260" y="9223915"/>
                  <a:pt x="3315697" y="9219206"/>
                </a:cubicBezTo>
                <a:cubicBezTo>
                  <a:pt x="3306414" y="9214559"/>
                  <a:pt x="3310945" y="9211399"/>
                  <a:pt x="3312382" y="9206690"/>
                </a:cubicBezTo>
                <a:cubicBezTo>
                  <a:pt x="3310725" y="9200433"/>
                  <a:pt x="3296910" y="9198946"/>
                  <a:pt x="3296910" y="9198946"/>
                </a:cubicBezTo>
                <a:cubicBezTo>
                  <a:pt x="3284430" y="9111275"/>
                  <a:pt x="3332179" y="9048320"/>
                  <a:pt x="3343236" y="8988716"/>
                </a:cubicBezTo>
                <a:cubicBezTo>
                  <a:pt x="3343017" y="8977750"/>
                  <a:pt x="3306104" y="8970132"/>
                  <a:pt x="3312074" y="8962263"/>
                </a:cubicBezTo>
                <a:cubicBezTo>
                  <a:pt x="3310196" y="8945038"/>
                  <a:pt x="3335170" y="8968392"/>
                  <a:pt x="3341359" y="8971491"/>
                </a:cubicBezTo>
                <a:cubicBezTo>
                  <a:pt x="3342577" y="8955816"/>
                  <a:pt x="3365674" y="8961948"/>
                  <a:pt x="3343793" y="8940140"/>
                </a:cubicBezTo>
                <a:cubicBezTo>
                  <a:pt x="3343793" y="8940140"/>
                  <a:pt x="3343793" y="8940140"/>
                  <a:pt x="3340700" y="8938591"/>
                </a:cubicBezTo>
                <a:cubicBezTo>
                  <a:pt x="3342356" y="8944848"/>
                  <a:pt x="3337824" y="8948009"/>
                  <a:pt x="3334730" y="8946460"/>
                </a:cubicBezTo>
                <a:cubicBezTo>
                  <a:pt x="3333293" y="8951169"/>
                  <a:pt x="3327105" y="8948073"/>
                  <a:pt x="3324011" y="8946524"/>
                </a:cubicBezTo>
                <a:cubicBezTo>
                  <a:pt x="3320917" y="8944974"/>
                  <a:pt x="3322354" y="8940267"/>
                  <a:pt x="3322354" y="8940267"/>
                </a:cubicBezTo>
                <a:cubicBezTo>
                  <a:pt x="3323791" y="8935556"/>
                  <a:pt x="3326885" y="8937105"/>
                  <a:pt x="3326885" y="8937105"/>
                </a:cubicBezTo>
                <a:cubicBezTo>
                  <a:pt x="3322133" y="8929299"/>
                  <a:pt x="3315944" y="8926203"/>
                  <a:pt x="3314287" y="8919944"/>
                </a:cubicBezTo>
                <a:cubicBezTo>
                  <a:pt x="3286659" y="8916973"/>
                  <a:pt x="3310417" y="8956004"/>
                  <a:pt x="3259469" y="8935935"/>
                </a:cubicBezTo>
                <a:cubicBezTo>
                  <a:pt x="3273504" y="8948388"/>
                  <a:pt x="3276819" y="8960904"/>
                  <a:pt x="3289415" y="8978065"/>
                </a:cubicBezTo>
                <a:cubicBezTo>
                  <a:pt x="3263445" y="8981351"/>
                  <a:pt x="3266979" y="9004833"/>
                  <a:pt x="3248632" y="9006507"/>
                </a:cubicBezTo>
                <a:cubicBezTo>
                  <a:pt x="3258355" y="9033088"/>
                  <a:pt x="3268079" y="9059666"/>
                  <a:pt x="3235698" y="9048888"/>
                </a:cubicBezTo>
                <a:cubicBezTo>
                  <a:pt x="3251390" y="9067599"/>
                  <a:pt x="3251609" y="9078565"/>
                  <a:pt x="3227076" y="9077143"/>
                </a:cubicBezTo>
                <a:cubicBezTo>
                  <a:pt x="3241109" y="9089595"/>
                  <a:pt x="3234920" y="9086498"/>
                  <a:pt x="3258239" y="9103596"/>
                </a:cubicBezTo>
                <a:cubicBezTo>
                  <a:pt x="3267741" y="9119208"/>
                  <a:pt x="3241550" y="9111531"/>
                  <a:pt x="3238676" y="9120946"/>
                </a:cubicBezTo>
                <a:cubicBezTo>
                  <a:pt x="3226078" y="9103787"/>
                  <a:pt x="3230829" y="9111592"/>
                  <a:pt x="3204417" y="9092947"/>
                </a:cubicBezTo>
                <a:cubicBezTo>
                  <a:pt x="3178446" y="9096231"/>
                  <a:pt x="3225521" y="9152361"/>
                  <a:pt x="3158882" y="9113583"/>
                </a:cubicBezTo>
                <a:cubicBezTo>
                  <a:pt x="3158882" y="9113583"/>
                  <a:pt x="3158882" y="9113583"/>
                  <a:pt x="3157445" y="9118292"/>
                </a:cubicBezTo>
                <a:cubicBezTo>
                  <a:pt x="3157445" y="9118292"/>
                  <a:pt x="3154352" y="9116742"/>
                  <a:pt x="3151256" y="9115194"/>
                </a:cubicBezTo>
                <a:cubicBezTo>
                  <a:pt x="3148162" y="9113645"/>
                  <a:pt x="3148162" y="9113645"/>
                  <a:pt x="3148162" y="9113645"/>
                </a:cubicBezTo>
                <a:cubicBezTo>
                  <a:pt x="3148162" y="9113645"/>
                  <a:pt x="3148162" y="9113645"/>
                  <a:pt x="3149599" y="9108937"/>
                </a:cubicBezTo>
                <a:cubicBezTo>
                  <a:pt x="3134128" y="9101195"/>
                  <a:pt x="3137002" y="9091775"/>
                  <a:pt x="3147723" y="9091712"/>
                </a:cubicBezTo>
                <a:cubicBezTo>
                  <a:pt x="3104959" y="9021455"/>
                  <a:pt x="3163868" y="8980371"/>
                  <a:pt x="3136356" y="8906888"/>
                </a:cubicBezTo>
                <a:cubicBezTo>
                  <a:pt x="3156139" y="8900507"/>
                  <a:pt x="3139789" y="8848896"/>
                  <a:pt x="3108844" y="8833411"/>
                </a:cubicBezTo>
                <a:cubicBezTo>
                  <a:pt x="3104315" y="8836570"/>
                  <a:pt x="3096908" y="8849148"/>
                  <a:pt x="3070715" y="8841468"/>
                </a:cubicBezTo>
                <a:cubicBezTo>
                  <a:pt x="3088064" y="8866436"/>
                  <a:pt x="3063751" y="8875980"/>
                  <a:pt x="3064190" y="8897913"/>
                </a:cubicBezTo>
                <a:cubicBezTo>
                  <a:pt x="3062753" y="8902622"/>
                  <a:pt x="3079882" y="8916625"/>
                  <a:pt x="3081540" y="8922880"/>
                </a:cubicBezTo>
                <a:cubicBezTo>
                  <a:pt x="3080103" y="8927591"/>
                  <a:pt x="3043410" y="8930938"/>
                  <a:pt x="3077668" y="8958940"/>
                </a:cubicBezTo>
                <a:cubicBezTo>
                  <a:pt x="3050919" y="8999836"/>
                  <a:pt x="3083959" y="9043514"/>
                  <a:pt x="3042956" y="9060992"/>
                </a:cubicBezTo>
                <a:cubicBezTo>
                  <a:pt x="3038645" y="9075119"/>
                  <a:pt x="3038864" y="9086085"/>
                  <a:pt x="3035990" y="9095504"/>
                </a:cubicBezTo>
                <a:cubicBezTo>
                  <a:pt x="3035990" y="9095504"/>
                  <a:pt x="3035990" y="9095504"/>
                  <a:pt x="3036209" y="9106470"/>
                </a:cubicBezTo>
                <a:cubicBezTo>
                  <a:pt x="3034773" y="9111179"/>
                  <a:pt x="3031678" y="9109630"/>
                  <a:pt x="3025490" y="9106534"/>
                </a:cubicBezTo>
                <a:cubicBezTo>
                  <a:pt x="3019301" y="9103435"/>
                  <a:pt x="3013112" y="9100339"/>
                  <a:pt x="3014549" y="9095630"/>
                </a:cubicBezTo>
                <a:cubicBezTo>
                  <a:pt x="3014549" y="9095630"/>
                  <a:pt x="3014549" y="9095630"/>
                  <a:pt x="3015986" y="9090921"/>
                </a:cubicBezTo>
                <a:cubicBezTo>
                  <a:pt x="3017203" y="9075244"/>
                  <a:pt x="3016984" y="9064279"/>
                  <a:pt x="3021295" y="9050150"/>
                </a:cubicBezTo>
                <a:cubicBezTo>
                  <a:pt x="3021295" y="9050150"/>
                  <a:pt x="3021295" y="9050150"/>
                  <a:pt x="3018201" y="9048602"/>
                </a:cubicBezTo>
                <a:cubicBezTo>
                  <a:pt x="3016323" y="9031379"/>
                  <a:pt x="3009915" y="9017314"/>
                  <a:pt x="3015663" y="8998479"/>
                </a:cubicBezTo>
                <a:cubicBezTo>
                  <a:pt x="3003287" y="8992284"/>
                  <a:pt x="2990909" y="8986091"/>
                  <a:pt x="2978532" y="8979895"/>
                </a:cubicBezTo>
                <a:cubicBezTo>
                  <a:pt x="2994443" y="9009571"/>
                  <a:pt x="2994443" y="9009571"/>
                  <a:pt x="2963719" y="9005052"/>
                </a:cubicBezTo>
                <a:cubicBezTo>
                  <a:pt x="2963719" y="9005052"/>
                  <a:pt x="2963719" y="9005052"/>
                  <a:pt x="2960626" y="9003503"/>
                </a:cubicBezTo>
                <a:cubicBezTo>
                  <a:pt x="2960626" y="9003503"/>
                  <a:pt x="2962282" y="9009760"/>
                  <a:pt x="2962282" y="9009760"/>
                </a:cubicBezTo>
                <a:cubicBezTo>
                  <a:pt x="2963940" y="9016019"/>
                  <a:pt x="2963940" y="9016019"/>
                  <a:pt x="2967034" y="9017568"/>
                </a:cubicBezTo>
                <a:cubicBezTo>
                  <a:pt x="2968691" y="9023825"/>
                  <a:pt x="2968691" y="9023825"/>
                  <a:pt x="2965597" y="9022276"/>
                </a:cubicBezTo>
                <a:cubicBezTo>
                  <a:pt x="2965597" y="9022276"/>
                  <a:pt x="2962503" y="9020726"/>
                  <a:pt x="2959408" y="9019178"/>
                </a:cubicBezTo>
                <a:cubicBezTo>
                  <a:pt x="2956313" y="9017630"/>
                  <a:pt x="2954656" y="9011372"/>
                  <a:pt x="2953001" y="9005115"/>
                </a:cubicBezTo>
                <a:cubicBezTo>
                  <a:pt x="2953001" y="9005115"/>
                  <a:pt x="2949906" y="9003565"/>
                  <a:pt x="2949906" y="9003565"/>
                </a:cubicBezTo>
                <a:cubicBezTo>
                  <a:pt x="2914210" y="8980272"/>
                  <a:pt x="2914651" y="9002206"/>
                  <a:pt x="2891553" y="8996075"/>
                </a:cubicBezTo>
                <a:cubicBezTo>
                  <a:pt x="2878956" y="8978914"/>
                  <a:pt x="2884925" y="8971044"/>
                  <a:pt x="2872328" y="8953881"/>
                </a:cubicBezTo>
                <a:cubicBezTo>
                  <a:pt x="2873765" y="8949172"/>
                  <a:pt x="2873765" y="8949172"/>
                  <a:pt x="2873765" y="8949172"/>
                </a:cubicBezTo>
                <a:cubicBezTo>
                  <a:pt x="2875202" y="8944464"/>
                  <a:pt x="2873545" y="8938207"/>
                  <a:pt x="2874982" y="8933498"/>
                </a:cubicBezTo>
                <a:cubicBezTo>
                  <a:pt x="2862825" y="8938270"/>
                  <a:pt x="2861167" y="8932013"/>
                  <a:pt x="2854978" y="8928915"/>
                </a:cubicBezTo>
                <a:cubicBezTo>
                  <a:pt x="2833099" y="8907109"/>
                  <a:pt x="2817626" y="8899365"/>
                  <a:pt x="2801936" y="8880655"/>
                </a:cubicBezTo>
                <a:cubicBezTo>
                  <a:pt x="2813872" y="8864915"/>
                  <a:pt x="2819622" y="8846080"/>
                  <a:pt x="2819181" y="8824146"/>
                </a:cubicBezTo>
                <a:cubicBezTo>
                  <a:pt x="2811336" y="8814791"/>
                  <a:pt x="2796084" y="8818015"/>
                  <a:pt x="2782050" y="8805562"/>
                </a:cubicBezTo>
                <a:cubicBezTo>
                  <a:pt x="2798518" y="8786664"/>
                  <a:pt x="2790672" y="8777308"/>
                  <a:pt x="2780949" y="8750729"/>
                </a:cubicBezTo>
                <a:cubicBezTo>
                  <a:pt x="2814768" y="8756797"/>
                  <a:pt x="2828362" y="8747317"/>
                  <a:pt x="2831016" y="8726932"/>
                </a:cubicBezTo>
                <a:cubicBezTo>
                  <a:pt x="2823171" y="8717576"/>
                  <a:pt x="2809575" y="8727058"/>
                  <a:pt x="2800292" y="8722413"/>
                </a:cubicBezTo>
                <a:cubicBezTo>
                  <a:pt x="2790789" y="8706800"/>
                  <a:pt x="2786038" y="8698992"/>
                  <a:pt x="2768910" y="8684992"/>
                </a:cubicBezTo>
                <a:cubicBezTo>
                  <a:pt x="2783941" y="8670804"/>
                  <a:pt x="2744711" y="8624027"/>
                  <a:pt x="2770683" y="8620741"/>
                </a:cubicBezTo>
                <a:cubicBezTo>
                  <a:pt x="2773557" y="8611323"/>
                  <a:pt x="2750461" y="8605192"/>
                  <a:pt x="2753335" y="8595772"/>
                </a:cubicBezTo>
                <a:cubicBezTo>
                  <a:pt x="2753335" y="8595772"/>
                  <a:pt x="2753335" y="8595772"/>
                  <a:pt x="2737863" y="8588029"/>
                </a:cubicBezTo>
                <a:cubicBezTo>
                  <a:pt x="2731674" y="8584932"/>
                  <a:pt x="2728581" y="8583384"/>
                  <a:pt x="2730018" y="8578675"/>
                </a:cubicBezTo>
                <a:cubicBezTo>
                  <a:pt x="2730018" y="8578675"/>
                  <a:pt x="2734550" y="8575513"/>
                  <a:pt x="2740737" y="8578609"/>
                </a:cubicBezTo>
                <a:cubicBezTo>
                  <a:pt x="2740737" y="8578609"/>
                  <a:pt x="2740737" y="8578609"/>
                  <a:pt x="2762398" y="8589452"/>
                </a:cubicBezTo>
                <a:cubicBezTo>
                  <a:pt x="2762398" y="8589452"/>
                  <a:pt x="2762398" y="8589452"/>
                  <a:pt x="2765492" y="8591000"/>
                </a:cubicBezTo>
                <a:cubicBezTo>
                  <a:pt x="2813901" y="8560946"/>
                  <a:pt x="2734886" y="8515973"/>
                  <a:pt x="2743069" y="8465784"/>
                </a:cubicBezTo>
                <a:cubicBezTo>
                  <a:pt x="2742849" y="8454816"/>
                  <a:pt x="2756884" y="8467269"/>
                  <a:pt x="2767604" y="8467205"/>
                </a:cubicBezTo>
                <a:cubicBezTo>
                  <a:pt x="2756443" y="8445337"/>
                  <a:pt x="2730809" y="8389081"/>
                  <a:pt x="2784850" y="8410698"/>
                </a:cubicBezTo>
                <a:cubicBezTo>
                  <a:pt x="2775346" y="8395085"/>
                  <a:pt x="2758218" y="8381084"/>
                  <a:pt x="2741090" y="8367082"/>
                </a:cubicBezTo>
                <a:cubicBezTo>
                  <a:pt x="2764964" y="8335605"/>
                  <a:pt x="2761210" y="8301157"/>
                  <a:pt x="2732700" y="8254320"/>
                </a:cubicBezTo>
                <a:cubicBezTo>
                  <a:pt x="2732700" y="8254320"/>
                  <a:pt x="2732700" y="8254320"/>
                  <a:pt x="2723417" y="8249673"/>
                </a:cubicBezTo>
                <a:cubicBezTo>
                  <a:pt x="2717228" y="8246577"/>
                  <a:pt x="2712477" y="8238769"/>
                  <a:pt x="2712477" y="8238769"/>
                </a:cubicBezTo>
                <a:cubicBezTo>
                  <a:pt x="2713914" y="8234061"/>
                  <a:pt x="2720104" y="8237157"/>
                  <a:pt x="2726293" y="8240256"/>
                </a:cubicBezTo>
                <a:cubicBezTo>
                  <a:pt x="2726293" y="8240256"/>
                  <a:pt x="2726293" y="8240256"/>
                  <a:pt x="2735575" y="8244901"/>
                </a:cubicBezTo>
                <a:cubicBezTo>
                  <a:pt x="2772212" y="8238810"/>
                  <a:pt x="2732512" y="8206726"/>
                  <a:pt x="2713403" y="8181133"/>
                </a:cubicBezTo>
                <a:lnTo>
                  <a:pt x="2705811" y="8161635"/>
                </a:lnTo>
                <a:lnTo>
                  <a:pt x="2697533" y="8194757"/>
                </a:lnTo>
                <a:cubicBezTo>
                  <a:pt x="2696345" y="8199506"/>
                  <a:pt x="2695158" y="8204258"/>
                  <a:pt x="2691613" y="8208040"/>
                </a:cubicBezTo>
                <a:cubicBezTo>
                  <a:pt x="2691613" y="8208040"/>
                  <a:pt x="2691613" y="8208040"/>
                  <a:pt x="2693970" y="8209007"/>
                </a:cubicBezTo>
                <a:cubicBezTo>
                  <a:pt x="2685692" y="8221326"/>
                  <a:pt x="2683300" y="8241296"/>
                  <a:pt x="2693904" y="8250880"/>
                </a:cubicBezTo>
                <a:cubicBezTo>
                  <a:pt x="2689170" y="8259414"/>
                  <a:pt x="2685608" y="8273666"/>
                  <a:pt x="2677347" y="8275516"/>
                </a:cubicBezTo>
                <a:cubicBezTo>
                  <a:pt x="2677347" y="8275516"/>
                  <a:pt x="2679704" y="8276482"/>
                  <a:pt x="2676159" y="8280267"/>
                </a:cubicBezTo>
                <a:cubicBezTo>
                  <a:pt x="2674971" y="8285016"/>
                  <a:pt x="2673784" y="8289768"/>
                  <a:pt x="2670239" y="8293552"/>
                </a:cubicBezTo>
                <a:cubicBezTo>
                  <a:pt x="2670239" y="8293552"/>
                  <a:pt x="2669052" y="8298304"/>
                  <a:pt x="2671408" y="8299268"/>
                </a:cubicBezTo>
                <a:cubicBezTo>
                  <a:pt x="2671408" y="8299268"/>
                  <a:pt x="2671408" y="8299268"/>
                  <a:pt x="2670221" y="8304020"/>
                </a:cubicBezTo>
                <a:cubicBezTo>
                  <a:pt x="2667864" y="8303053"/>
                  <a:pt x="2666676" y="8307804"/>
                  <a:pt x="2665488" y="8312556"/>
                </a:cubicBezTo>
                <a:cubicBezTo>
                  <a:pt x="2665488" y="8312556"/>
                  <a:pt x="2665488" y="8312556"/>
                  <a:pt x="2661944" y="8316339"/>
                </a:cubicBezTo>
                <a:lnTo>
                  <a:pt x="2650173" y="8346895"/>
                </a:lnTo>
                <a:lnTo>
                  <a:pt x="2654859" y="8345909"/>
                </a:lnTo>
                <a:cubicBezTo>
                  <a:pt x="2657921" y="8347442"/>
                  <a:pt x="2662625" y="8355161"/>
                  <a:pt x="2662625" y="8355161"/>
                </a:cubicBezTo>
                <a:cubicBezTo>
                  <a:pt x="2662735" y="8360579"/>
                  <a:pt x="2661671" y="8364070"/>
                  <a:pt x="2660223" y="8367368"/>
                </a:cubicBezTo>
                <a:cubicBezTo>
                  <a:pt x="2658776" y="8370665"/>
                  <a:pt x="2656945" y="8373772"/>
                  <a:pt x="2655526" y="8378424"/>
                </a:cubicBezTo>
                <a:cubicBezTo>
                  <a:pt x="2654105" y="8383077"/>
                  <a:pt x="2649624" y="8386197"/>
                  <a:pt x="2649846" y="8397035"/>
                </a:cubicBezTo>
                <a:cubicBezTo>
                  <a:pt x="2649846" y="8397035"/>
                  <a:pt x="2645362" y="8400157"/>
                  <a:pt x="2639238" y="8397091"/>
                </a:cubicBezTo>
                <a:cubicBezTo>
                  <a:pt x="2636176" y="8395558"/>
                  <a:pt x="2634533" y="8389373"/>
                  <a:pt x="2634533" y="8389373"/>
                </a:cubicBezTo>
                <a:lnTo>
                  <a:pt x="2634497" y="8387591"/>
                </a:lnTo>
                <a:lnTo>
                  <a:pt x="2632325" y="8393231"/>
                </a:lnTo>
                <a:cubicBezTo>
                  <a:pt x="2632325" y="8393231"/>
                  <a:pt x="2633495" y="8398949"/>
                  <a:pt x="2631137" y="8397982"/>
                </a:cubicBezTo>
                <a:cubicBezTo>
                  <a:pt x="2629949" y="8402734"/>
                  <a:pt x="2629949" y="8402734"/>
                  <a:pt x="2628763" y="8407483"/>
                </a:cubicBezTo>
                <a:cubicBezTo>
                  <a:pt x="2627574" y="8412234"/>
                  <a:pt x="2625216" y="8411268"/>
                  <a:pt x="2622859" y="8410301"/>
                </a:cubicBezTo>
                <a:cubicBezTo>
                  <a:pt x="2618142" y="8408368"/>
                  <a:pt x="2615784" y="8407402"/>
                  <a:pt x="2616972" y="8402651"/>
                </a:cubicBezTo>
                <a:cubicBezTo>
                  <a:pt x="2618159" y="8397899"/>
                  <a:pt x="2620516" y="8398868"/>
                  <a:pt x="2621704" y="8394116"/>
                </a:cubicBezTo>
                <a:cubicBezTo>
                  <a:pt x="2621704" y="8394116"/>
                  <a:pt x="2621704" y="8394116"/>
                  <a:pt x="2619347" y="8393150"/>
                </a:cubicBezTo>
                <a:cubicBezTo>
                  <a:pt x="2620535" y="8388399"/>
                  <a:pt x="2614647" y="8380750"/>
                  <a:pt x="2619380" y="8372214"/>
                </a:cubicBezTo>
                <a:cubicBezTo>
                  <a:pt x="2589827" y="8407238"/>
                  <a:pt x="2576733" y="8480429"/>
                  <a:pt x="2544807" y="8524953"/>
                </a:cubicBezTo>
                <a:cubicBezTo>
                  <a:pt x="2563588" y="8585025"/>
                  <a:pt x="2528116" y="8633332"/>
                  <a:pt x="2511507" y="8689374"/>
                </a:cubicBezTo>
                <a:cubicBezTo>
                  <a:pt x="2478292" y="8801455"/>
                  <a:pt x="2435629" y="8920137"/>
                  <a:pt x="2395341" y="9029318"/>
                </a:cubicBezTo>
                <a:cubicBezTo>
                  <a:pt x="2397681" y="9040752"/>
                  <a:pt x="2396476" y="9055970"/>
                  <a:pt x="2398819" y="9067406"/>
                </a:cubicBezTo>
                <a:cubicBezTo>
                  <a:pt x="2392915" y="9070222"/>
                  <a:pt x="2389353" y="9084474"/>
                  <a:pt x="2379920" y="9080608"/>
                </a:cubicBezTo>
                <a:cubicBezTo>
                  <a:pt x="2385772" y="9109194"/>
                  <a:pt x="2375137" y="9120546"/>
                  <a:pt x="2362108" y="9151866"/>
                </a:cubicBezTo>
                <a:cubicBezTo>
                  <a:pt x="2375087" y="9151950"/>
                  <a:pt x="2371506" y="9176669"/>
                  <a:pt x="2367943" y="9190921"/>
                </a:cubicBezTo>
                <a:cubicBezTo>
                  <a:pt x="2362040" y="9193739"/>
                  <a:pt x="2353779" y="9195589"/>
                  <a:pt x="2345534" y="9186974"/>
                </a:cubicBezTo>
                <a:cubicBezTo>
                  <a:pt x="2336017" y="9235445"/>
                  <a:pt x="2323039" y="9235362"/>
                  <a:pt x="2314694" y="9289552"/>
                </a:cubicBezTo>
                <a:cubicBezTo>
                  <a:pt x="2335951" y="9277316"/>
                  <a:pt x="2315932" y="9253397"/>
                  <a:pt x="2345417" y="9260248"/>
                </a:cubicBezTo>
                <a:cubicBezTo>
                  <a:pt x="2334680" y="9334405"/>
                  <a:pt x="2308640" y="9386579"/>
                  <a:pt x="2294374" y="9454054"/>
                </a:cubicBezTo>
                <a:cubicBezTo>
                  <a:pt x="2279087" y="9421603"/>
                  <a:pt x="2279004" y="9473940"/>
                  <a:pt x="2267197" y="9479575"/>
                </a:cubicBezTo>
                <a:cubicBezTo>
                  <a:pt x="2269555" y="9480541"/>
                  <a:pt x="2271913" y="9481508"/>
                  <a:pt x="2274272" y="9482474"/>
                </a:cubicBezTo>
                <a:cubicBezTo>
                  <a:pt x="2275458" y="9477725"/>
                  <a:pt x="2276644" y="9472974"/>
                  <a:pt x="2277833" y="9468224"/>
                </a:cubicBezTo>
                <a:cubicBezTo>
                  <a:pt x="2277833" y="9468224"/>
                  <a:pt x="2279021" y="9463473"/>
                  <a:pt x="2281379" y="9464440"/>
                </a:cubicBezTo>
                <a:cubicBezTo>
                  <a:pt x="2281379" y="9464440"/>
                  <a:pt x="2282548" y="9470157"/>
                  <a:pt x="2282548" y="9470157"/>
                </a:cubicBezTo>
                <a:cubicBezTo>
                  <a:pt x="2281362" y="9474907"/>
                  <a:pt x="2280174" y="9479658"/>
                  <a:pt x="2276630" y="9483441"/>
                </a:cubicBezTo>
                <a:cubicBezTo>
                  <a:pt x="2276630" y="9483441"/>
                  <a:pt x="2276630" y="9483441"/>
                  <a:pt x="2278988" y="9484407"/>
                </a:cubicBezTo>
                <a:cubicBezTo>
                  <a:pt x="2275425" y="9498659"/>
                  <a:pt x="2268350" y="9495760"/>
                  <a:pt x="2268334" y="9506229"/>
                </a:cubicBezTo>
                <a:cubicBezTo>
                  <a:pt x="2250640" y="9504213"/>
                  <a:pt x="2242344" y="9527001"/>
                  <a:pt x="2229332" y="9547852"/>
                </a:cubicBezTo>
                <a:cubicBezTo>
                  <a:pt x="2228145" y="9552604"/>
                  <a:pt x="2226958" y="9557355"/>
                  <a:pt x="2224583" y="9566856"/>
                </a:cubicBezTo>
                <a:cubicBezTo>
                  <a:pt x="2222209" y="9576356"/>
                  <a:pt x="2219833" y="9585857"/>
                  <a:pt x="2216271" y="9600109"/>
                </a:cubicBezTo>
                <a:cubicBezTo>
                  <a:pt x="2233981" y="9591656"/>
                  <a:pt x="2239953" y="9546969"/>
                  <a:pt x="2257663" y="9538516"/>
                </a:cubicBezTo>
                <a:cubicBezTo>
                  <a:pt x="2258817" y="9554701"/>
                  <a:pt x="2250489" y="9598423"/>
                  <a:pt x="2250489" y="9598423"/>
                </a:cubicBezTo>
                <a:cubicBezTo>
                  <a:pt x="2243381" y="9616458"/>
                  <a:pt x="2225670" y="9624911"/>
                  <a:pt x="2215016" y="9646731"/>
                </a:cubicBezTo>
                <a:cubicBezTo>
                  <a:pt x="2205550" y="9663801"/>
                  <a:pt x="2210233" y="9686668"/>
                  <a:pt x="2192522" y="9695121"/>
                </a:cubicBezTo>
                <a:cubicBezTo>
                  <a:pt x="2178340" y="9710257"/>
                  <a:pt x="2174762" y="9734976"/>
                  <a:pt x="2168823" y="9758731"/>
                </a:cubicBezTo>
                <a:cubicBezTo>
                  <a:pt x="2162886" y="9782483"/>
                  <a:pt x="2158137" y="9801485"/>
                  <a:pt x="2151029" y="9819521"/>
                </a:cubicBezTo>
                <a:cubicBezTo>
                  <a:pt x="2149842" y="9824273"/>
                  <a:pt x="2147482" y="9823306"/>
                  <a:pt x="2145125" y="9822340"/>
                </a:cubicBezTo>
                <a:cubicBezTo>
                  <a:pt x="2142767" y="9821373"/>
                  <a:pt x="2143953" y="9816622"/>
                  <a:pt x="2143953" y="9816622"/>
                </a:cubicBezTo>
                <a:cubicBezTo>
                  <a:pt x="2143953" y="9816622"/>
                  <a:pt x="2143953" y="9816622"/>
                  <a:pt x="2145141" y="9811871"/>
                </a:cubicBezTo>
                <a:cubicBezTo>
                  <a:pt x="2151062" y="9798585"/>
                  <a:pt x="2156999" y="9774832"/>
                  <a:pt x="2160562" y="9760580"/>
                </a:cubicBezTo>
                <a:cubicBezTo>
                  <a:pt x="2165329" y="9731110"/>
                  <a:pt x="2171265" y="9707357"/>
                  <a:pt x="2186635" y="9687471"/>
                </a:cubicBezTo>
                <a:cubicBezTo>
                  <a:pt x="2186635" y="9687471"/>
                  <a:pt x="2186635" y="9687471"/>
                  <a:pt x="2184277" y="9686504"/>
                </a:cubicBezTo>
                <a:cubicBezTo>
                  <a:pt x="2180748" y="9679820"/>
                  <a:pt x="2180765" y="9669353"/>
                  <a:pt x="2180781" y="9658886"/>
                </a:cubicBezTo>
                <a:cubicBezTo>
                  <a:pt x="2178423" y="9657919"/>
                  <a:pt x="2178423" y="9657919"/>
                  <a:pt x="2176065" y="9656953"/>
                </a:cubicBezTo>
                <a:cubicBezTo>
                  <a:pt x="2176065" y="9656953"/>
                  <a:pt x="2173708" y="9655986"/>
                  <a:pt x="2174894" y="9651235"/>
                </a:cubicBezTo>
                <a:cubicBezTo>
                  <a:pt x="2174894" y="9651235"/>
                  <a:pt x="2174894" y="9651235"/>
                  <a:pt x="2173708" y="9655986"/>
                </a:cubicBezTo>
                <a:cubicBezTo>
                  <a:pt x="2151230" y="9693909"/>
                  <a:pt x="2160611" y="9729177"/>
                  <a:pt x="2132247" y="9759450"/>
                </a:cubicBezTo>
                <a:cubicBezTo>
                  <a:pt x="2121644" y="9749866"/>
                  <a:pt x="2134640" y="9739482"/>
                  <a:pt x="2121677" y="9728930"/>
                </a:cubicBezTo>
                <a:cubicBezTo>
                  <a:pt x="2131127" y="9722330"/>
                  <a:pt x="2133503" y="9712828"/>
                  <a:pt x="2128803" y="9700428"/>
                </a:cubicBezTo>
                <a:cubicBezTo>
                  <a:pt x="2121728" y="9697528"/>
                  <a:pt x="2122882" y="9713711"/>
                  <a:pt x="2114638" y="9705096"/>
                </a:cubicBezTo>
                <a:cubicBezTo>
                  <a:pt x="2113433" y="9720314"/>
                  <a:pt x="2111059" y="9729815"/>
                  <a:pt x="2106327" y="9738349"/>
                </a:cubicBezTo>
                <a:cubicBezTo>
                  <a:pt x="2103967" y="9737383"/>
                  <a:pt x="2103967" y="9737383"/>
                  <a:pt x="2101609" y="9736416"/>
                </a:cubicBezTo>
                <a:cubicBezTo>
                  <a:pt x="2101609" y="9736416"/>
                  <a:pt x="2102796" y="9731667"/>
                  <a:pt x="2102796" y="9731667"/>
                </a:cubicBezTo>
                <a:cubicBezTo>
                  <a:pt x="2106343" y="9727882"/>
                  <a:pt x="2108717" y="9718381"/>
                  <a:pt x="2108734" y="9707912"/>
                </a:cubicBezTo>
                <a:cubicBezTo>
                  <a:pt x="2108734" y="9707912"/>
                  <a:pt x="2108734" y="9707912"/>
                  <a:pt x="2109921" y="9703163"/>
                </a:cubicBezTo>
                <a:cubicBezTo>
                  <a:pt x="2105205" y="9701230"/>
                  <a:pt x="2095772" y="9697362"/>
                  <a:pt x="2100506" y="9688830"/>
                </a:cubicBezTo>
                <a:cubicBezTo>
                  <a:pt x="2092261" y="9680210"/>
                  <a:pt x="2098115" y="9708797"/>
                  <a:pt x="2089869" y="9700180"/>
                </a:cubicBezTo>
                <a:cubicBezTo>
                  <a:pt x="2088682" y="9704931"/>
                  <a:pt x="2088682" y="9704931"/>
                  <a:pt x="2088682" y="9704931"/>
                </a:cubicBezTo>
                <a:cubicBezTo>
                  <a:pt x="2083948" y="9713466"/>
                  <a:pt x="2092193" y="9722083"/>
                  <a:pt x="2094567" y="9712580"/>
                </a:cubicBezTo>
                <a:cubicBezTo>
                  <a:pt x="2098097" y="9719265"/>
                  <a:pt x="2085103" y="9729651"/>
                  <a:pt x="2081556" y="9733435"/>
                </a:cubicBezTo>
                <a:cubicBezTo>
                  <a:pt x="2094501" y="9754453"/>
                  <a:pt x="2075638" y="9746719"/>
                  <a:pt x="2080318" y="9769588"/>
                </a:cubicBezTo>
                <a:cubicBezTo>
                  <a:pt x="2075602" y="9767655"/>
                  <a:pt x="2068511" y="9775223"/>
                  <a:pt x="2062591" y="9788508"/>
                </a:cubicBezTo>
                <a:cubicBezTo>
                  <a:pt x="2062591" y="9788508"/>
                  <a:pt x="2062591" y="9788508"/>
                  <a:pt x="2060217" y="9798009"/>
                </a:cubicBezTo>
                <a:cubicBezTo>
                  <a:pt x="2062574" y="9798977"/>
                  <a:pt x="2063745" y="9804693"/>
                  <a:pt x="2066103" y="9805660"/>
                </a:cubicBezTo>
                <a:cubicBezTo>
                  <a:pt x="2068461" y="9806626"/>
                  <a:pt x="2070819" y="9807593"/>
                  <a:pt x="2071991" y="9813311"/>
                </a:cubicBezTo>
                <a:cubicBezTo>
                  <a:pt x="2071991" y="9813311"/>
                  <a:pt x="2071991" y="9813311"/>
                  <a:pt x="2074350" y="9814277"/>
                </a:cubicBezTo>
                <a:cubicBezTo>
                  <a:pt x="2074350" y="9814277"/>
                  <a:pt x="2074350" y="9814277"/>
                  <a:pt x="2073160" y="9819027"/>
                </a:cubicBezTo>
                <a:cubicBezTo>
                  <a:pt x="2070786" y="9828529"/>
                  <a:pt x="2062525" y="9830379"/>
                  <a:pt x="2053092" y="9826513"/>
                </a:cubicBezTo>
                <a:cubicBezTo>
                  <a:pt x="2053092" y="9826513"/>
                  <a:pt x="2053092" y="9826513"/>
                  <a:pt x="2050734" y="9825547"/>
                </a:cubicBezTo>
                <a:cubicBezTo>
                  <a:pt x="2049562" y="9819829"/>
                  <a:pt x="2047221" y="9808395"/>
                  <a:pt x="2048409" y="9803644"/>
                </a:cubicBezTo>
                <a:cubicBezTo>
                  <a:pt x="2048409" y="9803644"/>
                  <a:pt x="2049596" y="9798894"/>
                  <a:pt x="2049596" y="9798894"/>
                </a:cubicBezTo>
                <a:cubicBezTo>
                  <a:pt x="2049596" y="9798894"/>
                  <a:pt x="2049596" y="9798894"/>
                  <a:pt x="2053158" y="9784642"/>
                </a:cubicBezTo>
                <a:cubicBezTo>
                  <a:pt x="2050800" y="9783676"/>
                  <a:pt x="2048443" y="9782709"/>
                  <a:pt x="2046085" y="9781743"/>
                </a:cubicBezTo>
                <a:cubicBezTo>
                  <a:pt x="2059113" y="9750421"/>
                  <a:pt x="2034344" y="9745507"/>
                  <a:pt x="2037924" y="9720788"/>
                </a:cubicBezTo>
                <a:cubicBezTo>
                  <a:pt x="2037924" y="9720788"/>
                  <a:pt x="2035565" y="9719821"/>
                  <a:pt x="2036753" y="9715070"/>
                </a:cubicBezTo>
                <a:cubicBezTo>
                  <a:pt x="2036753" y="9715070"/>
                  <a:pt x="2036753" y="9715070"/>
                  <a:pt x="2034394" y="9714103"/>
                </a:cubicBezTo>
                <a:cubicBezTo>
                  <a:pt x="2027304" y="9721671"/>
                  <a:pt x="2033158" y="9750256"/>
                  <a:pt x="2034344" y="9745507"/>
                </a:cubicBezTo>
                <a:cubicBezTo>
                  <a:pt x="2036652" y="9777877"/>
                  <a:pt x="2016567" y="9795829"/>
                  <a:pt x="2021249" y="9818698"/>
                </a:cubicBezTo>
                <a:cubicBezTo>
                  <a:pt x="1976395" y="9831736"/>
                  <a:pt x="1977398" y="9942131"/>
                  <a:pt x="1963198" y="9967736"/>
                </a:cubicBezTo>
                <a:cubicBezTo>
                  <a:pt x="1952579" y="9968619"/>
                  <a:pt x="1950170" y="9999056"/>
                  <a:pt x="1943080" y="10006624"/>
                </a:cubicBezTo>
                <a:cubicBezTo>
                  <a:pt x="1938313" y="10036094"/>
                  <a:pt x="1930018" y="10058880"/>
                  <a:pt x="1919365" y="10080700"/>
                </a:cubicBezTo>
                <a:cubicBezTo>
                  <a:pt x="1918177" y="10085451"/>
                  <a:pt x="1914631" y="10089236"/>
                  <a:pt x="1909915" y="10087303"/>
                </a:cubicBezTo>
                <a:cubicBezTo>
                  <a:pt x="1907557" y="10086337"/>
                  <a:pt x="1906386" y="10080617"/>
                  <a:pt x="1907574" y="10075868"/>
                </a:cubicBezTo>
                <a:cubicBezTo>
                  <a:pt x="1915869" y="10053081"/>
                  <a:pt x="1926522" y="10031262"/>
                  <a:pt x="1928914" y="10011292"/>
                </a:cubicBezTo>
                <a:cubicBezTo>
                  <a:pt x="1908845" y="10018778"/>
                  <a:pt x="1901721" y="10047282"/>
                  <a:pt x="1888709" y="10068136"/>
                </a:cubicBezTo>
                <a:cubicBezTo>
                  <a:pt x="1904045" y="10069183"/>
                  <a:pt x="1895749" y="10091969"/>
                  <a:pt x="1889812" y="10115724"/>
                </a:cubicBezTo>
                <a:cubicBezTo>
                  <a:pt x="1898057" y="10124339"/>
                  <a:pt x="1898090" y="10103405"/>
                  <a:pt x="1903994" y="10100589"/>
                </a:cubicBezTo>
                <a:cubicBezTo>
                  <a:pt x="1923962" y="10155909"/>
                  <a:pt x="1914397" y="10235784"/>
                  <a:pt x="1868421" y="10211703"/>
                </a:cubicBezTo>
                <a:cubicBezTo>
                  <a:pt x="1874343" y="10198418"/>
                  <a:pt x="1874358" y="10187948"/>
                  <a:pt x="1863739" y="10188834"/>
                </a:cubicBezTo>
                <a:cubicBezTo>
                  <a:pt x="1863739" y="10188834"/>
                  <a:pt x="1862553" y="10193583"/>
                  <a:pt x="1860193" y="10192617"/>
                </a:cubicBezTo>
                <a:cubicBezTo>
                  <a:pt x="1856647" y="10196401"/>
                  <a:pt x="1856647" y="10196401"/>
                  <a:pt x="1854290" y="10195435"/>
                </a:cubicBezTo>
                <a:cubicBezTo>
                  <a:pt x="1854290" y="10195435"/>
                  <a:pt x="1853103" y="10200186"/>
                  <a:pt x="1853103" y="10200186"/>
                </a:cubicBezTo>
                <a:cubicBezTo>
                  <a:pt x="1861313" y="10229738"/>
                  <a:pt x="1824704" y="10251393"/>
                  <a:pt x="1827012" y="10283763"/>
                </a:cubicBezTo>
                <a:cubicBezTo>
                  <a:pt x="1824654" y="10282796"/>
                  <a:pt x="1823178" y="10283500"/>
                  <a:pt x="1822087" y="10285263"/>
                </a:cubicBezTo>
                <a:lnTo>
                  <a:pt x="1821509" y="10287000"/>
                </a:lnTo>
                <a:lnTo>
                  <a:pt x="1782252" y="10287000"/>
                </a:lnTo>
                <a:lnTo>
                  <a:pt x="1783514" y="10278700"/>
                </a:lnTo>
                <a:cubicBezTo>
                  <a:pt x="1790637" y="10251178"/>
                  <a:pt x="1801726" y="10234118"/>
                  <a:pt x="1792946" y="10191240"/>
                </a:cubicBezTo>
                <a:cubicBezTo>
                  <a:pt x="1809485" y="10177070"/>
                  <a:pt x="1851983" y="10163065"/>
                  <a:pt x="1836714" y="10120145"/>
                </a:cubicBezTo>
                <a:cubicBezTo>
                  <a:pt x="1836714" y="10120145"/>
                  <a:pt x="1836714" y="10120145"/>
                  <a:pt x="1839071" y="10121111"/>
                </a:cubicBezTo>
                <a:cubicBezTo>
                  <a:pt x="1840259" y="10116362"/>
                  <a:pt x="1839088" y="10110644"/>
                  <a:pt x="1839088" y="10110644"/>
                </a:cubicBezTo>
                <a:cubicBezTo>
                  <a:pt x="1840276" y="10105893"/>
                  <a:pt x="1840276" y="10105893"/>
                  <a:pt x="1840276" y="10105893"/>
                </a:cubicBezTo>
                <a:cubicBezTo>
                  <a:pt x="1840276" y="10105893"/>
                  <a:pt x="1840276" y="10105893"/>
                  <a:pt x="1842634" y="10106859"/>
                </a:cubicBezTo>
                <a:cubicBezTo>
                  <a:pt x="1843822" y="10102110"/>
                  <a:pt x="1844991" y="10107826"/>
                  <a:pt x="1844991" y="10107826"/>
                </a:cubicBezTo>
                <a:cubicBezTo>
                  <a:pt x="1855612" y="10106942"/>
                  <a:pt x="1852083" y="10100258"/>
                  <a:pt x="1867402" y="10111775"/>
                </a:cubicBezTo>
                <a:cubicBezTo>
                  <a:pt x="1869777" y="10102274"/>
                  <a:pt x="1849742" y="10088823"/>
                  <a:pt x="1863923" y="10073689"/>
                </a:cubicBezTo>
                <a:cubicBezTo>
                  <a:pt x="1858019" y="10076505"/>
                  <a:pt x="1855662" y="10075539"/>
                  <a:pt x="1858036" y="10066038"/>
                </a:cubicBezTo>
                <a:cubicBezTo>
                  <a:pt x="1843872" y="10070705"/>
                  <a:pt x="1861516" y="10104124"/>
                  <a:pt x="1849742" y="10088823"/>
                </a:cubicBezTo>
                <a:cubicBezTo>
                  <a:pt x="1849742" y="10088823"/>
                  <a:pt x="1849742" y="10088823"/>
                  <a:pt x="1847384" y="10087858"/>
                </a:cubicBezTo>
                <a:cubicBezTo>
                  <a:pt x="1849742" y="10088823"/>
                  <a:pt x="1848553" y="10093576"/>
                  <a:pt x="1848553" y="10093576"/>
                </a:cubicBezTo>
                <a:cubicBezTo>
                  <a:pt x="1850911" y="10094542"/>
                  <a:pt x="1849725" y="10099292"/>
                  <a:pt x="1847367" y="10098325"/>
                </a:cubicBezTo>
                <a:cubicBezTo>
                  <a:pt x="1845008" y="10097359"/>
                  <a:pt x="1842650" y="10096392"/>
                  <a:pt x="1842650" y="10096392"/>
                </a:cubicBezTo>
                <a:cubicBezTo>
                  <a:pt x="1842650" y="10096392"/>
                  <a:pt x="1841481" y="10090676"/>
                  <a:pt x="1841481" y="10090676"/>
                </a:cubicBezTo>
                <a:cubicBezTo>
                  <a:pt x="1834406" y="10087775"/>
                  <a:pt x="1839139" y="10079241"/>
                  <a:pt x="1834423" y="10077308"/>
                </a:cubicBezTo>
                <a:cubicBezTo>
                  <a:pt x="1834423" y="10077308"/>
                  <a:pt x="1834423" y="10077308"/>
                  <a:pt x="1833235" y="10082057"/>
                </a:cubicBezTo>
                <a:cubicBezTo>
                  <a:pt x="1830876" y="10081091"/>
                  <a:pt x="1830876" y="10081091"/>
                  <a:pt x="1828518" y="10080124"/>
                </a:cubicBezTo>
                <a:cubicBezTo>
                  <a:pt x="1828518" y="10080124"/>
                  <a:pt x="1828518" y="10080124"/>
                  <a:pt x="1829706" y="10075375"/>
                </a:cubicBezTo>
                <a:cubicBezTo>
                  <a:pt x="1829706" y="10075375"/>
                  <a:pt x="1830893" y="10070623"/>
                  <a:pt x="1833252" y="10071590"/>
                </a:cubicBezTo>
                <a:cubicBezTo>
                  <a:pt x="1833252" y="10071590"/>
                  <a:pt x="1833252" y="10071590"/>
                  <a:pt x="1830893" y="10070623"/>
                </a:cubicBezTo>
                <a:cubicBezTo>
                  <a:pt x="1830928" y="10049687"/>
                  <a:pt x="1833302" y="10040186"/>
                  <a:pt x="1843938" y="10028834"/>
                </a:cubicBezTo>
                <a:cubicBezTo>
                  <a:pt x="1849826" y="10036485"/>
                  <a:pt x="1841563" y="10038337"/>
                  <a:pt x="1843905" y="10049770"/>
                </a:cubicBezTo>
                <a:cubicBezTo>
                  <a:pt x="1859275" y="10029884"/>
                  <a:pt x="1849876" y="10005081"/>
                  <a:pt x="1864074" y="9979479"/>
                </a:cubicBezTo>
                <a:cubicBezTo>
                  <a:pt x="1864074" y="9979479"/>
                  <a:pt x="1864074" y="9979479"/>
                  <a:pt x="1866434" y="9980445"/>
                </a:cubicBezTo>
                <a:cubicBezTo>
                  <a:pt x="1866434" y="9980445"/>
                  <a:pt x="1864074" y="9979479"/>
                  <a:pt x="1865262" y="9974727"/>
                </a:cubicBezTo>
                <a:cubicBezTo>
                  <a:pt x="1866450" y="9969976"/>
                  <a:pt x="1862904" y="9973761"/>
                  <a:pt x="1858187" y="9971828"/>
                </a:cubicBezTo>
                <a:cubicBezTo>
                  <a:pt x="1857001" y="9976577"/>
                  <a:pt x="1854643" y="9975611"/>
                  <a:pt x="1852283" y="9974644"/>
                </a:cubicBezTo>
                <a:cubicBezTo>
                  <a:pt x="1848738" y="9978429"/>
                  <a:pt x="1847552" y="9983178"/>
                  <a:pt x="1847552" y="9983178"/>
                </a:cubicBezTo>
                <a:cubicBezTo>
                  <a:pt x="1846363" y="9987930"/>
                  <a:pt x="1846363" y="9987930"/>
                  <a:pt x="1848721" y="9988896"/>
                </a:cubicBezTo>
                <a:cubicBezTo>
                  <a:pt x="1848721" y="9988896"/>
                  <a:pt x="1851081" y="9989863"/>
                  <a:pt x="1852250" y="9995581"/>
                </a:cubicBezTo>
                <a:cubicBezTo>
                  <a:pt x="1851062" y="10000330"/>
                  <a:pt x="1848688" y="10009833"/>
                  <a:pt x="1843972" y="10007900"/>
                </a:cubicBezTo>
                <a:cubicBezTo>
                  <a:pt x="1843972" y="10007900"/>
                  <a:pt x="1843972" y="10007900"/>
                  <a:pt x="1841598" y="10017400"/>
                </a:cubicBezTo>
                <a:cubicBezTo>
                  <a:pt x="1841598" y="10017400"/>
                  <a:pt x="1839239" y="10016434"/>
                  <a:pt x="1839239" y="10016434"/>
                </a:cubicBezTo>
                <a:cubicBezTo>
                  <a:pt x="1836881" y="10015467"/>
                  <a:pt x="1836881" y="10015467"/>
                  <a:pt x="1836881" y="10015467"/>
                </a:cubicBezTo>
                <a:cubicBezTo>
                  <a:pt x="1836881" y="10015467"/>
                  <a:pt x="1836881" y="10015467"/>
                  <a:pt x="1839255" y="10005967"/>
                </a:cubicBezTo>
                <a:cubicBezTo>
                  <a:pt x="1834540" y="10004034"/>
                  <a:pt x="1832182" y="10003067"/>
                  <a:pt x="1831011" y="9997349"/>
                </a:cubicBezTo>
                <a:cubicBezTo>
                  <a:pt x="1828636" y="10006850"/>
                  <a:pt x="1823903" y="10015384"/>
                  <a:pt x="1825074" y="10021102"/>
                </a:cubicBezTo>
                <a:cubicBezTo>
                  <a:pt x="1825074" y="10021102"/>
                  <a:pt x="1827432" y="10022068"/>
                  <a:pt x="1827432" y="10022068"/>
                </a:cubicBezTo>
                <a:cubicBezTo>
                  <a:pt x="1830978" y="10018284"/>
                  <a:pt x="1833335" y="10019250"/>
                  <a:pt x="1832149" y="10024001"/>
                </a:cubicBezTo>
                <a:cubicBezTo>
                  <a:pt x="1833319" y="10029719"/>
                  <a:pt x="1830961" y="10028753"/>
                  <a:pt x="1830961" y="10028753"/>
                </a:cubicBezTo>
                <a:cubicBezTo>
                  <a:pt x="1827415" y="10032536"/>
                  <a:pt x="1822698" y="10030603"/>
                  <a:pt x="1820340" y="10029636"/>
                </a:cubicBezTo>
                <a:cubicBezTo>
                  <a:pt x="1820340" y="10029636"/>
                  <a:pt x="1820340" y="10029636"/>
                  <a:pt x="1817982" y="10028670"/>
                </a:cubicBezTo>
                <a:cubicBezTo>
                  <a:pt x="1816812" y="10022954"/>
                  <a:pt x="1815641" y="10017236"/>
                  <a:pt x="1818017" y="10007733"/>
                </a:cubicBezTo>
                <a:cubicBezTo>
                  <a:pt x="1819203" y="10002984"/>
                  <a:pt x="1823936" y="9994450"/>
                  <a:pt x="1827483" y="9990665"/>
                </a:cubicBezTo>
                <a:cubicBezTo>
                  <a:pt x="1827483" y="9990665"/>
                  <a:pt x="1828671" y="9985916"/>
                  <a:pt x="1831027" y="9986882"/>
                </a:cubicBezTo>
                <a:cubicBezTo>
                  <a:pt x="1832215" y="9982131"/>
                  <a:pt x="1834573" y="9983097"/>
                  <a:pt x="1834573" y="9983097"/>
                </a:cubicBezTo>
                <a:cubicBezTo>
                  <a:pt x="1834573" y="9983097"/>
                  <a:pt x="1835761" y="9978346"/>
                  <a:pt x="1835761" y="9978346"/>
                </a:cubicBezTo>
                <a:cubicBezTo>
                  <a:pt x="1836947" y="9973597"/>
                  <a:pt x="1838135" y="9968845"/>
                  <a:pt x="1841681" y="9965061"/>
                </a:cubicBezTo>
                <a:cubicBezTo>
                  <a:pt x="1840510" y="9959345"/>
                  <a:pt x="1841697" y="9954593"/>
                  <a:pt x="1842886" y="9949844"/>
                </a:cubicBezTo>
                <a:cubicBezTo>
                  <a:pt x="1842886" y="9949844"/>
                  <a:pt x="1842886" y="9949844"/>
                  <a:pt x="1844072" y="9945093"/>
                </a:cubicBezTo>
                <a:cubicBezTo>
                  <a:pt x="1844072" y="9945093"/>
                  <a:pt x="1844072" y="9945093"/>
                  <a:pt x="1841714" y="9944126"/>
                </a:cubicBezTo>
                <a:cubicBezTo>
                  <a:pt x="1845277" y="9929874"/>
                  <a:pt x="1852368" y="9922306"/>
                  <a:pt x="1861817" y="9915703"/>
                </a:cubicBezTo>
                <a:cubicBezTo>
                  <a:pt x="1857102" y="9913770"/>
                  <a:pt x="1851213" y="9906122"/>
                  <a:pt x="1866550" y="9907169"/>
                </a:cubicBezTo>
                <a:cubicBezTo>
                  <a:pt x="1865380" y="9901453"/>
                  <a:pt x="1865380" y="9901453"/>
                  <a:pt x="1865380" y="9901453"/>
                </a:cubicBezTo>
                <a:cubicBezTo>
                  <a:pt x="1866566" y="9896702"/>
                  <a:pt x="1866566" y="9896702"/>
                  <a:pt x="1868926" y="9897669"/>
                </a:cubicBezTo>
                <a:cubicBezTo>
                  <a:pt x="1870114" y="9892917"/>
                  <a:pt x="1874829" y="9894852"/>
                  <a:pt x="1874829" y="9894852"/>
                </a:cubicBezTo>
                <a:cubicBezTo>
                  <a:pt x="1875999" y="9900568"/>
                  <a:pt x="1878356" y="9901535"/>
                  <a:pt x="1877170" y="9906286"/>
                </a:cubicBezTo>
                <a:cubicBezTo>
                  <a:pt x="1877170" y="9906286"/>
                  <a:pt x="1877170" y="9906286"/>
                  <a:pt x="1879528" y="9907252"/>
                </a:cubicBezTo>
                <a:cubicBezTo>
                  <a:pt x="1892523" y="9896868"/>
                  <a:pt x="1896119" y="9861680"/>
                  <a:pt x="1909114" y="9851294"/>
                </a:cubicBezTo>
                <a:cubicBezTo>
                  <a:pt x="1910300" y="9846543"/>
                  <a:pt x="1887891" y="9842596"/>
                  <a:pt x="1900885" y="9832210"/>
                </a:cubicBezTo>
                <a:cubicBezTo>
                  <a:pt x="1892641" y="9823594"/>
                  <a:pt x="1868992" y="9855798"/>
                  <a:pt x="1878425" y="9859664"/>
                </a:cubicBezTo>
                <a:cubicBezTo>
                  <a:pt x="1889027" y="9869248"/>
                  <a:pt x="1865448" y="9859581"/>
                  <a:pt x="1865414" y="9880517"/>
                </a:cubicBezTo>
                <a:cubicBezTo>
                  <a:pt x="1860698" y="9878584"/>
                  <a:pt x="1861884" y="9873833"/>
                  <a:pt x="1860712" y="9868117"/>
                </a:cubicBezTo>
                <a:cubicBezTo>
                  <a:pt x="1858356" y="9867150"/>
                  <a:pt x="1853623" y="9875685"/>
                  <a:pt x="1854810" y="9870933"/>
                </a:cubicBezTo>
                <a:cubicBezTo>
                  <a:pt x="1842985" y="9887037"/>
                  <a:pt x="1832298" y="9929793"/>
                  <a:pt x="1819288" y="9950644"/>
                </a:cubicBezTo>
                <a:cubicBezTo>
                  <a:pt x="1819288" y="9950644"/>
                  <a:pt x="1819288" y="9950644"/>
                  <a:pt x="1816929" y="9949678"/>
                </a:cubicBezTo>
                <a:cubicBezTo>
                  <a:pt x="1819288" y="9950644"/>
                  <a:pt x="1818100" y="9955396"/>
                  <a:pt x="1818100" y="9955396"/>
                </a:cubicBezTo>
                <a:cubicBezTo>
                  <a:pt x="1816912" y="9960147"/>
                  <a:pt x="1813367" y="9963930"/>
                  <a:pt x="1812180" y="9968679"/>
                </a:cubicBezTo>
                <a:cubicBezTo>
                  <a:pt x="1812180" y="9968679"/>
                  <a:pt x="1812180" y="9968679"/>
                  <a:pt x="1814538" y="9969648"/>
                </a:cubicBezTo>
                <a:cubicBezTo>
                  <a:pt x="1810959" y="9994367"/>
                  <a:pt x="1802714" y="9985751"/>
                  <a:pt x="1797947" y="10015220"/>
                </a:cubicBezTo>
                <a:cubicBezTo>
                  <a:pt x="1797947" y="10015220"/>
                  <a:pt x="1800305" y="10016186"/>
                  <a:pt x="1800305" y="10016186"/>
                </a:cubicBezTo>
                <a:cubicBezTo>
                  <a:pt x="1800305" y="10016186"/>
                  <a:pt x="1800305" y="10016186"/>
                  <a:pt x="1799119" y="10020938"/>
                </a:cubicBezTo>
                <a:cubicBezTo>
                  <a:pt x="1801476" y="10021904"/>
                  <a:pt x="1800288" y="10026655"/>
                  <a:pt x="1800288" y="10026655"/>
                </a:cubicBezTo>
                <a:cubicBezTo>
                  <a:pt x="1799100" y="10031405"/>
                  <a:pt x="1796742" y="10030438"/>
                  <a:pt x="1796742" y="10030438"/>
                </a:cubicBezTo>
                <a:cubicBezTo>
                  <a:pt x="1794384" y="10029472"/>
                  <a:pt x="1794384" y="10029472"/>
                  <a:pt x="1794384" y="10029472"/>
                </a:cubicBezTo>
                <a:cubicBezTo>
                  <a:pt x="1795573" y="10024722"/>
                  <a:pt x="1795573" y="10024722"/>
                  <a:pt x="1796759" y="10019971"/>
                </a:cubicBezTo>
                <a:lnTo>
                  <a:pt x="1794402" y="10019005"/>
                </a:lnTo>
                <a:cubicBezTo>
                  <a:pt x="1787328" y="10016105"/>
                  <a:pt x="1786140" y="10020855"/>
                  <a:pt x="1784954" y="10025606"/>
                </a:cubicBezTo>
                <a:cubicBezTo>
                  <a:pt x="1777894" y="10012237"/>
                  <a:pt x="1787378" y="9984702"/>
                  <a:pt x="1793316" y="9960947"/>
                </a:cubicBezTo>
                <a:cubicBezTo>
                  <a:pt x="1801559" y="9969564"/>
                  <a:pt x="1801594" y="9948630"/>
                  <a:pt x="1806293" y="9961030"/>
                </a:cubicBezTo>
                <a:cubicBezTo>
                  <a:pt x="1807479" y="9956281"/>
                  <a:pt x="1807479" y="9956281"/>
                  <a:pt x="1808667" y="9951530"/>
                </a:cubicBezTo>
                <a:cubicBezTo>
                  <a:pt x="1807498" y="9945812"/>
                  <a:pt x="1801611" y="9938161"/>
                  <a:pt x="1811060" y="9931560"/>
                </a:cubicBezTo>
                <a:cubicBezTo>
                  <a:pt x="1794536" y="9935261"/>
                  <a:pt x="1785070" y="9952332"/>
                  <a:pt x="1773248" y="9968434"/>
                </a:cubicBezTo>
                <a:cubicBezTo>
                  <a:pt x="1770888" y="9967467"/>
                  <a:pt x="1770888" y="9967467"/>
                  <a:pt x="1769700" y="9972218"/>
                </a:cubicBezTo>
                <a:cubicBezTo>
                  <a:pt x="1768512" y="9976970"/>
                  <a:pt x="1766155" y="9976003"/>
                  <a:pt x="1763797" y="9975037"/>
                </a:cubicBezTo>
                <a:cubicBezTo>
                  <a:pt x="1761439" y="9974070"/>
                  <a:pt x="1760268" y="9968352"/>
                  <a:pt x="1760268" y="9968352"/>
                </a:cubicBezTo>
                <a:cubicBezTo>
                  <a:pt x="1760268" y="9968352"/>
                  <a:pt x="1760268" y="9968352"/>
                  <a:pt x="1761455" y="9963601"/>
                </a:cubicBezTo>
                <a:cubicBezTo>
                  <a:pt x="1761455" y="9963601"/>
                  <a:pt x="1761455" y="9963601"/>
                  <a:pt x="1762642" y="9958852"/>
                </a:cubicBezTo>
                <a:cubicBezTo>
                  <a:pt x="1772126" y="9931314"/>
                  <a:pt x="1769783" y="9919881"/>
                  <a:pt x="1785155" y="9899992"/>
                </a:cubicBezTo>
                <a:cubicBezTo>
                  <a:pt x="1786324" y="9905710"/>
                  <a:pt x="1785136" y="9910461"/>
                  <a:pt x="1789853" y="9912394"/>
                </a:cubicBezTo>
                <a:cubicBezTo>
                  <a:pt x="1802832" y="9912475"/>
                  <a:pt x="1791041" y="9907643"/>
                  <a:pt x="1798148" y="9889606"/>
                </a:cubicBezTo>
                <a:cubicBezTo>
                  <a:pt x="1789886" y="9891458"/>
                  <a:pt x="1786324" y="9905710"/>
                  <a:pt x="1778080" y="9897092"/>
                </a:cubicBezTo>
                <a:cubicBezTo>
                  <a:pt x="1779267" y="9892343"/>
                  <a:pt x="1776908" y="9891377"/>
                  <a:pt x="1775738" y="9885659"/>
                </a:cubicBezTo>
                <a:cubicBezTo>
                  <a:pt x="1774550" y="9890408"/>
                  <a:pt x="1771006" y="9894193"/>
                  <a:pt x="1769818" y="9898944"/>
                </a:cubicBezTo>
                <a:cubicBezTo>
                  <a:pt x="1765084" y="9907478"/>
                  <a:pt x="1767443" y="9908445"/>
                  <a:pt x="1774517" y="9911344"/>
                </a:cubicBezTo>
                <a:cubicBezTo>
                  <a:pt x="1772143" y="9920847"/>
                  <a:pt x="1766256" y="9913194"/>
                  <a:pt x="1761540" y="9911261"/>
                </a:cubicBezTo>
                <a:cubicBezTo>
                  <a:pt x="1760352" y="9916013"/>
                  <a:pt x="1759164" y="9920764"/>
                  <a:pt x="1759164" y="9920764"/>
                </a:cubicBezTo>
                <a:cubicBezTo>
                  <a:pt x="1756790" y="9930265"/>
                  <a:pt x="1750886" y="9933083"/>
                  <a:pt x="1748528" y="9932116"/>
                </a:cubicBezTo>
                <a:cubicBezTo>
                  <a:pt x="1744983" y="9935899"/>
                  <a:pt x="1744983" y="9935899"/>
                  <a:pt x="1744983" y="9935899"/>
                </a:cubicBezTo>
                <a:cubicBezTo>
                  <a:pt x="1744983" y="9935899"/>
                  <a:pt x="1743795" y="9940649"/>
                  <a:pt x="1743795" y="9940649"/>
                </a:cubicBezTo>
                <a:cubicBezTo>
                  <a:pt x="1749682" y="9948301"/>
                  <a:pt x="1733125" y="9972937"/>
                  <a:pt x="1741369" y="9981555"/>
                </a:cubicBezTo>
                <a:cubicBezTo>
                  <a:pt x="1736653" y="9979622"/>
                  <a:pt x="1733108" y="9983405"/>
                  <a:pt x="1727188" y="9996690"/>
                </a:cubicBezTo>
                <a:cubicBezTo>
                  <a:pt x="1728359" y="10002408"/>
                  <a:pt x="1727171" y="10007157"/>
                  <a:pt x="1725984" y="10011909"/>
                </a:cubicBezTo>
                <a:cubicBezTo>
                  <a:pt x="1725984" y="10011909"/>
                  <a:pt x="1725984" y="10011909"/>
                  <a:pt x="1728340" y="10012875"/>
                </a:cubicBezTo>
                <a:cubicBezTo>
                  <a:pt x="1728340" y="10012875"/>
                  <a:pt x="1728340" y="10012875"/>
                  <a:pt x="1729529" y="10008124"/>
                </a:cubicBezTo>
                <a:cubicBezTo>
                  <a:pt x="1734262" y="9999590"/>
                  <a:pt x="1741352" y="9992022"/>
                  <a:pt x="1748444" y="9984454"/>
                </a:cubicBezTo>
                <a:cubicBezTo>
                  <a:pt x="1751989" y="9980669"/>
                  <a:pt x="1754347" y="9981636"/>
                  <a:pt x="1753160" y="9986387"/>
                </a:cubicBezTo>
                <a:cubicBezTo>
                  <a:pt x="1755518" y="9987354"/>
                  <a:pt x="1754331" y="9992105"/>
                  <a:pt x="1754331" y="9992105"/>
                </a:cubicBezTo>
                <a:cubicBezTo>
                  <a:pt x="1747239" y="9999673"/>
                  <a:pt x="1740150" y="10007240"/>
                  <a:pt x="1735415" y="10015775"/>
                </a:cubicBezTo>
                <a:cubicBezTo>
                  <a:pt x="1735415" y="10015775"/>
                  <a:pt x="1735415" y="10015775"/>
                  <a:pt x="1731870" y="10019559"/>
                </a:cubicBezTo>
                <a:cubicBezTo>
                  <a:pt x="1728326" y="10023342"/>
                  <a:pt x="1723609" y="10021409"/>
                  <a:pt x="1718893" y="10019476"/>
                </a:cubicBezTo>
                <a:cubicBezTo>
                  <a:pt x="1718893" y="10019476"/>
                  <a:pt x="1718893" y="10019476"/>
                  <a:pt x="1716534" y="10018510"/>
                </a:cubicBezTo>
                <a:cubicBezTo>
                  <a:pt x="1716534" y="10018510"/>
                  <a:pt x="1716534" y="10018510"/>
                  <a:pt x="1717722" y="10013760"/>
                </a:cubicBezTo>
                <a:cubicBezTo>
                  <a:pt x="1720096" y="10004258"/>
                  <a:pt x="1721284" y="9999508"/>
                  <a:pt x="1718926" y="9998542"/>
                </a:cubicBezTo>
                <a:cubicBezTo>
                  <a:pt x="1718926" y="9998542"/>
                  <a:pt x="1718926" y="9998542"/>
                  <a:pt x="1716567" y="9997575"/>
                </a:cubicBezTo>
                <a:cubicBezTo>
                  <a:pt x="1711851" y="9995642"/>
                  <a:pt x="1713039" y="9990891"/>
                  <a:pt x="1708322" y="9988958"/>
                </a:cubicBezTo>
                <a:cubicBezTo>
                  <a:pt x="1703590" y="9997492"/>
                  <a:pt x="1702402" y="10002244"/>
                  <a:pt x="1702385" y="10012711"/>
                </a:cubicBezTo>
                <a:cubicBezTo>
                  <a:pt x="1701197" y="10017462"/>
                  <a:pt x="1698823" y="10026963"/>
                  <a:pt x="1694089" y="10035497"/>
                </a:cubicBezTo>
                <a:cubicBezTo>
                  <a:pt x="1694089" y="10035497"/>
                  <a:pt x="1690545" y="10039282"/>
                  <a:pt x="1688187" y="10038315"/>
                </a:cubicBezTo>
                <a:cubicBezTo>
                  <a:pt x="1683470" y="10036382"/>
                  <a:pt x="1684658" y="10031631"/>
                  <a:pt x="1685845" y="10026882"/>
                </a:cubicBezTo>
                <a:cubicBezTo>
                  <a:pt x="1687033" y="10022130"/>
                  <a:pt x="1689407" y="10012630"/>
                  <a:pt x="1690595" y="10007878"/>
                </a:cubicBezTo>
                <a:cubicBezTo>
                  <a:pt x="1692969" y="9998378"/>
                  <a:pt x="1692986" y="9987909"/>
                  <a:pt x="1697720" y="9979374"/>
                </a:cubicBezTo>
                <a:cubicBezTo>
                  <a:pt x="1701282" y="9965122"/>
                  <a:pt x="1707287" y="9899499"/>
                  <a:pt x="1727305" y="9923416"/>
                </a:cubicBezTo>
                <a:cubicBezTo>
                  <a:pt x="1728493" y="9918665"/>
                  <a:pt x="1730851" y="9919633"/>
                  <a:pt x="1730851" y="9919633"/>
                </a:cubicBezTo>
                <a:cubicBezTo>
                  <a:pt x="1733209" y="9920598"/>
                  <a:pt x="1733209" y="9920598"/>
                  <a:pt x="1732021" y="9925349"/>
                </a:cubicBezTo>
                <a:cubicBezTo>
                  <a:pt x="1735550" y="9932033"/>
                  <a:pt x="1730816" y="9940568"/>
                  <a:pt x="1735533" y="9942501"/>
                </a:cubicBezTo>
                <a:cubicBezTo>
                  <a:pt x="1735533" y="9942501"/>
                  <a:pt x="1736722" y="9937749"/>
                  <a:pt x="1736722" y="9937749"/>
                </a:cubicBezTo>
                <a:cubicBezTo>
                  <a:pt x="1734362" y="9936783"/>
                  <a:pt x="1735550" y="9932033"/>
                  <a:pt x="1735550" y="9932033"/>
                </a:cubicBezTo>
                <a:cubicBezTo>
                  <a:pt x="1735550" y="9932033"/>
                  <a:pt x="1735550" y="9932033"/>
                  <a:pt x="1736736" y="9927282"/>
                </a:cubicBezTo>
                <a:cubicBezTo>
                  <a:pt x="1736736" y="9927282"/>
                  <a:pt x="1736736" y="9927282"/>
                  <a:pt x="1739095" y="9928249"/>
                </a:cubicBezTo>
                <a:cubicBezTo>
                  <a:pt x="1739095" y="9928249"/>
                  <a:pt x="1742641" y="9924466"/>
                  <a:pt x="1744999" y="9925432"/>
                </a:cubicBezTo>
                <a:cubicBezTo>
                  <a:pt x="1748545" y="9921647"/>
                  <a:pt x="1748545" y="9921647"/>
                  <a:pt x="1749732" y="9916896"/>
                </a:cubicBezTo>
                <a:cubicBezTo>
                  <a:pt x="1735583" y="9911097"/>
                  <a:pt x="1751962" y="9906027"/>
                  <a:pt x="1755574" y="9894987"/>
                </a:cubicBezTo>
                <a:lnTo>
                  <a:pt x="1753340" y="9881777"/>
                </a:lnTo>
                <a:lnTo>
                  <a:pt x="1753394" y="9881704"/>
                </a:lnTo>
                <a:lnTo>
                  <a:pt x="1757310" y="9881379"/>
                </a:lnTo>
                <a:cubicBezTo>
                  <a:pt x="1758341" y="9882456"/>
                  <a:pt x="1759223" y="9884126"/>
                  <a:pt x="1760402" y="9884609"/>
                </a:cubicBezTo>
                <a:cubicBezTo>
                  <a:pt x="1762760" y="9885576"/>
                  <a:pt x="1763948" y="9880826"/>
                  <a:pt x="1767493" y="9877042"/>
                </a:cubicBezTo>
                <a:cubicBezTo>
                  <a:pt x="1765737" y="9868466"/>
                  <a:pt x="1761899" y="9870820"/>
                  <a:pt x="1758205" y="9875198"/>
                </a:cubicBezTo>
                <a:lnTo>
                  <a:pt x="1753394" y="9881704"/>
                </a:lnTo>
                <a:lnTo>
                  <a:pt x="1753329" y="9881710"/>
                </a:lnTo>
                <a:lnTo>
                  <a:pt x="1753340" y="9881777"/>
                </a:lnTo>
                <a:lnTo>
                  <a:pt x="1753051" y="9882168"/>
                </a:lnTo>
                <a:cubicBezTo>
                  <a:pt x="1751554" y="9884255"/>
                  <a:pt x="1750372" y="9885735"/>
                  <a:pt x="1749783" y="9885493"/>
                </a:cubicBezTo>
                <a:cubicBezTo>
                  <a:pt x="1748595" y="9890244"/>
                  <a:pt x="1734463" y="9873978"/>
                  <a:pt x="1732071" y="9893946"/>
                </a:cubicBezTo>
                <a:cubicBezTo>
                  <a:pt x="1717957" y="9867212"/>
                  <a:pt x="1710816" y="9906181"/>
                  <a:pt x="1690763" y="9903201"/>
                </a:cubicBezTo>
                <a:cubicBezTo>
                  <a:pt x="1703757" y="9892815"/>
                  <a:pt x="1674273" y="9885966"/>
                  <a:pt x="1669557" y="9884033"/>
                </a:cubicBezTo>
                <a:cubicBezTo>
                  <a:pt x="1668370" y="9888784"/>
                  <a:pt x="1668370" y="9888784"/>
                  <a:pt x="1668370" y="9888784"/>
                </a:cubicBezTo>
                <a:cubicBezTo>
                  <a:pt x="1670711" y="9900218"/>
                  <a:pt x="1668336" y="9909719"/>
                  <a:pt x="1669506" y="9915437"/>
                </a:cubicBezTo>
                <a:cubicBezTo>
                  <a:pt x="1671865" y="9916403"/>
                  <a:pt x="1670678" y="9921154"/>
                  <a:pt x="1669489" y="9925904"/>
                </a:cubicBezTo>
                <a:cubicBezTo>
                  <a:pt x="1671849" y="9926870"/>
                  <a:pt x="1671849" y="9926870"/>
                  <a:pt x="1674205" y="9927837"/>
                </a:cubicBezTo>
                <a:cubicBezTo>
                  <a:pt x="1678922" y="9929770"/>
                  <a:pt x="1681280" y="9930736"/>
                  <a:pt x="1683639" y="9931703"/>
                </a:cubicBezTo>
                <a:cubicBezTo>
                  <a:pt x="1684826" y="9926953"/>
                  <a:pt x="1687183" y="9927920"/>
                  <a:pt x="1689543" y="9928886"/>
                </a:cubicBezTo>
                <a:cubicBezTo>
                  <a:pt x="1690713" y="9934602"/>
                  <a:pt x="1690713" y="9934602"/>
                  <a:pt x="1687167" y="9938389"/>
                </a:cubicBezTo>
                <a:cubicBezTo>
                  <a:pt x="1681264" y="9941205"/>
                  <a:pt x="1674189" y="9938306"/>
                  <a:pt x="1669473" y="9936373"/>
                </a:cubicBezTo>
                <a:cubicBezTo>
                  <a:pt x="1669473" y="9936373"/>
                  <a:pt x="1667115" y="9935406"/>
                  <a:pt x="1667115" y="9935406"/>
                </a:cubicBezTo>
                <a:cubicBezTo>
                  <a:pt x="1664756" y="9934440"/>
                  <a:pt x="1661212" y="9938223"/>
                  <a:pt x="1657666" y="9942008"/>
                </a:cubicBezTo>
                <a:cubicBezTo>
                  <a:pt x="1654136" y="9935323"/>
                  <a:pt x="1652965" y="9929607"/>
                  <a:pt x="1656527" y="9915355"/>
                </a:cubicBezTo>
                <a:cubicBezTo>
                  <a:pt x="1656527" y="9915355"/>
                  <a:pt x="1656527" y="9915355"/>
                  <a:pt x="1658887" y="9916322"/>
                </a:cubicBezTo>
                <a:cubicBezTo>
                  <a:pt x="1657716" y="9910604"/>
                  <a:pt x="1660090" y="9901103"/>
                  <a:pt x="1656562" y="9894419"/>
                </a:cubicBezTo>
                <a:cubicBezTo>
                  <a:pt x="1656562" y="9894419"/>
                  <a:pt x="1656562" y="9894419"/>
                  <a:pt x="1654204" y="9893453"/>
                </a:cubicBezTo>
                <a:cubicBezTo>
                  <a:pt x="1653016" y="9898202"/>
                  <a:pt x="1650658" y="9897236"/>
                  <a:pt x="1649471" y="9901987"/>
                </a:cubicBezTo>
                <a:cubicBezTo>
                  <a:pt x="1641175" y="9924773"/>
                  <a:pt x="1631711" y="9941843"/>
                  <a:pt x="1622243" y="9958912"/>
                </a:cubicBezTo>
                <a:cubicBezTo>
                  <a:pt x="1634051" y="9953277"/>
                  <a:pt x="1665894" y="9961092"/>
                  <a:pt x="1668252" y="9962059"/>
                </a:cubicBezTo>
                <a:cubicBezTo>
                  <a:pt x="1670609" y="9963025"/>
                  <a:pt x="1670609" y="9963025"/>
                  <a:pt x="1674155" y="9959240"/>
                </a:cubicBezTo>
                <a:cubicBezTo>
                  <a:pt x="1674155" y="9959240"/>
                  <a:pt x="1674155" y="9959240"/>
                  <a:pt x="1676514" y="9960207"/>
                </a:cubicBezTo>
                <a:cubicBezTo>
                  <a:pt x="1676514" y="9960207"/>
                  <a:pt x="1675327" y="9964958"/>
                  <a:pt x="1675327" y="9964958"/>
                </a:cubicBezTo>
                <a:cubicBezTo>
                  <a:pt x="1675327" y="9964958"/>
                  <a:pt x="1671781" y="9968743"/>
                  <a:pt x="1669421" y="9967776"/>
                </a:cubicBezTo>
                <a:cubicBezTo>
                  <a:pt x="1669421" y="9967776"/>
                  <a:pt x="1669421" y="9967776"/>
                  <a:pt x="1671781" y="9968743"/>
                </a:cubicBezTo>
                <a:cubicBezTo>
                  <a:pt x="1675292" y="9985892"/>
                  <a:pt x="1655240" y="9982912"/>
                  <a:pt x="1661127" y="9990563"/>
                </a:cubicBezTo>
                <a:cubicBezTo>
                  <a:pt x="1651694" y="9986697"/>
                  <a:pt x="1641042" y="10008516"/>
                  <a:pt x="1631593" y="10015117"/>
                </a:cubicBezTo>
                <a:cubicBezTo>
                  <a:pt x="1642195" y="10024701"/>
                  <a:pt x="1607977" y="10026387"/>
                  <a:pt x="1598494" y="10053924"/>
                </a:cubicBezTo>
                <a:cubicBezTo>
                  <a:pt x="1592608" y="10046273"/>
                  <a:pt x="1594982" y="10036773"/>
                  <a:pt x="1589096" y="10029122"/>
                </a:cubicBezTo>
                <a:cubicBezTo>
                  <a:pt x="1586739" y="10028155"/>
                  <a:pt x="1583193" y="10031940"/>
                  <a:pt x="1579647" y="10035723"/>
                </a:cubicBezTo>
                <a:cubicBezTo>
                  <a:pt x="1582005" y="10036690"/>
                  <a:pt x="1580817" y="10041441"/>
                  <a:pt x="1583176" y="10042407"/>
                </a:cubicBezTo>
                <a:cubicBezTo>
                  <a:pt x="1580802" y="10051908"/>
                  <a:pt x="1573709" y="10059476"/>
                  <a:pt x="1566635" y="10056576"/>
                </a:cubicBezTo>
                <a:cubicBezTo>
                  <a:pt x="1566635" y="10056576"/>
                  <a:pt x="1566635" y="10056576"/>
                  <a:pt x="1565447" y="10061328"/>
                </a:cubicBezTo>
                <a:cubicBezTo>
                  <a:pt x="1565447" y="10061328"/>
                  <a:pt x="1565447" y="10061328"/>
                  <a:pt x="1565464" y="10050860"/>
                </a:cubicBezTo>
                <a:cubicBezTo>
                  <a:pt x="1569010" y="10047076"/>
                  <a:pt x="1567822" y="10051827"/>
                  <a:pt x="1570181" y="10052793"/>
                </a:cubicBezTo>
                <a:cubicBezTo>
                  <a:pt x="1572539" y="10053760"/>
                  <a:pt x="1577271" y="10045226"/>
                  <a:pt x="1578459" y="10040474"/>
                </a:cubicBezTo>
                <a:cubicBezTo>
                  <a:pt x="1578459" y="10040474"/>
                  <a:pt x="1576101" y="10039508"/>
                  <a:pt x="1576101" y="10039508"/>
                </a:cubicBezTo>
                <a:cubicBezTo>
                  <a:pt x="1571384" y="10037575"/>
                  <a:pt x="1569026" y="10036608"/>
                  <a:pt x="1564311" y="10034675"/>
                </a:cubicBezTo>
                <a:cubicBezTo>
                  <a:pt x="1577290" y="10034757"/>
                  <a:pt x="1573777" y="10017605"/>
                  <a:pt x="1569076" y="10005205"/>
                </a:cubicBezTo>
                <a:cubicBezTo>
                  <a:pt x="1573810" y="9996669"/>
                  <a:pt x="1576151" y="10008104"/>
                  <a:pt x="1578509" y="10009071"/>
                </a:cubicBezTo>
                <a:cubicBezTo>
                  <a:pt x="1580885" y="9999568"/>
                  <a:pt x="1579714" y="9993852"/>
                  <a:pt x="1574998" y="9991919"/>
                </a:cubicBezTo>
                <a:cubicBezTo>
                  <a:pt x="1580901" y="9989101"/>
                  <a:pt x="1593897" y="9978717"/>
                  <a:pt x="1585650" y="9970100"/>
                </a:cubicBezTo>
                <a:cubicBezTo>
                  <a:pt x="1584464" y="9974851"/>
                  <a:pt x="1584464" y="9974851"/>
                  <a:pt x="1583278" y="9979600"/>
                </a:cubicBezTo>
                <a:cubicBezTo>
                  <a:pt x="1583278" y="9979600"/>
                  <a:pt x="1583278" y="9979600"/>
                  <a:pt x="1582088" y="9984352"/>
                </a:cubicBezTo>
                <a:cubicBezTo>
                  <a:pt x="1582088" y="9984352"/>
                  <a:pt x="1582088" y="9984352"/>
                  <a:pt x="1579730" y="9983385"/>
                </a:cubicBezTo>
                <a:cubicBezTo>
                  <a:pt x="1576201" y="9976701"/>
                  <a:pt x="1573843" y="9975735"/>
                  <a:pt x="1570316" y="9969050"/>
                </a:cubicBezTo>
                <a:cubicBezTo>
                  <a:pt x="1569127" y="9973802"/>
                  <a:pt x="1567940" y="9978553"/>
                  <a:pt x="1565582" y="9977586"/>
                </a:cubicBezTo>
                <a:cubicBezTo>
                  <a:pt x="1564396" y="9982336"/>
                  <a:pt x="1569111" y="9984269"/>
                  <a:pt x="1573827" y="9986202"/>
                </a:cubicBezTo>
                <a:cubicBezTo>
                  <a:pt x="1569094" y="9994736"/>
                  <a:pt x="1564361" y="10003272"/>
                  <a:pt x="1569061" y="10015672"/>
                </a:cubicBezTo>
                <a:cubicBezTo>
                  <a:pt x="1567873" y="10020423"/>
                  <a:pt x="1565530" y="10008988"/>
                  <a:pt x="1560799" y="10017524"/>
                </a:cubicBezTo>
                <a:cubicBezTo>
                  <a:pt x="1559612" y="10022273"/>
                  <a:pt x="1558424" y="10027023"/>
                  <a:pt x="1556049" y="10036525"/>
                </a:cubicBezTo>
                <a:cubicBezTo>
                  <a:pt x="1554862" y="10041275"/>
                  <a:pt x="1553674" y="10046028"/>
                  <a:pt x="1550129" y="10049811"/>
                </a:cubicBezTo>
                <a:cubicBezTo>
                  <a:pt x="1550129" y="10049811"/>
                  <a:pt x="1550129" y="10049811"/>
                  <a:pt x="1552487" y="10050777"/>
                </a:cubicBezTo>
                <a:cubicBezTo>
                  <a:pt x="1547753" y="10059311"/>
                  <a:pt x="1551283" y="10065996"/>
                  <a:pt x="1545379" y="10068812"/>
                </a:cubicBezTo>
                <a:lnTo>
                  <a:pt x="1544191" y="10073563"/>
                </a:lnTo>
                <a:cubicBezTo>
                  <a:pt x="1544191" y="10073563"/>
                  <a:pt x="1544191" y="10073563"/>
                  <a:pt x="1543004" y="10078315"/>
                </a:cubicBezTo>
                <a:cubicBezTo>
                  <a:pt x="1546550" y="10074530"/>
                  <a:pt x="1551266" y="10076463"/>
                  <a:pt x="1552452" y="10071714"/>
                </a:cubicBezTo>
                <a:cubicBezTo>
                  <a:pt x="1555981" y="10078396"/>
                  <a:pt x="1543004" y="10078315"/>
                  <a:pt x="1546515" y="10095464"/>
                </a:cubicBezTo>
                <a:cubicBezTo>
                  <a:pt x="1552419" y="10092648"/>
                  <a:pt x="1555965" y="10088865"/>
                  <a:pt x="1559511" y="10085080"/>
                </a:cubicBezTo>
                <a:cubicBezTo>
                  <a:pt x="1568943" y="10088946"/>
                  <a:pt x="1567755" y="10093698"/>
                  <a:pt x="1561852" y="10096514"/>
                </a:cubicBezTo>
                <a:cubicBezTo>
                  <a:pt x="1570097" y="10105131"/>
                  <a:pt x="1571301" y="10089913"/>
                  <a:pt x="1573659" y="10090879"/>
                </a:cubicBezTo>
                <a:cubicBezTo>
                  <a:pt x="1590165" y="10097647"/>
                  <a:pt x="1567722" y="10114634"/>
                  <a:pt x="1567722" y="10114634"/>
                </a:cubicBezTo>
                <a:cubicBezTo>
                  <a:pt x="1567706" y="10125101"/>
                  <a:pt x="1573593" y="10132750"/>
                  <a:pt x="1570047" y="10136535"/>
                </a:cubicBezTo>
                <a:cubicBezTo>
                  <a:pt x="1564110" y="10160287"/>
                  <a:pt x="1539291" y="10186777"/>
                  <a:pt x="1546348" y="10200144"/>
                </a:cubicBezTo>
                <a:cubicBezTo>
                  <a:pt x="1534541" y="10205778"/>
                  <a:pt x="1520376" y="10210447"/>
                  <a:pt x="1503868" y="10203681"/>
                </a:cubicBezTo>
                <a:cubicBezTo>
                  <a:pt x="1507398" y="10210364"/>
                  <a:pt x="1503852" y="10214148"/>
                  <a:pt x="1500306" y="10217933"/>
                </a:cubicBezTo>
                <a:cubicBezTo>
                  <a:pt x="1526261" y="10218097"/>
                  <a:pt x="1488499" y="10223568"/>
                  <a:pt x="1500273" y="10238867"/>
                </a:cubicBezTo>
                <a:cubicBezTo>
                  <a:pt x="1492011" y="10240719"/>
                  <a:pt x="1481408" y="10231135"/>
                  <a:pt x="1470772" y="10242488"/>
                </a:cubicBezTo>
                <a:cubicBezTo>
                  <a:pt x="1481374" y="10252070"/>
                  <a:pt x="1471942" y="10248204"/>
                  <a:pt x="1461323" y="10249089"/>
                </a:cubicBezTo>
                <a:cubicBezTo>
                  <a:pt x="1457810" y="10231938"/>
                  <a:pt x="1453111" y="10219536"/>
                  <a:pt x="1443679" y="10215670"/>
                </a:cubicBezTo>
                <a:cubicBezTo>
                  <a:pt x="1443679" y="10215670"/>
                  <a:pt x="1443679" y="10215670"/>
                  <a:pt x="1444866" y="10210920"/>
                </a:cubicBezTo>
                <a:cubicBezTo>
                  <a:pt x="1441321" y="10214703"/>
                  <a:pt x="1441321" y="10214703"/>
                  <a:pt x="1438963" y="10213737"/>
                </a:cubicBezTo>
                <a:cubicBezTo>
                  <a:pt x="1436605" y="10212770"/>
                  <a:pt x="1436605" y="10212770"/>
                  <a:pt x="1436605" y="10212770"/>
                </a:cubicBezTo>
                <a:cubicBezTo>
                  <a:pt x="1436605" y="10212770"/>
                  <a:pt x="1437793" y="10208021"/>
                  <a:pt x="1437793" y="10208021"/>
                </a:cubicBezTo>
                <a:cubicBezTo>
                  <a:pt x="1440149" y="10208987"/>
                  <a:pt x="1440149" y="10208987"/>
                  <a:pt x="1440149" y="10208987"/>
                </a:cubicBezTo>
                <a:cubicBezTo>
                  <a:pt x="1441337" y="10204236"/>
                  <a:pt x="1438979" y="10203269"/>
                  <a:pt x="1440167" y="10198518"/>
                </a:cubicBezTo>
                <a:cubicBezTo>
                  <a:pt x="1437215" y="10199927"/>
                  <a:pt x="1435441" y="10201820"/>
                  <a:pt x="1433523" y="10202997"/>
                </a:cubicBezTo>
                <a:lnTo>
                  <a:pt x="1426244" y="10203180"/>
                </a:lnTo>
                <a:lnTo>
                  <a:pt x="1426371" y="10203697"/>
                </a:lnTo>
                <a:cubicBezTo>
                  <a:pt x="1426371" y="10203697"/>
                  <a:pt x="1428739" y="10204667"/>
                  <a:pt x="1425294" y="10208001"/>
                </a:cubicBezTo>
                <a:cubicBezTo>
                  <a:pt x="1425294" y="10208001"/>
                  <a:pt x="1425294" y="10208001"/>
                  <a:pt x="1422926" y="10207031"/>
                </a:cubicBezTo>
                <a:cubicBezTo>
                  <a:pt x="1422926" y="10207031"/>
                  <a:pt x="1419266" y="10200784"/>
                  <a:pt x="1419266" y="10200784"/>
                </a:cubicBezTo>
                <a:cubicBezTo>
                  <a:pt x="1419266" y="10200784"/>
                  <a:pt x="1419266" y="10200784"/>
                  <a:pt x="1420342" y="10196477"/>
                </a:cubicBezTo>
                <a:cubicBezTo>
                  <a:pt x="1420342" y="10196477"/>
                  <a:pt x="1420342" y="10196477"/>
                  <a:pt x="1422710" y="10197449"/>
                </a:cubicBezTo>
                <a:cubicBezTo>
                  <a:pt x="1422710" y="10197449"/>
                  <a:pt x="1425079" y="10198420"/>
                  <a:pt x="1425079" y="10198420"/>
                </a:cubicBezTo>
                <a:lnTo>
                  <a:pt x="1426097" y="10202585"/>
                </a:lnTo>
                <a:lnTo>
                  <a:pt x="1428981" y="10184769"/>
                </a:lnTo>
                <a:cubicBezTo>
                  <a:pt x="1430463" y="10180139"/>
                  <a:pt x="1432532" y="10177058"/>
                  <a:pt x="1435483" y="10175649"/>
                </a:cubicBezTo>
                <a:cubicBezTo>
                  <a:pt x="1430768" y="10173716"/>
                  <a:pt x="1427239" y="10167033"/>
                  <a:pt x="1435500" y="10165182"/>
                </a:cubicBezTo>
                <a:cubicBezTo>
                  <a:pt x="1434330" y="10159464"/>
                  <a:pt x="1420182" y="10153665"/>
                  <a:pt x="1433176" y="10143281"/>
                </a:cubicBezTo>
                <a:cubicBezTo>
                  <a:pt x="1433176" y="10143281"/>
                  <a:pt x="1430818" y="10142314"/>
                  <a:pt x="1430818" y="10142314"/>
                </a:cubicBezTo>
                <a:cubicBezTo>
                  <a:pt x="1428460" y="10141348"/>
                  <a:pt x="1427274" y="10146097"/>
                  <a:pt x="1424914" y="10145131"/>
                </a:cubicBezTo>
                <a:cubicBezTo>
                  <a:pt x="1424914" y="10145131"/>
                  <a:pt x="1423728" y="10149882"/>
                  <a:pt x="1423728" y="10149882"/>
                </a:cubicBezTo>
                <a:cubicBezTo>
                  <a:pt x="1424897" y="10155598"/>
                  <a:pt x="1426067" y="10161316"/>
                  <a:pt x="1428427" y="10162282"/>
                </a:cubicBezTo>
                <a:cubicBezTo>
                  <a:pt x="1426052" y="10171783"/>
                  <a:pt x="1423710" y="10160349"/>
                  <a:pt x="1418994" y="10158416"/>
                </a:cubicBezTo>
                <a:cubicBezTo>
                  <a:pt x="1417739" y="10205036"/>
                  <a:pt x="1402387" y="10214456"/>
                  <a:pt x="1384658" y="10233376"/>
                </a:cubicBezTo>
                <a:cubicBezTo>
                  <a:pt x="1385829" y="10239094"/>
                  <a:pt x="1388187" y="10240060"/>
                  <a:pt x="1387000" y="10244811"/>
                </a:cubicBezTo>
                <a:cubicBezTo>
                  <a:pt x="1388172" y="10250527"/>
                  <a:pt x="1390530" y="10251494"/>
                  <a:pt x="1391700" y="10257212"/>
                </a:cubicBezTo>
                <a:cubicBezTo>
                  <a:pt x="1394057" y="10258178"/>
                  <a:pt x="1396415" y="10259145"/>
                  <a:pt x="1396415" y="10259145"/>
                </a:cubicBezTo>
                <a:cubicBezTo>
                  <a:pt x="1399944" y="10265829"/>
                  <a:pt x="1402302" y="10266795"/>
                  <a:pt x="1404662" y="10267762"/>
                </a:cubicBezTo>
                <a:cubicBezTo>
                  <a:pt x="1405848" y="10263013"/>
                  <a:pt x="1407019" y="10268728"/>
                  <a:pt x="1407019" y="10268728"/>
                </a:cubicBezTo>
                <a:cubicBezTo>
                  <a:pt x="1407019" y="10268728"/>
                  <a:pt x="1405831" y="10273478"/>
                  <a:pt x="1405831" y="10273478"/>
                </a:cubicBezTo>
                <a:cubicBezTo>
                  <a:pt x="1401116" y="10271545"/>
                  <a:pt x="1396399" y="10269612"/>
                  <a:pt x="1394041" y="10268645"/>
                </a:cubicBezTo>
                <a:cubicBezTo>
                  <a:pt x="1394041" y="10268645"/>
                  <a:pt x="1390495" y="10272430"/>
                  <a:pt x="1385780" y="10270497"/>
                </a:cubicBezTo>
                <a:cubicBezTo>
                  <a:pt x="1385780" y="10270497"/>
                  <a:pt x="1384591" y="10275246"/>
                  <a:pt x="1382234" y="10274280"/>
                </a:cubicBezTo>
                <a:cubicBezTo>
                  <a:pt x="1383403" y="10279998"/>
                  <a:pt x="1388104" y="10292400"/>
                  <a:pt x="1389309" y="10277181"/>
                </a:cubicBezTo>
                <a:lnTo>
                  <a:pt x="1387794" y="10287000"/>
                </a:lnTo>
                <a:lnTo>
                  <a:pt x="1351637" y="10287000"/>
                </a:lnTo>
                <a:lnTo>
                  <a:pt x="1353018" y="10283256"/>
                </a:lnTo>
                <a:cubicBezTo>
                  <a:pt x="1355383" y="10280297"/>
                  <a:pt x="1358042" y="10277459"/>
                  <a:pt x="1359823" y="10270333"/>
                </a:cubicBezTo>
                <a:cubicBezTo>
                  <a:pt x="1364540" y="10272266"/>
                  <a:pt x="1366897" y="10273232"/>
                  <a:pt x="1369255" y="10274199"/>
                </a:cubicBezTo>
                <a:cubicBezTo>
                  <a:pt x="1369255" y="10274199"/>
                  <a:pt x="1369255" y="10274199"/>
                  <a:pt x="1371613" y="10275165"/>
                </a:cubicBezTo>
                <a:cubicBezTo>
                  <a:pt x="1372801" y="10270414"/>
                  <a:pt x="1372801" y="10270414"/>
                  <a:pt x="1372801" y="10270414"/>
                </a:cubicBezTo>
                <a:cubicBezTo>
                  <a:pt x="1372801" y="10270414"/>
                  <a:pt x="1372801" y="10270414"/>
                  <a:pt x="1373989" y="10265665"/>
                </a:cubicBezTo>
                <a:cubicBezTo>
                  <a:pt x="1375175" y="10260913"/>
                  <a:pt x="1377534" y="10261880"/>
                  <a:pt x="1377534" y="10261880"/>
                </a:cubicBezTo>
                <a:cubicBezTo>
                  <a:pt x="1376363" y="10256162"/>
                  <a:pt x="1371648" y="10254229"/>
                  <a:pt x="1369290" y="10253262"/>
                </a:cubicBezTo>
                <a:cubicBezTo>
                  <a:pt x="1369290" y="10253262"/>
                  <a:pt x="1368118" y="10247547"/>
                  <a:pt x="1368118" y="10247547"/>
                </a:cubicBezTo>
                <a:cubicBezTo>
                  <a:pt x="1370476" y="10248513"/>
                  <a:pt x="1370476" y="10248513"/>
                  <a:pt x="1372834" y="10249480"/>
                </a:cubicBezTo>
                <a:lnTo>
                  <a:pt x="1377551" y="10251413"/>
                </a:lnTo>
                <a:cubicBezTo>
                  <a:pt x="1376380" y="10245695"/>
                  <a:pt x="1372853" y="10239012"/>
                  <a:pt x="1374040" y="10234261"/>
                </a:cubicBezTo>
                <a:cubicBezTo>
                  <a:pt x="1370528" y="10217110"/>
                  <a:pt x="1368152" y="10226610"/>
                  <a:pt x="1362265" y="10218960"/>
                </a:cubicBezTo>
                <a:cubicBezTo>
                  <a:pt x="1366998" y="10210425"/>
                  <a:pt x="1377617" y="10209540"/>
                  <a:pt x="1375277" y="10198106"/>
                </a:cubicBezTo>
                <a:cubicBezTo>
                  <a:pt x="1383538" y="10196257"/>
                  <a:pt x="1382352" y="10201006"/>
                  <a:pt x="1394158" y="10195371"/>
                </a:cubicBezTo>
                <a:cubicBezTo>
                  <a:pt x="1392987" y="10189655"/>
                  <a:pt x="1391818" y="10183938"/>
                  <a:pt x="1394191" y="10174437"/>
                </a:cubicBezTo>
                <a:cubicBezTo>
                  <a:pt x="1395380" y="10169686"/>
                  <a:pt x="1381214" y="10174354"/>
                  <a:pt x="1389509" y="10151568"/>
                </a:cubicBezTo>
                <a:cubicBezTo>
                  <a:pt x="1384792" y="10149635"/>
                  <a:pt x="1382435" y="10148668"/>
                  <a:pt x="1380077" y="10147702"/>
                </a:cubicBezTo>
                <a:cubicBezTo>
                  <a:pt x="1380077" y="10147702"/>
                  <a:pt x="1378889" y="10152453"/>
                  <a:pt x="1378889" y="10152453"/>
                </a:cubicBezTo>
                <a:cubicBezTo>
                  <a:pt x="1378889" y="10152453"/>
                  <a:pt x="1375344" y="10156236"/>
                  <a:pt x="1375344" y="10156236"/>
                </a:cubicBezTo>
                <a:cubicBezTo>
                  <a:pt x="1375344" y="10156236"/>
                  <a:pt x="1375344" y="10156236"/>
                  <a:pt x="1377702" y="10157202"/>
                </a:cubicBezTo>
                <a:cubicBezTo>
                  <a:pt x="1375327" y="10166705"/>
                  <a:pt x="1374123" y="10181921"/>
                  <a:pt x="1363503" y="10182805"/>
                </a:cubicBezTo>
                <a:cubicBezTo>
                  <a:pt x="1363503" y="10182805"/>
                  <a:pt x="1362315" y="10187558"/>
                  <a:pt x="1361128" y="10192307"/>
                </a:cubicBezTo>
                <a:cubicBezTo>
                  <a:pt x="1359940" y="10197057"/>
                  <a:pt x="1359940" y="10197057"/>
                  <a:pt x="1359940" y="10197057"/>
                </a:cubicBezTo>
                <a:cubicBezTo>
                  <a:pt x="1359940" y="10197057"/>
                  <a:pt x="1359940" y="10197057"/>
                  <a:pt x="1361112" y="10202775"/>
                </a:cubicBezTo>
                <a:cubicBezTo>
                  <a:pt x="1361112" y="10202775"/>
                  <a:pt x="1359924" y="10207526"/>
                  <a:pt x="1357566" y="10206559"/>
                </a:cubicBezTo>
                <a:cubicBezTo>
                  <a:pt x="1357566" y="10206559"/>
                  <a:pt x="1355208" y="10205593"/>
                  <a:pt x="1352850" y="10204626"/>
                </a:cubicBezTo>
                <a:cubicBezTo>
                  <a:pt x="1354037" y="10199875"/>
                  <a:pt x="1354037" y="10199875"/>
                  <a:pt x="1351679" y="10198909"/>
                </a:cubicBezTo>
                <a:cubicBezTo>
                  <a:pt x="1351679" y="10198909"/>
                  <a:pt x="1349321" y="10197942"/>
                  <a:pt x="1349321" y="10197942"/>
                </a:cubicBezTo>
                <a:cubicBezTo>
                  <a:pt x="1349321" y="10197942"/>
                  <a:pt x="1346963" y="10196976"/>
                  <a:pt x="1346963" y="10196976"/>
                </a:cubicBezTo>
                <a:cubicBezTo>
                  <a:pt x="1344604" y="10196009"/>
                  <a:pt x="1344604" y="10196009"/>
                  <a:pt x="1344604" y="10196009"/>
                </a:cubicBezTo>
                <a:cubicBezTo>
                  <a:pt x="1345792" y="10191258"/>
                  <a:pt x="1343434" y="10190291"/>
                  <a:pt x="1343434" y="10190291"/>
                </a:cubicBezTo>
                <a:cubicBezTo>
                  <a:pt x="1343434" y="10190291"/>
                  <a:pt x="1345792" y="10191258"/>
                  <a:pt x="1345792" y="10191258"/>
                </a:cubicBezTo>
                <a:cubicBezTo>
                  <a:pt x="1345792" y="10191258"/>
                  <a:pt x="1348149" y="10192224"/>
                  <a:pt x="1348149" y="10192224"/>
                </a:cubicBezTo>
                <a:cubicBezTo>
                  <a:pt x="1349338" y="10187475"/>
                  <a:pt x="1349338" y="10187475"/>
                  <a:pt x="1349338" y="10187475"/>
                </a:cubicBezTo>
                <a:cubicBezTo>
                  <a:pt x="1350524" y="10182724"/>
                  <a:pt x="1351712" y="10177972"/>
                  <a:pt x="1352900" y="10173223"/>
                </a:cubicBezTo>
                <a:cubicBezTo>
                  <a:pt x="1352900" y="10173223"/>
                  <a:pt x="1354088" y="10168472"/>
                  <a:pt x="1354088" y="10168472"/>
                </a:cubicBezTo>
                <a:cubicBezTo>
                  <a:pt x="1351729" y="10167505"/>
                  <a:pt x="1351729" y="10167505"/>
                  <a:pt x="1349371" y="10166539"/>
                </a:cubicBezTo>
                <a:cubicBezTo>
                  <a:pt x="1349371" y="10166539"/>
                  <a:pt x="1349371" y="10166539"/>
                  <a:pt x="1350559" y="10161787"/>
                </a:cubicBezTo>
                <a:cubicBezTo>
                  <a:pt x="1350559" y="10161787"/>
                  <a:pt x="1350559" y="10161787"/>
                  <a:pt x="1352917" y="10162754"/>
                </a:cubicBezTo>
                <a:cubicBezTo>
                  <a:pt x="1352917" y="10162754"/>
                  <a:pt x="1356461" y="10158971"/>
                  <a:pt x="1358820" y="10159937"/>
                </a:cubicBezTo>
                <a:cubicBezTo>
                  <a:pt x="1358820" y="10159937"/>
                  <a:pt x="1358820" y="10159937"/>
                  <a:pt x="1356461" y="10158971"/>
                </a:cubicBezTo>
                <a:cubicBezTo>
                  <a:pt x="1360008" y="10155186"/>
                  <a:pt x="1362383" y="10145685"/>
                  <a:pt x="1367100" y="10147618"/>
                </a:cubicBezTo>
                <a:cubicBezTo>
                  <a:pt x="1368286" y="10142869"/>
                  <a:pt x="1365928" y="10141903"/>
                  <a:pt x="1367115" y="10137151"/>
                </a:cubicBezTo>
                <a:cubicBezTo>
                  <a:pt x="1361211" y="10139968"/>
                  <a:pt x="1356496" y="10138035"/>
                  <a:pt x="1352950" y="10141819"/>
                </a:cubicBezTo>
                <a:cubicBezTo>
                  <a:pt x="1355325" y="10132319"/>
                  <a:pt x="1356545" y="10106631"/>
                  <a:pt x="1362467" y="10093346"/>
                </a:cubicBezTo>
                <a:cubicBezTo>
                  <a:pt x="1354204" y="10095198"/>
                  <a:pt x="1348317" y="10087547"/>
                  <a:pt x="1344790" y="10080864"/>
                </a:cubicBezTo>
                <a:cubicBezTo>
                  <a:pt x="1344790" y="10080864"/>
                  <a:pt x="1344790" y="10080864"/>
                  <a:pt x="1342431" y="10079898"/>
                </a:cubicBezTo>
                <a:cubicBezTo>
                  <a:pt x="1342431" y="10079898"/>
                  <a:pt x="1342431" y="10079898"/>
                  <a:pt x="1343618" y="10075147"/>
                </a:cubicBezTo>
                <a:cubicBezTo>
                  <a:pt x="1343618" y="10075147"/>
                  <a:pt x="1343618" y="10075147"/>
                  <a:pt x="1344804" y="10070395"/>
                </a:cubicBezTo>
                <a:cubicBezTo>
                  <a:pt x="1344804" y="10070395"/>
                  <a:pt x="1345993" y="10065646"/>
                  <a:pt x="1349539" y="10061861"/>
                </a:cubicBezTo>
                <a:cubicBezTo>
                  <a:pt x="1349539" y="10061861"/>
                  <a:pt x="1349539" y="10061861"/>
                  <a:pt x="1347181" y="10060895"/>
                </a:cubicBezTo>
                <a:cubicBezTo>
                  <a:pt x="1344839" y="10049461"/>
                  <a:pt x="1331846" y="10059845"/>
                  <a:pt x="1334220" y="10050344"/>
                </a:cubicBezTo>
                <a:cubicBezTo>
                  <a:pt x="1334237" y="10039877"/>
                  <a:pt x="1337782" y="10036092"/>
                  <a:pt x="1347214" y="10039958"/>
                </a:cubicBezTo>
                <a:cubicBezTo>
                  <a:pt x="1346061" y="10023775"/>
                  <a:pt x="1320071" y="10044545"/>
                  <a:pt x="1328315" y="10053163"/>
                </a:cubicBezTo>
                <a:cubicBezTo>
                  <a:pt x="1325941" y="10062663"/>
                  <a:pt x="1325957" y="10052196"/>
                  <a:pt x="1321242" y="10050263"/>
                </a:cubicBezTo>
                <a:cubicBezTo>
                  <a:pt x="1320054" y="10055012"/>
                  <a:pt x="1320054" y="10055012"/>
                  <a:pt x="1320054" y="10055012"/>
                </a:cubicBezTo>
                <a:cubicBezTo>
                  <a:pt x="1318866" y="10059764"/>
                  <a:pt x="1321225" y="10060730"/>
                  <a:pt x="1321225" y="10060730"/>
                </a:cubicBezTo>
                <a:cubicBezTo>
                  <a:pt x="1323583" y="10061697"/>
                  <a:pt x="1324753" y="10067415"/>
                  <a:pt x="1322395" y="10066448"/>
                </a:cubicBezTo>
                <a:cubicBezTo>
                  <a:pt x="1322395" y="10066448"/>
                  <a:pt x="1318851" y="10070231"/>
                  <a:pt x="1318851" y="10070231"/>
                </a:cubicBezTo>
                <a:cubicBezTo>
                  <a:pt x="1317680" y="10064515"/>
                  <a:pt x="1312963" y="10062580"/>
                  <a:pt x="1314150" y="10057831"/>
                </a:cubicBezTo>
                <a:cubicBezTo>
                  <a:pt x="1314150" y="10057831"/>
                  <a:pt x="1314150" y="10057831"/>
                  <a:pt x="1311792" y="10056864"/>
                </a:cubicBezTo>
                <a:cubicBezTo>
                  <a:pt x="1309435" y="10055898"/>
                  <a:pt x="1310623" y="10051146"/>
                  <a:pt x="1305906" y="10049213"/>
                </a:cubicBezTo>
                <a:cubicBezTo>
                  <a:pt x="1304717" y="10053965"/>
                  <a:pt x="1305889" y="10059681"/>
                  <a:pt x="1308247" y="10060647"/>
                </a:cubicBezTo>
                <a:cubicBezTo>
                  <a:pt x="1301173" y="10057748"/>
                  <a:pt x="1296440" y="10066282"/>
                  <a:pt x="1294049" y="10086252"/>
                </a:cubicBezTo>
                <a:cubicBezTo>
                  <a:pt x="1294049" y="10086252"/>
                  <a:pt x="1294049" y="10086252"/>
                  <a:pt x="1292861" y="10091003"/>
                </a:cubicBezTo>
                <a:cubicBezTo>
                  <a:pt x="1296407" y="10087218"/>
                  <a:pt x="1298764" y="10088185"/>
                  <a:pt x="1301122" y="10089151"/>
                </a:cubicBezTo>
                <a:cubicBezTo>
                  <a:pt x="1303480" y="10090120"/>
                  <a:pt x="1303480" y="10090120"/>
                  <a:pt x="1305837" y="10091084"/>
                </a:cubicBezTo>
                <a:cubicBezTo>
                  <a:pt x="1304651" y="10095835"/>
                  <a:pt x="1302293" y="10094869"/>
                  <a:pt x="1302293" y="10094869"/>
                </a:cubicBezTo>
                <a:cubicBezTo>
                  <a:pt x="1302293" y="10094869"/>
                  <a:pt x="1299935" y="10093902"/>
                  <a:pt x="1299935" y="10093902"/>
                </a:cubicBezTo>
                <a:cubicBezTo>
                  <a:pt x="1297578" y="10092936"/>
                  <a:pt x="1296389" y="10097685"/>
                  <a:pt x="1296389" y="10097685"/>
                </a:cubicBezTo>
                <a:cubicBezTo>
                  <a:pt x="1297560" y="10103403"/>
                  <a:pt x="1301089" y="10110087"/>
                  <a:pt x="1296355" y="10118622"/>
                </a:cubicBezTo>
                <a:cubicBezTo>
                  <a:pt x="1293998" y="10117655"/>
                  <a:pt x="1295187" y="10112904"/>
                  <a:pt x="1296373" y="10108154"/>
                </a:cubicBezTo>
                <a:cubicBezTo>
                  <a:pt x="1284566" y="10113789"/>
                  <a:pt x="1278578" y="10168945"/>
                  <a:pt x="1267925" y="10190765"/>
                </a:cubicBezTo>
                <a:cubicBezTo>
                  <a:pt x="1274999" y="10193664"/>
                  <a:pt x="1276186" y="10188915"/>
                  <a:pt x="1283261" y="10191814"/>
                </a:cubicBezTo>
                <a:cubicBezTo>
                  <a:pt x="1280885" y="10201315"/>
                  <a:pt x="1272640" y="10192698"/>
                  <a:pt x="1271437" y="10207916"/>
                </a:cubicBezTo>
                <a:cubicBezTo>
                  <a:pt x="1266720" y="10205983"/>
                  <a:pt x="1270267" y="10202199"/>
                  <a:pt x="1269096" y="10196483"/>
                </a:cubicBezTo>
                <a:cubicBezTo>
                  <a:pt x="1259612" y="10224018"/>
                  <a:pt x="1264312" y="10236420"/>
                  <a:pt x="1247738" y="10271525"/>
                </a:cubicBezTo>
                <a:cubicBezTo>
                  <a:pt x="1232419" y="10260007"/>
                  <a:pt x="1228823" y="10295195"/>
                  <a:pt x="1219407" y="10280862"/>
                </a:cubicBezTo>
                <a:lnTo>
                  <a:pt x="1219397" y="10287000"/>
                </a:lnTo>
                <a:lnTo>
                  <a:pt x="1200788" y="10287000"/>
                </a:lnTo>
                <a:lnTo>
                  <a:pt x="1202884" y="10284564"/>
                </a:lnTo>
                <a:cubicBezTo>
                  <a:pt x="1201713" y="10278846"/>
                  <a:pt x="1195809" y="10281664"/>
                  <a:pt x="1192280" y="10274980"/>
                </a:cubicBezTo>
                <a:cubicBezTo>
                  <a:pt x="1195826" y="10271195"/>
                  <a:pt x="1199355" y="10277879"/>
                  <a:pt x="1201729" y="10268379"/>
                </a:cubicBezTo>
                <a:cubicBezTo>
                  <a:pt x="1199372" y="10267412"/>
                  <a:pt x="1197014" y="10266446"/>
                  <a:pt x="1194656" y="10265479"/>
                </a:cubicBezTo>
                <a:cubicBezTo>
                  <a:pt x="1191110" y="10269262"/>
                  <a:pt x="1192297" y="10264513"/>
                  <a:pt x="1193485" y="10259761"/>
                </a:cubicBezTo>
                <a:cubicBezTo>
                  <a:pt x="1191127" y="10258795"/>
                  <a:pt x="1192314" y="10254043"/>
                  <a:pt x="1189955" y="10253077"/>
                </a:cubicBezTo>
                <a:cubicBezTo>
                  <a:pt x="1188769" y="10257828"/>
                  <a:pt x="1187581" y="10262580"/>
                  <a:pt x="1187581" y="10262580"/>
                </a:cubicBezTo>
                <a:cubicBezTo>
                  <a:pt x="1188752" y="10268295"/>
                  <a:pt x="1189922" y="10274013"/>
                  <a:pt x="1188736" y="10278765"/>
                </a:cubicBezTo>
                <a:cubicBezTo>
                  <a:pt x="1188736" y="10278765"/>
                  <a:pt x="1185190" y="10282547"/>
                  <a:pt x="1186377" y="10277796"/>
                </a:cubicBezTo>
                <a:cubicBezTo>
                  <a:pt x="1184019" y="10276830"/>
                  <a:pt x="1184019" y="10276830"/>
                  <a:pt x="1184019" y="10276830"/>
                </a:cubicBezTo>
                <a:cubicBezTo>
                  <a:pt x="1185206" y="10272080"/>
                  <a:pt x="1185206" y="10272080"/>
                  <a:pt x="1184036" y="10266362"/>
                </a:cubicBezTo>
                <a:cubicBezTo>
                  <a:pt x="1182847" y="10271114"/>
                  <a:pt x="1178131" y="10269181"/>
                  <a:pt x="1175774" y="10268214"/>
                </a:cubicBezTo>
                <a:cubicBezTo>
                  <a:pt x="1178148" y="10258714"/>
                  <a:pt x="1171075" y="10255814"/>
                  <a:pt x="1176994" y="10242529"/>
                </a:cubicBezTo>
                <a:cubicBezTo>
                  <a:pt x="1161955" y="10240290"/>
                  <a:pt x="1159465" y="10275604"/>
                  <a:pt x="1155689" y="10285350"/>
                </a:cubicBezTo>
                <a:lnTo>
                  <a:pt x="1154302" y="10287000"/>
                </a:lnTo>
                <a:lnTo>
                  <a:pt x="1153034" y="10287000"/>
                </a:lnTo>
                <a:lnTo>
                  <a:pt x="1150972" y="10284235"/>
                </a:lnTo>
                <a:lnTo>
                  <a:pt x="1151614" y="10287000"/>
                </a:lnTo>
                <a:lnTo>
                  <a:pt x="1126135" y="10287000"/>
                </a:lnTo>
                <a:lnTo>
                  <a:pt x="1126051" y="10282529"/>
                </a:lnTo>
                <a:cubicBezTo>
                  <a:pt x="1126496" y="10280748"/>
                  <a:pt x="1127382" y="10279803"/>
                  <a:pt x="1128562" y="10280286"/>
                </a:cubicBezTo>
                <a:cubicBezTo>
                  <a:pt x="1130937" y="10270785"/>
                  <a:pt x="1122657" y="10283102"/>
                  <a:pt x="1120317" y="10271668"/>
                </a:cubicBezTo>
                <a:cubicBezTo>
                  <a:pt x="1126219" y="10268850"/>
                  <a:pt x="1127424" y="10253632"/>
                  <a:pt x="1134516" y="10246064"/>
                </a:cubicBezTo>
                <a:cubicBezTo>
                  <a:pt x="1127441" y="10243165"/>
                  <a:pt x="1123896" y="10246949"/>
                  <a:pt x="1120351" y="10250732"/>
                </a:cubicBezTo>
                <a:cubicBezTo>
                  <a:pt x="1112104" y="10242115"/>
                  <a:pt x="1134532" y="10235597"/>
                  <a:pt x="1114481" y="10232616"/>
                </a:cubicBezTo>
                <a:cubicBezTo>
                  <a:pt x="1125116" y="10221264"/>
                  <a:pt x="1119247" y="10203146"/>
                  <a:pt x="1127525" y="10190827"/>
                </a:cubicBezTo>
                <a:cubicBezTo>
                  <a:pt x="1127525" y="10190827"/>
                  <a:pt x="1127525" y="10190827"/>
                  <a:pt x="1129883" y="10191793"/>
                </a:cubicBezTo>
                <a:cubicBezTo>
                  <a:pt x="1129883" y="10191793"/>
                  <a:pt x="1129883" y="10191793"/>
                  <a:pt x="1125184" y="10179391"/>
                </a:cubicBezTo>
                <a:cubicBezTo>
                  <a:pt x="1123996" y="10184142"/>
                  <a:pt x="1122810" y="10188894"/>
                  <a:pt x="1119264" y="10192677"/>
                </a:cubicBezTo>
                <a:cubicBezTo>
                  <a:pt x="1118076" y="10197428"/>
                  <a:pt x="1114530" y="10201211"/>
                  <a:pt x="1113343" y="10205962"/>
                </a:cubicBezTo>
                <a:cubicBezTo>
                  <a:pt x="1113343" y="10205962"/>
                  <a:pt x="1112156" y="10210711"/>
                  <a:pt x="1109798" y="10209745"/>
                </a:cubicBezTo>
                <a:cubicBezTo>
                  <a:pt x="1109798" y="10209745"/>
                  <a:pt x="1108627" y="10204029"/>
                  <a:pt x="1108627" y="10204029"/>
                </a:cubicBezTo>
                <a:cubicBezTo>
                  <a:pt x="1109815" y="10199278"/>
                  <a:pt x="1113359" y="10195495"/>
                  <a:pt x="1114547" y="10190744"/>
                </a:cubicBezTo>
                <a:cubicBezTo>
                  <a:pt x="1118092" y="10186959"/>
                  <a:pt x="1119281" y="10182209"/>
                  <a:pt x="1121655" y="10172707"/>
                </a:cubicBezTo>
                <a:cubicBezTo>
                  <a:pt x="1121655" y="10172707"/>
                  <a:pt x="1121655" y="10172707"/>
                  <a:pt x="1124029" y="10163208"/>
                </a:cubicBezTo>
                <a:cubicBezTo>
                  <a:pt x="1121672" y="10162242"/>
                  <a:pt x="1120501" y="10156522"/>
                  <a:pt x="1120501" y="10156522"/>
                </a:cubicBezTo>
                <a:cubicBezTo>
                  <a:pt x="1121688" y="10151772"/>
                  <a:pt x="1121688" y="10151772"/>
                  <a:pt x="1122876" y="10147021"/>
                </a:cubicBezTo>
                <a:cubicBezTo>
                  <a:pt x="1124064" y="10142270"/>
                  <a:pt x="1127608" y="10138487"/>
                  <a:pt x="1131155" y="10134704"/>
                </a:cubicBezTo>
                <a:cubicBezTo>
                  <a:pt x="1131155" y="10134704"/>
                  <a:pt x="1131155" y="10134704"/>
                  <a:pt x="1128796" y="10133738"/>
                </a:cubicBezTo>
                <a:cubicBezTo>
                  <a:pt x="1129984" y="10128986"/>
                  <a:pt x="1132342" y="10129953"/>
                  <a:pt x="1137057" y="10131886"/>
                </a:cubicBezTo>
                <a:cubicBezTo>
                  <a:pt x="1140620" y="10117634"/>
                  <a:pt x="1120551" y="10125120"/>
                  <a:pt x="1128829" y="10112801"/>
                </a:cubicBezTo>
                <a:cubicBezTo>
                  <a:pt x="1120568" y="10114651"/>
                  <a:pt x="1128796" y="10133738"/>
                  <a:pt x="1111118" y="10121254"/>
                </a:cubicBezTo>
                <a:cubicBezTo>
                  <a:pt x="1106387" y="10129789"/>
                  <a:pt x="1102824" y="10144039"/>
                  <a:pt x="1099262" y="10158291"/>
                </a:cubicBezTo>
                <a:cubicBezTo>
                  <a:pt x="1094528" y="10166827"/>
                  <a:pt x="1090966" y="10181079"/>
                  <a:pt x="1086234" y="10189613"/>
                </a:cubicBezTo>
                <a:cubicBezTo>
                  <a:pt x="1086234" y="10189613"/>
                  <a:pt x="1086234" y="10189613"/>
                  <a:pt x="1085045" y="10194364"/>
                </a:cubicBezTo>
                <a:cubicBezTo>
                  <a:pt x="1082688" y="10193398"/>
                  <a:pt x="1077970" y="10191463"/>
                  <a:pt x="1074426" y="10195247"/>
                </a:cubicBezTo>
                <a:cubicBezTo>
                  <a:pt x="1069709" y="10193314"/>
                  <a:pt x="1069709" y="10193314"/>
                  <a:pt x="1068522" y="10198066"/>
                </a:cubicBezTo>
                <a:cubicBezTo>
                  <a:pt x="1068522" y="10198066"/>
                  <a:pt x="1064977" y="10201849"/>
                  <a:pt x="1062620" y="10200882"/>
                </a:cubicBezTo>
                <a:cubicBezTo>
                  <a:pt x="1060260" y="10199916"/>
                  <a:pt x="1057902" y="10198949"/>
                  <a:pt x="1059090" y="10194200"/>
                </a:cubicBezTo>
                <a:cubicBezTo>
                  <a:pt x="1062653" y="10179948"/>
                  <a:pt x="1069726" y="10182847"/>
                  <a:pt x="1075631" y="10180029"/>
                </a:cubicBezTo>
                <a:cubicBezTo>
                  <a:pt x="1077989" y="10180996"/>
                  <a:pt x="1080347" y="10181962"/>
                  <a:pt x="1080347" y="10181962"/>
                </a:cubicBezTo>
                <a:cubicBezTo>
                  <a:pt x="1085079" y="10173428"/>
                  <a:pt x="1087455" y="10163927"/>
                  <a:pt x="1089829" y="10154425"/>
                </a:cubicBezTo>
                <a:cubicBezTo>
                  <a:pt x="1093391" y="10140173"/>
                  <a:pt x="1096954" y="10125923"/>
                  <a:pt x="1105233" y="10113604"/>
                </a:cubicBezTo>
                <a:cubicBezTo>
                  <a:pt x="1105233" y="10113604"/>
                  <a:pt x="1102874" y="10112637"/>
                  <a:pt x="1102874" y="10112637"/>
                </a:cubicBezTo>
                <a:cubicBezTo>
                  <a:pt x="1102874" y="10112637"/>
                  <a:pt x="1102874" y="10112637"/>
                  <a:pt x="1104062" y="10107886"/>
                </a:cubicBezTo>
                <a:cubicBezTo>
                  <a:pt x="1098159" y="10110704"/>
                  <a:pt x="1098159" y="10110704"/>
                  <a:pt x="1094613" y="10114487"/>
                </a:cubicBezTo>
                <a:cubicBezTo>
                  <a:pt x="1094613" y="10114487"/>
                  <a:pt x="1094613" y="10114487"/>
                  <a:pt x="1092255" y="10113520"/>
                </a:cubicBezTo>
                <a:cubicBezTo>
                  <a:pt x="1087538" y="10111587"/>
                  <a:pt x="1085180" y="10110621"/>
                  <a:pt x="1080464" y="10108688"/>
                </a:cubicBezTo>
                <a:cubicBezTo>
                  <a:pt x="1080464" y="10108688"/>
                  <a:pt x="1080464" y="10108688"/>
                  <a:pt x="1079277" y="10113439"/>
                </a:cubicBezTo>
                <a:cubicBezTo>
                  <a:pt x="1075731" y="10117222"/>
                  <a:pt x="1075731" y="10117222"/>
                  <a:pt x="1074544" y="10121971"/>
                </a:cubicBezTo>
                <a:cubicBezTo>
                  <a:pt x="1070997" y="10125758"/>
                  <a:pt x="1068639" y="10124792"/>
                  <a:pt x="1066281" y="10123825"/>
                </a:cubicBezTo>
                <a:cubicBezTo>
                  <a:pt x="1063923" y="10122857"/>
                  <a:pt x="1065111" y="10118105"/>
                  <a:pt x="1065111" y="10118105"/>
                </a:cubicBezTo>
                <a:cubicBezTo>
                  <a:pt x="1065111" y="10118105"/>
                  <a:pt x="1066298" y="10113356"/>
                  <a:pt x="1066298" y="10113356"/>
                </a:cubicBezTo>
                <a:cubicBezTo>
                  <a:pt x="1066298" y="10113356"/>
                  <a:pt x="1067486" y="10108605"/>
                  <a:pt x="1068672" y="10103855"/>
                </a:cubicBezTo>
                <a:cubicBezTo>
                  <a:pt x="1068672" y="10103855"/>
                  <a:pt x="1072220" y="10100071"/>
                  <a:pt x="1073406" y="10095321"/>
                </a:cubicBezTo>
                <a:cubicBezTo>
                  <a:pt x="1073406" y="10095321"/>
                  <a:pt x="1073406" y="10095321"/>
                  <a:pt x="1071048" y="10094353"/>
                </a:cubicBezTo>
                <a:cubicBezTo>
                  <a:pt x="1069878" y="10088637"/>
                  <a:pt x="1067519" y="10087670"/>
                  <a:pt x="1065161" y="10086704"/>
                </a:cubicBezTo>
                <a:cubicBezTo>
                  <a:pt x="1065161" y="10086704"/>
                  <a:pt x="1065161" y="10086704"/>
                  <a:pt x="1063973" y="10091453"/>
                </a:cubicBezTo>
                <a:cubicBezTo>
                  <a:pt x="1063973" y="10091453"/>
                  <a:pt x="1063973" y="10091453"/>
                  <a:pt x="1062787" y="10096205"/>
                </a:cubicBezTo>
                <a:cubicBezTo>
                  <a:pt x="1056884" y="10099023"/>
                  <a:pt x="1049809" y="10096122"/>
                  <a:pt x="1046279" y="10089439"/>
                </a:cubicBezTo>
                <a:cubicBezTo>
                  <a:pt x="1046279" y="10089439"/>
                  <a:pt x="1046279" y="10089439"/>
                  <a:pt x="1043921" y="10088473"/>
                </a:cubicBezTo>
                <a:cubicBezTo>
                  <a:pt x="1042734" y="10093222"/>
                  <a:pt x="1042734" y="10093222"/>
                  <a:pt x="1041547" y="10097973"/>
                </a:cubicBezTo>
                <a:cubicBezTo>
                  <a:pt x="1041547" y="10097973"/>
                  <a:pt x="1040359" y="10102725"/>
                  <a:pt x="1042717" y="10103691"/>
                </a:cubicBezTo>
                <a:cubicBezTo>
                  <a:pt x="1041530" y="10108440"/>
                  <a:pt x="1039172" y="10107474"/>
                  <a:pt x="1035627" y="10111259"/>
                </a:cubicBezTo>
                <a:cubicBezTo>
                  <a:pt x="1033268" y="10110292"/>
                  <a:pt x="1032098" y="10104574"/>
                  <a:pt x="1033284" y="10099825"/>
                </a:cubicBezTo>
                <a:cubicBezTo>
                  <a:pt x="1033284" y="10099825"/>
                  <a:pt x="1033284" y="10099825"/>
                  <a:pt x="1032114" y="10094107"/>
                </a:cubicBezTo>
                <a:cubicBezTo>
                  <a:pt x="1032114" y="10094107"/>
                  <a:pt x="1033302" y="10089356"/>
                  <a:pt x="1034489" y="10084605"/>
                </a:cubicBezTo>
                <a:cubicBezTo>
                  <a:pt x="1034489" y="10084605"/>
                  <a:pt x="1034489" y="10084605"/>
                  <a:pt x="1035677" y="10079855"/>
                </a:cubicBezTo>
                <a:cubicBezTo>
                  <a:pt x="1033319" y="10078889"/>
                  <a:pt x="1030961" y="10077922"/>
                  <a:pt x="1030961" y="10077922"/>
                </a:cubicBezTo>
                <a:cubicBezTo>
                  <a:pt x="1026244" y="10075989"/>
                  <a:pt x="1021528" y="10074056"/>
                  <a:pt x="1016811" y="10072121"/>
                </a:cubicBezTo>
                <a:cubicBezTo>
                  <a:pt x="1015625" y="10076873"/>
                  <a:pt x="1014437" y="10081624"/>
                  <a:pt x="1012078" y="10080658"/>
                </a:cubicBezTo>
                <a:cubicBezTo>
                  <a:pt x="1012078" y="10080658"/>
                  <a:pt x="1012078" y="10080658"/>
                  <a:pt x="1010891" y="10085407"/>
                </a:cubicBezTo>
                <a:cubicBezTo>
                  <a:pt x="1008534" y="10084440"/>
                  <a:pt x="1006176" y="10083474"/>
                  <a:pt x="1004988" y="10088225"/>
                </a:cubicBezTo>
                <a:cubicBezTo>
                  <a:pt x="1002630" y="10087259"/>
                  <a:pt x="1000272" y="10086292"/>
                  <a:pt x="1000272" y="10086292"/>
                </a:cubicBezTo>
                <a:cubicBezTo>
                  <a:pt x="1000272" y="10086292"/>
                  <a:pt x="1001459" y="10081541"/>
                  <a:pt x="1001459" y="10081541"/>
                </a:cubicBezTo>
                <a:cubicBezTo>
                  <a:pt x="1005004" y="10077758"/>
                  <a:pt x="1007362" y="10078725"/>
                  <a:pt x="1007362" y="10078725"/>
                </a:cubicBezTo>
                <a:cubicBezTo>
                  <a:pt x="1010908" y="10074940"/>
                  <a:pt x="1012095" y="10070188"/>
                  <a:pt x="1009738" y="10069222"/>
                </a:cubicBezTo>
                <a:cubicBezTo>
                  <a:pt x="1008567" y="10063506"/>
                  <a:pt x="1008583" y="10053037"/>
                  <a:pt x="1009771" y="10048288"/>
                </a:cubicBezTo>
                <a:cubicBezTo>
                  <a:pt x="1009771" y="10048288"/>
                  <a:pt x="1010958" y="10043536"/>
                  <a:pt x="1010958" y="10043536"/>
                </a:cubicBezTo>
                <a:cubicBezTo>
                  <a:pt x="1012145" y="10038785"/>
                  <a:pt x="1014503" y="10039751"/>
                  <a:pt x="1013333" y="10034036"/>
                </a:cubicBezTo>
                <a:cubicBezTo>
                  <a:pt x="1013333" y="10034036"/>
                  <a:pt x="1016880" y="10030251"/>
                  <a:pt x="1019237" y="10031219"/>
                </a:cubicBezTo>
                <a:cubicBezTo>
                  <a:pt x="1021595" y="10032186"/>
                  <a:pt x="1022764" y="10037902"/>
                  <a:pt x="1022764" y="10037902"/>
                </a:cubicBezTo>
                <a:cubicBezTo>
                  <a:pt x="1021578" y="10042651"/>
                  <a:pt x="1021578" y="10042651"/>
                  <a:pt x="1020391" y="10047404"/>
                </a:cubicBezTo>
                <a:cubicBezTo>
                  <a:pt x="1019202" y="10052154"/>
                  <a:pt x="1018016" y="10056903"/>
                  <a:pt x="1019187" y="10062621"/>
                </a:cubicBezTo>
                <a:cubicBezTo>
                  <a:pt x="1019187" y="10062621"/>
                  <a:pt x="1018000" y="10067372"/>
                  <a:pt x="1018000" y="10067372"/>
                </a:cubicBezTo>
                <a:cubicBezTo>
                  <a:pt x="1022716" y="10069305"/>
                  <a:pt x="1027432" y="10071238"/>
                  <a:pt x="1032149" y="10073171"/>
                </a:cubicBezTo>
                <a:cubicBezTo>
                  <a:pt x="1034505" y="10074138"/>
                  <a:pt x="1036864" y="10075104"/>
                  <a:pt x="1039222" y="10076071"/>
                </a:cubicBezTo>
                <a:cubicBezTo>
                  <a:pt x="1039222" y="10076071"/>
                  <a:pt x="1039222" y="10076071"/>
                  <a:pt x="1038051" y="10070353"/>
                </a:cubicBezTo>
                <a:cubicBezTo>
                  <a:pt x="1035711" y="10058919"/>
                  <a:pt x="1026295" y="10044586"/>
                  <a:pt x="1040426" y="10060852"/>
                </a:cubicBezTo>
                <a:cubicBezTo>
                  <a:pt x="1040426" y="10060852"/>
                  <a:pt x="1040426" y="10060852"/>
                  <a:pt x="1042785" y="10061819"/>
                </a:cubicBezTo>
                <a:cubicBezTo>
                  <a:pt x="1041613" y="10056103"/>
                  <a:pt x="1041613" y="10056103"/>
                  <a:pt x="1040444" y="10050385"/>
                </a:cubicBezTo>
                <a:cubicBezTo>
                  <a:pt x="1040444" y="10050385"/>
                  <a:pt x="1040444" y="10050385"/>
                  <a:pt x="1041630" y="10045636"/>
                </a:cubicBezTo>
                <a:cubicBezTo>
                  <a:pt x="1043988" y="10046602"/>
                  <a:pt x="1043988" y="10046602"/>
                  <a:pt x="1046347" y="10047569"/>
                </a:cubicBezTo>
                <a:cubicBezTo>
                  <a:pt x="1047517" y="10053284"/>
                  <a:pt x="1046329" y="10058036"/>
                  <a:pt x="1047501" y="10063752"/>
                </a:cubicBezTo>
                <a:cubicBezTo>
                  <a:pt x="1056933" y="10067618"/>
                  <a:pt x="1055729" y="10082838"/>
                  <a:pt x="1052183" y="10086621"/>
                </a:cubicBezTo>
                <a:cubicBezTo>
                  <a:pt x="1053354" y="10092339"/>
                  <a:pt x="1055712" y="10093305"/>
                  <a:pt x="1059257" y="10089520"/>
                </a:cubicBezTo>
                <a:cubicBezTo>
                  <a:pt x="1060446" y="10084771"/>
                  <a:pt x="1061632" y="10080020"/>
                  <a:pt x="1065178" y="10076235"/>
                </a:cubicBezTo>
                <a:cubicBezTo>
                  <a:pt x="1065178" y="10076235"/>
                  <a:pt x="1065178" y="10076235"/>
                  <a:pt x="1060462" y="10074302"/>
                </a:cubicBezTo>
                <a:cubicBezTo>
                  <a:pt x="1068740" y="10061983"/>
                  <a:pt x="1040426" y="10060852"/>
                  <a:pt x="1055778" y="10051435"/>
                </a:cubicBezTo>
                <a:cubicBezTo>
                  <a:pt x="1055778" y="10051435"/>
                  <a:pt x="1055778" y="10051435"/>
                  <a:pt x="1058137" y="10052401"/>
                </a:cubicBezTo>
                <a:cubicBezTo>
                  <a:pt x="1056967" y="10046683"/>
                  <a:pt x="1054609" y="10045717"/>
                  <a:pt x="1051079" y="10039032"/>
                </a:cubicBezTo>
                <a:cubicBezTo>
                  <a:pt x="1051079" y="10039032"/>
                  <a:pt x="1051079" y="10039032"/>
                  <a:pt x="1052267" y="10034283"/>
                </a:cubicBezTo>
                <a:cubicBezTo>
                  <a:pt x="1052267" y="10034283"/>
                  <a:pt x="1054625" y="10035250"/>
                  <a:pt x="1054625" y="10035250"/>
                </a:cubicBezTo>
                <a:cubicBezTo>
                  <a:pt x="1059341" y="10037183"/>
                  <a:pt x="1062870" y="10043865"/>
                  <a:pt x="1064041" y="10049583"/>
                </a:cubicBezTo>
                <a:cubicBezTo>
                  <a:pt x="1067587" y="10045798"/>
                  <a:pt x="1072303" y="10047731"/>
                  <a:pt x="1071114" y="10052482"/>
                </a:cubicBezTo>
                <a:cubicBezTo>
                  <a:pt x="1075830" y="10054415"/>
                  <a:pt x="1075849" y="10043948"/>
                  <a:pt x="1077036" y="10039197"/>
                </a:cubicBezTo>
                <a:cubicBezTo>
                  <a:pt x="1090013" y="10039280"/>
                  <a:pt x="1085246" y="10068750"/>
                  <a:pt x="1092338" y="10061183"/>
                </a:cubicBezTo>
                <a:cubicBezTo>
                  <a:pt x="1099413" y="10064082"/>
                  <a:pt x="1084059" y="10073502"/>
                  <a:pt x="1082872" y="10078251"/>
                </a:cubicBezTo>
                <a:lnTo>
                  <a:pt x="1085230" y="10079217"/>
                </a:lnTo>
                <a:cubicBezTo>
                  <a:pt x="1087589" y="10080184"/>
                  <a:pt x="1089947" y="10081150"/>
                  <a:pt x="1091135" y="10076401"/>
                </a:cubicBezTo>
                <a:cubicBezTo>
                  <a:pt x="1100599" y="10059331"/>
                  <a:pt x="1099446" y="10043146"/>
                  <a:pt x="1094745" y="10030746"/>
                </a:cubicBezTo>
                <a:cubicBezTo>
                  <a:pt x="1098293" y="10026961"/>
                  <a:pt x="1099462" y="10032679"/>
                  <a:pt x="1101820" y="10033645"/>
                </a:cubicBezTo>
                <a:cubicBezTo>
                  <a:pt x="1110100" y="10021326"/>
                  <a:pt x="1097121" y="10021243"/>
                  <a:pt x="1090048" y="10018344"/>
                </a:cubicBezTo>
                <a:cubicBezTo>
                  <a:pt x="1097138" y="10010776"/>
                  <a:pt x="1110116" y="10010859"/>
                  <a:pt x="1117207" y="10003291"/>
                </a:cubicBezTo>
                <a:cubicBezTo>
                  <a:pt x="1105416" y="9998459"/>
                  <a:pt x="1116072" y="9976637"/>
                  <a:pt x="1113745" y="9954734"/>
                </a:cubicBezTo>
                <a:cubicBezTo>
                  <a:pt x="1111388" y="9953770"/>
                  <a:pt x="1109013" y="9963271"/>
                  <a:pt x="1107825" y="9968022"/>
                </a:cubicBezTo>
                <a:cubicBezTo>
                  <a:pt x="1097256" y="9937502"/>
                  <a:pt x="1135020" y="9932031"/>
                  <a:pt x="1129166" y="9903446"/>
                </a:cubicBezTo>
                <a:cubicBezTo>
                  <a:pt x="1126808" y="9902480"/>
                  <a:pt x="1124449" y="9901513"/>
                  <a:pt x="1124449" y="9901513"/>
                </a:cubicBezTo>
                <a:cubicBezTo>
                  <a:pt x="1118546" y="9904330"/>
                  <a:pt x="1113813" y="9912864"/>
                  <a:pt x="1112625" y="9917615"/>
                </a:cubicBezTo>
                <a:cubicBezTo>
                  <a:pt x="1112625" y="9917615"/>
                  <a:pt x="1111437" y="9922366"/>
                  <a:pt x="1109079" y="9921400"/>
                </a:cubicBezTo>
                <a:cubicBezTo>
                  <a:pt x="1106722" y="9920433"/>
                  <a:pt x="1107910" y="9915682"/>
                  <a:pt x="1107910" y="9915682"/>
                </a:cubicBezTo>
                <a:cubicBezTo>
                  <a:pt x="1110284" y="9906181"/>
                  <a:pt x="1117375" y="9898612"/>
                  <a:pt x="1120920" y="9894829"/>
                </a:cubicBezTo>
                <a:cubicBezTo>
                  <a:pt x="1122109" y="9890078"/>
                  <a:pt x="1122109" y="9890078"/>
                  <a:pt x="1122109" y="9890078"/>
                </a:cubicBezTo>
                <a:cubicBezTo>
                  <a:pt x="1122109" y="9890078"/>
                  <a:pt x="1123296" y="9885328"/>
                  <a:pt x="1123296" y="9885328"/>
                </a:cubicBezTo>
                <a:cubicBezTo>
                  <a:pt x="1120938" y="9884360"/>
                  <a:pt x="1122126" y="9879610"/>
                  <a:pt x="1119766" y="9878644"/>
                </a:cubicBezTo>
                <a:cubicBezTo>
                  <a:pt x="1118597" y="9872926"/>
                  <a:pt x="1118597" y="9872926"/>
                  <a:pt x="1117426" y="9867210"/>
                </a:cubicBezTo>
                <a:cubicBezTo>
                  <a:pt x="1117426" y="9867210"/>
                  <a:pt x="1117426" y="9867210"/>
                  <a:pt x="1116239" y="9871960"/>
                </a:cubicBezTo>
                <a:cubicBezTo>
                  <a:pt x="1116221" y="9882427"/>
                  <a:pt x="1107943" y="9894746"/>
                  <a:pt x="1104414" y="9888063"/>
                </a:cubicBezTo>
                <a:cubicBezTo>
                  <a:pt x="1109114" y="9900464"/>
                  <a:pt x="1093778" y="9899414"/>
                  <a:pt x="1099665" y="9907065"/>
                </a:cubicBezTo>
                <a:cubicBezTo>
                  <a:pt x="1097290" y="9916567"/>
                  <a:pt x="1091402" y="9908915"/>
                  <a:pt x="1086686" y="9906982"/>
                </a:cubicBezTo>
                <a:cubicBezTo>
                  <a:pt x="1087857" y="9912700"/>
                  <a:pt x="1087857" y="9912700"/>
                  <a:pt x="1087857" y="9912700"/>
                </a:cubicBezTo>
                <a:cubicBezTo>
                  <a:pt x="1086670" y="9917451"/>
                  <a:pt x="1086670" y="9917451"/>
                  <a:pt x="1084311" y="9916484"/>
                </a:cubicBezTo>
                <a:cubicBezTo>
                  <a:pt x="1089028" y="9918417"/>
                  <a:pt x="1086653" y="9927918"/>
                  <a:pt x="1086653" y="9927918"/>
                </a:cubicBezTo>
                <a:cubicBezTo>
                  <a:pt x="1083107" y="9931703"/>
                  <a:pt x="1076032" y="9928801"/>
                  <a:pt x="1072487" y="9932586"/>
                </a:cubicBezTo>
                <a:cubicBezTo>
                  <a:pt x="1066602" y="9924935"/>
                  <a:pt x="1070146" y="9921152"/>
                  <a:pt x="1077237" y="9913585"/>
                </a:cubicBezTo>
                <a:cubicBezTo>
                  <a:pt x="1077237" y="9913585"/>
                  <a:pt x="1077237" y="9913585"/>
                  <a:pt x="1078407" y="9919301"/>
                </a:cubicBezTo>
                <a:cubicBezTo>
                  <a:pt x="1079595" y="9914551"/>
                  <a:pt x="1079595" y="9914551"/>
                  <a:pt x="1083140" y="9910767"/>
                </a:cubicBezTo>
                <a:cubicBezTo>
                  <a:pt x="1080783" y="9909800"/>
                  <a:pt x="1081969" y="9905049"/>
                  <a:pt x="1079613" y="9904082"/>
                </a:cubicBezTo>
                <a:cubicBezTo>
                  <a:pt x="1079613" y="9904082"/>
                  <a:pt x="1076067" y="9907867"/>
                  <a:pt x="1076067" y="9907867"/>
                </a:cubicBezTo>
                <a:cubicBezTo>
                  <a:pt x="1073708" y="9906901"/>
                  <a:pt x="1073708" y="9906901"/>
                  <a:pt x="1070162" y="9910685"/>
                </a:cubicBezTo>
                <a:cubicBezTo>
                  <a:pt x="1066618" y="9914468"/>
                  <a:pt x="1064258" y="9913502"/>
                  <a:pt x="1060714" y="9917287"/>
                </a:cubicBezTo>
                <a:cubicBezTo>
                  <a:pt x="1055997" y="9915354"/>
                  <a:pt x="1048922" y="9912454"/>
                  <a:pt x="1048940" y="9901985"/>
                </a:cubicBezTo>
                <a:cubicBezTo>
                  <a:pt x="1048940" y="9901985"/>
                  <a:pt x="1050127" y="9897236"/>
                  <a:pt x="1050127" y="9897236"/>
                </a:cubicBezTo>
                <a:cubicBezTo>
                  <a:pt x="1050127" y="9897236"/>
                  <a:pt x="1047769" y="9896269"/>
                  <a:pt x="1048957" y="9891516"/>
                </a:cubicBezTo>
                <a:cubicBezTo>
                  <a:pt x="1046600" y="9890551"/>
                  <a:pt x="1043052" y="9894336"/>
                  <a:pt x="1040696" y="9893370"/>
                </a:cubicBezTo>
                <a:cubicBezTo>
                  <a:pt x="1038336" y="9892401"/>
                  <a:pt x="1038336" y="9892401"/>
                  <a:pt x="1037167" y="9886683"/>
                </a:cubicBezTo>
                <a:cubicBezTo>
                  <a:pt x="1037167" y="9886683"/>
                  <a:pt x="1038353" y="9881934"/>
                  <a:pt x="1040711" y="9882900"/>
                </a:cubicBezTo>
                <a:cubicBezTo>
                  <a:pt x="1043070" y="9883867"/>
                  <a:pt x="1045428" y="9884833"/>
                  <a:pt x="1048973" y="9881051"/>
                </a:cubicBezTo>
                <a:cubicBezTo>
                  <a:pt x="1048973" y="9881051"/>
                  <a:pt x="1050162" y="9876299"/>
                  <a:pt x="1051348" y="9871548"/>
                </a:cubicBezTo>
                <a:cubicBezTo>
                  <a:pt x="1052536" y="9866799"/>
                  <a:pt x="1053724" y="9862047"/>
                  <a:pt x="1059626" y="9859229"/>
                </a:cubicBezTo>
                <a:cubicBezTo>
                  <a:pt x="1064360" y="9850695"/>
                  <a:pt x="1071450" y="9843127"/>
                  <a:pt x="1077355" y="9840311"/>
                </a:cubicBezTo>
                <a:cubicBezTo>
                  <a:pt x="1077355" y="9840311"/>
                  <a:pt x="1077355" y="9840311"/>
                  <a:pt x="1078543" y="9835559"/>
                </a:cubicBezTo>
                <a:cubicBezTo>
                  <a:pt x="1076184" y="9834593"/>
                  <a:pt x="1076184" y="9834593"/>
                  <a:pt x="1073826" y="9833626"/>
                </a:cubicBezTo>
                <a:cubicBezTo>
                  <a:pt x="1069110" y="9831693"/>
                  <a:pt x="1066736" y="9841194"/>
                  <a:pt x="1054944" y="9836362"/>
                </a:cubicBezTo>
                <a:cubicBezTo>
                  <a:pt x="1062035" y="9828794"/>
                  <a:pt x="1059711" y="9806891"/>
                  <a:pt x="1063273" y="9792639"/>
                </a:cubicBezTo>
                <a:cubicBezTo>
                  <a:pt x="1065631" y="9793606"/>
                  <a:pt x="1063257" y="9803106"/>
                  <a:pt x="1067972" y="9805039"/>
                </a:cubicBezTo>
                <a:cubicBezTo>
                  <a:pt x="1067972" y="9805039"/>
                  <a:pt x="1067972" y="9805039"/>
                  <a:pt x="1070329" y="9806006"/>
                </a:cubicBezTo>
                <a:cubicBezTo>
                  <a:pt x="1071518" y="9801256"/>
                  <a:pt x="1071518" y="9801256"/>
                  <a:pt x="1072706" y="9796505"/>
                </a:cubicBezTo>
                <a:cubicBezTo>
                  <a:pt x="1071534" y="9790787"/>
                  <a:pt x="1072722" y="9786038"/>
                  <a:pt x="1072722" y="9786038"/>
                </a:cubicBezTo>
                <a:cubicBezTo>
                  <a:pt x="1073910" y="9781287"/>
                  <a:pt x="1077454" y="9777504"/>
                  <a:pt x="1077454" y="9777504"/>
                </a:cubicBezTo>
                <a:cubicBezTo>
                  <a:pt x="1081017" y="9763252"/>
                  <a:pt x="1073943" y="9760352"/>
                  <a:pt x="1066868" y="9757453"/>
                </a:cubicBezTo>
                <a:cubicBezTo>
                  <a:pt x="1076318" y="9750850"/>
                  <a:pt x="1082222" y="9748033"/>
                  <a:pt x="1081068" y="9731848"/>
                </a:cubicBezTo>
                <a:cubicBezTo>
                  <a:pt x="1078711" y="9730882"/>
                  <a:pt x="1075165" y="9734665"/>
                  <a:pt x="1072805" y="9733698"/>
                </a:cubicBezTo>
                <a:cubicBezTo>
                  <a:pt x="1070447" y="9732732"/>
                  <a:pt x="1070447" y="9732732"/>
                  <a:pt x="1070447" y="9732732"/>
                </a:cubicBezTo>
                <a:cubicBezTo>
                  <a:pt x="1069261" y="9737481"/>
                  <a:pt x="1066885" y="9746984"/>
                  <a:pt x="1063341" y="9750767"/>
                </a:cubicBezTo>
                <a:cubicBezTo>
                  <a:pt x="1059793" y="9754553"/>
                  <a:pt x="1059793" y="9754553"/>
                  <a:pt x="1058607" y="9759303"/>
                </a:cubicBezTo>
                <a:cubicBezTo>
                  <a:pt x="1058607" y="9759303"/>
                  <a:pt x="1057419" y="9764052"/>
                  <a:pt x="1057419" y="9764052"/>
                </a:cubicBezTo>
                <a:cubicBezTo>
                  <a:pt x="1059779" y="9765019"/>
                  <a:pt x="1059779" y="9765019"/>
                  <a:pt x="1062137" y="9765985"/>
                </a:cubicBezTo>
                <a:cubicBezTo>
                  <a:pt x="1064494" y="9766954"/>
                  <a:pt x="1064494" y="9766954"/>
                  <a:pt x="1064494" y="9766954"/>
                </a:cubicBezTo>
                <a:cubicBezTo>
                  <a:pt x="1063306" y="9771705"/>
                  <a:pt x="1063306" y="9771705"/>
                  <a:pt x="1063306" y="9771705"/>
                </a:cubicBezTo>
                <a:cubicBezTo>
                  <a:pt x="1060948" y="9770738"/>
                  <a:pt x="1060948" y="9770738"/>
                  <a:pt x="1060948" y="9770738"/>
                </a:cubicBezTo>
                <a:cubicBezTo>
                  <a:pt x="1062119" y="9776454"/>
                  <a:pt x="1063290" y="9782172"/>
                  <a:pt x="1068007" y="9784105"/>
                </a:cubicBezTo>
                <a:cubicBezTo>
                  <a:pt x="1055028" y="9784022"/>
                  <a:pt x="1056148" y="9821141"/>
                  <a:pt x="1043172" y="9821060"/>
                </a:cubicBezTo>
                <a:cubicBezTo>
                  <a:pt x="1027852" y="9809543"/>
                  <a:pt x="1052687" y="9772588"/>
                  <a:pt x="1035009" y="9760105"/>
                </a:cubicBezTo>
                <a:cubicBezTo>
                  <a:pt x="1035009" y="9760105"/>
                  <a:pt x="1035009" y="9760105"/>
                  <a:pt x="1031464" y="9763888"/>
                </a:cubicBezTo>
                <a:cubicBezTo>
                  <a:pt x="1029106" y="9762921"/>
                  <a:pt x="1029106" y="9762921"/>
                  <a:pt x="1026748" y="9761955"/>
                </a:cubicBezTo>
                <a:cubicBezTo>
                  <a:pt x="1026748" y="9761955"/>
                  <a:pt x="1026748" y="9761955"/>
                  <a:pt x="1027934" y="9757205"/>
                </a:cubicBezTo>
                <a:cubicBezTo>
                  <a:pt x="1027934" y="9757205"/>
                  <a:pt x="1027934" y="9757205"/>
                  <a:pt x="1037384" y="9750604"/>
                </a:cubicBezTo>
                <a:cubicBezTo>
                  <a:pt x="1037384" y="9750604"/>
                  <a:pt x="1037384" y="9750604"/>
                  <a:pt x="1035026" y="9749638"/>
                </a:cubicBezTo>
                <a:cubicBezTo>
                  <a:pt x="1038572" y="9745853"/>
                  <a:pt x="1042117" y="9742068"/>
                  <a:pt x="1046833" y="9744001"/>
                </a:cubicBezTo>
                <a:cubicBezTo>
                  <a:pt x="1049191" y="9744968"/>
                  <a:pt x="1050379" y="9740218"/>
                  <a:pt x="1050379" y="9740218"/>
                </a:cubicBezTo>
                <a:cubicBezTo>
                  <a:pt x="1050396" y="9729749"/>
                  <a:pt x="1052772" y="9720248"/>
                  <a:pt x="1049224" y="9724033"/>
                </a:cubicBezTo>
                <a:cubicBezTo>
                  <a:pt x="1039793" y="9720167"/>
                  <a:pt x="1052805" y="9699314"/>
                  <a:pt x="1052821" y="9688845"/>
                </a:cubicBezTo>
                <a:cubicBezTo>
                  <a:pt x="1044543" y="9701164"/>
                  <a:pt x="1044558" y="9690697"/>
                  <a:pt x="1041014" y="9694480"/>
                </a:cubicBezTo>
                <a:cubicBezTo>
                  <a:pt x="1033939" y="9691580"/>
                  <a:pt x="1052855" y="9667911"/>
                  <a:pt x="1054009" y="9684096"/>
                </a:cubicBezTo>
                <a:cubicBezTo>
                  <a:pt x="1058742" y="9675560"/>
                  <a:pt x="1063459" y="9677493"/>
                  <a:pt x="1067021" y="9663241"/>
                </a:cubicBezTo>
                <a:cubicBezTo>
                  <a:pt x="1070548" y="9669925"/>
                  <a:pt x="1072906" y="9670893"/>
                  <a:pt x="1074094" y="9666140"/>
                </a:cubicBezTo>
                <a:cubicBezTo>
                  <a:pt x="1081151" y="9679509"/>
                  <a:pt x="1069311" y="9706080"/>
                  <a:pt x="1073993" y="9728949"/>
                </a:cubicBezTo>
                <a:cubicBezTo>
                  <a:pt x="1075181" y="9724198"/>
                  <a:pt x="1077539" y="9725164"/>
                  <a:pt x="1079897" y="9726131"/>
                </a:cubicBezTo>
                <a:cubicBezTo>
                  <a:pt x="1077556" y="9714697"/>
                  <a:pt x="1098779" y="9723395"/>
                  <a:pt x="1087005" y="9708094"/>
                </a:cubicBezTo>
                <a:cubicBezTo>
                  <a:pt x="1092908" y="9705277"/>
                  <a:pt x="1111790" y="9702542"/>
                  <a:pt x="1122426" y="9691190"/>
                </a:cubicBezTo>
                <a:cubicBezTo>
                  <a:pt x="1120035" y="9711160"/>
                  <a:pt x="1142411" y="9736043"/>
                  <a:pt x="1138849" y="9750295"/>
                </a:cubicBezTo>
                <a:cubicBezTo>
                  <a:pt x="1141209" y="9751261"/>
                  <a:pt x="1143566" y="9752228"/>
                  <a:pt x="1143566" y="9752228"/>
                </a:cubicBezTo>
                <a:cubicBezTo>
                  <a:pt x="1145924" y="9753194"/>
                  <a:pt x="1147111" y="9748445"/>
                  <a:pt x="1147111" y="9748445"/>
                </a:cubicBezTo>
                <a:cubicBezTo>
                  <a:pt x="1148299" y="9743694"/>
                  <a:pt x="1148299" y="9743694"/>
                  <a:pt x="1150658" y="9744660"/>
                </a:cubicBezTo>
                <a:cubicBezTo>
                  <a:pt x="1156578" y="9731375"/>
                  <a:pt x="1151877" y="9718975"/>
                  <a:pt x="1158969" y="9711407"/>
                </a:cubicBezTo>
                <a:cubicBezTo>
                  <a:pt x="1158969" y="9711407"/>
                  <a:pt x="1158969" y="9711407"/>
                  <a:pt x="1161327" y="9712373"/>
                </a:cubicBezTo>
                <a:cubicBezTo>
                  <a:pt x="1161327" y="9712373"/>
                  <a:pt x="1162515" y="9707622"/>
                  <a:pt x="1166061" y="9703837"/>
                </a:cubicBezTo>
                <a:cubicBezTo>
                  <a:pt x="1169606" y="9700054"/>
                  <a:pt x="1171964" y="9701021"/>
                  <a:pt x="1173136" y="9706737"/>
                </a:cubicBezTo>
                <a:cubicBezTo>
                  <a:pt x="1175493" y="9707703"/>
                  <a:pt x="1175493" y="9707703"/>
                  <a:pt x="1174305" y="9712455"/>
                </a:cubicBezTo>
                <a:cubicBezTo>
                  <a:pt x="1180209" y="9709636"/>
                  <a:pt x="1184942" y="9701104"/>
                  <a:pt x="1181380" y="9715356"/>
                </a:cubicBezTo>
                <a:cubicBezTo>
                  <a:pt x="1197903" y="9711652"/>
                  <a:pt x="1175510" y="9697236"/>
                  <a:pt x="1187317" y="9691601"/>
                </a:cubicBezTo>
                <a:cubicBezTo>
                  <a:pt x="1170826" y="9674369"/>
                  <a:pt x="1168435" y="9694337"/>
                  <a:pt x="1153099" y="9693289"/>
                </a:cubicBezTo>
                <a:cubicBezTo>
                  <a:pt x="1154288" y="9688538"/>
                  <a:pt x="1154288" y="9688538"/>
                  <a:pt x="1154288" y="9688538"/>
                </a:cubicBezTo>
                <a:cubicBezTo>
                  <a:pt x="1144855" y="9684672"/>
                  <a:pt x="1135405" y="9691271"/>
                  <a:pt x="1115353" y="9688290"/>
                </a:cubicBezTo>
                <a:cubicBezTo>
                  <a:pt x="1125988" y="9676938"/>
                  <a:pt x="1115353" y="9688290"/>
                  <a:pt x="1107108" y="9679673"/>
                </a:cubicBezTo>
                <a:cubicBezTo>
                  <a:pt x="1110654" y="9675890"/>
                  <a:pt x="1111840" y="9671139"/>
                  <a:pt x="1114216" y="9661638"/>
                </a:cubicBezTo>
                <a:cubicBezTo>
                  <a:pt x="1105955" y="9663488"/>
                  <a:pt x="1107091" y="9690142"/>
                  <a:pt x="1094130" y="9679592"/>
                </a:cubicBezTo>
                <a:cubicBezTo>
                  <a:pt x="1092960" y="9673874"/>
                  <a:pt x="1104767" y="9668239"/>
                  <a:pt x="1105955" y="9663488"/>
                </a:cubicBezTo>
                <a:cubicBezTo>
                  <a:pt x="1107141" y="9658739"/>
                  <a:pt x="1097692" y="9665340"/>
                  <a:pt x="1097709" y="9654873"/>
                </a:cubicBezTo>
                <a:cubicBezTo>
                  <a:pt x="1095351" y="9653906"/>
                  <a:pt x="1100083" y="9645372"/>
                  <a:pt x="1102459" y="9635869"/>
                </a:cubicBezTo>
                <a:cubicBezTo>
                  <a:pt x="1103680" y="9610184"/>
                  <a:pt x="1089530" y="9604385"/>
                  <a:pt x="1101372" y="9577814"/>
                </a:cubicBezTo>
                <a:cubicBezTo>
                  <a:pt x="1087205" y="9582482"/>
                  <a:pt x="1095452" y="9591099"/>
                  <a:pt x="1083645" y="9596732"/>
                </a:cubicBezTo>
                <a:cubicBezTo>
                  <a:pt x="1082457" y="9601485"/>
                  <a:pt x="1087174" y="9603418"/>
                  <a:pt x="1089530" y="9604385"/>
                </a:cubicBezTo>
                <a:cubicBezTo>
                  <a:pt x="1087139" y="9624353"/>
                  <a:pt x="1064713" y="9630873"/>
                  <a:pt x="1065883" y="9636588"/>
                </a:cubicBezTo>
                <a:cubicBezTo>
                  <a:pt x="1057621" y="9638440"/>
                  <a:pt x="1048188" y="9634574"/>
                  <a:pt x="1039961" y="9615488"/>
                </a:cubicBezTo>
                <a:cubicBezTo>
                  <a:pt x="1045849" y="9623141"/>
                  <a:pt x="1052973" y="9594637"/>
                  <a:pt x="1052989" y="9584167"/>
                </a:cubicBezTo>
                <a:cubicBezTo>
                  <a:pt x="1060047" y="9597536"/>
                  <a:pt x="1061285" y="9561381"/>
                  <a:pt x="1069511" y="9580466"/>
                </a:cubicBezTo>
                <a:cubicBezTo>
                  <a:pt x="1071904" y="9560498"/>
                  <a:pt x="1078977" y="9563397"/>
                  <a:pt x="1088445" y="9546329"/>
                </a:cubicBezTo>
                <a:cubicBezTo>
                  <a:pt x="1076671" y="9531027"/>
                  <a:pt x="1076704" y="9510091"/>
                  <a:pt x="1084983" y="9497772"/>
                </a:cubicBezTo>
                <a:cubicBezTo>
                  <a:pt x="1081438" y="9501557"/>
                  <a:pt x="1073191" y="9492940"/>
                  <a:pt x="1068460" y="9501474"/>
                </a:cubicBezTo>
                <a:cubicBezTo>
                  <a:pt x="1060197" y="9503326"/>
                  <a:pt x="1076771" y="9468221"/>
                  <a:pt x="1064947" y="9484324"/>
                </a:cubicBezTo>
                <a:cubicBezTo>
                  <a:pt x="1062606" y="9472889"/>
                  <a:pt x="1088561" y="9473053"/>
                  <a:pt x="1092123" y="9458801"/>
                </a:cubicBezTo>
                <a:cubicBezTo>
                  <a:pt x="1090954" y="9453083"/>
                  <a:pt x="1074429" y="9456787"/>
                  <a:pt x="1088612" y="9441650"/>
                </a:cubicBezTo>
                <a:cubicBezTo>
                  <a:pt x="1079180" y="9437784"/>
                  <a:pt x="1079163" y="9448251"/>
                  <a:pt x="1074463" y="9435851"/>
                </a:cubicBezTo>
                <a:cubicBezTo>
                  <a:pt x="1075651" y="9431099"/>
                  <a:pt x="1082726" y="9434001"/>
                  <a:pt x="1085084" y="9434965"/>
                </a:cubicBezTo>
                <a:cubicBezTo>
                  <a:pt x="1086271" y="9430216"/>
                  <a:pt x="1081554" y="9428283"/>
                  <a:pt x="1076838" y="9426350"/>
                </a:cubicBezTo>
                <a:cubicBezTo>
                  <a:pt x="1094566" y="9407430"/>
                  <a:pt x="1094583" y="9396961"/>
                  <a:pt x="1117010" y="9390441"/>
                </a:cubicBezTo>
                <a:cubicBezTo>
                  <a:pt x="1114652" y="9389474"/>
                  <a:pt x="1113481" y="9383758"/>
                  <a:pt x="1113481" y="9383758"/>
                </a:cubicBezTo>
                <a:cubicBezTo>
                  <a:pt x="1113481" y="9383758"/>
                  <a:pt x="1113481" y="9383758"/>
                  <a:pt x="1112311" y="9378041"/>
                </a:cubicBezTo>
                <a:cubicBezTo>
                  <a:pt x="1112311" y="9378041"/>
                  <a:pt x="1112311" y="9378041"/>
                  <a:pt x="1115857" y="9374258"/>
                </a:cubicBezTo>
                <a:cubicBezTo>
                  <a:pt x="1115857" y="9374258"/>
                  <a:pt x="1115857" y="9374258"/>
                  <a:pt x="1117043" y="9369506"/>
                </a:cubicBezTo>
                <a:cubicBezTo>
                  <a:pt x="1107611" y="9365640"/>
                  <a:pt x="1114719" y="9347604"/>
                  <a:pt x="1108832" y="9339955"/>
                </a:cubicBezTo>
                <a:cubicBezTo>
                  <a:pt x="1108832" y="9339955"/>
                  <a:pt x="1108832" y="9339955"/>
                  <a:pt x="1106474" y="9338988"/>
                </a:cubicBezTo>
                <a:cubicBezTo>
                  <a:pt x="1106474" y="9338988"/>
                  <a:pt x="1106474" y="9338988"/>
                  <a:pt x="1105286" y="9343738"/>
                </a:cubicBezTo>
                <a:cubicBezTo>
                  <a:pt x="1101742" y="9347522"/>
                  <a:pt x="1101742" y="9347522"/>
                  <a:pt x="1099383" y="9346556"/>
                </a:cubicBezTo>
                <a:cubicBezTo>
                  <a:pt x="1097025" y="9345589"/>
                  <a:pt x="1097025" y="9345589"/>
                  <a:pt x="1098213" y="9340838"/>
                </a:cubicBezTo>
                <a:cubicBezTo>
                  <a:pt x="1098213" y="9340838"/>
                  <a:pt x="1099400" y="9336089"/>
                  <a:pt x="1099400" y="9336089"/>
                </a:cubicBezTo>
                <a:cubicBezTo>
                  <a:pt x="1100587" y="9331337"/>
                  <a:pt x="1100587" y="9331337"/>
                  <a:pt x="1098230" y="9330371"/>
                </a:cubicBezTo>
                <a:cubicBezTo>
                  <a:pt x="1097058" y="9324653"/>
                  <a:pt x="1094700" y="9323687"/>
                  <a:pt x="1093529" y="9317971"/>
                </a:cubicBezTo>
                <a:cubicBezTo>
                  <a:pt x="1091172" y="9317004"/>
                  <a:pt x="1092359" y="9312253"/>
                  <a:pt x="1092359" y="9312253"/>
                </a:cubicBezTo>
                <a:cubicBezTo>
                  <a:pt x="1088830" y="9305569"/>
                  <a:pt x="1091204" y="9296068"/>
                  <a:pt x="1093580" y="9286567"/>
                </a:cubicBezTo>
                <a:cubicBezTo>
                  <a:pt x="1093580" y="9286567"/>
                  <a:pt x="1094768" y="9281816"/>
                  <a:pt x="1095955" y="9277067"/>
                </a:cubicBezTo>
                <a:cubicBezTo>
                  <a:pt x="1095955" y="9277067"/>
                  <a:pt x="1099500" y="9273282"/>
                  <a:pt x="1099500" y="9273282"/>
                </a:cubicBezTo>
                <a:cubicBezTo>
                  <a:pt x="1097143" y="9272315"/>
                  <a:pt x="1094785" y="9271349"/>
                  <a:pt x="1093597" y="9276100"/>
                </a:cubicBezTo>
                <a:cubicBezTo>
                  <a:pt x="1105455" y="9239060"/>
                  <a:pt x="1081823" y="9260798"/>
                  <a:pt x="1064145" y="9248315"/>
                </a:cubicBezTo>
                <a:cubicBezTo>
                  <a:pt x="1062959" y="9253065"/>
                  <a:pt x="1061771" y="9257816"/>
                  <a:pt x="1059397" y="9267317"/>
                </a:cubicBezTo>
                <a:cubicBezTo>
                  <a:pt x="1062941" y="9263534"/>
                  <a:pt x="1065317" y="9254031"/>
                  <a:pt x="1071204" y="9261682"/>
                </a:cubicBezTo>
                <a:cubicBezTo>
                  <a:pt x="1068829" y="9271183"/>
                  <a:pt x="1058208" y="9272068"/>
                  <a:pt x="1055834" y="9281569"/>
                </a:cubicBezTo>
                <a:cubicBezTo>
                  <a:pt x="1041668" y="9286237"/>
                  <a:pt x="1044044" y="9276736"/>
                  <a:pt x="1033423" y="9277621"/>
                </a:cubicBezTo>
                <a:cubicBezTo>
                  <a:pt x="1031047" y="9287122"/>
                  <a:pt x="1034594" y="9283337"/>
                  <a:pt x="1035781" y="9278588"/>
                </a:cubicBezTo>
                <a:cubicBezTo>
                  <a:pt x="1042856" y="9281487"/>
                  <a:pt x="1036919" y="9305240"/>
                  <a:pt x="1031032" y="9297589"/>
                </a:cubicBezTo>
                <a:cubicBezTo>
                  <a:pt x="1031032" y="9297589"/>
                  <a:pt x="1031032" y="9297589"/>
                  <a:pt x="1028656" y="9307092"/>
                </a:cubicBezTo>
                <a:cubicBezTo>
                  <a:pt x="1033373" y="9309025"/>
                  <a:pt x="1032202" y="9303307"/>
                  <a:pt x="1035748" y="9299522"/>
                </a:cubicBezTo>
                <a:cubicBezTo>
                  <a:pt x="1035731" y="9309991"/>
                  <a:pt x="1042806" y="9312891"/>
                  <a:pt x="1040430" y="9322391"/>
                </a:cubicBezTo>
                <a:cubicBezTo>
                  <a:pt x="1047505" y="9325291"/>
                  <a:pt x="1052237" y="9316757"/>
                  <a:pt x="1061671" y="9320623"/>
                </a:cubicBezTo>
                <a:cubicBezTo>
                  <a:pt x="1050999" y="9352910"/>
                  <a:pt x="1054512" y="9370063"/>
                  <a:pt x="1039159" y="9379481"/>
                </a:cubicBezTo>
                <a:cubicBezTo>
                  <a:pt x="1032085" y="9376581"/>
                  <a:pt x="1033306" y="9350895"/>
                  <a:pt x="1027385" y="9364181"/>
                </a:cubicBezTo>
                <a:cubicBezTo>
                  <a:pt x="1015594" y="9359348"/>
                  <a:pt x="1032119" y="9355645"/>
                  <a:pt x="1032135" y="9345178"/>
                </a:cubicBezTo>
                <a:cubicBezTo>
                  <a:pt x="1017952" y="9360315"/>
                  <a:pt x="1015612" y="9348879"/>
                  <a:pt x="1007350" y="9350731"/>
                </a:cubicBezTo>
                <a:cubicBezTo>
                  <a:pt x="1001463" y="9343080"/>
                  <a:pt x="1000293" y="9337363"/>
                  <a:pt x="1007383" y="9329795"/>
                </a:cubicBezTo>
                <a:cubicBezTo>
                  <a:pt x="1007383" y="9329795"/>
                  <a:pt x="1005025" y="9328828"/>
                  <a:pt x="1005025" y="9328828"/>
                </a:cubicBezTo>
                <a:cubicBezTo>
                  <a:pt x="1001481" y="9332613"/>
                  <a:pt x="1001481" y="9332613"/>
                  <a:pt x="999122" y="9331647"/>
                </a:cubicBezTo>
                <a:cubicBezTo>
                  <a:pt x="999122" y="9331647"/>
                  <a:pt x="999122" y="9331647"/>
                  <a:pt x="996763" y="9330678"/>
                </a:cubicBezTo>
                <a:cubicBezTo>
                  <a:pt x="989689" y="9327779"/>
                  <a:pt x="988518" y="9322063"/>
                  <a:pt x="988536" y="9311594"/>
                </a:cubicBezTo>
                <a:cubicBezTo>
                  <a:pt x="989722" y="9306844"/>
                  <a:pt x="989722" y="9306844"/>
                  <a:pt x="992080" y="9307811"/>
                </a:cubicBezTo>
                <a:cubicBezTo>
                  <a:pt x="994439" y="9308777"/>
                  <a:pt x="994439" y="9308777"/>
                  <a:pt x="993252" y="9313527"/>
                </a:cubicBezTo>
                <a:cubicBezTo>
                  <a:pt x="994423" y="9319245"/>
                  <a:pt x="994423" y="9319245"/>
                  <a:pt x="997950" y="9325929"/>
                </a:cubicBezTo>
                <a:cubicBezTo>
                  <a:pt x="1001496" y="9322144"/>
                  <a:pt x="1001496" y="9322144"/>
                  <a:pt x="1001496" y="9322144"/>
                </a:cubicBezTo>
                <a:cubicBezTo>
                  <a:pt x="1005058" y="9307892"/>
                  <a:pt x="1009793" y="9299358"/>
                  <a:pt x="1021583" y="9304192"/>
                </a:cubicBezTo>
                <a:cubicBezTo>
                  <a:pt x="1021583" y="9304192"/>
                  <a:pt x="1021583" y="9304192"/>
                  <a:pt x="1023957" y="9294690"/>
                </a:cubicBezTo>
                <a:cubicBezTo>
                  <a:pt x="1010962" y="9305076"/>
                  <a:pt x="1007451" y="9287922"/>
                  <a:pt x="996814" y="9299275"/>
                </a:cubicBezTo>
                <a:cubicBezTo>
                  <a:pt x="992115" y="9286875"/>
                  <a:pt x="982665" y="9293476"/>
                  <a:pt x="980341" y="9271575"/>
                </a:cubicBezTo>
                <a:cubicBezTo>
                  <a:pt x="989773" y="9275441"/>
                  <a:pt x="983887" y="9267790"/>
                  <a:pt x="992164" y="9255471"/>
                </a:cubicBezTo>
                <a:cubicBezTo>
                  <a:pt x="987449" y="9253538"/>
                  <a:pt x="988637" y="9248787"/>
                  <a:pt x="980391" y="9240171"/>
                </a:cubicBezTo>
                <a:cubicBezTo>
                  <a:pt x="981579" y="9235420"/>
                  <a:pt x="987466" y="9243071"/>
                  <a:pt x="991011" y="9239286"/>
                </a:cubicBezTo>
                <a:cubicBezTo>
                  <a:pt x="969788" y="9230588"/>
                  <a:pt x="999322" y="9206033"/>
                  <a:pt x="980457" y="9198301"/>
                </a:cubicBezTo>
                <a:cubicBezTo>
                  <a:pt x="992266" y="9192664"/>
                  <a:pt x="979320" y="9171647"/>
                  <a:pt x="981697" y="9162146"/>
                </a:cubicBezTo>
                <a:cubicBezTo>
                  <a:pt x="976964" y="9170680"/>
                  <a:pt x="966327" y="9182033"/>
                  <a:pt x="966294" y="9202969"/>
                </a:cubicBezTo>
                <a:cubicBezTo>
                  <a:pt x="960372" y="9216253"/>
                  <a:pt x="937979" y="9201836"/>
                  <a:pt x="934433" y="9205621"/>
                </a:cubicBezTo>
                <a:cubicBezTo>
                  <a:pt x="927375" y="9192254"/>
                  <a:pt x="943899" y="9188551"/>
                  <a:pt x="938013" y="9180902"/>
                </a:cubicBezTo>
                <a:cubicBezTo>
                  <a:pt x="938013" y="9180902"/>
                  <a:pt x="935655" y="9179935"/>
                  <a:pt x="935655" y="9179935"/>
                </a:cubicBezTo>
                <a:cubicBezTo>
                  <a:pt x="935655" y="9179935"/>
                  <a:pt x="933297" y="9178969"/>
                  <a:pt x="932109" y="9183718"/>
                </a:cubicBezTo>
                <a:cubicBezTo>
                  <a:pt x="929751" y="9182752"/>
                  <a:pt x="926205" y="9186537"/>
                  <a:pt x="925035" y="9180819"/>
                </a:cubicBezTo>
                <a:cubicBezTo>
                  <a:pt x="922676" y="9179852"/>
                  <a:pt x="922676" y="9179852"/>
                  <a:pt x="923864" y="9175103"/>
                </a:cubicBezTo>
                <a:cubicBezTo>
                  <a:pt x="923864" y="9175103"/>
                  <a:pt x="923864" y="9175103"/>
                  <a:pt x="925050" y="9170352"/>
                </a:cubicBezTo>
                <a:cubicBezTo>
                  <a:pt x="927410" y="9171318"/>
                  <a:pt x="930956" y="9167533"/>
                  <a:pt x="933313" y="9168500"/>
                </a:cubicBezTo>
                <a:cubicBezTo>
                  <a:pt x="933347" y="9147566"/>
                  <a:pt x="960473" y="9153448"/>
                  <a:pt x="958149" y="9131545"/>
                </a:cubicBezTo>
                <a:cubicBezTo>
                  <a:pt x="951074" y="9128645"/>
                  <a:pt x="952262" y="9123894"/>
                  <a:pt x="947561" y="9111494"/>
                </a:cubicBezTo>
                <a:cubicBezTo>
                  <a:pt x="944017" y="9115277"/>
                  <a:pt x="946375" y="9116243"/>
                  <a:pt x="948732" y="9117210"/>
                </a:cubicBezTo>
                <a:cubicBezTo>
                  <a:pt x="935738" y="9127596"/>
                  <a:pt x="946393" y="9105776"/>
                  <a:pt x="934585" y="9111411"/>
                </a:cubicBezTo>
                <a:cubicBezTo>
                  <a:pt x="933431" y="9095226"/>
                  <a:pt x="937027" y="9060039"/>
                  <a:pt x="916940" y="9077993"/>
                </a:cubicBezTo>
                <a:cubicBezTo>
                  <a:pt x="913445" y="9050373"/>
                  <a:pt x="879227" y="9052060"/>
                  <a:pt x="871032" y="9012039"/>
                </a:cubicBezTo>
                <a:cubicBezTo>
                  <a:pt x="855630" y="9052862"/>
                  <a:pt x="862671" y="9076698"/>
                  <a:pt x="844926" y="9106085"/>
                </a:cubicBezTo>
                <a:cubicBezTo>
                  <a:pt x="824924" y="9071699"/>
                  <a:pt x="840310" y="9041344"/>
                  <a:pt x="848623" y="9008090"/>
                </a:cubicBezTo>
                <a:cubicBezTo>
                  <a:pt x="849809" y="9003339"/>
                  <a:pt x="842736" y="9000439"/>
                  <a:pt x="840378" y="8999473"/>
                </a:cubicBezTo>
                <a:cubicBezTo>
                  <a:pt x="841565" y="8994724"/>
                  <a:pt x="843940" y="8985221"/>
                  <a:pt x="845127" y="8980472"/>
                </a:cubicBezTo>
                <a:cubicBezTo>
                  <a:pt x="842769" y="8979505"/>
                  <a:pt x="840412" y="8978539"/>
                  <a:pt x="840412" y="8978539"/>
                </a:cubicBezTo>
                <a:cubicBezTo>
                  <a:pt x="838054" y="8977572"/>
                  <a:pt x="838054" y="8977572"/>
                  <a:pt x="838054" y="8977572"/>
                </a:cubicBezTo>
                <a:cubicBezTo>
                  <a:pt x="839241" y="8972821"/>
                  <a:pt x="839241" y="8972821"/>
                  <a:pt x="839241" y="8972821"/>
                </a:cubicBezTo>
                <a:cubicBezTo>
                  <a:pt x="841599" y="8973787"/>
                  <a:pt x="841599" y="8973787"/>
                  <a:pt x="841599" y="8973787"/>
                </a:cubicBezTo>
                <a:cubicBezTo>
                  <a:pt x="847518" y="8960502"/>
                  <a:pt x="847553" y="8939567"/>
                  <a:pt x="840461" y="8947135"/>
                </a:cubicBezTo>
                <a:cubicBezTo>
                  <a:pt x="841649" y="8942384"/>
                  <a:pt x="846382" y="8933850"/>
                  <a:pt x="852303" y="8920564"/>
                </a:cubicBezTo>
                <a:cubicBezTo>
                  <a:pt x="827551" y="8905181"/>
                  <a:pt x="832234" y="8928051"/>
                  <a:pt x="827551" y="8905181"/>
                </a:cubicBezTo>
                <a:cubicBezTo>
                  <a:pt x="813386" y="8909850"/>
                  <a:pt x="825160" y="8925149"/>
                  <a:pt x="813351" y="8930786"/>
                </a:cubicBezTo>
                <a:cubicBezTo>
                  <a:pt x="823955" y="8940368"/>
                  <a:pt x="821630" y="8918467"/>
                  <a:pt x="829875" y="8927084"/>
                </a:cubicBezTo>
                <a:cubicBezTo>
                  <a:pt x="828672" y="8942303"/>
                  <a:pt x="816830" y="8968872"/>
                  <a:pt x="815625" y="8984092"/>
                </a:cubicBezTo>
                <a:cubicBezTo>
                  <a:pt x="816797" y="8989808"/>
                  <a:pt x="825025" y="9008892"/>
                  <a:pt x="813251" y="8993591"/>
                </a:cubicBezTo>
                <a:cubicBezTo>
                  <a:pt x="822667" y="9007926"/>
                  <a:pt x="815576" y="9015495"/>
                  <a:pt x="813201" y="9024996"/>
                </a:cubicBezTo>
                <a:cubicBezTo>
                  <a:pt x="810827" y="9034497"/>
                  <a:pt x="804955" y="9016379"/>
                  <a:pt x="800240" y="9014446"/>
                </a:cubicBezTo>
                <a:cubicBezTo>
                  <a:pt x="800240" y="9014446"/>
                  <a:pt x="801411" y="9020162"/>
                  <a:pt x="803769" y="9021128"/>
                </a:cubicBezTo>
                <a:cubicBezTo>
                  <a:pt x="803769" y="9021128"/>
                  <a:pt x="803769" y="9021128"/>
                  <a:pt x="802581" y="9025880"/>
                </a:cubicBezTo>
                <a:cubicBezTo>
                  <a:pt x="802581" y="9025880"/>
                  <a:pt x="800223" y="9024911"/>
                  <a:pt x="800223" y="9024911"/>
                </a:cubicBezTo>
                <a:cubicBezTo>
                  <a:pt x="797865" y="9023945"/>
                  <a:pt x="796694" y="9018229"/>
                  <a:pt x="796694" y="9018229"/>
                </a:cubicBezTo>
                <a:cubicBezTo>
                  <a:pt x="789619" y="9015329"/>
                  <a:pt x="790774" y="9031514"/>
                  <a:pt x="786040" y="9040048"/>
                </a:cubicBezTo>
                <a:cubicBezTo>
                  <a:pt x="786040" y="9040048"/>
                  <a:pt x="784853" y="9044800"/>
                  <a:pt x="784853" y="9044800"/>
                </a:cubicBezTo>
                <a:cubicBezTo>
                  <a:pt x="797831" y="9044883"/>
                  <a:pt x="794269" y="9059133"/>
                  <a:pt x="790707" y="9073385"/>
                </a:cubicBezTo>
                <a:cubicBezTo>
                  <a:pt x="798969" y="9071535"/>
                  <a:pt x="804872" y="9068719"/>
                  <a:pt x="809606" y="9060182"/>
                </a:cubicBezTo>
                <a:cubicBezTo>
                  <a:pt x="817833" y="9079267"/>
                  <a:pt x="814270" y="9093519"/>
                  <a:pt x="800088" y="9108656"/>
                </a:cubicBezTo>
                <a:cubicBezTo>
                  <a:pt x="800088" y="9108656"/>
                  <a:pt x="800088" y="9108656"/>
                  <a:pt x="801275" y="9103905"/>
                </a:cubicBezTo>
                <a:cubicBezTo>
                  <a:pt x="800088" y="9108656"/>
                  <a:pt x="794185" y="9111473"/>
                  <a:pt x="790639" y="9115257"/>
                </a:cubicBezTo>
                <a:cubicBezTo>
                  <a:pt x="790639" y="9115257"/>
                  <a:pt x="788281" y="9114291"/>
                  <a:pt x="789470" y="9109540"/>
                </a:cubicBezTo>
                <a:cubicBezTo>
                  <a:pt x="793014" y="9105755"/>
                  <a:pt x="793014" y="9105755"/>
                  <a:pt x="795373" y="9106721"/>
                </a:cubicBezTo>
                <a:cubicBezTo>
                  <a:pt x="782395" y="9106638"/>
                  <a:pt x="783583" y="9101889"/>
                  <a:pt x="768246" y="9100839"/>
                </a:cubicBezTo>
                <a:cubicBezTo>
                  <a:pt x="777712" y="9083771"/>
                  <a:pt x="763597" y="9057036"/>
                  <a:pt x="775421" y="9040934"/>
                </a:cubicBezTo>
                <a:cubicBezTo>
                  <a:pt x="765988" y="9037068"/>
                  <a:pt x="771910" y="9023782"/>
                  <a:pt x="776642" y="9015246"/>
                </a:cubicBezTo>
                <a:cubicBezTo>
                  <a:pt x="769602" y="8991412"/>
                  <a:pt x="777880" y="8979093"/>
                  <a:pt x="769652" y="8960009"/>
                </a:cubicBezTo>
                <a:cubicBezTo>
                  <a:pt x="786226" y="8924904"/>
                  <a:pt x="780372" y="8896319"/>
                  <a:pt x="793384" y="8875463"/>
                </a:cubicBezTo>
                <a:cubicBezTo>
                  <a:pt x="779235" y="8869664"/>
                  <a:pt x="798184" y="8825059"/>
                  <a:pt x="787563" y="8825944"/>
                </a:cubicBezTo>
                <a:cubicBezTo>
                  <a:pt x="788751" y="8821193"/>
                  <a:pt x="791177" y="8780289"/>
                  <a:pt x="781728" y="8786890"/>
                </a:cubicBezTo>
                <a:cubicBezTo>
                  <a:pt x="773466" y="8788740"/>
                  <a:pt x="792381" y="8765070"/>
                  <a:pt x="779386" y="8775454"/>
                </a:cubicBezTo>
                <a:cubicBezTo>
                  <a:pt x="787715" y="8731734"/>
                  <a:pt x="824375" y="8678675"/>
                  <a:pt x="825645" y="8621586"/>
                </a:cubicBezTo>
                <a:cubicBezTo>
                  <a:pt x="829191" y="8617801"/>
                  <a:pt x="828005" y="8622552"/>
                  <a:pt x="832720" y="8624485"/>
                </a:cubicBezTo>
                <a:cubicBezTo>
                  <a:pt x="825664" y="8611117"/>
                  <a:pt x="838657" y="8600731"/>
                  <a:pt x="828071" y="8580680"/>
                </a:cubicBezTo>
                <a:cubicBezTo>
                  <a:pt x="842219" y="8586479"/>
                  <a:pt x="823372" y="8568279"/>
                  <a:pt x="839895" y="8564578"/>
                </a:cubicBezTo>
                <a:cubicBezTo>
                  <a:pt x="831667" y="8545493"/>
                  <a:pt x="836417" y="8526490"/>
                  <a:pt x="831700" y="8524557"/>
                </a:cubicBezTo>
                <a:cubicBezTo>
                  <a:pt x="835280" y="8499838"/>
                  <a:pt x="844762" y="8472300"/>
                  <a:pt x="836535" y="8453216"/>
                </a:cubicBezTo>
                <a:cubicBezTo>
                  <a:pt x="841267" y="8444682"/>
                  <a:pt x="841251" y="8455149"/>
                  <a:pt x="843609" y="8456115"/>
                </a:cubicBezTo>
                <a:cubicBezTo>
                  <a:pt x="844829" y="8430430"/>
                  <a:pt x="848375" y="8426647"/>
                  <a:pt x="847239" y="8399993"/>
                </a:cubicBezTo>
                <a:cubicBezTo>
                  <a:pt x="835448" y="8395160"/>
                  <a:pt x="830715" y="8403694"/>
                  <a:pt x="823624" y="8411262"/>
                </a:cubicBezTo>
                <a:cubicBezTo>
                  <a:pt x="822453" y="8405546"/>
                  <a:pt x="827187" y="8397010"/>
                  <a:pt x="813037" y="8391211"/>
                </a:cubicBezTo>
                <a:cubicBezTo>
                  <a:pt x="816583" y="8387426"/>
                  <a:pt x="821298" y="8389359"/>
                  <a:pt x="826015" y="8391294"/>
                </a:cubicBezTo>
                <a:cubicBezTo>
                  <a:pt x="811867" y="8385493"/>
                  <a:pt x="800110" y="8359727"/>
                  <a:pt x="791830" y="8372046"/>
                </a:cubicBezTo>
                <a:cubicBezTo>
                  <a:pt x="790711" y="8334924"/>
                  <a:pt x="809592" y="8332189"/>
                  <a:pt x="827303" y="8323736"/>
                </a:cubicBezTo>
                <a:cubicBezTo>
                  <a:pt x="829712" y="8293299"/>
                  <a:pt x="782534" y="8284436"/>
                  <a:pt x="797936" y="8243615"/>
                </a:cubicBezTo>
                <a:cubicBezTo>
                  <a:pt x="799124" y="8238862"/>
                  <a:pt x="802652" y="8245548"/>
                  <a:pt x="805011" y="8246515"/>
                </a:cubicBezTo>
                <a:cubicBezTo>
                  <a:pt x="787350" y="8223562"/>
                  <a:pt x="834597" y="8190555"/>
                  <a:pt x="835716" y="8227676"/>
                </a:cubicBezTo>
                <a:cubicBezTo>
                  <a:pt x="855785" y="8220189"/>
                  <a:pt x="851069" y="8218256"/>
                  <a:pt x="867559" y="8235491"/>
                </a:cubicBezTo>
                <a:cubicBezTo>
                  <a:pt x="866388" y="8229773"/>
                  <a:pt x="864063" y="8207872"/>
                  <a:pt x="867576" y="8225024"/>
                </a:cubicBezTo>
                <a:cubicBezTo>
                  <a:pt x="865251" y="8203121"/>
                  <a:pt x="900689" y="8175748"/>
                  <a:pt x="887746" y="8154730"/>
                </a:cubicBezTo>
                <a:cubicBezTo>
                  <a:pt x="886541" y="8169949"/>
                  <a:pt x="859398" y="8174534"/>
                  <a:pt x="865284" y="8182187"/>
                </a:cubicBezTo>
                <a:cubicBezTo>
                  <a:pt x="860551" y="8190719"/>
                  <a:pt x="849966" y="8170668"/>
                  <a:pt x="852341" y="8161167"/>
                </a:cubicBezTo>
                <a:cubicBezTo>
                  <a:pt x="845266" y="8158268"/>
                  <a:pt x="840534" y="8166802"/>
                  <a:pt x="842908" y="8157301"/>
                </a:cubicBezTo>
                <a:cubicBezTo>
                  <a:pt x="835816" y="8164869"/>
                  <a:pt x="827555" y="8166721"/>
                  <a:pt x="821635" y="8180006"/>
                </a:cubicBezTo>
                <a:cubicBezTo>
                  <a:pt x="800412" y="8171306"/>
                  <a:pt x="822873" y="8143851"/>
                  <a:pt x="811082" y="8139019"/>
                </a:cubicBezTo>
                <a:cubicBezTo>
                  <a:pt x="834713" y="8117281"/>
                  <a:pt x="850066" y="8107861"/>
                  <a:pt x="873663" y="8107059"/>
                </a:cubicBezTo>
                <a:cubicBezTo>
                  <a:pt x="885505" y="8080490"/>
                  <a:pt x="863061" y="8097475"/>
                  <a:pt x="874885" y="8081373"/>
                </a:cubicBezTo>
                <a:cubicBezTo>
                  <a:pt x="877259" y="8071872"/>
                  <a:pt x="863096" y="8076541"/>
                  <a:pt x="865470" y="8067040"/>
                </a:cubicBezTo>
                <a:cubicBezTo>
                  <a:pt x="880839" y="8047153"/>
                  <a:pt x="859617" y="8038453"/>
                  <a:pt x="851405" y="8008901"/>
                </a:cubicBezTo>
                <a:cubicBezTo>
                  <a:pt x="849031" y="8018402"/>
                  <a:pt x="840768" y="8020254"/>
                  <a:pt x="831318" y="8026855"/>
                </a:cubicBezTo>
                <a:cubicBezTo>
                  <a:pt x="826603" y="8024922"/>
                  <a:pt x="825432" y="8019204"/>
                  <a:pt x="818358" y="8016305"/>
                </a:cubicBezTo>
                <a:cubicBezTo>
                  <a:pt x="825449" y="8008737"/>
                  <a:pt x="827824" y="7999236"/>
                  <a:pt x="833744" y="7985951"/>
                </a:cubicBezTo>
                <a:cubicBezTo>
                  <a:pt x="843177" y="7989817"/>
                  <a:pt x="847910" y="7981283"/>
                  <a:pt x="846704" y="7996501"/>
                </a:cubicBezTo>
                <a:cubicBezTo>
                  <a:pt x="858530" y="7980397"/>
                  <a:pt x="889184" y="7992964"/>
                  <a:pt x="893901" y="7994897"/>
                </a:cubicBezTo>
                <a:cubicBezTo>
                  <a:pt x="896242" y="8006330"/>
                  <a:pt x="896226" y="8016799"/>
                  <a:pt x="893849" y="8026300"/>
                </a:cubicBezTo>
                <a:cubicBezTo>
                  <a:pt x="893849" y="8026300"/>
                  <a:pt x="896209" y="8027267"/>
                  <a:pt x="896209" y="8027267"/>
                </a:cubicBezTo>
                <a:cubicBezTo>
                  <a:pt x="896209" y="8027267"/>
                  <a:pt x="896209" y="8027267"/>
                  <a:pt x="897379" y="8032984"/>
                </a:cubicBezTo>
                <a:cubicBezTo>
                  <a:pt x="900925" y="8029200"/>
                  <a:pt x="906828" y="8026381"/>
                  <a:pt x="909187" y="8027348"/>
                </a:cubicBezTo>
                <a:cubicBezTo>
                  <a:pt x="909187" y="8027348"/>
                  <a:pt x="909187" y="8027348"/>
                  <a:pt x="910374" y="8022598"/>
                </a:cubicBezTo>
                <a:cubicBezTo>
                  <a:pt x="922183" y="8016964"/>
                  <a:pt x="931647" y="7999895"/>
                  <a:pt x="949341" y="8001910"/>
                </a:cubicBezTo>
                <a:cubicBezTo>
                  <a:pt x="955261" y="7988624"/>
                  <a:pt x="955261" y="7988624"/>
                  <a:pt x="964727" y="7971556"/>
                </a:cubicBezTo>
                <a:cubicBezTo>
                  <a:pt x="951767" y="7961005"/>
                  <a:pt x="948204" y="7975257"/>
                  <a:pt x="942284" y="7988543"/>
                </a:cubicBezTo>
                <a:cubicBezTo>
                  <a:pt x="928134" y="7982742"/>
                  <a:pt x="918703" y="7978876"/>
                  <a:pt x="911645" y="7965509"/>
                </a:cubicBezTo>
                <a:cubicBezTo>
                  <a:pt x="926998" y="7956090"/>
                  <a:pt x="934106" y="7938053"/>
                  <a:pt x="944743" y="7926703"/>
                </a:cubicBezTo>
                <a:cubicBezTo>
                  <a:pt x="930593" y="7920902"/>
                  <a:pt x="962504" y="7886846"/>
                  <a:pt x="940111" y="7872430"/>
                </a:cubicBezTo>
                <a:cubicBezTo>
                  <a:pt x="938906" y="7887648"/>
                  <a:pt x="916512" y="7873232"/>
                  <a:pt x="905875" y="7884584"/>
                </a:cubicBezTo>
                <a:cubicBezTo>
                  <a:pt x="901177" y="7872182"/>
                  <a:pt x="902381" y="7856964"/>
                  <a:pt x="891777" y="7847380"/>
                </a:cubicBezTo>
                <a:cubicBezTo>
                  <a:pt x="901210" y="7851248"/>
                  <a:pt x="902431" y="7825562"/>
                  <a:pt x="920142" y="7817109"/>
                </a:cubicBezTo>
                <a:cubicBezTo>
                  <a:pt x="933086" y="7838127"/>
                  <a:pt x="957872" y="7832575"/>
                  <a:pt x="970882" y="7811720"/>
                </a:cubicBezTo>
                <a:cubicBezTo>
                  <a:pt x="983844" y="7822271"/>
                  <a:pt x="994481" y="7810918"/>
                  <a:pt x="997992" y="7828071"/>
                </a:cubicBezTo>
                <a:cubicBezTo>
                  <a:pt x="1007458" y="7811001"/>
                  <a:pt x="1018111" y="7789181"/>
                  <a:pt x="1028767" y="7767362"/>
                </a:cubicBezTo>
                <a:cubicBezTo>
                  <a:pt x="1029953" y="7762611"/>
                  <a:pt x="1021692" y="7764462"/>
                  <a:pt x="1022878" y="7759711"/>
                </a:cubicBezTo>
                <a:cubicBezTo>
                  <a:pt x="1024066" y="7754960"/>
                  <a:pt x="1029953" y="7762611"/>
                  <a:pt x="1031141" y="7757861"/>
                </a:cubicBezTo>
                <a:cubicBezTo>
                  <a:pt x="1040624" y="7730324"/>
                  <a:pt x="1020655" y="7675003"/>
                  <a:pt x="1058402" y="7680000"/>
                </a:cubicBezTo>
                <a:cubicBezTo>
                  <a:pt x="1065526" y="7651496"/>
                  <a:pt x="1052565" y="7640946"/>
                  <a:pt x="1049052" y="7623794"/>
                </a:cubicBezTo>
                <a:cubicBezTo>
                  <a:pt x="1037245" y="7629429"/>
                  <a:pt x="1034904" y="7617995"/>
                  <a:pt x="1025438" y="7635066"/>
                </a:cubicBezTo>
                <a:cubicBezTo>
                  <a:pt x="1024250" y="7639815"/>
                  <a:pt x="1023064" y="7644564"/>
                  <a:pt x="1021875" y="7649316"/>
                </a:cubicBezTo>
                <a:cubicBezTo>
                  <a:pt x="1006455" y="7700606"/>
                  <a:pt x="1012277" y="7750127"/>
                  <a:pt x="988628" y="7782333"/>
                </a:cubicBezTo>
                <a:cubicBezTo>
                  <a:pt x="988628" y="7782333"/>
                  <a:pt x="988628" y="7782333"/>
                  <a:pt x="986254" y="7791834"/>
                </a:cubicBezTo>
                <a:cubicBezTo>
                  <a:pt x="983894" y="7790867"/>
                  <a:pt x="983894" y="7790867"/>
                  <a:pt x="983894" y="7790867"/>
                </a:cubicBezTo>
                <a:cubicBezTo>
                  <a:pt x="983894" y="7790867"/>
                  <a:pt x="983894" y="7790867"/>
                  <a:pt x="986269" y="7781366"/>
                </a:cubicBezTo>
                <a:cubicBezTo>
                  <a:pt x="982723" y="7785151"/>
                  <a:pt x="978008" y="7783218"/>
                  <a:pt x="973292" y="7781285"/>
                </a:cubicBezTo>
                <a:cubicBezTo>
                  <a:pt x="970951" y="7769850"/>
                  <a:pt x="972189" y="7733697"/>
                  <a:pt x="986353" y="7729027"/>
                </a:cubicBezTo>
                <a:cubicBezTo>
                  <a:pt x="985183" y="7723311"/>
                  <a:pt x="981654" y="7716626"/>
                  <a:pt x="980483" y="7710911"/>
                </a:cubicBezTo>
                <a:cubicBezTo>
                  <a:pt x="1006473" y="7690139"/>
                  <a:pt x="986488" y="7645285"/>
                  <a:pt x="1013631" y="7640698"/>
                </a:cubicBezTo>
                <a:cubicBezTo>
                  <a:pt x="1014819" y="7635949"/>
                  <a:pt x="1014819" y="7635949"/>
                  <a:pt x="1014819" y="7635949"/>
                </a:cubicBezTo>
                <a:cubicBezTo>
                  <a:pt x="1004249" y="7605431"/>
                  <a:pt x="1027897" y="7573223"/>
                  <a:pt x="1013782" y="7546490"/>
                </a:cubicBezTo>
                <a:cubicBezTo>
                  <a:pt x="1016158" y="7536989"/>
                  <a:pt x="1023247" y="7529420"/>
                  <a:pt x="1032680" y="7533286"/>
                </a:cubicBezTo>
                <a:cubicBezTo>
                  <a:pt x="1036158" y="7571373"/>
                  <a:pt x="1065593" y="7609625"/>
                  <a:pt x="1092786" y="7573637"/>
                </a:cubicBezTo>
                <a:cubicBezTo>
                  <a:pt x="1086916" y="7555517"/>
                  <a:pt x="1098723" y="7549882"/>
                  <a:pt x="1085764" y="7539332"/>
                </a:cubicBezTo>
                <a:cubicBezTo>
                  <a:pt x="1089325" y="7525080"/>
                  <a:pt x="1097588" y="7523230"/>
                  <a:pt x="1103506" y="7509945"/>
                </a:cubicBezTo>
                <a:cubicBezTo>
                  <a:pt x="1107069" y="7495693"/>
                  <a:pt x="1094075" y="7506079"/>
                  <a:pt x="1096450" y="7496578"/>
                </a:cubicBezTo>
                <a:cubicBezTo>
                  <a:pt x="1091734" y="7494645"/>
                  <a:pt x="1089375" y="7493679"/>
                  <a:pt x="1087017" y="7492712"/>
                </a:cubicBezTo>
                <a:cubicBezTo>
                  <a:pt x="1084660" y="7491746"/>
                  <a:pt x="1082301" y="7490779"/>
                  <a:pt x="1079942" y="7489811"/>
                </a:cubicBezTo>
                <a:cubicBezTo>
                  <a:pt x="1077586" y="7488844"/>
                  <a:pt x="1078772" y="7484095"/>
                  <a:pt x="1078772" y="7484095"/>
                </a:cubicBezTo>
                <a:cubicBezTo>
                  <a:pt x="1079960" y="7479343"/>
                  <a:pt x="1079960" y="7479343"/>
                  <a:pt x="1082318" y="7480310"/>
                </a:cubicBezTo>
                <a:cubicBezTo>
                  <a:pt x="1084676" y="7481276"/>
                  <a:pt x="1087034" y="7482243"/>
                  <a:pt x="1089393" y="7483209"/>
                </a:cubicBezTo>
                <a:cubicBezTo>
                  <a:pt x="1091751" y="7484176"/>
                  <a:pt x="1094108" y="7485142"/>
                  <a:pt x="1094108" y="7485142"/>
                </a:cubicBezTo>
                <a:cubicBezTo>
                  <a:pt x="1097654" y="7481360"/>
                  <a:pt x="1102370" y="7483293"/>
                  <a:pt x="1110631" y="7481441"/>
                </a:cubicBezTo>
                <a:cubicBezTo>
                  <a:pt x="1109461" y="7475725"/>
                  <a:pt x="1110682" y="7450039"/>
                  <a:pt x="1121319" y="7438687"/>
                </a:cubicBezTo>
                <a:cubicBezTo>
                  <a:pt x="1118977" y="7427251"/>
                  <a:pt x="1107186" y="7422419"/>
                  <a:pt x="1104846" y="7410985"/>
                </a:cubicBezTo>
                <a:cubicBezTo>
                  <a:pt x="1108408" y="7396733"/>
                  <a:pt x="1117840" y="7400599"/>
                  <a:pt x="1121386" y="7396814"/>
                </a:cubicBezTo>
                <a:cubicBezTo>
                  <a:pt x="1121420" y="7375880"/>
                  <a:pt x="1110783" y="7387230"/>
                  <a:pt x="1101351" y="7383365"/>
                </a:cubicBezTo>
                <a:cubicBezTo>
                  <a:pt x="1104913" y="7369115"/>
                  <a:pt x="1112003" y="7361545"/>
                  <a:pt x="1119095" y="7353977"/>
                </a:cubicBezTo>
                <a:cubicBezTo>
                  <a:pt x="1132022" y="7385464"/>
                  <a:pt x="1137994" y="7340775"/>
                  <a:pt x="1156858" y="7348507"/>
                </a:cubicBezTo>
                <a:cubicBezTo>
                  <a:pt x="1152176" y="7325640"/>
                  <a:pt x="1155754" y="7300918"/>
                  <a:pt x="1154617" y="7274266"/>
                </a:cubicBezTo>
                <a:cubicBezTo>
                  <a:pt x="1152259" y="7273300"/>
                  <a:pt x="1152259" y="7273300"/>
                  <a:pt x="1149902" y="7272333"/>
                </a:cubicBezTo>
                <a:cubicBezTo>
                  <a:pt x="1148713" y="7277083"/>
                  <a:pt x="1146356" y="7276116"/>
                  <a:pt x="1147526" y="7281834"/>
                </a:cubicBezTo>
                <a:cubicBezTo>
                  <a:pt x="1146339" y="7286585"/>
                  <a:pt x="1145151" y="7291335"/>
                  <a:pt x="1140436" y="7289402"/>
                </a:cubicBezTo>
                <a:cubicBezTo>
                  <a:pt x="1138078" y="7288435"/>
                  <a:pt x="1135720" y="7287469"/>
                  <a:pt x="1136907" y="7282719"/>
                </a:cubicBezTo>
                <a:cubicBezTo>
                  <a:pt x="1135737" y="7277002"/>
                  <a:pt x="1135737" y="7277002"/>
                  <a:pt x="1136923" y="7272250"/>
                </a:cubicBezTo>
                <a:cubicBezTo>
                  <a:pt x="1138111" y="7267501"/>
                  <a:pt x="1141657" y="7263716"/>
                  <a:pt x="1142843" y="7258967"/>
                </a:cubicBezTo>
                <a:cubicBezTo>
                  <a:pt x="1145219" y="7249464"/>
                  <a:pt x="1147577" y="7250433"/>
                  <a:pt x="1152293" y="7252366"/>
                </a:cubicBezTo>
                <a:cubicBezTo>
                  <a:pt x="1153481" y="7247614"/>
                  <a:pt x="1146405" y="7244715"/>
                  <a:pt x="1145219" y="7249464"/>
                </a:cubicBezTo>
                <a:cubicBezTo>
                  <a:pt x="1144098" y="7212345"/>
                  <a:pt x="1157126" y="7181022"/>
                  <a:pt x="1174871" y="7151635"/>
                </a:cubicBezTo>
                <a:cubicBezTo>
                  <a:pt x="1185492" y="7150752"/>
                  <a:pt x="1189020" y="7157434"/>
                  <a:pt x="1185457" y="7171686"/>
                </a:cubicBezTo>
                <a:cubicBezTo>
                  <a:pt x="1189003" y="7167903"/>
                  <a:pt x="1189003" y="7167903"/>
                  <a:pt x="1193718" y="7169836"/>
                </a:cubicBezTo>
                <a:cubicBezTo>
                  <a:pt x="1207883" y="7165168"/>
                  <a:pt x="1199723" y="7104211"/>
                  <a:pt x="1212702" y="7104294"/>
                </a:cubicBezTo>
                <a:cubicBezTo>
                  <a:pt x="1218622" y="7091009"/>
                  <a:pt x="1212735" y="7083358"/>
                  <a:pt x="1212752" y="7072891"/>
                </a:cubicBezTo>
                <a:cubicBezTo>
                  <a:pt x="1197382" y="7092777"/>
                  <a:pt x="1198519" y="7119429"/>
                  <a:pt x="1186679" y="7146000"/>
                </a:cubicBezTo>
                <a:cubicBezTo>
                  <a:pt x="1165505" y="7105899"/>
                  <a:pt x="1196229" y="7076592"/>
                  <a:pt x="1182131" y="7039390"/>
                </a:cubicBezTo>
                <a:cubicBezTo>
                  <a:pt x="1197483" y="7029970"/>
                  <a:pt x="1208119" y="7018618"/>
                  <a:pt x="1229342" y="7027318"/>
                </a:cubicBezTo>
                <a:cubicBezTo>
                  <a:pt x="1252958" y="7016047"/>
                  <a:pt x="1242389" y="6985529"/>
                  <a:pt x="1261302" y="6961857"/>
                </a:cubicBezTo>
                <a:cubicBezTo>
                  <a:pt x="1254262" y="6938024"/>
                  <a:pt x="1277926" y="6895349"/>
                  <a:pt x="1276773" y="6879164"/>
                </a:cubicBezTo>
                <a:cubicBezTo>
                  <a:pt x="1256754" y="6855247"/>
                  <a:pt x="1308718" y="6824172"/>
                  <a:pt x="1320573" y="6787136"/>
                </a:cubicBezTo>
                <a:cubicBezTo>
                  <a:pt x="1319997" y="6779042"/>
                  <a:pt x="1320010" y="6771193"/>
                  <a:pt x="1318840" y="6764166"/>
                </a:cubicBezTo>
                <a:lnTo>
                  <a:pt x="1316455" y="6759291"/>
                </a:lnTo>
                <a:lnTo>
                  <a:pt x="1278962" y="6808441"/>
                </a:lnTo>
                <a:cubicBezTo>
                  <a:pt x="1260590" y="6832381"/>
                  <a:pt x="1243602" y="6861489"/>
                  <a:pt x="1227715" y="6893172"/>
                </a:cubicBezTo>
                <a:lnTo>
                  <a:pt x="1215605" y="6920348"/>
                </a:lnTo>
                <a:lnTo>
                  <a:pt x="1247508" y="6903812"/>
                </a:lnTo>
                <a:cubicBezTo>
                  <a:pt x="1251603" y="6908099"/>
                  <a:pt x="1250707" y="6914259"/>
                  <a:pt x="1248786" y="6920652"/>
                </a:cubicBezTo>
                <a:cubicBezTo>
                  <a:pt x="1246866" y="6927042"/>
                  <a:pt x="1243919" y="6933667"/>
                  <a:pt x="1243907" y="6938882"/>
                </a:cubicBezTo>
                <a:cubicBezTo>
                  <a:pt x="1227510" y="6932161"/>
                  <a:pt x="1232195" y="6934082"/>
                  <a:pt x="1216907" y="6953921"/>
                </a:cubicBezTo>
                <a:lnTo>
                  <a:pt x="1208250" y="6936852"/>
                </a:lnTo>
                <a:lnTo>
                  <a:pt x="1183074" y="6993352"/>
                </a:lnTo>
                <a:cubicBezTo>
                  <a:pt x="1169105" y="7027591"/>
                  <a:pt x="1155956" y="7061813"/>
                  <a:pt x="1143343" y="7093423"/>
                </a:cubicBezTo>
                <a:lnTo>
                  <a:pt x="1130117" y="7123989"/>
                </a:lnTo>
                <a:lnTo>
                  <a:pt x="1134935" y="7125362"/>
                </a:lnTo>
                <a:cubicBezTo>
                  <a:pt x="1143286" y="7144373"/>
                  <a:pt x="1113689" y="7189396"/>
                  <a:pt x="1146925" y="7182234"/>
                </a:cubicBezTo>
                <a:cubicBezTo>
                  <a:pt x="1146356" y="7194992"/>
                  <a:pt x="1144588" y="7202061"/>
                  <a:pt x="1141631" y="7207346"/>
                </a:cubicBezTo>
                <a:cubicBezTo>
                  <a:pt x="1138673" y="7212627"/>
                  <a:pt x="1134523" y="7216122"/>
                  <a:pt x="1129190" y="7221731"/>
                </a:cubicBezTo>
                <a:cubicBezTo>
                  <a:pt x="1123196" y="7193293"/>
                  <a:pt x="1105401" y="7201588"/>
                  <a:pt x="1114846" y="7174284"/>
                </a:cubicBezTo>
                <a:lnTo>
                  <a:pt x="1111088" y="7167973"/>
                </a:lnTo>
                <a:lnTo>
                  <a:pt x="1106824" y="7177827"/>
                </a:lnTo>
                <a:cubicBezTo>
                  <a:pt x="1098870" y="7199894"/>
                  <a:pt x="1069506" y="7209304"/>
                  <a:pt x="1059958" y="7235784"/>
                </a:cubicBezTo>
                <a:cubicBezTo>
                  <a:pt x="1053594" y="7253436"/>
                  <a:pt x="1057933" y="7277419"/>
                  <a:pt x="1049976" y="7299484"/>
                </a:cubicBezTo>
                <a:cubicBezTo>
                  <a:pt x="1034501" y="7306397"/>
                  <a:pt x="1040428" y="7325964"/>
                  <a:pt x="1034064" y="7343618"/>
                </a:cubicBezTo>
                <a:cubicBezTo>
                  <a:pt x="1018590" y="7350531"/>
                  <a:pt x="1003111" y="7357441"/>
                  <a:pt x="1007451" y="7381424"/>
                </a:cubicBezTo>
                <a:lnTo>
                  <a:pt x="1005450" y="7389333"/>
                </a:lnTo>
                <a:lnTo>
                  <a:pt x="1010646" y="7385184"/>
                </a:lnTo>
                <a:cubicBezTo>
                  <a:pt x="1013383" y="7385000"/>
                  <a:pt x="1016434" y="7386250"/>
                  <a:pt x="1020093" y="7387750"/>
                </a:cubicBezTo>
                <a:cubicBezTo>
                  <a:pt x="1017690" y="7391986"/>
                  <a:pt x="1014675" y="7395971"/>
                  <a:pt x="1011643" y="7397340"/>
                </a:cubicBezTo>
                <a:lnTo>
                  <a:pt x="1004682" y="7392364"/>
                </a:lnTo>
                <a:lnTo>
                  <a:pt x="999809" y="7411623"/>
                </a:lnTo>
                <a:cubicBezTo>
                  <a:pt x="986836" y="7440846"/>
                  <a:pt x="960257" y="7467295"/>
                  <a:pt x="941488" y="7492339"/>
                </a:cubicBezTo>
                <a:cubicBezTo>
                  <a:pt x="923987" y="7540886"/>
                  <a:pt x="872777" y="7574859"/>
                  <a:pt x="844570" y="7617077"/>
                </a:cubicBezTo>
                <a:cubicBezTo>
                  <a:pt x="833433" y="7647970"/>
                  <a:pt x="831409" y="7689605"/>
                  <a:pt x="807974" y="7718583"/>
                </a:cubicBezTo>
                <a:cubicBezTo>
                  <a:pt x="789314" y="7734321"/>
                  <a:pt x="761540" y="7739316"/>
                  <a:pt x="741287" y="7759467"/>
                </a:cubicBezTo>
                <a:cubicBezTo>
                  <a:pt x="738105" y="7768294"/>
                  <a:pt x="745628" y="7783450"/>
                  <a:pt x="745628" y="7783450"/>
                </a:cubicBezTo>
                <a:cubicBezTo>
                  <a:pt x="742445" y="7792276"/>
                  <a:pt x="717854" y="7788445"/>
                  <a:pt x="711489" y="7806099"/>
                </a:cubicBezTo>
                <a:cubicBezTo>
                  <a:pt x="694420" y="7817423"/>
                  <a:pt x="688054" y="7835077"/>
                  <a:pt x="670986" y="7846400"/>
                </a:cubicBezTo>
                <a:cubicBezTo>
                  <a:pt x="644370" y="7884204"/>
                  <a:pt x="631639" y="7919510"/>
                  <a:pt x="603432" y="7961728"/>
                </a:cubicBezTo>
                <a:cubicBezTo>
                  <a:pt x="531540" y="8053076"/>
                  <a:pt x="458055" y="8148835"/>
                  <a:pt x="433753" y="8252258"/>
                </a:cubicBezTo>
                <a:cubicBezTo>
                  <a:pt x="432162" y="8256671"/>
                  <a:pt x="432162" y="8256671"/>
                  <a:pt x="421458" y="8250342"/>
                </a:cubicBezTo>
                <a:cubicBezTo>
                  <a:pt x="409887" y="8318457"/>
                  <a:pt x="380088" y="8365089"/>
                  <a:pt x="366926" y="8437617"/>
                </a:cubicBezTo>
                <a:cubicBezTo>
                  <a:pt x="352605" y="8477338"/>
                  <a:pt x="339876" y="8512644"/>
                  <a:pt x="307329" y="8530880"/>
                </a:cubicBezTo>
                <a:cubicBezTo>
                  <a:pt x="273190" y="8553527"/>
                  <a:pt x="244550" y="8632967"/>
                  <a:pt x="228637" y="8677101"/>
                </a:cubicBezTo>
                <a:cubicBezTo>
                  <a:pt x="184520" y="8763452"/>
                  <a:pt x="172948" y="8831567"/>
                  <a:pt x="142714" y="8915420"/>
                </a:cubicBezTo>
                <a:cubicBezTo>
                  <a:pt x="126803" y="8959555"/>
                  <a:pt x="109301" y="9008102"/>
                  <a:pt x="78345" y="9021925"/>
                </a:cubicBezTo>
                <a:cubicBezTo>
                  <a:pt x="73572" y="9035164"/>
                  <a:pt x="79502" y="9054733"/>
                  <a:pt x="64024" y="9061644"/>
                </a:cubicBezTo>
                <a:cubicBezTo>
                  <a:pt x="60046" y="9072677"/>
                  <a:pt x="48039" y="9078964"/>
                  <a:pt x="34496" y="9085011"/>
                </a:cubicBezTo>
                <a:lnTo>
                  <a:pt x="0" y="9104534"/>
                </a:lnTo>
                <a:lnTo>
                  <a:pt x="0" y="2034734"/>
                </a:lnTo>
                <a:lnTo>
                  <a:pt x="4669" y="2038197"/>
                </a:lnTo>
                <a:cubicBezTo>
                  <a:pt x="2014" y="2026375"/>
                  <a:pt x="2014" y="2018494"/>
                  <a:pt x="2014" y="2013567"/>
                </a:cubicBezTo>
                <a:lnTo>
                  <a:pt x="0" y="2008337"/>
                </a:lnTo>
                <a:lnTo>
                  <a:pt x="0" y="2006086"/>
                </a:lnTo>
                <a:lnTo>
                  <a:pt x="8155" y="1998665"/>
                </a:lnTo>
                <a:cubicBezTo>
                  <a:pt x="17616" y="1993863"/>
                  <a:pt x="28571" y="1996819"/>
                  <a:pt x="36538" y="1990907"/>
                </a:cubicBezTo>
                <a:cubicBezTo>
                  <a:pt x="31226" y="2014553"/>
                  <a:pt x="41850" y="2022434"/>
                  <a:pt x="41850" y="2038197"/>
                </a:cubicBezTo>
                <a:cubicBezTo>
                  <a:pt x="63096" y="1998790"/>
                  <a:pt x="84342" y="1990907"/>
                  <a:pt x="126833" y="2006670"/>
                </a:cubicBezTo>
                <a:cubicBezTo>
                  <a:pt x="116211" y="2022434"/>
                  <a:pt x="132145" y="2006670"/>
                  <a:pt x="137459" y="2022434"/>
                </a:cubicBezTo>
                <a:cubicBezTo>
                  <a:pt x="169325" y="1990907"/>
                  <a:pt x="217130" y="2014553"/>
                  <a:pt x="233066" y="1975143"/>
                </a:cubicBezTo>
                <a:cubicBezTo>
                  <a:pt x="227754" y="1951499"/>
                  <a:pt x="217130" y="1975143"/>
                  <a:pt x="206508" y="1975143"/>
                </a:cubicBezTo>
                <a:cubicBezTo>
                  <a:pt x="179950" y="1856919"/>
                  <a:pt x="275558" y="1872681"/>
                  <a:pt x="307427" y="1841156"/>
                </a:cubicBezTo>
                <a:cubicBezTo>
                  <a:pt x="318049" y="1888447"/>
                  <a:pt x="328673" y="1967260"/>
                  <a:pt x="365852" y="1943616"/>
                </a:cubicBezTo>
                <a:cubicBezTo>
                  <a:pt x="371165" y="1912091"/>
                  <a:pt x="349918" y="1919972"/>
                  <a:pt x="344606" y="1904210"/>
                </a:cubicBezTo>
                <a:cubicBezTo>
                  <a:pt x="349918" y="1872681"/>
                  <a:pt x="360540" y="1849037"/>
                  <a:pt x="365852" y="1817511"/>
                </a:cubicBezTo>
                <a:cubicBezTo>
                  <a:pt x="413656" y="1801748"/>
                  <a:pt x="445526" y="1809629"/>
                  <a:pt x="472083" y="1762338"/>
                </a:cubicBezTo>
                <a:cubicBezTo>
                  <a:pt x="456147" y="1722932"/>
                  <a:pt x="434904" y="1762338"/>
                  <a:pt x="408344" y="1730812"/>
                </a:cubicBezTo>
                <a:cubicBezTo>
                  <a:pt x="408344" y="1730812"/>
                  <a:pt x="408344" y="1730812"/>
                  <a:pt x="408344" y="1722932"/>
                </a:cubicBezTo>
                <a:cubicBezTo>
                  <a:pt x="403032" y="1722932"/>
                  <a:pt x="397722" y="1730812"/>
                  <a:pt x="392410" y="1730812"/>
                </a:cubicBezTo>
                <a:cubicBezTo>
                  <a:pt x="392410" y="1730812"/>
                  <a:pt x="392410" y="1730812"/>
                  <a:pt x="392410" y="1738694"/>
                </a:cubicBezTo>
                <a:cubicBezTo>
                  <a:pt x="387100" y="1730812"/>
                  <a:pt x="387100" y="1730812"/>
                  <a:pt x="387100" y="1730812"/>
                </a:cubicBezTo>
                <a:cubicBezTo>
                  <a:pt x="376476" y="1801748"/>
                  <a:pt x="307427" y="1825392"/>
                  <a:pt x="280869" y="1770221"/>
                </a:cubicBezTo>
                <a:cubicBezTo>
                  <a:pt x="296803" y="1699287"/>
                  <a:pt x="339297" y="1715049"/>
                  <a:pt x="381788" y="1707168"/>
                </a:cubicBezTo>
                <a:cubicBezTo>
                  <a:pt x="381788" y="1715049"/>
                  <a:pt x="387100" y="1715049"/>
                  <a:pt x="387100" y="1722932"/>
                </a:cubicBezTo>
                <a:cubicBezTo>
                  <a:pt x="387100" y="1722932"/>
                  <a:pt x="387100" y="1722932"/>
                  <a:pt x="392410" y="1722932"/>
                </a:cubicBezTo>
                <a:cubicBezTo>
                  <a:pt x="397722" y="1715049"/>
                  <a:pt x="403032" y="1715049"/>
                  <a:pt x="403032" y="1715049"/>
                </a:cubicBezTo>
                <a:cubicBezTo>
                  <a:pt x="440213" y="1651995"/>
                  <a:pt x="488017" y="1683522"/>
                  <a:pt x="535821" y="1651995"/>
                </a:cubicBezTo>
                <a:cubicBezTo>
                  <a:pt x="546444" y="1659877"/>
                  <a:pt x="562378" y="1683522"/>
                  <a:pt x="567690" y="1667758"/>
                </a:cubicBezTo>
                <a:cubicBezTo>
                  <a:pt x="562378" y="1667758"/>
                  <a:pt x="562378" y="1667758"/>
                  <a:pt x="562378" y="1667758"/>
                </a:cubicBezTo>
                <a:cubicBezTo>
                  <a:pt x="562378" y="1659877"/>
                  <a:pt x="567690" y="1659877"/>
                  <a:pt x="567690" y="1659877"/>
                </a:cubicBezTo>
                <a:cubicBezTo>
                  <a:pt x="567690" y="1659877"/>
                  <a:pt x="573002" y="1659877"/>
                  <a:pt x="573002" y="1667758"/>
                </a:cubicBezTo>
                <a:cubicBezTo>
                  <a:pt x="573002" y="1667758"/>
                  <a:pt x="573002" y="1667758"/>
                  <a:pt x="573002" y="1659877"/>
                </a:cubicBezTo>
                <a:cubicBezTo>
                  <a:pt x="599560" y="1620469"/>
                  <a:pt x="626119" y="1628350"/>
                  <a:pt x="668611" y="1620469"/>
                </a:cubicBezTo>
                <a:cubicBezTo>
                  <a:pt x="656658" y="1715049"/>
                  <a:pt x="581965" y="1698794"/>
                  <a:pt x="534161" y="1734631"/>
                </a:cubicBezTo>
                <a:lnTo>
                  <a:pt x="531346" y="1737680"/>
                </a:lnTo>
                <a:lnTo>
                  <a:pt x="528394" y="1737984"/>
                </a:lnTo>
                <a:lnTo>
                  <a:pt x="525552" y="1743956"/>
                </a:lnTo>
                <a:lnTo>
                  <a:pt x="512914" y="1757645"/>
                </a:lnTo>
                <a:cubicBezTo>
                  <a:pt x="506856" y="1767266"/>
                  <a:pt x="501959" y="1779089"/>
                  <a:pt x="498639" y="1793867"/>
                </a:cubicBezTo>
                <a:cubicBezTo>
                  <a:pt x="498639" y="1801748"/>
                  <a:pt x="498639" y="1801748"/>
                  <a:pt x="498639" y="1809629"/>
                </a:cubicBezTo>
                <a:cubicBezTo>
                  <a:pt x="514575" y="1809629"/>
                  <a:pt x="525199" y="1801746"/>
                  <a:pt x="532501" y="1789924"/>
                </a:cubicBezTo>
                <a:lnTo>
                  <a:pt x="540541" y="1764930"/>
                </a:lnTo>
                <a:lnTo>
                  <a:pt x="536441" y="1769407"/>
                </a:lnTo>
                <a:cubicBezTo>
                  <a:pt x="526115" y="1763301"/>
                  <a:pt x="523301" y="1753736"/>
                  <a:pt x="524360" y="1746462"/>
                </a:cubicBezTo>
                <a:lnTo>
                  <a:pt x="525552" y="1743956"/>
                </a:lnTo>
                <a:lnTo>
                  <a:pt x="531346" y="1737680"/>
                </a:lnTo>
                <a:lnTo>
                  <a:pt x="535508" y="1737251"/>
                </a:lnTo>
                <a:lnTo>
                  <a:pt x="545324" y="1750059"/>
                </a:lnTo>
                <a:lnTo>
                  <a:pt x="546444" y="1746576"/>
                </a:lnTo>
                <a:cubicBezTo>
                  <a:pt x="570347" y="1740665"/>
                  <a:pt x="591261" y="1717021"/>
                  <a:pt x="618150" y="1715542"/>
                </a:cubicBezTo>
                <a:lnTo>
                  <a:pt x="643401" y="1721929"/>
                </a:lnTo>
                <a:lnTo>
                  <a:pt x="642051" y="1722932"/>
                </a:lnTo>
                <a:cubicBezTo>
                  <a:pt x="647363" y="1722932"/>
                  <a:pt x="647363" y="1722932"/>
                  <a:pt x="647363" y="1722932"/>
                </a:cubicBezTo>
                <a:lnTo>
                  <a:pt x="643401" y="1721929"/>
                </a:lnTo>
                <a:lnTo>
                  <a:pt x="652674" y="1715049"/>
                </a:lnTo>
                <a:cubicBezTo>
                  <a:pt x="657987" y="1715049"/>
                  <a:pt x="657987" y="1707168"/>
                  <a:pt x="663297" y="1707168"/>
                </a:cubicBezTo>
                <a:cubicBezTo>
                  <a:pt x="663297" y="1707168"/>
                  <a:pt x="663297" y="1715049"/>
                  <a:pt x="668611" y="1715049"/>
                </a:cubicBezTo>
                <a:cubicBezTo>
                  <a:pt x="668611" y="1715049"/>
                  <a:pt x="663297" y="1722932"/>
                  <a:pt x="663297" y="1722932"/>
                </a:cubicBezTo>
                <a:cubicBezTo>
                  <a:pt x="663297" y="1722932"/>
                  <a:pt x="657987" y="1722932"/>
                  <a:pt x="657987" y="1730812"/>
                </a:cubicBezTo>
                <a:lnTo>
                  <a:pt x="647363" y="1730812"/>
                </a:lnTo>
                <a:cubicBezTo>
                  <a:pt x="620806" y="1754457"/>
                  <a:pt x="636741" y="1801748"/>
                  <a:pt x="626119" y="1833275"/>
                </a:cubicBezTo>
                <a:cubicBezTo>
                  <a:pt x="631429" y="1838201"/>
                  <a:pt x="636907" y="1840541"/>
                  <a:pt x="642530" y="1841017"/>
                </a:cubicBezTo>
                <a:lnTo>
                  <a:pt x="643790" y="1840767"/>
                </a:lnTo>
                <a:lnTo>
                  <a:pt x="642393" y="1838287"/>
                </a:lnTo>
                <a:cubicBezTo>
                  <a:pt x="642393" y="1838287"/>
                  <a:pt x="643984" y="1833874"/>
                  <a:pt x="643984" y="1833874"/>
                </a:cubicBezTo>
                <a:cubicBezTo>
                  <a:pt x="650131" y="1834833"/>
                  <a:pt x="653206" y="1835312"/>
                  <a:pt x="656080" y="1836342"/>
                </a:cubicBezTo>
                <a:lnTo>
                  <a:pt x="658802" y="1837784"/>
                </a:lnTo>
                <a:lnTo>
                  <a:pt x="659813" y="1837584"/>
                </a:lnTo>
                <a:lnTo>
                  <a:pt x="696119" y="1814792"/>
                </a:lnTo>
                <a:lnTo>
                  <a:pt x="692009" y="1808728"/>
                </a:lnTo>
                <a:cubicBezTo>
                  <a:pt x="693600" y="1804315"/>
                  <a:pt x="696783" y="1795489"/>
                  <a:pt x="707487" y="1801817"/>
                </a:cubicBezTo>
                <a:cubicBezTo>
                  <a:pt x="709079" y="1797404"/>
                  <a:pt x="709079" y="1797404"/>
                  <a:pt x="710671" y="1792989"/>
                </a:cubicBezTo>
                <a:cubicBezTo>
                  <a:pt x="710671" y="1792989"/>
                  <a:pt x="710671" y="1792989"/>
                  <a:pt x="712262" y="1788576"/>
                </a:cubicBezTo>
                <a:cubicBezTo>
                  <a:pt x="701556" y="1782248"/>
                  <a:pt x="686511" y="1751936"/>
                  <a:pt x="688102" y="1747523"/>
                </a:cubicBezTo>
                <a:cubicBezTo>
                  <a:pt x="691286" y="1738697"/>
                  <a:pt x="701990" y="1745026"/>
                  <a:pt x="705171" y="1736200"/>
                </a:cubicBezTo>
                <a:cubicBezTo>
                  <a:pt x="719059" y="1733702"/>
                  <a:pt x="693310" y="1697060"/>
                  <a:pt x="698083" y="1683822"/>
                </a:cubicBezTo>
                <a:cubicBezTo>
                  <a:pt x="698083" y="1683822"/>
                  <a:pt x="698083" y="1683822"/>
                  <a:pt x="696492" y="1688234"/>
                </a:cubicBezTo>
                <a:cubicBezTo>
                  <a:pt x="685787" y="1681906"/>
                  <a:pt x="685787" y="1681906"/>
                  <a:pt x="685787" y="1681906"/>
                </a:cubicBezTo>
                <a:cubicBezTo>
                  <a:pt x="685787" y="1681906"/>
                  <a:pt x="685787" y="1681906"/>
                  <a:pt x="687378" y="1677493"/>
                </a:cubicBezTo>
                <a:cubicBezTo>
                  <a:pt x="687378" y="1677493"/>
                  <a:pt x="687378" y="1677493"/>
                  <a:pt x="699674" y="1679409"/>
                </a:cubicBezTo>
                <a:lnTo>
                  <a:pt x="711638" y="1668556"/>
                </a:lnTo>
                <a:lnTo>
                  <a:pt x="711102" y="1667758"/>
                </a:lnTo>
                <a:cubicBezTo>
                  <a:pt x="711102" y="1667758"/>
                  <a:pt x="711102" y="1659877"/>
                  <a:pt x="716414" y="1659877"/>
                </a:cubicBezTo>
                <a:cubicBezTo>
                  <a:pt x="716414" y="1659877"/>
                  <a:pt x="716414" y="1659877"/>
                  <a:pt x="721724" y="1659877"/>
                </a:cubicBezTo>
                <a:cubicBezTo>
                  <a:pt x="721724" y="1651995"/>
                  <a:pt x="721724" y="1651995"/>
                  <a:pt x="727036" y="1651995"/>
                </a:cubicBezTo>
                <a:lnTo>
                  <a:pt x="727036" y="1647398"/>
                </a:lnTo>
                <a:lnTo>
                  <a:pt x="724699" y="1646016"/>
                </a:lnTo>
                <a:cubicBezTo>
                  <a:pt x="722024" y="1644435"/>
                  <a:pt x="719347" y="1642851"/>
                  <a:pt x="713995" y="1639687"/>
                </a:cubicBezTo>
                <a:cubicBezTo>
                  <a:pt x="712837" y="1606878"/>
                  <a:pt x="706906" y="1587309"/>
                  <a:pt x="727157" y="1567159"/>
                </a:cubicBezTo>
                <a:cubicBezTo>
                  <a:pt x="725999" y="1534351"/>
                  <a:pt x="746251" y="1514199"/>
                  <a:pt x="745092" y="1481390"/>
                </a:cubicBezTo>
                <a:cubicBezTo>
                  <a:pt x="745092" y="1481390"/>
                  <a:pt x="743502" y="1485803"/>
                  <a:pt x="743502" y="1485803"/>
                </a:cubicBezTo>
                <a:cubicBezTo>
                  <a:pt x="742345" y="1452993"/>
                  <a:pt x="774891" y="1434759"/>
                  <a:pt x="736847" y="1396203"/>
                </a:cubicBezTo>
                <a:cubicBezTo>
                  <a:pt x="747552" y="1402532"/>
                  <a:pt x="747552" y="1402532"/>
                  <a:pt x="758255" y="1408861"/>
                </a:cubicBezTo>
                <a:cubicBezTo>
                  <a:pt x="766212" y="1386793"/>
                  <a:pt x="795577" y="1377386"/>
                  <a:pt x="794419" y="1344575"/>
                </a:cubicBezTo>
                <a:cubicBezTo>
                  <a:pt x="786896" y="1329420"/>
                  <a:pt x="767078" y="1312348"/>
                  <a:pt x="784147" y="1301025"/>
                </a:cubicBezTo>
                <a:cubicBezTo>
                  <a:pt x="834488" y="1341496"/>
                  <a:pt x="796877" y="1265718"/>
                  <a:pt x="798468" y="1261303"/>
                </a:cubicBezTo>
                <a:cubicBezTo>
                  <a:pt x="796877" y="1265718"/>
                  <a:pt x="792537" y="1241736"/>
                  <a:pt x="792537" y="1241736"/>
                </a:cubicBezTo>
                <a:cubicBezTo>
                  <a:pt x="794128" y="1237323"/>
                  <a:pt x="818720" y="1241154"/>
                  <a:pt x="818720" y="1241154"/>
                </a:cubicBezTo>
                <a:cubicBezTo>
                  <a:pt x="834198" y="1234241"/>
                  <a:pt x="815971" y="1212758"/>
                  <a:pt x="822335" y="1195106"/>
                </a:cubicBezTo>
                <a:cubicBezTo>
                  <a:pt x="813221" y="1184362"/>
                  <a:pt x="834632" y="1197019"/>
                  <a:pt x="836222" y="1192606"/>
                </a:cubicBezTo>
                <a:cubicBezTo>
                  <a:pt x="840997" y="1179366"/>
                  <a:pt x="835065" y="1159798"/>
                  <a:pt x="838246" y="1150970"/>
                </a:cubicBezTo>
                <a:cubicBezTo>
                  <a:pt x="829133" y="1140228"/>
                  <a:pt x="818429" y="1133900"/>
                  <a:pt x="809315" y="1123158"/>
                </a:cubicBezTo>
                <a:cubicBezTo>
                  <a:pt x="809315" y="1123158"/>
                  <a:pt x="809315" y="1123158"/>
                  <a:pt x="810905" y="1118745"/>
                </a:cubicBezTo>
                <a:cubicBezTo>
                  <a:pt x="821611" y="1125074"/>
                  <a:pt x="823202" y="1120661"/>
                  <a:pt x="823202" y="1120661"/>
                </a:cubicBezTo>
                <a:cubicBezTo>
                  <a:pt x="823202" y="1120661"/>
                  <a:pt x="823202" y="1120661"/>
                  <a:pt x="824793" y="1116246"/>
                </a:cubicBezTo>
                <a:cubicBezTo>
                  <a:pt x="824793" y="1116246"/>
                  <a:pt x="824793" y="1116246"/>
                  <a:pt x="835498" y="1122574"/>
                </a:cubicBezTo>
                <a:cubicBezTo>
                  <a:pt x="847794" y="1124492"/>
                  <a:pt x="818862" y="1096676"/>
                  <a:pt x="818862" y="1096676"/>
                </a:cubicBezTo>
                <a:cubicBezTo>
                  <a:pt x="820453" y="1092263"/>
                  <a:pt x="840272" y="1109335"/>
                  <a:pt x="841863" y="1104922"/>
                </a:cubicBezTo>
                <a:cubicBezTo>
                  <a:pt x="845046" y="1096094"/>
                  <a:pt x="839113" y="1076526"/>
                  <a:pt x="830000" y="1065785"/>
                </a:cubicBezTo>
                <a:cubicBezTo>
                  <a:pt x="830000" y="1065785"/>
                  <a:pt x="820886" y="1055043"/>
                  <a:pt x="820886" y="1055043"/>
                </a:cubicBezTo>
                <a:cubicBezTo>
                  <a:pt x="822477" y="1050628"/>
                  <a:pt x="831591" y="1061372"/>
                  <a:pt x="833182" y="1056956"/>
                </a:cubicBezTo>
                <a:cubicBezTo>
                  <a:pt x="845478" y="1058872"/>
                  <a:pt x="822477" y="1050628"/>
                  <a:pt x="824068" y="1046215"/>
                </a:cubicBezTo>
                <a:cubicBezTo>
                  <a:pt x="814954" y="1035473"/>
                  <a:pt x="864139" y="1043136"/>
                  <a:pt x="839546" y="1039303"/>
                </a:cubicBezTo>
                <a:cubicBezTo>
                  <a:pt x="818137" y="1026645"/>
                  <a:pt x="844321" y="1026063"/>
                  <a:pt x="853435" y="1036805"/>
                </a:cubicBezTo>
                <a:cubicBezTo>
                  <a:pt x="859798" y="1019153"/>
                  <a:pt x="863414" y="973103"/>
                  <a:pt x="845187" y="951620"/>
                </a:cubicBezTo>
                <a:cubicBezTo>
                  <a:pt x="857483" y="953536"/>
                  <a:pt x="854300" y="962361"/>
                  <a:pt x="866596" y="964277"/>
                </a:cubicBezTo>
                <a:cubicBezTo>
                  <a:pt x="885256" y="948541"/>
                  <a:pt x="865438" y="931468"/>
                  <a:pt x="879325" y="928971"/>
                </a:cubicBezTo>
                <a:cubicBezTo>
                  <a:pt x="873395" y="909401"/>
                  <a:pt x="867462" y="889834"/>
                  <a:pt x="881350" y="887336"/>
                </a:cubicBezTo>
                <a:cubicBezTo>
                  <a:pt x="882941" y="882921"/>
                  <a:pt x="872237" y="876592"/>
                  <a:pt x="870646" y="881007"/>
                </a:cubicBezTo>
                <a:cubicBezTo>
                  <a:pt x="877010" y="863352"/>
                  <a:pt x="863556" y="828629"/>
                  <a:pt x="880625" y="817306"/>
                </a:cubicBezTo>
                <a:cubicBezTo>
                  <a:pt x="882216" y="812891"/>
                  <a:pt x="894512" y="814806"/>
                  <a:pt x="894512" y="814806"/>
                </a:cubicBezTo>
                <a:cubicBezTo>
                  <a:pt x="896105" y="810393"/>
                  <a:pt x="885400" y="804065"/>
                  <a:pt x="886991" y="799649"/>
                </a:cubicBezTo>
                <a:cubicBezTo>
                  <a:pt x="888582" y="795236"/>
                  <a:pt x="896105" y="810393"/>
                  <a:pt x="897696" y="805978"/>
                </a:cubicBezTo>
                <a:cubicBezTo>
                  <a:pt x="908399" y="812307"/>
                  <a:pt x="904493" y="751103"/>
                  <a:pt x="890606" y="753602"/>
                </a:cubicBezTo>
                <a:cubicBezTo>
                  <a:pt x="892197" y="749189"/>
                  <a:pt x="894221" y="707552"/>
                  <a:pt x="921562" y="739779"/>
                </a:cubicBezTo>
                <a:cubicBezTo>
                  <a:pt x="941813" y="719629"/>
                  <a:pt x="923587" y="698144"/>
                  <a:pt x="940656" y="686819"/>
                </a:cubicBezTo>
                <a:cubicBezTo>
                  <a:pt x="922214" y="683946"/>
                  <a:pt x="916968" y="671476"/>
                  <a:pt x="920350" y="662098"/>
                </a:cubicBezTo>
                <a:cubicBezTo>
                  <a:pt x="923731" y="652721"/>
                  <a:pt x="935738" y="646435"/>
                  <a:pt x="951794" y="655927"/>
                </a:cubicBezTo>
                <a:cubicBezTo>
                  <a:pt x="945862" y="636358"/>
                  <a:pt x="935591" y="592805"/>
                  <a:pt x="966116" y="616207"/>
                </a:cubicBezTo>
                <a:cubicBezTo>
                  <a:pt x="966549" y="578983"/>
                  <a:pt x="991573" y="545594"/>
                  <a:pt x="997938" y="527938"/>
                </a:cubicBezTo>
                <a:cubicBezTo>
                  <a:pt x="1007051" y="538682"/>
                  <a:pt x="1008642" y="534269"/>
                  <a:pt x="1019347" y="540597"/>
                </a:cubicBezTo>
                <a:cubicBezTo>
                  <a:pt x="1013417" y="521028"/>
                  <a:pt x="1057827" y="541931"/>
                  <a:pt x="1028893" y="514119"/>
                </a:cubicBezTo>
                <a:cubicBezTo>
                  <a:pt x="1030486" y="509704"/>
                  <a:pt x="1042782" y="511620"/>
                  <a:pt x="1053485" y="517948"/>
                </a:cubicBezTo>
                <a:cubicBezTo>
                  <a:pt x="1063033" y="491468"/>
                  <a:pt x="1066215" y="482642"/>
                  <a:pt x="1026579" y="448500"/>
                </a:cubicBezTo>
                <a:cubicBezTo>
                  <a:pt x="1040465" y="446002"/>
                  <a:pt x="1043648" y="437174"/>
                  <a:pt x="1054353" y="443503"/>
                </a:cubicBezTo>
                <a:cubicBezTo>
                  <a:pt x="1055944" y="439090"/>
                  <a:pt x="1060717" y="425851"/>
                  <a:pt x="1037716" y="417604"/>
                </a:cubicBezTo>
                <a:cubicBezTo>
                  <a:pt x="1059127" y="430264"/>
                  <a:pt x="1079377" y="410112"/>
                  <a:pt x="1048855" y="386713"/>
                </a:cubicBezTo>
                <a:cubicBezTo>
                  <a:pt x="1061151" y="388629"/>
                  <a:pt x="1057968" y="397455"/>
                  <a:pt x="1070263" y="399371"/>
                </a:cubicBezTo>
                <a:cubicBezTo>
                  <a:pt x="1099630" y="389963"/>
                  <a:pt x="1098905" y="319930"/>
                  <a:pt x="1085452" y="285206"/>
                </a:cubicBezTo>
                <a:cubicBezTo>
                  <a:pt x="1119157" y="299781"/>
                  <a:pt x="1110042" y="289037"/>
                  <a:pt x="1123929" y="286541"/>
                </a:cubicBezTo>
                <a:cubicBezTo>
                  <a:pt x="1123929" y="286541"/>
                  <a:pt x="1125522" y="282125"/>
                  <a:pt x="1125522" y="282125"/>
                </a:cubicBezTo>
                <a:cubicBezTo>
                  <a:pt x="1127113" y="277714"/>
                  <a:pt x="1128704" y="273301"/>
                  <a:pt x="1119591" y="262557"/>
                </a:cubicBezTo>
                <a:cubicBezTo>
                  <a:pt x="1112068" y="247402"/>
                  <a:pt x="1116841" y="234161"/>
                  <a:pt x="1110909" y="214594"/>
                </a:cubicBezTo>
                <a:cubicBezTo>
                  <a:pt x="1132319" y="227251"/>
                  <a:pt x="1143458" y="196356"/>
                  <a:pt x="1148230" y="183117"/>
                </a:cubicBezTo>
                <a:cubicBezTo>
                  <a:pt x="1148230" y="183117"/>
                  <a:pt x="1148230" y="183117"/>
                  <a:pt x="1158936" y="189447"/>
                </a:cubicBezTo>
                <a:cubicBezTo>
                  <a:pt x="1149822" y="178704"/>
                  <a:pt x="1151413" y="174291"/>
                  <a:pt x="1153005" y="169877"/>
                </a:cubicBezTo>
                <a:cubicBezTo>
                  <a:pt x="1154596" y="165464"/>
                  <a:pt x="1154596" y="165464"/>
                  <a:pt x="1156187" y="161051"/>
                </a:cubicBezTo>
                <a:cubicBezTo>
                  <a:pt x="1159369" y="152224"/>
                  <a:pt x="1153438" y="132654"/>
                  <a:pt x="1144324" y="121912"/>
                </a:cubicBezTo>
                <a:cubicBezTo>
                  <a:pt x="1145915" y="117499"/>
                  <a:pt x="1165733" y="134571"/>
                  <a:pt x="1165733" y="134571"/>
                </a:cubicBezTo>
                <a:cubicBezTo>
                  <a:pt x="1167324" y="130158"/>
                  <a:pt x="1156620" y="123828"/>
                  <a:pt x="1147506" y="113086"/>
                </a:cubicBezTo>
                <a:cubicBezTo>
                  <a:pt x="1149097" y="108673"/>
                  <a:pt x="1190759" y="101181"/>
                  <a:pt x="1161828" y="73365"/>
                </a:cubicBezTo>
                <a:cubicBezTo>
                  <a:pt x="1163418" y="68952"/>
                  <a:pt x="1175714" y="70868"/>
                  <a:pt x="1186419" y="77196"/>
                </a:cubicBezTo>
                <a:cubicBezTo>
                  <a:pt x="1177305" y="66455"/>
                  <a:pt x="1177305" y="66455"/>
                  <a:pt x="1168190" y="55713"/>
                </a:cubicBezTo>
                <a:cubicBezTo>
                  <a:pt x="1203488" y="65873"/>
                  <a:pt x="1186852" y="39974"/>
                  <a:pt x="1184103" y="11579"/>
                </a:cubicBezTo>
                <a:cubicBezTo>
                  <a:pt x="1184103" y="11579"/>
                  <a:pt x="1184103" y="11579"/>
                  <a:pt x="1185694" y="7166"/>
                </a:cubicBezTo>
                <a:cubicBezTo>
                  <a:pt x="1185694" y="7166"/>
                  <a:pt x="1187285" y="2753"/>
                  <a:pt x="1187285" y="2753"/>
                </a:cubicBezTo>
                <a:close/>
                <a:moveTo>
                  <a:pt x="1006692" y="0"/>
                </a:moveTo>
                <a:lnTo>
                  <a:pt x="1062514" y="0"/>
                </a:lnTo>
                <a:lnTo>
                  <a:pt x="1065237" y="21209"/>
                </a:lnTo>
                <a:cubicBezTo>
                  <a:pt x="1065237" y="21209"/>
                  <a:pt x="1065237" y="21209"/>
                  <a:pt x="1054325" y="14757"/>
                </a:cubicBezTo>
                <a:cubicBezTo>
                  <a:pt x="1063643" y="25630"/>
                  <a:pt x="1063643" y="25630"/>
                  <a:pt x="1062050" y="30049"/>
                </a:cubicBezTo>
                <a:cubicBezTo>
                  <a:pt x="1062050" y="30049"/>
                  <a:pt x="1060456" y="34469"/>
                  <a:pt x="1047950" y="32436"/>
                </a:cubicBezTo>
                <a:cubicBezTo>
                  <a:pt x="1047950" y="32436"/>
                  <a:pt x="1037039" y="25985"/>
                  <a:pt x="1037039" y="25985"/>
                </a:cubicBezTo>
                <a:cubicBezTo>
                  <a:pt x="1038633" y="21566"/>
                  <a:pt x="1038633" y="21566"/>
                  <a:pt x="1038633" y="21566"/>
                </a:cubicBezTo>
                <a:cubicBezTo>
                  <a:pt x="1040226" y="17146"/>
                  <a:pt x="1040226" y="17146"/>
                  <a:pt x="1041819" y="12727"/>
                </a:cubicBezTo>
                <a:cubicBezTo>
                  <a:pt x="1030907" y="6275"/>
                  <a:pt x="1037039" y="25985"/>
                  <a:pt x="1035446" y="30406"/>
                </a:cubicBezTo>
                <a:cubicBezTo>
                  <a:pt x="1035446" y="30406"/>
                  <a:pt x="1035446" y="30406"/>
                  <a:pt x="1024534" y="23954"/>
                </a:cubicBezTo>
                <a:cubicBezTo>
                  <a:pt x="1035446" y="30406"/>
                  <a:pt x="1035446" y="30406"/>
                  <a:pt x="1033852" y="34825"/>
                </a:cubicBezTo>
                <a:cubicBezTo>
                  <a:pt x="1044764" y="41275"/>
                  <a:pt x="1044764" y="41275"/>
                  <a:pt x="1044764" y="41275"/>
                </a:cubicBezTo>
                <a:cubicBezTo>
                  <a:pt x="1044764" y="41275"/>
                  <a:pt x="1044764" y="41275"/>
                  <a:pt x="1055676" y="47728"/>
                </a:cubicBezTo>
                <a:cubicBezTo>
                  <a:pt x="1054083" y="52146"/>
                  <a:pt x="1054083" y="52146"/>
                  <a:pt x="1054083" y="52146"/>
                </a:cubicBezTo>
                <a:cubicBezTo>
                  <a:pt x="1052489" y="56567"/>
                  <a:pt x="1050897" y="60988"/>
                  <a:pt x="1050897" y="60988"/>
                </a:cubicBezTo>
                <a:cubicBezTo>
                  <a:pt x="1049303" y="65407"/>
                  <a:pt x="1049303" y="65407"/>
                  <a:pt x="1049303" y="65407"/>
                </a:cubicBezTo>
                <a:cubicBezTo>
                  <a:pt x="1038391" y="58955"/>
                  <a:pt x="1038391" y="58955"/>
                  <a:pt x="1039983" y="54536"/>
                </a:cubicBezTo>
                <a:cubicBezTo>
                  <a:pt x="1039983" y="54536"/>
                  <a:pt x="1041578" y="50115"/>
                  <a:pt x="1041578" y="50115"/>
                </a:cubicBezTo>
                <a:cubicBezTo>
                  <a:pt x="1041578" y="50115"/>
                  <a:pt x="1043172" y="45696"/>
                  <a:pt x="1043172" y="45696"/>
                </a:cubicBezTo>
                <a:cubicBezTo>
                  <a:pt x="1032258" y="39244"/>
                  <a:pt x="1032258" y="39244"/>
                  <a:pt x="1032258" y="39244"/>
                </a:cubicBezTo>
                <a:cubicBezTo>
                  <a:pt x="1032258" y="39244"/>
                  <a:pt x="1021346" y="32794"/>
                  <a:pt x="1022940" y="28373"/>
                </a:cubicBezTo>
                <a:cubicBezTo>
                  <a:pt x="1004058" y="44018"/>
                  <a:pt x="996091" y="66118"/>
                  <a:pt x="1000631" y="90250"/>
                </a:cubicBezTo>
                <a:cubicBezTo>
                  <a:pt x="999037" y="94668"/>
                  <a:pt x="999037" y="94668"/>
                  <a:pt x="999037" y="94668"/>
                </a:cubicBezTo>
                <a:cubicBezTo>
                  <a:pt x="988124" y="88216"/>
                  <a:pt x="988124" y="88216"/>
                  <a:pt x="988124" y="88216"/>
                </a:cubicBezTo>
                <a:cubicBezTo>
                  <a:pt x="985180" y="59668"/>
                  <a:pt x="993149" y="37568"/>
                  <a:pt x="1012025" y="21920"/>
                </a:cubicBezTo>
                <a:cubicBezTo>
                  <a:pt x="1008164" y="14275"/>
                  <a:pt x="1007428" y="7138"/>
                  <a:pt x="1006692" y="0"/>
                </a:cubicBezTo>
                <a:close/>
              </a:path>
            </a:pathLst>
          </a:custGeom>
          <a:solidFill>
            <a:schemeClr val="bg1">
              <a:lumMod val="85000"/>
            </a:schemeClr>
          </a:solidFill>
        </p:spPr>
        <p:txBody>
          <a:bodyPr wrap="square" tIns="457200">
            <a:noAutofit/>
          </a:bodyPr>
          <a:lstStyle>
            <a:lvl1pPr marL="0" indent="0" algn="ctr">
              <a:buNone/>
              <a:defRPr sz="2800">
                <a:latin typeface="Montserrat" panose="02000505000000020004" pitchFamily="50" charset="0"/>
              </a:defRPr>
            </a:lvl1pPr>
          </a:lstStyle>
          <a:p>
            <a:endParaRPr lang="ko-KR"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
        <p:nvSpPr>
          <p:cNvPr id="3" name="图片占位符"/>
          <p:cNvSpPr>
            <a:spLocks noGrp="1" noChangeAspect="1"/>
          </p:cNvSpPr>
          <p:nvPr>
            <p:ph type="pic" sz="quarter" idx="14"/>
          </p:nvPr>
        </p:nvSpPr>
        <p:spPr>
          <a:xfrm>
            <a:off x="-1101970" y="0"/>
            <a:ext cx="7209693" cy="6907649"/>
          </a:xfrm>
          <a:custGeom>
            <a:avLst/>
            <a:gdLst>
              <a:gd name="connsiteX0" fmla="*/ 4521528 w 7099876"/>
              <a:gd name="connsiteY0" fmla="*/ 6779020 h 6802432"/>
              <a:gd name="connsiteX1" fmla="*/ 4539955 w 7099876"/>
              <a:gd name="connsiteY1" fmla="*/ 6788503 h 6802432"/>
              <a:gd name="connsiteX2" fmla="*/ 4536108 w 7099876"/>
              <a:gd name="connsiteY2" fmla="*/ 6793928 h 6802432"/>
              <a:gd name="connsiteX3" fmla="*/ 4517681 w 7099876"/>
              <a:gd name="connsiteY3" fmla="*/ 6784444 h 6802432"/>
              <a:gd name="connsiteX4" fmla="*/ 4521528 w 7099876"/>
              <a:gd name="connsiteY4" fmla="*/ 6779020 h 6802432"/>
              <a:gd name="connsiteX5" fmla="*/ 4754639 w 7099876"/>
              <a:gd name="connsiteY5" fmla="*/ 6686759 h 6802432"/>
              <a:gd name="connsiteX6" fmla="*/ 4773065 w 7099876"/>
              <a:gd name="connsiteY6" fmla="*/ 6696243 h 6802432"/>
              <a:gd name="connsiteX7" fmla="*/ 4751112 w 7099876"/>
              <a:gd name="connsiteY7" fmla="*/ 6691731 h 6802432"/>
              <a:gd name="connsiteX8" fmla="*/ 4754639 w 7099876"/>
              <a:gd name="connsiteY8" fmla="*/ 6686759 h 6802432"/>
              <a:gd name="connsiteX9" fmla="*/ 4214904 w 7099876"/>
              <a:gd name="connsiteY9" fmla="*/ 6573082 h 6802432"/>
              <a:gd name="connsiteX10" fmla="*/ 4217837 w 7099876"/>
              <a:gd name="connsiteY10" fmla="*/ 6580761 h 6802432"/>
              <a:gd name="connsiteX11" fmla="*/ 4205554 w 7099876"/>
              <a:gd name="connsiteY11" fmla="*/ 6574439 h 6802432"/>
              <a:gd name="connsiteX12" fmla="*/ 4211967 w 7099876"/>
              <a:gd name="connsiteY12" fmla="*/ 6565399 h 6802432"/>
              <a:gd name="connsiteX13" fmla="*/ 4224249 w 7099876"/>
              <a:gd name="connsiteY13" fmla="*/ 6571721 h 6802432"/>
              <a:gd name="connsiteX14" fmla="*/ 4214904 w 7099876"/>
              <a:gd name="connsiteY14" fmla="*/ 6573082 h 6802432"/>
              <a:gd name="connsiteX15" fmla="*/ 4706659 w 7099876"/>
              <a:gd name="connsiteY15" fmla="*/ 6553477 h 6802432"/>
              <a:gd name="connsiteX16" fmla="*/ 4725086 w 7099876"/>
              <a:gd name="connsiteY16" fmla="*/ 6562961 h 6802432"/>
              <a:gd name="connsiteX17" fmla="*/ 4721237 w 7099876"/>
              <a:gd name="connsiteY17" fmla="*/ 6568385 h 6802432"/>
              <a:gd name="connsiteX18" fmla="*/ 4702811 w 7099876"/>
              <a:gd name="connsiteY18" fmla="*/ 6558902 h 6802432"/>
              <a:gd name="connsiteX19" fmla="*/ 4706659 w 7099876"/>
              <a:gd name="connsiteY19" fmla="*/ 6553477 h 6802432"/>
              <a:gd name="connsiteX20" fmla="*/ 2196967 w 7099876"/>
              <a:gd name="connsiteY20" fmla="*/ 6551920 h 6802432"/>
              <a:gd name="connsiteX21" fmla="*/ 2199552 w 7099876"/>
              <a:gd name="connsiteY21" fmla="*/ 6553685 h 6802432"/>
              <a:gd name="connsiteX22" fmla="*/ 2191918 w 7099876"/>
              <a:gd name="connsiteY22" fmla="*/ 6560170 h 6802432"/>
              <a:gd name="connsiteX23" fmla="*/ 2196967 w 7099876"/>
              <a:gd name="connsiteY23" fmla="*/ 6551920 h 6802432"/>
              <a:gd name="connsiteX24" fmla="*/ 2140030 w 7099876"/>
              <a:gd name="connsiteY24" fmla="*/ 6536027 h 6802432"/>
              <a:gd name="connsiteX25" fmla="*/ 2138193 w 7099876"/>
              <a:gd name="connsiteY25" fmla="*/ 6544282 h 6802432"/>
              <a:gd name="connsiteX26" fmla="*/ 2128078 w 7099876"/>
              <a:gd name="connsiteY26" fmla="*/ 6545042 h 6802432"/>
              <a:gd name="connsiteX27" fmla="*/ 2140030 w 7099876"/>
              <a:gd name="connsiteY27" fmla="*/ 6536027 h 6802432"/>
              <a:gd name="connsiteX28" fmla="*/ 2208001 w 7099876"/>
              <a:gd name="connsiteY28" fmla="*/ 6535216 h 6802432"/>
              <a:gd name="connsiteX29" fmla="*/ 2212596 w 7099876"/>
              <a:gd name="connsiteY29" fmla="*/ 6537123 h 6802432"/>
              <a:gd name="connsiteX30" fmla="*/ 2207485 w 7099876"/>
              <a:gd name="connsiteY30" fmla="*/ 6545475 h 6802432"/>
              <a:gd name="connsiteX31" fmla="*/ 2203891 w 7099876"/>
              <a:gd name="connsiteY31" fmla="*/ 6547841 h 6802432"/>
              <a:gd name="connsiteX32" fmla="*/ 2208001 w 7099876"/>
              <a:gd name="connsiteY32" fmla="*/ 6535216 h 6802432"/>
              <a:gd name="connsiteX33" fmla="*/ 2154415 w 7099876"/>
              <a:gd name="connsiteY33" fmla="*/ 6523029 h 6802432"/>
              <a:gd name="connsiteX34" fmla="*/ 2156043 w 7099876"/>
              <a:gd name="connsiteY34" fmla="*/ 6526360 h 6802432"/>
              <a:gd name="connsiteX35" fmla="*/ 2147594 w 7099876"/>
              <a:gd name="connsiteY35" fmla="*/ 6534177 h 6802432"/>
              <a:gd name="connsiteX36" fmla="*/ 2143104 w 7099876"/>
              <a:gd name="connsiteY36" fmla="*/ 6527313 h 6802432"/>
              <a:gd name="connsiteX37" fmla="*/ 2154415 w 7099876"/>
              <a:gd name="connsiteY37" fmla="*/ 6523029 h 6802432"/>
              <a:gd name="connsiteX38" fmla="*/ 1803597 w 7099876"/>
              <a:gd name="connsiteY38" fmla="*/ 6512844 h 6802432"/>
              <a:gd name="connsiteX39" fmla="*/ 1793419 w 7099876"/>
              <a:gd name="connsiteY39" fmla="*/ 6516163 h 6802432"/>
              <a:gd name="connsiteX40" fmla="*/ 1803597 w 7099876"/>
              <a:gd name="connsiteY40" fmla="*/ 6512844 h 6802432"/>
              <a:gd name="connsiteX41" fmla="*/ 1808527 w 7099876"/>
              <a:gd name="connsiteY41" fmla="*/ 6512274 h 6802432"/>
              <a:gd name="connsiteX42" fmla="*/ 1814886 w 7099876"/>
              <a:gd name="connsiteY42" fmla="*/ 6512727 h 6802432"/>
              <a:gd name="connsiteX43" fmla="*/ 1812498 w 7099876"/>
              <a:gd name="connsiteY43" fmla="*/ 6516627 h 6802432"/>
              <a:gd name="connsiteX44" fmla="*/ 1807723 w 7099876"/>
              <a:gd name="connsiteY44" fmla="*/ 6524430 h 6802432"/>
              <a:gd name="connsiteX45" fmla="*/ 1804140 w 7099876"/>
              <a:gd name="connsiteY45" fmla="*/ 6530282 h 6802432"/>
              <a:gd name="connsiteX46" fmla="*/ 1799504 w 7099876"/>
              <a:gd name="connsiteY46" fmla="*/ 6530630 h 6802432"/>
              <a:gd name="connsiteX47" fmla="*/ 1798449 w 7099876"/>
              <a:gd name="connsiteY47" fmla="*/ 6525127 h 6802432"/>
              <a:gd name="connsiteX48" fmla="*/ 1800837 w 7099876"/>
              <a:gd name="connsiteY48" fmla="*/ 6521226 h 6802432"/>
              <a:gd name="connsiteX49" fmla="*/ 1803225 w 7099876"/>
              <a:gd name="connsiteY49" fmla="*/ 6517324 h 6802432"/>
              <a:gd name="connsiteX50" fmla="*/ 1808527 w 7099876"/>
              <a:gd name="connsiteY50" fmla="*/ 6512274 h 6802432"/>
              <a:gd name="connsiteX51" fmla="*/ 2166765 w 7099876"/>
              <a:gd name="connsiteY51" fmla="*/ 6499240 h 6802432"/>
              <a:gd name="connsiteX52" fmla="*/ 2168805 w 7099876"/>
              <a:gd name="connsiteY52" fmla="*/ 6502618 h 6802432"/>
              <a:gd name="connsiteX53" fmla="*/ 2168088 w 7099876"/>
              <a:gd name="connsiteY53" fmla="*/ 6507144 h 6802432"/>
              <a:gd name="connsiteX54" fmla="*/ 2165774 w 7099876"/>
              <a:gd name="connsiteY54" fmla="*/ 6510925 h 6802432"/>
              <a:gd name="connsiteX55" fmla="*/ 2160262 w 7099876"/>
              <a:gd name="connsiteY55" fmla="*/ 6513219 h 6802432"/>
              <a:gd name="connsiteX56" fmla="*/ 2159380 w 7099876"/>
              <a:gd name="connsiteY56" fmla="*/ 6507950 h 6802432"/>
              <a:gd name="connsiteX57" fmla="*/ 2160537 w 7099876"/>
              <a:gd name="connsiteY57" fmla="*/ 6506059 h 6802432"/>
              <a:gd name="connsiteX58" fmla="*/ 2162410 w 7099876"/>
              <a:gd name="connsiteY58" fmla="*/ 6499642 h 6802432"/>
              <a:gd name="connsiteX59" fmla="*/ 2166765 w 7099876"/>
              <a:gd name="connsiteY59" fmla="*/ 6499240 h 6802432"/>
              <a:gd name="connsiteX60" fmla="*/ 2131325 w 7099876"/>
              <a:gd name="connsiteY60" fmla="*/ 6496871 h 6802432"/>
              <a:gd name="connsiteX61" fmla="*/ 2134706 w 7099876"/>
              <a:gd name="connsiteY61" fmla="*/ 6498444 h 6802432"/>
              <a:gd name="connsiteX62" fmla="*/ 2133521 w 7099876"/>
              <a:gd name="connsiteY62" fmla="*/ 6500380 h 6802432"/>
              <a:gd name="connsiteX63" fmla="*/ 2128277 w 7099876"/>
              <a:gd name="connsiteY63" fmla="*/ 6505398 h 6802432"/>
              <a:gd name="connsiteX64" fmla="*/ 2121849 w 7099876"/>
              <a:gd name="connsiteY64" fmla="*/ 6512352 h 6802432"/>
              <a:gd name="connsiteX65" fmla="*/ 2120157 w 7099876"/>
              <a:gd name="connsiteY65" fmla="*/ 6511565 h 6802432"/>
              <a:gd name="connsiteX66" fmla="*/ 2119652 w 7099876"/>
              <a:gd name="connsiteY66" fmla="*/ 6508843 h 6802432"/>
              <a:gd name="connsiteX67" fmla="*/ 2124895 w 7099876"/>
              <a:gd name="connsiteY67" fmla="*/ 6503825 h 6802432"/>
              <a:gd name="connsiteX68" fmla="*/ 2131325 w 7099876"/>
              <a:gd name="connsiteY68" fmla="*/ 6496871 h 6802432"/>
              <a:gd name="connsiteX69" fmla="*/ 1827019 w 7099876"/>
              <a:gd name="connsiteY69" fmla="*/ 6481675 h 6802432"/>
              <a:gd name="connsiteX70" fmla="*/ 1829340 w 7099876"/>
              <a:gd name="connsiteY70" fmla="*/ 6485196 h 6802432"/>
              <a:gd name="connsiteX71" fmla="*/ 1824543 w 7099876"/>
              <a:gd name="connsiteY71" fmla="*/ 6493948 h 6802432"/>
              <a:gd name="connsiteX72" fmla="*/ 1817132 w 7099876"/>
              <a:gd name="connsiteY72" fmla="*/ 6501485 h 6802432"/>
              <a:gd name="connsiteX73" fmla="*/ 1815390 w 7099876"/>
              <a:gd name="connsiteY73" fmla="*/ 6500674 h 6802432"/>
              <a:gd name="connsiteX74" fmla="*/ 1812485 w 7099876"/>
              <a:gd name="connsiteY74" fmla="*/ 6501763 h 6802432"/>
              <a:gd name="connsiteX75" fmla="*/ 1810163 w 7099876"/>
              <a:gd name="connsiteY75" fmla="*/ 6498242 h 6802432"/>
              <a:gd name="connsiteX76" fmla="*/ 1811906 w 7099876"/>
              <a:gd name="connsiteY76" fmla="*/ 6499053 h 6802432"/>
              <a:gd name="connsiteX77" fmla="*/ 1813068 w 7099876"/>
              <a:gd name="connsiteY77" fmla="*/ 6497154 h 6802432"/>
              <a:gd name="connsiteX78" fmla="*/ 1822950 w 7099876"/>
              <a:gd name="connsiteY78" fmla="*/ 6484665 h 6802432"/>
              <a:gd name="connsiteX79" fmla="*/ 1827019 w 7099876"/>
              <a:gd name="connsiteY79" fmla="*/ 6481675 h 6802432"/>
              <a:gd name="connsiteX80" fmla="*/ 2252511 w 7099876"/>
              <a:gd name="connsiteY80" fmla="*/ 6479170 h 6802432"/>
              <a:gd name="connsiteX81" fmla="*/ 2253767 w 7099876"/>
              <a:gd name="connsiteY81" fmla="*/ 6481419 h 6802432"/>
              <a:gd name="connsiteX82" fmla="*/ 2246862 w 7099876"/>
              <a:gd name="connsiteY82" fmla="*/ 6491757 h 6802432"/>
              <a:gd name="connsiteX83" fmla="*/ 2252511 w 7099876"/>
              <a:gd name="connsiteY83" fmla="*/ 6479170 h 6802432"/>
              <a:gd name="connsiteX84" fmla="*/ 2100206 w 7099876"/>
              <a:gd name="connsiteY84" fmla="*/ 6470060 h 6802432"/>
              <a:gd name="connsiteX85" fmla="*/ 2100673 w 7099876"/>
              <a:gd name="connsiteY85" fmla="*/ 6472738 h 6802432"/>
              <a:gd name="connsiteX86" fmla="*/ 2096688 w 7099876"/>
              <a:gd name="connsiteY86" fmla="*/ 6475806 h 6802432"/>
              <a:gd name="connsiteX87" fmla="*/ 2093876 w 7099876"/>
              <a:gd name="connsiteY87" fmla="*/ 6476959 h 6802432"/>
              <a:gd name="connsiteX88" fmla="*/ 2093409 w 7099876"/>
              <a:gd name="connsiteY88" fmla="*/ 6474281 h 6802432"/>
              <a:gd name="connsiteX89" fmla="*/ 2097393 w 7099876"/>
              <a:gd name="connsiteY89" fmla="*/ 6471212 h 6802432"/>
              <a:gd name="connsiteX90" fmla="*/ 2100206 w 7099876"/>
              <a:gd name="connsiteY90" fmla="*/ 6470060 h 6802432"/>
              <a:gd name="connsiteX91" fmla="*/ 2194541 w 7099876"/>
              <a:gd name="connsiteY91" fmla="*/ 6462006 h 6802432"/>
              <a:gd name="connsiteX92" fmla="*/ 2197978 w 7099876"/>
              <a:gd name="connsiteY92" fmla="*/ 6463067 h 6802432"/>
              <a:gd name="connsiteX93" fmla="*/ 2193620 w 7099876"/>
              <a:gd name="connsiteY93" fmla="*/ 6469669 h 6802432"/>
              <a:gd name="connsiteX94" fmla="*/ 2194541 w 7099876"/>
              <a:gd name="connsiteY94" fmla="*/ 6462006 h 6802432"/>
              <a:gd name="connsiteX95" fmla="*/ 2269903 w 7099876"/>
              <a:gd name="connsiteY95" fmla="*/ 6457726 h 6802432"/>
              <a:gd name="connsiteX96" fmla="*/ 2273346 w 7099876"/>
              <a:gd name="connsiteY96" fmla="*/ 6459328 h 6802432"/>
              <a:gd name="connsiteX97" fmla="*/ 2273849 w 7099876"/>
              <a:gd name="connsiteY97" fmla="*/ 6462119 h 6802432"/>
              <a:gd name="connsiteX98" fmla="*/ 2268473 w 7099876"/>
              <a:gd name="connsiteY98" fmla="*/ 6467289 h 6802432"/>
              <a:gd name="connsiteX99" fmla="*/ 2261374 w 7099876"/>
              <a:gd name="connsiteY99" fmla="*/ 6471658 h 6802432"/>
              <a:gd name="connsiteX100" fmla="*/ 2257932 w 7099876"/>
              <a:gd name="connsiteY100" fmla="*/ 6470056 h 6802432"/>
              <a:gd name="connsiteX101" fmla="*/ 2259150 w 7099876"/>
              <a:gd name="connsiteY101" fmla="*/ 6468066 h 6802432"/>
              <a:gd name="connsiteX102" fmla="*/ 2264527 w 7099876"/>
              <a:gd name="connsiteY102" fmla="*/ 6462896 h 6802432"/>
              <a:gd name="connsiteX103" fmla="*/ 2269903 w 7099876"/>
              <a:gd name="connsiteY103" fmla="*/ 6457726 h 6802432"/>
              <a:gd name="connsiteX104" fmla="*/ 2161472 w 7099876"/>
              <a:gd name="connsiteY104" fmla="*/ 6454710 h 6802432"/>
              <a:gd name="connsiteX105" fmla="*/ 2162154 w 7099876"/>
              <a:gd name="connsiteY105" fmla="*/ 6457468 h 6802432"/>
              <a:gd name="connsiteX106" fmla="*/ 2160993 w 7099876"/>
              <a:gd name="connsiteY106" fmla="*/ 6459369 h 6802432"/>
              <a:gd name="connsiteX107" fmla="*/ 2151689 w 7099876"/>
              <a:gd name="connsiteY107" fmla="*/ 6474568 h 6802432"/>
              <a:gd name="connsiteX108" fmla="*/ 2146837 w 7099876"/>
              <a:gd name="connsiteY108" fmla="*/ 6474751 h 6802432"/>
              <a:gd name="connsiteX109" fmla="*/ 2148000 w 7099876"/>
              <a:gd name="connsiteY109" fmla="*/ 6472851 h 6802432"/>
              <a:gd name="connsiteX110" fmla="*/ 2157302 w 7099876"/>
              <a:gd name="connsiteY110" fmla="*/ 6457652 h 6802432"/>
              <a:gd name="connsiteX111" fmla="*/ 2158464 w 7099876"/>
              <a:gd name="connsiteY111" fmla="*/ 6455753 h 6802432"/>
              <a:gd name="connsiteX112" fmla="*/ 2161472 w 7099876"/>
              <a:gd name="connsiteY112" fmla="*/ 6454710 h 6802432"/>
              <a:gd name="connsiteX113" fmla="*/ 2258547 w 7099876"/>
              <a:gd name="connsiteY113" fmla="*/ 6447968 h 6802432"/>
              <a:gd name="connsiteX114" fmla="*/ 2258902 w 7099876"/>
              <a:gd name="connsiteY114" fmla="*/ 6452715 h 6802432"/>
              <a:gd name="connsiteX115" fmla="*/ 2254514 w 7099876"/>
              <a:gd name="connsiteY115" fmla="*/ 6453045 h 6802432"/>
              <a:gd name="connsiteX116" fmla="*/ 2258547 w 7099876"/>
              <a:gd name="connsiteY116" fmla="*/ 6447968 h 6802432"/>
              <a:gd name="connsiteX117" fmla="*/ 1650169 w 7099876"/>
              <a:gd name="connsiteY117" fmla="*/ 6446152 h 6802432"/>
              <a:gd name="connsiteX118" fmla="*/ 1653943 w 7099876"/>
              <a:gd name="connsiteY118" fmla="*/ 6455176 h 6802432"/>
              <a:gd name="connsiteX119" fmla="*/ 1649287 w 7099876"/>
              <a:gd name="connsiteY119" fmla="*/ 6458049 h 6802432"/>
              <a:gd name="connsiteX120" fmla="*/ 1650169 w 7099876"/>
              <a:gd name="connsiteY120" fmla="*/ 6446152 h 6802432"/>
              <a:gd name="connsiteX121" fmla="*/ 1727859 w 7099876"/>
              <a:gd name="connsiteY121" fmla="*/ 6442473 h 6802432"/>
              <a:gd name="connsiteX122" fmla="*/ 1731303 w 7099876"/>
              <a:gd name="connsiteY122" fmla="*/ 6444075 h 6802432"/>
              <a:gd name="connsiteX123" fmla="*/ 1731801 w 7099876"/>
              <a:gd name="connsiteY123" fmla="*/ 6444615 h 6802432"/>
              <a:gd name="connsiteX124" fmla="*/ 1730131 w 7099876"/>
              <a:gd name="connsiteY124" fmla="*/ 6445990 h 6802432"/>
              <a:gd name="connsiteX125" fmla="*/ 1726064 w 7099876"/>
              <a:gd name="connsiteY125" fmla="*/ 6449021 h 6802432"/>
              <a:gd name="connsiteX126" fmla="*/ 1722620 w 7099876"/>
              <a:gd name="connsiteY126" fmla="*/ 6447420 h 6802432"/>
              <a:gd name="connsiteX127" fmla="*/ 1722071 w 7099876"/>
              <a:gd name="connsiteY127" fmla="*/ 6444702 h 6802432"/>
              <a:gd name="connsiteX128" fmla="*/ 1724965 w 7099876"/>
              <a:gd name="connsiteY128" fmla="*/ 6443587 h 6802432"/>
              <a:gd name="connsiteX129" fmla="*/ 1727859 w 7099876"/>
              <a:gd name="connsiteY129" fmla="*/ 6442473 h 6802432"/>
              <a:gd name="connsiteX130" fmla="*/ 2148996 w 7099876"/>
              <a:gd name="connsiteY130" fmla="*/ 6436375 h 6802432"/>
              <a:gd name="connsiteX131" fmla="*/ 2139174 w 7099876"/>
              <a:gd name="connsiteY131" fmla="*/ 6448811 h 6802432"/>
              <a:gd name="connsiteX132" fmla="*/ 2148996 w 7099876"/>
              <a:gd name="connsiteY132" fmla="*/ 6436375 h 6802432"/>
              <a:gd name="connsiteX133" fmla="*/ 1787861 w 7099876"/>
              <a:gd name="connsiteY133" fmla="*/ 6433962 h 6802432"/>
              <a:gd name="connsiteX134" fmla="*/ 1789648 w 7099876"/>
              <a:gd name="connsiteY134" fmla="*/ 6436899 h 6802432"/>
              <a:gd name="connsiteX135" fmla="*/ 1787430 w 7099876"/>
              <a:gd name="connsiteY135" fmla="*/ 6433986 h 6802432"/>
              <a:gd name="connsiteX136" fmla="*/ 2176288 w 7099876"/>
              <a:gd name="connsiteY136" fmla="*/ 6433858 h 6802432"/>
              <a:gd name="connsiteX137" fmla="*/ 2176626 w 7099876"/>
              <a:gd name="connsiteY137" fmla="*/ 6440989 h 6802432"/>
              <a:gd name="connsiteX138" fmla="*/ 2169735 w 7099876"/>
              <a:gd name="connsiteY138" fmla="*/ 6440952 h 6802432"/>
              <a:gd name="connsiteX139" fmla="*/ 2176288 w 7099876"/>
              <a:gd name="connsiteY139" fmla="*/ 6433858 h 6802432"/>
              <a:gd name="connsiteX140" fmla="*/ 1787522 w 7099876"/>
              <a:gd name="connsiteY140" fmla="*/ 6433403 h 6802432"/>
              <a:gd name="connsiteX141" fmla="*/ 1788182 w 7099876"/>
              <a:gd name="connsiteY141" fmla="*/ 6433944 h 6802432"/>
              <a:gd name="connsiteX142" fmla="*/ 1787861 w 7099876"/>
              <a:gd name="connsiteY142" fmla="*/ 6433962 h 6802432"/>
              <a:gd name="connsiteX143" fmla="*/ 1798209 w 7099876"/>
              <a:gd name="connsiteY143" fmla="*/ 6433364 h 6802432"/>
              <a:gd name="connsiteX144" fmla="*/ 1798649 w 7099876"/>
              <a:gd name="connsiteY144" fmla="*/ 6435096 h 6802432"/>
              <a:gd name="connsiteX145" fmla="*/ 1794628 w 7099876"/>
              <a:gd name="connsiteY145" fmla="*/ 6439216 h 6802432"/>
              <a:gd name="connsiteX146" fmla="*/ 1788182 w 7099876"/>
              <a:gd name="connsiteY146" fmla="*/ 6433944 h 6802432"/>
              <a:gd name="connsiteX147" fmla="*/ 2273907 w 7099876"/>
              <a:gd name="connsiteY147" fmla="*/ 6431157 h 6802432"/>
              <a:gd name="connsiteX148" fmla="*/ 2266106 w 7099876"/>
              <a:gd name="connsiteY148" fmla="*/ 6437685 h 6802432"/>
              <a:gd name="connsiteX149" fmla="*/ 2268593 w 7099876"/>
              <a:gd name="connsiteY149" fmla="*/ 6434997 h 6802432"/>
              <a:gd name="connsiteX150" fmla="*/ 2273907 w 7099876"/>
              <a:gd name="connsiteY150" fmla="*/ 6431157 h 6802432"/>
              <a:gd name="connsiteX151" fmla="*/ 1658208 w 7099876"/>
              <a:gd name="connsiteY151" fmla="*/ 6422561 h 6802432"/>
              <a:gd name="connsiteX152" fmla="*/ 1664283 w 7099876"/>
              <a:gd name="connsiteY152" fmla="*/ 6422959 h 6802432"/>
              <a:gd name="connsiteX153" fmla="*/ 1664333 w 7099876"/>
              <a:gd name="connsiteY153" fmla="*/ 6431486 h 6802432"/>
              <a:gd name="connsiteX154" fmla="*/ 1659463 w 7099876"/>
              <a:gd name="connsiteY154" fmla="*/ 6437722 h 6802432"/>
              <a:gd name="connsiteX155" fmla="*/ 1656184 w 7099876"/>
              <a:gd name="connsiteY155" fmla="*/ 6436197 h 6802432"/>
              <a:gd name="connsiteX156" fmla="*/ 1655701 w 7099876"/>
              <a:gd name="connsiteY156" fmla="*/ 6433542 h 6802432"/>
              <a:gd name="connsiteX157" fmla="*/ 1658691 w 7099876"/>
              <a:gd name="connsiteY157" fmla="*/ 6425215 h 6802432"/>
              <a:gd name="connsiteX158" fmla="*/ 1658208 w 7099876"/>
              <a:gd name="connsiteY158" fmla="*/ 6422561 h 6802432"/>
              <a:gd name="connsiteX159" fmla="*/ 1675833 w 7099876"/>
              <a:gd name="connsiteY159" fmla="*/ 6419384 h 6802432"/>
              <a:gd name="connsiteX160" fmla="*/ 1681222 w 7099876"/>
              <a:gd name="connsiteY160" fmla="*/ 6423682 h 6802432"/>
              <a:gd name="connsiteX161" fmla="*/ 1677810 w 7099876"/>
              <a:gd name="connsiteY161" fmla="*/ 6429254 h 6802432"/>
              <a:gd name="connsiteX162" fmla="*/ 1672614 w 7099876"/>
              <a:gd name="connsiteY162" fmla="*/ 6419675 h 6802432"/>
              <a:gd name="connsiteX163" fmla="*/ 1675833 w 7099876"/>
              <a:gd name="connsiteY163" fmla="*/ 6419384 h 6802432"/>
              <a:gd name="connsiteX164" fmla="*/ 2159335 w 7099876"/>
              <a:gd name="connsiteY164" fmla="*/ 6416124 h 6802432"/>
              <a:gd name="connsiteX165" fmla="*/ 2161570 w 7099876"/>
              <a:gd name="connsiteY165" fmla="*/ 6419701 h 6802432"/>
              <a:gd name="connsiteX166" fmla="*/ 2155016 w 7099876"/>
              <a:gd name="connsiteY166" fmla="*/ 6426795 h 6802432"/>
              <a:gd name="connsiteX167" fmla="*/ 2150366 w 7099876"/>
              <a:gd name="connsiteY167" fmla="*/ 6427166 h 6802432"/>
              <a:gd name="connsiteX168" fmla="*/ 2148132 w 7099876"/>
              <a:gd name="connsiteY168" fmla="*/ 6423590 h 6802432"/>
              <a:gd name="connsiteX169" fmla="*/ 2149338 w 7099876"/>
              <a:gd name="connsiteY169" fmla="*/ 6421617 h 6802432"/>
              <a:gd name="connsiteX170" fmla="*/ 2154685 w 7099876"/>
              <a:gd name="connsiteY170" fmla="*/ 6416496 h 6802432"/>
              <a:gd name="connsiteX171" fmla="*/ 2159335 w 7099876"/>
              <a:gd name="connsiteY171" fmla="*/ 6416124 h 6802432"/>
              <a:gd name="connsiteX172" fmla="*/ 1982565 w 7099876"/>
              <a:gd name="connsiteY172" fmla="*/ 6415321 h 6802432"/>
              <a:gd name="connsiteX173" fmla="*/ 1985023 w 7099876"/>
              <a:gd name="connsiteY173" fmla="*/ 6420341 h 6802432"/>
              <a:gd name="connsiteX174" fmla="*/ 1969120 w 7099876"/>
              <a:gd name="connsiteY174" fmla="*/ 6426965 h 6802432"/>
              <a:gd name="connsiteX175" fmla="*/ 1982565 w 7099876"/>
              <a:gd name="connsiteY175" fmla="*/ 6415321 h 6802432"/>
              <a:gd name="connsiteX176" fmla="*/ 2287327 w 7099876"/>
              <a:gd name="connsiteY176" fmla="*/ 6412132 h 6802432"/>
              <a:gd name="connsiteX177" fmla="*/ 2287859 w 7099876"/>
              <a:gd name="connsiteY177" fmla="*/ 6414706 h 6802432"/>
              <a:gd name="connsiteX178" fmla="*/ 2282894 w 7099876"/>
              <a:gd name="connsiteY178" fmla="*/ 6419376 h 6802432"/>
              <a:gd name="connsiteX179" fmla="*/ 2280145 w 7099876"/>
              <a:gd name="connsiteY179" fmla="*/ 6420425 h 6802432"/>
              <a:gd name="connsiteX180" fmla="*/ 2279614 w 7099876"/>
              <a:gd name="connsiteY180" fmla="*/ 6417850 h 6802432"/>
              <a:gd name="connsiteX181" fmla="*/ 2284579 w 7099876"/>
              <a:gd name="connsiteY181" fmla="*/ 6413180 h 6802432"/>
              <a:gd name="connsiteX182" fmla="*/ 2287327 w 7099876"/>
              <a:gd name="connsiteY182" fmla="*/ 6412132 h 6802432"/>
              <a:gd name="connsiteX183" fmla="*/ 2310333 w 7099876"/>
              <a:gd name="connsiteY183" fmla="*/ 6402250 h 6802432"/>
              <a:gd name="connsiteX184" fmla="*/ 2311931 w 7099876"/>
              <a:gd name="connsiteY184" fmla="*/ 6402993 h 6802432"/>
              <a:gd name="connsiteX185" fmla="*/ 2312352 w 7099876"/>
              <a:gd name="connsiteY185" fmla="*/ 6405663 h 6802432"/>
              <a:gd name="connsiteX186" fmla="*/ 2285183 w 7099876"/>
              <a:gd name="connsiteY186" fmla="*/ 6439988 h 6802432"/>
              <a:gd name="connsiteX187" fmla="*/ 2282406 w 7099876"/>
              <a:gd name="connsiteY187" fmla="*/ 6441169 h 6802432"/>
              <a:gd name="connsiteX188" fmla="*/ 2281984 w 7099876"/>
              <a:gd name="connsiteY188" fmla="*/ 6438499 h 6802432"/>
              <a:gd name="connsiteX189" fmla="*/ 2310333 w 7099876"/>
              <a:gd name="connsiteY189" fmla="*/ 6402250 h 6802432"/>
              <a:gd name="connsiteX190" fmla="*/ 1621039 w 7099876"/>
              <a:gd name="connsiteY190" fmla="*/ 6398107 h 6802432"/>
              <a:gd name="connsiteX191" fmla="*/ 1627269 w 7099876"/>
              <a:gd name="connsiteY191" fmla="*/ 6398576 h 6802432"/>
              <a:gd name="connsiteX192" fmla="*/ 1626645 w 7099876"/>
              <a:gd name="connsiteY192" fmla="*/ 6403144 h 6802432"/>
              <a:gd name="connsiteX193" fmla="*/ 1624331 w 7099876"/>
              <a:gd name="connsiteY193" fmla="*/ 6406926 h 6802432"/>
              <a:gd name="connsiteX194" fmla="*/ 1623174 w 7099876"/>
              <a:gd name="connsiteY194" fmla="*/ 6408817 h 6802432"/>
              <a:gd name="connsiteX195" fmla="*/ 1618634 w 7099876"/>
              <a:gd name="connsiteY195" fmla="*/ 6409135 h 6802432"/>
              <a:gd name="connsiteX196" fmla="*/ 1616409 w 7099876"/>
              <a:gd name="connsiteY196" fmla="*/ 6405670 h 6802432"/>
              <a:gd name="connsiteX197" fmla="*/ 1618724 w 7099876"/>
              <a:gd name="connsiteY197" fmla="*/ 6401888 h 6802432"/>
              <a:gd name="connsiteX198" fmla="*/ 1621039 w 7099876"/>
              <a:gd name="connsiteY198" fmla="*/ 6398107 h 6802432"/>
              <a:gd name="connsiteX199" fmla="*/ 1865202 w 7099876"/>
              <a:gd name="connsiteY199" fmla="*/ 6395087 h 6802432"/>
              <a:gd name="connsiteX200" fmla="*/ 1865574 w 7099876"/>
              <a:gd name="connsiteY200" fmla="*/ 6398029 h 6802432"/>
              <a:gd name="connsiteX201" fmla="*/ 1868436 w 7099876"/>
              <a:gd name="connsiteY201" fmla="*/ 6396899 h 6802432"/>
              <a:gd name="connsiteX202" fmla="*/ 1870678 w 7099876"/>
              <a:gd name="connsiteY202" fmla="*/ 6400058 h 6802432"/>
              <a:gd name="connsiteX203" fmla="*/ 1866544 w 7099876"/>
              <a:gd name="connsiteY203" fmla="*/ 6400514 h 6802432"/>
              <a:gd name="connsiteX204" fmla="*/ 1862191 w 7099876"/>
              <a:gd name="connsiteY204" fmla="*/ 6396456 h 6802432"/>
              <a:gd name="connsiteX205" fmla="*/ 1865202 w 7099876"/>
              <a:gd name="connsiteY205" fmla="*/ 6395087 h 6802432"/>
              <a:gd name="connsiteX206" fmla="*/ 2156683 w 7099876"/>
              <a:gd name="connsiteY206" fmla="*/ 6392514 h 6802432"/>
              <a:gd name="connsiteX207" fmla="*/ 2157196 w 7099876"/>
              <a:gd name="connsiteY207" fmla="*/ 6395225 h 6802432"/>
              <a:gd name="connsiteX208" fmla="*/ 2153149 w 7099876"/>
              <a:gd name="connsiteY208" fmla="*/ 6398290 h 6802432"/>
              <a:gd name="connsiteX209" fmla="*/ 2146747 w 7099876"/>
              <a:gd name="connsiteY209" fmla="*/ 6405202 h 6802432"/>
              <a:gd name="connsiteX210" fmla="*/ 2149464 w 7099876"/>
              <a:gd name="connsiteY210" fmla="*/ 6411413 h 6802432"/>
              <a:gd name="connsiteX211" fmla="*/ 2131943 w 7099876"/>
              <a:gd name="connsiteY211" fmla="*/ 6432938 h 6802432"/>
              <a:gd name="connsiteX212" fmla="*/ 2116781 w 7099876"/>
              <a:gd name="connsiteY212" fmla="*/ 6450615 h 6802432"/>
              <a:gd name="connsiteX213" fmla="*/ 2108022 w 7099876"/>
              <a:gd name="connsiteY213" fmla="*/ 6461376 h 6802432"/>
              <a:gd name="connsiteX214" fmla="*/ 2104639 w 7099876"/>
              <a:gd name="connsiteY214" fmla="*/ 6459803 h 6802432"/>
              <a:gd name="connsiteX215" fmla="*/ 2104126 w 7099876"/>
              <a:gd name="connsiteY215" fmla="*/ 6457091 h 6802432"/>
              <a:gd name="connsiteX216" fmla="*/ 2112885 w 7099876"/>
              <a:gd name="connsiteY216" fmla="*/ 6446330 h 6802432"/>
              <a:gd name="connsiteX217" fmla="*/ 2125181 w 7099876"/>
              <a:gd name="connsiteY217" fmla="*/ 6429791 h 6802432"/>
              <a:gd name="connsiteX218" fmla="*/ 2133220 w 7099876"/>
              <a:gd name="connsiteY218" fmla="*/ 6398908 h 6802432"/>
              <a:gd name="connsiteX219" fmla="*/ 2141675 w 7099876"/>
              <a:gd name="connsiteY219" fmla="*/ 6402842 h 6802432"/>
              <a:gd name="connsiteX220" fmla="*/ 2150945 w 7099876"/>
              <a:gd name="connsiteY220" fmla="*/ 6394790 h 6802432"/>
              <a:gd name="connsiteX221" fmla="*/ 2152124 w 7099876"/>
              <a:gd name="connsiteY221" fmla="*/ 6392866 h 6802432"/>
              <a:gd name="connsiteX222" fmla="*/ 2156683 w 7099876"/>
              <a:gd name="connsiteY222" fmla="*/ 6392514 h 6802432"/>
              <a:gd name="connsiteX223" fmla="*/ 2039266 w 7099876"/>
              <a:gd name="connsiteY223" fmla="*/ 6389792 h 6802432"/>
              <a:gd name="connsiteX224" fmla="*/ 2039870 w 7099876"/>
              <a:gd name="connsiteY224" fmla="*/ 6393164 h 6802432"/>
              <a:gd name="connsiteX225" fmla="*/ 2032019 w 7099876"/>
              <a:gd name="connsiteY225" fmla="*/ 6401636 h 6802432"/>
              <a:gd name="connsiteX226" fmla="*/ 2039266 w 7099876"/>
              <a:gd name="connsiteY226" fmla="*/ 6389792 h 6802432"/>
              <a:gd name="connsiteX227" fmla="*/ 1511742 w 7099876"/>
              <a:gd name="connsiteY227" fmla="*/ 6388677 h 6802432"/>
              <a:gd name="connsiteX228" fmla="*/ 1512103 w 7099876"/>
              <a:gd name="connsiteY228" fmla="*/ 6391531 h 6802432"/>
              <a:gd name="connsiteX229" fmla="*/ 1510824 w 7099876"/>
              <a:gd name="connsiteY229" fmla="*/ 6393621 h 6802432"/>
              <a:gd name="connsiteX230" fmla="*/ 1509544 w 7099876"/>
              <a:gd name="connsiteY230" fmla="*/ 6395710 h 6802432"/>
              <a:gd name="connsiteX231" fmla="*/ 1504987 w 7099876"/>
              <a:gd name="connsiteY231" fmla="*/ 6396274 h 6802432"/>
              <a:gd name="connsiteX232" fmla="*/ 1504624 w 7099876"/>
              <a:gd name="connsiteY232" fmla="*/ 6393422 h 6802432"/>
              <a:gd name="connsiteX233" fmla="*/ 1507545 w 7099876"/>
              <a:gd name="connsiteY233" fmla="*/ 6392095 h 6802432"/>
              <a:gd name="connsiteX234" fmla="*/ 1508824 w 7099876"/>
              <a:gd name="connsiteY234" fmla="*/ 6390005 h 6802432"/>
              <a:gd name="connsiteX235" fmla="*/ 1511742 w 7099876"/>
              <a:gd name="connsiteY235" fmla="*/ 6388677 h 6802432"/>
              <a:gd name="connsiteX236" fmla="*/ 2003404 w 7099876"/>
              <a:gd name="connsiteY236" fmla="*/ 6388321 h 6802432"/>
              <a:gd name="connsiteX237" fmla="*/ 2008126 w 7099876"/>
              <a:gd name="connsiteY237" fmla="*/ 6392499 h 6802432"/>
              <a:gd name="connsiteX238" fmla="*/ 2006813 w 7099876"/>
              <a:gd name="connsiteY238" fmla="*/ 6395171 h 6802432"/>
              <a:gd name="connsiteX239" fmla="*/ 2001264 w 7099876"/>
              <a:gd name="connsiteY239" fmla="*/ 6402242 h 6802432"/>
              <a:gd name="connsiteX240" fmla="*/ 1990856 w 7099876"/>
              <a:gd name="connsiteY240" fmla="*/ 6401439 h 6802432"/>
              <a:gd name="connsiteX241" fmla="*/ 1990390 w 7099876"/>
              <a:gd name="connsiteY241" fmla="*/ 6392210 h 6802432"/>
              <a:gd name="connsiteX242" fmla="*/ 1996370 w 7099876"/>
              <a:gd name="connsiteY242" fmla="*/ 6390423 h 6802432"/>
              <a:gd name="connsiteX243" fmla="*/ 1996212 w 7099876"/>
              <a:gd name="connsiteY243" fmla="*/ 6391141 h 6802432"/>
              <a:gd name="connsiteX244" fmla="*/ 1996402 w 7099876"/>
              <a:gd name="connsiteY244" fmla="*/ 6390413 h 6802432"/>
              <a:gd name="connsiteX245" fmla="*/ 1997038 w 7099876"/>
              <a:gd name="connsiteY245" fmla="*/ 6387372 h 6802432"/>
              <a:gd name="connsiteX246" fmla="*/ 1997182 w 7099876"/>
              <a:gd name="connsiteY246" fmla="*/ 6387439 h 6802432"/>
              <a:gd name="connsiteX247" fmla="*/ 1996402 w 7099876"/>
              <a:gd name="connsiteY247" fmla="*/ 6390413 h 6802432"/>
              <a:gd name="connsiteX248" fmla="*/ 1996370 w 7099876"/>
              <a:gd name="connsiteY248" fmla="*/ 6390423 h 6802432"/>
              <a:gd name="connsiteX249" fmla="*/ 1774719 w 7099876"/>
              <a:gd name="connsiteY249" fmla="*/ 6380367 h 6802432"/>
              <a:gd name="connsiteX250" fmla="*/ 1775160 w 7099876"/>
              <a:gd name="connsiteY250" fmla="*/ 6383129 h 6802432"/>
              <a:gd name="connsiteX251" fmla="*/ 1773942 w 7099876"/>
              <a:gd name="connsiteY251" fmla="*/ 6385119 h 6802432"/>
              <a:gd name="connsiteX252" fmla="*/ 1774384 w 7099876"/>
              <a:gd name="connsiteY252" fmla="*/ 6387882 h 6802432"/>
              <a:gd name="connsiteX253" fmla="*/ 1778922 w 7099876"/>
              <a:gd name="connsiteY253" fmla="*/ 6387437 h 6802432"/>
              <a:gd name="connsiteX254" fmla="*/ 1779364 w 7099876"/>
              <a:gd name="connsiteY254" fmla="*/ 6390199 h 6802432"/>
              <a:gd name="connsiteX255" fmla="*/ 1771504 w 7099876"/>
              <a:gd name="connsiteY255" fmla="*/ 6389100 h 6802432"/>
              <a:gd name="connsiteX256" fmla="*/ 1769069 w 7099876"/>
              <a:gd name="connsiteY256" fmla="*/ 6393081 h 6802432"/>
              <a:gd name="connsiteX257" fmla="*/ 1762870 w 7099876"/>
              <a:gd name="connsiteY257" fmla="*/ 6392754 h 6802432"/>
              <a:gd name="connsiteX258" fmla="*/ 1760769 w 7099876"/>
              <a:gd name="connsiteY258" fmla="*/ 6389219 h 6802432"/>
              <a:gd name="connsiteX259" fmla="*/ 1767744 w 7099876"/>
              <a:gd name="connsiteY259" fmla="*/ 6384792 h 6802432"/>
              <a:gd name="connsiteX260" fmla="*/ 1768962 w 7099876"/>
              <a:gd name="connsiteY260" fmla="*/ 6382802 h 6802432"/>
              <a:gd name="connsiteX261" fmla="*/ 1771839 w 7099876"/>
              <a:gd name="connsiteY261" fmla="*/ 6381584 h 6802432"/>
              <a:gd name="connsiteX262" fmla="*/ 1774719 w 7099876"/>
              <a:gd name="connsiteY262" fmla="*/ 6380367 h 6802432"/>
              <a:gd name="connsiteX263" fmla="*/ 1863438 w 7099876"/>
              <a:gd name="connsiteY263" fmla="*/ 6380221 h 6802432"/>
              <a:gd name="connsiteX264" fmla="*/ 1853010 w 7099876"/>
              <a:gd name="connsiteY264" fmla="*/ 6389945 h 6802432"/>
              <a:gd name="connsiteX265" fmla="*/ 1863438 w 7099876"/>
              <a:gd name="connsiteY265" fmla="*/ 6380221 h 6802432"/>
              <a:gd name="connsiteX266" fmla="*/ 2275132 w 7099876"/>
              <a:gd name="connsiteY266" fmla="*/ 6378711 h 6802432"/>
              <a:gd name="connsiteX267" fmla="*/ 2275736 w 7099876"/>
              <a:gd name="connsiteY267" fmla="*/ 6382400 h 6802432"/>
              <a:gd name="connsiteX268" fmla="*/ 2264173 w 7099876"/>
              <a:gd name="connsiteY268" fmla="*/ 6386291 h 6802432"/>
              <a:gd name="connsiteX269" fmla="*/ 2267796 w 7099876"/>
              <a:gd name="connsiteY269" fmla="*/ 6380369 h 6802432"/>
              <a:gd name="connsiteX270" fmla="*/ 2275132 w 7099876"/>
              <a:gd name="connsiteY270" fmla="*/ 6378711 h 6802432"/>
              <a:gd name="connsiteX271" fmla="*/ 2220614 w 7099876"/>
              <a:gd name="connsiteY271" fmla="*/ 6375719 h 6802432"/>
              <a:gd name="connsiteX272" fmla="*/ 2221539 w 7099876"/>
              <a:gd name="connsiteY272" fmla="*/ 6381090 h 6802432"/>
              <a:gd name="connsiteX273" fmla="*/ 2207670 w 7099876"/>
              <a:gd name="connsiteY273" fmla="*/ 6396869 h 6802432"/>
              <a:gd name="connsiteX274" fmla="*/ 2185812 w 7099876"/>
              <a:gd name="connsiteY274" fmla="*/ 6418813 h 6802432"/>
              <a:gd name="connsiteX275" fmla="*/ 2181356 w 7099876"/>
              <a:gd name="connsiteY275" fmla="*/ 6419211 h 6802432"/>
              <a:gd name="connsiteX276" fmla="*/ 2182069 w 7099876"/>
              <a:gd name="connsiteY276" fmla="*/ 6414602 h 6802432"/>
              <a:gd name="connsiteX277" fmla="*/ 2201110 w 7099876"/>
              <a:gd name="connsiteY277" fmla="*/ 6393818 h 6802432"/>
              <a:gd name="connsiteX278" fmla="*/ 2216158 w 7099876"/>
              <a:gd name="connsiteY278" fmla="*/ 6376116 h 6802432"/>
              <a:gd name="connsiteX279" fmla="*/ 2220614 w 7099876"/>
              <a:gd name="connsiteY279" fmla="*/ 6375719 h 6802432"/>
              <a:gd name="connsiteX280" fmla="*/ 1822320 w 7099876"/>
              <a:gd name="connsiteY280" fmla="*/ 6372800 h 6802432"/>
              <a:gd name="connsiteX281" fmla="*/ 1823128 w 7099876"/>
              <a:gd name="connsiteY281" fmla="*/ 6376936 h 6802432"/>
              <a:gd name="connsiteX282" fmla="*/ 1815543 w 7099876"/>
              <a:gd name="connsiteY282" fmla="*/ 6377165 h 6802432"/>
              <a:gd name="connsiteX283" fmla="*/ 1817931 w 7099876"/>
              <a:gd name="connsiteY283" fmla="*/ 6373264 h 6802432"/>
              <a:gd name="connsiteX284" fmla="*/ 1822320 w 7099876"/>
              <a:gd name="connsiteY284" fmla="*/ 6372800 h 6802432"/>
              <a:gd name="connsiteX285" fmla="*/ 2334791 w 7099876"/>
              <a:gd name="connsiteY285" fmla="*/ 6369773 h 6802432"/>
              <a:gd name="connsiteX286" fmla="*/ 2338235 w 7099876"/>
              <a:gd name="connsiteY286" fmla="*/ 6371376 h 6802432"/>
              <a:gd name="connsiteX287" fmla="*/ 2338805 w 7099876"/>
              <a:gd name="connsiteY287" fmla="*/ 6374057 h 6802432"/>
              <a:gd name="connsiteX288" fmla="*/ 2329025 w 7099876"/>
              <a:gd name="connsiteY288" fmla="*/ 6386423 h 6802432"/>
              <a:gd name="connsiteX289" fmla="*/ 2327874 w 7099876"/>
              <a:gd name="connsiteY289" fmla="*/ 6388305 h 6802432"/>
              <a:gd name="connsiteX290" fmla="*/ 2323279 w 7099876"/>
              <a:gd name="connsiteY290" fmla="*/ 6388584 h 6802432"/>
              <a:gd name="connsiteX291" fmla="*/ 2322708 w 7099876"/>
              <a:gd name="connsiteY291" fmla="*/ 6385902 h 6802432"/>
              <a:gd name="connsiteX292" fmla="*/ 2322139 w 7099876"/>
              <a:gd name="connsiteY292" fmla="*/ 6383219 h 6802432"/>
              <a:gd name="connsiteX293" fmla="*/ 2324442 w 7099876"/>
              <a:gd name="connsiteY293" fmla="*/ 6379457 h 6802432"/>
              <a:gd name="connsiteX294" fmla="*/ 2334791 w 7099876"/>
              <a:gd name="connsiteY294" fmla="*/ 6369773 h 6802432"/>
              <a:gd name="connsiteX295" fmla="*/ 2225374 w 7099876"/>
              <a:gd name="connsiteY295" fmla="*/ 6367451 h 6802432"/>
              <a:gd name="connsiteX296" fmla="*/ 2229076 w 7099876"/>
              <a:gd name="connsiteY296" fmla="*/ 6368723 h 6802432"/>
              <a:gd name="connsiteX297" fmla="*/ 2224811 w 7099876"/>
              <a:gd name="connsiteY297" fmla="*/ 6372303 h 6802432"/>
              <a:gd name="connsiteX298" fmla="*/ 2225374 w 7099876"/>
              <a:gd name="connsiteY298" fmla="*/ 6367451 h 6802432"/>
              <a:gd name="connsiteX299" fmla="*/ 2318916 w 7099876"/>
              <a:gd name="connsiteY299" fmla="*/ 6366863 h 6802432"/>
              <a:gd name="connsiteX300" fmla="*/ 2319427 w 7099876"/>
              <a:gd name="connsiteY300" fmla="*/ 6369579 h 6802432"/>
              <a:gd name="connsiteX301" fmla="*/ 2303567 w 7099876"/>
              <a:gd name="connsiteY301" fmla="*/ 6391942 h 6802432"/>
              <a:gd name="connsiteX302" fmla="*/ 2300186 w 7099876"/>
              <a:gd name="connsiteY302" fmla="*/ 6390368 h 6802432"/>
              <a:gd name="connsiteX303" fmla="*/ 2298495 w 7099876"/>
              <a:gd name="connsiteY303" fmla="*/ 6389582 h 6802432"/>
              <a:gd name="connsiteX304" fmla="*/ 2299676 w 7099876"/>
              <a:gd name="connsiteY304" fmla="*/ 6387653 h 6802432"/>
              <a:gd name="connsiteX305" fmla="*/ 2316046 w 7099876"/>
              <a:gd name="connsiteY305" fmla="*/ 6368006 h 6802432"/>
              <a:gd name="connsiteX306" fmla="*/ 2318916 w 7099876"/>
              <a:gd name="connsiteY306" fmla="*/ 6366863 h 6802432"/>
              <a:gd name="connsiteX307" fmla="*/ 2196994 w 7099876"/>
              <a:gd name="connsiteY307" fmla="*/ 6364728 h 6802432"/>
              <a:gd name="connsiteX308" fmla="*/ 2201133 w 7099876"/>
              <a:gd name="connsiteY308" fmla="*/ 6374379 h 6802432"/>
              <a:gd name="connsiteX309" fmla="*/ 2195514 w 7099876"/>
              <a:gd name="connsiteY309" fmla="*/ 6381344 h 6802432"/>
              <a:gd name="connsiteX310" fmla="*/ 2179994 w 7099876"/>
              <a:gd name="connsiteY310" fmla="*/ 6388954 h 6802432"/>
              <a:gd name="connsiteX311" fmla="*/ 2170060 w 7099876"/>
              <a:gd name="connsiteY311" fmla="*/ 6401636 h 6802432"/>
              <a:gd name="connsiteX312" fmla="*/ 2167191 w 7099876"/>
              <a:gd name="connsiteY312" fmla="*/ 6402774 h 6802432"/>
              <a:gd name="connsiteX313" fmla="*/ 2164987 w 7099876"/>
              <a:gd name="connsiteY313" fmla="*/ 6399276 h 6802432"/>
              <a:gd name="connsiteX314" fmla="*/ 2176099 w 7099876"/>
              <a:gd name="connsiteY314" fmla="*/ 6384671 h 6802432"/>
              <a:gd name="connsiteX315" fmla="*/ 2173230 w 7099876"/>
              <a:gd name="connsiteY315" fmla="*/ 6385807 h 6802432"/>
              <a:gd name="connsiteX316" fmla="*/ 2196994 w 7099876"/>
              <a:gd name="connsiteY316" fmla="*/ 6364728 h 6802432"/>
              <a:gd name="connsiteX317" fmla="*/ 1905896 w 7099876"/>
              <a:gd name="connsiteY317" fmla="*/ 6359776 h 6802432"/>
              <a:gd name="connsiteX318" fmla="*/ 1907575 w 7099876"/>
              <a:gd name="connsiteY318" fmla="*/ 6360557 h 6802432"/>
              <a:gd name="connsiteX319" fmla="*/ 1909734 w 7099876"/>
              <a:gd name="connsiteY319" fmla="*/ 6364067 h 6802432"/>
              <a:gd name="connsiteX320" fmla="*/ 1906863 w 7099876"/>
              <a:gd name="connsiteY320" fmla="*/ 6365238 h 6802432"/>
              <a:gd name="connsiteX321" fmla="*/ 1899700 w 7099876"/>
              <a:gd name="connsiteY321" fmla="*/ 6376942 h 6802432"/>
              <a:gd name="connsiteX322" fmla="*/ 1904730 w 7099876"/>
              <a:gd name="connsiteY322" fmla="*/ 6379283 h 6802432"/>
              <a:gd name="connsiteX323" fmla="*/ 1898164 w 7099876"/>
              <a:gd name="connsiteY323" fmla="*/ 6390011 h 6802432"/>
              <a:gd name="connsiteX324" fmla="*/ 1886568 w 7099876"/>
              <a:gd name="connsiteY324" fmla="*/ 6398398 h 6802432"/>
              <a:gd name="connsiteX325" fmla="*/ 1880089 w 7099876"/>
              <a:gd name="connsiteY325" fmla="*/ 6387865 h 6802432"/>
              <a:gd name="connsiteX326" fmla="*/ 1893476 w 7099876"/>
              <a:gd name="connsiteY326" fmla="*/ 6376553 h 6802432"/>
              <a:gd name="connsiteX327" fmla="*/ 1895153 w 7099876"/>
              <a:gd name="connsiteY327" fmla="*/ 6377332 h 6802432"/>
              <a:gd name="connsiteX328" fmla="*/ 1897057 w 7099876"/>
              <a:gd name="connsiteY328" fmla="*/ 6370700 h 6802432"/>
              <a:gd name="connsiteX329" fmla="*/ 1903508 w 7099876"/>
              <a:gd name="connsiteY329" fmla="*/ 6363677 h 6802432"/>
              <a:gd name="connsiteX330" fmla="*/ 1905896 w 7099876"/>
              <a:gd name="connsiteY330" fmla="*/ 6359776 h 6802432"/>
              <a:gd name="connsiteX331" fmla="*/ 2057705 w 7099876"/>
              <a:gd name="connsiteY331" fmla="*/ 6358206 h 6802432"/>
              <a:gd name="connsiteX332" fmla="*/ 2056956 w 7099876"/>
              <a:gd name="connsiteY332" fmla="*/ 6359089 h 6802432"/>
              <a:gd name="connsiteX333" fmla="*/ 2056091 w 7099876"/>
              <a:gd name="connsiteY333" fmla="*/ 6359302 h 6802432"/>
              <a:gd name="connsiteX334" fmla="*/ 2063299 w 7099876"/>
              <a:gd name="connsiteY334" fmla="*/ 6353695 h 6802432"/>
              <a:gd name="connsiteX335" fmla="*/ 2063954 w 7099876"/>
              <a:gd name="connsiteY335" fmla="*/ 6355884 h 6802432"/>
              <a:gd name="connsiteX336" fmla="*/ 2058782 w 7099876"/>
              <a:gd name="connsiteY336" fmla="*/ 6357477 h 6802432"/>
              <a:gd name="connsiteX337" fmla="*/ 2057705 w 7099876"/>
              <a:gd name="connsiteY337" fmla="*/ 6358206 h 6802432"/>
              <a:gd name="connsiteX338" fmla="*/ 2059953 w 7099876"/>
              <a:gd name="connsiteY338" fmla="*/ 6355561 h 6802432"/>
              <a:gd name="connsiteX339" fmla="*/ 2063299 w 7099876"/>
              <a:gd name="connsiteY339" fmla="*/ 6353695 h 6802432"/>
              <a:gd name="connsiteX340" fmla="*/ 2383121 w 7099876"/>
              <a:gd name="connsiteY340" fmla="*/ 6353149 h 6802432"/>
              <a:gd name="connsiteX341" fmla="*/ 2390209 w 7099876"/>
              <a:gd name="connsiteY341" fmla="*/ 6353314 h 6802432"/>
              <a:gd name="connsiteX342" fmla="*/ 2376825 w 7099876"/>
              <a:gd name="connsiteY342" fmla="*/ 6357111 h 6802432"/>
              <a:gd name="connsiteX343" fmla="*/ 2383121 w 7099876"/>
              <a:gd name="connsiteY343" fmla="*/ 6353149 h 6802432"/>
              <a:gd name="connsiteX344" fmla="*/ 1869360 w 7099876"/>
              <a:gd name="connsiteY344" fmla="*/ 6352800 h 6802432"/>
              <a:gd name="connsiteX345" fmla="*/ 1870409 w 7099876"/>
              <a:gd name="connsiteY345" fmla="*/ 6361288 h 6802432"/>
              <a:gd name="connsiteX346" fmla="*/ 1863361 w 7099876"/>
              <a:gd name="connsiteY346" fmla="*/ 6369700 h 6802432"/>
              <a:gd name="connsiteX347" fmla="*/ 1861152 w 7099876"/>
              <a:gd name="connsiteY347" fmla="*/ 6366210 h 6802432"/>
              <a:gd name="connsiteX348" fmla="*/ 1856080 w 7099876"/>
              <a:gd name="connsiteY348" fmla="*/ 6363850 h 6802432"/>
              <a:gd name="connsiteX349" fmla="*/ 1869360 w 7099876"/>
              <a:gd name="connsiteY349" fmla="*/ 6352800 h 6802432"/>
              <a:gd name="connsiteX350" fmla="*/ 2440764 w 7099876"/>
              <a:gd name="connsiteY350" fmla="*/ 6344796 h 6802432"/>
              <a:gd name="connsiteX351" fmla="*/ 2444207 w 7099876"/>
              <a:gd name="connsiteY351" fmla="*/ 6346398 h 6802432"/>
              <a:gd name="connsiteX352" fmla="*/ 2443023 w 7099876"/>
              <a:gd name="connsiteY352" fmla="*/ 6348332 h 6802432"/>
              <a:gd name="connsiteX353" fmla="*/ 2428383 w 7099876"/>
              <a:gd name="connsiteY353" fmla="*/ 6361410 h 6802432"/>
              <a:gd name="connsiteX354" fmla="*/ 2426661 w 7099876"/>
              <a:gd name="connsiteY354" fmla="*/ 6360610 h 6802432"/>
              <a:gd name="connsiteX355" fmla="*/ 2424940 w 7099876"/>
              <a:gd name="connsiteY355" fmla="*/ 6359808 h 6802432"/>
              <a:gd name="connsiteX356" fmla="*/ 2440764 w 7099876"/>
              <a:gd name="connsiteY356" fmla="*/ 6344796 h 6802432"/>
              <a:gd name="connsiteX357" fmla="*/ 1739809 w 7099876"/>
              <a:gd name="connsiteY357" fmla="*/ 6344731 h 6802432"/>
              <a:gd name="connsiteX358" fmla="*/ 1753292 w 7099876"/>
              <a:gd name="connsiteY358" fmla="*/ 6348518 h 6802432"/>
              <a:gd name="connsiteX359" fmla="*/ 1749738 w 7099876"/>
              <a:gd name="connsiteY359" fmla="*/ 6354323 h 6802432"/>
              <a:gd name="connsiteX360" fmla="*/ 1745425 w 7099876"/>
              <a:gd name="connsiteY360" fmla="*/ 6354802 h 6802432"/>
              <a:gd name="connsiteX361" fmla="*/ 1738014 w 7099876"/>
              <a:gd name="connsiteY361" fmla="*/ 6351354 h 6802432"/>
              <a:gd name="connsiteX362" fmla="*/ 1739809 w 7099876"/>
              <a:gd name="connsiteY362" fmla="*/ 6344731 h 6802432"/>
              <a:gd name="connsiteX363" fmla="*/ 1631701 w 7099876"/>
              <a:gd name="connsiteY363" fmla="*/ 6344549 h 6802432"/>
              <a:gd name="connsiteX364" fmla="*/ 1641729 w 7099876"/>
              <a:gd name="connsiteY364" fmla="*/ 6346233 h 6802432"/>
              <a:gd name="connsiteX365" fmla="*/ 1629989 w 7099876"/>
              <a:gd name="connsiteY365" fmla="*/ 6355090 h 6802432"/>
              <a:gd name="connsiteX366" fmla="*/ 1622426 w 7099876"/>
              <a:gd name="connsiteY366" fmla="*/ 6346797 h 6802432"/>
              <a:gd name="connsiteX367" fmla="*/ 1631701 w 7099876"/>
              <a:gd name="connsiteY367" fmla="*/ 6344549 h 6802432"/>
              <a:gd name="connsiteX368" fmla="*/ 2331298 w 7099876"/>
              <a:gd name="connsiteY368" fmla="*/ 6343087 h 6802432"/>
              <a:gd name="connsiteX369" fmla="*/ 2333340 w 7099876"/>
              <a:gd name="connsiteY369" fmla="*/ 6353947 h 6802432"/>
              <a:gd name="connsiteX370" fmla="*/ 2321079 w 7099876"/>
              <a:gd name="connsiteY370" fmla="*/ 6356234 h 6802432"/>
              <a:gd name="connsiteX371" fmla="*/ 2331298 w 7099876"/>
              <a:gd name="connsiteY371" fmla="*/ 6343087 h 6802432"/>
              <a:gd name="connsiteX372" fmla="*/ 2286871 w 7099876"/>
              <a:gd name="connsiteY372" fmla="*/ 6342105 h 6802432"/>
              <a:gd name="connsiteX373" fmla="*/ 2287864 w 7099876"/>
              <a:gd name="connsiteY373" fmla="*/ 6347508 h 6802432"/>
              <a:gd name="connsiteX374" fmla="*/ 2286688 w 7099876"/>
              <a:gd name="connsiteY374" fmla="*/ 6349430 h 6802432"/>
              <a:gd name="connsiteX375" fmla="*/ 2283158 w 7099876"/>
              <a:gd name="connsiteY375" fmla="*/ 6355196 h 6802432"/>
              <a:gd name="connsiteX376" fmla="*/ 2289357 w 7099876"/>
              <a:gd name="connsiteY376" fmla="*/ 6355611 h 6802432"/>
              <a:gd name="connsiteX377" fmla="*/ 2288427 w 7099876"/>
              <a:gd name="connsiteY377" fmla="*/ 6358612 h 6802432"/>
              <a:gd name="connsiteX378" fmla="*/ 2279946 w 7099876"/>
              <a:gd name="connsiteY378" fmla="*/ 6370990 h 6802432"/>
              <a:gd name="connsiteX379" fmla="*/ 2260988 w 7099876"/>
              <a:gd name="connsiteY379" fmla="*/ 6384395 h 6802432"/>
              <a:gd name="connsiteX380" fmla="*/ 2242845 w 7099876"/>
              <a:gd name="connsiteY380" fmla="*/ 6410527 h 6802432"/>
              <a:gd name="connsiteX381" fmla="*/ 2217823 w 7099876"/>
              <a:gd name="connsiteY381" fmla="*/ 6440869 h 6802432"/>
              <a:gd name="connsiteX382" fmla="*/ 2213299 w 7099876"/>
              <a:gd name="connsiteY382" fmla="*/ 6441233 h 6802432"/>
              <a:gd name="connsiteX383" fmla="*/ 2211127 w 7099876"/>
              <a:gd name="connsiteY383" fmla="*/ 6437754 h 6802432"/>
              <a:gd name="connsiteX384" fmla="*/ 2212801 w 7099876"/>
              <a:gd name="connsiteY384" fmla="*/ 6438533 h 6802432"/>
              <a:gd name="connsiteX385" fmla="*/ 2236149 w 7099876"/>
              <a:gd name="connsiteY385" fmla="*/ 6407412 h 6802432"/>
              <a:gd name="connsiteX386" fmla="*/ 2254294 w 7099876"/>
              <a:gd name="connsiteY386" fmla="*/ 6381280 h 6802432"/>
              <a:gd name="connsiteX387" fmla="*/ 2261353 w 7099876"/>
              <a:gd name="connsiteY387" fmla="*/ 6369747 h 6802432"/>
              <a:gd name="connsiteX388" fmla="*/ 2278321 w 7099876"/>
              <a:gd name="connsiteY388" fmla="*/ 6345536 h 6802432"/>
              <a:gd name="connsiteX389" fmla="*/ 2279497 w 7099876"/>
              <a:gd name="connsiteY389" fmla="*/ 6343614 h 6802432"/>
              <a:gd name="connsiteX390" fmla="*/ 2286871 w 7099876"/>
              <a:gd name="connsiteY390" fmla="*/ 6342105 h 6802432"/>
              <a:gd name="connsiteX391" fmla="*/ 1357118 w 7099876"/>
              <a:gd name="connsiteY391" fmla="*/ 6341195 h 6802432"/>
              <a:gd name="connsiteX392" fmla="*/ 1364713 w 7099876"/>
              <a:gd name="connsiteY392" fmla="*/ 6343237 h 6802432"/>
              <a:gd name="connsiteX393" fmla="*/ 1357432 w 7099876"/>
              <a:gd name="connsiteY393" fmla="*/ 6344624 h 6802432"/>
              <a:gd name="connsiteX394" fmla="*/ 1357118 w 7099876"/>
              <a:gd name="connsiteY394" fmla="*/ 6341195 h 6802432"/>
              <a:gd name="connsiteX395" fmla="*/ 1487210 w 7099876"/>
              <a:gd name="connsiteY395" fmla="*/ 6340567 h 6802432"/>
              <a:gd name="connsiteX396" fmla="*/ 1489054 w 7099876"/>
              <a:gd name="connsiteY396" fmla="*/ 6341425 h 6802432"/>
              <a:gd name="connsiteX397" fmla="*/ 1490899 w 7099876"/>
              <a:gd name="connsiteY397" fmla="*/ 6342283 h 6802432"/>
              <a:gd name="connsiteX398" fmla="*/ 1488624 w 7099876"/>
              <a:gd name="connsiteY398" fmla="*/ 6345998 h 6802432"/>
              <a:gd name="connsiteX399" fmla="*/ 1485643 w 7099876"/>
              <a:gd name="connsiteY399" fmla="*/ 6346998 h 6802432"/>
              <a:gd name="connsiteX400" fmla="*/ 1484935 w 7099876"/>
              <a:gd name="connsiteY400" fmla="*/ 6344282 h 6802432"/>
              <a:gd name="connsiteX401" fmla="*/ 1487210 w 7099876"/>
              <a:gd name="connsiteY401" fmla="*/ 6340567 h 6802432"/>
              <a:gd name="connsiteX402" fmla="*/ 1744338 w 7099876"/>
              <a:gd name="connsiteY402" fmla="*/ 6339552 h 6802432"/>
              <a:gd name="connsiteX403" fmla="*/ 1750212 w 7099876"/>
              <a:gd name="connsiteY403" fmla="*/ 6341933 h 6802432"/>
              <a:gd name="connsiteX404" fmla="*/ 1743797 w 7099876"/>
              <a:gd name="connsiteY404" fmla="*/ 6341768 h 6802432"/>
              <a:gd name="connsiteX405" fmla="*/ 1744338 w 7099876"/>
              <a:gd name="connsiteY405" fmla="*/ 6339552 h 6802432"/>
              <a:gd name="connsiteX406" fmla="*/ 2247694 w 7099876"/>
              <a:gd name="connsiteY406" fmla="*/ 6339093 h 6802432"/>
              <a:gd name="connsiteX407" fmla="*/ 2249851 w 7099876"/>
              <a:gd name="connsiteY407" fmla="*/ 6342574 h 6802432"/>
              <a:gd name="connsiteX408" fmla="*/ 2240610 w 7099876"/>
              <a:gd name="connsiteY408" fmla="*/ 6350669 h 6802432"/>
              <a:gd name="connsiteX409" fmla="*/ 2233037 w 7099876"/>
              <a:gd name="connsiteY409" fmla="*/ 6359538 h 6802432"/>
              <a:gd name="connsiteX410" fmla="*/ 2227338 w 7099876"/>
              <a:gd name="connsiteY410" fmla="*/ 6361842 h 6802432"/>
              <a:gd name="connsiteX411" fmla="*/ 2226849 w 7099876"/>
              <a:gd name="connsiteY411" fmla="*/ 6359136 h 6802432"/>
              <a:gd name="connsiteX412" fmla="*/ 2227542 w 7099876"/>
              <a:gd name="connsiteY412" fmla="*/ 6354503 h 6802432"/>
              <a:gd name="connsiteX413" fmla="*/ 2236784 w 7099876"/>
              <a:gd name="connsiteY413" fmla="*/ 6346409 h 6802432"/>
              <a:gd name="connsiteX414" fmla="*/ 2243176 w 7099876"/>
              <a:gd name="connsiteY414" fmla="*/ 6339469 h 6802432"/>
              <a:gd name="connsiteX415" fmla="*/ 2247694 w 7099876"/>
              <a:gd name="connsiteY415" fmla="*/ 6339093 h 6802432"/>
              <a:gd name="connsiteX416" fmla="*/ 1804434 w 7099876"/>
              <a:gd name="connsiteY416" fmla="*/ 6334910 h 6802432"/>
              <a:gd name="connsiteX417" fmla="*/ 1807632 w 7099876"/>
              <a:gd name="connsiteY417" fmla="*/ 6336398 h 6802432"/>
              <a:gd name="connsiteX418" fmla="*/ 1808084 w 7099876"/>
              <a:gd name="connsiteY418" fmla="*/ 6336917 h 6802432"/>
              <a:gd name="connsiteX419" fmla="*/ 1806453 w 7099876"/>
              <a:gd name="connsiteY419" fmla="*/ 6338324 h 6802432"/>
              <a:gd name="connsiteX420" fmla="*/ 1793066 w 7099876"/>
              <a:gd name="connsiteY420" fmla="*/ 6356840 h 6802432"/>
              <a:gd name="connsiteX421" fmla="*/ 1789951 w 7099876"/>
              <a:gd name="connsiteY421" fmla="*/ 6365288 h 6802432"/>
              <a:gd name="connsiteX422" fmla="*/ 1785574 w 7099876"/>
              <a:gd name="connsiteY422" fmla="*/ 6365726 h 6802432"/>
              <a:gd name="connsiteX423" fmla="*/ 1785154 w 7099876"/>
              <a:gd name="connsiteY423" fmla="*/ 6363057 h 6802432"/>
              <a:gd name="connsiteX424" fmla="*/ 1789870 w 7099876"/>
              <a:gd name="connsiteY424" fmla="*/ 6355353 h 6802432"/>
              <a:gd name="connsiteX425" fmla="*/ 1794165 w 7099876"/>
              <a:gd name="connsiteY425" fmla="*/ 6344979 h 6802432"/>
              <a:gd name="connsiteX426" fmla="*/ 1804434 w 7099876"/>
              <a:gd name="connsiteY426" fmla="*/ 6334910 h 6802432"/>
              <a:gd name="connsiteX427" fmla="*/ 1879170 w 7099876"/>
              <a:gd name="connsiteY427" fmla="*/ 6332900 h 6802432"/>
              <a:gd name="connsiteX428" fmla="*/ 1885933 w 7099876"/>
              <a:gd name="connsiteY428" fmla="*/ 6336048 h 6802432"/>
              <a:gd name="connsiteX429" fmla="*/ 1878556 w 7099876"/>
              <a:gd name="connsiteY429" fmla="*/ 6344549 h 6802432"/>
              <a:gd name="connsiteX430" fmla="*/ 1879170 w 7099876"/>
              <a:gd name="connsiteY430" fmla="*/ 6332900 h 6802432"/>
              <a:gd name="connsiteX431" fmla="*/ 1674449 w 7099876"/>
              <a:gd name="connsiteY431" fmla="*/ 6331921 h 6802432"/>
              <a:gd name="connsiteX432" fmla="*/ 1674496 w 7099876"/>
              <a:gd name="connsiteY432" fmla="*/ 6333135 h 6802432"/>
              <a:gd name="connsiteX433" fmla="*/ 1673313 w 7099876"/>
              <a:gd name="connsiteY433" fmla="*/ 6333779 h 6802432"/>
              <a:gd name="connsiteX434" fmla="*/ 1665485 w 7099876"/>
              <a:gd name="connsiteY434" fmla="*/ 6339683 h 6802432"/>
              <a:gd name="connsiteX435" fmla="*/ 1662709 w 7099876"/>
              <a:gd name="connsiteY435" fmla="*/ 6340779 h 6802432"/>
              <a:gd name="connsiteX436" fmla="*/ 1660566 w 7099876"/>
              <a:gd name="connsiteY436" fmla="*/ 6337395 h 6802432"/>
              <a:gd name="connsiteX437" fmla="*/ 1670035 w 7099876"/>
              <a:gd name="connsiteY437" fmla="*/ 6332253 h 6802432"/>
              <a:gd name="connsiteX438" fmla="*/ 1674449 w 7099876"/>
              <a:gd name="connsiteY438" fmla="*/ 6331921 h 6802432"/>
              <a:gd name="connsiteX439" fmla="*/ 1945625 w 7099876"/>
              <a:gd name="connsiteY439" fmla="*/ 6329464 h 6802432"/>
              <a:gd name="connsiteX440" fmla="*/ 1945237 w 7099876"/>
              <a:gd name="connsiteY440" fmla="*/ 6329865 h 6802432"/>
              <a:gd name="connsiteX441" fmla="*/ 1943951 w 7099876"/>
              <a:gd name="connsiteY441" fmla="*/ 6331183 h 6802432"/>
              <a:gd name="connsiteX442" fmla="*/ 1962642 w 7099876"/>
              <a:gd name="connsiteY442" fmla="*/ 6327287 h 6802432"/>
              <a:gd name="connsiteX443" fmla="*/ 1961048 w 7099876"/>
              <a:gd name="connsiteY443" fmla="*/ 6333834 h 6802432"/>
              <a:gd name="connsiteX444" fmla="*/ 1955698 w 7099876"/>
              <a:gd name="connsiteY444" fmla="*/ 6338633 h 6802432"/>
              <a:gd name="connsiteX445" fmla="*/ 1954675 w 7099876"/>
              <a:gd name="connsiteY445" fmla="*/ 6333298 h 6802432"/>
              <a:gd name="connsiteX446" fmla="*/ 1962642 w 7099876"/>
              <a:gd name="connsiteY446" fmla="*/ 6327287 h 6802432"/>
              <a:gd name="connsiteX447" fmla="*/ 1754588 w 7099876"/>
              <a:gd name="connsiteY447" fmla="*/ 6324458 h 6802432"/>
              <a:gd name="connsiteX448" fmla="*/ 1743340 w 7099876"/>
              <a:gd name="connsiteY448" fmla="*/ 6329069 h 6802432"/>
              <a:gd name="connsiteX449" fmla="*/ 1754588 w 7099876"/>
              <a:gd name="connsiteY449" fmla="*/ 6324458 h 6802432"/>
              <a:gd name="connsiteX450" fmla="*/ 1950581 w 7099876"/>
              <a:gd name="connsiteY450" fmla="*/ 6324374 h 6802432"/>
              <a:gd name="connsiteX451" fmla="*/ 1945625 w 7099876"/>
              <a:gd name="connsiteY451" fmla="*/ 6329464 h 6802432"/>
              <a:gd name="connsiteX452" fmla="*/ 1947291 w 7099876"/>
              <a:gd name="connsiteY452" fmla="*/ 6327753 h 6802432"/>
              <a:gd name="connsiteX453" fmla="*/ 1950581 w 7099876"/>
              <a:gd name="connsiteY453" fmla="*/ 6324374 h 6802432"/>
              <a:gd name="connsiteX454" fmla="*/ 1336824 w 7099876"/>
              <a:gd name="connsiteY454" fmla="*/ 6322441 h 6802432"/>
              <a:gd name="connsiteX455" fmla="*/ 1335526 w 7099876"/>
              <a:gd name="connsiteY455" fmla="*/ 6326823 h 6802432"/>
              <a:gd name="connsiteX456" fmla="*/ 1333419 w 7099876"/>
              <a:gd name="connsiteY456" fmla="*/ 6330750 h 6802432"/>
              <a:gd name="connsiteX457" fmla="*/ 1336824 w 7099876"/>
              <a:gd name="connsiteY457" fmla="*/ 6322441 h 6802432"/>
              <a:gd name="connsiteX458" fmla="*/ 1349742 w 7099876"/>
              <a:gd name="connsiteY458" fmla="*/ 6321354 h 6802432"/>
              <a:gd name="connsiteX459" fmla="*/ 1351193 w 7099876"/>
              <a:gd name="connsiteY459" fmla="*/ 6323820 h 6802432"/>
              <a:gd name="connsiteX460" fmla="*/ 1342976 w 7099876"/>
              <a:gd name="connsiteY460" fmla="*/ 6325367 h 6802432"/>
              <a:gd name="connsiteX461" fmla="*/ 1349742 w 7099876"/>
              <a:gd name="connsiteY461" fmla="*/ 6321354 h 6802432"/>
              <a:gd name="connsiteX462" fmla="*/ 3606204 w 7099876"/>
              <a:gd name="connsiteY462" fmla="*/ 6320256 h 6802432"/>
              <a:gd name="connsiteX463" fmla="*/ 3611716 w 7099876"/>
              <a:gd name="connsiteY463" fmla="*/ 6347386 h 6802432"/>
              <a:gd name="connsiteX464" fmla="*/ 3591841 w 7099876"/>
              <a:gd name="connsiteY464" fmla="*/ 6340504 h 6802432"/>
              <a:gd name="connsiteX465" fmla="*/ 3606204 w 7099876"/>
              <a:gd name="connsiteY465" fmla="*/ 6320256 h 6802432"/>
              <a:gd name="connsiteX466" fmla="*/ 2354365 w 7099876"/>
              <a:gd name="connsiteY466" fmla="*/ 6319809 h 6802432"/>
              <a:gd name="connsiteX467" fmla="*/ 2355846 w 7099876"/>
              <a:gd name="connsiteY467" fmla="*/ 6321691 h 6802432"/>
              <a:gd name="connsiteX468" fmla="*/ 2354867 w 7099876"/>
              <a:gd name="connsiteY468" fmla="*/ 6322429 h 6802432"/>
              <a:gd name="connsiteX469" fmla="*/ 2352594 w 7099876"/>
              <a:gd name="connsiteY469" fmla="*/ 6326146 h 6802432"/>
              <a:gd name="connsiteX470" fmla="*/ 2344265 w 7099876"/>
              <a:gd name="connsiteY470" fmla="*/ 6329429 h 6802432"/>
              <a:gd name="connsiteX471" fmla="*/ 2342624 w 7099876"/>
              <a:gd name="connsiteY471" fmla="*/ 6328666 h 6802432"/>
              <a:gd name="connsiteX472" fmla="*/ 2342122 w 7099876"/>
              <a:gd name="connsiteY472" fmla="*/ 6326046 h 6802432"/>
              <a:gd name="connsiteX473" fmla="*/ 2344899 w 7099876"/>
              <a:gd name="connsiteY473" fmla="*/ 6324951 h 6802432"/>
              <a:gd name="connsiteX474" fmla="*/ 2348811 w 7099876"/>
              <a:gd name="connsiteY474" fmla="*/ 6321998 h 6802432"/>
              <a:gd name="connsiteX475" fmla="*/ 2351588 w 7099876"/>
              <a:gd name="connsiteY475" fmla="*/ 6320903 h 6802432"/>
              <a:gd name="connsiteX476" fmla="*/ 2354365 w 7099876"/>
              <a:gd name="connsiteY476" fmla="*/ 6319809 h 6802432"/>
              <a:gd name="connsiteX477" fmla="*/ 1917998 w 7099876"/>
              <a:gd name="connsiteY477" fmla="*/ 6319044 h 6802432"/>
              <a:gd name="connsiteX478" fmla="*/ 1918532 w 7099876"/>
              <a:gd name="connsiteY478" fmla="*/ 6321754 h 6802432"/>
              <a:gd name="connsiteX479" fmla="*/ 1916187 w 7099876"/>
              <a:gd name="connsiteY479" fmla="*/ 6325585 h 6802432"/>
              <a:gd name="connsiteX480" fmla="*/ 1913306 w 7099876"/>
              <a:gd name="connsiteY480" fmla="*/ 6326707 h 6802432"/>
              <a:gd name="connsiteX481" fmla="*/ 1915550 w 7099876"/>
              <a:gd name="connsiteY481" fmla="*/ 6330212 h 6802432"/>
              <a:gd name="connsiteX482" fmla="*/ 1917257 w 7099876"/>
              <a:gd name="connsiteY482" fmla="*/ 6331007 h 6802432"/>
              <a:gd name="connsiteX483" fmla="*/ 1918430 w 7099876"/>
              <a:gd name="connsiteY483" fmla="*/ 6329091 h 6802432"/>
              <a:gd name="connsiteX484" fmla="*/ 1921846 w 7099876"/>
              <a:gd name="connsiteY484" fmla="*/ 6330680 h 6802432"/>
              <a:gd name="connsiteX485" fmla="*/ 1922381 w 7099876"/>
              <a:gd name="connsiteY485" fmla="*/ 6333390 h 6802432"/>
              <a:gd name="connsiteX486" fmla="*/ 1919501 w 7099876"/>
              <a:gd name="connsiteY486" fmla="*/ 6334512 h 6802432"/>
              <a:gd name="connsiteX487" fmla="*/ 1918329 w 7099876"/>
              <a:gd name="connsiteY487" fmla="*/ 6336426 h 6802432"/>
              <a:gd name="connsiteX488" fmla="*/ 1918865 w 7099876"/>
              <a:gd name="connsiteY488" fmla="*/ 6339138 h 6802432"/>
              <a:gd name="connsiteX489" fmla="*/ 1921744 w 7099876"/>
              <a:gd name="connsiteY489" fmla="*/ 6338017 h 6802432"/>
              <a:gd name="connsiteX490" fmla="*/ 1928040 w 7099876"/>
              <a:gd name="connsiteY490" fmla="*/ 6338486 h 6802432"/>
              <a:gd name="connsiteX491" fmla="*/ 1931456 w 7099876"/>
              <a:gd name="connsiteY491" fmla="*/ 6340075 h 6802432"/>
              <a:gd name="connsiteX492" fmla="*/ 1927403 w 7099876"/>
              <a:gd name="connsiteY492" fmla="*/ 6343112 h 6802432"/>
              <a:gd name="connsiteX493" fmla="*/ 1922816 w 7099876"/>
              <a:gd name="connsiteY493" fmla="*/ 6343438 h 6802432"/>
              <a:gd name="connsiteX494" fmla="*/ 1918228 w 7099876"/>
              <a:gd name="connsiteY494" fmla="*/ 6343764 h 6802432"/>
              <a:gd name="connsiteX495" fmla="*/ 1916520 w 7099876"/>
              <a:gd name="connsiteY495" fmla="*/ 6342970 h 6802432"/>
              <a:gd name="connsiteX496" fmla="*/ 1914811 w 7099876"/>
              <a:gd name="connsiteY496" fmla="*/ 6342174 h 6802432"/>
              <a:gd name="connsiteX497" fmla="*/ 1913740 w 7099876"/>
              <a:gd name="connsiteY497" fmla="*/ 6336753 h 6802432"/>
              <a:gd name="connsiteX498" fmla="*/ 1910860 w 7099876"/>
              <a:gd name="connsiteY498" fmla="*/ 6337875 h 6802432"/>
              <a:gd name="connsiteX499" fmla="*/ 1902116 w 7099876"/>
              <a:gd name="connsiteY499" fmla="*/ 6348574 h 6802432"/>
              <a:gd name="connsiteX500" fmla="*/ 1897529 w 7099876"/>
              <a:gd name="connsiteY500" fmla="*/ 6348900 h 6802432"/>
              <a:gd name="connsiteX501" fmla="*/ 1896994 w 7099876"/>
              <a:gd name="connsiteY501" fmla="*/ 6346190 h 6802432"/>
              <a:gd name="connsiteX502" fmla="*/ 1898164 w 7099876"/>
              <a:gd name="connsiteY502" fmla="*/ 6344275 h 6802432"/>
              <a:gd name="connsiteX503" fmla="*/ 1905735 w 7099876"/>
              <a:gd name="connsiteY503" fmla="*/ 6335491 h 6802432"/>
              <a:gd name="connsiteX504" fmla="*/ 1908617 w 7099876"/>
              <a:gd name="connsiteY504" fmla="*/ 6334370 h 6802432"/>
              <a:gd name="connsiteX505" fmla="*/ 1906373 w 7099876"/>
              <a:gd name="connsiteY505" fmla="*/ 6330864 h 6802432"/>
              <a:gd name="connsiteX506" fmla="*/ 1903493 w 7099876"/>
              <a:gd name="connsiteY506" fmla="*/ 6331986 h 6802432"/>
              <a:gd name="connsiteX507" fmla="*/ 1899541 w 7099876"/>
              <a:gd name="connsiteY507" fmla="*/ 6327685 h 6802432"/>
              <a:gd name="connsiteX508" fmla="*/ 1900715 w 7099876"/>
              <a:gd name="connsiteY508" fmla="*/ 6325770 h 6802432"/>
              <a:gd name="connsiteX509" fmla="*/ 1908718 w 7099876"/>
              <a:gd name="connsiteY509" fmla="*/ 6327033 h 6802432"/>
              <a:gd name="connsiteX510" fmla="*/ 1909891 w 7099876"/>
              <a:gd name="connsiteY510" fmla="*/ 6325118 h 6802432"/>
              <a:gd name="connsiteX511" fmla="*/ 1912236 w 7099876"/>
              <a:gd name="connsiteY511" fmla="*/ 6321285 h 6802432"/>
              <a:gd name="connsiteX512" fmla="*/ 1915116 w 7099876"/>
              <a:gd name="connsiteY512" fmla="*/ 6320166 h 6802432"/>
              <a:gd name="connsiteX513" fmla="*/ 1917998 w 7099876"/>
              <a:gd name="connsiteY513" fmla="*/ 6319044 h 6802432"/>
              <a:gd name="connsiteX514" fmla="*/ 1888253 w 7099876"/>
              <a:gd name="connsiteY514" fmla="*/ 6317734 h 6802432"/>
              <a:gd name="connsiteX515" fmla="*/ 1888960 w 7099876"/>
              <a:gd name="connsiteY515" fmla="*/ 6320450 h 6802432"/>
              <a:gd name="connsiteX516" fmla="*/ 1891513 w 7099876"/>
              <a:gd name="connsiteY516" fmla="*/ 6324025 h 6802432"/>
              <a:gd name="connsiteX517" fmla="*/ 1890376 w 7099876"/>
              <a:gd name="connsiteY517" fmla="*/ 6325882 h 6802432"/>
              <a:gd name="connsiteX518" fmla="*/ 1886686 w 7099876"/>
              <a:gd name="connsiteY518" fmla="*/ 6324166 h 6802432"/>
              <a:gd name="connsiteX519" fmla="*/ 1887117 w 7099876"/>
              <a:gd name="connsiteY519" fmla="*/ 6319592 h 6802432"/>
              <a:gd name="connsiteX520" fmla="*/ 1888253 w 7099876"/>
              <a:gd name="connsiteY520" fmla="*/ 6317734 h 6802432"/>
              <a:gd name="connsiteX521" fmla="*/ 1449772 w 7099876"/>
              <a:gd name="connsiteY521" fmla="*/ 6313709 h 6802432"/>
              <a:gd name="connsiteX522" fmla="*/ 1453995 w 7099876"/>
              <a:gd name="connsiteY522" fmla="*/ 6317198 h 6802432"/>
              <a:gd name="connsiteX523" fmla="*/ 1447402 w 7099876"/>
              <a:gd name="connsiteY523" fmla="*/ 6324811 h 6802432"/>
              <a:gd name="connsiteX524" fmla="*/ 1443887 w 7099876"/>
              <a:gd name="connsiteY524" fmla="*/ 6325808 h 6802432"/>
              <a:gd name="connsiteX525" fmla="*/ 1445725 w 7099876"/>
              <a:gd name="connsiteY525" fmla="*/ 6316707 h 6802432"/>
              <a:gd name="connsiteX526" fmla="*/ 1452053 w 7099876"/>
              <a:gd name="connsiteY526" fmla="*/ 6317211 h 6802432"/>
              <a:gd name="connsiteX527" fmla="*/ 1449772 w 7099876"/>
              <a:gd name="connsiteY527" fmla="*/ 6313709 h 6802432"/>
              <a:gd name="connsiteX528" fmla="*/ 3965679 w 7099876"/>
              <a:gd name="connsiteY528" fmla="*/ 6310717 h 6802432"/>
              <a:gd name="connsiteX529" fmla="*/ 3967947 w 7099876"/>
              <a:gd name="connsiteY529" fmla="*/ 6311091 h 6802432"/>
              <a:gd name="connsiteX530" fmla="*/ 3980982 w 7099876"/>
              <a:gd name="connsiteY530" fmla="*/ 6323738 h 6802432"/>
              <a:gd name="connsiteX531" fmla="*/ 3963981 w 7099876"/>
              <a:gd name="connsiteY531" fmla="*/ 6316685 h 6802432"/>
              <a:gd name="connsiteX532" fmla="*/ 3966086 w 7099876"/>
              <a:gd name="connsiteY532" fmla="*/ 6309286 h 6802432"/>
              <a:gd name="connsiteX533" fmla="*/ 3965679 w 7099876"/>
              <a:gd name="connsiteY533" fmla="*/ 6310717 h 6802432"/>
              <a:gd name="connsiteX534" fmla="*/ 3959153 w 7099876"/>
              <a:gd name="connsiteY534" fmla="*/ 6309640 h 6802432"/>
              <a:gd name="connsiteX535" fmla="*/ 3966086 w 7099876"/>
              <a:gd name="connsiteY535" fmla="*/ 6309286 h 6802432"/>
              <a:gd name="connsiteX536" fmla="*/ 1504677 w 7099876"/>
              <a:gd name="connsiteY536" fmla="*/ 6309013 h 6802432"/>
              <a:gd name="connsiteX537" fmla="*/ 1504331 w 7099876"/>
              <a:gd name="connsiteY537" fmla="*/ 6316462 h 6802432"/>
              <a:gd name="connsiteX538" fmla="*/ 1504677 w 7099876"/>
              <a:gd name="connsiteY538" fmla="*/ 6309013 h 6802432"/>
              <a:gd name="connsiteX539" fmla="*/ 2263784 w 7099876"/>
              <a:gd name="connsiteY539" fmla="*/ 6308987 h 6802432"/>
              <a:gd name="connsiteX540" fmla="*/ 2268893 w 7099876"/>
              <a:gd name="connsiteY540" fmla="*/ 6311365 h 6802432"/>
              <a:gd name="connsiteX541" fmla="*/ 2268670 w 7099876"/>
              <a:gd name="connsiteY541" fmla="*/ 6317759 h 6802432"/>
              <a:gd name="connsiteX542" fmla="*/ 2255605 w 7099876"/>
              <a:gd name="connsiteY542" fmla="*/ 6333077 h 6802432"/>
              <a:gd name="connsiteX543" fmla="*/ 2247528 w 7099876"/>
              <a:gd name="connsiteY543" fmla="*/ 6314104 h 6802432"/>
              <a:gd name="connsiteX544" fmla="*/ 2249230 w 7099876"/>
              <a:gd name="connsiteY544" fmla="*/ 6314896 h 6802432"/>
              <a:gd name="connsiteX545" fmla="*/ 2263784 w 7099876"/>
              <a:gd name="connsiteY545" fmla="*/ 6308987 h 6802432"/>
              <a:gd name="connsiteX546" fmla="*/ 2013141 w 7099876"/>
              <a:gd name="connsiteY546" fmla="*/ 6308718 h 6802432"/>
              <a:gd name="connsiteX547" fmla="*/ 2013310 w 7099876"/>
              <a:gd name="connsiteY547" fmla="*/ 6313987 h 6802432"/>
              <a:gd name="connsiteX548" fmla="*/ 2009607 w 7099876"/>
              <a:gd name="connsiteY548" fmla="*/ 6312914 h 6802432"/>
              <a:gd name="connsiteX549" fmla="*/ 2013141 w 7099876"/>
              <a:gd name="connsiteY549" fmla="*/ 6308718 h 6802432"/>
              <a:gd name="connsiteX550" fmla="*/ 2145259 w 7099876"/>
              <a:gd name="connsiteY550" fmla="*/ 6308435 h 6802432"/>
              <a:gd name="connsiteX551" fmla="*/ 2149546 w 7099876"/>
              <a:gd name="connsiteY551" fmla="*/ 6315442 h 6802432"/>
              <a:gd name="connsiteX552" fmla="*/ 2142838 w 7099876"/>
              <a:gd name="connsiteY552" fmla="*/ 6315453 h 6802432"/>
              <a:gd name="connsiteX553" fmla="*/ 2145259 w 7099876"/>
              <a:gd name="connsiteY553" fmla="*/ 6308435 h 6802432"/>
              <a:gd name="connsiteX554" fmla="*/ 2424547 w 7099876"/>
              <a:gd name="connsiteY554" fmla="*/ 6307534 h 6802432"/>
              <a:gd name="connsiteX555" fmla="*/ 2415298 w 7099876"/>
              <a:gd name="connsiteY555" fmla="*/ 6315762 h 6802432"/>
              <a:gd name="connsiteX556" fmla="*/ 2410745 w 7099876"/>
              <a:gd name="connsiteY556" fmla="*/ 6315562 h 6802432"/>
              <a:gd name="connsiteX557" fmla="*/ 2424547 w 7099876"/>
              <a:gd name="connsiteY557" fmla="*/ 6307534 h 6802432"/>
              <a:gd name="connsiteX558" fmla="*/ 2062660 w 7099876"/>
              <a:gd name="connsiteY558" fmla="*/ 6304908 h 6802432"/>
              <a:gd name="connsiteX559" fmla="*/ 2064936 w 7099876"/>
              <a:gd name="connsiteY559" fmla="*/ 6319504 h 6802432"/>
              <a:gd name="connsiteX560" fmla="*/ 2058275 w 7099876"/>
              <a:gd name="connsiteY560" fmla="*/ 6329943 h 6802432"/>
              <a:gd name="connsiteX561" fmla="*/ 2053167 w 7099876"/>
              <a:gd name="connsiteY561" fmla="*/ 6327566 h 6802432"/>
              <a:gd name="connsiteX562" fmla="*/ 2048590 w 7099876"/>
              <a:gd name="connsiteY562" fmla="*/ 6327897 h 6802432"/>
              <a:gd name="connsiteX563" fmla="*/ 2046357 w 7099876"/>
              <a:gd name="connsiteY563" fmla="*/ 6324397 h 6802432"/>
              <a:gd name="connsiteX564" fmla="*/ 2049231 w 7099876"/>
              <a:gd name="connsiteY564" fmla="*/ 6323273 h 6802432"/>
              <a:gd name="connsiteX565" fmla="*/ 2062660 w 7099876"/>
              <a:gd name="connsiteY565" fmla="*/ 6304908 h 6802432"/>
              <a:gd name="connsiteX566" fmla="*/ 1866763 w 7099876"/>
              <a:gd name="connsiteY566" fmla="*/ 6300128 h 6802432"/>
              <a:gd name="connsiteX567" fmla="*/ 1868837 w 7099876"/>
              <a:gd name="connsiteY567" fmla="*/ 6304784 h 6802432"/>
              <a:gd name="connsiteX568" fmla="*/ 1859728 w 7099876"/>
              <a:gd name="connsiteY568" fmla="*/ 6311622 h 6802432"/>
              <a:gd name="connsiteX569" fmla="*/ 1855793 w 7099876"/>
              <a:gd name="connsiteY569" fmla="*/ 6307330 h 6802432"/>
              <a:gd name="connsiteX570" fmla="*/ 1866763 w 7099876"/>
              <a:gd name="connsiteY570" fmla="*/ 6300128 h 6802432"/>
              <a:gd name="connsiteX571" fmla="*/ 1768339 w 7099876"/>
              <a:gd name="connsiteY571" fmla="*/ 6298635 h 6802432"/>
              <a:gd name="connsiteX572" fmla="*/ 1770060 w 7099876"/>
              <a:gd name="connsiteY572" fmla="*/ 6299436 h 6802432"/>
              <a:gd name="connsiteX573" fmla="*/ 1769711 w 7099876"/>
              <a:gd name="connsiteY573" fmla="*/ 6301362 h 6802432"/>
              <a:gd name="connsiteX574" fmla="*/ 1768924 w 7099876"/>
              <a:gd name="connsiteY574" fmla="*/ 6301294 h 6802432"/>
              <a:gd name="connsiteX575" fmla="*/ 1763207 w 7099876"/>
              <a:gd name="connsiteY575" fmla="*/ 6303407 h 6802432"/>
              <a:gd name="connsiteX576" fmla="*/ 1761485 w 7099876"/>
              <a:gd name="connsiteY576" fmla="*/ 6302607 h 6802432"/>
              <a:gd name="connsiteX577" fmla="*/ 1759763 w 7099876"/>
              <a:gd name="connsiteY577" fmla="*/ 6301804 h 6802432"/>
              <a:gd name="connsiteX578" fmla="*/ 1768339 w 7099876"/>
              <a:gd name="connsiteY578" fmla="*/ 6298635 h 6802432"/>
              <a:gd name="connsiteX579" fmla="*/ 3622875 w 7099876"/>
              <a:gd name="connsiteY579" fmla="*/ 6296753 h 6802432"/>
              <a:gd name="connsiteX580" fmla="*/ 3616462 w 7099876"/>
              <a:gd name="connsiteY580" fmla="*/ 6305793 h 6802432"/>
              <a:gd name="connsiteX581" fmla="*/ 3622875 w 7099876"/>
              <a:gd name="connsiteY581" fmla="*/ 6296753 h 6802432"/>
              <a:gd name="connsiteX582" fmla="*/ 1835375 w 7099876"/>
              <a:gd name="connsiteY582" fmla="*/ 6294920 h 6802432"/>
              <a:gd name="connsiteX583" fmla="*/ 1842694 w 7099876"/>
              <a:gd name="connsiteY583" fmla="*/ 6300833 h 6802432"/>
              <a:gd name="connsiteX584" fmla="*/ 1843204 w 7099876"/>
              <a:gd name="connsiteY584" fmla="*/ 6303575 h 6802432"/>
              <a:gd name="connsiteX585" fmla="*/ 1839798 w 7099876"/>
              <a:gd name="connsiteY585" fmla="*/ 6301991 h 6802432"/>
              <a:gd name="connsiteX586" fmla="*/ 1834691 w 7099876"/>
              <a:gd name="connsiteY586" fmla="*/ 6299615 h 6802432"/>
              <a:gd name="connsiteX587" fmla="*/ 1831794 w 7099876"/>
              <a:gd name="connsiteY587" fmla="*/ 6300773 h 6802432"/>
              <a:gd name="connsiteX588" fmla="*/ 1833496 w 7099876"/>
              <a:gd name="connsiteY588" fmla="*/ 6301565 h 6802432"/>
              <a:gd name="connsiteX589" fmla="*/ 1831441 w 7099876"/>
              <a:gd name="connsiteY589" fmla="*/ 6315645 h 6802432"/>
              <a:gd name="connsiteX590" fmla="*/ 1814062 w 7099876"/>
              <a:gd name="connsiteY590" fmla="*/ 6322595 h 6802432"/>
              <a:gd name="connsiteX591" fmla="*/ 1829582 w 7099876"/>
              <a:gd name="connsiteY591" fmla="*/ 6297237 h 6802432"/>
              <a:gd name="connsiteX592" fmla="*/ 1828388 w 7099876"/>
              <a:gd name="connsiteY592" fmla="*/ 6299188 h 6802432"/>
              <a:gd name="connsiteX593" fmla="*/ 1831285 w 7099876"/>
              <a:gd name="connsiteY593" fmla="*/ 6298030 h 6802432"/>
              <a:gd name="connsiteX594" fmla="*/ 1834182 w 7099876"/>
              <a:gd name="connsiteY594" fmla="*/ 6296871 h 6802432"/>
              <a:gd name="connsiteX595" fmla="*/ 1835375 w 7099876"/>
              <a:gd name="connsiteY595" fmla="*/ 6294920 h 6802432"/>
              <a:gd name="connsiteX596" fmla="*/ 1962585 w 7099876"/>
              <a:gd name="connsiteY596" fmla="*/ 6294564 h 6802432"/>
              <a:gd name="connsiteX597" fmla="*/ 1971732 w 7099876"/>
              <a:gd name="connsiteY597" fmla="*/ 6294819 h 6802432"/>
              <a:gd name="connsiteX598" fmla="*/ 1966146 w 7099876"/>
              <a:gd name="connsiteY598" fmla="*/ 6314373 h 6802432"/>
              <a:gd name="connsiteX599" fmla="*/ 1948696 w 7099876"/>
              <a:gd name="connsiteY599" fmla="*/ 6318560 h 6802432"/>
              <a:gd name="connsiteX600" fmla="*/ 1936211 w 7099876"/>
              <a:gd name="connsiteY600" fmla="*/ 6325058 h 6802432"/>
              <a:gd name="connsiteX601" fmla="*/ 1931727 w 7099876"/>
              <a:gd name="connsiteY601" fmla="*/ 6325434 h 6802432"/>
              <a:gd name="connsiteX602" fmla="*/ 1932900 w 7099876"/>
              <a:gd name="connsiteY602" fmla="*/ 6323518 h 6802432"/>
              <a:gd name="connsiteX603" fmla="*/ 1934073 w 7099876"/>
              <a:gd name="connsiteY603" fmla="*/ 6321602 h 6802432"/>
              <a:gd name="connsiteX604" fmla="*/ 1946557 w 7099876"/>
              <a:gd name="connsiteY604" fmla="*/ 6315104 h 6802432"/>
              <a:gd name="connsiteX605" fmla="*/ 1944902 w 7099876"/>
              <a:gd name="connsiteY605" fmla="*/ 6314333 h 6802432"/>
              <a:gd name="connsiteX606" fmla="*/ 1944419 w 7099876"/>
              <a:gd name="connsiteY606" fmla="*/ 6311648 h 6802432"/>
              <a:gd name="connsiteX607" fmla="*/ 1953798 w 7099876"/>
              <a:gd name="connsiteY607" fmla="*/ 6296321 h 6802432"/>
              <a:gd name="connsiteX608" fmla="*/ 1962585 w 7099876"/>
              <a:gd name="connsiteY608" fmla="*/ 6294564 h 6802432"/>
              <a:gd name="connsiteX609" fmla="*/ 1742905 w 7099876"/>
              <a:gd name="connsiteY609" fmla="*/ 6291651 h 6802432"/>
              <a:gd name="connsiteX610" fmla="*/ 1743570 w 7099876"/>
              <a:gd name="connsiteY610" fmla="*/ 6296856 h 6802432"/>
              <a:gd name="connsiteX611" fmla="*/ 1745470 w 7099876"/>
              <a:gd name="connsiteY611" fmla="*/ 6299993 h 6802432"/>
              <a:gd name="connsiteX612" fmla="*/ 1737193 w 7099876"/>
              <a:gd name="connsiteY612" fmla="*/ 6303833 h 6802432"/>
              <a:gd name="connsiteX613" fmla="*/ 1738378 w 7099876"/>
              <a:gd name="connsiteY613" fmla="*/ 6301899 h 6802432"/>
              <a:gd name="connsiteX614" fmla="*/ 1734644 w 7099876"/>
              <a:gd name="connsiteY614" fmla="*/ 6297674 h 6802432"/>
              <a:gd name="connsiteX615" fmla="*/ 1739836 w 7099876"/>
              <a:gd name="connsiteY615" fmla="*/ 6292632 h 6802432"/>
              <a:gd name="connsiteX616" fmla="*/ 1742905 w 7099876"/>
              <a:gd name="connsiteY616" fmla="*/ 6291651 h 6802432"/>
              <a:gd name="connsiteX617" fmla="*/ 1339341 w 7099876"/>
              <a:gd name="connsiteY617" fmla="*/ 6289775 h 6802432"/>
              <a:gd name="connsiteX618" fmla="*/ 1346866 w 7099876"/>
              <a:gd name="connsiteY618" fmla="*/ 6294955 h 6802432"/>
              <a:gd name="connsiteX619" fmla="*/ 1343451 w 7099876"/>
              <a:gd name="connsiteY619" fmla="*/ 6293367 h 6802432"/>
              <a:gd name="connsiteX620" fmla="*/ 1340464 w 7099876"/>
              <a:gd name="connsiteY620" fmla="*/ 6294662 h 6802432"/>
              <a:gd name="connsiteX621" fmla="*/ 1339341 w 7099876"/>
              <a:gd name="connsiteY621" fmla="*/ 6289775 h 6802432"/>
              <a:gd name="connsiteX622" fmla="*/ 1721875 w 7099876"/>
              <a:gd name="connsiteY622" fmla="*/ 6289546 h 6802432"/>
              <a:gd name="connsiteX623" fmla="*/ 1722827 w 7099876"/>
              <a:gd name="connsiteY623" fmla="*/ 6291411 h 6802432"/>
              <a:gd name="connsiteX624" fmla="*/ 1715890 w 7099876"/>
              <a:gd name="connsiteY624" fmla="*/ 6291688 h 6802432"/>
              <a:gd name="connsiteX625" fmla="*/ 1720703 w 7099876"/>
              <a:gd name="connsiteY625" fmla="*/ 6291462 h 6802432"/>
              <a:gd name="connsiteX626" fmla="*/ 1721875 w 7099876"/>
              <a:gd name="connsiteY626" fmla="*/ 6289546 h 6802432"/>
              <a:gd name="connsiteX627" fmla="*/ 1459243 w 7099876"/>
              <a:gd name="connsiteY627" fmla="*/ 6288171 h 6802432"/>
              <a:gd name="connsiteX628" fmla="*/ 1457954 w 7099876"/>
              <a:gd name="connsiteY628" fmla="*/ 6294267 h 6802432"/>
              <a:gd name="connsiteX629" fmla="*/ 1454381 w 7099876"/>
              <a:gd name="connsiteY629" fmla="*/ 6293618 h 6802432"/>
              <a:gd name="connsiteX630" fmla="*/ 1459243 w 7099876"/>
              <a:gd name="connsiteY630" fmla="*/ 6288171 h 6802432"/>
              <a:gd name="connsiteX631" fmla="*/ 2377164 w 7099876"/>
              <a:gd name="connsiteY631" fmla="*/ 6285666 h 6802432"/>
              <a:gd name="connsiteX632" fmla="*/ 2376537 w 7099876"/>
              <a:gd name="connsiteY632" fmla="*/ 6290267 h 6802432"/>
              <a:gd name="connsiteX633" fmla="*/ 2373041 w 7099876"/>
              <a:gd name="connsiteY633" fmla="*/ 6295980 h 6802432"/>
              <a:gd name="connsiteX634" fmla="*/ 2372412 w 7099876"/>
              <a:gd name="connsiteY634" fmla="*/ 6300580 h 6802432"/>
              <a:gd name="connsiteX635" fmla="*/ 2376375 w 7099876"/>
              <a:gd name="connsiteY635" fmla="*/ 6305443 h 6802432"/>
              <a:gd name="connsiteX636" fmla="*/ 2374197 w 7099876"/>
              <a:gd name="connsiteY636" fmla="*/ 6309165 h 6802432"/>
              <a:gd name="connsiteX637" fmla="*/ 2357444 w 7099876"/>
              <a:gd name="connsiteY637" fmla="*/ 6310740 h 6802432"/>
              <a:gd name="connsiteX638" fmla="*/ 2365602 w 7099876"/>
              <a:gd name="connsiteY638" fmla="*/ 6297411 h 6802432"/>
              <a:gd name="connsiteX639" fmla="*/ 2367932 w 7099876"/>
              <a:gd name="connsiteY639" fmla="*/ 6293603 h 6802432"/>
              <a:gd name="connsiteX640" fmla="*/ 2368561 w 7099876"/>
              <a:gd name="connsiteY640" fmla="*/ 6289002 h 6802432"/>
              <a:gd name="connsiteX641" fmla="*/ 2372594 w 7099876"/>
              <a:gd name="connsiteY641" fmla="*/ 6285987 h 6802432"/>
              <a:gd name="connsiteX642" fmla="*/ 2377164 w 7099876"/>
              <a:gd name="connsiteY642" fmla="*/ 6285666 h 6802432"/>
              <a:gd name="connsiteX643" fmla="*/ 2406746 w 7099876"/>
              <a:gd name="connsiteY643" fmla="*/ 6284215 h 6802432"/>
              <a:gd name="connsiteX644" fmla="*/ 2409006 w 7099876"/>
              <a:gd name="connsiteY644" fmla="*/ 6287750 h 6802432"/>
              <a:gd name="connsiteX645" fmla="*/ 2353717 w 7099876"/>
              <a:gd name="connsiteY645" fmla="*/ 6356406 h 6802432"/>
              <a:gd name="connsiteX646" fmla="*/ 2349090 w 7099876"/>
              <a:gd name="connsiteY646" fmla="*/ 6356736 h 6802432"/>
              <a:gd name="connsiteX647" fmla="*/ 2346830 w 7099876"/>
              <a:gd name="connsiteY647" fmla="*/ 6353201 h 6802432"/>
              <a:gd name="connsiteX648" fmla="*/ 2348013 w 7099876"/>
              <a:gd name="connsiteY648" fmla="*/ 6351267 h 6802432"/>
              <a:gd name="connsiteX649" fmla="*/ 2403842 w 7099876"/>
              <a:gd name="connsiteY649" fmla="*/ 6285346 h 6802432"/>
              <a:gd name="connsiteX650" fmla="*/ 2406746 w 7099876"/>
              <a:gd name="connsiteY650" fmla="*/ 6284215 h 6802432"/>
              <a:gd name="connsiteX651" fmla="*/ 1991243 w 7099876"/>
              <a:gd name="connsiteY651" fmla="*/ 6284208 h 6802432"/>
              <a:gd name="connsiteX652" fmla="*/ 1992965 w 7099876"/>
              <a:gd name="connsiteY652" fmla="*/ 6285008 h 6802432"/>
              <a:gd name="connsiteX653" fmla="*/ 1994686 w 7099876"/>
              <a:gd name="connsiteY653" fmla="*/ 6285810 h 6802432"/>
              <a:gd name="connsiteX654" fmla="*/ 1993513 w 7099876"/>
              <a:gd name="connsiteY654" fmla="*/ 6287726 h 6802432"/>
              <a:gd name="connsiteX655" fmla="*/ 1988274 w 7099876"/>
              <a:gd name="connsiteY655" fmla="*/ 6292672 h 6802432"/>
              <a:gd name="connsiteX656" fmla="*/ 1983110 w 7099876"/>
              <a:gd name="connsiteY656" fmla="*/ 6290269 h 6802432"/>
              <a:gd name="connsiteX657" fmla="*/ 1982560 w 7099876"/>
              <a:gd name="connsiteY657" fmla="*/ 6287552 h 6802432"/>
              <a:gd name="connsiteX658" fmla="*/ 1986004 w 7099876"/>
              <a:gd name="connsiteY658" fmla="*/ 6289154 h 6802432"/>
              <a:gd name="connsiteX659" fmla="*/ 1987726 w 7099876"/>
              <a:gd name="connsiteY659" fmla="*/ 6289955 h 6802432"/>
              <a:gd name="connsiteX660" fmla="*/ 1990070 w 7099876"/>
              <a:gd name="connsiteY660" fmla="*/ 6286123 h 6802432"/>
              <a:gd name="connsiteX661" fmla="*/ 1991243 w 7099876"/>
              <a:gd name="connsiteY661" fmla="*/ 6284208 h 6802432"/>
              <a:gd name="connsiteX662" fmla="*/ 2394276 w 7099876"/>
              <a:gd name="connsiteY662" fmla="*/ 6283424 h 6802432"/>
              <a:gd name="connsiteX663" fmla="*/ 2395766 w 7099876"/>
              <a:gd name="connsiteY663" fmla="*/ 6291637 h 6802432"/>
              <a:gd name="connsiteX664" fmla="*/ 2394276 w 7099876"/>
              <a:gd name="connsiteY664" fmla="*/ 6283424 h 6802432"/>
              <a:gd name="connsiteX665" fmla="*/ 1908189 w 7099876"/>
              <a:gd name="connsiteY665" fmla="*/ 6282258 h 6802432"/>
              <a:gd name="connsiteX666" fmla="*/ 1911570 w 7099876"/>
              <a:gd name="connsiteY666" fmla="*/ 6283832 h 6802432"/>
              <a:gd name="connsiteX667" fmla="*/ 1910873 w 7099876"/>
              <a:gd name="connsiteY667" fmla="*/ 6288520 h 6802432"/>
              <a:gd name="connsiteX668" fmla="*/ 1907989 w 7099876"/>
              <a:gd name="connsiteY668" fmla="*/ 6289684 h 6802432"/>
              <a:gd name="connsiteX669" fmla="*/ 1906796 w 7099876"/>
              <a:gd name="connsiteY669" fmla="*/ 6291634 h 6802432"/>
              <a:gd name="connsiteX670" fmla="*/ 1903910 w 7099876"/>
              <a:gd name="connsiteY670" fmla="*/ 6292798 h 6802432"/>
              <a:gd name="connsiteX671" fmla="*/ 1901721 w 7099876"/>
              <a:gd name="connsiteY671" fmla="*/ 6289274 h 6802432"/>
              <a:gd name="connsiteX672" fmla="*/ 1902916 w 7099876"/>
              <a:gd name="connsiteY672" fmla="*/ 6287323 h 6802432"/>
              <a:gd name="connsiteX673" fmla="*/ 1908189 w 7099876"/>
              <a:gd name="connsiteY673" fmla="*/ 6282258 h 6802432"/>
              <a:gd name="connsiteX674" fmla="*/ 1590730 w 7099876"/>
              <a:gd name="connsiteY674" fmla="*/ 6281782 h 6802432"/>
              <a:gd name="connsiteX675" fmla="*/ 1601689 w 7099876"/>
              <a:gd name="connsiteY675" fmla="*/ 6284746 h 6802432"/>
              <a:gd name="connsiteX676" fmla="*/ 1600006 w 7099876"/>
              <a:gd name="connsiteY676" fmla="*/ 6284452 h 6802432"/>
              <a:gd name="connsiteX677" fmla="*/ 1590730 w 7099876"/>
              <a:gd name="connsiteY677" fmla="*/ 6281782 h 6802432"/>
              <a:gd name="connsiteX678" fmla="*/ 5137338 w 7099876"/>
              <a:gd name="connsiteY678" fmla="*/ 6277244 h 6802432"/>
              <a:gd name="connsiteX679" fmla="*/ 5109127 w 7099876"/>
              <a:gd name="connsiteY679" fmla="*/ 6317018 h 6802432"/>
              <a:gd name="connsiteX680" fmla="*/ 5105599 w 7099876"/>
              <a:gd name="connsiteY680" fmla="*/ 6321989 h 6802432"/>
              <a:gd name="connsiteX681" fmla="*/ 5090700 w 7099876"/>
              <a:gd name="connsiteY681" fmla="*/ 6307534 h 6802432"/>
              <a:gd name="connsiteX682" fmla="*/ 5137338 w 7099876"/>
              <a:gd name="connsiteY682" fmla="*/ 6277244 h 6802432"/>
              <a:gd name="connsiteX683" fmla="*/ 2205129 w 7099876"/>
              <a:gd name="connsiteY683" fmla="*/ 6277220 h 6802432"/>
              <a:gd name="connsiteX684" fmla="*/ 2197935 w 7099876"/>
              <a:gd name="connsiteY684" fmla="*/ 6283895 h 6802432"/>
              <a:gd name="connsiteX685" fmla="*/ 2205129 w 7099876"/>
              <a:gd name="connsiteY685" fmla="*/ 6277220 h 6802432"/>
              <a:gd name="connsiteX686" fmla="*/ 2080511 w 7099876"/>
              <a:gd name="connsiteY686" fmla="*/ 6276261 h 6802432"/>
              <a:gd name="connsiteX687" fmla="*/ 2088964 w 7099876"/>
              <a:gd name="connsiteY687" fmla="*/ 6280195 h 6802432"/>
              <a:gd name="connsiteX688" fmla="*/ 2076948 w 7099876"/>
              <a:gd name="connsiteY688" fmla="*/ 6289181 h 6802432"/>
              <a:gd name="connsiteX689" fmla="*/ 2080511 w 7099876"/>
              <a:gd name="connsiteY689" fmla="*/ 6276261 h 6802432"/>
              <a:gd name="connsiteX690" fmla="*/ 1920097 w 7099876"/>
              <a:gd name="connsiteY690" fmla="*/ 6274248 h 6802432"/>
              <a:gd name="connsiteX691" fmla="*/ 1920975 w 7099876"/>
              <a:gd name="connsiteY691" fmla="*/ 6277803 h 6802432"/>
              <a:gd name="connsiteX692" fmla="*/ 1913822 w 7099876"/>
              <a:gd name="connsiteY692" fmla="*/ 6279510 h 6802432"/>
              <a:gd name="connsiteX693" fmla="*/ 1920097 w 7099876"/>
              <a:gd name="connsiteY693" fmla="*/ 6274248 h 6802432"/>
              <a:gd name="connsiteX694" fmla="*/ 1660651 w 7099876"/>
              <a:gd name="connsiteY694" fmla="*/ 6273587 h 6802432"/>
              <a:gd name="connsiteX695" fmla="*/ 1667208 w 7099876"/>
              <a:gd name="connsiteY695" fmla="*/ 6276638 h 6802432"/>
              <a:gd name="connsiteX696" fmla="*/ 1668848 w 7099876"/>
              <a:gd name="connsiteY696" fmla="*/ 6277402 h 6802432"/>
              <a:gd name="connsiteX697" fmla="*/ 1666035 w 7099876"/>
              <a:gd name="connsiteY697" fmla="*/ 6278554 h 6802432"/>
              <a:gd name="connsiteX698" fmla="*/ 1662755 w 7099876"/>
              <a:gd name="connsiteY698" fmla="*/ 6277029 h 6802432"/>
              <a:gd name="connsiteX699" fmla="*/ 1655959 w 7099876"/>
              <a:gd name="connsiteY699" fmla="*/ 6281250 h 6802432"/>
              <a:gd name="connsiteX700" fmla="*/ 1654320 w 7099876"/>
              <a:gd name="connsiteY700" fmla="*/ 6280487 h 6802432"/>
              <a:gd name="connsiteX701" fmla="*/ 1655492 w 7099876"/>
              <a:gd name="connsiteY701" fmla="*/ 6278572 h 6802432"/>
              <a:gd name="connsiteX702" fmla="*/ 1659478 w 7099876"/>
              <a:gd name="connsiteY702" fmla="*/ 6275504 h 6802432"/>
              <a:gd name="connsiteX703" fmla="*/ 1660651 w 7099876"/>
              <a:gd name="connsiteY703" fmla="*/ 6273587 h 6802432"/>
              <a:gd name="connsiteX704" fmla="*/ 2487552 w 7099876"/>
              <a:gd name="connsiteY704" fmla="*/ 6273473 h 6802432"/>
              <a:gd name="connsiteX705" fmla="*/ 2490882 w 7099876"/>
              <a:gd name="connsiteY705" fmla="*/ 6276798 h 6802432"/>
              <a:gd name="connsiteX706" fmla="*/ 2487287 w 7099876"/>
              <a:gd name="connsiteY706" fmla="*/ 6279624 h 6802432"/>
              <a:gd name="connsiteX707" fmla="*/ 2487552 w 7099876"/>
              <a:gd name="connsiteY707" fmla="*/ 6273473 h 6802432"/>
              <a:gd name="connsiteX708" fmla="*/ 3640828 w 7099876"/>
              <a:gd name="connsiteY708" fmla="*/ 6271443 h 6802432"/>
              <a:gd name="connsiteX709" fmla="*/ 3659253 w 7099876"/>
              <a:gd name="connsiteY709" fmla="*/ 6280926 h 6802432"/>
              <a:gd name="connsiteX710" fmla="*/ 3655405 w 7099876"/>
              <a:gd name="connsiteY710" fmla="*/ 6286350 h 6802432"/>
              <a:gd name="connsiteX711" fmla="*/ 3636980 w 7099876"/>
              <a:gd name="connsiteY711" fmla="*/ 6276867 h 6802432"/>
              <a:gd name="connsiteX712" fmla="*/ 3640828 w 7099876"/>
              <a:gd name="connsiteY712" fmla="*/ 6271443 h 6802432"/>
              <a:gd name="connsiteX713" fmla="*/ 2336729 w 7099876"/>
              <a:gd name="connsiteY713" fmla="*/ 6271327 h 6802432"/>
              <a:gd name="connsiteX714" fmla="*/ 2345099 w 7099876"/>
              <a:gd name="connsiteY714" fmla="*/ 6275220 h 6802432"/>
              <a:gd name="connsiteX715" fmla="*/ 2320922 w 7099876"/>
              <a:gd name="connsiteY715" fmla="*/ 6311208 h 6802432"/>
              <a:gd name="connsiteX716" fmla="*/ 2324269 w 7099876"/>
              <a:gd name="connsiteY716" fmla="*/ 6312767 h 6802432"/>
              <a:gd name="connsiteX717" fmla="*/ 2325942 w 7099876"/>
              <a:gd name="connsiteY717" fmla="*/ 6313545 h 6802432"/>
              <a:gd name="connsiteX718" fmla="*/ 2327616 w 7099876"/>
              <a:gd name="connsiteY718" fmla="*/ 6314324 h 6802432"/>
              <a:gd name="connsiteX719" fmla="*/ 2324758 w 7099876"/>
              <a:gd name="connsiteY719" fmla="*/ 6315481 h 6802432"/>
              <a:gd name="connsiteX720" fmla="*/ 2318062 w 7099876"/>
              <a:gd name="connsiteY720" fmla="*/ 6312366 h 6802432"/>
              <a:gd name="connsiteX721" fmla="*/ 2316878 w 7099876"/>
              <a:gd name="connsiteY721" fmla="*/ 6314301 h 6802432"/>
              <a:gd name="connsiteX722" fmla="*/ 2303077 w 7099876"/>
              <a:gd name="connsiteY722" fmla="*/ 6322796 h 6802432"/>
              <a:gd name="connsiteX723" fmla="*/ 2295404 w 7099876"/>
              <a:gd name="connsiteY723" fmla="*/ 6314253 h 6802432"/>
              <a:gd name="connsiteX724" fmla="*/ 2319090 w 7099876"/>
              <a:gd name="connsiteY724" fmla="*/ 6275551 h 6802432"/>
              <a:gd name="connsiteX725" fmla="*/ 2336729 w 7099876"/>
              <a:gd name="connsiteY725" fmla="*/ 6271327 h 6802432"/>
              <a:gd name="connsiteX726" fmla="*/ 1977593 w 7099876"/>
              <a:gd name="connsiteY726" fmla="*/ 6268011 h 6802432"/>
              <a:gd name="connsiteX727" fmla="*/ 1978657 w 7099876"/>
              <a:gd name="connsiteY727" fmla="*/ 6273279 h 6802432"/>
              <a:gd name="connsiteX728" fmla="*/ 1974714 w 7099876"/>
              <a:gd name="connsiteY728" fmla="*/ 6276218 h 6802432"/>
              <a:gd name="connsiteX729" fmla="*/ 1971909 w 7099876"/>
              <a:gd name="connsiteY729" fmla="*/ 6277300 h 6802432"/>
              <a:gd name="connsiteX730" fmla="*/ 1969634 w 7099876"/>
              <a:gd name="connsiteY730" fmla="*/ 6281014 h 6802432"/>
              <a:gd name="connsiteX731" fmla="*/ 1968497 w 7099876"/>
              <a:gd name="connsiteY731" fmla="*/ 6282873 h 6802432"/>
              <a:gd name="connsiteX732" fmla="*/ 1965691 w 7099876"/>
              <a:gd name="connsiteY732" fmla="*/ 6283954 h 6802432"/>
              <a:gd name="connsiteX733" fmla="*/ 1963491 w 7099876"/>
              <a:gd name="connsiteY733" fmla="*/ 6280543 h 6802432"/>
              <a:gd name="connsiteX734" fmla="*/ 1965233 w 7099876"/>
              <a:gd name="connsiteY734" fmla="*/ 6274194 h 6802432"/>
              <a:gd name="connsiteX735" fmla="*/ 1968038 w 7099876"/>
              <a:gd name="connsiteY735" fmla="*/ 6273113 h 6802432"/>
              <a:gd name="connsiteX736" fmla="*/ 1966370 w 7099876"/>
              <a:gd name="connsiteY736" fmla="*/ 6272335 h 6802432"/>
              <a:gd name="connsiteX737" fmla="*/ 1965837 w 7099876"/>
              <a:gd name="connsiteY737" fmla="*/ 6269702 h 6802432"/>
              <a:gd name="connsiteX738" fmla="*/ 1967508 w 7099876"/>
              <a:gd name="connsiteY738" fmla="*/ 6270477 h 6802432"/>
              <a:gd name="connsiteX739" fmla="*/ 1969176 w 7099876"/>
              <a:gd name="connsiteY739" fmla="*/ 6271254 h 6802432"/>
              <a:gd name="connsiteX740" fmla="*/ 1973118 w 7099876"/>
              <a:gd name="connsiteY740" fmla="*/ 6268315 h 6802432"/>
              <a:gd name="connsiteX741" fmla="*/ 1977593 w 7099876"/>
              <a:gd name="connsiteY741" fmla="*/ 6268011 h 6802432"/>
              <a:gd name="connsiteX742" fmla="*/ 2423178 w 7099876"/>
              <a:gd name="connsiteY742" fmla="*/ 6267694 h 6802432"/>
              <a:gd name="connsiteX743" fmla="*/ 2425426 w 7099876"/>
              <a:gd name="connsiteY743" fmla="*/ 6271246 h 6802432"/>
              <a:gd name="connsiteX744" fmla="*/ 2421318 w 7099876"/>
              <a:gd name="connsiteY744" fmla="*/ 6274347 h 6802432"/>
              <a:gd name="connsiteX745" fmla="*/ 2418402 w 7099876"/>
              <a:gd name="connsiteY745" fmla="*/ 6275496 h 6802432"/>
              <a:gd name="connsiteX746" fmla="*/ 2415487 w 7099876"/>
              <a:gd name="connsiteY746" fmla="*/ 6276646 h 6802432"/>
              <a:gd name="connsiteX747" fmla="*/ 2412044 w 7099876"/>
              <a:gd name="connsiteY747" fmla="*/ 6275043 h 6802432"/>
              <a:gd name="connsiteX748" fmla="*/ 2413238 w 7099876"/>
              <a:gd name="connsiteY748" fmla="*/ 6273093 h 6802432"/>
              <a:gd name="connsiteX749" fmla="*/ 2417346 w 7099876"/>
              <a:gd name="connsiteY749" fmla="*/ 6269992 h 6802432"/>
              <a:gd name="connsiteX750" fmla="*/ 2418541 w 7099876"/>
              <a:gd name="connsiteY750" fmla="*/ 6268042 h 6802432"/>
              <a:gd name="connsiteX751" fmla="*/ 2423178 w 7099876"/>
              <a:gd name="connsiteY751" fmla="*/ 6267694 h 6802432"/>
              <a:gd name="connsiteX752" fmla="*/ 1545533 w 7099876"/>
              <a:gd name="connsiteY752" fmla="*/ 6266565 h 6802432"/>
              <a:gd name="connsiteX753" fmla="*/ 1545877 w 7099876"/>
              <a:gd name="connsiteY753" fmla="*/ 6269231 h 6802432"/>
              <a:gd name="connsiteX754" fmla="*/ 1538371 w 7099876"/>
              <a:gd name="connsiteY754" fmla="*/ 6278269 h 6802432"/>
              <a:gd name="connsiteX755" fmla="*/ 1532058 w 7099876"/>
              <a:gd name="connsiteY755" fmla="*/ 6285356 h 6802432"/>
              <a:gd name="connsiteX756" fmla="*/ 1530521 w 7099876"/>
              <a:gd name="connsiteY756" fmla="*/ 6284642 h 6802432"/>
              <a:gd name="connsiteX757" fmla="*/ 1528985 w 7099876"/>
              <a:gd name="connsiteY757" fmla="*/ 6283926 h 6802432"/>
              <a:gd name="connsiteX758" fmla="*/ 1535296 w 7099876"/>
              <a:gd name="connsiteY758" fmla="*/ 6276838 h 6802432"/>
              <a:gd name="connsiteX759" fmla="*/ 1542804 w 7099876"/>
              <a:gd name="connsiteY759" fmla="*/ 6267801 h 6802432"/>
              <a:gd name="connsiteX760" fmla="*/ 1545533 w 7099876"/>
              <a:gd name="connsiteY760" fmla="*/ 6266565 h 6802432"/>
              <a:gd name="connsiteX761" fmla="*/ 2356969 w 7099876"/>
              <a:gd name="connsiteY761" fmla="*/ 6266423 h 6802432"/>
              <a:gd name="connsiteX762" fmla="*/ 2358410 w 7099876"/>
              <a:gd name="connsiteY762" fmla="*/ 6268700 h 6802432"/>
              <a:gd name="connsiteX763" fmla="*/ 2352722 w 7099876"/>
              <a:gd name="connsiteY763" fmla="*/ 6276977 h 6802432"/>
              <a:gd name="connsiteX764" fmla="*/ 2356969 w 7099876"/>
              <a:gd name="connsiteY764" fmla="*/ 6266423 h 6802432"/>
              <a:gd name="connsiteX765" fmla="*/ 1998387 w 7099876"/>
              <a:gd name="connsiteY765" fmla="*/ 6266051 h 6802432"/>
              <a:gd name="connsiteX766" fmla="*/ 2003129 w 7099876"/>
              <a:gd name="connsiteY766" fmla="*/ 6272017 h 6802432"/>
              <a:gd name="connsiteX767" fmla="*/ 1996708 w 7099876"/>
              <a:gd name="connsiteY767" fmla="*/ 6271535 h 6802432"/>
              <a:gd name="connsiteX768" fmla="*/ 1992677 w 7099876"/>
              <a:gd name="connsiteY768" fmla="*/ 6267153 h 6802432"/>
              <a:gd name="connsiteX769" fmla="*/ 1998387 w 7099876"/>
              <a:gd name="connsiteY769" fmla="*/ 6266051 h 6802432"/>
              <a:gd name="connsiteX770" fmla="*/ 1764636 w 7099876"/>
              <a:gd name="connsiteY770" fmla="*/ 6262005 h 6802432"/>
              <a:gd name="connsiteX771" fmla="*/ 1763043 w 7099876"/>
              <a:gd name="connsiteY771" fmla="*/ 6271493 h 6802432"/>
              <a:gd name="connsiteX772" fmla="*/ 1755981 w 7099876"/>
              <a:gd name="connsiteY772" fmla="*/ 6270125 h 6802432"/>
              <a:gd name="connsiteX773" fmla="*/ 1753205 w 7099876"/>
              <a:gd name="connsiteY773" fmla="*/ 6266916 h 6802432"/>
              <a:gd name="connsiteX774" fmla="*/ 1764636 w 7099876"/>
              <a:gd name="connsiteY774" fmla="*/ 6262005 h 6802432"/>
              <a:gd name="connsiteX775" fmla="*/ 1627303 w 7099876"/>
              <a:gd name="connsiteY775" fmla="*/ 6259861 h 6802432"/>
              <a:gd name="connsiteX776" fmla="*/ 1629439 w 7099876"/>
              <a:gd name="connsiteY776" fmla="*/ 6263412 h 6802432"/>
              <a:gd name="connsiteX777" fmla="*/ 1629458 w 7099876"/>
              <a:gd name="connsiteY777" fmla="*/ 6264700 h 6802432"/>
              <a:gd name="connsiteX778" fmla="*/ 1628220 w 7099876"/>
              <a:gd name="connsiteY778" fmla="*/ 6265402 h 6802432"/>
              <a:gd name="connsiteX779" fmla="*/ 1610392 w 7099876"/>
              <a:gd name="connsiteY779" fmla="*/ 6269893 h 6802432"/>
              <a:gd name="connsiteX780" fmla="*/ 1607037 w 7099876"/>
              <a:gd name="connsiteY780" fmla="*/ 6268333 h 6802432"/>
              <a:gd name="connsiteX781" fmla="*/ 1606579 w 7099876"/>
              <a:gd name="connsiteY781" fmla="*/ 6265561 h 6802432"/>
              <a:gd name="connsiteX782" fmla="*/ 1627303 w 7099876"/>
              <a:gd name="connsiteY782" fmla="*/ 6259861 h 6802432"/>
              <a:gd name="connsiteX783" fmla="*/ 1734994 w 7099876"/>
              <a:gd name="connsiteY783" fmla="*/ 6258058 h 6802432"/>
              <a:gd name="connsiteX784" fmla="*/ 1737182 w 7099876"/>
              <a:gd name="connsiteY784" fmla="*/ 6261582 h 6802432"/>
              <a:gd name="connsiteX785" fmla="*/ 1734794 w 7099876"/>
              <a:gd name="connsiteY785" fmla="*/ 6265483 h 6802432"/>
              <a:gd name="connsiteX786" fmla="*/ 1734385 w 7099876"/>
              <a:gd name="connsiteY786" fmla="*/ 6267486 h 6802432"/>
              <a:gd name="connsiteX787" fmla="*/ 1733601 w 7099876"/>
              <a:gd name="connsiteY787" fmla="*/ 6267434 h 6802432"/>
              <a:gd name="connsiteX788" fmla="*/ 1730219 w 7099876"/>
              <a:gd name="connsiteY788" fmla="*/ 6265861 h 6802432"/>
              <a:gd name="connsiteX789" fmla="*/ 1730917 w 7099876"/>
              <a:gd name="connsiteY789" fmla="*/ 6261173 h 6802432"/>
              <a:gd name="connsiteX790" fmla="*/ 1732110 w 7099876"/>
              <a:gd name="connsiteY790" fmla="*/ 6259222 h 6802432"/>
              <a:gd name="connsiteX791" fmla="*/ 1734994 w 7099876"/>
              <a:gd name="connsiteY791" fmla="*/ 6258058 h 6802432"/>
              <a:gd name="connsiteX792" fmla="*/ 1840503 w 7099876"/>
              <a:gd name="connsiteY792" fmla="*/ 6255686 h 6802432"/>
              <a:gd name="connsiteX793" fmla="*/ 1845225 w 7099876"/>
              <a:gd name="connsiteY793" fmla="*/ 6256181 h 6802432"/>
              <a:gd name="connsiteX794" fmla="*/ 1847900 w 7099876"/>
              <a:gd name="connsiteY794" fmla="*/ 6256593 h 6802432"/>
              <a:gd name="connsiteX795" fmla="*/ 1850046 w 7099876"/>
              <a:gd name="connsiteY795" fmla="*/ 6260127 h 6802432"/>
              <a:gd name="connsiteX796" fmla="*/ 1839625 w 7099876"/>
              <a:gd name="connsiteY796" fmla="*/ 6255595 h 6802432"/>
              <a:gd name="connsiteX797" fmla="*/ 1839909 w 7099876"/>
              <a:gd name="connsiteY797" fmla="*/ 6255626 h 6802432"/>
              <a:gd name="connsiteX798" fmla="*/ 1838199 w 7099876"/>
              <a:gd name="connsiteY798" fmla="*/ 6259686 h 6802432"/>
              <a:gd name="connsiteX799" fmla="*/ 1838776 w 7099876"/>
              <a:gd name="connsiteY799" fmla="*/ 6257419 h 6802432"/>
              <a:gd name="connsiteX800" fmla="*/ 1834216 w 7099876"/>
              <a:gd name="connsiteY800" fmla="*/ 6257834 h 6802432"/>
              <a:gd name="connsiteX801" fmla="*/ 1839625 w 7099876"/>
              <a:gd name="connsiteY801" fmla="*/ 6255595 h 6802432"/>
              <a:gd name="connsiteX802" fmla="*/ 1839985 w 7099876"/>
              <a:gd name="connsiteY802" fmla="*/ 6255446 h 6802432"/>
              <a:gd name="connsiteX803" fmla="*/ 1840503 w 7099876"/>
              <a:gd name="connsiteY803" fmla="*/ 6255686 h 6802432"/>
              <a:gd name="connsiteX804" fmla="*/ 1839909 w 7099876"/>
              <a:gd name="connsiteY804" fmla="*/ 6255626 h 6802432"/>
              <a:gd name="connsiteX805" fmla="*/ 1856783 w 7099876"/>
              <a:gd name="connsiteY805" fmla="*/ 6255252 h 6802432"/>
              <a:gd name="connsiteX806" fmla="*/ 1866255 w 7099876"/>
              <a:gd name="connsiteY806" fmla="*/ 6255586 h 6802432"/>
              <a:gd name="connsiteX807" fmla="*/ 1852104 w 7099876"/>
              <a:gd name="connsiteY807" fmla="*/ 6260638 h 6802432"/>
              <a:gd name="connsiteX808" fmla="*/ 1856783 w 7099876"/>
              <a:gd name="connsiteY808" fmla="*/ 6255252 h 6802432"/>
              <a:gd name="connsiteX809" fmla="*/ 2009364 w 7099876"/>
              <a:gd name="connsiteY809" fmla="*/ 6255049 h 6802432"/>
              <a:gd name="connsiteX810" fmla="*/ 2012747 w 7099876"/>
              <a:gd name="connsiteY810" fmla="*/ 6256622 h 6802432"/>
              <a:gd name="connsiteX811" fmla="*/ 2013244 w 7099876"/>
              <a:gd name="connsiteY811" fmla="*/ 6259360 h 6802432"/>
              <a:gd name="connsiteX812" fmla="*/ 2009165 w 7099876"/>
              <a:gd name="connsiteY812" fmla="*/ 6262474 h 6802432"/>
              <a:gd name="connsiteX813" fmla="*/ 2006280 w 7099876"/>
              <a:gd name="connsiteY813" fmla="*/ 6263637 h 6802432"/>
              <a:gd name="connsiteX814" fmla="*/ 2003395 w 7099876"/>
              <a:gd name="connsiteY814" fmla="*/ 6264802 h 6802432"/>
              <a:gd name="connsiteX815" fmla="*/ 2002899 w 7099876"/>
              <a:gd name="connsiteY815" fmla="*/ 6262064 h 6802432"/>
              <a:gd name="connsiteX816" fmla="*/ 2005287 w 7099876"/>
              <a:gd name="connsiteY816" fmla="*/ 6258163 h 6802432"/>
              <a:gd name="connsiteX817" fmla="*/ 2009364 w 7099876"/>
              <a:gd name="connsiteY817" fmla="*/ 6255049 h 6802432"/>
              <a:gd name="connsiteX818" fmla="*/ 1939941 w 7099876"/>
              <a:gd name="connsiteY818" fmla="*/ 6254966 h 6802432"/>
              <a:gd name="connsiteX819" fmla="*/ 1941943 w 7099876"/>
              <a:gd name="connsiteY819" fmla="*/ 6258404 h 6802432"/>
              <a:gd name="connsiteX820" fmla="*/ 1936765 w 7099876"/>
              <a:gd name="connsiteY820" fmla="*/ 6263512 h 6802432"/>
              <a:gd name="connsiteX821" fmla="*/ 1931969 w 7099876"/>
              <a:gd name="connsiteY821" fmla="*/ 6261281 h 6802432"/>
              <a:gd name="connsiteX822" fmla="*/ 1931564 w 7099876"/>
              <a:gd name="connsiteY822" fmla="*/ 6258586 h 6802432"/>
              <a:gd name="connsiteX823" fmla="*/ 1935551 w 7099876"/>
              <a:gd name="connsiteY823" fmla="*/ 6255429 h 6802432"/>
              <a:gd name="connsiteX824" fmla="*/ 1939941 w 7099876"/>
              <a:gd name="connsiteY824" fmla="*/ 6254966 h 6802432"/>
              <a:gd name="connsiteX825" fmla="*/ 1525232 w 7099876"/>
              <a:gd name="connsiteY825" fmla="*/ 6254434 h 6802432"/>
              <a:gd name="connsiteX826" fmla="*/ 1531798 w 7099876"/>
              <a:gd name="connsiteY826" fmla="*/ 6264873 h 6802432"/>
              <a:gd name="connsiteX827" fmla="*/ 1530117 w 7099876"/>
              <a:gd name="connsiteY827" fmla="*/ 6264091 h 6802432"/>
              <a:gd name="connsiteX828" fmla="*/ 1526599 w 7099876"/>
              <a:gd name="connsiteY828" fmla="*/ 6269839 h 6802432"/>
              <a:gd name="connsiteX829" fmla="*/ 1517023 w 7099876"/>
              <a:gd name="connsiteY829" fmla="*/ 6267844 h 6802432"/>
              <a:gd name="connsiteX830" fmla="*/ 1518041 w 7099876"/>
              <a:gd name="connsiteY830" fmla="*/ 6273241 h 6802432"/>
              <a:gd name="connsiteX831" fmla="*/ 1520229 w 7099876"/>
              <a:gd name="connsiteY831" fmla="*/ 6276719 h 6802432"/>
              <a:gd name="connsiteX832" fmla="*/ 1513859 w 7099876"/>
              <a:gd name="connsiteY832" fmla="*/ 6283600 h 6802432"/>
              <a:gd name="connsiteX833" fmla="*/ 1511007 w 7099876"/>
              <a:gd name="connsiteY833" fmla="*/ 6284734 h 6802432"/>
              <a:gd name="connsiteX834" fmla="*/ 1512021 w 7099876"/>
              <a:gd name="connsiteY834" fmla="*/ 6290130 h 6802432"/>
              <a:gd name="connsiteX835" fmla="*/ 1514873 w 7099876"/>
              <a:gd name="connsiteY835" fmla="*/ 6288996 h 6802432"/>
              <a:gd name="connsiteX836" fmla="*/ 1521089 w 7099876"/>
              <a:gd name="connsiteY836" fmla="*/ 6289426 h 6802432"/>
              <a:gd name="connsiteX837" fmla="*/ 1507174 w 7099876"/>
              <a:gd name="connsiteY837" fmla="*/ 6305105 h 6802432"/>
              <a:gd name="connsiteX838" fmla="*/ 1506979 w 7099876"/>
              <a:gd name="connsiteY838" fmla="*/ 6287785 h 6802432"/>
              <a:gd name="connsiteX839" fmla="*/ 1505963 w 7099876"/>
              <a:gd name="connsiteY839" fmla="*/ 6282388 h 6802432"/>
              <a:gd name="connsiteX840" fmla="*/ 1507136 w 7099876"/>
              <a:gd name="connsiteY840" fmla="*/ 6280473 h 6802432"/>
              <a:gd name="connsiteX841" fmla="*/ 1509989 w 7099876"/>
              <a:gd name="connsiteY841" fmla="*/ 6279339 h 6802432"/>
              <a:gd name="connsiteX842" fmla="*/ 1515696 w 7099876"/>
              <a:gd name="connsiteY842" fmla="*/ 6277072 h 6802432"/>
              <a:gd name="connsiteX843" fmla="*/ 1515188 w 7099876"/>
              <a:gd name="connsiteY843" fmla="*/ 6274374 h 6802432"/>
              <a:gd name="connsiteX844" fmla="*/ 1511983 w 7099876"/>
              <a:gd name="connsiteY844" fmla="*/ 6265498 h 6802432"/>
              <a:gd name="connsiteX845" fmla="*/ 1514836 w 7099876"/>
              <a:gd name="connsiteY845" fmla="*/ 6264365 h 6802432"/>
              <a:gd name="connsiteX846" fmla="*/ 1514327 w 7099876"/>
              <a:gd name="connsiteY846" fmla="*/ 6261666 h 6802432"/>
              <a:gd name="connsiteX847" fmla="*/ 1525232 w 7099876"/>
              <a:gd name="connsiteY847" fmla="*/ 6254434 h 6802432"/>
              <a:gd name="connsiteX848" fmla="*/ 3184065 w 7099876"/>
              <a:gd name="connsiteY848" fmla="*/ 6253530 h 6802432"/>
              <a:gd name="connsiteX849" fmla="*/ 3202491 w 7099876"/>
              <a:gd name="connsiteY849" fmla="*/ 6263014 h 6802432"/>
              <a:gd name="connsiteX850" fmla="*/ 3198643 w 7099876"/>
              <a:gd name="connsiteY850" fmla="*/ 6268439 h 6802432"/>
              <a:gd name="connsiteX851" fmla="*/ 3184065 w 7099876"/>
              <a:gd name="connsiteY851" fmla="*/ 6253530 h 6802432"/>
              <a:gd name="connsiteX852" fmla="*/ 2221591 w 7099876"/>
              <a:gd name="connsiteY852" fmla="*/ 6250645 h 6802432"/>
              <a:gd name="connsiteX853" fmla="*/ 2223283 w 7099876"/>
              <a:gd name="connsiteY853" fmla="*/ 6251432 h 6802432"/>
              <a:gd name="connsiteX854" fmla="*/ 2227837 w 7099876"/>
              <a:gd name="connsiteY854" fmla="*/ 6251089 h 6802432"/>
              <a:gd name="connsiteX855" fmla="*/ 2229528 w 7099876"/>
              <a:gd name="connsiteY855" fmla="*/ 6251876 h 6802432"/>
              <a:gd name="connsiteX856" fmla="*/ 2226664 w 7099876"/>
              <a:gd name="connsiteY856" fmla="*/ 6253006 h 6802432"/>
              <a:gd name="connsiteX857" fmla="*/ 2223801 w 7099876"/>
              <a:gd name="connsiteY857" fmla="*/ 6254134 h 6802432"/>
              <a:gd name="connsiteX858" fmla="*/ 2226010 w 7099876"/>
              <a:gd name="connsiteY858" fmla="*/ 6257624 h 6802432"/>
              <a:gd name="connsiteX859" fmla="*/ 2223147 w 7099876"/>
              <a:gd name="connsiteY859" fmla="*/ 6258752 h 6802432"/>
              <a:gd name="connsiteX860" fmla="*/ 2220420 w 7099876"/>
              <a:gd name="connsiteY860" fmla="*/ 6252561 h 6802432"/>
              <a:gd name="connsiteX861" fmla="*/ 2221591 w 7099876"/>
              <a:gd name="connsiteY861" fmla="*/ 6250645 h 6802432"/>
              <a:gd name="connsiteX862" fmla="*/ 2083308 w 7099876"/>
              <a:gd name="connsiteY862" fmla="*/ 6250074 h 6802432"/>
              <a:gd name="connsiteX863" fmla="*/ 2082530 w 7099876"/>
              <a:gd name="connsiteY863" fmla="*/ 6254569 h 6802432"/>
              <a:gd name="connsiteX864" fmla="*/ 2080215 w 7099876"/>
              <a:gd name="connsiteY864" fmla="*/ 6258351 h 6802432"/>
              <a:gd name="connsiteX865" fmla="*/ 2079059 w 7099876"/>
              <a:gd name="connsiteY865" fmla="*/ 6260242 h 6802432"/>
              <a:gd name="connsiteX866" fmla="*/ 2073670 w 7099876"/>
              <a:gd name="connsiteY866" fmla="*/ 6262594 h 6802432"/>
              <a:gd name="connsiteX867" fmla="*/ 2072910 w 7099876"/>
              <a:gd name="connsiteY867" fmla="*/ 6257381 h 6802432"/>
              <a:gd name="connsiteX868" fmla="*/ 2075224 w 7099876"/>
              <a:gd name="connsiteY868" fmla="*/ 6253599 h 6802432"/>
              <a:gd name="connsiteX869" fmla="*/ 2076382 w 7099876"/>
              <a:gd name="connsiteY869" fmla="*/ 6251709 h 6802432"/>
              <a:gd name="connsiteX870" fmla="*/ 2083308 w 7099876"/>
              <a:gd name="connsiteY870" fmla="*/ 6250074 h 6802432"/>
              <a:gd name="connsiteX871" fmla="*/ 2036650 w 7099876"/>
              <a:gd name="connsiteY871" fmla="*/ 6246123 h 6802432"/>
              <a:gd name="connsiteX872" fmla="*/ 2044502 w 7099876"/>
              <a:gd name="connsiteY872" fmla="*/ 6247008 h 6802432"/>
              <a:gd name="connsiteX873" fmla="*/ 2040984 w 7099876"/>
              <a:gd name="connsiteY873" fmla="*/ 6252755 h 6802432"/>
              <a:gd name="connsiteX874" fmla="*/ 2035758 w 7099876"/>
              <a:gd name="connsiteY874" fmla="*/ 6250324 h 6802432"/>
              <a:gd name="connsiteX875" fmla="*/ 2036650 w 7099876"/>
              <a:gd name="connsiteY875" fmla="*/ 6246123 h 6802432"/>
              <a:gd name="connsiteX876" fmla="*/ 3312195 w 7099876"/>
              <a:gd name="connsiteY876" fmla="*/ 6244955 h 6802432"/>
              <a:gd name="connsiteX877" fmla="*/ 3325784 w 7099876"/>
              <a:gd name="connsiteY877" fmla="*/ 6258775 h 6802432"/>
              <a:gd name="connsiteX878" fmla="*/ 3322236 w 7099876"/>
              <a:gd name="connsiteY878" fmla="*/ 6263777 h 6802432"/>
              <a:gd name="connsiteX879" fmla="*/ 3318321 w 7099876"/>
              <a:gd name="connsiteY879" fmla="*/ 6265175 h 6802432"/>
              <a:gd name="connsiteX880" fmla="*/ 3301551 w 7099876"/>
              <a:gd name="connsiteY880" fmla="*/ 6259959 h 6802432"/>
              <a:gd name="connsiteX881" fmla="*/ 3305099 w 7099876"/>
              <a:gd name="connsiteY881" fmla="*/ 6254957 h 6802432"/>
              <a:gd name="connsiteX882" fmla="*/ 3312195 w 7099876"/>
              <a:gd name="connsiteY882" fmla="*/ 6244955 h 6802432"/>
              <a:gd name="connsiteX883" fmla="*/ 5163887 w 7099876"/>
              <a:gd name="connsiteY883" fmla="*/ 6244249 h 6802432"/>
              <a:gd name="connsiteX884" fmla="*/ 5180446 w 7099876"/>
              <a:gd name="connsiteY884" fmla="*/ 6251923 h 6802432"/>
              <a:gd name="connsiteX885" fmla="*/ 5176919 w 7099876"/>
              <a:gd name="connsiteY885" fmla="*/ 6256895 h 6802432"/>
              <a:gd name="connsiteX886" fmla="*/ 5137338 w 7099876"/>
              <a:gd name="connsiteY886" fmla="*/ 6277244 h 6802432"/>
              <a:gd name="connsiteX887" fmla="*/ 5158497 w 7099876"/>
              <a:gd name="connsiteY887" fmla="*/ 6247414 h 6802432"/>
              <a:gd name="connsiteX888" fmla="*/ 5163887 w 7099876"/>
              <a:gd name="connsiteY888" fmla="*/ 6244249 h 6802432"/>
              <a:gd name="connsiteX889" fmla="*/ 2128173 w 7099876"/>
              <a:gd name="connsiteY889" fmla="*/ 6244097 h 6802432"/>
              <a:gd name="connsiteX890" fmla="*/ 2129886 w 7099876"/>
              <a:gd name="connsiteY890" fmla="*/ 6252055 h 6802432"/>
              <a:gd name="connsiteX891" fmla="*/ 2124835 w 7099876"/>
              <a:gd name="connsiteY891" fmla="*/ 6251792 h 6802432"/>
              <a:gd name="connsiteX892" fmla="*/ 2121917 w 7099876"/>
              <a:gd name="connsiteY892" fmla="*/ 6250733 h 6802432"/>
              <a:gd name="connsiteX893" fmla="*/ 2128173 w 7099876"/>
              <a:gd name="connsiteY893" fmla="*/ 6244097 h 6802432"/>
              <a:gd name="connsiteX894" fmla="*/ 1860493 w 7099876"/>
              <a:gd name="connsiteY894" fmla="*/ 6243060 h 6802432"/>
              <a:gd name="connsiteX895" fmla="*/ 1862132 w 7099876"/>
              <a:gd name="connsiteY895" fmla="*/ 6243823 h 6802432"/>
              <a:gd name="connsiteX896" fmla="*/ 1863137 w 7099876"/>
              <a:gd name="connsiteY896" fmla="*/ 6249063 h 6802432"/>
              <a:gd name="connsiteX897" fmla="*/ 1860360 w 7099876"/>
              <a:gd name="connsiteY897" fmla="*/ 6250158 h 6802432"/>
              <a:gd name="connsiteX898" fmla="*/ 1859858 w 7099876"/>
              <a:gd name="connsiteY898" fmla="*/ 6247539 h 6802432"/>
              <a:gd name="connsiteX899" fmla="*/ 1860493 w 7099876"/>
              <a:gd name="connsiteY899" fmla="*/ 6243060 h 6802432"/>
              <a:gd name="connsiteX900" fmla="*/ 1738831 w 7099876"/>
              <a:gd name="connsiteY900" fmla="*/ 6238079 h 6802432"/>
              <a:gd name="connsiteX901" fmla="*/ 1742665 w 7099876"/>
              <a:gd name="connsiteY901" fmla="*/ 6239776 h 6802432"/>
              <a:gd name="connsiteX902" fmla="*/ 1738024 w 7099876"/>
              <a:gd name="connsiteY902" fmla="*/ 6242462 h 6802432"/>
              <a:gd name="connsiteX903" fmla="*/ 1738831 w 7099876"/>
              <a:gd name="connsiteY903" fmla="*/ 6238079 h 6802432"/>
              <a:gd name="connsiteX904" fmla="*/ 3168923 w 7099876"/>
              <a:gd name="connsiteY904" fmla="*/ 6236278 h 6802432"/>
              <a:gd name="connsiteX905" fmla="*/ 3178194 w 7099876"/>
              <a:gd name="connsiteY905" fmla="*/ 6238170 h 6802432"/>
              <a:gd name="connsiteX906" fmla="*/ 3174773 w 7099876"/>
              <a:gd name="connsiteY906" fmla="*/ 6242992 h 6802432"/>
              <a:gd name="connsiteX907" fmla="*/ 3169830 w 7099876"/>
              <a:gd name="connsiteY907" fmla="*/ 6244973 h 6802432"/>
              <a:gd name="connsiteX908" fmla="*/ 3167010 w 7099876"/>
              <a:gd name="connsiteY908" fmla="*/ 6240641 h 6802432"/>
              <a:gd name="connsiteX909" fmla="*/ 3168923 w 7099876"/>
              <a:gd name="connsiteY909" fmla="*/ 6236278 h 6802432"/>
              <a:gd name="connsiteX910" fmla="*/ 2472009 w 7099876"/>
              <a:gd name="connsiteY910" fmla="*/ 6236116 h 6802432"/>
              <a:gd name="connsiteX911" fmla="*/ 2480677 w 7099876"/>
              <a:gd name="connsiteY911" fmla="*/ 6237764 h 6802432"/>
              <a:gd name="connsiteX912" fmla="*/ 2466385 w 7099876"/>
              <a:gd name="connsiteY912" fmla="*/ 6243046 h 6802432"/>
              <a:gd name="connsiteX913" fmla="*/ 2472009 w 7099876"/>
              <a:gd name="connsiteY913" fmla="*/ 6236116 h 6802432"/>
              <a:gd name="connsiteX914" fmla="*/ 2413621 w 7099876"/>
              <a:gd name="connsiteY914" fmla="*/ 6233532 h 6802432"/>
              <a:gd name="connsiteX915" fmla="*/ 2418847 w 7099876"/>
              <a:gd name="connsiteY915" fmla="*/ 6235964 h 6802432"/>
              <a:gd name="connsiteX916" fmla="*/ 2420278 w 7099876"/>
              <a:gd name="connsiteY916" fmla="*/ 6238196 h 6802432"/>
              <a:gd name="connsiteX917" fmla="*/ 2418201 w 7099876"/>
              <a:gd name="connsiteY917" fmla="*/ 6240676 h 6802432"/>
              <a:gd name="connsiteX918" fmla="*/ 2414620 w 7099876"/>
              <a:gd name="connsiteY918" fmla="*/ 6246527 h 6802432"/>
              <a:gd name="connsiteX919" fmla="*/ 2411038 w 7099876"/>
              <a:gd name="connsiteY919" fmla="*/ 6252379 h 6802432"/>
              <a:gd name="connsiteX920" fmla="*/ 2404618 w 7099876"/>
              <a:gd name="connsiteY920" fmla="*/ 6251898 h 6802432"/>
              <a:gd name="connsiteX921" fmla="*/ 2402327 w 7099876"/>
              <a:gd name="connsiteY921" fmla="*/ 6248326 h 6802432"/>
              <a:gd name="connsiteX922" fmla="*/ 2405909 w 7099876"/>
              <a:gd name="connsiteY922" fmla="*/ 6242474 h 6802432"/>
              <a:gd name="connsiteX923" fmla="*/ 2407103 w 7099876"/>
              <a:gd name="connsiteY923" fmla="*/ 6240523 h 6802432"/>
              <a:gd name="connsiteX924" fmla="*/ 2413621 w 7099876"/>
              <a:gd name="connsiteY924" fmla="*/ 6233532 h 6802432"/>
              <a:gd name="connsiteX925" fmla="*/ 1637594 w 7099876"/>
              <a:gd name="connsiteY925" fmla="*/ 6232391 h 6802432"/>
              <a:gd name="connsiteX926" fmla="*/ 1646169 w 7099876"/>
              <a:gd name="connsiteY926" fmla="*/ 6237015 h 6802432"/>
              <a:gd name="connsiteX927" fmla="*/ 1641096 w 7099876"/>
              <a:gd name="connsiteY927" fmla="*/ 6234654 h 6802432"/>
              <a:gd name="connsiteX928" fmla="*/ 1631191 w 7099876"/>
              <a:gd name="connsiteY928" fmla="*/ 6240190 h 6802432"/>
              <a:gd name="connsiteX929" fmla="*/ 1637594 w 7099876"/>
              <a:gd name="connsiteY929" fmla="*/ 6232391 h 6802432"/>
              <a:gd name="connsiteX930" fmla="*/ 1875938 w 7099876"/>
              <a:gd name="connsiteY930" fmla="*/ 6232346 h 6802432"/>
              <a:gd name="connsiteX931" fmla="*/ 1874918 w 7099876"/>
              <a:gd name="connsiteY931" fmla="*/ 6244657 h 6802432"/>
              <a:gd name="connsiteX932" fmla="*/ 1870792 w 7099876"/>
              <a:gd name="connsiteY932" fmla="*/ 6247852 h 6802432"/>
              <a:gd name="connsiteX933" fmla="*/ 1875938 w 7099876"/>
              <a:gd name="connsiteY933" fmla="*/ 6232346 h 6802432"/>
              <a:gd name="connsiteX934" fmla="*/ 1854616 w 7099876"/>
              <a:gd name="connsiteY934" fmla="*/ 6232270 h 6802432"/>
              <a:gd name="connsiteX935" fmla="*/ 1856336 w 7099876"/>
              <a:gd name="connsiteY935" fmla="*/ 6233070 h 6802432"/>
              <a:gd name="connsiteX936" fmla="*/ 1849271 w 7099876"/>
              <a:gd name="connsiteY936" fmla="*/ 6237390 h 6802432"/>
              <a:gd name="connsiteX937" fmla="*/ 1843924 w 7099876"/>
              <a:gd name="connsiteY937" fmla="*/ 6242510 h 6802432"/>
              <a:gd name="connsiteX938" fmla="*/ 1842202 w 7099876"/>
              <a:gd name="connsiteY938" fmla="*/ 6241709 h 6802432"/>
              <a:gd name="connsiteX939" fmla="*/ 1840481 w 7099876"/>
              <a:gd name="connsiteY939" fmla="*/ 6240908 h 6802432"/>
              <a:gd name="connsiteX940" fmla="*/ 1841689 w 7099876"/>
              <a:gd name="connsiteY940" fmla="*/ 6238934 h 6802432"/>
              <a:gd name="connsiteX941" fmla="*/ 1847547 w 7099876"/>
              <a:gd name="connsiteY941" fmla="*/ 6236588 h 6802432"/>
              <a:gd name="connsiteX942" fmla="*/ 1854616 w 7099876"/>
              <a:gd name="connsiteY942" fmla="*/ 6232270 h 6802432"/>
              <a:gd name="connsiteX943" fmla="*/ 1738482 w 7099876"/>
              <a:gd name="connsiteY943" fmla="*/ 6230741 h 6802432"/>
              <a:gd name="connsiteX944" fmla="*/ 1746352 w 7099876"/>
              <a:gd name="connsiteY944" fmla="*/ 6239178 h 6802432"/>
              <a:gd name="connsiteX945" fmla="*/ 1736207 w 7099876"/>
              <a:gd name="connsiteY945" fmla="*/ 6234457 h 6802432"/>
              <a:gd name="connsiteX946" fmla="*/ 1740726 w 7099876"/>
              <a:gd name="connsiteY946" fmla="*/ 6234172 h 6802432"/>
              <a:gd name="connsiteX947" fmla="*/ 1738482 w 7099876"/>
              <a:gd name="connsiteY947" fmla="*/ 6230741 h 6802432"/>
              <a:gd name="connsiteX948" fmla="*/ 1535674 w 7099876"/>
              <a:gd name="connsiteY948" fmla="*/ 6229757 h 6802432"/>
              <a:gd name="connsiteX949" fmla="*/ 1538001 w 7099876"/>
              <a:gd name="connsiteY949" fmla="*/ 6233269 h 6802432"/>
              <a:gd name="connsiteX950" fmla="*/ 1535110 w 7099876"/>
              <a:gd name="connsiteY950" fmla="*/ 6238908 h 6802432"/>
              <a:gd name="connsiteX951" fmla="*/ 1530473 w 7099876"/>
              <a:gd name="connsiteY951" fmla="*/ 6241914 h 6802432"/>
              <a:gd name="connsiteX952" fmla="*/ 1524089 w 7099876"/>
              <a:gd name="connsiteY952" fmla="*/ 6241372 h 6802432"/>
              <a:gd name="connsiteX953" fmla="*/ 1524662 w 7099876"/>
              <a:gd name="connsiteY953" fmla="*/ 6236779 h 6802432"/>
              <a:gd name="connsiteX954" fmla="*/ 1525819 w 7099876"/>
              <a:gd name="connsiteY954" fmla="*/ 6234889 h 6802432"/>
              <a:gd name="connsiteX955" fmla="*/ 1531033 w 7099876"/>
              <a:gd name="connsiteY955" fmla="*/ 6230026 h 6802432"/>
              <a:gd name="connsiteX956" fmla="*/ 1535674 w 7099876"/>
              <a:gd name="connsiteY956" fmla="*/ 6229757 h 6802432"/>
              <a:gd name="connsiteX957" fmla="*/ 3136061 w 7099876"/>
              <a:gd name="connsiteY957" fmla="*/ 6229402 h 6802432"/>
              <a:gd name="connsiteX958" fmla="*/ 3153199 w 7099876"/>
              <a:gd name="connsiteY958" fmla="*/ 6238222 h 6802432"/>
              <a:gd name="connsiteX959" fmla="*/ 3170336 w 7099876"/>
              <a:gd name="connsiteY959" fmla="*/ 6247043 h 6802432"/>
              <a:gd name="connsiteX960" fmla="*/ 3166789 w 7099876"/>
              <a:gd name="connsiteY960" fmla="*/ 6252044 h 6802432"/>
              <a:gd name="connsiteX961" fmla="*/ 3149651 w 7099876"/>
              <a:gd name="connsiteY961" fmla="*/ 6243223 h 6802432"/>
              <a:gd name="connsiteX962" fmla="*/ 3136061 w 7099876"/>
              <a:gd name="connsiteY962" fmla="*/ 6229402 h 6802432"/>
              <a:gd name="connsiteX963" fmla="*/ 2107204 w 7099876"/>
              <a:gd name="connsiteY963" fmla="*/ 6228969 h 6802432"/>
              <a:gd name="connsiteX964" fmla="*/ 2104377 w 7099876"/>
              <a:gd name="connsiteY964" fmla="*/ 6234945 h 6802432"/>
              <a:gd name="connsiteX965" fmla="*/ 2095998 w 7099876"/>
              <a:gd name="connsiteY965" fmla="*/ 6236436 h 6802432"/>
              <a:gd name="connsiteX966" fmla="*/ 2107204 w 7099876"/>
              <a:gd name="connsiteY966" fmla="*/ 6228969 h 6802432"/>
              <a:gd name="connsiteX967" fmla="*/ 2224295 w 7099876"/>
              <a:gd name="connsiteY967" fmla="*/ 6228488 h 6802432"/>
              <a:gd name="connsiteX968" fmla="*/ 2229961 w 7099876"/>
              <a:gd name="connsiteY968" fmla="*/ 6229702 h 6802432"/>
              <a:gd name="connsiteX969" fmla="*/ 2233944 w 7099876"/>
              <a:gd name="connsiteY969" fmla="*/ 6233793 h 6802432"/>
              <a:gd name="connsiteX970" fmla="*/ 2235631 w 7099876"/>
              <a:gd name="connsiteY970" fmla="*/ 6235216 h 6802432"/>
              <a:gd name="connsiteX971" fmla="*/ 2224295 w 7099876"/>
              <a:gd name="connsiteY971" fmla="*/ 6228488 h 6802432"/>
              <a:gd name="connsiteX972" fmla="*/ 2150749 w 7099876"/>
              <a:gd name="connsiteY972" fmla="*/ 6225065 h 6802432"/>
              <a:gd name="connsiteX973" fmla="*/ 2151139 w 7099876"/>
              <a:gd name="connsiteY973" fmla="*/ 6226814 h 6802432"/>
              <a:gd name="connsiteX974" fmla="*/ 2140547 w 7099876"/>
              <a:gd name="connsiteY974" fmla="*/ 6234639 h 6802432"/>
              <a:gd name="connsiteX975" fmla="*/ 2150749 w 7099876"/>
              <a:gd name="connsiteY975" fmla="*/ 6225065 h 6802432"/>
              <a:gd name="connsiteX976" fmla="*/ 2202721 w 7099876"/>
              <a:gd name="connsiteY976" fmla="*/ 6221502 h 6802432"/>
              <a:gd name="connsiteX977" fmla="*/ 2204870 w 7099876"/>
              <a:gd name="connsiteY977" fmla="*/ 6224975 h 6802432"/>
              <a:gd name="connsiteX978" fmla="*/ 2203692 w 7099876"/>
              <a:gd name="connsiteY978" fmla="*/ 6226899 h 6802432"/>
              <a:gd name="connsiteX979" fmla="*/ 2205355 w 7099876"/>
              <a:gd name="connsiteY979" fmla="*/ 6227673 h 6802432"/>
              <a:gd name="connsiteX980" fmla="*/ 2206533 w 7099876"/>
              <a:gd name="connsiteY980" fmla="*/ 6225749 h 6802432"/>
              <a:gd name="connsiteX981" fmla="*/ 2211038 w 7099876"/>
              <a:gd name="connsiteY981" fmla="*/ 6225372 h 6802432"/>
              <a:gd name="connsiteX982" fmla="*/ 2213188 w 7099876"/>
              <a:gd name="connsiteY982" fmla="*/ 6228847 h 6802432"/>
              <a:gd name="connsiteX983" fmla="*/ 2209167 w 7099876"/>
              <a:gd name="connsiteY983" fmla="*/ 6231922 h 6802432"/>
              <a:gd name="connsiteX984" fmla="*/ 2210830 w 7099876"/>
              <a:gd name="connsiteY984" fmla="*/ 6232695 h 6802432"/>
              <a:gd name="connsiteX985" fmla="*/ 2197723 w 7099876"/>
              <a:gd name="connsiteY985" fmla="*/ 6257549 h 6802432"/>
              <a:gd name="connsiteX986" fmla="*/ 2188655 w 7099876"/>
              <a:gd name="connsiteY986" fmla="*/ 6261947 h 6802432"/>
              <a:gd name="connsiteX987" fmla="*/ 2182762 w 7099876"/>
              <a:gd name="connsiteY987" fmla="*/ 6271572 h 6802432"/>
              <a:gd name="connsiteX988" fmla="*/ 2175694 w 7099876"/>
              <a:gd name="connsiteY988" fmla="*/ 6283121 h 6802432"/>
              <a:gd name="connsiteX989" fmla="*/ 2174030 w 7099876"/>
              <a:gd name="connsiteY989" fmla="*/ 6282346 h 6802432"/>
              <a:gd name="connsiteX990" fmla="*/ 2171189 w 7099876"/>
              <a:gd name="connsiteY990" fmla="*/ 6283497 h 6802432"/>
              <a:gd name="connsiteX991" fmla="*/ 2164813 w 7099876"/>
              <a:gd name="connsiteY991" fmla="*/ 6290423 h 6802432"/>
              <a:gd name="connsiteX992" fmla="*/ 2161972 w 7099876"/>
              <a:gd name="connsiteY992" fmla="*/ 6291574 h 6802432"/>
              <a:gd name="connsiteX993" fmla="*/ 2156288 w 7099876"/>
              <a:gd name="connsiteY993" fmla="*/ 6293875 h 6802432"/>
              <a:gd name="connsiteX994" fmla="*/ 2155315 w 7099876"/>
              <a:gd name="connsiteY994" fmla="*/ 6288477 h 6802432"/>
              <a:gd name="connsiteX995" fmla="*/ 2160514 w 7099876"/>
              <a:gd name="connsiteY995" fmla="*/ 6283477 h 6802432"/>
              <a:gd name="connsiteX996" fmla="*/ 2161693 w 7099876"/>
              <a:gd name="connsiteY996" fmla="*/ 6281552 h 6802432"/>
              <a:gd name="connsiteX997" fmla="*/ 2162871 w 7099876"/>
              <a:gd name="connsiteY997" fmla="*/ 6279627 h 6802432"/>
              <a:gd name="connsiteX998" fmla="*/ 2166405 w 7099876"/>
              <a:gd name="connsiteY998" fmla="*/ 6273852 h 6802432"/>
              <a:gd name="connsiteX999" fmla="*/ 2164741 w 7099876"/>
              <a:gd name="connsiteY999" fmla="*/ 6273078 h 6802432"/>
              <a:gd name="connsiteX1000" fmla="*/ 2165919 w 7099876"/>
              <a:gd name="connsiteY1000" fmla="*/ 6271153 h 6802432"/>
              <a:gd name="connsiteX1001" fmla="*/ 2170426 w 7099876"/>
              <a:gd name="connsiteY1001" fmla="*/ 6270777 h 6802432"/>
              <a:gd name="connsiteX1002" fmla="*/ 2172574 w 7099876"/>
              <a:gd name="connsiteY1002" fmla="*/ 6274249 h 6802432"/>
              <a:gd name="connsiteX1003" fmla="*/ 2171396 w 7099876"/>
              <a:gd name="connsiteY1003" fmla="*/ 6276174 h 6802432"/>
              <a:gd name="connsiteX1004" fmla="*/ 2169039 w 7099876"/>
              <a:gd name="connsiteY1004" fmla="*/ 6280024 h 6802432"/>
              <a:gd name="connsiteX1005" fmla="*/ 2170703 w 7099876"/>
              <a:gd name="connsiteY1005" fmla="*/ 6280799 h 6802432"/>
              <a:gd name="connsiteX1006" fmla="*/ 2179435 w 7099876"/>
              <a:gd name="connsiteY1006" fmla="*/ 6270023 h 6802432"/>
              <a:gd name="connsiteX1007" fmla="*/ 2185327 w 7099876"/>
              <a:gd name="connsiteY1007" fmla="*/ 6260397 h 6802432"/>
              <a:gd name="connsiteX1008" fmla="*/ 2183663 w 7099876"/>
              <a:gd name="connsiteY1008" fmla="*/ 6259625 h 6802432"/>
              <a:gd name="connsiteX1009" fmla="*/ 2189553 w 7099876"/>
              <a:gd name="connsiteY1009" fmla="*/ 6249999 h 6802432"/>
              <a:gd name="connsiteX1010" fmla="*/ 2195859 w 7099876"/>
              <a:gd name="connsiteY1010" fmla="*/ 6225728 h 6802432"/>
              <a:gd name="connsiteX1011" fmla="*/ 2198215 w 7099876"/>
              <a:gd name="connsiteY1011" fmla="*/ 6221878 h 6802432"/>
              <a:gd name="connsiteX1012" fmla="*/ 2202721 w 7099876"/>
              <a:gd name="connsiteY1012" fmla="*/ 6221502 h 6802432"/>
              <a:gd name="connsiteX1013" fmla="*/ 1588596 w 7099876"/>
              <a:gd name="connsiteY1013" fmla="*/ 6218836 h 6802432"/>
              <a:gd name="connsiteX1014" fmla="*/ 1590355 w 7099876"/>
              <a:gd name="connsiteY1014" fmla="*/ 6221384 h 6802432"/>
              <a:gd name="connsiteX1015" fmla="*/ 1580517 w 7099876"/>
              <a:gd name="connsiteY1015" fmla="*/ 6223882 h 6802432"/>
              <a:gd name="connsiteX1016" fmla="*/ 1586139 w 7099876"/>
              <a:gd name="connsiteY1016" fmla="*/ 6220387 h 6802432"/>
              <a:gd name="connsiteX1017" fmla="*/ 1472820 w 7099876"/>
              <a:gd name="connsiteY1017" fmla="*/ 6217515 h 6802432"/>
              <a:gd name="connsiteX1018" fmla="*/ 1481533 w 7099876"/>
              <a:gd name="connsiteY1018" fmla="*/ 6219481 h 6802432"/>
              <a:gd name="connsiteX1019" fmla="*/ 1470842 w 7099876"/>
              <a:gd name="connsiteY1019" fmla="*/ 6226441 h 6802432"/>
              <a:gd name="connsiteX1020" fmla="*/ 1465303 w 7099876"/>
              <a:gd name="connsiteY1020" fmla="*/ 6221476 h 6802432"/>
              <a:gd name="connsiteX1021" fmla="*/ 1472820 w 7099876"/>
              <a:gd name="connsiteY1021" fmla="*/ 6217515 h 6802432"/>
              <a:gd name="connsiteX1022" fmla="*/ 1587088 w 7099876"/>
              <a:gd name="connsiteY1022" fmla="*/ 6216647 h 6802432"/>
              <a:gd name="connsiteX1023" fmla="*/ 1588816 w 7099876"/>
              <a:gd name="connsiteY1023" fmla="*/ 6218696 h 6802432"/>
              <a:gd name="connsiteX1024" fmla="*/ 1588596 w 7099876"/>
              <a:gd name="connsiteY1024" fmla="*/ 6218836 h 6802432"/>
              <a:gd name="connsiteX1025" fmla="*/ 1685815 w 7099876"/>
              <a:gd name="connsiteY1025" fmla="*/ 6216603 h 6802432"/>
              <a:gd name="connsiteX1026" fmla="*/ 1693119 w 7099876"/>
              <a:gd name="connsiteY1026" fmla="*/ 6217092 h 6802432"/>
              <a:gd name="connsiteX1027" fmla="*/ 1681922 w 7099876"/>
              <a:gd name="connsiteY1027" fmla="*/ 6221191 h 6802432"/>
              <a:gd name="connsiteX1028" fmla="*/ 1685815 w 7099876"/>
              <a:gd name="connsiteY1028" fmla="*/ 6216603 h 6802432"/>
              <a:gd name="connsiteX1029" fmla="*/ 1648078 w 7099876"/>
              <a:gd name="connsiteY1029" fmla="*/ 6215826 h 6802432"/>
              <a:gd name="connsiteX1030" fmla="*/ 1651357 w 7099876"/>
              <a:gd name="connsiteY1030" fmla="*/ 6217351 h 6802432"/>
              <a:gd name="connsiteX1031" fmla="*/ 1648032 w 7099876"/>
              <a:gd name="connsiteY1031" fmla="*/ 6222785 h 6802432"/>
              <a:gd name="connsiteX1032" fmla="*/ 1646923 w 7099876"/>
              <a:gd name="connsiteY1032" fmla="*/ 6224597 h 6802432"/>
              <a:gd name="connsiteX1033" fmla="*/ 1644175 w 7099876"/>
              <a:gd name="connsiteY1033" fmla="*/ 6225645 h 6802432"/>
              <a:gd name="connsiteX1034" fmla="*/ 1642535 w 7099876"/>
              <a:gd name="connsiteY1034" fmla="*/ 6224883 h 6802432"/>
              <a:gd name="connsiteX1035" fmla="*/ 1643644 w 7099876"/>
              <a:gd name="connsiteY1035" fmla="*/ 6223070 h 6802432"/>
              <a:gd name="connsiteX1036" fmla="*/ 1644753 w 7099876"/>
              <a:gd name="connsiteY1036" fmla="*/ 6221260 h 6802432"/>
              <a:gd name="connsiteX1037" fmla="*/ 1646970 w 7099876"/>
              <a:gd name="connsiteY1037" fmla="*/ 6217637 h 6802432"/>
              <a:gd name="connsiteX1038" fmla="*/ 1648078 w 7099876"/>
              <a:gd name="connsiteY1038" fmla="*/ 6215826 h 6802432"/>
              <a:gd name="connsiteX1039" fmla="*/ 1906291 w 7099876"/>
              <a:gd name="connsiteY1039" fmla="*/ 6214696 h 6802432"/>
              <a:gd name="connsiteX1040" fmla="*/ 1904431 w 7099876"/>
              <a:gd name="connsiteY1040" fmla="*/ 6219367 h 6802432"/>
              <a:gd name="connsiteX1041" fmla="*/ 1906291 w 7099876"/>
              <a:gd name="connsiteY1041" fmla="*/ 6214696 h 6802432"/>
              <a:gd name="connsiteX1042" fmla="*/ 1464482 w 7099876"/>
              <a:gd name="connsiteY1042" fmla="*/ 6211846 h 6802432"/>
              <a:gd name="connsiteX1043" fmla="*/ 1466594 w 7099876"/>
              <a:gd name="connsiteY1043" fmla="*/ 6214714 h 6802432"/>
              <a:gd name="connsiteX1044" fmla="*/ 1458133 w 7099876"/>
              <a:gd name="connsiteY1044" fmla="*/ 6218737 h 6802432"/>
              <a:gd name="connsiteX1045" fmla="*/ 1464482 w 7099876"/>
              <a:gd name="connsiteY1045" fmla="*/ 6211846 h 6802432"/>
              <a:gd name="connsiteX1046" fmla="*/ 2154051 w 7099876"/>
              <a:gd name="connsiteY1046" fmla="*/ 6208701 h 6802432"/>
              <a:gd name="connsiteX1047" fmla="*/ 2155895 w 7099876"/>
              <a:gd name="connsiteY1047" fmla="*/ 6209559 h 6802432"/>
              <a:gd name="connsiteX1048" fmla="*/ 2157740 w 7099876"/>
              <a:gd name="connsiteY1048" fmla="*/ 6210417 h 6802432"/>
              <a:gd name="connsiteX1049" fmla="*/ 2156532 w 7099876"/>
              <a:gd name="connsiteY1049" fmla="*/ 6212392 h 6802432"/>
              <a:gd name="connsiteX1050" fmla="*/ 2149856 w 7099876"/>
              <a:gd name="connsiteY1050" fmla="*/ 6219429 h 6802432"/>
              <a:gd name="connsiteX1051" fmla="*/ 2146165 w 7099876"/>
              <a:gd name="connsiteY1051" fmla="*/ 6217711 h 6802432"/>
              <a:gd name="connsiteX1052" fmla="*/ 2147374 w 7099876"/>
              <a:gd name="connsiteY1052" fmla="*/ 6215738 h 6802432"/>
              <a:gd name="connsiteX1053" fmla="*/ 2151635 w 7099876"/>
              <a:gd name="connsiteY1053" fmla="*/ 6212649 h 6802432"/>
              <a:gd name="connsiteX1054" fmla="*/ 2154051 w 7099876"/>
              <a:gd name="connsiteY1054" fmla="*/ 6208701 h 6802432"/>
              <a:gd name="connsiteX1055" fmla="*/ 1654070 w 7099876"/>
              <a:gd name="connsiteY1055" fmla="*/ 6208505 h 6802432"/>
              <a:gd name="connsiteX1056" fmla="*/ 1651218 w 7099876"/>
              <a:gd name="connsiteY1056" fmla="*/ 6209095 h 6802432"/>
              <a:gd name="connsiteX1057" fmla="*/ 1652489 w 7099876"/>
              <a:gd name="connsiteY1057" fmla="*/ 6208797 h 6802432"/>
              <a:gd name="connsiteX1058" fmla="*/ 1657169 w 7099876"/>
              <a:gd name="connsiteY1058" fmla="*/ 6207422 h 6802432"/>
              <a:gd name="connsiteX1059" fmla="*/ 1657454 w 7099876"/>
              <a:gd name="connsiteY1059" fmla="*/ 6207881 h 6802432"/>
              <a:gd name="connsiteX1060" fmla="*/ 1654070 w 7099876"/>
              <a:gd name="connsiteY1060" fmla="*/ 6208505 h 6802432"/>
              <a:gd name="connsiteX1061" fmla="*/ 1655053 w 7099876"/>
              <a:gd name="connsiteY1061" fmla="*/ 6208303 h 6802432"/>
              <a:gd name="connsiteX1062" fmla="*/ 1601955 w 7099876"/>
              <a:gd name="connsiteY1062" fmla="*/ 6206000 h 6802432"/>
              <a:gd name="connsiteX1063" fmla="*/ 1594389 w 7099876"/>
              <a:gd name="connsiteY1063" fmla="*/ 6215010 h 6802432"/>
              <a:gd name="connsiteX1064" fmla="*/ 1601955 w 7099876"/>
              <a:gd name="connsiteY1064" fmla="*/ 6206000 h 6802432"/>
              <a:gd name="connsiteX1065" fmla="*/ 1655289 w 7099876"/>
              <a:gd name="connsiteY1065" fmla="*/ 6204412 h 6802432"/>
              <a:gd name="connsiteX1066" fmla="*/ 1659546 w 7099876"/>
              <a:gd name="connsiteY1066" fmla="*/ 6206432 h 6802432"/>
              <a:gd name="connsiteX1067" fmla="*/ 1657169 w 7099876"/>
              <a:gd name="connsiteY1067" fmla="*/ 6207422 h 6802432"/>
              <a:gd name="connsiteX1068" fmla="*/ 1858196 w 7099876"/>
              <a:gd name="connsiteY1068" fmla="*/ 6204220 h 6802432"/>
              <a:gd name="connsiteX1069" fmla="*/ 1864555 w 7099876"/>
              <a:gd name="connsiteY1069" fmla="*/ 6204673 h 6802432"/>
              <a:gd name="connsiteX1070" fmla="*/ 1862414 w 7099876"/>
              <a:gd name="connsiteY1070" fmla="*/ 6210881 h 6802432"/>
              <a:gd name="connsiteX1071" fmla="*/ 1853420 w 7099876"/>
              <a:gd name="connsiteY1071" fmla="*/ 6212024 h 6802432"/>
              <a:gd name="connsiteX1072" fmla="*/ 1858196 w 7099876"/>
              <a:gd name="connsiteY1072" fmla="*/ 6204220 h 6802432"/>
              <a:gd name="connsiteX1073" fmla="*/ 1456897 w 7099876"/>
              <a:gd name="connsiteY1073" fmla="*/ 6202946 h 6802432"/>
              <a:gd name="connsiteX1074" fmla="*/ 1458740 w 7099876"/>
              <a:gd name="connsiteY1074" fmla="*/ 6203804 h 6802432"/>
              <a:gd name="connsiteX1075" fmla="*/ 1460585 w 7099876"/>
              <a:gd name="connsiteY1075" fmla="*/ 6204662 h 6802432"/>
              <a:gd name="connsiteX1076" fmla="*/ 1458311 w 7099876"/>
              <a:gd name="connsiteY1076" fmla="*/ 6208378 h 6802432"/>
              <a:gd name="connsiteX1077" fmla="*/ 1455330 w 7099876"/>
              <a:gd name="connsiteY1077" fmla="*/ 6209378 h 6802432"/>
              <a:gd name="connsiteX1078" fmla="*/ 1454623 w 7099876"/>
              <a:gd name="connsiteY1078" fmla="*/ 6206661 h 6802432"/>
              <a:gd name="connsiteX1079" fmla="*/ 1456897 w 7099876"/>
              <a:gd name="connsiteY1079" fmla="*/ 6202946 h 6802432"/>
              <a:gd name="connsiteX1080" fmla="*/ 1847126 w 7099876"/>
              <a:gd name="connsiteY1080" fmla="*/ 6194773 h 6802432"/>
              <a:gd name="connsiteX1081" fmla="*/ 1848829 w 7099876"/>
              <a:gd name="connsiteY1081" fmla="*/ 6199248 h 6802432"/>
              <a:gd name="connsiteX1082" fmla="*/ 1839024 w 7099876"/>
              <a:gd name="connsiteY1082" fmla="*/ 6208010 h 6802432"/>
              <a:gd name="connsiteX1083" fmla="*/ 1847126 w 7099876"/>
              <a:gd name="connsiteY1083" fmla="*/ 6194773 h 6802432"/>
              <a:gd name="connsiteX1084" fmla="*/ 1580982 w 7099876"/>
              <a:gd name="connsiteY1084" fmla="*/ 6194450 h 6802432"/>
              <a:gd name="connsiteX1085" fmla="*/ 1582672 w 7099876"/>
              <a:gd name="connsiteY1085" fmla="*/ 6195236 h 6802432"/>
              <a:gd name="connsiteX1086" fmla="*/ 1583178 w 7099876"/>
              <a:gd name="connsiteY1086" fmla="*/ 6197959 h 6802432"/>
              <a:gd name="connsiteX1087" fmla="*/ 1580810 w 7099876"/>
              <a:gd name="connsiteY1087" fmla="*/ 6201829 h 6802432"/>
              <a:gd name="connsiteX1088" fmla="*/ 1571506 w 7099876"/>
              <a:gd name="connsiteY1088" fmla="*/ 6209931 h 6802432"/>
              <a:gd name="connsiteX1089" fmla="*/ 1570322 w 7099876"/>
              <a:gd name="connsiteY1089" fmla="*/ 6211867 h 6802432"/>
              <a:gd name="connsiteX1090" fmla="*/ 1566940 w 7099876"/>
              <a:gd name="connsiteY1090" fmla="*/ 6210292 h 6802432"/>
              <a:gd name="connsiteX1091" fmla="*/ 1569310 w 7099876"/>
              <a:gd name="connsiteY1091" fmla="*/ 6206423 h 6802432"/>
              <a:gd name="connsiteX1092" fmla="*/ 1577429 w 7099876"/>
              <a:gd name="connsiteY1092" fmla="*/ 6200256 h 6802432"/>
              <a:gd name="connsiteX1093" fmla="*/ 1580982 w 7099876"/>
              <a:gd name="connsiteY1093" fmla="*/ 6194450 h 6802432"/>
              <a:gd name="connsiteX1094" fmla="*/ 2368912 w 7099876"/>
              <a:gd name="connsiteY1094" fmla="*/ 6193216 h 6802432"/>
              <a:gd name="connsiteX1095" fmla="*/ 2371428 w 7099876"/>
              <a:gd name="connsiteY1095" fmla="*/ 6196848 h 6802432"/>
              <a:gd name="connsiteX1096" fmla="*/ 2370255 w 7099876"/>
              <a:gd name="connsiteY1096" fmla="*/ 6198765 h 6802432"/>
              <a:gd name="connsiteX1097" fmla="*/ 2369084 w 7099876"/>
              <a:gd name="connsiteY1097" fmla="*/ 6200682 h 6802432"/>
              <a:gd name="connsiteX1098" fmla="*/ 2366066 w 7099876"/>
              <a:gd name="connsiteY1098" fmla="*/ 6201738 h 6802432"/>
              <a:gd name="connsiteX1099" fmla="*/ 2365395 w 7099876"/>
              <a:gd name="connsiteY1099" fmla="*/ 6198964 h 6802432"/>
              <a:gd name="connsiteX1100" fmla="*/ 2366566 w 7099876"/>
              <a:gd name="connsiteY1100" fmla="*/ 6197048 h 6802432"/>
              <a:gd name="connsiteX1101" fmla="*/ 2367739 w 7099876"/>
              <a:gd name="connsiteY1101" fmla="*/ 6195132 h 6802432"/>
              <a:gd name="connsiteX1102" fmla="*/ 2368912 w 7099876"/>
              <a:gd name="connsiteY1102" fmla="*/ 6193216 h 6802432"/>
              <a:gd name="connsiteX1103" fmla="*/ 1695661 w 7099876"/>
              <a:gd name="connsiteY1103" fmla="*/ 6187845 h 6802432"/>
              <a:gd name="connsiteX1104" fmla="*/ 1701677 w 7099876"/>
              <a:gd name="connsiteY1104" fmla="*/ 6203110 h 6802432"/>
              <a:gd name="connsiteX1105" fmla="*/ 1685342 w 7099876"/>
              <a:gd name="connsiteY1105" fmla="*/ 6215456 h 6802432"/>
              <a:gd name="connsiteX1106" fmla="*/ 1677619 w 7099876"/>
              <a:gd name="connsiteY1106" fmla="*/ 6199396 h 6802432"/>
              <a:gd name="connsiteX1107" fmla="*/ 1674203 w 7099876"/>
              <a:gd name="connsiteY1107" fmla="*/ 6197806 h 6802432"/>
              <a:gd name="connsiteX1108" fmla="*/ 1670119 w 7099876"/>
              <a:gd name="connsiteY1108" fmla="*/ 6200894 h 6802432"/>
              <a:gd name="connsiteX1109" fmla="*/ 1666036 w 7099876"/>
              <a:gd name="connsiteY1109" fmla="*/ 6203980 h 6802432"/>
              <a:gd name="connsiteX1110" fmla="*/ 1662620 w 7099876"/>
              <a:gd name="connsiteY1110" fmla="*/ 6202390 h 6802432"/>
              <a:gd name="connsiteX1111" fmla="*/ 1663808 w 7099876"/>
              <a:gd name="connsiteY1111" fmla="*/ 6200450 h 6802432"/>
              <a:gd name="connsiteX1112" fmla="*/ 1666704 w 7099876"/>
              <a:gd name="connsiteY1112" fmla="*/ 6199304 h 6802432"/>
              <a:gd name="connsiteX1113" fmla="*/ 1673682 w 7099876"/>
              <a:gd name="connsiteY1113" fmla="*/ 6195071 h 6802432"/>
              <a:gd name="connsiteX1114" fmla="*/ 1675390 w 7099876"/>
              <a:gd name="connsiteY1114" fmla="*/ 6195865 h 6802432"/>
              <a:gd name="connsiteX1115" fmla="*/ 1680515 w 7099876"/>
              <a:gd name="connsiteY1115" fmla="*/ 6198249 h 6802432"/>
              <a:gd name="connsiteX1116" fmla="*/ 1679995 w 7099876"/>
              <a:gd name="connsiteY1116" fmla="*/ 6195514 h 6802432"/>
              <a:gd name="connsiteX1117" fmla="*/ 1686307 w 7099876"/>
              <a:gd name="connsiteY1117" fmla="*/ 6195957 h 6802432"/>
              <a:gd name="connsiteX1118" fmla="*/ 1688161 w 7099876"/>
              <a:gd name="connsiteY1118" fmla="*/ 6189340 h 6802432"/>
              <a:gd name="connsiteX1119" fmla="*/ 1689870 w 7099876"/>
              <a:gd name="connsiteY1119" fmla="*/ 6190136 h 6802432"/>
              <a:gd name="connsiteX1120" fmla="*/ 1695661 w 7099876"/>
              <a:gd name="connsiteY1120" fmla="*/ 6187845 h 6802432"/>
              <a:gd name="connsiteX1121" fmla="*/ 1613714 w 7099876"/>
              <a:gd name="connsiteY1121" fmla="*/ 6187305 h 6802432"/>
              <a:gd name="connsiteX1122" fmla="*/ 1615963 w 7099876"/>
              <a:gd name="connsiteY1122" fmla="*/ 6190858 h 6802432"/>
              <a:gd name="connsiteX1123" fmla="*/ 1607744 w 7099876"/>
              <a:gd name="connsiteY1123" fmla="*/ 6197058 h 6802432"/>
              <a:gd name="connsiteX1124" fmla="*/ 1604301 w 7099876"/>
              <a:gd name="connsiteY1124" fmla="*/ 6195456 h 6802432"/>
              <a:gd name="connsiteX1125" fmla="*/ 1603772 w 7099876"/>
              <a:gd name="connsiteY1125" fmla="*/ 6192704 h 6802432"/>
              <a:gd name="connsiteX1126" fmla="*/ 1605496 w 7099876"/>
              <a:gd name="connsiteY1126" fmla="*/ 6193504 h 6802432"/>
              <a:gd name="connsiteX1127" fmla="*/ 1610799 w 7099876"/>
              <a:gd name="connsiteY1127" fmla="*/ 6188454 h 6802432"/>
              <a:gd name="connsiteX1128" fmla="*/ 1613714 w 7099876"/>
              <a:gd name="connsiteY1128" fmla="*/ 6187305 h 6802432"/>
              <a:gd name="connsiteX1129" fmla="*/ 2395483 w 7099876"/>
              <a:gd name="connsiteY1129" fmla="*/ 6185890 h 6802432"/>
              <a:gd name="connsiteX1130" fmla="*/ 2404298 w 7099876"/>
              <a:gd name="connsiteY1130" fmla="*/ 6192459 h 6802432"/>
              <a:gd name="connsiteX1131" fmla="*/ 2401753 w 7099876"/>
              <a:gd name="connsiteY1131" fmla="*/ 6203608 h 6802432"/>
              <a:gd name="connsiteX1132" fmla="*/ 2393527 w 7099876"/>
              <a:gd name="connsiteY1132" fmla="*/ 6217049 h 6802432"/>
              <a:gd name="connsiteX1133" fmla="*/ 2401363 w 7099876"/>
              <a:gd name="connsiteY1133" fmla="*/ 6218228 h 6802432"/>
              <a:gd name="connsiteX1134" fmla="*/ 2404888 w 7099876"/>
              <a:gd name="connsiteY1134" fmla="*/ 6212467 h 6802432"/>
              <a:gd name="connsiteX1135" fmla="*/ 2407239 w 7099876"/>
              <a:gd name="connsiteY1135" fmla="*/ 6208627 h 6802432"/>
              <a:gd name="connsiteX1136" fmla="*/ 2411744 w 7099876"/>
              <a:gd name="connsiteY1136" fmla="*/ 6208257 h 6802432"/>
              <a:gd name="connsiteX1137" fmla="*/ 2412234 w 7099876"/>
              <a:gd name="connsiteY1137" fmla="*/ 6210952 h 6802432"/>
              <a:gd name="connsiteX1138" fmla="*/ 2409884 w 7099876"/>
              <a:gd name="connsiteY1138" fmla="*/ 6214791 h 6802432"/>
              <a:gd name="connsiteX1139" fmla="*/ 2405183 w 7099876"/>
              <a:gd name="connsiteY1139" fmla="*/ 6222471 h 6802432"/>
              <a:gd name="connsiteX1140" fmla="*/ 2403926 w 7099876"/>
              <a:gd name="connsiteY1140" fmla="*/ 6225509 h 6802432"/>
              <a:gd name="connsiteX1141" fmla="*/ 2400484 w 7099876"/>
              <a:gd name="connsiteY1141" fmla="*/ 6230152 h 6802432"/>
              <a:gd name="connsiteX1142" fmla="*/ 2381971 w 7099876"/>
              <a:gd name="connsiteY1142" fmla="*/ 6228939 h 6802432"/>
              <a:gd name="connsiteX1143" fmla="*/ 2379915 w 7099876"/>
              <a:gd name="connsiteY1143" fmla="*/ 6242783 h 6802432"/>
              <a:gd name="connsiteX1144" fmla="*/ 2358173 w 7099876"/>
              <a:gd name="connsiteY1144" fmla="*/ 6257335 h 6802432"/>
              <a:gd name="connsiteX1145" fmla="*/ 2355822 w 7099876"/>
              <a:gd name="connsiteY1145" fmla="*/ 6261175 h 6802432"/>
              <a:gd name="connsiteX1146" fmla="*/ 2340641 w 7099876"/>
              <a:gd name="connsiteY1146" fmla="*/ 6261511 h 6802432"/>
              <a:gd name="connsiteX1147" fmla="*/ 2339171 w 7099876"/>
              <a:gd name="connsiteY1147" fmla="*/ 6253427 h 6802432"/>
              <a:gd name="connsiteX1148" fmla="*/ 2348572 w 7099876"/>
              <a:gd name="connsiteY1148" fmla="*/ 6238067 h 6802432"/>
              <a:gd name="connsiteX1149" fmla="*/ 2352392 w 7099876"/>
              <a:gd name="connsiteY1149" fmla="*/ 6242311 h 6802432"/>
              <a:gd name="connsiteX1150" fmla="*/ 2395483 w 7099876"/>
              <a:gd name="connsiteY1150" fmla="*/ 6185890 h 6802432"/>
              <a:gd name="connsiteX1151" fmla="*/ 2452323 w 7099876"/>
              <a:gd name="connsiteY1151" fmla="*/ 6184388 h 6802432"/>
              <a:gd name="connsiteX1152" fmla="*/ 2460610 w 7099876"/>
              <a:gd name="connsiteY1152" fmla="*/ 6195690 h 6802432"/>
              <a:gd name="connsiteX1153" fmla="*/ 2446754 w 7099876"/>
              <a:gd name="connsiteY1153" fmla="*/ 6204132 h 6802432"/>
              <a:gd name="connsiteX1154" fmla="*/ 2442025 w 7099876"/>
              <a:gd name="connsiteY1154" fmla="*/ 6211859 h 6802432"/>
              <a:gd name="connsiteX1155" fmla="*/ 2419041 w 7099876"/>
              <a:gd name="connsiteY1155" fmla="*/ 6221018 h 6802432"/>
              <a:gd name="connsiteX1156" fmla="*/ 2429681 w 7099876"/>
              <a:gd name="connsiteY1156" fmla="*/ 6203633 h 6802432"/>
              <a:gd name="connsiteX1157" fmla="*/ 2433572 w 7099876"/>
              <a:gd name="connsiteY1157" fmla="*/ 6207924 h 6802432"/>
              <a:gd name="connsiteX1158" fmla="*/ 2437119 w 7099876"/>
              <a:gd name="connsiteY1158" fmla="*/ 6202130 h 6802432"/>
              <a:gd name="connsiteX1159" fmla="*/ 2438301 w 7099876"/>
              <a:gd name="connsiteY1159" fmla="*/ 6200199 h 6802432"/>
              <a:gd name="connsiteX1160" fmla="*/ 2452323 w 7099876"/>
              <a:gd name="connsiteY1160" fmla="*/ 6184388 h 6802432"/>
              <a:gd name="connsiteX1161" fmla="*/ 1548569 w 7099876"/>
              <a:gd name="connsiteY1161" fmla="*/ 6183844 h 6802432"/>
              <a:gd name="connsiteX1162" fmla="*/ 1547872 w 7099876"/>
              <a:gd name="connsiteY1162" fmla="*/ 6188531 h 6802432"/>
              <a:gd name="connsiteX1163" fmla="*/ 1544988 w 7099876"/>
              <a:gd name="connsiteY1163" fmla="*/ 6189695 h 6802432"/>
              <a:gd name="connsiteX1164" fmla="*/ 1540909 w 7099876"/>
              <a:gd name="connsiteY1164" fmla="*/ 6192811 h 6802432"/>
              <a:gd name="connsiteX1165" fmla="*/ 1538721 w 7099876"/>
              <a:gd name="connsiteY1165" fmla="*/ 6189286 h 6802432"/>
              <a:gd name="connsiteX1166" fmla="*/ 1539914 w 7099876"/>
              <a:gd name="connsiteY1166" fmla="*/ 6187335 h 6802432"/>
              <a:gd name="connsiteX1167" fmla="*/ 1543993 w 7099876"/>
              <a:gd name="connsiteY1167" fmla="*/ 6184221 h 6802432"/>
              <a:gd name="connsiteX1168" fmla="*/ 1548569 w 7099876"/>
              <a:gd name="connsiteY1168" fmla="*/ 6183844 h 6802432"/>
              <a:gd name="connsiteX1169" fmla="*/ 2483844 w 7099876"/>
              <a:gd name="connsiteY1169" fmla="*/ 6182253 h 6802432"/>
              <a:gd name="connsiteX1170" fmla="*/ 2484358 w 7099876"/>
              <a:gd name="connsiteY1170" fmla="*/ 6184961 h 6802432"/>
              <a:gd name="connsiteX1171" fmla="*/ 2482008 w 7099876"/>
              <a:gd name="connsiteY1171" fmla="*/ 6188801 h 6802432"/>
              <a:gd name="connsiteX1172" fmla="*/ 2491493 w 7099876"/>
              <a:gd name="connsiteY1172" fmla="*/ 6198152 h 6802432"/>
              <a:gd name="connsiteX1173" fmla="*/ 2473117 w 7099876"/>
              <a:gd name="connsiteY1173" fmla="*/ 6206879 h 6802432"/>
              <a:gd name="connsiteX1174" fmla="*/ 2462535 w 7099876"/>
              <a:gd name="connsiteY1174" fmla="*/ 6224168 h 6802432"/>
              <a:gd name="connsiteX1175" fmla="*/ 2450924 w 7099876"/>
              <a:gd name="connsiteY1175" fmla="*/ 6236042 h 6802432"/>
              <a:gd name="connsiteX1176" fmla="*/ 2453644 w 7099876"/>
              <a:gd name="connsiteY1176" fmla="*/ 6242246 h 6802432"/>
              <a:gd name="connsiteX1177" fmla="*/ 2459376 w 7099876"/>
              <a:gd name="connsiteY1177" fmla="*/ 6239975 h 6802432"/>
              <a:gd name="connsiteX1178" fmla="*/ 2461068 w 7099876"/>
              <a:gd name="connsiteY1178" fmla="*/ 6240763 h 6802432"/>
              <a:gd name="connsiteX1179" fmla="*/ 2459892 w 7099876"/>
              <a:gd name="connsiteY1179" fmla="*/ 6242684 h 6802432"/>
              <a:gd name="connsiteX1180" fmla="*/ 2457025 w 7099876"/>
              <a:gd name="connsiteY1180" fmla="*/ 6243819 h 6802432"/>
              <a:gd name="connsiteX1181" fmla="*/ 2454157 w 7099876"/>
              <a:gd name="connsiteY1181" fmla="*/ 6244953 h 6802432"/>
              <a:gd name="connsiteX1182" fmla="*/ 2452983 w 7099876"/>
              <a:gd name="connsiteY1182" fmla="*/ 6246874 h 6802432"/>
              <a:gd name="connsiteX1183" fmla="*/ 2451293 w 7099876"/>
              <a:gd name="connsiteY1183" fmla="*/ 6246087 h 6802432"/>
              <a:gd name="connsiteX1184" fmla="*/ 2446880 w 7099876"/>
              <a:gd name="connsiteY1184" fmla="*/ 6239097 h 6802432"/>
              <a:gd name="connsiteX1185" fmla="*/ 2445704 w 7099876"/>
              <a:gd name="connsiteY1185" fmla="*/ 6241019 h 6802432"/>
              <a:gd name="connsiteX1186" fmla="*/ 2444529 w 7099876"/>
              <a:gd name="connsiteY1186" fmla="*/ 6242939 h 6802432"/>
              <a:gd name="connsiteX1187" fmla="*/ 2439971 w 7099876"/>
              <a:gd name="connsiteY1187" fmla="*/ 6243288 h 6802432"/>
              <a:gd name="connsiteX1188" fmla="*/ 2439456 w 7099876"/>
              <a:gd name="connsiteY1188" fmla="*/ 6240579 h 6802432"/>
              <a:gd name="connsiteX1189" fmla="*/ 2440631 w 7099876"/>
              <a:gd name="connsiteY1189" fmla="*/ 6238658 h 6802432"/>
              <a:gd name="connsiteX1190" fmla="*/ 2442982 w 7099876"/>
              <a:gd name="connsiteY1190" fmla="*/ 6234816 h 6802432"/>
              <a:gd name="connsiteX1191" fmla="*/ 2444159 w 7099876"/>
              <a:gd name="connsiteY1191" fmla="*/ 6232895 h 6802432"/>
              <a:gd name="connsiteX1192" fmla="*/ 2455771 w 7099876"/>
              <a:gd name="connsiteY1192" fmla="*/ 6221022 h 6802432"/>
              <a:gd name="connsiteX1193" fmla="*/ 2466352 w 7099876"/>
              <a:gd name="connsiteY1193" fmla="*/ 6203732 h 6802432"/>
              <a:gd name="connsiteX1194" fmla="*/ 2477450 w 7099876"/>
              <a:gd name="connsiteY1194" fmla="*/ 6189149 h 6802432"/>
              <a:gd name="connsiteX1195" fmla="*/ 2480977 w 7099876"/>
              <a:gd name="connsiteY1195" fmla="*/ 6183388 h 6802432"/>
              <a:gd name="connsiteX1196" fmla="*/ 2483844 w 7099876"/>
              <a:gd name="connsiteY1196" fmla="*/ 6182253 h 6802432"/>
              <a:gd name="connsiteX1197" fmla="*/ 1489340 w 7099876"/>
              <a:gd name="connsiteY1197" fmla="*/ 6178885 h 6802432"/>
              <a:gd name="connsiteX1198" fmla="*/ 1494826 w 7099876"/>
              <a:gd name="connsiteY1198" fmla="*/ 6181745 h 6802432"/>
              <a:gd name="connsiteX1199" fmla="*/ 1489657 w 7099876"/>
              <a:gd name="connsiteY1199" fmla="*/ 6188877 h 6802432"/>
              <a:gd name="connsiteX1200" fmla="*/ 1489340 w 7099876"/>
              <a:gd name="connsiteY1200" fmla="*/ 6178885 h 6802432"/>
              <a:gd name="connsiteX1201" fmla="*/ 1493244 w 7099876"/>
              <a:gd name="connsiteY1201" fmla="*/ 6175823 h 6802432"/>
              <a:gd name="connsiteX1202" fmla="*/ 1501325 w 7099876"/>
              <a:gd name="connsiteY1202" fmla="*/ 6177078 h 6802432"/>
              <a:gd name="connsiteX1203" fmla="*/ 1500711 w 7099876"/>
              <a:gd name="connsiteY1203" fmla="*/ 6178983 h 6802432"/>
              <a:gd name="connsiteX1204" fmla="*/ 1498410 w 7099876"/>
              <a:gd name="connsiteY1204" fmla="*/ 6178226 h 6802432"/>
              <a:gd name="connsiteX1205" fmla="*/ 1498938 w 7099876"/>
              <a:gd name="connsiteY1205" fmla="*/ 6180979 h 6802432"/>
              <a:gd name="connsiteX1206" fmla="*/ 1496487 w 7099876"/>
              <a:gd name="connsiteY1206" fmla="*/ 6180464 h 6802432"/>
              <a:gd name="connsiteX1207" fmla="*/ 1493244 w 7099876"/>
              <a:gd name="connsiteY1207" fmla="*/ 6175823 h 6802432"/>
              <a:gd name="connsiteX1208" fmla="*/ 2524709 w 7099876"/>
              <a:gd name="connsiteY1208" fmla="*/ 6169046 h 6802432"/>
              <a:gd name="connsiteX1209" fmla="*/ 2525242 w 7099876"/>
              <a:gd name="connsiteY1209" fmla="*/ 6171723 h 6802432"/>
              <a:gd name="connsiteX1210" fmla="*/ 2525776 w 7099876"/>
              <a:gd name="connsiteY1210" fmla="*/ 6174401 h 6802432"/>
              <a:gd name="connsiteX1211" fmla="*/ 2519457 w 7099876"/>
              <a:gd name="connsiteY1211" fmla="*/ 6181179 h 6802432"/>
              <a:gd name="connsiteX1212" fmla="*/ 2514919 w 7099876"/>
              <a:gd name="connsiteY1212" fmla="*/ 6181496 h 6802432"/>
              <a:gd name="connsiteX1213" fmla="*/ 2514383 w 7099876"/>
              <a:gd name="connsiteY1213" fmla="*/ 6178818 h 6802432"/>
              <a:gd name="connsiteX1214" fmla="*/ 2515541 w 7099876"/>
              <a:gd name="connsiteY1214" fmla="*/ 6176927 h 6802432"/>
              <a:gd name="connsiteX1215" fmla="*/ 2517857 w 7099876"/>
              <a:gd name="connsiteY1215" fmla="*/ 6173146 h 6802432"/>
              <a:gd name="connsiteX1216" fmla="*/ 2520170 w 7099876"/>
              <a:gd name="connsiteY1216" fmla="*/ 6169363 h 6802432"/>
              <a:gd name="connsiteX1217" fmla="*/ 2524709 w 7099876"/>
              <a:gd name="connsiteY1217" fmla="*/ 6169046 h 6802432"/>
              <a:gd name="connsiteX1218" fmla="*/ 1865722 w 7099876"/>
              <a:gd name="connsiteY1218" fmla="*/ 6164044 h 6802432"/>
              <a:gd name="connsiteX1219" fmla="*/ 1867073 w 7099876"/>
              <a:gd name="connsiteY1219" fmla="*/ 6165904 h 6802432"/>
              <a:gd name="connsiteX1220" fmla="*/ 1864551 w 7099876"/>
              <a:gd name="connsiteY1220" fmla="*/ 6165961 h 6802432"/>
              <a:gd name="connsiteX1221" fmla="*/ 1863934 w 7099876"/>
              <a:gd name="connsiteY1221" fmla="*/ 6169674 h 6802432"/>
              <a:gd name="connsiteX1222" fmla="*/ 1858213 w 7099876"/>
              <a:gd name="connsiteY1222" fmla="*/ 6165473 h 6802432"/>
              <a:gd name="connsiteX1223" fmla="*/ 1865722 w 7099876"/>
              <a:gd name="connsiteY1223" fmla="*/ 6164044 h 6802432"/>
              <a:gd name="connsiteX1224" fmla="*/ 2471632 w 7099876"/>
              <a:gd name="connsiteY1224" fmla="*/ 6164039 h 6802432"/>
              <a:gd name="connsiteX1225" fmla="*/ 2474246 w 7099876"/>
              <a:gd name="connsiteY1225" fmla="*/ 6167213 h 6802432"/>
              <a:gd name="connsiteX1226" fmla="*/ 2467331 w 7099876"/>
              <a:gd name="connsiteY1226" fmla="*/ 6174568 h 6802432"/>
              <a:gd name="connsiteX1227" fmla="*/ 2471632 w 7099876"/>
              <a:gd name="connsiteY1227" fmla="*/ 6164039 h 6802432"/>
              <a:gd name="connsiteX1228" fmla="*/ 1599896 w 7099876"/>
              <a:gd name="connsiteY1228" fmla="*/ 6163869 h 6802432"/>
              <a:gd name="connsiteX1229" fmla="*/ 1602168 w 7099876"/>
              <a:gd name="connsiteY1229" fmla="*/ 6167255 h 6802432"/>
              <a:gd name="connsiteX1230" fmla="*/ 1598843 w 7099876"/>
              <a:gd name="connsiteY1230" fmla="*/ 6172688 h 6802432"/>
              <a:gd name="connsiteX1231" fmla="*/ 1594353 w 7099876"/>
              <a:gd name="connsiteY1231" fmla="*/ 6172925 h 6802432"/>
              <a:gd name="connsiteX1232" fmla="*/ 1594879 w 7099876"/>
              <a:gd name="connsiteY1232" fmla="*/ 6168516 h 6802432"/>
              <a:gd name="connsiteX1233" fmla="*/ 1597096 w 7099876"/>
              <a:gd name="connsiteY1233" fmla="*/ 6164894 h 6802432"/>
              <a:gd name="connsiteX1234" fmla="*/ 1599896 w 7099876"/>
              <a:gd name="connsiteY1234" fmla="*/ 6163869 h 6802432"/>
              <a:gd name="connsiteX1235" fmla="*/ 2465018 w 7099876"/>
              <a:gd name="connsiteY1235" fmla="*/ 6163647 h 6802432"/>
              <a:gd name="connsiteX1236" fmla="*/ 2466391 w 7099876"/>
              <a:gd name="connsiteY1236" fmla="*/ 6165892 h 6802432"/>
              <a:gd name="connsiteX1237" fmla="*/ 2459047 w 7099876"/>
              <a:gd name="connsiteY1237" fmla="*/ 6173400 h 6802432"/>
              <a:gd name="connsiteX1238" fmla="*/ 2465018 w 7099876"/>
              <a:gd name="connsiteY1238" fmla="*/ 6163647 h 6802432"/>
              <a:gd name="connsiteX1239" fmla="*/ 1633971 w 7099876"/>
              <a:gd name="connsiteY1239" fmla="*/ 6158651 h 6802432"/>
              <a:gd name="connsiteX1240" fmla="*/ 1639799 w 7099876"/>
              <a:gd name="connsiteY1240" fmla="*/ 6162236 h 6802432"/>
              <a:gd name="connsiteX1241" fmla="*/ 1630048 w 7099876"/>
              <a:gd name="connsiteY1241" fmla="*/ 6167415 h 6802432"/>
              <a:gd name="connsiteX1242" fmla="*/ 1619800 w 7099876"/>
              <a:gd name="connsiteY1242" fmla="*/ 6162648 h 6802432"/>
              <a:gd name="connsiteX1243" fmla="*/ 1633971 w 7099876"/>
              <a:gd name="connsiteY1243" fmla="*/ 6158651 h 6802432"/>
              <a:gd name="connsiteX1244" fmla="*/ 1610323 w 7099876"/>
              <a:gd name="connsiteY1244" fmla="*/ 6150598 h 6802432"/>
              <a:gd name="connsiteX1245" fmla="*/ 1613602 w 7099876"/>
              <a:gd name="connsiteY1245" fmla="*/ 6152123 h 6802432"/>
              <a:gd name="connsiteX1246" fmla="*/ 1611257 w 7099876"/>
              <a:gd name="connsiteY1246" fmla="*/ 6155954 h 6802432"/>
              <a:gd name="connsiteX1247" fmla="*/ 1610084 w 7099876"/>
              <a:gd name="connsiteY1247" fmla="*/ 6157871 h 6802432"/>
              <a:gd name="connsiteX1248" fmla="*/ 1608445 w 7099876"/>
              <a:gd name="connsiteY1248" fmla="*/ 6157108 h 6802432"/>
              <a:gd name="connsiteX1249" fmla="*/ 1609618 w 7099876"/>
              <a:gd name="connsiteY1249" fmla="*/ 6155192 h 6802432"/>
              <a:gd name="connsiteX1250" fmla="*/ 1610789 w 7099876"/>
              <a:gd name="connsiteY1250" fmla="*/ 6153276 h 6802432"/>
              <a:gd name="connsiteX1251" fmla="*/ 1610323 w 7099876"/>
              <a:gd name="connsiteY1251" fmla="*/ 6150598 h 6802432"/>
              <a:gd name="connsiteX1252" fmla="*/ 2482593 w 7099876"/>
              <a:gd name="connsiteY1252" fmla="*/ 6149449 h 6802432"/>
              <a:gd name="connsiteX1253" fmla="*/ 2481701 w 7099876"/>
              <a:gd name="connsiteY1253" fmla="*/ 6156929 h 6802432"/>
              <a:gd name="connsiteX1254" fmla="*/ 2475166 w 7099876"/>
              <a:gd name="connsiteY1254" fmla="*/ 6158141 h 6802432"/>
              <a:gd name="connsiteX1255" fmla="*/ 2482593 w 7099876"/>
              <a:gd name="connsiteY1255" fmla="*/ 6149449 h 6802432"/>
              <a:gd name="connsiteX1256" fmla="*/ 1275471 w 7099876"/>
              <a:gd name="connsiteY1256" fmla="*/ 6145297 h 6802432"/>
              <a:gd name="connsiteX1257" fmla="*/ 1276316 w 7099876"/>
              <a:gd name="connsiteY1257" fmla="*/ 6154722 h 6802432"/>
              <a:gd name="connsiteX1258" fmla="*/ 1266607 w 7099876"/>
              <a:gd name="connsiteY1258" fmla="*/ 6158199 h 6802432"/>
              <a:gd name="connsiteX1259" fmla="*/ 1275471 w 7099876"/>
              <a:gd name="connsiteY1259" fmla="*/ 6145297 h 6802432"/>
              <a:gd name="connsiteX1260" fmla="*/ 1597767 w 7099876"/>
              <a:gd name="connsiteY1260" fmla="*/ 6142890 h 6802432"/>
              <a:gd name="connsiteX1261" fmla="*/ 1599488 w 7099876"/>
              <a:gd name="connsiteY1261" fmla="*/ 6143691 h 6802432"/>
              <a:gd name="connsiteX1262" fmla="*/ 1604069 w 7099876"/>
              <a:gd name="connsiteY1262" fmla="*/ 6143436 h 6802432"/>
              <a:gd name="connsiteX1263" fmla="*/ 1604654 w 7099876"/>
              <a:gd name="connsiteY1263" fmla="*/ 6146094 h 6802432"/>
              <a:gd name="connsiteX1264" fmla="*/ 1597214 w 7099876"/>
              <a:gd name="connsiteY1264" fmla="*/ 6147407 h 6802432"/>
              <a:gd name="connsiteX1265" fmla="*/ 1594908 w 7099876"/>
              <a:gd name="connsiteY1265" fmla="*/ 6143946 h 6802432"/>
              <a:gd name="connsiteX1266" fmla="*/ 1597767 w 7099876"/>
              <a:gd name="connsiteY1266" fmla="*/ 6142890 h 6802432"/>
              <a:gd name="connsiteX1267" fmla="*/ 1646425 w 7099876"/>
              <a:gd name="connsiteY1267" fmla="*/ 6140521 h 6802432"/>
              <a:gd name="connsiteX1268" fmla="*/ 1652562 w 7099876"/>
              <a:gd name="connsiteY1268" fmla="*/ 6141386 h 6802432"/>
              <a:gd name="connsiteX1269" fmla="*/ 1650216 w 7099876"/>
              <a:gd name="connsiteY1269" fmla="*/ 6145217 h 6802432"/>
              <a:gd name="connsiteX1270" fmla="*/ 1646167 w 7099876"/>
              <a:gd name="connsiteY1270" fmla="*/ 6146025 h 6802432"/>
              <a:gd name="connsiteX1271" fmla="*/ 1646425 w 7099876"/>
              <a:gd name="connsiteY1271" fmla="*/ 6140521 h 6802432"/>
              <a:gd name="connsiteX1272" fmla="*/ 1518419 w 7099876"/>
              <a:gd name="connsiteY1272" fmla="*/ 6137594 h 6802432"/>
              <a:gd name="connsiteX1273" fmla="*/ 1518938 w 7099876"/>
              <a:gd name="connsiteY1273" fmla="*/ 6140297 h 6802432"/>
              <a:gd name="connsiteX1274" fmla="*/ 1517766 w 7099876"/>
              <a:gd name="connsiteY1274" fmla="*/ 6142213 h 6802432"/>
              <a:gd name="connsiteX1275" fmla="*/ 1516592 w 7099876"/>
              <a:gd name="connsiteY1275" fmla="*/ 6144127 h 6802432"/>
              <a:gd name="connsiteX1276" fmla="*/ 1512038 w 7099876"/>
              <a:gd name="connsiteY1276" fmla="*/ 6144471 h 6802432"/>
              <a:gd name="connsiteX1277" fmla="*/ 1510347 w 7099876"/>
              <a:gd name="connsiteY1277" fmla="*/ 6143684 h 6802432"/>
              <a:gd name="connsiteX1278" fmla="*/ 1508657 w 7099876"/>
              <a:gd name="connsiteY1278" fmla="*/ 6142897 h 6802432"/>
              <a:gd name="connsiteX1279" fmla="*/ 1509830 w 7099876"/>
              <a:gd name="connsiteY1279" fmla="*/ 6140981 h 6802432"/>
              <a:gd name="connsiteX1280" fmla="*/ 1514384 w 7099876"/>
              <a:gd name="connsiteY1280" fmla="*/ 6140638 h 6802432"/>
              <a:gd name="connsiteX1281" fmla="*/ 1515556 w 7099876"/>
              <a:gd name="connsiteY1281" fmla="*/ 6138723 h 6802432"/>
              <a:gd name="connsiteX1282" fmla="*/ 1518419 w 7099876"/>
              <a:gd name="connsiteY1282" fmla="*/ 6137594 h 6802432"/>
              <a:gd name="connsiteX1283" fmla="*/ 2455634 w 7099876"/>
              <a:gd name="connsiteY1283" fmla="*/ 6136707 h 6802432"/>
              <a:gd name="connsiteX1284" fmla="*/ 2457861 w 7099876"/>
              <a:gd name="connsiteY1284" fmla="*/ 6141200 h 6802432"/>
              <a:gd name="connsiteX1285" fmla="*/ 2446159 w 7099876"/>
              <a:gd name="connsiteY1285" fmla="*/ 6152187 h 6802432"/>
              <a:gd name="connsiteX1286" fmla="*/ 2448100 w 7099876"/>
              <a:gd name="connsiteY1286" fmla="*/ 6138173 h 6802432"/>
              <a:gd name="connsiteX1287" fmla="*/ 2455634 w 7099876"/>
              <a:gd name="connsiteY1287" fmla="*/ 6136707 h 6802432"/>
              <a:gd name="connsiteX1288" fmla="*/ 1620607 w 7099876"/>
              <a:gd name="connsiteY1288" fmla="*/ 6133901 h 6802432"/>
              <a:gd name="connsiteX1289" fmla="*/ 1622299 w 7099876"/>
              <a:gd name="connsiteY1289" fmla="*/ 6134689 h 6802432"/>
              <a:gd name="connsiteX1290" fmla="*/ 1626852 w 7099876"/>
              <a:gd name="connsiteY1290" fmla="*/ 6134346 h 6802432"/>
              <a:gd name="connsiteX1291" fmla="*/ 1625680 w 7099876"/>
              <a:gd name="connsiteY1291" fmla="*/ 6136262 h 6802432"/>
              <a:gd name="connsiteX1292" fmla="*/ 1622816 w 7099876"/>
              <a:gd name="connsiteY1292" fmla="*/ 6137391 h 6802432"/>
              <a:gd name="connsiteX1293" fmla="*/ 1619953 w 7099876"/>
              <a:gd name="connsiteY1293" fmla="*/ 6138519 h 6802432"/>
              <a:gd name="connsiteX1294" fmla="*/ 1615398 w 7099876"/>
              <a:gd name="connsiteY1294" fmla="*/ 6138862 h 6802432"/>
              <a:gd name="connsiteX1295" fmla="*/ 1616572 w 7099876"/>
              <a:gd name="connsiteY1295" fmla="*/ 6136947 h 6802432"/>
              <a:gd name="connsiteX1296" fmla="*/ 1620607 w 7099876"/>
              <a:gd name="connsiteY1296" fmla="*/ 6133901 h 6802432"/>
              <a:gd name="connsiteX1297" fmla="*/ 1602712 w 7099876"/>
              <a:gd name="connsiteY1297" fmla="*/ 6130826 h 6802432"/>
              <a:gd name="connsiteX1298" fmla="*/ 1606219 w 7099876"/>
              <a:gd name="connsiteY1298" fmla="*/ 6132723 h 6802432"/>
              <a:gd name="connsiteX1299" fmla="*/ 1601517 w 7099876"/>
              <a:gd name="connsiteY1299" fmla="*/ 6136878 h 6802432"/>
              <a:gd name="connsiteX1300" fmla="*/ 1602712 w 7099876"/>
              <a:gd name="connsiteY1300" fmla="*/ 6130826 h 6802432"/>
              <a:gd name="connsiteX1301" fmla="*/ 3740852 w 7099876"/>
              <a:gd name="connsiteY1301" fmla="*/ 6130428 h 6802432"/>
              <a:gd name="connsiteX1302" fmla="*/ 3759278 w 7099876"/>
              <a:gd name="connsiteY1302" fmla="*/ 6139914 h 6802432"/>
              <a:gd name="connsiteX1303" fmla="*/ 3751583 w 7099876"/>
              <a:gd name="connsiteY1303" fmla="*/ 6150761 h 6802432"/>
              <a:gd name="connsiteX1304" fmla="*/ 3733158 w 7099876"/>
              <a:gd name="connsiteY1304" fmla="*/ 6141277 h 6802432"/>
              <a:gd name="connsiteX1305" fmla="*/ 3740852 w 7099876"/>
              <a:gd name="connsiteY1305" fmla="*/ 6130428 h 6802432"/>
              <a:gd name="connsiteX1306" fmla="*/ 2564858 w 7099876"/>
              <a:gd name="connsiteY1306" fmla="*/ 6121239 h 6802432"/>
              <a:gd name="connsiteX1307" fmla="*/ 2552908 w 7099876"/>
              <a:gd name="connsiteY1307" fmla="*/ 6130254 h 6802432"/>
              <a:gd name="connsiteX1308" fmla="*/ 2564858 w 7099876"/>
              <a:gd name="connsiteY1308" fmla="*/ 6121239 h 6802432"/>
              <a:gd name="connsiteX1309" fmla="*/ 1270930 w 7099876"/>
              <a:gd name="connsiteY1309" fmla="*/ 6113449 h 6802432"/>
              <a:gd name="connsiteX1310" fmla="*/ 1271897 w 7099876"/>
              <a:gd name="connsiteY1310" fmla="*/ 6118550 h 6802432"/>
              <a:gd name="connsiteX1311" fmla="*/ 1265289 w 7099876"/>
              <a:gd name="connsiteY1311" fmla="*/ 6121660 h 6802432"/>
              <a:gd name="connsiteX1312" fmla="*/ 1270930 w 7099876"/>
              <a:gd name="connsiteY1312" fmla="*/ 6113449 h 6802432"/>
              <a:gd name="connsiteX1313" fmla="*/ 1585718 w 7099876"/>
              <a:gd name="connsiteY1313" fmla="*/ 6111551 h 6802432"/>
              <a:gd name="connsiteX1314" fmla="*/ 1569900 w 7099876"/>
              <a:gd name="connsiteY1314" fmla="*/ 6117690 h 6802432"/>
              <a:gd name="connsiteX1315" fmla="*/ 1584108 w 7099876"/>
              <a:gd name="connsiteY1315" fmla="*/ 6111995 h 6802432"/>
              <a:gd name="connsiteX1316" fmla="*/ 1585718 w 7099876"/>
              <a:gd name="connsiteY1316" fmla="*/ 6111551 h 6802432"/>
              <a:gd name="connsiteX1317" fmla="*/ 1517941 w 7099876"/>
              <a:gd name="connsiteY1317" fmla="*/ 6110520 h 6802432"/>
              <a:gd name="connsiteX1318" fmla="*/ 1518407 w 7099876"/>
              <a:gd name="connsiteY1318" fmla="*/ 6113199 h 6802432"/>
              <a:gd name="connsiteX1319" fmla="*/ 1516063 w 7099876"/>
              <a:gd name="connsiteY1319" fmla="*/ 6117030 h 6802432"/>
              <a:gd name="connsiteX1320" fmla="*/ 1513250 w 7099876"/>
              <a:gd name="connsiteY1320" fmla="*/ 6118183 h 6802432"/>
              <a:gd name="connsiteX1321" fmla="*/ 1512783 w 7099876"/>
              <a:gd name="connsiteY1321" fmla="*/ 6115504 h 6802432"/>
              <a:gd name="connsiteX1322" fmla="*/ 1515129 w 7099876"/>
              <a:gd name="connsiteY1322" fmla="*/ 6111673 h 6802432"/>
              <a:gd name="connsiteX1323" fmla="*/ 1517941 w 7099876"/>
              <a:gd name="connsiteY1323" fmla="*/ 6110520 h 6802432"/>
              <a:gd name="connsiteX1324" fmla="*/ 2611130 w 7099876"/>
              <a:gd name="connsiteY1324" fmla="*/ 6098273 h 6802432"/>
              <a:gd name="connsiteX1325" fmla="*/ 2614994 w 7099876"/>
              <a:gd name="connsiteY1325" fmla="*/ 6102542 h 6802432"/>
              <a:gd name="connsiteX1326" fmla="*/ 2612473 w 7099876"/>
              <a:gd name="connsiteY1326" fmla="*/ 6107545 h 6802432"/>
              <a:gd name="connsiteX1327" fmla="*/ 2607429 w 7099876"/>
              <a:gd name="connsiteY1327" fmla="*/ 6111374 h 6802432"/>
              <a:gd name="connsiteX1328" fmla="*/ 2609110 w 7099876"/>
              <a:gd name="connsiteY1328" fmla="*/ 6112156 h 6802432"/>
              <a:gd name="connsiteX1329" fmla="*/ 2577170 w 7099876"/>
              <a:gd name="connsiteY1329" fmla="*/ 6146705 h 6802432"/>
              <a:gd name="connsiteX1330" fmla="*/ 2582884 w 7099876"/>
              <a:gd name="connsiteY1330" fmla="*/ 6144422 h 6802432"/>
              <a:gd name="connsiteX1331" fmla="*/ 2556660 w 7099876"/>
              <a:gd name="connsiteY1331" fmla="*/ 6176690 h 6802432"/>
              <a:gd name="connsiteX1332" fmla="*/ 2554979 w 7099876"/>
              <a:gd name="connsiteY1332" fmla="*/ 6175907 h 6802432"/>
              <a:gd name="connsiteX1333" fmla="*/ 2544387 w 7099876"/>
              <a:gd name="connsiteY1333" fmla="*/ 6193213 h 6802432"/>
              <a:gd name="connsiteX1334" fmla="*/ 2519842 w 7099876"/>
              <a:gd name="connsiteY1334" fmla="*/ 6226261 h 6802432"/>
              <a:gd name="connsiteX1335" fmla="*/ 2518665 w 7099876"/>
              <a:gd name="connsiteY1335" fmla="*/ 6228185 h 6802432"/>
              <a:gd name="connsiteX1336" fmla="*/ 2508241 w 7099876"/>
              <a:gd name="connsiteY1336" fmla="*/ 6238158 h 6802432"/>
              <a:gd name="connsiteX1337" fmla="*/ 2469743 w 7099876"/>
              <a:gd name="connsiteY1337" fmla="*/ 6286949 h 6802432"/>
              <a:gd name="connsiteX1338" fmla="*/ 2468063 w 7099876"/>
              <a:gd name="connsiteY1338" fmla="*/ 6286166 h 6802432"/>
              <a:gd name="connsiteX1339" fmla="*/ 2467390 w 7099876"/>
              <a:gd name="connsiteY1339" fmla="*/ 6290794 h 6802432"/>
              <a:gd name="connsiteX1340" fmla="*/ 2466213 w 7099876"/>
              <a:gd name="connsiteY1340" fmla="*/ 6292718 h 6802432"/>
              <a:gd name="connsiteX1341" fmla="*/ 2456798 w 7099876"/>
              <a:gd name="connsiteY1341" fmla="*/ 6308101 h 6802432"/>
              <a:gd name="connsiteX1342" fmla="*/ 2454444 w 7099876"/>
              <a:gd name="connsiteY1342" fmla="*/ 6311947 h 6802432"/>
              <a:gd name="connsiteX1343" fmla="*/ 2457806 w 7099876"/>
              <a:gd name="connsiteY1343" fmla="*/ 6313511 h 6802432"/>
              <a:gd name="connsiteX1344" fmla="*/ 2459485 w 7099876"/>
              <a:gd name="connsiteY1344" fmla="*/ 6314292 h 6802432"/>
              <a:gd name="connsiteX1345" fmla="*/ 2452928 w 7099876"/>
              <a:gd name="connsiteY1345" fmla="*/ 6328535 h 6802432"/>
              <a:gd name="connsiteX1346" fmla="*/ 2448894 w 7099876"/>
              <a:gd name="connsiteY1346" fmla="*/ 6331598 h 6802432"/>
              <a:gd name="connsiteX1347" fmla="*/ 2447213 w 7099876"/>
              <a:gd name="connsiteY1347" fmla="*/ 6330816 h 6802432"/>
              <a:gd name="connsiteX1348" fmla="*/ 2446710 w 7099876"/>
              <a:gd name="connsiteY1348" fmla="*/ 6328112 h 6802432"/>
              <a:gd name="connsiteX1349" fmla="*/ 2449567 w 7099876"/>
              <a:gd name="connsiteY1349" fmla="*/ 6326971 h 6802432"/>
              <a:gd name="connsiteX1350" fmla="*/ 2454949 w 7099876"/>
              <a:gd name="connsiteY1350" fmla="*/ 6314651 h 6802432"/>
              <a:gd name="connsiteX1351" fmla="*/ 2453267 w 7099876"/>
              <a:gd name="connsiteY1351" fmla="*/ 6313869 h 6802432"/>
              <a:gd name="connsiteX1352" fmla="*/ 2447383 w 7099876"/>
              <a:gd name="connsiteY1352" fmla="*/ 6323484 h 6802432"/>
              <a:gd name="connsiteX1353" fmla="*/ 2442341 w 7099876"/>
              <a:gd name="connsiteY1353" fmla="*/ 6321137 h 6802432"/>
              <a:gd name="connsiteX1354" fmla="*/ 2434103 w 7099876"/>
              <a:gd name="connsiteY1354" fmla="*/ 6334598 h 6802432"/>
              <a:gd name="connsiteX1355" fmla="*/ 2432423 w 7099876"/>
              <a:gd name="connsiteY1355" fmla="*/ 6333816 h 6802432"/>
              <a:gd name="connsiteX1356" fmla="*/ 2431244 w 7099876"/>
              <a:gd name="connsiteY1356" fmla="*/ 6335739 h 6802432"/>
              <a:gd name="connsiteX1357" fmla="*/ 2427041 w 7099876"/>
              <a:gd name="connsiteY1357" fmla="*/ 6346137 h 6802432"/>
              <a:gd name="connsiteX1358" fmla="*/ 2408381 w 7099876"/>
              <a:gd name="connsiteY1358" fmla="*/ 6369569 h 6802432"/>
              <a:gd name="connsiteX1359" fmla="*/ 2407204 w 7099876"/>
              <a:gd name="connsiteY1359" fmla="*/ 6371492 h 6802432"/>
              <a:gd name="connsiteX1360" fmla="*/ 2403169 w 7099876"/>
              <a:gd name="connsiteY1360" fmla="*/ 6374556 h 6802432"/>
              <a:gd name="connsiteX1361" fmla="*/ 2401992 w 7099876"/>
              <a:gd name="connsiteY1361" fmla="*/ 6376479 h 6802432"/>
              <a:gd name="connsiteX1362" fmla="*/ 2381985 w 7099876"/>
              <a:gd name="connsiteY1362" fmla="*/ 6409168 h 6802432"/>
              <a:gd name="connsiteX1363" fmla="*/ 2376271 w 7099876"/>
              <a:gd name="connsiteY1363" fmla="*/ 6411450 h 6802432"/>
              <a:gd name="connsiteX1364" fmla="*/ 2372406 w 7099876"/>
              <a:gd name="connsiteY1364" fmla="*/ 6407182 h 6802432"/>
              <a:gd name="connsiteX1365" fmla="*/ 2380140 w 7099876"/>
              <a:gd name="connsiteY1365" fmla="*/ 6391016 h 6802432"/>
              <a:gd name="connsiteX1366" fmla="*/ 2393591 w 7099876"/>
              <a:gd name="connsiteY1366" fmla="*/ 6372569 h 6802432"/>
              <a:gd name="connsiteX1367" fmla="*/ 2401323 w 7099876"/>
              <a:gd name="connsiteY1367" fmla="*/ 6356404 h 6802432"/>
              <a:gd name="connsiteX1368" fmla="*/ 2404516 w 7099876"/>
              <a:gd name="connsiteY1368" fmla="*/ 6365300 h 6802432"/>
              <a:gd name="connsiteX1369" fmla="*/ 2420319 w 7099876"/>
              <a:gd name="connsiteY1369" fmla="*/ 6343007 h 6802432"/>
              <a:gd name="connsiteX1370" fmla="*/ 2426203 w 7099876"/>
              <a:gd name="connsiteY1370" fmla="*/ 6333393 h 6802432"/>
              <a:gd name="connsiteX1371" fmla="*/ 2424522 w 7099876"/>
              <a:gd name="connsiteY1371" fmla="*/ 6332611 h 6802432"/>
              <a:gd name="connsiteX1372" fmla="*/ 2443687 w 7099876"/>
              <a:gd name="connsiteY1372" fmla="*/ 6311882 h 6802432"/>
              <a:gd name="connsiteX1373" fmla="*/ 2449403 w 7099876"/>
              <a:gd name="connsiteY1373" fmla="*/ 6309600 h 6802432"/>
              <a:gd name="connsiteX1374" fmla="*/ 2451757 w 7099876"/>
              <a:gd name="connsiteY1374" fmla="*/ 6305755 h 6802432"/>
              <a:gd name="connsiteX1375" fmla="*/ 2461171 w 7099876"/>
              <a:gd name="connsiteY1375" fmla="*/ 6290372 h 6802432"/>
              <a:gd name="connsiteX1376" fmla="*/ 2456633 w 7099876"/>
              <a:gd name="connsiteY1376" fmla="*/ 6290730 h 6802432"/>
              <a:gd name="connsiteX1377" fmla="*/ 2456129 w 7099876"/>
              <a:gd name="connsiteY1377" fmla="*/ 6288026 h 6802432"/>
              <a:gd name="connsiteX1378" fmla="*/ 2462349 w 7099876"/>
              <a:gd name="connsiteY1378" fmla="*/ 6288448 h 6802432"/>
              <a:gd name="connsiteX1379" fmla="*/ 2461845 w 7099876"/>
              <a:gd name="connsiteY1379" fmla="*/ 6285743 h 6802432"/>
              <a:gd name="connsiteX1380" fmla="*/ 2470422 w 7099876"/>
              <a:gd name="connsiteY1380" fmla="*/ 6257617 h 6802432"/>
              <a:gd name="connsiteX1381" fmla="*/ 2491940 w 7099876"/>
              <a:gd name="connsiteY1381" fmla="*/ 6233044 h 6802432"/>
              <a:gd name="connsiteX1382" fmla="*/ 2501519 w 7099876"/>
              <a:gd name="connsiteY1382" fmla="*/ 6235030 h 6802432"/>
              <a:gd name="connsiteX1383" fmla="*/ 2503200 w 7099876"/>
              <a:gd name="connsiteY1383" fmla="*/ 6235812 h 6802432"/>
              <a:gd name="connsiteX1384" fmla="*/ 2513623 w 7099876"/>
              <a:gd name="connsiteY1384" fmla="*/ 6225839 h 6802432"/>
              <a:gd name="connsiteX1385" fmla="*/ 2513119 w 7099876"/>
              <a:gd name="connsiteY1385" fmla="*/ 6223134 h 6802432"/>
              <a:gd name="connsiteX1386" fmla="*/ 2509757 w 7099876"/>
              <a:gd name="connsiteY1386" fmla="*/ 6221569 h 6802432"/>
              <a:gd name="connsiteX1387" fmla="*/ 2508078 w 7099876"/>
              <a:gd name="connsiteY1387" fmla="*/ 6220788 h 6802432"/>
              <a:gd name="connsiteX1388" fmla="*/ 2507574 w 7099876"/>
              <a:gd name="connsiteY1388" fmla="*/ 6218083 h 6802432"/>
              <a:gd name="connsiteX1389" fmla="*/ 2509254 w 7099876"/>
              <a:gd name="connsiteY1389" fmla="*/ 6218864 h 6802432"/>
              <a:gd name="connsiteX1390" fmla="*/ 2510933 w 7099876"/>
              <a:gd name="connsiteY1390" fmla="*/ 6219646 h 6802432"/>
              <a:gd name="connsiteX1391" fmla="*/ 2514296 w 7099876"/>
              <a:gd name="connsiteY1391" fmla="*/ 6221211 h 6802432"/>
              <a:gd name="connsiteX1392" fmla="*/ 2537664 w 7099876"/>
              <a:gd name="connsiteY1392" fmla="*/ 6190086 h 6802432"/>
              <a:gd name="connsiteX1393" fmla="*/ 2548256 w 7099876"/>
              <a:gd name="connsiteY1393" fmla="*/ 6172780 h 6802432"/>
              <a:gd name="connsiteX1394" fmla="*/ 2565241 w 7099876"/>
              <a:gd name="connsiteY1394" fmla="*/ 6123860 h 6802432"/>
              <a:gd name="connsiteX1395" fmla="*/ 2588604 w 7099876"/>
              <a:gd name="connsiteY1395" fmla="*/ 6117437 h 6802432"/>
              <a:gd name="connsiteX1396" fmla="*/ 2604741 w 7099876"/>
              <a:gd name="connsiteY1396" fmla="*/ 6105183 h 6802432"/>
              <a:gd name="connsiteX1397" fmla="*/ 2607095 w 7099876"/>
              <a:gd name="connsiteY1397" fmla="*/ 6101337 h 6802432"/>
              <a:gd name="connsiteX1398" fmla="*/ 2611130 w 7099876"/>
              <a:gd name="connsiteY1398" fmla="*/ 6098273 h 6802432"/>
              <a:gd name="connsiteX1399" fmla="*/ 1534169 w 7099876"/>
              <a:gd name="connsiteY1399" fmla="*/ 6098202 h 6802432"/>
              <a:gd name="connsiteX1400" fmla="*/ 1533867 w 7099876"/>
              <a:gd name="connsiteY1400" fmla="*/ 6105580 h 6802432"/>
              <a:gd name="connsiteX1401" fmla="*/ 1525670 w 7099876"/>
              <a:gd name="connsiteY1401" fmla="*/ 6101764 h 6802432"/>
              <a:gd name="connsiteX1402" fmla="*/ 1534169 w 7099876"/>
              <a:gd name="connsiteY1402" fmla="*/ 6098202 h 6802432"/>
              <a:gd name="connsiteX1403" fmla="*/ 1498856 w 7099876"/>
              <a:gd name="connsiteY1403" fmla="*/ 6091795 h 6802432"/>
              <a:gd name="connsiteX1404" fmla="*/ 1507463 w 7099876"/>
              <a:gd name="connsiteY1404" fmla="*/ 6095799 h 6802432"/>
              <a:gd name="connsiteX1405" fmla="*/ 1500168 w 7099876"/>
              <a:gd name="connsiteY1405" fmla="*/ 6096881 h 6802432"/>
              <a:gd name="connsiteX1406" fmla="*/ 1498856 w 7099876"/>
              <a:gd name="connsiteY1406" fmla="*/ 6091795 h 6802432"/>
              <a:gd name="connsiteX1407" fmla="*/ 1569592 w 7099876"/>
              <a:gd name="connsiteY1407" fmla="*/ 6089801 h 6802432"/>
              <a:gd name="connsiteX1408" fmla="*/ 1571282 w 7099876"/>
              <a:gd name="connsiteY1408" fmla="*/ 6090588 h 6802432"/>
              <a:gd name="connsiteX1409" fmla="*/ 1572972 w 7099876"/>
              <a:gd name="connsiteY1409" fmla="*/ 6091375 h 6802432"/>
              <a:gd name="connsiteX1410" fmla="*/ 1571694 w 7099876"/>
              <a:gd name="connsiteY1410" fmla="*/ 6093465 h 6802432"/>
              <a:gd name="connsiteX1411" fmla="*/ 1570003 w 7099876"/>
              <a:gd name="connsiteY1411" fmla="*/ 6092679 h 6802432"/>
              <a:gd name="connsiteX1412" fmla="*/ 1572106 w 7099876"/>
              <a:gd name="connsiteY1412" fmla="*/ 6096341 h 6802432"/>
              <a:gd name="connsiteX1413" fmla="*/ 1573796 w 7099876"/>
              <a:gd name="connsiteY1413" fmla="*/ 6097128 h 6802432"/>
              <a:gd name="connsiteX1414" fmla="*/ 1570827 w 7099876"/>
              <a:gd name="connsiteY1414" fmla="*/ 6098432 h 6802432"/>
              <a:gd name="connsiteX1415" fmla="*/ 1567033 w 7099876"/>
              <a:gd name="connsiteY1415" fmla="*/ 6093981 h 6802432"/>
              <a:gd name="connsiteX1416" fmla="*/ 1568311 w 7099876"/>
              <a:gd name="connsiteY1416" fmla="*/ 6091891 h 6802432"/>
              <a:gd name="connsiteX1417" fmla="*/ 1569592 w 7099876"/>
              <a:gd name="connsiteY1417" fmla="*/ 6089801 h 6802432"/>
              <a:gd name="connsiteX1418" fmla="*/ 2620829 w 7099876"/>
              <a:gd name="connsiteY1418" fmla="*/ 6085781 h 6802432"/>
              <a:gd name="connsiteX1419" fmla="*/ 2620589 w 7099876"/>
              <a:gd name="connsiteY1419" fmla="*/ 6090904 h 6802432"/>
              <a:gd name="connsiteX1420" fmla="*/ 2615865 w 7099876"/>
              <a:gd name="connsiteY1420" fmla="*/ 6090452 h 6802432"/>
              <a:gd name="connsiteX1421" fmla="*/ 2620829 w 7099876"/>
              <a:gd name="connsiteY1421" fmla="*/ 6085781 h 6802432"/>
              <a:gd name="connsiteX1422" fmla="*/ 1510155 w 7099876"/>
              <a:gd name="connsiteY1422" fmla="*/ 6084521 h 6802432"/>
              <a:gd name="connsiteX1423" fmla="*/ 1515073 w 7099876"/>
              <a:gd name="connsiteY1423" fmla="*/ 6086809 h 6802432"/>
              <a:gd name="connsiteX1424" fmla="*/ 1516008 w 7099876"/>
              <a:gd name="connsiteY1424" fmla="*/ 6092168 h 6802432"/>
              <a:gd name="connsiteX1425" fmla="*/ 1508744 w 7099876"/>
              <a:gd name="connsiteY1425" fmla="*/ 6093710 h 6802432"/>
              <a:gd name="connsiteX1426" fmla="*/ 1511556 w 7099876"/>
              <a:gd name="connsiteY1426" fmla="*/ 6092557 h 6802432"/>
              <a:gd name="connsiteX1427" fmla="*/ 1506170 w 7099876"/>
              <a:gd name="connsiteY1427" fmla="*/ 6087590 h 6802432"/>
              <a:gd name="connsiteX1428" fmla="*/ 1510155 w 7099876"/>
              <a:gd name="connsiteY1428" fmla="*/ 6084521 h 6802432"/>
              <a:gd name="connsiteX1429" fmla="*/ 1556065 w 7099876"/>
              <a:gd name="connsiteY1429" fmla="*/ 6083507 h 6802432"/>
              <a:gd name="connsiteX1430" fmla="*/ 1557705 w 7099876"/>
              <a:gd name="connsiteY1430" fmla="*/ 6084270 h 6802432"/>
              <a:gd name="connsiteX1431" fmla="*/ 1558426 w 7099876"/>
              <a:gd name="connsiteY1431" fmla="*/ 6089976 h 6802432"/>
              <a:gd name="connsiteX1432" fmla="*/ 1557147 w 7099876"/>
              <a:gd name="connsiteY1432" fmla="*/ 6092067 h 6802432"/>
              <a:gd name="connsiteX1433" fmla="*/ 1555146 w 7099876"/>
              <a:gd name="connsiteY1433" fmla="*/ 6088450 h 6802432"/>
              <a:gd name="connsiteX1434" fmla="*/ 1554785 w 7099876"/>
              <a:gd name="connsiteY1434" fmla="*/ 6085597 h 6802432"/>
              <a:gd name="connsiteX1435" fmla="*/ 1556065 w 7099876"/>
              <a:gd name="connsiteY1435" fmla="*/ 6083507 h 6802432"/>
              <a:gd name="connsiteX1436" fmla="*/ 1534467 w 7099876"/>
              <a:gd name="connsiteY1436" fmla="*/ 6083303 h 6802432"/>
              <a:gd name="connsiteX1437" fmla="*/ 1535445 w 7099876"/>
              <a:gd name="connsiteY1437" fmla="*/ 6088804 h 6802432"/>
              <a:gd name="connsiteX1438" fmla="*/ 1533754 w 7099876"/>
              <a:gd name="connsiteY1438" fmla="*/ 6088017 h 6802432"/>
              <a:gd name="connsiteX1439" fmla="*/ 1532054 w 7099876"/>
              <a:gd name="connsiteY1439" fmla="*/ 6095897 h 6802432"/>
              <a:gd name="connsiteX1440" fmla="*/ 1522612 w 7099876"/>
              <a:gd name="connsiteY1440" fmla="*/ 6098597 h 6802432"/>
              <a:gd name="connsiteX1441" fmla="*/ 1517112 w 7099876"/>
              <a:gd name="connsiteY1441" fmla="*/ 6090362 h 6802432"/>
              <a:gd name="connsiteX1442" fmla="*/ 1525789 w 7099876"/>
              <a:gd name="connsiteY1442" fmla="*/ 6086832 h 6802432"/>
              <a:gd name="connsiteX1443" fmla="*/ 1526990 w 7099876"/>
              <a:gd name="connsiteY1443" fmla="*/ 6084869 h 6802432"/>
              <a:gd name="connsiteX1444" fmla="*/ 1529883 w 7099876"/>
              <a:gd name="connsiteY1444" fmla="*/ 6083693 h 6802432"/>
              <a:gd name="connsiteX1445" fmla="*/ 1534467 w 7099876"/>
              <a:gd name="connsiteY1445" fmla="*/ 6083303 h 6802432"/>
              <a:gd name="connsiteX1446" fmla="*/ 1701408 w 7099876"/>
              <a:gd name="connsiteY1446" fmla="*/ 6082368 h 6802432"/>
              <a:gd name="connsiteX1447" fmla="*/ 1703356 w 7099876"/>
              <a:gd name="connsiteY1447" fmla="*/ 6083578 h 6802432"/>
              <a:gd name="connsiteX1448" fmla="*/ 1702823 w 7099876"/>
              <a:gd name="connsiteY1448" fmla="*/ 6084123 h 6802432"/>
              <a:gd name="connsiteX1449" fmla="*/ 1681324 w 7099876"/>
              <a:gd name="connsiteY1449" fmla="*/ 6073022 h 6802432"/>
              <a:gd name="connsiteX1450" fmla="*/ 1694201 w 7099876"/>
              <a:gd name="connsiteY1450" fmla="*/ 6076577 h 6802432"/>
              <a:gd name="connsiteX1451" fmla="*/ 1694067 w 7099876"/>
              <a:gd name="connsiteY1451" fmla="*/ 6083825 h 6802432"/>
              <a:gd name="connsiteX1452" fmla="*/ 1701923 w 7099876"/>
              <a:gd name="connsiteY1452" fmla="*/ 6085044 h 6802432"/>
              <a:gd name="connsiteX1453" fmla="*/ 1702823 w 7099876"/>
              <a:gd name="connsiteY1453" fmla="*/ 6084123 h 6802432"/>
              <a:gd name="connsiteX1454" fmla="*/ 1704160 w 7099876"/>
              <a:gd name="connsiteY1454" fmla="*/ 6085779 h 6802432"/>
              <a:gd name="connsiteX1455" fmla="*/ 1696766 w 7099876"/>
              <a:gd name="connsiteY1455" fmla="*/ 6089955 h 6802432"/>
              <a:gd name="connsiteX1456" fmla="*/ 1694445 w 7099876"/>
              <a:gd name="connsiteY1456" fmla="*/ 6093746 h 6802432"/>
              <a:gd name="connsiteX1457" fmla="*/ 1695336 w 7099876"/>
              <a:gd name="connsiteY1457" fmla="*/ 6106343 h 6802432"/>
              <a:gd name="connsiteX1458" fmla="*/ 1680652 w 7099876"/>
              <a:gd name="connsiteY1458" fmla="*/ 6109257 h 6802432"/>
              <a:gd name="connsiteX1459" fmla="*/ 1675630 w 7099876"/>
              <a:gd name="connsiteY1459" fmla="*/ 6106920 h 6802432"/>
              <a:gd name="connsiteX1460" fmla="*/ 1677573 w 7099876"/>
              <a:gd name="connsiteY1460" fmla="*/ 6093206 h 6802432"/>
              <a:gd name="connsiteX1461" fmla="*/ 1684915 w 7099876"/>
              <a:gd name="connsiteY1461" fmla="*/ 6091750 h 6802432"/>
              <a:gd name="connsiteX1462" fmla="*/ 1685563 w 7099876"/>
              <a:gd name="connsiteY1462" fmla="*/ 6087178 h 6802432"/>
              <a:gd name="connsiteX1463" fmla="*/ 1683891 w 7099876"/>
              <a:gd name="connsiteY1463" fmla="*/ 6086398 h 6802432"/>
              <a:gd name="connsiteX1464" fmla="*/ 1680407 w 7099876"/>
              <a:gd name="connsiteY1464" fmla="*/ 6092087 h 6802432"/>
              <a:gd name="connsiteX1465" fmla="*/ 1678735 w 7099876"/>
              <a:gd name="connsiteY1465" fmla="*/ 6091309 h 6802432"/>
              <a:gd name="connsiteX1466" fmla="*/ 1677060 w 7099876"/>
              <a:gd name="connsiteY1466" fmla="*/ 6090529 h 6802432"/>
              <a:gd name="connsiteX1467" fmla="*/ 1678220 w 7099876"/>
              <a:gd name="connsiteY1467" fmla="*/ 6088635 h 6802432"/>
              <a:gd name="connsiteX1468" fmla="*/ 1683377 w 7099876"/>
              <a:gd name="connsiteY1468" fmla="*/ 6083724 h 6802432"/>
              <a:gd name="connsiteX1469" fmla="*/ 1681702 w 7099876"/>
              <a:gd name="connsiteY1469" fmla="*/ 6082945 h 6802432"/>
              <a:gd name="connsiteX1470" fmla="*/ 1677842 w 7099876"/>
              <a:gd name="connsiteY1470" fmla="*/ 6078711 h 6802432"/>
              <a:gd name="connsiteX1471" fmla="*/ 1677329 w 7099876"/>
              <a:gd name="connsiteY1471" fmla="*/ 6076036 h 6802432"/>
              <a:gd name="connsiteX1472" fmla="*/ 1675655 w 7099876"/>
              <a:gd name="connsiteY1472" fmla="*/ 6075258 h 6802432"/>
              <a:gd name="connsiteX1473" fmla="*/ 1678490 w 7099876"/>
              <a:gd name="connsiteY1473" fmla="*/ 6074140 h 6802432"/>
              <a:gd name="connsiteX1474" fmla="*/ 1682350 w 7099876"/>
              <a:gd name="connsiteY1474" fmla="*/ 6078373 h 6802432"/>
              <a:gd name="connsiteX1475" fmla="*/ 1681837 w 7099876"/>
              <a:gd name="connsiteY1475" fmla="*/ 6075697 h 6802432"/>
              <a:gd name="connsiteX1476" fmla="*/ 1681324 w 7099876"/>
              <a:gd name="connsiteY1476" fmla="*/ 6073022 h 6802432"/>
              <a:gd name="connsiteX1477" fmla="*/ 2613632 w 7099876"/>
              <a:gd name="connsiteY1477" fmla="*/ 6072586 h 6802432"/>
              <a:gd name="connsiteX1478" fmla="*/ 2614135 w 7099876"/>
              <a:gd name="connsiteY1478" fmla="*/ 6075206 h 6802432"/>
              <a:gd name="connsiteX1479" fmla="*/ 2609586 w 7099876"/>
              <a:gd name="connsiteY1479" fmla="*/ 6082638 h 6802432"/>
              <a:gd name="connsiteX1480" fmla="*/ 2606811 w 7099876"/>
              <a:gd name="connsiteY1480" fmla="*/ 6083732 h 6802432"/>
              <a:gd name="connsiteX1481" fmla="*/ 2604668 w 7099876"/>
              <a:gd name="connsiteY1481" fmla="*/ 6080349 h 6802432"/>
              <a:gd name="connsiteX1482" fmla="*/ 2609216 w 7099876"/>
              <a:gd name="connsiteY1482" fmla="*/ 6072919 h 6802432"/>
              <a:gd name="connsiteX1483" fmla="*/ 2613632 w 7099876"/>
              <a:gd name="connsiteY1483" fmla="*/ 6072586 h 6802432"/>
              <a:gd name="connsiteX1484" fmla="*/ 1648355 w 7099876"/>
              <a:gd name="connsiteY1484" fmla="*/ 6067377 h 6802432"/>
              <a:gd name="connsiteX1485" fmla="*/ 1650461 w 7099876"/>
              <a:gd name="connsiteY1485" fmla="*/ 6070819 h 6802432"/>
              <a:gd name="connsiteX1486" fmla="*/ 1649287 w 7099876"/>
              <a:gd name="connsiteY1486" fmla="*/ 6072734 h 6802432"/>
              <a:gd name="connsiteX1487" fmla="*/ 1653500 w 7099876"/>
              <a:gd name="connsiteY1487" fmla="*/ 6079617 h 6802432"/>
              <a:gd name="connsiteX1488" fmla="*/ 1655141 w 7099876"/>
              <a:gd name="connsiteY1488" fmla="*/ 6080381 h 6802432"/>
              <a:gd name="connsiteX1489" fmla="*/ 1659593 w 7099876"/>
              <a:gd name="connsiteY1489" fmla="*/ 6079991 h 6802432"/>
              <a:gd name="connsiteX1490" fmla="*/ 1657248 w 7099876"/>
              <a:gd name="connsiteY1490" fmla="*/ 6083822 h 6802432"/>
              <a:gd name="connsiteX1491" fmla="*/ 1652796 w 7099876"/>
              <a:gd name="connsiteY1491" fmla="*/ 6084213 h 6802432"/>
              <a:gd name="connsiteX1492" fmla="*/ 1647639 w 7099876"/>
              <a:gd name="connsiteY1492" fmla="*/ 6089197 h 6802432"/>
              <a:gd name="connsiteX1493" fmla="*/ 1645293 w 7099876"/>
              <a:gd name="connsiteY1493" fmla="*/ 6093028 h 6802432"/>
              <a:gd name="connsiteX1494" fmla="*/ 1640842 w 7099876"/>
              <a:gd name="connsiteY1494" fmla="*/ 6093418 h 6802432"/>
              <a:gd name="connsiteX1495" fmla="*/ 1640375 w 7099876"/>
              <a:gd name="connsiteY1495" fmla="*/ 6090740 h 6802432"/>
              <a:gd name="connsiteX1496" fmla="*/ 1641547 w 7099876"/>
              <a:gd name="connsiteY1496" fmla="*/ 6088824 h 6802432"/>
              <a:gd name="connsiteX1497" fmla="*/ 1642721 w 7099876"/>
              <a:gd name="connsiteY1497" fmla="*/ 6086908 h 6802432"/>
              <a:gd name="connsiteX1498" fmla="*/ 1647876 w 7099876"/>
              <a:gd name="connsiteY1498" fmla="*/ 6081923 h 6802432"/>
              <a:gd name="connsiteX1499" fmla="*/ 1643663 w 7099876"/>
              <a:gd name="connsiteY1499" fmla="*/ 6075041 h 6802432"/>
              <a:gd name="connsiteX1500" fmla="*/ 1643197 w 7099876"/>
              <a:gd name="connsiteY1500" fmla="*/ 6072361 h 6802432"/>
              <a:gd name="connsiteX1501" fmla="*/ 1643902 w 7099876"/>
              <a:gd name="connsiteY1501" fmla="*/ 6067767 h 6802432"/>
              <a:gd name="connsiteX1502" fmla="*/ 1648355 w 7099876"/>
              <a:gd name="connsiteY1502" fmla="*/ 6067377 h 6802432"/>
              <a:gd name="connsiteX1503" fmla="*/ 1209557 w 7099876"/>
              <a:gd name="connsiteY1503" fmla="*/ 6058767 h 6802432"/>
              <a:gd name="connsiteX1504" fmla="*/ 1237185 w 7099876"/>
              <a:gd name="connsiteY1504" fmla="*/ 6067585 h 6802432"/>
              <a:gd name="connsiteX1505" fmla="*/ 1233585 w 7099876"/>
              <a:gd name="connsiteY1505" fmla="*/ 6075685 h 6802432"/>
              <a:gd name="connsiteX1506" fmla="*/ 1225425 w 7099876"/>
              <a:gd name="connsiteY1506" fmla="*/ 6087967 h 6802432"/>
              <a:gd name="connsiteX1507" fmla="*/ 1200714 w 7099876"/>
              <a:gd name="connsiteY1507" fmla="*/ 6101051 h 6802432"/>
              <a:gd name="connsiteX1508" fmla="*/ 1201432 w 7099876"/>
              <a:gd name="connsiteY1508" fmla="*/ 6090201 h 6802432"/>
              <a:gd name="connsiteX1509" fmla="*/ 1186038 w 7099876"/>
              <a:gd name="connsiteY1509" fmla="*/ 6099532 h 6802432"/>
              <a:gd name="connsiteX1510" fmla="*/ 1174599 w 7099876"/>
              <a:gd name="connsiteY1510" fmla="*/ 6099838 h 6802432"/>
              <a:gd name="connsiteX1511" fmla="*/ 1194774 w 7099876"/>
              <a:gd name="connsiteY1511" fmla="*/ 6063941 h 6802432"/>
              <a:gd name="connsiteX1512" fmla="*/ 1209557 w 7099876"/>
              <a:gd name="connsiteY1512" fmla="*/ 6058767 h 6802432"/>
              <a:gd name="connsiteX1513" fmla="*/ 1706068 w 7099876"/>
              <a:gd name="connsiteY1513" fmla="*/ 6057536 h 6802432"/>
              <a:gd name="connsiteX1514" fmla="*/ 1707035 w 7099876"/>
              <a:gd name="connsiteY1514" fmla="*/ 6062908 h 6802432"/>
              <a:gd name="connsiteX1515" fmla="*/ 1716000 w 7099876"/>
              <a:gd name="connsiteY1515" fmla="*/ 6062158 h 6802432"/>
              <a:gd name="connsiteX1516" fmla="*/ 1714411 w 7099876"/>
              <a:gd name="connsiteY1516" fmla="*/ 6067956 h 6802432"/>
              <a:gd name="connsiteX1517" fmla="*/ 1699999 w 7099876"/>
              <a:gd name="connsiteY1517" fmla="*/ 6074402 h 6802432"/>
              <a:gd name="connsiteX1518" fmla="*/ 1706068 w 7099876"/>
              <a:gd name="connsiteY1518" fmla="*/ 6057536 h 6802432"/>
              <a:gd name="connsiteX1519" fmla="*/ 1524081 w 7099876"/>
              <a:gd name="connsiteY1519" fmla="*/ 6051441 h 6802432"/>
              <a:gd name="connsiteX1520" fmla="*/ 1530194 w 7099876"/>
              <a:gd name="connsiteY1520" fmla="*/ 6051779 h 6802432"/>
              <a:gd name="connsiteX1521" fmla="*/ 1531085 w 7099876"/>
              <a:gd name="connsiteY1521" fmla="*/ 6057206 h 6802432"/>
              <a:gd name="connsiteX1522" fmla="*/ 1527057 w 7099876"/>
              <a:gd name="connsiteY1522" fmla="*/ 6060344 h 6802432"/>
              <a:gd name="connsiteX1523" fmla="*/ 1520946 w 7099876"/>
              <a:gd name="connsiteY1523" fmla="*/ 6060005 h 6802432"/>
              <a:gd name="connsiteX1524" fmla="*/ 1518860 w 7099876"/>
              <a:gd name="connsiteY1524" fmla="*/ 6056529 h 6802432"/>
              <a:gd name="connsiteX1525" fmla="*/ 1520054 w 7099876"/>
              <a:gd name="connsiteY1525" fmla="*/ 6054578 h 6802432"/>
              <a:gd name="connsiteX1526" fmla="*/ 1524081 w 7099876"/>
              <a:gd name="connsiteY1526" fmla="*/ 6051441 h 6802432"/>
              <a:gd name="connsiteX1527" fmla="*/ 1164958 w 7099876"/>
              <a:gd name="connsiteY1527" fmla="*/ 6044616 h 6802432"/>
              <a:gd name="connsiteX1528" fmla="*/ 1167347 w 7099876"/>
              <a:gd name="connsiteY1528" fmla="*/ 6048239 h 6802432"/>
              <a:gd name="connsiteX1529" fmla="*/ 1162531 w 7099876"/>
              <a:gd name="connsiteY1529" fmla="*/ 6050366 h 6802432"/>
              <a:gd name="connsiteX1530" fmla="*/ 1164958 w 7099876"/>
              <a:gd name="connsiteY1530" fmla="*/ 6044616 h 6802432"/>
              <a:gd name="connsiteX1531" fmla="*/ 1152162 w 7099876"/>
              <a:gd name="connsiteY1531" fmla="*/ 6037205 h 6802432"/>
              <a:gd name="connsiteX1532" fmla="*/ 1149442 w 7099876"/>
              <a:gd name="connsiteY1532" fmla="*/ 6044712 h 6802432"/>
              <a:gd name="connsiteX1533" fmla="*/ 1142568 w 7099876"/>
              <a:gd name="connsiteY1533" fmla="*/ 6047616 h 6802432"/>
              <a:gd name="connsiteX1534" fmla="*/ 1152162 w 7099876"/>
              <a:gd name="connsiteY1534" fmla="*/ 6037205 h 6802432"/>
              <a:gd name="connsiteX1535" fmla="*/ 1184613 w 7099876"/>
              <a:gd name="connsiteY1535" fmla="*/ 6033148 h 6802432"/>
              <a:gd name="connsiteX1536" fmla="*/ 1187360 w 7099876"/>
              <a:gd name="connsiteY1536" fmla="*/ 6041597 h 6802432"/>
              <a:gd name="connsiteX1537" fmla="*/ 1178610 w 7099876"/>
              <a:gd name="connsiteY1537" fmla="*/ 6054332 h 6802432"/>
              <a:gd name="connsiteX1538" fmla="*/ 1171252 w 7099876"/>
              <a:gd name="connsiteY1538" fmla="*/ 6045768 h 6802432"/>
              <a:gd name="connsiteX1539" fmla="*/ 1177316 w 7099876"/>
              <a:gd name="connsiteY1539" fmla="*/ 6033728 h 6802432"/>
              <a:gd name="connsiteX1540" fmla="*/ 1184613 w 7099876"/>
              <a:gd name="connsiteY1540" fmla="*/ 6033148 h 6802432"/>
              <a:gd name="connsiteX1541" fmla="*/ 2635083 w 7099876"/>
              <a:gd name="connsiteY1541" fmla="*/ 6030655 h 6802432"/>
              <a:gd name="connsiteX1542" fmla="*/ 2640002 w 7099876"/>
              <a:gd name="connsiteY1542" fmla="*/ 6032944 h 6802432"/>
              <a:gd name="connsiteX1543" fmla="*/ 2636590 w 7099876"/>
              <a:gd name="connsiteY1543" fmla="*/ 6038515 h 6802432"/>
              <a:gd name="connsiteX1544" fmla="*/ 2631671 w 7099876"/>
              <a:gd name="connsiteY1544" fmla="*/ 6036228 h 6802432"/>
              <a:gd name="connsiteX1545" fmla="*/ 2635083 w 7099876"/>
              <a:gd name="connsiteY1545" fmla="*/ 6030655 h 6802432"/>
              <a:gd name="connsiteX1546" fmla="*/ 1556056 w 7099876"/>
              <a:gd name="connsiteY1546" fmla="*/ 6019954 h 6802432"/>
              <a:gd name="connsiteX1547" fmla="*/ 1559438 w 7099876"/>
              <a:gd name="connsiteY1547" fmla="*/ 6021529 h 6802432"/>
              <a:gd name="connsiteX1548" fmla="*/ 1558783 w 7099876"/>
              <a:gd name="connsiteY1548" fmla="*/ 6026146 h 6802432"/>
              <a:gd name="connsiteX1549" fmla="*/ 1557610 w 7099876"/>
              <a:gd name="connsiteY1549" fmla="*/ 6028063 h 6802432"/>
              <a:gd name="connsiteX1550" fmla="*/ 1554748 w 7099876"/>
              <a:gd name="connsiteY1550" fmla="*/ 6029192 h 6802432"/>
              <a:gd name="connsiteX1551" fmla="*/ 1552539 w 7099876"/>
              <a:gd name="connsiteY1551" fmla="*/ 6025702 h 6802432"/>
              <a:gd name="connsiteX1552" fmla="*/ 1553711 w 7099876"/>
              <a:gd name="connsiteY1552" fmla="*/ 6023786 h 6802432"/>
              <a:gd name="connsiteX1553" fmla="*/ 1554883 w 7099876"/>
              <a:gd name="connsiteY1553" fmla="*/ 6021871 h 6802432"/>
              <a:gd name="connsiteX1554" fmla="*/ 1553192 w 7099876"/>
              <a:gd name="connsiteY1554" fmla="*/ 6021085 h 6802432"/>
              <a:gd name="connsiteX1555" fmla="*/ 1556056 w 7099876"/>
              <a:gd name="connsiteY1555" fmla="*/ 6019954 h 6802432"/>
              <a:gd name="connsiteX1556" fmla="*/ 1161764 w 7099876"/>
              <a:gd name="connsiteY1556" fmla="*/ 6016131 h 6802432"/>
              <a:gd name="connsiteX1557" fmla="*/ 1161956 w 7099876"/>
              <a:gd name="connsiteY1557" fmla="*/ 6022951 h 6802432"/>
              <a:gd name="connsiteX1558" fmla="*/ 1157331 w 7099876"/>
              <a:gd name="connsiteY1558" fmla="*/ 6022582 h 6802432"/>
              <a:gd name="connsiteX1559" fmla="*/ 1161764 w 7099876"/>
              <a:gd name="connsiteY1559" fmla="*/ 6016131 h 6802432"/>
              <a:gd name="connsiteX1560" fmla="*/ 2672001 w 7099876"/>
              <a:gd name="connsiteY1560" fmla="*/ 6012927 h 6802432"/>
              <a:gd name="connsiteX1561" fmla="*/ 2675406 w 7099876"/>
              <a:gd name="connsiteY1561" fmla="*/ 6024222 h 6802432"/>
              <a:gd name="connsiteX1562" fmla="*/ 2663445 w 7099876"/>
              <a:gd name="connsiteY1562" fmla="*/ 6034006 h 6802432"/>
              <a:gd name="connsiteX1563" fmla="*/ 2672001 w 7099876"/>
              <a:gd name="connsiteY1563" fmla="*/ 6012927 h 6802432"/>
              <a:gd name="connsiteX1564" fmla="*/ 2653067 w 7099876"/>
              <a:gd name="connsiteY1564" fmla="*/ 6003048 h 6802432"/>
              <a:gd name="connsiteX1565" fmla="*/ 2657962 w 7099876"/>
              <a:gd name="connsiteY1565" fmla="*/ 6003597 h 6802432"/>
              <a:gd name="connsiteX1566" fmla="*/ 2647783 w 7099876"/>
              <a:gd name="connsiteY1566" fmla="*/ 6016874 h 6802432"/>
              <a:gd name="connsiteX1567" fmla="*/ 2653067 w 7099876"/>
              <a:gd name="connsiteY1567" fmla="*/ 6003048 h 6802432"/>
              <a:gd name="connsiteX1568" fmla="*/ 1605979 w 7099876"/>
              <a:gd name="connsiteY1568" fmla="*/ 5998432 h 6802432"/>
              <a:gd name="connsiteX1569" fmla="*/ 1618211 w 7099876"/>
              <a:gd name="connsiteY1569" fmla="*/ 6006606 h 6802432"/>
              <a:gd name="connsiteX1570" fmla="*/ 1618708 w 7099876"/>
              <a:gd name="connsiteY1570" fmla="*/ 6009318 h 6802432"/>
              <a:gd name="connsiteX1571" fmla="*/ 1615848 w 7099876"/>
              <a:gd name="connsiteY1571" fmla="*/ 6010469 h 6802432"/>
              <a:gd name="connsiteX1572" fmla="*/ 1603615 w 7099876"/>
              <a:gd name="connsiteY1572" fmla="*/ 6002295 h 6802432"/>
              <a:gd name="connsiteX1573" fmla="*/ 1599573 w 7099876"/>
              <a:gd name="connsiteY1573" fmla="*/ 6005379 h 6802432"/>
              <a:gd name="connsiteX1574" fmla="*/ 1602433 w 7099876"/>
              <a:gd name="connsiteY1574" fmla="*/ 6004227 h 6802432"/>
              <a:gd name="connsiteX1575" fmla="*/ 1587257 w 7099876"/>
              <a:gd name="connsiteY1575" fmla="*/ 6021984 h 6802432"/>
              <a:gd name="connsiteX1576" fmla="*/ 1585580 w 7099876"/>
              <a:gd name="connsiteY1576" fmla="*/ 6021202 h 6802432"/>
              <a:gd name="connsiteX1577" fmla="*/ 1578680 w 7099876"/>
              <a:gd name="connsiteY1577" fmla="*/ 6025437 h 6802432"/>
              <a:gd name="connsiteX1578" fmla="*/ 1577992 w 7099876"/>
              <a:gd name="connsiteY1578" fmla="*/ 6030081 h 6802432"/>
              <a:gd name="connsiteX1579" fmla="*/ 1575627 w 7099876"/>
              <a:gd name="connsiteY1579" fmla="*/ 6033944 h 6802432"/>
              <a:gd name="connsiteX1580" fmla="*/ 1584699 w 7099876"/>
              <a:gd name="connsiteY1580" fmla="*/ 6033202 h 6802432"/>
              <a:gd name="connsiteX1581" fmla="*/ 1597620 w 7099876"/>
              <a:gd name="connsiteY1581" fmla="*/ 6036732 h 6802432"/>
              <a:gd name="connsiteX1582" fmla="*/ 1602843 w 7099876"/>
              <a:gd name="connsiteY1582" fmla="*/ 6031717 h 6802432"/>
              <a:gd name="connsiteX1583" fmla="*/ 1606884 w 7099876"/>
              <a:gd name="connsiteY1583" fmla="*/ 6028633 h 6802432"/>
              <a:gd name="connsiteX1584" fmla="*/ 1604713 w 7099876"/>
              <a:gd name="connsiteY1584" fmla="*/ 6025143 h 6802432"/>
              <a:gd name="connsiteX1585" fmla="*/ 1600177 w 7099876"/>
              <a:gd name="connsiteY1585" fmla="*/ 6025513 h 6802432"/>
              <a:gd name="connsiteX1586" fmla="*/ 1598005 w 7099876"/>
              <a:gd name="connsiteY1586" fmla="*/ 6022021 h 6802432"/>
              <a:gd name="connsiteX1587" fmla="*/ 1600864 w 7099876"/>
              <a:gd name="connsiteY1587" fmla="*/ 6020870 h 6802432"/>
              <a:gd name="connsiteX1588" fmla="*/ 1603724 w 7099876"/>
              <a:gd name="connsiteY1588" fmla="*/ 6019719 h 6802432"/>
              <a:gd name="connsiteX1589" fmla="*/ 1605400 w 7099876"/>
              <a:gd name="connsiteY1589" fmla="*/ 6020498 h 6802432"/>
              <a:gd name="connsiteX1590" fmla="*/ 1607077 w 7099876"/>
              <a:gd name="connsiteY1590" fmla="*/ 6021279 h 6802432"/>
              <a:gd name="connsiteX1591" fmla="*/ 1611915 w 7099876"/>
              <a:gd name="connsiteY1591" fmla="*/ 6030975 h 6802432"/>
              <a:gd name="connsiteX1592" fmla="*/ 1610733 w 7099876"/>
              <a:gd name="connsiteY1592" fmla="*/ 6032906 h 6802432"/>
              <a:gd name="connsiteX1593" fmla="*/ 1606691 w 7099876"/>
              <a:gd name="connsiteY1593" fmla="*/ 6035991 h 6802432"/>
              <a:gd name="connsiteX1594" fmla="*/ 1599792 w 7099876"/>
              <a:gd name="connsiteY1594" fmla="*/ 6040223 h 6802432"/>
              <a:gd name="connsiteX1595" fmla="*/ 1598609 w 7099876"/>
              <a:gd name="connsiteY1595" fmla="*/ 6042156 h 6802432"/>
              <a:gd name="connsiteX1596" fmla="*/ 1595255 w 7099876"/>
              <a:gd name="connsiteY1596" fmla="*/ 6040595 h 6802432"/>
              <a:gd name="connsiteX1597" fmla="*/ 1585690 w 7099876"/>
              <a:gd name="connsiteY1597" fmla="*/ 6038625 h 6802432"/>
              <a:gd name="connsiteX1598" fmla="*/ 1573264 w 7099876"/>
              <a:gd name="connsiteY1598" fmla="*/ 6037808 h 6802432"/>
              <a:gd name="connsiteX1599" fmla="*/ 1571586 w 7099876"/>
              <a:gd name="connsiteY1599" fmla="*/ 6037027 h 6802432"/>
              <a:gd name="connsiteX1600" fmla="*/ 1572962 w 7099876"/>
              <a:gd name="connsiteY1600" fmla="*/ 6027740 h 6802432"/>
              <a:gd name="connsiteX1601" fmla="*/ 1573649 w 7099876"/>
              <a:gd name="connsiteY1601" fmla="*/ 6023096 h 6802432"/>
              <a:gd name="connsiteX1602" fmla="*/ 1574831 w 7099876"/>
              <a:gd name="connsiteY1602" fmla="*/ 6021165 h 6802432"/>
              <a:gd name="connsiteX1603" fmla="*/ 1580549 w 7099876"/>
              <a:gd name="connsiteY1603" fmla="*/ 6018862 h 6802432"/>
              <a:gd name="connsiteX1604" fmla="*/ 1588137 w 7099876"/>
              <a:gd name="connsiteY1604" fmla="*/ 6009985 h 6802432"/>
              <a:gd name="connsiteX1605" fmla="*/ 1584289 w 7099876"/>
              <a:gd name="connsiteY1605" fmla="*/ 6005712 h 6802432"/>
              <a:gd name="connsiteX1606" fmla="*/ 1591684 w 7099876"/>
              <a:gd name="connsiteY1606" fmla="*/ 6004190 h 6802432"/>
              <a:gd name="connsiteX1607" fmla="*/ 1588330 w 7099876"/>
              <a:gd name="connsiteY1607" fmla="*/ 6002630 h 6802432"/>
              <a:gd name="connsiteX1608" fmla="*/ 1587836 w 7099876"/>
              <a:gd name="connsiteY1608" fmla="*/ 5999918 h 6802432"/>
              <a:gd name="connsiteX1609" fmla="*/ 1590695 w 7099876"/>
              <a:gd name="connsiteY1609" fmla="*/ 5998766 h 6802432"/>
              <a:gd name="connsiteX1610" fmla="*/ 1595725 w 7099876"/>
              <a:gd name="connsiteY1610" fmla="*/ 6001106 h 6802432"/>
              <a:gd name="connsiteX1611" fmla="*/ 1603120 w 7099876"/>
              <a:gd name="connsiteY1611" fmla="*/ 5999584 h 6802432"/>
              <a:gd name="connsiteX1612" fmla="*/ 1605979 w 7099876"/>
              <a:gd name="connsiteY1612" fmla="*/ 5998432 h 6802432"/>
              <a:gd name="connsiteX1613" fmla="*/ 3836069 w 7099876"/>
              <a:gd name="connsiteY1613" fmla="*/ 5996194 h 6802432"/>
              <a:gd name="connsiteX1614" fmla="*/ 3858022 w 7099876"/>
              <a:gd name="connsiteY1614" fmla="*/ 6000706 h 6802432"/>
              <a:gd name="connsiteX1615" fmla="*/ 3854494 w 7099876"/>
              <a:gd name="connsiteY1615" fmla="*/ 6005678 h 6802432"/>
              <a:gd name="connsiteX1616" fmla="*/ 3850967 w 7099876"/>
              <a:gd name="connsiteY1616" fmla="*/ 6010649 h 6802432"/>
              <a:gd name="connsiteX1617" fmla="*/ 3847441 w 7099876"/>
              <a:gd name="connsiteY1617" fmla="*/ 6015621 h 6802432"/>
              <a:gd name="connsiteX1618" fmla="*/ 3843914 w 7099876"/>
              <a:gd name="connsiteY1618" fmla="*/ 6020592 h 6802432"/>
              <a:gd name="connsiteX1619" fmla="*/ 3825488 w 7099876"/>
              <a:gd name="connsiteY1619" fmla="*/ 6011109 h 6802432"/>
              <a:gd name="connsiteX1620" fmla="*/ 3829016 w 7099876"/>
              <a:gd name="connsiteY1620" fmla="*/ 6006136 h 6802432"/>
              <a:gd name="connsiteX1621" fmla="*/ 3832541 w 7099876"/>
              <a:gd name="connsiteY1621" fmla="*/ 6001166 h 6802432"/>
              <a:gd name="connsiteX1622" fmla="*/ 3836069 w 7099876"/>
              <a:gd name="connsiteY1622" fmla="*/ 5996194 h 6802432"/>
              <a:gd name="connsiteX1623" fmla="*/ 2685296 w 7099876"/>
              <a:gd name="connsiteY1623" fmla="*/ 5994648 h 6802432"/>
              <a:gd name="connsiteX1624" fmla="*/ 2691658 w 7099876"/>
              <a:gd name="connsiteY1624" fmla="*/ 5995221 h 6802432"/>
              <a:gd name="connsiteX1625" fmla="*/ 2691126 w 7099876"/>
              <a:gd name="connsiteY1625" fmla="*/ 5999748 h 6802432"/>
              <a:gd name="connsiteX1626" fmla="*/ 2689990 w 7099876"/>
              <a:gd name="connsiteY1626" fmla="*/ 6001606 h 6802432"/>
              <a:gd name="connsiteX1627" fmla="*/ 2685973 w 7099876"/>
              <a:gd name="connsiteY1627" fmla="*/ 6004510 h 6802432"/>
              <a:gd name="connsiteX1628" fmla="*/ 2679610 w 7099876"/>
              <a:gd name="connsiteY1628" fmla="*/ 6003937 h 6802432"/>
              <a:gd name="connsiteX1629" fmla="*/ 2678401 w 7099876"/>
              <a:gd name="connsiteY1629" fmla="*/ 5998600 h 6802432"/>
              <a:gd name="connsiteX1630" fmla="*/ 2680142 w 7099876"/>
              <a:gd name="connsiteY1630" fmla="*/ 5999410 h 6802432"/>
              <a:gd name="connsiteX1631" fmla="*/ 2684157 w 7099876"/>
              <a:gd name="connsiteY1631" fmla="*/ 5996506 h 6802432"/>
              <a:gd name="connsiteX1632" fmla="*/ 2685296 w 7099876"/>
              <a:gd name="connsiteY1632" fmla="*/ 5994648 h 6802432"/>
              <a:gd name="connsiteX1633" fmla="*/ 2682277 w 7099876"/>
              <a:gd name="connsiteY1633" fmla="*/ 5978327 h 6802432"/>
              <a:gd name="connsiteX1634" fmla="*/ 2681896 w 7099876"/>
              <a:gd name="connsiteY1634" fmla="*/ 5980301 h 6802432"/>
              <a:gd name="connsiteX1635" fmla="*/ 2681104 w 7099876"/>
              <a:gd name="connsiteY1635" fmla="*/ 5980243 h 6802432"/>
              <a:gd name="connsiteX1636" fmla="*/ 2675865 w 7099876"/>
              <a:gd name="connsiteY1636" fmla="*/ 5985188 h 6802432"/>
              <a:gd name="connsiteX1637" fmla="*/ 2672421 w 7099876"/>
              <a:gd name="connsiteY1637" fmla="*/ 5983586 h 6802432"/>
              <a:gd name="connsiteX1638" fmla="*/ 2670700 w 7099876"/>
              <a:gd name="connsiteY1638" fmla="*/ 5982784 h 6802432"/>
              <a:gd name="connsiteX1639" fmla="*/ 2671874 w 7099876"/>
              <a:gd name="connsiteY1639" fmla="*/ 5980869 h 6802432"/>
              <a:gd name="connsiteX1640" fmla="*/ 2677661 w 7099876"/>
              <a:gd name="connsiteY1640" fmla="*/ 5978640 h 6802432"/>
              <a:gd name="connsiteX1641" fmla="*/ 2682277 w 7099876"/>
              <a:gd name="connsiteY1641" fmla="*/ 5978327 h 6802432"/>
              <a:gd name="connsiteX1642" fmla="*/ 1655347 w 7099876"/>
              <a:gd name="connsiteY1642" fmla="*/ 5974639 h 6802432"/>
              <a:gd name="connsiteX1643" fmla="*/ 1655538 w 7099876"/>
              <a:gd name="connsiteY1643" fmla="*/ 5974653 h 6802432"/>
              <a:gd name="connsiteX1644" fmla="*/ 1655883 w 7099876"/>
              <a:gd name="connsiteY1644" fmla="*/ 5977350 h 6802432"/>
              <a:gd name="connsiteX1645" fmla="*/ 1655347 w 7099876"/>
              <a:gd name="connsiteY1645" fmla="*/ 5974639 h 6802432"/>
              <a:gd name="connsiteX1646" fmla="*/ 1666868 w 7099876"/>
              <a:gd name="connsiteY1646" fmla="*/ 5970154 h 6802432"/>
              <a:gd name="connsiteX1647" fmla="*/ 1667939 w 7099876"/>
              <a:gd name="connsiteY1647" fmla="*/ 5975574 h 6802432"/>
              <a:gd name="connsiteX1648" fmla="*/ 1655538 w 7099876"/>
              <a:gd name="connsiteY1648" fmla="*/ 5974653 h 6802432"/>
              <a:gd name="connsiteX1649" fmla="*/ 1655172 w 7099876"/>
              <a:gd name="connsiteY1649" fmla="*/ 5971788 h 6802432"/>
              <a:gd name="connsiteX1650" fmla="*/ 1666868 w 7099876"/>
              <a:gd name="connsiteY1650" fmla="*/ 5970154 h 6802432"/>
              <a:gd name="connsiteX1651" fmla="*/ 1561616 w 7099876"/>
              <a:gd name="connsiteY1651" fmla="*/ 5966021 h 6802432"/>
              <a:gd name="connsiteX1652" fmla="*/ 1569150 w 7099876"/>
              <a:gd name="connsiteY1652" fmla="*/ 5966618 h 6802432"/>
              <a:gd name="connsiteX1653" fmla="*/ 1559797 w 7099876"/>
              <a:gd name="connsiteY1653" fmla="*/ 5971574 h 6802432"/>
              <a:gd name="connsiteX1654" fmla="*/ 1561616 w 7099876"/>
              <a:gd name="connsiteY1654" fmla="*/ 5966021 h 6802432"/>
              <a:gd name="connsiteX1655" fmla="*/ 1150306 w 7099876"/>
              <a:gd name="connsiteY1655" fmla="*/ 5948657 h 6802432"/>
              <a:gd name="connsiteX1656" fmla="*/ 1148013 w 7099876"/>
              <a:gd name="connsiteY1656" fmla="*/ 5961033 h 6802432"/>
              <a:gd name="connsiteX1657" fmla="*/ 1135010 w 7099876"/>
              <a:gd name="connsiteY1657" fmla="*/ 5974206 h 6802432"/>
              <a:gd name="connsiteX1658" fmla="*/ 1150306 w 7099876"/>
              <a:gd name="connsiteY1658" fmla="*/ 5948657 h 6802432"/>
              <a:gd name="connsiteX1659" fmla="*/ 2720673 w 7099876"/>
              <a:gd name="connsiteY1659" fmla="*/ 5944280 h 6802432"/>
              <a:gd name="connsiteX1660" fmla="*/ 2722856 w 7099876"/>
              <a:gd name="connsiteY1660" fmla="*/ 5949472 h 6802432"/>
              <a:gd name="connsiteX1661" fmla="*/ 2718325 w 7099876"/>
              <a:gd name="connsiteY1661" fmla="*/ 5955122 h 6802432"/>
              <a:gd name="connsiteX1662" fmla="*/ 2720673 w 7099876"/>
              <a:gd name="connsiteY1662" fmla="*/ 5944280 h 6802432"/>
              <a:gd name="connsiteX1663" fmla="*/ 1567956 w 7099876"/>
              <a:gd name="connsiteY1663" fmla="*/ 5944043 h 6802432"/>
              <a:gd name="connsiteX1664" fmla="*/ 1572447 w 7099876"/>
              <a:gd name="connsiteY1664" fmla="*/ 5950907 h 6802432"/>
              <a:gd name="connsiteX1665" fmla="*/ 1566236 w 7099876"/>
              <a:gd name="connsiteY1665" fmla="*/ 5950404 h 6802432"/>
              <a:gd name="connsiteX1666" fmla="*/ 1567956 w 7099876"/>
              <a:gd name="connsiteY1666" fmla="*/ 5944043 h 6802432"/>
              <a:gd name="connsiteX1667" fmla="*/ 1572466 w 7099876"/>
              <a:gd name="connsiteY1667" fmla="*/ 5940549 h 6802432"/>
              <a:gd name="connsiteX1668" fmla="*/ 1578645 w 7099876"/>
              <a:gd name="connsiteY1668" fmla="*/ 5940962 h 6802432"/>
              <a:gd name="connsiteX1669" fmla="*/ 1580589 w 7099876"/>
              <a:gd name="connsiteY1669" fmla="*/ 5942713 h 6802432"/>
              <a:gd name="connsiteX1670" fmla="*/ 1573954 w 7099876"/>
              <a:gd name="connsiteY1670" fmla="*/ 5948626 h 6802432"/>
              <a:gd name="connsiteX1671" fmla="*/ 1570121 w 7099876"/>
              <a:gd name="connsiteY1671" fmla="*/ 5944379 h 6802432"/>
              <a:gd name="connsiteX1672" fmla="*/ 1572466 w 7099876"/>
              <a:gd name="connsiteY1672" fmla="*/ 5940549 h 6802432"/>
              <a:gd name="connsiteX1673" fmla="*/ 2679812 w 7099876"/>
              <a:gd name="connsiteY1673" fmla="*/ 5940199 h 6802432"/>
              <a:gd name="connsiteX1674" fmla="*/ 2683787 w 7099876"/>
              <a:gd name="connsiteY1674" fmla="*/ 5941962 h 6802432"/>
              <a:gd name="connsiteX1675" fmla="*/ 2679058 w 7099876"/>
              <a:gd name="connsiteY1675" fmla="*/ 5944607 h 6802432"/>
              <a:gd name="connsiteX1676" fmla="*/ 2679812 w 7099876"/>
              <a:gd name="connsiteY1676" fmla="*/ 5940199 h 6802432"/>
              <a:gd name="connsiteX1677" fmla="*/ 1627548 w 7099876"/>
              <a:gd name="connsiteY1677" fmla="*/ 5931496 h 6802432"/>
              <a:gd name="connsiteX1678" fmla="*/ 1629216 w 7099876"/>
              <a:gd name="connsiteY1678" fmla="*/ 5932272 h 6802432"/>
              <a:gd name="connsiteX1679" fmla="*/ 1628036 w 7099876"/>
              <a:gd name="connsiteY1679" fmla="*/ 5934201 h 6802432"/>
              <a:gd name="connsiteX1680" fmla="*/ 1622337 w 7099876"/>
              <a:gd name="connsiteY1680" fmla="*/ 5936507 h 6802432"/>
              <a:gd name="connsiteX1681" fmla="*/ 1624005 w 7099876"/>
              <a:gd name="connsiteY1681" fmla="*/ 5937283 h 6802432"/>
              <a:gd name="connsiteX1682" fmla="*/ 1628036 w 7099876"/>
              <a:gd name="connsiteY1682" fmla="*/ 5934201 h 6802432"/>
              <a:gd name="connsiteX1683" fmla="*/ 1633609 w 7099876"/>
              <a:gd name="connsiteY1683" fmla="*/ 5956622 h 6802432"/>
              <a:gd name="connsiteX1684" fmla="*/ 1620134 w 7099876"/>
              <a:gd name="connsiteY1684" fmla="*/ 5975139 h 6802432"/>
              <a:gd name="connsiteX1685" fmla="*/ 1623471 w 7099876"/>
              <a:gd name="connsiteY1685" fmla="*/ 5976691 h 6802432"/>
              <a:gd name="connsiteX1686" fmla="*/ 1625140 w 7099876"/>
              <a:gd name="connsiteY1686" fmla="*/ 5977469 h 6802432"/>
              <a:gd name="connsiteX1687" fmla="*/ 1630839 w 7099876"/>
              <a:gd name="connsiteY1687" fmla="*/ 5975163 h 6802432"/>
              <a:gd name="connsiteX1688" fmla="*/ 1638207 w 7099876"/>
              <a:gd name="connsiteY1688" fmla="*/ 5973634 h 6802432"/>
              <a:gd name="connsiteX1689" fmla="*/ 1641545 w 7099876"/>
              <a:gd name="connsiteY1689" fmla="*/ 5975187 h 6802432"/>
              <a:gd name="connsiteX1690" fmla="*/ 1640364 w 7099876"/>
              <a:gd name="connsiteY1690" fmla="*/ 5977116 h 6802432"/>
              <a:gd name="connsiteX1691" fmla="*/ 1631816 w 7099876"/>
              <a:gd name="connsiteY1691" fmla="*/ 5980573 h 6802432"/>
              <a:gd name="connsiteX1692" fmla="*/ 1628965 w 7099876"/>
              <a:gd name="connsiteY1692" fmla="*/ 5981727 h 6802432"/>
              <a:gd name="connsiteX1693" fmla="*/ 1619725 w 7099876"/>
              <a:gd name="connsiteY1693" fmla="*/ 5989820 h 6802432"/>
              <a:gd name="connsiteX1694" fmla="*/ 1618749 w 7099876"/>
              <a:gd name="connsiteY1694" fmla="*/ 5984408 h 6802432"/>
              <a:gd name="connsiteX1695" fmla="*/ 1612560 w 7099876"/>
              <a:gd name="connsiteY1695" fmla="*/ 5984007 h 6802432"/>
              <a:gd name="connsiteX1696" fmla="*/ 1609711 w 7099876"/>
              <a:gd name="connsiteY1696" fmla="*/ 5985160 h 6802432"/>
              <a:gd name="connsiteX1697" fmla="*/ 1606863 w 7099876"/>
              <a:gd name="connsiteY1697" fmla="*/ 5986313 h 6802432"/>
              <a:gd name="connsiteX1698" fmla="*/ 1606373 w 7099876"/>
              <a:gd name="connsiteY1698" fmla="*/ 5983608 h 6802432"/>
              <a:gd name="connsiteX1699" fmla="*/ 1613254 w 7099876"/>
              <a:gd name="connsiteY1699" fmla="*/ 5979373 h 6802432"/>
              <a:gd name="connsiteX1700" fmla="*/ 1610402 w 7099876"/>
              <a:gd name="connsiteY1700" fmla="*/ 5980526 h 6802432"/>
              <a:gd name="connsiteX1701" fmla="*/ 1599210 w 7099876"/>
              <a:gd name="connsiteY1701" fmla="*/ 5977796 h 6802432"/>
              <a:gd name="connsiteX1702" fmla="*/ 1604421 w 7099876"/>
              <a:gd name="connsiteY1702" fmla="*/ 5972785 h 6802432"/>
              <a:gd name="connsiteX1703" fmla="*/ 1598926 w 7099876"/>
              <a:gd name="connsiteY1703" fmla="*/ 5967749 h 6802432"/>
              <a:gd name="connsiteX1704" fmla="*/ 1597746 w 7099876"/>
              <a:gd name="connsiteY1704" fmla="*/ 5969678 h 6802432"/>
              <a:gd name="connsiteX1705" fmla="*/ 1593227 w 7099876"/>
              <a:gd name="connsiteY1705" fmla="*/ 5970054 h 6802432"/>
              <a:gd name="connsiteX1706" fmla="*/ 1592739 w 7099876"/>
              <a:gd name="connsiteY1706" fmla="*/ 5967349 h 6802432"/>
              <a:gd name="connsiteX1707" fmla="*/ 1595100 w 7099876"/>
              <a:gd name="connsiteY1707" fmla="*/ 5963490 h 6802432"/>
              <a:gd name="connsiteX1708" fmla="*/ 1594124 w 7099876"/>
              <a:gd name="connsiteY1708" fmla="*/ 5958079 h 6802432"/>
              <a:gd name="connsiteX1709" fmla="*/ 1603854 w 7099876"/>
              <a:gd name="connsiteY1709" fmla="*/ 5952692 h 6802432"/>
              <a:gd name="connsiteX1710" fmla="*/ 1611506 w 7099876"/>
              <a:gd name="connsiteY1710" fmla="*/ 5961210 h 6802432"/>
              <a:gd name="connsiteX1711" fmla="*/ 1617409 w 7099876"/>
              <a:gd name="connsiteY1711" fmla="*/ 5951564 h 6802432"/>
              <a:gd name="connsiteX1712" fmla="*/ 1605035 w 7099876"/>
              <a:gd name="connsiteY1712" fmla="*/ 5950763 h 6802432"/>
              <a:gd name="connsiteX1713" fmla="*/ 1615456 w 7099876"/>
              <a:gd name="connsiteY1713" fmla="*/ 5940741 h 6802432"/>
              <a:gd name="connsiteX1714" fmla="*/ 1622825 w 7099876"/>
              <a:gd name="connsiteY1714" fmla="*/ 5939213 h 6802432"/>
              <a:gd name="connsiteX1715" fmla="*/ 1619486 w 7099876"/>
              <a:gd name="connsiteY1715" fmla="*/ 5937659 h 6802432"/>
              <a:gd name="connsiteX1716" fmla="*/ 1617817 w 7099876"/>
              <a:gd name="connsiteY1716" fmla="*/ 5936882 h 6802432"/>
              <a:gd name="connsiteX1717" fmla="*/ 1618999 w 7099876"/>
              <a:gd name="connsiteY1717" fmla="*/ 5934952 h 6802432"/>
              <a:gd name="connsiteX1718" fmla="*/ 1627548 w 7099876"/>
              <a:gd name="connsiteY1718" fmla="*/ 5931496 h 6802432"/>
              <a:gd name="connsiteX1719" fmla="*/ 1689681 w 7099876"/>
              <a:gd name="connsiteY1719" fmla="*/ 5929080 h 6802432"/>
              <a:gd name="connsiteX1720" fmla="*/ 1691560 w 7099876"/>
              <a:gd name="connsiteY1720" fmla="*/ 5932498 h 6802432"/>
              <a:gd name="connsiteX1721" fmla="*/ 1685053 w 7099876"/>
              <a:gd name="connsiteY1721" fmla="*/ 5936644 h 6802432"/>
              <a:gd name="connsiteX1722" fmla="*/ 1679468 w 7099876"/>
              <a:gd name="connsiteY1722" fmla="*/ 5936285 h 6802432"/>
              <a:gd name="connsiteX1723" fmla="*/ 1689681 w 7099876"/>
              <a:gd name="connsiteY1723" fmla="*/ 5929080 h 6802432"/>
              <a:gd name="connsiteX1724" fmla="*/ 2712802 w 7099876"/>
              <a:gd name="connsiteY1724" fmla="*/ 5928981 h 6802432"/>
              <a:gd name="connsiteX1725" fmla="*/ 2719475 w 7099876"/>
              <a:gd name="connsiteY1725" fmla="*/ 5931489 h 6802432"/>
              <a:gd name="connsiteX1726" fmla="*/ 2708177 w 7099876"/>
              <a:gd name="connsiteY1726" fmla="*/ 5942940 h 6802432"/>
              <a:gd name="connsiteX1727" fmla="*/ 2712802 w 7099876"/>
              <a:gd name="connsiteY1727" fmla="*/ 5928981 h 6802432"/>
              <a:gd name="connsiteX1728" fmla="*/ 3911236 w 7099876"/>
              <a:gd name="connsiteY1728" fmla="*/ 5925677 h 6802432"/>
              <a:gd name="connsiteX1729" fmla="*/ 3908030 w 7099876"/>
              <a:gd name="connsiteY1729" fmla="*/ 5930196 h 6802432"/>
              <a:gd name="connsiteX1730" fmla="*/ 3911236 w 7099876"/>
              <a:gd name="connsiteY1730" fmla="*/ 5925677 h 6802432"/>
              <a:gd name="connsiteX1731" fmla="*/ 1685745 w 7099876"/>
              <a:gd name="connsiteY1731" fmla="*/ 5924307 h 6802432"/>
              <a:gd name="connsiteX1732" fmla="*/ 1687826 w 7099876"/>
              <a:gd name="connsiteY1732" fmla="*/ 5924756 h 6802432"/>
              <a:gd name="connsiteX1733" fmla="*/ 1676300 w 7099876"/>
              <a:gd name="connsiteY1733" fmla="*/ 5932699 h 6802432"/>
              <a:gd name="connsiteX1734" fmla="*/ 1685745 w 7099876"/>
              <a:gd name="connsiteY1734" fmla="*/ 5924307 h 6802432"/>
              <a:gd name="connsiteX1735" fmla="*/ 1653617 w 7099876"/>
              <a:gd name="connsiteY1735" fmla="*/ 5923934 h 6802432"/>
              <a:gd name="connsiteX1736" fmla="*/ 1654092 w 7099876"/>
              <a:gd name="connsiteY1736" fmla="*/ 5926661 h 6802432"/>
              <a:gd name="connsiteX1737" fmla="*/ 1659573 w 7099876"/>
              <a:gd name="connsiteY1737" fmla="*/ 5931719 h 6802432"/>
              <a:gd name="connsiteX1738" fmla="*/ 1664104 w 7099876"/>
              <a:gd name="connsiteY1738" fmla="*/ 5931319 h 6802432"/>
              <a:gd name="connsiteX1739" fmla="*/ 1667442 w 7099876"/>
              <a:gd name="connsiteY1739" fmla="*/ 5932873 h 6802432"/>
              <a:gd name="connsiteX1740" fmla="*/ 1666249 w 7099876"/>
              <a:gd name="connsiteY1740" fmla="*/ 5934824 h 6802432"/>
              <a:gd name="connsiteX1741" fmla="*/ 1657186 w 7099876"/>
              <a:gd name="connsiteY1741" fmla="*/ 5935620 h 6802432"/>
              <a:gd name="connsiteX1742" fmla="*/ 1651703 w 7099876"/>
              <a:gd name="connsiteY1742" fmla="*/ 5930561 h 6802432"/>
              <a:gd name="connsiteX1743" fmla="*/ 1650035 w 7099876"/>
              <a:gd name="connsiteY1743" fmla="*/ 5929786 h 6802432"/>
              <a:gd name="connsiteX1744" fmla="*/ 1647173 w 7099876"/>
              <a:gd name="connsiteY1744" fmla="*/ 5930960 h 6802432"/>
              <a:gd name="connsiteX1745" fmla="*/ 1643836 w 7099876"/>
              <a:gd name="connsiteY1745" fmla="*/ 5929407 h 6802432"/>
              <a:gd name="connsiteX1746" fmla="*/ 1642164 w 7099876"/>
              <a:gd name="connsiteY1746" fmla="*/ 5928630 h 6802432"/>
              <a:gd name="connsiteX1747" fmla="*/ 1645029 w 7099876"/>
              <a:gd name="connsiteY1747" fmla="*/ 5927456 h 6802432"/>
              <a:gd name="connsiteX1748" fmla="*/ 1647892 w 7099876"/>
              <a:gd name="connsiteY1748" fmla="*/ 5926282 h 6802432"/>
              <a:gd name="connsiteX1749" fmla="*/ 1650753 w 7099876"/>
              <a:gd name="connsiteY1749" fmla="*/ 5925108 h 6802432"/>
              <a:gd name="connsiteX1750" fmla="*/ 1653617 w 7099876"/>
              <a:gd name="connsiteY1750" fmla="*/ 5923934 h 6802432"/>
              <a:gd name="connsiteX1751" fmla="*/ 2724283 w 7099876"/>
              <a:gd name="connsiteY1751" fmla="*/ 5913737 h 6802432"/>
              <a:gd name="connsiteX1752" fmla="*/ 2724750 w 7099876"/>
              <a:gd name="connsiteY1752" fmla="*/ 5916416 h 6802432"/>
              <a:gd name="connsiteX1753" fmla="*/ 2722405 w 7099876"/>
              <a:gd name="connsiteY1753" fmla="*/ 5920248 h 6802432"/>
              <a:gd name="connsiteX1754" fmla="*/ 2719592 w 7099876"/>
              <a:gd name="connsiteY1754" fmla="*/ 5921402 h 6802432"/>
              <a:gd name="connsiteX1755" fmla="*/ 2717486 w 7099876"/>
              <a:gd name="connsiteY1755" fmla="*/ 5917959 h 6802432"/>
              <a:gd name="connsiteX1756" fmla="*/ 2719831 w 7099876"/>
              <a:gd name="connsiteY1756" fmla="*/ 5914128 h 6802432"/>
              <a:gd name="connsiteX1757" fmla="*/ 2724283 w 7099876"/>
              <a:gd name="connsiteY1757" fmla="*/ 5913737 h 6802432"/>
              <a:gd name="connsiteX1758" fmla="*/ 1681773 w 7099876"/>
              <a:gd name="connsiteY1758" fmla="*/ 5912586 h 6802432"/>
              <a:gd name="connsiteX1759" fmla="*/ 1685505 w 7099876"/>
              <a:gd name="connsiteY1759" fmla="*/ 5914236 h 6802432"/>
              <a:gd name="connsiteX1760" fmla="*/ 1679809 w 7099876"/>
              <a:gd name="connsiteY1760" fmla="*/ 5916431 h 6802432"/>
              <a:gd name="connsiteX1761" fmla="*/ 1681773 w 7099876"/>
              <a:gd name="connsiteY1761" fmla="*/ 5912586 h 6802432"/>
              <a:gd name="connsiteX1762" fmla="*/ 1569490 w 7099876"/>
              <a:gd name="connsiteY1762" fmla="*/ 5909703 h 6802432"/>
              <a:gd name="connsiteX1763" fmla="*/ 1575616 w 7099876"/>
              <a:gd name="connsiteY1763" fmla="*/ 5910016 h 6802432"/>
              <a:gd name="connsiteX1764" fmla="*/ 1574495 w 7099876"/>
              <a:gd name="connsiteY1764" fmla="*/ 5922174 h 6802432"/>
              <a:gd name="connsiteX1765" fmla="*/ 1565089 w 7099876"/>
              <a:gd name="connsiteY1765" fmla="*/ 5920334 h 6802432"/>
              <a:gd name="connsiteX1766" fmla="*/ 1569490 w 7099876"/>
              <a:gd name="connsiteY1766" fmla="*/ 5909703 h 6802432"/>
              <a:gd name="connsiteX1767" fmla="*/ 1567051 w 7099876"/>
              <a:gd name="connsiteY1767" fmla="*/ 5901223 h 6802432"/>
              <a:gd name="connsiteX1768" fmla="*/ 1560488 w 7099876"/>
              <a:gd name="connsiteY1768" fmla="*/ 5919060 h 6802432"/>
              <a:gd name="connsiteX1769" fmla="*/ 1544887 w 7099876"/>
              <a:gd name="connsiteY1769" fmla="*/ 5933479 h 6802432"/>
              <a:gd name="connsiteX1770" fmla="*/ 1558385 w 7099876"/>
              <a:gd name="connsiteY1770" fmla="*/ 5907526 h 6802432"/>
              <a:gd name="connsiteX1771" fmla="*/ 1567051 w 7099876"/>
              <a:gd name="connsiteY1771" fmla="*/ 5901223 h 6802432"/>
              <a:gd name="connsiteX1772" fmla="*/ 1639413 w 7099876"/>
              <a:gd name="connsiteY1772" fmla="*/ 5897634 h 6802432"/>
              <a:gd name="connsiteX1773" fmla="*/ 1642795 w 7099876"/>
              <a:gd name="connsiteY1773" fmla="*/ 5899208 h 6802432"/>
              <a:gd name="connsiteX1774" fmla="*/ 1644975 w 7099876"/>
              <a:gd name="connsiteY1774" fmla="*/ 5902745 h 6802432"/>
              <a:gd name="connsiteX1775" fmla="*/ 1646177 w 7099876"/>
              <a:gd name="connsiteY1775" fmla="*/ 5900782 h 6802432"/>
              <a:gd name="connsiteX1776" fmla="*/ 1652176 w 7099876"/>
              <a:gd name="connsiteY1776" fmla="*/ 5912717 h 6802432"/>
              <a:gd name="connsiteX1777" fmla="*/ 1639723 w 7099876"/>
              <a:gd name="connsiteY1777" fmla="*/ 5925524 h 6802432"/>
              <a:gd name="connsiteX1778" fmla="*/ 1625217 w 7099876"/>
              <a:gd name="connsiteY1778" fmla="*/ 5913730 h 6802432"/>
              <a:gd name="connsiteX1779" fmla="*/ 1628332 w 7099876"/>
              <a:gd name="connsiteY1779" fmla="*/ 5905090 h 6802432"/>
              <a:gd name="connsiteX1780" fmla="*/ 1629534 w 7099876"/>
              <a:gd name="connsiteY1780" fmla="*/ 5903127 h 6802432"/>
              <a:gd name="connsiteX1781" fmla="*/ 1627844 w 7099876"/>
              <a:gd name="connsiteY1781" fmla="*/ 5902340 h 6802432"/>
              <a:gd name="connsiteX1782" fmla="*/ 1630736 w 7099876"/>
              <a:gd name="connsiteY1782" fmla="*/ 5901164 h 6802432"/>
              <a:gd name="connsiteX1783" fmla="*/ 1632914 w 7099876"/>
              <a:gd name="connsiteY1783" fmla="*/ 5904701 h 6802432"/>
              <a:gd name="connsiteX1784" fmla="*/ 1634116 w 7099876"/>
              <a:gd name="connsiteY1784" fmla="*/ 5902738 h 6802432"/>
              <a:gd name="connsiteX1785" fmla="*/ 1640392 w 7099876"/>
              <a:gd name="connsiteY1785" fmla="*/ 5903134 h 6802432"/>
              <a:gd name="connsiteX1786" fmla="*/ 1638700 w 7099876"/>
              <a:gd name="connsiteY1786" fmla="*/ 5902348 h 6802432"/>
              <a:gd name="connsiteX1787" fmla="*/ 1638210 w 7099876"/>
              <a:gd name="connsiteY1787" fmla="*/ 5899597 h 6802432"/>
              <a:gd name="connsiteX1788" fmla="*/ 1639413 w 7099876"/>
              <a:gd name="connsiteY1788" fmla="*/ 5897634 h 6802432"/>
              <a:gd name="connsiteX1789" fmla="*/ 2761039 w 7099876"/>
              <a:gd name="connsiteY1789" fmla="*/ 5887903 h 6802432"/>
              <a:gd name="connsiteX1790" fmla="*/ 2764096 w 7099876"/>
              <a:gd name="connsiteY1790" fmla="*/ 5888435 h 6802432"/>
              <a:gd name="connsiteX1791" fmla="*/ 2760209 w 7099876"/>
              <a:gd name="connsiteY1791" fmla="*/ 5893758 h 6802432"/>
              <a:gd name="connsiteX1792" fmla="*/ 2761039 w 7099876"/>
              <a:gd name="connsiteY1792" fmla="*/ 5887903 h 6802432"/>
              <a:gd name="connsiteX1793" fmla="*/ 1708628 w 7099876"/>
              <a:gd name="connsiteY1793" fmla="*/ 5885313 h 6802432"/>
              <a:gd name="connsiteX1794" fmla="*/ 1715468 w 7099876"/>
              <a:gd name="connsiteY1794" fmla="*/ 5886302 h 6802432"/>
              <a:gd name="connsiteX1795" fmla="*/ 1702700 w 7099876"/>
              <a:gd name="connsiteY1795" fmla="*/ 5890385 h 6802432"/>
              <a:gd name="connsiteX1796" fmla="*/ 1708628 w 7099876"/>
              <a:gd name="connsiteY1796" fmla="*/ 5885313 h 6802432"/>
              <a:gd name="connsiteX1797" fmla="*/ 1579349 w 7099876"/>
              <a:gd name="connsiteY1797" fmla="*/ 5882935 h 6802432"/>
              <a:gd name="connsiteX1798" fmla="*/ 1581107 w 7099876"/>
              <a:gd name="connsiteY1798" fmla="*/ 5883926 h 6802432"/>
              <a:gd name="connsiteX1799" fmla="*/ 1578522 w 7099876"/>
              <a:gd name="connsiteY1799" fmla="*/ 5889018 h 6802432"/>
              <a:gd name="connsiteX1800" fmla="*/ 1575464 w 7099876"/>
              <a:gd name="connsiteY1800" fmla="*/ 5892136 h 6802432"/>
              <a:gd name="connsiteX1801" fmla="*/ 1579349 w 7099876"/>
              <a:gd name="connsiteY1801" fmla="*/ 5882935 h 6802432"/>
              <a:gd name="connsiteX1802" fmla="*/ 1591405 w 7099876"/>
              <a:gd name="connsiteY1802" fmla="*/ 5877981 h 6802432"/>
              <a:gd name="connsiteX1803" fmla="*/ 1594787 w 7099876"/>
              <a:gd name="connsiteY1803" fmla="*/ 5879555 h 6802432"/>
              <a:gd name="connsiteX1804" fmla="*/ 1593614 w 7099876"/>
              <a:gd name="connsiteY1804" fmla="*/ 5881472 h 6802432"/>
              <a:gd name="connsiteX1805" fmla="*/ 1584889 w 7099876"/>
              <a:gd name="connsiteY1805" fmla="*/ 5892180 h 6802432"/>
              <a:gd name="connsiteX1806" fmla="*/ 1580717 w 7099876"/>
              <a:gd name="connsiteY1806" fmla="*/ 5902545 h 6802432"/>
              <a:gd name="connsiteX1807" fmla="*/ 1577336 w 7099876"/>
              <a:gd name="connsiteY1807" fmla="*/ 5900971 h 6802432"/>
              <a:gd name="connsiteX1808" fmla="*/ 1575644 w 7099876"/>
              <a:gd name="connsiteY1808" fmla="*/ 5900184 h 6802432"/>
              <a:gd name="connsiteX1809" fmla="*/ 1580334 w 7099876"/>
              <a:gd name="connsiteY1809" fmla="*/ 5892522 h 6802432"/>
              <a:gd name="connsiteX1810" fmla="*/ 1583334 w 7099876"/>
              <a:gd name="connsiteY1810" fmla="*/ 5884071 h 6802432"/>
              <a:gd name="connsiteX1811" fmla="*/ 1591405 w 7099876"/>
              <a:gd name="connsiteY1811" fmla="*/ 5877981 h 6802432"/>
              <a:gd name="connsiteX1812" fmla="*/ 1647336 w 7099876"/>
              <a:gd name="connsiteY1812" fmla="*/ 5873463 h 6802432"/>
              <a:gd name="connsiteX1813" fmla="*/ 1655019 w 7099876"/>
              <a:gd name="connsiteY1813" fmla="*/ 5875360 h 6802432"/>
              <a:gd name="connsiteX1814" fmla="*/ 1647456 w 7099876"/>
              <a:gd name="connsiteY1814" fmla="*/ 5877211 h 6802432"/>
              <a:gd name="connsiteX1815" fmla="*/ 1647336 w 7099876"/>
              <a:gd name="connsiteY1815" fmla="*/ 5873463 h 6802432"/>
              <a:gd name="connsiteX1816" fmla="*/ 1593294 w 7099876"/>
              <a:gd name="connsiteY1816" fmla="*/ 5859879 h 6802432"/>
              <a:gd name="connsiteX1817" fmla="*/ 1596059 w 7099876"/>
              <a:gd name="connsiteY1817" fmla="*/ 5865913 h 6802432"/>
              <a:gd name="connsiteX1818" fmla="*/ 1592180 w 7099876"/>
              <a:gd name="connsiteY1818" fmla="*/ 5874912 h 6802432"/>
              <a:gd name="connsiteX1819" fmla="*/ 1585118 w 7099876"/>
              <a:gd name="connsiteY1819" fmla="*/ 5876806 h 6802432"/>
              <a:gd name="connsiteX1820" fmla="*/ 1583874 w 7099876"/>
              <a:gd name="connsiteY1820" fmla="*/ 5870233 h 6802432"/>
              <a:gd name="connsiteX1821" fmla="*/ 1593294 w 7099876"/>
              <a:gd name="connsiteY1821" fmla="*/ 5859879 h 6802432"/>
              <a:gd name="connsiteX1822" fmla="*/ 1708495 w 7099876"/>
              <a:gd name="connsiteY1822" fmla="*/ 5848777 h 6802432"/>
              <a:gd name="connsiteX1823" fmla="*/ 1719628 w 7099876"/>
              <a:gd name="connsiteY1823" fmla="*/ 5851497 h 6802432"/>
              <a:gd name="connsiteX1824" fmla="*/ 1704780 w 7099876"/>
              <a:gd name="connsiteY1824" fmla="*/ 5861817 h 6802432"/>
              <a:gd name="connsiteX1825" fmla="*/ 1698825 w 7099876"/>
              <a:gd name="connsiteY1825" fmla="*/ 5854125 h 6802432"/>
              <a:gd name="connsiteX1826" fmla="*/ 1708495 w 7099876"/>
              <a:gd name="connsiteY1826" fmla="*/ 5848777 h 6802432"/>
              <a:gd name="connsiteX1827" fmla="*/ 2787578 w 7099876"/>
              <a:gd name="connsiteY1827" fmla="*/ 5844736 h 6802432"/>
              <a:gd name="connsiteX1828" fmla="*/ 2793112 w 7099876"/>
              <a:gd name="connsiteY1828" fmla="*/ 5847310 h 6802432"/>
              <a:gd name="connsiteX1829" fmla="*/ 2789701 w 7099876"/>
              <a:gd name="connsiteY1829" fmla="*/ 5852883 h 6802432"/>
              <a:gd name="connsiteX1830" fmla="*/ 2784167 w 7099876"/>
              <a:gd name="connsiteY1830" fmla="*/ 5850308 h 6802432"/>
              <a:gd name="connsiteX1831" fmla="*/ 2787578 w 7099876"/>
              <a:gd name="connsiteY1831" fmla="*/ 5844736 h 6802432"/>
              <a:gd name="connsiteX1832" fmla="*/ 1716486 w 7099876"/>
              <a:gd name="connsiteY1832" fmla="*/ 5837812 h 6802432"/>
              <a:gd name="connsiteX1833" fmla="*/ 1718958 w 7099876"/>
              <a:gd name="connsiteY1833" fmla="*/ 5838655 h 6802432"/>
              <a:gd name="connsiteX1834" fmla="*/ 1711118 w 7099876"/>
              <a:gd name="connsiteY1834" fmla="*/ 5839928 h 6802432"/>
              <a:gd name="connsiteX1835" fmla="*/ 1714404 w 7099876"/>
              <a:gd name="connsiteY1835" fmla="*/ 5838996 h 6802432"/>
              <a:gd name="connsiteX1836" fmla="*/ 1716486 w 7099876"/>
              <a:gd name="connsiteY1836" fmla="*/ 5837812 h 6802432"/>
              <a:gd name="connsiteX1837" fmla="*/ 1680332 w 7099876"/>
              <a:gd name="connsiteY1837" fmla="*/ 5837552 h 6802432"/>
              <a:gd name="connsiteX1838" fmla="*/ 1686600 w 7099876"/>
              <a:gd name="connsiteY1838" fmla="*/ 5837962 h 6802432"/>
              <a:gd name="connsiteX1839" fmla="*/ 1692864 w 7099876"/>
              <a:gd name="connsiteY1839" fmla="*/ 5838372 h 6802432"/>
              <a:gd name="connsiteX1840" fmla="*/ 1692304 w 7099876"/>
              <a:gd name="connsiteY1840" fmla="*/ 5840617 h 6802432"/>
              <a:gd name="connsiteX1841" fmla="*/ 1690478 w 7099876"/>
              <a:gd name="connsiteY1841" fmla="*/ 5842273 h 6802432"/>
              <a:gd name="connsiteX1842" fmla="*/ 1681326 w 7099876"/>
              <a:gd name="connsiteY1842" fmla="*/ 5843027 h 6802432"/>
              <a:gd name="connsiteX1843" fmla="*/ 1676254 w 7099876"/>
              <a:gd name="connsiteY1843" fmla="*/ 5840668 h 6802432"/>
              <a:gd name="connsiteX1844" fmla="*/ 1677447 w 7099876"/>
              <a:gd name="connsiteY1844" fmla="*/ 5838717 h 6802432"/>
              <a:gd name="connsiteX1845" fmla="*/ 1680332 w 7099876"/>
              <a:gd name="connsiteY1845" fmla="*/ 5837552 h 6802432"/>
              <a:gd name="connsiteX1846" fmla="*/ 1733500 w 7099876"/>
              <a:gd name="connsiteY1846" fmla="*/ 5808052 h 6802432"/>
              <a:gd name="connsiteX1847" fmla="*/ 1733987 w 7099876"/>
              <a:gd name="connsiteY1847" fmla="*/ 5810741 h 6802432"/>
              <a:gd name="connsiteX1848" fmla="*/ 1729982 w 7099876"/>
              <a:gd name="connsiteY1848" fmla="*/ 5813800 h 6802432"/>
              <a:gd name="connsiteX1849" fmla="*/ 1733789 w 7099876"/>
              <a:gd name="connsiteY1849" fmla="*/ 5818033 h 6802432"/>
              <a:gd name="connsiteX1850" fmla="*/ 1730833 w 7099876"/>
              <a:gd name="connsiteY1850" fmla="*/ 5823734 h 6802432"/>
              <a:gd name="connsiteX1851" fmla="*/ 1726268 w 7099876"/>
              <a:gd name="connsiteY1851" fmla="*/ 5826839 h 6802432"/>
              <a:gd name="connsiteX1852" fmla="*/ 1726755 w 7099876"/>
              <a:gd name="connsiteY1852" fmla="*/ 5829529 h 6802432"/>
              <a:gd name="connsiteX1853" fmla="*/ 1724410 w 7099876"/>
              <a:gd name="connsiteY1853" fmla="*/ 5833359 h 6802432"/>
              <a:gd name="connsiteX1854" fmla="*/ 1718942 w 7099876"/>
              <a:gd name="connsiteY1854" fmla="*/ 5828353 h 6802432"/>
              <a:gd name="connsiteX1855" fmla="*/ 1718453 w 7099876"/>
              <a:gd name="connsiteY1855" fmla="*/ 5825666 h 6802432"/>
              <a:gd name="connsiteX1856" fmla="*/ 1716793 w 7099876"/>
              <a:gd name="connsiteY1856" fmla="*/ 5824893 h 6802432"/>
              <a:gd name="connsiteX1857" fmla="*/ 1719337 w 7099876"/>
              <a:gd name="connsiteY1857" fmla="*/ 5813769 h 6802432"/>
              <a:gd name="connsiteX1858" fmla="*/ 1720510 w 7099876"/>
              <a:gd name="connsiteY1858" fmla="*/ 5811854 h 6802432"/>
              <a:gd name="connsiteX1859" fmla="*/ 1727835 w 7099876"/>
              <a:gd name="connsiteY1859" fmla="*/ 5810340 h 6802432"/>
              <a:gd name="connsiteX1860" fmla="*/ 1730668 w 7099876"/>
              <a:gd name="connsiteY1860" fmla="*/ 5809196 h 6802432"/>
              <a:gd name="connsiteX1861" fmla="*/ 1733500 w 7099876"/>
              <a:gd name="connsiteY1861" fmla="*/ 5808052 h 6802432"/>
              <a:gd name="connsiteX1862" fmla="*/ 1687227 w 7099876"/>
              <a:gd name="connsiteY1862" fmla="*/ 5801736 h 6802432"/>
              <a:gd name="connsiteX1863" fmla="*/ 1692232 w 7099876"/>
              <a:gd name="connsiteY1863" fmla="*/ 5828757 h 6802432"/>
              <a:gd name="connsiteX1864" fmla="*/ 1684348 w 7099876"/>
              <a:gd name="connsiteY1864" fmla="*/ 5827558 h 6802432"/>
              <a:gd name="connsiteX1865" fmla="*/ 1687027 w 7099876"/>
              <a:gd name="connsiteY1865" fmla="*/ 5833742 h 6802432"/>
              <a:gd name="connsiteX1866" fmla="*/ 1669909 w 7099876"/>
              <a:gd name="connsiteY1866" fmla="*/ 5840592 h 6802432"/>
              <a:gd name="connsiteX1867" fmla="*/ 1665705 w 7099876"/>
              <a:gd name="connsiteY1867" fmla="*/ 5850981 h 6802432"/>
              <a:gd name="connsiteX1868" fmla="*/ 1662676 w 7099876"/>
              <a:gd name="connsiteY1868" fmla="*/ 5859449 h 6802432"/>
              <a:gd name="connsiteX1869" fmla="*/ 1664353 w 7099876"/>
              <a:gd name="connsiteY1869" fmla="*/ 5860227 h 6802432"/>
              <a:gd name="connsiteX1870" fmla="*/ 1667207 w 7099876"/>
              <a:gd name="connsiteY1870" fmla="*/ 5859087 h 6802432"/>
              <a:gd name="connsiteX1871" fmla="*/ 1669559 w 7099876"/>
              <a:gd name="connsiteY1871" fmla="*/ 5855243 h 6802432"/>
              <a:gd name="connsiteX1872" fmla="*/ 1672412 w 7099876"/>
              <a:gd name="connsiteY1872" fmla="*/ 5854101 h 6802432"/>
              <a:gd name="connsiteX1873" fmla="*/ 1672912 w 7099876"/>
              <a:gd name="connsiteY1873" fmla="*/ 5856804 h 6802432"/>
              <a:gd name="connsiteX1874" fmla="*/ 1672237 w 7099876"/>
              <a:gd name="connsiteY1874" fmla="*/ 5861427 h 6802432"/>
              <a:gd name="connsiteX1875" fmla="*/ 1664855 w 7099876"/>
              <a:gd name="connsiteY1875" fmla="*/ 5862930 h 6802432"/>
              <a:gd name="connsiteX1876" fmla="*/ 1659824 w 7099876"/>
              <a:gd name="connsiteY1876" fmla="*/ 5860590 h 6802432"/>
              <a:gd name="connsiteX1877" fmla="*/ 1658147 w 7099876"/>
              <a:gd name="connsiteY1877" fmla="*/ 5859810 h 6802432"/>
              <a:gd name="connsiteX1878" fmla="*/ 1662351 w 7099876"/>
              <a:gd name="connsiteY1878" fmla="*/ 5849420 h 6802432"/>
              <a:gd name="connsiteX1879" fmla="*/ 1666556 w 7099876"/>
              <a:gd name="connsiteY1879" fmla="*/ 5839032 h 6802432"/>
              <a:gd name="connsiteX1880" fmla="*/ 1665379 w 7099876"/>
              <a:gd name="connsiteY1880" fmla="*/ 5840952 h 6802432"/>
              <a:gd name="connsiteX1881" fmla="*/ 1660349 w 7099876"/>
              <a:gd name="connsiteY1881" fmla="*/ 5838612 h 6802432"/>
              <a:gd name="connsiteX1882" fmla="*/ 1664877 w 7099876"/>
              <a:gd name="connsiteY1882" fmla="*/ 5838251 h 6802432"/>
              <a:gd name="connsiteX1883" fmla="*/ 1662199 w 7099876"/>
              <a:gd name="connsiteY1883" fmla="*/ 5832066 h 6802432"/>
              <a:gd name="connsiteX1884" fmla="*/ 1650287 w 7099876"/>
              <a:gd name="connsiteY1884" fmla="*/ 5833930 h 6802432"/>
              <a:gd name="connsiteX1885" fmla="*/ 1658020 w 7099876"/>
              <a:gd name="connsiteY1885" fmla="*/ 5817777 h 6802432"/>
              <a:gd name="connsiteX1886" fmla="*/ 1663051 w 7099876"/>
              <a:gd name="connsiteY1886" fmla="*/ 5820117 h 6802432"/>
              <a:gd name="connsiteX1887" fmla="*/ 1687227 w 7099876"/>
              <a:gd name="connsiteY1887" fmla="*/ 5801736 h 6802432"/>
              <a:gd name="connsiteX1888" fmla="*/ 1681028 w 7099876"/>
              <a:gd name="connsiteY1888" fmla="*/ 5770949 h 6802432"/>
              <a:gd name="connsiteX1889" fmla="*/ 1679827 w 7099876"/>
              <a:gd name="connsiteY1889" fmla="*/ 5773610 h 6802432"/>
              <a:gd name="connsiteX1890" fmla="*/ 1670611 w 7099876"/>
              <a:gd name="connsiteY1890" fmla="*/ 5776686 h 6802432"/>
              <a:gd name="connsiteX1891" fmla="*/ 1671197 w 7099876"/>
              <a:gd name="connsiteY1891" fmla="*/ 5778973 h 6802432"/>
              <a:gd name="connsiteX1892" fmla="*/ 1673177 w 7099876"/>
              <a:gd name="connsiteY1892" fmla="*/ 5782365 h 6802432"/>
              <a:gd name="connsiteX1893" fmla="*/ 1676037 w 7099876"/>
              <a:gd name="connsiteY1893" fmla="*/ 5781225 h 6802432"/>
              <a:gd name="connsiteX1894" fmla="*/ 1692019 w 7099876"/>
              <a:gd name="connsiteY1894" fmla="*/ 5776317 h 6802432"/>
              <a:gd name="connsiteX1895" fmla="*/ 1694372 w 7099876"/>
              <a:gd name="connsiteY1895" fmla="*/ 5772474 h 6802432"/>
              <a:gd name="connsiteX1896" fmla="*/ 1683559 w 7099876"/>
              <a:gd name="connsiteY1896" fmla="*/ 5771145 h 6802432"/>
              <a:gd name="connsiteX1897" fmla="*/ 3853732 w 7099876"/>
              <a:gd name="connsiteY1897" fmla="*/ 5745362 h 6802432"/>
              <a:gd name="connsiteX1898" fmla="*/ 3843088 w 7099876"/>
              <a:gd name="connsiteY1898" fmla="*/ 5760368 h 6802432"/>
              <a:gd name="connsiteX1899" fmla="*/ 3821803 w 7099876"/>
              <a:gd name="connsiteY1899" fmla="*/ 5790375 h 6802432"/>
              <a:gd name="connsiteX1900" fmla="*/ 3856082 w 7099876"/>
              <a:gd name="connsiteY1900" fmla="*/ 5808019 h 6802432"/>
              <a:gd name="connsiteX1901" fmla="*/ 3882313 w 7099876"/>
              <a:gd name="connsiteY1901" fmla="*/ 5791649 h 6802432"/>
              <a:gd name="connsiteX1902" fmla="*/ 3891363 w 7099876"/>
              <a:gd name="connsiteY1902" fmla="*/ 5787087 h 6802432"/>
              <a:gd name="connsiteX1903" fmla="*/ 3863664 w 7099876"/>
              <a:gd name="connsiteY1903" fmla="*/ 5750474 h 6802432"/>
              <a:gd name="connsiteX1904" fmla="*/ 3862300 w 7099876"/>
              <a:gd name="connsiteY1904" fmla="*/ 5749773 h 6802432"/>
              <a:gd name="connsiteX1905" fmla="*/ 3853732 w 7099876"/>
              <a:gd name="connsiteY1905" fmla="*/ 5745362 h 6802432"/>
              <a:gd name="connsiteX1906" fmla="*/ 3857331 w 7099876"/>
              <a:gd name="connsiteY1906" fmla="*/ 5740255 h 6802432"/>
              <a:gd name="connsiteX1907" fmla="*/ 3857278 w 7099876"/>
              <a:gd name="connsiteY1907" fmla="*/ 5740362 h 6802432"/>
              <a:gd name="connsiteX1908" fmla="*/ 3857308 w 7099876"/>
              <a:gd name="connsiteY1908" fmla="*/ 5740370 h 6802432"/>
              <a:gd name="connsiteX1909" fmla="*/ 4188628 w 7099876"/>
              <a:gd name="connsiteY1909" fmla="*/ 5690159 h 6802432"/>
              <a:gd name="connsiteX1910" fmla="*/ 4161629 w 7099876"/>
              <a:gd name="connsiteY1910" fmla="*/ 5710169 h 6802432"/>
              <a:gd name="connsiteX1911" fmla="*/ 4174459 w 7099876"/>
              <a:gd name="connsiteY1911" fmla="*/ 5721569 h 6802432"/>
              <a:gd name="connsiteX1912" fmla="*/ 4169152 w 7099876"/>
              <a:gd name="connsiteY1912" fmla="*/ 5746960 h 6802432"/>
              <a:gd name="connsiteX1913" fmla="*/ 4163437 w 7099876"/>
              <a:gd name="connsiteY1913" fmla="*/ 5774305 h 6802432"/>
              <a:gd name="connsiteX1914" fmla="*/ 4184315 w 7099876"/>
              <a:gd name="connsiteY1914" fmla="*/ 5783594 h 6802432"/>
              <a:gd name="connsiteX1915" fmla="*/ 4175318 w 7099876"/>
              <a:gd name="connsiteY1915" fmla="*/ 5807877 h 6802432"/>
              <a:gd name="connsiteX1916" fmla="*/ 4175364 w 7099876"/>
              <a:gd name="connsiteY1916" fmla="*/ 5816042 h 6802432"/>
              <a:gd name="connsiteX1917" fmla="*/ 4176930 w 7099876"/>
              <a:gd name="connsiteY1917" fmla="*/ 5813836 h 6802432"/>
              <a:gd name="connsiteX1918" fmla="*/ 4211509 w 7099876"/>
              <a:gd name="connsiteY1918" fmla="*/ 5765085 h 6802432"/>
              <a:gd name="connsiteX1919" fmla="*/ 4213948 w 7099876"/>
              <a:gd name="connsiteY1919" fmla="*/ 5761211 h 6802432"/>
              <a:gd name="connsiteX1920" fmla="*/ 4206941 w 7099876"/>
              <a:gd name="connsiteY1920" fmla="*/ 5748118 h 6802432"/>
              <a:gd name="connsiteX1921" fmla="*/ 4188628 w 7099876"/>
              <a:gd name="connsiteY1921" fmla="*/ 5690159 h 6802432"/>
              <a:gd name="connsiteX1922" fmla="*/ 3925995 w 7099876"/>
              <a:gd name="connsiteY1922" fmla="*/ 5680314 h 6802432"/>
              <a:gd name="connsiteX1923" fmla="*/ 3915737 w 7099876"/>
              <a:gd name="connsiteY1923" fmla="*/ 5694777 h 6802432"/>
              <a:gd name="connsiteX1924" fmla="*/ 3925995 w 7099876"/>
              <a:gd name="connsiteY1924" fmla="*/ 5680314 h 6802432"/>
              <a:gd name="connsiteX1925" fmla="*/ 5601755 w 7099876"/>
              <a:gd name="connsiteY1925" fmla="*/ 5662142 h 6802432"/>
              <a:gd name="connsiteX1926" fmla="*/ 5597809 w 7099876"/>
              <a:gd name="connsiteY1926" fmla="*/ 5701071 h 6802432"/>
              <a:gd name="connsiteX1927" fmla="*/ 5537505 w 7099876"/>
              <a:gd name="connsiteY1927" fmla="*/ 5786088 h 6802432"/>
              <a:gd name="connsiteX1928" fmla="*/ 5473654 w 7099876"/>
              <a:gd name="connsiteY1928" fmla="*/ 5876106 h 6802432"/>
              <a:gd name="connsiteX1929" fmla="*/ 5377878 w 7099876"/>
              <a:gd name="connsiteY1929" fmla="*/ 6011129 h 6802432"/>
              <a:gd name="connsiteX1930" fmla="*/ 5363688 w 7099876"/>
              <a:gd name="connsiteY1930" fmla="*/ 6031134 h 6802432"/>
              <a:gd name="connsiteX1931" fmla="*/ 5310877 w 7099876"/>
              <a:gd name="connsiteY1931" fmla="*/ 6072221 h 6802432"/>
              <a:gd name="connsiteX1932" fmla="*/ 5197364 w 7099876"/>
              <a:gd name="connsiteY1932" fmla="*/ 6232249 h 6802432"/>
              <a:gd name="connsiteX1933" fmla="*/ 5173325 w 7099876"/>
              <a:gd name="connsiteY1933" fmla="*/ 6199397 h 6802432"/>
              <a:gd name="connsiteX1934" fmla="*/ 5099623 w 7099876"/>
              <a:gd name="connsiteY1934" fmla="*/ 6236557 h 6802432"/>
              <a:gd name="connsiteX1935" fmla="*/ 5067696 w 7099876"/>
              <a:gd name="connsiteY1935" fmla="*/ 6281565 h 6802432"/>
              <a:gd name="connsiteX1936" fmla="*/ 5049962 w 7099876"/>
              <a:gd name="connsiteY1936" fmla="*/ 6306569 h 6802432"/>
              <a:gd name="connsiteX1937" fmla="*/ 5035771 w 7099876"/>
              <a:gd name="connsiteY1937" fmla="*/ 6326574 h 6802432"/>
              <a:gd name="connsiteX1938" fmla="*/ 5000697 w 7099876"/>
              <a:gd name="connsiteY1938" fmla="*/ 6342654 h 6802432"/>
              <a:gd name="connsiteX1939" fmla="*/ 4986507 w 7099876"/>
              <a:gd name="connsiteY1939" fmla="*/ 6362659 h 6802432"/>
              <a:gd name="connsiteX1940" fmla="*/ 4943940 w 7099876"/>
              <a:gd name="connsiteY1940" fmla="*/ 6422669 h 6802432"/>
              <a:gd name="connsiteX1941" fmla="*/ 4880483 w 7099876"/>
              <a:gd name="connsiteY1941" fmla="*/ 6478756 h 6802432"/>
              <a:gd name="connsiteX1942" fmla="*/ 4848557 w 7099876"/>
              <a:gd name="connsiteY1942" fmla="*/ 6523764 h 6802432"/>
              <a:gd name="connsiteX1943" fmla="*/ 4788651 w 7099876"/>
              <a:gd name="connsiteY1943" fmla="*/ 6574850 h 6802432"/>
              <a:gd name="connsiteX1944" fmla="*/ 4778009 w 7099876"/>
              <a:gd name="connsiteY1944" fmla="*/ 6589852 h 6802432"/>
              <a:gd name="connsiteX1945" fmla="*/ 4757122 w 7099876"/>
              <a:gd name="connsiteY1945" fmla="*/ 6585930 h 6802432"/>
              <a:gd name="connsiteX1946" fmla="*/ 4756725 w 7099876"/>
              <a:gd name="connsiteY1946" fmla="*/ 6619859 h 6802432"/>
              <a:gd name="connsiteX1947" fmla="*/ 4742934 w 7099876"/>
              <a:gd name="connsiteY1947" fmla="*/ 6605934 h 6802432"/>
              <a:gd name="connsiteX1948" fmla="*/ 4524982 w 7099876"/>
              <a:gd name="connsiteY1948" fmla="*/ 6746345 h 6802432"/>
              <a:gd name="connsiteX1949" fmla="*/ 4503699 w 7099876"/>
              <a:gd name="connsiteY1949" fmla="*/ 6776349 h 6802432"/>
              <a:gd name="connsiteX1950" fmla="*/ 4465076 w 7099876"/>
              <a:gd name="connsiteY1950" fmla="*/ 6797432 h 6802432"/>
              <a:gd name="connsiteX1951" fmla="*/ 4461528 w 7099876"/>
              <a:gd name="connsiteY1951" fmla="*/ 6802432 h 6802432"/>
              <a:gd name="connsiteX1952" fmla="*/ 4447732 w 7099876"/>
              <a:gd name="connsiteY1952" fmla="*/ 6788505 h 6802432"/>
              <a:gd name="connsiteX1953" fmla="*/ 4489906 w 7099876"/>
              <a:gd name="connsiteY1953" fmla="*/ 6762425 h 6802432"/>
              <a:gd name="connsiteX1954" fmla="*/ 4507643 w 7099876"/>
              <a:gd name="connsiteY1954" fmla="*/ 6737421 h 6802432"/>
              <a:gd name="connsiteX1955" fmla="*/ 4658988 w 7099876"/>
              <a:gd name="connsiteY1955" fmla="*/ 6624169 h 6802432"/>
              <a:gd name="connsiteX1956" fmla="*/ 4708252 w 7099876"/>
              <a:gd name="connsiteY1956" fmla="*/ 6588084 h 6802432"/>
              <a:gd name="connsiteX1957" fmla="*/ 4799690 w 7099876"/>
              <a:gd name="connsiteY1957" fmla="*/ 6525919 h 6802432"/>
              <a:gd name="connsiteX1958" fmla="*/ 5047205 w 7099876"/>
              <a:gd name="connsiteY1958" fmla="*/ 6243711 h 6802432"/>
              <a:gd name="connsiteX1959" fmla="*/ 5100021 w 7099876"/>
              <a:gd name="connsiteY1959" fmla="*/ 6202628 h 6802432"/>
              <a:gd name="connsiteX1960" fmla="*/ 5206041 w 7099876"/>
              <a:gd name="connsiteY1960" fmla="*/ 6086529 h 6802432"/>
              <a:gd name="connsiteX1961" fmla="*/ 5248211 w 7099876"/>
              <a:gd name="connsiteY1961" fmla="*/ 6060446 h 6802432"/>
              <a:gd name="connsiteX1962" fmla="*/ 5301421 w 7099876"/>
              <a:gd name="connsiteY1962" fmla="*/ 5985432 h 6802432"/>
              <a:gd name="connsiteX1963" fmla="*/ 5382615 w 7099876"/>
              <a:gd name="connsiteY1963" fmla="*/ 5904341 h 6802432"/>
              <a:gd name="connsiteX1964" fmla="*/ 5421634 w 7099876"/>
              <a:gd name="connsiteY1964" fmla="*/ 5849331 h 6802432"/>
              <a:gd name="connsiteX1965" fmla="*/ 5418482 w 7099876"/>
              <a:gd name="connsiteY1965" fmla="*/ 5820401 h 6802432"/>
              <a:gd name="connsiteX1966" fmla="*/ 5450407 w 7099876"/>
              <a:gd name="connsiteY1966" fmla="*/ 5775392 h 6802432"/>
              <a:gd name="connsiteX1967" fmla="*/ 5485879 w 7099876"/>
              <a:gd name="connsiteY1967" fmla="*/ 5725383 h 6802432"/>
              <a:gd name="connsiteX1968" fmla="*/ 5517411 w 7099876"/>
              <a:gd name="connsiteY1968" fmla="*/ 5714306 h 6802432"/>
              <a:gd name="connsiteX1969" fmla="*/ 5538696 w 7099876"/>
              <a:gd name="connsiteY1969" fmla="*/ 5684300 h 6802432"/>
              <a:gd name="connsiteX1970" fmla="*/ 5542242 w 7099876"/>
              <a:gd name="connsiteY1970" fmla="*/ 5679299 h 6802432"/>
              <a:gd name="connsiteX1971" fmla="*/ 5559581 w 7099876"/>
              <a:gd name="connsiteY1971" fmla="*/ 5688224 h 6802432"/>
              <a:gd name="connsiteX1972" fmla="*/ 5598207 w 7099876"/>
              <a:gd name="connsiteY1972" fmla="*/ 5667143 h 6802432"/>
              <a:gd name="connsiteX1973" fmla="*/ 5601755 w 7099876"/>
              <a:gd name="connsiteY1973" fmla="*/ 5662142 h 6802432"/>
              <a:gd name="connsiteX1974" fmla="*/ 2895650 w 7099876"/>
              <a:gd name="connsiteY1974" fmla="*/ 5657835 h 6802432"/>
              <a:gd name="connsiteX1975" fmla="*/ 2894963 w 7099876"/>
              <a:gd name="connsiteY1975" fmla="*/ 5665411 h 6802432"/>
              <a:gd name="connsiteX1976" fmla="*/ 2884944 w 7099876"/>
              <a:gd name="connsiteY1976" fmla="*/ 5665001 h 6802432"/>
              <a:gd name="connsiteX1977" fmla="*/ 2895650 w 7099876"/>
              <a:gd name="connsiteY1977" fmla="*/ 5657835 h 6802432"/>
              <a:gd name="connsiteX1978" fmla="*/ 3931905 w 7099876"/>
              <a:gd name="connsiteY1978" fmla="*/ 5647037 h 6802432"/>
              <a:gd name="connsiteX1979" fmla="*/ 3937143 w 7099876"/>
              <a:gd name="connsiteY1979" fmla="*/ 5648337 h 6802432"/>
              <a:gd name="connsiteX1980" fmla="*/ 3935465 w 7099876"/>
              <a:gd name="connsiteY1980" fmla="*/ 5656357 h 6802432"/>
              <a:gd name="connsiteX1981" fmla="*/ 3935047 w 7099876"/>
              <a:gd name="connsiteY1981" fmla="*/ 5658363 h 6802432"/>
              <a:gd name="connsiteX1982" fmla="*/ 3934628 w 7099876"/>
              <a:gd name="connsiteY1982" fmla="*/ 5660369 h 6802432"/>
              <a:gd name="connsiteX1983" fmla="*/ 3929809 w 7099876"/>
              <a:gd name="connsiteY1983" fmla="*/ 5657064 h 6802432"/>
              <a:gd name="connsiteX1984" fmla="*/ 3931486 w 7099876"/>
              <a:gd name="connsiteY1984" fmla="*/ 5649043 h 6802432"/>
              <a:gd name="connsiteX1985" fmla="*/ 3931905 w 7099876"/>
              <a:gd name="connsiteY1985" fmla="*/ 5647037 h 6802432"/>
              <a:gd name="connsiteX1986" fmla="*/ 5499699 w 7099876"/>
              <a:gd name="connsiteY1986" fmla="*/ 5636380 h 6802432"/>
              <a:gd name="connsiteX1987" fmla="*/ 5510429 w 7099876"/>
              <a:gd name="connsiteY1987" fmla="*/ 5656713 h 6802432"/>
              <a:gd name="connsiteX1988" fmla="*/ 5506583 w 7099876"/>
              <a:gd name="connsiteY1988" fmla="*/ 5662136 h 6802432"/>
              <a:gd name="connsiteX1989" fmla="*/ 5499699 w 7099876"/>
              <a:gd name="connsiteY1989" fmla="*/ 5636380 h 6802432"/>
              <a:gd name="connsiteX1990" fmla="*/ 5560373 w 7099876"/>
              <a:gd name="connsiteY1990" fmla="*/ 5620363 h 6802432"/>
              <a:gd name="connsiteX1991" fmla="*/ 5552885 w 7099876"/>
              <a:gd name="connsiteY1991" fmla="*/ 5664296 h 6802432"/>
              <a:gd name="connsiteX1992" fmla="*/ 5545789 w 7099876"/>
              <a:gd name="connsiteY1992" fmla="*/ 5674298 h 6802432"/>
              <a:gd name="connsiteX1993" fmla="*/ 5531994 w 7099876"/>
              <a:gd name="connsiteY1993" fmla="*/ 5660372 h 6802432"/>
              <a:gd name="connsiteX1994" fmla="*/ 5539680 w 7099876"/>
              <a:gd name="connsiteY1994" fmla="*/ 5637020 h 6802432"/>
              <a:gd name="connsiteX1995" fmla="*/ 5560373 w 7099876"/>
              <a:gd name="connsiteY1995" fmla="*/ 5620363 h 6802432"/>
              <a:gd name="connsiteX1996" fmla="*/ 5637229 w 7099876"/>
              <a:gd name="connsiteY1996" fmla="*/ 5612133 h 6802432"/>
              <a:gd name="connsiteX1997" fmla="*/ 5601755 w 7099876"/>
              <a:gd name="connsiteY1997" fmla="*/ 5662142 h 6802432"/>
              <a:gd name="connsiteX1998" fmla="*/ 5608997 w 7099876"/>
              <a:gd name="connsiteY1998" fmla="*/ 5639417 h 6802432"/>
              <a:gd name="connsiteX1999" fmla="*/ 5637229 w 7099876"/>
              <a:gd name="connsiteY1999" fmla="*/ 5612133 h 6802432"/>
              <a:gd name="connsiteX2000" fmla="*/ 5592969 w 7099876"/>
              <a:gd name="connsiteY2000" fmla="*/ 5575800 h 6802432"/>
              <a:gd name="connsiteX2001" fmla="*/ 5585276 w 7099876"/>
              <a:gd name="connsiteY2001" fmla="*/ 5586648 h 6802432"/>
              <a:gd name="connsiteX2002" fmla="*/ 5592969 w 7099876"/>
              <a:gd name="connsiteY2002" fmla="*/ 5575800 h 6802432"/>
              <a:gd name="connsiteX2003" fmla="*/ 5559970 w 7099876"/>
              <a:gd name="connsiteY2003" fmla="*/ 5551411 h 6802432"/>
              <a:gd name="connsiteX2004" fmla="*/ 5584809 w 7099876"/>
              <a:gd name="connsiteY2004" fmla="*/ 5551854 h 6802432"/>
              <a:gd name="connsiteX2005" fmla="*/ 5559970 w 7099876"/>
              <a:gd name="connsiteY2005" fmla="*/ 5551411 h 6802432"/>
              <a:gd name="connsiteX2006" fmla="*/ 5673093 w 7099876"/>
              <a:gd name="connsiteY2006" fmla="*/ 5528193 h 6802432"/>
              <a:gd name="connsiteX2007" fmla="*/ 5686890 w 7099876"/>
              <a:gd name="connsiteY2007" fmla="*/ 5542120 h 6802432"/>
              <a:gd name="connsiteX2008" fmla="*/ 5658511 w 7099876"/>
              <a:gd name="connsiteY2008" fmla="*/ 5582128 h 6802432"/>
              <a:gd name="connsiteX2009" fmla="*/ 5637229 w 7099876"/>
              <a:gd name="connsiteY2009" fmla="*/ 5612133 h 6802432"/>
              <a:gd name="connsiteX2010" fmla="*/ 5641169 w 7099876"/>
              <a:gd name="connsiteY2010" fmla="*/ 5573202 h 6802432"/>
              <a:gd name="connsiteX2011" fmla="*/ 5669547 w 7099876"/>
              <a:gd name="connsiteY2011" fmla="*/ 5533193 h 6802432"/>
              <a:gd name="connsiteX2012" fmla="*/ 5673093 w 7099876"/>
              <a:gd name="connsiteY2012" fmla="*/ 5528193 h 6802432"/>
              <a:gd name="connsiteX2013" fmla="*/ 3997483 w 7099876"/>
              <a:gd name="connsiteY2013" fmla="*/ 5524007 h 6802432"/>
              <a:gd name="connsiteX2014" fmla="*/ 3982046 w 7099876"/>
              <a:gd name="connsiteY2014" fmla="*/ 5531485 h 6802432"/>
              <a:gd name="connsiteX2015" fmla="*/ 3995636 w 7099876"/>
              <a:gd name="connsiteY2015" fmla="*/ 5545307 h 6802432"/>
              <a:gd name="connsiteX2016" fmla="*/ 3942422 w 7099876"/>
              <a:gd name="connsiteY2016" fmla="*/ 5620328 h 6802432"/>
              <a:gd name="connsiteX2017" fmla="*/ 3872248 w 7099876"/>
              <a:gd name="connsiteY2017" fmla="*/ 5709982 h 6802432"/>
              <a:gd name="connsiteX2018" fmla="*/ 3862156 w 7099876"/>
              <a:gd name="connsiteY2018" fmla="*/ 5730461 h 6802432"/>
              <a:gd name="connsiteX2019" fmla="*/ 3865968 w 7099876"/>
              <a:gd name="connsiteY2019" fmla="*/ 5730961 h 6802432"/>
              <a:gd name="connsiteX2020" fmla="*/ 3866726 w 7099876"/>
              <a:gd name="connsiteY2020" fmla="*/ 5731911 h 6802432"/>
              <a:gd name="connsiteX2021" fmla="*/ 3872789 w 7099876"/>
              <a:gd name="connsiteY2021" fmla="*/ 5739515 h 6802432"/>
              <a:gd name="connsiteX2022" fmla="*/ 3871981 w 7099876"/>
              <a:gd name="connsiteY2022" fmla="*/ 5743379 h 6802432"/>
              <a:gd name="connsiteX2023" fmla="*/ 3874302 w 7099876"/>
              <a:gd name="connsiteY2023" fmla="*/ 5745489 h 6802432"/>
              <a:gd name="connsiteX2024" fmla="*/ 3877964 w 7099876"/>
              <a:gd name="connsiteY2024" fmla="*/ 5744181 h 6802432"/>
              <a:gd name="connsiteX2025" fmla="*/ 3877520 w 7099876"/>
              <a:gd name="connsiteY2025" fmla="*/ 5744805 h 6802432"/>
              <a:gd name="connsiteX2026" fmla="*/ 3875964 w 7099876"/>
              <a:gd name="connsiteY2026" fmla="*/ 5746999 h 6802432"/>
              <a:gd name="connsiteX2027" fmla="*/ 3899314 w 7099876"/>
              <a:gd name="connsiteY2027" fmla="*/ 5768203 h 6802432"/>
              <a:gd name="connsiteX2028" fmla="*/ 3902959 w 7099876"/>
              <a:gd name="connsiteY2028" fmla="*/ 5780512 h 6802432"/>
              <a:gd name="connsiteX2029" fmla="*/ 3897720 w 7099876"/>
              <a:gd name="connsiteY2029" fmla="*/ 5785111 h 6802432"/>
              <a:gd name="connsiteX2030" fmla="*/ 3918738 w 7099876"/>
              <a:gd name="connsiteY2030" fmla="*/ 5785647 h 6802432"/>
              <a:gd name="connsiteX2031" fmla="*/ 3938257 w 7099876"/>
              <a:gd name="connsiteY2031" fmla="*/ 5733395 h 6802432"/>
              <a:gd name="connsiteX2032" fmla="*/ 3941901 w 7099876"/>
              <a:gd name="connsiteY2032" fmla="*/ 5730506 h 6802432"/>
              <a:gd name="connsiteX2033" fmla="*/ 3937315 w 7099876"/>
              <a:gd name="connsiteY2033" fmla="*/ 5720013 h 6802432"/>
              <a:gd name="connsiteX2034" fmla="*/ 3932493 w 7099876"/>
              <a:gd name="connsiteY2034" fmla="*/ 5706837 h 6802432"/>
              <a:gd name="connsiteX2035" fmla="*/ 3928936 w 7099876"/>
              <a:gd name="connsiteY2035" fmla="*/ 5687601 h 6802432"/>
              <a:gd name="connsiteX2036" fmla="*/ 3936949 w 7099876"/>
              <a:gd name="connsiteY2036" fmla="*/ 5685511 h 6802432"/>
              <a:gd name="connsiteX2037" fmla="*/ 3943746 w 7099876"/>
              <a:gd name="connsiteY2037" fmla="*/ 5689238 h 6802432"/>
              <a:gd name="connsiteX2038" fmla="*/ 3946897 w 7099876"/>
              <a:gd name="connsiteY2038" fmla="*/ 5710410 h 6802432"/>
              <a:gd name="connsiteX2039" fmla="*/ 3948268 w 7099876"/>
              <a:gd name="connsiteY2039" fmla="*/ 5721966 h 6802432"/>
              <a:gd name="connsiteX2040" fmla="*/ 3948649 w 7099876"/>
              <a:gd name="connsiteY2040" fmla="*/ 5725157 h 6802432"/>
              <a:gd name="connsiteX2041" fmla="*/ 3963308 w 7099876"/>
              <a:gd name="connsiteY2041" fmla="*/ 5713538 h 6802432"/>
              <a:gd name="connsiteX2042" fmla="*/ 3986143 w 7099876"/>
              <a:gd name="connsiteY2042" fmla="*/ 5690621 h 6802432"/>
              <a:gd name="connsiteX2043" fmla="*/ 4009795 w 7099876"/>
              <a:gd name="connsiteY2043" fmla="*/ 5649030 h 6802432"/>
              <a:gd name="connsiteX2044" fmla="*/ 4024847 w 7099876"/>
              <a:gd name="connsiteY2044" fmla="*/ 5634801 h 6802432"/>
              <a:gd name="connsiteX2045" fmla="*/ 4022180 w 7099876"/>
              <a:gd name="connsiteY2045" fmla="*/ 5635285 h 6802432"/>
              <a:gd name="connsiteX2046" fmla="*/ 4010293 w 7099876"/>
              <a:gd name="connsiteY2046" fmla="*/ 5633588 h 6802432"/>
              <a:gd name="connsiteX2047" fmla="*/ 4019274 w 7099876"/>
              <a:gd name="connsiteY2047" fmla="*/ 5590618 h 6802432"/>
              <a:gd name="connsiteX2048" fmla="*/ 4025279 w 7099876"/>
              <a:gd name="connsiteY2048" fmla="*/ 5598271 h 6802432"/>
              <a:gd name="connsiteX2049" fmla="*/ 4040559 w 7099876"/>
              <a:gd name="connsiteY2049" fmla="*/ 5597953 h 6802432"/>
              <a:gd name="connsiteX2050" fmla="*/ 4041783 w 7099876"/>
              <a:gd name="connsiteY2050" fmla="*/ 5592093 h 6802432"/>
              <a:gd name="connsiteX2051" fmla="*/ 4042191 w 7099876"/>
              <a:gd name="connsiteY2051" fmla="*/ 5590140 h 6802432"/>
              <a:gd name="connsiteX2052" fmla="*/ 4027729 w 7099876"/>
              <a:gd name="connsiteY2052" fmla="*/ 5586552 h 6802432"/>
              <a:gd name="connsiteX2053" fmla="*/ 4015575 w 7099876"/>
              <a:gd name="connsiteY2053" fmla="*/ 5577664 h 6802432"/>
              <a:gd name="connsiteX2054" fmla="*/ 4012847 w 7099876"/>
              <a:gd name="connsiteY2054" fmla="*/ 5581508 h 6802432"/>
              <a:gd name="connsiteX2055" fmla="*/ 4012400 w 7099876"/>
              <a:gd name="connsiteY2055" fmla="*/ 5582140 h 6802432"/>
              <a:gd name="connsiteX2056" fmla="*/ 4008808 w 7099876"/>
              <a:gd name="connsiteY2056" fmla="*/ 5587203 h 6802432"/>
              <a:gd name="connsiteX2057" fmla="*/ 4000117 w 7099876"/>
              <a:gd name="connsiteY2057" fmla="*/ 5575819 h 6802432"/>
              <a:gd name="connsiteX2058" fmla="*/ 4003707 w 7099876"/>
              <a:gd name="connsiteY2058" fmla="*/ 5570757 h 6802432"/>
              <a:gd name="connsiteX2059" fmla="*/ 4004535 w 7099876"/>
              <a:gd name="connsiteY2059" fmla="*/ 5569592 h 6802432"/>
              <a:gd name="connsiteX2060" fmla="*/ 4003811 w 7099876"/>
              <a:gd name="connsiteY2060" fmla="*/ 5569062 h 6802432"/>
              <a:gd name="connsiteX2061" fmla="*/ 3997695 w 7099876"/>
              <a:gd name="connsiteY2061" fmla="*/ 5548284 h 6802432"/>
              <a:gd name="connsiteX2062" fmla="*/ 4022653 w 7099876"/>
              <a:gd name="connsiteY2062" fmla="*/ 5538041 h 6802432"/>
              <a:gd name="connsiteX2063" fmla="*/ 4011871 w 7099876"/>
              <a:gd name="connsiteY2063" fmla="*/ 5530486 h 6802432"/>
              <a:gd name="connsiteX2064" fmla="*/ 1434540 w 7099876"/>
              <a:gd name="connsiteY2064" fmla="*/ 5491364 h 6802432"/>
              <a:gd name="connsiteX2065" fmla="*/ 1436298 w 7099876"/>
              <a:gd name="connsiteY2065" fmla="*/ 5492354 h 6802432"/>
              <a:gd name="connsiteX2066" fmla="*/ 1433881 w 7099876"/>
              <a:gd name="connsiteY2066" fmla="*/ 5495874 h 6802432"/>
              <a:gd name="connsiteX2067" fmla="*/ 1432123 w 7099876"/>
              <a:gd name="connsiteY2067" fmla="*/ 5494882 h 6802432"/>
              <a:gd name="connsiteX2068" fmla="*/ 1434540 w 7099876"/>
              <a:gd name="connsiteY2068" fmla="*/ 5491364 h 6802432"/>
              <a:gd name="connsiteX2069" fmla="*/ 5650171 w 7099876"/>
              <a:gd name="connsiteY2069" fmla="*/ 5489248 h 6802432"/>
              <a:gd name="connsiteX2070" fmla="*/ 5642476 w 7099876"/>
              <a:gd name="connsiteY2070" fmla="*/ 5500095 h 6802432"/>
              <a:gd name="connsiteX2071" fmla="*/ 5640566 w 7099876"/>
              <a:gd name="connsiteY2071" fmla="*/ 5491709 h 6802432"/>
              <a:gd name="connsiteX2072" fmla="*/ 5650171 w 7099876"/>
              <a:gd name="connsiteY2072" fmla="*/ 5489248 h 6802432"/>
              <a:gd name="connsiteX2073" fmla="*/ 1444940 w 7099876"/>
              <a:gd name="connsiteY2073" fmla="*/ 5486485 h 6802432"/>
              <a:gd name="connsiteX2074" fmla="*/ 1443811 w 7099876"/>
              <a:gd name="connsiteY2074" fmla="*/ 5488127 h 6802432"/>
              <a:gd name="connsiteX2075" fmla="*/ 1445373 w 7099876"/>
              <a:gd name="connsiteY2075" fmla="*/ 5489008 h 6802432"/>
              <a:gd name="connsiteX2076" fmla="*/ 1446937 w 7099876"/>
              <a:gd name="connsiteY2076" fmla="*/ 5489888 h 6802432"/>
              <a:gd name="connsiteX2077" fmla="*/ 1443116 w 7099876"/>
              <a:gd name="connsiteY2077" fmla="*/ 5492293 h 6802432"/>
              <a:gd name="connsiteX2078" fmla="*/ 1441553 w 7099876"/>
              <a:gd name="connsiteY2078" fmla="*/ 5491412 h 6802432"/>
              <a:gd name="connsiteX2079" fmla="*/ 1441120 w 7099876"/>
              <a:gd name="connsiteY2079" fmla="*/ 5488889 h 6802432"/>
              <a:gd name="connsiteX2080" fmla="*/ 1442247 w 7099876"/>
              <a:gd name="connsiteY2080" fmla="*/ 5487247 h 6802432"/>
              <a:gd name="connsiteX2081" fmla="*/ 1444940 w 7099876"/>
              <a:gd name="connsiteY2081" fmla="*/ 5486485 h 6802432"/>
              <a:gd name="connsiteX2082" fmla="*/ 4055902 w 7099876"/>
              <a:gd name="connsiteY2082" fmla="*/ 5474680 h 6802432"/>
              <a:gd name="connsiteX2083" fmla="*/ 4050250 w 7099876"/>
              <a:gd name="connsiteY2083" fmla="*/ 5481420 h 6802432"/>
              <a:gd name="connsiteX2084" fmla="*/ 4049362 w 7099876"/>
              <a:gd name="connsiteY2084" fmla="*/ 5483035 h 6802432"/>
              <a:gd name="connsiteX2085" fmla="*/ 4049055 w 7099876"/>
              <a:gd name="connsiteY2085" fmla="*/ 5482843 h 6802432"/>
              <a:gd name="connsiteX2086" fmla="*/ 4046852 w 7099876"/>
              <a:gd name="connsiteY2086" fmla="*/ 5485472 h 6802432"/>
              <a:gd name="connsiteX2087" fmla="*/ 4034267 w 7099876"/>
              <a:gd name="connsiteY2087" fmla="*/ 5497999 h 6802432"/>
              <a:gd name="connsiteX2088" fmla="*/ 4034791 w 7099876"/>
              <a:gd name="connsiteY2088" fmla="*/ 5498166 h 6802432"/>
              <a:gd name="connsiteX2089" fmla="*/ 4038050 w 7099876"/>
              <a:gd name="connsiteY2089" fmla="*/ 5500772 h 6802432"/>
              <a:gd name="connsiteX2090" fmla="*/ 4037641 w 7099876"/>
              <a:gd name="connsiteY2090" fmla="*/ 5502725 h 6802432"/>
              <a:gd name="connsiteX2091" fmla="*/ 4029347 w 7099876"/>
              <a:gd name="connsiteY2091" fmla="*/ 5502897 h 6802432"/>
              <a:gd name="connsiteX2092" fmla="*/ 4018243 w 7099876"/>
              <a:gd name="connsiteY2092" fmla="*/ 5513951 h 6802432"/>
              <a:gd name="connsiteX2093" fmla="*/ 4017702 w 7099876"/>
              <a:gd name="connsiteY2093" fmla="*/ 5514214 h 6802432"/>
              <a:gd name="connsiteX2094" fmla="*/ 4027144 w 7099876"/>
              <a:gd name="connsiteY2094" fmla="*/ 5516556 h 6802432"/>
              <a:gd name="connsiteX2095" fmla="*/ 4031519 w 7099876"/>
              <a:gd name="connsiteY2095" fmla="*/ 5532023 h 6802432"/>
              <a:gd name="connsiteX2096" fmla="*/ 4073914 w 7099876"/>
              <a:gd name="connsiteY2096" fmla="*/ 5474744 h 6802432"/>
              <a:gd name="connsiteX2097" fmla="*/ 1454029 w 7099876"/>
              <a:gd name="connsiteY2097" fmla="*/ 5466551 h 6802432"/>
              <a:gd name="connsiteX2098" fmla="*/ 1454659 w 7099876"/>
              <a:gd name="connsiteY2098" fmla="*/ 5469185 h 6802432"/>
              <a:gd name="connsiteX2099" fmla="*/ 1451274 w 7099876"/>
              <a:gd name="connsiteY2099" fmla="*/ 5474110 h 6802432"/>
              <a:gd name="connsiteX2100" fmla="*/ 1448387 w 7099876"/>
              <a:gd name="connsiteY2100" fmla="*/ 5474762 h 6802432"/>
              <a:gd name="connsiteX2101" fmla="*/ 1447757 w 7099876"/>
              <a:gd name="connsiteY2101" fmla="*/ 5472128 h 6802432"/>
              <a:gd name="connsiteX2102" fmla="*/ 1451142 w 7099876"/>
              <a:gd name="connsiteY2102" fmla="*/ 5467203 h 6802432"/>
              <a:gd name="connsiteX2103" fmla="*/ 1454029 w 7099876"/>
              <a:gd name="connsiteY2103" fmla="*/ 5466551 h 6802432"/>
              <a:gd name="connsiteX2104" fmla="*/ 3035565 w 7099876"/>
              <a:gd name="connsiteY2104" fmla="*/ 5450846 h 6802432"/>
              <a:gd name="connsiteX2105" fmla="*/ 3033533 w 7099876"/>
              <a:gd name="connsiteY2105" fmla="*/ 5459491 h 6802432"/>
              <a:gd name="connsiteX2106" fmla="*/ 3023183 w 7099876"/>
              <a:gd name="connsiteY2106" fmla="*/ 5460429 h 6802432"/>
              <a:gd name="connsiteX2107" fmla="*/ 3035565 w 7099876"/>
              <a:gd name="connsiteY2107" fmla="*/ 5450846 h 6802432"/>
              <a:gd name="connsiteX2108" fmla="*/ 5695561 w 7099876"/>
              <a:gd name="connsiteY2108" fmla="*/ 5431169 h 6802432"/>
              <a:gd name="connsiteX2109" fmla="*/ 5681454 w 7099876"/>
              <a:gd name="connsiteY2109" fmla="*/ 5451056 h 6802432"/>
              <a:gd name="connsiteX2110" fmla="*/ 5666555 w 7099876"/>
              <a:gd name="connsiteY2110" fmla="*/ 5436601 h 6802432"/>
              <a:gd name="connsiteX2111" fmla="*/ 5695561 w 7099876"/>
              <a:gd name="connsiteY2111" fmla="*/ 5431169 h 6802432"/>
              <a:gd name="connsiteX2112" fmla="*/ 1494151 w 7099876"/>
              <a:gd name="connsiteY2112" fmla="*/ 5415130 h 6802432"/>
              <a:gd name="connsiteX2113" fmla="*/ 1491237 w 7099876"/>
              <a:gd name="connsiteY2113" fmla="*/ 5429233 h 6802432"/>
              <a:gd name="connsiteX2114" fmla="*/ 1484639 w 7099876"/>
              <a:gd name="connsiteY2114" fmla="*/ 5432261 h 6802432"/>
              <a:gd name="connsiteX2115" fmla="*/ 1480181 w 7099876"/>
              <a:gd name="connsiteY2115" fmla="*/ 5438748 h 6802432"/>
              <a:gd name="connsiteX2116" fmla="*/ 1473497 w 7099876"/>
              <a:gd name="connsiteY2116" fmla="*/ 5448475 h 6802432"/>
              <a:gd name="connsiteX2117" fmla="*/ 1474011 w 7099876"/>
              <a:gd name="connsiteY2117" fmla="*/ 5451013 h 6802432"/>
              <a:gd name="connsiteX2118" fmla="*/ 1475639 w 7099876"/>
              <a:gd name="connsiteY2118" fmla="*/ 5451931 h 6802432"/>
              <a:gd name="connsiteX2119" fmla="*/ 1476153 w 7099876"/>
              <a:gd name="connsiteY2119" fmla="*/ 5454469 h 6802432"/>
              <a:gd name="connsiteX2120" fmla="*/ 1484466 w 7099876"/>
              <a:gd name="connsiteY2120" fmla="*/ 5445660 h 6802432"/>
              <a:gd name="connsiteX2121" fmla="*/ 1491407 w 7099876"/>
              <a:gd name="connsiteY2121" fmla="*/ 5458568 h 6802432"/>
              <a:gd name="connsiteX2122" fmla="*/ 1477524 w 7099876"/>
              <a:gd name="connsiteY2122" fmla="*/ 5475485 h 6802432"/>
              <a:gd name="connsiteX2123" fmla="*/ 1467669 w 7099876"/>
              <a:gd name="connsiteY2123" fmla="*/ 5476679 h 6802432"/>
              <a:gd name="connsiteX2124" fmla="*/ 1461156 w 7099876"/>
              <a:gd name="connsiteY2124" fmla="*/ 5473009 h 6802432"/>
              <a:gd name="connsiteX2125" fmla="*/ 1470156 w 7099876"/>
              <a:gd name="connsiteY2125" fmla="*/ 5453339 h 6802432"/>
              <a:gd name="connsiteX2126" fmla="*/ 1471269 w 7099876"/>
              <a:gd name="connsiteY2126" fmla="*/ 5451717 h 6802432"/>
              <a:gd name="connsiteX2127" fmla="*/ 1468613 w 7099876"/>
              <a:gd name="connsiteY2127" fmla="*/ 5445721 h 6802432"/>
              <a:gd name="connsiteX2128" fmla="*/ 1479668 w 7099876"/>
              <a:gd name="connsiteY2128" fmla="*/ 5436208 h 6802432"/>
              <a:gd name="connsiteX2129" fmla="*/ 1481895 w 7099876"/>
              <a:gd name="connsiteY2129" fmla="*/ 5432966 h 6802432"/>
              <a:gd name="connsiteX2130" fmla="*/ 1478212 w 7099876"/>
              <a:gd name="connsiteY2130" fmla="*/ 5421893 h 6802432"/>
              <a:gd name="connsiteX2131" fmla="*/ 1494151 w 7099876"/>
              <a:gd name="connsiteY2131" fmla="*/ 5415130 h 6802432"/>
              <a:gd name="connsiteX2132" fmla="*/ 3110701 w 7099876"/>
              <a:gd name="connsiteY2132" fmla="*/ 5402569 h 6802432"/>
              <a:gd name="connsiteX2133" fmla="*/ 3114106 w 7099876"/>
              <a:gd name="connsiteY2133" fmla="*/ 5404155 h 6802432"/>
              <a:gd name="connsiteX2134" fmla="*/ 3110059 w 7099876"/>
              <a:gd name="connsiteY2134" fmla="*/ 5407193 h 6802432"/>
              <a:gd name="connsiteX2135" fmla="*/ 3101963 w 7099876"/>
              <a:gd name="connsiteY2135" fmla="*/ 5413271 h 6802432"/>
              <a:gd name="connsiteX2136" fmla="*/ 3099619 w 7099876"/>
              <a:gd name="connsiteY2136" fmla="*/ 5417104 h 6802432"/>
              <a:gd name="connsiteX2137" fmla="*/ 3102493 w 7099876"/>
              <a:gd name="connsiteY2137" fmla="*/ 5415979 h 6802432"/>
              <a:gd name="connsiteX2138" fmla="*/ 3073935 w 7099876"/>
              <a:gd name="connsiteY2138" fmla="*/ 5451919 h 6802432"/>
              <a:gd name="connsiteX2139" fmla="*/ 3072233 w 7099876"/>
              <a:gd name="connsiteY2139" fmla="*/ 5451126 h 6802432"/>
              <a:gd name="connsiteX2140" fmla="*/ 3066899 w 7099876"/>
              <a:gd name="connsiteY2140" fmla="*/ 5463413 h 6802432"/>
              <a:gd name="connsiteX2141" fmla="*/ 3061036 w 7099876"/>
              <a:gd name="connsiteY2141" fmla="*/ 5472992 h 6802432"/>
              <a:gd name="connsiteX2142" fmla="*/ 3056990 w 7099876"/>
              <a:gd name="connsiteY2142" fmla="*/ 5476031 h 6802432"/>
              <a:gd name="connsiteX2143" fmla="*/ 3053055 w 7099876"/>
              <a:gd name="connsiteY2143" fmla="*/ 5471739 h 6802432"/>
              <a:gd name="connsiteX2144" fmla="*/ 3059559 w 7099876"/>
              <a:gd name="connsiteY2144" fmla="*/ 5457536 h 6802432"/>
              <a:gd name="connsiteX2145" fmla="*/ 3064250 w 7099876"/>
              <a:gd name="connsiteY2145" fmla="*/ 5449874 h 6802432"/>
              <a:gd name="connsiteX2146" fmla="*/ 3069052 w 7099876"/>
              <a:gd name="connsiteY2146" fmla="*/ 5434879 h 6802432"/>
              <a:gd name="connsiteX2147" fmla="*/ 3065116 w 7099876"/>
              <a:gd name="connsiteY2147" fmla="*/ 5430585 h 6802432"/>
              <a:gd name="connsiteX2148" fmla="*/ 3063413 w 7099876"/>
              <a:gd name="connsiteY2148" fmla="*/ 5429794 h 6802432"/>
              <a:gd name="connsiteX2149" fmla="*/ 3055430 w 7099876"/>
              <a:gd name="connsiteY2149" fmla="*/ 5428541 h 6802432"/>
              <a:gd name="connsiteX2150" fmla="*/ 3049038 w 7099876"/>
              <a:gd name="connsiteY2150" fmla="*/ 5435411 h 6802432"/>
              <a:gd name="connsiteX2151" fmla="*/ 3046693 w 7099876"/>
              <a:gd name="connsiteY2151" fmla="*/ 5439243 h 6802432"/>
              <a:gd name="connsiteX2152" fmla="*/ 3043818 w 7099876"/>
              <a:gd name="connsiteY2152" fmla="*/ 5440366 h 6802432"/>
              <a:gd name="connsiteX2153" fmla="*/ 3042114 w 7099876"/>
              <a:gd name="connsiteY2153" fmla="*/ 5439573 h 6802432"/>
              <a:gd name="connsiteX2154" fmla="*/ 3043288 w 7099876"/>
              <a:gd name="connsiteY2154" fmla="*/ 5437658 h 6802432"/>
              <a:gd name="connsiteX2155" fmla="*/ 3046805 w 7099876"/>
              <a:gd name="connsiteY2155" fmla="*/ 5431911 h 6802432"/>
              <a:gd name="connsiteX2156" fmla="*/ 3052026 w 7099876"/>
              <a:gd name="connsiteY2156" fmla="*/ 5426955 h 6802432"/>
              <a:gd name="connsiteX2157" fmla="*/ 3067686 w 7099876"/>
              <a:gd name="connsiteY2157" fmla="*/ 5412091 h 6802432"/>
              <a:gd name="connsiteX2158" fmla="*/ 3070031 w 7099876"/>
              <a:gd name="connsiteY2158" fmla="*/ 5408259 h 6802432"/>
              <a:gd name="connsiteX2159" fmla="*/ 3072905 w 7099876"/>
              <a:gd name="connsiteY2159" fmla="*/ 5407136 h 6802432"/>
              <a:gd name="connsiteX2160" fmla="*/ 3073436 w 7099876"/>
              <a:gd name="connsiteY2160" fmla="*/ 5409843 h 6802432"/>
              <a:gd name="connsiteX2161" fmla="*/ 3068216 w 7099876"/>
              <a:gd name="connsiteY2161" fmla="*/ 5414799 h 6802432"/>
              <a:gd name="connsiteX2162" fmla="*/ 3069919 w 7099876"/>
              <a:gd name="connsiteY2162" fmla="*/ 5415591 h 6802432"/>
              <a:gd name="connsiteX2163" fmla="*/ 3067991 w 7099876"/>
              <a:gd name="connsiteY2163" fmla="*/ 5429461 h 6802432"/>
              <a:gd name="connsiteX2164" fmla="*/ 3071927 w 7099876"/>
              <a:gd name="connsiteY2164" fmla="*/ 5433756 h 6802432"/>
              <a:gd name="connsiteX2165" fmla="*/ 3073100 w 7099876"/>
              <a:gd name="connsiteY2165" fmla="*/ 5431839 h 6802432"/>
              <a:gd name="connsiteX2166" fmla="*/ 3095682 w 7099876"/>
              <a:gd name="connsiteY2166" fmla="*/ 5412810 h 6802432"/>
              <a:gd name="connsiteX2167" fmla="*/ 3096856 w 7099876"/>
              <a:gd name="connsiteY2167" fmla="*/ 5410896 h 6802432"/>
              <a:gd name="connsiteX2168" fmla="*/ 3110701 w 7099876"/>
              <a:gd name="connsiteY2168" fmla="*/ 5402569 h 6802432"/>
              <a:gd name="connsiteX2169" fmla="*/ 1510639 w 7099876"/>
              <a:gd name="connsiteY2169" fmla="*/ 5397576 h 6802432"/>
              <a:gd name="connsiteX2170" fmla="*/ 1510016 w 7099876"/>
              <a:gd name="connsiteY2170" fmla="*/ 5401640 h 6802432"/>
              <a:gd name="connsiteX2171" fmla="*/ 1504077 w 7099876"/>
              <a:gd name="connsiteY2171" fmla="*/ 5407127 h 6802432"/>
              <a:gd name="connsiteX2172" fmla="*/ 1502514 w 7099876"/>
              <a:gd name="connsiteY2172" fmla="*/ 5406246 h 6802432"/>
              <a:gd name="connsiteX2173" fmla="*/ 1502045 w 7099876"/>
              <a:gd name="connsiteY2173" fmla="*/ 5403773 h 6802432"/>
              <a:gd name="connsiteX2174" fmla="*/ 1504703 w 7099876"/>
              <a:gd name="connsiteY2174" fmla="*/ 5403062 h 6802432"/>
              <a:gd name="connsiteX2175" fmla="*/ 1507983 w 7099876"/>
              <a:gd name="connsiteY2175" fmla="*/ 5398287 h 6802432"/>
              <a:gd name="connsiteX2176" fmla="*/ 1510639 w 7099876"/>
              <a:gd name="connsiteY2176" fmla="*/ 5397576 h 6802432"/>
              <a:gd name="connsiteX2177" fmla="*/ 3082013 w 7099876"/>
              <a:gd name="connsiteY2177" fmla="*/ 5390139 h 6802432"/>
              <a:gd name="connsiteX2178" fmla="*/ 3085617 w 7099876"/>
              <a:gd name="connsiteY2178" fmla="*/ 5390926 h 6802432"/>
              <a:gd name="connsiteX2179" fmla="*/ 3081973 w 7099876"/>
              <a:gd name="connsiteY2179" fmla="*/ 5396362 h 6802432"/>
              <a:gd name="connsiteX2180" fmla="*/ 3082013 w 7099876"/>
              <a:gd name="connsiteY2180" fmla="*/ 5390139 h 6802432"/>
              <a:gd name="connsiteX2181" fmla="*/ 1511672 w 7099876"/>
              <a:gd name="connsiteY2181" fmla="*/ 5375959 h 6802432"/>
              <a:gd name="connsiteX2182" fmla="*/ 1508861 w 7099876"/>
              <a:gd name="connsiteY2182" fmla="*/ 5383207 h 6802432"/>
              <a:gd name="connsiteX2183" fmla="*/ 1511672 w 7099876"/>
              <a:gd name="connsiteY2183" fmla="*/ 5375959 h 6802432"/>
              <a:gd name="connsiteX2184" fmla="*/ 5740193 w 7099876"/>
              <a:gd name="connsiteY2184" fmla="*/ 5365298 h 6802432"/>
              <a:gd name="connsiteX2185" fmla="*/ 5750031 w 7099876"/>
              <a:gd name="connsiteY2185" fmla="*/ 5383934 h 6802432"/>
              <a:gd name="connsiteX2186" fmla="*/ 5766918 w 7099876"/>
              <a:gd name="connsiteY2186" fmla="*/ 5392626 h 6802432"/>
              <a:gd name="connsiteX2187" fmla="*/ 5759121 w 7099876"/>
              <a:gd name="connsiteY2187" fmla="*/ 5436122 h 6802432"/>
              <a:gd name="connsiteX2188" fmla="*/ 5706223 w 7099876"/>
              <a:gd name="connsiteY2188" fmla="*/ 5510696 h 6802432"/>
              <a:gd name="connsiteX2189" fmla="*/ 5718291 w 7099876"/>
              <a:gd name="connsiteY2189" fmla="*/ 5428680 h 6802432"/>
              <a:gd name="connsiteX2190" fmla="*/ 5697876 w 7099876"/>
              <a:gd name="connsiteY2190" fmla="*/ 5424957 h 6802432"/>
              <a:gd name="connsiteX2191" fmla="*/ 5710847 w 7099876"/>
              <a:gd name="connsiteY2191" fmla="*/ 5398548 h 6802432"/>
              <a:gd name="connsiteX2192" fmla="*/ 5746503 w 7099876"/>
              <a:gd name="connsiteY2192" fmla="*/ 5388906 h 6802432"/>
              <a:gd name="connsiteX2193" fmla="*/ 5740193 w 7099876"/>
              <a:gd name="connsiteY2193" fmla="*/ 5365298 h 6802432"/>
              <a:gd name="connsiteX2194" fmla="*/ 5818716 w 7099876"/>
              <a:gd name="connsiteY2194" fmla="*/ 5316644 h 6802432"/>
              <a:gd name="connsiteX2195" fmla="*/ 5826296 w 7099876"/>
              <a:gd name="connsiteY2195" fmla="*/ 5341410 h 6802432"/>
              <a:gd name="connsiteX2196" fmla="*/ 5822683 w 7099876"/>
              <a:gd name="connsiteY2196" fmla="*/ 5346505 h 6802432"/>
              <a:gd name="connsiteX2197" fmla="*/ 5800646 w 7099876"/>
              <a:gd name="connsiteY2197" fmla="*/ 5342120 h 6802432"/>
              <a:gd name="connsiteX2198" fmla="*/ 5804260 w 7099876"/>
              <a:gd name="connsiteY2198" fmla="*/ 5337024 h 6802432"/>
              <a:gd name="connsiteX2199" fmla="*/ 5804578 w 7099876"/>
              <a:gd name="connsiteY2199" fmla="*/ 5323277 h 6802432"/>
              <a:gd name="connsiteX2200" fmla="*/ 5818716 w 7099876"/>
              <a:gd name="connsiteY2200" fmla="*/ 5316644 h 6802432"/>
              <a:gd name="connsiteX2201" fmla="*/ 5829557 w 7099876"/>
              <a:gd name="connsiteY2201" fmla="*/ 5301359 h 6802432"/>
              <a:gd name="connsiteX2202" fmla="*/ 5818716 w 7099876"/>
              <a:gd name="connsiteY2202" fmla="*/ 5316644 h 6802432"/>
              <a:gd name="connsiteX2203" fmla="*/ 5829557 w 7099876"/>
              <a:gd name="connsiteY2203" fmla="*/ 5301359 h 6802432"/>
              <a:gd name="connsiteX2204" fmla="*/ 1568259 w 7099876"/>
              <a:gd name="connsiteY2204" fmla="*/ 5297700 h 6802432"/>
              <a:gd name="connsiteX2205" fmla="*/ 1567656 w 7099876"/>
              <a:gd name="connsiteY2205" fmla="*/ 5301851 h 6802432"/>
              <a:gd name="connsiteX2206" fmla="*/ 1566544 w 7099876"/>
              <a:gd name="connsiteY2206" fmla="*/ 5303468 h 6802432"/>
              <a:gd name="connsiteX2207" fmla="*/ 1566035 w 7099876"/>
              <a:gd name="connsiteY2207" fmla="*/ 5300937 h 6802432"/>
              <a:gd name="connsiteX2208" fmla="*/ 1568259 w 7099876"/>
              <a:gd name="connsiteY2208" fmla="*/ 5297700 h 6802432"/>
              <a:gd name="connsiteX2209" fmla="*/ 5840399 w 7099876"/>
              <a:gd name="connsiteY2209" fmla="*/ 5286073 h 6802432"/>
              <a:gd name="connsiteX2210" fmla="*/ 5829557 w 7099876"/>
              <a:gd name="connsiteY2210" fmla="*/ 5301359 h 6802432"/>
              <a:gd name="connsiteX2211" fmla="*/ 5828069 w 7099876"/>
              <a:gd name="connsiteY2211" fmla="*/ 5290160 h 6802432"/>
              <a:gd name="connsiteX2212" fmla="*/ 5840399 w 7099876"/>
              <a:gd name="connsiteY2212" fmla="*/ 5286073 h 6802432"/>
              <a:gd name="connsiteX2213" fmla="*/ 1613093 w 7099876"/>
              <a:gd name="connsiteY2213" fmla="*/ 5248675 h 6802432"/>
              <a:gd name="connsiteX2214" fmla="*/ 1608849 w 7099876"/>
              <a:gd name="connsiteY2214" fmla="*/ 5257809 h 6802432"/>
              <a:gd name="connsiteX2215" fmla="*/ 1613093 w 7099876"/>
              <a:gd name="connsiteY2215" fmla="*/ 5248675 h 6802432"/>
              <a:gd name="connsiteX2216" fmla="*/ 5779255 w 7099876"/>
              <a:gd name="connsiteY2216" fmla="*/ 5242266 h 6802432"/>
              <a:gd name="connsiteX2217" fmla="*/ 5797681 w 7099876"/>
              <a:gd name="connsiteY2217" fmla="*/ 5251748 h 6802432"/>
              <a:gd name="connsiteX2218" fmla="*/ 5775107 w 7099876"/>
              <a:gd name="connsiteY2218" fmla="*/ 5258639 h 6802432"/>
              <a:gd name="connsiteX2219" fmla="*/ 5768996 w 7099876"/>
              <a:gd name="connsiteY2219" fmla="*/ 5256727 h 6802432"/>
              <a:gd name="connsiteX2220" fmla="*/ 5767216 w 7099876"/>
              <a:gd name="connsiteY2220" fmla="*/ 5245940 h 6802432"/>
              <a:gd name="connsiteX2221" fmla="*/ 5779255 w 7099876"/>
              <a:gd name="connsiteY2221" fmla="*/ 5242266 h 6802432"/>
              <a:gd name="connsiteX2222" fmla="*/ 5846615 w 7099876"/>
              <a:gd name="connsiteY2222" fmla="*/ 5224120 h 6802432"/>
              <a:gd name="connsiteX2223" fmla="*/ 5872105 w 7099876"/>
              <a:gd name="connsiteY2223" fmla="*/ 5241369 h 6802432"/>
              <a:gd name="connsiteX2224" fmla="*/ 5846808 w 7099876"/>
              <a:gd name="connsiteY2224" fmla="*/ 5277033 h 6802432"/>
              <a:gd name="connsiteX2225" fmla="*/ 5828029 w 7099876"/>
              <a:gd name="connsiteY2225" fmla="*/ 5232592 h 6802432"/>
              <a:gd name="connsiteX2226" fmla="*/ 5846615 w 7099876"/>
              <a:gd name="connsiteY2226" fmla="*/ 5224120 h 6802432"/>
              <a:gd name="connsiteX2227" fmla="*/ 1644316 w 7099876"/>
              <a:gd name="connsiteY2227" fmla="*/ 5211630 h 6802432"/>
              <a:gd name="connsiteX2228" fmla="*/ 1645445 w 7099876"/>
              <a:gd name="connsiteY2228" fmla="*/ 5215064 h 6802432"/>
              <a:gd name="connsiteX2229" fmla="*/ 1634173 w 7099876"/>
              <a:gd name="connsiteY2229" fmla="*/ 5221231 h 6802432"/>
              <a:gd name="connsiteX2230" fmla="*/ 1630944 w 7099876"/>
              <a:gd name="connsiteY2230" fmla="*/ 5212568 h 6802432"/>
              <a:gd name="connsiteX2231" fmla="*/ 1632604 w 7099876"/>
              <a:gd name="connsiteY2231" fmla="*/ 5213341 h 6802432"/>
              <a:gd name="connsiteX2232" fmla="*/ 1644316 w 7099876"/>
              <a:gd name="connsiteY2232" fmla="*/ 5211630 h 6802432"/>
              <a:gd name="connsiteX2233" fmla="*/ 1637930 w 7099876"/>
              <a:gd name="connsiteY2233" fmla="*/ 5202471 h 6802432"/>
              <a:gd name="connsiteX2234" fmla="*/ 1638084 w 7099876"/>
              <a:gd name="connsiteY2234" fmla="*/ 5205353 h 6802432"/>
              <a:gd name="connsiteX2235" fmla="*/ 1635257 w 7099876"/>
              <a:gd name="connsiteY2235" fmla="*/ 5209912 h 6802432"/>
              <a:gd name="connsiteX2236" fmla="*/ 1629980 w 7099876"/>
              <a:gd name="connsiteY2236" fmla="*/ 5206939 h 6802432"/>
              <a:gd name="connsiteX2237" fmla="*/ 1637930 w 7099876"/>
              <a:gd name="connsiteY2237" fmla="*/ 5202471 h 6802432"/>
              <a:gd name="connsiteX2238" fmla="*/ 5847694 w 7099876"/>
              <a:gd name="connsiteY2238" fmla="*/ 5181240 h 6802432"/>
              <a:gd name="connsiteX2239" fmla="*/ 5862588 w 7099876"/>
              <a:gd name="connsiteY2239" fmla="*/ 5195694 h 6802432"/>
              <a:gd name="connsiteX2240" fmla="*/ 5852010 w 7099876"/>
              <a:gd name="connsiteY2240" fmla="*/ 5210609 h 6802432"/>
              <a:gd name="connsiteX2241" fmla="*/ 5818688 w 7099876"/>
              <a:gd name="connsiteY2241" fmla="*/ 5186673 h 6802432"/>
              <a:gd name="connsiteX2242" fmla="*/ 5847694 w 7099876"/>
              <a:gd name="connsiteY2242" fmla="*/ 5181240 h 6802432"/>
              <a:gd name="connsiteX2243" fmla="*/ 1726787 w 7099876"/>
              <a:gd name="connsiteY2243" fmla="*/ 5178282 h 6802432"/>
              <a:gd name="connsiteX2244" fmla="*/ 1716101 w 7099876"/>
              <a:gd name="connsiteY2244" fmla="*/ 5188964 h 6802432"/>
              <a:gd name="connsiteX2245" fmla="*/ 1720256 w 7099876"/>
              <a:gd name="connsiteY2245" fmla="*/ 5189473 h 6802432"/>
              <a:gd name="connsiteX2246" fmla="*/ 1725826 w 7099876"/>
              <a:gd name="connsiteY2246" fmla="*/ 5184349 h 6802432"/>
              <a:gd name="connsiteX2247" fmla="*/ 1730792 w 7099876"/>
              <a:gd name="connsiteY2247" fmla="*/ 5180501 h 6802432"/>
              <a:gd name="connsiteX2248" fmla="*/ 1730778 w 7099876"/>
              <a:gd name="connsiteY2248" fmla="*/ 5180250 h 6802432"/>
              <a:gd name="connsiteX2249" fmla="*/ 1726787 w 7099876"/>
              <a:gd name="connsiteY2249" fmla="*/ 5178282 h 6802432"/>
              <a:gd name="connsiteX2250" fmla="*/ 1697501 w 7099876"/>
              <a:gd name="connsiteY2250" fmla="*/ 5170460 h 6802432"/>
              <a:gd name="connsiteX2251" fmla="*/ 1696319 w 7099876"/>
              <a:gd name="connsiteY2251" fmla="*/ 5172860 h 6802432"/>
              <a:gd name="connsiteX2252" fmla="*/ 1698345 w 7099876"/>
              <a:gd name="connsiteY2252" fmla="*/ 5186944 h 6802432"/>
              <a:gd name="connsiteX2253" fmla="*/ 1709787 w 7099876"/>
              <a:gd name="connsiteY2253" fmla="*/ 5186659 h 6802432"/>
              <a:gd name="connsiteX2254" fmla="*/ 1708628 w 7099876"/>
              <a:gd name="connsiteY2254" fmla="*/ 5188785 h 6802432"/>
              <a:gd name="connsiteX2255" fmla="*/ 1711361 w 7099876"/>
              <a:gd name="connsiteY2255" fmla="*/ 5188382 h 6802432"/>
              <a:gd name="connsiteX2256" fmla="*/ 1712637 w 7099876"/>
              <a:gd name="connsiteY2256" fmla="*/ 5188538 h 6802432"/>
              <a:gd name="connsiteX2257" fmla="*/ 1713020 w 7099876"/>
              <a:gd name="connsiteY2257" fmla="*/ 5181030 h 6802432"/>
              <a:gd name="connsiteX2258" fmla="*/ 1703121 w 7099876"/>
              <a:gd name="connsiteY2258" fmla="*/ 5175945 h 6802432"/>
              <a:gd name="connsiteX2259" fmla="*/ 1658594 w 7099876"/>
              <a:gd name="connsiteY2259" fmla="*/ 5126468 h 6802432"/>
              <a:gd name="connsiteX2260" fmla="*/ 1669482 w 7099876"/>
              <a:gd name="connsiteY2260" fmla="*/ 5131534 h 6802432"/>
              <a:gd name="connsiteX2261" fmla="*/ 1651739 w 7099876"/>
              <a:gd name="connsiteY2261" fmla="*/ 5135426 h 6802432"/>
              <a:gd name="connsiteX2262" fmla="*/ 1650638 w 7099876"/>
              <a:gd name="connsiteY2262" fmla="*/ 5130055 h 6802432"/>
              <a:gd name="connsiteX2263" fmla="*/ 1658594 w 7099876"/>
              <a:gd name="connsiteY2263" fmla="*/ 5126468 h 6802432"/>
              <a:gd name="connsiteX2264" fmla="*/ 5871939 w 7099876"/>
              <a:gd name="connsiteY2264" fmla="*/ 5116039 h 6802432"/>
              <a:gd name="connsiteX2265" fmla="*/ 5893374 w 7099876"/>
              <a:gd name="connsiteY2265" fmla="*/ 5116848 h 6802432"/>
              <a:gd name="connsiteX2266" fmla="*/ 5882749 w 7099876"/>
              <a:gd name="connsiteY2266" fmla="*/ 5131827 h 6802432"/>
              <a:gd name="connsiteX2267" fmla="*/ 5875666 w 7099876"/>
              <a:gd name="connsiteY2267" fmla="*/ 5141813 h 6802432"/>
              <a:gd name="connsiteX2268" fmla="*/ 5883462 w 7099876"/>
              <a:gd name="connsiteY2268" fmla="*/ 5166275 h 6802432"/>
              <a:gd name="connsiteX2269" fmla="*/ 5867521 w 7099876"/>
              <a:gd name="connsiteY2269" fmla="*/ 5166590 h 6802432"/>
              <a:gd name="connsiteX2270" fmla="*/ 5843074 w 7099876"/>
              <a:gd name="connsiteY2270" fmla="*/ 5152302 h 6802432"/>
              <a:gd name="connsiteX2271" fmla="*/ 5857240 w 7099876"/>
              <a:gd name="connsiteY2271" fmla="*/ 5132330 h 6802432"/>
              <a:gd name="connsiteX2272" fmla="*/ 5864324 w 7099876"/>
              <a:gd name="connsiteY2272" fmla="*/ 5122343 h 6802432"/>
              <a:gd name="connsiteX2273" fmla="*/ 5871939 w 7099876"/>
              <a:gd name="connsiteY2273" fmla="*/ 5116039 h 6802432"/>
              <a:gd name="connsiteX2274" fmla="*/ 5889115 w 7099876"/>
              <a:gd name="connsiteY2274" fmla="*/ 5087392 h 6802432"/>
              <a:gd name="connsiteX2275" fmla="*/ 5907541 w 7099876"/>
              <a:gd name="connsiteY2275" fmla="*/ 5096874 h 6802432"/>
              <a:gd name="connsiteX2276" fmla="*/ 5918880 w 7099876"/>
              <a:gd name="connsiteY2276" fmla="*/ 5116342 h 6802432"/>
              <a:gd name="connsiteX2277" fmla="*/ 5893374 w 7099876"/>
              <a:gd name="connsiteY2277" fmla="*/ 5116848 h 6802432"/>
              <a:gd name="connsiteX2278" fmla="*/ 5874949 w 7099876"/>
              <a:gd name="connsiteY2278" fmla="*/ 5107364 h 6802432"/>
              <a:gd name="connsiteX2279" fmla="*/ 5889115 w 7099876"/>
              <a:gd name="connsiteY2279" fmla="*/ 5087392 h 6802432"/>
              <a:gd name="connsiteX2280" fmla="*/ 1709730 w 7099876"/>
              <a:gd name="connsiteY2280" fmla="*/ 5081352 h 6802432"/>
              <a:gd name="connsiteX2281" fmla="*/ 1718705 w 7099876"/>
              <a:gd name="connsiteY2281" fmla="*/ 5082452 h 6802432"/>
              <a:gd name="connsiteX2282" fmla="*/ 1712725 w 7099876"/>
              <a:gd name="connsiteY2282" fmla="*/ 5088283 h 6802432"/>
              <a:gd name="connsiteX2283" fmla="*/ 1704001 w 7099876"/>
              <a:gd name="connsiteY2283" fmla="*/ 5085457 h 6802432"/>
              <a:gd name="connsiteX2284" fmla="*/ 1709730 w 7099876"/>
              <a:gd name="connsiteY2284" fmla="*/ 5081352 h 6802432"/>
              <a:gd name="connsiteX2285" fmla="*/ 1736401 w 7099876"/>
              <a:gd name="connsiteY2285" fmla="*/ 5075732 h 6802432"/>
              <a:gd name="connsiteX2286" fmla="*/ 1731970 w 7099876"/>
              <a:gd name="connsiteY2286" fmla="*/ 5082183 h 6802432"/>
              <a:gd name="connsiteX2287" fmla="*/ 1722701 w 7099876"/>
              <a:gd name="connsiteY2287" fmla="*/ 5085909 h 6802432"/>
              <a:gd name="connsiteX2288" fmla="*/ 1729350 w 7099876"/>
              <a:gd name="connsiteY2288" fmla="*/ 5076233 h 6802432"/>
              <a:gd name="connsiteX2289" fmla="*/ 1736401 w 7099876"/>
              <a:gd name="connsiteY2289" fmla="*/ 5075732 h 6802432"/>
              <a:gd name="connsiteX2290" fmla="*/ 1763844 w 7099876"/>
              <a:gd name="connsiteY2290" fmla="*/ 5071876 h 6802432"/>
              <a:gd name="connsiteX2291" fmla="*/ 1763092 w 7099876"/>
              <a:gd name="connsiteY2291" fmla="*/ 5074995 h 6802432"/>
              <a:gd name="connsiteX2292" fmla="*/ 1764745 w 7099876"/>
              <a:gd name="connsiteY2292" fmla="*/ 5074375 h 6802432"/>
              <a:gd name="connsiteX2293" fmla="*/ 1728228 w 7099876"/>
              <a:gd name="connsiteY2293" fmla="*/ 5060502 h 6802432"/>
              <a:gd name="connsiteX2294" fmla="*/ 1739124 w 7099876"/>
              <a:gd name="connsiteY2294" fmla="*/ 5060626 h 6802432"/>
              <a:gd name="connsiteX2295" fmla="*/ 1726748 w 7099876"/>
              <a:gd name="connsiteY2295" fmla="*/ 5066503 h 6802432"/>
              <a:gd name="connsiteX2296" fmla="*/ 1728228 w 7099876"/>
              <a:gd name="connsiteY2296" fmla="*/ 5060502 h 6802432"/>
              <a:gd name="connsiteX2297" fmla="*/ 1692882 w 7099876"/>
              <a:gd name="connsiteY2297" fmla="*/ 5059397 h 6802432"/>
              <a:gd name="connsiteX2298" fmla="*/ 1703833 w 7099876"/>
              <a:gd name="connsiteY2298" fmla="*/ 5061210 h 6802432"/>
              <a:gd name="connsiteX2299" fmla="*/ 1688134 w 7099876"/>
              <a:gd name="connsiteY2299" fmla="*/ 5065840 h 6802432"/>
              <a:gd name="connsiteX2300" fmla="*/ 1692882 w 7099876"/>
              <a:gd name="connsiteY2300" fmla="*/ 5059397 h 6802432"/>
              <a:gd name="connsiteX2301" fmla="*/ 5913908 w 7099876"/>
              <a:gd name="connsiteY2301" fmla="*/ 5052439 h 6802432"/>
              <a:gd name="connsiteX2302" fmla="*/ 5932335 w 7099876"/>
              <a:gd name="connsiteY2302" fmla="*/ 5061922 h 6802432"/>
              <a:gd name="connsiteX2303" fmla="*/ 5925251 w 7099876"/>
              <a:gd name="connsiteY2303" fmla="*/ 5071909 h 6802432"/>
              <a:gd name="connsiteX2304" fmla="*/ 5918168 w 7099876"/>
              <a:gd name="connsiteY2304" fmla="*/ 5081895 h 6802432"/>
              <a:gd name="connsiteX2305" fmla="*/ 5914626 w 7099876"/>
              <a:gd name="connsiteY2305" fmla="*/ 5086889 h 6802432"/>
              <a:gd name="connsiteX2306" fmla="*/ 5907541 w 7099876"/>
              <a:gd name="connsiteY2306" fmla="*/ 5096874 h 6802432"/>
              <a:gd name="connsiteX2307" fmla="*/ 5896199 w 7099876"/>
              <a:gd name="connsiteY2307" fmla="*/ 5077405 h 6802432"/>
              <a:gd name="connsiteX2308" fmla="*/ 5894160 w 7099876"/>
              <a:gd name="connsiteY2308" fmla="*/ 5066983 h 6802432"/>
              <a:gd name="connsiteX2309" fmla="*/ 5903283 w 7099876"/>
              <a:gd name="connsiteY2309" fmla="*/ 5067419 h 6802432"/>
              <a:gd name="connsiteX2310" fmla="*/ 5910365 w 7099876"/>
              <a:gd name="connsiteY2310" fmla="*/ 5057433 h 6802432"/>
              <a:gd name="connsiteX2311" fmla="*/ 5913908 w 7099876"/>
              <a:gd name="connsiteY2311" fmla="*/ 5052439 h 6802432"/>
              <a:gd name="connsiteX2312" fmla="*/ 1750933 w 7099876"/>
              <a:gd name="connsiteY2312" fmla="*/ 5037181 h 6802432"/>
              <a:gd name="connsiteX2313" fmla="*/ 1764050 w 7099876"/>
              <a:gd name="connsiteY2313" fmla="*/ 5040003 h 6802432"/>
              <a:gd name="connsiteX2314" fmla="*/ 1765681 w 7099876"/>
              <a:gd name="connsiteY2314" fmla="*/ 5047921 h 6802432"/>
              <a:gd name="connsiteX2315" fmla="*/ 1757228 w 7099876"/>
              <a:gd name="connsiteY2315" fmla="*/ 5051149 h 6802432"/>
              <a:gd name="connsiteX2316" fmla="*/ 1746601 w 7099876"/>
              <a:gd name="connsiteY2316" fmla="*/ 5043818 h 6802432"/>
              <a:gd name="connsiteX2317" fmla="*/ 1750933 w 7099876"/>
              <a:gd name="connsiteY2317" fmla="*/ 5037181 h 6802432"/>
              <a:gd name="connsiteX2318" fmla="*/ 1766350 w 7099876"/>
              <a:gd name="connsiteY2318" fmla="*/ 5025857 h 6802432"/>
              <a:gd name="connsiteX2319" fmla="*/ 1765471 w 7099876"/>
              <a:gd name="connsiteY2319" fmla="*/ 5029834 h 6802432"/>
              <a:gd name="connsiteX2320" fmla="*/ 1760380 w 7099876"/>
              <a:gd name="connsiteY2320" fmla="*/ 5035610 h 6802432"/>
              <a:gd name="connsiteX2321" fmla="*/ 1755118 w 7099876"/>
              <a:gd name="connsiteY2321" fmla="*/ 5030656 h 6802432"/>
              <a:gd name="connsiteX2322" fmla="*/ 1766350 w 7099876"/>
              <a:gd name="connsiteY2322" fmla="*/ 5025857 h 6802432"/>
              <a:gd name="connsiteX2323" fmla="*/ 1723747 w 7099876"/>
              <a:gd name="connsiteY2323" fmla="*/ 5021250 h 6802432"/>
              <a:gd name="connsiteX2324" fmla="*/ 1726672 w 7099876"/>
              <a:gd name="connsiteY2324" fmla="*/ 5023457 h 6802432"/>
              <a:gd name="connsiteX2325" fmla="*/ 1719058 w 7099876"/>
              <a:gd name="connsiteY2325" fmla="*/ 5028913 h 6802432"/>
              <a:gd name="connsiteX2326" fmla="*/ 1723747 w 7099876"/>
              <a:gd name="connsiteY2326" fmla="*/ 5021250 h 6802432"/>
              <a:gd name="connsiteX2327" fmla="*/ 5939552 w 7099876"/>
              <a:gd name="connsiteY2327" fmla="*/ 5016279 h 6802432"/>
              <a:gd name="connsiteX2328" fmla="*/ 5931857 w 7099876"/>
              <a:gd name="connsiteY2328" fmla="*/ 5027126 h 6802432"/>
              <a:gd name="connsiteX2329" fmla="*/ 5939552 w 7099876"/>
              <a:gd name="connsiteY2329" fmla="*/ 5016279 h 6802432"/>
              <a:gd name="connsiteX2330" fmla="*/ 1798549 w 7099876"/>
              <a:gd name="connsiteY2330" fmla="*/ 5007566 h 6802432"/>
              <a:gd name="connsiteX2331" fmla="*/ 1796752 w 7099876"/>
              <a:gd name="connsiteY2331" fmla="*/ 5012340 h 6802432"/>
              <a:gd name="connsiteX2332" fmla="*/ 1792885 w 7099876"/>
              <a:gd name="connsiteY2332" fmla="*/ 5021985 h 6802432"/>
              <a:gd name="connsiteX2333" fmla="*/ 1792861 w 7099876"/>
              <a:gd name="connsiteY2333" fmla="*/ 5022287 h 6802432"/>
              <a:gd name="connsiteX2334" fmla="*/ 1779977 w 7099876"/>
              <a:gd name="connsiteY2334" fmla="*/ 5035413 h 6802432"/>
              <a:gd name="connsiteX2335" fmla="*/ 1778865 w 7099876"/>
              <a:gd name="connsiteY2335" fmla="*/ 5037031 h 6802432"/>
              <a:gd name="connsiteX2336" fmla="*/ 1774417 w 7099876"/>
              <a:gd name="connsiteY2336" fmla="*/ 5043503 h 6802432"/>
              <a:gd name="connsiteX2337" fmla="*/ 1772102 w 7099876"/>
              <a:gd name="connsiteY2337" fmla="*/ 5053422 h 6802432"/>
              <a:gd name="connsiteX2338" fmla="*/ 1775514 w 7099876"/>
              <a:gd name="connsiteY2338" fmla="*/ 5050896 h 6802432"/>
              <a:gd name="connsiteX2339" fmla="*/ 1776059 w 7099876"/>
              <a:gd name="connsiteY2339" fmla="*/ 5049703 h 6802432"/>
              <a:gd name="connsiteX2340" fmla="*/ 1790460 w 7099876"/>
              <a:gd name="connsiteY2340" fmla="*/ 5039429 h 6802432"/>
              <a:gd name="connsiteX2341" fmla="*/ 1791636 w 7099876"/>
              <a:gd name="connsiteY2341" fmla="*/ 5037506 h 6802432"/>
              <a:gd name="connsiteX2342" fmla="*/ 1792861 w 7099876"/>
              <a:gd name="connsiteY2342" fmla="*/ 5022287 h 6802432"/>
              <a:gd name="connsiteX2343" fmla="*/ 1793099 w 7099876"/>
              <a:gd name="connsiteY2343" fmla="*/ 5022045 h 6802432"/>
              <a:gd name="connsiteX2344" fmla="*/ 1796752 w 7099876"/>
              <a:gd name="connsiteY2344" fmla="*/ 5012340 h 6802432"/>
              <a:gd name="connsiteX2345" fmla="*/ 1798589 w 7099876"/>
              <a:gd name="connsiteY2345" fmla="*/ 5007757 h 6802432"/>
              <a:gd name="connsiteX2346" fmla="*/ 5945755 w 7099876"/>
              <a:gd name="connsiteY2346" fmla="*/ 5007543 h 6802432"/>
              <a:gd name="connsiteX2347" fmla="*/ 5964176 w 7099876"/>
              <a:gd name="connsiteY2347" fmla="*/ 5017025 h 6802432"/>
              <a:gd name="connsiteX2348" fmla="*/ 5942120 w 7099876"/>
              <a:gd name="connsiteY2348" fmla="*/ 5012666 h 6802432"/>
              <a:gd name="connsiteX2349" fmla="*/ 5945755 w 7099876"/>
              <a:gd name="connsiteY2349" fmla="*/ 5007543 h 6802432"/>
              <a:gd name="connsiteX2350" fmla="*/ 1849698 w 7099876"/>
              <a:gd name="connsiteY2350" fmla="*/ 4996139 h 6802432"/>
              <a:gd name="connsiteX2351" fmla="*/ 1825115 w 7099876"/>
              <a:gd name="connsiteY2351" fmla="*/ 5015958 h 6802432"/>
              <a:gd name="connsiteX2352" fmla="*/ 1823262 w 7099876"/>
              <a:gd name="connsiteY2352" fmla="*/ 5018384 h 6802432"/>
              <a:gd name="connsiteX2353" fmla="*/ 1823928 w 7099876"/>
              <a:gd name="connsiteY2353" fmla="*/ 5019201 h 6802432"/>
              <a:gd name="connsiteX2354" fmla="*/ 1837250 w 7099876"/>
              <a:gd name="connsiteY2354" fmla="*/ 5024936 h 6802432"/>
              <a:gd name="connsiteX2355" fmla="*/ 1837445 w 7099876"/>
              <a:gd name="connsiteY2355" fmla="*/ 5024896 h 6802432"/>
              <a:gd name="connsiteX2356" fmla="*/ 1843703 w 7099876"/>
              <a:gd name="connsiteY2356" fmla="*/ 5013455 h 6802432"/>
              <a:gd name="connsiteX2357" fmla="*/ 1849698 w 7099876"/>
              <a:gd name="connsiteY2357" fmla="*/ 4996139 h 6802432"/>
              <a:gd name="connsiteX2358" fmla="*/ 6008460 w 7099876"/>
              <a:gd name="connsiteY2358" fmla="*/ 4990047 h 6802432"/>
              <a:gd name="connsiteX2359" fmla="*/ 6023813 w 7099876"/>
              <a:gd name="connsiteY2359" fmla="*/ 4997950 h 6802432"/>
              <a:gd name="connsiteX2360" fmla="*/ 6016719 w 7099876"/>
              <a:gd name="connsiteY2360" fmla="*/ 5007952 h 6802432"/>
              <a:gd name="connsiteX2361" fmla="*/ 6009622 w 7099876"/>
              <a:gd name="connsiteY2361" fmla="*/ 5017956 h 6802432"/>
              <a:gd name="connsiteX2362" fmla="*/ 5988335 w 7099876"/>
              <a:gd name="connsiteY2362" fmla="*/ 5047968 h 6802432"/>
              <a:gd name="connsiteX2363" fmla="*/ 5981240 w 7099876"/>
              <a:gd name="connsiteY2363" fmla="*/ 5057971 h 6802432"/>
              <a:gd name="connsiteX2364" fmla="*/ 5971758 w 7099876"/>
              <a:gd name="connsiteY2364" fmla="*/ 5100886 h 6802432"/>
              <a:gd name="connsiteX2365" fmla="*/ 5943374 w 7099876"/>
              <a:gd name="connsiteY2365" fmla="*/ 5140901 h 6802432"/>
              <a:gd name="connsiteX2366" fmla="*/ 5939827 w 7099876"/>
              <a:gd name="connsiteY2366" fmla="*/ 5145903 h 6802432"/>
              <a:gd name="connsiteX2367" fmla="*/ 5936279 w 7099876"/>
              <a:gd name="connsiteY2367" fmla="*/ 5150905 h 6802432"/>
              <a:gd name="connsiteX2368" fmla="*/ 5932729 w 7099876"/>
              <a:gd name="connsiteY2368" fmla="*/ 5155906 h 6802432"/>
              <a:gd name="connsiteX2369" fmla="*/ 5920925 w 7099876"/>
              <a:gd name="connsiteY2369" fmla="*/ 5143003 h 6802432"/>
              <a:gd name="connsiteX2370" fmla="*/ 5924473 w 7099876"/>
              <a:gd name="connsiteY2370" fmla="*/ 5138001 h 6802432"/>
              <a:gd name="connsiteX2371" fmla="*/ 5928019 w 7099876"/>
              <a:gd name="connsiteY2371" fmla="*/ 5133000 h 6802432"/>
              <a:gd name="connsiteX2372" fmla="*/ 5965884 w 7099876"/>
              <a:gd name="connsiteY2372" fmla="*/ 5050068 h 6802432"/>
              <a:gd name="connsiteX2373" fmla="*/ 5976529 w 7099876"/>
              <a:gd name="connsiteY2373" fmla="*/ 5035063 h 6802432"/>
              <a:gd name="connsiteX2374" fmla="*/ 5994268 w 7099876"/>
              <a:gd name="connsiteY2374" fmla="*/ 5010054 h 6802432"/>
              <a:gd name="connsiteX2375" fmla="*/ 5997815 w 7099876"/>
              <a:gd name="connsiteY2375" fmla="*/ 5005051 h 6802432"/>
              <a:gd name="connsiteX2376" fmla="*/ 6008460 w 7099876"/>
              <a:gd name="connsiteY2376" fmla="*/ 4990047 h 6802432"/>
              <a:gd name="connsiteX2377" fmla="*/ 1816634 w 7099876"/>
              <a:gd name="connsiteY2377" fmla="*/ 4989733 h 6802432"/>
              <a:gd name="connsiteX2378" fmla="*/ 1816956 w 7099876"/>
              <a:gd name="connsiteY2378" fmla="*/ 4989769 h 6802432"/>
              <a:gd name="connsiteX2379" fmla="*/ 1816996 w 7099876"/>
              <a:gd name="connsiteY2379" fmla="*/ 4990987 h 6802432"/>
              <a:gd name="connsiteX2380" fmla="*/ 1816634 w 7099876"/>
              <a:gd name="connsiteY2380" fmla="*/ 4989733 h 6802432"/>
              <a:gd name="connsiteX2381" fmla="*/ 1820382 w 7099876"/>
              <a:gd name="connsiteY2381" fmla="*/ 4983770 h 6802432"/>
              <a:gd name="connsiteX2382" fmla="*/ 1821932 w 7099876"/>
              <a:gd name="connsiteY2382" fmla="*/ 4987057 h 6802432"/>
              <a:gd name="connsiteX2383" fmla="*/ 1818029 w 7099876"/>
              <a:gd name="connsiteY2383" fmla="*/ 4989890 h 6802432"/>
              <a:gd name="connsiteX2384" fmla="*/ 1816956 w 7099876"/>
              <a:gd name="connsiteY2384" fmla="*/ 4989769 h 6802432"/>
              <a:gd name="connsiteX2385" fmla="*/ 1816857 w 7099876"/>
              <a:gd name="connsiteY2385" fmla="*/ 4986714 h 6802432"/>
              <a:gd name="connsiteX2386" fmla="*/ 1820382 w 7099876"/>
              <a:gd name="connsiteY2386" fmla="*/ 4983770 h 6802432"/>
              <a:gd name="connsiteX2387" fmla="*/ 1830648 w 7099876"/>
              <a:gd name="connsiteY2387" fmla="*/ 4980782 h 6802432"/>
              <a:gd name="connsiteX2388" fmla="*/ 1830338 w 7099876"/>
              <a:gd name="connsiteY2388" fmla="*/ 4981978 h 6802432"/>
              <a:gd name="connsiteX2389" fmla="*/ 1831446 w 7099876"/>
              <a:gd name="connsiteY2389" fmla="*/ 4980964 h 6802432"/>
              <a:gd name="connsiteX2390" fmla="*/ 1839770 w 7099876"/>
              <a:gd name="connsiteY2390" fmla="*/ 4981077 h 6802432"/>
              <a:gd name="connsiteX2391" fmla="*/ 1836188 w 7099876"/>
              <a:gd name="connsiteY2391" fmla="*/ 4986930 h 6802432"/>
              <a:gd name="connsiteX2392" fmla="*/ 1834700 w 7099876"/>
              <a:gd name="connsiteY2392" fmla="*/ 4985740 h 6802432"/>
              <a:gd name="connsiteX2393" fmla="*/ 1833298 w 7099876"/>
              <a:gd name="connsiteY2393" fmla="*/ 4989451 h 6802432"/>
              <a:gd name="connsiteX2394" fmla="*/ 1830062 w 7099876"/>
              <a:gd name="connsiteY2394" fmla="*/ 4991493 h 6802432"/>
              <a:gd name="connsiteX2395" fmla="*/ 1832549 w 7099876"/>
              <a:gd name="connsiteY2395" fmla="*/ 4986546 h 6802432"/>
              <a:gd name="connsiteX2396" fmla="*/ 1833945 w 7099876"/>
              <a:gd name="connsiteY2396" fmla="*/ 4985137 h 6802432"/>
              <a:gd name="connsiteX2397" fmla="*/ 1833370 w 7099876"/>
              <a:gd name="connsiteY2397" fmla="*/ 4984678 h 6802432"/>
              <a:gd name="connsiteX2398" fmla="*/ 1830962 w 7099876"/>
              <a:gd name="connsiteY2398" fmla="*/ 4984497 h 6802432"/>
              <a:gd name="connsiteX2399" fmla="*/ 1829884 w 7099876"/>
              <a:gd name="connsiteY2399" fmla="*/ 4983728 h 6802432"/>
              <a:gd name="connsiteX2400" fmla="*/ 1829000 w 7099876"/>
              <a:gd name="connsiteY2400" fmla="*/ 4987125 h 6802432"/>
              <a:gd name="connsiteX2401" fmla="*/ 1823346 w 7099876"/>
              <a:gd name="connsiteY2401" fmla="*/ 4994565 h 6802432"/>
              <a:gd name="connsiteX2402" fmla="*/ 1830648 w 7099876"/>
              <a:gd name="connsiteY2402" fmla="*/ 4980782 h 6802432"/>
              <a:gd name="connsiteX2403" fmla="*/ 5941862 w 7099876"/>
              <a:gd name="connsiteY2403" fmla="*/ 4977570 h 6802432"/>
              <a:gd name="connsiteX2404" fmla="*/ 5963921 w 7099876"/>
              <a:gd name="connsiteY2404" fmla="*/ 4981931 h 6802432"/>
              <a:gd name="connsiteX2405" fmla="*/ 5960288 w 7099876"/>
              <a:gd name="connsiteY2405" fmla="*/ 4987054 h 6802432"/>
              <a:gd name="connsiteX2406" fmla="*/ 5941862 w 7099876"/>
              <a:gd name="connsiteY2406" fmla="*/ 4977570 h 6802432"/>
              <a:gd name="connsiteX2407" fmla="*/ 1847756 w 7099876"/>
              <a:gd name="connsiteY2407" fmla="*/ 4959239 h 6802432"/>
              <a:gd name="connsiteX2408" fmla="*/ 1843850 w 7099876"/>
              <a:gd name="connsiteY2408" fmla="*/ 4967883 h 6802432"/>
              <a:gd name="connsiteX2409" fmla="*/ 1847756 w 7099876"/>
              <a:gd name="connsiteY2409" fmla="*/ 4959239 h 6802432"/>
              <a:gd name="connsiteX2410" fmla="*/ 5967595 w 7099876"/>
              <a:gd name="connsiteY2410" fmla="*/ 4945725 h 6802432"/>
              <a:gd name="connsiteX2411" fmla="*/ 5988713 w 7099876"/>
              <a:gd name="connsiteY2411" fmla="*/ 4946980 h 6802432"/>
              <a:gd name="connsiteX2412" fmla="*/ 5985079 w 7099876"/>
              <a:gd name="connsiteY2412" fmla="*/ 4952101 h 6802432"/>
              <a:gd name="connsiteX2413" fmla="*/ 5981447 w 7099876"/>
              <a:gd name="connsiteY2413" fmla="*/ 4957225 h 6802432"/>
              <a:gd name="connsiteX2414" fmla="*/ 5974181 w 7099876"/>
              <a:gd name="connsiteY2414" fmla="*/ 4967470 h 6802432"/>
              <a:gd name="connsiteX2415" fmla="*/ 5955754 w 7099876"/>
              <a:gd name="connsiteY2415" fmla="*/ 4957987 h 6802432"/>
              <a:gd name="connsiteX2416" fmla="*/ 5963021 w 7099876"/>
              <a:gd name="connsiteY2416" fmla="*/ 4947741 h 6802432"/>
              <a:gd name="connsiteX2417" fmla="*/ 5967595 w 7099876"/>
              <a:gd name="connsiteY2417" fmla="*/ 4945725 h 6802432"/>
              <a:gd name="connsiteX2418" fmla="*/ 1827511 w 7099876"/>
              <a:gd name="connsiteY2418" fmla="*/ 4940644 h 6802432"/>
              <a:gd name="connsiteX2419" fmla="*/ 1827830 w 7099876"/>
              <a:gd name="connsiteY2419" fmla="*/ 4954891 h 6802432"/>
              <a:gd name="connsiteX2420" fmla="*/ 1822716 w 7099876"/>
              <a:gd name="connsiteY2420" fmla="*/ 4958661 h 6802432"/>
              <a:gd name="connsiteX2421" fmla="*/ 1822177 w 7099876"/>
              <a:gd name="connsiteY2421" fmla="*/ 4964709 h 6802432"/>
              <a:gd name="connsiteX2422" fmla="*/ 1820241 w 7099876"/>
              <a:gd name="connsiteY2422" fmla="*/ 4972658 h 6802432"/>
              <a:gd name="connsiteX2423" fmla="*/ 1809529 w 7099876"/>
              <a:gd name="connsiteY2423" fmla="*/ 4982722 h 6802432"/>
              <a:gd name="connsiteX2424" fmla="*/ 1805709 w 7099876"/>
              <a:gd name="connsiteY2424" fmla="*/ 4978026 h 6802432"/>
              <a:gd name="connsiteX2425" fmla="*/ 1815252 w 7099876"/>
              <a:gd name="connsiteY2425" fmla="*/ 4963349 h 6802432"/>
              <a:gd name="connsiteX2426" fmla="*/ 1820397 w 7099876"/>
              <a:gd name="connsiteY2426" fmla="*/ 4958501 h 6802432"/>
              <a:gd name="connsiteX2427" fmla="*/ 1813455 w 7099876"/>
              <a:gd name="connsiteY2427" fmla="*/ 4956660 h 6802432"/>
              <a:gd name="connsiteX2428" fmla="*/ 1827511 w 7099876"/>
              <a:gd name="connsiteY2428" fmla="*/ 4940644 h 6802432"/>
              <a:gd name="connsiteX2429" fmla="*/ 1798305 w 7099876"/>
              <a:gd name="connsiteY2429" fmla="*/ 4927504 h 6802432"/>
              <a:gd name="connsiteX2430" fmla="*/ 1811102 w 7099876"/>
              <a:gd name="connsiteY2430" fmla="*/ 4928535 h 6802432"/>
              <a:gd name="connsiteX2431" fmla="*/ 1804251 w 7099876"/>
              <a:gd name="connsiteY2431" fmla="*/ 4931502 h 6802432"/>
              <a:gd name="connsiteX2432" fmla="*/ 1798305 w 7099876"/>
              <a:gd name="connsiteY2432" fmla="*/ 4927504 h 6802432"/>
              <a:gd name="connsiteX2433" fmla="*/ 1647860 w 7099876"/>
              <a:gd name="connsiteY2433" fmla="*/ 4924899 h 6802432"/>
              <a:gd name="connsiteX2434" fmla="*/ 1663635 w 7099876"/>
              <a:gd name="connsiteY2434" fmla="*/ 4949328 h 6802432"/>
              <a:gd name="connsiteX2435" fmla="*/ 1657984 w 7099876"/>
              <a:gd name="connsiteY2435" fmla="*/ 4950981 h 6802432"/>
              <a:gd name="connsiteX2436" fmla="*/ 1647860 w 7099876"/>
              <a:gd name="connsiteY2436" fmla="*/ 4924899 h 6802432"/>
              <a:gd name="connsiteX2437" fmla="*/ 1770879 w 7099876"/>
              <a:gd name="connsiteY2437" fmla="*/ 4905596 h 6802432"/>
              <a:gd name="connsiteX2438" fmla="*/ 1785581 w 7099876"/>
              <a:gd name="connsiteY2438" fmla="*/ 4906592 h 6802432"/>
              <a:gd name="connsiteX2439" fmla="*/ 1785183 w 7099876"/>
              <a:gd name="connsiteY2439" fmla="*/ 4910483 h 6802432"/>
              <a:gd name="connsiteX2440" fmla="*/ 1768860 w 7099876"/>
              <a:gd name="connsiteY2440" fmla="*/ 4916041 h 6802432"/>
              <a:gd name="connsiteX2441" fmla="*/ 1770879 w 7099876"/>
              <a:gd name="connsiteY2441" fmla="*/ 4905596 h 6802432"/>
              <a:gd name="connsiteX2442" fmla="*/ 1904475 w 7099876"/>
              <a:gd name="connsiteY2442" fmla="*/ 4897036 h 6802432"/>
              <a:gd name="connsiteX2443" fmla="*/ 1895564 w 7099876"/>
              <a:gd name="connsiteY2443" fmla="*/ 4909751 h 6802432"/>
              <a:gd name="connsiteX2444" fmla="*/ 1900851 w 7099876"/>
              <a:gd name="connsiteY2444" fmla="*/ 4906558 h 6802432"/>
              <a:gd name="connsiteX2445" fmla="*/ 1905310 w 7099876"/>
              <a:gd name="connsiteY2445" fmla="*/ 4901658 h 6802432"/>
              <a:gd name="connsiteX2446" fmla="*/ 1904088 w 7099876"/>
              <a:gd name="connsiteY2446" fmla="*/ 4899713 h 6802432"/>
              <a:gd name="connsiteX2447" fmla="*/ 1810411 w 7099876"/>
              <a:gd name="connsiteY2447" fmla="*/ 4890622 h 6802432"/>
              <a:gd name="connsiteX2448" fmla="*/ 1806455 w 7099876"/>
              <a:gd name="connsiteY2448" fmla="*/ 4910396 h 6802432"/>
              <a:gd name="connsiteX2449" fmla="*/ 1787431 w 7099876"/>
              <a:gd name="connsiteY2449" fmla="*/ 4917522 h 6802432"/>
              <a:gd name="connsiteX2450" fmla="*/ 1810411 w 7099876"/>
              <a:gd name="connsiteY2450" fmla="*/ 4890622 h 6802432"/>
              <a:gd name="connsiteX2451" fmla="*/ 1798560 w 7099876"/>
              <a:gd name="connsiteY2451" fmla="*/ 4880825 h 6802432"/>
              <a:gd name="connsiteX2452" fmla="*/ 1806448 w 7099876"/>
              <a:gd name="connsiteY2452" fmla="*/ 4893041 h 6802432"/>
              <a:gd name="connsiteX2453" fmla="*/ 1804565 w 7099876"/>
              <a:gd name="connsiteY2453" fmla="*/ 4893592 h 6802432"/>
              <a:gd name="connsiteX2454" fmla="*/ 1796677 w 7099876"/>
              <a:gd name="connsiteY2454" fmla="*/ 4881375 h 6802432"/>
              <a:gd name="connsiteX2455" fmla="*/ 1798560 w 7099876"/>
              <a:gd name="connsiteY2455" fmla="*/ 4880825 h 6802432"/>
              <a:gd name="connsiteX2456" fmla="*/ 1881750 w 7099876"/>
              <a:gd name="connsiteY2456" fmla="*/ 4879959 h 6802432"/>
              <a:gd name="connsiteX2457" fmla="*/ 1882470 w 7099876"/>
              <a:gd name="connsiteY2457" fmla="*/ 4882980 h 6802432"/>
              <a:gd name="connsiteX2458" fmla="*/ 1879939 w 7099876"/>
              <a:gd name="connsiteY2458" fmla="*/ 4886277 h 6802432"/>
              <a:gd name="connsiteX2459" fmla="*/ 1874681 w 7099876"/>
              <a:gd name="connsiteY2459" fmla="*/ 4881444 h 6802432"/>
              <a:gd name="connsiteX2460" fmla="*/ 1881750 w 7099876"/>
              <a:gd name="connsiteY2460" fmla="*/ 4879959 h 6802432"/>
              <a:gd name="connsiteX2461" fmla="*/ 1956964 w 7099876"/>
              <a:gd name="connsiteY2461" fmla="*/ 4837174 h 6802432"/>
              <a:gd name="connsiteX2462" fmla="*/ 1955829 w 7099876"/>
              <a:gd name="connsiteY2462" fmla="*/ 4839031 h 6802432"/>
              <a:gd name="connsiteX2463" fmla="*/ 1949475 w 7099876"/>
              <a:gd name="connsiteY2463" fmla="*/ 4846760 h 6802432"/>
              <a:gd name="connsiteX2464" fmla="*/ 1949101 w 7099876"/>
              <a:gd name="connsiteY2464" fmla="*/ 4845932 h 6802432"/>
              <a:gd name="connsiteX2465" fmla="*/ 1948459 w 7099876"/>
              <a:gd name="connsiteY2465" fmla="*/ 4846687 h 6802432"/>
              <a:gd name="connsiteX2466" fmla="*/ 1944158 w 7099876"/>
              <a:gd name="connsiteY2466" fmla="*/ 4849223 h 6802432"/>
              <a:gd name="connsiteX2467" fmla="*/ 1947964 w 7099876"/>
              <a:gd name="connsiteY2467" fmla="*/ 4850995 h 6802432"/>
              <a:gd name="connsiteX2468" fmla="*/ 1946962 w 7099876"/>
              <a:gd name="connsiteY2468" fmla="*/ 4857936 h 6802432"/>
              <a:gd name="connsiteX2469" fmla="*/ 1953188 w 7099876"/>
              <a:gd name="connsiteY2469" fmla="*/ 4858364 h 6802432"/>
              <a:gd name="connsiteX2470" fmla="*/ 1956118 w 7099876"/>
              <a:gd name="connsiteY2470" fmla="*/ 4856260 h 6802432"/>
              <a:gd name="connsiteX2471" fmla="*/ 1955633 w 7099876"/>
              <a:gd name="connsiteY2471" fmla="*/ 4854657 h 6802432"/>
              <a:gd name="connsiteX2472" fmla="*/ 1949767 w 7099876"/>
              <a:gd name="connsiteY2472" fmla="*/ 4850510 h 6802432"/>
              <a:gd name="connsiteX2473" fmla="*/ 1956063 w 7099876"/>
              <a:gd name="connsiteY2473" fmla="*/ 4843394 h 6802432"/>
              <a:gd name="connsiteX2474" fmla="*/ 1080913 w 7099876"/>
              <a:gd name="connsiteY2474" fmla="*/ 4834158 h 6802432"/>
              <a:gd name="connsiteX2475" fmla="*/ 1088799 w 7099876"/>
              <a:gd name="connsiteY2475" fmla="*/ 4846373 h 6802432"/>
              <a:gd name="connsiteX2476" fmla="*/ 1084870 w 7099876"/>
              <a:gd name="connsiteY2476" fmla="*/ 4845708 h 6802432"/>
              <a:gd name="connsiteX2477" fmla="*/ 1078557 w 7099876"/>
              <a:gd name="connsiteY2477" fmla="*/ 4834847 h 6802432"/>
              <a:gd name="connsiteX2478" fmla="*/ 1080913 w 7099876"/>
              <a:gd name="connsiteY2478" fmla="*/ 4834158 h 6802432"/>
              <a:gd name="connsiteX2479" fmla="*/ 948737 w 7099876"/>
              <a:gd name="connsiteY2479" fmla="*/ 4834089 h 6802432"/>
              <a:gd name="connsiteX2480" fmla="*/ 950356 w 7099876"/>
              <a:gd name="connsiteY2480" fmla="*/ 4837244 h 6802432"/>
              <a:gd name="connsiteX2481" fmla="*/ 945912 w 7099876"/>
              <a:gd name="connsiteY2481" fmla="*/ 4834915 h 6802432"/>
              <a:gd name="connsiteX2482" fmla="*/ 948737 w 7099876"/>
              <a:gd name="connsiteY2482" fmla="*/ 4834089 h 6802432"/>
              <a:gd name="connsiteX2483" fmla="*/ 1857357 w 7099876"/>
              <a:gd name="connsiteY2483" fmla="*/ 4831017 h 6802432"/>
              <a:gd name="connsiteX2484" fmla="*/ 1858635 w 7099876"/>
              <a:gd name="connsiteY2484" fmla="*/ 4833922 h 6802432"/>
              <a:gd name="connsiteX2485" fmla="*/ 1851388 w 7099876"/>
              <a:gd name="connsiteY2485" fmla="*/ 4840771 h 6802432"/>
              <a:gd name="connsiteX2486" fmla="*/ 1857357 w 7099876"/>
              <a:gd name="connsiteY2486" fmla="*/ 4831017 h 6802432"/>
              <a:gd name="connsiteX2487" fmla="*/ 1970197 w 7099876"/>
              <a:gd name="connsiteY2487" fmla="*/ 4830596 h 6802432"/>
              <a:gd name="connsiteX2488" fmla="*/ 1969034 w 7099876"/>
              <a:gd name="connsiteY2488" fmla="*/ 4833638 h 6802432"/>
              <a:gd name="connsiteX2489" fmla="*/ 1971338 w 7099876"/>
              <a:gd name="connsiteY2489" fmla="*/ 4832242 h 6802432"/>
              <a:gd name="connsiteX2490" fmla="*/ 1971918 w 7099876"/>
              <a:gd name="connsiteY2490" fmla="*/ 4830723 h 6802432"/>
              <a:gd name="connsiteX2491" fmla="*/ 1901242 w 7099876"/>
              <a:gd name="connsiteY2491" fmla="*/ 4825505 h 6802432"/>
              <a:gd name="connsiteX2492" fmla="*/ 1912498 w 7099876"/>
              <a:gd name="connsiteY2492" fmla="*/ 4829824 h 6802432"/>
              <a:gd name="connsiteX2493" fmla="*/ 1912073 w 7099876"/>
              <a:gd name="connsiteY2493" fmla="*/ 4835627 h 6802432"/>
              <a:gd name="connsiteX2494" fmla="*/ 1917849 w 7099876"/>
              <a:gd name="connsiteY2494" fmla="*/ 4830608 h 6802432"/>
              <a:gd name="connsiteX2495" fmla="*/ 1912025 w 7099876"/>
              <a:gd name="connsiteY2495" fmla="*/ 4836289 h 6802432"/>
              <a:gd name="connsiteX2496" fmla="*/ 1911910 w 7099876"/>
              <a:gd name="connsiteY2496" fmla="*/ 4837856 h 6802432"/>
              <a:gd name="connsiteX2497" fmla="*/ 1917800 w 7099876"/>
              <a:gd name="connsiteY2497" fmla="*/ 4856786 h 6802432"/>
              <a:gd name="connsiteX2498" fmla="*/ 1912309 w 7099876"/>
              <a:gd name="connsiteY2498" fmla="*/ 4867091 h 6802432"/>
              <a:gd name="connsiteX2499" fmla="*/ 1902206 w 7099876"/>
              <a:gd name="connsiteY2499" fmla="*/ 4871577 h 6802432"/>
              <a:gd name="connsiteX2500" fmla="*/ 1894571 w 7099876"/>
              <a:gd name="connsiteY2500" fmla="*/ 4848427 h 6802432"/>
              <a:gd name="connsiteX2501" fmla="*/ 1888635 w 7099876"/>
              <a:gd name="connsiteY2501" fmla="*/ 4826069 h 6802432"/>
              <a:gd name="connsiteX2502" fmla="*/ 1901242 w 7099876"/>
              <a:gd name="connsiteY2502" fmla="*/ 4825505 h 6802432"/>
              <a:gd name="connsiteX2503" fmla="*/ 1944334 w 7099876"/>
              <a:gd name="connsiteY2503" fmla="*/ 4825195 h 6802432"/>
              <a:gd name="connsiteX2504" fmla="*/ 1931036 w 7099876"/>
              <a:gd name="connsiteY2504" fmla="*/ 4838040 h 6802432"/>
              <a:gd name="connsiteX2505" fmla="*/ 1928932 w 7099876"/>
              <a:gd name="connsiteY2505" fmla="*/ 4834595 h 6802432"/>
              <a:gd name="connsiteX2506" fmla="*/ 1944334 w 7099876"/>
              <a:gd name="connsiteY2506" fmla="*/ 4825195 h 6802432"/>
              <a:gd name="connsiteX2507" fmla="*/ 1166974 w 7099876"/>
              <a:gd name="connsiteY2507" fmla="*/ 4823510 h 6802432"/>
              <a:gd name="connsiteX2508" fmla="*/ 1171976 w 7099876"/>
              <a:gd name="connsiteY2508" fmla="*/ 4840198 h 6802432"/>
              <a:gd name="connsiteX2509" fmla="*/ 1159203 w 7099876"/>
              <a:gd name="connsiteY2509" fmla="*/ 4825783 h 6802432"/>
              <a:gd name="connsiteX2510" fmla="*/ 1166974 w 7099876"/>
              <a:gd name="connsiteY2510" fmla="*/ 4823510 h 6802432"/>
              <a:gd name="connsiteX2511" fmla="*/ 1253586 w 7099876"/>
              <a:gd name="connsiteY2511" fmla="*/ 4822383 h 6802432"/>
              <a:gd name="connsiteX2512" fmla="*/ 1261475 w 7099876"/>
              <a:gd name="connsiteY2512" fmla="*/ 4834600 h 6802432"/>
              <a:gd name="connsiteX2513" fmla="*/ 1258649 w 7099876"/>
              <a:gd name="connsiteY2513" fmla="*/ 4835425 h 6802432"/>
              <a:gd name="connsiteX2514" fmla="*/ 1258647 w 7099876"/>
              <a:gd name="connsiteY2514" fmla="*/ 4835424 h 6802432"/>
              <a:gd name="connsiteX2515" fmla="*/ 1265549 w 7099876"/>
              <a:gd name="connsiteY2515" fmla="*/ 4846113 h 6802432"/>
              <a:gd name="connsiteX2516" fmla="*/ 1266534 w 7099876"/>
              <a:gd name="connsiteY2516" fmla="*/ 4847640 h 6802432"/>
              <a:gd name="connsiteX2517" fmla="*/ 1263708 w 7099876"/>
              <a:gd name="connsiteY2517" fmla="*/ 4848466 h 6802432"/>
              <a:gd name="connsiteX2518" fmla="*/ 1255820 w 7099876"/>
              <a:gd name="connsiteY2518" fmla="*/ 4836249 h 6802432"/>
              <a:gd name="connsiteX2519" fmla="*/ 1258646 w 7099876"/>
              <a:gd name="connsiteY2519" fmla="*/ 4835423 h 6802432"/>
              <a:gd name="connsiteX2520" fmla="*/ 1252232 w 7099876"/>
              <a:gd name="connsiteY2520" fmla="*/ 4830041 h 6802432"/>
              <a:gd name="connsiteX2521" fmla="*/ 1247935 w 7099876"/>
              <a:gd name="connsiteY2521" fmla="*/ 4824036 h 6802432"/>
              <a:gd name="connsiteX2522" fmla="*/ 1250761 w 7099876"/>
              <a:gd name="connsiteY2522" fmla="*/ 4823210 h 6802432"/>
              <a:gd name="connsiteX2523" fmla="*/ 1253586 w 7099876"/>
              <a:gd name="connsiteY2523" fmla="*/ 4822383 h 6802432"/>
              <a:gd name="connsiteX2524" fmla="*/ 1305741 w 7099876"/>
              <a:gd name="connsiteY2524" fmla="*/ 4821652 h 6802432"/>
              <a:gd name="connsiteX2525" fmla="*/ 1310803 w 7099876"/>
              <a:gd name="connsiteY2525" fmla="*/ 4834694 h 6802432"/>
              <a:gd name="connsiteX2526" fmla="*/ 1302915 w 7099876"/>
              <a:gd name="connsiteY2526" fmla="*/ 4822477 h 6802432"/>
              <a:gd name="connsiteX2527" fmla="*/ 1305741 w 7099876"/>
              <a:gd name="connsiteY2527" fmla="*/ 4821652 h 6802432"/>
              <a:gd name="connsiteX2528" fmla="*/ 1175076 w 7099876"/>
              <a:gd name="connsiteY2528" fmla="*/ 4821142 h 6802432"/>
              <a:gd name="connsiteX2529" fmla="*/ 1197008 w 7099876"/>
              <a:gd name="connsiteY2529" fmla="*/ 4840543 h 6802432"/>
              <a:gd name="connsiteX2530" fmla="*/ 1198745 w 7099876"/>
              <a:gd name="connsiteY2530" fmla="*/ 4852945 h 6802432"/>
              <a:gd name="connsiteX2531" fmla="*/ 1193471 w 7099876"/>
              <a:gd name="connsiteY2531" fmla="*/ 4854486 h 6802432"/>
              <a:gd name="connsiteX2532" fmla="*/ 1176811 w 7099876"/>
              <a:gd name="connsiteY2532" fmla="*/ 4833543 h 6802432"/>
              <a:gd name="connsiteX2533" fmla="*/ 1175076 w 7099876"/>
              <a:gd name="connsiteY2533" fmla="*/ 4821142 h 6802432"/>
              <a:gd name="connsiteX2534" fmla="*/ 950586 w 7099876"/>
              <a:gd name="connsiteY2534" fmla="*/ 4819029 h 6802432"/>
              <a:gd name="connsiteX2535" fmla="*/ 967117 w 7099876"/>
              <a:gd name="connsiteY2535" fmla="*/ 4840008 h 6802432"/>
              <a:gd name="connsiteX2536" fmla="*/ 965980 w 7099876"/>
              <a:gd name="connsiteY2536" fmla="*/ 4845182 h 6802432"/>
              <a:gd name="connsiteX2537" fmla="*/ 959582 w 7099876"/>
              <a:gd name="connsiteY2537" fmla="*/ 4842211 h 6802432"/>
              <a:gd name="connsiteX2538" fmla="*/ 945562 w 7099876"/>
              <a:gd name="connsiteY2538" fmla="*/ 4820498 h 6802432"/>
              <a:gd name="connsiteX2539" fmla="*/ 950586 w 7099876"/>
              <a:gd name="connsiteY2539" fmla="*/ 4819029 h 6802432"/>
              <a:gd name="connsiteX2540" fmla="*/ 1576867 w 7099876"/>
              <a:gd name="connsiteY2540" fmla="*/ 4818526 h 6802432"/>
              <a:gd name="connsiteX2541" fmla="*/ 1584963 w 7099876"/>
              <a:gd name="connsiteY2541" fmla="*/ 4822285 h 6802432"/>
              <a:gd name="connsiteX2542" fmla="*/ 1590024 w 7099876"/>
              <a:gd name="connsiteY2542" fmla="*/ 4835325 h 6802432"/>
              <a:gd name="connsiteX2543" fmla="*/ 1579312 w 7099876"/>
              <a:gd name="connsiteY2543" fmla="*/ 4823938 h 6802432"/>
              <a:gd name="connsiteX2544" fmla="*/ 1576867 w 7099876"/>
              <a:gd name="connsiteY2544" fmla="*/ 4818526 h 6802432"/>
              <a:gd name="connsiteX2545" fmla="*/ 1973345 w 7099876"/>
              <a:gd name="connsiteY2545" fmla="*/ 4818361 h 6802432"/>
              <a:gd name="connsiteX2546" fmla="*/ 1969161 w 7099876"/>
              <a:gd name="connsiteY2546" fmla="*/ 4821543 h 6802432"/>
              <a:gd name="connsiteX2547" fmla="*/ 1972514 w 7099876"/>
              <a:gd name="connsiteY2547" fmla="*/ 4820679 h 6802432"/>
              <a:gd name="connsiteX2548" fmla="*/ 1973649 w 7099876"/>
              <a:gd name="connsiteY2548" fmla="*/ 4821319 h 6802432"/>
              <a:gd name="connsiteX2549" fmla="*/ 1086525 w 7099876"/>
              <a:gd name="connsiteY2549" fmla="*/ 4817994 h 6802432"/>
              <a:gd name="connsiteX2550" fmla="*/ 1107636 w 7099876"/>
              <a:gd name="connsiteY2550" fmla="*/ 4840863 h 6802432"/>
              <a:gd name="connsiteX2551" fmla="*/ 1102298 w 7099876"/>
              <a:gd name="connsiteY2551" fmla="*/ 4842424 h 6802432"/>
              <a:gd name="connsiteX2552" fmla="*/ 1110187 w 7099876"/>
              <a:gd name="connsiteY2552" fmla="*/ 4854640 h 6802432"/>
              <a:gd name="connsiteX2553" fmla="*/ 1102862 w 7099876"/>
              <a:gd name="connsiteY2553" fmla="*/ 4854966 h 6802432"/>
              <a:gd name="connsiteX2554" fmla="*/ 1091623 w 7099876"/>
              <a:gd name="connsiteY2554" fmla="*/ 4845545 h 6802432"/>
              <a:gd name="connsiteX2555" fmla="*/ 1094411 w 7099876"/>
              <a:gd name="connsiteY2555" fmla="*/ 4830208 h 6802432"/>
              <a:gd name="connsiteX2556" fmla="*/ 1086525 w 7099876"/>
              <a:gd name="connsiteY2556" fmla="*/ 4817994 h 6802432"/>
              <a:gd name="connsiteX2557" fmla="*/ 1274308 w 7099876"/>
              <a:gd name="connsiteY2557" fmla="*/ 4816324 h 6802432"/>
              <a:gd name="connsiteX2558" fmla="*/ 1282194 w 7099876"/>
              <a:gd name="connsiteY2558" fmla="*/ 4828538 h 6802432"/>
              <a:gd name="connsiteX2559" fmla="*/ 1284904 w 7099876"/>
              <a:gd name="connsiteY2559" fmla="*/ 4842271 h 6802432"/>
              <a:gd name="connsiteX2560" fmla="*/ 1263946 w 7099876"/>
              <a:gd name="connsiteY2560" fmla="*/ 4819354 h 6802432"/>
              <a:gd name="connsiteX2561" fmla="*/ 1274308 w 7099876"/>
              <a:gd name="connsiteY2561" fmla="*/ 4816324 h 6802432"/>
              <a:gd name="connsiteX2562" fmla="*/ 1103880 w 7099876"/>
              <a:gd name="connsiteY2562" fmla="*/ 4816188 h 6802432"/>
              <a:gd name="connsiteX2563" fmla="*/ 1113768 w 7099876"/>
              <a:gd name="connsiteY2563" fmla="*/ 4822613 h 6802432"/>
              <a:gd name="connsiteX2564" fmla="*/ 1120781 w 7099876"/>
              <a:gd name="connsiteY2564" fmla="*/ 4861222 h 6802432"/>
              <a:gd name="connsiteX2565" fmla="*/ 1107636 w 7099876"/>
              <a:gd name="connsiteY2565" fmla="*/ 4840863 h 6802432"/>
              <a:gd name="connsiteX2566" fmla="*/ 1106059 w 7099876"/>
              <a:gd name="connsiteY2566" fmla="*/ 4838421 h 6802432"/>
              <a:gd name="connsiteX2567" fmla="*/ 1103880 w 7099876"/>
              <a:gd name="connsiteY2567" fmla="*/ 4816188 h 6802432"/>
              <a:gd name="connsiteX2568" fmla="*/ 997921 w 7099876"/>
              <a:gd name="connsiteY2568" fmla="*/ 4812879 h 6802432"/>
              <a:gd name="connsiteX2569" fmla="*/ 1002521 w 7099876"/>
              <a:gd name="connsiteY2569" fmla="*/ 4817150 h 6802432"/>
              <a:gd name="connsiteX2570" fmla="*/ 1009749 w 7099876"/>
              <a:gd name="connsiteY2570" fmla="*/ 4828344 h 6802432"/>
              <a:gd name="connsiteX2571" fmla="*/ 1012293 w 7099876"/>
              <a:gd name="connsiteY2571" fmla="*/ 4827601 h 6802432"/>
              <a:gd name="connsiteX2572" fmla="*/ 1019523 w 7099876"/>
              <a:gd name="connsiteY2572" fmla="*/ 4838798 h 6802432"/>
              <a:gd name="connsiteX2573" fmla="*/ 1024210 w 7099876"/>
              <a:gd name="connsiteY2573" fmla="*/ 4850740 h 6802432"/>
              <a:gd name="connsiteX2574" fmla="*/ 1006808 w 7099876"/>
              <a:gd name="connsiteY2574" fmla="*/ 4842517 h 6802432"/>
              <a:gd name="connsiteX2575" fmla="*/ 994892 w 7099876"/>
              <a:gd name="connsiteY2575" fmla="*/ 4819380 h 6802432"/>
              <a:gd name="connsiteX2576" fmla="*/ 997921 w 7099876"/>
              <a:gd name="connsiteY2576" fmla="*/ 4812879 h 6802432"/>
              <a:gd name="connsiteX2577" fmla="*/ 838701 w 7099876"/>
              <a:gd name="connsiteY2577" fmla="*/ 4808184 h 6802432"/>
              <a:gd name="connsiteX2578" fmla="*/ 859499 w 7099876"/>
              <a:gd name="connsiteY2578" fmla="*/ 4831144 h 6802432"/>
              <a:gd name="connsiteX2579" fmla="*/ 859631 w 7099876"/>
              <a:gd name="connsiteY2579" fmla="*/ 4836551 h 6802432"/>
              <a:gd name="connsiteX2580" fmla="*/ 851964 w 7099876"/>
              <a:gd name="connsiteY2580" fmla="*/ 4833347 h 6802432"/>
              <a:gd name="connsiteX2581" fmla="*/ 838701 w 7099876"/>
              <a:gd name="connsiteY2581" fmla="*/ 4808184 h 6802432"/>
              <a:gd name="connsiteX2582" fmla="*/ 889468 w 7099876"/>
              <a:gd name="connsiteY2582" fmla="*/ 4804001 h 6802432"/>
              <a:gd name="connsiteX2583" fmla="*/ 893367 w 7099876"/>
              <a:gd name="connsiteY2583" fmla="*/ 4806716 h 6802432"/>
              <a:gd name="connsiteX2584" fmla="*/ 901256 w 7099876"/>
              <a:gd name="connsiteY2584" fmla="*/ 4818933 h 6802432"/>
              <a:gd name="connsiteX2585" fmla="*/ 919541 w 7099876"/>
              <a:gd name="connsiteY2585" fmla="*/ 4842628 h 6802432"/>
              <a:gd name="connsiteX2586" fmla="*/ 904118 w 7099876"/>
              <a:gd name="connsiteY2586" fmla="*/ 4832615 h 6802432"/>
              <a:gd name="connsiteX2587" fmla="*/ 898744 w 7099876"/>
              <a:gd name="connsiteY2587" fmla="*/ 4819667 h 6802432"/>
              <a:gd name="connsiteX2588" fmla="*/ 889468 w 7099876"/>
              <a:gd name="connsiteY2588" fmla="*/ 4804001 h 6802432"/>
              <a:gd name="connsiteX2589" fmla="*/ 958395 w 7099876"/>
              <a:gd name="connsiteY2589" fmla="*/ 4802223 h 6802432"/>
              <a:gd name="connsiteX2590" fmla="*/ 973398 w 7099876"/>
              <a:gd name="connsiteY2590" fmla="*/ 4811148 h 6802432"/>
              <a:gd name="connsiteX2591" fmla="*/ 980625 w 7099876"/>
              <a:gd name="connsiteY2591" fmla="*/ 4822343 h 6802432"/>
              <a:gd name="connsiteX2592" fmla="*/ 990447 w 7099876"/>
              <a:gd name="connsiteY2592" fmla="*/ 4832783 h 6802432"/>
              <a:gd name="connsiteX2593" fmla="*/ 995086 w 7099876"/>
              <a:gd name="connsiteY2593" fmla="*/ 4844738 h 6802432"/>
              <a:gd name="connsiteX2594" fmla="*/ 987855 w 7099876"/>
              <a:gd name="connsiteY2594" fmla="*/ 4833540 h 6802432"/>
              <a:gd name="connsiteX2595" fmla="*/ 985266 w 7099876"/>
              <a:gd name="connsiteY2595" fmla="*/ 4834298 h 6802432"/>
              <a:gd name="connsiteX2596" fmla="*/ 972854 w 7099876"/>
              <a:gd name="connsiteY2596" fmla="*/ 4824616 h 6802432"/>
              <a:gd name="connsiteX2597" fmla="*/ 958395 w 7099876"/>
              <a:gd name="connsiteY2597" fmla="*/ 4802223 h 6802432"/>
              <a:gd name="connsiteX2598" fmla="*/ 1010550 w 7099876"/>
              <a:gd name="connsiteY2598" fmla="*/ 4801490 h 6802432"/>
              <a:gd name="connsiteX2599" fmla="*/ 1017379 w 7099876"/>
              <a:gd name="connsiteY2599" fmla="*/ 4826114 h 6802432"/>
              <a:gd name="connsiteX2600" fmla="*/ 1014837 w 7099876"/>
              <a:gd name="connsiteY2600" fmla="*/ 4826858 h 6802432"/>
              <a:gd name="connsiteX2601" fmla="*/ 1010150 w 7099876"/>
              <a:gd name="connsiteY2601" fmla="*/ 4814918 h 6802432"/>
              <a:gd name="connsiteX2602" fmla="*/ 1010550 w 7099876"/>
              <a:gd name="connsiteY2602" fmla="*/ 4801490 h 6802432"/>
              <a:gd name="connsiteX2603" fmla="*/ 1376384 w 7099876"/>
              <a:gd name="connsiteY2603" fmla="*/ 4800994 h 6802432"/>
              <a:gd name="connsiteX2604" fmla="*/ 1384271 w 7099876"/>
              <a:gd name="connsiteY2604" fmla="*/ 4813211 h 6802432"/>
              <a:gd name="connsiteX2605" fmla="*/ 1381444 w 7099876"/>
              <a:gd name="connsiteY2605" fmla="*/ 4814038 h 6802432"/>
              <a:gd name="connsiteX2606" fmla="*/ 1378620 w 7099876"/>
              <a:gd name="connsiteY2606" fmla="*/ 4814863 h 6802432"/>
              <a:gd name="connsiteX2607" fmla="*/ 1370732 w 7099876"/>
              <a:gd name="connsiteY2607" fmla="*/ 4802647 h 6802432"/>
              <a:gd name="connsiteX2608" fmla="*/ 1376384 w 7099876"/>
              <a:gd name="connsiteY2608" fmla="*/ 4800994 h 6802432"/>
              <a:gd name="connsiteX2609" fmla="*/ 796843 w 7099876"/>
              <a:gd name="connsiteY2609" fmla="*/ 4799247 h 6802432"/>
              <a:gd name="connsiteX2610" fmla="*/ 803244 w 7099876"/>
              <a:gd name="connsiteY2610" fmla="*/ 4806451 h 6802432"/>
              <a:gd name="connsiteX2611" fmla="*/ 809817 w 7099876"/>
              <a:gd name="connsiteY2611" fmla="*/ 4816631 h 6802432"/>
              <a:gd name="connsiteX2612" fmla="*/ 798535 w 7099876"/>
              <a:gd name="connsiteY2612" fmla="*/ 4807829 h 6802432"/>
              <a:gd name="connsiteX2613" fmla="*/ 796843 w 7099876"/>
              <a:gd name="connsiteY2613" fmla="*/ 4799247 h 6802432"/>
              <a:gd name="connsiteX2614" fmla="*/ 6069886 w 7099876"/>
              <a:gd name="connsiteY2614" fmla="*/ 4797085 h 6802432"/>
              <a:gd name="connsiteX2615" fmla="*/ 6072189 w 7099876"/>
              <a:gd name="connsiteY2615" fmla="*/ 4798270 h 6802432"/>
              <a:gd name="connsiteX2616" fmla="*/ 6087850 w 7099876"/>
              <a:gd name="connsiteY2616" fmla="*/ 4806330 h 6802432"/>
              <a:gd name="connsiteX2617" fmla="*/ 6086544 w 7099876"/>
              <a:gd name="connsiteY2617" fmla="*/ 4809052 h 6802432"/>
              <a:gd name="connsiteX2618" fmla="*/ 6077729 w 7099876"/>
              <a:gd name="connsiteY2618" fmla="*/ 4821481 h 6802432"/>
              <a:gd name="connsiteX2619" fmla="*/ 6055779 w 7099876"/>
              <a:gd name="connsiteY2619" fmla="*/ 4816971 h 6802432"/>
              <a:gd name="connsiteX2620" fmla="*/ 6055923 w 7099876"/>
              <a:gd name="connsiteY2620" fmla="*/ 4803471 h 6802432"/>
              <a:gd name="connsiteX2621" fmla="*/ 6069886 w 7099876"/>
              <a:gd name="connsiteY2621" fmla="*/ 4797085 h 6802432"/>
              <a:gd name="connsiteX2622" fmla="*/ 1109407 w 7099876"/>
              <a:gd name="connsiteY2622" fmla="*/ 4796783 h 6802432"/>
              <a:gd name="connsiteX2623" fmla="*/ 1138444 w 7099876"/>
              <a:gd name="connsiteY2623" fmla="*/ 4846376 h 6802432"/>
              <a:gd name="connsiteX2624" fmla="*/ 1109758 w 7099876"/>
              <a:gd name="connsiteY2624" fmla="*/ 4811200 h 6802432"/>
              <a:gd name="connsiteX2625" fmla="*/ 1109407 w 7099876"/>
              <a:gd name="connsiteY2625" fmla="*/ 4796783 h 6802432"/>
              <a:gd name="connsiteX2626" fmla="*/ 799497 w 7099876"/>
              <a:gd name="connsiteY2626" fmla="*/ 4795445 h 6802432"/>
              <a:gd name="connsiteX2627" fmla="*/ 808895 w 7099876"/>
              <a:gd name="connsiteY2627" fmla="*/ 4804798 h 6802432"/>
              <a:gd name="connsiteX2628" fmla="*/ 808066 w 7099876"/>
              <a:gd name="connsiteY2628" fmla="*/ 4808066 h 6802432"/>
              <a:gd name="connsiteX2629" fmla="*/ 799497 w 7099876"/>
              <a:gd name="connsiteY2629" fmla="*/ 4795445 h 6802432"/>
              <a:gd name="connsiteX2630" fmla="*/ 761026 w 7099876"/>
              <a:gd name="connsiteY2630" fmla="*/ 4795403 h 6802432"/>
              <a:gd name="connsiteX2631" fmla="*/ 772248 w 7099876"/>
              <a:gd name="connsiteY2631" fmla="*/ 4801802 h 6802432"/>
              <a:gd name="connsiteX2632" fmla="*/ 772287 w 7099876"/>
              <a:gd name="connsiteY2632" fmla="*/ 4816313 h 6802432"/>
              <a:gd name="connsiteX2633" fmla="*/ 768200 w 7099876"/>
              <a:gd name="connsiteY2633" fmla="*/ 4815691 h 6802432"/>
              <a:gd name="connsiteX2634" fmla="*/ 762203 w 7099876"/>
              <a:gd name="connsiteY2634" fmla="*/ 4804739 h 6802432"/>
              <a:gd name="connsiteX2635" fmla="*/ 761026 w 7099876"/>
              <a:gd name="connsiteY2635" fmla="*/ 4795403 h 6802432"/>
              <a:gd name="connsiteX2636" fmla="*/ 1358772 w 7099876"/>
              <a:gd name="connsiteY2636" fmla="*/ 4794263 h 6802432"/>
              <a:gd name="connsiteX2637" fmla="*/ 1366181 w 7099876"/>
              <a:gd name="connsiteY2637" fmla="*/ 4805738 h 6802432"/>
              <a:gd name="connsiteX2638" fmla="*/ 1373591 w 7099876"/>
              <a:gd name="connsiteY2638" fmla="*/ 4817213 h 6802432"/>
              <a:gd name="connsiteX2639" fmla="*/ 1375784 w 7099876"/>
              <a:gd name="connsiteY2639" fmla="*/ 4830213 h 6802432"/>
              <a:gd name="connsiteX2640" fmla="*/ 1363157 w 7099876"/>
              <a:gd name="connsiteY2640" fmla="*/ 4820263 h 6802432"/>
              <a:gd name="connsiteX2641" fmla="*/ 1370567 w 7099876"/>
              <a:gd name="connsiteY2641" fmla="*/ 4831738 h 6802432"/>
              <a:gd name="connsiteX2642" fmla="*/ 1365349 w 7099876"/>
              <a:gd name="connsiteY2642" fmla="*/ 4833264 h 6802432"/>
              <a:gd name="connsiteX2643" fmla="*/ 1352725 w 7099876"/>
              <a:gd name="connsiteY2643" fmla="*/ 4823315 h 6802432"/>
              <a:gd name="connsiteX2644" fmla="*/ 1358357 w 7099876"/>
              <a:gd name="connsiteY2644" fmla="*/ 4808026 h 6802432"/>
              <a:gd name="connsiteX2645" fmla="*/ 1365765 w 7099876"/>
              <a:gd name="connsiteY2645" fmla="*/ 4819501 h 6802432"/>
              <a:gd name="connsiteX2646" fmla="*/ 1368373 w 7099876"/>
              <a:gd name="connsiteY2646" fmla="*/ 4818738 h 6802432"/>
              <a:gd name="connsiteX2647" fmla="*/ 1363574 w 7099876"/>
              <a:gd name="connsiteY2647" fmla="*/ 4806500 h 6802432"/>
              <a:gd name="connsiteX2648" fmla="*/ 1356163 w 7099876"/>
              <a:gd name="connsiteY2648" fmla="*/ 4795026 h 6802432"/>
              <a:gd name="connsiteX2649" fmla="*/ 1358772 w 7099876"/>
              <a:gd name="connsiteY2649" fmla="*/ 4794263 h 6802432"/>
              <a:gd name="connsiteX2650" fmla="*/ 1036922 w 7099876"/>
              <a:gd name="connsiteY2650" fmla="*/ 4793777 h 6802432"/>
              <a:gd name="connsiteX2651" fmla="*/ 1077079 w 7099876"/>
              <a:gd name="connsiteY2651" fmla="*/ 4836892 h 6802432"/>
              <a:gd name="connsiteX2652" fmla="*/ 1071578 w 7099876"/>
              <a:gd name="connsiteY2652" fmla="*/ 4852216 h 6802432"/>
              <a:gd name="connsiteX2653" fmla="*/ 1064129 w 7099876"/>
              <a:gd name="connsiteY2653" fmla="*/ 4840679 h 6802432"/>
              <a:gd name="connsiteX2654" fmla="*/ 1066396 w 7099876"/>
              <a:gd name="connsiteY2654" fmla="*/ 4853731 h 6802432"/>
              <a:gd name="connsiteX2655" fmla="*/ 1063807 w 7099876"/>
              <a:gd name="connsiteY2655" fmla="*/ 4854488 h 6802432"/>
              <a:gd name="connsiteX2656" fmla="*/ 1053445 w 7099876"/>
              <a:gd name="connsiteY2656" fmla="*/ 4857518 h 6802432"/>
              <a:gd name="connsiteX2657" fmla="*/ 1028830 w 7099876"/>
              <a:gd name="connsiteY2657" fmla="*/ 4809859 h 6802432"/>
              <a:gd name="connsiteX2658" fmla="*/ 1031421 w 7099876"/>
              <a:gd name="connsiteY2658" fmla="*/ 4809100 h 6802432"/>
              <a:gd name="connsiteX2659" fmla="*/ 1034011 w 7099876"/>
              <a:gd name="connsiteY2659" fmla="*/ 4808343 h 6802432"/>
              <a:gd name="connsiteX2660" fmla="*/ 1046640 w 7099876"/>
              <a:gd name="connsiteY2660" fmla="*/ 4818365 h 6802432"/>
              <a:gd name="connsiteX2661" fmla="*/ 1036922 w 7099876"/>
              <a:gd name="connsiteY2661" fmla="*/ 4793777 h 6802432"/>
              <a:gd name="connsiteX2662" fmla="*/ 653185 w 7099876"/>
              <a:gd name="connsiteY2662" fmla="*/ 4792555 h 6802432"/>
              <a:gd name="connsiteX2663" fmla="*/ 659418 w 7099876"/>
              <a:gd name="connsiteY2663" fmla="*/ 4795271 h 6802432"/>
              <a:gd name="connsiteX2664" fmla="*/ 658455 w 7099876"/>
              <a:gd name="connsiteY2664" fmla="*/ 4807654 h 6802432"/>
              <a:gd name="connsiteX2665" fmla="*/ 651882 w 7099876"/>
              <a:gd name="connsiteY2665" fmla="*/ 4797474 h 6802432"/>
              <a:gd name="connsiteX2666" fmla="*/ 653185 w 7099876"/>
              <a:gd name="connsiteY2666" fmla="*/ 4792555 h 6802432"/>
              <a:gd name="connsiteX2667" fmla="*/ 1406837 w 7099876"/>
              <a:gd name="connsiteY2667" fmla="*/ 4792089 h 6802432"/>
              <a:gd name="connsiteX2668" fmla="*/ 1417237 w 7099876"/>
              <a:gd name="connsiteY2668" fmla="*/ 4803570 h 6802432"/>
              <a:gd name="connsiteX2669" fmla="*/ 1414727 w 7099876"/>
              <a:gd name="connsiteY2669" fmla="*/ 4804305 h 6802432"/>
              <a:gd name="connsiteX2670" fmla="*/ 1402167 w 7099876"/>
              <a:gd name="connsiteY2670" fmla="*/ 4807978 h 6802432"/>
              <a:gd name="connsiteX2671" fmla="*/ 1406837 w 7099876"/>
              <a:gd name="connsiteY2671" fmla="*/ 4792089 h 6802432"/>
              <a:gd name="connsiteX2672" fmla="*/ 5960124 w 7099876"/>
              <a:gd name="connsiteY2672" fmla="*/ 4790787 h 6802432"/>
              <a:gd name="connsiteX2673" fmla="*/ 5976681 w 7099876"/>
              <a:gd name="connsiteY2673" fmla="*/ 4798472 h 6802432"/>
              <a:gd name="connsiteX2674" fmla="*/ 5973201 w 7099876"/>
              <a:gd name="connsiteY2674" fmla="*/ 4803378 h 6802432"/>
              <a:gd name="connsiteX2675" fmla="*/ 5969721 w 7099876"/>
              <a:gd name="connsiteY2675" fmla="*/ 4808286 h 6802432"/>
              <a:gd name="connsiteX2676" fmla="*/ 5989164 w 7099876"/>
              <a:gd name="connsiteY2676" fmla="*/ 4851787 h 6802432"/>
              <a:gd name="connsiteX2677" fmla="*/ 5947814 w 7099876"/>
              <a:gd name="connsiteY2677" fmla="*/ 4803709 h 6802432"/>
              <a:gd name="connsiteX2678" fmla="*/ 5954774 w 7099876"/>
              <a:gd name="connsiteY2678" fmla="*/ 4793895 h 6802432"/>
              <a:gd name="connsiteX2679" fmla="*/ 5960124 w 7099876"/>
              <a:gd name="connsiteY2679" fmla="*/ 4790787 h 6802432"/>
              <a:gd name="connsiteX2680" fmla="*/ 1232553 w 7099876"/>
              <a:gd name="connsiteY2680" fmla="*/ 4789811 h 6802432"/>
              <a:gd name="connsiteX2681" fmla="*/ 1240443 w 7099876"/>
              <a:gd name="connsiteY2681" fmla="*/ 4802026 h 6802432"/>
              <a:gd name="connsiteX2682" fmla="*/ 1237616 w 7099876"/>
              <a:gd name="connsiteY2682" fmla="*/ 4802854 h 6802432"/>
              <a:gd name="connsiteX2683" fmla="*/ 1229729 w 7099876"/>
              <a:gd name="connsiteY2683" fmla="*/ 4790638 h 6802432"/>
              <a:gd name="connsiteX2684" fmla="*/ 1232553 w 7099876"/>
              <a:gd name="connsiteY2684" fmla="*/ 4789811 h 6802432"/>
              <a:gd name="connsiteX2685" fmla="*/ 1106975 w 7099876"/>
              <a:gd name="connsiteY2685" fmla="*/ 4787813 h 6802432"/>
              <a:gd name="connsiteX2686" fmla="*/ 1112232 w 7099876"/>
              <a:gd name="connsiteY2686" fmla="*/ 4795957 h 6802432"/>
              <a:gd name="connsiteX2687" fmla="*/ 1109407 w 7099876"/>
              <a:gd name="connsiteY2687" fmla="*/ 4796783 h 6802432"/>
              <a:gd name="connsiteX2688" fmla="*/ 1109406 w 7099876"/>
              <a:gd name="connsiteY2688" fmla="*/ 4796784 h 6802432"/>
              <a:gd name="connsiteX2689" fmla="*/ 1104147 w 7099876"/>
              <a:gd name="connsiteY2689" fmla="*/ 4788640 h 6802432"/>
              <a:gd name="connsiteX2690" fmla="*/ 1106975 w 7099876"/>
              <a:gd name="connsiteY2690" fmla="*/ 4787813 h 6802432"/>
              <a:gd name="connsiteX2691" fmla="*/ 1068006 w 7099876"/>
              <a:gd name="connsiteY2691" fmla="*/ 4784690 h 6802432"/>
              <a:gd name="connsiteX2692" fmla="*/ 1074579 w 7099876"/>
              <a:gd name="connsiteY2692" fmla="*/ 4794870 h 6802432"/>
              <a:gd name="connsiteX2693" fmla="*/ 1072022 w 7099876"/>
              <a:gd name="connsiteY2693" fmla="*/ 4795617 h 6802432"/>
              <a:gd name="connsiteX2694" fmla="*/ 1066910 w 7099876"/>
              <a:gd name="connsiteY2694" fmla="*/ 4797113 h 6802432"/>
              <a:gd name="connsiteX2695" fmla="*/ 1061797 w 7099876"/>
              <a:gd name="connsiteY2695" fmla="*/ 4798608 h 6802432"/>
              <a:gd name="connsiteX2696" fmla="*/ 1056683 w 7099876"/>
              <a:gd name="connsiteY2696" fmla="*/ 4800103 h 6802432"/>
              <a:gd name="connsiteX2697" fmla="*/ 1050111 w 7099876"/>
              <a:gd name="connsiteY2697" fmla="*/ 4789923 h 6802432"/>
              <a:gd name="connsiteX2698" fmla="*/ 1052668 w 7099876"/>
              <a:gd name="connsiteY2698" fmla="*/ 4789176 h 6802432"/>
              <a:gd name="connsiteX2699" fmla="*/ 1057780 w 7099876"/>
              <a:gd name="connsiteY2699" fmla="*/ 4787681 h 6802432"/>
              <a:gd name="connsiteX2700" fmla="*/ 1060337 w 7099876"/>
              <a:gd name="connsiteY2700" fmla="*/ 4786933 h 6802432"/>
              <a:gd name="connsiteX2701" fmla="*/ 1065450 w 7099876"/>
              <a:gd name="connsiteY2701" fmla="*/ 4785438 h 6802432"/>
              <a:gd name="connsiteX2702" fmla="*/ 1068006 w 7099876"/>
              <a:gd name="connsiteY2702" fmla="*/ 4784690 h 6802432"/>
              <a:gd name="connsiteX2703" fmla="*/ 1117805 w 7099876"/>
              <a:gd name="connsiteY2703" fmla="*/ 4784645 h 6802432"/>
              <a:gd name="connsiteX2704" fmla="*/ 1125418 w 7099876"/>
              <a:gd name="connsiteY2704" fmla="*/ 4792101 h 6802432"/>
              <a:gd name="connsiteX2705" fmla="*/ 1120708 w 7099876"/>
              <a:gd name="connsiteY2705" fmla="*/ 4793477 h 6802432"/>
              <a:gd name="connsiteX2706" fmla="*/ 1117805 w 7099876"/>
              <a:gd name="connsiteY2706" fmla="*/ 4784645 h 6802432"/>
              <a:gd name="connsiteX2707" fmla="*/ 1463156 w 7099876"/>
              <a:gd name="connsiteY2707" fmla="*/ 4784242 h 6802432"/>
              <a:gd name="connsiteX2708" fmla="*/ 1475042 w 7099876"/>
              <a:gd name="connsiteY2708" fmla="*/ 4801185 h 6802432"/>
              <a:gd name="connsiteX2709" fmla="*/ 1464330 w 7099876"/>
              <a:gd name="connsiteY2709" fmla="*/ 4789798 h 6802432"/>
              <a:gd name="connsiteX2710" fmla="*/ 1463156 w 7099876"/>
              <a:gd name="connsiteY2710" fmla="*/ 4784242 h 6802432"/>
              <a:gd name="connsiteX2711" fmla="*/ 1156501 w 7099876"/>
              <a:gd name="connsiteY2711" fmla="*/ 4783010 h 6802432"/>
              <a:gd name="connsiteX2712" fmla="*/ 1170039 w 7099876"/>
              <a:gd name="connsiteY2712" fmla="*/ 4793571 h 6802432"/>
              <a:gd name="connsiteX2713" fmla="*/ 1180162 w 7099876"/>
              <a:gd name="connsiteY2713" fmla="*/ 4819657 h 6802432"/>
              <a:gd name="connsiteX2714" fmla="*/ 1169449 w 7099876"/>
              <a:gd name="connsiteY2714" fmla="*/ 4808266 h 6802432"/>
              <a:gd name="connsiteX2715" fmla="*/ 1156501 w 7099876"/>
              <a:gd name="connsiteY2715" fmla="*/ 4783010 h 6802432"/>
              <a:gd name="connsiteX2716" fmla="*/ 706226 w 7099876"/>
              <a:gd name="connsiteY2716" fmla="*/ 4782790 h 6802432"/>
              <a:gd name="connsiteX2717" fmla="*/ 715909 w 7099876"/>
              <a:gd name="connsiteY2717" fmla="*/ 4790848 h 6802432"/>
              <a:gd name="connsiteX2718" fmla="*/ 718420 w 7099876"/>
              <a:gd name="connsiteY2718" fmla="*/ 4790114 h 6802432"/>
              <a:gd name="connsiteX2719" fmla="*/ 723443 w 7099876"/>
              <a:gd name="connsiteY2719" fmla="*/ 4788645 h 6802432"/>
              <a:gd name="connsiteX2720" fmla="*/ 736707 w 7099876"/>
              <a:gd name="connsiteY2720" fmla="*/ 4813811 h 6802432"/>
              <a:gd name="connsiteX2721" fmla="*/ 726308 w 7099876"/>
              <a:gd name="connsiteY2721" fmla="*/ 4802330 h 6802432"/>
              <a:gd name="connsiteX2722" fmla="*/ 721284 w 7099876"/>
              <a:gd name="connsiteY2722" fmla="*/ 4803799 h 6802432"/>
              <a:gd name="connsiteX2723" fmla="*/ 726660 w 7099876"/>
              <a:gd name="connsiteY2723" fmla="*/ 4816750 h 6802432"/>
              <a:gd name="connsiteX2724" fmla="*/ 723477 w 7099876"/>
              <a:gd name="connsiteY2724" fmla="*/ 4815865 h 6802432"/>
              <a:gd name="connsiteX2725" fmla="*/ 716261 w 7099876"/>
              <a:gd name="connsiteY2725" fmla="*/ 4805268 h 6802432"/>
              <a:gd name="connsiteX2726" fmla="*/ 708374 w 7099876"/>
              <a:gd name="connsiteY2726" fmla="*/ 4793052 h 6802432"/>
              <a:gd name="connsiteX2727" fmla="*/ 706226 w 7099876"/>
              <a:gd name="connsiteY2727" fmla="*/ 4782790 h 6802432"/>
              <a:gd name="connsiteX2728" fmla="*/ 843295 w 7099876"/>
              <a:gd name="connsiteY2728" fmla="*/ 4782638 h 6802432"/>
              <a:gd name="connsiteX2729" fmla="*/ 870164 w 7099876"/>
              <a:gd name="connsiteY2729" fmla="*/ 4814714 h 6802432"/>
              <a:gd name="connsiteX2730" fmla="*/ 868665 w 7099876"/>
              <a:gd name="connsiteY2730" fmla="*/ 4820142 h 6802432"/>
              <a:gd name="connsiteX2731" fmla="*/ 859803 w 7099876"/>
              <a:gd name="connsiteY2731" fmla="*/ 4817743 h 6802432"/>
              <a:gd name="connsiteX2732" fmla="*/ 843295 w 7099876"/>
              <a:gd name="connsiteY2732" fmla="*/ 4782638 h 6802432"/>
              <a:gd name="connsiteX2733" fmla="*/ 1006718 w 7099876"/>
              <a:gd name="connsiteY2733" fmla="*/ 4781966 h 6802432"/>
              <a:gd name="connsiteX2734" fmla="*/ 1013024 w 7099876"/>
              <a:gd name="connsiteY2734" fmla="*/ 4786247 h 6802432"/>
              <a:gd name="connsiteX2735" fmla="*/ 1013628 w 7099876"/>
              <a:gd name="connsiteY2735" fmla="*/ 4791516 h 6802432"/>
              <a:gd name="connsiteX2736" fmla="*/ 1008315 w 7099876"/>
              <a:gd name="connsiteY2736" fmla="*/ 4787624 h 6802432"/>
              <a:gd name="connsiteX2737" fmla="*/ 1006718 w 7099876"/>
              <a:gd name="connsiteY2737" fmla="*/ 4781966 h 6802432"/>
              <a:gd name="connsiteX2738" fmla="*/ 1449285 w 7099876"/>
              <a:gd name="connsiteY2738" fmla="*/ 4779675 h 6802432"/>
              <a:gd name="connsiteX2739" fmla="*/ 1462448 w 7099876"/>
              <a:gd name="connsiteY2739" fmla="*/ 4790348 h 6802432"/>
              <a:gd name="connsiteX2740" fmla="*/ 1467696 w 7099876"/>
              <a:gd name="connsiteY2740" fmla="*/ 4803333 h 6802432"/>
              <a:gd name="connsiteX2741" fmla="*/ 1459810 w 7099876"/>
              <a:gd name="connsiteY2741" fmla="*/ 4791121 h 6802432"/>
              <a:gd name="connsiteX2742" fmla="*/ 1457173 w 7099876"/>
              <a:gd name="connsiteY2742" fmla="*/ 4791891 h 6802432"/>
              <a:gd name="connsiteX2743" fmla="*/ 1462421 w 7099876"/>
              <a:gd name="connsiteY2743" fmla="*/ 4804876 h 6802432"/>
              <a:gd name="connsiteX2744" fmla="*/ 1451898 w 7099876"/>
              <a:gd name="connsiteY2744" fmla="*/ 4793433 h 6802432"/>
              <a:gd name="connsiteX2745" fmla="*/ 1449260 w 7099876"/>
              <a:gd name="connsiteY2745" fmla="*/ 4794204 h 6802432"/>
              <a:gd name="connsiteX2746" fmla="*/ 1441374 w 7099876"/>
              <a:gd name="connsiteY2746" fmla="*/ 4781990 h 6802432"/>
              <a:gd name="connsiteX2747" fmla="*/ 1444010 w 7099876"/>
              <a:gd name="connsiteY2747" fmla="*/ 4781218 h 6802432"/>
              <a:gd name="connsiteX2748" fmla="*/ 1446648 w 7099876"/>
              <a:gd name="connsiteY2748" fmla="*/ 4780448 h 6802432"/>
              <a:gd name="connsiteX2749" fmla="*/ 1449285 w 7099876"/>
              <a:gd name="connsiteY2749" fmla="*/ 4779675 h 6802432"/>
              <a:gd name="connsiteX2750" fmla="*/ 1298088 w 7099876"/>
              <a:gd name="connsiteY2750" fmla="*/ 4779044 h 6802432"/>
              <a:gd name="connsiteX2751" fmla="*/ 1302606 w 7099876"/>
              <a:gd name="connsiteY2751" fmla="*/ 4783848 h 6802432"/>
              <a:gd name="connsiteX2752" fmla="*/ 1310494 w 7099876"/>
              <a:gd name="connsiteY2752" fmla="*/ 4796063 h 6802432"/>
              <a:gd name="connsiteX2753" fmla="*/ 1301567 w 7099876"/>
              <a:gd name="connsiteY2753" fmla="*/ 4786573 h 6802432"/>
              <a:gd name="connsiteX2754" fmla="*/ 1314709 w 7099876"/>
              <a:gd name="connsiteY2754" fmla="*/ 4806927 h 6802432"/>
              <a:gd name="connsiteX2755" fmla="*/ 1327119 w 7099876"/>
              <a:gd name="connsiteY2755" fmla="*/ 4816610 h 6802432"/>
              <a:gd name="connsiteX2756" fmla="*/ 1316218 w 7099876"/>
              <a:gd name="connsiteY2756" fmla="*/ 4833110 h 6802432"/>
              <a:gd name="connsiteX2757" fmla="*/ 1304348 w 7099876"/>
              <a:gd name="connsiteY2757" fmla="*/ 4809956 h 6802432"/>
              <a:gd name="connsiteX2758" fmla="*/ 1312119 w 7099876"/>
              <a:gd name="connsiteY2758" fmla="*/ 4807685 h 6802432"/>
              <a:gd name="connsiteX2759" fmla="*/ 1305212 w 7099876"/>
              <a:gd name="connsiteY2759" fmla="*/ 4796391 h 6802432"/>
              <a:gd name="connsiteX2760" fmla="*/ 1300732 w 7099876"/>
              <a:gd name="connsiteY2760" fmla="*/ 4785686 h 6802432"/>
              <a:gd name="connsiteX2761" fmla="*/ 1299781 w 7099876"/>
              <a:gd name="connsiteY2761" fmla="*/ 4784674 h 6802432"/>
              <a:gd name="connsiteX2762" fmla="*/ 1298088 w 7099876"/>
              <a:gd name="connsiteY2762" fmla="*/ 4779044 h 6802432"/>
              <a:gd name="connsiteX2763" fmla="*/ 1138056 w 7099876"/>
              <a:gd name="connsiteY2763" fmla="*/ 4778723 h 6802432"/>
              <a:gd name="connsiteX2764" fmla="*/ 1143314 w 7099876"/>
              <a:gd name="connsiteY2764" fmla="*/ 4786867 h 6802432"/>
              <a:gd name="connsiteX2765" fmla="*/ 1141431 w 7099876"/>
              <a:gd name="connsiteY2765" fmla="*/ 4787418 h 6802432"/>
              <a:gd name="connsiteX2766" fmla="*/ 1136173 w 7099876"/>
              <a:gd name="connsiteY2766" fmla="*/ 4779275 h 6802432"/>
              <a:gd name="connsiteX2767" fmla="*/ 1138056 w 7099876"/>
              <a:gd name="connsiteY2767" fmla="*/ 4778723 h 6802432"/>
              <a:gd name="connsiteX2768" fmla="*/ 1204924 w 7099876"/>
              <a:gd name="connsiteY2768" fmla="*/ 4777244 h 6802432"/>
              <a:gd name="connsiteX2769" fmla="*/ 1208655 w 7099876"/>
              <a:gd name="connsiteY2769" fmla="*/ 4782278 h 6802432"/>
              <a:gd name="connsiteX2770" fmla="*/ 1210140 w 7099876"/>
              <a:gd name="connsiteY2770" fmla="*/ 4787288 h 6802432"/>
              <a:gd name="connsiteX2771" fmla="*/ 1203945 w 7099876"/>
              <a:gd name="connsiteY2771" fmla="*/ 4783656 h 6802432"/>
              <a:gd name="connsiteX2772" fmla="*/ 1204924 w 7099876"/>
              <a:gd name="connsiteY2772" fmla="*/ 4777244 h 6802432"/>
              <a:gd name="connsiteX2773" fmla="*/ 6107317 w 7099876"/>
              <a:gd name="connsiteY2773" fmla="*/ 4775040 h 6802432"/>
              <a:gd name="connsiteX2774" fmla="*/ 6124512 w 7099876"/>
              <a:gd name="connsiteY2774" fmla="*/ 4783889 h 6802432"/>
              <a:gd name="connsiteX2775" fmla="*/ 6128079 w 7099876"/>
              <a:gd name="connsiteY2775" fmla="*/ 4778860 h 6802432"/>
              <a:gd name="connsiteX2776" fmla="*/ 6138139 w 7099876"/>
              <a:gd name="connsiteY2776" fmla="*/ 4797771 h 6802432"/>
              <a:gd name="connsiteX2777" fmla="*/ 6108946 w 7099876"/>
              <a:gd name="connsiteY2777" fmla="*/ 4872019 h 6802432"/>
              <a:gd name="connsiteX2778" fmla="*/ 6105379 w 7099876"/>
              <a:gd name="connsiteY2778" fmla="*/ 4877050 h 6802432"/>
              <a:gd name="connsiteX2779" fmla="*/ 6088182 w 7099876"/>
              <a:gd name="connsiteY2779" fmla="*/ 4868200 h 6802432"/>
              <a:gd name="connsiteX2780" fmla="*/ 6091751 w 7099876"/>
              <a:gd name="connsiteY2780" fmla="*/ 4863170 h 6802432"/>
              <a:gd name="connsiteX2781" fmla="*/ 6081285 w 7099876"/>
              <a:gd name="connsiteY2781" fmla="*/ 4820012 h 6802432"/>
              <a:gd name="connsiteX2782" fmla="*/ 6086544 w 7099876"/>
              <a:gd name="connsiteY2782" fmla="*/ 4809052 h 6802432"/>
              <a:gd name="connsiteX2783" fmla="*/ 6088307 w 7099876"/>
              <a:gd name="connsiteY2783" fmla="*/ 4806566 h 6802432"/>
              <a:gd name="connsiteX2784" fmla="*/ 6087850 w 7099876"/>
              <a:gd name="connsiteY2784" fmla="*/ 4806330 h 6802432"/>
              <a:gd name="connsiteX2785" fmla="*/ 6092020 w 7099876"/>
              <a:gd name="connsiteY2785" fmla="*/ 4797640 h 6802432"/>
              <a:gd name="connsiteX2786" fmla="*/ 6107317 w 7099876"/>
              <a:gd name="connsiteY2786" fmla="*/ 4775040 h 6802432"/>
              <a:gd name="connsiteX2787" fmla="*/ 1284358 w 7099876"/>
              <a:gd name="connsiteY2787" fmla="*/ 4774665 h 6802432"/>
              <a:gd name="connsiteX2788" fmla="*/ 1295071 w 7099876"/>
              <a:gd name="connsiteY2788" fmla="*/ 4786050 h 6802432"/>
              <a:gd name="connsiteX2789" fmla="*/ 1300134 w 7099876"/>
              <a:gd name="connsiteY2789" fmla="*/ 4799094 h 6802432"/>
              <a:gd name="connsiteX2790" fmla="*/ 1292245 w 7099876"/>
              <a:gd name="connsiteY2790" fmla="*/ 4786878 h 6802432"/>
              <a:gd name="connsiteX2791" fmla="*/ 1284358 w 7099876"/>
              <a:gd name="connsiteY2791" fmla="*/ 4774665 h 6802432"/>
              <a:gd name="connsiteX2792" fmla="*/ 1501384 w 7099876"/>
              <a:gd name="connsiteY2792" fmla="*/ 4773062 h 6802432"/>
              <a:gd name="connsiteX2793" fmla="*/ 1514130 w 7099876"/>
              <a:gd name="connsiteY2793" fmla="*/ 4789754 h 6802432"/>
              <a:gd name="connsiteX2794" fmla="*/ 1503889 w 7099876"/>
              <a:gd name="connsiteY2794" fmla="*/ 4778228 h 6802432"/>
              <a:gd name="connsiteX2795" fmla="*/ 1501384 w 7099876"/>
              <a:gd name="connsiteY2795" fmla="*/ 4773062 h 6802432"/>
              <a:gd name="connsiteX2796" fmla="*/ 1901905 w 7099876"/>
              <a:gd name="connsiteY2796" fmla="*/ 4772982 h 6802432"/>
              <a:gd name="connsiteX2797" fmla="*/ 1900201 w 7099876"/>
              <a:gd name="connsiteY2797" fmla="*/ 4781300 h 6802432"/>
              <a:gd name="connsiteX2798" fmla="*/ 1889690 w 7099876"/>
              <a:gd name="connsiteY2798" fmla="*/ 4781876 h 6802432"/>
              <a:gd name="connsiteX2799" fmla="*/ 1901905 w 7099876"/>
              <a:gd name="connsiteY2799" fmla="*/ 4772982 h 6802432"/>
              <a:gd name="connsiteX2800" fmla="*/ 678469 w 7099876"/>
              <a:gd name="connsiteY2800" fmla="*/ 4772850 h 6802432"/>
              <a:gd name="connsiteX2801" fmla="*/ 696149 w 7099876"/>
              <a:gd name="connsiteY2801" fmla="*/ 4784525 h 6802432"/>
              <a:gd name="connsiteX2802" fmla="*/ 710609 w 7099876"/>
              <a:gd name="connsiteY2802" fmla="*/ 4806921 h 6802432"/>
              <a:gd name="connsiteX2803" fmla="*/ 700060 w 7099876"/>
              <a:gd name="connsiteY2803" fmla="*/ 4810005 h 6802432"/>
              <a:gd name="connsiteX2804" fmla="*/ 692830 w 7099876"/>
              <a:gd name="connsiteY2804" fmla="*/ 4798808 h 6802432"/>
              <a:gd name="connsiteX2805" fmla="*/ 678371 w 7099876"/>
              <a:gd name="connsiteY2805" fmla="*/ 4776415 h 6802432"/>
              <a:gd name="connsiteX2806" fmla="*/ 678469 w 7099876"/>
              <a:gd name="connsiteY2806" fmla="*/ 4772850 h 6802432"/>
              <a:gd name="connsiteX2807" fmla="*/ 1401854 w 7099876"/>
              <a:gd name="connsiteY2807" fmla="*/ 4769343 h 6802432"/>
              <a:gd name="connsiteX2808" fmla="*/ 1431314 w 7099876"/>
              <a:gd name="connsiteY2808" fmla="*/ 4800661 h 6802432"/>
              <a:gd name="connsiteX2809" fmla="*/ 1435955 w 7099876"/>
              <a:gd name="connsiteY2809" fmla="*/ 4812616 h 6802432"/>
              <a:gd name="connsiteX2810" fmla="*/ 1423543 w 7099876"/>
              <a:gd name="connsiteY2810" fmla="*/ 4802933 h 6802432"/>
              <a:gd name="connsiteX2811" fmla="*/ 1401854 w 7099876"/>
              <a:gd name="connsiteY2811" fmla="*/ 4769343 h 6802432"/>
              <a:gd name="connsiteX2812" fmla="*/ 1548156 w 7099876"/>
              <a:gd name="connsiteY2812" fmla="*/ 4765281 h 6802432"/>
              <a:gd name="connsiteX2813" fmla="*/ 1556044 w 7099876"/>
              <a:gd name="connsiteY2813" fmla="*/ 4777497 h 6802432"/>
              <a:gd name="connsiteX2814" fmla="*/ 1563930 w 7099876"/>
              <a:gd name="connsiteY2814" fmla="*/ 4789710 h 6802432"/>
              <a:gd name="connsiteX2815" fmla="*/ 1539678 w 7099876"/>
              <a:gd name="connsiteY2815" fmla="*/ 4767760 h 6802432"/>
              <a:gd name="connsiteX2816" fmla="*/ 1548156 w 7099876"/>
              <a:gd name="connsiteY2816" fmla="*/ 4765281 h 6802432"/>
              <a:gd name="connsiteX2817" fmla="*/ 5909129 w 7099876"/>
              <a:gd name="connsiteY2817" fmla="*/ 4763704 h 6802432"/>
              <a:gd name="connsiteX2818" fmla="*/ 5927554 w 7099876"/>
              <a:gd name="connsiteY2818" fmla="*/ 4773187 h 6802432"/>
              <a:gd name="connsiteX2819" fmla="*/ 5924349 w 7099876"/>
              <a:gd name="connsiteY2819" fmla="*/ 4777707 h 6802432"/>
              <a:gd name="connsiteX2820" fmla="*/ 5921142 w 7099876"/>
              <a:gd name="connsiteY2820" fmla="*/ 4782227 h 6802432"/>
              <a:gd name="connsiteX2821" fmla="*/ 5905923 w 7099876"/>
              <a:gd name="connsiteY2821" fmla="*/ 4768223 h 6802432"/>
              <a:gd name="connsiteX2822" fmla="*/ 5909129 w 7099876"/>
              <a:gd name="connsiteY2822" fmla="*/ 4763704 h 6802432"/>
              <a:gd name="connsiteX2823" fmla="*/ 627181 w 7099876"/>
              <a:gd name="connsiteY2823" fmla="*/ 4763554 h 6802432"/>
              <a:gd name="connsiteX2824" fmla="*/ 637660 w 7099876"/>
              <a:gd name="connsiteY2824" fmla="*/ 4775012 h 6802432"/>
              <a:gd name="connsiteX2825" fmla="*/ 629889 w 7099876"/>
              <a:gd name="connsiteY2825" fmla="*/ 4777285 h 6802432"/>
              <a:gd name="connsiteX2826" fmla="*/ 627181 w 7099876"/>
              <a:gd name="connsiteY2826" fmla="*/ 4763554 h 6802432"/>
              <a:gd name="connsiteX2827" fmla="*/ 1226828 w 7099876"/>
              <a:gd name="connsiteY2827" fmla="*/ 4762445 h 6802432"/>
              <a:gd name="connsiteX2828" fmla="*/ 1260887 w 7099876"/>
              <a:gd name="connsiteY2828" fmla="*/ 4810567 h 6802432"/>
              <a:gd name="connsiteX2829" fmla="*/ 1240090 w 7099876"/>
              <a:gd name="connsiteY2829" fmla="*/ 4787608 h 6802432"/>
              <a:gd name="connsiteX2830" fmla="*/ 1226828 w 7099876"/>
              <a:gd name="connsiteY2830" fmla="*/ 4762445 h 6802432"/>
              <a:gd name="connsiteX2831" fmla="*/ 1377955 w 7099876"/>
              <a:gd name="connsiteY2831" fmla="*/ 4761810 h 6802432"/>
              <a:gd name="connsiteX2832" fmla="*/ 1385842 w 7099876"/>
              <a:gd name="connsiteY2832" fmla="*/ 4774026 h 6802432"/>
              <a:gd name="connsiteX2833" fmla="*/ 1381619 w 7099876"/>
              <a:gd name="connsiteY2833" fmla="*/ 4773445 h 6802432"/>
              <a:gd name="connsiteX2834" fmla="*/ 1373246 w 7099876"/>
              <a:gd name="connsiteY2834" fmla="*/ 4763187 h 6802432"/>
              <a:gd name="connsiteX2835" fmla="*/ 1377955 w 7099876"/>
              <a:gd name="connsiteY2835" fmla="*/ 4761810 h 6802432"/>
              <a:gd name="connsiteX2836" fmla="*/ 614778 w 7099876"/>
              <a:gd name="connsiteY2836" fmla="*/ 4761282 h 6802432"/>
              <a:gd name="connsiteX2837" fmla="*/ 627064 w 7099876"/>
              <a:gd name="connsiteY2837" fmla="*/ 4778111 h 6802432"/>
              <a:gd name="connsiteX2838" fmla="*/ 616348 w 7099876"/>
              <a:gd name="connsiteY2838" fmla="*/ 4766721 h 6802432"/>
              <a:gd name="connsiteX2839" fmla="*/ 614778 w 7099876"/>
              <a:gd name="connsiteY2839" fmla="*/ 4761282 h 6802432"/>
              <a:gd name="connsiteX2840" fmla="*/ 1519549 w 7099876"/>
              <a:gd name="connsiteY2840" fmla="*/ 4759128 h 6802432"/>
              <a:gd name="connsiteX2841" fmla="*/ 1532145 w 7099876"/>
              <a:gd name="connsiteY2841" fmla="*/ 4769965 h 6802432"/>
              <a:gd name="connsiteX2842" fmla="*/ 1535322 w 7099876"/>
              <a:gd name="connsiteY2842" fmla="*/ 4783557 h 6802432"/>
              <a:gd name="connsiteX2843" fmla="*/ 1519549 w 7099876"/>
              <a:gd name="connsiteY2843" fmla="*/ 4759128 h 6802432"/>
              <a:gd name="connsiteX2844" fmla="*/ 647431 w 7099876"/>
              <a:gd name="connsiteY2844" fmla="*/ 4757631 h 6802432"/>
              <a:gd name="connsiteX2845" fmla="*/ 663205 w 7099876"/>
              <a:gd name="connsiteY2845" fmla="*/ 4782061 h 6802432"/>
              <a:gd name="connsiteX2846" fmla="*/ 660850 w 7099876"/>
              <a:gd name="connsiteY2846" fmla="*/ 4782749 h 6802432"/>
              <a:gd name="connsiteX2847" fmla="*/ 650608 w 7099876"/>
              <a:gd name="connsiteY2847" fmla="*/ 4771222 h 6802432"/>
              <a:gd name="connsiteX2848" fmla="*/ 647431 w 7099876"/>
              <a:gd name="connsiteY2848" fmla="*/ 4757631 h 6802432"/>
              <a:gd name="connsiteX2849" fmla="*/ 5844063 w 7099876"/>
              <a:gd name="connsiteY2849" fmla="*/ 4755648 h 6802432"/>
              <a:gd name="connsiteX2850" fmla="*/ 5861282 w 7099876"/>
              <a:gd name="connsiteY2850" fmla="*/ 4764510 h 6802432"/>
              <a:gd name="connsiteX2851" fmla="*/ 5857736 w 7099876"/>
              <a:gd name="connsiteY2851" fmla="*/ 4769509 h 6802432"/>
              <a:gd name="connsiteX2852" fmla="*/ 5840518 w 7099876"/>
              <a:gd name="connsiteY2852" fmla="*/ 4760647 h 6802432"/>
              <a:gd name="connsiteX2853" fmla="*/ 5844063 w 7099876"/>
              <a:gd name="connsiteY2853" fmla="*/ 4755648 h 6802432"/>
              <a:gd name="connsiteX2854" fmla="*/ 1309154 w 7099876"/>
              <a:gd name="connsiteY2854" fmla="*/ 4754967 h 6802432"/>
              <a:gd name="connsiteX2855" fmla="*/ 1319332 w 7099876"/>
              <a:gd name="connsiteY2855" fmla="*/ 4765819 h 6802432"/>
              <a:gd name="connsiteX2856" fmla="*/ 1322001 w 7099876"/>
              <a:gd name="connsiteY2856" fmla="*/ 4765038 h 6802432"/>
              <a:gd name="connsiteX2857" fmla="*/ 1337024 w 7099876"/>
              <a:gd name="connsiteY2857" fmla="*/ 4788306 h 6802432"/>
              <a:gd name="connsiteX2858" fmla="*/ 1333417 w 7099876"/>
              <a:gd name="connsiteY2858" fmla="*/ 4787631 h 6802432"/>
              <a:gd name="connsiteX2859" fmla="*/ 1324175 w 7099876"/>
              <a:gd name="connsiteY2859" fmla="*/ 4778232 h 6802432"/>
              <a:gd name="connsiteX2860" fmla="*/ 1316663 w 7099876"/>
              <a:gd name="connsiteY2860" fmla="*/ 4766599 h 6802432"/>
              <a:gd name="connsiteX2861" fmla="*/ 1309154 w 7099876"/>
              <a:gd name="connsiteY2861" fmla="*/ 4754967 h 6802432"/>
              <a:gd name="connsiteX2862" fmla="*/ 588061 w 7099876"/>
              <a:gd name="connsiteY2862" fmla="*/ 4754573 h 6802432"/>
              <a:gd name="connsiteX2863" fmla="*/ 600808 w 7099876"/>
              <a:gd name="connsiteY2863" fmla="*/ 4771267 h 6802432"/>
              <a:gd name="connsiteX2864" fmla="*/ 590565 w 7099876"/>
              <a:gd name="connsiteY2864" fmla="*/ 4759739 h 6802432"/>
              <a:gd name="connsiteX2865" fmla="*/ 588061 w 7099876"/>
              <a:gd name="connsiteY2865" fmla="*/ 4754573 h 6802432"/>
              <a:gd name="connsiteX2866" fmla="*/ 562387 w 7099876"/>
              <a:gd name="connsiteY2866" fmla="*/ 4751615 h 6802432"/>
              <a:gd name="connsiteX2867" fmla="*/ 568772 w 7099876"/>
              <a:gd name="connsiteY2867" fmla="*/ 4755466 h 6802432"/>
              <a:gd name="connsiteX2868" fmla="*/ 590855 w 7099876"/>
              <a:gd name="connsiteY2868" fmla="*/ 4789666 h 6802432"/>
              <a:gd name="connsiteX2869" fmla="*/ 580713 w 7099876"/>
              <a:gd name="connsiteY2869" fmla="*/ 4790727 h 6802432"/>
              <a:gd name="connsiteX2870" fmla="*/ 573133 w 7099876"/>
              <a:gd name="connsiteY2870" fmla="*/ 4781296 h 6802432"/>
              <a:gd name="connsiteX2871" fmla="*/ 563590 w 7099876"/>
              <a:gd name="connsiteY2871" fmla="*/ 4756981 h 6802432"/>
              <a:gd name="connsiteX2872" fmla="*/ 562387 w 7099876"/>
              <a:gd name="connsiteY2872" fmla="*/ 4751615 h 6802432"/>
              <a:gd name="connsiteX2873" fmla="*/ 1595251 w 7099876"/>
              <a:gd name="connsiteY2873" fmla="*/ 4751508 h 6802432"/>
              <a:gd name="connsiteX2874" fmla="*/ 1605022 w 7099876"/>
              <a:gd name="connsiteY2874" fmla="*/ 4763174 h 6802432"/>
              <a:gd name="connsiteX2875" fmla="*/ 1605344 w 7099876"/>
              <a:gd name="connsiteY2875" fmla="*/ 4766707 h 6802432"/>
              <a:gd name="connsiteX2876" fmla="*/ 1595251 w 7099876"/>
              <a:gd name="connsiteY2876" fmla="*/ 4751508 h 6802432"/>
              <a:gd name="connsiteX2877" fmla="*/ 1067865 w 7099876"/>
              <a:gd name="connsiteY2877" fmla="*/ 4749788 h 6802432"/>
              <a:gd name="connsiteX2878" fmla="*/ 1072952 w 7099876"/>
              <a:gd name="connsiteY2878" fmla="*/ 4754199 h 6802432"/>
              <a:gd name="connsiteX2879" fmla="*/ 1086216 w 7099876"/>
              <a:gd name="connsiteY2879" fmla="*/ 4779365 h 6802432"/>
              <a:gd name="connsiteX2880" fmla="*/ 1073305 w 7099876"/>
              <a:gd name="connsiteY2880" fmla="*/ 4768618 h 6802432"/>
              <a:gd name="connsiteX2881" fmla="*/ 1067865 w 7099876"/>
              <a:gd name="connsiteY2881" fmla="*/ 4749788 h 6802432"/>
              <a:gd name="connsiteX2882" fmla="*/ 1240249 w 7099876"/>
              <a:gd name="connsiteY2882" fmla="*/ 4748837 h 6802432"/>
              <a:gd name="connsiteX2883" fmla="*/ 1246822 w 7099876"/>
              <a:gd name="connsiteY2883" fmla="*/ 4759018 h 6802432"/>
              <a:gd name="connsiteX2884" fmla="*/ 1247225 w 7099876"/>
              <a:gd name="connsiteY2884" fmla="*/ 4763437 h 6802432"/>
              <a:gd name="connsiteX2885" fmla="*/ 1244468 w 7099876"/>
              <a:gd name="connsiteY2885" fmla="*/ 4759706 h 6802432"/>
              <a:gd name="connsiteX2886" fmla="*/ 1240249 w 7099876"/>
              <a:gd name="connsiteY2886" fmla="*/ 4748837 h 6802432"/>
              <a:gd name="connsiteX2887" fmla="*/ 2009655 w 7099876"/>
              <a:gd name="connsiteY2887" fmla="*/ 4748831 h 6802432"/>
              <a:gd name="connsiteX2888" fmla="*/ 2009544 w 7099876"/>
              <a:gd name="connsiteY2888" fmla="*/ 4756472 h 6802432"/>
              <a:gd name="connsiteX2889" fmla="*/ 2004793 w 7099876"/>
              <a:gd name="connsiteY2889" fmla="*/ 4763799 h 6802432"/>
              <a:gd name="connsiteX2890" fmla="*/ 1983879 w 7099876"/>
              <a:gd name="connsiteY2890" fmla="*/ 4766373 h 6802432"/>
              <a:gd name="connsiteX2891" fmla="*/ 2009655 w 7099876"/>
              <a:gd name="connsiteY2891" fmla="*/ 4748831 h 6802432"/>
              <a:gd name="connsiteX2892" fmla="*/ 715661 w 7099876"/>
              <a:gd name="connsiteY2892" fmla="*/ 4746300 h 6802432"/>
              <a:gd name="connsiteX2893" fmla="*/ 729137 w 7099876"/>
              <a:gd name="connsiteY2893" fmla="*/ 4762779 h 6802432"/>
              <a:gd name="connsiteX2894" fmla="*/ 725326 w 7099876"/>
              <a:gd name="connsiteY2894" fmla="*/ 4762079 h 6802432"/>
              <a:gd name="connsiteX2895" fmla="*/ 715598 w 7099876"/>
              <a:gd name="connsiteY2895" fmla="*/ 4752217 h 6802432"/>
              <a:gd name="connsiteX2896" fmla="*/ 715661 w 7099876"/>
              <a:gd name="connsiteY2896" fmla="*/ 4746300 h 6802432"/>
              <a:gd name="connsiteX2897" fmla="*/ 1049806 w 7099876"/>
              <a:gd name="connsiteY2897" fmla="*/ 4744431 h 6802432"/>
              <a:gd name="connsiteX2898" fmla="*/ 1056458 w 7099876"/>
              <a:gd name="connsiteY2898" fmla="*/ 4747729 h 6802432"/>
              <a:gd name="connsiteX2899" fmla="*/ 1061011 w 7099876"/>
              <a:gd name="connsiteY2899" fmla="*/ 4762532 h 6802432"/>
              <a:gd name="connsiteX2900" fmla="*/ 1053106 w 7099876"/>
              <a:gd name="connsiteY2900" fmla="*/ 4761615 h 6802432"/>
              <a:gd name="connsiteX2901" fmla="*/ 1049806 w 7099876"/>
              <a:gd name="connsiteY2901" fmla="*/ 4744431 h 6802432"/>
              <a:gd name="connsiteX2902" fmla="*/ 1188879 w 7099876"/>
              <a:gd name="connsiteY2902" fmla="*/ 4743440 h 6802432"/>
              <a:gd name="connsiteX2903" fmla="*/ 1201162 w 7099876"/>
              <a:gd name="connsiteY2903" fmla="*/ 4760269 h 6802432"/>
              <a:gd name="connsiteX2904" fmla="*/ 1190449 w 7099876"/>
              <a:gd name="connsiteY2904" fmla="*/ 4748879 h 6802432"/>
              <a:gd name="connsiteX2905" fmla="*/ 1188879 w 7099876"/>
              <a:gd name="connsiteY2905" fmla="*/ 4743440 h 6802432"/>
              <a:gd name="connsiteX2906" fmla="*/ 703004 w 7099876"/>
              <a:gd name="connsiteY2906" fmla="*/ 4741382 h 6802432"/>
              <a:gd name="connsiteX2907" fmla="*/ 712774 w 7099876"/>
              <a:gd name="connsiteY2907" fmla="*/ 4753045 h 6802432"/>
              <a:gd name="connsiteX2908" fmla="*/ 720661 w 7099876"/>
              <a:gd name="connsiteY2908" fmla="*/ 4765261 h 6802432"/>
              <a:gd name="connsiteX2909" fmla="*/ 718778 w 7099876"/>
              <a:gd name="connsiteY2909" fmla="*/ 4765812 h 6802432"/>
              <a:gd name="connsiteX2910" fmla="*/ 710890 w 7099876"/>
              <a:gd name="connsiteY2910" fmla="*/ 4753595 h 6802432"/>
              <a:gd name="connsiteX2911" fmla="*/ 703004 w 7099876"/>
              <a:gd name="connsiteY2911" fmla="*/ 4741382 h 6802432"/>
              <a:gd name="connsiteX2912" fmla="*/ 1647642 w 7099876"/>
              <a:gd name="connsiteY2912" fmla="*/ 4739818 h 6802432"/>
              <a:gd name="connsiteX2913" fmla="*/ 1657767 w 7099876"/>
              <a:gd name="connsiteY2913" fmla="*/ 4747748 h 6802432"/>
              <a:gd name="connsiteX2914" fmla="*/ 1655292 w 7099876"/>
              <a:gd name="connsiteY2914" fmla="*/ 4762992 h 6802432"/>
              <a:gd name="connsiteX2915" fmla="*/ 1647406 w 7099876"/>
              <a:gd name="connsiteY2915" fmla="*/ 4750778 h 6802432"/>
              <a:gd name="connsiteX2916" fmla="*/ 1647642 w 7099876"/>
              <a:gd name="connsiteY2916" fmla="*/ 4739818 h 6802432"/>
              <a:gd name="connsiteX2917" fmla="*/ 1319118 w 7099876"/>
              <a:gd name="connsiteY2917" fmla="*/ 4737653 h 6802432"/>
              <a:gd name="connsiteX2918" fmla="*/ 1326526 w 7099876"/>
              <a:gd name="connsiteY2918" fmla="*/ 4749127 h 6802432"/>
              <a:gd name="connsiteX2919" fmla="*/ 1356163 w 7099876"/>
              <a:gd name="connsiteY2919" fmla="*/ 4795026 h 6802432"/>
              <a:gd name="connsiteX2920" fmla="*/ 1336129 w 7099876"/>
              <a:gd name="connsiteY2920" fmla="*/ 4773602 h 6802432"/>
              <a:gd name="connsiteX2921" fmla="*/ 1323919 w 7099876"/>
              <a:gd name="connsiteY2921" fmla="*/ 4749889 h 6802432"/>
              <a:gd name="connsiteX2922" fmla="*/ 1316510 w 7099876"/>
              <a:gd name="connsiteY2922" fmla="*/ 4738415 h 6802432"/>
              <a:gd name="connsiteX2923" fmla="*/ 1319118 w 7099876"/>
              <a:gd name="connsiteY2923" fmla="*/ 4737653 h 6802432"/>
              <a:gd name="connsiteX2924" fmla="*/ 526306 w 7099876"/>
              <a:gd name="connsiteY2924" fmla="*/ 4737388 h 6802432"/>
              <a:gd name="connsiteX2925" fmla="*/ 540767 w 7099876"/>
              <a:gd name="connsiteY2925" fmla="*/ 4759783 h 6802432"/>
              <a:gd name="connsiteX2926" fmla="*/ 531181 w 7099876"/>
              <a:gd name="connsiteY2926" fmla="*/ 4749275 h 6802432"/>
              <a:gd name="connsiteX2927" fmla="*/ 526306 w 7099876"/>
              <a:gd name="connsiteY2927" fmla="*/ 4737388 h 6802432"/>
              <a:gd name="connsiteX2928" fmla="*/ 851187 w 7099876"/>
              <a:gd name="connsiteY2928" fmla="*/ 4736767 h 6802432"/>
              <a:gd name="connsiteX2929" fmla="*/ 874847 w 7099876"/>
              <a:gd name="connsiteY2929" fmla="*/ 4773410 h 6802432"/>
              <a:gd name="connsiteX2930" fmla="*/ 875451 w 7099876"/>
              <a:gd name="connsiteY2930" fmla="*/ 4778679 h 6802432"/>
              <a:gd name="connsiteX2931" fmla="*/ 870137 w 7099876"/>
              <a:gd name="connsiteY2931" fmla="*/ 4774787 h 6802432"/>
              <a:gd name="connsiteX2932" fmla="*/ 854363 w 7099876"/>
              <a:gd name="connsiteY2932" fmla="*/ 4750358 h 6802432"/>
              <a:gd name="connsiteX2933" fmla="*/ 851187 w 7099876"/>
              <a:gd name="connsiteY2933" fmla="*/ 4736767 h 6802432"/>
              <a:gd name="connsiteX2934" fmla="*/ 976828 w 7099876"/>
              <a:gd name="connsiteY2934" fmla="*/ 4734059 h 6802432"/>
              <a:gd name="connsiteX2935" fmla="*/ 988696 w 7099876"/>
              <a:gd name="connsiteY2935" fmla="*/ 4738908 h 6802432"/>
              <a:gd name="connsiteX2936" fmla="*/ 1004215 w 7099876"/>
              <a:gd name="connsiteY2936" fmla="*/ 4767647 h 6802432"/>
              <a:gd name="connsiteX2937" fmla="*/ 999087 w 7099876"/>
              <a:gd name="connsiteY2937" fmla="*/ 4769562 h 6802432"/>
              <a:gd name="connsiteX2938" fmla="*/ 990373 w 7099876"/>
              <a:gd name="connsiteY2938" fmla="*/ 4765038 h 6802432"/>
              <a:gd name="connsiteX2939" fmla="*/ 983143 w 7099876"/>
              <a:gd name="connsiteY2939" fmla="*/ 4753841 h 6802432"/>
              <a:gd name="connsiteX2940" fmla="*/ 976828 w 7099876"/>
              <a:gd name="connsiteY2940" fmla="*/ 4734059 h 6802432"/>
              <a:gd name="connsiteX2941" fmla="*/ 1425351 w 7099876"/>
              <a:gd name="connsiteY2941" fmla="*/ 4733429 h 6802432"/>
              <a:gd name="connsiteX2942" fmla="*/ 1437798 w 7099876"/>
              <a:gd name="connsiteY2942" fmla="*/ 4743101 h 6802432"/>
              <a:gd name="connsiteX2943" fmla="*/ 1440405 w 7099876"/>
              <a:gd name="connsiteY2943" fmla="*/ 4742339 h 6802432"/>
              <a:gd name="connsiteX2944" fmla="*/ 1447633 w 7099876"/>
              <a:gd name="connsiteY2944" fmla="*/ 4753533 h 6802432"/>
              <a:gd name="connsiteX2945" fmla="*/ 1445026 w 7099876"/>
              <a:gd name="connsiteY2945" fmla="*/ 4754296 h 6802432"/>
              <a:gd name="connsiteX2946" fmla="*/ 1439810 w 7099876"/>
              <a:gd name="connsiteY2946" fmla="*/ 4755822 h 6802432"/>
              <a:gd name="connsiteX2947" fmla="*/ 1434800 w 7099876"/>
              <a:gd name="connsiteY2947" fmla="*/ 4767273 h 6802432"/>
              <a:gd name="connsiteX2948" fmla="*/ 1418942 w 7099876"/>
              <a:gd name="connsiteY2948" fmla="*/ 4761925 h 6802432"/>
              <a:gd name="connsiteX2949" fmla="*/ 1416334 w 7099876"/>
              <a:gd name="connsiteY2949" fmla="*/ 4762687 h 6802432"/>
              <a:gd name="connsiteX2950" fmla="*/ 1413149 w 7099876"/>
              <a:gd name="connsiteY2950" fmla="*/ 4761955 h 6802432"/>
              <a:gd name="connsiteX2951" fmla="*/ 1406498 w 7099876"/>
              <a:gd name="connsiteY2951" fmla="*/ 4752254 h 6802432"/>
              <a:gd name="connsiteX2952" fmla="*/ 1409105 w 7099876"/>
              <a:gd name="connsiteY2952" fmla="*/ 4751492 h 6802432"/>
              <a:gd name="connsiteX2953" fmla="*/ 1407092 w 7099876"/>
              <a:gd name="connsiteY2953" fmla="*/ 4738769 h 6802432"/>
              <a:gd name="connsiteX2954" fmla="*/ 1416930 w 7099876"/>
              <a:gd name="connsiteY2954" fmla="*/ 4749204 h 6802432"/>
              <a:gd name="connsiteX2955" fmla="*/ 1414917 w 7099876"/>
              <a:gd name="connsiteY2955" fmla="*/ 4736481 h 6802432"/>
              <a:gd name="connsiteX2956" fmla="*/ 1420134 w 7099876"/>
              <a:gd name="connsiteY2956" fmla="*/ 4734955 h 6802432"/>
              <a:gd name="connsiteX2957" fmla="*/ 1429971 w 7099876"/>
              <a:gd name="connsiteY2957" fmla="*/ 4745390 h 6802432"/>
              <a:gd name="connsiteX2958" fmla="*/ 1432581 w 7099876"/>
              <a:gd name="connsiteY2958" fmla="*/ 4744627 h 6802432"/>
              <a:gd name="connsiteX2959" fmla="*/ 1425351 w 7099876"/>
              <a:gd name="connsiteY2959" fmla="*/ 4733429 h 6802432"/>
              <a:gd name="connsiteX2960" fmla="*/ 2012326 w 7099876"/>
              <a:gd name="connsiteY2960" fmla="*/ 4733347 h 6802432"/>
              <a:gd name="connsiteX2961" fmla="*/ 2012452 w 7099876"/>
              <a:gd name="connsiteY2961" fmla="*/ 4735533 h 6802432"/>
              <a:gd name="connsiteX2962" fmla="*/ 2009309 w 7099876"/>
              <a:gd name="connsiteY2962" fmla="*/ 4740107 h 6802432"/>
              <a:gd name="connsiteX2963" fmla="*/ 2007089 w 7099876"/>
              <a:gd name="connsiteY2963" fmla="*/ 4740971 h 6802432"/>
              <a:gd name="connsiteX2964" fmla="*/ 2008136 w 7099876"/>
              <a:gd name="connsiteY2964" fmla="*/ 4739446 h 6802432"/>
              <a:gd name="connsiteX2965" fmla="*/ 2011279 w 7099876"/>
              <a:gd name="connsiteY2965" fmla="*/ 4734872 h 6802432"/>
              <a:gd name="connsiteX2966" fmla="*/ 2012326 w 7099876"/>
              <a:gd name="connsiteY2966" fmla="*/ 4733347 h 6802432"/>
              <a:gd name="connsiteX2967" fmla="*/ 1288792 w 7099876"/>
              <a:gd name="connsiteY2967" fmla="*/ 4733261 h 6802432"/>
              <a:gd name="connsiteX2968" fmla="*/ 1311823 w 7099876"/>
              <a:gd name="connsiteY2968" fmla="*/ 4754187 h 6802432"/>
              <a:gd name="connsiteX2969" fmla="*/ 1309154 w 7099876"/>
              <a:gd name="connsiteY2969" fmla="*/ 4754967 h 6802432"/>
              <a:gd name="connsiteX2970" fmla="*/ 1301147 w 7099876"/>
              <a:gd name="connsiteY2970" fmla="*/ 4757309 h 6802432"/>
              <a:gd name="connsiteX2971" fmla="*/ 1288792 w 7099876"/>
              <a:gd name="connsiteY2971" fmla="*/ 4733261 h 6802432"/>
              <a:gd name="connsiteX2972" fmla="*/ 1527124 w 7099876"/>
              <a:gd name="connsiteY2972" fmla="*/ 4732708 h 6802432"/>
              <a:gd name="connsiteX2973" fmla="*/ 1532382 w 7099876"/>
              <a:gd name="connsiteY2973" fmla="*/ 4740851 h 6802432"/>
              <a:gd name="connsiteX2974" fmla="*/ 1529557 w 7099876"/>
              <a:gd name="connsiteY2974" fmla="*/ 4741678 h 6802432"/>
              <a:gd name="connsiteX2975" fmla="*/ 1524298 w 7099876"/>
              <a:gd name="connsiteY2975" fmla="*/ 4733535 h 6802432"/>
              <a:gd name="connsiteX2976" fmla="*/ 1527124 w 7099876"/>
              <a:gd name="connsiteY2976" fmla="*/ 4732708 h 6802432"/>
              <a:gd name="connsiteX2977" fmla="*/ 1660240 w 7099876"/>
              <a:gd name="connsiteY2977" fmla="*/ 4732503 h 6802432"/>
              <a:gd name="connsiteX2978" fmla="*/ 1668127 w 7099876"/>
              <a:gd name="connsiteY2978" fmla="*/ 4744719 h 6802432"/>
              <a:gd name="connsiteX2979" fmla="*/ 1665302 w 7099876"/>
              <a:gd name="connsiteY2979" fmla="*/ 4745544 h 6802432"/>
              <a:gd name="connsiteX2980" fmla="*/ 1660240 w 7099876"/>
              <a:gd name="connsiteY2980" fmla="*/ 4732503 h 6802432"/>
              <a:gd name="connsiteX2981" fmla="*/ 684755 w 7099876"/>
              <a:gd name="connsiteY2981" fmla="*/ 4732197 h 6802432"/>
              <a:gd name="connsiteX2982" fmla="*/ 694392 w 7099876"/>
              <a:gd name="connsiteY2982" fmla="*/ 4752975 h 6802432"/>
              <a:gd name="connsiteX2983" fmla="*/ 684164 w 7099876"/>
              <a:gd name="connsiteY2983" fmla="*/ 4746889 h 6802432"/>
              <a:gd name="connsiteX2984" fmla="*/ 681931 w 7099876"/>
              <a:gd name="connsiteY2984" fmla="*/ 4733023 h 6802432"/>
              <a:gd name="connsiteX2985" fmla="*/ 684755 w 7099876"/>
              <a:gd name="connsiteY2985" fmla="*/ 4732197 h 6802432"/>
              <a:gd name="connsiteX2986" fmla="*/ 514555 w 7099876"/>
              <a:gd name="connsiteY2986" fmla="*/ 4728725 h 6802432"/>
              <a:gd name="connsiteX2987" fmla="*/ 530328 w 7099876"/>
              <a:gd name="connsiteY2987" fmla="*/ 4753154 h 6802432"/>
              <a:gd name="connsiteX2988" fmla="*/ 525305 w 7099876"/>
              <a:gd name="connsiteY2988" fmla="*/ 4754623 h 6802432"/>
              <a:gd name="connsiteX2989" fmla="*/ 530575 w 7099876"/>
              <a:gd name="connsiteY2989" fmla="*/ 4725704 h 6802432"/>
              <a:gd name="connsiteX2990" fmla="*/ 542506 w 7099876"/>
              <a:gd name="connsiteY2990" fmla="*/ 4733863 h 6802432"/>
              <a:gd name="connsiteX2991" fmla="*/ 546415 w 7099876"/>
              <a:gd name="connsiteY2991" fmla="*/ 4759341 h 6802432"/>
              <a:gd name="connsiteX2992" fmla="*/ 522089 w 7099876"/>
              <a:gd name="connsiteY2992" fmla="*/ 4726522 h 6802432"/>
              <a:gd name="connsiteX2993" fmla="*/ 530575 w 7099876"/>
              <a:gd name="connsiteY2993" fmla="*/ 4725704 h 6802432"/>
              <a:gd name="connsiteX2994" fmla="*/ 1461430 w 7099876"/>
              <a:gd name="connsiteY2994" fmla="*/ 4722878 h 6802432"/>
              <a:gd name="connsiteX2995" fmla="*/ 1469318 w 7099876"/>
              <a:gd name="connsiteY2995" fmla="*/ 4735094 h 6802432"/>
              <a:gd name="connsiteX2996" fmla="*/ 1466493 w 7099876"/>
              <a:gd name="connsiteY2996" fmla="*/ 4735919 h 6802432"/>
              <a:gd name="connsiteX2997" fmla="*/ 1458604 w 7099876"/>
              <a:gd name="connsiteY2997" fmla="*/ 4723704 h 6802432"/>
              <a:gd name="connsiteX2998" fmla="*/ 1461430 w 7099876"/>
              <a:gd name="connsiteY2998" fmla="*/ 4722878 h 6802432"/>
              <a:gd name="connsiteX2999" fmla="*/ 639586 w 7099876"/>
              <a:gd name="connsiteY2999" fmla="*/ 4721202 h 6802432"/>
              <a:gd name="connsiteX3000" fmla="*/ 654636 w 7099876"/>
              <a:gd name="connsiteY3000" fmla="*/ 4728903 h 6802432"/>
              <a:gd name="connsiteX3001" fmla="*/ 654627 w 7099876"/>
              <a:gd name="connsiteY3001" fmla="*/ 4733443 h 6802432"/>
              <a:gd name="connsiteX3002" fmla="*/ 651810 w 7099876"/>
              <a:gd name="connsiteY3002" fmla="*/ 4729729 h 6802432"/>
              <a:gd name="connsiteX3003" fmla="*/ 646159 w 7099876"/>
              <a:gd name="connsiteY3003" fmla="*/ 4731382 h 6802432"/>
              <a:gd name="connsiteX3004" fmla="*/ 639586 w 7099876"/>
              <a:gd name="connsiteY3004" fmla="*/ 4721202 h 6802432"/>
              <a:gd name="connsiteX3005" fmla="*/ 5959548 w 7099876"/>
              <a:gd name="connsiteY3005" fmla="*/ 4720199 h 6802432"/>
              <a:gd name="connsiteX3006" fmla="*/ 5968962 w 7099876"/>
              <a:gd name="connsiteY3006" fmla="*/ 4738442 h 6802432"/>
              <a:gd name="connsiteX3007" fmla="*/ 5957729 w 7099876"/>
              <a:gd name="connsiteY3007" fmla="*/ 4738521 h 6802432"/>
              <a:gd name="connsiteX3008" fmla="*/ 5949106 w 7099876"/>
              <a:gd name="connsiteY3008" fmla="*/ 4734921 h 6802432"/>
              <a:gd name="connsiteX3009" fmla="*/ 5952587 w 7099876"/>
              <a:gd name="connsiteY3009" fmla="*/ 4730014 h 6802432"/>
              <a:gd name="connsiteX3010" fmla="*/ 5959548 w 7099876"/>
              <a:gd name="connsiteY3010" fmla="*/ 4720199 h 6802432"/>
              <a:gd name="connsiteX3011" fmla="*/ 552989 w 7099876"/>
              <a:gd name="connsiteY3011" fmla="*/ 4719099 h 6802432"/>
              <a:gd name="connsiteX3012" fmla="*/ 561123 w 7099876"/>
              <a:gd name="connsiteY3012" fmla="*/ 4728013 h 6802432"/>
              <a:gd name="connsiteX3013" fmla="*/ 553117 w 7099876"/>
              <a:gd name="connsiteY3013" fmla="*/ 4730355 h 6802432"/>
              <a:gd name="connsiteX3014" fmla="*/ 550449 w 7099876"/>
              <a:gd name="connsiteY3014" fmla="*/ 4731136 h 6802432"/>
              <a:gd name="connsiteX3015" fmla="*/ 557458 w 7099876"/>
              <a:gd name="connsiteY3015" fmla="*/ 4741991 h 6802432"/>
              <a:gd name="connsiteX3016" fmla="*/ 545111 w 7099876"/>
              <a:gd name="connsiteY3016" fmla="*/ 4732696 h 6802432"/>
              <a:gd name="connsiteX3017" fmla="*/ 543439 w 7099876"/>
              <a:gd name="connsiteY3017" fmla="*/ 4720278 h 6802432"/>
              <a:gd name="connsiteX3018" fmla="*/ 546108 w 7099876"/>
              <a:gd name="connsiteY3018" fmla="*/ 4719498 h 6802432"/>
              <a:gd name="connsiteX3019" fmla="*/ 552989 w 7099876"/>
              <a:gd name="connsiteY3019" fmla="*/ 4719099 h 6802432"/>
              <a:gd name="connsiteX3020" fmla="*/ 1527088 w 7099876"/>
              <a:gd name="connsiteY3020" fmla="*/ 4718200 h 6802432"/>
              <a:gd name="connsiteX3021" fmla="*/ 1534097 w 7099876"/>
              <a:gd name="connsiteY3021" fmla="*/ 4729056 h 6802432"/>
              <a:gd name="connsiteX3022" fmla="*/ 1548118 w 7099876"/>
              <a:gd name="connsiteY3022" fmla="*/ 4750772 h 6802432"/>
              <a:gd name="connsiteX3023" fmla="*/ 1538595 w 7099876"/>
              <a:gd name="connsiteY3023" fmla="*/ 4740647 h 6802432"/>
              <a:gd name="connsiteX3024" fmla="*/ 1531585 w 7099876"/>
              <a:gd name="connsiteY3024" fmla="*/ 4729791 h 6802432"/>
              <a:gd name="connsiteX3025" fmla="*/ 1527088 w 7099876"/>
              <a:gd name="connsiteY3025" fmla="*/ 4718200 h 6802432"/>
              <a:gd name="connsiteX3026" fmla="*/ 5983436 w 7099876"/>
              <a:gd name="connsiteY3026" fmla="*/ 4718038 h 6802432"/>
              <a:gd name="connsiteX3027" fmla="*/ 6052814 w 7099876"/>
              <a:gd name="connsiteY3027" fmla="*/ 4726600 h 6802432"/>
              <a:gd name="connsiteX3028" fmla="*/ 6028129 w 7099876"/>
              <a:gd name="connsiteY3028" fmla="*/ 4761403 h 6802432"/>
              <a:gd name="connsiteX3029" fmla="*/ 6010496 w 7099876"/>
              <a:gd name="connsiteY3029" fmla="*/ 4786260 h 6802432"/>
              <a:gd name="connsiteX3030" fmla="*/ 5973648 w 7099876"/>
              <a:gd name="connsiteY3030" fmla="*/ 4767296 h 6802432"/>
              <a:gd name="connsiteX3031" fmla="*/ 5991280 w 7099876"/>
              <a:gd name="connsiteY3031" fmla="*/ 4742438 h 6802432"/>
              <a:gd name="connsiteX3032" fmla="*/ 5994808 w 7099876"/>
              <a:gd name="connsiteY3032" fmla="*/ 4737465 h 6802432"/>
              <a:gd name="connsiteX3033" fmla="*/ 5983436 w 7099876"/>
              <a:gd name="connsiteY3033" fmla="*/ 4718038 h 6802432"/>
              <a:gd name="connsiteX3034" fmla="*/ 833019 w 7099876"/>
              <a:gd name="connsiteY3034" fmla="*/ 4717877 h 6802432"/>
              <a:gd name="connsiteX3035" fmla="*/ 842260 w 7099876"/>
              <a:gd name="connsiteY3035" fmla="*/ 4727277 h 6802432"/>
              <a:gd name="connsiteX3036" fmla="*/ 839591 w 7099876"/>
              <a:gd name="connsiteY3036" fmla="*/ 4728057 h 6802432"/>
              <a:gd name="connsiteX3037" fmla="*/ 836922 w 7099876"/>
              <a:gd name="connsiteY3037" fmla="*/ 4728837 h 6802432"/>
              <a:gd name="connsiteX3038" fmla="*/ 833764 w 7099876"/>
              <a:gd name="connsiteY3038" fmla="*/ 4728248 h 6802432"/>
              <a:gd name="connsiteX3039" fmla="*/ 827681 w 7099876"/>
              <a:gd name="connsiteY3039" fmla="*/ 4719439 h 6802432"/>
              <a:gd name="connsiteX3040" fmla="*/ 830349 w 7099876"/>
              <a:gd name="connsiteY3040" fmla="*/ 4718658 h 6802432"/>
              <a:gd name="connsiteX3041" fmla="*/ 833019 w 7099876"/>
              <a:gd name="connsiteY3041" fmla="*/ 4717877 h 6802432"/>
              <a:gd name="connsiteX3042" fmla="*/ 965507 w 7099876"/>
              <a:gd name="connsiteY3042" fmla="*/ 4717855 h 6802432"/>
              <a:gd name="connsiteX3043" fmla="*/ 973393 w 7099876"/>
              <a:gd name="connsiteY3043" fmla="*/ 4730071 h 6802432"/>
              <a:gd name="connsiteX3044" fmla="*/ 971510 w 7099876"/>
              <a:gd name="connsiteY3044" fmla="*/ 4730622 h 6802432"/>
              <a:gd name="connsiteX3045" fmla="*/ 963623 w 7099876"/>
              <a:gd name="connsiteY3045" fmla="*/ 4718406 h 6802432"/>
              <a:gd name="connsiteX3046" fmla="*/ 965507 w 7099876"/>
              <a:gd name="connsiteY3046" fmla="*/ 4717855 h 6802432"/>
              <a:gd name="connsiteX3047" fmla="*/ 6101472 w 7099876"/>
              <a:gd name="connsiteY3047" fmla="*/ 4717093 h 6802432"/>
              <a:gd name="connsiteX3048" fmla="*/ 6115098 w 7099876"/>
              <a:gd name="connsiteY3048" fmla="*/ 4730974 h 6802432"/>
              <a:gd name="connsiteX3049" fmla="*/ 6111531 w 7099876"/>
              <a:gd name="connsiteY3049" fmla="*/ 4736005 h 6802432"/>
              <a:gd name="connsiteX3050" fmla="*/ 6107963 w 7099876"/>
              <a:gd name="connsiteY3050" fmla="*/ 4741036 h 6802432"/>
              <a:gd name="connsiteX3051" fmla="*/ 6118022 w 7099876"/>
              <a:gd name="connsiteY3051" fmla="*/ 4759948 h 6802432"/>
              <a:gd name="connsiteX3052" fmla="*/ 6124512 w 7099876"/>
              <a:gd name="connsiteY3052" fmla="*/ 4783889 h 6802432"/>
              <a:gd name="connsiteX3053" fmla="*/ 6114454 w 7099876"/>
              <a:gd name="connsiteY3053" fmla="*/ 4764978 h 6802432"/>
              <a:gd name="connsiteX3054" fmla="*/ 6097258 w 7099876"/>
              <a:gd name="connsiteY3054" fmla="*/ 4756127 h 6802432"/>
              <a:gd name="connsiteX3055" fmla="*/ 6080061 w 7099876"/>
              <a:gd name="connsiteY3055" fmla="*/ 4747277 h 6802432"/>
              <a:gd name="connsiteX3056" fmla="*/ 6090767 w 7099876"/>
              <a:gd name="connsiteY3056" fmla="*/ 4732186 h 6802432"/>
              <a:gd name="connsiteX3057" fmla="*/ 6097905 w 7099876"/>
              <a:gd name="connsiteY3057" fmla="*/ 4722124 h 6802432"/>
              <a:gd name="connsiteX3058" fmla="*/ 6101472 w 7099876"/>
              <a:gd name="connsiteY3058" fmla="*/ 4717093 h 6802432"/>
              <a:gd name="connsiteX3059" fmla="*/ 703094 w 7099876"/>
              <a:gd name="connsiteY3059" fmla="*/ 4717018 h 6802432"/>
              <a:gd name="connsiteX3060" fmla="*/ 715560 w 7099876"/>
              <a:gd name="connsiteY3060" fmla="*/ 4737707 h 6802432"/>
              <a:gd name="connsiteX3061" fmla="*/ 703094 w 7099876"/>
              <a:gd name="connsiteY3061" fmla="*/ 4717018 h 6802432"/>
              <a:gd name="connsiteX3062" fmla="*/ 1299708 w 7099876"/>
              <a:gd name="connsiteY3062" fmla="*/ 4716931 h 6802432"/>
              <a:gd name="connsiteX3063" fmla="*/ 1310422 w 7099876"/>
              <a:gd name="connsiteY3063" fmla="*/ 4728319 h 6802432"/>
              <a:gd name="connsiteX3064" fmla="*/ 1307596 w 7099876"/>
              <a:gd name="connsiteY3064" fmla="*/ 4729146 h 6802432"/>
              <a:gd name="connsiteX3065" fmla="*/ 1299708 w 7099876"/>
              <a:gd name="connsiteY3065" fmla="*/ 4716931 h 6802432"/>
              <a:gd name="connsiteX3066" fmla="*/ 1250063 w 7099876"/>
              <a:gd name="connsiteY3066" fmla="*/ 4716925 h 6802432"/>
              <a:gd name="connsiteX3067" fmla="*/ 1278984 w 7099876"/>
              <a:gd name="connsiteY3067" fmla="*/ 4761714 h 6802432"/>
              <a:gd name="connsiteX3068" fmla="*/ 1273055 w 7099876"/>
              <a:gd name="connsiteY3068" fmla="*/ 4761784 h 6802432"/>
              <a:gd name="connsiteX3069" fmla="*/ 1261706 w 7099876"/>
              <a:gd name="connsiteY3069" fmla="*/ 4753454 h 6802432"/>
              <a:gd name="connsiteX3070" fmla="*/ 1245040 w 7099876"/>
              <a:gd name="connsiteY3070" fmla="*/ 4718395 h 6802432"/>
              <a:gd name="connsiteX3071" fmla="*/ 1259499 w 7099876"/>
              <a:gd name="connsiteY3071" fmla="*/ 4740788 h 6802432"/>
              <a:gd name="connsiteX3072" fmla="*/ 1250063 w 7099876"/>
              <a:gd name="connsiteY3072" fmla="*/ 4716925 h 6802432"/>
              <a:gd name="connsiteX3073" fmla="*/ 838355 w 7099876"/>
              <a:gd name="connsiteY3073" fmla="*/ 4716317 h 6802432"/>
              <a:gd name="connsiteX3074" fmla="*/ 850267 w 7099876"/>
              <a:gd name="connsiteY3074" fmla="*/ 4724935 h 6802432"/>
              <a:gd name="connsiteX3075" fmla="*/ 849728 w 7099876"/>
              <a:gd name="connsiteY3075" fmla="*/ 4729630 h 6802432"/>
              <a:gd name="connsiteX3076" fmla="*/ 842260 w 7099876"/>
              <a:gd name="connsiteY3076" fmla="*/ 4727277 h 6802432"/>
              <a:gd name="connsiteX3077" fmla="*/ 838355 w 7099876"/>
              <a:gd name="connsiteY3077" fmla="*/ 4716317 h 6802432"/>
              <a:gd name="connsiteX3078" fmla="*/ 1274313 w 7099876"/>
              <a:gd name="connsiteY3078" fmla="*/ 4713293 h 6802432"/>
              <a:gd name="connsiteX3079" fmla="*/ 1281280 w 7099876"/>
              <a:gd name="connsiteY3079" fmla="*/ 4721627 h 6802432"/>
              <a:gd name="connsiteX3080" fmla="*/ 1288792 w 7099876"/>
              <a:gd name="connsiteY3080" fmla="*/ 4733261 h 6802432"/>
              <a:gd name="connsiteX3081" fmla="*/ 1278611 w 7099876"/>
              <a:gd name="connsiteY3081" fmla="*/ 4722407 h 6802432"/>
              <a:gd name="connsiteX3082" fmla="*/ 1274313 w 7099876"/>
              <a:gd name="connsiteY3082" fmla="*/ 4713293 h 6802432"/>
              <a:gd name="connsiteX3083" fmla="*/ 340235 w 7099876"/>
              <a:gd name="connsiteY3083" fmla="*/ 4711939 h 6802432"/>
              <a:gd name="connsiteX3084" fmla="*/ 348122 w 7099876"/>
              <a:gd name="connsiteY3084" fmla="*/ 4724154 h 6802432"/>
              <a:gd name="connsiteX3085" fmla="*/ 344663 w 7099876"/>
              <a:gd name="connsiteY3085" fmla="*/ 4723351 h 6802432"/>
              <a:gd name="connsiteX3086" fmla="*/ 337409 w 7099876"/>
              <a:gd name="connsiteY3086" fmla="*/ 4712765 h 6802432"/>
              <a:gd name="connsiteX3087" fmla="*/ 340235 w 7099876"/>
              <a:gd name="connsiteY3087" fmla="*/ 4711939 h 6802432"/>
              <a:gd name="connsiteX3088" fmla="*/ 936897 w 7099876"/>
              <a:gd name="connsiteY3088" fmla="*/ 4711701 h 6802432"/>
              <a:gd name="connsiteX3089" fmla="*/ 969037 w 7099876"/>
              <a:gd name="connsiteY3089" fmla="*/ 4745868 h 6802432"/>
              <a:gd name="connsiteX3090" fmla="*/ 963813 w 7099876"/>
              <a:gd name="connsiteY3090" fmla="*/ 4745581 h 6802432"/>
              <a:gd name="connsiteX3091" fmla="*/ 952671 w 7099876"/>
              <a:gd name="connsiteY3091" fmla="*/ 4736131 h 6802432"/>
              <a:gd name="connsiteX3092" fmla="*/ 936897 w 7099876"/>
              <a:gd name="connsiteY3092" fmla="*/ 4711701 h 6802432"/>
              <a:gd name="connsiteX3093" fmla="*/ 1451033 w 7099876"/>
              <a:gd name="connsiteY3093" fmla="*/ 4711399 h 6802432"/>
              <a:gd name="connsiteX3094" fmla="*/ 1462981 w 7099876"/>
              <a:gd name="connsiteY3094" fmla="*/ 4734526 h 6802432"/>
              <a:gd name="connsiteX3095" fmla="*/ 1475234 w 7099876"/>
              <a:gd name="connsiteY3095" fmla="*/ 4744255 h 6802432"/>
              <a:gd name="connsiteX3096" fmla="*/ 1469505 w 7099876"/>
              <a:gd name="connsiteY3096" fmla="*/ 4749257 h 6802432"/>
              <a:gd name="connsiteX3097" fmla="*/ 1452934 w 7099876"/>
              <a:gd name="connsiteY3097" fmla="*/ 4737464 h 6802432"/>
              <a:gd name="connsiteX3098" fmla="*/ 1440986 w 7099876"/>
              <a:gd name="connsiteY3098" fmla="*/ 4714337 h 6802432"/>
              <a:gd name="connsiteX3099" fmla="*/ 1451033 w 7099876"/>
              <a:gd name="connsiteY3099" fmla="*/ 4711399 h 6802432"/>
              <a:gd name="connsiteX3100" fmla="*/ 556458 w 7099876"/>
              <a:gd name="connsiteY3100" fmla="*/ 4710572 h 6802432"/>
              <a:gd name="connsiteX3101" fmla="*/ 569536 w 7099876"/>
              <a:gd name="connsiteY3101" fmla="*/ 4727169 h 6802432"/>
              <a:gd name="connsiteX3102" fmla="*/ 558823 w 7099876"/>
              <a:gd name="connsiteY3102" fmla="*/ 4715779 h 6802432"/>
              <a:gd name="connsiteX3103" fmla="*/ 556458 w 7099876"/>
              <a:gd name="connsiteY3103" fmla="*/ 4710572 h 6802432"/>
              <a:gd name="connsiteX3104" fmla="*/ 1308318 w 7099876"/>
              <a:gd name="connsiteY3104" fmla="*/ 4710121 h 6802432"/>
              <a:gd name="connsiteX3105" fmla="*/ 1319951 w 7099876"/>
              <a:gd name="connsiteY3105" fmla="*/ 4710129 h 6802432"/>
              <a:gd name="connsiteX3106" fmla="*/ 1334768 w 7099876"/>
              <a:gd name="connsiteY3106" fmla="*/ 4733076 h 6802432"/>
              <a:gd name="connsiteX3107" fmla="*/ 1324333 w 7099876"/>
              <a:gd name="connsiteY3107" fmla="*/ 4736128 h 6802432"/>
              <a:gd name="connsiteX3108" fmla="*/ 1331745 w 7099876"/>
              <a:gd name="connsiteY3108" fmla="*/ 4747601 h 6802432"/>
              <a:gd name="connsiteX3109" fmla="*/ 1328535 w 7099876"/>
              <a:gd name="connsiteY3109" fmla="*/ 4746834 h 6802432"/>
              <a:gd name="connsiteX3110" fmla="*/ 1321726 w 7099876"/>
              <a:gd name="connsiteY3110" fmla="*/ 4736890 h 6802432"/>
              <a:gd name="connsiteX3111" fmla="*/ 1319118 w 7099876"/>
              <a:gd name="connsiteY3111" fmla="*/ 4737653 h 6802432"/>
              <a:gd name="connsiteX3112" fmla="*/ 1311711 w 7099876"/>
              <a:gd name="connsiteY3112" fmla="*/ 4726181 h 6802432"/>
              <a:gd name="connsiteX3113" fmla="*/ 1308318 w 7099876"/>
              <a:gd name="connsiteY3113" fmla="*/ 4710121 h 6802432"/>
              <a:gd name="connsiteX3114" fmla="*/ 1509051 w 7099876"/>
              <a:gd name="connsiteY3114" fmla="*/ 4709922 h 6802432"/>
              <a:gd name="connsiteX3115" fmla="*/ 1516412 w 7099876"/>
              <a:gd name="connsiteY3115" fmla="*/ 4721321 h 6802432"/>
              <a:gd name="connsiteX3116" fmla="*/ 1513901 w 7099876"/>
              <a:gd name="connsiteY3116" fmla="*/ 4722055 h 6802432"/>
              <a:gd name="connsiteX3117" fmla="*/ 1506541 w 7099876"/>
              <a:gd name="connsiteY3117" fmla="*/ 4710656 h 6802432"/>
              <a:gd name="connsiteX3118" fmla="*/ 1509051 w 7099876"/>
              <a:gd name="connsiteY3118" fmla="*/ 4709922 h 6802432"/>
              <a:gd name="connsiteX3119" fmla="*/ 576202 w 7099876"/>
              <a:gd name="connsiteY3119" fmla="*/ 4708880 h 6802432"/>
              <a:gd name="connsiteX3120" fmla="*/ 587429 w 7099876"/>
              <a:gd name="connsiteY3120" fmla="*/ 4721933 h 6802432"/>
              <a:gd name="connsiteX3121" fmla="*/ 588032 w 7099876"/>
              <a:gd name="connsiteY3121" fmla="*/ 4727203 h 6802432"/>
              <a:gd name="connsiteX3122" fmla="*/ 582720 w 7099876"/>
              <a:gd name="connsiteY3122" fmla="*/ 4723310 h 6802432"/>
              <a:gd name="connsiteX3123" fmla="*/ 576202 w 7099876"/>
              <a:gd name="connsiteY3123" fmla="*/ 4708880 h 6802432"/>
              <a:gd name="connsiteX3124" fmla="*/ 588020 w 7099876"/>
              <a:gd name="connsiteY3124" fmla="*/ 4707241 h 6802432"/>
              <a:gd name="connsiteX3125" fmla="*/ 595908 w 7099876"/>
              <a:gd name="connsiteY3125" fmla="*/ 4719456 h 6802432"/>
              <a:gd name="connsiteX3126" fmla="*/ 593082 w 7099876"/>
              <a:gd name="connsiteY3126" fmla="*/ 4720282 h 6802432"/>
              <a:gd name="connsiteX3127" fmla="*/ 585194 w 7099876"/>
              <a:gd name="connsiteY3127" fmla="*/ 4708067 h 6802432"/>
              <a:gd name="connsiteX3128" fmla="*/ 588020 w 7099876"/>
              <a:gd name="connsiteY3128" fmla="*/ 4707241 h 6802432"/>
              <a:gd name="connsiteX3129" fmla="*/ 5946653 w 7099876"/>
              <a:gd name="connsiteY3129" fmla="*/ 4706864 h 6802432"/>
              <a:gd name="connsiteX3130" fmla="*/ 5959548 w 7099876"/>
              <a:gd name="connsiteY3130" fmla="*/ 4720199 h 6802432"/>
              <a:gd name="connsiteX3131" fmla="*/ 5943173 w 7099876"/>
              <a:gd name="connsiteY3131" fmla="*/ 4711771 h 6802432"/>
              <a:gd name="connsiteX3132" fmla="*/ 5946653 w 7099876"/>
              <a:gd name="connsiteY3132" fmla="*/ 4706864 h 6802432"/>
              <a:gd name="connsiteX3133" fmla="*/ 1623983 w 7099876"/>
              <a:gd name="connsiteY3133" fmla="*/ 4705996 h 6802432"/>
              <a:gd name="connsiteX3134" fmla="*/ 1633032 w 7099876"/>
              <a:gd name="connsiteY3134" fmla="*/ 4714643 h 6802432"/>
              <a:gd name="connsiteX3135" fmla="*/ 1641873 w 7099876"/>
              <a:gd name="connsiteY3135" fmla="*/ 4737874 h 6802432"/>
              <a:gd name="connsiteX3136" fmla="*/ 1632273 w 7099876"/>
              <a:gd name="connsiteY3136" fmla="*/ 4727774 h 6802432"/>
              <a:gd name="connsiteX3137" fmla="*/ 1629682 w 7099876"/>
              <a:gd name="connsiteY3137" fmla="*/ 4728532 h 6802432"/>
              <a:gd name="connsiteX3138" fmla="*/ 1622670 w 7099876"/>
              <a:gd name="connsiteY3138" fmla="*/ 4717673 h 6802432"/>
              <a:gd name="connsiteX3139" fmla="*/ 1625261 w 7099876"/>
              <a:gd name="connsiteY3139" fmla="*/ 4716916 h 6802432"/>
              <a:gd name="connsiteX3140" fmla="*/ 1618250 w 7099876"/>
              <a:gd name="connsiteY3140" fmla="*/ 4706059 h 6802432"/>
              <a:gd name="connsiteX3141" fmla="*/ 1623983 w 7099876"/>
              <a:gd name="connsiteY3141" fmla="*/ 4705996 h 6802432"/>
              <a:gd name="connsiteX3142" fmla="*/ 1571356 w 7099876"/>
              <a:gd name="connsiteY3142" fmla="*/ 4705254 h 6802432"/>
              <a:gd name="connsiteX3143" fmla="*/ 1595422 w 7099876"/>
              <a:gd name="connsiteY3143" fmla="*/ 4724029 h 6802432"/>
              <a:gd name="connsiteX3144" fmla="*/ 1587364 w 7099876"/>
              <a:gd name="connsiteY3144" fmla="*/ 4739295 h 6802432"/>
              <a:gd name="connsiteX3145" fmla="*/ 1571356 w 7099876"/>
              <a:gd name="connsiteY3145" fmla="*/ 4705254 h 6802432"/>
              <a:gd name="connsiteX3146" fmla="*/ 1521711 w 7099876"/>
              <a:gd name="connsiteY3146" fmla="*/ 4705248 h 6802432"/>
              <a:gd name="connsiteX3147" fmla="*/ 1529599 w 7099876"/>
              <a:gd name="connsiteY3147" fmla="*/ 4717465 h 6802432"/>
              <a:gd name="connsiteX3148" fmla="*/ 1526141 w 7099876"/>
              <a:gd name="connsiteY3148" fmla="*/ 4716662 h 6802432"/>
              <a:gd name="connsiteX3149" fmla="*/ 1518885 w 7099876"/>
              <a:gd name="connsiteY3149" fmla="*/ 4706076 h 6802432"/>
              <a:gd name="connsiteX3150" fmla="*/ 1521711 w 7099876"/>
              <a:gd name="connsiteY3150" fmla="*/ 4705248 h 6802432"/>
              <a:gd name="connsiteX3151" fmla="*/ 963271 w 7099876"/>
              <a:gd name="connsiteY3151" fmla="*/ 4703989 h 6802432"/>
              <a:gd name="connsiteX3152" fmla="*/ 971158 w 7099876"/>
              <a:gd name="connsiteY3152" fmla="*/ 4716205 h 6802432"/>
              <a:gd name="connsiteX3153" fmla="*/ 968333 w 7099876"/>
              <a:gd name="connsiteY3153" fmla="*/ 4717032 h 6802432"/>
              <a:gd name="connsiteX3154" fmla="*/ 960445 w 7099876"/>
              <a:gd name="connsiteY3154" fmla="*/ 4704816 h 6802432"/>
              <a:gd name="connsiteX3155" fmla="*/ 963271 w 7099876"/>
              <a:gd name="connsiteY3155" fmla="*/ 4703989 h 6802432"/>
              <a:gd name="connsiteX3156" fmla="*/ 968922 w 7099876"/>
              <a:gd name="connsiteY3156" fmla="*/ 4702336 h 6802432"/>
              <a:gd name="connsiteX3157" fmla="*/ 976810 w 7099876"/>
              <a:gd name="connsiteY3157" fmla="*/ 4714553 h 6802432"/>
              <a:gd name="connsiteX3158" fmla="*/ 973984 w 7099876"/>
              <a:gd name="connsiteY3158" fmla="*/ 4715379 h 6802432"/>
              <a:gd name="connsiteX3159" fmla="*/ 968922 w 7099876"/>
              <a:gd name="connsiteY3159" fmla="*/ 4702336 h 6802432"/>
              <a:gd name="connsiteX3160" fmla="*/ 2056415 w 7099876"/>
              <a:gd name="connsiteY3160" fmla="*/ 4701852 h 6802432"/>
              <a:gd name="connsiteX3161" fmla="*/ 2038718 w 7099876"/>
              <a:gd name="connsiteY3161" fmla="*/ 4721060 h 6802432"/>
              <a:gd name="connsiteX3162" fmla="*/ 2028712 w 7099876"/>
              <a:gd name="connsiteY3162" fmla="*/ 4735623 h 6802432"/>
              <a:gd name="connsiteX3163" fmla="*/ 2031262 w 7099876"/>
              <a:gd name="connsiteY3163" fmla="*/ 4734449 h 6802432"/>
              <a:gd name="connsiteX3164" fmla="*/ 2031637 w 7099876"/>
              <a:gd name="connsiteY3164" fmla="*/ 4733336 h 6802432"/>
              <a:gd name="connsiteX3165" fmla="*/ 2058501 w 7099876"/>
              <a:gd name="connsiteY3165" fmla="*/ 4717827 h 6802432"/>
              <a:gd name="connsiteX3166" fmla="*/ 2061412 w 7099876"/>
              <a:gd name="connsiteY3166" fmla="*/ 4715599 h 6802432"/>
              <a:gd name="connsiteX3167" fmla="*/ 2066142 w 7099876"/>
              <a:gd name="connsiteY3167" fmla="*/ 4707335 h 6802432"/>
              <a:gd name="connsiteX3168" fmla="*/ 2056415 w 7099876"/>
              <a:gd name="connsiteY3168" fmla="*/ 4701852 h 6802432"/>
              <a:gd name="connsiteX3169" fmla="*/ 1485300 w 7099876"/>
              <a:gd name="connsiteY3169" fmla="*/ 4701378 h 6802432"/>
              <a:gd name="connsiteX3170" fmla="*/ 1512497 w 7099876"/>
              <a:gd name="connsiteY3170" fmla="*/ 4734083 h 6802432"/>
              <a:gd name="connsiteX3171" fmla="*/ 1520166 w 7099876"/>
              <a:gd name="connsiteY3171" fmla="*/ 4731840 h 6802432"/>
              <a:gd name="connsiteX3172" fmla="*/ 1522722 w 7099876"/>
              <a:gd name="connsiteY3172" fmla="*/ 4731093 h 6802432"/>
              <a:gd name="connsiteX3173" fmla="*/ 1524661 w 7099876"/>
              <a:gd name="connsiteY3173" fmla="*/ 4757632 h 6802432"/>
              <a:gd name="connsiteX3174" fmla="*/ 1485300 w 7099876"/>
              <a:gd name="connsiteY3174" fmla="*/ 4701378 h 6802432"/>
              <a:gd name="connsiteX3175" fmla="*/ 341326 w 7099876"/>
              <a:gd name="connsiteY3175" fmla="*/ 4700006 h 6802432"/>
              <a:gd name="connsiteX3176" fmla="*/ 353448 w 7099876"/>
              <a:gd name="connsiteY3176" fmla="*/ 4723568 h 6802432"/>
              <a:gd name="connsiteX3177" fmla="*/ 338726 w 7099876"/>
              <a:gd name="connsiteY3177" fmla="*/ 4700767 h 6802432"/>
              <a:gd name="connsiteX3178" fmla="*/ 341326 w 7099876"/>
              <a:gd name="connsiteY3178" fmla="*/ 4700006 h 6802432"/>
              <a:gd name="connsiteX3179" fmla="*/ 1445658 w 7099876"/>
              <a:gd name="connsiteY3179" fmla="*/ 4698449 h 6802432"/>
              <a:gd name="connsiteX3180" fmla="*/ 1467083 w 7099876"/>
              <a:gd name="connsiteY3180" fmla="*/ 4721226 h 6802432"/>
              <a:gd name="connsiteX3181" fmla="*/ 1461430 w 7099876"/>
              <a:gd name="connsiteY3181" fmla="*/ 4722878 h 6802432"/>
              <a:gd name="connsiteX3182" fmla="*/ 1445658 w 7099876"/>
              <a:gd name="connsiteY3182" fmla="*/ 4698449 h 6802432"/>
              <a:gd name="connsiteX3183" fmla="*/ 5953615 w 7099876"/>
              <a:gd name="connsiteY3183" fmla="*/ 4697049 h 6802432"/>
              <a:gd name="connsiteX3184" fmla="*/ 5969990 w 7099876"/>
              <a:gd name="connsiteY3184" fmla="*/ 4705478 h 6802432"/>
              <a:gd name="connsiteX3185" fmla="*/ 5966510 w 7099876"/>
              <a:gd name="connsiteY3185" fmla="*/ 4710385 h 6802432"/>
              <a:gd name="connsiteX3186" fmla="*/ 5946653 w 7099876"/>
              <a:gd name="connsiteY3186" fmla="*/ 4706864 h 6802432"/>
              <a:gd name="connsiteX3187" fmla="*/ 992491 w 7099876"/>
              <a:gd name="connsiteY3187" fmla="*/ 4696352 h 6802432"/>
              <a:gd name="connsiteX3188" fmla="*/ 1002241 w 7099876"/>
              <a:gd name="connsiteY3188" fmla="*/ 4707116 h 6802432"/>
              <a:gd name="connsiteX3189" fmla="*/ 997531 w 7099876"/>
              <a:gd name="connsiteY3189" fmla="*/ 4708493 h 6802432"/>
              <a:gd name="connsiteX3190" fmla="*/ 992491 w 7099876"/>
              <a:gd name="connsiteY3190" fmla="*/ 4696352 h 6802432"/>
              <a:gd name="connsiteX3191" fmla="*/ 1654279 w 7099876"/>
              <a:gd name="connsiteY3191" fmla="*/ 4695523 h 6802432"/>
              <a:gd name="connsiteX3192" fmla="*/ 1651539 w 7099876"/>
              <a:gd name="connsiteY3192" fmla="*/ 4699953 h 6802432"/>
              <a:gd name="connsiteX3193" fmla="*/ 1646742 w 7099876"/>
              <a:gd name="connsiteY3193" fmla="*/ 4697727 h 6802432"/>
              <a:gd name="connsiteX3194" fmla="*/ 1654279 w 7099876"/>
              <a:gd name="connsiteY3194" fmla="*/ 4695523 h 6802432"/>
              <a:gd name="connsiteX3195" fmla="*/ 1541746 w 7099876"/>
              <a:gd name="connsiteY3195" fmla="*/ 4694403 h 6802432"/>
              <a:gd name="connsiteX3196" fmla="*/ 1542348 w 7099876"/>
              <a:gd name="connsiteY3196" fmla="*/ 4694600 h 6802432"/>
              <a:gd name="connsiteX3197" fmla="*/ 1545916 w 7099876"/>
              <a:gd name="connsiteY3197" fmla="*/ 4699381 h 6802432"/>
              <a:gd name="connsiteX3198" fmla="*/ 447821 w 7099876"/>
              <a:gd name="connsiteY3198" fmla="*/ 4692575 h 6802432"/>
              <a:gd name="connsiteX3199" fmla="*/ 459692 w 7099876"/>
              <a:gd name="connsiteY3199" fmla="*/ 4715727 h 6802432"/>
              <a:gd name="connsiteX3200" fmla="*/ 456199 w 7099876"/>
              <a:gd name="connsiteY3200" fmla="*/ 4715086 h 6802432"/>
              <a:gd name="connsiteX3201" fmla="*/ 447282 w 7099876"/>
              <a:gd name="connsiteY3201" fmla="*/ 4706045 h 6802432"/>
              <a:gd name="connsiteX3202" fmla="*/ 442642 w 7099876"/>
              <a:gd name="connsiteY3202" fmla="*/ 4694089 h 6802432"/>
              <a:gd name="connsiteX3203" fmla="*/ 447821 w 7099876"/>
              <a:gd name="connsiteY3203" fmla="*/ 4692575 h 6802432"/>
              <a:gd name="connsiteX3204" fmla="*/ 413723 w 7099876"/>
              <a:gd name="connsiteY3204" fmla="*/ 4692387 h 6802432"/>
              <a:gd name="connsiteX3205" fmla="*/ 431489 w 7099876"/>
              <a:gd name="connsiteY3205" fmla="*/ 4700744 h 6802432"/>
              <a:gd name="connsiteX3206" fmla="*/ 438850 w 7099876"/>
              <a:gd name="connsiteY3206" fmla="*/ 4712144 h 6802432"/>
              <a:gd name="connsiteX3207" fmla="*/ 475656 w 7099876"/>
              <a:gd name="connsiteY3207" fmla="*/ 4769147 h 6802432"/>
              <a:gd name="connsiteX3208" fmla="*/ 453129 w 7099876"/>
              <a:gd name="connsiteY3208" fmla="*/ 4748627 h 6802432"/>
              <a:gd name="connsiteX3209" fmla="*/ 455731 w 7099876"/>
              <a:gd name="connsiteY3209" fmla="*/ 4747866 h 6802432"/>
              <a:gd name="connsiteX3210" fmla="*/ 463092 w 7099876"/>
              <a:gd name="connsiteY3210" fmla="*/ 4759267 h 6802432"/>
              <a:gd name="connsiteX3211" fmla="*/ 460491 w 7099876"/>
              <a:gd name="connsiteY3211" fmla="*/ 4760029 h 6802432"/>
              <a:gd name="connsiteX3212" fmla="*/ 450529 w 7099876"/>
              <a:gd name="connsiteY3212" fmla="*/ 4749388 h 6802432"/>
              <a:gd name="connsiteX3213" fmla="*/ 443167 w 7099876"/>
              <a:gd name="connsiteY3213" fmla="*/ 4737988 h 6802432"/>
              <a:gd name="connsiteX3214" fmla="*/ 447927 w 7099876"/>
              <a:gd name="connsiteY3214" fmla="*/ 4750149 h 6802432"/>
              <a:gd name="connsiteX3215" fmla="*/ 442724 w 7099876"/>
              <a:gd name="connsiteY3215" fmla="*/ 4751671 h 6802432"/>
              <a:gd name="connsiteX3216" fmla="*/ 435362 w 7099876"/>
              <a:gd name="connsiteY3216" fmla="*/ 4740271 h 6802432"/>
              <a:gd name="connsiteX3217" fmla="*/ 437965 w 7099876"/>
              <a:gd name="connsiteY3217" fmla="*/ 4739510 h 6802432"/>
              <a:gd name="connsiteX3218" fmla="*/ 413279 w 7099876"/>
              <a:gd name="connsiteY3218" fmla="*/ 4706069 h 6802432"/>
              <a:gd name="connsiteX3219" fmla="*/ 413723 w 7099876"/>
              <a:gd name="connsiteY3219" fmla="*/ 4692387 h 6802432"/>
              <a:gd name="connsiteX3220" fmla="*/ 595204 w 7099876"/>
              <a:gd name="connsiteY3220" fmla="*/ 4690619 h 6802432"/>
              <a:gd name="connsiteX3221" fmla="*/ 603093 w 7099876"/>
              <a:gd name="connsiteY3221" fmla="*/ 4702836 h 6802432"/>
              <a:gd name="connsiteX3222" fmla="*/ 600267 w 7099876"/>
              <a:gd name="connsiteY3222" fmla="*/ 4703662 h 6802432"/>
              <a:gd name="connsiteX3223" fmla="*/ 592378 w 7099876"/>
              <a:gd name="connsiteY3223" fmla="*/ 4691446 h 6802432"/>
              <a:gd name="connsiteX3224" fmla="*/ 595204 w 7099876"/>
              <a:gd name="connsiteY3224" fmla="*/ 4690619 h 6802432"/>
              <a:gd name="connsiteX3225" fmla="*/ 929406 w 7099876"/>
              <a:gd name="connsiteY3225" fmla="*/ 4689692 h 6802432"/>
              <a:gd name="connsiteX3226" fmla="*/ 937294 w 7099876"/>
              <a:gd name="connsiteY3226" fmla="*/ 4701908 h 6802432"/>
              <a:gd name="connsiteX3227" fmla="*/ 934468 w 7099876"/>
              <a:gd name="connsiteY3227" fmla="*/ 4702735 h 6802432"/>
              <a:gd name="connsiteX3228" fmla="*/ 931643 w 7099876"/>
              <a:gd name="connsiteY3228" fmla="*/ 4703561 h 6802432"/>
              <a:gd name="connsiteX3229" fmla="*/ 923755 w 7099876"/>
              <a:gd name="connsiteY3229" fmla="*/ 4691345 h 6802432"/>
              <a:gd name="connsiteX3230" fmla="*/ 926579 w 7099876"/>
              <a:gd name="connsiteY3230" fmla="*/ 4690519 h 6802432"/>
              <a:gd name="connsiteX3231" fmla="*/ 929406 w 7099876"/>
              <a:gd name="connsiteY3231" fmla="*/ 4689692 h 6802432"/>
              <a:gd name="connsiteX3232" fmla="*/ 467271 w 7099876"/>
              <a:gd name="connsiteY3232" fmla="*/ 4689311 h 6802432"/>
              <a:gd name="connsiteX3233" fmla="*/ 488960 w 7099876"/>
              <a:gd name="connsiteY3233" fmla="*/ 4722902 h 6802432"/>
              <a:gd name="connsiteX3234" fmla="*/ 486370 w 7099876"/>
              <a:gd name="connsiteY3234" fmla="*/ 4723659 h 6802432"/>
              <a:gd name="connsiteX3235" fmla="*/ 493597 w 7099876"/>
              <a:gd name="connsiteY3235" fmla="*/ 4734854 h 6802432"/>
              <a:gd name="connsiteX3236" fmla="*/ 491549 w 7099876"/>
              <a:gd name="connsiteY3236" fmla="*/ 4722144 h 6802432"/>
              <a:gd name="connsiteX3237" fmla="*/ 501367 w 7099876"/>
              <a:gd name="connsiteY3237" fmla="*/ 4732582 h 6802432"/>
              <a:gd name="connsiteX3238" fmla="*/ 510649 w 7099876"/>
              <a:gd name="connsiteY3238" fmla="*/ 4756492 h 6802432"/>
              <a:gd name="connsiteX3239" fmla="*/ 525108 w 7099876"/>
              <a:gd name="connsiteY3239" fmla="*/ 4778885 h 6802432"/>
              <a:gd name="connsiteX3240" fmla="*/ 519927 w 7099876"/>
              <a:gd name="connsiteY3240" fmla="*/ 4780400 h 6802432"/>
              <a:gd name="connsiteX3241" fmla="*/ 505468 w 7099876"/>
              <a:gd name="connsiteY3241" fmla="*/ 4758007 h 6802432"/>
              <a:gd name="connsiteX3242" fmla="*/ 510106 w 7099876"/>
              <a:gd name="connsiteY3242" fmla="*/ 4769960 h 6802432"/>
              <a:gd name="connsiteX3243" fmla="*/ 495106 w 7099876"/>
              <a:gd name="connsiteY3243" fmla="*/ 4761038 h 6802432"/>
              <a:gd name="connsiteX3244" fmla="*/ 480646 w 7099876"/>
              <a:gd name="connsiteY3244" fmla="*/ 4738641 h 6802432"/>
              <a:gd name="connsiteX3245" fmla="*/ 469934 w 7099876"/>
              <a:gd name="connsiteY3245" fmla="*/ 4727254 h 6802432"/>
              <a:gd name="connsiteX3246" fmla="*/ 472762 w 7099876"/>
              <a:gd name="connsiteY3246" fmla="*/ 4726428 h 6802432"/>
              <a:gd name="connsiteX3247" fmla="*/ 464875 w 7099876"/>
              <a:gd name="connsiteY3247" fmla="*/ 4714215 h 6802432"/>
              <a:gd name="connsiteX3248" fmla="*/ 467701 w 7099876"/>
              <a:gd name="connsiteY3248" fmla="*/ 4713388 h 6802432"/>
              <a:gd name="connsiteX3249" fmla="*/ 480647 w 7099876"/>
              <a:gd name="connsiteY3249" fmla="*/ 4738642 h 6802432"/>
              <a:gd name="connsiteX3250" fmla="*/ 491007 w 7099876"/>
              <a:gd name="connsiteY3250" fmla="*/ 4735611 h 6802432"/>
              <a:gd name="connsiteX3251" fmla="*/ 483779 w 7099876"/>
              <a:gd name="connsiteY3251" fmla="*/ 4724416 h 6802432"/>
              <a:gd name="connsiteX3252" fmla="*/ 456908 w 7099876"/>
              <a:gd name="connsiteY3252" fmla="*/ 4692342 h 6802432"/>
              <a:gd name="connsiteX3253" fmla="*/ 467271 w 7099876"/>
              <a:gd name="connsiteY3253" fmla="*/ 4689311 h 6802432"/>
              <a:gd name="connsiteX3254" fmla="*/ 602740 w 7099876"/>
              <a:gd name="connsiteY3254" fmla="*/ 4688416 h 6802432"/>
              <a:gd name="connsiteX3255" fmla="*/ 624164 w 7099876"/>
              <a:gd name="connsiteY3255" fmla="*/ 4711193 h 6802432"/>
              <a:gd name="connsiteX3256" fmla="*/ 602740 w 7099876"/>
              <a:gd name="connsiteY3256" fmla="*/ 4688416 h 6802432"/>
              <a:gd name="connsiteX3257" fmla="*/ 5987826 w 7099876"/>
              <a:gd name="connsiteY3257" fmla="*/ 4688216 h 6802432"/>
              <a:gd name="connsiteX3258" fmla="*/ 5977567 w 7099876"/>
              <a:gd name="connsiteY3258" fmla="*/ 4702679 h 6802432"/>
              <a:gd name="connsiteX3259" fmla="*/ 5962561 w 7099876"/>
              <a:gd name="connsiteY3259" fmla="*/ 4688376 h 6802432"/>
              <a:gd name="connsiteX3260" fmla="*/ 5987826 w 7099876"/>
              <a:gd name="connsiteY3260" fmla="*/ 4688216 h 6802432"/>
              <a:gd name="connsiteX3261" fmla="*/ 1849851 w 7099876"/>
              <a:gd name="connsiteY3261" fmla="*/ 4685451 h 6802432"/>
              <a:gd name="connsiteX3262" fmla="*/ 1855563 w 7099876"/>
              <a:gd name="connsiteY3262" fmla="*/ 4689907 h 6802432"/>
              <a:gd name="connsiteX3263" fmla="*/ 1857108 w 7099876"/>
              <a:gd name="connsiteY3263" fmla="*/ 4694901 h 6802432"/>
              <a:gd name="connsiteX3264" fmla="*/ 1852737 w 7099876"/>
              <a:gd name="connsiteY3264" fmla="*/ 4690733 h 6802432"/>
              <a:gd name="connsiteX3265" fmla="*/ 1849851 w 7099876"/>
              <a:gd name="connsiteY3265" fmla="*/ 4685451 h 6802432"/>
              <a:gd name="connsiteX3266" fmla="*/ 900797 w 7099876"/>
              <a:gd name="connsiteY3266" fmla="*/ 4683536 h 6802432"/>
              <a:gd name="connsiteX3267" fmla="*/ 908684 w 7099876"/>
              <a:gd name="connsiteY3267" fmla="*/ 4695752 h 6802432"/>
              <a:gd name="connsiteX3268" fmla="*/ 905859 w 7099876"/>
              <a:gd name="connsiteY3268" fmla="*/ 4696579 h 6802432"/>
              <a:gd name="connsiteX3269" fmla="*/ 897971 w 7099876"/>
              <a:gd name="connsiteY3269" fmla="*/ 4684362 h 6802432"/>
              <a:gd name="connsiteX3270" fmla="*/ 900797 w 7099876"/>
              <a:gd name="connsiteY3270" fmla="*/ 4683536 h 6802432"/>
              <a:gd name="connsiteX3271" fmla="*/ 903151 w 7099876"/>
              <a:gd name="connsiteY3271" fmla="*/ 4682848 h 6802432"/>
              <a:gd name="connsiteX3272" fmla="*/ 913393 w 7099876"/>
              <a:gd name="connsiteY3272" fmla="*/ 4694375 h 6802432"/>
              <a:gd name="connsiteX3273" fmla="*/ 911039 w 7099876"/>
              <a:gd name="connsiteY3273" fmla="*/ 4695064 h 6802432"/>
              <a:gd name="connsiteX3274" fmla="*/ 903151 w 7099876"/>
              <a:gd name="connsiteY3274" fmla="*/ 4682848 h 6802432"/>
              <a:gd name="connsiteX3275" fmla="*/ 1183850 w 7099876"/>
              <a:gd name="connsiteY3275" fmla="*/ 4681434 h 6802432"/>
              <a:gd name="connsiteX3276" fmla="*/ 1197873 w 7099876"/>
              <a:gd name="connsiteY3276" fmla="*/ 4703149 h 6802432"/>
              <a:gd name="connsiteX3277" fmla="*/ 1195048 w 7099876"/>
              <a:gd name="connsiteY3277" fmla="*/ 4703976 h 6802432"/>
              <a:gd name="connsiteX3278" fmla="*/ 1188036 w 7099876"/>
              <a:gd name="connsiteY3278" fmla="*/ 4693117 h 6802432"/>
              <a:gd name="connsiteX3279" fmla="*/ 1183850 w 7099876"/>
              <a:gd name="connsiteY3279" fmla="*/ 4681434 h 6802432"/>
              <a:gd name="connsiteX3280" fmla="*/ 1090775 w 7099876"/>
              <a:gd name="connsiteY3280" fmla="*/ 4681221 h 6802432"/>
              <a:gd name="connsiteX3281" fmla="*/ 1101489 w 7099876"/>
              <a:gd name="connsiteY3281" fmla="*/ 4692611 h 6802432"/>
              <a:gd name="connsiteX3282" fmla="*/ 1098663 w 7099876"/>
              <a:gd name="connsiteY3282" fmla="*/ 4693437 h 6802432"/>
              <a:gd name="connsiteX3283" fmla="*/ 1090775 w 7099876"/>
              <a:gd name="connsiteY3283" fmla="*/ 4681221 h 6802432"/>
              <a:gd name="connsiteX3284" fmla="*/ 1518506 w 7099876"/>
              <a:gd name="connsiteY3284" fmla="*/ 4680775 h 6802432"/>
              <a:gd name="connsiteX3285" fmla="*/ 1528326 w 7099876"/>
              <a:gd name="connsiteY3285" fmla="*/ 4691213 h 6802432"/>
              <a:gd name="connsiteX3286" fmla="*/ 1530915 w 7099876"/>
              <a:gd name="connsiteY3286" fmla="*/ 4690455 h 6802432"/>
              <a:gd name="connsiteX3287" fmla="*/ 1535555 w 7099876"/>
              <a:gd name="connsiteY3287" fmla="*/ 4702411 h 6802432"/>
              <a:gd name="connsiteX3288" fmla="*/ 1533085 w 7099876"/>
              <a:gd name="connsiteY3288" fmla="*/ 4708124 h 6802432"/>
              <a:gd name="connsiteX3289" fmla="*/ 1525194 w 7099876"/>
              <a:gd name="connsiteY3289" fmla="*/ 4705441 h 6802432"/>
              <a:gd name="connsiteX3290" fmla="*/ 1520556 w 7099876"/>
              <a:gd name="connsiteY3290" fmla="*/ 4693486 h 6802432"/>
              <a:gd name="connsiteX3291" fmla="*/ 1518506 w 7099876"/>
              <a:gd name="connsiteY3291" fmla="*/ 4680775 h 6802432"/>
              <a:gd name="connsiteX3292" fmla="*/ 322322 w 7099876"/>
              <a:gd name="connsiteY3292" fmla="*/ 4680151 h 6802432"/>
              <a:gd name="connsiteX3293" fmla="*/ 344372 w 7099876"/>
              <a:gd name="connsiteY3293" fmla="*/ 4685563 h 6802432"/>
              <a:gd name="connsiteX3294" fmla="*/ 351733 w 7099876"/>
              <a:gd name="connsiteY3294" fmla="*/ 4696962 h 6802432"/>
              <a:gd name="connsiteX3295" fmla="*/ 346974 w 7099876"/>
              <a:gd name="connsiteY3295" fmla="*/ 4684801 h 6802432"/>
              <a:gd name="connsiteX3296" fmla="*/ 388152 w 7099876"/>
              <a:gd name="connsiteY3296" fmla="*/ 4686312 h 6802432"/>
              <a:gd name="connsiteX3297" fmla="*/ 408077 w 7099876"/>
              <a:gd name="connsiteY3297" fmla="*/ 4707591 h 6802432"/>
              <a:gd name="connsiteX3298" fmla="*/ 410679 w 7099876"/>
              <a:gd name="connsiteY3298" fmla="*/ 4706829 h 6802432"/>
              <a:gd name="connsiteX3299" fmla="*/ 415439 w 7099876"/>
              <a:gd name="connsiteY3299" fmla="*/ 4718992 h 6802432"/>
              <a:gd name="connsiteX3300" fmla="*/ 437521 w 7099876"/>
              <a:gd name="connsiteY3300" fmla="*/ 4753192 h 6802432"/>
              <a:gd name="connsiteX3301" fmla="*/ 434920 w 7099876"/>
              <a:gd name="connsiteY3301" fmla="*/ 4753953 h 6802432"/>
              <a:gd name="connsiteX3302" fmla="*/ 429717 w 7099876"/>
              <a:gd name="connsiteY3302" fmla="*/ 4755474 h 6802432"/>
              <a:gd name="connsiteX3303" fmla="*/ 414996 w 7099876"/>
              <a:gd name="connsiteY3303" fmla="*/ 4732674 h 6802432"/>
              <a:gd name="connsiteX3304" fmla="*/ 409792 w 7099876"/>
              <a:gd name="connsiteY3304" fmla="*/ 4734195 h 6802432"/>
              <a:gd name="connsiteX3305" fmla="*/ 417154 w 7099876"/>
              <a:gd name="connsiteY3305" fmla="*/ 4745596 h 6802432"/>
              <a:gd name="connsiteX3306" fmla="*/ 414552 w 7099876"/>
              <a:gd name="connsiteY3306" fmla="*/ 4746357 h 6802432"/>
              <a:gd name="connsiteX3307" fmla="*/ 411951 w 7099876"/>
              <a:gd name="connsiteY3307" fmla="*/ 4747117 h 6802432"/>
              <a:gd name="connsiteX3308" fmla="*/ 407191 w 7099876"/>
              <a:gd name="connsiteY3308" fmla="*/ 4734956 h 6802432"/>
              <a:gd name="connsiteX3309" fmla="*/ 399831 w 7099876"/>
              <a:gd name="connsiteY3309" fmla="*/ 4723557 h 6802432"/>
              <a:gd name="connsiteX3310" fmla="*/ 399386 w 7099876"/>
              <a:gd name="connsiteY3310" fmla="*/ 4737238 h 6802432"/>
              <a:gd name="connsiteX3311" fmla="*/ 386823 w 7099876"/>
              <a:gd name="connsiteY3311" fmla="*/ 4727359 h 6802432"/>
              <a:gd name="connsiteX3312" fmla="*/ 384221 w 7099876"/>
              <a:gd name="connsiteY3312" fmla="*/ 4728120 h 6802432"/>
              <a:gd name="connsiteX3313" fmla="*/ 371214 w 7099876"/>
              <a:gd name="connsiteY3313" fmla="*/ 4731924 h 6802432"/>
              <a:gd name="connsiteX3314" fmla="*/ 366455 w 7099876"/>
              <a:gd name="connsiteY3314" fmla="*/ 4719762 h 6802432"/>
              <a:gd name="connsiteX3315" fmla="*/ 351291 w 7099876"/>
              <a:gd name="connsiteY3315" fmla="*/ 4710645 h 6802432"/>
              <a:gd name="connsiteX3316" fmla="*/ 341326 w 7099876"/>
              <a:gd name="connsiteY3316" fmla="*/ 4700006 h 6802432"/>
              <a:gd name="connsiteX3317" fmla="*/ 328763 w 7099876"/>
              <a:gd name="connsiteY3317" fmla="*/ 4690126 h 6802432"/>
              <a:gd name="connsiteX3318" fmla="*/ 333524 w 7099876"/>
              <a:gd name="connsiteY3318" fmla="*/ 4702289 h 6802432"/>
              <a:gd name="connsiteX3319" fmla="*/ 320959 w 7099876"/>
              <a:gd name="connsiteY3319" fmla="*/ 4692409 h 6802432"/>
              <a:gd name="connsiteX3320" fmla="*/ 340442 w 7099876"/>
              <a:gd name="connsiteY3320" fmla="*/ 4727370 h 6802432"/>
              <a:gd name="connsiteX3321" fmla="*/ 327878 w 7099876"/>
              <a:gd name="connsiteY3321" fmla="*/ 4717492 h 6802432"/>
              <a:gd name="connsiteX3322" fmla="*/ 305795 w 7099876"/>
              <a:gd name="connsiteY3322" fmla="*/ 4683290 h 6802432"/>
              <a:gd name="connsiteX3323" fmla="*/ 322322 w 7099876"/>
              <a:gd name="connsiteY3323" fmla="*/ 4680151 h 6802432"/>
              <a:gd name="connsiteX3324" fmla="*/ 617205 w 7099876"/>
              <a:gd name="connsiteY3324" fmla="*/ 4678738 h 6802432"/>
              <a:gd name="connsiteX3325" fmla="*/ 624401 w 7099876"/>
              <a:gd name="connsiteY3325" fmla="*/ 4682079 h 6802432"/>
              <a:gd name="connsiteX3326" fmla="*/ 640177 w 7099876"/>
              <a:gd name="connsiteY3326" fmla="*/ 4706511 h 6802432"/>
              <a:gd name="connsiteX3327" fmla="*/ 615923 w 7099876"/>
              <a:gd name="connsiteY3327" fmla="*/ 4684557 h 6802432"/>
              <a:gd name="connsiteX3328" fmla="*/ 617205 w 7099876"/>
              <a:gd name="connsiteY3328" fmla="*/ 4678738 h 6802432"/>
              <a:gd name="connsiteX3329" fmla="*/ 973671 w 7099876"/>
              <a:gd name="connsiteY3329" fmla="*/ 4676744 h 6802432"/>
              <a:gd name="connsiteX3330" fmla="*/ 983070 w 7099876"/>
              <a:gd name="connsiteY3330" fmla="*/ 4686098 h 6802432"/>
              <a:gd name="connsiteX3331" fmla="*/ 983992 w 7099876"/>
              <a:gd name="connsiteY3331" fmla="*/ 4697929 h 6802432"/>
              <a:gd name="connsiteX3332" fmla="*/ 973671 w 7099876"/>
              <a:gd name="connsiteY3332" fmla="*/ 4676744 h 6802432"/>
              <a:gd name="connsiteX3333" fmla="*/ 1022563 w 7099876"/>
              <a:gd name="connsiteY3333" fmla="*/ 4676161 h 6802432"/>
              <a:gd name="connsiteX3334" fmla="*/ 1047822 w 7099876"/>
              <a:gd name="connsiteY3334" fmla="*/ 4696203 h 6802432"/>
              <a:gd name="connsiteX3335" fmla="*/ 1057218 w 7099876"/>
              <a:gd name="connsiteY3335" fmla="*/ 4734600 h 6802432"/>
              <a:gd name="connsiteX3336" fmla="*/ 1016740 w 7099876"/>
              <a:gd name="connsiteY3336" fmla="*/ 4705293 h 6802432"/>
              <a:gd name="connsiteX3337" fmla="*/ 1009613 w 7099876"/>
              <a:gd name="connsiteY3337" fmla="*/ 4679948 h 6802432"/>
              <a:gd name="connsiteX3338" fmla="*/ 1012203 w 7099876"/>
              <a:gd name="connsiteY3338" fmla="*/ 4679191 h 6802432"/>
              <a:gd name="connsiteX3339" fmla="*/ 1019651 w 7099876"/>
              <a:gd name="connsiteY3339" fmla="*/ 4690726 h 6802432"/>
              <a:gd name="connsiteX3340" fmla="*/ 1030013 w 7099876"/>
              <a:gd name="connsiteY3340" fmla="*/ 4687697 h 6802432"/>
              <a:gd name="connsiteX3341" fmla="*/ 1019974 w 7099876"/>
              <a:gd name="connsiteY3341" fmla="*/ 4676918 h 6802432"/>
              <a:gd name="connsiteX3342" fmla="*/ 1022563 w 7099876"/>
              <a:gd name="connsiteY3342" fmla="*/ 4676161 h 6802432"/>
              <a:gd name="connsiteX3343" fmla="*/ 6126814 w 7099876"/>
              <a:gd name="connsiteY3343" fmla="*/ 4674815 h 6802432"/>
              <a:gd name="connsiteX3344" fmla="*/ 6135321 w 7099876"/>
              <a:gd name="connsiteY3344" fmla="*/ 4675286 h 6802432"/>
              <a:gd name="connsiteX3345" fmla="*/ 6140416 w 7099876"/>
              <a:gd name="connsiteY3345" fmla="*/ 4697651 h 6802432"/>
              <a:gd name="connsiteX3346" fmla="*/ 6128480 w 7099876"/>
              <a:gd name="connsiteY3346" fmla="*/ 4684928 h 6802432"/>
              <a:gd name="connsiteX3347" fmla="*/ 6126144 w 7099876"/>
              <a:gd name="connsiteY3347" fmla="*/ 4677144 h 6802432"/>
              <a:gd name="connsiteX3348" fmla="*/ 6126814 w 7099876"/>
              <a:gd name="connsiteY3348" fmla="*/ 4674815 h 6802432"/>
              <a:gd name="connsiteX3349" fmla="*/ 1628144 w 7099876"/>
              <a:gd name="connsiteY3349" fmla="*/ 4674127 h 6802432"/>
              <a:gd name="connsiteX3350" fmla="*/ 1635507 w 7099876"/>
              <a:gd name="connsiteY3350" fmla="*/ 4685527 h 6802432"/>
              <a:gd name="connsiteX3351" fmla="*/ 1632870 w 7099876"/>
              <a:gd name="connsiteY3351" fmla="*/ 4686299 h 6802432"/>
              <a:gd name="connsiteX3352" fmla="*/ 1650229 w 7099876"/>
              <a:gd name="connsiteY3352" fmla="*/ 4708328 h 6802432"/>
              <a:gd name="connsiteX3353" fmla="*/ 1646258 w 7099876"/>
              <a:gd name="connsiteY3353" fmla="*/ 4717958 h 6802432"/>
              <a:gd name="connsiteX3354" fmla="*/ 1641466 w 7099876"/>
              <a:gd name="connsiteY3354" fmla="*/ 4716606 h 6802432"/>
              <a:gd name="connsiteX3355" fmla="*/ 1629681 w 7099876"/>
              <a:gd name="connsiteY3355" fmla="*/ 4700783 h 6802432"/>
              <a:gd name="connsiteX3356" fmla="*/ 1630232 w 7099876"/>
              <a:gd name="connsiteY3356" fmla="*/ 4687069 h 6802432"/>
              <a:gd name="connsiteX3357" fmla="*/ 1625509 w 7099876"/>
              <a:gd name="connsiteY3357" fmla="*/ 4674897 h 6802432"/>
              <a:gd name="connsiteX3358" fmla="*/ 1628144 w 7099876"/>
              <a:gd name="connsiteY3358" fmla="*/ 4674127 h 6802432"/>
              <a:gd name="connsiteX3359" fmla="*/ 800712 w 7099876"/>
              <a:gd name="connsiteY3359" fmla="*/ 4672469 h 6802432"/>
              <a:gd name="connsiteX3360" fmla="*/ 814733 w 7099876"/>
              <a:gd name="connsiteY3360" fmla="*/ 4694185 h 6802432"/>
              <a:gd name="connsiteX3361" fmla="*/ 804897 w 7099876"/>
              <a:gd name="connsiteY3361" fmla="*/ 4684152 h 6802432"/>
              <a:gd name="connsiteX3362" fmla="*/ 797887 w 7099876"/>
              <a:gd name="connsiteY3362" fmla="*/ 4673296 h 6802432"/>
              <a:gd name="connsiteX3363" fmla="*/ 800712 w 7099876"/>
              <a:gd name="connsiteY3363" fmla="*/ 4672469 h 6802432"/>
              <a:gd name="connsiteX3364" fmla="*/ 1146652 w 7099876"/>
              <a:gd name="connsiteY3364" fmla="*/ 4672004 h 6802432"/>
              <a:gd name="connsiteX3365" fmla="*/ 1168342 w 7099876"/>
              <a:gd name="connsiteY3365" fmla="*/ 4685161 h 6802432"/>
              <a:gd name="connsiteX3366" fmla="*/ 1167184 w 7099876"/>
              <a:gd name="connsiteY3366" fmla="*/ 4726641 h 6802432"/>
              <a:gd name="connsiteX3367" fmla="*/ 1177242 w 7099876"/>
              <a:gd name="connsiteY3367" fmla="*/ 4737414 h 6802432"/>
              <a:gd name="connsiteX3368" fmla="*/ 1181310 w 7099876"/>
              <a:gd name="connsiteY3368" fmla="*/ 4777369 h 6802432"/>
              <a:gd name="connsiteX3369" fmla="*/ 1196207 w 7099876"/>
              <a:gd name="connsiteY3369" fmla="*/ 4800441 h 6802432"/>
              <a:gd name="connsiteX3370" fmla="*/ 1203656 w 7099876"/>
              <a:gd name="connsiteY3370" fmla="*/ 4811978 h 6802432"/>
              <a:gd name="connsiteX3371" fmla="*/ 1226388 w 7099876"/>
              <a:gd name="connsiteY3371" fmla="*/ 4832759 h 6802432"/>
              <a:gd name="connsiteX3372" fmla="*/ 1215942 w 7099876"/>
              <a:gd name="connsiteY3372" fmla="*/ 4835814 h 6802432"/>
              <a:gd name="connsiteX3373" fmla="*/ 1233452 w 7099876"/>
              <a:gd name="connsiteY3373" fmla="*/ 4858122 h 6802432"/>
              <a:gd name="connsiteX3374" fmla="*/ 1229439 w 7099876"/>
              <a:gd name="connsiteY3374" fmla="*/ 4862727 h 6802432"/>
              <a:gd name="connsiteX3375" fmla="*/ 1218167 w 7099876"/>
              <a:gd name="connsiteY3375" fmla="*/ 4848878 h 6802432"/>
              <a:gd name="connsiteX3376" fmla="*/ 1200272 w 7099876"/>
              <a:gd name="connsiteY3376" fmla="*/ 4840397 h 6802432"/>
              <a:gd name="connsiteX3377" fmla="*/ 1185374 w 7099876"/>
              <a:gd name="connsiteY3377" fmla="*/ 4817323 h 6802432"/>
              <a:gd name="connsiteX3378" fmla="*/ 1185760 w 7099876"/>
              <a:gd name="connsiteY3378" fmla="*/ 4803496 h 6802432"/>
              <a:gd name="connsiteX3379" fmla="*/ 1183149 w 7099876"/>
              <a:gd name="connsiteY3379" fmla="*/ 4804259 h 6802432"/>
              <a:gd name="connsiteX3380" fmla="*/ 1168252 w 7099876"/>
              <a:gd name="connsiteY3380" fmla="*/ 4781187 h 6802432"/>
              <a:gd name="connsiteX3381" fmla="*/ 1180922 w 7099876"/>
              <a:gd name="connsiteY3381" fmla="*/ 4791196 h 6802432"/>
              <a:gd name="connsiteX3382" fmla="*/ 1188372 w 7099876"/>
              <a:gd name="connsiteY3382" fmla="*/ 4802733 h 6802432"/>
              <a:gd name="connsiteX3383" fmla="*/ 1193596 w 7099876"/>
              <a:gd name="connsiteY3383" fmla="*/ 4801205 h 6802432"/>
              <a:gd name="connsiteX3384" fmla="*/ 1180922 w 7099876"/>
              <a:gd name="connsiteY3384" fmla="*/ 4791196 h 6802432"/>
              <a:gd name="connsiteX3385" fmla="*/ 1158576 w 7099876"/>
              <a:gd name="connsiteY3385" fmla="*/ 4756587 h 6802432"/>
              <a:gd name="connsiteX3386" fmla="*/ 1131394 w 7099876"/>
              <a:gd name="connsiteY3386" fmla="*/ 4709681 h 6802432"/>
              <a:gd name="connsiteX3387" fmla="*/ 1120948 w 7099876"/>
              <a:gd name="connsiteY3387" fmla="*/ 4712736 h 6802432"/>
              <a:gd name="connsiteX3388" fmla="*/ 1108661 w 7099876"/>
              <a:gd name="connsiteY3388" fmla="*/ 4688899 h 6802432"/>
              <a:gd name="connsiteX3389" fmla="*/ 1146652 w 7099876"/>
              <a:gd name="connsiteY3389" fmla="*/ 4672004 h 6802432"/>
              <a:gd name="connsiteX3390" fmla="*/ 1781377 w 7099876"/>
              <a:gd name="connsiteY3390" fmla="*/ 4671260 h 6802432"/>
              <a:gd name="connsiteX3391" fmla="*/ 1791416 w 7099876"/>
              <a:gd name="connsiteY3391" fmla="*/ 4682040 h 6802432"/>
              <a:gd name="connsiteX3392" fmla="*/ 1804169 w 7099876"/>
              <a:gd name="connsiteY3392" fmla="*/ 4709167 h 6802432"/>
              <a:gd name="connsiteX3393" fmla="*/ 1798542 w 7099876"/>
              <a:gd name="connsiteY3393" fmla="*/ 4707384 h 6802432"/>
              <a:gd name="connsiteX3394" fmla="*/ 1781377 w 7099876"/>
              <a:gd name="connsiteY3394" fmla="*/ 4671260 h 6802432"/>
              <a:gd name="connsiteX3395" fmla="*/ 530140 w 7099876"/>
              <a:gd name="connsiteY3395" fmla="*/ 4670924 h 6802432"/>
              <a:gd name="connsiteX3396" fmla="*/ 549238 w 7099876"/>
              <a:gd name="connsiteY3396" fmla="*/ 4705273 h 6802432"/>
              <a:gd name="connsiteX3397" fmla="*/ 544059 w 7099876"/>
              <a:gd name="connsiteY3397" fmla="*/ 4706789 h 6802432"/>
              <a:gd name="connsiteX3398" fmla="*/ 522369 w 7099876"/>
              <a:gd name="connsiteY3398" fmla="*/ 4673197 h 6802432"/>
              <a:gd name="connsiteX3399" fmla="*/ 530140 w 7099876"/>
              <a:gd name="connsiteY3399" fmla="*/ 4670924 h 6802432"/>
              <a:gd name="connsiteX3400" fmla="*/ 1519046 w 7099876"/>
              <a:gd name="connsiteY3400" fmla="*/ 4667305 h 6802432"/>
              <a:gd name="connsiteX3401" fmla="*/ 1541746 w 7099876"/>
              <a:gd name="connsiteY3401" fmla="*/ 4694403 h 6802432"/>
              <a:gd name="connsiteX3402" fmla="*/ 1541005 w 7099876"/>
              <a:gd name="connsiteY3402" fmla="*/ 4694161 h 6802432"/>
              <a:gd name="connsiteX3403" fmla="*/ 1536094 w 7099876"/>
              <a:gd name="connsiteY3403" fmla="*/ 4688940 h 6802432"/>
              <a:gd name="connsiteX3404" fmla="*/ 1538146 w 7099876"/>
              <a:gd name="connsiteY3404" fmla="*/ 4701654 h 6802432"/>
              <a:gd name="connsiteX3405" fmla="*/ 1530915 w 7099876"/>
              <a:gd name="connsiteY3405" fmla="*/ 4690455 h 6802432"/>
              <a:gd name="connsiteX3406" fmla="*/ 1519046 w 7099876"/>
              <a:gd name="connsiteY3406" fmla="*/ 4667305 h 6802432"/>
              <a:gd name="connsiteX3407" fmla="*/ 2037539 w 7099876"/>
              <a:gd name="connsiteY3407" fmla="*/ 4666811 h 6802432"/>
              <a:gd name="connsiteX3408" fmla="*/ 2039618 w 7099876"/>
              <a:gd name="connsiteY3408" fmla="*/ 4676932 h 6802432"/>
              <a:gd name="connsiteX3409" fmla="*/ 2039198 w 7099876"/>
              <a:gd name="connsiteY3409" fmla="*/ 4677546 h 6802432"/>
              <a:gd name="connsiteX3410" fmla="*/ 2040568 w 7099876"/>
              <a:gd name="connsiteY3410" fmla="*/ 4680259 h 6802432"/>
              <a:gd name="connsiteX3411" fmla="*/ 2037409 w 7099876"/>
              <a:gd name="connsiteY3411" fmla="*/ 4686981 h 6802432"/>
              <a:gd name="connsiteX3412" fmla="*/ 2030033 w 7099876"/>
              <a:gd name="connsiteY3412" fmla="*/ 4692202 h 6802432"/>
              <a:gd name="connsiteX3413" fmla="*/ 2028865 w 7099876"/>
              <a:gd name="connsiteY3413" fmla="*/ 4692582 h 6802432"/>
              <a:gd name="connsiteX3414" fmla="*/ 2027430 w 7099876"/>
              <a:gd name="connsiteY3414" fmla="*/ 4694672 h 6802432"/>
              <a:gd name="connsiteX3415" fmla="*/ 2030096 w 7099876"/>
              <a:gd name="connsiteY3415" fmla="*/ 4700652 h 6802432"/>
              <a:gd name="connsiteX3416" fmla="*/ 2015758 w 7099876"/>
              <a:gd name="connsiteY3416" fmla="*/ 4714942 h 6802432"/>
              <a:gd name="connsiteX3417" fmla="*/ 2015660 w 7099876"/>
              <a:gd name="connsiteY3417" fmla="*/ 4705751 h 6802432"/>
              <a:gd name="connsiteX3418" fmla="*/ 2010183 w 7099876"/>
              <a:gd name="connsiteY3418" fmla="*/ 4705220 h 6802432"/>
              <a:gd name="connsiteX3419" fmla="*/ 2015570 w 7099876"/>
              <a:gd name="connsiteY3419" fmla="*/ 4700035 h 6802432"/>
              <a:gd name="connsiteX3420" fmla="*/ 2017519 w 7099876"/>
              <a:gd name="connsiteY3420" fmla="*/ 4700411 h 6802432"/>
              <a:gd name="connsiteX3421" fmla="*/ 2020907 w 7099876"/>
              <a:gd name="connsiteY3421" fmla="*/ 4691836 h 6802432"/>
              <a:gd name="connsiteX3422" fmla="*/ 2022945 w 7099876"/>
              <a:gd name="connsiteY3422" fmla="*/ 4688768 h 6802432"/>
              <a:gd name="connsiteX3423" fmla="*/ 2025112 w 7099876"/>
              <a:gd name="connsiteY3423" fmla="*/ 4681259 h 6802432"/>
              <a:gd name="connsiteX3424" fmla="*/ 2030502 w 7099876"/>
              <a:gd name="connsiteY3424" fmla="*/ 4677400 h 6802432"/>
              <a:gd name="connsiteX3425" fmla="*/ 759698 w 7099876"/>
              <a:gd name="connsiteY3425" fmla="*/ 4665430 h 6802432"/>
              <a:gd name="connsiteX3426" fmla="*/ 767330 w 7099876"/>
              <a:gd name="connsiteY3426" fmla="*/ 4669325 h 6802432"/>
              <a:gd name="connsiteX3427" fmla="*/ 764976 w 7099876"/>
              <a:gd name="connsiteY3427" fmla="*/ 4670013 h 6802432"/>
              <a:gd name="connsiteX3428" fmla="*/ 762620 w 7099876"/>
              <a:gd name="connsiteY3428" fmla="*/ 4670703 h 6802432"/>
              <a:gd name="connsiteX3429" fmla="*/ 759698 w 7099876"/>
              <a:gd name="connsiteY3429" fmla="*/ 4665430 h 6802432"/>
              <a:gd name="connsiteX3430" fmla="*/ 1012525 w 7099876"/>
              <a:gd name="connsiteY3430" fmla="*/ 4665382 h 6802432"/>
              <a:gd name="connsiteX3431" fmla="*/ 1019974 w 7099876"/>
              <a:gd name="connsiteY3431" fmla="*/ 4676918 h 6802432"/>
              <a:gd name="connsiteX3432" fmla="*/ 1017383 w 7099876"/>
              <a:gd name="connsiteY3432" fmla="*/ 4677675 h 6802432"/>
              <a:gd name="connsiteX3433" fmla="*/ 1009935 w 7099876"/>
              <a:gd name="connsiteY3433" fmla="*/ 4666139 h 6802432"/>
              <a:gd name="connsiteX3434" fmla="*/ 1012525 w 7099876"/>
              <a:gd name="connsiteY3434" fmla="*/ 4665382 h 6802432"/>
              <a:gd name="connsiteX3435" fmla="*/ 1477095 w 7099876"/>
              <a:gd name="connsiteY3435" fmla="*/ 4665054 h 6802432"/>
              <a:gd name="connsiteX3436" fmla="*/ 1506541 w 7099876"/>
              <a:gd name="connsiteY3436" fmla="*/ 4710656 h 6802432"/>
              <a:gd name="connsiteX3437" fmla="*/ 1504028 w 7099876"/>
              <a:gd name="connsiteY3437" fmla="*/ 4711390 h 6802432"/>
              <a:gd name="connsiteX3438" fmla="*/ 1479433 w 7099876"/>
              <a:gd name="connsiteY3438" fmla="*/ 4677923 h 6802432"/>
              <a:gd name="connsiteX3439" fmla="*/ 1477095 w 7099876"/>
              <a:gd name="connsiteY3439" fmla="*/ 4665054 h 6802432"/>
              <a:gd name="connsiteX3440" fmla="*/ 1330676 w 7099876"/>
              <a:gd name="connsiteY3440" fmla="*/ 4664309 h 6802432"/>
              <a:gd name="connsiteX3441" fmla="*/ 1338563 w 7099876"/>
              <a:gd name="connsiteY3441" fmla="*/ 4676524 h 6802432"/>
              <a:gd name="connsiteX3442" fmla="*/ 1327849 w 7099876"/>
              <a:gd name="connsiteY3442" fmla="*/ 4665136 h 6802432"/>
              <a:gd name="connsiteX3443" fmla="*/ 1330676 w 7099876"/>
              <a:gd name="connsiteY3443" fmla="*/ 4664309 h 6802432"/>
              <a:gd name="connsiteX3444" fmla="*/ 1761248 w 7099876"/>
              <a:gd name="connsiteY3444" fmla="*/ 4664240 h 6802432"/>
              <a:gd name="connsiteX3445" fmla="*/ 1783023 w 7099876"/>
              <a:gd name="connsiteY3445" fmla="*/ 4712085 h 6802432"/>
              <a:gd name="connsiteX3446" fmla="*/ 1768302 w 7099876"/>
              <a:gd name="connsiteY3446" fmla="*/ 4689284 h 6802432"/>
              <a:gd name="connsiteX3447" fmla="*/ 1755826 w 7099876"/>
              <a:gd name="connsiteY3447" fmla="*/ 4679380 h 6802432"/>
              <a:gd name="connsiteX3448" fmla="*/ 1753578 w 7099876"/>
              <a:gd name="connsiteY3448" fmla="*/ 4666483 h 6802432"/>
              <a:gd name="connsiteX3449" fmla="*/ 1761248 w 7099876"/>
              <a:gd name="connsiteY3449" fmla="*/ 4664240 h 6802432"/>
              <a:gd name="connsiteX3450" fmla="*/ 1565277 w 7099876"/>
              <a:gd name="connsiteY3450" fmla="*/ 4663467 h 6802432"/>
              <a:gd name="connsiteX3451" fmla="*/ 1581638 w 7099876"/>
              <a:gd name="connsiteY3451" fmla="*/ 4673201 h 6802432"/>
              <a:gd name="connsiteX3452" fmla="*/ 1608126 w 7099876"/>
              <a:gd name="connsiteY3452" fmla="*/ 4709020 h 6802432"/>
              <a:gd name="connsiteX3453" fmla="*/ 1565277 w 7099876"/>
              <a:gd name="connsiteY3453" fmla="*/ 4663467 h 6802432"/>
              <a:gd name="connsiteX3454" fmla="*/ 2009224 w 7099876"/>
              <a:gd name="connsiteY3454" fmla="*/ 4662062 h 6802432"/>
              <a:gd name="connsiteX3455" fmla="*/ 2029447 w 7099876"/>
              <a:gd name="connsiteY3455" fmla="*/ 4663223 h 6802432"/>
              <a:gd name="connsiteX3456" fmla="*/ 2030174 w 7099876"/>
              <a:gd name="connsiteY3456" fmla="*/ 4669561 h 6802432"/>
              <a:gd name="connsiteX3457" fmla="*/ 2009224 w 7099876"/>
              <a:gd name="connsiteY3457" fmla="*/ 4662062 h 6802432"/>
              <a:gd name="connsiteX3458" fmla="*/ 796528 w 7099876"/>
              <a:gd name="connsiteY3458" fmla="*/ 4660786 h 6802432"/>
              <a:gd name="connsiteX3459" fmla="*/ 803538 w 7099876"/>
              <a:gd name="connsiteY3459" fmla="*/ 4671642 h 6802432"/>
              <a:gd name="connsiteX3460" fmla="*/ 800712 w 7099876"/>
              <a:gd name="connsiteY3460" fmla="*/ 4672469 h 6802432"/>
              <a:gd name="connsiteX3461" fmla="*/ 793702 w 7099876"/>
              <a:gd name="connsiteY3461" fmla="*/ 4661613 h 6802432"/>
              <a:gd name="connsiteX3462" fmla="*/ 796528 w 7099876"/>
              <a:gd name="connsiteY3462" fmla="*/ 4660786 h 6802432"/>
              <a:gd name="connsiteX3463" fmla="*/ 1085637 w 7099876"/>
              <a:gd name="connsiteY3463" fmla="*/ 4658523 h 6802432"/>
              <a:gd name="connsiteX3464" fmla="*/ 1094564 w 7099876"/>
              <a:gd name="connsiteY3464" fmla="*/ 4668014 h 6802432"/>
              <a:gd name="connsiteX3465" fmla="*/ 1097139 w 7099876"/>
              <a:gd name="connsiteY3465" fmla="*/ 4676337 h 6802432"/>
              <a:gd name="connsiteX3466" fmla="*/ 1089856 w 7099876"/>
              <a:gd name="connsiteY3466" fmla="*/ 4669391 h 6802432"/>
              <a:gd name="connsiteX3467" fmla="*/ 1085637 w 7099876"/>
              <a:gd name="connsiteY3467" fmla="*/ 4658523 h 6802432"/>
              <a:gd name="connsiteX3468" fmla="*/ 804299 w 7099876"/>
              <a:gd name="connsiteY3468" fmla="*/ 4658514 h 6802432"/>
              <a:gd name="connsiteX3469" fmla="*/ 826792 w 7099876"/>
              <a:gd name="connsiteY3469" fmla="*/ 4679042 h 6802432"/>
              <a:gd name="connsiteX3470" fmla="*/ 829381 w 7099876"/>
              <a:gd name="connsiteY3470" fmla="*/ 4678284 h 6802432"/>
              <a:gd name="connsiteX3471" fmla="*/ 839333 w 7099876"/>
              <a:gd name="connsiteY3471" fmla="*/ 4688928 h 6802432"/>
              <a:gd name="connsiteX3472" fmla="*/ 846695 w 7099876"/>
              <a:gd name="connsiteY3472" fmla="*/ 4700327 h 6802432"/>
              <a:gd name="connsiteX3473" fmla="*/ 834154 w 7099876"/>
              <a:gd name="connsiteY3473" fmla="*/ 4690443 h 6802432"/>
              <a:gd name="connsiteX3474" fmla="*/ 830932 w 7099876"/>
              <a:gd name="connsiteY3474" fmla="*/ 4701550 h 6802432"/>
              <a:gd name="connsiteX3475" fmla="*/ 818613 w 7099876"/>
              <a:gd name="connsiteY3475" fmla="*/ 4694988 h 6802432"/>
              <a:gd name="connsiteX3476" fmla="*/ 804299 w 7099876"/>
              <a:gd name="connsiteY3476" fmla="*/ 4658514 h 6802432"/>
              <a:gd name="connsiteX3477" fmla="*/ 1782372 w 7099876"/>
              <a:gd name="connsiteY3477" fmla="*/ 4658063 h 6802432"/>
              <a:gd name="connsiteX3478" fmla="*/ 1816622 w 7099876"/>
              <a:gd name="connsiteY3478" fmla="*/ 4687980 h 6802432"/>
              <a:gd name="connsiteX3479" fmla="*/ 1813804 w 7099876"/>
              <a:gd name="connsiteY3479" fmla="*/ 4702116 h 6802432"/>
              <a:gd name="connsiteX3480" fmla="*/ 1782372 w 7099876"/>
              <a:gd name="connsiteY3480" fmla="*/ 4658063 h 6802432"/>
              <a:gd name="connsiteX3481" fmla="*/ 657958 w 7099876"/>
              <a:gd name="connsiteY3481" fmla="*/ 4657745 h 6802432"/>
              <a:gd name="connsiteX3482" fmla="*/ 665845 w 7099876"/>
              <a:gd name="connsiteY3482" fmla="*/ 4669962 h 6802432"/>
              <a:gd name="connsiteX3483" fmla="*/ 662386 w 7099876"/>
              <a:gd name="connsiteY3483" fmla="*/ 4669158 h 6802432"/>
              <a:gd name="connsiteX3484" fmla="*/ 655131 w 7099876"/>
              <a:gd name="connsiteY3484" fmla="*/ 4658572 h 6802432"/>
              <a:gd name="connsiteX3485" fmla="*/ 657958 w 7099876"/>
              <a:gd name="connsiteY3485" fmla="*/ 4657745 h 6802432"/>
              <a:gd name="connsiteX3486" fmla="*/ 1508426 w 7099876"/>
              <a:gd name="connsiteY3486" fmla="*/ 4655888 h 6802432"/>
              <a:gd name="connsiteX3487" fmla="*/ 1516314 w 7099876"/>
              <a:gd name="connsiteY3487" fmla="*/ 4668104 h 6802432"/>
              <a:gd name="connsiteX3488" fmla="*/ 1503152 w 7099876"/>
              <a:gd name="connsiteY3488" fmla="*/ 4657431 h 6802432"/>
              <a:gd name="connsiteX3489" fmla="*/ 1508426 w 7099876"/>
              <a:gd name="connsiteY3489" fmla="*/ 4655888 h 6802432"/>
              <a:gd name="connsiteX3490" fmla="*/ 2038103 w 7099876"/>
              <a:gd name="connsiteY3490" fmla="*/ 4655602 h 6802432"/>
              <a:gd name="connsiteX3491" fmla="*/ 2043550 w 7099876"/>
              <a:gd name="connsiteY3491" fmla="*/ 4658449 h 6802432"/>
              <a:gd name="connsiteX3492" fmla="*/ 2037718 w 7099876"/>
              <a:gd name="connsiteY3492" fmla="*/ 4660749 h 6802432"/>
              <a:gd name="connsiteX3493" fmla="*/ 2038103 w 7099876"/>
              <a:gd name="connsiteY3493" fmla="*/ 4655602 h 6802432"/>
              <a:gd name="connsiteX3494" fmla="*/ 1768885 w 7099876"/>
              <a:gd name="connsiteY3494" fmla="*/ 4654949 h 6802432"/>
              <a:gd name="connsiteX3495" fmla="*/ 1773962 w 7099876"/>
              <a:gd name="connsiteY3495" fmla="*/ 4658910 h 6802432"/>
              <a:gd name="connsiteX3496" fmla="*/ 1785158 w 7099876"/>
              <a:gd name="connsiteY3496" fmla="*/ 4681451 h 6802432"/>
              <a:gd name="connsiteX3497" fmla="*/ 1765484 w 7099876"/>
              <a:gd name="connsiteY3497" fmla="*/ 4661388 h 6802432"/>
              <a:gd name="connsiteX3498" fmla="*/ 1768885 w 7099876"/>
              <a:gd name="connsiteY3498" fmla="*/ 4654949 h 6802432"/>
              <a:gd name="connsiteX3499" fmla="*/ 670517 w 7099876"/>
              <a:gd name="connsiteY3499" fmla="*/ 4654073 h 6802432"/>
              <a:gd name="connsiteX3500" fmla="*/ 688802 w 7099876"/>
              <a:gd name="connsiteY3500" fmla="*/ 4677768 h 6802432"/>
              <a:gd name="connsiteX3501" fmla="*/ 673379 w 7099876"/>
              <a:gd name="connsiteY3501" fmla="*/ 4667755 h 6802432"/>
              <a:gd name="connsiteX3502" fmla="*/ 670517 w 7099876"/>
              <a:gd name="connsiteY3502" fmla="*/ 4654073 h 6802432"/>
              <a:gd name="connsiteX3503" fmla="*/ 1419565 w 7099876"/>
              <a:gd name="connsiteY3503" fmla="*/ 4652836 h 6802432"/>
              <a:gd name="connsiteX3504" fmla="*/ 1435337 w 7099876"/>
              <a:gd name="connsiteY3504" fmla="*/ 4677266 h 6802432"/>
              <a:gd name="connsiteX3505" fmla="*/ 1419565 w 7099876"/>
              <a:gd name="connsiteY3505" fmla="*/ 4652836 h 6802432"/>
              <a:gd name="connsiteX3506" fmla="*/ 1508850 w 7099876"/>
              <a:gd name="connsiteY3506" fmla="*/ 4649639 h 6802432"/>
              <a:gd name="connsiteX3507" fmla="*/ 1513702 w 7099876"/>
              <a:gd name="connsiteY3507" fmla="*/ 4654346 h 6802432"/>
              <a:gd name="connsiteX3508" fmla="*/ 1521589 w 7099876"/>
              <a:gd name="connsiteY3508" fmla="*/ 4666561 h 6802432"/>
              <a:gd name="connsiteX3509" fmla="*/ 1518295 w 7099876"/>
              <a:gd name="connsiteY3509" fmla="*/ 4665709 h 6802432"/>
              <a:gd name="connsiteX3510" fmla="*/ 1511065 w 7099876"/>
              <a:gd name="connsiteY3510" fmla="*/ 4655117 h 6802432"/>
              <a:gd name="connsiteX3511" fmla="*/ 1508850 w 7099876"/>
              <a:gd name="connsiteY3511" fmla="*/ 4649639 h 6802432"/>
              <a:gd name="connsiteX3512" fmla="*/ 1990728 w 7099876"/>
              <a:gd name="connsiteY3512" fmla="*/ 4648730 h 6802432"/>
              <a:gd name="connsiteX3513" fmla="*/ 1994754 w 7099876"/>
              <a:gd name="connsiteY3513" fmla="*/ 4652990 h 6802432"/>
              <a:gd name="connsiteX3514" fmla="*/ 1985594 w 7099876"/>
              <a:gd name="connsiteY3514" fmla="*/ 4653501 h 6802432"/>
              <a:gd name="connsiteX3515" fmla="*/ 1990728 w 7099876"/>
              <a:gd name="connsiteY3515" fmla="*/ 4648730 h 6802432"/>
              <a:gd name="connsiteX3516" fmla="*/ 1618020 w 7099876"/>
              <a:gd name="connsiteY3516" fmla="*/ 4648041 h 6802432"/>
              <a:gd name="connsiteX3517" fmla="*/ 1646392 w 7099876"/>
              <a:gd name="connsiteY3517" fmla="*/ 4683309 h 6802432"/>
              <a:gd name="connsiteX3518" fmla="*/ 1633795 w 7099876"/>
              <a:gd name="connsiteY3518" fmla="*/ 4672472 h 6802432"/>
              <a:gd name="connsiteX3519" fmla="*/ 1618020 w 7099876"/>
              <a:gd name="connsiteY3519" fmla="*/ 4648041 h 6802432"/>
              <a:gd name="connsiteX3520" fmla="*/ 1205498 w 7099876"/>
              <a:gd name="connsiteY3520" fmla="*/ 4647674 h 6802432"/>
              <a:gd name="connsiteX3521" fmla="*/ 1215396 w 7099876"/>
              <a:gd name="connsiteY3521" fmla="*/ 4658494 h 6802432"/>
              <a:gd name="connsiteX3522" fmla="*/ 1240191 w 7099876"/>
              <a:gd name="connsiteY3522" fmla="*/ 4692387 h 6802432"/>
              <a:gd name="connsiteX3523" fmla="*/ 1235294 w 7099876"/>
              <a:gd name="connsiteY3523" fmla="*/ 4693819 h 6802432"/>
              <a:gd name="connsiteX3524" fmla="*/ 1247743 w 7099876"/>
              <a:gd name="connsiteY3524" fmla="*/ 4717608 h 6802432"/>
              <a:gd name="connsiteX3525" fmla="*/ 1220498 w 7099876"/>
              <a:gd name="connsiteY3525" fmla="*/ 4684430 h 6802432"/>
              <a:gd name="connsiteX3526" fmla="*/ 1212947 w 7099876"/>
              <a:gd name="connsiteY3526" fmla="*/ 4659210 h 6802432"/>
              <a:gd name="connsiteX3527" fmla="*/ 1205498 w 7099876"/>
              <a:gd name="connsiteY3527" fmla="*/ 4647674 h 6802432"/>
              <a:gd name="connsiteX3528" fmla="*/ 1771660 w 7099876"/>
              <a:gd name="connsiteY3528" fmla="*/ 4646673 h 6802432"/>
              <a:gd name="connsiteX3529" fmla="*/ 1779109 w 7099876"/>
              <a:gd name="connsiteY3529" fmla="*/ 4658209 h 6802432"/>
              <a:gd name="connsiteX3530" fmla="*/ 1781578 w 7099876"/>
              <a:gd name="connsiteY3530" fmla="*/ 4662629 h 6802432"/>
              <a:gd name="connsiteX3531" fmla="*/ 1776519 w 7099876"/>
              <a:gd name="connsiteY3531" fmla="*/ 4658967 h 6802432"/>
              <a:gd name="connsiteX3532" fmla="*/ 1766480 w 7099876"/>
              <a:gd name="connsiteY3532" fmla="*/ 4648188 h 6802432"/>
              <a:gd name="connsiteX3533" fmla="*/ 1771660 w 7099876"/>
              <a:gd name="connsiteY3533" fmla="*/ 4646673 h 6802432"/>
              <a:gd name="connsiteX3534" fmla="*/ 1866896 w 7099876"/>
              <a:gd name="connsiteY3534" fmla="*/ 4646252 h 6802432"/>
              <a:gd name="connsiteX3535" fmla="*/ 1889117 w 7099876"/>
              <a:gd name="connsiteY3535" fmla="*/ 4665569 h 6802432"/>
              <a:gd name="connsiteX3536" fmla="*/ 1872513 w 7099876"/>
              <a:gd name="connsiteY3536" fmla="*/ 4683335 h 6802432"/>
              <a:gd name="connsiteX3537" fmla="*/ 1874275 w 7099876"/>
              <a:gd name="connsiteY3537" fmla="*/ 4695725 h 6802432"/>
              <a:gd name="connsiteX3538" fmla="*/ 1855006 w 7099876"/>
              <a:gd name="connsiteY3538" fmla="*/ 4675544 h 6802432"/>
              <a:gd name="connsiteX3539" fmla="*/ 1840985 w 7099876"/>
              <a:gd name="connsiteY3539" fmla="*/ 4653828 h 6802432"/>
              <a:gd name="connsiteX3540" fmla="*/ 1863740 w 7099876"/>
              <a:gd name="connsiteY3540" fmla="*/ 4660084 h 6802432"/>
              <a:gd name="connsiteX3541" fmla="*/ 1866896 w 7099876"/>
              <a:gd name="connsiteY3541" fmla="*/ 4646252 h 6802432"/>
              <a:gd name="connsiteX3542" fmla="*/ 342046 w 7099876"/>
              <a:gd name="connsiteY3542" fmla="*/ 4643644 h 6802432"/>
              <a:gd name="connsiteX3543" fmla="*/ 357820 w 7099876"/>
              <a:gd name="connsiteY3543" fmla="*/ 4668073 h 6802432"/>
              <a:gd name="connsiteX3544" fmla="*/ 342046 w 7099876"/>
              <a:gd name="connsiteY3544" fmla="*/ 4643644 h 6802432"/>
              <a:gd name="connsiteX3545" fmla="*/ 347383 w 7099876"/>
              <a:gd name="connsiteY3545" fmla="*/ 4642082 h 6802432"/>
              <a:gd name="connsiteX3546" fmla="*/ 360292 w 7099876"/>
              <a:gd name="connsiteY3546" fmla="*/ 4652827 h 6802432"/>
              <a:gd name="connsiteX3547" fmla="*/ 360645 w 7099876"/>
              <a:gd name="connsiteY3547" fmla="*/ 4667247 h 6802432"/>
              <a:gd name="connsiteX3548" fmla="*/ 347383 w 7099876"/>
              <a:gd name="connsiteY3548" fmla="*/ 4642082 h 6802432"/>
              <a:gd name="connsiteX3549" fmla="*/ 484004 w 7099876"/>
              <a:gd name="connsiteY3549" fmla="*/ 4640547 h 6802432"/>
              <a:gd name="connsiteX3550" fmla="*/ 484216 w 7099876"/>
              <a:gd name="connsiteY3550" fmla="*/ 4640826 h 6802432"/>
              <a:gd name="connsiteX3551" fmla="*/ 484162 w 7099876"/>
              <a:gd name="connsiteY3551" fmla="*/ 4642538 h 6802432"/>
              <a:gd name="connsiteX3552" fmla="*/ 2045344 w 7099876"/>
              <a:gd name="connsiteY3552" fmla="*/ 4637447 h 6802432"/>
              <a:gd name="connsiteX3553" fmla="*/ 2050263 w 7099876"/>
              <a:gd name="connsiteY3553" fmla="*/ 4639735 h 6802432"/>
              <a:gd name="connsiteX3554" fmla="*/ 2048131 w 7099876"/>
              <a:gd name="connsiteY3554" fmla="*/ 4643218 h 6802432"/>
              <a:gd name="connsiteX3555" fmla="*/ 2043213 w 7099876"/>
              <a:gd name="connsiteY3555" fmla="*/ 4640929 h 6802432"/>
              <a:gd name="connsiteX3556" fmla="*/ 2045344 w 7099876"/>
              <a:gd name="connsiteY3556" fmla="*/ 4637447 h 6802432"/>
              <a:gd name="connsiteX3557" fmla="*/ 576273 w 7099876"/>
              <a:gd name="connsiteY3557" fmla="*/ 4637013 h 6802432"/>
              <a:gd name="connsiteX3558" fmla="*/ 587735 w 7099876"/>
              <a:gd name="connsiteY3558" fmla="*/ 4654081 h 6802432"/>
              <a:gd name="connsiteX3559" fmla="*/ 582462 w 7099876"/>
              <a:gd name="connsiteY3559" fmla="*/ 4655624 h 6802432"/>
              <a:gd name="connsiteX3560" fmla="*/ 574573 w 7099876"/>
              <a:gd name="connsiteY3560" fmla="*/ 4643408 h 6802432"/>
              <a:gd name="connsiteX3561" fmla="*/ 577210 w 7099876"/>
              <a:gd name="connsiteY3561" fmla="*/ 4642637 h 6802432"/>
              <a:gd name="connsiteX3562" fmla="*/ 576273 w 7099876"/>
              <a:gd name="connsiteY3562" fmla="*/ 4637013 h 6802432"/>
              <a:gd name="connsiteX3563" fmla="*/ 1888950 w 7099876"/>
              <a:gd name="connsiteY3563" fmla="*/ 4636575 h 6802432"/>
              <a:gd name="connsiteX3564" fmla="*/ 1909837 w 7099876"/>
              <a:gd name="connsiteY3564" fmla="*/ 4659508 h 6802432"/>
              <a:gd name="connsiteX3565" fmla="*/ 1908721 w 7099876"/>
              <a:gd name="connsiteY3565" fmla="*/ 4670726 h 6802432"/>
              <a:gd name="connsiteX3566" fmla="*/ 1891942 w 7099876"/>
              <a:gd name="connsiteY3566" fmla="*/ 4664743 h 6802432"/>
              <a:gd name="connsiteX3567" fmla="*/ 1884054 w 7099876"/>
              <a:gd name="connsiteY3567" fmla="*/ 4652528 h 6802432"/>
              <a:gd name="connsiteX3568" fmla="*/ 1894280 w 7099876"/>
              <a:gd name="connsiteY3568" fmla="*/ 4649536 h 6802432"/>
              <a:gd name="connsiteX3569" fmla="*/ 1888950 w 7099876"/>
              <a:gd name="connsiteY3569" fmla="*/ 4636575 h 6802432"/>
              <a:gd name="connsiteX3570" fmla="*/ 1285370 w 7099876"/>
              <a:gd name="connsiteY3570" fmla="*/ 4634813 h 6802432"/>
              <a:gd name="connsiteX3571" fmla="*/ 1316482 w 7099876"/>
              <a:gd name="connsiteY3571" fmla="*/ 4670073 h 6802432"/>
              <a:gd name="connsiteX3572" fmla="*/ 1315616 w 7099876"/>
              <a:gd name="connsiteY3572" fmla="*/ 4697756 h 6802432"/>
              <a:gd name="connsiteX3573" fmla="*/ 1302911 w 7099876"/>
              <a:gd name="connsiteY3573" fmla="*/ 4687756 h 6802432"/>
              <a:gd name="connsiteX3574" fmla="*/ 1284954 w 7099876"/>
              <a:gd name="connsiteY3574" fmla="*/ 4679293 h 6802432"/>
              <a:gd name="connsiteX3575" fmla="*/ 1297223 w 7099876"/>
              <a:gd name="connsiteY3575" fmla="*/ 4703135 h 6802432"/>
              <a:gd name="connsiteX3576" fmla="*/ 1286714 w 7099876"/>
              <a:gd name="connsiteY3576" fmla="*/ 4706206 h 6802432"/>
              <a:gd name="connsiteX3577" fmla="*/ 1254291 w 7099876"/>
              <a:gd name="connsiteY3577" fmla="*/ 4660830 h 6802432"/>
              <a:gd name="connsiteX3578" fmla="*/ 1254725 w 7099876"/>
              <a:gd name="connsiteY3578" fmla="*/ 4646990 h 6802432"/>
              <a:gd name="connsiteX3579" fmla="*/ 1272251 w 7099876"/>
              <a:gd name="connsiteY3579" fmla="*/ 4669293 h 6802432"/>
              <a:gd name="connsiteX3580" fmla="*/ 1280132 w 7099876"/>
              <a:gd name="connsiteY3580" fmla="*/ 4666988 h 6802432"/>
              <a:gd name="connsiteX3581" fmla="*/ 1285820 w 7099876"/>
              <a:gd name="connsiteY3581" fmla="*/ 4651611 h 6802432"/>
              <a:gd name="connsiteX3582" fmla="*/ 1291075 w 7099876"/>
              <a:gd name="connsiteY3582" fmla="*/ 4650074 h 6802432"/>
              <a:gd name="connsiteX3583" fmla="*/ 1283626 w 7099876"/>
              <a:gd name="connsiteY3583" fmla="*/ 4638537 h 6802432"/>
              <a:gd name="connsiteX3584" fmla="*/ 1285370 w 7099876"/>
              <a:gd name="connsiteY3584" fmla="*/ 4634813 h 6802432"/>
              <a:gd name="connsiteX3585" fmla="*/ 1542360 w 7099876"/>
              <a:gd name="connsiteY3585" fmla="*/ 4631446 h 6802432"/>
              <a:gd name="connsiteX3586" fmla="*/ 1543905 w 7099876"/>
              <a:gd name="connsiteY3586" fmla="*/ 4636439 h 6802432"/>
              <a:gd name="connsiteX3587" fmla="*/ 1539534 w 7099876"/>
              <a:gd name="connsiteY3587" fmla="*/ 4632271 h 6802432"/>
              <a:gd name="connsiteX3588" fmla="*/ 1542360 w 7099876"/>
              <a:gd name="connsiteY3588" fmla="*/ 4631446 h 6802432"/>
              <a:gd name="connsiteX3589" fmla="*/ 671718 w 7099876"/>
              <a:gd name="connsiteY3589" fmla="*/ 4630920 h 6802432"/>
              <a:gd name="connsiteX3590" fmla="*/ 708274 w 7099876"/>
              <a:gd name="connsiteY3590" fmla="*/ 4659368 h 6802432"/>
              <a:gd name="connsiteX3591" fmla="*/ 700716 w 7099876"/>
              <a:gd name="connsiteY3591" fmla="*/ 4647663 h 6802432"/>
              <a:gd name="connsiteX3592" fmla="*/ 693157 w 7099876"/>
              <a:gd name="connsiteY3592" fmla="*/ 4635957 h 6802432"/>
              <a:gd name="connsiteX3593" fmla="*/ 695748 w 7099876"/>
              <a:gd name="connsiteY3593" fmla="*/ 4635198 h 6802432"/>
              <a:gd name="connsiteX3594" fmla="*/ 703306 w 7099876"/>
              <a:gd name="connsiteY3594" fmla="*/ 4646905 h 6802432"/>
              <a:gd name="connsiteX3595" fmla="*/ 716045 w 7099876"/>
              <a:gd name="connsiteY3595" fmla="*/ 4657095 h 6802432"/>
              <a:gd name="connsiteX3596" fmla="*/ 713666 w 7099876"/>
              <a:gd name="connsiteY3596" fmla="*/ 4643875 h 6802432"/>
              <a:gd name="connsiteX3597" fmla="*/ 741523 w 7099876"/>
              <a:gd name="connsiteY3597" fmla="*/ 4677478 h 6802432"/>
              <a:gd name="connsiteX3598" fmla="*/ 731676 w 7099876"/>
              <a:gd name="connsiteY3598" fmla="*/ 4689054 h 6802432"/>
              <a:gd name="connsiteX3599" fmla="*/ 702883 w 7099876"/>
              <a:gd name="connsiteY3599" fmla="*/ 4674863 h 6802432"/>
              <a:gd name="connsiteX3600" fmla="*/ 697913 w 7099876"/>
              <a:gd name="connsiteY3600" fmla="*/ 4662398 h 6802432"/>
              <a:gd name="connsiteX3601" fmla="*/ 690143 w 7099876"/>
              <a:gd name="connsiteY3601" fmla="*/ 4664670 h 6802432"/>
              <a:gd name="connsiteX3602" fmla="*/ 672436 w 7099876"/>
              <a:gd name="connsiteY3602" fmla="*/ 4642016 h 6802432"/>
              <a:gd name="connsiteX3603" fmla="*/ 671718 w 7099876"/>
              <a:gd name="connsiteY3603" fmla="*/ 4630920 h 6802432"/>
              <a:gd name="connsiteX3604" fmla="*/ 1562860 w 7099876"/>
              <a:gd name="connsiteY3604" fmla="*/ 4630896 h 6802432"/>
              <a:gd name="connsiteX3605" fmla="*/ 1576029 w 7099876"/>
              <a:gd name="connsiteY3605" fmla="*/ 4650641 h 6802432"/>
              <a:gd name="connsiteX3606" fmla="*/ 1565317 w 7099876"/>
              <a:gd name="connsiteY3606" fmla="*/ 4639251 h 6802432"/>
              <a:gd name="connsiteX3607" fmla="*/ 1562860 w 7099876"/>
              <a:gd name="connsiteY3607" fmla="*/ 4630896 h 6802432"/>
              <a:gd name="connsiteX3608" fmla="*/ 1544243 w 7099876"/>
              <a:gd name="connsiteY3608" fmla="*/ 4630894 h 6802432"/>
              <a:gd name="connsiteX3609" fmla="*/ 1554955 w 7099876"/>
              <a:gd name="connsiteY3609" fmla="*/ 4642282 h 6802432"/>
              <a:gd name="connsiteX3610" fmla="*/ 1560017 w 7099876"/>
              <a:gd name="connsiteY3610" fmla="*/ 4655324 h 6802432"/>
              <a:gd name="connsiteX3611" fmla="*/ 1544243 w 7099876"/>
              <a:gd name="connsiteY3611" fmla="*/ 4630894 h 6802432"/>
              <a:gd name="connsiteX3612" fmla="*/ 549231 w 7099876"/>
              <a:gd name="connsiteY3612" fmla="*/ 4623508 h 6802432"/>
              <a:gd name="connsiteX3613" fmla="*/ 553062 w 7099876"/>
              <a:gd name="connsiteY3613" fmla="*/ 4624650 h 6802432"/>
              <a:gd name="connsiteX3614" fmla="*/ 559203 w 7099876"/>
              <a:gd name="connsiteY3614" fmla="*/ 4634161 h 6802432"/>
              <a:gd name="connsiteX3615" fmla="*/ 556599 w 7099876"/>
              <a:gd name="connsiteY3615" fmla="*/ 4634921 h 6802432"/>
              <a:gd name="connsiteX3616" fmla="*/ 549231 w 7099876"/>
              <a:gd name="connsiteY3616" fmla="*/ 4623508 h 6802432"/>
              <a:gd name="connsiteX3617" fmla="*/ 367878 w 7099876"/>
              <a:gd name="connsiteY3617" fmla="*/ 4621027 h 6802432"/>
              <a:gd name="connsiteX3618" fmla="*/ 377729 w 7099876"/>
              <a:gd name="connsiteY3618" fmla="*/ 4631276 h 6802432"/>
              <a:gd name="connsiteX3619" fmla="*/ 385090 w 7099876"/>
              <a:gd name="connsiteY3619" fmla="*/ 4642676 h 6802432"/>
              <a:gd name="connsiteX3620" fmla="*/ 382453 w 7099876"/>
              <a:gd name="connsiteY3620" fmla="*/ 4643447 h 6802432"/>
              <a:gd name="connsiteX3621" fmla="*/ 387176 w 7099876"/>
              <a:gd name="connsiteY3621" fmla="*/ 4655618 h 6802432"/>
              <a:gd name="connsiteX3622" fmla="*/ 397174 w 7099876"/>
              <a:gd name="connsiteY3622" fmla="*/ 4666248 h 6802432"/>
              <a:gd name="connsiteX3623" fmla="*/ 394538 w 7099876"/>
              <a:gd name="connsiteY3623" fmla="*/ 4667019 h 6802432"/>
              <a:gd name="connsiteX3624" fmla="*/ 371904 w 7099876"/>
              <a:gd name="connsiteY3624" fmla="*/ 4646532 h 6802432"/>
              <a:gd name="connsiteX3625" fmla="*/ 377178 w 7099876"/>
              <a:gd name="connsiteY3625" fmla="*/ 4644990 h 6802432"/>
              <a:gd name="connsiteX3626" fmla="*/ 367878 w 7099876"/>
              <a:gd name="connsiteY3626" fmla="*/ 4621027 h 6802432"/>
              <a:gd name="connsiteX3627" fmla="*/ 1654342 w 7099876"/>
              <a:gd name="connsiteY3627" fmla="*/ 4620213 h 6802432"/>
              <a:gd name="connsiteX3628" fmla="*/ 1660426 w 7099876"/>
              <a:gd name="connsiteY3628" fmla="*/ 4623539 h 6802432"/>
              <a:gd name="connsiteX3629" fmla="*/ 1662301 w 7099876"/>
              <a:gd name="connsiteY3629" fmla="*/ 4627528 h 6802432"/>
              <a:gd name="connsiteX3630" fmla="*/ 1655717 w 7099876"/>
              <a:gd name="connsiteY3630" fmla="*/ 4624916 h 6802432"/>
              <a:gd name="connsiteX3631" fmla="*/ 1654342 w 7099876"/>
              <a:gd name="connsiteY3631" fmla="*/ 4620213 h 6802432"/>
              <a:gd name="connsiteX3632" fmla="*/ 1370103 w 7099876"/>
              <a:gd name="connsiteY3632" fmla="*/ 4614059 h 6802432"/>
              <a:gd name="connsiteX3633" fmla="*/ 1401669 w 7099876"/>
              <a:gd name="connsiteY3633" fmla="*/ 4658070 h 6802432"/>
              <a:gd name="connsiteX3634" fmla="*/ 1396372 w 7099876"/>
              <a:gd name="connsiteY3634" fmla="*/ 4659619 h 6802432"/>
              <a:gd name="connsiteX3635" fmla="*/ 1403602 w 7099876"/>
              <a:gd name="connsiteY3635" fmla="*/ 4670816 h 6802432"/>
              <a:gd name="connsiteX3636" fmla="*/ 1400952 w 7099876"/>
              <a:gd name="connsiteY3636" fmla="*/ 4671591 h 6802432"/>
              <a:gd name="connsiteX3637" fmla="*/ 1393721 w 7099876"/>
              <a:gd name="connsiteY3637" fmla="*/ 4660394 h 6802432"/>
              <a:gd name="connsiteX3638" fmla="*/ 1383125 w 7099876"/>
              <a:gd name="connsiteY3638" fmla="*/ 4663493 h 6802432"/>
              <a:gd name="connsiteX3639" fmla="*/ 1380477 w 7099876"/>
              <a:gd name="connsiteY3639" fmla="*/ 4664267 h 6802432"/>
              <a:gd name="connsiteX3640" fmla="*/ 1390356 w 7099876"/>
              <a:gd name="connsiteY3640" fmla="*/ 4674691 h 6802432"/>
              <a:gd name="connsiteX3641" fmla="*/ 1393005 w 7099876"/>
              <a:gd name="connsiteY3641" fmla="*/ 4673916 h 6802432"/>
              <a:gd name="connsiteX3642" fmla="*/ 1397586 w 7099876"/>
              <a:gd name="connsiteY3642" fmla="*/ 4685887 h 6802432"/>
              <a:gd name="connsiteX3643" fmla="*/ 1404815 w 7099876"/>
              <a:gd name="connsiteY3643" fmla="*/ 4697083 h 6802432"/>
              <a:gd name="connsiteX3644" fmla="*/ 1389640 w 7099876"/>
              <a:gd name="connsiteY3644" fmla="*/ 4688212 h 6802432"/>
              <a:gd name="connsiteX3645" fmla="*/ 1386991 w 7099876"/>
              <a:gd name="connsiteY3645" fmla="*/ 4688987 h 6802432"/>
              <a:gd name="connsiteX3646" fmla="*/ 1391571 w 7099876"/>
              <a:gd name="connsiteY3646" fmla="*/ 4700956 h 6802432"/>
              <a:gd name="connsiteX3647" fmla="*/ 1388922 w 7099876"/>
              <a:gd name="connsiteY3647" fmla="*/ 4701732 h 6802432"/>
              <a:gd name="connsiteX3648" fmla="*/ 1386272 w 7099876"/>
              <a:gd name="connsiteY3648" fmla="*/ 4702505 h 6802432"/>
              <a:gd name="connsiteX3649" fmla="*/ 1390854 w 7099876"/>
              <a:gd name="connsiteY3649" fmla="*/ 4714478 h 6802432"/>
              <a:gd name="connsiteX3650" fmla="*/ 1388203 w 7099876"/>
              <a:gd name="connsiteY3650" fmla="*/ 4715253 h 6802432"/>
              <a:gd name="connsiteX3651" fmla="*/ 1380975 w 7099876"/>
              <a:gd name="connsiteY3651" fmla="*/ 4704055 h 6802432"/>
              <a:gd name="connsiteX3652" fmla="*/ 1373745 w 7099876"/>
              <a:gd name="connsiteY3652" fmla="*/ 4692861 h 6802432"/>
              <a:gd name="connsiteX3653" fmla="*/ 1379044 w 7099876"/>
              <a:gd name="connsiteY3653" fmla="*/ 4691310 h 6802432"/>
              <a:gd name="connsiteX3654" fmla="*/ 1354706 w 7099876"/>
              <a:gd name="connsiteY3654" fmla="*/ 4658495 h 6802432"/>
              <a:gd name="connsiteX3655" fmla="*/ 1347475 w 7099876"/>
              <a:gd name="connsiteY3655" fmla="*/ 4647298 h 6802432"/>
              <a:gd name="connsiteX3656" fmla="*/ 1340245 w 7099876"/>
              <a:gd name="connsiteY3656" fmla="*/ 4636099 h 6802432"/>
              <a:gd name="connsiteX3657" fmla="*/ 1352773 w 7099876"/>
              <a:gd name="connsiteY3657" fmla="*/ 4645748 h 6802432"/>
              <a:gd name="connsiteX3658" fmla="*/ 1366735 w 7099876"/>
              <a:gd name="connsiteY3658" fmla="*/ 4628352 h 6802432"/>
              <a:gd name="connsiteX3659" fmla="*/ 1364804 w 7099876"/>
              <a:gd name="connsiteY3659" fmla="*/ 4615608 h 6802432"/>
              <a:gd name="connsiteX3660" fmla="*/ 1374683 w 7099876"/>
              <a:gd name="connsiteY3660" fmla="*/ 4626029 h 6802432"/>
              <a:gd name="connsiteX3661" fmla="*/ 1370103 w 7099876"/>
              <a:gd name="connsiteY3661" fmla="*/ 4614059 h 6802432"/>
              <a:gd name="connsiteX3662" fmla="*/ 1863534 w 7099876"/>
              <a:gd name="connsiteY3662" fmla="*/ 4613906 h 6802432"/>
              <a:gd name="connsiteX3663" fmla="*/ 1875619 w 7099876"/>
              <a:gd name="connsiteY3663" fmla="*/ 4630794 h 6802432"/>
              <a:gd name="connsiteX3664" fmla="*/ 1870910 w 7099876"/>
              <a:gd name="connsiteY3664" fmla="*/ 4632170 h 6802432"/>
              <a:gd name="connsiteX3665" fmla="*/ 1865376 w 7099876"/>
              <a:gd name="connsiteY3665" fmla="*/ 4619265 h 6802432"/>
              <a:gd name="connsiteX3666" fmla="*/ 1863534 w 7099876"/>
              <a:gd name="connsiteY3666" fmla="*/ 4613906 h 6802432"/>
              <a:gd name="connsiteX3667" fmla="*/ 1966903 w 7099876"/>
              <a:gd name="connsiteY3667" fmla="*/ 4613779 h 6802432"/>
              <a:gd name="connsiteX3668" fmla="*/ 1982677 w 7099876"/>
              <a:gd name="connsiteY3668" fmla="*/ 4638208 h 6802432"/>
              <a:gd name="connsiteX3669" fmla="*/ 1966903 w 7099876"/>
              <a:gd name="connsiteY3669" fmla="*/ 4613779 h 6802432"/>
              <a:gd name="connsiteX3670" fmla="*/ 965596 w 7099876"/>
              <a:gd name="connsiteY3670" fmla="*/ 4611344 h 6802432"/>
              <a:gd name="connsiteX3671" fmla="*/ 975838 w 7099876"/>
              <a:gd name="connsiteY3671" fmla="*/ 4622870 h 6802432"/>
              <a:gd name="connsiteX3672" fmla="*/ 973483 w 7099876"/>
              <a:gd name="connsiteY3672" fmla="*/ 4623560 h 6802432"/>
              <a:gd name="connsiteX3673" fmla="*/ 971129 w 7099876"/>
              <a:gd name="connsiteY3673" fmla="*/ 4624248 h 6802432"/>
              <a:gd name="connsiteX3674" fmla="*/ 963241 w 7099876"/>
              <a:gd name="connsiteY3674" fmla="*/ 4612032 h 6802432"/>
              <a:gd name="connsiteX3675" fmla="*/ 965596 w 7099876"/>
              <a:gd name="connsiteY3675" fmla="*/ 4611344 h 6802432"/>
              <a:gd name="connsiteX3676" fmla="*/ 1429406 w 7099876"/>
              <a:gd name="connsiteY3676" fmla="*/ 4611235 h 6802432"/>
              <a:gd name="connsiteX3677" fmla="*/ 1457697 w 7099876"/>
              <a:gd name="connsiteY3677" fmla="*/ 4616514 h 6802432"/>
              <a:gd name="connsiteX3678" fmla="*/ 1459825 w 7099876"/>
              <a:gd name="connsiteY3678" fmla="*/ 4629445 h 6802432"/>
              <a:gd name="connsiteX3679" fmla="*/ 1481910 w 7099876"/>
              <a:gd name="connsiteY3679" fmla="*/ 4663646 h 6802432"/>
              <a:gd name="connsiteX3680" fmla="*/ 1477095 w 7099876"/>
              <a:gd name="connsiteY3680" fmla="*/ 4665054 h 6802432"/>
              <a:gd name="connsiteX3681" fmla="*/ 1476676 w 7099876"/>
              <a:gd name="connsiteY3681" fmla="*/ 4665177 h 6802432"/>
              <a:gd name="connsiteX3682" fmla="*/ 1451977 w 7099876"/>
              <a:gd name="connsiteY3682" fmla="*/ 4631741 h 6802432"/>
              <a:gd name="connsiteX3683" fmla="*/ 1441511 w 7099876"/>
              <a:gd name="connsiteY3683" fmla="*/ 4634802 h 6802432"/>
              <a:gd name="connsiteX3684" fmla="*/ 1429406 w 7099876"/>
              <a:gd name="connsiteY3684" fmla="*/ 4611235 h 6802432"/>
              <a:gd name="connsiteX3685" fmla="*/ 1701889 w 7099876"/>
              <a:gd name="connsiteY3685" fmla="*/ 4608199 h 6802432"/>
              <a:gd name="connsiteX3686" fmla="*/ 1704695 w 7099876"/>
              <a:gd name="connsiteY3686" fmla="*/ 4610593 h 6802432"/>
              <a:gd name="connsiteX3687" fmla="*/ 1711267 w 7099876"/>
              <a:gd name="connsiteY3687" fmla="*/ 4620773 h 6802432"/>
              <a:gd name="connsiteX3688" fmla="*/ 1701889 w 7099876"/>
              <a:gd name="connsiteY3688" fmla="*/ 4608199 h 6802432"/>
              <a:gd name="connsiteX3689" fmla="*/ 1395877 w 7099876"/>
              <a:gd name="connsiteY3689" fmla="*/ 4606518 h 6802432"/>
              <a:gd name="connsiteX3690" fmla="*/ 1428689 w 7099876"/>
              <a:gd name="connsiteY3690" fmla="*/ 4638065 h 6802432"/>
              <a:gd name="connsiteX3691" fmla="*/ 1436137 w 7099876"/>
              <a:gd name="connsiteY3691" fmla="*/ 4649600 h 6802432"/>
              <a:gd name="connsiteX3692" fmla="*/ 1448818 w 7099876"/>
              <a:gd name="connsiteY3692" fmla="*/ 4659606 h 6802432"/>
              <a:gd name="connsiteX3693" fmla="*/ 1481231 w 7099876"/>
              <a:gd name="connsiteY3693" fmla="*/ 4704986 h 6802432"/>
              <a:gd name="connsiteX3694" fmla="*/ 1492807 w 7099876"/>
              <a:gd name="connsiteY3694" fmla="*/ 4730743 h 6802432"/>
              <a:gd name="connsiteX3695" fmla="*/ 1485662 w 7099876"/>
              <a:gd name="connsiteY3695" fmla="*/ 4731118 h 6802432"/>
              <a:gd name="connsiteX3696" fmla="*/ 1475599 w 7099876"/>
              <a:gd name="connsiteY3696" fmla="*/ 4720348 h 6802432"/>
              <a:gd name="connsiteX3697" fmla="*/ 1465532 w 7099876"/>
              <a:gd name="connsiteY3697" fmla="*/ 4709577 h 6802432"/>
              <a:gd name="connsiteX3698" fmla="*/ 1468148 w 7099876"/>
              <a:gd name="connsiteY3698" fmla="*/ 4708812 h 6802432"/>
              <a:gd name="connsiteX3699" fmla="*/ 1460701 w 7099876"/>
              <a:gd name="connsiteY3699" fmla="*/ 4697275 h 6802432"/>
              <a:gd name="connsiteX3700" fmla="*/ 1455867 w 7099876"/>
              <a:gd name="connsiteY3700" fmla="*/ 4684974 h 6802432"/>
              <a:gd name="connsiteX3701" fmla="*/ 1405542 w 7099876"/>
              <a:gd name="connsiteY3701" fmla="*/ 4631120 h 6802432"/>
              <a:gd name="connsiteX3702" fmla="*/ 1410776 w 7099876"/>
              <a:gd name="connsiteY3702" fmla="*/ 4629590 h 6802432"/>
              <a:gd name="connsiteX3703" fmla="*/ 1395877 w 7099876"/>
              <a:gd name="connsiteY3703" fmla="*/ 4606518 h 6802432"/>
              <a:gd name="connsiteX3704" fmla="*/ 1717672 w 7099876"/>
              <a:gd name="connsiteY3704" fmla="*/ 4604680 h 6802432"/>
              <a:gd name="connsiteX3705" fmla="*/ 1733302 w 7099876"/>
              <a:gd name="connsiteY3705" fmla="*/ 4616747 h 6802432"/>
              <a:gd name="connsiteX3706" fmla="*/ 1728278 w 7099876"/>
              <a:gd name="connsiteY3706" fmla="*/ 4618216 h 6802432"/>
              <a:gd name="connsiteX3707" fmla="*/ 1735508 w 7099876"/>
              <a:gd name="connsiteY3707" fmla="*/ 4629413 h 6802432"/>
              <a:gd name="connsiteX3708" fmla="*/ 1732997 w 7099876"/>
              <a:gd name="connsiteY3708" fmla="*/ 4630147 h 6802432"/>
              <a:gd name="connsiteX3709" fmla="*/ 1737715 w 7099876"/>
              <a:gd name="connsiteY3709" fmla="*/ 4642080 h 6802432"/>
              <a:gd name="connsiteX3710" fmla="*/ 1711002 w 7099876"/>
              <a:gd name="connsiteY3710" fmla="*/ 4609959 h 6802432"/>
              <a:gd name="connsiteX3711" fmla="*/ 1717672 w 7099876"/>
              <a:gd name="connsiteY3711" fmla="*/ 4604680 h 6802432"/>
              <a:gd name="connsiteX3712" fmla="*/ 1734736 w 7099876"/>
              <a:gd name="connsiteY3712" fmla="*/ 4604228 h 6802432"/>
              <a:gd name="connsiteX3713" fmla="*/ 1750472 w 7099876"/>
              <a:gd name="connsiteY3713" fmla="*/ 4623829 h 6802432"/>
              <a:gd name="connsiteX3714" fmla="*/ 1738719 w 7099876"/>
              <a:gd name="connsiteY3714" fmla="*/ 4615165 h 6802432"/>
              <a:gd name="connsiteX3715" fmla="*/ 1736128 w 7099876"/>
              <a:gd name="connsiteY3715" fmla="*/ 4615923 h 6802432"/>
              <a:gd name="connsiteX3716" fmla="*/ 1732145 w 7099876"/>
              <a:gd name="connsiteY3716" fmla="*/ 4604986 h 6802432"/>
              <a:gd name="connsiteX3717" fmla="*/ 1734736 w 7099876"/>
              <a:gd name="connsiteY3717" fmla="*/ 4604228 h 6802432"/>
              <a:gd name="connsiteX3718" fmla="*/ 3741770 w 7099876"/>
              <a:gd name="connsiteY3718" fmla="*/ 4604057 h 6802432"/>
              <a:gd name="connsiteX3719" fmla="*/ 3743410 w 7099876"/>
              <a:gd name="connsiteY3719" fmla="*/ 4604819 h 6802432"/>
              <a:gd name="connsiteX3720" fmla="*/ 3748329 w 7099876"/>
              <a:gd name="connsiteY3720" fmla="*/ 4607108 h 6802432"/>
              <a:gd name="connsiteX3721" fmla="*/ 3747147 w 7099876"/>
              <a:gd name="connsiteY3721" fmla="*/ 4609040 h 6802432"/>
              <a:gd name="connsiteX3722" fmla="*/ 3741504 w 7099876"/>
              <a:gd name="connsiteY3722" fmla="*/ 4611378 h 6802432"/>
              <a:gd name="connsiteX3723" fmla="*/ 3725219 w 7099876"/>
              <a:gd name="connsiteY3723" fmla="*/ 4631099 h 6802432"/>
              <a:gd name="connsiteX3724" fmla="*/ 3719307 w 7099876"/>
              <a:gd name="connsiteY3724" fmla="*/ 4640758 h 6802432"/>
              <a:gd name="connsiteX3725" fmla="*/ 3713664 w 7099876"/>
              <a:gd name="connsiteY3725" fmla="*/ 4643095 h 6802432"/>
              <a:gd name="connsiteX3726" fmla="*/ 3712749 w 7099876"/>
              <a:gd name="connsiteY3726" fmla="*/ 4637705 h 6802432"/>
              <a:gd name="connsiteX3727" fmla="*/ 3717479 w 7099876"/>
              <a:gd name="connsiteY3727" fmla="*/ 4629979 h 6802432"/>
              <a:gd name="connsiteX3728" fmla="*/ 3721027 w 7099876"/>
              <a:gd name="connsiteY3728" fmla="*/ 4624183 h 6802432"/>
              <a:gd name="connsiteX3729" fmla="*/ 3737309 w 7099876"/>
              <a:gd name="connsiteY3729" fmla="*/ 4604462 h 6802432"/>
              <a:gd name="connsiteX3730" fmla="*/ 3738949 w 7099876"/>
              <a:gd name="connsiteY3730" fmla="*/ 4605225 h 6802432"/>
              <a:gd name="connsiteX3731" fmla="*/ 3741770 w 7099876"/>
              <a:gd name="connsiteY3731" fmla="*/ 4604057 h 6802432"/>
              <a:gd name="connsiteX3732" fmla="*/ 709450 w 7099876"/>
              <a:gd name="connsiteY3732" fmla="*/ 4603964 h 6802432"/>
              <a:gd name="connsiteX3733" fmla="*/ 720879 w 7099876"/>
              <a:gd name="connsiteY3733" fmla="*/ 4626434 h 6802432"/>
              <a:gd name="connsiteX3734" fmla="*/ 717777 w 7099876"/>
              <a:gd name="connsiteY3734" fmla="*/ 4630571 h 6802432"/>
              <a:gd name="connsiteX3735" fmla="*/ 706100 w 7099876"/>
              <a:gd name="connsiteY3735" fmla="*/ 4617850 h 6802432"/>
              <a:gd name="connsiteX3736" fmla="*/ 709450 w 7099876"/>
              <a:gd name="connsiteY3736" fmla="*/ 4603964 h 6802432"/>
              <a:gd name="connsiteX3737" fmla="*/ 323801 w 7099876"/>
              <a:gd name="connsiteY3737" fmla="*/ 4595733 h 6802432"/>
              <a:gd name="connsiteX3738" fmla="*/ 337027 w 7099876"/>
              <a:gd name="connsiteY3738" fmla="*/ 4606390 h 6802432"/>
              <a:gd name="connsiteX3739" fmla="*/ 334356 w 7099876"/>
              <a:gd name="connsiteY3739" fmla="*/ 4607170 h 6802432"/>
              <a:gd name="connsiteX3740" fmla="*/ 323801 w 7099876"/>
              <a:gd name="connsiteY3740" fmla="*/ 4595733 h 6802432"/>
              <a:gd name="connsiteX3741" fmla="*/ 1152866 w 7099876"/>
              <a:gd name="connsiteY3741" fmla="*/ 4595297 h 6802432"/>
              <a:gd name="connsiteX3742" fmla="*/ 1160755 w 7099876"/>
              <a:gd name="connsiteY3742" fmla="*/ 4607513 h 6802432"/>
              <a:gd name="connsiteX3743" fmla="*/ 1155060 w 7099876"/>
              <a:gd name="connsiteY3743" fmla="*/ 4607364 h 6802432"/>
              <a:gd name="connsiteX3744" fmla="*/ 1145331 w 7099876"/>
              <a:gd name="connsiteY3744" fmla="*/ 4597501 h 6802432"/>
              <a:gd name="connsiteX3745" fmla="*/ 1152866 w 7099876"/>
              <a:gd name="connsiteY3745" fmla="*/ 4595297 h 6802432"/>
              <a:gd name="connsiteX3746" fmla="*/ 2032519 w 7099876"/>
              <a:gd name="connsiteY3746" fmla="*/ 4594589 h 6802432"/>
              <a:gd name="connsiteX3747" fmla="*/ 2038567 w 7099876"/>
              <a:gd name="connsiteY3747" fmla="*/ 4609158 h 6802432"/>
              <a:gd name="connsiteX3748" fmla="*/ 2026869 w 7099876"/>
              <a:gd name="connsiteY3748" fmla="*/ 4596242 h 6802432"/>
              <a:gd name="connsiteX3749" fmla="*/ 2032519 w 7099876"/>
              <a:gd name="connsiteY3749" fmla="*/ 4594589 h 6802432"/>
              <a:gd name="connsiteX3750" fmla="*/ 1544876 w 7099876"/>
              <a:gd name="connsiteY3750" fmla="*/ 4591987 h 6802432"/>
              <a:gd name="connsiteX3751" fmla="*/ 1566956 w 7099876"/>
              <a:gd name="connsiteY3751" fmla="*/ 4598437 h 6802432"/>
              <a:gd name="connsiteX3752" fmla="*/ 1563919 w 7099876"/>
              <a:gd name="connsiteY3752" fmla="*/ 4612231 h 6802432"/>
              <a:gd name="connsiteX3753" fmla="*/ 1544876 w 7099876"/>
              <a:gd name="connsiteY3753" fmla="*/ 4591987 h 6802432"/>
              <a:gd name="connsiteX3754" fmla="*/ 312868 w 7099876"/>
              <a:gd name="connsiteY3754" fmla="*/ 4589857 h 6802432"/>
              <a:gd name="connsiteX3755" fmla="*/ 323801 w 7099876"/>
              <a:gd name="connsiteY3755" fmla="*/ 4595733 h 6802432"/>
              <a:gd name="connsiteX3756" fmla="*/ 323684 w 7099876"/>
              <a:gd name="connsiteY3756" fmla="*/ 4610291 h 6802432"/>
              <a:gd name="connsiteX3757" fmla="*/ 312868 w 7099876"/>
              <a:gd name="connsiteY3757" fmla="*/ 4589857 h 6802432"/>
              <a:gd name="connsiteX3758" fmla="*/ 300531 w 7099876"/>
              <a:gd name="connsiteY3758" fmla="*/ 4588020 h 6802432"/>
              <a:gd name="connsiteX3759" fmla="*/ 308755 w 7099876"/>
              <a:gd name="connsiteY3759" fmla="*/ 4609211 h 6802432"/>
              <a:gd name="connsiteX3760" fmla="*/ 297114 w 7099876"/>
              <a:gd name="connsiteY3760" fmla="*/ 4603538 h 6802432"/>
              <a:gd name="connsiteX3761" fmla="*/ 300531 w 7099876"/>
              <a:gd name="connsiteY3761" fmla="*/ 4588020 h 6802432"/>
              <a:gd name="connsiteX3762" fmla="*/ 1335706 w 7099876"/>
              <a:gd name="connsiteY3762" fmla="*/ 4585392 h 6802432"/>
              <a:gd name="connsiteX3763" fmla="*/ 1340964 w 7099876"/>
              <a:gd name="connsiteY3763" fmla="*/ 4593536 h 6802432"/>
              <a:gd name="connsiteX3764" fmla="*/ 1338138 w 7099876"/>
              <a:gd name="connsiteY3764" fmla="*/ 4594361 h 6802432"/>
              <a:gd name="connsiteX3765" fmla="*/ 1332880 w 7099876"/>
              <a:gd name="connsiteY3765" fmla="*/ 4586218 h 6802432"/>
              <a:gd name="connsiteX3766" fmla="*/ 1335706 w 7099876"/>
              <a:gd name="connsiteY3766" fmla="*/ 4585392 h 6802432"/>
              <a:gd name="connsiteX3767" fmla="*/ 1195253 w 7099876"/>
              <a:gd name="connsiteY3767" fmla="*/ 4582904 h 6802432"/>
              <a:gd name="connsiteX3768" fmla="*/ 1211028 w 7099876"/>
              <a:gd name="connsiteY3768" fmla="*/ 4607334 h 6802432"/>
              <a:gd name="connsiteX3769" fmla="*/ 1205376 w 7099876"/>
              <a:gd name="connsiteY3769" fmla="*/ 4608987 h 6802432"/>
              <a:gd name="connsiteX3770" fmla="*/ 1195253 w 7099876"/>
              <a:gd name="connsiteY3770" fmla="*/ 4582904 h 6802432"/>
              <a:gd name="connsiteX3771" fmla="*/ 1941190 w 7099876"/>
              <a:gd name="connsiteY3771" fmla="*/ 4582792 h 6802432"/>
              <a:gd name="connsiteX3772" fmla="*/ 1941858 w 7099876"/>
              <a:gd name="connsiteY3772" fmla="*/ 4588630 h 6802432"/>
              <a:gd name="connsiteX3773" fmla="*/ 1941034 w 7099876"/>
              <a:gd name="connsiteY3773" fmla="*/ 4592215 h 6802432"/>
              <a:gd name="connsiteX3774" fmla="*/ 1395593 w 7099876"/>
              <a:gd name="connsiteY3774" fmla="*/ 4577559 h 6802432"/>
              <a:gd name="connsiteX3775" fmla="*/ 1403480 w 7099876"/>
              <a:gd name="connsiteY3775" fmla="*/ 4589775 h 6802432"/>
              <a:gd name="connsiteX3776" fmla="*/ 1401126 w 7099876"/>
              <a:gd name="connsiteY3776" fmla="*/ 4590463 h 6802432"/>
              <a:gd name="connsiteX3777" fmla="*/ 1390884 w 7099876"/>
              <a:gd name="connsiteY3777" fmla="*/ 4578936 h 6802432"/>
              <a:gd name="connsiteX3778" fmla="*/ 1393238 w 7099876"/>
              <a:gd name="connsiteY3778" fmla="*/ 4578248 h 6802432"/>
              <a:gd name="connsiteX3779" fmla="*/ 1395593 w 7099876"/>
              <a:gd name="connsiteY3779" fmla="*/ 4577559 h 6802432"/>
              <a:gd name="connsiteX3780" fmla="*/ 759332 w 7099876"/>
              <a:gd name="connsiteY3780" fmla="*/ 4574854 h 6802432"/>
              <a:gd name="connsiteX3781" fmla="*/ 785505 w 7099876"/>
              <a:gd name="connsiteY3781" fmla="*/ 4610764 h 6802432"/>
              <a:gd name="connsiteX3782" fmla="*/ 759332 w 7099876"/>
              <a:gd name="connsiteY3782" fmla="*/ 4574854 h 6802432"/>
              <a:gd name="connsiteX3783" fmla="*/ 6100908 w 7099876"/>
              <a:gd name="connsiteY3783" fmla="*/ 4574589 h 6802432"/>
              <a:gd name="connsiteX3784" fmla="*/ 6108298 w 7099876"/>
              <a:gd name="connsiteY3784" fmla="*/ 4577467 h 6802432"/>
              <a:gd name="connsiteX3785" fmla="*/ 6104450 w 7099876"/>
              <a:gd name="connsiteY3785" fmla="*/ 4582892 h 6802432"/>
              <a:gd name="connsiteX3786" fmla="*/ 6100908 w 7099876"/>
              <a:gd name="connsiteY3786" fmla="*/ 4574589 h 6802432"/>
              <a:gd name="connsiteX3787" fmla="*/ 972115 w 7099876"/>
              <a:gd name="connsiteY3787" fmla="*/ 4574493 h 6802432"/>
              <a:gd name="connsiteX3788" fmla="*/ 989261 w 7099876"/>
              <a:gd name="connsiteY3788" fmla="*/ 4589900 h 6802432"/>
              <a:gd name="connsiteX3789" fmla="*/ 986835 w 7099876"/>
              <a:gd name="connsiteY3789" fmla="*/ 4596055 h 6802432"/>
              <a:gd name="connsiteX3790" fmla="*/ 978497 w 7099876"/>
              <a:gd name="connsiteY3790" fmla="*/ 4593048 h 6802432"/>
              <a:gd name="connsiteX3791" fmla="*/ 975805 w 7099876"/>
              <a:gd name="connsiteY3791" fmla="*/ 4593836 h 6802432"/>
              <a:gd name="connsiteX3792" fmla="*/ 970424 w 7099876"/>
              <a:gd name="connsiteY3792" fmla="*/ 4595410 h 6802432"/>
              <a:gd name="connsiteX3793" fmla="*/ 962536 w 7099876"/>
              <a:gd name="connsiteY3793" fmla="*/ 4583193 h 6802432"/>
              <a:gd name="connsiteX3794" fmla="*/ 967918 w 7099876"/>
              <a:gd name="connsiteY3794" fmla="*/ 4581620 h 6802432"/>
              <a:gd name="connsiteX3795" fmla="*/ 973300 w 7099876"/>
              <a:gd name="connsiteY3795" fmla="*/ 4580044 h 6802432"/>
              <a:gd name="connsiteX3796" fmla="*/ 972115 w 7099876"/>
              <a:gd name="connsiteY3796" fmla="*/ 4574493 h 6802432"/>
              <a:gd name="connsiteX3797" fmla="*/ 717223 w 7099876"/>
              <a:gd name="connsiteY3797" fmla="*/ 4572648 h 6802432"/>
              <a:gd name="connsiteX3798" fmla="*/ 754029 w 7099876"/>
              <a:gd name="connsiteY3798" fmla="*/ 4629649 h 6802432"/>
              <a:gd name="connsiteX3799" fmla="*/ 751438 w 7099876"/>
              <a:gd name="connsiteY3799" fmla="*/ 4630407 h 6802432"/>
              <a:gd name="connsiteX3800" fmla="*/ 712044 w 7099876"/>
              <a:gd name="connsiteY3800" fmla="*/ 4574163 h 6802432"/>
              <a:gd name="connsiteX3801" fmla="*/ 717223 w 7099876"/>
              <a:gd name="connsiteY3801" fmla="*/ 4572648 h 6802432"/>
              <a:gd name="connsiteX3802" fmla="*/ 982172 w 7099876"/>
              <a:gd name="connsiteY3802" fmla="*/ 4571552 h 6802432"/>
              <a:gd name="connsiteX3803" fmla="*/ 999621 w 7099876"/>
              <a:gd name="connsiteY3803" fmla="*/ 4586871 h 6802432"/>
              <a:gd name="connsiteX3804" fmla="*/ 992277 w 7099876"/>
              <a:gd name="connsiteY3804" fmla="*/ 4587202 h 6802432"/>
              <a:gd name="connsiteX3805" fmla="*/ 983257 w 7099876"/>
              <a:gd name="connsiteY3805" fmla="*/ 4577134 h 6802432"/>
              <a:gd name="connsiteX3806" fmla="*/ 982172 w 7099876"/>
              <a:gd name="connsiteY3806" fmla="*/ 4571552 h 6802432"/>
              <a:gd name="connsiteX3807" fmla="*/ 1248606 w 7099876"/>
              <a:gd name="connsiteY3807" fmla="*/ 4569720 h 6802432"/>
              <a:gd name="connsiteX3808" fmla="*/ 1263825 w 7099876"/>
              <a:gd name="connsiteY3808" fmla="*/ 4578984 h 6802432"/>
              <a:gd name="connsiteX3809" fmla="*/ 1256054 w 7099876"/>
              <a:gd name="connsiteY3809" fmla="*/ 4581256 h 6802432"/>
              <a:gd name="connsiteX3810" fmla="*/ 1253464 w 7099876"/>
              <a:gd name="connsiteY3810" fmla="*/ 4582014 h 6802432"/>
              <a:gd name="connsiteX3811" fmla="*/ 1260913 w 7099876"/>
              <a:gd name="connsiteY3811" fmla="*/ 4593550 h 6802432"/>
              <a:gd name="connsiteX3812" fmla="*/ 1258323 w 7099876"/>
              <a:gd name="connsiteY3812" fmla="*/ 4594307 h 6802432"/>
              <a:gd name="connsiteX3813" fmla="*/ 1265772 w 7099876"/>
              <a:gd name="connsiteY3813" fmla="*/ 4605844 h 6802432"/>
              <a:gd name="connsiteX3814" fmla="*/ 1240835 w 7099876"/>
              <a:gd name="connsiteY3814" fmla="*/ 4571993 h 6802432"/>
              <a:gd name="connsiteX3815" fmla="*/ 1246015 w 7099876"/>
              <a:gd name="connsiteY3815" fmla="*/ 4570477 h 6802432"/>
              <a:gd name="connsiteX3816" fmla="*/ 1248606 w 7099876"/>
              <a:gd name="connsiteY3816" fmla="*/ 4569720 h 6802432"/>
              <a:gd name="connsiteX3817" fmla="*/ 1987941 w 7099876"/>
              <a:gd name="connsiteY3817" fmla="*/ 4568903 h 6802432"/>
              <a:gd name="connsiteX3818" fmla="*/ 1989652 w 7099876"/>
              <a:gd name="connsiteY3818" fmla="*/ 4595833 h 6802432"/>
              <a:gd name="connsiteX3819" fmla="*/ 1999738 w 7099876"/>
              <a:gd name="connsiteY3819" fmla="*/ 4606597 h 6802432"/>
              <a:gd name="connsiteX3820" fmla="*/ 2008898 w 7099876"/>
              <a:gd name="connsiteY3820" fmla="*/ 4645062 h 6802432"/>
              <a:gd name="connsiteX3821" fmla="*/ 1998814 w 7099876"/>
              <a:gd name="connsiteY3821" fmla="*/ 4634297 h 6802432"/>
              <a:gd name="connsiteX3822" fmla="*/ 1996638 w 7099876"/>
              <a:gd name="connsiteY3822" fmla="*/ 4621219 h 6802432"/>
              <a:gd name="connsiteX3823" fmla="*/ 1966843 w 7099876"/>
              <a:gd name="connsiteY3823" fmla="*/ 4575073 h 6802432"/>
              <a:gd name="connsiteX3824" fmla="*/ 1987941 w 7099876"/>
              <a:gd name="connsiteY3824" fmla="*/ 4568903 h 6802432"/>
              <a:gd name="connsiteX3825" fmla="*/ 1296385 w 7099876"/>
              <a:gd name="connsiteY3825" fmla="*/ 4567848 h 6802432"/>
              <a:gd name="connsiteX3826" fmla="*/ 1304272 w 7099876"/>
              <a:gd name="connsiteY3826" fmla="*/ 4580065 h 6802432"/>
              <a:gd name="connsiteX3827" fmla="*/ 1301447 w 7099876"/>
              <a:gd name="connsiteY3827" fmla="*/ 4580892 h 6802432"/>
              <a:gd name="connsiteX3828" fmla="*/ 1293559 w 7099876"/>
              <a:gd name="connsiteY3828" fmla="*/ 4568675 h 6802432"/>
              <a:gd name="connsiteX3829" fmla="*/ 1296385 w 7099876"/>
              <a:gd name="connsiteY3829" fmla="*/ 4567848 h 6802432"/>
              <a:gd name="connsiteX3830" fmla="*/ 1166331 w 7099876"/>
              <a:gd name="connsiteY3830" fmla="*/ 4567159 h 6802432"/>
              <a:gd name="connsiteX3831" fmla="*/ 1195251 w 7099876"/>
              <a:gd name="connsiteY3831" fmla="*/ 4611948 h 6802432"/>
              <a:gd name="connsiteX3832" fmla="*/ 1189490 w 7099876"/>
              <a:gd name="connsiteY3832" fmla="*/ 4611968 h 6802432"/>
              <a:gd name="connsiteX3833" fmla="*/ 1180249 w 7099876"/>
              <a:gd name="connsiteY3833" fmla="*/ 4603022 h 6802432"/>
              <a:gd name="connsiteX3834" fmla="*/ 1166331 w 7099876"/>
              <a:gd name="connsiteY3834" fmla="*/ 4567159 h 6802432"/>
              <a:gd name="connsiteX3835" fmla="*/ 1207380 w 7099876"/>
              <a:gd name="connsiteY3835" fmla="*/ 4567010 h 6802432"/>
              <a:gd name="connsiteX3836" fmla="*/ 1226637 w 7099876"/>
              <a:gd name="connsiteY3836" fmla="*/ 4589457 h 6802432"/>
              <a:gd name="connsiteX3837" fmla="*/ 1233867 w 7099876"/>
              <a:gd name="connsiteY3837" fmla="*/ 4600655 h 6802432"/>
              <a:gd name="connsiteX3838" fmla="*/ 1226097 w 7099876"/>
              <a:gd name="connsiteY3838" fmla="*/ 4602926 h 6802432"/>
              <a:gd name="connsiteX3839" fmla="*/ 1204408 w 7099876"/>
              <a:gd name="connsiteY3839" fmla="*/ 4569337 h 6802432"/>
              <a:gd name="connsiteX3840" fmla="*/ 1207380 w 7099876"/>
              <a:gd name="connsiteY3840" fmla="*/ 4567010 h 6802432"/>
              <a:gd name="connsiteX3841" fmla="*/ 2003010 w 7099876"/>
              <a:gd name="connsiteY3841" fmla="*/ 4564495 h 6802432"/>
              <a:gd name="connsiteX3842" fmla="*/ 2007688 w 7099876"/>
              <a:gd name="connsiteY3842" fmla="*/ 4581278 h 6802432"/>
              <a:gd name="connsiteX3843" fmla="*/ 2006088 w 7099876"/>
              <a:gd name="connsiteY3843" fmla="*/ 4584015 h 6802432"/>
              <a:gd name="connsiteX3844" fmla="*/ 2000536 w 7099876"/>
              <a:gd name="connsiteY3844" fmla="*/ 4579740 h 6802432"/>
              <a:gd name="connsiteX3845" fmla="*/ 1992649 w 7099876"/>
              <a:gd name="connsiteY3845" fmla="*/ 4567525 h 6802432"/>
              <a:gd name="connsiteX3846" fmla="*/ 2003010 w 7099876"/>
              <a:gd name="connsiteY3846" fmla="*/ 4564495 h 6802432"/>
              <a:gd name="connsiteX3847" fmla="*/ 678177 w 7099876"/>
              <a:gd name="connsiteY3847" fmla="*/ 4559864 h 6802432"/>
              <a:gd name="connsiteX3848" fmla="*/ 687103 w 7099876"/>
              <a:gd name="connsiteY3848" fmla="*/ 4569355 h 6802432"/>
              <a:gd name="connsiteX3849" fmla="*/ 687213 w 7099876"/>
              <a:gd name="connsiteY3849" fmla="*/ 4573860 h 6802432"/>
              <a:gd name="connsiteX3850" fmla="*/ 682396 w 7099876"/>
              <a:gd name="connsiteY3850" fmla="*/ 4570732 h 6802432"/>
              <a:gd name="connsiteX3851" fmla="*/ 678177 w 7099876"/>
              <a:gd name="connsiteY3851" fmla="*/ 4559864 h 6802432"/>
              <a:gd name="connsiteX3852" fmla="*/ 6029521 w 7099876"/>
              <a:gd name="connsiteY3852" fmla="*/ 4558517 h 6802432"/>
              <a:gd name="connsiteX3853" fmla="*/ 6051473 w 7099876"/>
              <a:gd name="connsiteY3853" fmla="*/ 4563028 h 6802432"/>
              <a:gd name="connsiteX3854" fmla="*/ 6047947 w 7099876"/>
              <a:gd name="connsiteY3854" fmla="*/ 4568000 h 6802432"/>
              <a:gd name="connsiteX3855" fmla="*/ 6044420 w 7099876"/>
              <a:gd name="connsiteY3855" fmla="*/ 4572971 h 6802432"/>
              <a:gd name="connsiteX3856" fmla="*/ 6040894 w 7099876"/>
              <a:gd name="connsiteY3856" fmla="*/ 4577943 h 6802432"/>
              <a:gd name="connsiteX3857" fmla="*/ 6037367 w 7099876"/>
              <a:gd name="connsiteY3857" fmla="*/ 4582915 h 6802432"/>
              <a:gd name="connsiteX3858" fmla="*/ 6018941 w 7099876"/>
              <a:gd name="connsiteY3858" fmla="*/ 4573432 h 6802432"/>
              <a:gd name="connsiteX3859" fmla="*/ 6029521 w 7099876"/>
              <a:gd name="connsiteY3859" fmla="*/ 4558517 h 6802432"/>
              <a:gd name="connsiteX3860" fmla="*/ 780330 w 7099876"/>
              <a:gd name="connsiteY3860" fmla="*/ 4554193 h 6802432"/>
              <a:gd name="connsiteX3861" fmla="*/ 788217 w 7099876"/>
              <a:gd name="connsiteY3861" fmla="*/ 4566410 h 6802432"/>
              <a:gd name="connsiteX3862" fmla="*/ 785391 w 7099876"/>
              <a:gd name="connsiteY3862" fmla="*/ 4567236 h 6802432"/>
              <a:gd name="connsiteX3863" fmla="*/ 782566 w 7099876"/>
              <a:gd name="connsiteY3863" fmla="*/ 4568062 h 6802432"/>
              <a:gd name="connsiteX3864" fmla="*/ 777504 w 7099876"/>
              <a:gd name="connsiteY3864" fmla="*/ 4555020 h 6802432"/>
              <a:gd name="connsiteX3865" fmla="*/ 780330 w 7099876"/>
              <a:gd name="connsiteY3865" fmla="*/ 4554193 h 6802432"/>
              <a:gd name="connsiteX3866" fmla="*/ 800241 w 7099876"/>
              <a:gd name="connsiteY3866" fmla="*/ 4553816 h 6802432"/>
              <a:gd name="connsiteX3867" fmla="*/ 813647 w 7099876"/>
              <a:gd name="connsiteY3867" fmla="*/ 4558969 h 6802432"/>
              <a:gd name="connsiteX3868" fmla="*/ 826910 w 7099876"/>
              <a:gd name="connsiteY3868" fmla="*/ 4584135 h 6802432"/>
              <a:gd name="connsiteX3869" fmla="*/ 824398 w 7099876"/>
              <a:gd name="connsiteY3869" fmla="*/ 4584871 h 6802432"/>
              <a:gd name="connsiteX3870" fmla="*/ 816510 w 7099876"/>
              <a:gd name="connsiteY3870" fmla="*/ 4572655 h 6802432"/>
              <a:gd name="connsiteX3871" fmla="*/ 806464 w 7099876"/>
              <a:gd name="connsiteY3871" fmla="*/ 4575592 h 6802432"/>
              <a:gd name="connsiteX3872" fmla="*/ 800241 w 7099876"/>
              <a:gd name="connsiteY3872" fmla="*/ 4553816 h 6802432"/>
              <a:gd name="connsiteX3873" fmla="*/ 1255847 w 7099876"/>
              <a:gd name="connsiteY3873" fmla="*/ 4548745 h 6802432"/>
              <a:gd name="connsiteX3874" fmla="*/ 1279366 w 7099876"/>
              <a:gd name="connsiteY3874" fmla="*/ 4574439 h 6802432"/>
              <a:gd name="connsiteX3875" fmla="*/ 1289083 w 7099876"/>
              <a:gd name="connsiteY3875" fmla="*/ 4599026 h 6802432"/>
              <a:gd name="connsiteX3876" fmla="*/ 1271595 w 7099876"/>
              <a:gd name="connsiteY3876" fmla="*/ 4576711 h 6802432"/>
              <a:gd name="connsiteX3877" fmla="*/ 1276454 w 7099876"/>
              <a:gd name="connsiteY3877" fmla="*/ 4589005 h 6802432"/>
              <a:gd name="connsiteX3878" fmla="*/ 1263825 w 7099876"/>
              <a:gd name="connsiteY3878" fmla="*/ 4578984 h 6802432"/>
              <a:gd name="connsiteX3879" fmla="*/ 1256377 w 7099876"/>
              <a:gd name="connsiteY3879" fmla="*/ 4567448 h 6802432"/>
              <a:gd name="connsiteX3880" fmla="*/ 1255847 w 7099876"/>
              <a:gd name="connsiteY3880" fmla="*/ 4548745 h 6802432"/>
              <a:gd name="connsiteX3881" fmla="*/ 6062047 w 7099876"/>
              <a:gd name="connsiteY3881" fmla="*/ 4548112 h 6802432"/>
              <a:gd name="connsiteX3882" fmla="*/ 6076948 w 7099876"/>
              <a:gd name="connsiteY3882" fmla="*/ 4562567 h 6802432"/>
              <a:gd name="connsiteX3883" fmla="*/ 6063375 w 7099876"/>
              <a:gd name="connsiteY3883" fmla="*/ 4561201 h 6802432"/>
              <a:gd name="connsiteX3884" fmla="*/ 6062047 w 7099876"/>
              <a:gd name="connsiteY3884" fmla="*/ 4548112 h 6802432"/>
              <a:gd name="connsiteX3885" fmla="*/ 926082 w 7099876"/>
              <a:gd name="connsiteY3885" fmla="*/ 4540611 h 6802432"/>
              <a:gd name="connsiteX3886" fmla="*/ 936794 w 7099876"/>
              <a:gd name="connsiteY3886" fmla="*/ 4551998 h 6802432"/>
              <a:gd name="connsiteX3887" fmla="*/ 938366 w 7099876"/>
              <a:gd name="connsiteY3887" fmla="*/ 4557440 h 6802432"/>
              <a:gd name="connsiteX3888" fmla="*/ 936295 w 7099876"/>
              <a:gd name="connsiteY3888" fmla="*/ 4555776 h 6802432"/>
              <a:gd name="connsiteX3889" fmla="*/ 926082 w 7099876"/>
              <a:gd name="connsiteY3889" fmla="*/ 4540611 h 6802432"/>
              <a:gd name="connsiteX3890" fmla="*/ 878638 w 7099876"/>
              <a:gd name="connsiteY3890" fmla="*/ 4539967 h 6802432"/>
              <a:gd name="connsiteX3891" fmla="*/ 892055 w 7099876"/>
              <a:gd name="connsiteY3891" fmla="*/ 4565084 h 6802432"/>
              <a:gd name="connsiteX3892" fmla="*/ 873928 w 7099876"/>
              <a:gd name="connsiteY3892" fmla="*/ 4541343 h 6802432"/>
              <a:gd name="connsiteX3893" fmla="*/ 1270173 w 7099876"/>
              <a:gd name="connsiteY3893" fmla="*/ 4536791 h 6802432"/>
              <a:gd name="connsiteX3894" fmla="*/ 1275432 w 7099876"/>
              <a:gd name="connsiteY3894" fmla="*/ 4544935 h 6802432"/>
              <a:gd name="connsiteX3895" fmla="*/ 1267819 w 7099876"/>
              <a:gd name="connsiteY3895" fmla="*/ 4537480 h 6802432"/>
              <a:gd name="connsiteX3896" fmla="*/ 1270173 w 7099876"/>
              <a:gd name="connsiteY3896" fmla="*/ 4536791 h 6802432"/>
              <a:gd name="connsiteX3897" fmla="*/ 858035 w 7099876"/>
              <a:gd name="connsiteY3897" fmla="*/ 4531470 h 6802432"/>
              <a:gd name="connsiteX3898" fmla="*/ 868277 w 7099876"/>
              <a:gd name="connsiteY3898" fmla="*/ 4542996 h 6802432"/>
              <a:gd name="connsiteX3899" fmla="*/ 863568 w 7099876"/>
              <a:gd name="connsiteY3899" fmla="*/ 4544374 h 6802432"/>
              <a:gd name="connsiteX3900" fmla="*/ 858035 w 7099876"/>
              <a:gd name="connsiteY3900" fmla="*/ 4531470 h 6802432"/>
              <a:gd name="connsiteX3901" fmla="*/ 213453 w 7099876"/>
              <a:gd name="connsiteY3901" fmla="*/ 4531197 h 6802432"/>
              <a:gd name="connsiteX3902" fmla="*/ 214938 w 7099876"/>
              <a:gd name="connsiteY3902" fmla="*/ 4536208 h 6802432"/>
              <a:gd name="connsiteX3903" fmla="*/ 208744 w 7099876"/>
              <a:gd name="connsiteY3903" fmla="*/ 4532574 h 6802432"/>
              <a:gd name="connsiteX3904" fmla="*/ 213453 w 7099876"/>
              <a:gd name="connsiteY3904" fmla="*/ 4531197 h 6802432"/>
              <a:gd name="connsiteX3905" fmla="*/ 1061477 w 7099876"/>
              <a:gd name="connsiteY3905" fmla="*/ 4530061 h 6802432"/>
              <a:gd name="connsiteX3906" fmla="*/ 1066734 w 7099876"/>
              <a:gd name="connsiteY3906" fmla="*/ 4538204 h 6802432"/>
              <a:gd name="connsiteX3907" fmla="*/ 1064380 w 7099876"/>
              <a:gd name="connsiteY3907" fmla="*/ 4538893 h 6802432"/>
              <a:gd name="connsiteX3908" fmla="*/ 1056767 w 7099876"/>
              <a:gd name="connsiteY3908" fmla="*/ 4531438 h 6802432"/>
              <a:gd name="connsiteX3909" fmla="*/ 1059123 w 7099876"/>
              <a:gd name="connsiteY3909" fmla="*/ 4530750 h 6802432"/>
              <a:gd name="connsiteX3910" fmla="*/ 1061477 w 7099876"/>
              <a:gd name="connsiteY3910" fmla="*/ 4530061 h 6802432"/>
              <a:gd name="connsiteX3911" fmla="*/ 904658 w 7099876"/>
              <a:gd name="connsiteY3911" fmla="*/ 4517835 h 6802432"/>
              <a:gd name="connsiteX3912" fmla="*/ 912545 w 7099876"/>
              <a:gd name="connsiteY3912" fmla="*/ 4530051 h 6802432"/>
              <a:gd name="connsiteX3913" fmla="*/ 910661 w 7099876"/>
              <a:gd name="connsiteY3913" fmla="*/ 4530601 h 6802432"/>
              <a:gd name="connsiteX3914" fmla="*/ 902774 w 7099876"/>
              <a:gd name="connsiteY3914" fmla="*/ 4518386 h 6802432"/>
              <a:gd name="connsiteX3915" fmla="*/ 904658 w 7099876"/>
              <a:gd name="connsiteY3915" fmla="*/ 4517835 h 6802432"/>
              <a:gd name="connsiteX3916" fmla="*/ 5994175 w 7099876"/>
              <a:gd name="connsiteY3916" fmla="*/ 4513797 h 6802432"/>
              <a:gd name="connsiteX3917" fmla="*/ 5987336 w 7099876"/>
              <a:gd name="connsiteY3917" fmla="*/ 4523439 h 6802432"/>
              <a:gd name="connsiteX3918" fmla="*/ 5972163 w 7099876"/>
              <a:gd name="connsiteY3918" fmla="*/ 4515629 h 6802432"/>
              <a:gd name="connsiteX3919" fmla="*/ 6061260 w 7099876"/>
              <a:gd name="connsiteY3919" fmla="*/ 4513772 h 6802432"/>
              <a:gd name="connsiteX3920" fmla="*/ 6079685 w 7099876"/>
              <a:gd name="connsiteY3920" fmla="*/ 4523256 h 6802432"/>
              <a:gd name="connsiteX3921" fmla="*/ 6075837 w 7099876"/>
              <a:gd name="connsiteY3921" fmla="*/ 4528679 h 6802432"/>
              <a:gd name="connsiteX3922" fmla="*/ 6057412 w 7099876"/>
              <a:gd name="connsiteY3922" fmla="*/ 4519196 h 6802432"/>
              <a:gd name="connsiteX3923" fmla="*/ 6061260 w 7099876"/>
              <a:gd name="connsiteY3923" fmla="*/ 4513772 h 6802432"/>
              <a:gd name="connsiteX3924" fmla="*/ 5962683 w 7099876"/>
              <a:gd name="connsiteY3924" fmla="*/ 4513321 h 6802432"/>
              <a:gd name="connsiteX3925" fmla="*/ 5968914 w 7099876"/>
              <a:gd name="connsiteY3925" fmla="*/ 4513957 h 6802432"/>
              <a:gd name="connsiteX3926" fmla="*/ 5972163 w 7099876"/>
              <a:gd name="connsiteY3926" fmla="*/ 4515629 h 6802432"/>
              <a:gd name="connsiteX3927" fmla="*/ 5970788 w 7099876"/>
              <a:gd name="connsiteY3927" fmla="*/ 4515744 h 6802432"/>
              <a:gd name="connsiteX3928" fmla="*/ 5962683 w 7099876"/>
              <a:gd name="connsiteY3928" fmla="*/ 4513321 h 6802432"/>
              <a:gd name="connsiteX3929" fmla="*/ 1136825 w 7099876"/>
              <a:gd name="connsiteY3929" fmla="*/ 4508023 h 6802432"/>
              <a:gd name="connsiteX3930" fmla="*/ 1144909 w 7099876"/>
              <a:gd name="connsiteY3930" fmla="*/ 4515340 h 6802432"/>
              <a:gd name="connsiteX3931" fmla="*/ 1142083 w 7099876"/>
              <a:gd name="connsiteY3931" fmla="*/ 4516166 h 6802432"/>
              <a:gd name="connsiteX3932" fmla="*/ 1136825 w 7099876"/>
              <a:gd name="connsiteY3932" fmla="*/ 4508023 h 6802432"/>
              <a:gd name="connsiteX3933" fmla="*/ 1282739 w 7099876"/>
              <a:gd name="connsiteY3933" fmla="*/ 4504074 h 6802432"/>
              <a:gd name="connsiteX3934" fmla="*/ 1307426 w 7099876"/>
              <a:gd name="connsiteY3934" fmla="*/ 4537514 h 6802432"/>
              <a:gd name="connsiteX3935" fmla="*/ 1335619 w 7099876"/>
              <a:gd name="connsiteY3935" fmla="*/ 4542822 h 6802432"/>
              <a:gd name="connsiteX3936" fmla="*/ 1340377 w 7099876"/>
              <a:gd name="connsiteY3936" fmla="*/ 4554984 h 6802432"/>
              <a:gd name="connsiteX3937" fmla="*/ 1348188 w 7099876"/>
              <a:gd name="connsiteY3937" fmla="*/ 4552699 h 6802432"/>
              <a:gd name="connsiteX3938" fmla="*/ 1355550 w 7099876"/>
              <a:gd name="connsiteY3938" fmla="*/ 4564099 h 6802432"/>
              <a:gd name="connsiteX3939" fmla="*/ 1349890 w 7099876"/>
              <a:gd name="connsiteY3939" fmla="*/ 4579307 h 6802432"/>
              <a:gd name="connsiteX3940" fmla="*/ 1365064 w 7099876"/>
              <a:gd name="connsiteY3940" fmla="*/ 4588423 h 6802432"/>
              <a:gd name="connsiteX3941" fmla="*/ 1372426 w 7099876"/>
              <a:gd name="connsiteY3941" fmla="*/ 4599824 h 6802432"/>
              <a:gd name="connsiteX3942" fmla="*/ 1369652 w 7099876"/>
              <a:gd name="connsiteY3942" fmla="*/ 4605717 h 6802432"/>
              <a:gd name="connsiteX3943" fmla="*/ 1359405 w 7099876"/>
              <a:gd name="connsiteY3943" fmla="*/ 4603632 h 6802432"/>
              <a:gd name="connsiteX3944" fmla="*/ 1354648 w 7099876"/>
              <a:gd name="connsiteY3944" fmla="*/ 4591470 h 6802432"/>
              <a:gd name="connsiteX3945" fmla="*/ 1347288 w 7099876"/>
              <a:gd name="connsiteY3945" fmla="*/ 4580069 h 6802432"/>
              <a:gd name="connsiteX3946" fmla="*/ 1321697 w 7099876"/>
              <a:gd name="connsiteY3946" fmla="*/ 4574000 h 6802432"/>
              <a:gd name="connsiteX3947" fmla="*/ 1326456 w 7099876"/>
              <a:gd name="connsiteY3947" fmla="*/ 4586162 h 6802432"/>
              <a:gd name="connsiteX3948" fmla="*/ 1333816 w 7099876"/>
              <a:gd name="connsiteY3948" fmla="*/ 4597562 h 6802432"/>
              <a:gd name="connsiteX3949" fmla="*/ 1331211 w 7099876"/>
              <a:gd name="connsiteY3949" fmla="*/ 4598323 h 6802432"/>
              <a:gd name="connsiteX3950" fmla="*/ 1323851 w 7099876"/>
              <a:gd name="connsiteY3950" fmla="*/ 4586923 h 6802432"/>
              <a:gd name="connsiteX3951" fmla="*/ 1303920 w 7099876"/>
              <a:gd name="connsiteY3951" fmla="*/ 4565644 h 6802432"/>
              <a:gd name="connsiteX3952" fmla="*/ 1309128 w 7099876"/>
              <a:gd name="connsiteY3952" fmla="*/ 4564123 h 6802432"/>
              <a:gd name="connsiteX3953" fmla="*/ 1309580 w 7099876"/>
              <a:gd name="connsiteY3953" fmla="*/ 4550437 h 6802432"/>
              <a:gd name="connsiteX3954" fmla="*/ 1282739 w 7099876"/>
              <a:gd name="connsiteY3954" fmla="*/ 4504074 h 6802432"/>
              <a:gd name="connsiteX3955" fmla="*/ 198074 w 7099876"/>
              <a:gd name="connsiteY3955" fmla="*/ 4496975 h 6802432"/>
              <a:gd name="connsiteX3956" fmla="*/ 203331 w 7099876"/>
              <a:gd name="connsiteY3956" fmla="*/ 4505117 h 6802432"/>
              <a:gd name="connsiteX3957" fmla="*/ 200506 w 7099876"/>
              <a:gd name="connsiteY3957" fmla="*/ 4505944 h 6802432"/>
              <a:gd name="connsiteX3958" fmla="*/ 195248 w 7099876"/>
              <a:gd name="connsiteY3958" fmla="*/ 4497801 h 6802432"/>
              <a:gd name="connsiteX3959" fmla="*/ 198074 w 7099876"/>
              <a:gd name="connsiteY3959" fmla="*/ 4496975 h 6802432"/>
              <a:gd name="connsiteX3960" fmla="*/ 6056035 w 7099876"/>
              <a:gd name="connsiteY3960" fmla="*/ 4490108 h 6802432"/>
              <a:gd name="connsiteX3961" fmla="*/ 6075365 w 7099876"/>
              <a:gd name="connsiteY3961" fmla="*/ 4493886 h 6802432"/>
              <a:gd name="connsiteX3962" fmla="*/ 6068953 w 7099876"/>
              <a:gd name="connsiteY3962" fmla="*/ 4502926 h 6802432"/>
              <a:gd name="connsiteX3963" fmla="*/ 6050526 w 7099876"/>
              <a:gd name="connsiteY3963" fmla="*/ 4493442 h 6802432"/>
              <a:gd name="connsiteX3964" fmla="*/ 6056035 w 7099876"/>
              <a:gd name="connsiteY3964" fmla="*/ 4490108 h 6802432"/>
              <a:gd name="connsiteX3965" fmla="*/ 5980123 w 7099876"/>
              <a:gd name="connsiteY3965" fmla="*/ 4489288 h 6802432"/>
              <a:gd name="connsiteX3966" fmla="*/ 6008282 w 7099876"/>
              <a:gd name="connsiteY3966" fmla="*/ 4493909 h 6802432"/>
              <a:gd name="connsiteX3967" fmla="*/ 5979600 w 7099876"/>
              <a:gd name="connsiteY3967" fmla="*/ 4498891 h 6802432"/>
              <a:gd name="connsiteX3968" fmla="*/ 5980123 w 7099876"/>
              <a:gd name="connsiteY3968" fmla="*/ 4489288 h 6802432"/>
              <a:gd name="connsiteX3969" fmla="*/ 6083060 w 7099876"/>
              <a:gd name="connsiteY3969" fmla="*/ 4483038 h 6802432"/>
              <a:gd name="connsiteX3970" fmla="*/ 6094642 w 7099876"/>
              <a:gd name="connsiteY3970" fmla="*/ 4502163 h 6802432"/>
              <a:gd name="connsiteX3971" fmla="*/ 6088317 w 7099876"/>
              <a:gd name="connsiteY3971" fmla="*/ 4500551 h 6802432"/>
              <a:gd name="connsiteX3972" fmla="*/ 6083060 w 7099876"/>
              <a:gd name="connsiteY3972" fmla="*/ 4483038 h 6802432"/>
              <a:gd name="connsiteX3973" fmla="*/ 6182676 w 7099876"/>
              <a:gd name="connsiteY3973" fmla="*/ 4472611 h 6802432"/>
              <a:gd name="connsiteX3974" fmla="*/ 6201101 w 7099876"/>
              <a:gd name="connsiteY3974" fmla="*/ 4482094 h 6802432"/>
              <a:gd name="connsiteX3975" fmla="*/ 6194049 w 7099876"/>
              <a:gd name="connsiteY3975" fmla="*/ 4492037 h 6802432"/>
              <a:gd name="connsiteX3976" fmla="*/ 6190521 w 7099876"/>
              <a:gd name="connsiteY3976" fmla="*/ 4497009 h 6802432"/>
              <a:gd name="connsiteX3977" fmla="*/ 6186995 w 7099876"/>
              <a:gd name="connsiteY3977" fmla="*/ 4501982 h 6802432"/>
              <a:gd name="connsiteX3978" fmla="*/ 6172096 w 7099876"/>
              <a:gd name="connsiteY3978" fmla="*/ 4487526 h 6802432"/>
              <a:gd name="connsiteX3979" fmla="*/ 6175622 w 7099876"/>
              <a:gd name="connsiteY3979" fmla="*/ 4482554 h 6802432"/>
              <a:gd name="connsiteX3980" fmla="*/ 6179149 w 7099876"/>
              <a:gd name="connsiteY3980" fmla="*/ 4477583 h 6802432"/>
              <a:gd name="connsiteX3981" fmla="*/ 6182676 w 7099876"/>
              <a:gd name="connsiteY3981" fmla="*/ 4472611 h 6802432"/>
              <a:gd name="connsiteX3982" fmla="*/ 281524 w 7099876"/>
              <a:gd name="connsiteY3982" fmla="*/ 4472570 h 6802432"/>
              <a:gd name="connsiteX3983" fmla="*/ 296101 w 7099876"/>
              <a:gd name="connsiteY3983" fmla="*/ 4481619 h 6802432"/>
              <a:gd name="connsiteX3984" fmla="*/ 298551 w 7099876"/>
              <a:gd name="connsiteY3984" fmla="*/ 4480903 h 6802432"/>
              <a:gd name="connsiteX3985" fmla="*/ 315341 w 7099876"/>
              <a:gd name="connsiteY3985" fmla="*/ 4515925 h 6802432"/>
              <a:gd name="connsiteX3986" fmla="*/ 281524 w 7099876"/>
              <a:gd name="connsiteY3986" fmla="*/ 4472570 h 6802432"/>
              <a:gd name="connsiteX3987" fmla="*/ 335589 w 7099876"/>
              <a:gd name="connsiteY3987" fmla="*/ 4456759 h 6802432"/>
              <a:gd name="connsiteX3988" fmla="*/ 346850 w 7099876"/>
              <a:gd name="connsiteY3988" fmla="*/ 4477669 h 6802432"/>
              <a:gd name="connsiteX3989" fmla="*/ 335589 w 7099876"/>
              <a:gd name="connsiteY3989" fmla="*/ 4456759 h 6802432"/>
              <a:gd name="connsiteX3990" fmla="*/ 1266690 w 7099876"/>
              <a:gd name="connsiteY3990" fmla="*/ 4426483 h 6802432"/>
              <a:gd name="connsiteX3991" fmla="*/ 1274579 w 7099876"/>
              <a:gd name="connsiteY3991" fmla="*/ 4438698 h 6802432"/>
              <a:gd name="connsiteX3992" fmla="*/ 1272696 w 7099876"/>
              <a:gd name="connsiteY3992" fmla="*/ 4439249 h 6802432"/>
              <a:gd name="connsiteX3993" fmla="*/ 1264807 w 7099876"/>
              <a:gd name="connsiteY3993" fmla="*/ 4427033 h 6802432"/>
              <a:gd name="connsiteX3994" fmla="*/ 1266690 w 7099876"/>
              <a:gd name="connsiteY3994" fmla="*/ 4426483 h 6802432"/>
              <a:gd name="connsiteX3995" fmla="*/ 142667 w 7099876"/>
              <a:gd name="connsiteY3995" fmla="*/ 4416367 h 6802432"/>
              <a:gd name="connsiteX3996" fmla="*/ 150555 w 7099876"/>
              <a:gd name="connsiteY3996" fmla="*/ 4428583 h 6802432"/>
              <a:gd name="connsiteX3997" fmla="*/ 147729 w 7099876"/>
              <a:gd name="connsiteY3997" fmla="*/ 4429410 h 6802432"/>
              <a:gd name="connsiteX3998" fmla="*/ 139842 w 7099876"/>
              <a:gd name="connsiteY3998" fmla="*/ 4417194 h 6802432"/>
              <a:gd name="connsiteX3999" fmla="*/ 142667 w 7099876"/>
              <a:gd name="connsiteY3999" fmla="*/ 4416367 h 6802432"/>
              <a:gd name="connsiteX4000" fmla="*/ 6204429 w 7099876"/>
              <a:gd name="connsiteY4000" fmla="*/ 4412856 h 6802432"/>
              <a:gd name="connsiteX4001" fmla="*/ 6221145 w 7099876"/>
              <a:gd name="connsiteY4001" fmla="*/ 4418376 h 6802432"/>
              <a:gd name="connsiteX4002" fmla="*/ 6210886 w 7099876"/>
              <a:gd name="connsiteY4002" fmla="*/ 4432838 h 6802432"/>
              <a:gd name="connsiteX4003" fmla="*/ 6198743 w 7099876"/>
              <a:gd name="connsiteY4003" fmla="*/ 4416717 h 6802432"/>
              <a:gd name="connsiteX4004" fmla="*/ 6204429 w 7099876"/>
              <a:gd name="connsiteY4004" fmla="*/ 4412856 h 6802432"/>
              <a:gd name="connsiteX4005" fmla="*/ 1244211 w 7099876"/>
              <a:gd name="connsiteY4005" fmla="*/ 4384853 h 6802432"/>
              <a:gd name="connsiteX4006" fmla="*/ 1251478 w 7099876"/>
              <a:gd name="connsiteY4006" fmla="*/ 4393013 h 6802432"/>
              <a:gd name="connsiteX4007" fmla="*/ 1256236 w 7099876"/>
              <a:gd name="connsiteY4007" fmla="*/ 4405336 h 6802432"/>
              <a:gd name="connsiteX4008" fmla="*/ 1246097 w 7099876"/>
              <a:gd name="connsiteY4008" fmla="*/ 4394586 h 6802432"/>
              <a:gd name="connsiteX4009" fmla="*/ 1244211 w 7099876"/>
              <a:gd name="connsiteY4009" fmla="*/ 4384853 h 6802432"/>
              <a:gd name="connsiteX4010" fmla="*/ 1293575 w 7099876"/>
              <a:gd name="connsiteY4010" fmla="*/ 4380639 h 6802432"/>
              <a:gd name="connsiteX4011" fmla="*/ 1301058 w 7099876"/>
              <a:gd name="connsiteY4011" fmla="*/ 4392228 h 6802432"/>
              <a:gd name="connsiteX4012" fmla="*/ 1290958 w 7099876"/>
              <a:gd name="connsiteY4012" fmla="*/ 4381403 h 6802432"/>
              <a:gd name="connsiteX4013" fmla="*/ 1293575 w 7099876"/>
              <a:gd name="connsiteY4013" fmla="*/ 4380639 h 6802432"/>
              <a:gd name="connsiteX4014" fmla="*/ 1131195 w 7099876"/>
              <a:gd name="connsiteY4014" fmla="*/ 4380190 h 6802432"/>
              <a:gd name="connsiteX4015" fmla="*/ 1133461 w 7099876"/>
              <a:gd name="connsiteY4015" fmla="*/ 4383157 h 6802432"/>
              <a:gd name="connsiteX4016" fmla="*/ 1131106 w 7099876"/>
              <a:gd name="connsiteY4016" fmla="*/ 4383845 h 6802432"/>
              <a:gd name="connsiteX4017" fmla="*/ 1131195 w 7099876"/>
              <a:gd name="connsiteY4017" fmla="*/ 4380190 h 6802432"/>
              <a:gd name="connsiteX4018" fmla="*/ 4006242 w 7099876"/>
              <a:gd name="connsiteY4018" fmla="*/ 4375196 h 6802432"/>
              <a:gd name="connsiteX4019" fmla="*/ 4012203 w 7099876"/>
              <a:gd name="connsiteY4019" fmla="*/ 4382928 h 6802432"/>
              <a:gd name="connsiteX4020" fmla="*/ 3997385 w 7099876"/>
              <a:gd name="connsiteY4020" fmla="*/ 4381337 h 6802432"/>
              <a:gd name="connsiteX4021" fmla="*/ 3996412 w 7099876"/>
              <a:gd name="connsiteY4021" fmla="*/ 4376926 h 6802432"/>
              <a:gd name="connsiteX4022" fmla="*/ 4006242 w 7099876"/>
              <a:gd name="connsiteY4022" fmla="*/ 4375196 h 6802432"/>
              <a:gd name="connsiteX4023" fmla="*/ 300801 w 7099876"/>
              <a:gd name="connsiteY4023" fmla="*/ 4371840 h 6802432"/>
              <a:gd name="connsiteX4024" fmla="*/ 309296 w 7099876"/>
              <a:gd name="connsiteY4024" fmla="*/ 4381356 h 6802432"/>
              <a:gd name="connsiteX4025" fmla="*/ 326368 w 7099876"/>
              <a:gd name="connsiteY4025" fmla="*/ 4417507 h 6802432"/>
              <a:gd name="connsiteX4026" fmla="*/ 329006 w 7099876"/>
              <a:gd name="connsiteY4026" fmla="*/ 4416736 h 6802432"/>
              <a:gd name="connsiteX4027" fmla="*/ 333817 w 7099876"/>
              <a:gd name="connsiteY4027" fmla="*/ 4429043 h 6802432"/>
              <a:gd name="connsiteX4028" fmla="*/ 328080 w 7099876"/>
              <a:gd name="connsiteY4028" fmla="*/ 4444435 h 6802432"/>
              <a:gd name="connsiteX4029" fmla="*/ 305270 w 7099876"/>
              <a:gd name="connsiteY4029" fmla="*/ 4423677 h 6802432"/>
              <a:gd name="connsiteX4030" fmla="*/ 317531 w 7099876"/>
              <a:gd name="connsiteY4030" fmla="*/ 4447521 h 6802432"/>
              <a:gd name="connsiteX4031" fmla="*/ 306982 w 7099876"/>
              <a:gd name="connsiteY4031" fmla="*/ 4450606 h 6802432"/>
              <a:gd name="connsiteX4032" fmla="*/ 292084 w 7099876"/>
              <a:gd name="connsiteY4032" fmla="*/ 4427532 h 6802432"/>
              <a:gd name="connsiteX4033" fmla="*/ 278112 w 7099876"/>
              <a:gd name="connsiteY4033" fmla="*/ 4376761 h 6802432"/>
              <a:gd name="connsiteX4034" fmla="*/ 306195 w 7099876"/>
              <a:gd name="connsiteY4034" fmla="*/ 4395977 h 6802432"/>
              <a:gd name="connsiteX4035" fmla="*/ 293936 w 7099876"/>
              <a:gd name="connsiteY4035" fmla="*/ 4372133 h 6802432"/>
              <a:gd name="connsiteX4036" fmla="*/ 300801 w 7099876"/>
              <a:gd name="connsiteY4036" fmla="*/ 4371840 h 6802432"/>
              <a:gd name="connsiteX4037" fmla="*/ 6027015 w 7099876"/>
              <a:gd name="connsiteY4037" fmla="*/ 4365206 h 6802432"/>
              <a:gd name="connsiteX4038" fmla="*/ 6057898 w 7099876"/>
              <a:gd name="connsiteY4038" fmla="*/ 4387927 h 6802432"/>
              <a:gd name="connsiteX4039" fmla="*/ 6050804 w 7099876"/>
              <a:gd name="connsiteY4039" fmla="*/ 4397927 h 6802432"/>
              <a:gd name="connsiteX4040" fmla="*/ 6037136 w 7099876"/>
              <a:gd name="connsiteY4040" fmla="*/ 4384066 h 6802432"/>
              <a:gd name="connsiteX4041" fmla="*/ 6016374 w 7099876"/>
              <a:gd name="connsiteY4041" fmla="*/ 4380207 h 6802432"/>
              <a:gd name="connsiteX4042" fmla="*/ 6019922 w 7099876"/>
              <a:gd name="connsiteY4042" fmla="*/ 4375206 h 6802432"/>
              <a:gd name="connsiteX4043" fmla="*/ 6002703 w 7099876"/>
              <a:gd name="connsiteY4043" fmla="*/ 4366344 h 6802432"/>
              <a:gd name="connsiteX4044" fmla="*/ 6027015 w 7099876"/>
              <a:gd name="connsiteY4044" fmla="*/ 4365206 h 6802432"/>
              <a:gd name="connsiteX4045" fmla="*/ 1112780 w 7099876"/>
              <a:gd name="connsiteY4045" fmla="*/ 4365001 h 6802432"/>
              <a:gd name="connsiteX4046" fmla="*/ 1125927 w 7099876"/>
              <a:gd name="connsiteY4046" fmla="*/ 4385360 h 6802432"/>
              <a:gd name="connsiteX4047" fmla="*/ 1122632 w 7099876"/>
              <a:gd name="connsiteY4047" fmla="*/ 4384811 h 6802432"/>
              <a:gd name="connsiteX4048" fmla="*/ 1116528 w 7099876"/>
              <a:gd name="connsiteY4048" fmla="*/ 4376007 h 6802432"/>
              <a:gd name="connsiteX4049" fmla="*/ 1112780 w 7099876"/>
              <a:gd name="connsiteY4049" fmla="*/ 4365001 h 6802432"/>
              <a:gd name="connsiteX4050" fmla="*/ 338892 w 7099876"/>
              <a:gd name="connsiteY4050" fmla="*/ 4353084 h 6802432"/>
              <a:gd name="connsiteX4051" fmla="*/ 351176 w 7099876"/>
              <a:gd name="connsiteY4051" fmla="*/ 4369913 h 6802432"/>
              <a:gd name="connsiteX4052" fmla="*/ 340462 w 7099876"/>
              <a:gd name="connsiteY4052" fmla="*/ 4358523 h 6802432"/>
              <a:gd name="connsiteX4053" fmla="*/ 338892 w 7099876"/>
              <a:gd name="connsiteY4053" fmla="*/ 4353084 h 6802432"/>
              <a:gd name="connsiteX4054" fmla="*/ 528352 w 7099876"/>
              <a:gd name="connsiteY4054" fmla="*/ 4350695 h 6802432"/>
              <a:gd name="connsiteX4055" fmla="*/ 533268 w 7099876"/>
              <a:gd name="connsiteY4055" fmla="*/ 4355384 h 6802432"/>
              <a:gd name="connsiteX4056" fmla="*/ 531385 w 7099876"/>
              <a:gd name="connsiteY4056" fmla="*/ 4355934 h 6802432"/>
              <a:gd name="connsiteX4057" fmla="*/ 528352 w 7099876"/>
              <a:gd name="connsiteY4057" fmla="*/ 4350695 h 6802432"/>
              <a:gd name="connsiteX4058" fmla="*/ 1219617 w 7099876"/>
              <a:gd name="connsiteY4058" fmla="*/ 4333759 h 6802432"/>
              <a:gd name="connsiteX4059" fmla="*/ 1242587 w 7099876"/>
              <a:gd name="connsiteY4059" fmla="*/ 4354469 h 6802432"/>
              <a:gd name="connsiteX4060" fmla="*/ 1259552 w 7099876"/>
              <a:gd name="connsiteY4060" fmla="*/ 4390651 h 6802432"/>
              <a:gd name="connsiteX4061" fmla="*/ 1254169 w 7099876"/>
              <a:gd name="connsiteY4061" fmla="*/ 4392226 h 6802432"/>
              <a:gd name="connsiteX4062" fmla="*/ 1229133 w 7099876"/>
              <a:gd name="connsiteY4062" fmla="*/ 4358405 h 6802432"/>
              <a:gd name="connsiteX4063" fmla="*/ 1219617 w 7099876"/>
              <a:gd name="connsiteY4063" fmla="*/ 4333759 h 6802432"/>
              <a:gd name="connsiteX4064" fmla="*/ 1177796 w 7099876"/>
              <a:gd name="connsiteY4064" fmla="*/ 4331468 h 6802432"/>
              <a:gd name="connsiteX4065" fmla="*/ 1214603 w 7099876"/>
              <a:gd name="connsiteY4065" fmla="*/ 4388470 h 6802432"/>
              <a:gd name="connsiteX4066" fmla="*/ 1204604 w 7099876"/>
              <a:gd name="connsiteY4066" fmla="*/ 4377840 h 6802432"/>
              <a:gd name="connsiteX4067" fmla="*/ 1189880 w 7099876"/>
              <a:gd name="connsiteY4067" fmla="*/ 4355040 h 6802432"/>
              <a:gd name="connsiteX4068" fmla="*/ 1194605 w 7099876"/>
              <a:gd name="connsiteY4068" fmla="*/ 4367213 h 6802432"/>
              <a:gd name="connsiteX4069" fmla="*/ 1177245 w 7099876"/>
              <a:gd name="connsiteY4069" fmla="*/ 4345182 h 6802432"/>
              <a:gd name="connsiteX4070" fmla="*/ 1177796 w 7099876"/>
              <a:gd name="connsiteY4070" fmla="*/ 4331468 h 6802432"/>
              <a:gd name="connsiteX4071" fmla="*/ 1089120 w 7099876"/>
              <a:gd name="connsiteY4071" fmla="*/ 4328358 h 6802432"/>
              <a:gd name="connsiteX4072" fmla="*/ 1100184 w 7099876"/>
              <a:gd name="connsiteY4072" fmla="*/ 4354165 h 6802432"/>
              <a:gd name="connsiteX4073" fmla="*/ 1089120 w 7099876"/>
              <a:gd name="connsiteY4073" fmla="*/ 4328358 h 6802432"/>
              <a:gd name="connsiteX4074" fmla="*/ 4009921 w 7099876"/>
              <a:gd name="connsiteY4074" fmla="*/ 4324642 h 6802432"/>
              <a:gd name="connsiteX4075" fmla="*/ 4039672 w 7099876"/>
              <a:gd name="connsiteY4075" fmla="*/ 4329914 h 6802432"/>
              <a:gd name="connsiteX4076" fmla="*/ 4031082 w 7099876"/>
              <a:gd name="connsiteY4076" fmla="*/ 4334111 h 6802432"/>
              <a:gd name="connsiteX4077" fmla="*/ 4009921 w 7099876"/>
              <a:gd name="connsiteY4077" fmla="*/ 4324642 h 6802432"/>
              <a:gd name="connsiteX4078" fmla="*/ 979553 w 7099876"/>
              <a:gd name="connsiteY4078" fmla="*/ 4321678 h 6802432"/>
              <a:gd name="connsiteX4079" fmla="*/ 995525 w 7099876"/>
              <a:gd name="connsiteY4079" fmla="*/ 4341211 h 6802432"/>
              <a:gd name="connsiteX4080" fmla="*/ 989995 w 7099876"/>
              <a:gd name="connsiteY4080" fmla="*/ 4339801 h 6802432"/>
              <a:gd name="connsiteX4081" fmla="*/ 976726 w 7099876"/>
              <a:gd name="connsiteY4081" fmla="*/ 4322504 h 6802432"/>
              <a:gd name="connsiteX4082" fmla="*/ 979553 w 7099876"/>
              <a:gd name="connsiteY4082" fmla="*/ 4321678 h 6802432"/>
              <a:gd name="connsiteX4083" fmla="*/ 1266309 w 7099876"/>
              <a:gd name="connsiteY4083" fmla="*/ 4320106 h 6802432"/>
              <a:gd name="connsiteX4084" fmla="*/ 1273319 w 7099876"/>
              <a:gd name="connsiteY4084" fmla="*/ 4330962 h 6802432"/>
              <a:gd name="connsiteX4085" fmla="*/ 1280329 w 7099876"/>
              <a:gd name="connsiteY4085" fmla="*/ 4341818 h 6802432"/>
              <a:gd name="connsiteX4086" fmla="*/ 1282316 w 7099876"/>
              <a:gd name="connsiteY4086" fmla="*/ 4354148 h 6802432"/>
              <a:gd name="connsiteX4087" fmla="*/ 1279806 w 7099876"/>
              <a:gd name="connsiteY4087" fmla="*/ 4354882 h 6802432"/>
              <a:gd name="connsiteX4088" fmla="*/ 1272794 w 7099876"/>
              <a:gd name="connsiteY4088" fmla="*/ 4344022 h 6802432"/>
              <a:gd name="connsiteX4089" fmla="*/ 1275305 w 7099876"/>
              <a:gd name="connsiteY4089" fmla="*/ 4343288 h 6802432"/>
              <a:gd name="connsiteX4090" fmla="*/ 1270808 w 7099876"/>
              <a:gd name="connsiteY4090" fmla="*/ 4331697 h 6802432"/>
              <a:gd name="connsiteX4091" fmla="*/ 1263797 w 7099876"/>
              <a:gd name="connsiteY4091" fmla="*/ 4320840 h 6802432"/>
              <a:gd name="connsiteX4092" fmla="*/ 1266309 w 7099876"/>
              <a:gd name="connsiteY4092" fmla="*/ 4320106 h 6802432"/>
              <a:gd name="connsiteX4093" fmla="*/ 995093 w 7099876"/>
              <a:gd name="connsiteY4093" fmla="*/ 4317133 h 6802432"/>
              <a:gd name="connsiteX4094" fmla="*/ 1017587 w 7099876"/>
              <a:gd name="connsiteY4094" fmla="*/ 4337662 h 6802432"/>
              <a:gd name="connsiteX4095" fmla="*/ 1027537 w 7099876"/>
              <a:gd name="connsiteY4095" fmla="*/ 4348304 h 6802432"/>
              <a:gd name="connsiteX4096" fmla="*/ 1040078 w 7099876"/>
              <a:gd name="connsiteY4096" fmla="*/ 4358189 h 6802432"/>
              <a:gd name="connsiteX4097" fmla="*/ 1047440 w 7099876"/>
              <a:gd name="connsiteY4097" fmla="*/ 4369590 h 6802432"/>
              <a:gd name="connsiteX4098" fmla="*/ 1039670 w 7099876"/>
              <a:gd name="connsiteY4098" fmla="*/ 4371862 h 6802432"/>
              <a:gd name="connsiteX4099" fmla="*/ 1024948 w 7099876"/>
              <a:gd name="connsiteY4099" fmla="*/ 4349062 h 6802432"/>
              <a:gd name="connsiteX4100" fmla="*/ 1022358 w 7099876"/>
              <a:gd name="connsiteY4100" fmla="*/ 4349819 h 6802432"/>
              <a:gd name="connsiteX4101" fmla="*/ 1004636 w 7099876"/>
              <a:gd name="connsiteY4101" fmla="*/ 4341449 h 6802432"/>
              <a:gd name="connsiteX4102" fmla="*/ 995093 w 7099876"/>
              <a:gd name="connsiteY4102" fmla="*/ 4317133 h 6802432"/>
              <a:gd name="connsiteX4103" fmla="*/ 280299 w 7099876"/>
              <a:gd name="connsiteY4103" fmla="*/ 4308355 h 6802432"/>
              <a:gd name="connsiteX4104" fmla="*/ 290385 w 7099876"/>
              <a:gd name="connsiteY4104" fmla="*/ 4319120 h 6802432"/>
              <a:gd name="connsiteX4105" fmla="*/ 297835 w 7099876"/>
              <a:gd name="connsiteY4105" fmla="*/ 4330656 h 6802432"/>
              <a:gd name="connsiteX4106" fmla="*/ 319719 w 7099876"/>
              <a:gd name="connsiteY4106" fmla="*/ 4379115 h 6802432"/>
              <a:gd name="connsiteX4107" fmla="*/ 317080 w 7099876"/>
              <a:gd name="connsiteY4107" fmla="*/ 4379887 h 6802432"/>
              <a:gd name="connsiteX4108" fmla="*/ 306995 w 7099876"/>
              <a:gd name="connsiteY4108" fmla="*/ 4369121 h 6802432"/>
              <a:gd name="connsiteX4109" fmla="*/ 294734 w 7099876"/>
              <a:gd name="connsiteY4109" fmla="*/ 4345279 h 6802432"/>
              <a:gd name="connsiteX4110" fmla="*/ 279836 w 7099876"/>
              <a:gd name="connsiteY4110" fmla="*/ 4322205 h 6802432"/>
              <a:gd name="connsiteX4111" fmla="*/ 285110 w 7099876"/>
              <a:gd name="connsiteY4111" fmla="*/ 4320663 h 6802432"/>
              <a:gd name="connsiteX4112" fmla="*/ 277662 w 7099876"/>
              <a:gd name="connsiteY4112" fmla="*/ 4309126 h 6802432"/>
              <a:gd name="connsiteX4113" fmla="*/ 280299 w 7099876"/>
              <a:gd name="connsiteY4113" fmla="*/ 4308355 h 6802432"/>
              <a:gd name="connsiteX4114" fmla="*/ 1175067 w 7099876"/>
              <a:gd name="connsiteY4114" fmla="*/ 4303225 h 6802432"/>
              <a:gd name="connsiteX4115" fmla="*/ 1193431 w 7099876"/>
              <a:gd name="connsiteY4115" fmla="*/ 4326896 h 6802432"/>
              <a:gd name="connsiteX4116" fmla="*/ 1195138 w 7099876"/>
              <a:gd name="connsiteY4116" fmla="*/ 4337288 h 6802432"/>
              <a:gd name="connsiteX4117" fmla="*/ 1183071 w 7099876"/>
              <a:gd name="connsiteY4117" fmla="*/ 4329926 h 6802432"/>
              <a:gd name="connsiteX4118" fmla="*/ 1175067 w 7099876"/>
              <a:gd name="connsiteY4118" fmla="*/ 4303225 h 6802432"/>
              <a:gd name="connsiteX4119" fmla="*/ 366173 w 7099876"/>
              <a:gd name="connsiteY4119" fmla="*/ 4297762 h 6802432"/>
              <a:gd name="connsiteX4120" fmla="*/ 373403 w 7099876"/>
              <a:gd name="connsiteY4120" fmla="*/ 4308959 h 6802432"/>
              <a:gd name="connsiteX4121" fmla="*/ 370812 w 7099876"/>
              <a:gd name="connsiteY4121" fmla="*/ 4309717 h 6802432"/>
              <a:gd name="connsiteX4122" fmla="*/ 378041 w 7099876"/>
              <a:gd name="connsiteY4122" fmla="*/ 4320913 h 6802432"/>
              <a:gd name="connsiteX4123" fmla="*/ 387862 w 7099876"/>
              <a:gd name="connsiteY4123" fmla="*/ 4331352 h 6802432"/>
              <a:gd name="connsiteX4124" fmla="*/ 389990 w 7099876"/>
              <a:gd name="connsiteY4124" fmla="*/ 4336138 h 6802432"/>
              <a:gd name="connsiteX4125" fmla="*/ 387078 w 7099876"/>
              <a:gd name="connsiteY4125" fmla="*/ 4334908 h 6802432"/>
              <a:gd name="connsiteX4126" fmla="*/ 375451 w 7099876"/>
              <a:gd name="connsiteY4126" fmla="*/ 4321670 h 6802432"/>
              <a:gd name="connsiteX4127" fmla="*/ 370270 w 7099876"/>
              <a:gd name="connsiteY4127" fmla="*/ 4323186 h 6802432"/>
              <a:gd name="connsiteX4128" fmla="*/ 365632 w 7099876"/>
              <a:gd name="connsiteY4128" fmla="*/ 4311232 h 6802432"/>
              <a:gd name="connsiteX4129" fmla="*/ 368223 w 7099876"/>
              <a:gd name="connsiteY4129" fmla="*/ 4310475 h 6802432"/>
              <a:gd name="connsiteX4130" fmla="*/ 363583 w 7099876"/>
              <a:gd name="connsiteY4130" fmla="*/ 4298520 h 6802432"/>
              <a:gd name="connsiteX4131" fmla="*/ 366173 w 7099876"/>
              <a:gd name="connsiteY4131" fmla="*/ 4297762 h 6802432"/>
              <a:gd name="connsiteX4132" fmla="*/ 144760 w 7099876"/>
              <a:gd name="connsiteY4132" fmla="*/ 4294748 h 6802432"/>
              <a:gd name="connsiteX4133" fmla="*/ 157356 w 7099876"/>
              <a:gd name="connsiteY4133" fmla="*/ 4305586 h 6802432"/>
              <a:gd name="connsiteX4134" fmla="*/ 155001 w 7099876"/>
              <a:gd name="connsiteY4134" fmla="*/ 4306275 h 6802432"/>
              <a:gd name="connsiteX4135" fmla="*/ 144760 w 7099876"/>
              <a:gd name="connsiteY4135" fmla="*/ 4294748 h 6802432"/>
              <a:gd name="connsiteX4136" fmla="*/ 293227 w 7099876"/>
              <a:gd name="connsiteY4136" fmla="*/ 4290053 h 6802432"/>
              <a:gd name="connsiteX4137" fmla="*/ 303329 w 7099876"/>
              <a:gd name="connsiteY4137" fmla="*/ 4301014 h 6802432"/>
              <a:gd name="connsiteX4138" fmla="*/ 310887 w 7099876"/>
              <a:gd name="connsiteY4138" fmla="*/ 4312719 h 6802432"/>
              <a:gd name="connsiteX4139" fmla="*/ 308344 w 7099876"/>
              <a:gd name="connsiteY4139" fmla="*/ 4313463 h 6802432"/>
              <a:gd name="connsiteX4140" fmla="*/ 343592 w 7099876"/>
              <a:gd name="connsiteY4140" fmla="*/ 4372738 h 6802432"/>
              <a:gd name="connsiteX4141" fmla="*/ 326437 w 7099876"/>
              <a:gd name="connsiteY4141" fmla="*/ 4375798 h 6802432"/>
              <a:gd name="connsiteX4142" fmla="*/ 315689 w 7099876"/>
              <a:gd name="connsiteY4142" fmla="*/ 4366982 h 6802432"/>
              <a:gd name="connsiteX4143" fmla="*/ 315759 w 7099876"/>
              <a:gd name="connsiteY4143" fmla="*/ 4353042 h 6802432"/>
              <a:gd name="connsiteX4144" fmla="*/ 305658 w 7099876"/>
              <a:gd name="connsiteY4144" fmla="*/ 4342081 h 6802432"/>
              <a:gd name="connsiteX4145" fmla="*/ 293085 w 7099876"/>
              <a:gd name="connsiteY4145" fmla="*/ 4317926 h 6802432"/>
              <a:gd name="connsiteX4146" fmla="*/ 298171 w 7099876"/>
              <a:gd name="connsiteY4146" fmla="*/ 4316438 h 6802432"/>
              <a:gd name="connsiteX4147" fmla="*/ 293157 w 7099876"/>
              <a:gd name="connsiteY4147" fmla="*/ 4303989 h 6802432"/>
              <a:gd name="connsiteX4148" fmla="*/ 293227 w 7099876"/>
              <a:gd name="connsiteY4148" fmla="*/ 4290053 h 6802432"/>
              <a:gd name="connsiteX4149" fmla="*/ 1149130 w 7099876"/>
              <a:gd name="connsiteY4149" fmla="*/ 4286610 h 6802432"/>
              <a:gd name="connsiteX4150" fmla="*/ 1168172 w 7099876"/>
              <a:gd name="connsiteY4150" fmla="*/ 4306854 h 6802432"/>
              <a:gd name="connsiteX4151" fmla="*/ 1164341 w 7099876"/>
              <a:gd name="connsiteY4151" fmla="*/ 4309590 h 6802432"/>
              <a:gd name="connsiteX4152" fmla="*/ 1146618 w 7099876"/>
              <a:gd name="connsiteY4152" fmla="*/ 4287342 h 6802432"/>
              <a:gd name="connsiteX4153" fmla="*/ 1149130 w 7099876"/>
              <a:gd name="connsiteY4153" fmla="*/ 4286610 h 6802432"/>
              <a:gd name="connsiteX4154" fmla="*/ 1281617 w 7099876"/>
              <a:gd name="connsiteY4154" fmla="*/ 4286588 h 6802432"/>
              <a:gd name="connsiteX4155" fmla="*/ 1289501 w 7099876"/>
              <a:gd name="connsiteY4155" fmla="*/ 4298801 h 6802432"/>
              <a:gd name="connsiteX4156" fmla="*/ 1295035 w 7099876"/>
              <a:gd name="connsiteY4156" fmla="*/ 4311705 h 6802432"/>
              <a:gd name="connsiteX4157" fmla="*/ 1279261 w 7099876"/>
              <a:gd name="connsiteY4157" fmla="*/ 4287276 h 6802432"/>
              <a:gd name="connsiteX4158" fmla="*/ 1281617 w 7099876"/>
              <a:gd name="connsiteY4158" fmla="*/ 4286588 h 6802432"/>
              <a:gd name="connsiteX4159" fmla="*/ 177055 w 7099876"/>
              <a:gd name="connsiteY4159" fmla="*/ 4282884 h 6802432"/>
              <a:gd name="connsiteX4160" fmla="*/ 189760 w 7099876"/>
              <a:gd name="connsiteY4160" fmla="*/ 4292885 h 6802432"/>
              <a:gd name="connsiteX4161" fmla="*/ 197208 w 7099876"/>
              <a:gd name="connsiteY4161" fmla="*/ 4304418 h 6802432"/>
              <a:gd name="connsiteX4162" fmla="*/ 206850 w 7099876"/>
              <a:gd name="connsiteY4162" fmla="*/ 4329027 h 6802432"/>
              <a:gd name="connsiteX4163" fmla="*/ 191519 w 7099876"/>
              <a:gd name="connsiteY4163" fmla="*/ 4319796 h 6802432"/>
              <a:gd name="connsiteX4164" fmla="*/ 188892 w 7099876"/>
              <a:gd name="connsiteY4164" fmla="*/ 4320564 h 6802432"/>
              <a:gd name="connsiteX4165" fmla="*/ 193714 w 7099876"/>
              <a:gd name="connsiteY4165" fmla="*/ 4332869 h 6802432"/>
              <a:gd name="connsiteX4166" fmla="*/ 186265 w 7099876"/>
              <a:gd name="connsiteY4166" fmla="*/ 4321332 h 6802432"/>
              <a:gd name="connsiteX4167" fmla="*/ 181442 w 7099876"/>
              <a:gd name="connsiteY4167" fmla="*/ 4309029 h 6802432"/>
              <a:gd name="connsiteX4168" fmla="*/ 184069 w 7099876"/>
              <a:gd name="connsiteY4168" fmla="*/ 4308260 h 6802432"/>
              <a:gd name="connsiteX4169" fmla="*/ 189325 w 7099876"/>
              <a:gd name="connsiteY4169" fmla="*/ 4306723 h 6802432"/>
              <a:gd name="connsiteX4170" fmla="*/ 177055 w 7099876"/>
              <a:gd name="connsiteY4170" fmla="*/ 4282884 h 6802432"/>
              <a:gd name="connsiteX4171" fmla="*/ 963663 w 7099876"/>
              <a:gd name="connsiteY4171" fmla="*/ 4282763 h 6802432"/>
              <a:gd name="connsiteX4172" fmla="*/ 982027 w 7099876"/>
              <a:gd name="connsiteY4172" fmla="*/ 4306435 h 6802432"/>
              <a:gd name="connsiteX4173" fmla="*/ 982535 w 7099876"/>
              <a:gd name="connsiteY4173" fmla="*/ 4314001 h 6802432"/>
              <a:gd name="connsiteX4174" fmla="*/ 963663 w 7099876"/>
              <a:gd name="connsiteY4174" fmla="*/ 4282763 h 6802432"/>
              <a:gd name="connsiteX4175" fmla="*/ 1258658 w 7099876"/>
              <a:gd name="connsiteY4175" fmla="*/ 4278778 h 6802432"/>
              <a:gd name="connsiteX4176" fmla="*/ 1258084 w 7099876"/>
              <a:gd name="connsiteY4176" fmla="*/ 4284392 h 6802432"/>
              <a:gd name="connsiteX4177" fmla="*/ 1255832 w 7099876"/>
              <a:gd name="connsiteY4177" fmla="*/ 4279605 h 6802432"/>
              <a:gd name="connsiteX4178" fmla="*/ 1258658 w 7099876"/>
              <a:gd name="connsiteY4178" fmla="*/ 4278778 h 6802432"/>
              <a:gd name="connsiteX4179" fmla="*/ 1053230 w 7099876"/>
              <a:gd name="connsiteY4179" fmla="*/ 4272108 h 6802432"/>
              <a:gd name="connsiteX4180" fmla="*/ 1060566 w 7099876"/>
              <a:gd name="connsiteY4180" fmla="*/ 4283467 h 6802432"/>
              <a:gd name="connsiteX4181" fmla="*/ 1057957 w 7099876"/>
              <a:gd name="connsiteY4181" fmla="*/ 4284230 h 6802432"/>
              <a:gd name="connsiteX4182" fmla="*/ 1050623 w 7099876"/>
              <a:gd name="connsiteY4182" fmla="*/ 4272870 h 6802432"/>
              <a:gd name="connsiteX4183" fmla="*/ 1053230 w 7099876"/>
              <a:gd name="connsiteY4183" fmla="*/ 4272108 h 6802432"/>
              <a:gd name="connsiteX4184" fmla="*/ 1391695 w 7099876"/>
              <a:gd name="connsiteY4184" fmla="*/ 4268914 h 6802432"/>
              <a:gd name="connsiteX4185" fmla="*/ 1409826 w 7099876"/>
              <a:gd name="connsiteY4185" fmla="*/ 4292655 h 6802432"/>
              <a:gd name="connsiteX4186" fmla="*/ 1397227 w 7099876"/>
              <a:gd name="connsiteY4186" fmla="*/ 4281816 h 6802432"/>
              <a:gd name="connsiteX4187" fmla="*/ 1391695 w 7099876"/>
              <a:gd name="connsiteY4187" fmla="*/ 4268914 h 6802432"/>
              <a:gd name="connsiteX4188" fmla="*/ 911582 w 7099876"/>
              <a:gd name="connsiteY4188" fmla="*/ 4267893 h 6802432"/>
              <a:gd name="connsiteX4189" fmla="*/ 924262 w 7099876"/>
              <a:gd name="connsiteY4189" fmla="*/ 4284605 h 6802432"/>
              <a:gd name="connsiteX4190" fmla="*/ 914492 w 7099876"/>
              <a:gd name="connsiteY4190" fmla="*/ 4272940 h 6802432"/>
              <a:gd name="connsiteX4191" fmla="*/ 911582 w 7099876"/>
              <a:gd name="connsiteY4191" fmla="*/ 4267893 h 6802432"/>
              <a:gd name="connsiteX4192" fmla="*/ 984776 w 7099876"/>
              <a:gd name="connsiteY4192" fmla="*/ 4266905 h 6802432"/>
              <a:gd name="connsiteX4193" fmla="*/ 1006684 w 7099876"/>
              <a:gd name="connsiteY4193" fmla="*/ 4300835 h 6802432"/>
              <a:gd name="connsiteX4194" fmla="*/ 1041543 w 7099876"/>
              <a:gd name="connsiteY4194" fmla="*/ 4330976 h 6802432"/>
              <a:gd name="connsiteX4195" fmla="*/ 1037657 w 7099876"/>
              <a:gd name="connsiteY4195" fmla="*/ 4332112 h 6802432"/>
              <a:gd name="connsiteX4196" fmla="*/ 1036362 w 7099876"/>
              <a:gd name="connsiteY4196" fmla="*/ 4332491 h 6802432"/>
              <a:gd name="connsiteX4197" fmla="*/ 1050968 w 7099876"/>
              <a:gd name="connsiteY4197" fmla="*/ 4355112 h 6802432"/>
              <a:gd name="connsiteX4198" fmla="*/ 1053558 w 7099876"/>
              <a:gd name="connsiteY4198" fmla="*/ 4354354 h 6802432"/>
              <a:gd name="connsiteX4199" fmla="*/ 1056149 w 7099876"/>
              <a:gd name="connsiteY4199" fmla="*/ 4353596 h 6802432"/>
              <a:gd name="connsiteX4200" fmla="*/ 1063452 w 7099876"/>
              <a:gd name="connsiteY4200" fmla="*/ 4364907 h 6802432"/>
              <a:gd name="connsiteX4201" fmla="*/ 1058272 w 7099876"/>
              <a:gd name="connsiteY4201" fmla="*/ 4366423 h 6802432"/>
              <a:gd name="connsiteX4202" fmla="*/ 1033772 w 7099876"/>
              <a:gd name="connsiteY4202" fmla="*/ 4333248 h 6802432"/>
              <a:gd name="connsiteX4203" fmla="*/ 1023412 w 7099876"/>
              <a:gd name="connsiteY4203" fmla="*/ 4336279 h 6802432"/>
              <a:gd name="connsiteX4204" fmla="*/ 1006217 w 7099876"/>
              <a:gd name="connsiteY4204" fmla="*/ 4314417 h 6802432"/>
              <a:gd name="connsiteX4205" fmla="*/ 991611 w 7099876"/>
              <a:gd name="connsiteY4205" fmla="*/ 4291796 h 6802432"/>
              <a:gd name="connsiteX4206" fmla="*/ 984776 w 7099876"/>
              <a:gd name="connsiteY4206" fmla="*/ 4266905 h 6802432"/>
              <a:gd name="connsiteX4207" fmla="*/ 1075862 w 7099876"/>
              <a:gd name="connsiteY4207" fmla="*/ 4264471 h 6802432"/>
              <a:gd name="connsiteX4208" fmla="*/ 1083750 w 7099876"/>
              <a:gd name="connsiteY4208" fmla="*/ 4276687 h 6802432"/>
              <a:gd name="connsiteX4209" fmla="*/ 1080924 w 7099876"/>
              <a:gd name="connsiteY4209" fmla="*/ 4277513 h 6802432"/>
              <a:gd name="connsiteX4210" fmla="*/ 1073037 w 7099876"/>
              <a:gd name="connsiteY4210" fmla="*/ 4265297 h 6802432"/>
              <a:gd name="connsiteX4211" fmla="*/ 1075862 w 7099876"/>
              <a:gd name="connsiteY4211" fmla="*/ 4264471 h 6802432"/>
              <a:gd name="connsiteX4212" fmla="*/ 5653168 w 7099876"/>
              <a:gd name="connsiteY4212" fmla="*/ 4261780 h 6802432"/>
              <a:gd name="connsiteX4213" fmla="*/ 5671594 w 7099876"/>
              <a:gd name="connsiteY4213" fmla="*/ 4271264 h 6802432"/>
              <a:gd name="connsiteX4214" fmla="*/ 5659014 w 7099876"/>
              <a:gd name="connsiteY4214" fmla="*/ 4271268 h 6802432"/>
              <a:gd name="connsiteX4215" fmla="*/ 5649321 w 7099876"/>
              <a:gd name="connsiteY4215" fmla="*/ 4267204 h 6802432"/>
              <a:gd name="connsiteX4216" fmla="*/ 5653168 w 7099876"/>
              <a:gd name="connsiteY4216" fmla="*/ 4261780 h 6802432"/>
              <a:gd name="connsiteX4217" fmla="*/ 1034872 w 7099876"/>
              <a:gd name="connsiteY4217" fmla="*/ 4261142 h 6802432"/>
              <a:gd name="connsiteX4218" fmla="*/ 1038207 w 7099876"/>
              <a:gd name="connsiteY4218" fmla="*/ 4263381 h 6802432"/>
              <a:gd name="connsiteX4219" fmla="*/ 1044780 w 7099876"/>
              <a:gd name="connsiteY4219" fmla="*/ 4273560 h 6802432"/>
              <a:gd name="connsiteX4220" fmla="*/ 1034872 w 7099876"/>
              <a:gd name="connsiteY4220" fmla="*/ 4261142 h 6802432"/>
              <a:gd name="connsiteX4221" fmla="*/ 1279868 w 7099876"/>
              <a:gd name="connsiteY4221" fmla="*/ 4259023 h 6802432"/>
              <a:gd name="connsiteX4222" fmla="*/ 1287230 w 7099876"/>
              <a:gd name="connsiteY4222" fmla="*/ 4270424 h 6802432"/>
              <a:gd name="connsiteX4223" fmla="*/ 1284560 w 7099876"/>
              <a:gd name="connsiteY4223" fmla="*/ 4271203 h 6802432"/>
              <a:gd name="connsiteX4224" fmla="*/ 1277199 w 7099876"/>
              <a:gd name="connsiteY4224" fmla="*/ 4259804 h 6802432"/>
              <a:gd name="connsiteX4225" fmla="*/ 1279868 w 7099876"/>
              <a:gd name="connsiteY4225" fmla="*/ 4259023 h 6802432"/>
              <a:gd name="connsiteX4226" fmla="*/ 170427 w 7099876"/>
              <a:gd name="connsiteY4226" fmla="*/ 4258199 h 6802432"/>
              <a:gd name="connsiteX4227" fmla="*/ 186202 w 7099876"/>
              <a:gd name="connsiteY4227" fmla="*/ 4282627 h 6802432"/>
              <a:gd name="connsiteX4228" fmla="*/ 183847 w 7099876"/>
              <a:gd name="connsiteY4228" fmla="*/ 4283317 h 6802432"/>
              <a:gd name="connsiteX4229" fmla="*/ 170427 w 7099876"/>
              <a:gd name="connsiteY4229" fmla="*/ 4258199 h 6802432"/>
              <a:gd name="connsiteX4230" fmla="*/ 1056331 w 7099876"/>
              <a:gd name="connsiteY4230" fmla="*/ 4257699 h 6802432"/>
              <a:gd name="connsiteX4231" fmla="*/ 1066272 w 7099876"/>
              <a:gd name="connsiteY4231" fmla="*/ 4268294 h 6802432"/>
              <a:gd name="connsiteX4232" fmla="*/ 1063665 w 7099876"/>
              <a:gd name="connsiteY4232" fmla="*/ 4269056 h 6802432"/>
              <a:gd name="connsiteX4233" fmla="*/ 1056331 w 7099876"/>
              <a:gd name="connsiteY4233" fmla="*/ 4257699 h 6802432"/>
              <a:gd name="connsiteX4234" fmla="*/ 314253 w 7099876"/>
              <a:gd name="connsiteY4234" fmla="*/ 4257244 h 6802432"/>
              <a:gd name="connsiteX4235" fmla="*/ 340627 w 7099876"/>
              <a:gd name="connsiteY4235" fmla="*/ 4290713 h 6802432"/>
              <a:gd name="connsiteX4236" fmla="*/ 311167 w 7099876"/>
              <a:gd name="connsiteY4236" fmla="*/ 4259395 h 6802432"/>
              <a:gd name="connsiteX4237" fmla="*/ 314253 w 7099876"/>
              <a:gd name="connsiteY4237" fmla="*/ 4257244 h 6802432"/>
              <a:gd name="connsiteX4238" fmla="*/ 1334010 w 7099876"/>
              <a:gd name="connsiteY4238" fmla="*/ 4256743 h 6802432"/>
              <a:gd name="connsiteX4239" fmla="*/ 1341897 w 7099876"/>
              <a:gd name="connsiteY4239" fmla="*/ 4268957 h 6802432"/>
              <a:gd name="connsiteX4240" fmla="*/ 1331184 w 7099876"/>
              <a:gd name="connsiteY4240" fmla="*/ 4257569 h 6802432"/>
              <a:gd name="connsiteX4241" fmla="*/ 1334010 w 7099876"/>
              <a:gd name="connsiteY4241" fmla="*/ 4256743 h 6802432"/>
              <a:gd name="connsiteX4242" fmla="*/ 6087821 w 7099876"/>
              <a:gd name="connsiteY4242" fmla="*/ 4246343 h 6802432"/>
              <a:gd name="connsiteX4243" fmla="*/ 6105040 w 7099876"/>
              <a:gd name="connsiteY4243" fmla="*/ 4255206 h 6802432"/>
              <a:gd name="connsiteX4244" fmla="*/ 6125802 w 7099876"/>
              <a:gd name="connsiteY4244" fmla="*/ 4259065 h 6802432"/>
              <a:gd name="connsiteX4245" fmla="*/ 6122255 w 7099876"/>
              <a:gd name="connsiteY4245" fmla="*/ 4264066 h 6802432"/>
              <a:gd name="connsiteX4246" fmla="*/ 6139470 w 7099876"/>
              <a:gd name="connsiteY4246" fmla="*/ 4272925 h 6802432"/>
              <a:gd name="connsiteX4247" fmla="*/ 6135924 w 7099876"/>
              <a:gd name="connsiteY4247" fmla="*/ 4277925 h 6802432"/>
              <a:gd name="connsiteX4248" fmla="*/ 6132377 w 7099876"/>
              <a:gd name="connsiteY4248" fmla="*/ 4282925 h 6802432"/>
              <a:gd name="connsiteX4249" fmla="*/ 6111616 w 7099876"/>
              <a:gd name="connsiteY4249" fmla="*/ 4279064 h 6802432"/>
              <a:gd name="connsiteX4250" fmla="*/ 6108069 w 7099876"/>
              <a:gd name="connsiteY4250" fmla="*/ 4284067 h 6802432"/>
              <a:gd name="connsiteX4251" fmla="*/ 6104524 w 7099876"/>
              <a:gd name="connsiteY4251" fmla="*/ 4289065 h 6802432"/>
              <a:gd name="connsiteX4252" fmla="*/ 6100976 w 7099876"/>
              <a:gd name="connsiteY4252" fmla="*/ 4294065 h 6802432"/>
              <a:gd name="connsiteX4253" fmla="*/ 6087308 w 7099876"/>
              <a:gd name="connsiteY4253" fmla="*/ 4280204 h 6802432"/>
              <a:gd name="connsiteX4254" fmla="*/ 6090854 w 7099876"/>
              <a:gd name="connsiteY4254" fmla="*/ 4275205 h 6802432"/>
              <a:gd name="connsiteX4255" fmla="*/ 6094401 w 7099876"/>
              <a:gd name="connsiteY4255" fmla="*/ 4270204 h 6802432"/>
              <a:gd name="connsiteX4256" fmla="*/ 6115161 w 7099876"/>
              <a:gd name="connsiteY4256" fmla="*/ 4274065 h 6802432"/>
              <a:gd name="connsiteX4257" fmla="*/ 6097948 w 7099876"/>
              <a:gd name="connsiteY4257" fmla="*/ 4265206 h 6802432"/>
              <a:gd name="connsiteX4258" fmla="*/ 6101493 w 7099876"/>
              <a:gd name="connsiteY4258" fmla="*/ 4260204 h 6802432"/>
              <a:gd name="connsiteX4259" fmla="*/ 6087821 w 7099876"/>
              <a:gd name="connsiteY4259" fmla="*/ 4246343 h 6802432"/>
              <a:gd name="connsiteX4260" fmla="*/ 1357169 w 7099876"/>
              <a:gd name="connsiteY4260" fmla="*/ 4244867 h 6802432"/>
              <a:gd name="connsiteX4261" fmla="*/ 1360383 w 7099876"/>
              <a:gd name="connsiteY4261" fmla="*/ 4249033 h 6802432"/>
              <a:gd name="connsiteX4262" fmla="*/ 1357558 w 7099876"/>
              <a:gd name="connsiteY4262" fmla="*/ 4249858 h 6802432"/>
              <a:gd name="connsiteX4263" fmla="*/ 1357169 w 7099876"/>
              <a:gd name="connsiteY4263" fmla="*/ 4244867 h 6802432"/>
              <a:gd name="connsiteX4264" fmla="*/ 1193319 w 7099876"/>
              <a:gd name="connsiteY4264" fmla="*/ 4244641 h 6802432"/>
              <a:gd name="connsiteX4265" fmla="*/ 1213882 w 7099876"/>
              <a:gd name="connsiteY4265" fmla="*/ 4252402 h 6802432"/>
              <a:gd name="connsiteX4266" fmla="*/ 1226233 w 7099876"/>
              <a:gd name="connsiteY4266" fmla="*/ 4276345 h 6802432"/>
              <a:gd name="connsiteX4267" fmla="*/ 1246430 w 7099876"/>
              <a:gd name="connsiteY4267" fmla="*/ 4297991 h 6802432"/>
              <a:gd name="connsiteX4268" fmla="*/ 1238582 w 7099876"/>
              <a:gd name="connsiteY4268" fmla="*/ 4300286 h 6802432"/>
              <a:gd name="connsiteX4269" fmla="*/ 1270761 w 7099876"/>
              <a:gd name="connsiteY4269" fmla="*/ 4359759 h 6802432"/>
              <a:gd name="connsiteX4270" fmla="*/ 1285725 w 7099876"/>
              <a:gd name="connsiteY4270" fmla="*/ 4382933 h 6802432"/>
              <a:gd name="connsiteX4271" fmla="*/ 1285360 w 7099876"/>
              <a:gd name="connsiteY4271" fmla="*/ 4396819 h 6802432"/>
              <a:gd name="connsiteX4272" fmla="*/ 1273010 w 7099876"/>
              <a:gd name="connsiteY4272" fmla="*/ 4372876 h 6802432"/>
              <a:gd name="connsiteX4273" fmla="*/ 1260296 w 7099876"/>
              <a:gd name="connsiteY4273" fmla="*/ 4362819 h 6802432"/>
              <a:gd name="connsiteX4274" fmla="*/ 1230366 w 7099876"/>
              <a:gd name="connsiteY4274" fmla="*/ 4316466 h 6802432"/>
              <a:gd name="connsiteX4275" fmla="*/ 1220634 w 7099876"/>
              <a:gd name="connsiteY4275" fmla="*/ 4291758 h 6802432"/>
              <a:gd name="connsiteX4276" fmla="*/ 1207919 w 7099876"/>
              <a:gd name="connsiteY4276" fmla="*/ 4281701 h 6802432"/>
              <a:gd name="connsiteX4277" fmla="*/ 1208284 w 7099876"/>
              <a:gd name="connsiteY4277" fmla="*/ 4267817 h 6802432"/>
              <a:gd name="connsiteX4278" fmla="*/ 1193319 w 7099876"/>
              <a:gd name="connsiteY4278" fmla="*/ 4244641 h 6802432"/>
              <a:gd name="connsiteX4279" fmla="*/ 321831 w 7099876"/>
              <a:gd name="connsiteY4279" fmla="*/ 4242963 h 6802432"/>
              <a:gd name="connsiteX4280" fmla="*/ 326893 w 7099876"/>
              <a:gd name="connsiteY4280" fmla="*/ 4256006 h 6802432"/>
              <a:gd name="connsiteX4281" fmla="*/ 319006 w 7099876"/>
              <a:gd name="connsiteY4281" fmla="*/ 4243791 h 6802432"/>
              <a:gd name="connsiteX4282" fmla="*/ 321831 w 7099876"/>
              <a:gd name="connsiteY4282" fmla="*/ 4242963 h 6802432"/>
              <a:gd name="connsiteX4283" fmla="*/ 922284 w 7099876"/>
              <a:gd name="connsiteY4283" fmla="*/ 4241905 h 6802432"/>
              <a:gd name="connsiteX4284" fmla="*/ 929631 w 7099876"/>
              <a:gd name="connsiteY4284" fmla="*/ 4253282 h 6802432"/>
              <a:gd name="connsiteX4285" fmla="*/ 952152 w 7099876"/>
              <a:gd name="connsiteY4285" fmla="*/ 4273744 h 6802432"/>
              <a:gd name="connsiteX4286" fmla="*/ 966843 w 7099876"/>
              <a:gd name="connsiteY4286" fmla="*/ 4296496 h 6802432"/>
              <a:gd name="connsiteX4287" fmla="*/ 960705 w 7099876"/>
              <a:gd name="connsiteY4287" fmla="*/ 4296601 h 6802432"/>
              <a:gd name="connsiteX4288" fmla="*/ 949058 w 7099876"/>
              <a:gd name="connsiteY4288" fmla="*/ 4288175 h 6802432"/>
              <a:gd name="connsiteX4289" fmla="*/ 946446 w 7099876"/>
              <a:gd name="connsiteY4289" fmla="*/ 4288938 h 6802432"/>
              <a:gd name="connsiteX4290" fmla="*/ 939101 w 7099876"/>
              <a:gd name="connsiteY4290" fmla="*/ 4277561 h 6802432"/>
              <a:gd name="connsiteX4291" fmla="*/ 923923 w 7099876"/>
              <a:gd name="connsiteY4291" fmla="*/ 4268474 h 6802432"/>
              <a:gd name="connsiteX4292" fmla="*/ 919675 w 7099876"/>
              <a:gd name="connsiteY4292" fmla="*/ 4242669 h 6802432"/>
              <a:gd name="connsiteX4293" fmla="*/ 922284 w 7099876"/>
              <a:gd name="connsiteY4293" fmla="*/ 4241905 h 6802432"/>
              <a:gd name="connsiteX4294" fmla="*/ 178552 w 7099876"/>
              <a:gd name="connsiteY4294" fmla="*/ 4241300 h 6802432"/>
              <a:gd name="connsiteX4295" fmla="*/ 205039 w 7099876"/>
              <a:gd name="connsiteY4295" fmla="*/ 4277119 h 6802432"/>
              <a:gd name="connsiteX4296" fmla="*/ 191500 w 7099876"/>
              <a:gd name="connsiteY4296" fmla="*/ 4266556 h 6802432"/>
              <a:gd name="connsiteX4297" fmla="*/ 178552 w 7099876"/>
              <a:gd name="connsiteY4297" fmla="*/ 4241300 h 6802432"/>
              <a:gd name="connsiteX4298" fmla="*/ 424331 w 7099876"/>
              <a:gd name="connsiteY4298" fmla="*/ 4239128 h 6802432"/>
              <a:gd name="connsiteX4299" fmla="*/ 431692 w 7099876"/>
              <a:gd name="connsiteY4299" fmla="*/ 4250529 h 6802432"/>
              <a:gd name="connsiteX4300" fmla="*/ 429102 w 7099876"/>
              <a:gd name="connsiteY4300" fmla="*/ 4251286 h 6802432"/>
              <a:gd name="connsiteX4301" fmla="*/ 421741 w 7099876"/>
              <a:gd name="connsiteY4301" fmla="*/ 4239885 h 6802432"/>
              <a:gd name="connsiteX4302" fmla="*/ 424331 w 7099876"/>
              <a:gd name="connsiteY4302" fmla="*/ 4239128 h 6802432"/>
              <a:gd name="connsiteX4303" fmla="*/ 287887 w 7099876"/>
              <a:gd name="connsiteY4303" fmla="*/ 4238369 h 6802432"/>
              <a:gd name="connsiteX4304" fmla="*/ 301198 w 7099876"/>
              <a:gd name="connsiteY4304" fmla="*/ 4270043 h 6802432"/>
              <a:gd name="connsiteX4305" fmla="*/ 291669 w 7099876"/>
              <a:gd name="connsiteY4305" fmla="*/ 4263883 h 6802432"/>
              <a:gd name="connsiteX4306" fmla="*/ 287887 w 7099876"/>
              <a:gd name="connsiteY4306" fmla="*/ 4238369 h 6802432"/>
              <a:gd name="connsiteX4307" fmla="*/ 209885 w 7099876"/>
              <a:gd name="connsiteY4307" fmla="*/ 4232141 h 6802432"/>
              <a:gd name="connsiteX4308" fmla="*/ 222588 w 7099876"/>
              <a:gd name="connsiteY4308" fmla="*/ 4242140 h 6802432"/>
              <a:gd name="connsiteX4309" fmla="*/ 230037 w 7099876"/>
              <a:gd name="connsiteY4309" fmla="*/ 4253676 h 6802432"/>
              <a:gd name="connsiteX4310" fmla="*/ 262890 w 7099876"/>
              <a:gd name="connsiteY4310" fmla="*/ 4285210 h 6802432"/>
              <a:gd name="connsiteX4311" fmla="*/ 270339 w 7099876"/>
              <a:gd name="connsiteY4311" fmla="*/ 4296746 h 6802432"/>
              <a:gd name="connsiteX4312" fmla="*/ 267712 w 7099876"/>
              <a:gd name="connsiteY4312" fmla="*/ 4297514 h 6802432"/>
              <a:gd name="connsiteX4313" fmla="*/ 260263 w 7099876"/>
              <a:gd name="connsiteY4313" fmla="*/ 4285978 h 6802432"/>
              <a:gd name="connsiteX4314" fmla="*/ 254141 w 7099876"/>
              <a:gd name="connsiteY4314" fmla="*/ 4315197 h 6802432"/>
              <a:gd name="connsiteX4315" fmla="*/ 251515 w 7099876"/>
              <a:gd name="connsiteY4315" fmla="*/ 4315965 h 6802432"/>
              <a:gd name="connsiteX4316" fmla="*/ 255903 w 7099876"/>
              <a:gd name="connsiteY4316" fmla="*/ 4342111 h 6802432"/>
              <a:gd name="connsiteX4317" fmla="*/ 228302 w 7099876"/>
              <a:gd name="connsiteY4317" fmla="*/ 4309039 h 6802432"/>
              <a:gd name="connsiteX4318" fmla="*/ 233124 w 7099876"/>
              <a:gd name="connsiteY4318" fmla="*/ 4321343 h 6802432"/>
              <a:gd name="connsiteX4319" fmla="*/ 243199 w 7099876"/>
              <a:gd name="connsiteY4319" fmla="*/ 4332112 h 6802432"/>
              <a:gd name="connsiteX4320" fmla="*/ 255470 w 7099876"/>
              <a:gd name="connsiteY4320" fmla="*/ 4355952 h 6802432"/>
              <a:gd name="connsiteX4321" fmla="*/ 234885 w 7099876"/>
              <a:gd name="connsiteY4321" fmla="*/ 4348259 h 6802432"/>
              <a:gd name="connsiteX4322" fmla="*/ 239706 w 7099876"/>
              <a:gd name="connsiteY4322" fmla="*/ 4360563 h 6802432"/>
              <a:gd name="connsiteX4323" fmla="*/ 257232 w 7099876"/>
              <a:gd name="connsiteY4323" fmla="*/ 4382867 h 6802432"/>
              <a:gd name="connsiteX4324" fmla="*/ 251977 w 7099876"/>
              <a:gd name="connsiteY4324" fmla="*/ 4384404 h 6802432"/>
              <a:gd name="connsiteX4325" fmla="*/ 264681 w 7099876"/>
              <a:gd name="connsiteY4325" fmla="*/ 4394403 h 6802432"/>
              <a:gd name="connsiteX4326" fmla="*/ 269502 w 7099876"/>
              <a:gd name="connsiteY4326" fmla="*/ 4406707 h 6802432"/>
              <a:gd name="connsiteX4327" fmla="*/ 276517 w 7099876"/>
              <a:gd name="connsiteY4327" fmla="*/ 4432086 h 6802432"/>
              <a:gd name="connsiteX4328" fmla="*/ 266440 w 7099876"/>
              <a:gd name="connsiteY4328" fmla="*/ 4421318 h 6802432"/>
              <a:gd name="connsiteX4329" fmla="*/ 263813 w 7099876"/>
              <a:gd name="connsiteY4329" fmla="*/ 4422085 h 6802432"/>
              <a:gd name="connsiteX4330" fmla="*/ 275593 w 7099876"/>
              <a:gd name="connsiteY4330" fmla="*/ 4451211 h 6802432"/>
              <a:gd name="connsiteX4331" fmla="*/ 255498 w 7099876"/>
              <a:gd name="connsiteY4331" fmla="*/ 4438232 h 6802432"/>
              <a:gd name="connsiteX4332" fmla="*/ 254703 w 7099876"/>
              <a:gd name="connsiteY4332" fmla="*/ 4451965 h 6802432"/>
              <a:gd name="connsiteX4333" fmla="*/ 244990 w 7099876"/>
              <a:gd name="connsiteY4333" fmla="*/ 4441305 h 6802432"/>
              <a:gd name="connsiteX4334" fmla="*/ 223076 w 7099876"/>
              <a:gd name="connsiteY4334" fmla="*/ 4392856 h 6802432"/>
              <a:gd name="connsiteX4335" fmla="*/ 235779 w 7099876"/>
              <a:gd name="connsiteY4335" fmla="*/ 4402855 h 6802432"/>
              <a:gd name="connsiteX4336" fmla="*/ 230958 w 7099876"/>
              <a:gd name="connsiteY4336" fmla="*/ 4390550 h 6802432"/>
              <a:gd name="connsiteX4337" fmla="*/ 226569 w 7099876"/>
              <a:gd name="connsiteY4337" fmla="*/ 4364405 h 6802432"/>
              <a:gd name="connsiteX4338" fmla="*/ 217359 w 7099876"/>
              <a:gd name="connsiteY4338" fmla="*/ 4325954 h 6802432"/>
              <a:gd name="connsiteX4339" fmla="*/ 204656 w 7099876"/>
              <a:gd name="connsiteY4339" fmla="*/ 4315954 h 6802432"/>
              <a:gd name="connsiteX4340" fmla="*/ 197208 w 7099876"/>
              <a:gd name="connsiteY4340" fmla="*/ 4304418 h 6802432"/>
              <a:gd name="connsiteX4341" fmla="*/ 199835 w 7099876"/>
              <a:gd name="connsiteY4341" fmla="*/ 4303650 h 6802432"/>
              <a:gd name="connsiteX4342" fmla="*/ 207716 w 7099876"/>
              <a:gd name="connsiteY4342" fmla="*/ 4301345 h 6802432"/>
              <a:gd name="connsiteX4343" fmla="*/ 216033 w 7099876"/>
              <a:gd name="connsiteY4343" fmla="*/ 4285200 h 6802432"/>
              <a:gd name="connsiteX4344" fmla="*/ 223482 w 7099876"/>
              <a:gd name="connsiteY4344" fmla="*/ 4296734 h 6802432"/>
              <a:gd name="connsiteX4345" fmla="*/ 238811 w 7099876"/>
              <a:gd name="connsiteY4345" fmla="*/ 4305966 h 6802432"/>
              <a:gd name="connsiteX4346" fmla="*/ 231362 w 7099876"/>
              <a:gd name="connsiteY4346" fmla="*/ 4294430 h 6802432"/>
              <a:gd name="connsiteX4347" fmla="*/ 233991 w 7099876"/>
              <a:gd name="connsiteY4347" fmla="*/ 4293661 h 6802432"/>
              <a:gd name="connsiteX4348" fmla="*/ 241440 w 7099876"/>
              <a:gd name="connsiteY4348" fmla="*/ 4305197 h 6802432"/>
              <a:gd name="connsiteX4349" fmla="*/ 244066 w 7099876"/>
              <a:gd name="connsiteY4349" fmla="*/ 4304428 h 6802432"/>
              <a:gd name="connsiteX4350" fmla="*/ 231798 w 7099876"/>
              <a:gd name="connsiteY4350" fmla="*/ 4280592 h 6802432"/>
              <a:gd name="connsiteX4351" fmla="*/ 229603 w 7099876"/>
              <a:gd name="connsiteY4351" fmla="*/ 4267518 h 6802432"/>
              <a:gd name="connsiteX4352" fmla="*/ 221721 w 7099876"/>
              <a:gd name="connsiteY4352" fmla="*/ 4269822 h 6802432"/>
              <a:gd name="connsiteX4353" fmla="*/ 209885 w 7099876"/>
              <a:gd name="connsiteY4353" fmla="*/ 4232141 h 6802432"/>
              <a:gd name="connsiteX4354" fmla="*/ 1141253 w 7099876"/>
              <a:gd name="connsiteY4354" fmla="*/ 4230825 h 6802432"/>
              <a:gd name="connsiteX4355" fmla="*/ 1181597 w 7099876"/>
              <a:gd name="connsiteY4355" fmla="*/ 4273885 h 6802432"/>
              <a:gd name="connsiteX4356" fmla="*/ 1178960 w 7099876"/>
              <a:gd name="connsiteY4356" fmla="*/ 4274657 h 6802432"/>
              <a:gd name="connsiteX4357" fmla="*/ 1183771 w 7099876"/>
              <a:gd name="connsiteY4357" fmla="*/ 4286964 h 6802432"/>
              <a:gd name="connsiteX4358" fmla="*/ 1191220 w 7099876"/>
              <a:gd name="connsiteY4358" fmla="*/ 4298500 h 6802432"/>
              <a:gd name="connsiteX4359" fmla="*/ 1181134 w 7099876"/>
              <a:gd name="connsiteY4359" fmla="*/ 4287735 h 6802432"/>
              <a:gd name="connsiteX4360" fmla="*/ 1176323 w 7099876"/>
              <a:gd name="connsiteY4360" fmla="*/ 4275428 h 6802432"/>
              <a:gd name="connsiteX4361" fmla="*/ 1161425 w 7099876"/>
              <a:gd name="connsiteY4361" fmla="*/ 4252355 h 6802432"/>
              <a:gd name="connsiteX4362" fmla="*/ 1141253 w 7099876"/>
              <a:gd name="connsiteY4362" fmla="*/ 4230825 h 6802432"/>
              <a:gd name="connsiteX4363" fmla="*/ 1620145 w 7099876"/>
              <a:gd name="connsiteY4363" fmla="*/ 4229832 h 6802432"/>
              <a:gd name="connsiteX4364" fmla="*/ 1624919 w 7099876"/>
              <a:gd name="connsiteY4364" fmla="*/ 4242018 h 6802432"/>
              <a:gd name="connsiteX4365" fmla="*/ 1622316 w 7099876"/>
              <a:gd name="connsiteY4365" fmla="*/ 4242780 h 6802432"/>
              <a:gd name="connsiteX4366" fmla="*/ 1620145 w 7099876"/>
              <a:gd name="connsiteY4366" fmla="*/ 4229832 h 6802432"/>
              <a:gd name="connsiteX4367" fmla="*/ 225648 w 7099876"/>
              <a:gd name="connsiteY4367" fmla="*/ 4227530 h 6802432"/>
              <a:gd name="connsiteX4368" fmla="*/ 235771 w 7099876"/>
              <a:gd name="connsiteY4368" fmla="*/ 4253612 h 6802432"/>
              <a:gd name="connsiteX4369" fmla="*/ 227883 w 7099876"/>
              <a:gd name="connsiteY4369" fmla="*/ 4241396 h 6802432"/>
              <a:gd name="connsiteX4370" fmla="*/ 225648 w 7099876"/>
              <a:gd name="connsiteY4370" fmla="*/ 4227530 h 6802432"/>
              <a:gd name="connsiteX4371" fmla="*/ 6244673 w 7099876"/>
              <a:gd name="connsiteY4371" fmla="*/ 4225648 h 6802432"/>
              <a:gd name="connsiteX4372" fmla="*/ 6234414 w 7099876"/>
              <a:gd name="connsiteY4372" fmla="*/ 4240111 h 6802432"/>
              <a:gd name="connsiteX4373" fmla="*/ 6222479 w 7099876"/>
              <a:gd name="connsiteY4373" fmla="*/ 4227387 h 6802432"/>
              <a:gd name="connsiteX4374" fmla="*/ 6244673 w 7099876"/>
              <a:gd name="connsiteY4374" fmla="*/ 4225648 h 6802432"/>
              <a:gd name="connsiteX4375" fmla="*/ 382113 w 7099876"/>
              <a:gd name="connsiteY4375" fmla="*/ 4225336 h 6802432"/>
              <a:gd name="connsiteX4376" fmla="*/ 395259 w 7099876"/>
              <a:gd name="connsiteY4376" fmla="*/ 4245694 h 6802432"/>
              <a:gd name="connsiteX4377" fmla="*/ 382113 w 7099876"/>
              <a:gd name="connsiteY4377" fmla="*/ 4225336 h 6802432"/>
              <a:gd name="connsiteX4378" fmla="*/ 245696 w 7099876"/>
              <a:gd name="connsiteY4378" fmla="*/ 4221665 h 6802432"/>
              <a:gd name="connsiteX4379" fmla="*/ 260592 w 7099876"/>
              <a:gd name="connsiteY4379" fmla="*/ 4244737 h 6802432"/>
              <a:gd name="connsiteX4380" fmla="*/ 264769 w 7099876"/>
              <a:gd name="connsiteY4380" fmla="*/ 4274372 h 6802432"/>
              <a:gd name="connsiteX4381" fmla="*/ 252702 w 7099876"/>
              <a:gd name="connsiteY4381" fmla="*/ 4260759 h 6802432"/>
              <a:gd name="connsiteX4382" fmla="*/ 245696 w 7099876"/>
              <a:gd name="connsiteY4382" fmla="*/ 4221665 h 6802432"/>
              <a:gd name="connsiteX4383" fmla="*/ 444630 w 7099876"/>
              <a:gd name="connsiteY4383" fmla="*/ 4221575 h 6802432"/>
              <a:gd name="connsiteX4384" fmla="*/ 454596 w 7099876"/>
              <a:gd name="connsiteY4384" fmla="*/ 4228341 h 6802432"/>
              <a:gd name="connsiteX4385" fmla="*/ 452242 w 7099876"/>
              <a:gd name="connsiteY4385" fmla="*/ 4229030 h 6802432"/>
              <a:gd name="connsiteX4386" fmla="*/ 449525 w 7099876"/>
              <a:gd name="connsiteY4386" fmla="*/ 4228615 h 6802432"/>
              <a:gd name="connsiteX4387" fmla="*/ 444630 w 7099876"/>
              <a:gd name="connsiteY4387" fmla="*/ 4221575 h 6802432"/>
              <a:gd name="connsiteX4388" fmla="*/ 230750 w 7099876"/>
              <a:gd name="connsiteY4388" fmla="*/ 4216357 h 6802432"/>
              <a:gd name="connsiteX4389" fmla="*/ 236008 w 7099876"/>
              <a:gd name="connsiteY4389" fmla="*/ 4224501 h 6802432"/>
              <a:gd name="connsiteX4390" fmla="*/ 227924 w 7099876"/>
              <a:gd name="connsiteY4390" fmla="*/ 4217184 h 6802432"/>
              <a:gd name="connsiteX4391" fmla="*/ 230750 w 7099876"/>
              <a:gd name="connsiteY4391" fmla="*/ 4216357 h 6802432"/>
              <a:gd name="connsiteX4392" fmla="*/ 1253092 w 7099876"/>
              <a:gd name="connsiteY4392" fmla="*/ 4212641 h 6802432"/>
              <a:gd name="connsiteX4393" fmla="*/ 1277844 w 7099876"/>
              <a:gd name="connsiteY4393" fmla="*/ 4246061 h 6802432"/>
              <a:gd name="connsiteX4394" fmla="*/ 1277199 w 7099876"/>
              <a:gd name="connsiteY4394" fmla="*/ 4259804 h 6802432"/>
              <a:gd name="connsiteX4395" fmla="*/ 1257784 w 7099876"/>
              <a:gd name="connsiteY4395" fmla="*/ 4224821 h 6802432"/>
              <a:gd name="connsiteX4396" fmla="*/ 1253092 w 7099876"/>
              <a:gd name="connsiteY4396" fmla="*/ 4212641 h 6802432"/>
              <a:gd name="connsiteX4397" fmla="*/ 133535 w 7099876"/>
              <a:gd name="connsiteY4397" fmla="*/ 4211886 h 6802432"/>
              <a:gd name="connsiteX4398" fmla="*/ 141861 w 7099876"/>
              <a:gd name="connsiteY4398" fmla="*/ 4227831 h 6802432"/>
              <a:gd name="connsiteX4399" fmla="*/ 133973 w 7099876"/>
              <a:gd name="connsiteY4399" fmla="*/ 4215614 h 6802432"/>
              <a:gd name="connsiteX4400" fmla="*/ 133535 w 7099876"/>
              <a:gd name="connsiteY4400" fmla="*/ 4211886 h 6802432"/>
              <a:gd name="connsiteX4401" fmla="*/ 1210905 w 7099876"/>
              <a:gd name="connsiteY4401" fmla="*/ 4210459 h 6802432"/>
              <a:gd name="connsiteX4402" fmla="*/ 1226038 w 7099876"/>
              <a:gd name="connsiteY4402" fmla="*/ 4219586 h 6802432"/>
              <a:gd name="connsiteX4403" fmla="*/ 1247712 w 7099876"/>
              <a:gd name="connsiteY4403" fmla="*/ 4267461 h 6802432"/>
              <a:gd name="connsiteX4404" fmla="*/ 1210905 w 7099876"/>
              <a:gd name="connsiteY4404" fmla="*/ 4210459 h 6802432"/>
              <a:gd name="connsiteX4405" fmla="*/ 1083519 w 7099876"/>
              <a:gd name="connsiteY4405" fmla="*/ 4208986 h 6802432"/>
              <a:gd name="connsiteX4406" fmla="*/ 1121320 w 7099876"/>
              <a:gd name="connsiteY4406" fmla="*/ 4252790 h 6802432"/>
              <a:gd name="connsiteX4407" fmla="*/ 1126658 w 7099876"/>
              <a:gd name="connsiteY4407" fmla="*/ 4251229 h 6802432"/>
              <a:gd name="connsiteX4408" fmla="*/ 1133550 w 7099876"/>
              <a:gd name="connsiteY4408" fmla="*/ 4276642 h 6802432"/>
              <a:gd name="connsiteX4409" fmla="*/ 1118095 w 7099876"/>
              <a:gd name="connsiteY4409" fmla="*/ 4267448 h 6802432"/>
              <a:gd name="connsiteX4410" fmla="*/ 1095748 w 7099876"/>
              <a:gd name="connsiteY4410" fmla="*/ 4232839 h 6802432"/>
              <a:gd name="connsiteX4411" fmla="*/ 1083519 w 7099876"/>
              <a:gd name="connsiteY4411" fmla="*/ 4208986 h 6802432"/>
              <a:gd name="connsiteX4412" fmla="*/ 885104 w 7099876"/>
              <a:gd name="connsiteY4412" fmla="*/ 4208930 h 6802432"/>
              <a:gd name="connsiteX4413" fmla="*/ 889368 w 7099876"/>
              <a:gd name="connsiteY4413" fmla="*/ 4210910 h 6802432"/>
              <a:gd name="connsiteX4414" fmla="*/ 903390 w 7099876"/>
              <a:gd name="connsiteY4414" fmla="*/ 4232625 h 6802432"/>
              <a:gd name="connsiteX4415" fmla="*/ 891355 w 7099876"/>
              <a:gd name="connsiteY4415" fmla="*/ 4223235 h 6802432"/>
              <a:gd name="connsiteX4416" fmla="*/ 885104 w 7099876"/>
              <a:gd name="connsiteY4416" fmla="*/ 4208930 h 6802432"/>
              <a:gd name="connsiteX4417" fmla="*/ 1377 w 7099876"/>
              <a:gd name="connsiteY4417" fmla="*/ 4208712 h 6802432"/>
              <a:gd name="connsiteX4418" fmla="*/ 7080 w 7099876"/>
              <a:gd name="connsiteY4418" fmla="*/ 4211582 h 6802432"/>
              <a:gd name="connsiteX4419" fmla="*/ 11297 w 7099876"/>
              <a:gd name="connsiteY4419" fmla="*/ 4222450 h 6802432"/>
              <a:gd name="connsiteX4420" fmla="*/ 2370 w 7099876"/>
              <a:gd name="connsiteY4420" fmla="*/ 4212960 h 6802432"/>
              <a:gd name="connsiteX4421" fmla="*/ 1377 w 7099876"/>
              <a:gd name="connsiteY4421" fmla="*/ 4208712 h 6802432"/>
              <a:gd name="connsiteX4422" fmla="*/ 1041882 w 7099876"/>
              <a:gd name="connsiteY4422" fmla="*/ 4206643 h 6802432"/>
              <a:gd name="connsiteX4423" fmla="*/ 1052596 w 7099876"/>
              <a:gd name="connsiteY4423" fmla="*/ 4218033 h 6802432"/>
              <a:gd name="connsiteX4424" fmla="*/ 1049769 w 7099876"/>
              <a:gd name="connsiteY4424" fmla="*/ 4218858 h 6802432"/>
              <a:gd name="connsiteX4425" fmla="*/ 1041882 w 7099876"/>
              <a:gd name="connsiteY4425" fmla="*/ 4206643 h 6802432"/>
              <a:gd name="connsiteX4426" fmla="*/ 6138310 w 7099876"/>
              <a:gd name="connsiteY4426" fmla="*/ 4204222 h 6802432"/>
              <a:gd name="connsiteX4427" fmla="*/ 6159943 w 7099876"/>
              <a:gd name="connsiteY4427" fmla="*/ 4209185 h 6802432"/>
              <a:gd name="connsiteX4428" fmla="*/ 6153531 w 7099876"/>
              <a:gd name="connsiteY4428" fmla="*/ 4218225 h 6802432"/>
              <a:gd name="connsiteX4429" fmla="*/ 6138310 w 7099876"/>
              <a:gd name="connsiteY4429" fmla="*/ 4204222 h 6802432"/>
              <a:gd name="connsiteX4430" fmla="*/ 921483 w 7099876"/>
              <a:gd name="connsiteY4430" fmla="*/ 4203130 h 6802432"/>
              <a:gd name="connsiteX4431" fmla="*/ 934628 w 7099876"/>
              <a:gd name="connsiteY4431" fmla="*/ 4223489 h 6802432"/>
              <a:gd name="connsiteX4432" fmla="*/ 921483 w 7099876"/>
              <a:gd name="connsiteY4432" fmla="*/ 4203130 h 6802432"/>
              <a:gd name="connsiteX4433" fmla="*/ 830860 w 7099876"/>
              <a:gd name="connsiteY4433" fmla="*/ 4201889 h 6802432"/>
              <a:gd name="connsiteX4434" fmla="*/ 850805 w 7099876"/>
              <a:gd name="connsiteY4434" fmla="*/ 4223196 h 6802432"/>
              <a:gd name="connsiteX4435" fmla="*/ 844353 w 7099876"/>
              <a:gd name="connsiteY4435" fmla="*/ 4223386 h 6802432"/>
              <a:gd name="connsiteX4436" fmla="*/ 838228 w 7099876"/>
              <a:gd name="connsiteY4436" fmla="*/ 4213302 h 6802432"/>
              <a:gd name="connsiteX4437" fmla="*/ 830860 w 7099876"/>
              <a:gd name="connsiteY4437" fmla="*/ 4201889 h 6802432"/>
              <a:gd name="connsiteX4438" fmla="*/ 417788 w 7099876"/>
              <a:gd name="connsiteY4438" fmla="*/ 4200383 h 6802432"/>
              <a:gd name="connsiteX4439" fmla="*/ 442462 w 7099876"/>
              <a:gd name="connsiteY4439" fmla="*/ 4233826 h 6802432"/>
              <a:gd name="connsiteX4440" fmla="*/ 449822 w 7099876"/>
              <a:gd name="connsiteY4440" fmla="*/ 4245226 h 6802432"/>
              <a:gd name="connsiteX4441" fmla="*/ 439872 w 7099876"/>
              <a:gd name="connsiteY4441" fmla="*/ 4234583 h 6802432"/>
              <a:gd name="connsiteX4442" fmla="*/ 452004 w 7099876"/>
              <a:gd name="connsiteY4442" fmla="*/ 4258142 h 6802432"/>
              <a:gd name="connsiteX4443" fmla="*/ 437664 w 7099876"/>
              <a:gd name="connsiteY4443" fmla="*/ 4254712 h 6802432"/>
              <a:gd name="connsiteX4444" fmla="*/ 431692 w 7099876"/>
              <a:gd name="connsiteY4444" fmla="*/ 4250529 h 6802432"/>
              <a:gd name="connsiteX4445" fmla="*/ 426920 w 7099876"/>
              <a:gd name="connsiteY4445" fmla="*/ 4238370 h 6802432"/>
              <a:gd name="connsiteX4446" fmla="*/ 419559 w 7099876"/>
              <a:gd name="connsiteY4446" fmla="*/ 4226971 h 6802432"/>
              <a:gd name="connsiteX4447" fmla="*/ 422150 w 7099876"/>
              <a:gd name="connsiteY4447" fmla="*/ 4226213 h 6802432"/>
              <a:gd name="connsiteX4448" fmla="*/ 429511 w 7099876"/>
              <a:gd name="connsiteY4448" fmla="*/ 4237614 h 6802432"/>
              <a:gd name="connsiteX4449" fmla="*/ 417788 w 7099876"/>
              <a:gd name="connsiteY4449" fmla="*/ 4200383 h 6802432"/>
              <a:gd name="connsiteX4450" fmla="*/ 1497316 w 7099876"/>
              <a:gd name="connsiteY4450" fmla="*/ 4197819 h 6802432"/>
              <a:gd name="connsiteX4451" fmla="*/ 1507300 w 7099876"/>
              <a:gd name="connsiteY4451" fmla="*/ 4208486 h 6802432"/>
              <a:gd name="connsiteX4452" fmla="*/ 1522058 w 7099876"/>
              <a:gd name="connsiteY4452" fmla="*/ 4231342 h 6802432"/>
              <a:gd name="connsiteX4453" fmla="*/ 1516850 w 7099876"/>
              <a:gd name="connsiteY4453" fmla="*/ 4232865 h 6802432"/>
              <a:gd name="connsiteX4454" fmla="*/ 1512075 w 7099876"/>
              <a:gd name="connsiteY4454" fmla="*/ 4220676 h 6802432"/>
              <a:gd name="connsiteX4455" fmla="*/ 1122296 w 7099876"/>
              <a:gd name="connsiteY4455" fmla="*/ 4197649 h 6802432"/>
              <a:gd name="connsiteX4456" fmla="*/ 1131801 w 7099876"/>
              <a:gd name="connsiteY4456" fmla="*/ 4213021 h 6802432"/>
              <a:gd name="connsiteX4457" fmla="*/ 1132192 w 7099876"/>
              <a:gd name="connsiteY4457" fmla="*/ 4215173 h 6802432"/>
              <a:gd name="connsiteX4458" fmla="*/ 1127354 w 7099876"/>
              <a:gd name="connsiteY4458" fmla="*/ 4210689 h 6802432"/>
              <a:gd name="connsiteX4459" fmla="*/ 1122296 w 7099876"/>
              <a:gd name="connsiteY4459" fmla="*/ 4197649 h 6802432"/>
              <a:gd name="connsiteX4460" fmla="*/ 415462 w 7099876"/>
              <a:gd name="connsiteY4460" fmla="*/ 4194936 h 6802432"/>
              <a:gd name="connsiteX4461" fmla="*/ 416154 w 7099876"/>
              <a:gd name="connsiteY4461" fmla="*/ 4195197 h 6802432"/>
              <a:gd name="connsiteX4462" fmla="*/ 418496 w 7099876"/>
              <a:gd name="connsiteY4462" fmla="*/ 4200176 h 6802432"/>
              <a:gd name="connsiteX4463" fmla="*/ 415462 w 7099876"/>
              <a:gd name="connsiteY4463" fmla="*/ 4194936 h 6802432"/>
              <a:gd name="connsiteX4464" fmla="*/ 1515544 w 7099876"/>
              <a:gd name="connsiteY4464" fmla="*/ 4192488 h 6802432"/>
              <a:gd name="connsiteX4465" fmla="*/ 1525529 w 7099876"/>
              <a:gd name="connsiteY4465" fmla="*/ 4203156 h 6802432"/>
              <a:gd name="connsiteX4466" fmla="*/ 1540286 w 7099876"/>
              <a:gd name="connsiteY4466" fmla="*/ 4226012 h 6802432"/>
              <a:gd name="connsiteX4467" fmla="*/ 1562424 w 7099876"/>
              <a:gd name="connsiteY4467" fmla="*/ 4260295 h 6802432"/>
              <a:gd name="connsiteX4468" fmla="*/ 1537682 w 7099876"/>
              <a:gd name="connsiteY4468" fmla="*/ 4226774 h 6802432"/>
              <a:gd name="connsiteX4469" fmla="*/ 1522924 w 7099876"/>
              <a:gd name="connsiteY4469" fmla="*/ 4203917 h 6802432"/>
              <a:gd name="connsiteX4470" fmla="*/ 1515544 w 7099876"/>
              <a:gd name="connsiteY4470" fmla="*/ 4192488 h 6802432"/>
              <a:gd name="connsiteX4471" fmla="*/ 1156438 w 7099876"/>
              <a:gd name="connsiteY4471" fmla="*/ 4187664 h 6802432"/>
              <a:gd name="connsiteX4472" fmla="*/ 1181561 w 7099876"/>
              <a:gd name="connsiteY4472" fmla="*/ 4221805 h 6802432"/>
              <a:gd name="connsiteX4473" fmla="*/ 1188555 w 7099876"/>
              <a:gd name="connsiteY4473" fmla="*/ 4261249 h 6802432"/>
              <a:gd name="connsiteX4474" fmla="*/ 1196066 w 7099876"/>
              <a:gd name="connsiteY4474" fmla="*/ 4272883 h 6802432"/>
              <a:gd name="connsiteX4475" fmla="*/ 1155919 w 7099876"/>
              <a:gd name="connsiteY4475" fmla="*/ 4215474 h 6802432"/>
              <a:gd name="connsiteX4476" fmla="*/ 1156438 w 7099876"/>
              <a:gd name="connsiteY4476" fmla="*/ 4187664 h 6802432"/>
              <a:gd name="connsiteX4477" fmla="*/ 412490 w 7099876"/>
              <a:gd name="connsiteY4477" fmla="*/ 4187408 h 6802432"/>
              <a:gd name="connsiteX4478" fmla="*/ 420380 w 7099876"/>
              <a:gd name="connsiteY4478" fmla="*/ 4199625 h 6802432"/>
              <a:gd name="connsiteX4479" fmla="*/ 416480 w 7099876"/>
              <a:gd name="connsiteY4479" fmla="*/ 4195319 h 6802432"/>
              <a:gd name="connsiteX4480" fmla="*/ 416154 w 7099876"/>
              <a:gd name="connsiteY4480" fmla="*/ 4195197 h 6802432"/>
              <a:gd name="connsiteX4481" fmla="*/ 415493 w 7099876"/>
              <a:gd name="connsiteY4481" fmla="*/ 4193792 h 6802432"/>
              <a:gd name="connsiteX4482" fmla="*/ 412490 w 7099876"/>
              <a:gd name="connsiteY4482" fmla="*/ 4187408 h 6802432"/>
              <a:gd name="connsiteX4483" fmla="*/ 1208357 w 7099876"/>
              <a:gd name="connsiteY4483" fmla="*/ 4187001 h 6802432"/>
              <a:gd name="connsiteX4484" fmla="*/ 1228028 w 7099876"/>
              <a:gd name="connsiteY4484" fmla="*/ 4207061 h 6802432"/>
              <a:gd name="connsiteX4485" fmla="*/ 1235039 w 7099876"/>
              <a:gd name="connsiteY4485" fmla="*/ 4217920 h 6802432"/>
              <a:gd name="connsiteX4486" fmla="*/ 1231691 w 7099876"/>
              <a:gd name="connsiteY4486" fmla="*/ 4217287 h 6802432"/>
              <a:gd name="connsiteX4487" fmla="*/ 1225202 w 7099876"/>
              <a:gd name="connsiteY4487" fmla="*/ 4207888 h 6802432"/>
              <a:gd name="connsiteX4488" fmla="*/ 1222376 w 7099876"/>
              <a:gd name="connsiteY4488" fmla="*/ 4208714 h 6802432"/>
              <a:gd name="connsiteX4489" fmla="*/ 1219550 w 7099876"/>
              <a:gd name="connsiteY4489" fmla="*/ 4209541 h 6802432"/>
              <a:gd name="connsiteX4490" fmla="*/ 1215368 w 7099876"/>
              <a:gd name="connsiteY4490" fmla="*/ 4197858 h 6802432"/>
              <a:gd name="connsiteX4491" fmla="*/ 1208357 w 7099876"/>
              <a:gd name="connsiteY4491" fmla="*/ 4187001 h 6802432"/>
              <a:gd name="connsiteX4492" fmla="*/ 888168 w 7099876"/>
              <a:gd name="connsiteY4492" fmla="*/ 4184261 h 6802432"/>
              <a:gd name="connsiteX4493" fmla="*/ 915425 w 7099876"/>
              <a:gd name="connsiteY4493" fmla="*/ 4216863 h 6802432"/>
              <a:gd name="connsiteX4494" fmla="*/ 920645 w 7099876"/>
              <a:gd name="connsiteY4494" fmla="*/ 4215336 h 6802432"/>
              <a:gd name="connsiteX4495" fmla="*/ 930600 w 7099876"/>
              <a:gd name="connsiteY4495" fmla="*/ 4225947 h 6802432"/>
              <a:gd name="connsiteX4496" fmla="*/ 940557 w 7099876"/>
              <a:gd name="connsiteY4496" fmla="*/ 4236562 h 6802432"/>
              <a:gd name="connsiteX4497" fmla="*/ 950513 w 7099876"/>
              <a:gd name="connsiteY4497" fmla="*/ 4247175 h 6802432"/>
              <a:gd name="connsiteX4498" fmla="*/ 957858 w 7099876"/>
              <a:gd name="connsiteY4498" fmla="*/ 4258550 h 6802432"/>
              <a:gd name="connsiteX4499" fmla="*/ 965205 w 7099876"/>
              <a:gd name="connsiteY4499" fmla="*/ 4269927 h 6802432"/>
              <a:gd name="connsiteX4500" fmla="*/ 962594 w 7099876"/>
              <a:gd name="connsiteY4500" fmla="*/ 4270691 h 6802432"/>
              <a:gd name="connsiteX4501" fmla="*/ 947903 w 7099876"/>
              <a:gd name="connsiteY4501" fmla="*/ 4247938 h 6802432"/>
              <a:gd name="connsiteX4502" fmla="*/ 947417 w 7099876"/>
              <a:gd name="connsiteY4502" fmla="*/ 4261603 h 6802432"/>
              <a:gd name="connsiteX4503" fmla="*/ 930115 w 7099876"/>
              <a:gd name="connsiteY4503" fmla="*/ 4239615 h 6802432"/>
              <a:gd name="connsiteX4504" fmla="*/ 932725 w 7099876"/>
              <a:gd name="connsiteY4504" fmla="*/ 4238852 h 6802432"/>
              <a:gd name="connsiteX4505" fmla="*/ 920159 w 7099876"/>
              <a:gd name="connsiteY4505" fmla="*/ 4229001 h 6802432"/>
              <a:gd name="connsiteX4506" fmla="*/ 927505 w 7099876"/>
              <a:gd name="connsiteY4506" fmla="*/ 4240378 h 6802432"/>
              <a:gd name="connsiteX4507" fmla="*/ 922284 w 7099876"/>
              <a:gd name="connsiteY4507" fmla="*/ 4241905 h 6802432"/>
              <a:gd name="connsiteX4508" fmla="*/ 890292 w 7099876"/>
              <a:gd name="connsiteY4508" fmla="*/ 4197161 h 6802432"/>
              <a:gd name="connsiteX4509" fmla="*/ 888168 w 7099876"/>
              <a:gd name="connsiteY4509" fmla="*/ 4184261 h 6802432"/>
              <a:gd name="connsiteX4510" fmla="*/ 657921 w 7099876"/>
              <a:gd name="connsiteY4510" fmla="*/ 4183399 h 6802432"/>
              <a:gd name="connsiteX4511" fmla="*/ 676051 w 7099876"/>
              <a:gd name="connsiteY4511" fmla="*/ 4207141 h 6802432"/>
              <a:gd name="connsiteX4512" fmla="*/ 655568 w 7099876"/>
              <a:gd name="connsiteY4512" fmla="*/ 4184089 h 6802432"/>
              <a:gd name="connsiteX4513" fmla="*/ 657921 w 7099876"/>
              <a:gd name="connsiteY4513" fmla="*/ 4183399 h 6802432"/>
              <a:gd name="connsiteX4514" fmla="*/ 477834 w 7099876"/>
              <a:gd name="connsiteY4514" fmla="*/ 4182822 h 6802432"/>
              <a:gd name="connsiteX4515" fmla="*/ 485719 w 7099876"/>
              <a:gd name="connsiteY4515" fmla="*/ 4195036 h 6802432"/>
              <a:gd name="connsiteX4516" fmla="*/ 493606 w 7099876"/>
              <a:gd name="connsiteY4516" fmla="*/ 4207251 h 6802432"/>
              <a:gd name="connsiteX4517" fmla="*/ 490781 w 7099876"/>
              <a:gd name="connsiteY4517" fmla="*/ 4208078 h 6802432"/>
              <a:gd name="connsiteX4518" fmla="*/ 482893 w 7099876"/>
              <a:gd name="connsiteY4518" fmla="*/ 4195862 h 6802432"/>
              <a:gd name="connsiteX4519" fmla="*/ 475007 w 7099876"/>
              <a:gd name="connsiteY4519" fmla="*/ 4183649 h 6802432"/>
              <a:gd name="connsiteX4520" fmla="*/ 477834 w 7099876"/>
              <a:gd name="connsiteY4520" fmla="*/ 4182822 h 6802432"/>
              <a:gd name="connsiteX4521" fmla="*/ 6136931 w 7099876"/>
              <a:gd name="connsiteY4521" fmla="*/ 4182536 h 6802432"/>
              <a:gd name="connsiteX4522" fmla="*/ 6145369 w 7099876"/>
              <a:gd name="connsiteY4522" fmla="*/ 4194281 h 6802432"/>
              <a:gd name="connsiteX4523" fmla="*/ 6129237 w 7099876"/>
              <a:gd name="connsiteY4523" fmla="*/ 4193382 h 6802432"/>
              <a:gd name="connsiteX4524" fmla="*/ 6133086 w 7099876"/>
              <a:gd name="connsiteY4524" fmla="*/ 4187959 h 6802432"/>
              <a:gd name="connsiteX4525" fmla="*/ 6136931 w 7099876"/>
              <a:gd name="connsiteY4525" fmla="*/ 4182536 h 6802432"/>
              <a:gd name="connsiteX4526" fmla="*/ 115768 w 7099876"/>
              <a:gd name="connsiteY4526" fmla="*/ 4182218 h 6802432"/>
              <a:gd name="connsiteX4527" fmla="*/ 121027 w 7099876"/>
              <a:gd name="connsiteY4527" fmla="*/ 4190360 h 6802432"/>
              <a:gd name="connsiteX4528" fmla="*/ 118957 w 7099876"/>
              <a:gd name="connsiteY4528" fmla="*/ 4189755 h 6802432"/>
              <a:gd name="connsiteX4529" fmla="*/ 112943 w 7099876"/>
              <a:gd name="connsiteY4529" fmla="*/ 4183045 h 6802432"/>
              <a:gd name="connsiteX4530" fmla="*/ 115768 w 7099876"/>
              <a:gd name="connsiteY4530" fmla="*/ 4182218 h 6802432"/>
              <a:gd name="connsiteX4531" fmla="*/ 311383 w 7099876"/>
              <a:gd name="connsiteY4531" fmla="*/ 4174398 h 6802432"/>
              <a:gd name="connsiteX4532" fmla="*/ 316108 w 7099876"/>
              <a:gd name="connsiteY4532" fmla="*/ 4176872 h 6802432"/>
              <a:gd name="connsiteX4533" fmla="*/ 318817 w 7099876"/>
              <a:gd name="connsiteY4533" fmla="*/ 4190603 h 6802432"/>
              <a:gd name="connsiteX4534" fmla="*/ 311383 w 7099876"/>
              <a:gd name="connsiteY4534" fmla="*/ 4174398 h 6802432"/>
              <a:gd name="connsiteX4535" fmla="*/ 6143341 w 7099876"/>
              <a:gd name="connsiteY4535" fmla="*/ 4173493 h 6802432"/>
              <a:gd name="connsiteX4536" fmla="*/ 6155623 w 7099876"/>
              <a:gd name="connsiteY4536" fmla="*/ 4179815 h 6802432"/>
              <a:gd name="connsiteX4537" fmla="*/ 6151774 w 7099876"/>
              <a:gd name="connsiteY4537" fmla="*/ 4185239 h 6802432"/>
              <a:gd name="connsiteX4538" fmla="*/ 6139492 w 7099876"/>
              <a:gd name="connsiteY4538" fmla="*/ 4178917 h 6802432"/>
              <a:gd name="connsiteX4539" fmla="*/ 6143341 w 7099876"/>
              <a:gd name="connsiteY4539" fmla="*/ 4173493 h 6802432"/>
              <a:gd name="connsiteX4540" fmla="*/ 412241 w 7099876"/>
              <a:gd name="connsiteY4540" fmla="*/ 4172961 h 6802432"/>
              <a:gd name="connsiteX4541" fmla="*/ 416716 w 7099876"/>
              <a:gd name="connsiteY4541" fmla="*/ 4174879 h 6802432"/>
              <a:gd name="connsiteX4542" fmla="*/ 428384 w 7099876"/>
              <a:gd name="connsiteY4542" fmla="*/ 4197284 h 6802432"/>
              <a:gd name="connsiteX4543" fmla="*/ 426028 w 7099876"/>
              <a:gd name="connsiteY4543" fmla="*/ 4197972 h 6802432"/>
              <a:gd name="connsiteX4544" fmla="*/ 412241 w 7099876"/>
              <a:gd name="connsiteY4544" fmla="*/ 4172961 h 6802432"/>
              <a:gd name="connsiteX4545" fmla="*/ 1495229 w 7099876"/>
              <a:gd name="connsiteY4545" fmla="*/ 4170871 h 6802432"/>
              <a:gd name="connsiteX4546" fmla="*/ 1510731 w 7099876"/>
              <a:gd name="connsiteY4546" fmla="*/ 4190542 h 6802432"/>
              <a:gd name="connsiteX4547" fmla="*/ 1506020 w 7099876"/>
              <a:gd name="connsiteY4547" fmla="*/ 4191919 h 6802432"/>
              <a:gd name="connsiteX4548" fmla="*/ 1495229 w 7099876"/>
              <a:gd name="connsiteY4548" fmla="*/ 4170871 h 6802432"/>
              <a:gd name="connsiteX4549" fmla="*/ 240998 w 7099876"/>
              <a:gd name="connsiteY4549" fmla="*/ 4169798 h 6802432"/>
              <a:gd name="connsiteX4550" fmla="*/ 251390 w 7099876"/>
              <a:gd name="connsiteY4550" fmla="*/ 4195801 h 6802432"/>
              <a:gd name="connsiteX4551" fmla="*/ 243316 w 7099876"/>
              <a:gd name="connsiteY4551" fmla="*/ 4198163 h 6802432"/>
              <a:gd name="connsiteX4552" fmla="*/ 240625 w 7099876"/>
              <a:gd name="connsiteY4552" fmla="*/ 4198950 h 6802432"/>
              <a:gd name="connsiteX4553" fmla="*/ 237934 w 7099876"/>
              <a:gd name="connsiteY4553" fmla="*/ 4199737 h 6802432"/>
              <a:gd name="connsiteX4554" fmla="*/ 230047 w 7099876"/>
              <a:gd name="connsiteY4554" fmla="*/ 4187521 h 6802432"/>
              <a:gd name="connsiteX4555" fmla="*/ 232738 w 7099876"/>
              <a:gd name="connsiteY4555" fmla="*/ 4186734 h 6802432"/>
              <a:gd name="connsiteX4556" fmla="*/ 240998 w 7099876"/>
              <a:gd name="connsiteY4556" fmla="*/ 4169798 h 6802432"/>
              <a:gd name="connsiteX4557" fmla="*/ 428466 w 7099876"/>
              <a:gd name="connsiteY4557" fmla="*/ 4168218 h 6802432"/>
              <a:gd name="connsiteX4558" fmla="*/ 445700 w 7099876"/>
              <a:gd name="connsiteY4558" fmla="*/ 4190284 h 6802432"/>
              <a:gd name="connsiteX4559" fmla="*/ 455398 w 7099876"/>
              <a:gd name="connsiteY4559" fmla="*/ 4214554 h 6802432"/>
              <a:gd name="connsiteX4560" fmla="*/ 462759 w 7099876"/>
              <a:gd name="connsiteY4560" fmla="*/ 4225954 h 6802432"/>
              <a:gd name="connsiteX4561" fmla="*/ 460247 w 7099876"/>
              <a:gd name="connsiteY4561" fmla="*/ 4226688 h 6802432"/>
              <a:gd name="connsiteX4562" fmla="*/ 452886 w 7099876"/>
              <a:gd name="connsiteY4562" fmla="*/ 4215288 h 6802432"/>
              <a:gd name="connsiteX4563" fmla="*/ 448037 w 7099876"/>
              <a:gd name="connsiteY4563" fmla="*/ 4203153 h 6802432"/>
              <a:gd name="connsiteX4564" fmla="*/ 423443 w 7099876"/>
              <a:gd name="connsiteY4564" fmla="*/ 4169686 h 6802432"/>
              <a:gd name="connsiteX4565" fmla="*/ 428466 w 7099876"/>
              <a:gd name="connsiteY4565" fmla="*/ 4168218 h 6802432"/>
              <a:gd name="connsiteX4566" fmla="*/ 118242 w 7099876"/>
              <a:gd name="connsiteY4566" fmla="*/ 4166972 h 6802432"/>
              <a:gd name="connsiteX4567" fmla="*/ 126129 w 7099876"/>
              <a:gd name="connsiteY4567" fmla="*/ 4179188 h 6802432"/>
              <a:gd name="connsiteX4568" fmla="*/ 122672 w 7099876"/>
              <a:gd name="connsiteY4568" fmla="*/ 4178384 h 6802432"/>
              <a:gd name="connsiteX4569" fmla="*/ 115415 w 7099876"/>
              <a:gd name="connsiteY4569" fmla="*/ 4167797 h 6802432"/>
              <a:gd name="connsiteX4570" fmla="*/ 118242 w 7099876"/>
              <a:gd name="connsiteY4570" fmla="*/ 4166972 h 6802432"/>
              <a:gd name="connsiteX4571" fmla="*/ 6103013 w 7099876"/>
              <a:gd name="connsiteY4571" fmla="*/ 4166343 h 6802432"/>
              <a:gd name="connsiteX4572" fmla="*/ 6106990 w 7099876"/>
              <a:gd name="connsiteY4572" fmla="*/ 4167124 h 6802432"/>
              <a:gd name="connsiteX4573" fmla="*/ 6107426 w 7099876"/>
              <a:gd name="connsiteY4573" fmla="*/ 4168172 h 6802432"/>
              <a:gd name="connsiteX4574" fmla="*/ 6099226 w 7099876"/>
              <a:gd name="connsiteY4574" fmla="*/ 4164774 h 6802432"/>
              <a:gd name="connsiteX4575" fmla="*/ 6103013 w 7099876"/>
              <a:gd name="connsiteY4575" fmla="*/ 4166343 h 6802432"/>
              <a:gd name="connsiteX4576" fmla="*/ 6101816 w 7099876"/>
              <a:gd name="connsiteY4576" fmla="*/ 4166108 h 6802432"/>
              <a:gd name="connsiteX4577" fmla="*/ 6095805 w 7099876"/>
              <a:gd name="connsiteY4577" fmla="*/ 4169595 h 6802432"/>
              <a:gd name="connsiteX4578" fmla="*/ 908655 w 7099876"/>
              <a:gd name="connsiteY4578" fmla="*/ 4163319 h 6802432"/>
              <a:gd name="connsiteX4579" fmla="*/ 916540 w 7099876"/>
              <a:gd name="connsiteY4579" fmla="*/ 4175533 h 6802432"/>
              <a:gd name="connsiteX4580" fmla="*/ 935140 w 7099876"/>
              <a:gd name="connsiteY4580" fmla="*/ 4199136 h 6802432"/>
              <a:gd name="connsiteX4581" fmla="*/ 937375 w 7099876"/>
              <a:gd name="connsiteY4581" fmla="*/ 4213004 h 6802432"/>
              <a:gd name="connsiteX4582" fmla="*/ 913714 w 7099876"/>
              <a:gd name="connsiteY4582" fmla="*/ 4176359 h 6802432"/>
              <a:gd name="connsiteX4583" fmla="*/ 905828 w 7099876"/>
              <a:gd name="connsiteY4583" fmla="*/ 4164146 h 6802432"/>
              <a:gd name="connsiteX4584" fmla="*/ 908655 w 7099876"/>
              <a:gd name="connsiteY4584" fmla="*/ 4163319 h 6802432"/>
              <a:gd name="connsiteX4585" fmla="*/ 318702 w 7099876"/>
              <a:gd name="connsiteY4585" fmla="*/ 4147072 h 6802432"/>
              <a:gd name="connsiteX4586" fmla="*/ 328944 w 7099876"/>
              <a:gd name="connsiteY4586" fmla="*/ 4158599 h 6802432"/>
              <a:gd name="connsiteX4587" fmla="*/ 324235 w 7099876"/>
              <a:gd name="connsiteY4587" fmla="*/ 4159977 h 6802432"/>
              <a:gd name="connsiteX4588" fmla="*/ 318702 w 7099876"/>
              <a:gd name="connsiteY4588" fmla="*/ 4147072 h 6802432"/>
              <a:gd name="connsiteX4589" fmla="*/ 420658 w 7099876"/>
              <a:gd name="connsiteY4589" fmla="*/ 4146298 h 6802432"/>
              <a:gd name="connsiteX4590" fmla="*/ 427230 w 7099876"/>
              <a:gd name="connsiteY4590" fmla="*/ 4156477 h 6802432"/>
              <a:gd name="connsiteX4591" fmla="*/ 433803 w 7099876"/>
              <a:gd name="connsiteY4591" fmla="*/ 4166657 h 6802432"/>
              <a:gd name="connsiteX4592" fmla="*/ 430977 w 7099876"/>
              <a:gd name="connsiteY4592" fmla="*/ 4167483 h 6802432"/>
              <a:gd name="connsiteX4593" fmla="*/ 424404 w 7099876"/>
              <a:gd name="connsiteY4593" fmla="*/ 4157304 h 6802432"/>
              <a:gd name="connsiteX4594" fmla="*/ 420658 w 7099876"/>
              <a:gd name="connsiteY4594" fmla="*/ 4146298 h 6802432"/>
              <a:gd name="connsiteX4595" fmla="*/ 425366 w 7099876"/>
              <a:gd name="connsiteY4595" fmla="*/ 4144921 h 6802432"/>
              <a:gd name="connsiteX4596" fmla="*/ 437590 w 7099876"/>
              <a:gd name="connsiteY4596" fmla="*/ 4153447 h 6802432"/>
              <a:gd name="connsiteX4597" fmla="*/ 438873 w 7099876"/>
              <a:gd name="connsiteY4597" fmla="*/ 4160634 h 6802432"/>
              <a:gd name="connsiteX4598" fmla="*/ 425366 w 7099876"/>
              <a:gd name="connsiteY4598" fmla="*/ 4144921 h 6802432"/>
              <a:gd name="connsiteX4599" fmla="*/ 245320 w 7099876"/>
              <a:gd name="connsiteY4599" fmla="*/ 4144331 h 6802432"/>
              <a:gd name="connsiteX4600" fmla="*/ 269578 w 7099876"/>
              <a:gd name="connsiteY4600" fmla="*/ 4177171 h 6802432"/>
              <a:gd name="connsiteX4601" fmla="*/ 257210 w 7099876"/>
              <a:gd name="connsiteY4601" fmla="*/ 4167476 h 6802432"/>
              <a:gd name="connsiteX4602" fmla="*/ 252072 w 7099876"/>
              <a:gd name="connsiteY4602" fmla="*/ 4168978 h 6802432"/>
              <a:gd name="connsiteX4603" fmla="*/ 267008 w 7099876"/>
              <a:gd name="connsiteY4603" fmla="*/ 4177922 h 6802432"/>
              <a:gd name="connsiteX4604" fmla="*/ 279375 w 7099876"/>
              <a:gd name="connsiteY4604" fmla="*/ 4187614 h 6802432"/>
              <a:gd name="connsiteX4605" fmla="*/ 305725 w 7099876"/>
              <a:gd name="connsiteY4605" fmla="*/ 4233155 h 6802432"/>
              <a:gd name="connsiteX4606" fmla="*/ 295928 w 7099876"/>
              <a:gd name="connsiteY4606" fmla="*/ 4222708 h 6802432"/>
              <a:gd name="connsiteX4607" fmla="*/ 293357 w 7099876"/>
              <a:gd name="connsiteY4607" fmla="*/ 4223459 h 6802432"/>
              <a:gd name="connsiteX4608" fmla="*/ 282607 w 7099876"/>
              <a:gd name="connsiteY4608" fmla="*/ 4239916 h 6802432"/>
              <a:gd name="connsiteX4609" fmla="*/ 268624 w 7099876"/>
              <a:gd name="connsiteY4609" fmla="*/ 4204071 h 6802432"/>
              <a:gd name="connsiteX4610" fmla="*/ 273762 w 7099876"/>
              <a:gd name="connsiteY4610" fmla="*/ 4202568 h 6802432"/>
              <a:gd name="connsiteX4611" fmla="*/ 244367 w 7099876"/>
              <a:gd name="connsiteY4611" fmla="*/ 4171231 h 6802432"/>
              <a:gd name="connsiteX4612" fmla="*/ 237613 w 7099876"/>
              <a:gd name="connsiteY4612" fmla="*/ 4146585 h 6802432"/>
              <a:gd name="connsiteX4613" fmla="*/ 245320 w 7099876"/>
              <a:gd name="connsiteY4613" fmla="*/ 4144331 h 6802432"/>
              <a:gd name="connsiteX4614" fmla="*/ 1125913 w 7099876"/>
              <a:gd name="connsiteY4614" fmla="*/ 4140926 h 6802432"/>
              <a:gd name="connsiteX4615" fmla="*/ 1146087 w 7099876"/>
              <a:gd name="connsiteY4615" fmla="*/ 4161993 h 6802432"/>
              <a:gd name="connsiteX4616" fmla="*/ 1140439 w 7099876"/>
              <a:gd name="connsiteY4616" fmla="*/ 4167014 h 6802432"/>
              <a:gd name="connsiteX4617" fmla="*/ 1125757 w 7099876"/>
              <a:gd name="connsiteY4617" fmla="*/ 4154457 h 6802432"/>
              <a:gd name="connsiteX4618" fmla="*/ 1125913 w 7099876"/>
              <a:gd name="connsiteY4618" fmla="*/ 4140926 h 6802432"/>
              <a:gd name="connsiteX4619" fmla="*/ 1136643 w 7099876"/>
              <a:gd name="connsiteY4619" fmla="*/ 4137787 h 6802432"/>
              <a:gd name="connsiteX4620" fmla="*/ 1166416 w 7099876"/>
              <a:gd name="connsiteY4620" fmla="*/ 4169531 h 6802432"/>
              <a:gd name="connsiteX4621" fmla="*/ 1178465 w 7099876"/>
              <a:gd name="connsiteY4621" fmla="*/ 4192977 h 6802432"/>
              <a:gd name="connsiteX4622" fmla="*/ 1193112 w 7099876"/>
              <a:gd name="connsiteY4622" fmla="*/ 4215662 h 6802432"/>
              <a:gd name="connsiteX4623" fmla="*/ 1183185 w 7099876"/>
              <a:gd name="connsiteY4623" fmla="*/ 4205079 h 6802432"/>
              <a:gd name="connsiteX4624" fmla="*/ 1175862 w 7099876"/>
              <a:gd name="connsiteY4624" fmla="*/ 4193738 h 6802432"/>
              <a:gd name="connsiteX4625" fmla="*/ 1168539 w 7099876"/>
              <a:gd name="connsiteY4625" fmla="*/ 4182396 h 6802432"/>
              <a:gd name="connsiteX4626" fmla="*/ 1160736 w 7099876"/>
              <a:gd name="connsiteY4626" fmla="*/ 4184680 h 6802432"/>
              <a:gd name="connsiteX4627" fmla="*/ 1153410 w 7099876"/>
              <a:gd name="connsiteY4627" fmla="*/ 4173334 h 6802432"/>
              <a:gd name="connsiteX4628" fmla="*/ 1146087 w 7099876"/>
              <a:gd name="connsiteY4628" fmla="*/ 4161993 h 6802432"/>
              <a:gd name="connsiteX4629" fmla="*/ 1156011 w 7099876"/>
              <a:gd name="connsiteY4629" fmla="*/ 4172574 h 6802432"/>
              <a:gd name="connsiteX4630" fmla="*/ 1136643 w 7099876"/>
              <a:gd name="connsiteY4630" fmla="*/ 4137787 h 6802432"/>
              <a:gd name="connsiteX4631" fmla="*/ 1108176 w 7099876"/>
              <a:gd name="connsiteY4631" fmla="*/ 4130153 h 6802432"/>
              <a:gd name="connsiteX4632" fmla="*/ 1111860 w 7099876"/>
              <a:gd name="connsiteY4632" fmla="*/ 4132932 h 6802432"/>
              <a:gd name="connsiteX4633" fmla="*/ 1119748 w 7099876"/>
              <a:gd name="connsiteY4633" fmla="*/ 4145147 h 6802432"/>
              <a:gd name="connsiteX4634" fmla="*/ 1108176 w 7099876"/>
              <a:gd name="connsiteY4634" fmla="*/ 4130153 h 6802432"/>
              <a:gd name="connsiteX4635" fmla="*/ 151446 w 7099876"/>
              <a:gd name="connsiteY4635" fmla="*/ 4128219 h 6802432"/>
              <a:gd name="connsiteX4636" fmla="*/ 159332 w 7099876"/>
              <a:gd name="connsiteY4636" fmla="*/ 4140435 h 6802432"/>
              <a:gd name="connsiteX4637" fmla="*/ 149562 w 7099876"/>
              <a:gd name="connsiteY4637" fmla="*/ 4128771 h 6802432"/>
              <a:gd name="connsiteX4638" fmla="*/ 151446 w 7099876"/>
              <a:gd name="connsiteY4638" fmla="*/ 4128219 h 6802432"/>
              <a:gd name="connsiteX4639" fmla="*/ 238343 w 7099876"/>
              <a:gd name="connsiteY4639" fmla="*/ 4126894 h 6802432"/>
              <a:gd name="connsiteX4640" fmla="*/ 250390 w 7099876"/>
              <a:gd name="connsiteY4640" fmla="*/ 4127116 h 6802432"/>
              <a:gd name="connsiteX4641" fmla="*/ 269442 w 7099876"/>
              <a:gd name="connsiteY4641" fmla="*/ 4161478 h 6802432"/>
              <a:gd name="connsiteX4642" fmla="*/ 254299 w 7099876"/>
              <a:gd name="connsiteY4642" fmla="*/ 4152594 h 6802432"/>
              <a:gd name="connsiteX4643" fmla="*/ 237204 w 7099876"/>
              <a:gd name="connsiteY4643" fmla="*/ 4130972 h 6802432"/>
              <a:gd name="connsiteX4644" fmla="*/ 238343 w 7099876"/>
              <a:gd name="connsiteY4644" fmla="*/ 4126894 h 6802432"/>
              <a:gd name="connsiteX4645" fmla="*/ 6172941 w 7099876"/>
              <a:gd name="connsiteY4645" fmla="*/ 4126343 h 6802432"/>
              <a:gd name="connsiteX4646" fmla="*/ 6190161 w 7099876"/>
              <a:gd name="connsiteY4646" fmla="*/ 4135205 h 6802432"/>
              <a:gd name="connsiteX4647" fmla="*/ 6186613 w 7099876"/>
              <a:gd name="connsiteY4647" fmla="*/ 4140205 h 6802432"/>
              <a:gd name="connsiteX4648" fmla="*/ 6169395 w 7099876"/>
              <a:gd name="connsiteY4648" fmla="*/ 4131343 h 6802432"/>
              <a:gd name="connsiteX4649" fmla="*/ 6172941 w 7099876"/>
              <a:gd name="connsiteY4649" fmla="*/ 4126343 h 6802432"/>
              <a:gd name="connsiteX4650" fmla="*/ 4118506 w 7099876"/>
              <a:gd name="connsiteY4650" fmla="*/ 4126062 h 6802432"/>
              <a:gd name="connsiteX4651" fmla="*/ 4116948 w 7099876"/>
              <a:gd name="connsiteY4651" fmla="*/ 4128191 h 6802432"/>
              <a:gd name="connsiteX4652" fmla="*/ 4119541 w 7099876"/>
              <a:gd name="connsiteY4652" fmla="*/ 4128078 h 6802432"/>
              <a:gd name="connsiteX4653" fmla="*/ 1087961 w 7099876"/>
              <a:gd name="connsiteY4653" fmla="*/ 4125401 h 6802432"/>
              <a:gd name="connsiteX4654" fmla="*/ 1095849 w 7099876"/>
              <a:gd name="connsiteY4654" fmla="*/ 4137619 h 6802432"/>
              <a:gd name="connsiteX4655" fmla="*/ 1086079 w 7099876"/>
              <a:gd name="connsiteY4655" fmla="*/ 4125953 h 6802432"/>
              <a:gd name="connsiteX4656" fmla="*/ 1087961 w 7099876"/>
              <a:gd name="connsiteY4656" fmla="*/ 4125401 h 6802432"/>
              <a:gd name="connsiteX4657" fmla="*/ 444230 w 7099876"/>
              <a:gd name="connsiteY4657" fmla="*/ 4124884 h 6802432"/>
              <a:gd name="connsiteX4658" fmla="*/ 462640 w 7099876"/>
              <a:gd name="connsiteY4658" fmla="*/ 4148541 h 6802432"/>
              <a:gd name="connsiteX4659" fmla="*/ 444204 w 7099876"/>
              <a:gd name="connsiteY4659" fmla="*/ 4139411 h 6802432"/>
              <a:gd name="connsiteX4660" fmla="*/ 441592 w 7099876"/>
              <a:gd name="connsiteY4660" fmla="*/ 4125655 h 6802432"/>
              <a:gd name="connsiteX4661" fmla="*/ 444230 w 7099876"/>
              <a:gd name="connsiteY4661" fmla="*/ 4124884 h 6802432"/>
              <a:gd name="connsiteX4662" fmla="*/ 1278886 w 7099876"/>
              <a:gd name="connsiteY4662" fmla="*/ 4122813 h 6802432"/>
              <a:gd name="connsiteX4663" fmla="*/ 1297483 w 7099876"/>
              <a:gd name="connsiteY4663" fmla="*/ 4146416 h 6802432"/>
              <a:gd name="connsiteX4664" fmla="*/ 1291832 w 7099876"/>
              <a:gd name="connsiteY4664" fmla="*/ 4148069 h 6802432"/>
              <a:gd name="connsiteX4665" fmla="*/ 1278886 w 7099876"/>
              <a:gd name="connsiteY4665" fmla="*/ 4122813 h 6802432"/>
              <a:gd name="connsiteX4666" fmla="*/ 294406 w 7099876"/>
              <a:gd name="connsiteY4666" fmla="*/ 4122450 h 6802432"/>
              <a:gd name="connsiteX4667" fmla="*/ 299062 w 7099876"/>
              <a:gd name="connsiteY4667" fmla="*/ 4126194 h 6802432"/>
              <a:gd name="connsiteX4668" fmla="*/ 300611 w 7099876"/>
              <a:gd name="connsiteY4668" fmla="*/ 4137842 h 6802432"/>
              <a:gd name="connsiteX4669" fmla="*/ 291527 w 7099876"/>
              <a:gd name="connsiteY4669" fmla="*/ 4128397 h 6802432"/>
              <a:gd name="connsiteX4670" fmla="*/ 294406 w 7099876"/>
              <a:gd name="connsiteY4670" fmla="*/ 4122450 h 6802432"/>
              <a:gd name="connsiteX4671" fmla="*/ 934913 w 7099876"/>
              <a:gd name="connsiteY4671" fmla="*/ 4117679 h 6802432"/>
              <a:gd name="connsiteX4672" fmla="*/ 962622 w 7099876"/>
              <a:gd name="connsiteY4672" fmla="*/ 4136581 h 6802432"/>
              <a:gd name="connsiteX4673" fmla="*/ 960014 w 7099876"/>
              <a:gd name="connsiteY4673" fmla="*/ 4137345 h 6802432"/>
              <a:gd name="connsiteX4674" fmla="*/ 956913 w 7099876"/>
              <a:gd name="connsiteY4674" fmla="*/ 4151753 h 6802432"/>
              <a:gd name="connsiteX4675" fmla="*/ 934913 w 7099876"/>
              <a:gd name="connsiteY4675" fmla="*/ 4117679 h 6802432"/>
              <a:gd name="connsiteX4676" fmla="*/ 6155727 w 7099876"/>
              <a:gd name="connsiteY4676" fmla="*/ 4117482 h 6802432"/>
              <a:gd name="connsiteX4677" fmla="*/ 6169395 w 7099876"/>
              <a:gd name="connsiteY4677" fmla="*/ 4131343 h 6802432"/>
              <a:gd name="connsiteX4678" fmla="*/ 6152179 w 7099876"/>
              <a:gd name="connsiteY4678" fmla="*/ 4122483 h 6802432"/>
              <a:gd name="connsiteX4679" fmla="*/ 6155727 w 7099876"/>
              <a:gd name="connsiteY4679" fmla="*/ 4117482 h 6802432"/>
              <a:gd name="connsiteX4680" fmla="*/ 269301 w 7099876"/>
              <a:gd name="connsiteY4680" fmla="*/ 4116897 h 6802432"/>
              <a:gd name="connsiteX4681" fmla="*/ 284365 w 7099876"/>
              <a:gd name="connsiteY4681" fmla="*/ 4132913 h 6802432"/>
              <a:gd name="connsiteX4682" fmla="*/ 271769 w 7099876"/>
              <a:gd name="connsiteY4682" fmla="*/ 4122074 h 6802432"/>
              <a:gd name="connsiteX4683" fmla="*/ 269301 w 7099876"/>
              <a:gd name="connsiteY4683" fmla="*/ 4116897 h 6802432"/>
              <a:gd name="connsiteX4684" fmla="*/ 1463606 w 7099876"/>
              <a:gd name="connsiteY4684" fmla="*/ 4112355 h 6802432"/>
              <a:gd name="connsiteX4685" fmla="*/ 1468667 w 7099876"/>
              <a:gd name="connsiteY4685" fmla="*/ 4125397 h 6802432"/>
              <a:gd name="connsiteX4686" fmla="*/ 1460779 w 7099876"/>
              <a:gd name="connsiteY4686" fmla="*/ 4113181 h 6802432"/>
              <a:gd name="connsiteX4687" fmla="*/ 1463606 w 7099876"/>
              <a:gd name="connsiteY4687" fmla="*/ 4112355 h 6802432"/>
              <a:gd name="connsiteX4688" fmla="*/ 396995 w 7099876"/>
              <a:gd name="connsiteY4688" fmla="*/ 4109652 h 6802432"/>
              <a:gd name="connsiteX4689" fmla="*/ 404884 w 7099876"/>
              <a:gd name="connsiteY4689" fmla="*/ 4121869 h 6802432"/>
              <a:gd name="connsiteX4690" fmla="*/ 399231 w 7099876"/>
              <a:gd name="connsiteY4690" fmla="*/ 4123520 h 6802432"/>
              <a:gd name="connsiteX4691" fmla="*/ 396995 w 7099876"/>
              <a:gd name="connsiteY4691" fmla="*/ 4109652 h 6802432"/>
              <a:gd name="connsiteX4692" fmla="*/ 1020021 w 7099876"/>
              <a:gd name="connsiteY4692" fmla="*/ 4106547 h 6802432"/>
              <a:gd name="connsiteX4693" fmla="*/ 1050333 w 7099876"/>
              <a:gd name="connsiteY4693" fmla="*/ 4124835 h 6802432"/>
              <a:gd name="connsiteX4694" fmla="*/ 1055112 w 7099876"/>
              <a:gd name="connsiteY4694" fmla="*/ 4137014 h 6802432"/>
              <a:gd name="connsiteX4695" fmla="*/ 1065083 w 7099876"/>
              <a:gd name="connsiteY4695" fmla="*/ 4147677 h 6802432"/>
              <a:gd name="connsiteX4696" fmla="*/ 1067674 w 7099876"/>
              <a:gd name="connsiteY4696" fmla="*/ 4146918 h 6802432"/>
              <a:gd name="connsiteX4697" fmla="*/ 1075049 w 7099876"/>
              <a:gd name="connsiteY4697" fmla="*/ 4158339 h 6802432"/>
              <a:gd name="connsiteX4698" fmla="*/ 1082422 w 7099876"/>
              <a:gd name="connsiteY4698" fmla="*/ 4169758 h 6802432"/>
              <a:gd name="connsiteX4699" fmla="*/ 1097579 w 7099876"/>
              <a:gd name="connsiteY4699" fmla="*/ 4178902 h 6802432"/>
              <a:gd name="connsiteX4700" fmla="*/ 1099765 w 7099876"/>
              <a:gd name="connsiteY4700" fmla="*/ 4191841 h 6802432"/>
              <a:gd name="connsiteX4701" fmla="*/ 1109734 w 7099876"/>
              <a:gd name="connsiteY4701" fmla="*/ 4202503 h 6802432"/>
              <a:gd name="connsiteX4702" fmla="*/ 1097579 w 7099876"/>
              <a:gd name="connsiteY4702" fmla="*/ 4178902 h 6802432"/>
              <a:gd name="connsiteX4703" fmla="*/ 1117516 w 7099876"/>
              <a:gd name="connsiteY4703" fmla="*/ 4200227 h 6802432"/>
              <a:gd name="connsiteX4704" fmla="*/ 1122296 w 7099876"/>
              <a:gd name="connsiteY4704" fmla="*/ 4212404 h 6802432"/>
              <a:gd name="connsiteX4705" fmla="*/ 1139637 w 7099876"/>
              <a:gd name="connsiteY4705" fmla="*/ 4234487 h 6802432"/>
              <a:gd name="connsiteX4706" fmla="*/ 1139230 w 7099876"/>
              <a:gd name="connsiteY4706" fmla="*/ 4248183 h 6802432"/>
              <a:gd name="connsiteX4707" fmla="*/ 1119292 w 7099876"/>
              <a:gd name="connsiteY4707" fmla="*/ 4226860 h 6802432"/>
              <a:gd name="connsiteX4708" fmla="*/ 1148788 w 7099876"/>
              <a:gd name="connsiteY4708" fmla="*/ 4272541 h 6802432"/>
              <a:gd name="connsiteX4709" fmla="*/ 1141006 w 7099876"/>
              <a:gd name="connsiteY4709" fmla="*/ 4274815 h 6802432"/>
              <a:gd name="connsiteX4710" fmla="*/ 1121479 w 7099876"/>
              <a:gd name="connsiteY4710" fmla="*/ 4239797 h 6802432"/>
              <a:gd name="connsiteX4711" fmla="*/ 1111510 w 7099876"/>
              <a:gd name="connsiteY4711" fmla="*/ 4229135 h 6802432"/>
              <a:gd name="connsiteX4712" fmla="*/ 1116699 w 7099876"/>
              <a:gd name="connsiteY4712" fmla="*/ 4227617 h 6802432"/>
              <a:gd name="connsiteX4713" fmla="*/ 1111918 w 7099876"/>
              <a:gd name="connsiteY4713" fmla="*/ 4215438 h 6802432"/>
              <a:gd name="connsiteX4714" fmla="*/ 1079827 w 7099876"/>
              <a:gd name="connsiteY4714" fmla="*/ 4170515 h 6802432"/>
              <a:gd name="connsiteX4715" fmla="*/ 1072455 w 7099876"/>
              <a:gd name="connsiteY4715" fmla="*/ 4159098 h 6802432"/>
              <a:gd name="connsiteX4716" fmla="*/ 1062488 w 7099876"/>
              <a:gd name="connsiteY4716" fmla="*/ 4148435 h 6802432"/>
              <a:gd name="connsiteX4717" fmla="*/ 1059893 w 7099876"/>
              <a:gd name="connsiteY4717" fmla="*/ 4149194 h 6802432"/>
              <a:gd name="connsiteX4718" fmla="*/ 1052519 w 7099876"/>
              <a:gd name="connsiteY4718" fmla="*/ 4137773 h 6802432"/>
              <a:gd name="connsiteX4719" fmla="*/ 1066451 w 7099876"/>
              <a:gd name="connsiteY4719" fmla="*/ 4188006 h 6802432"/>
              <a:gd name="connsiteX4720" fmla="*/ 1078606 w 7099876"/>
              <a:gd name="connsiteY4720" fmla="*/ 4211606 h 6802432"/>
              <a:gd name="connsiteX4721" fmla="*/ 1090758 w 7099876"/>
              <a:gd name="connsiteY4721" fmla="*/ 4235203 h 6802432"/>
              <a:gd name="connsiteX4722" fmla="*/ 1078197 w 7099876"/>
              <a:gd name="connsiteY4722" fmla="*/ 4225300 h 6802432"/>
              <a:gd name="connsiteX4723" fmla="*/ 1095540 w 7099876"/>
              <a:gd name="connsiteY4723" fmla="*/ 4247383 h 6802432"/>
              <a:gd name="connsiteX4724" fmla="*/ 1127628 w 7099876"/>
              <a:gd name="connsiteY4724" fmla="*/ 4292305 h 6802432"/>
              <a:gd name="connsiteX4725" fmla="*/ 1132409 w 7099876"/>
              <a:gd name="connsiteY4725" fmla="*/ 4304484 h 6802432"/>
              <a:gd name="connsiteX4726" fmla="*/ 1129816 w 7099876"/>
              <a:gd name="connsiteY4726" fmla="*/ 4305242 h 6802432"/>
              <a:gd name="connsiteX4727" fmla="*/ 1144563 w 7099876"/>
              <a:gd name="connsiteY4727" fmla="*/ 4328082 h 6802432"/>
              <a:gd name="connsiteX4728" fmla="*/ 1149342 w 7099876"/>
              <a:gd name="connsiteY4728" fmla="*/ 4340262 h 6802432"/>
              <a:gd name="connsiteX4729" fmla="*/ 1189622 w 7099876"/>
              <a:gd name="connsiteY4729" fmla="*/ 4369212 h 6802432"/>
              <a:gd name="connsiteX4730" fmla="*/ 1201777 w 7099876"/>
              <a:gd name="connsiteY4730" fmla="*/ 4392812 h 6802432"/>
              <a:gd name="connsiteX4731" fmla="*/ 1209150 w 7099876"/>
              <a:gd name="connsiteY4731" fmla="*/ 4404231 h 6802432"/>
              <a:gd name="connsiteX4732" fmla="*/ 1211743 w 7099876"/>
              <a:gd name="connsiteY4732" fmla="*/ 4403472 h 6802432"/>
              <a:gd name="connsiteX4733" fmla="*/ 1219525 w 7099876"/>
              <a:gd name="connsiteY4733" fmla="*/ 4401196 h 6802432"/>
              <a:gd name="connsiteX4734" fmla="*/ 1226900 w 7099876"/>
              <a:gd name="connsiteY4734" fmla="*/ 4412617 h 6802432"/>
              <a:gd name="connsiteX4735" fmla="*/ 1227307 w 7099876"/>
              <a:gd name="connsiteY4735" fmla="*/ 4398920 h 6802432"/>
              <a:gd name="connsiteX4736" fmla="*/ 1232497 w 7099876"/>
              <a:gd name="connsiteY4736" fmla="*/ 4397404 h 6802432"/>
              <a:gd name="connsiteX4737" fmla="*/ 1274553 w 7099876"/>
              <a:gd name="connsiteY4737" fmla="*/ 4452987 h 6802432"/>
              <a:gd name="connsiteX4738" fmla="*/ 1297085 w 7099876"/>
              <a:gd name="connsiteY4738" fmla="*/ 4473554 h 6802432"/>
              <a:gd name="connsiteX4739" fmla="*/ 1299269 w 7099876"/>
              <a:gd name="connsiteY4739" fmla="*/ 4486489 h 6802432"/>
              <a:gd name="connsiteX4740" fmla="*/ 1289303 w 7099876"/>
              <a:gd name="connsiteY4740" fmla="*/ 4475830 h 6802432"/>
              <a:gd name="connsiteX4741" fmla="*/ 1298860 w 7099876"/>
              <a:gd name="connsiteY4741" fmla="*/ 4500185 h 6802432"/>
              <a:gd name="connsiteX4742" fmla="*/ 1316612 w 7099876"/>
              <a:gd name="connsiteY4742" fmla="*/ 4508572 h 6802432"/>
              <a:gd name="connsiteX4743" fmla="*/ 1301047 w 7099876"/>
              <a:gd name="connsiteY4743" fmla="*/ 4513123 h 6802432"/>
              <a:gd name="connsiteX4744" fmla="*/ 1271553 w 7099876"/>
              <a:gd name="connsiteY4744" fmla="*/ 4467443 h 6802432"/>
              <a:gd name="connsiteX4745" fmla="*/ 1269365 w 7099876"/>
              <a:gd name="connsiteY4745" fmla="*/ 4454505 h 6802432"/>
              <a:gd name="connsiteX4746" fmla="*/ 1258990 w 7099876"/>
              <a:gd name="connsiteY4746" fmla="*/ 4457540 h 6802432"/>
              <a:gd name="connsiteX4747" fmla="*/ 1266364 w 7099876"/>
              <a:gd name="connsiteY4747" fmla="*/ 4468959 h 6802432"/>
              <a:gd name="connsiteX4748" fmla="*/ 1281111 w 7099876"/>
              <a:gd name="connsiteY4748" fmla="*/ 4491799 h 6802432"/>
              <a:gd name="connsiteX4749" fmla="*/ 1278518 w 7099876"/>
              <a:gd name="connsiteY4749" fmla="*/ 4492559 h 6802432"/>
              <a:gd name="connsiteX4750" fmla="*/ 1271145 w 7099876"/>
              <a:gd name="connsiteY4750" fmla="*/ 4481139 h 6802432"/>
              <a:gd name="connsiteX4751" fmla="*/ 1256396 w 7099876"/>
              <a:gd name="connsiteY4751" fmla="*/ 4458298 h 6802432"/>
              <a:gd name="connsiteX4752" fmla="*/ 1233050 w 7099876"/>
              <a:gd name="connsiteY4752" fmla="*/ 4465125 h 6802432"/>
              <a:gd name="connsiteX4753" fmla="*/ 1248206 w 7099876"/>
              <a:gd name="connsiteY4753" fmla="*/ 4474271 h 6802432"/>
              <a:gd name="connsiteX4754" fmla="*/ 1275515 w 7099876"/>
              <a:gd name="connsiteY4754" fmla="*/ 4507013 h 6802432"/>
              <a:gd name="connsiteX4755" fmla="*/ 1270327 w 7099876"/>
              <a:gd name="connsiteY4755" fmla="*/ 4508529 h 6802432"/>
              <a:gd name="connsiteX4756" fmla="*/ 1277702 w 7099876"/>
              <a:gd name="connsiteY4756" fmla="*/ 4519951 h 6802432"/>
              <a:gd name="connsiteX4757" fmla="*/ 1265140 w 7099876"/>
              <a:gd name="connsiteY4757" fmla="*/ 4510047 h 6802432"/>
              <a:gd name="connsiteX4758" fmla="*/ 1259544 w 7099876"/>
              <a:gd name="connsiteY4758" fmla="*/ 4525261 h 6802432"/>
              <a:gd name="connsiteX4759" fmla="*/ 1254356 w 7099876"/>
              <a:gd name="connsiteY4759" fmla="*/ 4526779 h 6802432"/>
              <a:gd name="connsiteX4760" fmla="*/ 1238792 w 7099876"/>
              <a:gd name="connsiteY4760" fmla="*/ 4531331 h 6802432"/>
              <a:gd name="connsiteX4761" fmla="*/ 1240978 w 7099876"/>
              <a:gd name="connsiteY4761" fmla="*/ 4544268 h 6802432"/>
              <a:gd name="connsiteX4762" fmla="*/ 1216261 w 7099876"/>
              <a:gd name="connsiteY4762" fmla="*/ 4510765 h 6802432"/>
              <a:gd name="connsiteX4763" fmla="*/ 1216142 w 7099876"/>
              <a:gd name="connsiteY4763" fmla="*/ 4507258 h 6802432"/>
              <a:gd name="connsiteX4764" fmla="*/ 1221449 w 7099876"/>
              <a:gd name="connsiteY4764" fmla="*/ 4509247 h 6802432"/>
              <a:gd name="connsiteX4765" fmla="*/ 1216090 w 7099876"/>
              <a:gd name="connsiteY4765" fmla="*/ 4505725 h 6802432"/>
              <a:gd name="connsiteX4766" fmla="*/ 1216142 w 7099876"/>
              <a:gd name="connsiteY4766" fmla="*/ 4507258 h 6802432"/>
              <a:gd name="connsiteX4767" fmla="*/ 1201106 w 7099876"/>
              <a:gd name="connsiteY4767" fmla="*/ 4501622 h 6802432"/>
              <a:gd name="connsiteX4768" fmla="*/ 1208478 w 7099876"/>
              <a:gd name="connsiteY4768" fmla="*/ 4513041 h 6802432"/>
              <a:gd name="connsiteX4769" fmla="*/ 1205883 w 7099876"/>
              <a:gd name="connsiteY4769" fmla="*/ 4513798 h 6802432"/>
              <a:gd name="connsiteX4770" fmla="*/ 1198512 w 7099876"/>
              <a:gd name="connsiteY4770" fmla="*/ 4502381 h 6802432"/>
              <a:gd name="connsiteX4771" fmla="*/ 1188542 w 7099876"/>
              <a:gd name="connsiteY4771" fmla="*/ 4491718 h 6802432"/>
              <a:gd name="connsiteX4772" fmla="*/ 1178167 w 7099876"/>
              <a:gd name="connsiteY4772" fmla="*/ 4494753 h 6802432"/>
              <a:gd name="connsiteX4773" fmla="*/ 1202882 w 7099876"/>
              <a:gd name="connsiteY4773" fmla="*/ 4528254 h 6802432"/>
              <a:gd name="connsiteX4774" fmla="*/ 1200288 w 7099876"/>
              <a:gd name="connsiteY4774" fmla="*/ 4529012 h 6802432"/>
              <a:gd name="connsiteX4775" fmla="*/ 1182947 w 7099876"/>
              <a:gd name="connsiteY4775" fmla="*/ 4506932 h 6802432"/>
              <a:gd name="connsiteX4776" fmla="*/ 1199063 w 7099876"/>
              <a:gd name="connsiteY4776" fmla="*/ 4570100 h 6802432"/>
              <a:gd name="connsiteX4777" fmla="*/ 1213813 w 7099876"/>
              <a:gd name="connsiteY4777" fmla="*/ 4592941 h 6802432"/>
              <a:gd name="connsiteX4778" fmla="*/ 1216000 w 7099876"/>
              <a:gd name="connsiteY4778" fmla="*/ 4605880 h 6802432"/>
              <a:gd name="connsiteX4779" fmla="*/ 1154004 w 7099876"/>
              <a:gd name="connsiteY4779" fmla="*/ 4528971 h 6802432"/>
              <a:gd name="connsiteX4780" fmla="*/ 1141851 w 7099876"/>
              <a:gd name="connsiteY4780" fmla="*/ 4505374 h 6802432"/>
              <a:gd name="connsiteX4781" fmla="*/ 1131882 w 7099876"/>
              <a:gd name="connsiteY4781" fmla="*/ 4494711 h 6802432"/>
              <a:gd name="connsiteX4782" fmla="*/ 1139257 w 7099876"/>
              <a:gd name="connsiteY4782" fmla="*/ 4506131 h 6802432"/>
              <a:gd name="connsiteX4783" fmla="*/ 1121914 w 7099876"/>
              <a:gd name="connsiteY4783" fmla="*/ 4484049 h 6802432"/>
              <a:gd name="connsiteX4784" fmla="*/ 1134478 w 7099876"/>
              <a:gd name="connsiteY4784" fmla="*/ 4493953 h 6802432"/>
              <a:gd name="connsiteX4785" fmla="*/ 1142259 w 7099876"/>
              <a:gd name="connsiteY4785" fmla="*/ 4491676 h 6802432"/>
              <a:gd name="connsiteX4786" fmla="*/ 1119730 w 7099876"/>
              <a:gd name="connsiteY4786" fmla="*/ 4471114 h 6802432"/>
              <a:gd name="connsiteX4787" fmla="*/ 1112354 w 7099876"/>
              <a:gd name="connsiteY4787" fmla="*/ 4459692 h 6802432"/>
              <a:gd name="connsiteX4788" fmla="*/ 1117136 w 7099876"/>
              <a:gd name="connsiteY4788" fmla="*/ 4471872 h 6802432"/>
              <a:gd name="connsiteX4789" fmla="*/ 1109761 w 7099876"/>
              <a:gd name="connsiteY4789" fmla="*/ 4460451 h 6802432"/>
              <a:gd name="connsiteX4790" fmla="*/ 1114541 w 7099876"/>
              <a:gd name="connsiteY4790" fmla="*/ 4472630 h 6802432"/>
              <a:gd name="connsiteX4791" fmla="*/ 1094604 w 7099876"/>
              <a:gd name="connsiteY4791" fmla="*/ 4451306 h 6802432"/>
              <a:gd name="connsiteX4792" fmla="*/ 1105388 w 7099876"/>
              <a:gd name="connsiteY4792" fmla="*/ 4434575 h 6802432"/>
              <a:gd name="connsiteX4793" fmla="*/ 1087840 w 7099876"/>
              <a:gd name="connsiteY4793" fmla="*/ 4415805 h 6802432"/>
              <a:gd name="connsiteX4794" fmla="*/ 1092752 w 7099876"/>
              <a:gd name="connsiteY4794" fmla="*/ 4425315 h 6802432"/>
              <a:gd name="connsiteX4795" fmla="*/ 1092448 w 7099876"/>
              <a:gd name="connsiteY4795" fmla="*/ 4438716 h 6802432"/>
              <a:gd name="connsiteX4796" fmla="*/ 1072963 w 7099876"/>
              <a:gd name="connsiteY4796" fmla="*/ 4417790 h 6802432"/>
              <a:gd name="connsiteX4797" fmla="*/ 1068246 w 7099876"/>
              <a:gd name="connsiteY4797" fmla="*/ 4405860 h 6802432"/>
              <a:gd name="connsiteX4798" fmla="*/ 1080805 w 7099876"/>
              <a:gd name="connsiteY4798" fmla="*/ 4402188 h 6802432"/>
              <a:gd name="connsiteX4799" fmla="*/ 1085511 w 7099876"/>
              <a:gd name="connsiteY4799" fmla="*/ 4411296 h 6802432"/>
              <a:gd name="connsiteX4800" fmla="*/ 1085861 w 7099876"/>
              <a:gd name="connsiteY4800" fmla="*/ 4399556 h 6802432"/>
              <a:gd name="connsiteX4801" fmla="*/ 1095830 w 7099876"/>
              <a:gd name="connsiteY4801" fmla="*/ 4410218 h 6802432"/>
              <a:gd name="connsiteX4802" fmla="*/ 1088863 w 7099876"/>
              <a:gd name="connsiteY4802" fmla="*/ 4385100 h 6802432"/>
              <a:gd name="connsiteX4803" fmla="*/ 1086268 w 7099876"/>
              <a:gd name="connsiteY4803" fmla="*/ 4385860 h 6802432"/>
              <a:gd name="connsiteX4804" fmla="*/ 1074117 w 7099876"/>
              <a:gd name="connsiteY4804" fmla="*/ 4362262 h 6802432"/>
              <a:gd name="connsiteX4805" fmla="*/ 1076711 w 7099876"/>
              <a:gd name="connsiteY4805" fmla="*/ 4361504 h 6802432"/>
              <a:gd name="connsiteX4806" fmla="*/ 1074524 w 7099876"/>
              <a:gd name="connsiteY4806" fmla="*/ 4348566 h 6802432"/>
              <a:gd name="connsiteX4807" fmla="*/ 1089679 w 7099876"/>
              <a:gd name="connsiteY4807" fmla="*/ 4357711 h 6802432"/>
              <a:gd name="connsiteX4808" fmla="*/ 1070152 w 7099876"/>
              <a:gd name="connsiteY4808" fmla="*/ 4322692 h 6802432"/>
              <a:gd name="connsiteX4809" fmla="*/ 1060184 w 7099876"/>
              <a:gd name="connsiteY4809" fmla="*/ 4312030 h 6802432"/>
              <a:gd name="connsiteX4810" fmla="*/ 1048029 w 7099876"/>
              <a:gd name="connsiteY4810" fmla="*/ 4288429 h 6802432"/>
              <a:gd name="connsiteX4811" fmla="*/ 1062777 w 7099876"/>
              <a:gd name="connsiteY4811" fmla="*/ 4311271 h 6802432"/>
              <a:gd name="connsiteX4812" fmla="*/ 1070560 w 7099876"/>
              <a:gd name="connsiteY4812" fmla="*/ 4308994 h 6802432"/>
              <a:gd name="connsiteX4813" fmla="*/ 1087494 w 7099876"/>
              <a:gd name="connsiteY4813" fmla="*/ 4344772 h 6802432"/>
              <a:gd name="connsiteX4814" fmla="*/ 1102242 w 7099876"/>
              <a:gd name="connsiteY4814" fmla="*/ 4367614 h 6802432"/>
              <a:gd name="connsiteX4815" fmla="*/ 1134332 w 7099876"/>
              <a:gd name="connsiteY4815" fmla="*/ 4412536 h 6802432"/>
              <a:gd name="connsiteX4816" fmla="*/ 1139520 w 7099876"/>
              <a:gd name="connsiteY4816" fmla="*/ 4411020 h 6802432"/>
              <a:gd name="connsiteX4817" fmla="*/ 1142114 w 7099876"/>
              <a:gd name="connsiteY4817" fmla="*/ 4410260 h 6802432"/>
              <a:gd name="connsiteX4818" fmla="*/ 1137333 w 7099876"/>
              <a:gd name="connsiteY4818" fmla="*/ 4398081 h 6802432"/>
              <a:gd name="connsiteX4819" fmla="*/ 1155084 w 7099876"/>
              <a:gd name="connsiteY4819" fmla="*/ 4406466 h 6802432"/>
              <a:gd name="connsiteX4820" fmla="*/ 1169831 w 7099876"/>
              <a:gd name="connsiteY4820" fmla="*/ 4429306 h 6802432"/>
              <a:gd name="connsiteX4821" fmla="*/ 1184986 w 7099876"/>
              <a:gd name="connsiteY4821" fmla="*/ 4438452 h 6802432"/>
              <a:gd name="connsiteX4822" fmla="*/ 1167645 w 7099876"/>
              <a:gd name="connsiteY4822" fmla="*/ 4416368 h 6802432"/>
              <a:gd name="connsiteX4823" fmla="*/ 1160273 w 7099876"/>
              <a:gd name="connsiteY4823" fmla="*/ 4404950 h 6802432"/>
              <a:gd name="connsiteX4824" fmla="*/ 1162867 w 7099876"/>
              <a:gd name="connsiteY4824" fmla="*/ 4404191 h 6802432"/>
              <a:gd name="connsiteX4825" fmla="*/ 1178021 w 7099876"/>
              <a:gd name="connsiteY4825" fmla="*/ 4413333 h 6802432"/>
              <a:gd name="connsiteX4826" fmla="*/ 1138559 w 7099876"/>
              <a:gd name="connsiteY4826" fmla="*/ 4356993 h 6802432"/>
              <a:gd name="connsiteX4827" fmla="*/ 1133777 w 7099876"/>
              <a:gd name="connsiteY4827" fmla="*/ 4344813 h 6802432"/>
              <a:gd name="connsiteX4828" fmla="*/ 1138965 w 7099876"/>
              <a:gd name="connsiteY4828" fmla="*/ 4343297 h 6802432"/>
              <a:gd name="connsiteX4829" fmla="*/ 1114252 w 7099876"/>
              <a:gd name="connsiteY4829" fmla="*/ 4309796 h 6802432"/>
              <a:gd name="connsiteX4830" fmla="*/ 1094315 w 7099876"/>
              <a:gd name="connsiteY4830" fmla="*/ 4288471 h 6802432"/>
              <a:gd name="connsiteX4831" fmla="*/ 1077381 w 7099876"/>
              <a:gd name="connsiteY4831" fmla="*/ 4252693 h 6802432"/>
              <a:gd name="connsiteX4832" fmla="*/ 1074787 w 7099876"/>
              <a:gd name="connsiteY4832" fmla="*/ 4253452 h 6802432"/>
              <a:gd name="connsiteX4833" fmla="*/ 1065226 w 7099876"/>
              <a:gd name="connsiteY4833" fmla="*/ 4229092 h 6802432"/>
              <a:gd name="connsiteX4834" fmla="*/ 1050479 w 7099876"/>
              <a:gd name="connsiteY4834" fmla="*/ 4206253 h 6802432"/>
              <a:gd name="connsiteX4835" fmla="*/ 1036140 w 7099876"/>
              <a:gd name="connsiteY4835" fmla="*/ 4169718 h 6802432"/>
              <a:gd name="connsiteX4836" fmla="*/ 1046516 w 7099876"/>
              <a:gd name="connsiteY4836" fmla="*/ 4166684 h 6802432"/>
              <a:gd name="connsiteX4837" fmla="*/ 1020021 w 7099876"/>
              <a:gd name="connsiteY4837" fmla="*/ 4106547 h 6802432"/>
              <a:gd name="connsiteX4838" fmla="*/ 1072933 w 7099876"/>
              <a:gd name="connsiteY4838" fmla="*/ 4105593 h 6802432"/>
              <a:gd name="connsiteX4839" fmla="*/ 1083252 w 7099876"/>
              <a:gd name="connsiteY4839" fmla="*/ 4126778 h 6802432"/>
              <a:gd name="connsiteX4840" fmla="*/ 1073854 w 7099876"/>
              <a:gd name="connsiteY4840" fmla="*/ 4117426 h 6802432"/>
              <a:gd name="connsiteX4841" fmla="*/ 1072933 w 7099876"/>
              <a:gd name="connsiteY4841" fmla="*/ 4105593 h 6802432"/>
              <a:gd name="connsiteX4842" fmla="*/ 934363 w 7099876"/>
              <a:gd name="connsiteY4842" fmla="*/ 4102554 h 6802432"/>
              <a:gd name="connsiteX4843" fmla="*/ 945075 w 7099876"/>
              <a:gd name="connsiteY4843" fmla="*/ 4113942 h 6802432"/>
              <a:gd name="connsiteX4844" fmla="*/ 945208 w 7099876"/>
              <a:gd name="connsiteY4844" fmla="*/ 4119350 h 6802432"/>
              <a:gd name="connsiteX4845" fmla="*/ 939424 w 7099876"/>
              <a:gd name="connsiteY4845" fmla="*/ 4115595 h 6802432"/>
              <a:gd name="connsiteX4846" fmla="*/ 934363 w 7099876"/>
              <a:gd name="connsiteY4846" fmla="*/ 4102554 h 6802432"/>
              <a:gd name="connsiteX4847" fmla="*/ 1452892 w 7099876"/>
              <a:gd name="connsiteY4847" fmla="*/ 4100966 h 6802432"/>
              <a:gd name="connsiteX4848" fmla="*/ 1460779 w 7099876"/>
              <a:gd name="connsiteY4848" fmla="*/ 4113181 h 6802432"/>
              <a:gd name="connsiteX4849" fmla="*/ 1458896 w 7099876"/>
              <a:gd name="connsiteY4849" fmla="*/ 4113732 h 6802432"/>
              <a:gd name="connsiteX4850" fmla="*/ 1451009 w 7099876"/>
              <a:gd name="connsiteY4850" fmla="*/ 4101516 h 6802432"/>
              <a:gd name="connsiteX4851" fmla="*/ 1452892 w 7099876"/>
              <a:gd name="connsiteY4851" fmla="*/ 4100966 h 6802432"/>
              <a:gd name="connsiteX4852" fmla="*/ 300616 w 7099876"/>
              <a:gd name="connsiteY4852" fmla="*/ 4099118 h 6802432"/>
              <a:gd name="connsiteX4853" fmla="*/ 300616 w 7099876"/>
              <a:gd name="connsiteY4853" fmla="*/ 4099119 h 6802432"/>
              <a:gd name="connsiteX4854" fmla="*/ 304559 w 7099876"/>
              <a:gd name="connsiteY4854" fmla="*/ 4105225 h 6802432"/>
              <a:gd name="connsiteX4855" fmla="*/ 308501 w 7099876"/>
              <a:gd name="connsiteY4855" fmla="*/ 4111333 h 6802432"/>
              <a:gd name="connsiteX4856" fmla="*/ 309693 w 7099876"/>
              <a:gd name="connsiteY4856" fmla="*/ 4116429 h 6802432"/>
              <a:gd name="connsiteX4857" fmla="*/ 302850 w 7099876"/>
              <a:gd name="connsiteY4857" fmla="*/ 4112984 h 6802432"/>
              <a:gd name="connsiteX4858" fmla="*/ 297715 w 7099876"/>
              <a:gd name="connsiteY4858" fmla="*/ 4101781 h 6802432"/>
              <a:gd name="connsiteX4859" fmla="*/ 253483 w 7099876"/>
              <a:gd name="connsiteY4859" fmla="*/ 4098379 h 6802432"/>
              <a:gd name="connsiteX4860" fmla="*/ 269257 w 7099876"/>
              <a:gd name="connsiteY4860" fmla="*/ 4122809 h 6802432"/>
              <a:gd name="connsiteX4861" fmla="*/ 253483 w 7099876"/>
              <a:gd name="connsiteY4861" fmla="*/ 4098379 h 6802432"/>
              <a:gd name="connsiteX4862" fmla="*/ 1004415 w 7099876"/>
              <a:gd name="connsiteY4862" fmla="*/ 4096592 h 6802432"/>
              <a:gd name="connsiteX4863" fmla="*/ 1023015 w 7099876"/>
              <a:gd name="connsiteY4863" fmla="*/ 4120195 h 6802432"/>
              <a:gd name="connsiteX4864" fmla="*/ 1012301 w 7099876"/>
              <a:gd name="connsiteY4864" fmla="*/ 4108806 h 6802432"/>
              <a:gd name="connsiteX4865" fmla="*/ 1004415 w 7099876"/>
              <a:gd name="connsiteY4865" fmla="*/ 4096592 h 6802432"/>
              <a:gd name="connsiteX4866" fmla="*/ 955085 w 7099876"/>
              <a:gd name="connsiteY4866" fmla="*/ 4096496 h 6802432"/>
              <a:gd name="connsiteX4867" fmla="*/ 962972 w 7099876"/>
              <a:gd name="connsiteY4867" fmla="*/ 4108712 h 6802432"/>
              <a:gd name="connsiteX4868" fmla="*/ 960146 w 7099876"/>
              <a:gd name="connsiteY4868" fmla="*/ 4109538 h 6802432"/>
              <a:gd name="connsiteX4869" fmla="*/ 952259 w 7099876"/>
              <a:gd name="connsiteY4869" fmla="*/ 4097322 h 6802432"/>
              <a:gd name="connsiteX4870" fmla="*/ 955085 w 7099876"/>
              <a:gd name="connsiteY4870" fmla="*/ 4096496 h 6802432"/>
              <a:gd name="connsiteX4871" fmla="*/ 911963 w 7099876"/>
              <a:gd name="connsiteY4871" fmla="*/ 4096153 h 6802432"/>
              <a:gd name="connsiteX4872" fmla="*/ 919307 w 7099876"/>
              <a:gd name="connsiteY4872" fmla="*/ 4107529 h 6802432"/>
              <a:gd name="connsiteX4873" fmla="*/ 926653 w 7099876"/>
              <a:gd name="connsiteY4873" fmla="*/ 4118905 h 6802432"/>
              <a:gd name="connsiteX4874" fmla="*/ 924043 w 7099876"/>
              <a:gd name="connsiteY4874" fmla="*/ 4119669 h 6802432"/>
              <a:gd name="connsiteX4875" fmla="*/ 921433 w 7099876"/>
              <a:gd name="connsiteY4875" fmla="*/ 4120433 h 6802432"/>
              <a:gd name="connsiteX4876" fmla="*/ 931388 w 7099876"/>
              <a:gd name="connsiteY4876" fmla="*/ 4131046 h 6802432"/>
              <a:gd name="connsiteX4877" fmla="*/ 946566 w 7099876"/>
              <a:gd name="connsiteY4877" fmla="*/ 4140132 h 6802432"/>
              <a:gd name="connsiteX4878" fmla="*/ 951301 w 7099876"/>
              <a:gd name="connsiteY4878" fmla="*/ 4152272 h 6802432"/>
              <a:gd name="connsiteX4879" fmla="*/ 965992 w 7099876"/>
              <a:gd name="connsiteY4879" fmla="*/ 4175025 h 6802432"/>
              <a:gd name="connsiteX4880" fmla="*/ 972853 w 7099876"/>
              <a:gd name="connsiteY4880" fmla="*/ 4200069 h 6802432"/>
              <a:gd name="connsiteX4881" fmla="*/ 988029 w 7099876"/>
              <a:gd name="connsiteY4881" fmla="*/ 4209153 h 6802432"/>
              <a:gd name="connsiteX4882" fmla="*/ 1012676 w 7099876"/>
              <a:gd name="connsiteY4882" fmla="*/ 4242519 h 6802432"/>
              <a:gd name="connsiteX4883" fmla="*/ 1010066 w 7099876"/>
              <a:gd name="connsiteY4883" fmla="*/ 4243282 h 6802432"/>
              <a:gd name="connsiteX4884" fmla="*/ 1024758 w 7099876"/>
              <a:gd name="connsiteY4884" fmla="*/ 4266036 h 6802432"/>
              <a:gd name="connsiteX4885" fmla="*/ 1034713 w 7099876"/>
              <a:gd name="connsiteY4885" fmla="*/ 4276648 h 6802432"/>
              <a:gd name="connsiteX4886" fmla="*/ 1029979 w 7099876"/>
              <a:gd name="connsiteY4886" fmla="*/ 4264509 h 6802432"/>
              <a:gd name="connsiteX4887" fmla="*/ 1044669 w 7099876"/>
              <a:gd name="connsiteY4887" fmla="*/ 4287262 h 6802432"/>
              <a:gd name="connsiteX4888" fmla="*/ 1042059 w 7099876"/>
              <a:gd name="connsiteY4888" fmla="*/ 4288026 h 6802432"/>
              <a:gd name="connsiteX4889" fmla="*/ 1056749 w 7099876"/>
              <a:gd name="connsiteY4889" fmla="*/ 4310777 h 6802432"/>
              <a:gd name="connsiteX4890" fmla="*/ 1068831 w 7099876"/>
              <a:gd name="connsiteY4890" fmla="*/ 4334295 h 6802432"/>
              <a:gd name="connsiteX4891" fmla="*/ 1056264 w 7099876"/>
              <a:gd name="connsiteY4891" fmla="*/ 4324445 h 6802432"/>
              <a:gd name="connsiteX4892" fmla="*/ 1051529 w 7099876"/>
              <a:gd name="connsiteY4892" fmla="*/ 4312304 h 6802432"/>
              <a:gd name="connsiteX4893" fmla="*/ 1038964 w 7099876"/>
              <a:gd name="connsiteY4893" fmla="*/ 4302456 h 6802432"/>
              <a:gd name="connsiteX4894" fmla="*/ 1046308 w 7099876"/>
              <a:gd name="connsiteY4894" fmla="*/ 4313830 h 6802432"/>
              <a:gd name="connsiteX4895" fmla="*/ 1023786 w 7099876"/>
              <a:gd name="connsiteY4895" fmla="*/ 4293370 h 6802432"/>
              <a:gd name="connsiteX4896" fmla="*/ 1016440 w 7099876"/>
              <a:gd name="connsiteY4896" fmla="*/ 4281992 h 6802432"/>
              <a:gd name="connsiteX4897" fmla="*/ 1001264 w 7099876"/>
              <a:gd name="connsiteY4897" fmla="*/ 4272907 h 6802432"/>
              <a:gd name="connsiteX4898" fmla="*/ 996044 w 7099876"/>
              <a:gd name="connsiteY4898" fmla="*/ 4274434 h 6802432"/>
              <a:gd name="connsiteX4899" fmla="*/ 988697 w 7099876"/>
              <a:gd name="connsiteY4899" fmla="*/ 4263057 h 6802432"/>
              <a:gd name="connsiteX4900" fmla="*/ 991308 w 7099876"/>
              <a:gd name="connsiteY4900" fmla="*/ 4262294 h 6802432"/>
              <a:gd name="connsiteX4901" fmla="*/ 993918 w 7099876"/>
              <a:gd name="connsiteY4901" fmla="*/ 4261530 h 6802432"/>
              <a:gd name="connsiteX4902" fmla="*/ 954579 w 7099876"/>
              <a:gd name="connsiteY4902" fmla="*/ 4205412 h 6802432"/>
              <a:gd name="connsiteX4903" fmla="*/ 923072 w 7099876"/>
              <a:gd name="connsiteY4903" fmla="*/ 4147001 h 6802432"/>
              <a:gd name="connsiteX4904" fmla="*/ 935638 w 7099876"/>
              <a:gd name="connsiteY4904" fmla="*/ 4156852 h 6802432"/>
              <a:gd name="connsiteX4905" fmla="*/ 930901 w 7099876"/>
              <a:gd name="connsiteY4905" fmla="*/ 4144712 h 6802432"/>
              <a:gd name="connsiteX4906" fmla="*/ 920947 w 7099876"/>
              <a:gd name="connsiteY4906" fmla="*/ 4134100 h 6802432"/>
              <a:gd name="connsiteX4907" fmla="*/ 904131 w 7099876"/>
              <a:gd name="connsiteY4907" fmla="*/ 4098444 h 6802432"/>
              <a:gd name="connsiteX4908" fmla="*/ 914086 w 7099876"/>
              <a:gd name="connsiteY4908" fmla="*/ 4109055 h 6802432"/>
              <a:gd name="connsiteX4909" fmla="*/ 916696 w 7099876"/>
              <a:gd name="connsiteY4909" fmla="*/ 4108292 h 6802432"/>
              <a:gd name="connsiteX4910" fmla="*/ 911963 w 7099876"/>
              <a:gd name="connsiteY4910" fmla="*/ 4096153 h 6802432"/>
              <a:gd name="connsiteX4911" fmla="*/ 451155 w 7099876"/>
              <a:gd name="connsiteY4911" fmla="*/ 4093816 h 6802432"/>
              <a:gd name="connsiteX4912" fmla="*/ 476529 w 7099876"/>
              <a:gd name="connsiteY4912" fmla="*/ 4128345 h 6802432"/>
              <a:gd name="connsiteX4913" fmla="*/ 466344 w 7099876"/>
              <a:gd name="connsiteY4913" fmla="*/ 4117340 h 6802432"/>
              <a:gd name="connsiteX4914" fmla="*/ 511737 w 7099876"/>
              <a:gd name="connsiteY4914" fmla="*/ 4201949 h 6802432"/>
              <a:gd name="connsiteX4915" fmla="*/ 488777 w 7099876"/>
              <a:gd name="connsiteY4915" fmla="*/ 4180698 h 6802432"/>
              <a:gd name="connsiteX4916" fmla="*/ 478767 w 7099876"/>
              <a:gd name="connsiteY4916" fmla="*/ 4155656 h 6802432"/>
              <a:gd name="connsiteX4917" fmla="*/ 463578 w 7099876"/>
              <a:gd name="connsiteY4917" fmla="*/ 4132133 h 6802432"/>
              <a:gd name="connsiteX4918" fmla="*/ 451155 w 7099876"/>
              <a:gd name="connsiteY4918" fmla="*/ 4093816 h 6802432"/>
              <a:gd name="connsiteX4919" fmla="*/ 832141 w 7099876"/>
              <a:gd name="connsiteY4919" fmla="*/ 4093726 h 6802432"/>
              <a:gd name="connsiteX4920" fmla="*/ 856711 w 7099876"/>
              <a:gd name="connsiteY4920" fmla="*/ 4112355 h 6802432"/>
              <a:gd name="connsiteX4921" fmla="*/ 853736 w 7099876"/>
              <a:gd name="connsiteY4921" fmla="*/ 4118066 h 6802432"/>
              <a:gd name="connsiteX4922" fmla="*/ 843525 w 7099876"/>
              <a:gd name="connsiteY4922" fmla="*/ 4116211 h 6802432"/>
              <a:gd name="connsiteX4923" fmla="*/ 832141 w 7099876"/>
              <a:gd name="connsiteY4923" fmla="*/ 4093726 h 6802432"/>
              <a:gd name="connsiteX4924" fmla="*/ 1017601 w 7099876"/>
              <a:gd name="connsiteY4924" fmla="*/ 4092736 h 6802432"/>
              <a:gd name="connsiteX4925" fmla="*/ 1031139 w 7099876"/>
              <a:gd name="connsiteY4925" fmla="*/ 4103297 h 6802432"/>
              <a:gd name="connsiteX4926" fmla="*/ 1033375 w 7099876"/>
              <a:gd name="connsiteY4926" fmla="*/ 4117165 h 6802432"/>
              <a:gd name="connsiteX4927" fmla="*/ 1017601 w 7099876"/>
              <a:gd name="connsiteY4927" fmla="*/ 4092736 h 6802432"/>
              <a:gd name="connsiteX4928" fmla="*/ 1025136 w 7099876"/>
              <a:gd name="connsiteY4928" fmla="*/ 4090531 h 6802432"/>
              <a:gd name="connsiteX4929" fmla="*/ 1046561 w 7099876"/>
              <a:gd name="connsiteY4929" fmla="*/ 4113309 h 6802432"/>
              <a:gd name="connsiteX4930" fmla="*/ 1025136 w 7099876"/>
              <a:gd name="connsiteY4930" fmla="*/ 4090531 h 6802432"/>
              <a:gd name="connsiteX4931" fmla="*/ 661656 w 7099876"/>
              <a:gd name="connsiteY4931" fmla="*/ 4088048 h 6802432"/>
              <a:gd name="connsiteX4932" fmla="*/ 671586 w 7099876"/>
              <a:gd name="connsiteY4932" fmla="*/ 4098646 h 6802432"/>
              <a:gd name="connsiteX4933" fmla="*/ 678921 w 7099876"/>
              <a:gd name="connsiteY4933" fmla="*/ 4110005 h 6802432"/>
              <a:gd name="connsiteX4934" fmla="*/ 676324 w 7099876"/>
              <a:gd name="connsiteY4934" fmla="*/ 4110765 h 6802432"/>
              <a:gd name="connsiteX4935" fmla="*/ 661656 w 7099876"/>
              <a:gd name="connsiteY4935" fmla="*/ 4088048 h 6802432"/>
              <a:gd name="connsiteX4936" fmla="*/ 1218412 w 7099876"/>
              <a:gd name="connsiteY4936" fmla="*/ 4087253 h 6802432"/>
              <a:gd name="connsiteX4937" fmla="*/ 1234186 w 7099876"/>
              <a:gd name="connsiteY4937" fmla="*/ 4111681 h 6802432"/>
              <a:gd name="connsiteX4938" fmla="*/ 1223943 w 7099876"/>
              <a:gd name="connsiteY4938" fmla="*/ 4100155 h 6802432"/>
              <a:gd name="connsiteX4939" fmla="*/ 1218412 w 7099876"/>
              <a:gd name="connsiteY4939" fmla="*/ 4087253 h 6802432"/>
              <a:gd name="connsiteX4940" fmla="*/ 300262 w 7099876"/>
              <a:gd name="connsiteY4940" fmla="*/ 4084698 h 6802432"/>
              <a:gd name="connsiteX4941" fmla="*/ 306353 w 7099876"/>
              <a:gd name="connsiteY4941" fmla="*/ 4101069 h 6802432"/>
              <a:gd name="connsiteX4942" fmla="*/ 305701 w 7099876"/>
              <a:gd name="connsiteY4942" fmla="*/ 4103527 h 6802432"/>
              <a:gd name="connsiteX4943" fmla="*/ 300616 w 7099876"/>
              <a:gd name="connsiteY4943" fmla="*/ 4099119 h 6802432"/>
              <a:gd name="connsiteX4944" fmla="*/ 300616 w 7099876"/>
              <a:gd name="connsiteY4944" fmla="*/ 4099118 h 6802432"/>
              <a:gd name="connsiteX4945" fmla="*/ 300616 w 7099876"/>
              <a:gd name="connsiteY4945" fmla="*/ 4099118 h 6802432"/>
              <a:gd name="connsiteX4946" fmla="*/ 300614 w 7099876"/>
              <a:gd name="connsiteY4946" fmla="*/ 4099117 h 6802432"/>
              <a:gd name="connsiteX4947" fmla="*/ 300262 w 7099876"/>
              <a:gd name="connsiteY4947" fmla="*/ 4084698 h 6802432"/>
              <a:gd name="connsiteX4948" fmla="*/ 171668 w 7099876"/>
              <a:gd name="connsiteY4948" fmla="*/ 4083582 h 6802432"/>
              <a:gd name="connsiteX4949" fmla="*/ 173516 w 7099876"/>
              <a:gd name="connsiteY4949" fmla="*/ 4086674 h 6802432"/>
              <a:gd name="connsiteX4950" fmla="*/ 172550 w 7099876"/>
              <a:gd name="connsiteY4950" fmla="*/ 4089225 h 6802432"/>
              <a:gd name="connsiteX4951" fmla="*/ 167147 w 7099876"/>
              <a:gd name="connsiteY4951" fmla="*/ 4084904 h 6802432"/>
              <a:gd name="connsiteX4952" fmla="*/ 1048996 w 7099876"/>
              <a:gd name="connsiteY4952" fmla="*/ 4083552 h 6802432"/>
              <a:gd name="connsiteX4953" fmla="*/ 1075403 w 7099876"/>
              <a:gd name="connsiteY4953" fmla="*/ 4129074 h 6802432"/>
              <a:gd name="connsiteX4954" fmla="*/ 1051203 w 7099876"/>
              <a:gd name="connsiteY4954" fmla="*/ 4096218 h 6802432"/>
              <a:gd name="connsiteX4955" fmla="*/ 1048996 w 7099876"/>
              <a:gd name="connsiteY4955" fmla="*/ 4083552 h 6802432"/>
              <a:gd name="connsiteX4956" fmla="*/ 918394 w 7099876"/>
              <a:gd name="connsiteY4956" fmla="*/ 4083025 h 6802432"/>
              <a:gd name="connsiteX4957" fmla="*/ 926478 w 7099876"/>
              <a:gd name="connsiteY4957" fmla="*/ 4090342 h 6802432"/>
              <a:gd name="connsiteX4958" fmla="*/ 923652 w 7099876"/>
              <a:gd name="connsiteY4958" fmla="*/ 4091168 h 6802432"/>
              <a:gd name="connsiteX4959" fmla="*/ 918394 w 7099876"/>
              <a:gd name="connsiteY4959" fmla="*/ 4083025 h 6802432"/>
              <a:gd name="connsiteX4960" fmla="*/ 170437 w 7099876"/>
              <a:gd name="connsiteY4960" fmla="*/ 4081522 h 6802432"/>
              <a:gd name="connsiteX4961" fmla="*/ 172171 w 7099876"/>
              <a:gd name="connsiteY4961" fmla="*/ 4083435 h 6802432"/>
              <a:gd name="connsiteX4962" fmla="*/ 171668 w 7099876"/>
              <a:gd name="connsiteY4962" fmla="*/ 4083582 h 6802432"/>
              <a:gd name="connsiteX4963" fmla="*/ 6218213 w 7099876"/>
              <a:gd name="connsiteY4963" fmla="*/ 4079524 h 6802432"/>
              <a:gd name="connsiteX4964" fmla="*/ 6221792 w 7099876"/>
              <a:gd name="connsiteY4964" fmla="*/ 4090477 h 6802432"/>
              <a:gd name="connsiteX4965" fmla="*/ 6213161 w 7099876"/>
              <a:gd name="connsiteY4965" fmla="*/ 4080482 h 6802432"/>
              <a:gd name="connsiteX4966" fmla="*/ 6218213 w 7099876"/>
              <a:gd name="connsiteY4966" fmla="*/ 4079524 h 6802432"/>
              <a:gd name="connsiteX4967" fmla="*/ 467089 w 7099876"/>
              <a:gd name="connsiteY4967" fmla="*/ 4079476 h 6802432"/>
              <a:gd name="connsiteX4968" fmla="*/ 469993 w 7099876"/>
              <a:gd name="connsiteY4968" fmla="*/ 4088307 h 6802432"/>
              <a:gd name="connsiteX4969" fmla="*/ 464733 w 7099876"/>
              <a:gd name="connsiteY4969" fmla="*/ 4080165 h 6802432"/>
              <a:gd name="connsiteX4970" fmla="*/ 467089 w 7099876"/>
              <a:gd name="connsiteY4970" fmla="*/ 4079476 h 6802432"/>
              <a:gd name="connsiteX4971" fmla="*/ 274598 w 7099876"/>
              <a:gd name="connsiteY4971" fmla="*/ 4078892 h 6802432"/>
              <a:gd name="connsiteX4972" fmla="*/ 281828 w 7099876"/>
              <a:gd name="connsiteY4972" fmla="*/ 4090089 h 6802432"/>
              <a:gd name="connsiteX4973" fmla="*/ 276715 w 7099876"/>
              <a:gd name="connsiteY4973" fmla="*/ 4091585 h 6802432"/>
              <a:gd name="connsiteX4974" fmla="*/ 272040 w 7099876"/>
              <a:gd name="connsiteY4974" fmla="*/ 4079640 h 6802432"/>
              <a:gd name="connsiteX4975" fmla="*/ 274598 w 7099876"/>
              <a:gd name="connsiteY4975" fmla="*/ 4078892 h 6802432"/>
              <a:gd name="connsiteX4976" fmla="*/ 1020075 w 7099876"/>
              <a:gd name="connsiteY4976" fmla="*/ 4077490 h 6802432"/>
              <a:gd name="connsiteX4977" fmla="*/ 1027963 w 7099876"/>
              <a:gd name="connsiteY4977" fmla="*/ 4089705 h 6802432"/>
              <a:gd name="connsiteX4978" fmla="*/ 1025136 w 7099876"/>
              <a:gd name="connsiteY4978" fmla="*/ 4090531 h 6802432"/>
              <a:gd name="connsiteX4979" fmla="*/ 1017249 w 7099876"/>
              <a:gd name="connsiteY4979" fmla="*/ 4078317 h 6802432"/>
              <a:gd name="connsiteX4980" fmla="*/ 1020075 w 7099876"/>
              <a:gd name="connsiteY4980" fmla="*/ 4077490 h 6802432"/>
              <a:gd name="connsiteX4981" fmla="*/ 5902013 w 7099876"/>
              <a:gd name="connsiteY4981" fmla="*/ 4076433 h 6802432"/>
              <a:gd name="connsiteX4982" fmla="*/ 5895601 w 7099876"/>
              <a:gd name="connsiteY4982" fmla="*/ 4085473 h 6802432"/>
              <a:gd name="connsiteX4983" fmla="*/ 5891897 w 7099876"/>
              <a:gd name="connsiteY4983" fmla="*/ 4077396 h 6802432"/>
              <a:gd name="connsiteX4984" fmla="*/ 5902013 w 7099876"/>
              <a:gd name="connsiteY4984" fmla="*/ 4076433 h 6802432"/>
              <a:gd name="connsiteX4985" fmla="*/ 513790 w 7099876"/>
              <a:gd name="connsiteY4985" fmla="*/ 4075499 h 6802432"/>
              <a:gd name="connsiteX4986" fmla="*/ 529009 w 7099876"/>
              <a:gd name="connsiteY4986" fmla="*/ 4084763 h 6802432"/>
              <a:gd name="connsiteX4987" fmla="*/ 551356 w 7099876"/>
              <a:gd name="connsiteY4987" fmla="*/ 4119372 h 6802432"/>
              <a:gd name="connsiteX4988" fmla="*/ 531278 w 7099876"/>
              <a:gd name="connsiteY4988" fmla="*/ 4097815 h 6802432"/>
              <a:gd name="connsiteX4989" fmla="*/ 528689 w 7099876"/>
              <a:gd name="connsiteY4989" fmla="*/ 4098573 h 6802432"/>
              <a:gd name="connsiteX4990" fmla="*/ 536137 w 7099876"/>
              <a:gd name="connsiteY4990" fmla="*/ 4110108 h 6802432"/>
              <a:gd name="connsiteX4991" fmla="*/ 558483 w 7099876"/>
              <a:gd name="connsiteY4991" fmla="*/ 4144717 h 6802432"/>
              <a:gd name="connsiteX4992" fmla="*/ 535815 w 7099876"/>
              <a:gd name="connsiteY4992" fmla="*/ 4123917 h 6802432"/>
              <a:gd name="connsiteX4993" fmla="*/ 525777 w 7099876"/>
              <a:gd name="connsiteY4993" fmla="*/ 4113138 h 6802432"/>
              <a:gd name="connsiteX4994" fmla="*/ 520918 w 7099876"/>
              <a:gd name="connsiteY4994" fmla="*/ 4100845 h 6802432"/>
              <a:gd name="connsiteX4995" fmla="*/ 533546 w 7099876"/>
              <a:gd name="connsiteY4995" fmla="*/ 4110866 h 6802432"/>
              <a:gd name="connsiteX4996" fmla="*/ 521240 w 7099876"/>
              <a:gd name="connsiteY4996" fmla="*/ 4087035 h 6802432"/>
              <a:gd name="connsiteX4997" fmla="*/ 513790 w 7099876"/>
              <a:gd name="connsiteY4997" fmla="*/ 4075499 h 6802432"/>
              <a:gd name="connsiteX4998" fmla="*/ 1127210 w 7099876"/>
              <a:gd name="connsiteY4998" fmla="*/ 4075201 h 6802432"/>
              <a:gd name="connsiteX4999" fmla="*/ 1145065 w 7099876"/>
              <a:gd name="connsiteY4999" fmla="*/ 4094182 h 6802432"/>
              <a:gd name="connsiteX5000" fmla="*/ 1142711 w 7099876"/>
              <a:gd name="connsiteY5000" fmla="*/ 4094871 h 6802432"/>
              <a:gd name="connsiteX5001" fmla="*/ 1127210 w 7099876"/>
              <a:gd name="connsiteY5001" fmla="*/ 4075201 h 6802432"/>
              <a:gd name="connsiteX5002" fmla="*/ 357775 w 7099876"/>
              <a:gd name="connsiteY5002" fmla="*/ 4075139 h 6802432"/>
              <a:gd name="connsiteX5003" fmla="*/ 370665 w 7099876"/>
              <a:gd name="connsiteY5003" fmla="*/ 4093152 h 6802432"/>
              <a:gd name="connsiteX5004" fmla="*/ 357775 w 7099876"/>
              <a:gd name="connsiteY5004" fmla="*/ 4075139 h 6802432"/>
              <a:gd name="connsiteX5005" fmla="*/ 1182106 w 7099876"/>
              <a:gd name="connsiteY5005" fmla="*/ 4073670 h 6802432"/>
              <a:gd name="connsiteX5006" fmla="*/ 1211551 w 7099876"/>
              <a:gd name="connsiteY5006" fmla="*/ 4119271 h 6802432"/>
              <a:gd name="connsiteX5007" fmla="*/ 1213569 w 7099876"/>
              <a:gd name="connsiteY5007" fmla="*/ 4132009 h 6802432"/>
              <a:gd name="connsiteX5008" fmla="*/ 1223155 w 7099876"/>
              <a:gd name="connsiteY5008" fmla="*/ 4143480 h 6802432"/>
              <a:gd name="connsiteX5009" fmla="*/ 1234905 w 7099876"/>
              <a:gd name="connsiteY5009" fmla="*/ 4165254 h 6802432"/>
              <a:gd name="connsiteX5010" fmla="*/ 1261526 w 7099876"/>
              <a:gd name="connsiteY5010" fmla="*/ 4211250 h 6802432"/>
              <a:gd name="connsiteX5011" fmla="*/ 1268828 w 7099876"/>
              <a:gd name="connsiteY5011" fmla="*/ 4222562 h 6802432"/>
              <a:gd name="connsiteX5012" fmla="*/ 1258936 w 7099876"/>
              <a:gd name="connsiteY5012" fmla="*/ 4212008 h 6802432"/>
              <a:gd name="connsiteX5013" fmla="*/ 1241738 w 7099876"/>
              <a:gd name="connsiteY5013" fmla="*/ 4190145 h 6802432"/>
              <a:gd name="connsiteX5014" fmla="*/ 1224078 w 7099876"/>
              <a:gd name="connsiteY5014" fmla="*/ 4181866 h 6802432"/>
              <a:gd name="connsiteX5015" fmla="*/ 1245985 w 7099876"/>
              <a:gd name="connsiteY5015" fmla="*/ 4215796 h 6802432"/>
              <a:gd name="connsiteX5016" fmla="*/ 1238214 w 7099876"/>
              <a:gd name="connsiteY5016" fmla="*/ 4218068 h 6802432"/>
              <a:gd name="connsiteX5017" fmla="*/ 1211594 w 7099876"/>
              <a:gd name="connsiteY5017" fmla="*/ 4172071 h 6802432"/>
              <a:gd name="connsiteX5018" fmla="*/ 1209470 w 7099876"/>
              <a:gd name="connsiteY5018" fmla="*/ 4159246 h 6802432"/>
              <a:gd name="connsiteX5019" fmla="*/ 1199578 w 7099876"/>
              <a:gd name="connsiteY5019" fmla="*/ 4148692 h 6802432"/>
              <a:gd name="connsiteX5020" fmla="*/ 1194866 w 7099876"/>
              <a:gd name="connsiteY5020" fmla="*/ 4136627 h 6802432"/>
              <a:gd name="connsiteX5021" fmla="*/ 1187562 w 7099876"/>
              <a:gd name="connsiteY5021" fmla="*/ 4125317 h 6802432"/>
              <a:gd name="connsiteX5022" fmla="*/ 1197456 w 7099876"/>
              <a:gd name="connsiteY5022" fmla="*/ 4135870 h 6802432"/>
              <a:gd name="connsiteX5023" fmla="*/ 1202637 w 7099876"/>
              <a:gd name="connsiteY5023" fmla="*/ 4134355 h 6802432"/>
              <a:gd name="connsiteX5024" fmla="*/ 1209583 w 7099876"/>
              <a:gd name="connsiteY5024" fmla="*/ 4137363 h 6802432"/>
              <a:gd name="connsiteX5025" fmla="*/ 1212980 w 7099876"/>
              <a:gd name="connsiteY5025" fmla="*/ 4131351 h 6802432"/>
              <a:gd name="connsiteX5026" fmla="*/ 1184596 w 7099876"/>
              <a:gd name="connsiteY5026" fmla="*/ 4091577 h 6802432"/>
              <a:gd name="connsiteX5027" fmla="*/ 1182106 w 7099876"/>
              <a:gd name="connsiteY5027" fmla="*/ 4073670 h 6802432"/>
              <a:gd name="connsiteX5028" fmla="*/ 1410939 w 7099876"/>
              <a:gd name="connsiteY5028" fmla="*/ 4073633 h 6802432"/>
              <a:gd name="connsiteX5029" fmla="*/ 1431338 w 7099876"/>
              <a:gd name="connsiteY5029" fmla="*/ 4081253 h 6802432"/>
              <a:gd name="connsiteX5030" fmla="*/ 1440889 w 7099876"/>
              <a:gd name="connsiteY5030" fmla="*/ 4105634 h 6802432"/>
              <a:gd name="connsiteX5031" fmla="*/ 1443060 w 7099876"/>
              <a:gd name="connsiteY5031" fmla="*/ 4118585 h 6802432"/>
              <a:gd name="connsiteX5032" fmla="*/ 1450437 w 7099876"/>
              <a:gd name="connsiteY5032" fmla="*/ 4130012 h 6802432"/>
              <a:gd name="connsiteX5033" fmla="*/ 1435249 w 7099876"/>
              <a:gd name="connsiteY5033" fmla="*/ 4120870 h 6802432"/>
              <a:gd name="connsiteX5034" fmla="*/ 1434517 w 7099876"/>
              <a:gd name="connsiteY5034" fmla="*/ 4132546 h 6802432"/>
              <a:gd name="connsiteX5035" fmla="*/ 1441611 w 7099876"/>
              <a:gd name="connsiteY5035" fmla="*/ 4144989 h 6802432"/>
              <a:gd name="connsiteX5036" fmla="*/ 1441264 w 7099876"/>
              <a:gd name="connsiteY5036" fmla="*/ 4144795 h 6802432"/>
              <a:gd name="connsiteX5037" fmla="*/ 1439151 w 7099876"/>
              <a:gd name="connsiteY5037" fmla="*/ 4146147 h 6802432"/>
              <a:gd name="connsiteX5038" fmla="*/ 1420764 w 7099876"/>
              <a:gd name="connsiteY5038" fmla="*/ 4120011 h 6802432"/>
              <a:gd name="connsiteX5039" fmla="*/ 1407470 w 7099876"/>
              <a:gd name="connsiteY5039" fmla="*/ 4101821 h 6802432"/>
              <a:gd name="connsiteX5040" fmla="*/ 1412678 w 7099876"/>
              <a:gd name="connsiteY5040" fmla="*/ 4100297 h 6802432"/>
              <a:gd name="connsiteX5041" fmla="*/ 1410939 w 7099876"/>
              <a:gd name="connsiteY5041" fmla="*/ 4073633 h 6802432"/>
              <a:gd name="connsiteX5042" fmla="*/ 164285 w 7099876"/>
              <a:gd name="connsiteY5042" fmla="*/ 4071222 h 6802432"/>
              <a:gd name="connsiteX5043" fmla="*/ 170437 w 7099876"/>
              <a:gd name="connsiteY5043" fmla="*/ 4081522 h 6802432"/>
              <a:gd name="connsiteX5044" fmla="*/ 161773 w 7099876"/>
              <a:gd name="connsiteY5044" fmla="*/ 4071957 h 6802432"/>
              <a:gd name="connsiteX5045" fmla="*/ 164285 w 7099876"/>
              <a:gd name="connsiteY5045" fmla="*/ 4071222 h 6802432"/>
              <a:gd name="connsiteX5046" fmla="*/ 535036 w 7099876"/>
              <a:gd name="connsiteY5046" fmla="*/ 4069982 h 6802432"/>
              <a:gd name="connsiteX5047" fmla="*/ 561757 w 7099876"/>
              <a:gd name="connsiteY5047" fmla="*/ 4106003 h 6802432"/>
              <a:gd name="connsiteX5048" fmla="*/ 561927 w 7099876"/>
              <a:gd name="connsiteY5048" fmla="*/ 4109765 h 6802432"/>
              <a:gd name="connsiteX5049" fmla="*/ 556578 w 7099876"/>
              <a:gd name="connsiteY5049" fmla="*/ 4107518 h 6802432"/>
              <a:gd name="connsiteX5050" fmla="*/ 531905 w 7099876"/>
              <a:gd name="connsiteY5050" fmla="*/ 4074075 h 6802432"/>
              <a:gd name="connsiteX5051" fmla="*/ 535036 w 7099876"/>
              <a:gd name="connsiteY5051" fmla="*/ 4069982 h 6802432"/>
              <a:gd name="connsiteX5052" fmla="*/ 5955195 w 7099876"/>
              <a:gd name="connsiteY5052" fmla="*/ 4068876 h 6802432"/>
              <a:gd name="connsiteX5053" fmla="*/ 5944556 w 7099876"/>
              <a:gd name="connsiteY5053" fmla="*/ 4083876 h 6802432"/>
              <a:gd name="connsiteX5054" fmla="*/ 5930888 w 7099876"/>
              <a:gd name="connsiteY5054" fmla="*/ 4070015 h 6802432"/>
              <a:gd name="connsiteX5055" fmla="*/ 5955195 w 7099876"/>
              <a:gd name="connsiteY5055" fmla="*/ 4068876 h 6802432"/>
              <a:gd name="connsiteX5056" fmla="*/ 1200088 w 7099876"/>
              <a:gd name="connsiteY5056" fmla="*/ 4068411 h 6802432"/>
              <a:gd name="connsiteX5057" fmla="*/ 1202520 w 7099876"/>
              <a:gd name="connsiteY5057" fmla="*/ 4077380 h 6802432"/>
              <a:gd name="connsiteX5058" fmla="*/ 1197262 w 7099876"/>
              <a:gd name="connsiteY5058" fmla="*/ 4069237 h 6802432"/>
              <a:gd name="connsiteX5059" fmla="*/ 1200088 w 7099876"/>
              <a:gd name="connsiteY5059" fmla="*/ 4068411 h 6802432"/>
              <a:gd name="connsiteX5060" fmla="*/ 360542 w 7099876"/>
              <a:gd name="connsiteY5060" fmla="*/ 4067070 h 6802432"/>
              <a:gd name="connsiteX5061" fmla="*/ 381026 w 7099876"/>
              <a:gd name="connsiteY5061" fmla="*/ 4090123 h 6802432"/>
              <a:gd name="connsiteX5062" fmla="*/ 376317 w 7099876"/>
              <a:gd name="connsiteY5062" fmla="*/ 4091500 h 6802432"/>
              <a:gd name="connsiteX5063" fmla="*/ 360542 w 7099876"/>
              <a:gd name="connsiteY5063" fmla="*/ 4067070 h 6802432"/>
              <a:gd name="connsiteX5064" fmla="*/ 1006143 w 7099876"/>
              <a:gd name="connsiteY5064" fmla="*/ 4067043 h 6802432"/>
              <a:gd name="connsiteX5065" fmla="*/ 1011113 w 7099876"/>
              <a:gd name="connsiteY5065" fmla="*/ 4068816 h 6802432"/>
              <a:gd name="connsiteX5066" fmla="*/ 1022624 w 7099876"/>
              <a:gd name="connsiteY5066" fmla="*/ 4091267 h 6802432"/>
              <a:gd name="connsiteX5067" fmla="*/ 1006143 w 7099876"/>
              <a:gd name="connsiteY5067" fmla="*/ 4067043 h 6802432"/>
              <a:gd name="connsiteX5068" fmla="*/ 1103738 w 7099876"/>
              <a:gd name="connsiteY5068" fmla="*/ 4065729 h 6802432"/>
              <a:gd name="connsiteX5069" fmla="*/ 1114024 w 7099876"/>
              <a:gd name="connsiteY5069" fmla="*/ 4079058 h 6802432"/>
              <a:gd name="connsiteX5070" fmla="*/ 1111198 w 7099876"/>
              <a:gd name="connsiteY5070" fmla="*/ 4079884 h 6802432"/>
              <a:gd name="connsiteX5071" fmla="*/ 1103738 w 7099876"/>
              <a:gd name="connsiteY5071" fmla="*/ 4065729 h 6802432"/>
              <a:gd name="connsiteX5072" fmla="*/ 931228 w 7099876"/>
              <a:gd name="connsiteY5072" fmla="*/ 4064750 h 6802432"/>
              <a:gd name="connsiteX5073" fmla="*/ 943452 w 7099876"/>
              <a:gd name="connsiteY5073" fmla="*/ 4073277 h 6802432"/>
              <a:gd name="connsiteX5074" fmla="*/ 941208 w 7099876"/>
              <a:gd name="connsiteY5074" fmla="*/ 4076957 h 6802432"/>
              <a:gd name="connsiteX5075" fmla="*/ 931228 w 7099876"/>
              <a:gd name="connsiteY5075" fmla="*/ 4064750 h 6802432"/>
              <a:gd name="connsiteX5076" fmla="*/ 5781971 w 7099876"/>
              <a:gd name="connsiteY5076" fmla="*/ 4062466 h 6802432"/>
              <a:gd name="connsiteX5077" fmla="*/ 5791664 w 7099876"/>
              <a:gd name="connsiteY5077" fmla="*/ 4066529 h 6802432"/>
              <a:gd name="connsiteX5078" fmla="*/ 5787817 w 7099876"/>
              <a:gd name="connsiteY5078" fmla="*/ 4071954 h 6802432"/>
              <a:gd name="connsiteX5079" fmla="*/ 5778604 w 7099876"/>
              <a:gd name="connsiteY5079" fmla="*/ 4067211 h 6802432"/>
              <a:gd name="connsiteX5080" fmla="*/ 5770344 w 7099876"/>
              <a:gd name="connsiteY5080" fmla="*/ 4062960 h 6802432"/>
              <a:gd name="connsiteX5081" fmla="*/ 5770591 w 7099876"/>
              <a:gd name="connsiteY5081" fmla="*/ 4062469 h 6802432"/>
              <a:gd name="connsiteX5082" fmla="*/ 983564 w 7099876"/>
              <a:gd name="connsiteY5082" fmla="*/ 4059949 h 6802432"/>
              <a:gd name="connsiteX5083" fmla="*/ 984455 w 7099876"/>
              <a:gd name="connsiteY5083" fmla="*/ 4060478 h 6802432"/>
              <a:gd name="connsiteX5084" fmla="*/ 991467 w 7099876"/>
              <a:gd name="connsiteY5084" fmla="*/ 4071337 h 6802432"/>
              <a:gd name="connsiteX5085" fmla="*/ 1087980 w 7099876"/>
              <a:gd name="connsiteY5085" fmla="*/ 4057632 h 6802432"/>
              <a:gd name="connsiteX5086" fmla="*/ 1115153 w 7099876"/>
              <a:gd name="connsiteY5086" fmla="*/ 4090137 h 6802432"/>
              <a:gd name="connsiteX5087" fmla="*/ 1138083 w 7099876"/>
              <a:gd name="connsiteY5087" fmla="*/ 4096914 h 6802432"/>
              <a:gd name="connsiteX5088" fmla="*/ 1169982 w 7099876"/>
              <a:gd name="connsiteY5088" fmla="*/ 4141523 h 6802432"/>
              <a:gd name="connsiteX5089" fmla="*/ 1172582 w 7099876"/>
              <a:gd name="connsiteY5089" fmla="*/ 4140763 h 6802432"/>
              <a:gd name="connsiteX5090" fmla="*/ 1175183 w 7099876"/>
              <a:gd name="connsiteY5090" fmla="*/ 4140002 h 6802432"/>
              <a:gd name="connsiteX5091" fmla="*/ 1180387 w 7099876"/>
              <a:gd name="connsiteY5091" fmla="*/ 4138479 h 6802432"/>
              <a:gd name="connsiteX5092" fmla="*/ 1187710 w 7099876"/>
              <a:gd name="connsiteY5092" fmla="*/ 4149821 h 6802432"/>
              <a:gd name="connsiteX5093" fmla="*/ 1182506 w 7099876"/>
              <a:gd name="connsiteY5093" fmla="*/ 4151343 h 6802432"/>
              <a:gd name="connsiteX5094" fmla="*/ 1179905 w 7099876"/>
              <a:gd name="connsiteY5094" fmla="*/ 4152103 h 6802432"/>
              <a:gd name="connsiteX5095" fmla="*/ 1187228 w 7099876"/>
              <a:gd name="connsiteY5095" fmla="*/ 4163445 h 6802432"/>
              <a:gd name="connsiteX5096" fmla="*/ 1172101 w 7099876"/>
              <a:gd name="connsiteY5096" fmla="*/ 4154386 h 6802432"/>
              <a:gd name="connsiteX5097" fmla="*/ 1169498 w 7099876"/>
              <a:gd name="connsiteY5097" fmla="*/ 4155147 h 6802432"/>
              <a:gd name="connsiteX5098" fmla="*/ 1162177 w 7099876"/>
              <a:gd name="connsiteY5098" fmla="*/ 4143806 h 6802432"/>
              <a:gd name="connsiteX5099" fmla="*/ 1164779 w 7099876"/>
              <a:gd name="connsiteY5099" fmla="*/ 4143045 h 6802432"/>
              <a:gd name="connsiteX5100" fmla="*/ 1140207 w 7099876"/>
              <a:gd name="connsiteY5100" fmla="*/ 4109779 h 6802432"/>
              <a:gd name="connsiteX5101" fmla="*/ 1142325 w 7099876"/>
              <a:gd name="connsiteY5101" fmla="*/ 4122641 h 6802432"/>
              <a:gd name="connsiteX5102" fmla="*/ 1129800 w 7099876"/>
              <a:gd name="connsiteY5102" fmla="*/ 4112822 h 6802432"/>
              <a:gd name="connsiteX5103" fmla="*/ 1129319 w 7099876"/>
              <a:gd name="connsiteY5103" fmla="*/ 4126444 h 6802432"/>
              <a:gd name="connsiteX5104" fmla="*/ 1109469 w 7099876"/>
              <a:gd name="connsiteY5104" fmla="*/ 4105281 h 6802432"/>
              <a:gd name="connsiteX5105" fmla="*/ 1112553 w 7099876"/>
              <a:gd name="connsiteY5105" fmla="*/ 4090898 h 6802432"/>
              <a:gd name="connsiteX5106" fmla="*/ 1087980 w 7099876"/>
              <a:gd name="connsiteY5106" fmla="*/ 4057632 h 6802432"/>
              <a:gd name="connsiteX5107" fmla="*/ 582792 w 7099876"/>
              <a:gd name="connsiteY5107" fmla="*/ 4057309 h 6802432"/>
              <a:gd name="connsiteX5108" fmla="*/ 597970 w 7099876"/>
              <a:gd name="connsiteY5108" fmla="*/ 4066438 h 6802432"/>
              <a:gd name="connsiteX5109" fmla="*/ 603175 w 7099876"/>
              <a:gd name="connsiteY5109" fmla="*/ 4064916 h 6802432"/>
              <a:gd name="connsiteX5110" fmla="*/ 620521 w 7099876"/>
              <a:gd name="connsiteY5110" fmla="*/ 4086985 h 6802432"/>
              <a:gd name="connsiteX5111" fmla="*/ 625728 w 7099876"/>
              <a:gd name="connsiteY5111" fmla="*/ 4085464 h 6802432"/>
              <a:gd name="connsiteX5112" fmla="*/ 642632 w 7099876"/>
              <a:gd name="connsiteY5112" fmla="*/ 4121230 h 6802432"/>
              <a:gd name="connsiteX5113" fmla="*/ 678195 w 7099876"/>
              <a:gd name="connsiteY5113" fmla="*/ 4137970 h 6802432"/>
              <a:gd name="connsiteX5114" fmla="*/ 680361 w 7099876"/>
              <a:gd name="connsiteY5114" fmla="*/ 4150908 h 6802432"/>
              <a:gd name="connsiteX5115" fmla="*/ 705074 w 7099876"/>
              <a:gd name="connsiteY5115" fmla="*/ 4184391 h 6802432"/>
              <a:gd name="connsiteX5116" fmla="*/ 702909 w 7099876"/>
              <a:gd name="connsiteY5116" fmla="*/ 4171453 h 6802432"/>
              <a:gd name="connsiteX5117" fmla="*/ 703785 w 7099876"/>
              <a:gd name="connsiteY5117" fmla="*/ 4144058 h 6802432"/>
              <a:gd name="connsiteX5118" fmla="*/ 718526 w 7099876"/>
              <a:gd name="connsiteY5118" fmla="*/ 4166886 h 6802432"/>
              <a:gd name="connsiteX5119" fmla="*/ 723294 w 7099876"/>
              <a:gd name="connsiteY5119" fmla="*/ 4179063 h 6802432"/>
              <a:gd name="connsiteX5120" fmla="*/ 730666 w 7099876"/>
              <a:gd name="connsiteY5120" fmla="*/ 4190479 h 6802432"/>
              <a:gd name="connsiteX5121" fmla="*/ 744968 w 7099876"/>
              <a:gd name="connsiteY5121" fmla="*/ 4227007 h 6802432"/>
              <a:gd name="connsiteX5122" fmla="*/ 753213 w 7099876"/>
              <a:gd name="connsiteY5122" fmla="*/ 4211024 h 6802432"/>
              <a:gd name="connsiteX5123" fmla="*/ 782696 w 7099876"/>
              <a:gd name="connsiteY5123" fmla="*/ 4256686 h 6802432"/>
              <a:gd name="connsiteX5124" fmla="*/ 776201 w 7099876"/>
              <a:gd name="connsiteY5124" fmla="*/ 4217872 h 6802432"/>
              <a:gd name="connsiteX5125" fmla="*/ 824755 w 7099876"/>
              <a:gd name="connsiteY5125" fmla="*/ 4312236 h 6802432"/>
              <a:gd name="connsiteX5126" fmla="*/ 816945 w 7099876"/>
              <a:gd name="connsiteY5126" fmla="*/ 4314519 h 6802432"/>
              <a:gd name="connsiteX5127" fmla="*/ 826920 w 7099876"/>
              <a:gd name="connsiteY5127" fmla="*/ 4325174 h 6802432"/>
              <a:gd name="connsiteX5128" fmla="*/ 834727 w 7099876"/>
              <a:gd name="connsiteY5128" fmla="*/ 4322891 h 6802432"/>
              <a:gd name="connsiteX5129" fmla="*/ 849468 w 7099876"/>
              <a:gd name="connsiteY5129" fmla="*/ 4345719 h 6802432"/>
              <a:gd name="connsiteX5130" fmla="*/ 862045 w 7099876"/>
              <a:gd name="connsiteY5130" fmla="*/ 4355613 h 6802432"/>
              <a:gd name="connsiteX5131" fmla="*/ 879387 w 7099876"/>
              <a:gd name="connsiteY5131" fmla="*/ 4377681 h 6802432"/>
              <a:gd name="connsiteX5132" fmla="*/ 866810 w 7099876"/>
              <a:gd name="connsiteY5132" fmla="*/ 4367787 h 6802432"/>
              <a:gd name="connsiteX5133" fmla="*/ 856839 w 7099876"/>
              <a:gd name="connsiteY5133" fmla="*/ 4357135 h 6802432"/>
              <a:gd name="connsiteX5134" fmla="*/ 854237 w 7099876"/>
              <a:gd name="connsiteY5134" fmla="*/ 4357897 h 6802432"/>
              <a:gd name="connsiteX5135" fmla="*/ 873745 w 7099876"/>
              <a:gd name="connsiteY5135" fmla="*/ 4392902 h 6802432"/>
              <a:gd name="connsiteX5136" fmla="*/ 893691 w 7099876"/>
              <a:gd name="connsiteY5136" fmla="*/ 4414209 h 6802432"/>
              <a:gd name="connsiteX5137" fmla="*/ 896294 w 7099876"/>
              <a:gd name="connsiteY5137" fmla="*/ 4413448 h 6802432"/>
              <a:gd name="connsiteX5138" fmla="*/ 888925 w 7099876"/>
              <a:gd name="connsiteY5138" fmla="*/ 4402034 h 6802432"/>
              <a:gd name="connsiteX5139" fmla="*/ 891528 w 7099876"/>
              <a:gd name="connsiteY5139" fmla="*/ 4401273 h 6802432"/>
              <a:gd name="connsiteX5140" fmla="*/ 894131 w 7099876"/>
              <a:gd name="connsiteY5140" fmla="*/ 4400512 h 6802432"/>
              <a:gd name="connsiteX5141" fmla="*/ 896732 w 7099876"/>
              <a:gd name="connsiteY5141" fmla="*/ 4399751 h 6802432"/>
              <a:gd name="connsiteX5142" fmla="*/ 894569 w 7099876"/>
              <a:gd name="connsiteY5142" fmla="*/ 4386813 h 6802432"/>
              <a:gd name="connsiteX5143" fmla="*/ 877222 w 7099876"/>
              <a:gd name="connsiteY5143" fmla="*/ 4364742 h 6802432"/>
              <a:gd name="connsiteX5144" fmla="*/ 887632 w 7099876"/>
              <a:gd name="connsiteY5144" fmla="*/ 4361698 h 6802432"/>
              <a:gd name="connsiteX5145" fmla="*/ 875496 w 7099876"/>
              <a:gd name="connsiteY5145" fmla="*/ 4338109 h 6802432"/>
              <a:gd name="connsiteX5146" fmla="*/ 892838 w 7099876"/>
              <a:gd name="connsiteY5146" fmla="*/ 4360175 h 6802432"/>
              <a:gd name="connsiteX5147" fmla="*/ 898045 w 7099876"/>
              <a:gd name="connsiteY5147" fmla="*/ 4358653 h 6802432"/>
              <a:gd name="connsiteX5148" fmla="*/ 883303 w 7099876"/>
              <a:gd name="connsiteY5148" fmla="*/ 4335823 h 6802432"/>
              <a:gd name="connsiteX5149" fmla="*/ 878536 w 7099876"/>
              <a:gd name="connsiteY5149" fmla="*/ 4323648 h 6802432"/>
              <a:gd name="connsiteX5150" fmla="*/ 868564 w 7099876"/>
              <a:gd name="connsiteY5150" fmla="*/ 4312995 h 6802432"/>
              <a:gd name="connsiteX5151" fmla="*/ 856863 w 7099876"/>
              <a:gd name="connsiteY5151" fmla="*/ 4275706 h 6802432"/>
              <a:gd name="connsiteX5152" fmla="*/ 832148 w 7099876"/>
              <a:gd name="connsiteY5152" fmla="*/ 4242223 h 6802432"/>
              <a:gd name="connsiteX5153" fmla="*/ 847327 w 7099876"/>
              <a:gd name="connsiteY5153" fmla="*/ 4251352 h 6802432"/>
              <a:gd name="connsiteX5154" fmla="*/ 827380 w 7099876"/>
              <a:gd name="connsiteY5154" fmla="*/ 4230046 h 6802432"/>
              <a:gd name="connsiteX5155" fmla="*/ 824777 w 7099876"/>
              <a:gd name="connsiteY5155" fmla="*/ 4230807 h 6802432"/>
              <a:gd name="connsiteX5156" fmla="*/ 821738 w 7099876"/>
              <a:gd name="connsiteY5156" fmla="*/ 4245267 h 6802432"/>
              <a:gd name="connsiteX5157" fmla="*/ 829107 w 7099876"/>
              <a:gd name="connsiteY5157" fmla="*/ 4256680 h 6802432"/>
              <a:gd name="connsiteX5158" fmla="*/ 836479 w 7099876"/>
              <a:gd name="connsiteY5158" fmla="*/ 4268097 h 6802432"/>
              <a:gd name="connsiteX5159" fmla="*/ 853822 w 7099876"/>
              <a:gd name="connsiteY5159" fmla="*/ 4290164 h 6802432"/>
              <a:gd name="connsiteX5160" fmla="*/ 878098 w 7099876"/>
              <a:gd name="connsiteY5160" fmla="*/ 4337346 h 6802432"/>
              <a:gd name="connsiteX5161" fmla="*/ 875496 w 7099876"/>
              <a:gd name="connsiteY5161" fmla="*/ 4338109 h 6802432"/>
              <a:gd name="connsiteX5162" fmla="*/ 872892 w 7099876"/>
              <a:gd name="connsiteY5162" fmla="*/ 4338868 h 6802432"/>
              <a:gd name="connsiteX5163" fmla="*/ 865521 w 7099876"/>
              <a:gd name="connsiteY5163" fmla="*/ 4327453 h 6802432"/>
              <a:gd name="connsiteX5164" fmla="*/ 868125 w 7099876"/>
              <a:gd name="connsiteY5164" fmla="*/ 4326693 h 6802432"/>
              <a:gd name="connsiteX5165" fmla="*/ 863358 w 7099876"/>
              <a:gd name="connsiteY5165" fmla="*/ 4314518 h 6802432"/>
              <a:gd name="connsiteX5166" fmla="*/ 848179 w 7099876"/>
              <a:gd name="connsiteY5166" fmla="*/ 4305385 h 6802432"/>
              <a:gd name="connsiteX5167" fmla="*/ 823465 w 7099876"/>
              <a:gd name="connsiteY5167" fmla="*/ 4271901 h 6802432"/>
              <a:gd name="connsiteX5168" fmla="*/ 823902 w 7099876"/>
              <a:gd name="connsiteY5168" fmla="*/ 4258203 h 6802432"/>
              <a:gd name="connsiteX5169" fmla="*/ 794420 w 7099876"/>
              <a:gd name="connsiteY5169" fmla="*/ 4212545 h 6802432"/>
              <a:gd name="connsiteX5170" fmla="*/ 775349 w 7099876"/>
              <a:gd name="connsiteY5170" fmla="*/ 4163840 h 6802432"/>
              <a:gd name="connsiteX5171" fmla="*/ 800500 w 7099876"/>
              <a:gd name="connsiteY5171" fmla="*/ 4183624 h 6802432"/>
              <a:gd name="connsiteX5172" fmla="*/ 795294 w 7099876"/>
              <a:gd name="connsiteY5172" fmla="*/ 4185147 h 6802432"/>
              <a:gd name="connsiteX5173" fmla="*/ 820009 w 7099876"/>
              <a:gd name="connsiteY5173" fmla="*/ 4218630 h 6802432"/>
              <a:gd name="connsiteX5174" fmla="*/ 822612 w 7099876"/>
              <a:gd name="connsiteY5174" fmla="*/ 4217869 h 6802432"/>
              <a:gd name="connsiteX5175" fmla="*/ 813077 w 7099876"/>
              <a:gd name="connsiteY5175" fmla="*/ 4193517 h 6802432"/>
              <a:gd name="connsiteX5176" fmla="*/ 803104 w 7099876"/>
              <a:gd name="connsiteY5176" fmla="*/ 4182864 h 6802432"/>
              <a:gd name="connsiteX5177" fmla="*/ 790966 w 7099876"/>
              <a:gd name="connsiteY5177" fmla="*/ 4159273 h 6802432"/>
              <a:gd name="connsiteX5178" fmla="*/ 794005 w 7099876"/>
              <a:gd name="connsiteY5178" fmla="*/ 4144813 h 6802432"/>
              <a:gd name="connsiteX5179" fmla="*/ 807019 w 7099876"/>
              <a:gd name="connsiteY5179" fmla="*/ 4141007 h 6802432"/>
              <a:gd name="connsiteX5180" fmla="*/ 817370 w 7099876"/>
              <a:gd name="connsiteY5180" fmla="*/ 4160034 h 6802432"/>
              <a:gd name="connsiteX5181" fmla="*/ 830469 w 7099876"/>
              <a:gd name="connsiteY5181" fmla="*/ 4186517 h 6802432"/>
              <a:gd name="connsiteX5182" fmla="*/ 842549 w 7099876"/>
              <a:gd name="connsiteY5182" fmla="*/ 4196205 h 6802432"/>
              <a:gd name="connsiteX5183" fmla="*/ 862119 w 7099876"/>
              <a:gd name="connsiteY5183" fmla="*/ 4231140 h 6802432"/>
              <a:gd name="connsiteX5184" fmla="*/ 869481 w 7099876"/>
              <a:gd name="connsiteY5184" fmla="*/ 4242541 h 6802432"/>
              <a:gd name="connsiteX5185" fmla="*/ 866970 w 7099876"/>
              <a:gd name="connsiteY5185" fmla="*/ 4243276 h 6802432"/>
              <a:gd name="connsiteX5186" fmla="*/ 859609 w 7099876"/>
              <a:gd name="connsiteY5186" fmla="*/ 4231876 h 6802432"/>
              <a:gd name="connsiteX5187" fmla="*/ 830953 w 7099876"/>
              <a:gd name="connsiteY5187" fmla="*/ 4187495 h 6802432"/>
              <a:gd name="connsiteX5188" fmla="*/ 831295 w 7099876"/>
              <a:gd name="connsiteY5188" fmla="*/ 4188189 h 6802432"/>
              <a:gd name="connsiteX5189" fmla="*/ 830860 w 7099876"/>
              <a:gd name="connsiteY5189" fmla="*/ 4201889 h 6802432"/>
              <a:gd name="connsiteX5190" fmla="*/ 815680 w 7099876"/>
              <a:gd name="connsiteY5190" fmla="*/ 4192757 h 6802432"/>
              <a:gd name="connsiteX5191" fmla="*/ 835626 w 7099876"/>
              <a:gd name="connsiteY5191" fmla="*/ 4214063 h 6802432"/>
              <a:gd name="connsiteX5192" fmla="*/ 838228 w 7099876"/>
              <a:gd name="connsiteY5192" fmla="*/ 4213302 h 6802432"/>
              <a:gd name="connsiteX5193" fmla="*/ 860341 w 7099876"/>
              <a:gd name="connsiteY5193" fmla="*/ 4247547 h 6802432"/>
              <a:gd name="connsiteX5194" fmla="*/ 855134 w 7099876"/>
              <a:gd name="connsiteY5194" fmla="*/ 4249069 h 6802432"/>
              <a:gd name="connsiteX5195" fmla="*/ 867273 w 7099876"/>
              <a:gd name="connsiteY5195" fmla="*/ 4272661 h 6802432"/>
              <a:gd name="connsiteX5196" fmla="*/ 901960 w 7099876"/>
              <a:gd name="connsiteY5196" fmla="*/ 4316798 h 6802432"/>
              <a:gd name="connsiteX5197" fmla="*/ 894591 w 7099876"/>
              <a:gd name="connsiteY5197" fmla="*/ 4305384 h 6802432"/>
              <a:gd name="connsiteX5198" fmla="*/ 897195 w 7099876"/>
              <a:gd name="connsiteY5198" fmla="*/ 4304623 h 6802432"/>
              <a:gd name="connsiteX5199" fmla="*/ 879849 w 7099876"/>
              <a:gd name="connsiteY5199" fmla="*/ 4282552 h 6802432"/>
              <a:gd name="connsiteX5200" fmla="*/ 870314 w 7099876"/>
              <a:gd name="connsiteY5200" fmla="*/ 4258201 h 6802432"/>
              <a:gd name="connsiteX5201" fmla="*/ 878123 w 7099876"/>
              <a:gd name="connsiteY5201" fmla="*/ 4255918 h 6802432"/>
              <a:gd name="connsiteX5202" fmla="*/ 890699 w 7099876"/>
              <a:gd name="connsiteY5202" fmla="*/ 4265811 h 6802432"/>
              <a:gd name="connsiteX5203" fmla="*/ 907604 w 7099876"/>
              <a:gd name="connsiteY5203" fmla="*/ 4301578 h 6802432"/>
              <a:gd name="connsiteX5204" fmla="*/ 937523 w 7099876"/>
              <a:gd name="connsiteY5204" fmla="*/ 4333539 h 6802432"/>
              <a:gd name="connsiteX5205" fmla="*/ 934922 w 7099876"/>
              <a:gd name="connsiteY5205" fmla="*/ 4334300 h 6802432"/>
              <a:gd name="connsiteX5206" fmla="*/ 952265 w 7099876"/>
              <a:gd name="connsiteY5206" fmla="*/ 4356368 h 6802432"/>
              <a:gd name="connsiteX5207" fmla="*/ 977418 w 7099876"/>
              <a:gd name="connsiteY5207" fmla="*/ 4376155 h 6802432"/>
              <a:gd name="connsiteX5208" fmla="*/ 987390 w 7099876"/>
              <a:gd name="connsiteY5208" fmla="*/ 4386807 h 6802432"/>
              <a:gd name="connsiteX5209" fmla="*/ 982624 w 7099876"/>
              <a:gd name="connsiteY5209" fmla="*/ 4374633 h 6802432"/>
              <a:gd name="connsiteX5210" fmla="*/ 975253 w 7099876"/>
              <a:gd name="connsiteY5210" fmla="*/ 4363217 h 6802432"/>
              <a:gd name="connsiteX5211" fmla="*/ 967882 w 7099876"/>
              <a:gd name="connsiteY5211" fmla="*/ 4351801 h 6802432"/>
              <a:gd name="connsiteX5212" fmla="*/ 965280 w 7099876"/>
              <a:gd name="connsiteY5212" fmla="*/ 4352563 h 6802432"/>
              <a:gd name="connsiteX5213" fmla="*/ 957907 w 7099876"/>
              <a:gd name="connsiteY5213" fmla="*/ 4341146 h 6802432"/>
              <a:gd name="connsiteX5214" fmla="*/ 960510 w 7099876"/>
              <a:gd name="connsiteY5214" fmla="*/ 4340385 h 6802432"/>
              <a:gd name="connsiteX5215" fmla="*/ 947935 w 7099876"/>
              <a:gd name="connsiteY5215" fmla="*/ 4330494 h 6802432"/>
              <a:gd name="connsiteX5216" fmla="*/ 943167 w 7099876"/>
              <a:gd name="connsiteY5216" fmla="*/ 4318317 h 6802432"/>
              <a:gd name="connsiteX5217" fmla="*/ 926261 w 7099876"/>
              <a:gd name="connsiteY5217" fmla="*/ 4282550 h 6802432"/>
              <a:gd name="connsiteX5218" fmla="*/ 936234 w 7099876"/>
              <a:gd name="connsiteY5218" fmla="*/ 4293206 h 6802432"/>
              <a:gd name="connsiteX5219" fmla="*/ 978730 w 7099876"/>
              <a:gd name="connsiteY5219" fmla="*/ 4335057 h 6802432"/>
              <a:gd name="connsiteX5220" fmla="*/ 983498 w 7099876"/>
              <a:gd name="connsiteY5220" fmla="*/ 4347234 h 6802432"/>
              <a:gd name="connsiteX5221" fmla="*/ 996075 w 7099876"/>
              <a:gd name="connsiteY5221" fmla="*/ 4357128 h 6802432"/>
              <a:gd name="connsiteX5222" fmla="*/ 998676 w 7099876"/>
              <a:gd name="connsiteY5222" fmla="*/ 4356367 h 6802432"/>
              <a:gd name="connsiteX5223" fmla="*/ 1006048 w 7099876"/>
              <a:gd name="connsiteY5223" fmla="*/ 4367783 h 6802432"/>
              <a:gd name="connsiteX5224" fmla="*/ 1003446 w 7099876"/>
              <a:gd name="connsiteY5224" fmla="*/ 4368543 h 6802432"/>
              <a:gd name="connsiteX5225" fmla="*/ 1003006 w 7099876"/>
              <a:gd name="connsiteY5225" fmla="*/ 4382240 h 6802432"/>
              <a:gd name="connsiteX5226" fmla="*/ 992596 w 7099876"/>
              <a:gd name="connsiteY5226" fmla="*/ 4385285 h 6802432"/>
              <a:gd name="connsiteX5227" fmla="*/ 989993 w 7099876"/>
              <a:gd name="connsiteY5227" fmla="*/ 4386045 h 6802432"/>
              <a:gd name="connsiteX5228" fmla="*/ 997364 w 7099876"/>
              <a:gd name="connsiteY5228" fmla="*/ 4397461 h 6802432"/>
              <a:gd name="connsiteX5229" fmla="*/ 1007337 w 7099876"/>
              <a:gd name="connsiteY5229" fmla="*/ 4408116 h 6802432"/>
              <a:gd name="connsiteX5230" fmla="*/ 1020352 w 7099876"/>
              <a:gd name="connsiteY5230" fmla="*/ 4404310 h 6802432"/>
              <a:gd name="connsiteX5231" fmla="*/ 1037695 w 7099876"/>
              <a:gd name="connsiteY5231" fmla="*/ 4426378 h 6802432"/>
              <a:gd name="connsiteX5232" fmla="*/ 1025556 w 7099876"/>
              <a:gd name="connsiteY5232" fmla="*/ 4402787 h 6802432"/>
              <a:gd name="connsiteX5233" fmla="*/ 1042900 w 7099876"/>
              <a:gd name="connsiteY5233" fmla="*/ 4424856 h 6802432"/>
              <a:gd name="connsiteX5234" fmla="*/ 1021226 w 7099876"/>
              <a:gd name="connsiteY5234" fmla="*/ 4376913 h 6802432"/>
              <a:gd name="connsiteX5235" fmla="*/ 1056351 w 7099876"/>
              <a:gd name="connsiteY5235" fmla="*/ 4407350 h 6802432"/>
              <a:gd name="connsiteX5236" fmla="*/ 1118356 w 7099876"/>
              <a:gd name="connsiteY5236" fmla="*/ 4484211 h 6802432"/>
              <a:gd name="connsiteX5237" fmla="*/ 1125727 w 7099876"/>
              <a:gd name="connsiteY5237" fmla="*/ 4495627 h 6802432"/>
              <a:gd name="connsiteX5238" fmla="*/ 1133096 w 7099876"/>
              <a:gd name="connsiteY5238" fmla="*/ 4507039 h 6802432"/>
              <a:gd name="connsiteX5239" fmla="*/ 1130493 w 7099876"/>
              <a:gd name="connsiteY5239" fmla="*/ 4507800 h 6802432"/>
              <a:gd name="connsiteX5240" fmla="*/ 1122685 w 7099876"/>
              <a:gd name="connsiteY5240" fmla="*/ 4510085 h 6802432"/>
              <a:gd name="connsiteX5241" fmla="*/ 1114003 w 7099876"/>
              <a:gd name="connsiteY5241" fmla="*/ 4539767 h 6802432"/>
              <a:gd name="connsiteX5242" fmla="*/ 1104030 w 7099876"/>
              <a:gd name="connsiteY5242" fmla="*/ 4529112 h 6802432"/>
              <a:gd name="connsiteX5243" fmla="*/ 1091893 w 7099876"/>
              <a:gd name="connsiteY5243" fmla="*/ 4505522 h 6802432"/>
              <a:gd name="connsiteX5244" fmla="*/ 1084521 w 7099876"/>
              <a:gd name="connsiteY5244" fmla="*/ 4494106 h 6802432"/>
              <a:gd name="connsiteX5245" fmla="*/ 1079315 w 7099876"/>
              <a:gd name="connsiteY5245" fmla="*/ 4495628 h 6802432"/>
              <a:gd name="connsiteX5246" fmla="*/ 1062408 w 7099876"/>
              <a:gd name="connsiteY5246" fmla="*/ 4459862 h 6802432"/>
              <a:gd name="connsiteX5247" fmla="*/ 1047229 w 7099876"/>
              <a:gd name="connsiteY5247" fmla="*/ 4450729 h 6802432"/>
              <a:gd name="connsiteX5248" fmla="*/ 1056766 w 7099876"/>
              <a:gd name="connsiteY5248" fmla="*/ 4475083 h 6802432"/>
              <a:gd name="connsiteX5249" fmla="*/ 1046792 w 7099876"/>
              <a:gd name="connsiteY5249" fmla="*/ 4464429 h 6802432"/>
              <a:gd name="connsiteX5250" fmla="*/ 1041588 w 7099876"/>
              <a:gd name="connsiteY5250" fmla="*/ 4465950 h 6802432"/>
              <a:gd name="connsiteX5251" fmla="*/ 1071070 w 7099876"/>
              <a:gd name="connsiteY5251" fmla="*/ 4511611 h 6802432"/>
              <a:gd name="connsiteX5252" fmla="*/ 1060659 w 7099876"/>
              <a:gd name="connsiteY5252" fmla="*/ 4514656 h 6802432"/>
              <a:gd name="connsiteX5253" fmla="*/ 1070630 w 7099876"/>
              <a:gd name="connsiteY5253" fmla="*/ 4525308 h 6802432"/>
              <a:gd name="connsiteX5254" fmla="*/ 1068029 w 7099876"/>
              <a:gd name="connsiteY5254" fmla="*/ 4526070 h 6802432"/>
              <a:gd name="connsiteX5255" fmla="*/ 1065426 w 7099876"/>
              <a:gd name="connsiteY5255" fmla="*/ 4526830 h 6802432"/>
              <a:gd name="connsiteX5256" fmla="*/ 1038108 w 7099876"/>
              <a:gd name="connsiteY5256" fmla="*/ 4494108 h 6802432"/>
              <a:gd name="connsiteX5257" fmla="*/ 1035505 w 7099876"/>
              <a:gd name="connsiteY5257" fmla="*/ 4494869 h 6802432"/>
              <a:gd name="connsiteX5258" fmla="*/ 1042876 w 7099876"/>
              <a:gd name="connsiteY5258" fmla="*/ 4506285 h 6802432"/>
              <a:gd name="connsiteX5259" fmla="*/ 1050247 w 7099876"/>
              <a:gd name="connsiteY5259" fmla="*/ 4517701 h 6802432"/>
              <a:gd name="connsiteX5260" fmla="*/ 1047645 w 7099876"/>
              <a:gd name="connsiteY5260" fmla="*/ 4518462 h 6802432"/>
              <a:gd name="connsiteX5261" fmla="*/ 1040273 w 7099876"/>
              <a:gd name="connsiteY5261" fmla="*/ 4507046 h 6802432"/>
              <a:gd name="connsiteX5262" fmla="*/ 1037670 w 7099876"/>
              <a:gd name="connsiteY5262" fmla="*/ 4507807 h 6802432"/>
              <a:gd name="connsiteX5263" fmla="*/ 1074522 w 7099876"/>
              <a:gd name="connsiteY5263" fmla="*/ 4564881 h 6802432"/>
              <a:gd name="connsiteX5264" fmla="*/ 1101840 w 7099876"/>
              <a:gd name="connsiteY5264" fmla="*/ 4597603 h 6802432"/>
              <a:gd name="connsiteX5265" fmla="*/ 1114416 w 7099876"/>
              <a:gd name="connsiteY5265" fmla="*/ 4607496 h 6802432"/>
              <a:gd name="connsiteX5266" fmla="*/ 1113979 w 7099876"/>
              <a:gd name="connsiteY5266" fmla="*/ 4621195 h 6802432"/>
              <a:gd name="connsiteX5267" fmla="*/ 1090992 w 7099876"/>
              <a:gd name="connsiteY5267" fmla="*/ 4614345 h 6802432"/>
              <a:gd name="connsiteX5268" fmla="*/ 1083620 w 7099876"/>
              <a:gd name="connsiteY5268" fmla="*/ 4602931 h 6802432"/>
              <a:gd name="connsiteX5269" fmla="*/ 1088826 w 7099876"/>
              <a:gd name="connsiteY5269" fmla="*/ 4601409 h 6802432"/>
              <a:gd name="connsiteX5270" fmla="*/ 1078854 w 7099876"/>
              <a:gd name="connsiteY5270" fmla="*/ 4590757 h 6802432"/>
              <a:gd name="connsiteX5271" fmla="*/ 1074086 w 7099876"/>
              <a:gd name="connsiteY5271" fmla="*/ 4578580 h 6802432"/>
              <a:gd name="connsiteX5272" fmla="*/ 1076689 w 7099876"/>
              <a:gd name="connsiteY5272" fmla="*/ 4577818 h 6802432"/>
              <a:gd name="connsiteX5273" fmla="*/ 1079290 w 7099876"/>
              <a:gd name="connsiteY5273" fmla="*/ 4577057 h 6802432"/>
              <a:gd name="connsiteX5274" fmla="*/ 1071921 w 7099876"/>
              <a:gd name="connsiteY5274" fmla="*/ 4565641 h 6802432"/>
              <a:gd name="connsiteX5275" fmla="*/ 1031590 w 7099876"/>
              <a:gd name="connsiteY5275" fmla="*/ 4536724 h 6802432"/>
              <a:gd name="connsiteX5276" fmla="*/ 1026384 w 7099876"/>
              <a:gd name="connsiteY5276" fmla="*/ 4538247 h 6802432"/>
              <a:gd name="connsiteX5277" fmla="*/ 1020741 w 7099876"/>
              <a:gd name="connsiteY5277" fmla="*/ 4553470 h 6802432"/>
              <a:gd name="connsiteX5278" fmla="*/ 1028112 w 7099876"/>
              <a:gd name="connsiteY5278" fmla="*/ 4564885 h 6802432"/>
              <a:gd name="connsiteX5279" fmla="*/ 1015537 w 7099876"/>
              <a:gd name="connsiteY5279" fmla="*/ 4554991 h 6802432"/>
              <a:gd name="connsiteX5280" fmla="*/ 1010767 w 7099876"/>
              <a:gd name="connsiteY5280" fmla="*/ 4542815 h 6802432"/>
              <a:gd name="connsiteX5281" fmla="*/ 1008165 w 7099876"/>
              <a:gd name="connsiteY5281" fmla="*/ 4543576 h 6802432"/>
              <a:gd name="connsiteX5282" fmla="*/ 1017701 w 7099876"/>
              <a:gd name="connsiteY5282" fmla="*/ 4567929 h 6802432"/>
              <a:gd name="connsiteX5283" fmla="*/ 1009893 w 7099876"/>
              <a:gd name="connsiteY5283" fmla="*/ 4570212 h 6802432"/>
              <a:gd name="connsiteX5284" fmla="*/ 974767 w 7099876"/>
              <a:gd name="connsiteY5284" fmla="*/ 4539773 h 6802432"/>
              <a:gd name="connsiteX5285" fmla="*/ 957862 w 7099876"/>
              <a:gd name="connsiteY5285" fmla="*/ 4504007 h 6802432"/>
              <a:gd name="connsiteX5286" fmla="*/ 935311 w 7099876"/>
              <a:gd name="connsiteY5286" fmla="*/ 4483460 h 6802432"/>
              <a:gd name="connsiteX5287" fmla="*/ 920134 w 7099876"/>
              <a:gd name="connsiteY5287" fmla="*/ 4474329 h 6802432"/>
              <a:gd name="connsiteX5288" fmla="*/ 922299 w 7099876"/>
              <a:gd name="connsiteY5288" fmla="*/ 4487265 h 6802432"/>
              <a:gd name="connsiteX5289" fmla="*/ 929668 w 7099876"/>
              <a:gd name="connsiteY5289" fmla="*/ 4498680 h 6802432"/>
              <a:gd name="connsiteX5290" fmla="*/ 932272 w 7099876"/>
              <a:gd name="connsiteY5290" fmla="*/ 4497919 h 6802432"/>
              <a:gd name="connsiteX5291" fmla="*/ 939643 w 7099876"/>
              <a:gd name="connsiteY5291" fmla="*/ 4509335 h 6802432"/>
              <a:gd name="connsiteX5292" fmla="*/ 947012 w 7099876"/>
              <a:gd name="connsiteY5292" fmla="*/ 4520748 h 6802432"/>
              <a:gd name="connsiteX5293" fmla="*/ 952217 w 7099876"/>
              <a:gd name="connsiteY5293" fmla="*/ 4519226 h 6802432"/>
              <a:gd name="connsiteX5294" fmla="*/ 959588 w 7099876"/>
              <a:gd name="connsiteY5294" fmla="*/ 4530642 h 6802432"/>
              <a:gd name="connsiteX5295" fmla="*/ 962191 w 7099876"/>
              <a:gd name="connsiteY5295" fmla="*/ 4529880 h 6802432"/>
              <a:gd name="connsiteX5296" fmla="*/ 979535 w 7099876"/>
              <a:gd name="connsiteY5296" fmla="*/ 4551949 h 6802432"/>
              <a:gd name="connsiteX5297" fmla="*/ 969562 w 7099876"/>
              <a:gd name="connsiteY5297" fmla="*/ 4541296 h 6802432"/>
              <a:gd name="connsiteX5298" fmla="*/ 974328 w 7099876"/>
              <a:gd name="connsiteY5298" fmla="*/ 4553471 h 6802432"/>
              <a:gd name="connsiteX5299" fmla="*/ 956548 w 7099876"/>
              <a:gd name="connsiteY5299" fmla="*/ 4545101 h 6802432"/>
              <a:gd name="connsiteX5300" fmla="*/ 968686 w 7099876"/>
              <a:gd name="connsiteY5300" fmla="*/ 4568692 h 6802432"/>
              <a:gd name="connsiteX5301" fmla="*/ 950903 w 7099876"/>
              <a:gd name="connsiteY5301" fmla="*/ 4560320 h 6802432"/>
              <a:gd name="connsiteX5302" fmla="*/ 918383 w 7099876"/>
              <a:gd name="connsiteY5302" fmla="*/ 4529121 h 6802432"/>
              <a:gd name="connsiteX5303" fmla="*/ 891065 w 7099876"/>
              <a:gd name="connsiteY5303" fmla="*/ 4496398 h 6802432"/>
              <a:gd name="connsiteX5304" fmla="*/ 898436 w 7099876"/>
              <a:gd name="connsiteY5304" fmla="*/ 4507814 h 6802432"/>
              <a:gd name="connsiteX5305" fmla="*/ 890189 w 7099876"/>
              <a:gd name="connsiteY5305" fmla="*/ 4523797 h 6802432"/>
              <a:gd name="connsiteX5306" fmla="*/ 907534 w 7099876"/>
              <a:gd name="connsiteY5306" fmla="*/ 4545865 h 6802432"/>
              <a:gd name="connsiteX5307" fmla="*/ 907096 w 7099876"/>
              <a:gd name="connsiteY5307" fmla="*/ 4559564 h 6802432"/>
              <a:gd name="connsiteX5308" fmla="*/ 914466 w 7099876"/>
              <a:gd name="connsiteY5308" fmla="*/ 4570978 h 6802432"/>
              <a:gd name="connsiteX5309" fmla="*/ 912968 w 7099876"/>
              <a:gd name="connsiteY5309" fmla="*/ 4575021 h 6802432"/>
              <a:gd name="connsiteX5310" fmla="*/ 896685 w 7099876"/>
              <a:gd name="connsiteY5310" fmla="*/ 4562609 h 6802432"/>
              <a:gd name="connsiteX5311" fmla="*/ 889315 w 7099876"/>
              <a:gd name="connsiteY5311" fmla="*/ 4551193 h 6802432"/>
              <a:gd name="connsiteX5312" fmla="*/ 879340 w 7099876"/>
              <a:gd name="connsiteY5312" fmla="*/ 4540538 h 6802432"/>
              <a:gd name="connsiteX5313" fmla="*/ 869805 w 7099876"/>
              <a:gd name="connsiteY5313" fmla="*/ 4516187 h 6802432"/>
              <a:gd name="connsiteX5314" fmla="*/ 846818 w 7099876"/>
              <a:gd name="connsiteY5314" fmla="*/ 4509339 h 6802432"/>
              <a:gd name="connsiteX5315" fmla="*/ 832078 w 7099876"/>
              <a:gd name="connsiteY5315" fmla="*/ 4486510 h 6802432"/>
              <a:gd name="connsiteX5316" fmla="*/ 835117 w 7099876"/>
              <a:gd name="connsiteY5316" fmla="*/ 4472049 h 6802432"/>
              <a:gd name="connsiteX5317" fmla="*/ 815609 w 7099876"/>
              <a:gd name="connsiteY5317" fmla="*/ 4437044 h 6802432"/>
              <a:gd name="connsiteX5318" fmla="*/ 803033 w 7099876"/>
              <a:gd name="connsiteY5318" fmla="*/ 4427153 h 6802432"/>
              <a:gd name="connsiteX5319" fmla="*/ 800868 w 7099876"/>
              <a:gd name="connsiteY5319" fmla="*/ 4414215 h 6802432"/>
              <a:gd name="connsiteX5320" fmla="*/ 780920 w 7099876"/>
              <a:gd name="connsiteY5320" fmla="*/ 4392905 h 6802432"/>
              <a:gd name="connsiteX5321" fmla="*/ 761413 w 7099876"/>
              <a:gd name="connsiteY5321" fmla="*/ 4357900 h 6802432"/>
              <a:gd name="connsiteX5322" fmla="*/ 729328 w 7099876"/>
              <a:gd name="connsiteY5322" fmla="*/ 4313003 h 6802432"/>
              <a:gd name="connsiteX5323" fmla="*/ 741903 w 7099876"/>
              <a:gd name="connsiteY5323" fmla="*/ 4322893 h 6802432"/>
              <a:gd name="connsiteX5324" fmla="*/ 739740 w 7099876"/>
              <a:gd name="connsiteY5324" fmla="*/ 4309958 h 6802432"/>
              <a:gd name="connsiteX5325" fmla="*/ 740176 w 7099876"/>
              <a:gd name="connsiteY5325" fmla="*/ 4296259 h 6802432"/>
              <a:gd name="connsiteX5326" fmla="*/ 720230 w 7099876"/>
              <a:gd name="connsiteY5326" fmla="*/ 4274953 h 6802432"/>
              <a:gd name="connsiteX5327" fmla="*/ 708090 w 7099876"/>
              <a:gd name="connsiteY5327" fmla="*/ 4251360 h 6802432"/>
              <a:gd name="connsiteX5328" fmla="*/ 711132 w 7099876"/>
              <a:gd name="connsiteY5328" fmla="*/ 4236902 h 6802432"/>
              <a:gd name="connsiteX5329" fmla="*/ 673841 w 7099876"/>
              <a:gd name="connsiteY5329" fmla="*/ 4193525 h 6802432"/>
              <a:gd name="connsiteX5330" fmla="*/ 679484 w 7099876"/>
              <a:gd name="connsiteY5330" fmla="*/ 4178304 h 6802432"/>
              <a:gd name="connsiteX5331" fmla="*/ 672115 w 7099876"/>
              <a:gd name="connsiteY5331" fmla="*/ 4166890 h 6802432"/>
              <a:gd name="connsiteX5332" fmla="*/ 679924 w 7099876"/>
              <a:gd name="connsiteY5332" fmla="*/ 4164607 h 6802432"/>
              <a:gd name="connsiteX5333" fmla="*/ 649565 w 7099876"/>
              <a:gd name="connsiteY5333" fmla="*/ 4146342 h 6802432"/>
              <a:gd name="connsiteX5334" fmla="*/ 589725 w 7099876"/>
              <a:gd name="connsiteY5334" fmla="*/ 4082421 h 6802432"/>
              <a:gd name="connsiteX5335" fmla="*/ 580191 w 7099876"/>
              <a:gd name="connsiteY5335" fmla="*/ 4058069 h 6802432"/>
              <a:gd name="connsiteX5336" fmla="*/ 582792 w 7099876"/>
              <a:gd name="connsiteY5336" fmla="*/ 4057309 h 6802432"/>
              <a:gd name="connsiteX5337" fmla="*/ 979002 w 7099876"/>
              <a:gd name="connsiteY5337" fmla="*/ 4057234 h 6802432"/>
              <a:gd name="connsiteX5338" fmla="*/ 979134 w 7099876"/>
              <a:gd name="connsiteY5338" fmla="*/ 4057314 h 6802432"/>
              <a:gd name="connsiteX5339" fmla="*/ 978804 w 7099876"/>
              <a:gd name="connsiteY5339" fmla="*/ 4062130 h 6802432"/>
              <a:gd name="connsiteX5340" fmla="*/ 979002 w 7099876"/>
              <a:gd name="connsiteY5340" fmla="*/ 4057234 h 6802432"/>
              <a:gd name="connsiteX5341" fmla="*/ 939576 w 7099876"/>
              <a:gd name="connsiteY5341" fmla="*/ 4056410 h 6802432"/>
              <a:gd name="connsiteX5342" fmla="*/ 944413 w 7099876"/>
              <a:gd name="connsiteY5342" fmla="*/ 4060893 h 6802432"/>
              <a:gd name="connsiteX5343" fmla="*/ 949475 w 7099876"/>
              <a:gd name="connsiteY5343" fmla="*/ 4073935 h 6802432"/>
              <a:gd name="connsiteX5344" fmla="*/ 939576 w 7099876"/>
              <a:gd name="connsiteY5344" fmla="*/ 4056410 h 6802432"/>
              <a:gd name="connsiteX5345" fmla="*/ 5849990 w 7099876"/>
              <a:gd name="connsiteY5345" fmla="*/ 4055680 h 6802432"/>
              <a:gd name="connsiteX5346" fmla="*/ 5868598 w 7099876"/>
              <a:gd name="connsiteY5346" fmla="*/ 4058432 h 6802432"/>
              <a:gd name="connsiteX5347" fmla="*/ 5892907 w 7099876"/>
              <a:gd name="connsiteY5347" fmla="*/ 4057293 h 6802432"/>
              <a:gd name="connsiteX5348" fmla="*/ 5910126 w 7099876"/>
              <a:gd name="connsiteY5348" fmla="*/ 4066155 h 6802432"/>
              <a:gd name="connsiteX5349" fmla="*/ 5906579 w 7099876"/>
              <a:gd name="connsiteY5349" fmla="*/ 4071156 h 6802432"/>
              <a:gd name="connsiteX5350" fmla="*/ 5885813 w 7099876"/>
              <a:gd name="connsiteY5350" fmla="*/ 4067292 h 6802432"/>
              <a:gd name="connsiteX5351" fmla="*/ 5882268 w 7099876"/>
              <a:gd name="connsiteY5351" fmla="*/ 4072293 h 6802432"/>
              <a:gd name="connsiteX5352" fmla="*/ 5878720 w 7099876"/>
              <a:gd name="connsiteY5352" fmla="*/ 4077293 h 6802432"/>
              <a:gd name="connsiteX5353" fmla="*/ 5861506 w 7099876"/>
              <a:gd name="connsiteY5353" fmla="*/ 4068433 h 6802432"/>
              <a:gd name="connsiteX5354" fmla="*/ 5857958 w 7099876"/>
              <a:gd name="connsiteY5354" fmla="*/ 4073432 h 6802432"/>
              <a:gd name="connsiteX5355" fmla="*/ 5871628 w 7099876"/>
              <a:gd name="connsiteY5355" fmla="*/ 4087293 h 6802432"/>
              <a:gd name="connsiteX5356" fmla="*/ 5868080 w 7099876"/>
              <a:gd name="connsiteY5356" fmla="*/ 4092293 h 6802432"/>
              <a:gd name="connsiteX5357" fmla="*/ 5850866 w 7099876"/>
              <a:gd name="connsiteY5357" fmla="*/ 4083434 h 6802432"/>
              <a:gd name="connsiteX5358" fmla="*/ 5854413 w 7099876"/>
              <a:gd name="connsiteY5358" fmla="*/ 4078433 h 6802432"/>
              <a:gd name="connsiteX5359" fmla="*/ 5837197 w 7099876"/>
              <a:gd name="connsiteY5359" fmla="*/ 4069572 h 6802432"/>
              <a:gd name="connsiteX5360" fmla="*/ 5840743 w 7099876"/>
              <a:gd name="connsiteY5360" fmla="*/ 4064573 h 6802432"/>
              <a:gd name="connsiteX5361" fmla="*/ 5844291 w 7099876"/>
              <a:gd name="connsiteY5361" fmla="*/ 4059572 h 6802432"/>
              <a:gd name="connsiteX5362" fmla="*/ 5849990 w 7099876"/>
              <a:gd name="connsiteY5362" fmla="*/ 4055680 h 6802432"/>
              <a:gd name="connsiteX5363" fmla="*/ 965570 w 7099876"/>
              <a:gd name="connsiteY5363" fmla="*/ 4054707 h 6802432"/>
              <a:gd name="connsiteX5364" fmla="*/ 972903 w 7099876"/>
              <a:gd name="connsiteY5364" fmla="*/ 4066064 h 6802432"/>
              <a:gd name="connsiteX5365" fmla="*/ 997511 w 7099876"/>
              <a:gd name="connsiteY5365" fmla="*/ 4099373 h 6802432"/>
              <a:gd name="connsiteX5366" fmla="*/ 1009571 w 7099876"/>
              <a:gd name="connsiteY5366" fmla="*/ 4122851 h 6802432"/>
              <a:gd name="connsiteX5367" fmla="*/ 1028962 w 7099876"/>
              <a:gd name="connsiteY5367" fmla="*/ 4157687 h 6802432"/>
              <a:gd name="connsiteX5368" fmla="*/ 1003370 w 7099876"/>
              <a:gd name="connsiteY5368" fmla="*/ 4151668 h 6802432"/>
              <a:gd name="connsiteX5369" fmla="*/ 996038 w 7099876"/>
              <a:gd name="connsiteY5369" fmla="*/ 4140310 h 6802432"/>
              <a:gd name="connsiteX5370" fmla="*/ 983488 w 7099876"/>
              <a:gd name="connsiteY5370" fmla="*/ 4130479 h 6802432"/>
              <a:gd name="connsiteX5371" fmla="*/ 982997 w 7099876"/>
              <a:gd name="connsiteY5371" fmla="*/ 4144125 h 6802432"/>
              <a:gd name="connsiteX5372" fmla="*/ 992938 w 7099876"/>
              <a:gd name="connsiteY5372" fmla="*/ 4154719 h 6802432"/>
              <a:gd name="connsiteX5373" fmla="*/ 1004997 w 7099876"/>
              <a:gd name="connsiteY5373" fmla="*/ 4178197 h 6802432"/>
              <a:gd name="connsiteX5374" fmla="*/ 1047371 w 7099876"/>
              <a:gd name="connsiteY5374" fmla="*/ 4219813 h 6802432"/>
              <a:gd name="connsiteX5375" fmla="*/ 1056823 w 7099876"/>
              <a:gd name="connsiteY5375" fmla="*/ 4244054 h 6802432"/>
              <a:gd name="connsiteX5376" fmla="*/ 1048998 w 7099876"/>
              <a:gd name="connsiteY5376" fmla="*/ 4246343 h 6802432"/>
              <a:gd name="connsiteX5377" fmla="*/ 1056331 w 7099876"/>
              <a:gd name="connsiteY5377" fmla="*/ 4257699 h 6802432"/>
              <a:gd name="connsiteX5378" fmla="*/ 1053722 w 7099876"/>
              <a:gd name="connsiteY5378" fmla="*/ 4258463 h 6802432"/>
              <a:gd name="connsiteX5379" fmla="*/ 1041174 w 7099876"/>
              <a:gd name="connsiteY5379" fmla="*/ 4248632 h 6802432"/>
              <a:gd name="connsiteX5380" fmla="*/ 1053230 w 7099876"/>
              <a:gd name="connsiteY5380" fmla="*/ 4272108 h 6802432"/>
              <a:gd name="connsiteX5381" fmla="*/ 1028622 w 7099876"/>
              <a:gd name="connsiteY5381" fmla="*/ 4238797 h 6802432"/>
              <a:gd name="connsiteX5382" fmla="*/ 1026013 w 7099876"/>
              <a:gd name="connsiteY5382" fmla="*/ 4239560 h 6802432"/>
              <a:gd name="connsiteX5383" fmla="*/ 1018680 w 7099876"/>
              <a:gd name="connsiteY5383" fmla="*/ 4228204 h 6802432"/>
              <a:gd name="connsiteX5384" fmla="*/ 1010856 w 7099876"/>
              <a:gd name="connsiteY5384" fmla="*/ 4230493 h 6802432"/>
              <a:gd name="connsiteX5385" fmla="*/ 989347 w 7099876"/>
              <a:gd name="connsiteY5385" fmla="*/ 4182775 h 6802432"/>
              <a:gd name="connsiteX5386" fmla="*/ 982015 w 7099876"/>
              <a:gd name="connsiteY5386" fmla="*/ 4171418 h 6802432"/>
              <a:gd name="connsiteX5387" fmla="*/ 974679 w 7099876"/>
              <a:gd name="connsiteY5387" fmla="*/ 4160058 h 6802432"/>
              <a:gd name="connsiteX5388" fmla="*/ 977780 w 7099876"/>
              <a:gd name="connsiteY5388" fmla="*/ 4145650 h 6802432"/>
              <a:gd name="connsiteX5389" fmla="*/ 970446 w 7099876"/>
              <a:gd name="connsiteY5389" fmla="*/ 4134294 h 6802432"/>
              <a:gd name="connsiteX5390" fmla="*/ 962622 w 7099876"/>
              <a:gd name="connsiteY5390" fmla="*/ 4136581 h 6802432"/>
              <a:gd name="connsiteX5391" fmla="*/ 966703 w 7099876"/>
              <a:gd name="connsiteY5391" fmla="*/ 4094881 h 6802432"/>
              <a:gd name="connsiteX5392" fmla="*/ 982354 w 7099876"/>
              <a:gd name="connsiteY5392" fmla="*/ 4090304 h 6802432"/>
              <a:gd name="connsiteX5393" fmla="*/ 979745 w 7099876"/>
              <a:gd name="connsiteY5393" fmla="*/ 4091067 h 6802432"/>
              <a:gd name="connsiteX5394" fmla="*/ 977137 w 7099876"/>
              <a:gd name="connsiteY5394" fmla="*/ 4091830 h 6802432"/>
              <a:gd name="connsiteX5395" fmla="*/ 967194 w 7099876"/>
              <a:gd name="connsiteY5395" fmla="*/ 4081234 h 6802432"/>
              <a:gd name="connsiteX5396" fmla="*/ 969803 w 7099876"/>
              <a:gd name="connsiteY5396" fmla="*/ 4080471 h 6802432"/>
              <a:gd name="connsiteX5397" fmla="*/ 972411 w 7099876"/>
              <a:gd name="connsiteY5397" fmla="*/ 4079708 h 6802432"/>
              <a:gd name="connsiteX5398" fmla="*/ 975018 w 7099876"/>
              <a:gd name="connsiteY5398" fmla="*/ 4078945 h 6802432"/>
              <a:gd name="connsiteX5399" fmla="*/ 970295 w 7099876"/>
              <a:gd name="connsiteY5399" fmla="*/ 4066826 h 6802432"/>
              <a:gd name="connsiteX5400" fmla="*/ 962961 w 7099876"/>
              <a:gd name="connsiteY5400" fmla="*/ 4055469 h 6802432"/>
              <a:gd name="connsiteX5401" fmla="*/ 965570 w 7099876"/>
              <a:gd name="connsiteY5401" fmla="*/ 4054707 h 6802432"/>
              <a:gd name="connsiteX5402" fmla="*/ 979368 w 7099876"/>
              <a:gd name="connsiteY5402" fmla="*/ 4053900 h 6802432"/>
              <a:gd name="connsiteX5403" fmla="*/ 983564 w 7099876"/>
              <a:gd name="connsiteY5403" fmla="*/ 4059949 h 6802432"/>
              <a:gd name="connsiteX5404" fmla="*/ 979134 w 7099876"/>
              <a:gd name="connsiteY5404" fmla="*/ 4057314 h 6802432"/>
              <a:gd name="connsiteX5405" fmla="*/ 166379 w 7099876"/>
              <a:gd name="connsiteY5405" fmla="*/ 4052230 h 6802432"/>
              <a:gd name="connsiteX5406" fmla="*/ 177157 w 7099876"/>
              <a:gd name="connsiteY5406" fmla="*/ 4067458 h 6802432"/>
              <a:gd name="connsiteX5407" fmla="*/ 167384 w 7099876"/>
              <a:gd name="connsiteY5407" fmla="*/ 4055792 h 6802432"/>
              <a:gd name="connsiteX5408" fmla="*/ 166379 w 7099876"/>
              <a:gd name="connsiteY5408" fmla="*/ 4052230 h 6802432"/>
              <a:gd name="connsiteX5409" fmla="*/ 1502243 w 7099876"/>
              <a:gd name="connsiteY5409" fmla="*/ 4052026 h 6802432"/>
              <a:gd name="connsiteX5410" fmla="*/ 1532030 w 7099876"/>
              <a:gd name="connsiteY5410" fmla="*/ 4078980 h 6802432"/>
              <a:gd name="connsiteX5411" fmla="*/ 1533202 w 7099876"/>
              <a:gd name="connsiteY5411" fmla="*/ 4082714 h 6802432"/>
              <a:gd name="connsiteX5412" fmla="*/ 1529425 w 7099876"/>
              <a:gd name="connsiteY5412" fmla="*/ 4079742 h 6802432"/>
              <a:gd name="connsiteX5413" fmla="*/ 1533495 w 7099876"/>
              <a:gd name="connsiteY5413" fmla="*/ 4083647 h 6802432"/>
              <a:gd name="connsiteX5414" fmla="*/ 1533202 w 7099876"/>
              <a:gd name="connsiteY5414" fmla="*/ 4082714 h 6802432"/>
              <a:gd name="connsiteX5415" fmla="*/ 1542013 w 7099876"/>
              <a:gd name="connsiteY5415" fmla="*/ 4089647 h 6802432"/>
              <a:gd name="connsiteX5416" fmla="*/ 1559374 w 7099876"/>
              <a:gd name="connsiteY5416" fmla="*/ 4111741 h 6802432"/>
              <a:gd name="connsiteX5417" fmla="*/ 1556771 w 7099876"/>
              <a:gd name="connsiteY5417" fmla="*/ 4112503 h 6802432"/>
              <a:gd name="connsiteX5418" fmla="*/ 1556255 w 7099876"/>
              <a:gd name="connsiteY5418" fmla="*/ 4116049 h 6802432"/>
              <a:gd name="connsiteX5419" fmla="*/ 1531597 w 7099876"/>
              <a:gd name="connsiteY5419" fmla="*/ 4092693 h 6802432"/>
              <a:gd name="connsiteX5420" fmla="*/ 1536372 w 7099876"/>
              <a:gd name="connsiteY5420" fmla="*/ 4104882 h 6802432"/>
              <a:gd name="connsiteX5421" fmla="*/ 1521614 w 7099876"/>
              <a:gd name="connsiteY5421" fmla="*/ 4082026 h 6802432"/>
              <a:gd name="connsiteX5422" fmla="*/ 1511197 w 7099876"/>
              <a:gd name="connsiteY5422" fmla="*/ 4085073 h 6802432"/>
              <a:gd name="connsiteX5423" fmla="*/ 1502243 w 7099876"/>
              <a:gd name="connsiteY5423" fmla="*/ 4052026 h 6802432"/>
              <a:gd name="connsiteX5424" fmla="*/ 954837 w 7099876"/>
              <a:gd name="connsiteY5424" fmla="*/ 4051947 h 6802432"/>
              <a:gd name="connsiteX5425" fmla="*/ 968313 w 7099876"/>
              <a:gd name="connsiteY5425" fmla="*/ 4068426 h 6802432"/>
              <a:gd name="connsiteX5426" fmla="*/ 957599 w 7099876"/>
              <a:gd name="connsiteY5426" fmla="*/ 4057037 h 6802432"/>
              <a:gd name="connsiteX5427" fmla="*/ 954837 w 7099876"/>
              <a:gd name="connsiteY5427" fmla="*/ 4051947 h 6802432"/>
              <a:gd name="connsiteX5428" fmla="*/ 261263 w 7099876"/>
              <a:gd name="connsiteY5428" fmla="*/ 4051179 h 6802432"/>
              <a:gd name="connsiteX5429" fmla="*/ 267809 w 7099876"/>
              <a:gd name="connsiteY5429" fmla="*/ 4054256 h 6802432"/>
              <a:gd name="connsiteX5430" fmla="*/ 269924 w 7099876"/>
              <a:gd name="connsiteY5430" fmla="*/ 4066947 h 6802432"/>
              <a:gd name="connsiteX5431" fmla="*/ 272481 w 7099876"/>
              <a:gd name="connsiteY5431" fmla="*/ 4066199 h 6802432"/>
              <a:gd name="connsiteX5432" fmla="*/ 277594 w 7099876"/>
              <a:gd name="connsiteY5432" fmla="*/ 4064704 h 6802432"/>
              <a:gd name="connsiteX5433" fmla="*/ 280150 w 7099876"/>
              <a:gd name="connsiteY5433" fmla="*/ 4063956 h 6802432"/>
              <a:gd name="connsiteX5434" fmla="*/ 286311 w 7099876"/>
              <a:gd name="connsiteY5434" fmla="*/ 4078794 h 6802432"/>
              <a:gd name="connsiteX5435" fmla="*/ 279711 w 7099876"/>
              <a:gd name="connsiteY5435" fmla="*/ 4077396 h 6802432"/>
              <a:gd name="connsiteX5436" fmla="*/ 277155 w 7099876"/>
              <a:gd name="connsiteY5436" fmla="*/ 4078145 h 6802432"/>
              <a:gd name="connsiteX5437" fmla="*/ 274598 w 7099876"/>
              <a:gd name="connsiteY5437" fmla="*/ 4078892 h 6802432"/>
              <a:gd name="connsiteX5438" fmla="*/ 260139 w 7099876"/>
              <a:gd name="connsiteY5438" fmla="*/ 4056499 h 6802432"/>
              <a:gd name="connsiteX5439" fmla="*/ 261263 w 7099876"/>
              <a:gd name="connsiteY5439" fmla="*/ 4051179 h 6802432"/>
              <a:gd name="connsiteX5440" fmla="*/ 5945222 w 7099876"/>
              <a:gd name="connsiteY5440" fmla="*/ 4050961 h 6802432"/>
              <a:gd name="connsiteX5441" fmla="*/ 5963649 w 7099876"/>
              <a:gd name="connsiteY5441" fmla="*/ 4060443 h 6802432"/>
              <a:gd name="connsiteX5442" fmla="*/ 5938384 w 7099876"/>
              <a:gd name="connsiteY5442" fmla="*/ 4060602 h 6802432"/>
              <a:gd name="connsiteX5443" fmla="*/ 5945222 w 7099876"/>
              <a:gd name="connsiteY5443" fmla="*/ 4050961 h 6802432"/>
              <a:gd name="connsiteX5444" fmla="*/ 516657 w 7099876"/>
              <a:gd name="connsiteY5444" fmla="*/ 4050458 h 6802432"/>
              <a:gd name="connsiteX5445" fmla="*/ 522032 w 7099876"/>
              <a:gd name="connsiteY5445" fmla="*/ 4063408 h 6802432"/>
              <a:gd name="connsiteX5446" fmla="*/ 518535 w 7099876"/>
              <a:gd name="connsiteY5446" fmla="*/ 4062615 h 6802432"/>
              <a:gd name="connsiteX5447" fmla="*/ 509121 w 7099876"/>
              <a:gd name="connsiteY5447" fmla="*/ 4052662 h 6802432"/>
              <a:gd name="connsiteX5448" fmla="*/ 516657 w 7099876"/>
              <a:gd name="connsiteY5448" fmla="*/ 4050458 h 6802432"/>
              <a:gd name="connsiteX5449" fmla="*/ 946886 w 7099876"/>
              <a:gd name="connsiteY5449" fmla="*/ 4045648 h 6802432"/>
              <a:gd name="connsiteX5450" fmla="*/ 954773 w 7099876"/>
              <a:gd name="connsiteY5450" fmla="*/ 4057864 h 6802432"/>
              <a:gd name="connsiteX5451" fmla="*/ 951948 w 7099876"/>
              <a:gd name="connsiteY5451" fmla="*/ 4058690 h 6802432"/>
              <a:gd name="connsiteX5452" fmla="*/ 944061 w 7099876"/>
              <a:gd name="connsiteY5452" fmla="*/ 4046474 h 6802432"/>
              <a:gd name="connsiteX5453" fmla="*/ 946886 w 7099876"/>
              <a:gd name="connsiteY5453" fmla="*/ 4045648 h 6802432"/>
              <a:gd name="connsiteX5454" fmla="*/ 547230 w 7099876"/>
              <a:gd name="connsiteY5454" fmla="*/ 4040566 h 6802432"/>
              <a:gd name="connsiteX5455" fmla="*/ 606631 w 7099876"/>
              <a:gd name="connsiteY5455" fmla="*/ 4118187 h 6802432"/>
              <a:gd name="connsiteX5456" fmla="*/ 616167 w 7099876"/>
              <a:gd name="connsiteY5456" fmla="*/ 4142542 h 6802432"/>
              <a:gd name="connsiteX5457" fmla="*/ 628743 w 7099876"/>
              <a:gd name="connsiteY5457" fmla="*/ 4152432 h 6802432"/>
              <a:gd name="connsiteX5458" fmla="*/ 630907 w 7099876"/>
              <a:gd name="connsiteY5458" fmla="*/ 4165370 h 6802432"/>
              <a:gd name="connsiteX5459" fmla="*/ 643484 w 7099876"/>
              <a:gd name="connsiteY5459" fmla="*/ 4175265 h 6802432"/>
              <a:gd name="connsiteX5460" fmla="*/ 648251 w 7099876"/>
              <a:gd name="connsiteY5460" fmla="*/ 4187437 h 6802432"/>
              <a:gd name="connsiteX5461" fmla="*/ 645648 w 7099876"/>
              <a:gd name="connsiteY5461" fmla="*/ 4188199 h 6802432"/>
              <a:gd name="connsiteX5462" fmla="*/ 667760 w 7099876"/>
              <a:gd name="connsiteY5462" fmla="*/ 4222443 h 6802432"/>
              <a:gd name="connsiteX5463" fmla="*/ 682939 w 7099876"/>
              <a:gd name="connsiteY5463" fmla="*/ 4231576 h 6802432"/>
              <a:gd name="connsiteX5464" fmla="*/ 675130 w 7099876"/>
              <a:gd name="connsiteY5464" fmla="*/ 4233859 h 6802432"/>
              <a:gd name="connsiteX5465" fmla="*/ 719354 w 7099876"/>
              <a:gd name="connsiteY5465" fmla="*/ 4302348 h 6802432"/>
              <a:gd name="connsiteX5466" fmla="*/ 734094 w 7099876"/>
              <a:gd name="connsiteY5466" fmla="*/ 4325178 h 6802432"/>
              <a:gd name="connsiteX5467" fmla="*/ 721520 w 7099876"/>
              <a:gd name="connsiteY5467" fmla="*/ 4315286 h 6802432"/>
              <a:gd name="connsiteX5468" fmla="*/ 716752 w 7099876"/>
              <a:gd name="connsiteY5468" fmla="*/ 4303109 h 6802432"/>
              <a:gd name="connsiteX5469" fmla="*/ 711547 w 7099876"/>
              <a:gd name="connsiteY5469" fmla="*/ 4304632 h 6802432"/>
              <a:gd name="connsiteX5470" fmla="*/ 763141 w 7099876"/>
              <a:gd name="connsiteY5470" fmla="*/ 4384536 h 6802432"/>
              <a:gd name="connsiteX5471" fmla="*/ 743632 w 7099876"/>
              <a:gd name="connsiteY5471" fmla="*/ 4349531 h 6802432"/>
              <a:gd name="connsiteX5472" fmla="*/ 756207 w 7099876"/>
              <a:gd name="connsiteY5472" fmla="*/ 4359422 h 6802432"/>
              <a:gd name="connsiteX5473" fmla="*/ 800432 w 7099876"/>
              <a:gd name="connsiteY5473" fmla="*/ 4427914 h 6802432"/>
              <a:gd name="connsiteX5474" fmla="*/ 827309 w 7099876"/>
              <a:gd name="connsiteY5474" fmla="*/ 4474333 h 6802432"/>
              <a:gd name="connsiteX5475" fmla="*/ 792623 w 7099876"/>
              <a:gd name="connsiteY5475" fmla="*/ 4430197 h 6802432"/>
              <a:gd name="connsiteX5476" fmla="*/ 819501 w 7099876"/>
              <a:gd name="connsiteY5476" fmla="*/ 4476616 h 6802432"/>
              <a:gd name="connsiteX5477" fmla="*/ 814295 w 7099876"/>
              <a:gd name="connsiteY5477" fmla="*/ 4478138 h 6802432"/>
              <a:gd name="connsiteX5478" fmla="*/ 809529 w 7099876"/>
              <a:gd name="connsiteY5478" fmla="*/ 4465964 h 6802432"/>
              <a:gd name="connsiteX5479" fmla="*/ 773965 w 7099876"/>
              <a:gd name="connsiteY5479" fmla="*/ 4449222 h 6802432"/>
              <a:gd name="connsiteX5480" fmla="*/ 746648 w 7099876"/>
              <a:gd name="connsiteY5480" fmla="*/ 4416500 h 6802432"/>
              <a:gd name="connsiteX5481" fmla="*/ 741442 w 7099876"/>
              <a:gd name="connsiteY5481" fmla="*/ 4418022 h 6802432"/>
              <a:gd name="connsiteX5482" fmla="*/ 776131 w 7099876"/>
              <a:gd name="connsiteY5482" fmla="*/ 4462160 h 6802432"/>
              <a:gd name="connsiteX5483" fmla="*/ 786541 w 7099876"/>
              <a:gd name="connsiteY5483" fmla="*/ 4459116 h 6802432"/>
              <a:gd name="connsiteX5484" fmla="*/ 811693 w 7099876"/>
              <a:gd name="connsiteY5484" fmla="*/ 4478900 h 6802432"/>
              <a:gd name="connsiteX5485" fmla="*/ 823393 w 7099876"/>
              <a:gd name="connsiteY5485" fmla="*/ 4516189 h 6802432"/>
              <a:gd name="connsiteX5486" fmla="*/ 842902 w 7099876"/>
              <a:gd name="connsiteY5486" fmla="*/ 4551194 h 6802432"/>
              <a:gd name="connsiteX5487" fmla="*/ 829888 w 7099876"/>
              <a:gd name="connsiteY5487" fmla="*/ 4555000 h 6802432"/>
              <a:gd name="connsiteX5488" fmla="*/ 815149 w 7099876"/>
              <a:gd name="connsiteY5488" fmla="*/ 4532172 h 6802432"/>
              <a:gd name="connsiteX5489" fmla="*/ 809943 w 7099876"/>
              <a:gd name="connsiteY5489" fmla="*/ 4533694 h 6802432"/>
              <a:gd name="connsiteX5490" fmla="*/ 829451 w 7099876"/>
              <a:gd name="connsiteY5490" fmla="*/ 4568700 h 6802432"/>
              <a:gd name="connsiteX5491" fmla="*/ 826849 w 7099876"/>
              <a:gd name="connsiteY5491" fmla="*/ 4569461 h 6802432"/>
              <a:gd name="connsiteX5492" fmla="*/ 816874 w 7099876"/>
              <a:gd name="connsiteY5492" fmla="*/ 4558806 h 6802432"/>
              <a:gd name="connsiteX5493" fmla="*/ 804737 w 7099876"/>
              <a:gd name="connsiteY5493" fmla="*/ 4535216 h 6802432"/>
              <a:gd name="connsiteX5494" fmla="*/ 789557 w 7099876"/>
              <a:gd name="connsiteY5494" fmla="*/ 4526084 h 6802432"/>
              <a:gd name="connsiteX5495" fmla="*/ 789121 w 7099876"/>
              <a:gd name="connsiteY5495" fmla="*/ 4539783 h 6802432"/>
              <a:gd name="connsiteX5496" fmla="*/ 765696 w 7099876"/>
              <a:gd name="connsiteY5496" fmla="*/ 4546633 h 6802432"/>
              <a:gd name="connsiteX5497" fmla="*/ 770463 w 7099876"/>
              <a:gd name="connsiteY5497" fmla="*/ 4558810 h 6802432"/>
              <a:gd name="connsiteX5498" fmla="*/ 787808 w 7099876"/>
              <a:gd name="connsiteY5498" fmla="*/ 4580878 h 6802432"/>
              <a:gd name="connsiteX5499" fmla="*/ 797781 w 7099876"/>
              <a:gd name="connsiteY5499" fmla="*/ 4591533 h 6802432"/>
              <a:gd name="connsiteX5500" fmla="*/ 805151 w 7099876"/>
              <a:gd name="connsiteY5500" fmla="*/ 4602946 h 6802432"/>
              <a:gd name="connsiteX5501" fmla="*/ 795179 w 7099876"/>
              <a:gd name="connsiteY5501" fmla="*/ 4592294 h 6802432"/>
              <a:gd name="connsiteX5502" fmla="*/ 782602 w 7099876"/>
              <a:gd name="connsiteY5502" fmla="*/ 4582400 h 6802432"/>
              <a:gd name="connsiteX5503" fmla="*/ 770025 w 7099876"/>
              <a:gd name="connsiteY5503" fmla="*/ 4572507 h 6802432"/>
              <a:gd name="connsiteX5504" fmla="*/ 769588 w 7099876"/>
              <a:gd name="connsiteY5504" fmla="*/ 4586206 h 6802432"/>
              <a:gd name="connsiteX5505" fmla="*/ 764819 w 7099876"/>
              <a:gd name="connsiteY5505" fmla="*/ 4574029 h 6802432"/>
              <a:gd name="connsiteX5506" fmla="*/ 740105 w 7099876"/>
              <a:gd name="connsiteY5506" fmla="*/ 4540545 h 6802432"/>
              <a:gd name="connsiteX5507" fmla="*/ 711914 w 7099876"/>
              <a:gd name="connsiteY5507" fmla="*/ 4535221 h 6802432"/>
              <a:gd name="connsiteX5508" fmla="*/ 714079 w 7099876"/>
              <a:gd name="connsiteY5508" fmla="*/ 4548157 h 6802432"/>
              <a:gd name="connsiteX5509" fmla="*/ 721450 w 7099876"/>
              <a:gd name="connsiteY5509" fmla="*/ 4559573 h 6802432"/>
              <a:gd name="connsiteX5510" fmla="*/ 718846 w 7099876"/>
              <a:gd name="connsiteY5510" fmla="*/ 4560334 h 6802432"/>
              <a:gd name="connsiteX5511" fmla="*/ 711475 w 7099876"/>
              <a:gd name="connsiteY5511" fmla="*/ 4548918 h 6802432"/>
              <a:gd name="connsiteX5512" fmla="*/ 688490 w 7099876"/>
              <a:gd name="connsiteY5512" fmla="*/ 4542073 h 6802432"/>
              <a:gd name="connsiteX5513" fmla="*/ 681118 w 7099876"/>
              <a:gd name="connsiteY5513" fmla="*/ 4530656 h 6802432"/>
              <a:gd name="connsiteX5514" fmla="*/ 685887 w 7099876"/>
              <a:gd name="connsiteY5514" fmla="*/ 4542834 h 6802432"/>
              <a:gd name="connsiteX5515" fmla="*/ 675913 w 7099876"/>
              <a:gd name="connsiteY5515" fmla="*/ 4532180 h 6802432"/>
              <a:gd name="connsiteX5516" fmla="*/ 677640 w 7099876"/>
              <a:gd name="connsiteY5516" fmla="*/ 4558814 h 6802432"/>
              <a:gd name="connsiteX5517" fmla="*/ 642077 w 7099876"/>
              <a:gd name="connsiteY5517" fmla="*/ 4542074 h 6802432"/>
              <a:gd name="connsiteX5518" fmla="*/ 646846 w 7099876"/>
              <a:gd name="connsiteY5518" fmla="*/ 4554250 h 6802432"/>
              <a:gd name="connsiteX5519" fmla="*/ 668957 w 7099876"/>
              <a:gd name="connsiteY5519" fmla="*/ 4588495 h 6802432"/>
              <a:gd name="connsiteX5520" fmla="*/ 638597 w 7099876"/>
              <a:gd name="connsiteY5520" fmla="*/ 4570231 h 6802432"/>
              <a:gd name="connsiteX5521" fmla="*/ 645969 w 7099876"/>
              <a:gd name="connsiteY5521" fmla="*/ 4581646 h 6802432"/>
              <a:gd name="connsiteX5522" fmla="*/ 622982 w 7099876"/>
              <a:gd name="connsiteY5522" fmla="*/ 4574797 h 6802432"/>
              <a:gd name="connsiteX5523" fmla="*/ 596955 w 7099876"/>
              <a:gd name="connsiteY5523" fmla="*/ 4582410 h 6802432"/>
              <a:gd name="connsiteX5524" fmla="*/ 596080 w 7099876"/>
              <a:gd name="connsiteY5524" fmla="*/ 4609808 h 6802432"/>
              <a:gd name="connsiteX5525" fmla="*/ 583503 w 7099876"/>
              <a:gd name="connsiteY5525" fmla="*/ 4599914 h 6802432"/>
              <a:gd name="connsiteX5526" fmla="*/ 588272 w 7099876"/>
              <a:gd name="connsiteY5526" fmla="*/ 4612091 h 6802432"/>
              <a:gd name="connsiteX5527" fmla="*/ 628164 w 7099876"/>
              <a:gd name="connsiteY5527" fmla="*/ 4654705 h 6802432"/>
              <a:gd name="connsiteX5528" fmla="*/ 623398 w 7099876"/>
              <a:gd name="connsiteY5528" fmla="*/ 4642530 h 6802432"/>
              <a:gd name="connsiteX5529" fmla="*/ 648110 w 7099876"/>
              <a:gd name="connsiteY5529" fmla="*/ 4676013 h 6802432"/>
              <a:gd name="connsiteX5530" fmla="*/ 635536 w 7099876"/>
              <a:gd name="connsiteY5530" fmla="*/ 4666119 h 6802432"/>
              <a:gd name="connsiteX5531" fmla="*/ 647673 w 7099876"/>
              <a:gd name="connsiteY5531" fmla="*/ 4689710 h 6802432"/>
              <a:gd name="connsiteX5532" fmla="*/ 630328 w 7099876"/>
              <a:gd name="connsiteY5532" fmla="*/ 4667642 h 6802432"/>
              <a:gd name="connsiteX5533" fmla="*/ 609945 w 7099876"/>
              <a:gd name="connsiteY5533" fmla="*/ 4660034 h 6802432"/>
              <a:gd name="connsiteX5534" fmla="*/ 587833 w 7099876"/>
              <a:gd name="connsiteY5534" fmla="*/ 4625787 h 6802432"/>
              <a:gd name="connsiteX5535" fmla="*/ 572217 w 7099876"/>
              <a:gd name="connsiteY5535" fmla="*/ 4630355 h 6802432"/>
              <a:gd name="connsiteX5536" fmla="*/ 553062 w 7099876"/>
              <a:gd name="connsiteY5536" fmla="*/ 4624650 h 6802432"/>
              <a:gd name="connsiteX5537" fmla="*/ 551834 w 7099876"/>
              <a:gd name="connsiteY5537" fmla="*/ 4622747 h 6802432"/>
              <a:gd name="connsiteX5538" fmla="*/ 549231 w 7099876"/>
              <a:gd name="connsiteY5538" fmla="*/ 4623508 h 6802432"/>
              <a:gd name="connsiteX5539" fmla="*/ 539257 w 7099876"/>
              <a:gd name="connsiteY5539" fmla="*/ 4612854 h 6802432"/>
              <a:gd name="connsiteX5540" fmla="*/ 546189 w 7099876"/>
              <a:gd name="connsiteY5540" fmla="*/ 4637966 h 6802432"/>
              <a:gd name="connsiteX5541" fmla="*/ 513666 w 7099876"/>
              <a:gd name="connsiteY5541" fmla="*/ 4606767 h 6802432"/>
              <a:gd name="connsiteX5542" fmla="*/ 511503 w 7099876"/>
              <a:gd name="connsiteY5542" fmla="*/ 4593831 h 6802432"/>
              <a:gd name="connsiteX5543" fmla="*/ 496761 w 7099876"/>
              <a:gd name="connsiteY5543" fmla="*/ 4570999 h 6802432"/>
              <a:gd name="connsiteX5544" fmla="*/ 484185 w 7099876"/>
              <a:gd name="connsiteY5544" fmla="*/ 4561109 h 6802432"/>
              <a:gd name="connsiteX5545" fmla="*/ 472046 w 7099876"/>
              <a:gd name="connsiteY5545" fmla="*/ 4537517 h 6802432"/>
              <a:gd name="connsiteX5546" fmla="*/ 474212 w 7099876"/>
              <a:gd name="connsiteY5546" fmla="*/ 4550454 h 6802432"/>
              <a:gd name="connsiteX5547" fmla="*/ 464239 w 7099876"/>
              <a:gd name="connsiteY5547" fmla="*/ 4539799 h 6802432"/>
              <a:gd name="connsiteX5548" fmla="*/ 466404 w 7099876"/>
              <a:gd name="connsiteY5548" fmla="*/ 4552737 h 6802432"/>
              <a:gd name="connsiteX5549" fmla="*/ 458157 w 7099876"/>
              <a:gd name="connsiteY5549" fmla="*/ 4568720 h 6802432"/>
              <a:gd name="connsiteX5550" fmla="*/ 465528 w 7099876"/>
              <a:gd name="connsiteY5550" fmla="*/ 4580134 h 6802432"/>
              <a:gd name="connsiteX5551" fmla="*/ 478104 w 7099876"/>
              <a:gd name="connsiteY5551" fmla="*/ 4590027 h 6802432"/>
              <a:gd name="connsiteX5552" fmla="*/ 483747 w 7099876"/>
              <a:gd name="connsiteY5552" fmla="*/ 4574806 h 6802432"/>
              <a:gd name="connsiteX5553" fmla="*/ 508462 w 7099876"/>
              <a:gd name="connsiteY5553" fmla="*/ 4608289 h 6802432"/>
              <a:gd name="connsiteX5554" fmla="*/ 503256 w 7099876"/>
              <a:gd name="connsiteY5554" fmla="*/ 4609811 h 6802432"/>
              <a:gd name="connsiteX5555" fmla="*/ 507586 w 7099876"/>
              <a:gd name="connsiteY5555" fmla="*/ 4635687 h 6802432"/>
              <a:gd name="connsiteX5556" fmla="*/ 489803 w 7099876"/>
              <a:gd name="connsiteY5556" fmla="*/ 4627316 h 6802432"/>
              <a:gd name="connsiteX5557" fmla="*/ 483703 w 7099876"/>
              <a:gd name="connsiteY5557" fmla="*/ 4636734 h 6802432"/>
              <a:gd name="connsiteX5558" fmla="*/ 484004 w 7099876"/>
              <a:gd name="connsiteY5558" fmla="*/ 4640547 h 6802432"/>
              <a:gd name="connsiteX5559" fmla="*/ 476790 w 7099876"/>
              <a:gd name="connsiteY5559" fmla="*/ 4631121 h 6802432"/>
              <a:gd name="connsiteX5560" fmla="*/ 476353 w 7099876"/>
              <a:gd name="connsiteY5560" fmla="*/ 4644821 h 6802432"/>
              <a:gd name="connsiteX5561" fmla="*/ 483724 w 7099876"/>
              <a:gd name="connsiteY5561" fmla="*/ 4656234 h 6802432"/>
              <a:gd name="connsiteX5562" fmla="*/ 458135 w 7099876"/>
              <a:gd name="connsiteY5562" fmla="*/ 4650150 h 6802432"/>
              <a:gd name="connsiteX5563" fmla="*/ 462901 w 7099876"/>
              <a:gd name="connsiteY5563" fmla="*/ 4662324 h 6802432"/>
              <a:gd name="connsiteX5564" fmla="*/ 460299 w 7099876"/>
              <a:gd name="connsiteY5564" fmla="*/ 4663084 h 6802432"/>
              <a:gd name="connsiteX5565" fmla="*/ 457695 w 7099876"/>
              <a:gd name="connsiteY5565" fmla="*/ 4663846 h 6802432"/>
              <a:gd name="connsiteX5566" fmla="*/ 457258 w 7099876"/>
              <a:gd name="connsiteY5566" fmla="*/ 4677545 h 6802432"/>
              <a:gd name="connsiteX5567" fmla="*/ 419530 w 7099876"/>
              <a:gd name="connsiteY5567" fmla="*/ 4647867 h 6802432"/>
              <a:gd name="connsiteX5568" fmla="*/ 429940 w 7099876"/>
              <a:gd name="connsiteY5568" fmla="*/ 4644822 h 6802432"/>
              <a:gd name="connsiteX5569" fmla="*/ 422570 w 7099876"/>
              <a:gd name="connsiteY5569" fmla="*/ 4633408 h 6802432"/>
              <a:gd name="connsiteX5570" fmla="*/ 435147 w 7099876"/>
              <a:gd name="connsiteY5570" fmla="*/ 4643301 h 6802432"/>
              <a:gd name="connsiteX5571" fmla="*/ 427776 w 7099876"/>
              <a:gd name="connsiteY5571" fmla="*/ 4631885 h 6802432"/>
              <a:gd name="connsiteX5572" fmla="*/ 422570 w 7099876"/>
              <a:gd name="connsiteY5572" fmla="*/ 4633408 h 6802432"/>
              <a:gd name="connsiteX5573" fmla="*/ 397856 w 7099876"/>
              <a:gd name="connsiteY5573" fmla="*/ 4599924 h 6802432"/>
              <a:gd name="connsiteX5574" fmla="*/ 402624 w 7099876"/>
              <a:gd name="connsiteY5574" fmla="*/ 4612101 h 6802432"/>
              <a:gd name="connsiteX5575" fmla="*/ 390048 w 7099876"/>
              <a:gd name="connsiteY5575" fmla="*/ 4602207 h 6802432"/>
              <a:gd name="connsiteX5576" fmla="*/ 387883 w 7099876"/>
              <a:gd name="connsiteY5576" fmla="*/ 4589272 h 6802432"/>
              <a:gd name="connsiteX5577" fmla="*/ 365772 w 7099876"/>
              <a:gd name="connsiteY5577" fmla="*/ 4555027 h 6802432"/>
              <a:gd name="connsiteX5578" fmla="*/ 353196 w 7099876"/>
              <a:gd name="connsiteY5578" fmla="*/ 4545134 h 6802432"/>
              <a:gd name="connsiteX5579" fmla="*/ 333688 w 7099876"/>
              <a:gd name="connsiteY5579" fmla="*/ 4510128 h 6802432"/>
              <a:gd name="connsiteX5580" fmla="*/ 353631 w 7099876"/>
              <a:gd name="connsiteY5580" fmla="*/ 4531435 h 6802432"/>
              <a:gd name="connsiteX5581" fmla="*/ 351468 w 7099876"/>
              <a:gd name="connsiteY5581" fmla="*/ 4518496 h 6802432"/>
              <a:gd name="connsiteX5582" fmla="*/ 348865 w 7099876"/>
              <a:gd name="connsiteY5582" fmla="*/ 4519257 h 6802432"/>
              <a:gd name="connsiteX5583" fmla="*/ 324150 w 7099876"/>
              <a:gd name="connsiteY5583" fmla="*/ 4485774 h 6802432"/>
              <a:gd name="connsiteX5584" fmla="*/ 336727 w 7099876"/>
              <a:gd name="connsiteY5584" fmla="*/ 4495668 h 6802432"/>
              <a:gd name="connsiteX5585" fmla="*/ 344098 w 7099876"/>
              <a:gd name="connsiteY5585" fmla="*/ 4507083 h 6802432"/>
              <a:gd name="connsiteX5586" fmla="*/ 354069 w 7099876"/>
              <a:gd name="connsiteY5586" fmla="*/ 4517735 h 6802432"/>
              <a:gd name="connsiteX5587" fmla="*/ 370127 w 7099876"/>
              <a:gd name="connsiteY5587" fmla="*/ 4499472 h 6802432"/>
              <a:gd name="connsiteX5588" fmla="*/ 345411 w 7099876"/>
              <a:gd name="connsiteY5588" fmla="*/ 4465988 h 6802432"/>
              <a:gd name="connsiteX5589" fmla="*/ 345847 w 7099876"/>
              <a:gd name="connsiteY5589" fmla="*/ 4452289 h 6802432"/>
              <a:gd name="connsiteX5590" fmla="*/ 348452 w 7099876"/>
              <a:gd name="connsiteY5590" fmla="*/ 4451528 h 6802432"/>
              <a:gd name="connsiteX5591" fmla="*/ 336314 w 7099876"/>
              <a:gd name="connsiteY5591" fmla="*/ 4427938 h 6802432"/>
              <a:gd name="connsiteX5592" fmla="*/ 341519 w 7099876"/>
              <a:gd name="connsiteY5592" fmla="*/ 4426416 h 6802432"/>
              <a:gd name="connsiteX5593" fmla="*/ 351491 w 7099876"/>
              <a:gd name="connsiteY5593" fmla="*/ 4437068 h 6802432"/>
              <a:gd name="connsiteX5594" fmla="*/ 354532 w 7099876"/>
              <a:gd name="connsiteY5594" fmla="*/ 4422610 h 6802432"/>
              <a:gd name="connsiteX5595" fmla="*/ 351931 w 7099876"/>
              <a:gd name="connsiteY5595" fmla="*/ 4423370 h 6802432"/>
              <a:gd name="connsiteX5596" fmla="*/ 369273 w 7099876"/>
              <a:gd name="connsiteY5596" fmla="*/ 4445438 h 6802432"/>
              <a:gd name="connsiteX5597" fmla="*/ 372313 w 7099876"/>
              <a:gd name="connsiteY5597" fmla="*/ 4430979 h 6802432"/>
              <a:gd name="connsiteX5598" fmla="*/ 347599 w 7099876"/>
              <a:gd name="connsiteY5598" fmla="*/ 4397495 h 6802432"/>
              <a:gd name="connsiteX5599" fmla="*/ 370149 w 7099876"/>
              <a:gd name="connsiteY5599" fmla="*/ 4418043 h 6802432"/>
              <a:gd name="connsiteX5600" fmla="*/ 353681 w 7099876"/>
              <a:gd name="connsiteY5600" fmla="*/ 4368577 h 6802432"/>
              <a:gd name="connsiteX5601" fmla="*/ 366257 w 7099876"/>
              <a:gd name="connsiteY5601" fmla="*/ 4378471 h 6802432"/>
              <a:gd name="connsiteX5602" fmla="*/ 358886 w 7099876"/>
              <a:gd name="connsiteY5602" fmla="*/ 4367054 h 6802432"/>
              <a:gd name="connsiteX5603" fmla="*/ 361489 w 7099876"/>
              <a:gd name="connsiteY5603" fmla="*/ 4366293 h 6802432"/>
              <a:gd name="connsiteX5604" fmla="*/ 354118 w 7099876"/>
              <a:gd name="connsiteY5604" fmla="*/ 4354877 h 6802432"/>
              <a:gd name="connsiteX5605" fmla="*/ 338941 w 7099876"/>
              <a:gd name="connsiteY5605" fmla="*/ 4345747 h 6802432"/>
              <a:gd name="connsiteX5606" fmla="*/ 324636 w 7099876"/>
              <a:gd name="connsiteY5606" fmla="*/ 4309220 h 6802432"/>
              <a:gd name="connsiteX5607" fmla="*/ 332445 w 7099876"/>
              <a:gd name="connsiteY5607" fmla="*/ 4306937 h 6802432"/>
              <a:gd name="connsiteX5608" fmla="*/ 325074 w 7099876"/>
              <a:gd name="connsiteY5608" fmla="*/ 4295521 h 6802432"/>
              <a:gd name="connsiteX5609" fmla="*/ 327676 w 7099876"/>
              <a:gd name="connsiteY5609" fmla="*/ 4294759 h 6802432"/>
              <a:gd name="connsiteX5610" fmla="*/ 335047 w 7099876"/>
              <a:gd name="connsiteY5610" fmla="*/ 4306175 h 6802432"/>
              <a:gd name="connsiteX5611" fmla="*/ 342416 w 7099876"/>
              <a:gd name="connsiteY5611" fmla="*/ 4317588 h 6802432"/>
              <a:gd name="connsiteX5612" fmla="*/ 362802 w 7099876"/>
              <a:gd name="connsiteY5612" fmla="*/ 4325199 h 6802432"/>
              <a:gd name="connsiteX5613" fmla="*/ 387516 w 7099876"/>
              <a:gd name="connsiteY5613" fmla="*/ 4358681 h 6802432"/>
              <a:gd name="connsiteX5614" fmla="*/ 394886 w 7099876"/>
              <a:gd name="connsiteY5614" fmla="*/ 4370097 h 6802432"/>
              <a:gd name="connsiteX5615" fmla="*/ 407463 w 7099876"/>
              <a:gd name="connsiteY5615" fmla="*/ 4379988 h 6802432"/>
              <a:gd name="connsiteX5616" fmla="*/ 400530 w 7099876"/>
              <a:gd name="connsiteY5616" fmla="*/ 4354876 h 6802432"/>
              <a:gd name="connsiteX5617" fmla="*/ 418312 w 7099876"/>
              <a:gd name="connsiteY5617" fmla="*/ 4363247 h 6802432"/>
              <a:gd name="connsiteX5618" fmla="*/ 391432 w 7099876"/>
              <a:gd name="connsiteY5618" fmla="*/ 4316825 h 6802432"/>
              <a:gd name="connsiteX5619" fmla="*/ 396200 w 7099876"/>
              <a:gd name="connsiteY5619" fmla="*/ 4329002 h 6802432"/>
              <a:gd name="connsiteX5620" fmla="*/ 368883 w 7099876"/>
              <a:gd name="connsiteY5620" fmla="*/ 4296280 h 6802432"/>
              <a:gd name="connsiteX5621" fmla="*/ 364552 w 7099876"/>
              <a:gd name="connsiteY5621" fmla="*/ 4270404 h 6802432"/>
              <a:gd name="connsiteX5622" fmla="*/ 381897 w 7099876"/>
              <a:gd name="connsiteY5622" fmla="*/ 4292474 h 6802432"/>
              <a:gd name="connsiteX5623" fmla="*/ 374962 w 7099876"/>
              <a:gd name="connsiteY5623" fmla="*/ 4267359 h 6802432"/>
              <a:gd name="connsiteX5624" fmla="*/ 380168 w 7099876"/>
              <a:gd name="connsiteY5624" fmla="*/ 4265837 h 6802432"/>
              <a:gd name="connsiteX5625" fmla="*/ 402281 w 7099876"/>
              <a:gd name="connsiteY5625" fmla="*/ 4300081 h 6802432"/>
              <a:gd name="connsiteX5626" fmla="*/ 400116 w 7099876"/>
              <a:gd name="connsiteY5626" fmla="*/ 4287146 h 6802432"/>
              <a:gd name="connsiteX5627" fmla="*/ 424829 w 7099876"/>
              <a:gd name="connsiteY5627" fmla="*/ 4320630 h 6802432"/>
              <a:gd name="connsiteX5628" fmla="*/ 430035 w 7099876"/>
              <a:gd name="connsiteY5628" fmla="*/ 4319107 h 6802432"/>
              <a:gd name="connsiteX5629" fmla="*/ 432640 w 7099876"/>
              <a:gd name="connsiteY5629" fmla="*/ 4318346 h 6802432"/>
              <a:gd name="connsiteX5630" fmla="*/ 403157 w 7099876"/>
              <a:gd name="connsiteY5630" fmla="*/ 4272686 h 6802432"/>
              <a:gd name="connsiteX5631" fmla="*/ 393621 w 7099876"/>
              <a:gd name="connsiteY5631" fmla="*/ 4248334 h 6802432"/>
              <a:gd name="connsiteX5632" fmla="*/ 425705 w 7099876"/>
              <a:gd name="connsiteY5632" fmla="*/ 4293231 h 6802432"/>
              <a:gd name="connsiteX5633" fmla="*/ 426144 w 7099876"/>
              <a:gd name="connsiteY5633" fmla="*/ 4279535 h 6802432"/>
              <a:gd name="connsiteX5634" fmla="*/ 386687 w 7099876"/>
              <a:gd name="connsiteY5634" fmla="*/ 4223219 h 6802432"/>
              <a:gd name="connsiteX5635" fmla="*/ 391892 w 7099876"/>
              <a:gd name="connsiteY5635" fmla="*/ 4221697 h 6802432"/>
              <a:gd name="connsiteX5636" fmla="*/ 394496 w 7099876"/>
              <a:gd name="connsiteY5636" fmla="*/ 4220937 h 6802432"/>
              <a:gd name="connsiteX5637" fmla="*/ 394935 w 7099876"/>
              <a:gd name="connsiteY5637" fmla="*/ 4207240 h 6802432"/>
              <a:gd name="connsiteX5638" fmla="*/ 411840 w 7099876"/>
              <a:gd name="connsiteY5638" fmla="*/ 4243007 h 6802432"/>
              <a:gd name="connsiteX5639" fmla="*/ 404469 w 7099876"/>
              <a:gd name="connsiteY5639" fmla="*/ 4231591 h 6802432"/>
              <a:gd name="connsiteX5640" fmla="*/ 401868 w 7099876"/>
              <a:gd name="connsiteY5640" fmla="*/ 4232353 h 6802432"/>
              <a:gd name="connsiteX5641" fmla="*/ 399263 w 7099876"/>
              <a:gd name="connsiteY5641" fmla="*/ 4233113 h 6802432"/>
              <a:gd name="connsiteX5642" fmla="*/ 419210 w 7099876"/>
              <a:gd name="connsiteY5642" fmla="*/ 4254420 h 6802432"/>
              <a:gd name="connsiteX5643" fmla="*/ 429183 w 7099876"/>
              <a:gd name="connsiteY5643" fmla="*/ 4265074 h 6802432"/>
              <a:gd name="connsiteX5644" fmla="*/ 431786 w 7099876"/>
              <a:gd name="connsiteY5644" fmla="*/ 4264313 h 6802432"/>
              <a:gd name="connsiteX5645" fmla="*/ 436993 w 7099876"/>
              <a:gd name="connsiteY5645" fmla="*/ 4262791 h 6802432"/>
              <a:gd name="connsiteX5646" fmla="*/ 444364 w 7099876"/>
              <a:gd name="connsiteY5646" fmla="*/ 4274207 h 6802432"/>
              <a:gd name="connsiteX5647" fmla="*/ 469515 w 7099876"/>
              <a:gd name="connsiteY5647" fmla="*/ 4293990 h 6802432"/>
              <a:gd name="connsiteX5648" fmla="*/ 457377 w 7099876"/>
              <a:gd name="connsiteY5648" fmla="*/ 4270401 h 6802432"/>
              <a:gd name="connsiteX5649" fmla="*/ 464746 w 7099876"/>
              <a:gd name="connsiteY5649" fmla="*/ 4281814 h 6802432"/>
              <a:gd name="connsiteX5650" fmla="*/ 459979 w 7099876"/>
              <a:gd name="connsiteY5650" fmla="*/ 4269640 h 6802432"/>
              <a:gd name="connsiteX5651" fmla="*/ 457814 w 7099876"/>
              <a:gd name="connsiteY5651" fmla="*/ 4256701 h 6802432"/>
              <a:gd name="connsiteX5652" fmla="*/ 467788 w 7099876"/>
              <a:gd name="connsiteY5652" fmla="*/ 4267357 h 6802432"/>
              <a:gd name="connsiteX5653" fmla="*/ 531519 w 7099876"/>
              <a:gd name="connsiteY5653" fmla="*/ 4370851 h 6802432"/>
              <a:gd name="connsiteX5654" fmla="*/ 544095 w 7099876"/>
              <a:gd name="connsiteY5654" fmla="*/ 4380742 h 6802432"/>
              <a:gd name="connsiteX5655" fmla="*/ 556234 w 7099876"/>
              <a:gd name="connsiteY5655" fmla="*/ 4404335 h 6802432"/>
              <a:gd name="connsiteX5656" fmla="*/ 583551 w 7099876"/>
              <a:gd name="connsiteY5656" fmla="*/ 4437057 h 6802432"/>
              <a:gd name="connsiteX5657" fmla="*/ 586154 w 7099876"/>
              <a:gd name="connsiteY5657" fmla="*/ 4436295 h 6802432"/>
              <a:gd name="connsiteX5658" fmla="*/ 588756 w 7099876"/>
              <a:gd name="connsiteY5658" fmla="*/ 4435534 h 6802432"/>
              <a:gd name="connsiteX5659" fmla="*/ 566645 w 7099876"/>
              <a:gd name="connsiteY5659" fmla="*/ 4401290 h 6802432"/>
              <a:gd name="connsiteX5660" fmla="*/ 561876 w 7099876"/>
              <a:gd name="connsiteY5660" fmla="*/ 4389112 h 6802432"/>
              <a:gd name="connsiteX5661" fmla="*/ 556671 w 7099876"/>
              <a:gd name="connsiteY5661" fmla="*/ 4390635 h 6802432"/>
              <a:gd name="connsiteX5662" fmla="*/ 554068 w 7099876"/>
              <a:gd name="connsiteY5662" fmla="*/ 4391396 h 6802432"/>
              <a:gd name="connsiteX5663" fmla="*/ 561439 w 7099876"/>
              <a:gd name="connsiteY5663" fmla="*/ 4402812 h 6802432"/>
              <a:gd name="connsiteX5664" fmla="*/ 551466 w 7099876"/>
              <a:gd name="connsiteY5664" fmla="*/ 4392158 h 6802432"/>
              <a:gd name="connsiteX5665" fmla="*/ 546698 w 7099876"/>
              <a:gd name="connsiteY5665" fmla="*/ 4379980 h 6802432"/>
              <a:gd name="connsiteX5666" fmla="*/ 549301 w 7099876"/>
              <a:gd name="connsiteY5666" fmla="*/ 4379219 h 6802432"/>
              <a:gd name="connsiteX5667" fmla="*/ 534559 w 7099876"/>
              <a:gd name="connsiteY5667" fmla="*/ 4356391 h 6802432"/>
              <a:gd name="connsiteX5668" fmla="*/ 557108 w 7099876"/>
              <a:gd name="connsiteY5668" fmla="*/ 4376936 h 6802432"/>
              <a:gd name="connsiteX5669" fmla="*/ 532833 w 7099876"/>
              <a:gd name="connsiteY5669" fmla="*/ 4329756 h 6802432"/>
              <a:gd name="connsiteX5670" fmla="*/ 542368 w 7099876"/>
              <a:gd name="connsiteY5670" fmla="*/ 4354108 h 6802432"/>
              <a:gd name="connsiteX5671" fmla="*/ 529791 w 7099876"/>
              <a:gd name="connsiteY5671" fmla="*/ 4344214 h 6802432"/>
              <a:gd name="connsiteX5672" fmla="*/ 524586 w 7099876"/>
              <a:gd name="connsiteY5672" fmla="*/ 4345736 h 6802432"/>
              <a:gd name="connsiteX5673" fmla="*/ 490336 w 7099876"/>
              <a:gd name="connsiteY5673" fmla="*/ 4287900 h 6802432"/>
              <a:gd name="connsiteX5674" fmla="*/ 478198 w 7099876"/>
              <a:gd name="connsiteY5674" fmla="*/ 4264312 h 6802432"/>
              <a:gd name="connsiteX5675" fmla="*/ 476910 w 7099876"/>
              <a:gd name="connsiteY5675" fmla="*/ 4223977 h 6802432"/>
              <a:gd name="connsiteX5676" fmla="*/ 450029 w 7099876"/>
              <a:gd name="connsiteY5676" fmla="*/ 4177556 h 6802432"/>
              <a:gd name="connsiteX5677" fmla="*/ 469975 w 7099876"/>
              <a:gd name="connsiteY5677" fmla="*/ 4198863 h 6802432"/>
              <a:gd name="connsiteX5678" fmla="*/ 475180 w 7099876"/>
              <a:gd name="connsiteY5678" fmla="*/ 4197341 h 6802432"/>
              <a:gd name="connsiteX5679" fmla="*/ 470414 w 7099876"/>
              <a:gd name="connsiteY5679" fmla="*/ 4185166 h 6802432"/>
              <a:gd name="connsiteX5680" fmla="*/ 473016 w 7099876"/>
              <a:gd name="connsiteY5680" fmla="*/ 4184404 h 6802432"/>
              <a:gd name="connsiteX5681" fmla="*/ 477783 w 7099876"/>
              <a:gd name="connsiteY5681" fmla="*/ 4196579 h 6802432"/>
              <a:gd name="connsiteX5682" fmla="*/ 524196 w 7099876"/>
              <a:gd name="connsiteY5682" fmla="*/ 4196577 h 6802432"/>
              <a:gd name="connsiteX5683" fmla="*/ 506853 w 7099876"/>
              <a:gd name="connsiteY5683" fmla="*/ 4174510 h 6802432"/>
              <a:gd name="connsiteX5684" fmla="*/ 502084 w 7099876"/>
              <a:gd name="connsiteY5684" fmla="*/ 4162333 h 6802432"/>
              <a:gd name="connsiteX5685" fmla="*/ 494713 w 7099876"/>
              <a:gd name="connsiteY5685" fmla="*/ 4150917 h 6802432"/>
              <a:gd name="connsiteX5686" fmla="*/ 505124 w 7099876"/>
              <a:gd name="connsiteY5686" fmla="*/ 4147873 h 6802432"/>
              <a:gd name="connsiteX5687" fmla="*/ 529839 w 7099876"/>
              <a:gd name="connsiteY5687" fmla="*/ 4181356 h 6802432"/>
              <a:gd name="connsiteX5688" fmla="*/ 515098 w 7099876"/>
              <a:gd name="connsiteY5688" fmla="*/ 4158527 h 6802432"/>
              <a:gd name="connsiteX5689" fmla="*/ 515535 w 7099876"/>
              <a:gd name="connsiteY5689" fmla="*/ 4144828 h 6802432"/>
              <a:gd name="connsiteX5690" fmla="*/ 490821 w 7099876"/>
              <a:gd name="connsiteY5690" fmla="*/ 4111345 h 6802432"/>
              <a:gd name="connsiteX5691" fmla="*/ 493860 w 7099876"/>
              <a:gd name="connsiteY5691" fmla="*/ 4096885 h 6802432"/>
              <a:gd name="connsiteX5692" fmla="*/ 471748 w 7099876"/>
              <a:gd name="connsiteY5692" fmla="*/ 4062640 h 6802432"/>
              <a:gd name="connsiteX5693" fmla="*/ 466982 w 7099876"/>
              <a:gd name="connsiteY5693" fmla="*/ 4050465 h 6802432"/>
              <a:gd name="connsiteX5694" fmla="*/ 469585 w 7099876"/>
              <a:gd name="connsiteY5694" fmla="*/ 4049704 h 6802432"/>
              <a:gd name="connsiteX5695" fmla="*/ 476954 w 7099876"/>
              <a:gd name="connsiteY5695" fmla="*/ 4061117 h 6802432"/>
              <a:gd name="connsiteX5696" fmla="*/ 474351 w 7099876"/>
              <a:gd name="connsiteY5696" fmla="*/ 4061878 h 6802432"/>
              <a:gd name="connsiteX5697" fmla="*/ 491698 w 7099876"/>
              <a:gd name="connsiteY5697" fmla="*/ 4083948 h 6802432"/>
              <a:gd name="connsiteX5698" fmla="*/ 492134 w 7099876"/>
              <a:gd name="connsiteY5698" fmla="*/ 4070249 h 6802432"/>
              <a:gd name="connsiteX5699" fmla="*/ 514246 w 7099876"/>
              <a:gd name="connsiteY5699" fmla="*/ 4104494 h 6802432"/>
              <a:gd name="connsiteX5700" fmla="*/ 521617 w 7099876"/>
              <a:gd name="connsiteY5700" fmla="*/ 4115910 h 6802432"/>
              <a:gd name="connsiteX5701" fmla="*/ 541563 w 7099876"/>
              <a:gd name="connsiteY5701" fmla="*/ 4137216 h 6802432"/>
              <a:gd name="connsiteX5702" fmla="*/ 551536 w 7099876"/>
              <a:gd name="connsiteY5702" fmla="*/ 4147871 h 6802432"/>
              <a:gd name="connsiteX5703" fmla="*/ 546330 w 7099876"/>
              <a:gd name="connsiteY5703" fmla="*/ 4149394 h 6802432"/>
              <a:gd name="connsiteX5704" fmla="*/ 533755 w 7099876"/>
              <a:gd name="connsiteY5704" fmla="*/ 4139500 h 6802432"/>
              <a:gd name="connsiteX5705" fmla="*/ 548497 w 7099876"/>
              <a:gd name="connsiteY5705" fmla="*/ 4162331 h 6802432"/>
              <a:gd name="connsiteX5706" fmla="*/ 543292 w 7099876"/>
              <a:gd name="connsiteY5706" fmla="*/ 4163854 h 6802432"/>
              <a:gd name="connsiteX5707" fmla="*/ 560634 w 7099876"/>
              <a:gd name="connsiteY5707" fmla="*/ 4185922 h 6802432"/>
              <a:gd name="connsiteX5708" fmla="*/ 558031 w 7099876"/>
              <a:gd name="connsiteY5708" fmla="*/ 4186682 h 6802432"/>
              <a:gd name="connsiteX5709" fmla="*/ 599651 w 7099876"/>
              <a:gd name="connsiteY5709" fmla="*/ 4255934 h 6802432"/>
              <a:gd name="connsiteX5710" fmla="*/ 607459 w 7099876"/>
              <a:gd name="connsiteY5710" fmla="*/ 4253649 h 6802432"/>
              <a:gd name="connsiteX5711" fmla="*/ 585785 w 7099876"/>
              <a:gd name="connsiteY5711" fmla="*/ 4205705 h 6802432"/>
              <a:gd name="connsiteX5712" fmla="*/ 586225 w 7099876"/>
              <a:gd name="connsiteY5712" fmla="*/ 4192008 h 6802432"/>
              <a:gd name="connsiteX5713" fmla="*/ 613541 w 7099876"/>
              <a:gd name="connsiteY5713" fmla="*/ 4224732 h 6802432"/>
              <a:gd name="connsiteX5714" fmla="*/ 608773 w 7099876"/>
              <a:gd name="connsiteY5714" fmla="*/ 4212554 h 6802432"/>
              <a:gd name="connsiteX5715" fmla="*/ 621787 w 7099876"/>
              <a:gd name="connsiteY5715" fmla="*/ 4208749 h 6802432"/>
              <a:gd name="connsiteX5716" fmla="*/ 614415 w 7099876"/>
              <a:gd name="connsiteY5716" fmla="*/ 4197332 h 6802432"/>
              <a:gd name="connsiteX5717" fmla="*/ 626992 w 7099876"/>
              <a:gd name="connsiteY5717" fmla="*/ 4207226 h 6802432"/>
              <a:gd name="connsiteX5718" fmla="*/ 620497 w 7099876"/>
              <a:gd name="connsiteY5718" fmla="*/ 4168415 h 6802432"/>
              <a:gd name="connsiteX5719" fmla="*/ 598386 w 7099876"/>
              <a:gd name="connsiteY5719" fmla="*/ 4134170 h 6802432"/>
              <a:gd name="connsiteX5720" fmla="*/ 580604 w 7099876"/>
              <a:gd name="connsiteY5720" fmla="*/ 4125799 h 6802432"/>
              <a:gd name="connsiteX5721" fmla="*/ 578001 w 7099876"/>
              <a:gd name="connsiteY5721" fmla="*/ 4126560 h 6802432"/>
              <a:gd name="connsiteX5722" fmla="*/ 590578 w 7099876"/>
              <a:gd name="connsiteY5722" fmla="*/ 4136454 h 6802432"/>
              <a:gd name="connsiteX5723" fmla="*/ 607920 w 7099876"/>
              <a:gd name="connsiteY5723" fmla="*/ 4158520 h 6802432"/>
              <a:gd name="connsiteX5724" fmla="*/ 592305 w 7099876"/>
              <a:gd name="connsiteY5724" fmla="*/ 4163089 h 6802432"/>
              <a:gd name="connsiteX5725" fmla="*/ 570192 w 7099876"/>
              <a:gd name="connsiteY5725" fmla="*/ 4128844 h 6802432"/>
              <a:gd name="connsiteX5726" fmla="*/ 565865 w 7099876"/>
              <a:gd name="connsiteY5726" fmla="*/ 4102971 h 6802432"/>
              <a:gd name="connsiteX5727" fmla="*/ 558493 w 7099876"/>
              <a:gd name="connsiteY5727" fmla="*/ 4091555 h 6802432"/>
              <a:gd name="connsiteX5728" fmla="*/ 561531 w 7099876"/>
              <a:gd name="connsiteY5728" fmla="*/ 4077094 h 6802432"/>
              <a:gd name="connsiteX5729" fmla="*/ 547230 w 7099876"/>
              <a:gd name="connsiteY5729" fmla="*/ 4040566 h 6802432"/>
              <a:gd name="connsiteX5730" fmla="*/ 372830 w 7099876"/>
              <a:gd name="connsiteY5730" fmla="*/ 4039278 h 6802432"/>
              <a:gd name="connsiteX5731" fmla="*/ 378089 w 7099876"/>
              <a:gd name="connsiteY5731" fmla="*/ 4047420 h 6802432"/>
              <a:gd name="connsiteX5732" fmla="*/ 375261 w 7099876"/>
              <a:gd name="connsiteY5732" fmla="*/ 4048246 h 6802432"/>
              <a:gd name="connsiteX5733" fmla="*/ 370003 w 7099876"/>
              <a:gd name="connsiteY5733" fmla="*/ 4040102 h 6802432"/>
              <a:gd name="connsiteX5734" fmla="*/ 372830 w 7099876"/>
              <a:gd name="connsiteY5734" fmla="*/ 4039278 h 6802432"/>
              <a:gd name="connsiteX5735" fmla="*/ 181849 w 7099876"/>
              <a:gd name="connsiteY5735" fmla="*/ 4036247 h 6802432"/>
              <a:gd name="connsiteX5736" fmla="*/ 186244 w 7099876"/>
              <a:gd name="connsiteY5736" fmla="*/ 4038176 h 6802432"/>
              <a:gd name="connsiteX5737" fmla="*/ 192817 w 7099876"/>
              <a:gd name="connsiteY5737" fmla="*/ 4048357 h 6802432"/>
              <a:gd name="connsiteX5738" fmla="*/ 181849 w 7099876"/>
              <a:gd name="connsiteY5738" fmla="*/ 4036247 h 6802432"/>
              <a:gd name="connsiteX5739" fmla="*/ 4173833 w 7099876"/>
              <a:gd name="connsiteY5739" fmla="*/ 4036146 h 6802432"/>
              <a:gd name="connsiteX5740" fmla="*/ 4173808 w 7099876"/>
              <a:gd name="connsiteY5740" fmla="*/ 4037854 h 6802432"/>
              <a:gd name="connsiteX5741" fmla="*/ 4176514 w 7099876"/>
              <a:gd name="connsiteY5741" fmla="*/ 4037437 h 6802432"/>
              <a:gd name="connsiteX5742" fmla="*/ 5862024 w 7099876"/>
              <a:gd name="connsiteY5742" fmla="*/ 4034572 h 6802432"/>
              <a:gd name="connsiteX5743" fmla="*/ 5879239 w 7099876"/>
              <a:gd name="connsiteY5743" fmla="*/ 4043432 h 6802432"/>
              <a:gd name="connsiteX5744" fmla="*/ 5903547 w 7099876"/>
              <a:gd name="connsiteY5744" fmla="*/ 4042294 h 6802432"/>
              <a:gd name="connsiteX5745" fmla="*/ 5896453 w 7099876"/>
              <a:gd name="connsiteY5745" fmla="*/ 4052293 h 6802432"/>
              <a:gd name="connsiteX5746" fmla="*/ 5892907 w 7099876"/>
              <a:gd name="connsiteY5746" fmla="*/ 4057293 h 6802432"/>
              <a:gd name="connsiteX5747" fmla="*/ 5875692 w 7099876"/>
              <a:gd name="connsiteY5747" fmla="*/ 4048433 h 6802432"/>
              <a:gd name="connsiteX5748" fmla="*/ 5858478 w 7099876"/>
              <a:gd name="connsiteY5748" fmla="*/ 4039573 h 6802432"/>
              <a:gd name="connsiteX5749" fmla="*/ 5862024 w 7099876"/>
              <a:gd name="connsiteY5749" fmla="*/ 4034572 h 6802432"/>
              <a:gd name="connsiteX5750" fmla="*/ 523839 w 7099876"/>
              <a:gd name="connsiteY5750" fmla="*/ 4033834 h 6802432"/>
              <a:gd name="connsiteX5751" fmla="*/ 531727 w 7099876"/>
              <a:gd name="connsiteY5751" fmla="*/ 4046051 h 6802432"/>
              <a:gd name="connsiteX5752" fmla="*/ 529843 w 7099876"/>
              <a:gd name="connsiteY5752" fmla="*/ 4046602 h 6802432"/>
              <a:gd name="connsiteX5753" fmla="*/ 521956 w 7099876"/>
              <a:gd name="connsiteY5753" fmla="*/ 4034386 h 6802432"/>
              <a:gd name="connsiteX5754" fmla="*/ 523839 w 7099876"/>
              <a:gd name="connsiteY5754" fmla="*/ 4033834 h 6802432"/>
              <a:gd name="connsiteX5755" fmla="*/ 994223 w 7099876"/>
              <a:gd name="connsiteY5755" fmla="*/ 4032499 h 6802432"/>
              <a:gd name="connsiteX5756" fmla="*/ 1001735 w 7099876"/>
              <a:gd name="connsiteY5756" fmla="*/ 4044133 h 6802432"/>
              <a:gd name="connsiteX5757" fmla="*/ 999179 w 7099876"/>
              <a:gd name="connsiteY5757" fmla="*/ 4044881 h 6802432"/>
              <a:gd name="connsiteX5758" fmla="*/ 994223 w 7099876"/>
              <a:gd name="connsiteY5758" fmla="*/ 4032499 h 6802432"/>
              <a:gd name="connsiteX5759" fmla="*/ 1458159 w 7099876"/>
              <a:gd name="connsiteY5759" fmla="*/ 4031663 h 6802432"/>
              <a:gd name="connsiteX5760" fmla="*/ 1471421 w 7099876"/>
              <a:gd name="connsiteY5760" fmla="*/ 4056827 h 6802432"/>
              <a:gd name="connsiteX5761" fmla="*/ 1466397 w 7099876"/>
              <a:gd name="connsiteY5761" fmla="*/ 4058296 h 6802432"/>
              <a:gd name="connsiteX5762" fmla="*/ 1450623 w 7099876"/>
              <a:gd name="connsiteY5762" fmla="*/ 4033866 h 6802432"/>
              <a:gd name="connsiteX5763" fmla="*/ 1458159 w 7099876"/>
              <a:gd name="connsiteY5763" fmla="*/ 4031663 h 6802432"/>
              <a:gd name="connsiteX5764" fmla="*/ 1142045 w 7099876"/>
              <a:gd name="connsiteY5764" fmla="*/ 4031173 h 6802432"/>
              <a:gd name="connsiteX5765" fmla="*/ 1159420 w 7099876"/>
              <a:gd name="connsiteY5765" fmla="*/ 4053198 h 6802432"/>
              <a:gd name="connsiteX5766" fmla="*/ 1154112 w 7099876"/>
              <a:gd name="connsiteY5766" fmla="*/ 4054751 h 6802432"/>
              <a:gd name="connsiteX5767" fmla="*/ 1142045 w 7099876"/>
              <a:gd name="connsiteY5767" fmla="*/ 4031173 h 6802432"/>
              <a:gd name="connsiteX5768" fmla="*/ 897205 w 7099876"/>
              <a:gd name="connsiteY5768" fmla="*/ 4031135 h 6802432"/>
              <a:gd name="connsiteX5769" fmla="*/ 905093 w 7099876"/>
              <a:gd name="connsiteY5769" fmla="*/ 4043351 h 6802432"/>
              <a:gd name="connsiteX5770" fmla="*/ 902267 w 7099876"/>
              <a:gd name="connsiteY5770" fmla="*/ 4044177 h 6802432"/>
              <a:gd name="connsiteX5771" fmla="*/ 894380 w 7099876"/>
              <a:gd name="connsiteY5771" fmla="*/ 4031961 h 6802432"/>
              <a:gd name="connsiteX5772" fmla="*/ 897205 w 7099876"/>
              <a:gd name="connsiteY5772" fmla="*/ 4031135 h 6802432"/>
              <a:gd name="connsiteX5773" fmla="*/ 1182079 w 7099876"/>
              <a:gd name="connsiteY5773" fmla="*/ 4030113 h 6802432"/>
              <a:gd name="connsiteX5774" fmla="*/ 1192068 w 7099876"/>
              <a:gd name="connsiteY5774" fmla="*/ 4050788 h 6802432"/>
              <a:gd name="connsiteX5775" fmla="*/ 1184312 w 7099876"/>
              <a:gd name="connsiteY5775" fmla="*/ 4043979 h 6802432"/>
              <a:gd name="connsiteX5776" fmla="*/ 1182079 w 7099876"/>
              <a:gd name="connsiteY5776" fmla="*/ 4030113 h 6802432"/>
              <a:gd name="connsiteX5777" fmla="*/ 305062 w 7099876"/>
              <a:gd name="connsiteY5777" fmla="*/ 4030049 h 6802432"/>
              <a:gd name="connsiteX5778" fmla="*/ 314742 w 7099876"/>
              <a:gd name="connsiteY5778" fmla="*/ 4040532 h 6802432"/>
              <a:gd name="connsiteX5779" fmla="*/ 338879 w 7099876"/>
              <a:gd name="connsiteY5779" fmla="*/ 4073406 h 6802432"/>
              <a:gd name="connsiteX5780" fmla="*/ 333982 w 7099876"/>
              <a:gd name="connsiteY5780" fmla="*/ 4074838 h 6802432"/>
              <a:gd name="connsiteX5781" fmla="*/ 317072 w 7099876"/>
              <a:gd name="connsiteY5781" fmla="*/ 4053158 h 6802432"/>
              <a:gd name="connsiteX5782" fmla="*/ 324302 w 7099876"/>
              <a:gd name="connsiteY5782" fmla="*/ 4064356 h 6802432"/>
              <a:gd name="connsiteX5783" fmla="*/ 319405 w 7099876"/>
              <a:gd name="connsiteY5783" fmla="*/ 4065789 h 6802432"/>
              <a:gd name="connsiteX5784" fmla="*/ 297716 w 7099876"/>
              <a:gd name="connsiteY5784" fmla="*/ 4032198 h 6802432"/>
              <a:gd name="connsiteX5785" fmla="*/ 305062 w 7099876"/>
              <a:gd name="connsiteY5785" fmla="*/ 4030049 h 6802432"/>
              <a:gd name="connsiteX5786" fmla="*/ 1079780 w 7099876"/>
              <a:gd name="connsiteY5786" fmla="*/ 4028768 h 6802432"/>
              <a:gd name="connsiteX5787" fmla="*/ 1084228 w 7099876"/>
              <a:gd name="connsiteY5787" fmla="*/ 4032912 h 6802432"/>
              <a:gd name="connsiteX5788" fmla="*/ 1091238 w 7099876"/>
              <a:gd name="connsiteY5788" fmla="*/ 4043769 h 6802432"/>
              <a:gd name="connsiteX5789" fmla="*/ 1091225 w 7099876"/>
              <a:gd name="connsiteY5789" fmla="*/ 4051841 h 6802432"/>
              <a:gd name="connsiteX5790" fmla="*/ 1079205 w 7099876"/>
              <a:gd name="connsiteY5790" fmla="*/ 4034382 h 6802432"/>
              <a:gd name="connsiteX5791" fmla="*/ 1079780 w 7099876"/>
              <a:gd name="connsiteY5791" fmla="*/ 4028768 h 6802432"/>
              <a:gd name="connsiteX5792" fmla="*/ 279155 w 7099876"/>
              <a:gd name="connsiteY5792" fmla="*/ 4023107 h 6802432"/>
              <a:gd name="connsiteX5793" fmla="*/ 292064 w 7099876"/>
              <a:gd name="connsiteY5793" fmla="*/ 4033850 h 6802432"/>
              <a:gd name="connsiteX5794" fmla="*/ 307839 w 7099876"/>
              <a:gd name="connsiteY5794" fmla="*/ 4058283 h 6802432"/>
              <a:gd name="connsiteX5795" fmla="*/ 303087 w 7099876"/>
              <a:gd name="connsiteY5795" fmla="*/ 4057857 h 6802432"/>
              <a:gd name="connsiteX5796" fmla="*/ 292417 w 7099876"/>
              <a:gd name="connsiteY5796" fmla="*/ 4048270 h 6802432"/>
              <a:gd name="connsiteX5797" fmla="*/ 279155 w 7099876"/>
              <a:gd name="connsiteY5797" fmla="*/ 4023107 h 6802432"/>
              <a:gd name="connsiteX5798" fmla="*/ 1124664 w 7099876"/>
              <a:gd name="connsiteY5798" fmla="*/ 4022701 h 6802432"/>
              <a:gd name="connsiteX5799" fmla="*/ 1134984 w 7099876"/>
              <a:gd name="connsiteY5799" fmla="*/ 4043886 h 6802432"/>
              <a:gd name="connsiteX5800" fmla="*/ 1119012 w 7099876"/>
              <a:gd name="connsiteY5800" fmla="*/ 4024353 h 6802432"/>
              <a:gd name="connsiteX5801" fmla="*/ 1124664 w 7099876"/>
              <a:gd name="connsiteY5801" fmla="*/ 4022701 h 6802432"/>
              <a:gd name="connsiteX5802" fmla="*/ 1027576 w 7099876"/>
              <a:gd name="connsiteY5802" fmla="*/ 4022054 h 6802432"/>
              <a:gd name="connsiteX5803" fmla="*/ 1057959 w 7099876"/>
              <a:gd name="connsiteY5803" fmla="*/ 4054658 h 6802432"/>
              <a:gd name="connsiteX5804" fmla="*/ 1080156 w 7099876"/>
              <a:gd name="connsiteY5804" fmla="*/ 4103484 h 6802432"/>
              <a:gd name="connsiteX5805" fmla="*/ 1026900 w 7099876"/>
              <a:gd name="connsiteY5805" fmla="*/ 4049909 h 6802432"/>
              <a:gd name="connsiteX5806" fmla="*/ 1022004 w 7099876"/>
              <a:gd name="connsiteY5806" fmla="*/ 4037511 h 6802432"/>
              <a:gd name="connsiteX5807" fmla="*/ 1029853 w 7099876"/>
              <a:gd name="connsiteY5807" fmla="*/ 4035215 h 6802432"/>
              <a:gd name="connsiteX5808" fmla="*/ 1039981 w 7099876"/>
              <a:gd name="connsiteY5808" fmla="*/ 4046084 h 6802432"/>
              <a:gd name="connsiteX5809" fmla="*/ 1027576 w 7099876"/>
              <a:gd name="connsiteY5809" fmla="*/ 4022054 h 6802432"/>
              <a:gd name="connsiteX5810" fmla="*/ 1525099 w 7099876"/>
              <a:gd name="connsiteY5810" fmla="*/ 4021766 h 6802432"/>
              <a:gd name="connsiteX5811" fmla="*/ 1541669 w 7099876"/>
              <a:gd name="connsiteY5811" fmla="*/ 4045964 h 6802432"/>
              <a:gd name="connsiteX5812" fmla="*/ 1524821 w 7099876"/>
              <a:gd name="connsiteY5812" fmla="*/ 4025074 h 6802432"/>
              <a:gd name="connsiteX5813" fmla="*/ 1525099 w 7099876"/>
              <a:gd name="connsiteY5813" fmla="*/ 4021766 h 6802432"/>
              <a:gd name="connsiteX5814" fmla="*/ 1361461 w 7099876"/>
              <a:gd name="connsiteY5814" fmla="*/ 4021215 h 6802432"/>
              <a:gd name="connsiteX5815" fmla="*/ 1369583 w 7099876"/>
              <a:gd name="connsiteY5815" fmla="*/ 4043044 h 6802432"/>
              <a:gd name="connsiteX5816" fmla="*/ 1361461 w 7099876"/>
              <a:gd name="connsiteY5816" fmla="*/ 4021215 h 6802432"/>
              <a:gd name="connsiteX5817" fmla="*/ 1226345 w 7099876"/>
              <a:gd name="connsiteY5817" fmla="*/ 4017167 h 6802432"/>
              <a:gd name="connsiteX5818" fmla="*/ 1252362 w 7099876"/>
              <a:gd name="connsiteY5818" fmla="*/ 4053123 h 6802432"/>
              <a:gd name="connsiteX5819" fmla="*/ 1242119 w 7099876"/>
              <a:gd name="connsiteY5819" fmla="*/ 4041597 h 6802432"/>
              <a:gd name="connsiteX5820" fmla="*/ 1226345 w 7099876"/>
              <a:gd name="connsiteY5820" fmla="*/ 4017167 h 6802432"/>
              <a:gd name="connsiteX5821" fmla="*/ 1147955 w 7099876"/>
              <a:gd name="connsiteY5821" fmla="*/ 4015893 h 6802432"/>
              <a:gd name="connsiteX5822" fmla="*/ 1160323 w 7099876"/>
              <a:gd name="connsiteY5822" fmla="*/ 4032603 h 6802432"/>
              <a:gd name="connsiteX5823" fmla="*/ 1171121 w 7099876"/>
              <a:gd name="connsiteY5823" fmla="*/ 4047194 h 6802432"/>
              <a:gd name="connsiteX5824" fmla="*/ 1171010 w 7099876"/>
              <a:gd name="connsiteY5824" fmla="*/ 4033350 h 6802432"/>
              <a:gd name="connsiteX5825" fmla="*/ 1194671 w 7099876"/>
              <a:gd name="connsiteY5825" fmla="*/ 4069995 h 6802432"/>
              <a:gd name="connsiteX5826" fmla="*/ 1176306 w 7099876"/>
              <a:gd name="connsiteY5826" fmla="*/ 4046321 h 6802432"/>
              <a:gd name="connsiteX5827" fmla="*/ 1171513 w 7099876"/>
              <a:gd name="connsiteY5827" fmla="*/ 4047722 h 6802432"/>
              <a:gd name="connsiteX5828" fmla="*/ 1172692 w 7099876"/>
              <a:gd name="connsiteY5828" fmla="*/ 4049317 h 6802432"/>
              <a:gd name="connsiteX5829" fmla="*/ 1180053 w 7099876"/>
              <a:gd name="connsiteY5829" fmla="*/ 4060716 h 6802432"/>
              <a:gd name="connsiteX5830" fmla="*/ 1192724 w 7099876"/>
              <a:gd name="connsiteY5830" fmla="*/ 4070565 h 6802432"/>
              <a:gd name="connsiteX5831" fmla="*/ 1199482 w 7099876"/>
              <a:gd name="connsiteY5831" fmla="*/ 4095695 h 6802432"/>
              <a:gd name="connsiteX5832" fmla="*/ 1184760 w 7099876"/>
              <a:gd name="connsiteY5832" fmla="*/ 4072894 h 6802432"/>
              <a:gd name="connsiteX5833" fmla="*/ 1182106 w 7099876"/>
              <a:gd name="connsiteY5833" fmla="*/ 4073670 h 6802432"/>
              <a:gd name="connsiteX5834" fmla="*/ 1174744 w 7099876"/>
              <a:gd name="connsiteY5834" fmla="*/ 4062269 h 6802432"/>
              <a:gd name="connsiteX5835" fmla="*/ 1177399 w 7099876"/>
              <a:gd name="connsiteY5835" fmla="*/ 4061494 h 6802432"/>
              <a:gd name="connsiteX5836" fmla="*/ 1170039 w 7099876"/>
              <a:gd name="connsiteY5836" fmla="*/ 4050093 h 6802432"/>
              <a:gd name="connsiteX5837" fmla="*/ 1162075 w 7099876"/>
              <a:gd name="connsiteY5837" fmla="*/ 4052422 h 6802432"/>
              <a:gd name="connsiteX5838" fmla="*/ 1157368 w 7099876"/>
              <a:gd name="connsiteY5838" fmla="*/ 4040246 h 6802432"/>
              <a:gd name="connsiteX5839" fmla="*/ 1150007 w 7099876"/>
              <a:gd name="connsiteY5839" fmla="*/ 4028845 h 6802432"/>
              <a:gd name="connsiteX5840" fmla="*/ 1147955 w 7099876"/>
              <a:gd name="connsiteY5840" fmla="*/ 4015893 h 6802432"/>
              <a:gd name="connsiteX5841" fmla="*/ 1379985 w 7099876"/>
              <a:gd name="connsiteY5841" fmla="*/ 4015798 h 6802432"/>
              <a:gd name="connsiteX5842" fmla="*/ 1401673 w 7099876"/>
              <a:gd name="connsiteY5842" fmla="*/ 4049389 h 6802432"/>
              <a:gd name="connsiteX5843" fmla="*/ 1401822 w 7099876"/>
              <a:gd name="connsiteY5843" fmla="*/ 4059330 h 6802432"/>
              <a:gd name="connsiteX5844" fmla="*/ 1391125 w 7099876"/>
              <a:gd name="connsiteY5844" fmla="*/ 4052474 h 6802432"/>
              <a:gd name="connsiteX5845" fmla="*/ 1379985 w 7099876"/>
              <a:gd name="connsiteY5845" fmla="*/ 4015798 h 6802432"/>
              <a:gd name="connsiteX5846" fmla="*/ 1283211 w 7099876"/>
              <a:gd name="connsiteY5846" fmla="*/ 4015060 h 6802432"/>
              <a:gd name="connsiteX5847" fmla="*/ 1298985 w 7099876"/>
              <a:gd name="connsiteY5847" fmla="*/ 4039489 h 6802432"/>
              <a:gd name="connsiteX5848" fmla="*/ 1288272 w 7099876"/>
              <a:gd name="connsiteY5848" fmla="*/ 4028100 h 6802432"/>
              <a:gd name="connsiteX5849" fmla="*/ 1283211 w 7099876"/>
              <a:gd name="connsiteY5849" fmla="*/ 4015060 h 6802432"/>
              <a:gd name="connsiteX5850" fmla="*/ 727972 w 7099876"/>
              <a:gd name="connsiteY5850" fmla="*/ 4012860 h 6802432"/>
              <a:gd name="connsiteX5851" fmla="*/ 788439 w 7099876"/>
              <a:gd name="connsiteY5851" fmla="*/ 4106507 h 6802432"/>
              <a:gd name="connsiteX5852" fmla="*/ 749939 w 7099876"/>
              <a:gd name="connsiteY5852" fmla="*/ 4076016 h 6802432"/>
              <a:gd name="connsiteX5853" fmla="*/ 726558 w 7099876"/>
              <a:gd name="connsiteY5853" fmla="*/ 4068937 h 6802432"/>
              <a:gd name="connsiteX5854" fmla="*/ 716362 w 7099876"/>
              <a:gd name="connsiteY5854" fmla="*/ 4058003 h 6802432"/>
              <a:gd name="connsiteX5855" fmla="*/ 712148 w 7099876"/>
              <a:gd name="connsiteY5855" fmla="*/ 4017488 h 6802432"/>
              <a:gd name="connsiteX5856" fmla="*/ 724980 w 7099876"/>
              <a:gd name="connsiteY5856" fmla="*/ 4027651 h 6802432"/>
              <a:gd name="connsiteX5857" fmla="*/ 720061 w 7099876"/>
              <a:gd name="connsiteY5857" fmla="*/ 4015174 h 6802432"/>
              <a:gd name="connsiteX5858" fmla="*/ 727972 w 7099876"/>
              <a:gd name="connsiteY5858" fmla="*/ 4012860 h 6802432"/>
              <a:gd name="connsiteX5859" fmla="*/ 6209407 w 7099876"/>
              <a:gd name="connsiteY5859" fmla="*/ 4009449 h 6802432"/>
              <a:gd name="connsiteX5860" fmla="*/ 6220779 w 7099876"/>
              <a:gd name="connsiteY5860" fmla="*/ 4028875 h 6802432"/>
              <a:gd name="connsiteX5861" fmla="*/ 6217019 w 7099876"/>
              <a:gd name="connsiteY5861" fmla="*/ 4028636 h 6802432"/>
              <a:gd name="connsiteX5862" fmla="*/ 6209407 w 7099876"/>
              <a:gd name="connsiteY5862" fmla="*/ 4009449 h 6802432"/>
              <a:gd name="connsiteX5863" fmla="*/ 869304 w 7099876"/>
              <a:gd name="connsiteY5863" fmla="*/ 4009195 h 6802432"/>
              <a:gd name="connsiteX5864" fmla="*/ 881588 w 7099876"/>
              <a:gd name="connsiteY5864" fmla="*/ 4026024 h 6802432"/>
              <a:gd name="connsiteX5865" fmla="*/ 870874 w 7099876"/>
              <a:gd name="connsiteY5865" fmla="*/ 4014635 h 6802432"/>
              <a:gd name="connsiteX5866" fmla="*/ 869304 w 7099876"/>
              <a:gd name="connsiteY5866" fmla="*/ 4009195 h 6802432"/>
              <a:gd name="connsiteX5867" fmla="*/ 792937 w 7099876"/>
              <a:gd name="connsiteY5867" fmla="*/ 4008384 h 6802432"/>
              <a:gd name="connsiteX5868" fmla="*/ 800823 w 7099876"/>
              <a:gd name="connsiteY5868" fmla="*/ 4020600 h 6802432"/>
              <a:gd name="connsiteX5869" fmla="*/ 790111 w 7099876"/>
              <a:gd name="connsiteY5869" fmla="*/ 4009211 h 6802432"/>
              <a:gd name="connsiteX5870" fmla="*/ 792937 w 7099876"/>
              <a:gd name="connsiteY5870" fmla="*/ 4008384 h 6802432"/>
              <a:gd name="connsiteX5871" fmla="*/ 1306600 w 7099876"/>
              <a:gd name="connsiteY5871" fmla="*/ 4008220 h 6802432"/>
              <a:gd name="connsiteX5872" fmla="*/ 1321616 w 7099876"/>
              <a:gd name="connsiteY5872" fmla="*/ 4016735 h 6802432"/>
              <a:gd name="connsiteX5873" fmla="*/ 1328627 w 7099876"/>
              <a:gd name="connsiteY5873" fmla="*/ 4027591 h 6802432"/>
              <a:gd name="connsiteX5874" fmla="*/ 1327633 w 7099876"/>
              <a:gd name="connsiteY5874" fmla="*/ 4040792 h 6802432"/>
              <a:gd name="connsiteX5875" fmla="*/ 1306600 w 7099876"/>
              <a:gd name="connsiteY5875" fmla="*/ 4008220 h 6802432"/>
              <a:gd name="connsiteX5876" fmla="*/ 429930 w 7099876"/>
              <a:gd name="connsiteY5876" fmla="*/ 4008055 h 6802432"/>
              <a:gd name="connsiteX5877" fmla="*/ 443076 w 7099876"/>
              <a:gd name="connsiteY5877" fmla="*/ 4028414 h 6802432"/>
              <a:gd name="connsiteX5878" fmla="*/ 438801 w 7099876"/>
              <a:gd name="connsiteY5878" fmla="*/ 4028152 h 6802432"/>
              <a:gd name="connsiteX5879" fmla="*/ 431479 w 7099876"/>
              <a:gd name="connsiteY5879" fmla="*/ 4019703 h 6802432"/>
              <a:gd name="connsiteX5880" fmla="*/ 424907 w 7099876"/>
              <a:gd name="connsiteY5880" fmla="*/ 4009524 h 6802432"/>
              <a:gd name="connsiteX5881" fmla="*/ 429930 w 7099876"/>
              <a:gd name="connsiteY5881" fmla="*/ 4008055 h 6802432"/>
              <a:gd name="connsiteX5882" fmla="*/ 574966 w 7099876"/>
              <a:gd name="connsiteY5882" fmla="*/ 4007993 h 6802432"/>
              <a:gd name="connsiteX5883" fmla="*/ 584119 w 7099876"/>
              <a:gd name="connsiteY5883" fmla="*/ 4016205 h 6802432"/>
              <a:gd name="connsiteX5884" fmla="*/ 589651 w 7099876"/>
              <a:gd name="connsiteY5884" fmla="*/ 4029111 h 6802432"/>
              <a:gd name="connsiteX5885" fmla="*/ 579409 w 7099876"/>
              <a:gd name="connsiteY5885" fmla="*/ 4017584 h 6802432"/>
              <a:gd name="connsiteX5886" fmla="*/ 574966 w 7099876"/>
              <a:gd name="connsiteY5886" fmla="*/ 4007993 h 6802432"/>
              <a:gd name="connsiteX5887" fmla="*/ 618113 w 7099876"/>
              <a:gd name="connsiteY5887" fmla="*/ 4006267 h 6802432"/>
              <a:gd name="connsiteX5888" fmla="*/ 632779 w 7099876"/>
              <a:gd name="connsiteY5888" fmla="*/ 4028982 h 6802432"/>
              <a:gd name="connsiteX5889" fmla="*/ 642712 w 7099876"/>
              <a:gd name="connsiteY5889" fmla="*/ 4039581 h 6802432"/>
              <a:gd name="connsiteX5890" fmla="*/ 640571 w 7099876"/>
              <a:gd name="connsiteY5890" fmla="*/ 4026703 h 6802432"/>
              <a:gd name="connsiteX5891" fmla="*/ 650504 w 7099876"/>
              <a:gd name="connsiteY5891" fmla="*/ 4037303 h 6802432"/>
              <a:gd name="connsiteX5892" fmla="*/ 653558 w 7099876"/>
              <a:gd name="connsiteY5892" fmla="*/ 4022905 h 6802432"/>
              <a:gd name="connsiteX5893" fmla="*/ 670823 w 7099876"/>
              <a:gd name="connsiteY5893" fmla="*/ 4044861 h 6802432"/>
              <a:gd name="connsiteX5894" fmla="*/ 682130 w 7099876"/>
              <a:gd name="connsiteY5894" fmla="*/ 4014549 h 6802432"/>
              <a:gd name="connsiteX5895" fmla="*/ 696796 w 7099876"/>
              <a:gd name="connsiteY5895" fmla="*/ 4037264 h 6802432"/>
              <a:gd name="connsiteX5896" fmla="*/ 701990 w 7099876"/>
              <a:gd name="connsiteY5896" fmla="*/ 4035746 h 6802432"/>
              <a:gd name="connsiteX5897" fmla="*/ 711464 w 7099876"/>
              <a:gd name="connsiteY5897" fmla="*/ 4059981 h 6802432"/>
              <a:gd name="connsiteX5898" fmla="*/ 708866 w 7099876"/>
              <a:gd name="connsiteY5898" fmla="*/ 4060742 h 6802432"/>
              <a:gd name="connsiteX5899" fmla="*/ 703673 w 7099876"/>
              <a:gd name="connsiteY5899" fmla="*/ 4062260 h 6802432"/>
              <a:gd name="connsiteX5900" fmla="*/ 760200 w 7099876"/>
              <a:gd name="connsiteY5900" fmla="*/ 4140243 h 6802432"/>
              <a:gd name="connsiteX5901" fmla="*/ 751950 w 7099876"/>
              <a:gd name="connsiteY5901" fmla="*/ 4156158 h 6802432"/>
              <a:gd name="connsiteX5902" fmla="*/ 767073 w 7099876"/>
              <a:gd name="connsiteY5902" fmla="*/ 4165235 h 6802432"/>
              <a:gd name="connsiteX5903" fmla="*/ 781742 w 7099876"/>
              <a:gd name="connsiteY5903" fmla="*/ 4187953 h 6802432"/>
              <a:gd name="connsiteX5904" fmla="*/ 771352 w 7099876"/>
              <a:gd name="connsiteY5904" fmla="*/ 4190989 h 6802432"/>
              <a:gd name="connsiteX5905" fmla="*/ 783422 w 7099876"/>
              <a:gd name="connsiteY5905" fmla="*/ 4214465 h 6802432"/>
              <a:gd name="connsiteX5906" fmla="*/ 745839 w 7099876"/>
              <a:gd name="connsiteY5906" fmla="*/ 4184950 h 6802432"/>
              <a:gd name="connsiteX5907" fmla="*/ 751492 w 7099876"/>
              <a:gd name="connsiteY5907" fmla="*/ 4169794 h 6802432"/>
              <a:gd name="connsiteX5908" fmla="*/ 736826 w 7099876"/>
              <a:gd name="connsiteY5908" fmla="*/ 4147080 h 6802432"/>
              <a:gd name="connsiteX5909" fmla="*/ 729033 w 7099876"/>
              <a:gd name="connsiteY5909" fmla="*/ 4149358 h 6802432"/>
              <a:gd name="connsiteX5910" fmla="*/ 712226 w 7099876"/>
              <a:gd name="connsiteY5910" fmla="*/ 4113766 h 6802432"/>
              <a:gd name="connsiteX5911" fmla="*/ 694962 w 7099876"/>
              <a:gd name="connsiteY5911" fmla="*/ 4091810 h 6802432"/>
              <a:gd name="connsiteX5912" fmla="*/ 682434 w 7099876"/>
              <a:gd name="connsiteY5912" fmla="*/ 4081972 h 6802432"/>
              <a:gd name="connsiteX5913" fmla="*/ 694504 w 7099876"/>
              <a:gd name="connsiteY5913" fmla="*/ 4105448 h 6802432"/>
              <a:gd name="connsiteX5914" fmla="*/ 661656 w 7099876"/>
              <a:gd name="connsiteY5914" fmla="*/ 4088048 h 6802432"/>
              <a:gd name="connsiteX5915" fmla="*/ 649128 w 7099876"/>
              <a:gd name="connsiteY5915" fmla="*/ 4078211 h 6802432"/>
              <a:gd name="connsiteX5916" fmla="*/ 661198 w 7099876"/>
              <a:gd name="connsiteY5916" fmla="*/ 4101684 h 6802432"/>
              <a:gd name="connsiteX5917" fmla="*/ 648211 w 7099876"/>
              <a:gd name="connsiteY5917" fmla="*/ 4105482 h 6802432"/>
              <a:gd name="connsiteX5918" fmla="*/ 636142 w 7099876"/>
              <a:gd name="connsiteY5918" fmla="*/ 4082008 h 6802432"/>
              <a:gd name="connsiteX5919" fmla="*/ 608946 w 7099876"/>
              <a:gd name="connsiteY5919" fmla="*/ 4049456 h 6802432"/>
              <a:gd name="connsiteX5920" fmla="*/ 616739 w 7099876"/>
              <a:gd name="connsiteY5920" fmla="*/ 4047176 h 6802432"/>
              <a:gd name="connsiteX5921" fmla="*/ 624071 w 7099876"/>
              <a:gd name="connsiteY5921" fmla="*/ 4058533 h 6802432"/>
              <a:gd name="connsiteX5922" fmla="*/ 618113 w 7099876"/>
              <a:gd name="connsiteY5922" fmla="*/ 4006267 h 6802432"/>
              <a:gd name="connsiteX5923" fmla="*/ 1314607 w 7099876"/>
              <a:gd name="connsiteY5923" fmla="*/ 4005878 h 6802432"/>
              <a:gd name="connsiteX5924" fmla="*/ 1326955 w 7099876"/>
              <a:gd name="connsiteY5924" fmla="*/ 4015174 h 6802432"/>
              <a:gd name="connsiteX5925" fmla="*/ 1321616 w 7099876"/>
              <a:gd name="connsiteY5925" fmla="*/ 4016735 h 6802432"/>
              <a:gd name="connsiteX5926" fmla="*/ 1314607 w 7099876"/>
              <a:gd name="connsiteY5926" fmla="*/ 4005878 h 6802432"/>
              <a:gd name="connsiteX5927" fmla="*/ 5932820 w 7099876"/>
              <a:gd name="connsiteY5927" fmla="*/ 4003444 h 6802432"/>
              <a:gd name="connsiteX5928" fmla="*/ 5927289 w 7099876"/>
              <a:gd name="connsiteY5928" fmla="*/ 4040790 h 6802432"/>
              <a:gd name="connsiteX5929" fmla="*/ 5903542 w 7099876"/>
              <a:gd name="connsiteY5929" fmla="*/ 4015171 h 6802432"/>
              <a:gd name="connsiteX5930" fmla="*/ 5929339 w 7099876"/>
              <a:gd name="connsiteY5930" fmla="*/ 4008350 h 6802432"/>
              <a:gd name="connsiteX5931" fmla="*/ 5932820 w 7099876"/>
              <a:gd name="connsiteY5931" fmla="*/ 4003444 h 6802432"/>
              <a:gd name="connsiteX5932" fmla="*/ 5778636 w 7099876"/>
              <a:gd name="connsiteY5932" fmla="*/ 4002455 h 6802432"/>
              <a:gd name="connsiteX5933" fmla="*/ 5789613 w 7099876"/>
              <a:gd name="connsiteY5933" fmla="*/ 4004129 h 6802432"/>
              <a:gd name="connsiteX5934" fmla="*/ 5777902 w 7099876"/>
              <a:gd name="connsiteY5934" fmla="*/ 4004075 h 6802432"/>
              <a:gd name="connsiteX5935" fmla="*/ 5777114 w 7099876"/>
              <a:gd name="connsiteY5935" fmla="*/ 4003744 h 6802432"/>
              <a:gd name="connsiteX5936" fmla="*/ 5770334 w 7099876"/>
              <a:gd name="connsiteY5936" fmla="*/ 4001189 h 6802432"/>
              <a:gd name="connsiteX5937" fmla="*/ 5771434 w 7099876"/>
              <a:gd name="connsiteY5937" fmla="*/ 4001356 h 6802432"/>
              <a:gd name="connsiteX5938" fmla="*/ 5777114 w 7099876"/>
              <a:gd name="connsiteY5938" fmla="*/ 4003744 h 6802432"/>
              <a:gd name="connsiteX5939" fmla="*/ 5775994 w 7099876"/>
              <a:gd name="connsiteY5939" fmla="*/ 4004692 h 6802432"/>
              <a:gd name="connsiteX5940" fmla="*/ 322664 w 7099876"/>
              <a:gd name="connsiteY5940" fmla="*/ 3999735 h 6802432"/>
              <a:gd name="connsiteX5941" fmla="*/ 341558 w 7099876"/>
              <a:gd name="connsiteY5941" fmla="*/ 4048421 h 6802432"/>
              <a:gd name="connsiteX5942" fmla="*/ 303653 w 7099876"/>
              <a:gd name="connsiteY5942" fmla="*/ 4018848 h 6802432"/>
              <a:gd name="connsiteX5943" fmla="*/ 309478 w 7099876"/>
              <a:gd name="connsiteY5943" fmla="*/ 4003592 h 6802432"/>
              <a:gd name="connsiteX5944" fmla="*/ 327387 w 7099876"/>
              <a:gd name="connsiteY5944" fmla="*/ 4011907 h 6802432"/>
              <a:gd name="connsiteX5945" fmla="*/ 322664 w 7099876"/>
              <a:gd name="connsiteY5945" fmla="*/ 3999735 h 6802432"/>
              <a:gd name="connsiteX5946" fmla="*/ 1461775 w 7099876"/>
              <a:gd name="connsiteY5946" fmla="*/ 3998534 h 6802432"/>
              <a:gd name="connsiteX5947" fmla="*/ 1480155 w 7099876"/>
              <a:gd name="connsiteY5947" fmla="*/ 4013126 h 6802432"/>
              <a:gd name="connsiteX5948" fmla="*/ 1489590 w 7099876"/>
              <a:gd name="connsiteY5948" fmla="*/ 4036990 h 6802432"/>
              <a:gd name="connsiteX5949" fmla="*/ 1484568 w 7099876"/>
              <a:gd name="connsiteY5949" fmla="*/ 4038458 h 6802432"/>
              <a:gd name="connsiteX5950" fmla="*/ 1465084 w 7099876"/>
              <a:gd name="connsiteY5950" fmla="*/ 4017533 h 6802432"/>
              <a:gd name="connsiteX5951" fmla="*/ 1461775 w 7099876"/>
              <a:gd name="connsiteY5951" fmla="*/ 3998534 h 6802432"/>
              <a:gd name="connsiteX5952" fmla="*/ 5953276 w 7099876"/>
              <a:gd name="connsiteY5952" fmla="*/ 3994733 h 6802432"/>
              <a:gd name="connsiteX5953" fmla="*/ 5957336 w 7099876"/>
              <a:gd name="connsiteY5953" fmla="*/ 3995327 h 6802432"/>
              <a:gd name="connsiteX5954" fmla="*/ 5959778 w 7099876"/>
              <a:gd name="connsiteY5954" fmla="*/ 3996156 h 6802432"/>
              <a:gd name="connsiteX5955" fmla="*/ 5959923 w 7099876"/>
              <a:gd name="connsiteY5955" fmla="*/ 3995705 h 6802432"/>
              <a:gd name="connsiteX5956" fmla="*/ 5962175 w 7099876"/>
              <a:gd name="connsiteY5956" fmla="*/ 3996035 h 6802432"/>
              <a:gd name="connsiteX5957" fmla="*/ 5977495 w 7099876"/>
              <a:gd name="connsiteY5957" fmla="*/ 4005462 h 6802432"/>
              <a:gd name="connsiteX5958" fmla="*/ 5955867 w 7099876"/>
              <a:gd name="connsiteY5958" fmla="*/ 4000501 h 6802432"/>
              <a:gd name="connsiteX5959" fmla="*/ 5953276 w 7099876"/>
              <a:gd name="connsiteY5959" fmla="*/ 3994733 h 6802432"/>
              <a:gd name="connsiteX5960" fmla="*/ 876423 w 7099876"/>
              <a:gd name="connsiteY5960" fmla="*/ 3992364 h 6802432"/>
              <a:gd name="connsiteX5961" fmla="*/ 881824 w 7099876"/>
              <a:gd name="connsiteY5961" fmla="*/ 3996909 h 6802432"/>
              <a:gd name="connsiteX5962" fmla="*/ 886887 w 7099876"/>
              <a:gd name="connsiteY5962" fmla="*/ 4009951 h 6802432"/>
              <a:gd name="connsiteX5963" fmla="*/ 876173 w 7099876"/>
              <a:gd name="connsiteY5963" fmla="*/ 3998562 h 6802432"/>
              <a:gd name="connsiteX5964" fmla="*/ 876423 w 7099876"/>
              <a:gd name="connsiteY5964" fmla="*/ 3992364 h 6802432"/>
              <a:gd name="connsiteX5965" fmla="*/ 667947 w 7099876"/>
              <a:gd name="connsiteY5965" fmla="*/ 3991694 h 6802432"/>
              <a:gd name="connsiteX5966" fmla="*/ 675835 w 7099876"/>
              <a:gd name="connsiteY5966" fmla="*/ 4003911 h 6802432"/>
              <a:gd name="connsiteX5967" fmla="*/ 665121 w 7099876"/>
              <a:gd name="connsiteY5967" fmla="*/ 3992520 h 6802432"/>
              <a:gd name="connsiteX5968" fmla="*/ 667947 w 7099876"/>
              <a:gd name="connsiteY5968" fmla="*/ 3991694 h 6802432"/>
              <a:gd name="connsiteX5969" fmla="*/ 956899 w 7099876"/>
              <a:gd name="connsiteY5969" fmla="*/ 3989477 h 6802432"/>
              <a:gd name="connsiteX5970" fmla="*/ 962217 w 7099876"/>
              <a:gd name="connsiteY5970" fmla="*/ 3996485 h 6802432"/>
              <a:gd name="connsiteX5971" fmla="*/ 964020 w 7099876"/>
              <a:gd name="connsiteY5971" fmla="*/ 3999843 h 6802432"/>
              <a:gd name="connsiteX5972" fmla="*/ 964698 w 7099876"/>
              <a:gd name="connsiteY5972" fmla="*/ 3999909 h 6802432"/>
              <a:gd name="connsiteX5973" fmla="*/ 970045 w 7099876"/>
              <a:gd name="connsiteY5973" fmla="*/ 4009836 h 6802432"/>
              <a:gd name="connsiteX5974" fmla="*/ 958449 w 7099876"/>
              <a:gd name="connsiteY5974" fmla="*/ 4001125 h 6802432"/>
              <a:gd name="connsiteX5975" fmla="*/ 956899 w 7099876"/>
              <a:gd name="connsiteY5975" fmla="*/ 3989477 h 6802432"/>
              <a:gd name="connsiteX5976" fmla="*/ 906934 w 7099876"/>
              <a:gd name="connsiteY5976" fmla="*/ 3988356 h 6802432"/>
              <a:gd name="connsiteX5977" fmla="*/ 922364 w 7099876"/>
              <a:gd name="connsiteY5977" fmla="*/ 3997759 h 6802432"/>
              <a:gd name="connsiteX5978" fmla="*/ 929921 w 7099876"/>
              <a:gd name="connsiteY5978" fmla="*/ 4009465 h 6802432"/>
              <a:gd name="connsiteX5979" fmla="*/ 927611 w 7099876"/>
              <a:gd name="connsiteY5979" fmla="*/ 3996225 h 6802432"/>
              <a:gd name="connsiteX5980" fmla="*/ 932860 w 7099876"/>
              <a:gd name="connsiteY5980" fmla="*/ 3994690 h 6802432"/>
              <a:gd name="connsiteX5981" fmla="*/ 937792 w 7099876"/>
              <a:gd name="connsiteY5981" fmla="*/ 4007163 h 6802432"/>
              <a:gd name="connsiteX5982" fmla="*/ 953222 w 7099876"/>
              <a:gd name="connsiteY5982" fmla="*/ 4016566 h 6802432"/>
              <a:gd name="connsiteX5983" fmla="*/ 963408 w 7099876"/>
              <a:gd name="connsiteY5983" fmla="*/ 4027508 h 6802432"/>
              <a:gd name="connsiteX5984" fmla="*/ 970652 w 7099876"/>
              <a:gd name="connsiteY5984" fmla="*/ 4053220 h 6802432"/>
              <a:gd name="connsiteX5985" fmla="*/ 934544 w 7099876"/>
              <a:gd name="connsiteY5985" fmla="*/ 4035948 h 6802432"/>
              <a:gd name="connsiteX5986" fmla="*/ 914179 w 7099876"/>
              <a:gd name="connsiteY5986" fmla="*/ 4014068 h 6802432"/>
              <a:gd name="connsiteX5987" fmla="*/ 916804 w 7099876"/>
              <a:gd name="connsiteY5987" fmla="*/ 4013302 h 6802432"/>
              <a:gd name="connsiteX5988" fmla="*/ 901686 w 7099876"/>
              <a:gd name="connsiteY5988" fmla="*/ 3989891 h 6802432"/>
              <a:gd name="connsiteX5989" fmla="*/ 906934 w 7099876"/>
              <a:gd name="connsiteY5989" fmla="*/ 3988356 h 6802432"/>
              <a:gd name="connsiteX5990" fmla="*/ 1379518 w 7099876"/>
              <a:gd name="connsiteY5990" fmla="*/ 3986895 h 6802432"/>
              <a:gd name="connsiteX5991" fmla="*/ 1411553 w 7099876"/>
              <a:gd name="connsiteY5991" fmla="*/ 4031740 h 6802432"/>
              <a:gd name="connsiteX5992" fmla="*/ 1416323 w 7099876"/>
              <a:gd name="connsiteY5992" fmla="*/ 4043897 h 6802432"/>
              <a:gd name="connsiteX5993" fmla="*/ 1401192 w 7099876"/>
              <a:gd name="connsiteY5993" fmla="*/ 4034769 h 6802432"/>
              <a:gd name="connsiteX5994" fmla="*/ 1393832 w 7099876"/>
              <a:gd name="connsiteY5994" fmla="*/ 4023369 h 6802432"/>
              <a:gd name="connsiteX5995" fmla="*/ 1379518 w 7099876"/>
              <a:gd name="connsiteY5995" fmla="*/ 3986895 h 6802432"/>
              <a:gd name="connsiteX5996" fmla="*/ 1153159 w 7099876"/>
              <a:gd name="connsiteY5996" fmla="*/ 3985328 h 6802432"/>
              <a:gd name="connsiteX5997" fmla="*/ 1160390 w 7099876"/>
              <a:gd name="connsiteY5997" fmla="*/ 3996526 h 6802432"/>
              <a:gd name="connsiteX5998" fmla="*/ 1172514 w 7099876"/>
              <a:gd name="connsiteY5998" fmla="*/ 4021266 h 6802432"/>
              <a:gd name="connsiteX5999" fmla="*/ 1164488 w 7099876"/>
              <a:gd name="connsiteY5999" fmla="*/ 4021948 h 6802432"/>
              <a:gd name="connsiteX6000" fmla="*/ 1157258 w 7099876"/>
              <a:gd name="connsiteY6000" fmla="*/ 4010750 h 6802432"/>
              <a:gd name="connsiteX6001" fmla="*/ 1157800 w 7099876"/>
              <a:gd name="connsiteY6001" fmla="*/ 3997283 h 6802432"/>
              <a:gd name="connsiteX6002" fmla="*/ 1153159 w 7099876"/>
              <a:gd name="connsiteY6002" fmla="*/ 3985328 h 6802432"/>
              <a:gd name="connsiteX6003" fmla="*/ 745636 w 7099876"/>
              <a:gd name="connsiteY6003" fmla="*/ 3983494 h 6802432"/>
              <a:gd name="connsiteX6004" fmla="*/ 760315 w 7099876"/>
              <a:gd name="connsiteY6004" fmla="*/ 4006225 h 6802432"/>
              <a:gd name="connsiteX6005" fmla="*/ 757699 w 7099876"/>
              <a:gd name="connsiteY6005" fmla="*/ 4006990 h 6802432"/>
              <a:gd name="connsiteX6006" fmla="*/ 782844 w 7099876"/>
              <a:gd name="connsiteY6006" fmla="*/ 4026664 h 6802432"/>
              <a:gd name="connsiteX6007" fmla="*/ 778118 w 7099876"/>
              <a:gd name="connsiteY6007" fmla="*/ 4014532 h 6802432"/>
              <a:gd name="connsiteX6008" fmla="*/ 785458 w 7099876"/>
              <a:gd name="connsiteY6008" fmla="*/ 4025898 h 6802432"/>
              <a:gd name="connsiteX6009" fmla="*/ 802244 w 7099876"/>
              <a:gd name="connsiteY6009" fmla="*/ 4061527 h 6802432"/>
              <a:gd name="connsiteX6010" fmla="*/ 789162 w 7099876"/>
              <a:gd name="connsiteY6010" fmla="*/ 4065353 h 6802432"/>
              <a:gd name="connsiteX6011" fmla="*/ 793886 w 7099876"/>
              <a:gd name="connsiteY6011" fmla="*/ 4077485 h 6802432"/>
              <a:gd name="connsiteX6012" fmla="*/ 816414 w 7099876"/>
              <a:gd name="connsiteY6012" fmla="*/ 4097924 h 6802432"/>
              <a:gd name="connsiteX6013" fmla="*/ 811691 w 7099876"/>
              <a:gd name="connsiteY6013" fmla="*/ 4085792 h 6802432"/>
              <a:gd name="connsiteX6014" fmla="*/ 822155 w 7099876"/>
              <a:gd name="connsiteY6014" fmla="*/ 4082731 h 6802432"/>
              <a:gd name="connsiteX6015" fmla="*/ 846280 w 7099876"/>
              <a:gd name="connsiteY6015" fmla="*/ 4129727 h 6802432"/>
              <a:gd name="connsiteX6016" fmla="*/ 865171 w 7099876"/>
              <a:gd name="connsiteY6016" fmla="*/ 4178253 h 6802432"/>
              <a:gd name="connsiteX6017" fmla="*/ 882467 w 7099876"/>
              <a:gd name="connsiteY6017" fmla="*/ 4200221 h 6802432"/>
              <a:gd name="connsiteX6018" fmla="*/ 879341 w 7099876"/>
              <a:gd name="connsiteY6018" fmla="*/ 4214649 h 6802432"/>
              <a:gd name="connsiteX6019" fmla="*/ 866769 w 7099876"/>
              <a:gd name="connsiteY6019" fmla="*/ 4204812 h 6802432"/>
              <a:gd name="connsiteX6020" fmla="*/ 884062 w 7099876"/>
              <a:gd name="connsiteY6020" fmla="*/ 4226779 h 6802432"/>
              <a:gd name="connsiteX6021" fmla="*/ 893772 w 7099876"/>
              <a:gd name="connsiteY6021" fmla="*/ 4252656 h 6802432"/>
              <a:gd name="connsiteX6022" fmla="*/ 883043 w 7099876"/>
              <a:gd name="connsiteY6022" fmla="*/ 4254103 h 6802432"/>
              <a:gd name="connsiteX6023" fmla="*/ 861026 w 7099876"/>
              <a:gd name="connsiteY6023" fmla="*/ 4220005 h 6802432"/>
              <a:gd name="connsiteX6024" fmla="*/ 856304 w 7099876"/>
              <a:gd name="connsiteY6024" fmla="*/ 4207873 h 6802432"/>
              <a:gd name="connsiteX6025" fmla="*/ 846347 w 7099876"/>
              <a:gd name="connsiteY6025" fmla="*/ 4197271 h 6802432"/>
              <a:gd name="connsiteX6026" fmla="*/ 843732 w 7099876"/>
              <a:gd name="connsiteY6026" fmla="*/ 4198036 h 6802432"/>
              <a:gd name="connsiteX6027" fmla="*/ 839007 w 7099876"/>
              <a:gd name="connsiteY6027" fmla="*/ 4185905 h 6802432"/>
              <a:gd name="connsiteX6028" fmla="*/ 824329 w 7099876"/>
              <a:gd name="connsiteY6028" fmla="*/ 4163172 h 6802432"/>
              <a:gd name="connsiteX6029" fmla="*/ 822224 w 7099876"/>
              <a:gd name="connsiteY6029" fmla="*/ 4150275 h 6802432"/>
              <a:gd name="connsiteX6030" fmla="*/ 817500 w 7099876"/>
              <a:gd name="connsiteY6030" fmla="*/ 4138143 h 6802432"/>
              <a:gd name="connsiteX6031" fmla="*/ 810160 w 7099876"/>
              <a:gd name="connsiteY6031" fmla="*/ 4126776 h 6802432"/>
              <a:gd name="connsiteX6032" fmla="*/ 803331 w 7099876"/>
              <a:gd name="connsiteY6032" fmla="*/ 4101750 h 6802432"/>
              <a:gd name="connsiteX6033" fmla="*/ 791270 w 7099876"/>
              <a:gd name="connsiteY6033" fmla="*/ 4078249 h 6802432"/>
              <a:gd name="connsiteX6034" fmla="*/ 776080 w 7099876"/>
              <a:gd name="connsiteY6034" fmla="*/ 4069179 h 6802432"/>
              <a:gd name="connsiteX6035" fmla="*/ 751955 w 7099876"/>
              <a:gd name="connsiteY6035" fmla="*/ 4022183 h 6802432"/>
              <a:gd name="connsiteX6036" fmla="*/ 745128 w 7099876"/>
              <a:gd name="connsiteY6036" fmla="*/ 3997157 h 6802432"/>
              <a:gd name="connsiteX6037" fmla="*/ 745636 w 7099876"/>
              <a:gd name="connsiteY6037" fmla="*/ 3983494 h 6802432"/>
              <a:gd name="connsiteX6038" fmla="*/ 881473 w 7099876"/>
              <a:gd name="connsiteY6038" fmla="*/ 3982493 h 6802432"/>
              <a:gd name="connsiteX6039" fmla="*/ 892187 w 7099876"/>
              <a:gd name="connsiteY6039" fmla="*/ 3993882 h 6802432"/>
              <a:gd name="connsiteX6040" fmla="*/ 889361 w 7099876"/>
              <a:gd name="connsiteY6040" fmla="*/ 3994708 h 6802432"/>
              <a:gd name="connsiteX6041" fmla="*/ 881473 w 7099876"/>
              <a:gd name="connsiteY6041" fmla="*/ 3982493 h 6802432"/>
              <a:gd name="connsiteX6042" fmla="*/ 4168948 w 7099876"/>
              <a:gd name="connsiteY6042" fmla="*/ 3980839 h 6802432"/>
              <a:gd name="connsiteX6043" fmla="*/ 4158358 w 7099876"/>
              <a:gd name="connsiteY6043" fmla="*/ 3994450 h 6802432"/>
              <a:gd name="connsiteX6044" fmla="*/ 4140544 w 7099876"/>
              <a:gd name="connsiteY6044" fmla="*/ 4002132 h 6802432"/>
              <a:gd name="connsiteX6045" fmla="*/ 4147277 w 7099876"/>
              <a:gd name="connsiteY6045" fmla="*/ 4005266 h 6802432"/>
              <a:gd name="connsiteX6046" fmla="*/ 4129288 w 7099876"/>
              <a:gd name="connsiteY6046" fmla="*/ 4024055 h 6802432"/>
              <a:gd name="connsiteX6047" fmla="*/ 4137565 w 7099876"/>
              <a:gd name="connsiteY6047" fmla="*/ 4031185 h 6802432"/>
              <a:gd name="connsiteX6048" fmla="*/ 4146172 w 7099876"/>
              <a:gd name="connsiteY6048" fmla="*/ 4035677 h 6802432"/>
              <a:gd name="connsiteX6049" fmla="*/ 4146773 w 7099876"/>
              <a:gd name="connsiteY6049" fmla="*/ 4034167 h 6802432"/>
              <a:gd name="connsiteX6050" fmla="*/ 4163744 w 7099876"/>
              <a:gd name="connsiteY6050" fmla="*/ 4039405 h 6802432"/>
              <a:gd name="connsiteX6051" fmla="*/ 4164868 w 7099876"/>
              <a:gd name="connsiteY6051" fmla="*/ 4039232 h 6802432"/>
              <a:gd name="connsiteX6052" fmla="*/ 4170879 w 7099876"/>
              <a:gd name="connsiteY6052" fmla="*/ 4034722 h 6802432"/>
              <a:gd name="connsiteX6053" fmla="*/ 4164422 w 7099876"/>
              <a:gd name="connsiteY6053" fmla="*/ 4031611 h 6802432"/>
              <a:gd name="connsiteX6054" fmla="*/ 4141174 w 7099876"/>
              <a:gd name="connsiteY6054" fmla="*/ 4024560 h 6802432"/>
              <a:gd name="connsiteX6055" fmla="*/ 4177447 w 7099876"/>
              <a:gd name="connsiteY6055" fmla="*/ 3996579 h 6802432"/>
              <a:gd name="connsiteX6056" fmla="*/ 4194767 w 7099876"/>
              <a:gd name="connsiteY6056" fmla="*/ 3986496 h 6802432"/>
              <a:gd name="connsiteX6057" fmla="*/ 4173569 w 7099876"/>
              <a:gd name="connsiteY6057" fmla="*/ 3983290 h 6802432"/>
              <a:gd name="connsiteX6058" fmla="*/ 916454 w 7099876"/>
              <a:gd name="connsiteY6058" fmla="*/ 3979701 h 6802432"/>
              <a:gd name="connsiteX6059" fmla="*/ 920052 w 7099876"/>
              <a:gd name="connsiteY6059" fmla="*/ 3984519 h 6802432"/>
              <a:gd name="connsiteX6060" fmla="*/ 927611 w 7099876"/>
              <a:gd name="connsiteY6060" fmla="*/ 3996225 h 6802432"/>
              <a:gd name="connsiteX6061" fmla="*/ 917429 w 7099876"/>
              <a:gd name="connsiteY6061" fmla="*/ 3985287 h 6802432"/>
              <a:gd name="connsiteX6062" fmla="*/ 916454 w 7099876"/>
              <a:gd name="connsiteY6062" fmla="*/ 3979701 h 6802432"/>
              <a:gd name="connsiteX6063" fmla="*/ 479500 w 7099876"/>
              <a:gd name="connsiteY6063" fmla="*/ 3979040 h 6802432"/>
              <a:gd name="connsiteX6064" fmla="*/ 487386 w 7099876"/>
              <a:gd name="connsiteY6064" fmla="*/ 3991253 h 6802432"/>
              <a:gd name="connsiteX6065" fmla="*/ 495274 w 7099876"/>
              <a:gd name="connsiteY6065" fmla="*/ 4003470 h 6802432"/>
              <a:gd name="connsiteX6066" fmla="*/ 484559 w 7099876"/>
              <a:gd name="connsiteY6066" fmla="*/ 3992079 h 6802432"/>
              <a:gd name="connsiteX6067" fmla="*/ 479500 w 7099876"/>
              <a:gd name="connsiteY6067" fmla="*/ 3979040 h 6802432"/>
              <a:gd name="connsiteX6068" fmla="*/ 1179169 w 7099876"/>
              <a:gd name="connsiteY6068" fmla="*/ 3978380 h 6802432"/>
              <a:gd name="connsiteX6069" fmla="*/ 1201307 w 7099876"/>
              <a:gd name="connsiteY6069" fmla="*/ 4012665 h 6802432"/>
              <a:gd name="connsiteX6070" fmla="*/ 1213461 w 7099876"/>
              <a:gd name="connsiteY6070" fmla="*/ 4036284 h 6802432"/>
              <a:gd name="connsiteX6071" fmla="*/ 1215631 w 7099876"/>
              <a:gd name="connsiteY6071" fmla="*/ 4049233 h 6802432"/>
              <a:gd name="connsiteX6072" fmla="*/ 1213028 w 7099876"/>
              <a:gd name="connsiteY6072" fmla="*/ 4049994 h 6802432"/>
              <a:gd name="connsiteX6073" fmla="*/ 1217802 w 7099876"/>
              <a:gd name="connsiteY6073" fmla="*/ 4062184 h 6802432"/>
              <a:gd name="connsiteX6074" fmla="*/ 1230390 w 7099876"/>
              <a:gd name="connsiteY6074" fmla="*/ 4072090 h 6802432"/>
              <a:gd name="connsiteX6075" fmla="*/ 1239942 w 7099876"/>
              <a:gd name="connsiteY6075" fmla="*/ 4096470 h 6802432"/>
              <a:gd name="connsiteX6076" fmla="*/ 1237337 w 7099876"/>
              <a:gd name="connsiteY6076" fmla="*/ 4097232 h 6802432"/>
              <a:gd name="connsiteX6077" fmla="*/ 1215198 w 7099876"/>
              <a:gd name="connsiteY6077" fmla="*/ 4062946 h 6802432"/>
              <a:gd name="connsiteX6078" fmla="*/ 1207819 w 7099876"/>
              <a:gd name="connsiteY6078" fmla="*/ 4051517 h 6802432"/>
              <a:gd name="connsiteX6079" fmla="*/ 1200008 w 7099876"/>
              <a:gd name="connsiteY6079" fmla="*/ 4053802 h 6802432"/>
              <a:gd name="connsiteX6080" fmla="*/ 1190459 w 7099876"/>
              <a:gd name="connsiteY6080" fmla="*/ 4029424 h 6802432"/>
              <a:gd name="connsiteX6081" fmla="*/ 1173096 w 7099876"/>
              <a:gd name="connsiteY6081" fmla="*/ 4007329 h 6802432"/>
              <a:gd name="connsiteX6082" fmla="*/ 1168321 w 7099876"/>
              <a:gd name="connsiteY6082" fmla="*/ 3995139 h 6802432"/>
              <a:gd name="connsiteX6083" fmla="*/ 1179169 w 7099876"/>
              <a:gd name="connsiteY6083" fmla="*/ 3978380 h 6802432"/>
              <a:gd name="connsiteX6084" fmla="*/ 532124 w 7099876"/>
              <a:gd name="connsiteY6084" fmla="*/ 3978169 h 6802432"/>
              <a:gd name="connsiteX6085" fmla="*/ 537422 w 7099876"/>
              <a:gd name="connsiteY6085" fmla="*/ 3991143 h 6802432"/>
              <a:gd name="connsiteX6086" fmla="*/ 534833 w 7099876"/>
              <a:gd name="connsiteY6086" fmla="*/ 3991900 h 6802432"/>
              <a:gd name="connsiteX6087" fmla="*/ 526944 w 7099876"/>
              <a:gd name="connsiteY6087" fmla="*/ 3979683 h 6802432"/>
              <a:gd name="connsiteX6088" fmla="*/ 529534 w 7099876"/>
              <a:gd name="connsiteY6088" fmla="*/ 3978927 h 6802432"/>
              <a:gd name="connsiteX6089" fmla="*/ 532124 w 7099876"/>
              <a:gd name="connsiteY6089" fmla="*/ 3978169 h 6802432"/>
              <a:gd name="connsiteX6090" fmla="*/ 850040 w 7099876"/>
              <a:gd name="connsiteY6090" fmla="*/ 3977165 h 6802432"/>
              <a:gd name="connsiteX6091" fmla="*/ 856985 w 7099876"/>
              <a:gd name="connsiteY6091" fmla="*/ 3993286 h 6802432"/>
              <a:gd name="connsiteX6092" fmla="*/ 855667 w 7099876"/>
              <a:gd name="connsiteY6092" fmla="*/ 3995938 h 6802432"/>
              <a:gd name="connsiteX6093" fmla="*/ 850156 w 7099876"/>
              <a:gd name="connsiteY6093" fmla="*/ 3991651 h 6802432"/>
              <a:gd name="connsiteX6094" fmla="*/ 842270 w 7099876"/>
              <a:gd name="connsiteY6094" fmla="*/ 3979438 h 6802432"/>
              <a:gd name="connsiteX6095" fmla="*/ 847449 w 7099876"/>
              <a:gd name="connsiteY6095" fmla="*/ 3977923 h 6802432"/>
              <a:gd name="connsiteX6096" fmla="*/ 850040 w 7099876"/>
              <a:gd name="connsiteY6096" fmla="*/ 3977165 h 6802432"/>
              <a:gd name="connsiteX6097" fmla="*/ 672305 w 7099876"/>
              <a:gd name="connsiteY6097" fmla="*/ 3975898 h 6802432"/>
              <a:gd name="connsiteX6098" fmla="*/ 685841 w 7099876"/>
              <a:gd name="connsiteY6098" fmla="*/ 3986458 h 6802432"/>
              <a:gd name="connsiteX6099" fmla="*/ 690904 w 7099876"/>
              <a:gd name="connsiteY6099" fmla="*/ 3999501 h 6802432"/>
              <a:gd name="connsiteX6100" fmla="*/ 672305 w 7099876"/>
              <a:gd name="connsiteY6100" fmla="*/ 3975898 h 6802432"/>
              <a:gd name="connsiteX6101" fmla="*/ 310239 w 7099876"/>
              <a:gd name="connsiteY6101" fmla="*/ 3975292 h 6802432"/>
              <a:gd name="connsiteX6102" fmla="*/ 326211 w 7099876"/>
              <a:gd name="connsiteY6102" fmla="*/ 3994825 h 6802432"/>
              <a:gd name="connsiteX6103" fmla="*/ 323386 w 7099876"/>
              <a:gd name="connsiteY6103" fmla="*/ 3995652 h 6802432"/>
              <a:gd name="connsiteX6104" fmla="*/ 310239 w 7099876"/>
              <a:gd name="connsiteY6104" fmla="*/ 3975292 h 6802432"/>
              <a:gd name="connsiteX6105" fmla="*/ 361926 w 7099876"/>
              <a:gd name="connsiteY6105" fmla="*/ 3974701 h 6802432"/>
              <a:gd name="connsiteX6106" fmla="*/ 374116 w 7099876"/>
              <a:gd name="connsiteY6106" fmla="*/ 3984043 h 6802432"/>
              <a:gd name="connsiteX6107" fmla="*/ 382957 w 7099876"/>
              <a:gd name="connsiteY6107" fmla="*/ 4007273 h 6802432"/>
              <a:gd name="connsiteX6108" fmla="*/ 361926 w 7099876"/>
              <a:gd name="connsiteY6108" fmla="*/ 3974701 h 6802432"/>
              <a:gd name="connsiteX6109" fmla="*/ 330962 w 7099876"/>
              <a:gd name="connsiteY6109" fmla="*/ 3969234 h 6802432"/>
              <a:gd name="connsiteX6110" fmla="*/ 346933 w 7099876"/>
              <a:gd name="connsiteY6110" fmla="*/ 3988765 h 6802432"/>
              <a:gd name="connsiteX6111" fmla="*/ 337535 w 7099876"/>
              <a:gd name="connsiteY6111" fmla="*/ 3979413 h 6802432"/>
              <a:gd name="connsiteX6112" fmla="*/ 330962 w 7099876"/>
              <a:gd name="connsiteY6112" fmla="*/ 3969234 h 6802432"/>
              <a:gd name="connsiteX6113" fmla="*/ 1340903 w 7099876"/>
              <a:gd name="connsiteY6113" fmla="*/ 3969146 h 6802432"/>
              <a:gd name="connsiteX6114" fmla="*/ 1367039 w 7099876"/>
              <a:gd name="connsiteY6114" fmla="*/ 3990545 h 6802432"/>
              <a:gd name="connsiteX6115" fmla="*/ 1356676 w 7099876"/>
              <a:gd name="connsiteY6115" fmla="*/ 3993575 h 6802432"/>
              <a:gd name="connsiteX6116" fmla="*/ 1340903 w 7099876"/>
              <a:gd name="connsiteY6116" fmla="*/ 3969146 h 6802432"/>
              <a:gd name="connsiteX6117" fmla="*/ 696416 w 7099876"/>
              <a:gd name="connsiteY6117" fmla="*/ 3968846 h 6802432"/>
              <a:gd name="connsiteX6118" fmla="*/ 712214 w 7099876"/>
              <a:gd name="connsiteY6118" fmla="*/ 3978746 h 6802432"/>
              <a:gd name="connsiteX6119" fmla="*/ 725353 w 7099876"/>
              <a:gd name="connsiteY6119" fmla="*/ 4003948 h 6802432"/>
              <a:gd name="connsiteX6120" fmla="*/ 714803 w 7099876"/>
              <a:gd name="connsiteY6120" fmla="*/ 4007034 h 6802432"/>
              <a:gd name="connsiteX6121" fmla="*/ 696416 w 7099876"/>
              <a:gd name="connsiteY6121" fmla="*/ 3968846 h 6802432"/>
              <a:gd name="connsiteX6122" fmla="*/ 1426099 w 7099876"/>
              <a:gd name="connsiteY6122" fmla="*/ 3966272 h 6802432"/>
              <a:gd name="connsiteX6123" fmla="*/ 1438788 w 7099876"/>
              <a:gd name="connsiteY6123" fmla="*/ 3982008 h 6802432"/>
              <a:gd name="connsiteX6124" fmla="*/ 1438293 w 7099876"/>
              <a:gd name="connsiteY6124" fmla="*/ 3995984 h 6802432"/>
              <a:gd name="connsiteX6125" fmla="*/ 1445804 w 7099876"/>
              <a:gd name="connsiteY6125" fmla="*/ 4007615 h 6802432"/>
              <a:gd name="connsiteX6126" fmla="*/ 1435625 w 7099876"/>
              <a:gd name="connsiteY6126" fmla="*/ 3996764 h 6802432"/>
              <a:gd name="connsiteX6127" fmla="*/ 1422776 w 7099876"/>
              <a:gd name="connsiteY6127" fmla="*/ 3986691 h 6802432"/>
              <a:gd name="connsiteX6128" fmla="*/ 1426099 w 7099876"/>
              <a:gd name="connsiteY6128" fmla="*/ 3966272 h 6802432"/>
              <a:gd name="connsiteX6129" fmla="*/ 756484 w 7099876"/>
              <a:gd name="connsiteY6129" fmla="*/ 3965802 h 6802432"/>
              <a:gd name="connsiteX6130" fmla="*/ 769080 w 7099876"/>
              <a:gd name="connsiteY6130" fmla="*/ 3976638 h 6802432"/>
              <a:gd name="connsiteX6131" fmla="*/ 767814 w 7099876"/>
              <a:gd name="connsiteY6131" fmla="*/ 3980641 h 6802432"/>
              <a:gd name="connsiteX6132" fmla="*/ 756484 w 7099876"/>
              <a:gd name="connsiteY6132" fmla="*/ 3965802 h 6802432"/>
              <a:gd name="connsiteX6133" fmla="*/ 946463 w 7099876"/>
              <a:gd name="connsiteY6133" fmla="*/ 3963486 h 6802432"/>
              <a:gd name="connsiteX6134" fmla="*/ 951525 w 7099876"/>
              <a:gd name="connsiteY6134" fmla="*/ 3976529 h 6802432"/>
              <a:gd name="connsiteX6135" fmla="*/ 943637 w 7099876"/>
              <a:gd name="connsiteY6135" fmla="*/ 3964313 h 6802432"/>
              <a:gd name="connsiteX6136" fmla="*/ 946463 w 7099876"/>
              <a:gd name="connsiteY6136" fmla="*/ 3963486 h 6802432"/>
              <a:gd name="connsiteX6137" fmla="*/ 949156 w 7099876"/>
              <a:gd name="connsiteY6137" fmla="*/ 3962702 h 6802432"/>
              <a:gd name="connsiteX6138" fmla="*/ 964335 w 7099876"/>
              <a:gd name="connsiteY6138" fmla="*/ 3972090 h 6802432"/>
              <a:gd name="connsiteX6139" fmla="*/ 961778 w 7099876"/>
              <a:gd name="connsiteY6139" fmla="*/ 3972839 h 6802432"/>
              <a:gd name="connsiteX6140" fmla="*/ 974245 w 7099876"/>
              <a:gd name="connsiteY6140" fmla="*/ 3996854 h 6802432"/>
              <a:gd name="connsiteX6141" fmla="*/ 986712 w 7099876"/>
              <a:gd name="connsiteY6141" fmla="*/ 4020866 h 6802432"/>
              <a:gd name="connsiteX6142" fmla="*/ 976644 w 7099876"/>
              <a:gd name="connsiteY6142" fmla="*/ 4009982 h 6802432"/>
              <a:gd name="connsiteX6143" fmla="*/ 968475 w 7099876"/>
              <a:gd name="connsiteY6143" fmla="*/ 4000270 h 6802432"/>
              <a:gd name="connsiteX6144" fmla="*/ 964698 w 7099876"/>
              <a:gd name="connsiteY6144" fmla="*/ 3999909 h 6802432"/>
              <a:gd name="connsiteX6145" fmla="*/ 964414 w 7099876"/>
              <a:gd name="connsiteY6145" fmla="*/ 3999381 h 6802432"/>
              <a:gd name="connsiteX6146" fmla="*/ 962217 w 7099876"/>
              <a:gd name="connsiteY6146" fmla="*/ 3996485 h 6802432"/>
              <a:gd name="connsiteX6147" fmla="*/ 958406 w 7099876"/>
              <a:gd name="connsiteY6147" fmla="*/ 3989384 h 6802432"/>
              <a:gd name="connsiteX6148" fmla="*/ 956509 w 7099876"/>
              <a:gd name="connsiteY6148" fmla="*/ 3988210 h 6802432"/>
              <a:gd name="connsiteX6149" fmla="*/ 964178 w 7099876"/>
              <a:gd name="connsiteY6149" fmla="*/ 3985967 h 6802432"/>
              <a:gd name="connsiteX6150" fmla="*/ 949156 w 7099876"/>
              <a:gd name="connsiteY6150" fmla="*/ 3962702 h 6802432"/>
              <a:gd name="connsiteX6151" fmla="*/ 1518090 w 7099876"/>
              <a:gd name="connsiteY6151" fmla="*/ 3960891 h 6802432"/>
              <a:gd name="connsiteX6152" fmla="*/ 1525977 w 7099876"/>
              <a:gd name="connsiteY6152" fmla="*/ 3973107 h 6802432"/>
              <a:gd name="connsiteX6153" fmla="*/ 1523152 w 7099876"/>
              <a:gd name="connsiteY6153" fmla="*/ 3973933 h 6802432"/>
              <a:gd name="connsiteX6154" fmla="*/ 1518090 w 7099876"/>
              <a:gd name="connsiteY6154" fmla="*/ 3960891 h 6802432"/>
              <a:gd name="connsiteX6155" fmla="*/ 1374811 w 7099876"/>
              <a:gd name="connsiteY6155" fmla="*/ 3959230 h 6802432"/>
              <a:gd name="connsiteX6156" fmla="*/ 1378738 w 7099876"/>
              <a:gd name="connsiteY6156" fmla="*/ 3974418 h 6802432"/>
              <a:gd name="connsiteX6157" fmla="*/ 1369160 w 7099876"/>
              <a:gd name="connsiteY6157" fmla="*/ 3960882 h 6802432"/>
              <a:gd name="connsiteX6158" fmla="*/ 1374811 w 7099876"/>
              <a:gd name="connsiteY6158" fmla="*/ 3959230 h 6802432"/>
              <a:gd name="connsiteX6159" fmla="*/ 785144 w 7099876"/>
              <a:gd name="connsiteY6159" fmla="*/ 3957422 h 6802432"/>
              <a:gd name="connsiteX6160" fmla="*/ 799835 w 7099876"/>
              <a:gd name="connsiteY6160" fmla="*/ 3980173 h 6802432"/>
              <a:gd name="connsiteX6161" fmla="*/ 807665 w 7099876"/>
              <a:gd name="connsiteY6161" fmla="*/ 3977883 h 6802432"/>
              <a:gd name="connsiteX6162" fmla="*/ 822355 w 7099876"/>
              <a:gd name="connsiteY6162" fmla="*/ 4000634 h 6802432"/>
              <a:gd name="connsiteX6163" fmla="*/ 821872 w 7099876"/>
              <a:gd name="connsiteY6163" fmla="*/ 4014302 h 6802432"/>
              <a:gd name="connsiteX6164" fmla="*/ 824483 w 7099876"/>
              <a:gd name="connsiteY6164" fmla="*/ 4013539 h 6802432"/>
              <a:gd name="connsiteX6165" fmla="*/ 837048 w 7099876"/>
              <a:gd name="connsiteY6165" fmla="*/ 4023390 h 6802432"/>
              <a:gd name="connsiteX6166" fmla="*/ 831829 w 7099876"/>
              <a:gd name="connsiteY6166" fmla="*/ 4024915 h 6802432"/>
              <a:gd name="connsiteX6167" fmla="*/ 839174 w 7099876"/>
              <a:gd name="connsiteY6167" fmla="*/ 4036290 h 6802432"/>
              <a:gd name="connsiteX6168" fmla="*/ 856476 w 7099876"/>
              <a:gd name="connsiteY6168" fmla="*/ 4058281 h 6802432"/>
              <a:gd name="connsiteX6169" fmla="*/ 861696 w 7099876"/>
              <a:gd name="connsiteY6169" fmla="*/ 4056755 h 6802432"/>
              <a:gd name="connsiteX6170" fmla="*/ 852224 w 7099876"/>
              <a:gd name="connsiteY6170" fmla="*/ 4032474 h 6802432"/>
              <a:gd name="connsiteX6171" fmla="*/ 850100 w 7099876"/>
              <a:gd name="connsiteY6171" fmla="*/ 4019572 h 6802432"/>
              <a:gd name="connsiteX6172" fmla="*/ 874748 w 7099876"/>
              <a:gd name="connsiteY6172" fmla="*/ 4052937 h 6802432"/>
              <a:gd name="connsiteX6173" fmla="*/ 870012 w 7099876"/>
              <a:gd name="connsiteY6173" fmla="*/ 4040797 h 6802432"/>
              <a:gd name="connsiteX6174" fmla="*/ 855321 w 7099876"/>
              <a:gd name="connsiteY6174" fmla="*/ 4018045 h 6802432"/>
              <a:gd name="connsiteX6175" fmla="*/ 853196 w 7099876"/>
              <a:gd name="connsiteY6175" fmla="*/ 4005141 h 6802432"/>
              <a:gd name="connsiteX6176" fmla="*/ 863152 w 7099876"/>
              <a:gd name="connsiteY6176" fmla="*/ 4015755 h 6802432"/>
              <a:gd name="connsiteX6177" fmla="*/ 877844 w 7099876"/>
              <a:gd name="connsiteY6177" fmla="*/ 4038508 h 6802432"/>
              <a:gd name="connsiteX6178" fmla="*/ 890410 w 7099876"/>
              <a:gd name="connsiteY6178" fmla="*/ 4048357 h 6802432"/>
              <a:gd name="connsiteX6179" fmla="*/ 899882 w 7099876"/>
              <a:gd name="connsiteY6179" fmla="*/ 4072637 h 6802432"/>
              <a:gd name="connsiteX6180" fmla="*/ 917184 w 7099876"/>
              <a:gd name="connsiteY6180" fmla="*/ 4094628 h 6802432"/>
              <a:gd name="connsiteX6181" fmla="*/ 911963 w 7099876"/>
              <a:gd name="connsiteY6181" fmla="*/ 4096153 h 6802432"/>
              <a:gd name="connsiteX6182" fmla="*/ 892050 w 7099876"/>
              <a:gd name="connsiteY6182" fmla="*/ 4074927 h 6802432"/>
              <a:gd name="connsiteX6183" fmla="*/ 891564 w 7099876"/>
              <a:gd name="connsiteY6183" fmla="*/ 4088593 h 6802432"/>
              <a:gd name="connsiteX6184" fmla="*/ 866432 w 7099876"/>
              <a:gd name="connsiteY6184" fmla="*/ 4068896 h 6802432"/>
              <a:gd name="connsiteX6185" fmla="*/ 873776 w 7099876"/>
              <a:gd name="connsiteY6185" fmla="*/ 4080270 h 6802432"/>
              <a:gd name="connsiteX6186" fmla="*/ 878513 w 7099876"/>
              <a:gd name="connsiteY6186" fmla="*/ 4092410 h 6802432"/>
              <a:gd name="connsiteX6187" fmla="*/ 871166 w 7099876"/>
              <a:gd name="connsiteY6187" fmla="*/ 4081035 h 6802432"/>
              <a:gd name="connsiteX6188" fmla="*/ 873291 w 7099876"/>
              <a:gd name="connsiteY6188" fmla="*/ 4093937 h 6802432"/>
              <a:gd name="connsiteX6189" fmla="*/ 894844 w 7099876"/>
              <a:gd name="connsiteY6189" fmla="*/ 4141734 h 6802432"/>
              <a:gd name="connsiteX6190" fmla="*/ 909050 w 7099876"/>
              <a:gd name="connsiteY6190" fmla="*/ 4178153 h 6802432"/>
              <a:gd name="connsiteX6191" fmla="*/ 893871 w 7099876"/>
              <a:gd name="connsiteY6191" fmla="*/ 4169066 h 6802432"/>
              <a:gd name="connsiteX6192" fmla="*/ 891263 w 7099876"/>
              <a:gd name="connsiteY6192" fmla="*/ 4169830 h 6802432"/>
              <a:gd name="connsiteX6193" fmla="*/ 888168 w 7099876"/>
              <a:gd name="connsiteY6193" fmla="*/ 4184261 h 6802432"/>
              <a:gd name="connsiteX6194" fmla="*/ 868254 w 7099876"/>
              <a:gd name="connsiteY6194" fmla="*/ 4163032 h 6802432"/>
              <a:gd name="connsiteX6195" fmla="*/ 883916 w 7099876"/>
              <a:gd name="connsiteY6195" fmla="*/ 4158452 h 6802432"/>
              <a:gd name="connsiteX6196" fmla="*/ 886526 w 7099876"/>
              <a:gd name="connsiteY6196" fmla="*/ 4157688 h 6802432"/>
              <a:gd name="connsiteX6197" fmla="*/ 864489 w 7099876"/>
              <a:gd name="connsiteY6197" fmla="*/ 4123559 h 6802432"/>
              <a:gd name="connsiteX6198" fmla="*/ 869711 w 7099876"/>
              <a:gd name="connsiteY6198" fmla="*/ 4122032 h 6802432"/>
              <a:gd name="connsiteX6199" fmla="*/ 870197 w 7099876"/>
              <a:gd name="connsiteY6199" fmla="*/ 4108368 h 6802432"/>
              <a:gd name="connsiteX6200" fmla="*/ 855020 w 7099876"/>
              <a:gd name="connsiteY6200" fmla="*/ 4099282 h 6802432"/>
              <a:gd name="connsiteX6201" fmla="*/ 859755 w 7099876"/>
              <a:gd name="connsiteY6201" fmla="*/ 4111422 h 6802432"/>
              <a:gd name="connsiteX6202" fmla="*/ 847189 w 7099876"/>
              <a:gd name="connsiteY6202" fmla="*/ 4101572 h 6802432"/>
              <a:gd name="connsiteX6203" fmla="*/ 839842 w 7099876"/>
              <a:gd name="connsiteY6203" fmla="*/ 4090194 h 6802432"/>
              <a:gd name="connsiteX6204" fmla="*/ 832497 w 7099876"/>
              <a:gd name="connsiteY6204" fmla="*/ 4078820 h 6802432"/>
              <a:gd name="connsiteX6205" fmla="*/ 835107 w 7099876"/>
              <a:gd name="connsiteY6205" fmla="*/ 4078056 h 6802432"/>
              <a:gd name="connsiteX6206" fmla="*/ 845063 w 7099876"/>
              <a:gd name="connsiteY6206" fmla="*/ 4088668 h 6802432"/>
              <a:gd name="connsiteX6207" fmla="*/ 847673 w 7099876"/>
              <a:gd name="connsiteY6207" fmla="*/ 4087904 h 6802432"/>
              <a:gd name="connsiteX6208" fmla="*/ 835592 w 7099876"/>
              <a:gd name="connsiteY6208" fmla="*/ 4064389 h 6802432"/>
              <a:gd name="connsiteX6209" fmla="*/ 848160 w 7099876"/>
              <a:gd name="connsiteY6209" fmla="*/ 4074239 h 6802432"/>
              <a:gd name="connsiteX6210" fmla="*/ 830856 w 7099876"/>
              <a:gd name="connsiteY6210" fmla="*/ 4052247 h 6802432"/>
              <a:gd name="connsiteX6211" fmla="*/ 832983 w 7099876"/>
              <a:gd name="connsiteY6211" fmla="*/ 4065152 h 6802432"/>
              <a:gd name="connsiteX6212" fmla="*/ 810946 w 7099876"/>
              <a:gd name="connsiteY6212" fmla="*/ 4031022 h 6802432"/>
              <a:gd name="connsiteX6213" fmla="*/ 804084 w 7099876"/>
              <a:gd name="connsiteY6213" fmla="*/ 4005978 h 6802432"/>
              <a:gd name="connsiteX6214" fmla="*/ 816652 w 7099876"/>
              <a:gd name="connsiteY6214" fmla="*/ 4015829 h 6802432"/>
              <a:gd name="connsiteX6215" fmla="*/ 828731 w 7099876"/>
              <a:gd name="connsiteY6215" fmla="*/ 4039344 h 6802432"/>
              <a:gd name="connsiteX6216" fmla="*/ 836561 w 7099876"/>
              <a:gd name="connsiteY6216" fmla="*/ 4037054 h 6802432"/>
              <a:gd name="connsiteX6217" fmla="*/ 829217 w 7099876"/>
              <a:gd name="connsiteY6217" fmla="*/ 4025679 h 6802432"/>
              <a:gd name="connsiteX6218" fmla="*/ 819261 w 7099876"/>
              <a:gd name="connsiteY6218" fmla="*/ 4015066 h 6802432"/>
              <a:gd name="connsiteX6219" fmla="*/ 804570 w 7099876"/>
              <a:gd name="connsiteY6219" fmla="*/ 3992313 h 6802432"/>
              <a:gd name="connsiteX6220" fmla="*/ 782047 w 7099876"/>
              <a:gd name="connsiteY6220" fmla="*/ 3971849 h 6802432"/>
              <a:gd name="connsiteX6221" fmla="*/ 785144 w 7099876"/>
              <a:gd name="connsiteY6221" fmla="*/ 3957422 h 6802432"/>
              <a:gd name="connsiteX6222" fmla="*/ 5963840 w 7099876"/>
              <a:gd name="connsiteY6222" fmla="*/ 3957293 h 6802432"/>
              <a:gd name="connsiteX6223" fmla="*/ 5973964 w 7099876"/>
              <a:gd name="connsiteY6223" fmla="*/ 3976155 h 6802432"/>
              <a:gd name="connsiteX6224" fmla="*/ 5970277 w 7099876"/>
              <a:gd name="connsiteY6224" fmla="*/ 3976177 h 6802432"/>
              <a:gd name="connsiteX6225" fmla="*/ 5956746 w 7099876"/>
              <a:gd name="connsiteY6225" fmla="*/ 3967293 h 6802432"/>
              <a:gd name="connsiteX6226" fmla="*/ 5963840 w 7099876"/>
              <a:gd name="connsiteY6226" fmla="*/ 3957293 h 6802432"/>
              <a:gd name="connsiteX6227" fmla="*/ 918056 w 7099876"/>
              <a:gd name="connsiteY6227" fmla="*/ 3957271 h 6802432"/>
              <a:gd name="connsiteX6228" fmla="*/ 935482 w 7099876"/>
              <a:gd name="connsiteY6228" fmla="*/ 3993923 h 6802432"/>
              <a:gd name="connsiteX6229" fmla="*/ 927924 w 7099876"/>
              <a:gd name="connsiteY6229" fmla="*/ 3982217 h 6802432"/>
              <a:gd name="connsiteX6230" fmla="*/ 932860 w 7099876"/>
              <a:gd name="connsiteY6230" fmla="*/ 3994690 h 6802432"/>
              <a:gd name="connsiteX6231" fmla="*/ 925301 w 7099876"/>
              <a:gd name="connsiteY6231" fmla="*/ 3982985 h 6802432"/>
              <a:gd name="connsiteX6232" fmla="*/ 918056 w 7099876"/>
              <a:gd name="connsiteY6232" fmla="*/ 3957271 h 6802432"/>
              <a:gd name="connsiteX6233" fmla="*/ 1204925 w 7099876"/>
              <a:gd name="connsiteY6233" fmla="*/ 3955667 h 6802432"/>
              <a:gd name="connsiteX6234" fmla="*/ 1223210 w 7099876"/>
              <a:gd name="connsiteY6234" fmla="*/ 3979361 h 6802432"/>
              <a:gd name="connsiteX6235" fmla="*/ 1220699 w 7099876"/>
              <a:gd name="connsiteY6235" fmla="*/ 3980095 h 6802432"/>
              <a:gd name="connsiteX6236" fmla="*/ 1204925 w 7099876"/>
              <a:gd name="connsiteY6236" fmla="*/ 3955667 h 6802432"/>
              <a:gd name="connsiteX6237" fmla="*/ 977544 w 7099876"/>
              <a:gd name="connsiteY6237" fmla="*/ 3954397 h 6802432"/>
              <a:gd name="connsiteX6238" fmla="*/ 987020 w 7099876"/>
              <a:gd name="connsiteY6238" fmla="*/ 3973406 h 6802432"/>
              <a:gd name="connsiteX6239" fmla="*/ 972836 w 7099876"/>
              <a:gd name="connsiteY6239" fmla="*/ 3955774 h 6802432"/>
              <a:gd name="connsiteX6240" fmla="*/ 977544 w 7099876"/>
              <a:gd name="connsiteY6240" fmla="*/ 3954397 h 6802432"/>
              <a:gd name="connsiteX6241" fmla="*/ 1027817 w 7099876"/>
              <a:gd name="connsiteY6241" fmla="*/ 3954218 h 6802432"/>
              <a:gd name="connsiteX6242" fmla="*/ 1037588 w 7099876"/>
              <a:gd name="connsiteY6242" fmla="*/ 3965879 h 6802432"/>
              <a:gd name="connsiteX6243" fmla="*/ 1043591 w 7099876"/>
              <a:gd name="connsiteY6243" fmla="*/ 3978648 h 6802432"/>
              <a:gd name="connsiteX6244" fmla="*/ 1027817 w 7099876"/>
              <a:gd name="connsiteY6244" fmla="*/ 3954218 h 6802432"/>
              <a:gd name="connsiteX6245" fmla="*/ 203144 w 7099876"/>
              <a:gd name="connsiteY6245" fmla="*/ 3953366 h 6802432"/>
              <a:gd name="connsiteX6246" fmla="*/ 216290 w 7099876"/>
              <a:gd name="connsiteY6246" fmla="*/ 3973726 h 6802432"/>
              <a:gd name="connsiteX6247" fmla="*/ 206892 w 7099876"/>
              <a:gd name="connsiteY6247" fmla="*/ 3964372 h 6802432"/>
              <a:gd name="connsiteX6248" fmla="*/ 203144 w 7099876"/>
              <a:gd name="connsiteY6248" fmla="*/ 3953366 h 6802432"/>
              <a:gd name="connsiteX6249" fmla="*/ 521531 w 7099876"/>
              <a:gd name="connsiteY6249" fmla="*/ 3952224 h 6802432"/>
              <a:gd name="connsiteX6250" fmla="*/ 529418 w 7099876"/>
              <a:gd name="connsiteY6250" fmla="*/ 3964438 h 6802432"/>
              <a:gd name="connsiteX6251" fmla="*/ 526826 w 7099876"/>
              <a:gd name="connsiteY6251" fmla="*/ 3965195 h 6802432"/>
              <a:gd name="connsiteX6252" fmla="*/ 534715 w 7099876"/>
              <a:gd name="connsiteY6252" fmla="*/ 3977412 h 6802432"/>
              <a:gd name="connsiteX6253" fmla="*/ 537305 w 7099876"/>
              <a:gd name="connsiteY6253" fmla="*/ 3976654 h 6802432"/>
              <a:gd name="connsiteX6254" fmla="*/ 542602 w 7099876"/>
              <a:gd name="connsiteY6254" fmla="*/ 3989627 h 6802432"/>
              <a:gd name="connsiteX6255" fmla="*/ 540012 w 7099876"/>
              <a:gd name="connsiteY6255" fmla="*/ 3990385 h 6802432"/>
              <a:gd name="connsiteX6256" fmla="*/ 532124 w 7099876"/>
              <a:gd name="connsiteY6256" fmla="*/ 3978169 h 6802432"/>
              <a:gd name="connsiteX6257" fmla="*/ 524237 w 7099876"/>
              <a:gd name="connsiteY6257" fmla="*/ 3965953 h 6802432"/>
              <a:gd name="connsiteX6258" fmla="*/ 518940 w 7099876"/>
              <a:gd name="connsiteY6258" fmla="*/ 3952983 h 6802432"/>
              <a:gd name="connsiteX6259" fmla="*/ 521531 w 7099876"/>
              <a:gd name="connsiteY6259" fmla="*/ 3952224 h 6802432"/>
              <a:gd name="connsiteX6260" fmla="*/ 863267 w 7099876"/>
              <a:gd name="connsiteY6260" fmla="*/ 3949094 h 6802432"/>
              <a:gd name="connsiteX6261" fmla="*/ 870277 w 7099876"/>
              <a:gd name="connsiteY6261" fmla="*/ 3959950 h 6802432"/>
              <a:gd name="connsiteX6262" fmla="*/ 872107 w 7099876"/>
              <a:gd name="connsiteY6262" fmla="*/ 3972321 h 6802432"/>
              <a:gd name="connsiteX6263" fmla="*/ 876529 w 7099876"/>
              <a:gd name="connsiteY6263" fmla="*/ 3983939 h 6802432"/>
              <a:gd name="connsiteX6264" fmla="*/ 866925 w 7099876"/>
              <a:gd name="connsiteY6264" fmla="*/ 3973837 h 6802432"/>
              <a:gd name="connsiteX6265" fmla="*/ 865097 w 7099876"/>
              <a:gd name="connsiteY6265" fmla="*/ 3961466 h 6802432"/>
              <a:gd name="connsiteX6266" fmla="*/ 867687 w 7099876"/>
              <a:gd name="connsiteY6266" fmla="*/ 3960708 h 6802432"/>
              <a:gd name="connsiteX6267" fmla="*/ 860677 w 7099876"/>
              <a:gd name="connsiteY6267" fmla="*/ 3949852 h 6802432"/>
              <a:gd name="connsiteX6268" fmla="*/ 863267 w 7099876"/>
              <a:gd name="connsiteY6268" fmla="*/ 3949094 h 6802432"/>
              <a:gd name="connsiteX6269" fmla="*/ 995710 w 7099876"/>
              <a:gd name="connsiteY6269" fmla="*/ 3949085 h 6802432"/>
              <a:gd name="connsiteX6270" fmla="*/ 1015237 w 7099876"/>
              <a:gd name="connsiteY6270" fmla="*/ 3984034 h 6802432"/>
              <a:gd name="connsiteX6271" fmla="*/ 1027711 w 7099876"/>
              <a:gd name="connsiteY6271" fmla="*/ 3993939 h 6802432"/>
              <a:gd name="connsiteX6272" fmla="*/ 1022520 w 7099876"/>
              <a:gd name="connsiteY6272" fmla="*/ 3998844 h 6802432"/>
              <a:gd name="connsiteX6273" fmla="*/ 1010122 w 7099876"/>
              <a:gd name="connsiteY6273" fmla="*/ 3985529 h 6802432"/>
              <a:gd name="connsiteX6274" fmla="*/ 987732 w 7099876"/>
              <a:gd name="connsiteY6274" fmla="*/ 3964971 h 6802432"/>
              <a:gd name="connsiteX6275" fmla="*/ 995710 w 7099876"/>
              <a:gd name="connsiteY6275" fmla="*/ 3949085 h 6802432"/>
              <a:gd name="connsiteX6276" fmla="*/ 5946624 w 7099876"/>
              <a:gd name="connsiteY6276" fmla="*/ 3948432 h 6802432"/>
              <a:gd name="connsiteX6277" fmla="*/ 5967386 w 7099876"/>
              <a:gd name="connsiteY6277" fmla="*/ 3952293 h 6802432"/>
              <a:gd name="connsiteX6278" fmla="*/ 5943078 w 7099876"/>
              <a:gd name="connsiteY6278" fmla="*/ 3953432 h 6802432"/>
              <a:gd name="connsiteX6279" fmla="*/ 5946624 w 7099876"/>
              <a:gd name="connsiteY6279" fmla="*/ 3948432 h 6802432"/>
              <a:gd name="connsiteX6280" fmla="*/ 5970933 w 7099876"/>
              <a:gd name="connsiteY6280" fmla="*/ 3947292 h 6802432"/>
              <a:gd name="connsiteX6281" fmla="*/ 5991698 w 7099876"/>
              <a:gd name="connsiteY6281" fmla="*/ 3951155 h 6802432"/>
              <a:gd name="connsiteX6282" fmla="*/ 5988152 w 7099876"/>
              <a:gd name="connsiteY6282" fmla="*/ 3956155 h 6802432"/>
              <a:gd name="connsiteX6283" fmla="*/ 5984606 w 7099876"/>
              <a:gd name="connsiteY6283" fmla="*/ 3961155 h 6802432"/>
              <a:gd name="connsiteX6284" fmla="*/ 5967386 w 7099876"/>
              <a:gd name="connsiteY6284" fmla="*/ 3952293 h 6802432"/>
              <a:gd name="connsiteX6285" fmla="*/ 5970933 w 7099876"/>
              <a:gd name="connsiteY6285" fmla="*/ 3947292 h 6802432"/>
              <a:gd name="connsiteX6286" fmla="*/ 640912 w 7099876"/>
              <a:gd name="connsiteY6286" fmla="*/ 3946355 h 6802432"/>
              <a:gd name="connsiteX6287" fmla="*/ 648801 w 7099876"/>
              <a:gd name="connsiteY6287" fmla="*/ 3958572 h 6802432"/>
              <a:gd name="connsiteX6288" fmla="*/ 646916 w 7099876"/>
              <a:gd name="connsiteY6288" fmla="*/ 3959123 h 6802432"/>
              <a:gd name="connsiteX6289" fmla="*/ 640912 w 7099876"/>
              <a:gd name="connsiteY6289" fmla="*/ 3946355 h 6802432"/>
              <a:gd name="connsiteX6290" fmla="*/ 1681700 w 7099876"/>
              <a:gd name="connsiteY6290" fmla="*/ 3945202 h 6802432"/>
              <a:gd name="connsiteX6291" fmla="*/ 1693041 w 7099876"/>
              <a:gd name="connsiteY6291" fmla="*/ 3963965 h 6802432"/>
              <a:gd name="connsiteX6292" fmla="*/ 1683057 w 7099876"/>
              <a:gd name="connsiteY6292" fmla="*/ 3953296 h 6802432"/>
              <a:gd name="connsiteX6293" fmla="*/ 1681700 w 7099876"/>
              <a:gd name="connsiteY6293" fmla="*/ 3945202 h 6802432"/>
              <a:gd name="connsiteX6294" fmla="*/ 408321 w 7099876"/>
              <a:gd name="connsiteY6294" fmla="*/ 3944792 h 6802432"/>
              <a:gd name="connsiteX6295" fmla="*/ 426092 w 7099876"/>
              <a:gd name="connsiteY6295" fmla="*/ 3967427 h 6802432"/>
              <a:gd name="connsiteX6296" fmla="*/ 421498 w 7099876"/>
              <a:gd name="connsiteY6296" fmla="*/ 3967031 h 6802432"/>
              <a:gd name="connsiteX6297" fmla="*/ 413225 w 7099876"/>
              <a:gd name="connsiteY6297" fmla="*/ 3957274 h 6802432"/>
              <a:gd name="connsiteX6298" fmla="*/ 408321 w 7099876"/>
              <a:gd name="connsiteY6298" fmla="*/ 3944792 h 6802432"/>
              <a:gd name="connsiteX6299" fmla="*/ 6255551 w 7099876"/>
              <a:gd name="connsiteY6299" fmla="*/ 3943621 h 6802432"/>
              <a:gd name="connsiteX6300" fmla="*/ 6272765 w 7099876"/>
              <a:gd name="connsiteY6300" fmla="*/ 3952482 h 6802432"/>
              <a:gd name="connsiteX6301" fmla="*/ 6269219 w 7099876"/>
              <a:gd name="connsiteY6301" fmla="*/ 3957482 h 6802432"/>
              <a:gd name="connsiteX6302" fmla="*/ 6248458 w 7099876"/>
              <a:gd name="connsiteY6302" fmla="*/ 3953621 h 6802432"/>
              <a:gd name="connsiteX6303" fmla="*/ 6252004 w 7099876"/>
              <a:gd name="connsiteY6303" fmla="*/ 3948622 h 6802432"/>
              <a:gd name="connsiteX6304" fmla="*/ 6255551 w 7099876"/>
              <a:gd name="connsiteY6304" fmla="*/ 3943621 h 6802432"/>
              <a:gd name="connsiteX6305" fmla="*/ 656923 w 7099876"/>
              <a:gd name="connsiteY6305" fmla="*/ 3941672 h 6802432"/>
              <a:gd name="connsiteX6306" fmla="*/ 666321 w 7099876"/>
              <a:gd name="connsiteY6306" fmla="*/ 3951025 h 6802432"/>
              <a:gd name="connsiteX6307" fmla="*/ 670069 w 7099876"/>
              <a:gd name="connsiteY6307" fmla="*/ 3962032 h 6802432"/>
              <a:gd name="connsiteX6308" fmla="*/ 656923 w 7099876"/>
              <a:gd name="connsiteY6308" fmla="*/ 3941672 h 6802432"/>
              <a:gd name="connsiteX6309" fmla="*/ 435510 w 7099876"/>
              <a:gd name="connsiteY6309" fmla="*/ 3938659 h 6802432"/>
              <a:gd name="connsiteX6310" fmla="*/ 446981 w 7099876"/>
              <a:gd name="connsiteY6310" fmla="*/ 3965959 h 6802432"/>
              <a:gd name="connsiteX6311" fmla="*/ 432160 w 7099876"/>
              <a:gd name="connsiteY6311" fmla="*/ 3952546 h 6802432"/>
              <a:gd name="connsiteX6312" fmla="*/ 435510 w 7099876"/>
              <a:gd name="connsiteY6312" fmla="*/ 3938659 h 6802432"/>
              <a:gd name="connsiteX6313" fmla="*/ 353806 w 7099876"/>
              <a:gd name="connsiteY6313" fmla="*/ 3933510 h 6802432"/>
              <a:gd name="connsiteX6314" fmla="*/ 391201 w 7099876"/>
              <a:gd name="connsiteY6314" fmla="*/ 3975820 h 6802432"/>
              <a:gd name="connsiteX6315" fmla="*/ 361035 w 7099876"/>
              <a:gd name="connsiteY6315" fmla="*/ 3944708 h 6802432"/>
              <a:gd name="connsiteX6316" fmla="*/ 353806 w 7099876"/>
              <a:gd name="connsiteY6316" fmla="*/ 3933510 h 6802432"/>
              <a:gd name="connsiteX6317" fmla="*/ 571105 w 7099876"/>
              <a:gd name="connsiteY6317" fmla="*/ 3933161 h 6802432"/>
              <a:gd name="connsiteX6318" fmla="*/ 587705 w 7099876"/>
              <a:gd name="connsiteY6318" fmla="*/ 3945459 h 6802432"/>
              <a:gd name="connsiteX6319" fmla="*/ 595229 w 7099876"/>
              <a:gd name="connsiteY6319" fmla="*/ 3962105 h 6802432"/>
              <a:gd name="connsiteX6320" fmla="*/ 569985 w 7099876"/>
              <a:gd name="connsiteY6320" fmla="*/ 3937089 h 6802432"/>
              <a:gd name="connsiteX6321" fmla="*/ 571105 w 7099876"/>
              <a:gd name="connsiteY6321" fmla="*/ 3933161 h 6802432"/>
              <a:gd name="connsiteX6322" fmla="*/ 1335130 w 7099876"/>
              <a:gd name="connsiteY6322" fmla="*/ 3932111 h 6802432"/>
              <a:gd name="connsiteX6323" fmla="*/ 1340381 w 7099876"/>
              <a:gd name="connsiteY6323" fmla="*/ 3945098 h 6802432"/>
              <a:gd name="connsiteX6324" fmla="*/ 1335106 w 7099876"/>
              <a:gd name="connsiteY6324" fmla="*/ 3946641 h 6802432"/>
              <a:gd name="connsiteX6325" fmla="*/ 1332494 w 7099876"/>
              <a:gd name="connsiteY6325" fmla="*/ 3932882 h 6802432"/>
              <a:gd name="connsiteX6326" fmla="*/ 1335130 w 7099876"/>
              <a:gd name="connsiteY6326" fmla="*/ 3932111 h 6802432"/>
              <a:gd name="connsiteX6327" fmla="*/ 1006390 w 7099876"/>
              <a:gd name="connsiteY6327" fmla="*/ 3931439 h 6802432"/>
              <a:gd name="connsiteX6328" fmla="*/ 1011171 w 7099876"/>
              <a:gd name="connsiteY6328" fmla="*/ 3943756 h 6802432"/>
              <a:gd name="connsiteX6329" fmla="*/ 1021288 w 7099876"/>
              <a:gd name="connsiteY6329" fmla="*/ 3954511 h 6802432"/>
              <a:gd name="connsiteX6330" fmla="*/ 1020731 w 7099876"/>
              <a:gd name="connsiteY6330" fmla="*/ 3968389 h 6802432"/>
              <a:gd name="connsiteX6331" fmla="*/ 1043078 w 7099876"/>
              <a:gd name="connsiteY6331" fmla="*/ 4002998 h 6802432"/>
              <a:gd name="connsiteX6332" fmla="*/ 1012724 w 7099876"/>
              <a:gd name="connsiteY6332" fmla="*/ 3970730 h 6802432"/>
              <a:gd name="connsiteX6333" fmla="*/ 997827 w 7099876"/>
              <a:gd name="connsiteY6333" fmla="*/ 3947658 h 6802432"/>
              <a:gd name="connsiteX6334" fmla="*/ 1001054 w 7099876"/>
              <a:gd name="connsiteY6334" fmla="*/ 3933000 h 6802432"/>
              <a:gd name="connsiteX6335" fmla="*/ 1003723 w 7099876"/>
              <a:gd name="connsiteY6335" fmla="*/ 3932220 h 6802432"/>
              <a:gd name="connsiteX6336" fmla="*/ 1006390 w 7099876"/>
              <a:gd name="connsiteY6336" fmla="*/ 3931439 h 6802432"/>
              <a:gd name="connsiteX6337" fmla="*/ 1246748 w 7099876"/>
              <a:gd name="connsiteY6337" fmla="*/ 3928916 h 6802432"/>
              <a:gd name="connsiteX6338" fmla="*/ 1269094 w 7099876"/>
              <a:gd name="connsiteY6338" fmla="*/ 3963525 h 6802432"/>
              <a:gd name="connsiteX6339" fmla="*/ 1271710 w 7099876"/>
              <a:gd name="connsiteY6339" fmla="*/ 3962759 h 6802432"/>
              <a:gd name="connsiteX6340" fmla="*/ 1294456 w 7099876"/>
              <a:gd name="connsiteY6340" fmla="*/ 3983534 h 6802432"/>
              <a:gd name="connsiteX6341" fmla="*/ 1306738 w 7099876"/>
              <a:gd name="connsiteY6341" fmla="*/ 4007372 h 6802432"/>
              <a:gd name="connsiteX6342" fmla="*/ 1296673 w 7099876"/>
              <a:gd name="connsiteY6342" fmla="*/ 3996600 h 6802432"/>
              <a:gd name="connsiteX6343" fmla="*/ 1326467 w 7099876"/>
              <a:gd name="connsiteY6343" fmla="*/ 4042745 h 6802432"/>
              <a:gd name="connsiteX6344" fmla="*/ 1329084 w 7099876"/>
              <a:gd name="connsiteY6344" fmla="*/ 4041980 h 6802432"/>
              <a:gd name="connsiteX6345" fmla="*/ 1336534 w 7099876"/>
              <a:gd name="connsiteY6345" fmla="*/ 4053517 h 6802432"/>
              <a:gd name="connsiteX6346" fmla="*/ 1333918 w 7099876"/>
              <a:gd name="connsiteY6346" fmla="*/ 4054282 h 6802432"/>
              <a:gd name="connsiteX6347" fmla="*/ 1333766 w 7099876"/>
              <a:gd name="connsiteY6347" fmla="*/ 4059467 h 6802432"/>
              <a:gd name="connsiteX6348" fmla="*/ 1326068 w 7099876"/>
              <a:gd name="connsiteY6348" fmla="*/ 4056578 h 6802432"/>
              <a:gd name="connsiteX6349" fmla="*/ 1286207 w 7099876"/>
              <a:gd name="connsiteY6349" fmla="*/ 3999661 h 6802432"/>
              <a:gd name="connsiteX6350" fmla="*/ 1276143 w 7099876"/>
              <a:gd name="connsiteY6350" fmla="*/ 3988890 h 6802432"/>
              <a:gd name="connsiteX6351" fmla="*/ 1271309 w 7099876"/>
              <a:gd name="connsiteY6351" fmla="*/ 3976588 h 6802432"/>
              <a:gd name="connsiteX6352" fmla="*/ 1283991 w 7099876"/>
              <a:gd name="connsiteY6352" fmla="*/ 3986595 h 6802432"/>
              <a:gd name="connsiteX6353" fmla="*/ 1276542 w 7099876"/>
              <a:gd name="connsiteY6353" fmla="*/ 3975059 h 6802432"/>
              <a:gd name="connsiteX6354" fmla="*/ 1266478 w 7099876"/>
              <a:gd name="connsiteY6354" fmla="*/ 3964290 h 6802432"/>
              <a:gd name="connsiteX6355" fmla="*/ 1248964 w 7099876"/>
              <a:gd name="connsiteY6355" fmla="*/ 3941982 h 6802432"/>
              <a:gd name="connsiteX6356" fmla="*/ 1246748 w 7099876"/>
              <a:gd name="connsiteY6356" fmla="*/ 3928916 h 6802432"/>
              <a:gd name="connsiteX6357" fmla="*/ 1017224 w 7099876"/>
              <a:gd name="connsiteY6357" fmla="*/ 3928274 h 6802432"/>
              <a:gd name="connsiteX6358" fmla="*/ 1030407 w 7099876"/>
              <a:gd name="connsiteY6358" fmla="*/ 3953461 h 6802432"/>
              <a:gd name="connsiteX6359" fmla="*/ 1019928 w 7099876"/>
              <a:gd name="connsiteY6359" fmla="*/ 3942003 h 6802432"/>
              <a:gd name="connsiteX6360" fmla="*/ 1017224 w 7099876"/>
              <a:gd name="connsiteY6360" fmla="*/ 3928274 h 6802432"/>
              <a:gd name="connsiteX6361" fmla="*/ 1791292 w 7099876"/>
              <a:gd name="connsiteY6361" fmla="*/ 3928113 h 6802432"/>
              <a:gd name="connsiteX6362" fmla="*/ 1796607 w 7099876"/>
              <a:gd name="connsiteY6362" fmla="*/ 3932685 h 6802432"/>
              <a:gd name="connsiteX6363" fmla="*/ 1793781 w 7099876"/>
              <a:gd name="connsiteY6363" fmla="*/ 3933512 h 6802432"/>
              <a:gd name="connsiteX6364" fmla="*/ 1791292 w 7099876"/>
              <a:gd name="connsiteY6364" fmla="*/ 3928113 h 6802432"/>
              <a:gd name="connsiteX6365" fmla="*/ 5870668 w 7099876"/>
              <a:gd name="connsiteY6365" fmla="*/ 3922989 h 6802432"/>
              <a:gd name="connsiteX6366" fmla="*/ 5867120 w 7099876"/>
              <a:gd name="connsiteY6366" fmla="*/ 3927988 h 6802432"/>
              <a:gd name="connsiteX6367" fmla="*/ 5860669 w 7099876"/>
              <a:gd name="connsiteY6367" fmla="*/ 3924668 h 6802432"/>
              <a:gd name="connsiteX6368" fmla="*/ 1600860 w 7099876"/>
              <a:gd name="connsiteY6368" fmla="*/ 3922165 h 6802432"/>
              <a:gd name="connsiteX6369" fmla="*/ 1625796 w 7099876"/>
              <a:gd name="connsiteY6369" fmla="*/ 3956018 h 6802432"/>
              <a:gd name="connsiteX6370" fmla="*/ 1633245 w 7099876"/>
              <a:gd name="connsiteY6370" fmla="*/ 3967553 h 6802432"/>
              <a:gd name="connsiteX6371" fmla="*/ 1640694 w 7099876"/>
              <a:gd name="connsiteY6371" fmla="*/ 3979089 h 6802432"/>
              <a:gd name="connsiteX6372" fmla="*/ 1638104 w 7099876"/>
              <a:gd name="connsiteY6372" fmla="*/ 3979847 h 6802432"/>
              <a:gd name="connsiteX6373" fmla="*/ 1645552 w 7099876"/>
              <a:gd name="connsiteY6373" fmla="*/ 3991383 h 6802432"/>
              <a:gd name="connsiteX6374" fmla="*/ 1642962 w 7099876"/>
              <a:gd name="connsiteY6374" fmla="*/ 3992141 h 6802432"/>
              <a:gd name="connsiteX6375" fmla="*/ 1635513 w 7099876"/>
              <a:gd name="connsiteY6375" fmla="*/ 3980605 h 6802432"/>
              <a:gd name="connsiteX6376" fmla="*/ 1630655 w 7099876"/>
              <a:gd name="connsiteY6376" fmla="*/ 3968310 h 6802432"/>
              <a:gd name="connsiteX6377" fmla="*/ 1623206 w 7099876"/>
              <a:gd name="connsiteY6377" fmla="*/ 3956774 h 6802432"/>
              <a:gd name="connsiteX6378" fmla="*/ 1615435 w 7099876"/>
              <a:gd name="connsiteY6378" fmla="*/ 3959047 h 6802432"/>
              <a:gd name="connsiteX6379" fmla="*/ 1603128 w 7099876"/>
              <a:gd name="connsiteY6379" fmla="*/ 3935216 h 6802432"/>
              <a:gd name="connsiteX6380" fmla="*/ 1600860 w 7099876"/>
              <a:gd name="connsiteY6380" fmla="*/ 3922165 h 6802432"/>
              <a:gd name="connsiteX6381" fmla="*/ 478628 w 7099876"/>
              <a:gd name="connsiteY6381" fmla="*/ 3919596 h 6802432"/>
              <a:gd name="connsiteX6382" fmla="*/ 489262 w 7099876"/>
              <a:gd name="connsiteY6382" fmla="*/ 3921326 h 6802432"/>
              <a:gd name="connsiteX6383" fmla="*/ 495278 w 7099876"/>
              <a:gd name="connsiteY6383" fmla="*/ 3945383 h 6802432"/>
              <a:gd name="connsiteX6384" fmla="*/ 485598 w 7099876"/>
              <a:gd name="connsiteY6384" fmla="*/ 3935303 h 6802432"/>
              <a:gd name="connsiteX6385" fmla="*/ 473251 w 7099876"/>
              <a:gd name="connsiteY6385" fmla="*/ 3926008 h 6802432"/>
              <a:gd name="connsiteX6386" fmla="*/ 478628 w 7099876"/>
              <a:gd name="connsiteY6386" fmla="*/ 3919596 h 6802432"/>
              <a:gd name="connsiteX6387" fmla="*/ 1047834 w 7099876"/>
              <a:gd name="connsiteY6387" fmla="*/ 3919319 h 6802432"/>
              <a:gd name="connsiteX6388" fmla="*/ 1055722 w 7099876"/>
              <a:gd name="connsiteY6388" fmla="*/ 3931535 h 6802432"/>
              <a:gd name="connsiteX6389" fmla="*/ 1052381 w 7099876"/>
              <a:gd name="connsiteY6389" fmla="*/ 3930697 h 6802432"/>
              <a:gd name="connsiteX6390" fmla="*/ 1043124 w 7099876"/>
              <a:gd name="connsiteY6390" fmla="*/ 3920696 h 6802432"/>
              <a:gd name="connsiteX6391" fmla="*/ 1047834 w 7099876"/>
              <a:gd name="connsiteY6391" fmla="*/ 3919319 h 6802432"/>
              <a:gd name="connsiteX6392" fmla="*/ 814038 w 7099876"/>
              <a:gd name="connsiteY6392" fmla="*/ 3919132 h 6802432"/>
              <a:gd name="connsiteX6393" fmla="*/ 817374 w 7099876"/>
              <a:gd name="connsiteY6393" fmla="*/ 3921371 h 6802432"/>
              <a:gd name="connsiteX6394" fmla="*/ 823947 w 7099876"/>
              <a:gd name="connsiteY6394" fmla="*/ 3931550 h 6802432"/>
              <a:gd name="connsiteX6395" fmla="*/ 814038 w 7099876"/>
              <a:gd name="connsiteY6395" fmla="*/ 3919132 h 6802432"/>
              <a:gd name="connsiteX6396" fmla="*/ 1611927 w 7099876"/>
              <a:gd name="connsiteY6396" fmla="*/ 3918929 h 6802432"/>
              <a:gd name="connsiteX6397" fmla="*/ 1624875 w 7099876"/>
              <a:gd name="connsiteY6397" fmla="*/ 3944184 h 6802432"/>
              <a:gd name="connsiteX6398" fmla="*/ 1611927 w 7099876"/>
              <a:gd name="connsiteY6398" fmla="*/ 3918929 h 6802432"/>
              <a:gd name="connsiteX6399" fmla="*/ 5900235 w 7099876"/>
              <a:gd name="connsiteY6399" fmla="*/ 3918584 h 6802432"/>
              <a:gd name="connsiteX6400" fmla="*/ 5915742 w 7099876"/>
              <a:gd name="connsiteY6400" fmla="*/ 3925712 h 6802432"/>
              <a:gd name="connsiteX6401" fmla="*/ 5929410 w 7099876"/>
              <a:gd name="connsiteY6401" fmla="*/ 3939572 h 6802432"/>
              <a:gd name="connsiteX6402" fmla="*/ 5943078 w 7099876"/>
              <a:gd name="connsiteY6402" fmla="*/ 3953432 h 6802432"/>
              <a:gd name="connsiteX6403" fmla="*/ 5956746 w 7099876"/>
              <a:gd name="connsiteY6403" fmla="*/ 3967293 h 6802432"/>
              <a:gd name="connsiteX6404" fmla="*/ 5962796 w 7099876"/>
              <a:gd name="connsiteY6404" fmla="*/ 3986723 h 6802432"/>
              <a:gd name="connsiteX6405" fmla="*/ 5959923 w 7099876"/>
              <a:gd name="connsiteY6405" fmla="*/ 3995705 h 6802432"/>
              <a:gd name="connsiteX6406" fmla="*/ 5957336 w 7099876"/>
              <a:gd name="connsiteY6406" fmla="*/ 3995327 h 6802432"/>
              <a:gd name="connsiteX6407" fmla="*/ 5948826 w 7099876"/>
              <a:gd name="connsiteY6407" fmla="*/ 3992437 h 6802432"/>
              <a:gd name="connsiteX6408" fmla="*/ 5942559 w 7099876"/>
              <a:gd name="connsiteY6408" fmla="*/ 3987293 h 6802432"/>
              <a:gd name="connsiteX6409" fmla="*/ 5939013 w 7099876"/>
              <a:gd name="connsiteY6409" fmla="*/ 3992292 h 6802432"/>
              <a:gd name="connsiteX6410" fmla="*/ 5935467 w 7099876"/>
              <a:gd name="connsiteY6410" fmla="*/ 3997293 h 6802432"/>
              <a:gd name="connsiteX6411" fmla="*/ 5931919 w 7099876"/>
              <a:gd name="connsiteY6411" fmla="*/ 4002292 h 6802432"/>
              <a:gd name="connsiteX6412" fmla="*/ 5918251 w 7099876"/>
              <a:gd name="connsiteY6412" fmla="*/ 3988433 h 6802432"/>
              <a:gd name="connsiteX6413" fmla="*/ 5928892 w 7099876"/>
              <a:gd name="connsiteY6413" fmla="*/ 3973432 h 6802432"/>
              <a:gd name="connsiteX6414" fmla="*/ 5932437 w 7099876"/>
              <a:gd name="connsiteY6414" fmla="*/ 3968433 h 6802432"/>
              <a:gd name="connsiteX6415" fmla="*/ 5939530 w 7099876"/>
              <a:gd name="connsiteY6415" fmla="*/ 3958433 h 6802432"/>
              <a:gd name="connsiteX6416" fmla="*/ 5908648 w 7099876"/>
              <a:gd name="connsiteY6416" fmla="*/ 3935711 h 6802432"/>
              <a:gd name="connsiteX6417" fmla="*/ 5912194 w 7099876"/>
              <a:gd name="connsiteY6417" fmla="*/ 3930712 h 6802432"/>
              <a:gd name="connsiteX6418" fmla="*/ 5894979 w 7099876"/>
              <a:gd name="connsiteY6418" fmla="*/ 3921852 h 6802432"/>
              <a:gd name="connsiteX6419" fmla="*/ 5900235 w 7099876"/>
              <a:gd name="connsiteY6419" fmla="*/ 3918584 h 6802432"/>
              <a:gd name="connsiteX6420" fmla="*/ 1143576 w 7099876"/>
              <a:gd name="connsiteY6420" fmla="*/ 3918547 h 6802432"/>
              <a:gd name="connsiteX6421" fmla="*/ 1160031 w 7099876"/>
              <a:gd name="connsiteY6421" fmla="*/ 3930071 h 6802432"/>
              <a:gd name="connsiteX6422" fmla="*/ 1162645 w 7099876"/>
              <a:gd name="connsiteY6422" fmla="*/ 3943831 h 6802432"/>
              <a:gd name="connsiteX6423" fmla="*/ 1146845 w 7099876"/>
              <a:gd name="connsiteY6423" fmla="*/ 3933929 h 6802432"/>
              <a:gd name="connsiteX6424" fmla="*/ 1143576 w 7099876"/>
              <a:gd name="connsiteY6424" fmla="*/ 3918547 h 6802432"/>
              <a:gd name="connsiteX6425" fmla="*/ 6332700 w 7099876"/>
              <a:gd name="connsiteY6425" fmla="*/ 3918353 h 6802432"/>
              <a:gd name="connsiteX6426" fmla="*/ 6332590 w 7099876"/>
              <a:gd name="connsiteY6426" fmla="*/ 3930327 h 6802432"/>
              <a:gd name="connsiteX6427" fmla="*/ 6320307 w 7099876"/>
              <a:gd name="connsiteY6427" fmla="*/ 3924006 h 6802432"/>
              <a:gd name="connsiteX6428" fmla="*/ 6324155 w 7099876"/>
              <a:gd name="connsiteY6428" fmla="*/ 3918582 h 6802432"/>
              <a:gd name="connsiteX6429" fmla="*/ 6332700 w 7099876"/>
              <a:gd name="connsiteY6429" fmla="*/ 3918353 h 6802432"/>
              <a:gd name="connsiteX6430" fmla="*/ 505210 w 7099876"/>
              <a:gd name="connsiteY6430" fmla="*/ 3918275 h 6802432"/>
              <a:gd name="connsiteX6431" fmla="*/ 511782 w 7099876"/>
              <a:gd name="connsiteY6431" fmla="*/ 3928455 h 6802432"/>
              <a:gd name="connsiteX6432" fmla="*/ 510187 w 7099876"/>
              <a:gd name="connsiteY6432" fmla="*/ 3931946 h 6802432"/>
              <a:gd name="connsiteX6433" fmla="*/ 500499 w 7099876"/>
              <a:gd name="connsiteY6433" fmla="*/ 3919653 h 6802432"/>
              <a:gd name="connsiteX6434" fmla="*/ 505210 w 7099876"/>
              <a:gd name="connsiteY6434" fmla="*/ 3918275 h 6802432"/>
              <a:gd name="connsiteX6435" fmla="*/ 1718749 w 7099876"/>
              <a:gd name="connsiteY6435" fmla="*/ 3916732 h 6802432"/>
              <a:gd name="connsiteX6436" fmla="*/ 1742293 w 7099876"/>
              <a:gd name="connsiteY6436" fmla="*/ 3948569 h 6802432"/>
              <a:gd name="connsiteX6437" fmla="*/ 1739780 w 7099876"/>
              <a:gd name="connsiteY6437" fmla="*/ 3949304 h 6802432"/>
              <a:gd name="connsiteX6438" fmla="*/ 1718749 w 7099876"/>
              <a:gd name="connsiteY6438" fmla="*/ 3916732 h 6802432"/>
              <a:gd name="connsiteX6439" fmla="*/ 438917 w 7099876"/>
              <a:gd name="connsiteY6439" fmla="*/ 3915912 h 6802432"/>
              <a:gd name="connsiteX6440" fmla="*/ 454105 w 7099876"/>
              <a:gd name="connsiteY6440" fmla="*/ 3943870 h 6802432"/>
              <a:gd name="connsiteX6441" fmla="*/ 451656 w 7099876"/>
              <a:gd name="connsiteY6441" fmla="*/ 3944588 h 6802432"/>
              <a:gd name="connsiteX6442" fmla="*/ 439382 w 7099876"/>
              <a:gd name="connsiteY6442" fmla="*/ 3921070 h 6802432"/>
              <a:gd name="connsiteX6443" fmla="*/ 438917 w 7099876"/>
              <a:gd name="connsiteY6443" fmla="*/ 3915912 h 6802432"/>
              <a:gd name="connsiteX6444" fmla="*/ 372375 w 7099876"/>
              <a:gd name="connsiteY6444" fmla="*/ 3913557 h 6802432"/>
              <a:gd name="connsiteX6445" fmla="*/ 385242 w 7099876"/>
              <a:gd name="connsiteY6445" fmla="*/ 3923711 h 6802432"/>
              <a:gd name="connsiteX6446" fmla="*/ 407917 w 7099876"/>
              <a:gd name="connsiteY6446" fmla="*/ 3958827 h 6802432"/>
              <a:gd name="connsiteX6447" fmla="*/ 417320 w 7099876"/>
              <a:gd name="connsiteY6447" fmla="*/ 3997827 h 6802432"/>
              <a:gd name="connsiteX6448" fmla="*/ 391990 w 7099876"/>
              <a:gd name="connsiteY6448" fmla="*/ 3963484 h 6802432"/>
              <a:gd name="connsiteX6449" fmla="*/ 407511 w 7099876"/>
              <a:gd name="connsiteY6449" fmla="*/ 3972860 h 6802432"/>
              <a:gd name="connsiteX6450" fmla="*/ 395050 w 7099876"/>
              <a:gd name="connsiteY6450" fmla="*/ 3948673 h 6802432"/>
              <a:gd name="connsiteX6451" fmla="*/ 384837 w 7099876"/>
              <a:gd name="connsiteY6451" fmla="*/ 3937744 h 6802432"/>
              <a:gd name="connsiteX6452" fmla="*/ 389741 w 7099876"/>
              <a:gd name="connsiteY6452" fmla="*/ 3950226 h 6802432"/>
              <a:gd name="connsiteX6453" fmla="*/ 372375 w 7099876"/>
              <a:gd name="connsiteY6453" fmla="*/ 3913557 h 6802432"/>
              <a:gd name="connsiteX6454" fmla="*/ 758647 w 7099876"/>
              <a:gd name="connsiteY6454" fmla="*/ 3911924 h 6802432"/>
              <a:gd name="connsiteX6455" fmla="*/ 765219 w 7099876"/>
              <a:gd name="connsiteY6455" fmla="*/ 3922103 h 6802432"/>
              <a:gd name="connsiteX6456" fmla="*/ 765375 w 7099876"/>
              <a:gd name="connsiteY6456" fmla="*/ 3925272 h 6802432"/>
              <a:gd name="connsiteX6457" fmla="*/ 758647 w 7099876"/>
              <a:gd name="connsiteY6457" fmla="*/ 3911924 h 6802432"/>
              <a:gd name="connsiteX6458" fmla="*/ 1176753 w 7099876"/>
              <a:gd name="connsiteY6458" fmla="*/ 3911874 h 6802432"/>
              <a:gd name="connsiteX6459" fmla="*/ 1186539 w 7099876"/>
              <a:gd name="connsiteY6459" fmla="*/ 3922323 h 6802432"/>
              <a:gd name="connsiteX6460" fmla="*/ 1183982 w 7099876"/>
              <a:gd name="connsiteY6460" fmla="*/ 3923070 h 6802432"/>
              <a:gd name="connsiteX6461" fmla="*/ 1176753 w 7099876"/>
              <a:gd name="connsiteY6461" fmla="*/ 3911874 h 6802432"/>
              <a:gd name="connsiteX6462" fmla="*/ 226680 w 7099876"/>
              <a:gd name="connsiteY6462" fmla="*/ 3911318 h 6802432"/>
              <a:gd name="connsiteX6463" fmla="*/ 231641 w 7099876"/>
              <a:gd name="connsiteY6463" fmla="*/ 3915993 h 6802432"/>
              <a:gd name="connsiteX6464" fmla="*/ 228816 w 7099876"/>
              <a:gd name="connsiteY6464" fmla="*/ 3916820 h 6802432"/>
              <a:gd name="connsiteX6465" fmla="*/ 226680 w 7099876"/>
              <a:gd name="connsiteY6465" fmla="*/ 3911318 h 6802432"/>
              <a:gd name="connsiteX6466" fmla="*/ 5929863 w 7099876"/>
              <a:gd name="connsiteY6466" fmla="*/ 3909944 h 6802432"/>
              <a:gd name="connsiteX6467" fmla="*/ 5943597 w 7099876"/>
              <a:gd name="connsiteY6467" fmla="*/ 3919571 h 6802432"/>
              <a:gd name="connsiteX6468" fmla="*/ 5960602 w 7099876"/>
              <a:gd name="connsiteY6468" fmla="*/ 3928324 h 6802432"/>
              <a:gd name="connsiteX6469" fmla="*/ 5961485 w 7099876"/>
              <a:gd name="connsiteY6469" fmla="*/ 3916500 h 6802432"/>
              <a:gd name="connsiteX6470" fmla="*/ 5971248 w 7099876"/>
              <a:gd name="connsiteY6470" fmla="*/ 3913815 h 6802432"/>
              <a:gd name="connsiteX6471" fmla="*/ 5979478 w 7099876"/>
              <a:gd name="connsiteY6471" fmla="*/ 3931760 h 6802432"/>
              <a:gd name="connsiteX6472" fmla="*/ 5961376 w 7099876"/>
              <a:gd name="connsiteY6472" fmla="*/ 3929004 h 6802432"/>
              <a:gd name="connsiteX6473" fmla="*/ 5974479 w 7099876"/>
              <a:gd name="connsiteY6473" fmla="*/ 3942292 h 6802432"/>
              <a:gd name="connsiteX6474" fmla="*/ 5970933 w 7099876"/>
              <a:gd name="connsiteY6474" fmla="*/ 3947292 h 6802432"/>
              <a:gd name="connsiteX6475" fmla="*/ 5953717 w 7099876"/>
              <a:gd name="connsiteY6475" fmla="*/ 3938432 h 6802432"/>
              <a:gd name="connsiteX6476" fmla="*/ 5922835 w 7099876"/>
              <a:gd name="connsiteY6476" fmla="*/ 3915712 h 6802432"/>
              <a:gd name="connsiteX6477" fmla="*/ 5926381 w 7099876"/>
              <a:gd name="connsiteY6477" fmla="*/ 3910711 h 6802432"/>
              <a:gd name="connsiteX6478" fmla="*/ 5929863 w 7099876"/>
              <a:gd name="connsiteY6478" fmla="*/ 3909944 h 6802432"/>
              <a:gd name="connsiteX6479" fmla="*/ 1423793 w 7099876"/>
              <a:gd name="connsiteY6479" fmla="*/ 3906183 h 6802432"/>
              <a:gd name="connsiteX6480" fmla="*/ 1441306 w 7099876"/>
              <a:gd name="connsiteY6480" fmla="*/ 3928490 h 6802432"/>
              <a:gd name="connsiteX6481" fmla="*/ 1444323 w 7099876"/>
              <a:gd name="connsiteY6481" fmla="*/ 3913893 h 6802432"/>
              <a:gd name="connsiteX6482" fmla="*/ 1466667 w 7099876"/>
              <a:gd name="connsiteY6482" fmla="*/ 3948499 h 6802432"/>
              <a:gd name="connsiteX6483" fmla="*/ 1456605 w 7099876"/>
              <a:gd name="connsiteY6483" fmla="*/ 3937730 h 6802432"/>
              <a:gd name="connsiteX6484" fmla="*/ 1484182 w 7099876"/>
              <a:gd name="connsiteY6484" fmla="*/ 3970807 h 6802432"/>
              <a:gd name="connsiteX6485" fmla="*/ 1478949 w 7099876"/>
              <a:gd name="connsiteY6485" fmla="*/ 3972337 h 6802432"/>
              <a:gd name="connsiteX6486" fmla="*/ 1505728 w 7099876"/>
              <a:gd name="connsiteY6486" fmla="*/ 4033079 h 6802432"/>
              <a:gd name="connsiteX6487" fmla="*/ 1475533 w 7099876"/>
              <a:gd name="connsiteY6487" fmla="*/ 4000766 h 6802432"/>
              <a:gd name="connsiteX6488" fmla="*/ 1465869 w 7099876"/>
              <a:gd name="connsiteY6488" fmla="*/ 3976163 h 6802432"/>
              <a:gd name="connsiteX6489" fmla="*/ 1446138 w 7099876"/>
              <a:gd name="connsiteY6489" fmla="*/ 3940791 h 6802432"/>
              <a:gd name="connsiteX6490" fmla="*/ 1433457 w 7099876"/>
              <a:gd name="connsiteY6490" fmla="*/ 3930785 h 6802432"/>
              <a:gd name="connsiteX6491" fmla="*/ 1423793 w 7099876"/>
              <a:gd name="connsiteY6491" fmla="*/ 3906183 h 6802432"/>
              <a:gd name="connsiteX6492" fmla="*/ 403373 w 7099876"/>
              <a:gd name="connsiteY6492" fmla="*/ 3904494 h 6802432"/>
              <a:gd name="connsiteX6493" fmla="*/ 411261 w 7099876"/>
              <a:gd name="connsiteY6493" fmla="*/ 3916711 h 6802432"/>
              <a:gd name="connsiteX6494" fmla="*/ 401490 w 7099876"/>
              <a:gd name="connsiteY6494" fmla="*/ 3905045 h 6802432"/>
              <a:gd name="connsiteX6495" fmla="*/ 403373 w 7099876"/>
              <a:gd name="connsiteY6495" fmla="*/ 3904494 h 6802432"/>
              <a:gd name="connsiteX6496" fmla="*/ 1994634 w 7099876"/>
              <a:gd name="connsiteY6496" fmla="*/ 3903847 h 6802432"/>
              <a:gd name="connsiteX6497" fmla="*/ 1997243 w 7099876"/>
              <a:gd name="connsiteY6497" fmla="*/ 3914406 h 6802432"/>
              <a:gd name="connsiteX6498" fmla="*/ 1999014 w 7099876"/>
              <a:gd name="connsiteY6498" fmla="*/ 3915241 h 6802432"/>
              <a:gd name="connsiteX6499" fmla="*/ 1999393 w 7099876"/>
              <a:gd name="connsiteY6499" fmla="*/ 3913430 h 6802432"/>
              <a:gd name="connsiteX6500" fmla="*/ 1108115 w 7099876"/>
              <a:gd name="connsiteY6500" fmla="*/ 3901693 h 6802432"/>
              <a:gd name="connsiteX6501" fmla="*/ 1112948 w 7099876"/>
              <a:gd name="connsiteY6501" fmla="*/ 3913995 h 6802432"/>
              <a:gd name="connsiteX6502" fmla="*/ 1137911 w 7099876"/>
              <a:gd name="connsiteY6502" fmla="*/ 3947838 h 6802432"/>
              <a:gd name="connsiteX6503" fmla="*/ 1127445 w 7099876"/>
              <a:gd name="connsiteY6503" fmla="*/ 3950898 h 6802432"/>
              <a:gd name="connsiteX6504" fmla="*/ 1134893 w 7099876"/>
              <a:gd name="connsiteY6504" fmla="*/ 3962435 h 6802432"/>
              <a:gd name="connsiteX6505" fmla="*/ 1137510 w 7099876"/>
              <a:gd name="connsiteY6505" fmla="*/ 3961670 h 6802432"/>
              <a:gd name="connsiteX6506" fmla="*/ 1142743 w 7099876"/>
              <a:gd name="connsiteY6506" fmla="*/ 3960139 h 6802432"/>
              <a:gd name="connsiteX6507" fmla="*/ 1144959 w 7099876"/>
              <a:gd name="connsiteY6507" fmla="*/ 3973206 h 6802432"/>
              <a:gd name="connsiteX6508" fmla="*/ 1142343 w 7099876"/>
              <a:gd name="connsiteY6508" fmla="*/ 3973972 h 6802432"/>
              <a:gd name="connsiteX6509" fmla="*/ 1129260 w 7099876"/>
              <a:gd name="connsiteY6509" fmla="*/ 3977796 h 6802432"/>
              <a:gd name="connsiteX6510" fmla="*/ 1107315 w 7099876"/>
              <a:gd name="connsiteY6510" fmla="*/ 3929357 h 6802432"/>
              <a:gd name="connsiteX6511" fmla="*/ 1108115 w 7099876"/>
              <a:gd name="connsiteY6511" fmla="*/ 3901693 h 6802432"/>
              <a:gd name="connsiteX6512" fmla="*/ 847065 w 7099876"/>
              <a:gd name="connsiteY6512" fmla="*/ 3900590 h 6802432"/>
              <a:gd name="connsiteX6513" fmla="*/ 852323 w 7099876"/>
              <a:gd name="connsiteY6513" fmla="*/ 3908733 h 6802432"/>
              <a:gd name="connsiteX6514" fmla="*/ 844709 w 7099876"/>
              <a:gd name="connsiteY6514" fmla="*/ 3901277 h 6802432"/>
              <a:gd name="connsiteX6515" fmla="*/ 847065 w 7099876"/>
              <a:gd name="connsiteY6515" fmla="*/ 3900590 h 6802432"/>
              <a:gd name="connsiteX6516" fmla="*/ 747933 w 7099876"/>
              <a:gd name="connsiteY6516" fmla="*/ 3900535 h 6802432"/>
              <a:gd name="connsiteX6517" fmla="*/ 755820 w 7099876"/>
              <a:gd name="connsiteY6517" fmla="*/ 3912750 h 6802432"/>
              <a:gd name="connsiteX6518" fmla="*/ 745106 w 7099876"/>
              <a:gd name="connsiteY6518" fmla="*/ 3901361 h 6802432"/>
              <a:gd name="connsiteX6519" fmla="*/ 747933 w 7099876"/>
              <a:gd name="connsiteY6519" fmla="*/ 3900535 h 6802432"/>
              <a:gd name="connsiteX6520" fmla="*/ 1714187 w 7099876"/>
              <a:gd name="connsiteY6520" fmla="*/ 3899687 h 6802432"/>
              <a:gd name="connsiteX6521" fmla="*/ 1718710 w 7099876"/>
              <a:gd name="connsiteY6521" fmla="*/ 3902221 h 6802432"/>
              <a:gd name="connsiteX6522" fmla="*/ 1723773 w 7099876"/>
              <a:gd name="connsiteY6522" fmla="*/ 3915263 h 6802432"/>
              <a:gd name="connsiteX6523" fmla="*/ 1714187 w 7099876"/>
              <a:gd name="connsiteY6523" fmla="*/ 3899687 h 6802432"/>
              <a:gd name="connsiteX6524" fmla="*/ 988187 w 7099876"/>
              <a:gd name="connsiteY6524" fmla="*/ 3898043 h 6802432"/>
              <a:gd name="connsiteX6525" fmla="*/ 998899 w 7099876"/>
              <a:gd name="connsiteY6525" fmla="*/ 3909432 h 6802432"/>
              <a:gd name="connsiteX6526" fmla="*/ 993248 w 7099876"/>
              <a:gd name="connsiteY6526" fmla="*/ 3911085 h 6802432"/>
              <a:gd name="connsiteX6527" fmla="*/ 988187 w 7099876"/>
              <a:gd name="connsiteY6527" fmla="*/ 3898043 h 6802432"/>
              <a:gd name="connsiteX6528" fmla="*/ 1468580 w 7099876"/>
              <a:gd name="connsiteY6528" fmla="*/ 3897925 h 6802432"/>
              <a:gd name="connsiteX6529" fmla="*/ 1477818 w 7099876"/>
              <a:gd name="connsiteY6529" fmla="*/ 3903290 h 6802432"/>
              <a:gd name="connsiteX6530" fmla="*/ 1488240 w 7099876"/>
              <a:gd name="connsiteY6530" fmla="*/ 3921217 h 6802432"/>
              <a:gd name="connsiteX6531" fmla="*/ 1477058 w 7099876"/>
              <a:gd name="connsiteY6531" fmla="*/ 3916419 h 6802432"/>
              <a:gd name="connsiteX6532" fmla="*/ 1468580 w 7099876"/>
              <a:gd name="connsiteY6532" fmla="*/ 3897925 h 6802432"/>
              <a:gd name="connsiteX6533" fmla="*/ 6291478 w 7099876"/>
              <a:gd name="connsiteY6533" fmla="*/ 3893743 h 6802432"/>
              <a:gd name="connsiteX6534" fmla="*/ 6309900 w 7099876"/>
              <a:gd name="connsiteY6534" fmla="*/ 3903226 h 6802432"/>
              <a:gd name="connsiteX6535" fmla="*/ 6291479 w 7099876"/>
              <a:gd name="connsiteY6535" fmla="*/ 3893745 h 6802432"/>
              <a:gd name="connsiteX6536" fmla="*/ 6285208 w 7099876"/>
              <a:gd name="connsiteY6536" fmla="*/ 3898151 h 6802432"/>
              <a:gd name="connsiteX6537" fmla="*/ 6284227 w 7099876"/>
              <a:gd name="connsiteY6537" fmla="*/ 3895101 h 6802432"/>
              <a:gd name="connsiteX6538" fmla="*/ 6291478 w 7099876"/>
              <a:gd name="connsiteY6538" fmla="*/ 3893743 h 6802432"/>
              <a:gd name="connsiteX6539" fmla="*/ 1105681 w 7099876"/>
              <a:gd name="connsiteY6539" fmla="*/ 3892721 h 6802432"/>
              <a:gd name="connsiteX6540" fmla="*/ 1121181 w 7099876"/>
              <a:gd name="connsiteY6540" fmla="*/ 3912391 h 6802432"/>
              <a:gd name="connsiteX6541" fmla="*/ 1112254 w 7099876"/>
              <a:gd name="connsiteY6541" fmla="*/ 3902901 h 6802432"/>
              <a:gd name="connsiteX6542" fmla="*/ 1105681 w 7099876"/>
              <a:gd name="connsiteY6542" fmla="*/ 3892721 h 6802432"/>
              <a:gd name="connsiteX6543" fmla="*/ 512000 w 7099876"/>
              <a:gd name="connsiteY6543" fmla="*/ 3892227 h 6802432"/>
              <a:gd name="connsiteX6544" fmla="*/ 518043 w 7099876"/>
              <a:gd name="connsiteY6544" fmla="*/ 3900000 h 6802432"/>
              <a:gd name="connsiteX6545" fmla="*/ 518092 w 7099876"/>
              <a:gd name="connsiteY6545" fmla="*/ 3902028 h 6802432"/>
              <a:gd name="connsiteX6546" fmla="*/ 512000 w 7099876"/>
              <a:gd name="connsiteY6546" fmla="*/ 3892227 h 6802432"/>
              <a:gd name="connsiteX6547" fmla="*/ 1248780 w 7099876"/>
              <a:gd name="connsiteY6547" fmla="*/ 3889595 h 6802432"/>
              <a:gd name="connsiteX6548" fmla="*/ 1271150 w 7099876"/>
              <a:gd name="connsiteY6548" fmla="*/ 3909674 h 6802432"/>
              <a:gd name="connsiteX6549" fmla="*/ 1275403 w 7099876"/>
              <a:gd name="connsiteY6549" fmla="*/ 3928400 h 6802432"/>
              <a:gd name="connsiteX6550" fmla="*/ 1257965 w 7099876"/>
              <a:gd name="connsiteY6550" fmla="*/ 3913530 h 6802432"/>
              <a:gd name="connsiteX6551" fmla="*/ 1248780 w 7099876"/>
              <a:gd name="connsiteY6551" fmla="*/ 3889595 h 6802432"/>
              <a:gd name="connsiteX6552" fmla="*/ 869821 w 7099876"/>
              <a:gd name="connsiteY6552" fmla="*/ 3886408 h 6802432"/>
              <a:gd name="connsiteX6553" fmla="*/ 874477 w 7099876"/>
              <a:gd name="connsiteY6553" fmla="*/ 3890152 h 6802432"/>
              <a:gd name="connsiteX6554" fmla="*/ 876027 w 7099876"/>
              <a:gd name="connsiteY6554" fmla="*/ 3901801 h 6802432"/>
              <a:gd name="connsiteX6555" fmla="*/ 866943 w 7099876"/>
              <a:gd name="connsiteY6555" fmla="*/ 3892355 h 6802432"/>
              <a:gd name="connsiteX6556" fmla="*/ 869821 w 7099876"/>
              <a:gd name="connsiteY6556" fmla="*/ 3886408 h 6802432"/>
              <a:gd name="connsiteX6557" fmla="*/ 923427 w 7099876"/>
              <a:gd name="connsiteY6557" fmla="*/ 3885251 h 6802432"/>
              <a:gd name="connsiteX6558" fmla="*/ 926631 w 7099876"/>
              <a:gd name="connsiteY6558" fmla="*/ 3889419 h 6802432"/>
              <a:gd name="connsiteX6559" fmla="*/ 924699 w 7099876"/>
              <a:gd name="connsiteY6559" fmla="*/ 3894521 h 6802432"/>
              <a:gd name="connsiteX6560" fmla="*/ 921609 w 7099876"/>
              <a:gd name="connsiteY6560" fmla="*/ 3890889 h 6802432"/>
              <a:gd name="connsiteX6561" fmla="*/ 923427 w 7099876"/>
              <a:gd name="connsiteY6561" fmla="*/ 3885251 h 6802432"/>
              <a:gd name="connsiteX6562" fmla="*/ 575364 w 7099876"/>
              <a:gd name="connsiteY6562" fmla="*/ 3883239 h 6802432"/>
              <a:gd name="connsiteX6563" fmla="*/ 592074 w 7099876"/>
              <a:gd name="connsiteY6563" fmla="*/ 3904166 h 6802432"/>
              <a:gd name="connsiteX6564" fmla="*/ 609852 w 7099876"/>
              <a:gd name="connsiteY6564" fmla="*/ 3911876 h 6802432"/>
              <a:gd name="connsiteX6565" fmla="*/ 607160 w 7099876"/>
              <a:gd name="connsiteY6565" fmla="*/ 3912664 h 6802432"/>
              <a:gd name="connsiteX6566" fmla="*/ 606891 w 7099876"/>
              <a:gd name="connsiteY6566" fmla="*/ 3912742 h 6802432"/>
              <a:gd name="connsiteX6567" fmla="*/ 622663 w 7099876"/>
              <a:gd name="connsiteY6567" fmla="*/ 3937169 h 6802432"/>
              <a:gd name="connsiteX6568" fmla="*/ 622885 w 7099876"/>
              <a:gd name="connsiteY6568" fmla="*/ 3946181 h 6802432"/>
              <a:gd name="connsiteX6569" fmla="*/ 607241 w 7099876"/>
              <a:gd name="connsiteY6569" fmla="*/ 3927157 h 6802432"/>
              <a:gd name="connsiteX6570" fmla="*/ 606889 w 7099876"/>
              <a:gd name="connsiteY6570" fmla="*/ 3912743 h 6802432"/>
              <a:gd name="connsiteX6571" fmla="*/ 593705 w 7099876"/>
              <a:gd name="connsiteY6571" fmla="*/ 3916599 h 6802432"/>
              <a:gd name="connsiteX6572" fmla="*/ 575364 w 7099876"/>
              <a:gd name="connsiteY6572" fmla="*/ 3883239 h 6802432"/>
              <a:gd name="connsiteX6573" fmla="*/ 1222433 w 7099876"/>
              <a:gd name="connsiteY6573" fmla="*/ 3882781 h 6802432"/>
              <a:gd name="connsiteX6574" fmla="*/ 1227494 w 7099876"/>
              <a:gd name="connsiteY6574" fmla="*/ 3895823 h 6802432"/>
              <a:gd name="connsiteX6575" fmla="*/ 1219607 w 7099876"/>
              <a:gd name="connsiteY6575" fmla="*/ 3883608 h 6802432"/>
              <a:gd name="connsiteX6576" fmla="*/ 1222433 w 7099876"/>
              <a:gd name="connsiteY6576" fmla="*/ 3882781 h 6802432"/>
              <a:gd name="connsiteX6577" fmla="*/ 1376701 w 7099876"/>
              <a:gd name="connsiteY6577" fmla="*/ 3881231 h 6802432"/>
              <a:gd name="connsiteX6578" fmla="*/ 1403280 w 7099876"/>
              <a:gd name="connsiteY6578" fmla="*/ 3899271 h 6802432"/>
              <a:gd name="connsiteX6579" fmla="*/ 1397734 w 7099876"/>
              <a:gd name="connsiteY6579" fmla="*/ 3913803 h 6802432"/>
              <a:gd name="connsiteX6580" fmla="*/ 1383712 w 7099876"/>
              <a:gd name="connsiteY6580" fmla="*/ 3892088 h 6802432"/>
              <a:gd name="connsiteX6581" fmla="*/ 1374190 w 7099876"/>
              <a:gd name="connsiteY6581" fmla="*/ 3881966 h 6802432"/>
              <a:gd name="connsiteX6582" fmla="*/ 1376701 w 7099876"/>
              <a:gd name="connsiteY6582" fmla="*/ 3881231 h 6802432"/>
              <a:gd name="connsiteX6583" fmla="*/ 5973706 w 7099876"/>
              <a:gd name="connsiteY6583" fmla="*/ 3880801 h 6802432"/>
              <a:gd name="connsiteX6584" fmla="*/ 5989059 w 7099876"/>
              <a:gd name="connsiteY6584" fmla="*/ 3888705 h 6802432"/>
              <a:gd name="connsiteX6585" fmla="*/ 5978374 w 7099876"/>
              <a:gd name="connsiteY6585" fmla="*/ 3903770 h 6802432"/>
              <a:gd name="connsiteX6586" fmla="*/ 5993727 w 7099876"/>
              <a:gd name="connsiteY6586" fmla="*/ 3911673 h 6802432"/>
              <a:gd name="connsiteX6587" fmla="*/ 5990165 w 7099876"/>
              <a:gd name="connsiteY6587" fmla="*/ 3916694 h 6802432"/>
              <a:gd name="connsiteX6588" fmla="*/ 5986603 w 7099876"/>
              <a:gd name="connsiteY6588" fmla="*/ 3921718 h 6802432"/>
              <a:gd name="connsiteX6589" fmla="*/ 5974811 w 7099876"/>
              <a:gd name="connsiteY6589" fmla="*/ 3908793 h 6802432"/>
              <a:gd name="connsiteX6590" fmla="*/ 5973706 w 7099876"/>
              <a:gd name="connsiteY6590" fmla="*/ 3880801 h 6802432"/>
              <a:gd name="connsiteX6591" fmla="*/ 690736 w 7099876"/>
              <a:gd name="connsiteY6591" fmla="*/ 3878542 h 6802432"/>
              <a:gd name="connsiteX6592" fmla="*/ 710029 w 7099876"/>
              <a:gd name="connsiteY6592" fmla="*/ 3898713 h 6802432"/>
              <a:gd name="connsiteX6593" fmla="*/ 721414 w 7099876"/>
              <a:gd name="connsiteY6593" fmla="*/ 3921200 h 6802432"/>
              <a:gd name="connsiteX6594" fmla="*/ 728424 w 7099876"/>
              <a:gd name="connsiteY6594" fmla="*/ 3932056 h 6802432"/>
              <a:gd name="connsiteX6595" fmla="*/ 720512 w 7099876"/>
              <a:gd name="connsiteY6595" fmla="*/ 3934370 h 6802432"/>
              <a:gd name="connsiteX6596" fmla="*/ 724885 w 7099876"/>
              <a:gd name="connsiteY6596" fmla="*/ 3946001 h 6802432"/>
              <a:gd name="connsiteX6597" fmla="*/ 707326 w 7099876"/>
              <a:gd name="connsiteY6597" fmla="*/ 3938227 h 6802432"/>
              <a:gd name="connsiteX6598" fmla="*/ 688931 w 7099876"/>
              <a:gd name="connsiteY6598" fmla="*/ 3904883 h 6802432"/>
              <a:gd name="connsiteX6599" fmla="*/ 690736 w 7099876"/>
              <a:gd name="connsiteY6599" fmla="*/ 3878542 h 6802432"/>
              <a:gd name="connsiteX6600" fmla="*/ 823285 w 7099876"/>
              <a:gd name="connsiteY6600" fmla="*/ 3878502 h 6802432"/>
              <a:gd name="connsiteX6601" fmla="*/ 844317 w 7099876"/>
              <a:gd name="connsiteY6601" fmla="*/ 3911074 h 6802432"/>
              <a:gd name="connsiteX6602" fmla="*/ 831266 w 7099876"/>
              <a:gd name="connsiteY6602" fmla="*/ 3907628 h 6802432"/>
              <a:gd name="connsiteX6603" fmla="*/ 826944 w 7099876"/>
              <a:gd name="connsiteY6603" fmla="*/ 3903245 h 6802432"/>
              <a:gd name="connsiteX6604" fmla="*/ 819934 w 7099876"/>
              <a:gd name="connsiteY6604" fmla="*/ 3892388 h 6802432"/>
              <a:gd name="connsiteX6605" fmla="*/ 820695 w 7099876"/>
              <a:gd name="connsiteY6605" fmla="*/ 3879259 h 6802432"/>
              <a:gd name="connsiteX6606" fmla="*/ 823285 w 7099876"/>
              <a:gd name="connsiteY6606" fmla="*/ 3878502 h 6802432"/>
              <a:gd name="connsiteX6607" fmla="*/ 1155065 w 7099876"/>
              <a:gd name="connsiteY6607" fmla="*/ 3878282 h 6802432"/>
              <a:gd name="connsiteX6608" fmla="*/ 1175076 w 7099876"/>
              <a:gd name="connsiteY6608" fmla="*/ 3885742 h 6802432"/>
              <a:gd name="connsiteX6609" fmla="*/ 1191653 w 7099876"/>
              <a:gd name="connsiteY6609" fmla="*/ 3920828 h 6802432"/>
              <a:gd name="connsiteX6610" fmla="*/ 1184422 w 7099876"/>
              <a:gd name="connsiteY6610" fmla="*/ 3909630 h 6802432"/>
              <a:gd name="connsiteX6611" fmla="*/ 1176753 w 7099876"/>
              <a:gd name="connsiteY6611" fmla="*/ 3911874 h 6802432"/>
              <a:gd name="connsiteX6612" fmla="*/ 1157181 w 7099876"/>
              <a:gd name="connsiteY6612" fmla="*/ 3890975 h 6802432"/>
              <a:gd name="connsiteX6613" fmla="*/ 1155065 w 7099876"/>
              <a:gd name="connsiteY6613" fmla="*/ 3878282 h 6802432"/>
              <a:gd name="connsiteX6614" fmla="*/ 1420889 w 7099876"/>
              <a:gd name="connsiteY6614" fmla="*/ 3877986 h 6802432"/>
              <a:gd name="connsiteX6615" fmla="*/ 1421241 w 7099876"/>
              <a:gd name="connsiteY6615" fmla="*/ 3892405 h 6802432"/>
              <a:gd name="connsiteX6616" fmla="*/ 1413354 w 7099876"/>
              <a:gd name="connsiteY6616" fmla="*/ 3880189 h 6802432"/>
              <a:gd name="connsiteX6617" fmla="*/ 1420889 w 7099876"/>
              <a:gd name="connsiteY6617" fmla="*/ 3877986 h 6802432"/>
              <a:gd name="connsiteX6618" fmla="*/ 441383 w 7099876"/>
              <a:gd name="connsiteY6618" fmla="*/ 3876872 h 6802432"/>
              <a:gd name="connsiteX6619" fmla="*/ 447376 w 7099876"/>
              <a:gd name="connsiteY6619" fmla="*/ 3880735 h 6802432"/>
              <a:gd name="connsiteX6620" fmla="*/ 452094 w 7099876"/>
              <a:gd name="connsiteY6620" fmla="*/ 3892664 h 6802432"/>
              <a:gd name="connsiteX6621" fmla="*/ 454606 w 7099876"/>
              <a:gd name="connsiteY6621" fmla="*/ 3891930 h 6802432"/>
              <a:gd name="connsiteX6622" fmla="*/ 466555 w 7099876"/>
              <a:gd name="connsiteY6622" fmla="*/ 3915060 h 6802432"/>
              <a:gd name="connsiteX6623" fmla="*/ 449582 w 7099876"/>
              <a:gd name="connsiteY6623" fmla="*/ 3893399 h 6802432"/>
              <a:gd name="connsiteX6624" fmla="*/ 439842 w 7099876"/>
              <a:gd name="connsiteY6624" fmla="*/ 3882938 h 6802432"/>
              <a:gd name="connsiteX6625" fmla="*/ 441383 w 7099876"/>
              <a:gd name="connsiteY6625" fmla="*/ 3876872 h 6802432"/>
              <a:gd name="connsiteX6626" fmla="*/ 1454669 w 7099876"/>
              <a:gd name="connsiteY6626" fmla="*/ 3876732 h 6802432"/>
              <a:gd name="connsiteX6627" fmla="*/ 1467747 w 7099876"/>
              <a:gd name="connsiteY6627" fmla="*/ 3893328 h 6802432"/>
              <a:gd name="connsiteX6628" fmla="*/ 1457033 w 7099876"/>
              <a:gd name="connsiteY6628" fmla="*/ 3881940 h 6802432"/>
              <a:gd name="connsiteX6629" fmla="*/ 1454669 w 7099876"/>
              <a:gd name="connsiteY6629" fmla="*/ 3876732 h 6802432"/>
              <a:gd name="connsiteX6630" fmla="*/ 786243 w 7099876"/>
              <a:gd name="connsiteY6630" fmla="*/ 3876627 h 6802432"/>
              <a:gd name="connsiteX6631" fmla="*/ 795027 w 7099876"/>
              <a:gd name="connsiteY6631" fmla="*/ 3886763 h 6802432"/>
              <a:gd name="connsiteX6632" fmla="*/ 794935 w 7099876"/>
              <a:gd name="connsiteY6632" fmla="*/ 3892690 h 6802432"/>
              <a:gd name="connsiteX6633" fmla="*/ 791349 w 7099876"/>
              <a:gd name="connsiteY6633" fmla="*/ 3891470 h 6802432"/>
              <a:gd name="connsiteX6634" fmla="*/ 779606 w 7099876"/>
              <a:gd name="connsiteY6634" fmla="*/ 3876753 h 6802432"/>
              <a:gd name="connsiteX6635" fmla="*/ 786243 w 7099876"/>
              <a:gd name="connsiteY6635" fmla="*/ 3876627 h 6802432"/>
              <a:gd name="connsiteX6636" fmla="*/ 966760 w 7099876"/>
              <a:gd name="connsiteY6636" fmla="*/ 3875264 h 6802432"/>
              <a:gd name="connsiteX6637" fmla="*/ 974648 w 7099876"/>
              <a:gd name="connsiteY6637" fmla="*/ 3887479 h 6802432"/>
              <a:gd name="connsiteX6638" fmla="*/ 971820 w 7099876"/>
              <a:gd name="connsiteY6638" fmla="*/ 3888306 h 6802432"/>
              <a:gd name="connsiteX6639" fmla="*/ 963933 w 7099876"/>
              <a:gd name="connsiteY6639" fmla="*/ 3876090 h 6802432"/>
              <a:gd name="connsiteX6640" fmla="*/ 966760 w 7099876"/>
              <a:gd name="connsiteY6640" fmla="*/ 3875264 h 6802432"/>
              <a:gd name="connsiteX6641" fmla="*/ 1872589 w 7099876"/>
              <a:gd name="connsiteY6641" fmla="*/ 3871742 h 6802432"/>
              <a:gd name="connsiteX6642" fmla="*/ 1877847 w 7099876"/>
              <a:gd name="connsiteY6642" fmla="*/ 3879885 h 6802432"/>
              <a:gd name="connsiteX6643" fmla="*/ 1875021 w 7099876"/>
              <a:gd name="connsiteY6643" fmla="*/ 3880712 h 6802432"/>
              <a:gd name="connsiteX6644" fmla="*/ 1869763 w 7099876"/>
              <a:gd name="connsiteY6644" fmla="*/ 3872568 h 6802432"/>
              <a:gd name="connsiteX6645" fmla="*/ 1872589 w 7099876"/>
              <a:gd name="connsiteY6645" fmla="*/ 3871742 h 6802432"/>
              <a:gd name="connsiteX6646" fmla="*/ 1711368 w 7099876"/>
              <a:gd name="connsiteY6646" fmla="*/ 3871693 h 6802432"/>
              <a:gd name="connsiteX6647" fmla="*/ 1731896 w 7099876"/>
              <a:gd name="connsiteY6647" fmla="*/ 3898365 h 6802432"/>
              <a:gd name="connsiteX6648" fmla="*/ 1729070 w 7099876"/>
              <a:gd name="connsiteY6648" fmla="*/ 3899191 h 6802432"/>
              <a:gd name="connsiteX6649" fmla="*/ 1710468 w 7099876"/>
              <a:gd name="connsiteY6649" fmla="*/ 3875585 h 6802432"/>
              <a:gd name="connsiteX6650" fmla="*/ 1711368 w 7099876"/>
              <a:gd name="connsiteY6650" fmla="*/ 3871693 h 6802432"/>
              <a:gd name="connsiteX6651" fmla="*/ 948316 w 7099876"/>
              <a:gd name="connsiteY6651" fmla="*/ 3870979 h 6802432"/>
              <a:gd name="connsiteX6652" fmla="*/ 953574 w 7099876"/>
              <a:gd name="connsiteY6652" fmla="*/ 3879123 h 6802432"/>
              <a:gd name="connsiteX6653" fmla="*/ 951690 w 7099876"/>
              <a:gd name="connsiteY6653" fmla="*/ 3879673 h 6802432"/>
              <a:gd name="connsiteX6654" fmla="*/ 948316 w 7099876"/>
              <a:gd name="connsiteY6654" fmla="*/ 3870979 h 6802432"/>
              <a:gd name="connsiteX6655" fmla="*/ 487279 w 7099876"/>
              <a:gd name="connsiteY6655" fmla="*/ 3870276 h 6802432"/>
              <a:gd name="connsiteX6656" fmla="*/ 503758 w 7099876"/>
              <a:gd name="connsiteY6656" fmla="*/ 3894498 h 6802432"/>
              <a:gd name="connsiteX6657" fmla="*/ 498788 w 7099876"/>
              <a:gd name="connsiteY6657" fmla="*/ 3892724 h 6802432"/>
              <a:gd name="connsiteX6658" fmla="*/ 487279 w 7099876"/>
              <a:gd name="connsiteY6658" fmla="*/ 3870276 h 6802432"/>
              <a:gd name="connsiteX6659" fmla="*/ 670037 w 7099876"/>
              <a:gd name="connsiteY6659" fmla="*/ 3870073 h 6802432"/>
              <a:gd name="connsiteX6660" fmla="*/ 677924 w 7099876"/>
              <a:gd name="connsiteY6660" fmla="*/ 3882288 h 6802432"/>
              <a:gd name="connsiteX6661" fmla="*/ 675099 w 7099876"/>
              <a:gd name="connsiteY6661" fmla="*/ 3883115 h 6802432"/>
              <a:gd name="connsiteX6662" fmla="*/ 667211 w 7099876"/>
              <a:gd name="connsiteY6662" fmla="*/ 3870898 h 6802432"/>
              <a:gd name="connsiteX6663" fmla="*/ 670037 w 7099876"/>
              <a:gd name="connsiteY6663" fmla="*/ 3870073 h 6802432"/>
              <a:gd name="connsiteX6664" fmla="*/ 580797 w 7099876"/>
              <a:gd name="connsiteY6664" fmla="*/ 3867127 h 6802432"/>
              <a:gd name="connsiteX6665" fmla="*/ 591509 w 7099876"/>
              <a:gd name="connsiteY6665" fmla="*/ 3878514 h 6802432"/>
              <a:gd name="connsiteX6666" fmla="*/ 593746 w 7099876"/>
              <a:gd name="connsiteY6666" fmla="*/ 3892383 h 6802432"/>
              <a:gd name="connsiteX6667" fmla="*/ 580797 w 7099876"/>
              <a:gd name="connsiteY6667" fmla="*/ 3867127 h 6802432"/>
              <a:gd name="connsiteX6668" fmla="*/ 1052822 w 7099876"/>
              <a:gd name="connsiteY6668" fmla="*/ 3864617 h 6802432"/>
              <a:gd name="connsiteX6669" fmla="*/ 1068597 w 7099876"/>
              <a:gd name="connsiteY6669" fmla="*/ 3889046 h 6802432"/>
              <a:gd name="connsiteX6670" fmla="*/ 1065772 w 7099876"/>
              <a:gd name="connsiteY6670" fmla="*/ 3889873 h 6802432"/>
              <a:gd name="connsiteX6671" fmla="*/ 1052822 w 7099876"/>
              <a:gd name="connsiteY6671" fmla="*/ 3864617 h 6802432"/>
              <a:gd name="connsiteX6672" fmla="*/ 2011301 w 7099876"/>
              <a:gd name="connsiteY6672" fmla="*/ 3864017 h 6802432"/>
              <a:gd name="connsiteX6673" fmla="*/ 2011273 w 7099876"/>
              <a:gd name="connsiteY6673" fmla="*/ 3864106 h 6802432"/>
              <a:gd name="connsiteX6674" fmla="*/ 2010729 w 7099876"/>
              <a:gd name="connsiteY6674" fmla="*/ 3871058 h 6802432"/>
              <a:gd name="connsiteX6675" fmla="*/ 2018107 w 7099876"/>
              <a:gd name="connsiteY6675" fmla="*/ 3882483 h 6802432"/>
              <a:gd name="connsiteX6676" fmla="*/ 2023605 w 7099876"/>
              <a:gd name="connsiteY6676" fmla="*/ 3886808 h 6802432"/>
              <a:gd name="connsiteX6677" fmla="*/ 2025955 w 7099876"/>
              <a:gd name="connsiteY6677" fmla="*/ 3880412 h 6802432"/>
              <a:gd name="connsiteX6678" fmla="*/ 2025920 w 7099876"/>
              <a:gd name="connsiteY6678" fmla="*/ 3880199 h 6802432"/>
              <a:gd name="connsiteX6679" fmla="*/ 2025989 w 7099876"/>
              <a:gd name="connsiteY6679" fmla="*/ 3880324 h 6802432"/>
              <a:gd name="connsiteX6680" fmla="*/ 2028274 w 7099876"/>
              <a:gd name="connsiteY6680" fmla="*/ 3874106 h 6802432"/>
              <a:gd name="connsiteX6681" fmla="*/ 6267640 w 7099876"/>
              <a:gd name="connsiteY6681" fmla="*/ 3862350 h 6802432"/>
              <a:gd name="connsiteX6682" fmla="*/ 6257062 w 7099876"/>
              <a:gd name="connsiteY6682" fmla="*/ 3877264 h 6802432"/>
              <a:gd name="connsiteX6683" fmla="*/ 6253949 w 7099876"/>
              <a:gd name="connsiteY6683" fmla="*/ 3870573 h 6802432"/>
              <a:gd name="connsiteX6684" fmla="*/ 6267640 w 7099876"/>
              <a:gd name="connsiteY6684" fmla="*/ 3862350 h 6802432"/>
              <a:gd name="connsiteX6685" fmla="*/ 1013854 w 7099876"/>
              <a:gd name="connsiteY6685" fmla="*/ 3861494 h 6802432"/>
              <a:gd name="connsiteX6686" fmla="*/ 1027392 w 7099876"/>
              <a:gd name="connsiteY6686" fmla="*/ 3872054 h 6802432"/>
              <a:gd name="connsiteX6687" fmla="*/ 1024699 w 7099876"/>
              <a:gd name="connsiteY6687" fmla="*/ 3878288 h 6802432"/>
              <a:gd name="connsiteX6688" fmla="*/ 1016090 w 7099876"/>
              <a:gd name="connsiteY6688" fmla="*/ 3875360 h 6802432"/>
              <a:gd name="connsiteX6689" fmla="*/ 1013854 w 7099876"/>
              <a:gd name="connsiteY6689" fmla="*/ 3861494 h 6802432"/>
              <a:gd name="connsiteX6690" fmla="*/ 1394559 w 7099876"/>
              <a:gd name="connsiteY6690" fmla="*/ 3861487 h 6802432"/>
              <a:gd name="connsiteX6691" fmla="*/ 1401131 w 7099876"/>
              <a:gd name="connsiteY6691" fmla="*/ 3871666 h 6802432"/>
              <a:gd name="connsiteX6692" fmla="*/ 1402183 w 7099876"/>
              <a:gd name="connsiteY6692" fmla="*/ 3875895 h 6802432"/>
              <a:gd name="connsiteX6693" fmla="*/ 1398305 w 7099876"/>
              <a:gd name="connsiteY6693" fmla="*/ 3872492 h 6802432"/>
              <a:gd name="connsiteX6694" fmla="*/ 1394559 w 7099876"/>
              <a:gd name="connsiteY6694" fmla="*/ 3861487 h 6802432"/>
              <a:gd name="connsiteX6695" fmla="*/ 985048 w 7099876"/>
              <a:gd name="connsiteY6695" fmla="*/ 3860235 h 6802432"/>
              <a:gd name="connsiteX6696" fmla="*/ 998194 w 7099876"/>
              <a:gd name="connsiteY6696" fmla="*/ 3880593 h 6802432"/>
              <a:gd name="connsiteX6697" fmla="*/ 985048 w 7099876"/>
              <a:gd name="connsiteY6697" fmla="*/ 3860235 h 6802432"/>
              <a:gd name="connsiteX6698" fmla="*/ 815382 w 7099876"/>
              <a:gd name="connsiteY6698" fmla="*/ 3860165 h 6802432"/>
              <a:gd name="connsiteX6699" fmla="*/ 823875 w 7099876"/>
              <a:gd name="connsiteY6699" fmla="*/ 3863807 h 6802432"/>
              <a:gd name="connsiteX6700" fmla="*/ 825067 w 7099876"/>
              <a:gd name="connsiteY6700" fmla="*/ 3868903 h 6802432"/>
              <a:gd name="connsiteX6701" fmla="*/ 818223 w 7099876"/>
              <a:gd name="connsiteY6701" fmla="*/ 3865459 h 6802432"/>
              <a:gd name="connsiteX6702" fmla="*/ 815382 w 7099876"/>
              <a:gd name="connsiteY6702" fmla="*/ 3860165 h 6802432"/>
              <a:gd name="connsiteX6703" fmla="*/ 866873 w 7099876"/>
              <a:gd name="connsiteY6703" fmla="*/ 3859626 h 6802432"/>
              <a:gd name="connsiteX6704" fmla="*/ 876028 w 7099876"/>
              <a:gd name="connsiteY6704" fmla="*/ 3863074 h 6802432"/>
              <a:gd name="connsiteX6705" fmla="*/ 883917 w 7099876"/>
              <a:gd name="connsiteY6705" fmla="*/ 3875290 h 6802432"/>
              <a:gd name="connsiteX6706" fmla="*/ 881442 w 7099876"/>
              <a:gd name="connsiteY6706" fmla="*/ 3890537 h 6802432"/>
              <a:gd name="connsiteX6707" fmla="*/ 868258 w 7099876"/>
              <a:gd name="connsiteY6707" fmla="*/ 3865347 h 6802432"/>
              <a:gd name="connsiteX6708" fmla="*/ 866873 w 7099876"/>
              <a:gd name="connsiteY6708" fmla="*/ 3859626 h 6802432"/>
              <a:gd name="connsiteX6709" fmla="*/ 1228124 w 7099876"/>
              <a:gd name="connsiteY6709" fmla="*/ 3856913 h 6802432"/>
              <a:gd name="connsiteX6710" fmla="*/ 1243155 w 7099876"/>
              <a:gd name="connsiteY6710" fmla="*/ 3876721 h 6802432"/>
              <a:gd name="connsiteX6711" fmla="*/ 1228124 w 7099876"/>
              <a:gd name="connsiteY6711" fmla="*/ 3856913 h 6802432"/>
              <a:gd name="connsiteX6712" fmla="*/ 569261 w 7099876"/>
              <a:gd name="connsiteY6712" fmla="*/ 3855981 h 6802432"/>
              <a:gd name="connsiteX6713" fmla="*/ 574900 w 7099876"/>
              <a:gd name="connsiteY6713" fmla="*/ 3857560 h 6802432"/>
              <a:gd name="connsiteX6714" fmla="*/ 581720 w 7099876"/>
              <a:gd name="connsiteY6714" fmla="*/ 3871699 h 6802432"/>
              <a:gd name="connsiteX6715" fmla="*/ 574139 w 7099876"/>
              <a:gd name="connsiteY6715" fmla="*/ 3870689 h 6802432"/>
              <a:gd name="connsiteX6716" fmla="*/ 569261 w 7099876"/>
              <a:gd name="connsiteY6716" fmla="*/ 3855981 h 6802432"/>
              <a:gd name="connsiteX6717" fmla="*/ 1913971 w 7099876"/>
              <a:gd name="connsiteY6717" fmla="*/ 3855940 h 6802432"/>
              <a:gd name="connsiteX6718" fmla="*/ 1937490 w 7099876"/>
              <a:gd name="connsiteY6718" fmla="*/ 3897923 h 6802432"/>
              <a:gd name="connsiteX6719" fmla="*/ 1933706 w 7099876"/>
              <a:gd name="connsiteY6719" fmla="*/ 3899555 h 6802432"/>
              <a:gd name="connsiteX6720" fmla="*/ 1937383 w 7099876"/>
              <a:gd name="connsiteY6720" fmla="*/ 3906091 h 6802432"/>
              <a:gd name="connsiteX6721" fmla="*/ 1929914 w 7099876"/>
              <a:gd name="connsiteY6721" fmla="*/ 3901190 h 6802432"/>
              <a:gd name="connsiteX6722" fmla="*/ 1926756 w 7099876"/>
              <a:gd name="connsiteY6722" fmla="*/ 3902552 h 6802432"/>
              <a:gd name="connsiteX6723" fmla="*/ 1926859 w 7099876"/>
              <a:gd name="connsiteY6723" fmla="*/ 3905780 h 6802432"/>
              <a:gd name="connsiteX6724" fmla="*/ 1939501 w 7099876"/>
              <a:gd name="connsiteY6724" fmla="*/ 3915452 h 6802432"/>
              <a:gd name="connsiteX6725" fmla="*/ 1934222 w 7099876"/>
              <a:gd name="connsiteY6725" fmla="*/ 3916099 h 6802432"/>
              <a:gd name="connsiteX6726" fmla="*/ 1959521 w 7099876"/>
              <a:gd name="connsiteY6726" fmla="*/ 3940376 h 6802432"/>
              <a:gd name="connsiteX6727" fmla="*/ 1965163 w 7099876"/>
              <a:gd name="connsiteY6727" fmla="*/ 3925141 h 6802432"/>
              <a:gd name="connsiteX6728" fmla="*/ 1976011 w 7099876"/>
              <a:gd name="connsiteY6728" fmla="*/ 3908380 h 6802432"/>
              <a:gd name="connsiteX6729" fmla="*/ 1956046 w 7099876"/>
              <a:gd name="connsiteY6729" fmla="*/ 3887050 h 6802432"/>
              <a:gd name="connsiteX6730" fmla="*/ 1943458 w 7099876"/>
              <a:gd name="connsiteY6730" fmla="*/ 3877144 h 6802432"/>
              <a:gd name="connsiteX6731" fmla="*/ 1938683 w 7099876"/>
              <a:gd name="connsiteY6731" fmla="*/ 3864954 h 6802432"/>
              <a:gd name="connsiteX6732" fmla="*/ 1925662 w 7099876"/>
              <a:gd name="connsiteY6732" fmla="*/ 3868761 h 6802432"/>
              <a:gd name="connsiteX6733" fmla="*/ 1917724 w 7099876"/>
              <a:gd name="connsiteY6733" fmla="*/ 3856468 h 6802432"/>
              <a:gd name="connsiteX6734" fmla="*/ 5990025 w 7099876"/>
              <a:gd name="connsiteY6734" fmla="*/ 3854848 h 6802432"/>
              <a:gd name="connsiteX6735" fmla="*/ 6010487 w 7099876"/>
              <a:gd name="connsiteY6735" fmla="*/ 3858502 h 6802432"/>
              <a:gd name="connsiteX6736" fmla="*/ 6003343 w 7099876"/>
              <a:gd name="connsiteY6736" fmla="*/ 3868576 h 6802432"/>
              <a:gd name="connsiteX6737" fmla="*/ 6016658 w 7099876"/>
              <a:gd name="connsiteY6737" fmla="*/ 3882303 h 6802432"/>
              <a:gd name="connsiteX6738" fmla="*/ 5996198 w 7099876"/>
              <a:gd name="connsiteY6738" fmla="*/ 3878649 h 6802432"/>
              <a:gd name="connsiteX6739" fmla="*/ 6009512 w 7099876"/>
              <a:gd name="connsiteY6739" fmla="*/ 3892376 h 6802432"/>
              <a:gd name="connsiteX6740" fmla="*/ 5975736 w 7099876"/>
              <a:gd name="connsiteY6740" fmla="*/ 3874991 h 6802432"/>
              <a:gd name="connsiteX6741" fmla="*/ 5982881 w 7099876"/>
              <a:gd name="connsiteY6741" fmla="*/ 3864919 h 6802432"/>
              <a:gd name="connsiteX6742" fmla="*/ 5986453 w 7099876"/>
              <a:gd name="connsiteY6742" fmla="*/ 3859882 h 6802432"/>
              <a:gd name="connsiteX6743" fmla="*/ 5990025 w 7099876"/>
              <a:gd name="connsiteY6743" fmla="*/ 3854848 h 6802432"/>
              <a:gd name="connsiteX6744" fmla="*/ 1264848 w 7099876"/>
              <a:gd name="connsiteY6744" fmla="*/ 3852224 h 6802432"/>
              <a:gd name="connsiteX6745" fmla="*/ 1277062 w 7099876"/>
              <a:gd name="connsiteY6745" fmla="*/ 3866806 h 6802432"/>
              <a:gd name="connsiteX6746" fmla="*/ 1272351 w 7099876"/>
              <a:gd name="connsiteY6746" fmla="*/ 3868183 h 6802432"/>
              <a:gd name="connsiteX6747" fmla="*/ 1264848 w 7099876"/>
              <a:gd name="connsiteY6747" fmla="*/ 3852224 h 6802432"/>
              <a:gd name="connsiteX6748" fmla="*/ 1434119 w 7099876"/>
              <a:gd name="connsiteY6748" fmla="*/ 3849918 h 6802432"/>
              <a:gd name="connsiteX6749" fmla="*/ 1442006 w 7099876"/>
              <a:gd name="connsiteY6749" fmla="*/ 3862134 h 6802432"/>
              <a:gd name="connsiteX6750" fmla="*/ 1438546 w 7099876"/>
              <a:gd name="connsiteY6750" fmla="*/ 3861329 h 6802432"/>
              <a:gd name="connsiteX6751" fmla="*/ 1431291 w 7099876"/>
              <a:gd name="connsiteY6751" fmla="*/ 3850743 h 6802432"/>
              <a:gd name="connsiteX6752" fmla="*/ 1434119 w 7099876"/>
              <a:gd name="connsiteY6752" fmla="*/ 3849918 h 6802432"/>
              <a:gd name="connsiteX6753" fmla="*/ 1719939 w 7099876"/>
              <a:gd name="connsiteY6753" fmla="*/ 3847408 h 6802432"/>
              <a:gd name="connsiteX6754" fmla="*/ 1721581 w 7099876"/>
              <a:gd name="connsiteY6754" fmla="*/ 3852872 h 6802432"/>
              <a:gd name="connsiteX6755" fmla="*/ 1721242 w 7099876"/>
              <a:gd name="connsiteY6755" fmla="*/ 3853298 h 6802432"/>
              <a:gd name="connsiteX6756" fmla="*/ 603992 w 7099876"/>
              <a:gd name="connsiteY6756" fmla="*/ 3845823 h 6802432"/>
              <a:gd name="connsiteX6757" fmla="*/ 611880 w 7099876"/>
              <a:gd name="connsiteY6757" fmla="*/ 3858038 h 6802432"/>
              <a:gd name="connsiteX6758" fmla="*/ 609054 w 7099876"/>
              <a:gd name="connsiteY6758" fmla="*/ 3858865 h 6802432"/>
              <a:gd name="connsiteX6759" fmla="*/ 601166 w 7099876"/>
              <a:gd name="connsiteY6759" fmla="*/ 3846649 h 6802432"/>
              <a:gd name="connsiteX6760" fmla="*/ 603992 w 7099876"/>
              <a:gd name="connsiteY6760" fmla="*/ 3845823 h 6802432"/>
              <a:gd name="connsiteX6761" fmla="*/ 486890 w 7099876"/>
              <a:gd name="connsiteY6761" fmla="*/ 3841346 h 6802432"/>
              <a:gd name="connsiteX6762" fmla="*/ 494776 w 7099876"/>
              <a:gd name="connsiteY6762" fmla="*/ 3853561 h 6802432"/>
              <a:gd name="connsiteX6763" fmla="*/ 491949 w 7099876"/>
              <a:gd name="connsiteY6763" fmla="*/ 3854388 h 6802432"/>
              <a:gd name="connsiteX6764" fmla="*/ 484063 w 7099876"/>
              <a:gd name="connsiteY6764" fmla="*/ 3842171 h 6802432"/>
              <a:gd name="connsiteX6765" fmla="*/ 486890 w 7099876"/>
              <a:gd name="connsiteY6765" fmla="*/ 3841346 h 6802432"/>
              <a:gd name="connsiteX6766" fmla="*/ 1465200 w 7099876"/>
              <a:gd name="connsiteY6766" fmla="*/ 3840828 h 6802432"/>
              <a:gd name="connsiteX6767" fmla="*/ 1475520 w 7099876"/>
              <a:gd name="connsiteY6767" fmla="*/ 3862013 h 6802432"/>
              <a:gd name="connsiteX6768" fmla="*/ 1462374 w 7099876"/>
              <a:gd name="connsiteY6768" fmla="*/ 3841653 h 6802432"/>
              <a:gd name="connsiteX6769" fmla="*/ 1465200 w 7099876"/>
              <a:gd name="connsiteY6769" fmla="*/ 3840828 h 6802432"/>
              <a:gd name="connsiteX6770" fmla="*/ 808198 w 7099876"/>
              <a:gd name="connsiteY6770" fmla="*/ 3838064 h 6802432"/>
              <a:gd name="connsiteX6771" fmla="*/ 812614 w 7099876"/>
              <a:gd name="connsiteY6771" fmla="*/ 3842899 h 6802432"/>
              <a:gd name="connsiteX6772" fmla="*/ 810731 w 7099876"/>
              <a:gd name="connsiteY6772" fmla="*/ 3843451 h 6802432"/>
              <a:gd name="connsiteX6773" fmla="*/ 808198 w 7099876"/>
              <a:gd name="connsiteY6773" fmla="*/ 3838064 h 6802432"/>
              <a:gd name="connsiteX6774" fmla="*/ 1144185 w 7099876"/>
              <a:gd name="connsiteY6774" fmla="*/ 3837899 h 6802432"/>
              <a:gd name="connsiteX6775" fmla="*/ 1157722 w 7099876"/>
              <a:gd name="connsiteY6775" fmla="*/ 3848460 h 6802432"/>
              <a:gd name="connsiteX6776" fmla="*/ 1163416 w 7099876"/>
              <a:gd name="connsiteY6776" fmla="*/ 3863131 h 6802432"/>
              <a:gd name="connsiteX6777" fmla="*/ 1149244 w 7099876"/>
              <a:gd name="connsiteY6777" fmla="*/ 3850938 h 6802432"/>
              <a:gd name="connsiteX6778" fmla="*/ 1144185 w 7099876"/>
              <a:gd name="connsiteY6778" fmla="*/ 3837899 h 6802432"/>
              <a:gd name="connsiteX6779" fmla="*/ 1762550 w 7099876"/>
              <a:gd name="connsiteY6779" fmla="*/ 3836154 h 6802432"/>
              <a:gd name="connsiteX6780" fmla="*/ 1775696 w 7099876"/>
              <a:gd name="connsiteY6780" fmla="*/ 3856513 h 6802432"/>
              <a:gd name="connsiteX6781" fmla="*/ 1770515 w 7099876"/>
              <a:gd name="connsiteY6781" fmla="*/ 3858027 h 6802432"/>
              <a:gd name="connsiteX6782" fmla="*/ 1759961 w 7099876"/>
              <a:gd name="connsiteY6782" fmla="*/ 3836912 h 6802432"/>
              <a:gd name="connsiteX6783" fmla="*/ 1762550 w 7099876"/>
              <a:gd name="connsiteY6783" fmla="*/ 3836154 h 6802432"/>
              <a:gd name="connsiteX6784" fmla="*/ 695706 w 7099876"/>
              <a:gd name="connsiteY6784" fmla="*/ 3833524 h 6802432"/>
              <a:gd name="connsiteX6785" fmla="*/ 716778 w 7099876"/>
              <a:gd name="connsiteY6785" fmla="*/ 3870926 h 6802432"/>
              <a:gd name="connsiteX6786" fmla="*/ 711597 w 7099876"/>
              <a:gd name="connsiteY6786" fmla="*/ 3872441 h 6802432"/>
              <a:gd name="connsiteX6787" fmla="*/ 685345 w 7099876"/>
              <a:gd name="connsiteY6787" fmla="*/ 3836553 h 6802432"/>
              <a:gd name="connsiteX6788" fmla="*/ 695706 w 7099876"/>
              <a:gd name="connsiteY6788" fmla="*/ 3833524 h 6802432"/>
              <a:gd name="connsiteX6789" fmla="*/ 1029435 w 7099876"/>
              <a:gd name="connsiteY6789" fmla="*/ 3832733 h 6802432"/>
              <a:gd name="connsiteX6790" fmla="*/ 1038365 w 7099876"/>
              <a:gd name="connsiteY6790" fmla="*/ 3842224 h 6802432"/>
              <a:gd name="connsiteX6791" fmla="*/ 1044937 w 7099876"/>
              <a:gd name="connsiteY6791" fmla="*/ 3852403 h 6802432"/>
              <a:gd name="connsiteX6792" fmla="*/ 1042582 w 7099876"/>
              <a:gd name="connsiteY6792" fmla="*/ 3853093 h 6802432"/>
              <a:gd name="connsiteX6793" fmla="*/ 1029435 w 7099876"/>
              <a:gd name="connsiteY6793" fmla="*/ 3832733 h 6802432"/>
              <a:gd name="connsiteX6794" fmla="*/ 1546177 w 7099876"/>
              <a:gd name="connsiteY6794" fmla="*/ 3831669 h 6802432"/>
              <a:gd name="connsiteX6795" fmla="*/ 1569846 w 7099876"/>
              <a:gd name="connsiteY6795" fmla="*/ 3863469 h 6802432"/>
              <a:gd name="connsiteX6796" fmla="*/ 1576856 w 7099876"/>
              <a:gd name="connsiteY6796" fmla="*/ 3874326 h 6802432"/>
              <a:gd name="connsiteX6797" fmla="*/ 1582131 w 7099876"/>
              <a:gd name="connsiteY6797" fmla="*/ 3872785 h 6802432"/>
              <a:gd name="connsiteX6798" fmla="*/ 1589141 w 7099876"/>
              <a:gd name="connsiteY6798" fmla="*/ 3883640 h 6802432"/>
              <a:gd name="connsiteX6799" fmla="*/ 1586504 w 7099876"/>
              <a:gd name="connsiteY6799" fmla="*/ 3884412 h 6802432"/>
              <a:gd name="connsiteX6800" fmla="*/ 1588240 w 7099876"/>
              <a:gd name="connsiteY6800" fmla="*/ 3896813 h 6802432"/>
              <a:gd name="connsiteX6801" fmla="*/ 1574219 w 7099876"/>
              <a:gd name="connsiteY6801" fmla="*/ 3875098 h 6802432"/>
              <a:gd name="connsiteX6802" fmla="*/ 1567208 w 7099876"/>
              <a:gd name="connsiteY6802" fmla="*/ 3864242 h 6802432"/>
              <a:gd name="connsiteX6803" fmla="*/ 1557559 w 7099876"/>
              <a:gd name="connsiteY6803" fmla="*/ 3854153 h 6802432"/>
              <a:gd name="connsiteX6804" fmla="*/ 1546177 w 7099876"/>
              <a:gd name="connsiteY6804" fmla="*/ 3831669 h 6802432"/>
              <a:gd name="connsiteX6805" fmla="*/ 6304997 w 7099876"/>
              <a:gd name="connsiteY6805" fmla="*/ 3830367 h 6802432"/>
              <a:gd name="connsiteX6806" fmla="*/ 6329629 w 7099876"/>
              <a:gd name="connsiteY6806" fmla="*/ 3839960 h 6802432"/>
              <a:gd name="connsiteX6807" fmla="*/ 6323996 w 7099876"/>
              <a:gd name="connsiteY6807" fmla="*/ 3842362 h 6802432"/>
              <a:gd name="connsiteX6808" fmla="*/ 6308001 w 7099876"/>
              <a:gd name="connsiteY6808" fmla="*/ 3834998 h 6802432"/>
              <a:gd name="connsiteX6809" fmla="*/ 6304997 w 7099876"/>
              <a:gd name="connsiteY6809" fmla="*/ 3830367 h 6802432"/>
              <a:gd name="connsiteX6810" fmla="*/ 1363362 w 7099876"/>
              <a:gd name="connsiteY6810" fmla="*/ 3827044 h 6802432"/>
              <a:gd name="connsiteX6811" fmla="*/ 1371250 w 7099876"/>
              <a:gd name="connsiteY6811" fmla="*/ 3839260 h 6802432"/>
              <a:gd name="connsiteX6812" fmla="*/ 1367791 w 7099876"/>
              <a:gd name="connsiteY6812" fmla="*/ 3838457 h 6802432"/>
              <a:gd name="connsiteX6813" fmla="*/ 1360537 w 7099876"/>
              <a:gd name="connsiteY6813" fmla="*/ 3827872 h 6802432"/>
              <a:gd name="connsiteX6814" fmla="*/ 1363362 w 7099876"/>
              <a:gd name="connsiteY6814" fmla="*/ 3827044 h 6802432"/>
              <a:gd name="connsiteX6815" fmla="*/ 1371775 w 7099876"/>
              <a:gd name="connsiteY6815" fmla="*/ 3826200 h 6802432"/>
              <a:gd name="connsiteX6816" fmla="*/ 1382487 w 7099876"/>
              <a:gd name="connsiteY6816" fmla="*/ 3837587 h 6802432"/>
              <a:gd name="connsiteX6817" fmla="*/ 1382291 w 7099876"/>
              <a:gd name="connsiteY6817" fmla="*/ 3842486 h 6802432"/>
              <a:gd name="connsiteX6818" fmla="*/ 1374951 w 7099876"/>
              <a:gd name="connsiteY6818" fmla="*/ 3839790 h 6802432"/>
              <a:gd name="connsiteX6819" fmla="*/ 1371775 w 7099876"/>
              <a:gd name="connsiteY6819" fmla="*/ 3826200 h 6802432"/>
              <a:gd name="connsiteX6820" fmla="*/ 984286 w 7099876"/>
              <a:gd name="connsiteY6820" fmla="*/ 3825291 h 6802432"/>
              <a:gd name="connsiteX6821" fmla="*/ 984485 w 7099876"/>
              <a:gd name="connsiteY6821" fmla="*/ 3825334 h 6802432"/>
              <a:gd name="connsiteX6822" fmla="*/ 987172 w 7099876"/>
              <a:gd name="connsiteY6822" fmla="*/ 3830574 h 6802432"/>
              <a:gd name="connsiteX6823" fmla="*/ 984286 w 7099876"/>
              <a:gd name="connsiteY6823" fmla="*/ 3825291 h 6802432"/>
              <a:gd name="connsiteX6824" fmla="*/ 6011460 w 7099876"/>
              <a:gd name="connsiteY6824" fmla="*/ 3824628 h 6802432"/>
              <a:gd name="connsiteX6825" fmla="*/ 6031922 w 7099876"/>
              <a:gd name="connsiteY6825" fmla="*/ 3828286 h 6802432"/>
              <a:gd name="connsiteX6826" fmla="*/ 6028350 w 7099876"/>
              <a:gd name="connsiteY6826" fmla="*/ 3833322 h 6802432"/>
              <a:gd name="connsiteX6827" fmla="*/ 6024776 w 7099876"/>
              <a:gd name="connsiteY6827" fmla="*/ 3838358 h 6802432"/>
              <a:gd name="connsiteX6828" fmla="*/ 6041663 w 7099876"/>
              <a:gd name="connsiteY6828" fmla="*/ 3847049 h 6802432"/>
              <a:gd name="connsiteX6829" fmla="*/ 6047836 w 7099876"/>
              <a:gd name="connsiteY6829" fmla="*/ 3870851 h 6802432"/>
              <a:gd name="connsiteX6830" fmla="*/ 6034793 w 7099876"/>
              <a:gd name="connsiteY6830" fmla="*/ 3869939 h 6802432"/>
              <a:gd name="connsiteX6831" fmla="*/ 6014060 w 7099876"/>
              <a:gd name="connsiteY6831" fmla="*/ 3853467 h 6802432"/>
              <a:gd name="connsiteX6832" fmla="*/ 6010487 w 7099876"/>
              <a:gd name="connsiteY6832" fmla="*/ 3858502 h 6802432"/>
              <a:gd name="connsiteX6833" fmla="*/ 5993598 w 7099876"/>
              <a:gd name="connsiteY6833" fmla="*/ 3849810 h 6802432"/>
              <a:gd name="connsiteX6834" fmla="*/ 6004315 w 7099876"/>
              <a:gd name="connsiteY6834" fmla="*/ 3834701 h 6802432"/>
              <a:gd name="connsiteX6835" fmla="*/ 6011460 w 7099876"/>
              <a:gd name="connsiteY6835" fmla="*/ 3824628 h 6802432"/>
              <a:gd name="connsiteX6836" fmla="*/ 1191122 w 7099876"/>
              <a:gd name="connsiteY6836" fmla="*/ 3824173 h 6802432"/>
              <a:gd name="connsiteX6837" fmla="*/ 1211696 w 7099876"/>
              <a:gd name="connsiteY6837" fmla="*/ 3831468 h 6802432"/>
              <a:gd name="connsiteX6838" fmla="*/ 1233384 w 7099876"/>
              <a:gd name="connsiteY6838" fmla="*/ 3865058 h 6802432"/>
              <a:gd name="connsiteX6839" fmla="*/ 1222473 w 7099876"/>
              <a:gd name="connsiteY6839" fmla="*/ 3866585 h 6802432"/>
              <a:gd name="connsiteX6840" fmla="*/ 1210141 w 7099876"/>
              <a:gd name="connsiteY6840" fmla="*/ 3858543 h 6802432"/>
              <a:gd name="connsiteX6841" fmla="*/ 1191122 w 7099876"/>
              <a:gd name="connsiteY6841" fmla="*/ 3824173 h 6802432"/>
              <a:gd name="connsiteX6842" fmla="*/ 886547 w 7099876"/>
              <a:gd name="connsiteY6842" fmla="*/ 3822787 h 6802432"/>
              <a:gd name="connsiteX6843" fmla="*/ 895476 w 7099876"/>
              <a:gd name="connsiteY6843" fmla="*/ 3830765 h 6802432"/>
              <a:gd name="connsiteX6844" fmla="*/ 894285 w 7099876"/>
              <a:gd name="connsiteY6844" fmla="*/ 3838675 h 6802432"/>
              <a:gd name="connsiteX6845" fmla="*/ 880427 w 7099876"/>
              <a:gd name="connsiteY6845" fmla="*/ 3823064 h 6802432"/>
              <a:gd name="connsiteX6846" fmla="*/ 886547 w 7099876"/>
              <a:gd name="connsiteY6846" fmla="*/ 3822787 h 6802432"/>
              <a:gd name="connsiteX6847" fmla="*/ 6083911 w 7099876"/>
              <a:gd name="connsiteY6847" fmla="*/ 3821154 h 6802432"/>
              <a:gd name="connsiteX6848" fmla="*/ 6101125 w 7099876"/>
              <a:gd name="connsiteY6848" fmla="*/ 3830015 h 6802432"/>
              <a:gd name="connsiteX6849" fmla="*/ 6097579 w 7099876"/>
              <a:gd name="connsiteY6849" fmla="*/ 3835014 h 6802432"/>
              <a:gd name="connsiteX6850" fmla="*/ 6080365 w 7099876"/>
              <a:gd name="connsiteY6850" fmla="*/ 3826154 h 6802432"/>
              <a:gd name="connsiteX6851" fmla="*/ 6083911 w 7099876"/>
              <a:gd name="connsiteY6851" fmla="*/ 3821154 h 6802432"/>
              <a:gd name="connsiteX6852" fmla="*/ 1582345 w 7099876"/>
              <a:gd name="connsiteY6852" fmla="*/ 3821092 h 6802432"/>
              <a:gd name="connsiteX6853" fmla="*/ 1590429 w 7099876"/>
              <a:gd name="connsiteY6853" fmla="*/ 3828409 h 6802432"/>
              <a:gd name="connsiteX6854" fmla="*/ 1587602 w 7099876"/>
              <a:gd name="connsiteY6854" fmla="*/ 3829235 h 6802432"/>
              <a:gd name="connsiteX6855" fmla="*/ 1582345 w 7099876"/>
              <a:gd name="connsiteY6855" fmla="*/ 3821092 h 6802432"/>
              <a:gd name="connsiteX6856" fmla="*/ 977401 w 7099876"/>
              <a:gd name="connsiteY6856" fmla="*/ 3818909 h 6802432"/>
              <a:gd name="connsiteX6857" fmla="*/ 985288 w 7099876"/>
              <a:gd name="connsiteY6857" fmla="*/ 3831124 h 6802432"/>
              <a:gd name="connsiteX6858" fmla="*/ 982699 w 7099876"/>
              <a:gd name="connsiteY6858" fmla="*/ 3831882 h 6802432"/>
              <a:gd name="connsiteX6859" fmla="*/ 980107 w 7099876"/>
              <a:gd name="connsiteY6859" fmla="*/ 3832639 h 6802432"/>
              <a:gd name="connsiteX6860" fmla="*/ 974926 w 7099876"/>
              <a:gd name="connsiteY6860" fmla="*/ 3834155 h 6802432"/>
              <a:gd name="connsiteX6861" fmla="*/ 969629 w 7099876"/>
              <a:gd name="connsiteY6861" fmla="*/ 3821181 h 6802432"/>
              <a:gd name="connsiteX6862" fmla="*/ 972219 w 7099876"/>
              <a:gd name="connsiteY6862" fmla="*/ 3820424 h 6802432"/>
              <a:gd name="connsiteX6863" fmla="*/ 974809 w 7099876"/>
              <a:gd name="connsiteY6863" fmla="*/ 3819666 h 6802432"/>
              <a:gd name="connsiteX6864" fmla="*/ 977401 w 7099876"/>
              <a:gd name="connsiteY6864" fmla="*/ 3818909 h 6802432"/>
              <a:gd name="connsiteX6865" fmla="*/ 1490818 w 7099876"/>
              <a:gd name="connsiteY6865" fmla="*/ 3818816 h 6802432"/>
              <a:gd name="connsiteX6866" fmla="*/ 1507833 w 7099876"/>
              <a:gd name="connsiteY6866" fmla="*/ 3840461 h 6802432"/>
              <a:gd name="connsiteX6867" fmla="*/ 1524848 w 7099876"/>
              <a:gd name="connsiteY6867" fmla="*/ 3862106 h 6802432"/>
              <a:gd name="connsiteX6868" fmla="*/ 1526966 w 7099876"/>
              <a:gd name="connsiteY6868" fmla="*/ 3874800 h 6802432"/>
              <a:gd name="connsiteX6869" fmla="*/ 1534197 w 7099876"/>
              <a:gd name="connsiteY6869" fmla="*/ 3885997 h 6802432"/>
              <a:gd name="connsiteX6870" fmla="*/ 1543541 w 7099876"/>
              <a:gd name="connsiteY6870" fmla="*/ 3909886 h 6802432"/>
              <a:gd name="connsiteX6871" fmla="*/ 1540984 w 7099876"/>
              <a:gd name="connsiteY6871" fmla="*/ 3910634 h 6802432"/>
              <a:gd name="connsiteX6872" fmla="*/ 1521851 w 7099876"/>
              <a:gd name="connsiteY6872" fmla="*/ 3876295 h 6802432"/>
              <a:gd name="connsiteX6873" fmla="*/ 1506953 w 7099876"/>
              <a:gd name="connsiteY6873" fmla="*/ 3867340 h 6802432"/>
              <a:gd name="connsiteX6874" fmla="*/ 1487819 w 7099876"/>
              <a:gd name="connsiteY6874" fmla="*/ 3833002 h 6802432"/>
              <a:gd name="connsiteX6875" fmla="*/ 1490376 w 7099876"/>
              <a:gd name="connsiteY6875" fmla="*/ 3832254 h 6802432"/>
              <a:gd name="connsiteX6876" fmla="*/ 1509950 w 7099876"/>
              <a:gd name="connsiteY6876" fmla="*/ 3853154 h 6802432"/>
              <a:gd name="connsiteX6877" fmla="*/ 1505276 w 7099876"/>
              <a:gd name="connsiteY6877" fmla="*/ 3841209 h 6802432"/>
              <a:gd name="connsiteX6878" fmla="*/ 1498047 w 7099876"/>
              <a:gd name="connsiteY6878" fmla="*/ 3830012 h 6802432"/>
              <a:gd name="connsiteX6879" fmla="*/ 1490818 w 7099876"/>
              <a:gd name="connsiteY6879" fmla="*/ 3818816 h 6802432"/>
              <a:gd name="connsiteX6880" fmla="*/ 1592895 w 7099876"/>
              <a:gd name="connsiteY6880" fmla="*/ 3818007 h 6802432"/>
              <a:gd name="connsiteX6881" fmla="*/ 1607602 w 7099876"/>
              <a:gd name="connsiteY6881" fmla="*/ 3827258 h 6802432"/>
              <a:gd name="connsiteX6882" fmla="*/ 1619876 w 7099876"/>
              <a:gd name="connsiteY6882" fmla="*/ 3850775 h 6802432"/>
              <a:gd name="connsiteX6883" fmla="*/ 1627237 w 7099876"/>
              <a:gd name="connsiteY6883" fmla="*/ 3862176 h 6802432"/>
              <a:gd name="connsiteX6884" fmla="*/ 1629700 w 7099876"/>
              <a:gd name="connsiteY6884" fmla="*/ 3875009 h 6802432"/>
              <a:gd name="connsiteX6885" fmla="*/ 1602719 w 7099876"/>
              <a:gd name="connsiteY6885" fmla="*/ 3842240 h 6802432"/>
              <a:gd name="connsiteX6886" fmla="*/ 1592895 w 7099876"/>
              <a:gd name="connsiteY6886" fmla="*/ 3818007 h 6802432"/>
              <a:gd name="connsiteX6887" fmla="*/ 1861761 w 7099876"/>
              <a:gd name="connsiteY6887" fmla="*/ 3816822 h 6802432"/>
              <a:gd name="connsiteX6888" fmla="*/ 1869649 w 7099876"/>
              <a:gd name="connsiteY6888" fmla="*/ 3829038 h 6802432"/>
              <a:gd name="connsiteX6889" fmla="*/ 1866822 w 7099876"/>
              <a:gd name="connsiteY6889" fmla="*/ 3829864 h 6802432"/>
              <a:gd name="connsiteX6890" fmla="*/ 1858935 w 7099876"/>
              <a:gd name="connsiteY6890" fmla="*/ 3817648 h 6802432"/>
              <a:gd name="connsiteX6891" fmla="*/ 1861761 w 7099876"/>
              <a:gd name="connsiteY6891" fmla="*/ 3816822 h 6802432"/>
              <a:gd name="connsiteX6892" fmla="*/ 6284342 w 7099876"/>
              <a:gd name="connsiteY6892" fmla="*/ 3809247 h 6802432"/>
              <a:gd name="connsiteX6893" fmla="*/ 6292777 w 7099876"/>
              <a:gd name="connsiteY6893" fmla="*/ 3820993 h 6802432"/>
              <a:gd name="connsiteX6894" fmla="*/ 6280494 w 7099876"/>
              <a:gd name="connsiteY6894" fmla="*/ 3814671 h 6802432"/>
              <a:gd name="connsiteX6895" fmla="*/ 6284342 w 7099876"/>
              <a:gd name="connsiteY6895" fmla="*/ 3809247 h 6802432"/>
              <a:gd name="connsiteX6896" fmla="*/ 6094550 w 7099876"/>
              <a:gd name="connsiteY6896" fmla="*/ 3806154 h 6802432"/>
              <a:gd name="connsiteX6897" fmla="*/ 6128981 w 7099876"/>
              <a:gd name="connsiteY6897" fmla="*/ 3823875 h 6802432"/>
              <a:gd name="connsiteX6898" fmla="*/ 6125434 w 7099876"/>
              <a:gd name="connsiteY6898" fmla="*/ 3828874 h 6802432"/>
              <a:gd name="connsiteX6899" fmla="*/ 6118341 w 7099876"/>
              <a:gd name="connsiteY6899" fmla="*/ 3838876 h 6802432"/>
              <a:gd name="connsiteX6900" fmla="*/ 6101125 w 7099876"/>
              <a:gd name="connsiteY6900" fmla="*/ 3830015 h 6802432"/>
              <a:gd name="connsiteX6901" fmla="*/ 6094550 w 7099876"/>
              <a:gd name="connsiteY6901" fmla="*/ 3806154 h 6802432"/>
              <a:gd name="connsiteX6902" fmla="*/ 974224 w 7099876"/>
              <a:gd name="connsiteY6902" fmla="*/ 3805318 h 6802432"/>
              <a:gd name="connsiteX6903" fmla="*/ 989998 w 7099876"/>
              <a:gd name="connsiteY6903" fmla="*/ 3829747 h 6802432"/>
              <a:gd name="connsiteX6904" fmla="*/ 985626 w 7099876"/>
              <a:gd name="connsiteY6904" fmla="*/ 3825580 h 6802432"/>
              <a:gd name="connsiteX6905" fmla="*/ 984485 w 7099876"/>
              <a:gd name="connsiteY6905" fmla="*/ 3825334 h 6802432"/>
              <a:gd name="connsiteX6906" fmla="*/ 980698 w 7099876"/>
              <a:gd name="connsiteY6906" fmla="*/ 3817945 h 6802432"/>
              <a:gd name="connsiteX6907" fmla="*/ 974224 w 7099876"/>
              <a:gd name="connsiteY6907" fmla="*/ 3805318 h 6802432"/>
              <a:gd name="connsiteX6908" fmla="*/ 1919215 w 7099876"/>
              <a:gd name="connsiteY6908" fmla="*/ 3800019 h 6802432"/>
              <a:gd name="connsiteX6909" fmla="*/ 1924277 w 7099876"/>
              <a:gd name="connsiteY6909" fmla="*/ 3813062 h 6802432"/>
              <a:gd name="connsiteX6910" fmla="*/ 1916389 w 7099876"/>
              <a:gd name="connsiteY6910" fmla="*/ 3800846 h 6802432"/>
              <a:gd name="connsiteX6911" fmla="*/ 1919215 w 7099876"/>
              <a:gd name="connsiteY6911" fmla="*/ 3800019 h 6802432"/>
              <a:gd name="connsiteX6912" fmla="*/ 968966 w 7099876"/>
              <a:gd name="connsiteY6912" fmla="*/ 3797175 h 6802432"/>
              <a:gd name="connsiteX6913" fmla="*/ 974224 w 7099876"/>
              <a:gd name="connsiteY6913" fmla="*/ 3805318 h 6802432"/>
              <a:gd name="connsiteX6914" fmla="*/ 971398 w 7099876"/>
              <a:gd name="connsiteY6914" fmla="*/ 3806144 h 6802432"/>
              <a:gd name="connsiteX6915" fmla="*/ 966141 w 7099876"/>
              <a:gd name="connsiteY6915" fmla="*/ 3798001 h 6802432"/>
              <a:gd name="connsiteX6916" fmla="*/ 968966 w 7099876"/>
              <a:gd name="connsiteY6916" fmla="*/ 3797175 h 6802432"/>
              <a:gd name="connsiteX6917" fmla="*/ 6008858 w 7099876"/>
              <a:gd name="connsiteY6917" fmla="*/ 3795790 h 6802432"/>
              <a:gd name="connsiteX6918" fmla="*/ 6035493 w 7099876"/>
              <a:gd name="connsiteY6918" fmla="*/ 3823250 h 6802432"/>
              <a:gd name="connsiteX6919" fmla="*/ 6039067 w 7099876"/>
              <a:gd name="connsiteY6919" fmla="*/ 3818213 h 6802432"/>
              <a:gd name="connsiteX6920" fmla="*/ 6055953 w 7099876"/>
              <a:gd name="connsiteY6920" fmla="*/ 3826904 h 6802432"/>
              <a:gd name="connsiteX6921" fmla="*/ 6052379 w 7099876"/>
              <a:gd name="connsiteY6921" fmla="*/ 3831940 h 6802432"/>
              <a:gd name="connsiteX6922" fmla="*/ 6048807 w 7099876"/>
              <a:gd name="connsiteY6922" fmla="*/ 3836976 h 6802432"/>
              <a:gd name="connsiteX6923" fmla="*/ 6031922 w 7099876"/>
              <a:gd name="connsiteY6923" fmla="*/ 3828286 h 6802432"/>
              <a:gd name="connsiteX6924" fmla="*/ 6008858 w 7099876"/>
              <a:gd name="connsiteY6924" fmla="*/ 3795790 h 6802432"/>
              <a:gd name="connsiteX6925" fmla="*/ 6055292 w 7099876"/>
              <a:gd name="connsiteY6925" fmla="*/ 3793366 h 6802432"/>
              <a:gd name="connsiteX6926" fmla="*/ 6071668 w 7099876"/>
              <a:gd name="connsiteY6926" fmla="*/ 3801795 h 6802432"/>
              <a:gd name="connsiteX6927" fmla="*/ 6068248 w 7099876"/>
              <a:gd name="connsiteY6927" fmla="*/ 3806615 h 6802432"/>
              <a:gd name="connsiteX6928" fmla="*/ 6051872 w 7099876"/>
              <a:gd name="connsiteY6928" fmla="*/ 3798187 h 6802432"/>
              <a:gd name="connsiteX6929" fmla="*/ 6055292 w 7099876"/>
              <a:gd name="connsiteY6929" fmla="*/ 3793366 h 6802432"/>
              <a:gd name="connsiteX6930" fmla="*/ 6129461 w 7099876"/>
              <a:gd name="connsiteY6930" fmla="*/ 3791230 h 6802432"/>
              <a:gd name="connsiteX6931" fmla="*/ 6147886 w 7099876"/>
              <a:gd name="connsiteY6931" fmla="*/ 3800713 h 6802432"/>
              <a:gd name="connsiteX6932" fmla="*/ 6144039 w 7099876"/>
              <a:gd name="connsiteY6932" fmla="*/ 3806139 h 6802432"/>
              <a:gd name="connsiteX6933" fmla="*/ 6125614 w 7099876"/>
              <a:gd name="connsiteY6933" fmla="*/ 3796655 h 6802432"/>
              <a:gd name="connsiteX6934" fmla="*/ 6129461 w 7099876"/>
              <a:gd name="connsiteY6934" fmla="*/ 3791230 h 6802432"/>
              <a:gd name="connsiteX6935" fmla="*/ 1608066 w 7099876"/>
              <a:gd name="connsiteY6935" fmla="*/ 3790981 h 6802432"/>
              <a:gd name="connsiteX6936" fmla="*/ 1622035 w 7099876"/>
              <a:gd name="connsiteY6936" fmla="*/ 3806256 h 6802432"/>
              <a:gd name="connsiteX6937" fmla="*/ 1622154 w 7099876"/>
              <a:gd name="connsiteY6937" fmla="*/ 3811063 h 6802432"/>
              <a:gd name="connsiteX6938" fmla="*/ 1617012 w 7099876"/>
              <a:gd name="connsiteY6938" fmla="*/ 3807724 h 6802432"/>
              <a:gd name="connsiteX6939" fmla="*/ 1608066 w 7099876"/>
              <a:gd name="connsiteY6939" fmla="*/ 3790981 h 6802432"/>
              <a:gd name="connsiteX6940" fmla="*/ 1652229 w 7099876"/>
              <a:gd name="connsiteY6940" fmla="*/ 3785693 h 6802432"/>
              <a:gd name="connsiteX6941" fmla="*/ 1654400 w 7099876"/>
              <a:gd name="connsiteY6941" fmla="*/ 3798645 h 6802432"/>
              <a:gd name="connsiteX6942" fmla="*/ 1647021 w 7099876"/>
              <a:gd name="connsiteY6942" fmla="*/ 3787216 h 6802432"/>
              <a:gd name="connsiteX6943" fmla="*/ 1652229 w 7099876"/>
              <a:gd name="connsiteY6943" fmla="*/ 3785693 h 6802432"/>
              <a:gd name="connsiteX6944" fmla="*/ 2202127 w 7099876"/>
              <a:gd name="connsiteY6944" fmla="*/ 3785205 h 6802432"/>
              <a:gd name="connsiteX6945" fmla="*/ 2202689 w 7099876"/>
              <a:gd name="connsiteY6945" fmla="*/ 3786215 h 6802432"/>
              <a:gd name="connsiteX6946" fmla="*/ 2205153 w 7099876"/>
              <a:gd name="connsiteY6946" fmla="*/ 3785569 h 6802432"/>
              <a:gd name="connsiteX6947" fmla="*/ 1558684 w 7099876"/>
              <a:gd name="connsiteY6947" fmla="*/ 3784446 h 6802432"/>
              <a:gd name="connsiteX6948" fmla="*/ 1563746 w 7099876"/>
              <a:gd name="connsiteY6948" fmla="*/ 3797488 h 6802432"/>
              <a:gd name="connsiteX6949" fmla="*/ 1555858 w 7099876"/>
              <a:gd name="connsiteY6949" fmla="*/ 3785273 h 6802432"/>
              <a:gd name="connsiteX6950" fmla="*/ 1558684 w 7099876"/>
              <a:gd name="connsiteY6950" fmla="*/ 3784446 h 6802432"/>
              <a:gd name="connsiteX6951" fmla="*/ 1054848 w 7099876"/>
              <a:gd name="connsiteY6951" fmla="*/ 3781739 h 6802432"/>
              <a:gd name="connsiteX6952" fmla="*/ 1077482 w 7099876"/>
              <a:gd name="connsiteY6952" fmla="*/ 3802227 h 6802432"/>
              <a:gd name="connsiteX6953" fmla="*/ 1072208 w 7099876"/>
              <a:gd name="connsiteY6953" fmla="*/ 3803769 h 6802432"/>
              <a:gd name="connsiteX6954" fmla="*/ 1082974 w 7099876"/>
              <a:gd name="connsiteY6954" fmla="*/ 3827727 h 6802432"/>
              <a:gd name="connsiteX6955" fmla="*/ 1080024 w 7099876"/>
              <a:gd name="connsiteY6955" fmla="*/ 3828165 h 6802432"/>
              <a:gd name="connsiteX6956" fmla="*/ 1071657 w 7099876"/>
              <a:gd name="connsiteY6956" fmla="*/ 3817483 h 6802432"/>
              <a:gd name="connsiteX6957" fmla="*/ 1054848 w 7099876"/>
              <a:gd name="connsiteY6957" fmla="*/ 3781739 h 6802432"/>
              <a:gd name="connsiteX6958" fmla="*/ 1532338 w 7099876"/>
              <a:gd name="connsiteY6958" fmla="*/ 3777631 h 6802432"/>
              <a:gd name="connsiteX6959" fmla="*/ 1542461 w 7099876"/>
              <a:gd name="connsiteY6959" fmla="*/ 3802330 h 6802432"/>
              <a:gd name="connsiteX6960" fmla="*/ 1549972 w 7099876"/>
              <a:gd name="connsiteY6960" fmla="*/ 3813963 h 6802432"/>
              <a:gd name="connsiteX6961" fmla="*/ 1579853 w 7099876"/>
              <a:gd name="connsiteY6961" fmla="*/ 3846713 h 6802432"/>
              <a:gd name="connsiteX6962" fmla="*/ 1584917 w 7099876"/>
              <a:gd name="connsiteY6962" fmla="*/ 3859063 h 6802432"/>
              <a:gd name="connsiteX6963" fmla="*/ 1577570 w 7099876"/>
              <a:gd name="connsiteY6963" fmla="*/ 3861212 h 6802432"/>
              <a:gd name="connsiteX6964" fmla="*/ 1567443 w 7099876"/>
              <a:gd name="connsiteY6964" fmla="*/ 3836512 h 6802432"/>
              <a:gd name="connsiteX6965" fmla="*/ 1555036 w 7099876"/>
              <a:gd name="connsiteY6965" fmla="*/ 3826313 h 6802432"/>
              <a:gd name="connsiteX6966" fmla="*/ 1547523 w 7099876"/>
              <a:gd name="connsiteY6966" fmla="*/ 3814678 h 6802432"/>
              <a:gd name="connsiteX6967" fmla="*/ 1540012 w 7099876"/>
              <a:gd name="connsiteY6967" fmla="*/ 3803045 h 6802432"/>
              <a:gd name="connsiteX6968" fmla="*/ 1530051 w 7099876"/>
              <a:gd name="connsiteY6968" fmla="*/ 3792127 h 6802432"/>
              <a:gd name="connsiteX6969" fmla="*/ 1532338 w 7099876"/>
              <a:gd name="connsiteY6969" fmla="*/ 3777631 h 6802432"/>
              <a:gd name="connsiteX6970" fmla="*/ 6045754 w 7099876"/>
              <a:gd name="connsiteY6970" fmla="*/ 3775297 h 6802432"/>
              <a:gd name="connsiteX6971" fmla="*/ 6062131 w 7099876"/>
              <a:gd name="connsiteY6971" fmla="*/ 3783724 h 6802432"/>
              <a:gd name="connsiteX6972" fmla="*/ 6055292 w 7099876"/>
              <a:gd name="connsiteY6972" fmla="*/ 3793366 h 6802432"/>
              <a:gd name="connsiteX6973" fmla="*/ 6042336 w 7099876"/>
              <a:gd name="connsiteY6973" fmla="*/ 3780116 h 6802432"/>
              <a:gd name="connsiteX6974" fmla="*/ 6045754 w 7099876"/>
              <a:gd name="connsiteY6974" fmla="*/ 3775297 h 6802432"/>
              <a:gd name="connsiteX6975" fmla="*/ 6026294 w 7099876"/>
              <a:gd name="connsiteY6975" fmla="*/ 3775151 h 6802432"/>
              <a:gd name="connsiteX6976" fmla="*/ 6042336 w 7099876"/>
              <a:gd name="connsiteY6976" fmla="*/ 3780116 h 6802432"/>
              <a:gd name="connsiteX6977" fmla="*/ 6038916 w 7099876"/>
              <a:gd name="connsiteY6977" fmla="*/ 3784939 h 6802432"/>
              <a:gd name="connsiteX6978" fmla="*/ 6022536 w 7099876"/>
              <a:gd name="connsiteY6978" fmla="*/ 3776508 h 6802432"/>
              <a:gd name="connsiteX6979" fmla="*/ 6026294 w 7099876"/>
              <a:gd name="connsiteY6979" fmla="*/ 3775151 h 6802432"/>
              <a:gd name="connsiteX6980" fmla="*/ 1741287 w 7099876"/>
              <a:gd name="connsiteY6980" fmla="*/ 3774610 h 6802432"/>
              <a:gd name="connsiteX6981" fmla="*/ 1753040 w 7099876"/>
              <a:gd name="connsiteY6981" fmla="*/ 3783274 h 6802432"/>
              <a:gd name="connsiteX6982" fmla="*/ 1752915 w 7099876"/>
              <a:gd name="connsiteY6982" fmla="*/ 3787849 h 6802432"/>
              <a:gd name="connsiteX6983" fmla="*/ 1747860 w 7099876"/>
              <a:gd name="connsiteY6983" fmla="*/ 3784789 h 6802432"/>
              <a:gd name="connsiteX6984" fmla="*/ 1741287 w 7099876"/>
              <a:gd name="connsiteY6984" fmla="*/ 3774610 h 6802432"/>
              <a:gd name="connsiteX6985" fmla="*/ 1973296 w 7099876"/>
              <a:gd name="connsiteY6985" fmla="*/ 3774523 h 6802432"/>
              <a:gd name="connsiteX6986" fmla="*/ 1981418 w 7099876"/>
              <a:gd name="connsiteY6986" fmla="*/ 3796351 h 6802432"/>
              <a:gd name="connsiteX6987" fmla="*/ 1964798 w 7099876"/>
              <a:gd name="connsiteY6987" fmla="*/ 3789109 h 6802432"/>
              <a:gd name="connsiteX6988" fmla="*/ 1973296 w 7099876"/>
              <a:gd name="connsiteY6988" fmla="*/ 3774523 h 6802432"/>
              <a:gd name="connsiteX6989" fmla="*/ 1827191 w 7099876"/>
              <a:gd name="connsiteY6989" fmla="*/ 3773688 h 6802432"/>
              <a:gd name="connsiteX6990" fmla="*/ 1832725 w 7099876"/>
              <a:gd name="connsiteY6990" fmla="*/ 3786593 h 6802432"/>
              <a:gd name="connsiteX6991" fmla="*/ 1822480 w 7099876"/>
              <a:gd name="connsiteY6991" fmla="*/ 3775065 h 6802432"/>
              <a:gd name="connsiteX6992" fmla="*/ 1824836 w 7099876"/>
              <a:gd name="connsiteY6992" fmla="*/ 3774377 h 6802432"/>
              <a:gd name="connsiteX6993" fmla="*/ 1827191 w 7099876"/>
              <a:gd name="connsiteY6993" fmla="*/ 3773688 h 6802432"/>
              <a:gd name="connsiteX6994" fmla="*/ 1699323 w 7099876"/>
              <a:gd name="connsiteY6994" fmla="*/ 3772359 h 6802432"/>
              <a:gd name="connsiteX6995" fmla="*/ 1726126 w 7099876"/>
              <a:gd name="connsiteY6995" fmla="*/ 3804455 h 6802432"/>
              <a:gd name="connsiteX6996" fmla="*/ 1721643 w 7099876"/>
              <a:gd name="connsiteY6996" fmla="*/ 3815750 h 6802432"/>
              <a:gd name="connsiteX6997" fmla="*/ 1708230 w 7099876"/>
              <a:gd name="connsiteY6997" fmla="*/ 3809688 h 6802432"/>
              <a:gd name="connsiteX6998" fmla="*/ 1713783 w 7099876"/>
              <a:gd name="connsiteY6998" fmla="*/ 3794753 h 6802432"/>
              <a:gd name="connsiteX6999" fmla="*/ 1699323 w 7099876"/>
              <a:gd name="connsiteY6999" fmla="*/ 3772359 h 6802432"/>
              <a:gd name="connsiteX7000" fmla="*/ 1749058 w 7099876"/>
              <a:gd name="connsiteY7000" fmla="*/ 3772338 h 6802432"/>
              <a:gd name="connsiteX7001" fmla="*/ 1755630 w 7099876"/>
              <a:gd name="connsiteY7001" fmla="*/ 3782516 h 6802432"/>
              <a:gd name="connsiteX7002" fmla="*/ 1753040 w 7099876"/>
              <a:gd name="connsiteY7002" fmla="*/ 3783274 h 6802432"/>
              <a:gd name="connsiteX7003" fmla="*/ 1749058 w 7099876"/>
              <a:gd name="connsiteY7003" fmla="*/ 3772338 h 6802432"/>
              <a:gd name="connsiteX7004" fmla="*/ 1143708 w 7099876"/>
              <a:gd name="connsiteY7004" fmla="*/ 3766413 h 6802432"/>
              <a:gd name="connsiteX7005" fmla="*/ 1154353 w 7099876"/>
              <a:gd name="connsiteY7005" fmla="*/ 3781680 h 6802432"/>
              <a:gd name="connsiteX7006" fmla="*/ 1155419 w 7099876"/>
              <a:gd name="connsiteY7006" fmla="*/ 3785226 h 6802432"/>
              <a:gd name="connsiteX7007" fmla="*/ 1144110 w 7099876"/>
              <a:gd name="connsiteY7007" fmla="*/ 3770152 h 6802432"/>
              <a:gd name="connsiteX7008" fmla="*/ 1143708 w 7099876"/>
              <a:gd name="connsiteY7008" fmla="*/ 3766413 h 6802432"/>
              <a:gd name="connsiteX7009" fmla="*/ 1753778 w 7099876"/>
              <a:gd name="connsiteY7009" fmla="*/ 3763899 h 6802432"/>
              <a:gd name="connsiteX7010" fmla="*/ 1761557 w 7099876"/>
              <a:gd name="connsiteY7010" fmla="*/ 3767069 h 6802432"/>
              <a:gd name="connsiteX7011" fmla="*/ 1775578 w 7099876"/>
              <a:gd name="connsiteY7011" fmla="*/ 3788785 h 6802432"/>
              <a:gd name="connsiteX7012" fmla="*/ 1760655 w 7099876"/>
              <a:gd name="connsiteY7012" fmla="*/ 3780240 h 6802432"/>
              <a:gd name="connsiteX7013" fmla="*/ 1756283 w 7099876"/>
              <a:gd name="connsiteY7013" fmla="*/ 3768612 h 6802432"/>
              <a:gd name="connsiteX7014" fmla="*/ 1753778 w 7099876"/>
              <a:gd name="connsiteY7014" fmla="*/ 3763899 h 6802432"/>
              <a:gd name="connsiteX7015" fmla="*/ 5448733 w 7099876"/>
              <a:gd name="connsiteY7015" fmla="*/ 3759596 h 6802432"/>
              <a:gd name="connsiteX7016" fmla="*/ 5443857 w 7099876"/>
              <a:gd name="connsiteY7016" fmla="*/ 3760184 h 6802432"/>
              <a:gd name="connsiteX7017" fmla="*/ 5443448 w 7099876"/>
              <a:gd name="connsiteY7017" fmla="*/ 3762136 h 6802432"/>
              <a:gd name="connsiteX7018" fmla="*/ 5451087 w 7099876"/>
              <a:gd name="connsiteY7018" fmla="*/ 3761978 h 6802432"/>
              <a:gd name="connsiteX7019" fmla="*/ 5453702 w 7099876"/>
              <a:gd name="connsiteY7019" fmla="*/ 3763321 h 6802432"/>
              <a:gd name="connsiteX7020" fmla="*/ 5453191 w 7099876"/>
              <a:gd name="connsiteY7020" fmla="*/ 3760587 h 6802432"/>
              <a:gd name="connsiteX7021" fmla="*/ 6062225 w 7099876"/>
              <a:gd name="connsiteY7021" fmla="*/ 3756007 h 6802432"/>
              <a:gd name="connsiteX7022" fmla="*/ 6085881 w 7099876"/>
              <a:gd name="connsiteY7022" fmla="*/ 3781756 h 6802432"/>
              <a:gd name="connsiteX7023" fmla="*/ 6075117 w 7099876"/>
              <a:gd name="connsiteY7023" fmla="*/ 3782155 h 6802432"/>
              <a:gd name="connsiteX7024" fmla="*/ 6066999 w 7099876"/>
              <a:gd name="connsiteY7024" fmla="*/ 3778825 h 6802432"/>
              <a:gd name="connsiteX7025" fmla="*/ 6062225 w 7099876"/>
              <a:gd name="connsiteY7025" fmla="*/ 3756007 h 6802432"/>
              <a:gd name="connsiteX7026" fmla="*/ 6145414 w 7099876"/>
              <a:gd name="connsiteY7026" fmla="*/ 3751009 h 6802432"/>
              <a:gd name="connsiteX7027" fmla="*/ 6155108 w 7099876"/>
              <a:gd name="connsiteY7027" fmla="*/ 3755072 h 6802432"/>
              <a:gd name="connsiteX7028" fmla="*/ 6147414 w 7099876"/>
              <a:gd name="connsiteY7028" fmla="*/ 3765920 h 6802432"/>
              <a:gd name="connsiteX7029" fmla="*/ 6132836 w 7099876"/>
              <a:gd name="connsiteY7029" fmla="*/ 3751012 h 6802432"/>
              <a:gd name="connsiteX7030" fmla="*/ 6145414 w 7099876"/>
              <a:gd name="connsiteY7030" fmla="*/ 3751009 h 6802432"/>
              <a:gd name="connsiteX7031" fmla="*/ 1730458 w 7099876"/>
              <a:gd name="connsiteY7031" fmla="*/ 3748735 h 6802432"/>
              <a:gd name="connsiteX7032" fmla="*/ 1738345 w 7099876"/>
              <a:gd name="connsiteY7032" fmla="*/ 3760948 h 6802432"/>
              <a:gd name="connsiteX7033" fmla="*/ 1746232 w 7099876"/>
              <a:gd name="connsiteY7033" fmla="*/ 3773164 h 6802432"/>
              <a:gd name="connsiteX7034" fmla="*/ 1742008 w 7099876"/>
              <a:gd name="connsiteY7034" fmla="*/ 3772584 h 6802432"/>
              <a:gd name="connsiteX7035" fmla="*/ 1733635 w 7099876"/>
              <a:gd name="connsiteY7035" fmla="*/ 3762325 h 6802432"/>
              <a:gd name="connsiteX7036" fmla="*/ 1735990 w 7099876"/>
              <a:gd name="connsiteY7036" fmla="*/ 3761637 h 6802432"/>
              <a:gd name="connsiteX7037" fmla="*/ 1728103 w 7099876"/>
              <a:gd name="connsiteY7037" fmla="*/ 3749423 h 6802432"/>
              <a:gd name="connsiteX7038" fmla="*/ 1730458 w 7099876"/>
              <a:gd name="connsiteY7038" fmla="*/ 3748735 h 6802432"/>
              <a:gd name="connsiteX7039" fmla="*/ 5446305 w 7099876"/>
              <a:gd name="connsiteY7039" fmla="*/ 3748466 h 6802432"/>
              <a:gd name="connsiteX7040" fmla="*/ 5449651 w 7099876"/>
              <a:gd name="connsiteY7040" fmla="*/ 3755201 h 6802432"/>
              <a:gd name="connsiteX7041" fmla="*/ 5452583 w 7099876"/>
              <a:gd name="connsiteY7041" fmla="*/ 3757340 h 6802432"/>
              <a:gd name="connsiteX7042" fmla="*/ 5452243 w 7099876"/>
              <a:gd name="connsiteY7042" fmla="*/ 3755519 h 6802432"/>
              <a:gd name="connsiteX7043" fmla="*/ 5454359 w 7099876"/>
              <a:gd name="connsiteY7043" fmla="*/ 3752426 h 6802432"/>
              <a:gd name="connsiteX7044" fmla="*/ 5951561 w 7099876"/>
              <a:gd name="connsiteY7044" fmla="*/ 3746557 h 6802432"/>
              <a:gd name="connsiteX7045" fmla="*/ 5969987 w 7099876"/>
              <a:gd name="connsiteY7045" fmla="*/ 3756041 h 6802432"/>
              <a:gd name="connsiteX7046" fmla="*/ 5966139 w 7099876"/>
              <a:gd name="connsiteY7046" fmla="*/ 3761465 h 6802432"/>
              <a:gd name="connsiteX7047" fmla="*/ 5951561 w 7099876"/>
              <a:gd name="connsiteY7047" fmla="*/ 3746557 h 6802432"/>
              <a:gd name="connsiteX7048" fmla="*/ 5454352 w 7099876"/>
              <a:gd name="connsiteY7048" fmla="*/ 3746352 h 6802432"/>
              <a:gd name="connsiteX7049" fmla="*/ 5454694 w 7099876"/>
              <a:gd name="connsiteY7049" fmla="*/ 3749262 h 6802432"/>
              <a:gd name="connsiteX7050" fmla="*/ 5456086 w 7099876"/>
              <a:gd name="connsiteY7050" fmla="*/ 3749901 h 6802432"/>
              <a:gd name="connsiteX7051" fmla="*/ 5458272 w 7099876"/>
              <a:gd name="connsiteY7051" fmla="*/ 3746708 h 6802432"/>
              <a:gd name="connsiteX7052" fmla="*/ 1639333 w 7099876"/>
              <a:gd name="connsiteY7052" fmla="*/ 3746341 h 6802432"/>
              <a:gd name="connsiteX7053" fmla="*/ 1650047 w 7099876"/>
              <a:gd name="connsiteY7053" fmla="*/ 3757728 h 6802432"/>
              <a:gd name="connsiteX7054" fmla="*/ 1657933 w 7099876"/>
              <a:gd name="connsiteY7054" fmla="*/ 3769945 h 6802432"/>
              <a:gd name="connsiteX7055" fmla="*/ 1654476 w 7099876"/>
              <a:gd name="connsiteY7055" fmla="*/ 3769141 h 6802432"/>
              <a:gd name="connsiteX7056" fmla="*/ 1647220 w 7099876"/>
              <a:gd name="connsiteY7056" fmla="*/ 3758555 h 6802432"/>
              <a:gd name="connsiteX7057" fmla="*/ 1639333 w 7099876"/>
              <a:gd name="connsiteY7057" fmla="*/ 3746341 h 6802432"/>
              <a:gd name="connsiteX7058" fmla="*/ 1798625 w 7099876"/>
              <a:gd name="connsiteY7058" fmla="*/ 3743319 h 6802432"/>
              <a:gd name="connsiteX7059" fmla="*/ 1806513 w 7099876"/>
              <a:gd name="connsiteY7059" fmla="*/ 3755536 h 6802432"/>
              <a:gd name="connsiteX7060" fmla="*/ 1803687 w 7099876"/>
              <a:gd name="connsiteY7060" fmla="*/ 3756362 h 6802432"/>
              <a:gd name="connsiteX7061" fmla="*/ 1798625 w 7099876"/>
              <a:gd name="connsiteY7061" fmla="*/ 3743319 h 6802432"/>
              <a:gd name="connsiteX7062" fmla="*/ 1133665 w 7099876"/>
              <a:gd name="connsiteY7062" fmla="*/ 3742051 h 6802432"/>
              <a:gd name="connsiteX7063" fmla="*/ 1140014 w 7099876"/>
              <a:gd name="connsiteY7063" fmla="*/ 3744733 h 6802432"/>
              <a:gd name="connsiteX7064" fmla="*/ 1143762 w 7099876"/>
              <a:gd name="connsiteY7064" fmla="*/ 3755738 h 6802432"/>
              <a:gd name="connsiteX7065" fmla="*/ 1134363 w 7099876"/>
              <a:gd name="connsiteY7065" fmla="*/ 3746385 h 6802432"/>
              <a:gd name="connsiteX7066" fmla="*/ 1133665 w 7099876"/>
              <a:gd name="connsiteY7066" fmla="*/ 3742051 h 6802432"/>
              <a:gd name="connsiteX7067" fmla="*/ 5462780 w 7099876"/>
              <a:gd name="connsiteY7067" fmla="*/ 3740397 h 6802432"/>
              <a:gd name="connsiteX7068" fmla="*/ 5455373 w 7099876"/>
              <a:gd name="connsiteY7068" fmla="*/ 3741469 h 6802432"/>
              <a:gd name="connsiteX7069" fmla="*/ 5447530 w 7099876"/>
              <a:gd name="connsiteY7069" fmla="*/ 3742606 h 6802432"/>
              <a:gd name="connsiteX7070" fmla="*/ 5455169 w 7099876"/>
              <a:gd name="connsiteY7070" fmla="*/ 3742446 h 6802432"/>
              <a:gd name="connsiteX7071" fmla="*/ 5458581 w 7099876"/>
              <a:gd name="connsiteY7071" fmla="*/ 3744321 h 6802432"/>
              <a:gd name="connsiteX7072" fmla="*/ 5459544 w 7099876"/>
              <a:gd name="connsiteY7072" fmla="*/ 3744850 h 6802432"/>
              <a:gd name="connsiteX7073" fmla="*/ 5462226 w 7099876"/>
              <a:gd name="connsiteY7073" fmla="*/ 3740927 h 6802432"/>
              <a:gd name="connsiteX7074" fmla="*/ 1949635 w 7099876"/>
              <a:gd name="connsiteY7074" fmla="*/ 3737880 h 6802432"/>
              <a:gd name="connsiteX7075" fmla="*/ 1965295 w 7099876"/>
              <a:gd name="connsiteY7075" fmla="*/ 3747824 h 6802432"/>
              <a:gd name="connsiteX7076" fmla="*/ 1970590 w 7099876"/>
              <a:gd name="connsiteY7076" fmla="*/ 3760797 h 6802432"/>
              <a:gd name="connsiteX7077" fmla="*/ 1949635 w 7099876"/>
              <a:gd name="connsiteY7077" fmla="*/ 3737880 h 6802432"/>
              <a:gd name="connsiteX7078" fmla="*/ 1869078 w 7099876"/>
              <a:gd name="connsiteY7078" fmla="*/ 3737236 h 6802432"/>
              <a:gd name="connsiteX7079" fmla="*/ 1903551 w 7099876"/>
              <a:gd name="connsiteY7079" fmla="*/ 3767088 h 6802432"/>
              <a:gd name="connsiteX7080" fmla="*/ 1896409 w 7099876"/>
              <a:gd name="connsiteY7080" fmla="*/ 3772502 h 6802432"/>
              <a:gd name="connsiteX7081" fmla="*/ 1889169 w 7099876"/>
              <a:gd name="connsiteY7081" fmla="*/ 3771292 h 6802432"/>
              <a:gd name="connsiteX7082" fmla="*/ 1878424 w 7099876"/>
              <a:gd name="connsiteY7082" fmla="*/ 3761123 h 6802432"/>
              <a:gd name="connsiteX7083" fmla="*/ 1869078 w 7099876"/>
              <a:gd name="connsiteY7083" fmla="*/ 3737236 h 6802432"/>
              <a:gd name="connsiteX7084" fmla="*/ 1409837 w 7099876"/>
              <a:gd name="connsiteY7084" fmla="*/ 3736011 h 6802432"/>
              <a:gd name="connsiteX7085" fmla="*/ 1424381 w 7099876"/>
              <a:gd name="connsiteY7085" fmla="*/ 3744663 h 6802432"/>
              <a:gd name="connsiteX7086" fmla="*/ 1435892 w 7099876"/>
              <a:gd name="connsiteY7086" fmla="*/ 3767114 h 6802432"/>
              <a:gd name="connsiteX7087" fmla="*/ 1423857 w 7099876"/>
              <a:gd name="connsiteY7087" fmla="*/ 3757724 h 6802432"/>
              <a:gd name="connsiteX7088" fmla="*/ 1409837 w 7099876"/>
              <a:gd name="connsiteY7088" fmla="*/ 3736011 h 6802432"/>
              <a:gd name="connsiteX7089" fmla="*/ 1753679 w 7099876"/>
              <a:gd name="connsiteY7089" fmla="*/ 3735815 h 6802432"/>
              <a:gd name="connsiteX7090" fmla="*/ 1758947 w 7099876"/>
              <a:gd name="connsiteY7090" fmla="*/ 3740400 h 6802432"/>
              <a:gd name="connsiteX7091" fmla="*/ 1769426 w 7099876"/>
              <a:gd name="connsiteY7091" fmla="*/ 3751858 h 6802432"/>
              <a:gd name="connsiteX7092" fmla="*/ 1766836 w 7099876"/>
              <a:gd name="connsiteY7092" fmla="*/ 3752616 h 6802432"/>
              <a:gd name="connsiteX7093" fmla="*/ 1756358 w 7099876"/>
              <a:gd name="connsiteY7093" fmla="*/ 3741157 h 6802432"/>
              <a:gd name="connsiteX7094" fmla="*/ 1772134 w 7099876"/>
              <a:gd name="connsiteY7094" fmla="*/ 3765589 h 6802432"/>
              <a:gd name="connsiteX7095" fmla="*/ 1751178 w 7099876"/>
              <a:gd name="connsiteY7095" fmla="*/ 3742672 h 6802432"/>
              <a:gd name="connsiteX7096" fmla="*/ 1753679 w 7099876"/>
              <a:gd name="connsiteY7096" fmla="*/ 3735815 h 6802432"/>
              <a:gd name="connsiteX7097" fmla="*/ 1832533 w 7099876"/>
              <a:gd name="connsiteY7097" fmla="*/ 3733404 h 6802432"/>
              <a:gd name="connsiteX7098" fmla="*/ 1841931 w 7099876"/>
              <a:gd name="connsiteY7098" fmla="*/ 3742756 h 6802432"/>
              <a:gd name="connsiteX7099" fmla="*/ 1842981 w 7099876"/>
              <a:gd name="connsiteY7099" fmla="*/ 3746986 h 6802432"/>
              <a:gd name="connsiteX7100" fmla="*/ 1839106 w 7099876"/>
              <a:gd name="connsiteY7100" fmla="*/ 3743582 h 6802432"/>
              <a:gd name="connsiteX7101" fmla="*/ 1832533 w 7099876"/>
              <a:gd name="connsiteY7101" fmla="*/ 3733404 h 6802432"/>
              <a:gd name="connsiteX7102" fmla="*/ 6028904 w 7099876"/>
              <a:gd name="connsiteY7102" fmla="*/ 3732071 h 6802432"/>
              <a:gd name="connsiteX7103" fmla="*/ 6047329 w 7099876"/>
              <a:gd name="connsiteY7103" fmla="*/ 3741554 h 6802432"/>
              <a:gd name="connsiteX7104" fmla="*/ 6043803 w 7099876"/>
              <a:gd name="connsiteY7104" fmla="*/ 3746526 h 6802432"/>
              <a:gd name="connsiteX7105" fmla="*/ 6025377 w 7099876"/>
              <a:gd name="connsiteY7105" fmla="*/ 3737043 h 6802432"/>
              <a:gd name="connsiteX7106" fmla="*/ 6028904 w 7099876"/>
              <a:gd name="connsiteY7106" fmla="*/ 3732071 h 6802432"/>
              <a:gd name="connsiteX7107" fmla="*/ 2180007 w 7099876"/>
              <a:gd name="connsiteY7107" fmla="*/ 3731884 h 6802432"/>
              <a:gd name="connsiteX7108" fmla="*/ 2180386 w 7099876"/>
              <a:gd name="connsiteY7108" fmla="*/ 3732713 h 6802432"/>
              <a:gd name="connsiteX7109" fmla="*/ 2180294 w 7099876"/>
              <a:gd name="connsiteY7109" fmla="*/ 3731900 h 6802432"/>
              <a:gd name="connsiteX7110" fmla="*/ 5454712 w 7099876"/>
              <a:gd name="connsiteY7110" fmla="*/ 3729846 h 6802432"/>
              <a:gd name="connsiteX7111" fmla="*/ 5453542 w 7099876"/>
              <a:gd name="connsiteY7111" fmla="*/ 3732028 h 6802432"/>
              <a:gd name="connsiteX7112" fmla="*/ 5463022 w 7099876"/>
              <a:gd name="connsiteY7112" fmla="*/ 3740166 h 6802432"/>
              <a:gd name="connsiteX7113" fmla="*/ 5469748 w 7099876"/>
              <a:gd name="connsiteY7113" fmla="*/ 3733736 h 6802432"/>
              <a:gd name="connsiteX7114" fmla="*/ 5464850 w 7099876"/>
              <a:gd name="connsiteY7114" fmla="*/ 3732521 h 6802432"/>
              <a:gd name="connsiteX7115" fmla="*/ 5465258 w 7099876"/>
              <a:gd name="connsiteY7115" fmla="*/ 3730569 h 6802432"/>
              <a:gd name="connsiteX7116" fmla="*/ 5454712 w 7099876"/>
              <a:gd name="connsiteY7116" fmla="*/ 3729846 h 6802432"/>
              <a:gd name="connsiteX7117" fmla="*/ 1704324 w 7099876"/>
              <a:gd name="connsiteY7117" fmla="*/ 3727335 h 6802432"/>
              <a:gd name="connsiteX7118" fmla="*/ 1717585 w 7099876"/>
              <a:gd name="connsiteY7118" fmla="*/ 3752499 h 6802432"/>
              <a:gd name="connsiteX7119" fmla="*/ 1696789 w 7099876"/>
              <a:gd name="connsiteY7119" fmla="*/ 3729538 h 6802432"/>
              <a:gd name="connsiteX7120" fmla="*/ 1704324 w 7099876"/>
              <a:gd name="connsiteY7120" fmla="*/ 3727335 h 6802432"/>
              <a:gd name="connsiteX7121" fmla="*/ 1856080 w 7099876"/>
              <a:gd name="connsiteY7121" fmla="*/ 3726517 h 6802432"/>
              <a:gd name="connsiteX7122" fmla="*/ 1863967 w 7099876"/>
              <a:gd name="connsiteY7122" fmla="*/ 3738733 h 6802432"/>
              <a:gd name="connsiteX7123" fmla="*/ 1861142 w 7099876"/>
              <a:gd name="connsiteY7123" fmla="*/ 3739559 h 6802432"/>
              <a:gd name="connsiteX7124" fmla="*/ 1853253 w 7099876"/>
              <a:gd name="connsiteY7124" fmla="*/ 3727344 h 6802432"/>
              <a:gd name="connsiteX7125" fmla="*/ 1856080 w 7099876"/>
              <a:gd name="connsiteY7125" fmla="*/ 3726517 h 6802432"/>
              <a:gd name="connsiteX7126" fmla="*/ 2156028 w 7099876"/>
              <a:gd name="connsiteY7126" fmla="*/ 3726309 h 6802432"/>
              <a:gd name="connsiteX7127" fmla="*/ 2167344 w 7099876"/>
              <a:gd name="connsiteY7127" fmla="*/ 3742041 h 6802432"/>
              <a:gd name="connsiteX7128" fmla="*/ 2176948 w 7099876"/>
              <a:gd name="connsiteY7128" fmla="*/ 3754518 h 6802432"/>
              <a:gd name="connsiteX7129" fmla="*/ 2182696 w 7099876"/>
              <a:gd name="connsiteY7129" fmla="*/ 3752837 h 6802432"/>
              <a:gd name="connsiteX7130" fmla="*/ 2182221 w 7099876"/>
              <a:gd name="connsiteY7130" fmla="*/ 3748700 h 6802432"/>
              <a:gd name="connsiteX7131" fmla="*/ 2182164 w 7099876"/>
              <a:gd name="connsiteY7131" fmla="*/ 3748214 h 6802432"/>
              <a:gd name="connsiteX7132" fmla="*/ 2177380 w 7099876"/>
              <a:gd name="connsiteY7132" fmla="*/ 3740805 h 6802432"/>
              <a:gd name="connsiteX7133" fmla="*/ 2171298 w 7099876"/>
              <a:gd name="connsiteY7133" fmla="*/ 3731385 h 6802432"/>
              <a:gd name="connsiteX7134" fmla="*/ 2163821 w 7099876"/>
              <a:gd name="connsiteY7134" fmla="*/ 3730956 h 6802432"/>
              <a:gd name="connsiteX7135" fmla="*/ 2161466 w 7099876"/>
              <a:gd name="connsiteY7135" fmla="*/ 3730821 h 6802432"/>
              <a:gd name="connsiteX7136" fmla="*/ 6360743 w 7099876"/>
              <a:gd name="connsiteY7136" fmla="*/ 3725176 h 6802432"/>
              <a:gd name="connsiteX7137" fmla="*/ 6356896 w 7099876"/>
              <a:gd name="connsiteY7137" fmla="*/ 3730599 h 6802432"/>
              <a:gd name="connsiteX7138" fmla="*/ 6353048 w 7099876"/>
              <a:gd name="connsiteY7138" fmla="*/ 3736023 h 6802432"/>
              <a:gd name="connsiteX7139" fmla="*/ 6340767 w 7099876"/>
              <a:gd name="connsiteY7139" fmla="*/ 3729702 h 6802432"/>
              <a:gd name="connsiteX7140" fmla="*/ 6360743 w 7099876"/>
              <a:gd name="connsiteY7140" fmla="*/ 3725176 h 6802432"/>
              <a:gd name="connsiteX7141" fmla="*/ 1629014 w 7099876"/>
              <a:gd name="connsiteY7141" fmla="*/ 3725156 h 6802432"/>
              <a:gd name="connsiteX7142" fmla="*/ 1634076 w 7099876"/>
              <a:gd name="connsiteY7142" fmla="*/ 3738198 h 6802432"/>
              <a:gd name="connsiteX7143" fmla="*/ 1626189 w 7099876"/>
              <a:gd name="connsiteY7143" fmla="*/ 3725982 h 6802432"/>
              <a:gd name="connsiteX7144" fmla="*/ 1629014 w 7099876"/>
              <a:gd name="connsiteY7144" fmla="*/ 3725156 h 6802432"/>
              <a:gd name="connsiteX7145" fmla="*/ 1957967 w 7099876"/>
              <a:gd name="connsiteY7145" fmla="*/ 3724554 h 6802432"/>
              <a:gd name="connsiteX7146" fmla="*/ 1970356 w 7099876"/>
              <a:gd name="connsiteY7146" fmla="*/ 3731821 h 6802432"/>
              <a:gd name="connsiteX7147" fmla="*/ 1975772 w 7099876"/>
              <a:gd name="connsiteY7147" fmla="*/ 3759282 h 6802432"/>
              <a:gd name="connsiteX7148" fmla="*/ 1965295 w 7099876"/>
              <a:gd name="connsiteY7148" fmla="*/ 3747824 h 6802432"/>
              <a:gd name="connsiteX7149" fmla="*/ 1957406 w 7099876"/>
              <a:gd name="connsiteY7149" fmla="*/ 3735607 h 6802432"/>
              <a:gd name="connsiteX7150" fmla="*/ 1957967 w 7099876"/>
              <a:gd name="connsiteY7150" fmla="*/ 3724554 h 6802432"/>
              <a:gd name="connsiteX7151" fmla="*/ 6363949 w 7099876"/>
              <a:gd name="connsiteY7151" fmla="*/ 3720657 h 6802432"/>
              <a:gd name="connsiteX7152" fmla="*/ 6379168 w 7099876"/>
              <a:gd name="connsiteY7152" fmla="*/ 3734659 h 6802432"/>
              <a:gd name="connsiteX7153" fmla="*/ 6360743 w 7099876"/>
              <a:gd name="connsiteY7153" fmla="*/ 3725176 h 6802432"/>
              <a:gd name="connsiteX7154" fmla="*/ 6363949 w 7099876"/>
              <a:gd name="connsiteY7154" fmla="*/ 3720657 h 6802432"/>
              <a:gd name="connsiteX7155" fmla="*/ 1477463 w 7099876"/>
              <a:gd name="connsiteY7155" fmla="*/ 3716234 h 6802432"/>
              <a:gd name="connsiteX7156" fmla="*/ 1489035 w 7099876"/>
              <a:gd name="connsiteY7156" fmla="*/ 3738663 h 6802432"/>
              <a:gd name="connsiteX7157" fmla="*/ 1491484 w 7099876"/>
              <a:gd name="connsiteY7157" fmla="*/ 3737947 h 6802432"/>
              <a:gd name="connsiteX7158" fmla="*/ 1503393 w 7099876"/>
              <a:gd name="connsiteY7158" fmla="*/ 3747373 h 6802432"/>
              <a:gd name="connsiteX7159" fmla="*/ 1517413 w 7099876"/>
              <a:gd name="connsiteY7159" fmla="*/ 3769086 h 6802432"/>
              <a:gd name="connsiteX7160" fmla="*/ 1515146 w 7099876"/>
              <a:gd name="connsiteY7160" fmla="*/ 3774592 h 6802432"/>
              <a:gd name="connsiteX7161" fmla="*/ 1507619 w 7099876"/>
              <a:gd name="connsiteY7161" fmla="*/ 3771951 h 6802432"/>
              <a:gd name="connsiteX7162" fmla="*/ 1482025 w 7099876"/>
              <a:gd name="connsiteY7162" fmla="*/ 3727806 h 6802432"/>
              <a:gd name="connsiteX7163" fmla="*/ 1477463 w 7099876"/>
              <a:gd name="connsiteY7163" fmla="*/ 3716234 h 6802432"/>
              <a:gd name="connsiteX7164" fmla="*/ 1796037 w 7099876"/>
              <a:gd name="connsiteY7164" fmla="*/ 3715034 h 6802432"/>
              <a:gd name="connsiteX7165" fmla="*/ 1805808 w 7099876"/>
              <a:gd name="connsiteY7165" fmla="*/ 3726698 h 6802432"/>
              <a:gd name="connsiteX7166" fmla="*/ 1803925 w 7099876"/>
              <a:gd name="connsiteY7166" fmla="*/ 3727250 h 6802432"/>
              <a:gd name="connsiteX7167" fmla="*/ 1796037 w 7099876"/>
              <a:gd name="connsiteY7167" fmla="*/ 3715034 h 6802432"/>
              <a:gd name="connsiteX7168" fmla="*/ 1946852 w 7099876"/>
              <a:gd name="connsiteY7168" fmla="*/ 3714495 h 6802432"/>
              <a:gd name="connsiteX7169" fmla="*/ 1952109 w 7099876"/>
              <a:gd name="connsiteY7169" fmla="*/ 3722637 h 6802432"/>
              <a:gd name="connsiteX7170" fmla="*/ 1948509 w 7099876"/>
              <a:gd name="connsiteY7170" fmla="*/ 3722480 h 6802432"/>
              <a:gd name="connsiteX7171" fmla="*/ 1944497 w 7099876"/>
              <a:gd name="connsiteY7171" fmla="*/ 3715183 h 6802432"/>
              <a:gd name="connsiteX7172" fmla="*/ 1946852 w 7099876"/>
              <a:gd name="connsiteY7172" fmla="*/ 3714495 h 6802432"/>
              <a:gd name="connsiteX7173" fmla="*/ 1992490 w 7099876"/>
              <a:gd name="connsiteY7173" fmla="*/ 3713359 h 6802432"/>
              <a:gd name="connsiteX7174" fmla="*/ 1999868 w 7099876"/>
              <a:gd name="connsiteY7174" fmla="*/ 3724787 h 6802432"/>
              <a:gd name="connsiteX7175" fmla="*/ 1996668 w 7099876"/>
              <a:gd name="connsiteY7175" fmla="*/ 3724024 h 6802432"/>
              <a:gd name="connsiteX7176" fmla="*/ 1989885 w 7099876"/>
              <a:gd name="connsiteY7176" fmla="*/ 3714120 h 6802432"/>
              <a:gd name="connsiteX7177" fmla="*/ 1992490 w 7099876"/>
              <a:gd name="connsiteY7177" fmla="*/ 3713359 h 6802432"/>
              <a:gd name="connsiteX7178" fmla="*/ 1907882 w 7099876"/>
              <a:gd name="connsiteY7178" fmla="*/ 3711367 h 6802432"/>
              <a:gd name="connsiteX7179" fmla="*/ 1918596 w 7099876"/>
              <a:gd name="connsiteY7179" fmla="*/ 3722757 h 6802432"/>
              <a:gd name="connsiteX7180" fmla="*/ 1915770 w 7099876"/>
              <a:gd name="connsiteY7180" fmla="*/ 3723583 h 6802432"/>
              <a:gd name="connsiteX7181" fmla="*/ 1907882 w 7099876"/>
              <a:gd name="connsiteY7181" fmla="*/ 3711367 h 6802432"/>
              <a:gd name="connsiteX7182" fmla="*/ 1913345 w 7099876"/>
              <a:gd name="connsiteY7182" fmla="*/ 3709769 h 6802432"/>
              <a:gd name="connsiteX7183" fmla="*/ 1928488 w 7099876"/>
              <a:gd name="connsiteY7183" fmla="*/ 3718653 h 6802432"/>
              <a:gd name="connsiteX7184" fmla="*/ 1942947 w 7099876"/>
              <a:gd name="connsiteY7184" fmla="*/ 3741047 h 6802432"/>
              <a:gd name="connsiteX7185" fmla="*/ 1943094 w 7099876"/>
              <a:gd name="connsiteY7185" fmla="*/ 3750987 h 6802432"/>
              <a:gd name="connsiteX7186" fmla="*/ 1932397 w 7099876"/>
              <a:gd name="connsiteY7186" fmla="*/ 3744132 h 6802432"/>
              <a:gd name="connsiteX7187" fmla="*/ 1913345 w 7099876"/>
              <a:gd name="connsiteY7187" fmla="*/ 3709769 h 6802432"/>
              <a:gd name="connsiteX7188" fmla="*/ 5902703 w 7099876"/>
              <a:gd name="connsiteY7188" fmla="*/ 3709072 h 6802432"/>
              <a:gd name="connsiteX7189" fmla="*/ 5921128 w 7099876"/>
              <a:gd name="connsiteY7189" fmla="*/ 3718555 h 6802432"/>
              <a:gd name="connsiteX7190" fmla="*/ 5918564 w 7099876"/>
              <a:gd name="connsiteY7190" fmla="*/ 3722172 h 6802432"/>
              <a:gd name="connsiteX7191" fmla="*/ 5900139 w 7099876"/>
              <a:gd name="connsiteY7191" fmla="*/ 3712688 h 6802432"/>
              <a:gd name="connsiteX7192" fmla="*/ 5902703 w 7099876"/>
              <a:gd name="connsiteY7192" fmla="*/ 3709072 h 6802432"/>
              <a:gd name="connsiteX7193" fmla="*/ 1686468 w 7099876"/>
              <a:gd name="connsiteY7193" fmla="*/ 3708353 h 6802432"/>
              <a:gd name="connsiteX7194" fmla="*/ 1694357 w 7099876"/>
              <a:gd name="connsiteY7194" fmla="*/ 3720570 h 6802432"/>
              <a:gd name="connsiteX7195" fmla="*/ 1691531 w 7099876"/>
              <a:gd name="connsiteY7195" fmla="*/ 3721396 h 6802432"/>
              <a:gd name="connsiteX7196" fmla="*/ 1683644 w 7099876"/>
              <a:gd name="connsiteY7196" fmla="*/ 3709180 h 6802432"/>
              <a:gd name="connsiteX7197" fmla="*/ 1686468 w 7099876"/>
              <a:gd name="connsiteY7197" fmla="*/ 3708353 h 6802432"/>
              <a:gd name="connsiteX7198" fmla="*/ 5500714 w 7099876"/>
              <a:gd name="connsiteY7198" fmla="*/ 3706494 h 6802432"/>
              <a:gd name="connsiteX7199" fmla="*/ 5500580 w 7099876"/>
              <a:gd name="connsiteY7199" fmla="*/ 3707133 h 6802432"/>
              <a:gd name="connsiteX7200" fmla="*/ 5506109 w 7099876"/>
              <a:gd name="connsiteY7200" fmla="*/ 3708055 h 6802432"/>
              <a:gd name="connsiteX7201" fmla="*/ 5506584 w 7099876"/>
              <a:gd name="connsiteY7201" fmla="*/ 3707211 h 6802432"/>
              <a:gd name="connsiteX7202" fmla="*/ 1806300 w 7099876"/>
              <a:gd name="connsiteY7202" fmla="*/ 3705907 h 6802432"/>
              <a:gd name="connsiteX7203" fmla="*/ 1813933 w 7099876"/>
              <a:gd name="connsiteY7203" fmla="*/ 3709801 h 6802432"/>
              <a:gd name="connsiteX7204" fmla="*/ 1816610 w 7099876"/>
              <a:gd name="connsiteY7204" fmla="*/ 3719909 h 6802432"/>
              <a:gd name="connsiteX7205" fmla="*/ 1809222 w 7099876"/>
              <a:gd name="connsiteY7205" fmla="*/ 3711178 h 6802432"/>
              <a:gd name="connsiteX7206" fmla="*/ 1806300 w 7099876"/>
              <a:gd name="connsiteY7206" fmla="*/ 3705907 h 6802432"/>
              <a:gd name="connsiteX7207" fmla="*/ 1704364 w 7099876"/>
              <a:gd name="connsiteY7207" fmla="*/ 3703120 h 6802432"/>
              <a:gd name="connsiteX7208" fmla="*/ 1712253 w 7099876"/>
              <a:gd name="connsiteY7208" fmla="*/ 3715335 h 6802432"/>
              <a:gd name="connsiteX7209" fmla="*/ 1709897 w 7099876"/>
              <a:gd name="connsiteY7209" fmla="*/ 3716024 h 6802432"/>
              <a:gd name="connsiteX7210" fmla="*/ 1707542 w 7099876"/>
              <a:gd name="connsiteY7210" fmla="*/ 3716714 h 6802432"/>
              <a:gd name="connsiteX7211" fmla="*/ 1702011 w 7099876"/>
              <a:gd name="connsiteY7211" fmla="*/ 3703809 h 6802432"/>
              <a:gd name="connsiteX7212" fmla="*/ 1704364 w 7099876"/>
              <a:gd name="connsiteY7212" fmla="*/ 3703120 h 6802432"/>
              <a:gd name="connsiteX7213" fmla="*/ 1886997 w 7099876"/>
              <a:gd name="connsiteY7213" fmla="*/ 3702953 h 6802432"/>
              <a:gd name="connsiteX7214" fmla="*/ 1904437 w 7099876"/>
              <a:gd name="connsiteY7214" fmla="*/ 3725281 h 6802432"/>
              <a:gd name="connsiteX7215" fmla="*/ 1899352 w 7099876"/>
              <a:gd name="connsiteY7215" fmla="*/ 3726769 h 6802432"/>
              <a:gd name="connsiteX7216" fmla="*/ 1916792 w 7099876"/>
              <a:gd name="connsiteY7216" fmla="*/ 3749098 h 6802432"/>
              <a:gd name="connsiteX7217" fmla="*/ 1911886 w 7099876"/>
              <a:gd name="connsiteY7217" fmla="*/ 3736818 h 6802432"/>
              <a:gd name="connsiteX7218" fmla="*/ 1919515 w 7099876"/>
              <a:gd name="connsiteY7218" fmla="*/ 3734587 h 6802432"/>
              <a:gd name="connsiteX7219" fmla="*/ 1932098 w 7099876"/>
              <a:gd name="connsiteY7219" fmla="*/ 3765194 h 6802432"/>
              <a:gd name="connsiteX7220" fmla="*/ 1916612 w 7099876"/>
              <a:gd name="connsiteY7220" fmla="*/ 3762865 h 6802432"/>
              <a:gd name="connsiteX7221" fmla="*/ 1909163 w 7099876"/>
              <a:gd name="connsiteY7221" fmla="*/ 3751329 h 6802432"/>
              <a:gd name="connsiteX7222" fmla="*/ 1896628 w 7099876"/>
              <a:gd name="connsiteY7222" fmla="*/ 3741280 h 6802432"/>
              <a:gd name="connsiteX7223" fmla="*/ 1894084 w 7099876"/>
              <a:gd name="connsiteY7223" fmla="*/ 3742023 h 6802432"/>
              <a:gd name="connsiteX7224" fmla="*/ 1889179 w 7099876"/>
              <a:gd name="connsiteY7224" fmla="*/ 3729744 h 6802432"/>
              <a:gd name="connsiteX7225" fmla="*/ 1886997 w 7099876"/>
              <a:gd name="connsiteY7225" fmla="*/ 3702953 h 6802432"/>
              <a:gd name="connsiteX7226" fmla="*/ 1613241 w 7099876"/>
              <a:gd name="connsiteY7226" fmla="*/ 3700727 h 6802432"/>
              <a:gd name="connsiteX7227" fmla="*/ 1626189 w 7099876"/>
              <a:gd name="connsiteY7227" fmla="*/ 3725982 h 6802432"/>
              <a:gd name="connsiteX7228" fmla="*/ 1622730 w 7099876"/>
              <a:gd name="connsiteY7228" fmla="*/ 3725178 h 6802432"/>
              <a:gd name="connsiteX7229" fmla="*/ 1615476 w 7099876"/>
              <a:gd name="connsiteY7229" fmla="*/ 3714592 h 6802432"/>
              <a:gd name="connsiteX7230" fmla="*/ 1613241 w 7099876"/>
              <a:gd name="connsiteY7230" fmla="*/ 3700727 h 6802432"/>
              <a:gd name="connsiteX7231" fmla="*/ 5456918 w 7099876"/>
              <a:gd name="connsiteY7231" fmla="*/ 3697683 h 6802432"/>
              <a:gd name="connsiteX7232" fmla="*/ 5455286 w 7099876"/>
              <a:gd name="connsiteY7232" fmla="*/ 3705495 h 6802432"/>
              <a:gd name="connsiteX7233" fmla="*/ 5462516 w 7099876"/>
              <a:gd name="connsiteY7233" fmla="*/ 3707289 h 6802432"/>
              <a:gd name="connsiteX7234" fmla="*/ 5476929 w 7099876"/>
              <a:gd name="connsiteY7234" fmla="*/ 3711121 h 6802432"/>
              <a:gd name="connsiteX7235" fmla="*/ 5487932 w 7099876"/>
              <a:gd name="connsiteY7235" fmla="*/ 3715254 h 6802432"/>
              <a:gd name="connsiteX7236" fmla="*/ 5492129 w 7099876"/>
              <a:gd name="connsiteY7236" fmla="*/ 3711172 h 6802432"/>
              <a:gd name="connsiteX7237" fmla="*/ 5492258 w 7099876"/>
              <a:gd name="connsiteY7237" fmla="*/ 3710559 h 6802432"/>
              <a:gd name="connsiteX7238" fmla="*/ 5479427 w 7099876"/>
              <a:gd name="connsiteY7238" fmla="*/ 3699157 h 6802432"/>
              <a:gd name="connsiteX7239" fmla="*/ 5471789 w 7099876"/>
              <a:gd name="connsiteY7239" fmla="*/ 3699318 h 6802432"/>
              <a:gd name="connsiteX7240" fmla="*/ 5471381 w 7099876"/>
              <a:gd name="connsiteY7240" fmla="*/ 3701271 h 6802432"/>
              <a:gd name="connsiteX7241" fmla="*/ 5456918 w 7099876"/>
              <a:gd name="connsiteY7241" fmla="*/ 3697683 h 6802432"/>
              <a:gd name="connsiteX7242" fmla="*/ 1968691 w 7099876"/>
              <a:gd name="connsiteY7242" fmla="*/ 3695251 h 6802432"/>
              <a:gd name="connsiteX7243" fmla="*/ 1980101 w 7099876"/>
              <a:gd name="connsiteY7243" fmla="*/ 3703559 h 6802432"/>
              <a:gd name="connsiteX7244" fmla="*/ 1972473 w 7099876"/>
              <a:gd name="connsiteY7244" fmla="*/ 3705791 h 6802432"/>
              <a:gd name="connsiteX7245" fmla="*/ 1984391 w 7099876"/>
              <a:gd name="connsiteY7245" fmla="*/ 3728930 h 6802432"/>
              <a:gd name="connsiteX7246" fmla="*/ 2008622 w 7099876"/>
              <a:gd name="connsiteY7246" fmla="*/ 3761777 h 6802432"/>
              <a:gd name="connsiteX7247" fmla="*/ 2007806 w 7099876"/>
              <a:gd name="connsiteY7247" fmla="*/ 3778654 h 6802432"/>
              <a:gd name="connsiteX7248" fmla="*/ 1998049 w 7099876"/>
              <a:gd name="connsiteY7248" fmla="*/ 3778178 h 6802432"/>
              <a:gd name="connsiteX7249" fmla="*/ 1986532 w 7099876"/>
              <a:gd name="connsiteY7249" fmla="*/ 3741613 h 6802432"/>
              <a:gd name="connsiteX7250" fmla="*/ 1974617 w 7099876"/>
              <a:gd name="connsiteY7250" fmla="*/ 3718475 h 6802432"/>
              <a:gd name="connsiteX7251" fmla="*/ 1974638 w 7099876"/>
              <a:gd name="connsiteY7251" fmla="*/ 3719114 h 6802432"/>
              <a:gd name="connsiteX7252" fmla="*/ 1974798 w 7099876"/>
              <a:gd name="connsiteY7252" fmla="*/ 3719718 h 6802432"/>
              <a:gd name="connsiteX7253" fmla="*/ 1974658 w 7099876"/>
              <a:gd name="connsiteY7253" fmla="*/ 3719669 h 6802432"/>
              <a:gd name="connsiteX7254" fmla="*/ 1974785 w 7099876"/>
              <a:gd name="connsiteY7254" fmla="*/ 3723418 h 6802432"/>
              <a:gd name="connsiteX7255" fmla="*/ 1969530 w 7099876"/>
              <a:gd name="connsiteY7255" fmla="*/ 3719963 h 6802432"/>
              <a:gd name="connsiteX7256" fmla="*/ 1967356 w 7099876"/>
              <a:gd name="connsiteY7256" fmla="*/ 3718936 h 6802432"/>
              <a:gd name="connsiteX7257" fmla="*/ 1965341 w 7099876"/>
              <a:gd name="connsiteY7257" fmla="*/ 3716437 h 6802432"/>
              <a:gd name="connsiteX7258" fmla="*/ 1957359 w 7099876"/>
              <a:gd name="connsiteY7258" fmla="*/ 3713668 h 6802432"/>
              <a:gd name="connsiteX7259" fmla="*/ 1940423 w 7099876"/>
              <a:gd name="connsiteY7259" fmla="*/ 3711975 h 6802432"/>
              <a:gd name="connsiteX7260" fmla="*/ 1955275 w 7099876"/>
              <a:gd name="connsiteY7260" fmla="*/ 3695510 h 6802432"/>
              <a:gd name="connsiteX7261" fmla="*/ 1958973 w 7099876"/>
              <a:gd name="connsiteY7261" fmla="*/ 3697912 h 6802432"/>
              <a:gd name="connsiteX7262" fmla="*/ 1962701 w 7099876"/>
              <a:gd name="connsiteY7262" fmla="*/ 3695340 h 6802432"/>
              <a:gd name="connsiteX7263" fmla="*/ 1968691 w 7099876"/>
              <a:gd name="connsiteY7263" fmla="*/ 3695251 h 6802432"/>
              <a:gd name="connsiteX7264" fmla="*/ 5496339 w 7099876"/>
              <a:gd name="connsiteY7264" fmla="*/ 3691027 h 6802432"/>
              <a:gd name="connsiteX7265" fmla="*/ 5501938 w 7099876"/>
              <a:gd name="connsiteY7265" fmla="*/ 3700634 h 6802432"/>
              <a:gd name="connsiteX7266" fmla="*/ 5501530 w 7099876"/>
              <a:gd name="connsiteY7266" fmla="*/ 3702587 h 6802432"/>
              <a:gd name="connsiteX7267" fmla="*/ 5503338 w 7099876"/>
              <a:gd name="connsiteY7267" fmla="*/ 3703036 h 6802432"/>
              <a:gd name="connsiteX7268" fmla="*/ 5508250 w 7099876"/>
              <a:gd name="connsiteY7268" fmla="*/ 3704255 h 6802432"/>
              <a:gd name="connsiteX7269" fmla="*/ 5512555 w 7099876"/>
              <a:gd name="connsiteY7269" fmla="*/ 3696616 h 6802432"/>
              <a:gd name="connsiteX7270" fmla="*/ 5512129 w 7099876"/>
              <a:gd name="connsiteY7270" fmla="*/ 3688267 h 6802432"/>
              <a:gd name="connsiteX7271" fmla="*/ 5504388 w 7099876"/>
              <a:gd name="connsiteY7271" fmla="*/ 3688915 h 6802432"/>
              <a:gd name="connsiteX7272" fmla="*/ 5514025 w 7099876"/>
              <a:gd name="connsiteY7272" fmla="*/ 3692847 h 6802432"/>
              <a:gd name="connsiteX7273" fmla="*/ 5514532 w 7099876"/>
              <a:gd name="connsiteY7273" fmla="*/ 3693108 h 6802432"/>
              <a:gd name="connsiteX7274" fmla="*/ 5516475 w 7099876"/>
              <a:gd name="connsiteY7274" fmla="*/ 3689659 h 6802432"/>
              <a:gd name="connsiteX7275" fmla="*/ 1772180 w 7099876"/>
              <a:gd name="connsiteY7275" fmla="*/ 3683288 h 6802432"/>
              <a:gd name="connsiteX7276" fmla="*/ 1780067 w 7099876"/>
              <a:gd name="connsiteY7276" fmla="*/ 3695504 h 6802432"/>
              <a:gd name="connsiteX7277" fmla="*/ 1769354 w 7099876"/>
              <a:gd name="connsiteY7277" fmla="*/ 3684114 h 6802432"/>
              <a:gd name="connsiteX7278" fmla="*/ 1772180 w 7099876"/>
              <a:gd name="connsiteY7278" fmla="*/ 3683288 h 6802432"/>
              <a:gd name="connsiteX7279" fmla="*/ 5853529 w 7099876"/>
              <a:gd name="connsiteY7279" fmla="*/ 3682105 h 6802432"/>
              <a:gd name="connsiteX7280" fmla="*/ 5867198 w 7099876"/>
              <a:gd name="connsiteY7280" fmla="*/ 3695964 h 6802432"/>
              <a:gd name="connsiteX7281" fmla="*/ 5863651 w 7099876"/>
              <a:gd name="connsiteY7281" fmla="*/ 3700965 h 6802432"/>
              <a:gd name="connsiteX7282" fmla="*/ 5849983 w 7099876"/>
              <a:gd name="connsiteY7282" fmla="*/ 3687104 h 6802432"/>
              <a:gd name="connsiteX7283" fmla="*/ 5853529 w 7099876"/>
              <a:gd name="connsiteY7283" fmla="*/ 3682105 h 6802432"/>
              <a:gd name="connsiteX7284" fmla="*/ 6089968 w 7099876"/>
              <a:gd name="connsiteY7284" fmla="*/ 3681445 h 6802432"/>
              <a:gd name="connsiteX7285" fmla="*/ 6109873 w 7099876"/>
              <a:gd name="connsiteY7285" fmla="*/ 3684903 h 6802432"/>
              <a:gd name="connsiteX7286" fmla="*/ 6122723 w 7099876"/>
              <a:gd name="connsiteY7286" fmla="*/ 3698302 h 6802432"/>
              <a:gd name="connsiteX7287" fmla="*/ 6119196 w 7099876"/>
              <a:gd name="connsiteY7287" fmla="*/ 3703273 h 6802432"/>
              <a:gd name="connsiteX7288" fmla="*/ 6108618 w 7099876"/>
              <a:gd name="connsiteY7288" fmla="*/ 3718188 h 6802432"/>
              <a:gd name="connsiteX7289" fmla="*/ 6092241 w 7099876"/>
              <a:gd name="connsiteY7289" fmla="*/ 3709760 h 6802432"/>
              <a:gd name="connsiteX7290" fmla="*/ 6095769 w 7099876"/>
              <a:gd name="connsiteY7290" fmla="*/ 3704787 h 6802432"/>
              <a:gd name="connsiteX7291" fmla="*/ 6079389 w 7099876"/>
              <a:gd name="connsiteY7291" fmla="*/ 3696358 h 6802432"/>
              <a:gd name="connsiteX7292" fmla="*/ 6089968 w 7099876"/>
              <a:gd name="connsiteY7292" fmla="*/ 3681445 h 6802432"/>
              <a:gd name="connsiteX7293" fmla="*/ 1778415 w 7099876"/>
              <a:gd name="connsiteY7293" fmla="*/ 3677608 h 6802432"/>
              <a:gd name="connsiteX7294" fmla="*/ 1782540 w 7099876"/>
              <a:gd name="connsiteY7294" fmla="*/ 3680258 h 6802432"/>
              <a:gd name="connsiteX7295" fmla="*/ 1787602 w 7099876"/>
              <a:gd name="connsiteY7295" fmla="*/ 3693300 h 6802432"/>
              <a:gd name="connsiteX7296" fmla="*/ 1778415 w 7099876"/>
              <a:gd name="connsiteY7296" fmla="*/ 3677608 h 6802432"/>
              <a:gd name="connsiteX7297" fmla="*/ 1842231 w 7099876"/>
              <a:gd name="connsiteY7297" fmla="*/ 3677324 h 6802432"/>
              <a:gd name="connsiteX7298" fmla="*/ 1847489 w 7099876"/>
              <a:gd name="connsiteY7298" fmla="*/ 3685467 h 6802432"/>
              <a:gd name="connsiteX7299" fmla="*/ 1844478 w 7099876"/>
              <a:gd name="connsiteY7299" fmla="*/ 3685138 h 6802432"/>
              <a:gd name="connsiteX7300" fmla="*/ 1837521 w 7099876"/>
              <a:gd name="connsiteY7300" fmla="*/ 3678702 h 6802432"/>
              <a:gd name="connsiteX7301" fmla="*/ 1842231 w 7099876"/>
              <a:gd name="connsiteY7301" fmla="*/ 3677324 h 6802432"/>
              <a:gd name="connsiteX7302" fmla="*/ 1698951 w 7099876"/>
              <a:gd name="connsiteY7302" fmla="*/ 3675660 h 6802432"/>
              <a:gd name="connsiteX7303" fmla="*/ 1700496 w 7099876"/>
              <a:gd name="connsiteY7303" fmla="*/ 3680655 h 6802432"/>
              <a:gd name="connsiteX7304" fmla="*/ 1696125 w 7099876"/>
              <a:gd name="connsiteY7304" fmla="*/ 3676487 h 6802432"/>
              <a:gd name="connsiteX7305" fmla="*/ 1698951 w 7099876"/>
              <a:gd name="connsiteY7305" fmla="*/ 3675660 h 6802432"/>
              <a:gd name="connsiteX7306" fmla="*/ 6144449 w 7099876"/>
              <a:gd name="connsiteY7306" fmla="*/ 3675549 h 6802432"/>
              <a:gd name="connsiteX7307" fmla="*/ 6156731 w 7099876"/>
              <a:gd name="connsiteY7307" fmla="*/ 3681872 h 6802432"/>
              <a:gd name="connsiteX7308" fmla="*/ 6152883 w 7099876"/>
              <a:gd name="connsiteY7308" fmla="*/ 3687295 h 6802432"/>
              <a:gd name="connsiteX7309" fmla="*/ 6140602 w 7099876"/>
              <a:gd name="connsiteY7309" fmla="*/ 3680974 h 6802432"/>
              <a:gd name="connsiteX7310" fmla="*/ 6144449 w 7099876"/>
              <a:gd name="connsiteY7310" fmla="*/ 3675549 h 6802432"/>
              <a:gd name="connsiteX7311" fmla="*/ 1939203 w 7099876"/>
              <a:gd name="connsiteY7311" fmla="*/ 3673166 h 6802432"/>
              <a:gd name="connsiteX7312" fmla="*/ 1950839 w 7099876"/>
              <a:gd name="connsiteY7312" fmla="*/ 3688141 h 6802432"/>
              <a:gd name="connsiteX7313" fmla="*/ 1947089 w 7099876"/>
              <a:gd name="connsiteY7313" fmla="*/ 3685379 h 6802432"/>
              <a:gd name="connsiteX7314" fmla="*/ 1939203 w 7099876"/>
              <a:gd name="connsiteY7314" fmla="*/ 3673166 h 6802432"/>
              <a:gd name="connsiteX7315" fmla="*/ 1894583 w 7099876"/>
              <a:gd name="connsiteY7315" fmla="*/ 3671695 h 6802432"/>
              <a:gd name="connsiteX7316" fmla="*/ 1902471 w 7099876"/>
              <a:gd name="connsiteY7316" fmla="*/ 3683911 h 6802432"/>
              <a:gd name="connsiteX7317" fmla="*/ 1900115 w 7099876"/>
              <a:gd name="connsiteY7317" fmla="*/ 3684599 h 6802432"/>
              <a:gd name="connsiteX7318" fmla="*/ 1889872 w 7099876"/>
              <a:gd name="connsiteY7318" fmla="*/ 3673072 h 6802432"/>
              <a:gd name="connsiteX7319" fmla="*/ 1892228 w 7099876"/>
              <a:gd name="connsiteY7319" fmla="*/ 3672383 h 6802432"/>
              <a:gd name="connsiteX7320" fmla="*/ 1894583 w 7099876"/>
              <a:gd name="connsiteY7320" fmla="*/ 3671695 h 6802432"/>
              <a:gd name="connsiteX7321" fmla="*/ 1550414 w 7099876"/>
              <a:gd name="connsiteY7321" fmla="*/ 3665857 h 6802432"/>
              <a:gd name="connsiteX7322" fmla="*/ 1566188 w 7099876"/>
              <a:gd name="connsiteY7322" fmla="*/ 3690286 h 6802432"/>
              <a:gd name="connsiteX7323" fmla="*/ 1550414 w 7099876"/>
              <a:gd name="connsiteY7323" fmla="*/ 3665857 h 6802432"/>
              <a:gd name="connsiteX7324" fmla="*/ 6369760 w 7099876"/>
              <a:gd name="connsiteY7324" fmla="*/ 3661132 h 6802432"/>
              <a:gd name="connsiteX7325" fmla="*/ 6381234 w 7099876"/>
              <a:gd name="connsiteY7325" fmla="*/ 3667038 h 6802432"/>
              <a:gd name="connsiteX7326" fmla="*/ 6377687 w 7099876"/>
              <a:gd name="connsiteY7326" fmla="*/ 3672039 h 6802432"/>
              <a:gd name="connsiteX7327" fmla="*/ 6360471 w 7099876"/>
              <a:gd name="connsiteY7327" fmla="*/ 3663178 h 6802432"/>
              <a:gd name="connsiteX7328" fmla="*/ 1863542 w 7099876"/>
              <a:gd name="connsiteY7328" fmla="*/ 3656570 h 6802432"/>
              <a:gd name="connsiteX7329" fmla="*/ 1871429 w 7099876"/>
              <a:gd name="connsiteY7329" fmla="*/ 3668785 h 6802432"/>
              <a:gd name="connsiteX7330" fmla="*/ 1860715 w 7099876"/>
              <a:gd name="connsiteY7330" fmla="*/ 3657396 h 6802432"/>
              <a:gd name="connsiteX7331" fmla="*/ 1863542 w 7099876"/>
              <a:gd name="connsiteY7331" fmla="*/ 3656570 h 6802432"/>
              <a:gd name="connsiteX7332" fmla="*/ 1636477 w 7099876"/>
              <a:gd name="connsiteY7332" fmla="*/ 3655207 h 6802432"/>
              <a:gd name="connsiteX7333" fmla="*/ 1651242 w 7099876"/>
              <a:gd name="connsiteY7333" fmla="*/ 3664202 h 6802432"/>
              <a:gd name="connsiteX7334" fmla="*/ 1658472 w 7099876"/>
              <a:gd name="connsiteY7334" fmla="*/ 3675397 h 6802432"/>
              <a:gd name="connsiteX7335" fmla="*/ 1663741 w 7099876"/>
              <a:gd name="connsiteY7335" fmla="*/ 3690494 h 6802432"/>
              <a:gd name="connsiteX7336" fmla="*/ 1658167 w 7099876"/>
              <a:gd name="connsiteY7336" fmla="*/ 3688799 h 6802432"/>
              <a:gd name="connsiteX7337" fmla="*/ 1636477 w 7099876"/>
              <a:gd name="connsiteY7337" fmla="*/ 3655207 h 6802432"/>
              <a:gd name="connsiteX7338" fmla="*/ 1719555 w 7099876"/>
              <a:gd name="connsiteY7338" fmla="*/ 3655113 h 6802432"/>
              <a:gd name="connsiteX7339" fmla="*/ 1745807 w 7099876"/>
              <a:gd name="connsiteY7339" fmla="*/ 3691000 h 6802432"/>
              <a:gd name="connsiteX7340" fmla="*/ 1743216 w 7099876"/>
              <a:gd name="connsiteY7340" fmla="*/ 3691758 h 6802432"/>
              <a:gd name="connsiteX7341" fmla="*/ 1711785 w 7099876"/>
              <a:gd name="connsiteY7341" fmla="*/ 3657385 h 6802432"/>
              <a:gd name="connsiteX7342" fmla="*/ 1719555 w 7099876"/>
              <a:gd name="connsiteY7342" fmla="*/ 3655113 h 6802432"/>
              <a:gd name="connsiteX7343" fmla="*/ 1836606 w 7099876"/>
              <a:gd name="connsiteY7343" fmla="*/ 3648958 h 6802432"/>
              <a:gd name="connsiteX7344" fmla="*/ 1846582 w 7099876"/>
              <a:gd name="connsiteY7344" fmla="*/ 3659592 h 6802432"/>
              <a:gd name="connsiteX7345" fmla="*/ 1843967 w 7099876"/>
              <a:gd name="connsiteY7345" fmla="*/ 3660357 h 6802432"/>
              <a:gd name="connsiteX7346" fmla="*/ 1836606 w 7099876"/>
              <a:gd name="connsiteY7346" fmla="*/ 3648958 h 6802432"/>
              <a:gd name="connsiteX7347" fmla="*/ 6257418 w 7099876"/>
              <a:gd name="connsiteY7347" fmla="*/ 3647464 h 6802432"/>
              <a:gd name="connsiteX7348" fmla="*/ 6257497 w 7099876"/>
              <a:gd name="connsiteY7348" fmla="*/ 3647842 h 6802432"/>
              <a:gd name="connsiteX7349" fmla="*/ 6253112 w 7099876"/>
              <a:gd name="connsiteY7349" fmla="*/ 3648874 h 6802432"/>
              <a:gd name="connsiteX7350" fmla="*/ 6257418 w 7099876"/>
              <a:gd name="connsiteY7350" fmla="*/ 3647464 h 6802432"/>
              <a:gd name="connsiteX7351" fmla="*/ 1899334 w 7099876"/>
              <a:gd name="connsiteY7351" fmla="*/ 3646102 h 6802432"/>
              <a:gd name="connsiteX7352" fmla="*/ 1911558 w 7099876"/>
              <a:gd name="connsiteY7352" fmla="*/ 3654629 h 6802432"/>
              <a:gd name="connsiteX7353" fmla="*/ 1912480 w 7099876"/>
              <a:gd name="connsiteY7353" fmla="*/ 3666461 h 6802432"/>
              <a:gd name="connsiteX7354" fmla="*/ 1899334 w 7099876"/>
              <a:gd name="connsiteY7354" fmla="*/ 3646102 h 6802432"/>
              <a:gd name="connsiteX7355" fmla="*/ 1722075 w 7099876"/>
              <a:gd name="connsiteY7355" fmla="*/ 3645303 h 6802432"/>
              <a:gd name="connsiteX7356" fmla="*/ 1731500 w 7099876"/>
              <a:gd name="connsiteY7356" fmla="*/ 3653235 h 6802432"/>
              <a:gd name="connsiteX7357" fmla="*/ 1735687 w 7099876"/>
              <a:gd name="connsiteY7357" fmla="*/ 3664920 h 6802432"/>
              <a:gd name="connsiteX7358" fmla="*/ 1722075 w 7099876"/>
              <a:gd name="connsiteY7358" fmla="*/ 3645303 h 6802432"/>
              <a:gd name="connsiteX7359" fmla="*/ 1843861 w 7099876"/>
              <a:gd name="connsiteY7359" fmla="*/ 3645142 h 6802432"/>
              <a:gd name="connsiteX7360" fmla="*/ 1857048 w 7099876"/>
              <a:gd name="connsiteY7360" fmla="*/ 3656532 h 6802432"/>
              <a:gd name="connsiteX7361" fmla="*/ 1860401 w 7099876"/>
              <a:gd name="connsiteY7361" fmla="*/ 3662327 h 6802432"/>
              <a:gd name="connsiteX7362" fmla="*/ 1860712 w 7099876"/>
              <a:gd name="connsiteY7362" fmla="*/ 3663749 h 6802432"/>
              <a:gd name="connsiteX7363" fmla="*/ 1872822 w 7099876"/>
              <a:gd name="connsiteY7363" fmla="*/ 3670052 h 6802432"/>
              <a:gd name="connsiteX7364" fmla="*/ 1876349 w 7099876"/>
              <a:gd name="connsiteY7364" fmla="*/ 3678912 h 6802432"/>
              <a:gd name="connsiteX7365" fmla="*/ 1866837 w 7099876"/>
              <a:gd name="connsiteY7365" fmla="*/ 3677980 h 6802432"/>
              <a:gd name="connsiteX7366" fmla="*/ 1868827 w 7099876"/>
              <a:gd name="connsiteY7366" fmla="*/ 3680193 h 6802432"/>
              <a:gd name="connsiteX7367" fmla="*/ 1876515 w 7099876"/>
              <a:gd name="connsiteY7367" fmla="*/ 3691499 h 6802432"/>
              <a:gd name="connsiteX7368" fmla="*/ 1866050 w 7099876"/>
              <a:gd name="connsiteY7368" fmla="*/ 3694559 h 6802432"/>
              <a:gd name="connsiteX7369" fmla="*/ 1850839 w 7099876"/>
              <a:gd name="connsiteY7369" fmla="*/ 3685453 h 6802432"/>
              <a:gd name="connsiteX7370" fmla="*/ 1846094 w 7099876"/>
              <a:gd name="connsiteY7370" fmla="*/ 3673289 h 6802432"/>
              <a:gd name="connsiteX7371" fmla="*/ 1838733 w 7099876"/>
              <a:gd name="connsiteY7371" fmla="*/ 3661888 h 6802432"/>
              <a:gd name="connsiteX7372" fmla="*/ 1848711 w 7099876"/>
              <a:gd name="connsiteY7372" fmla="*/ 3672523 h 6802432"/>
              <a:gd name="connsiteX7373" fmla="*/ 1841350 w 7099876"/>
              <a:gd name="connsiteY7373" fmla="*/ 3661123 h 6802432"/>
              <a:gd name="connsiteX7374" fmla="*/ 1843967 w 7099876"/>
              <a:gd name="connsiteY7374" fmla="*/ 3660357 h 6802432"/>
              <a:gd name="connsiteX7375" fmla="*/ 1851328 w 7099876"/>
              <a:gd name="connsiteY7375" fmla="*/ 3671759 h 6802432"/>
              <a:gd name="connsiteX7376" fmla="*/ 1856703 w 7099876"/>
              <a:gd name="connsiteY7376" fmla="*/ 3675268 h 6802432"/>
              <a:gd name="connsiteX7377" fmla="*/ 1856668 w 7099876"/>
              <a:gd name="connsiteY7377" fmla="*/ 3673974 h 6802432"/>
              <a:gd name="connsiteX7378" fmla="*/ 1855459 w 7099876"/>
              <a:gd name="connsiteY7378" fmla="*/ 3671942 h 6802432"/>
              <a:gd name="connsiteX7379" fmla="*/ 1854981 w 7099876"/>
              <a:gd name="connsiteY7379" fmla="*/ 3667782 h 6802432"/>
              <a:gd name="connsiteX7380" fmla="*/ 1849200 w 7099876"/>
              <a:gd name="connsiteY7380" fmla="*/ 3658828 h 6802432"/>
              <a:gd name="connsiteX7381" fmla="*/ 1843861 w 7099876"/>
              <a:gd name="connsiteY7381" fmla="*/ 3645142 h 6802432"/>
              <a:gd name="connsiteX7382" fmla="*/ 1678155 w 7099876"/>
              <a:gd name="connsiteY7382" fmla="*/ 3643019 h 6802432"/>
              <a:gd name="connsiteX7383" fmla="*/ 1691300 w 7099876"/>
              <a:gd name="connsiteY7383" fmla="*/ 3663379 h 6802432"/>
              <a:gd name="connsiteX7384" fmla="*/ 1683529 w 7099876"/>
              <a:gd name="connsiteY7384" fmla="*/ 3665652 h 6802432"/>
              <a:gd name="connsiteX7385" fmla="*/ 1676957 w 7099876"/>
              <a:gd name="connsiteY7385" fmla="*/ 3655471 h 6802432"/>
              <a:gd name="connsiteX7386" fmla="*/ 1678155 w 7099876"/>
              <a:gd name="connsiteY7386" fmla="*/ 3643019 h 6802432"/>
              <a:gd name="connsiteX7387" fmla="*/ 1816685 w 7099876"/>
              <a:gd name="connsiteY7387" fmla="*/ 3641230 h 6802432"/>
              <a:gd name="connsiteX7388" fmla="*/ 1824574 w 7099876"/>
              <a:gd name="connsiteY7388" fmla="*/ 3653446 h 6802432"/>
              <a:gd name="connsiteX7389" fmla="*/ 1821747 w 7099876"/>
              <a:gd name="connsiteY7389" fmla="*/ 3654272 h 6802432"/>
              <a:gd name="connsiteX7390" fmla="*/ 1816685 w 7099876"/>
              <a:gd name="connsiteY7390" fmla="*/ 3641230 h 6802432"/>
              <a:gd name="connsiteX7391" fmla="*/ 1740436 w 7099876"/>
              <a:gd name="connsiteY7391" fmla="*/ 3639328 h 6802432"/>
              <a:gd name="connsiteX7392" fmla="*/ 1748519 w 7099876"/>
              <a:gd name="connsiteY7392" fmla="*/ 3646645 h 6802432"/>
              <a:gd name="connsiteX7393" fmla="*/ 1745695 w 7099876"/>
              <a:gd name="connsiteY7393" fmla="*/ 3647471 h 6802432"/>
              <a:gd name="connsiteX7394" fmla="*/ 1740436 w 7099876"/>
              <a:gd name="connsiteY7394" fmla="*/ 3639328 h 6802432"/>
              <a:gd name="connsiteX7395" fmla="*/ 6173175 w 7099876"/>
              <a:gd name="connsiteY7395" fmla="*/ 3635053 h 6802432"/>
              <a:gd name="connsiteX7396" fmla="*/ 6169583 w 7099876"/>
              <a:gd name="connsiteY7396" fmla="*/ 3640116 h 6802432"/>
              <a:gd name="connsiteX7397" fmla="*/ 6162401 w 7099876"/>
              <a:gd name="connsiteY7397" fmla="*/ 3650239 h 6802432"/>
              <a:gd name="connsiteX7398" fmla="*/ 6143976 w 7099876"/>
              <a:gd name="connsiteY7398" fmla="*/ 3640755 h 6802432"/>
              <a:gd name="connsiteX7399" fmla="*/ 6173175 w 7099876"/>
              <a:gd name="connsiteY7399" fmla="*/ 3635053 h 6802432"/>
              <a:gd name="connsiteX7400" fmla="*/ 5982687 w 7099876"/>
              <a:gd name="connsiteY7400" fmla="*/ 3632547 h 6802432"/>
              <a:gd name="connsiteX7401" fmla="*/ 5989261 w 7099876"/>
              <a:gd name="connsiteY7401" fmla="*/ 3656409 h 6802432"/>
              <a:gd name="connsiteX7402" fmla="*/ 5985714 w 7099876"/>
              <a:gd name="connsiteY7402" fmla="*/ 3661407 h 6802432"/>
              <a:gd name="connsiteX7403" fmla="*/ 5975593 w 7099876"/>
              <a:gd name="connsiteY7403" fmla="*/ 3642547 h 6802432"/>
              <a:gd name="connsiteX7404" fmla="*/ 5979138 w 7099876"/>
              <a:gd name="connsiteY7404" fmla="*/ 3637548 h 6802432"/>
              <a:gd name="connsiteX7405" fmla="*/ 5982687 w 7099876"/>
              <a:gd name="connsiteY7405" fmla="*/ 3632547 h 6802432"/>
              <a:gd name="connsiteX7406" fmla="*/ 1717478 w 7099876"/>
              <a:gd name="connsiteY7406" fmla="*/ 3631519 h 6802432"/>
              <a:gd name="connsiteX7407" fmla="*/ 1725367 w 7099876"/>
              <a:gd name="connsiteY7407" fmla="*/ 3643735 h 6802432"/>
              <a:gd name="connsiteX7408" fmla="*/ 1722541 w 7099876"/>
              <a:gd name="connsiteY7408" fmla="*/ 3644562 h 6802432"/>
              <a:gd name="connsiteX7409" fmla="*/ 1714652 w 7099876"/>
              <a:gd name="connsiteY7409" fmla="*/ 3632346 h 6802432"/>
              <a:gd name="connsiteX7410" fmla="*/ 1717478 w 7099876"/>
              <a:gd name="connsiteY7410" fmla="*/ 3631519 h 6802432"/>
              <a:gd name="connsiteX7411" fmla="*/ 6128974 w 7099876"/>
              <a:gd name="connsiteY7411" fmla="*/ 3626453 h 6802432"/>
              <a:gd name="connsiteX7412" fmla="*/ 6128974 w 7099876"/>
              <a:gd name="connsiteY7412" fmla="*/ 3626453 h 6802432"/>
              <a:gd name="connsiteX7413" fmla="*/ 6128546 w 7099876"/>
              <a:gd name="connsiteY7413" fmla="*/ 3627056 h 6802432"/>
              <a:gd name="connsiteX7414" fmla="*/ 6124087 w 7099876"/>
              <a:gd name="connsiteY7414" fmla="*/ 3618385 h 6802432"/>
              <a:gd name="connsiteX7415" fmla="*/ 6132393 w 7099876"/>
              <a:gd name="connsiteY7415" fmla="*/ 3621632 h 6802432"/>
              <a:gd name="connsiteX7416" fmla="*/ 6131913 w 7099876"/>
              <a:gd name="connsiteY7416" fmla="*/ 3622310 h 6802432"/>
              <a:gd name="connsiteX7417" fmla="*/ 6128974 w 7099876"/>
              <a:gd name="connsiteY7417" fmla="*/ 3626453 h 6802432"/>
              <a:gd name="connsiteX7418" fmla="*/ 6123775 w 7099876"/>
              <a:gd name="connsiteY7418" fmla="*/ 3620488 h 6802432"/>
              <a:gd name="connsiteX7419" fmla="*/ 6124087 w 7099876"/>
              <a:gd name="connsiteY7419" fmla="*/ 3618385 h 6802432"/>
              <a:gd name="connsiteX7420" fmla="*/ 5984133 w 7099876"/>
              <a:gd name="connsiteY7420" fmla="*/ 3617270 h 6802432"/>
              <a:gd name="connsiteX7421" fmla="*/ 5992684 w 7099876"/>
              <a:gd name="connsiteY7421" fmla="*/ 3617676 h 6802432"/>
              <a:gd name="connsiteX7422" fmla="*/ 5989095 w 7099876"/>
              <a:gd name="connsiteY7422" fmla="*/ 3622738 h 6802432"/>
              <a:gd name="connsiteX7423" fmla="*/ 5983788 w 7099876"/>
              <a:gd name="connsiteY7423" fmla="*/ 3619143 h 6802432"/>
              <a:gd name="connsiteX7424" fmla="*/ 5984133 w 7099876"/>
              <a:gd name="connsiteY7424" fmla="*/ 3617270 h 6802432"/>
              <a:gd name="connsiteX7425" fmla="*/ 1853068 w 7099876"/>
              <a:gd name="connsiteY7425" fmla="*/ 3616071 h 6802432"/>
              <a:gd name="connsiteX7426" fmla="*/ 1881400 w 7099876"/>
              <a:gd name="connsiteY7426" fmla="*/ 3636826 h 6802432"/>
              <a:gd name="connsiteX7427" fmla="*/ 1891798 w 7099876"/>
              <a:gd name="connsiteY7427" fmla="*/ 3648306 h 6802432"/>
              <a:gd name="connsiteX7428" fmla="*/ 1899685 w 7099876"/>
              <a:gd name="connsiteY7428" fmla="*/ 3660522 h 6802432"/>
              <a:gd name="connsiteX7429" fmla="*/ 1889287 w 7099876"/>
              <a:gd name="connsiteY7429" fmla="*/ 3649040 h 6802432"/>
              <a:gd name="connsiteX7430" fmla="*/ 1886775 w 7099876"/>
              <a:gd name="connsiteY7430" fmla="*/ 3649775 h 6802432"/>
              <a:gd name="connsiteX7431" fmla="*/ 1894663 w 7099876"/>
              <a:gd name="connsiteY7431" fmla="*/ 3661991 h 6802432"/>
              <a:gd name="connsiteX7432" fmla="*/ 1892152 w 7099876"/>
              <a:gd name="connsiteY7432" fmla="*/ 3662725 h 6802432"/>
              <a:gd name="connsiteX7433" fmla="*/ 1884263 w 7099876"/>
              <a:gd name="connsiteY7433" fmla="*/ 3650510 h 6802432"/>
              <a:gd name="connsiteX7434" fmla="*/ 1879241 w 7099876"/>
              <a:gd name="connsiteY7434" fmla="*/ 3651978 h 6802432"/>
              <a:gd name="connsiteX7435" fmla="*/ 1853068 w 7099876"/>
              <a:gd name="connsiteY7435" fmla="*/ 3616071 h 6802432"/>
              <a:gd name="connsiteX7436" fmla="*/ 6229014 w 7099876"/>
              <a:gd name="connsiteY7436" fmla="*/ 3615422 h 6802432"/>
              <a:gd name="connsiteX7437" fmla="*/ 6262013 w 7099876"/>
              <a:gd name="connsiteY7437" fmla="*/ 3639810 h 6802432"/>
              <a:gd name="connsiteX7438" fmla="*/ 6239744 w 7099876"/>
              <a:gd name="connsiteY7438" fmla="*/ 3635752 h 6802432"/>
              <a:gd name="connsiteX7439" fmla="*/ 6235897 w 7099876"/>
              <a:gd name="connsiteY7439" fmla="*/ 3641177 h 6802432"/>
              <a:gd name="connsiteX7440" fmla="*/ 6229014 w 7099876"/>
              <a:gd name="connsiteY7440" fmla="*/ 3615422 h 6802432"/>
              <a:gd name="connsiteX7441" fmla="*/ 6441858 w 7099876"/>
              <a:gd name="connsiteY7441" fmla="*/ 3610829 h 6802432"/>
              <a:gd name="connsiteX7442" fmla="*/ 6460283 w 7099876"/>
              <a:gd name="connsiteY7442" fmla="*/ 3620312 h 6802432"/>
              <a:gd name="connsiteX7443" fmla="*/ 6478705 w 7099876"/>
              <a:gd name="connsiteY7443" fmla="*/ 3629794 h 6802432"/>
              <a:gd name="connsiteX7444" fmla="*/ 6475179 w 7099876"/>
              <a:gd name="connsiteY7444" fmla="*/ 3634766 h 6802432"/>
              <a:gd name="connsiteX7445" fmla="*/ 6449703 w 7099876"/>
              <a:gd name="connsiteY7445" fmla="*/ 3635227 h 6802432"/>
              <a:gd name="connsiteX7446" fmla="*/ 6434804 w 7099876"/>
              <a:gd name="connsiteY7446" fmla="*/ 3620773 h 6802432"/>
              <a:gd name="connsiteX7447" fmla="*/ 6438330 w 7099876"/>
              <a:gd name="connsiteY7447" fmla="*/ 3615801 h 6802432"/>
              <a:gd name="connsiteX7448" fmla="*/ 6456757 w 7099876"/>
              <a:gd name="connsiteY7448" fmla="*/ 3625284 h 6802432"/>
              <a:gd name="connsiteX7449" fmla="*/ 6441858 w 7099876"/>
              <a:gd name="connsiteY7449" fmla="*/ 3610829 h 6802432"/>
              <a:gd name="connsiteX7450" fmla="*/ 6092549 w 7099876"/>
              <a:gd name="connsiteY7450" fmla="*/ 3606884 h 6802432"/>
              <a:gd name="connsiteX7451" fmla="*/ 6113540 w 7099876"/>
              <a:gd name="connsiteY7451" fmla="*/ 3612753 h 6802432"/>
              <a:gd name="connsiteX7452" fmla="*/ 6116862 w 7099876"/>
              <a:gd name="connsiteY7452" fmla="*/ 3616930 h 6802432"/>
              <a:gd name="connsiteX7453" fmla="*/ 6092549 w 7099876"/>
              <a:gd name="connsiteY7453" fmla="*/ 3606884 h 6802432"/>
              <a:gd name="connsiteX7454" fmla="*/ 1823910 w 7099876"/>
              <a:gd name="connsiteY7454" fmla="*/ 3600394 h 6802432"/>
              <a:gd name="connsiteX7455" fmla="*/ 1833095 w 7099876"/>
              <a:gd name="connsiteY7455" fmla="*/ 3624329 h 6802432"/>
              <a:gd name="connsiteX7456" fmla="*/ 1840324 w 7099876"/>
              <a:gd name="connsiteY7456" fmla="*/ 3635526 h 6802432"/>
              <a:gd name="connsiteX7457" fmla="*/ 1837689 w 7099876"/>
              <a:gd name="connsiteY7457" fmla="*/ 3636299 h 6802432"/>
              <a:gd name="connsiteX7458" fmla="*/ 1835050 w 7099876"/>
              <a:gd name="connsiteY7458" fmla="*/ 3637069 h 6802432"/>
              <a:gd name="connsiteX7459" fmla="*/ 1810724 w 7099876"/>
              <a:gd name="connsiteY7459" fmla="*/ 3604250 h 6802432"/>
              <a:gd name="connsiteX7460" fmla="*/ 1823910 w 7099876"/>
              <a:gd name="connsiteY7460" fmla="*/ 3600394 h 6802432"/>
              <a:gd name="connsiteX7461" fmla="*/ 2084924 w 7099876"/>
              <a:gd name="connsiteY7461" fmla="*/ 3599567 h 6802432"/>
              <a:gd name="connsiteX7462" fmla="*/ 2095584 w 7099876"/>
              <a:gd name="connsiteY7462" fmla="*/ 3604903 h 6802432"/>
              <a:gd name="connsiteX7463" fmla="*/ 2076082 w 7099876"/>
              <a:gd name="connsiteY7463" fmla="*/ 3610080 h 6802432"/>
              <a:gd name="connsiteX7464" fmla="*/ 2067435 w 7099876"/>
              <a:gd name="connsiteY7464" fmla="*/ 3608600 h 6802432"/>
              <a:gd name="connsiteX7465" fmla="*/ 2068133 w 7099876"/>
              <a:gd name="connsiteY7465" fmla="*/ 3606476 h 6802432"/>
              <a:gd name="connsiteX7466" fmla="*/ 2075355 w 7099876"/>
              <a:gd name="connsiteY7466" fmla="*/ 3603742 h 6802432"/>
              <a:gd name="connsiteX7467" fmla="*/ 2084924 w 7099876"/>
              <a:gd name="connsiteY7467" fmla="*/ 3599567 h 6802432"/>
              <a:gd name="connsiteX7468" fmla="*/ 1751336 w 7099876"/>
              <a:gd name="connsiteY7468" fmla="*/ 3593515 h 6802432"/>
              <a:gd name="connsiteX7469" fmla="*/ 1759967 w 7099876"/>
              <a:gd name="connsiteY7469" fmla="*/ 3602638 h 6802432"/>
              <a:gd name="connsiteX7470" fmla="*/ 1762242 w 7099876"/>
              <a:gd name="connsiteY7470" fmla="*/ 3615526 h 6802432"/>
              <a:gd name="connsiteX7471" fmla="*/ 1791955 w 7099876"/>
              <a:gd name="connsiteY7471" fmla="*/ 3647496 h 6802432"/>
              <a:gd name="connsiteX7472" fmla="*/ 1794230 w 7099876"/>
              <a:gd name="connsiteY7472" fmla="*/ 3660383 h 6802432"/>
              <a:gd name="connsiteX7473" fmla="*/ 1808952 w 7099876"/>
              <a:gd name="connsiteY7473" fmla="*/ 3683184 h 6802432"/>
              <a:gd name="connsiteX7474" fmla="*/ 1816313 w 7099876"/>
              <a:gd name="connsiteY7474" fmla="*/ 3694585 h 6802432"/>
              <a:gd name="connsiteX7475" fmla="*/ 1806409 w 7099876"/>
              <a:gd name="connsiteY7475" fmla="*/ 3683928 h 6802432"/>
              <a:gd name="connsiteX7476" fmla="*/ 1811227 w 7099876"/>
              <a:gd name="connsiteY7476" fmla="*/ 3696071 h 6802432"/>
              <a:gd name="connsiteX7477" fmla="*/ 1796504 w 7099876"/>
              <a:gd name="connsiteY7477" fmla="*/ 3673271 h 6802432"/>
              <a:gd name="connsiteX7478" fmla="*/ 1761707 w 7099876"/>
              <a:gd name="connsiteY7478" fmla="*/ 3642789 h 6802432"/>
              <a:gd name="connsiteX7479" fmla="*/ 1759699 w 7099876"/>
              <a:gd name="connsiteY7479" fmla="*/ 3616269 h 6802432"/>
              <a:gd name="connsiteX7480" fmla="*/ 1742434 w 7099876"/>
              <a:gd name="connsiteY7480" fmla="*/ 3594213 h 6802432"/>
              <a:gd name="connsiteX7481" fmla="*/ 1751336 w 7099876"/>
              <a:gd name="connsiteY7481" fmla="*/ 3593515 h 6802432"/>
              <a:gd name="connsiteX7482" fmla="*/ 5992715 w 7099876"/>
              <a:gd name="connsiteY7482" fmla="*/ 3591779 h 6802432"/>
              <a:gd name="connsiteX7483" fmla="*/ 6003456 w 7099876"/>
              <a:gd name="connsiteY7483" fmla="*/ 3602490 h 6802432"/>
              <a:gd name="connsiteX7484" fmla="*/ 5999865 w 7099876"/>
              <a:gd name="connsiteY7484" fmla="*/ 3607552 h 6802432"/>
              <a:gd name="connsiteX7485" fmla="*/ 5984512 w 7099876"/>
              <a:gd name="connsiteY7485" fmla="*/ 3599651 h 6802432"/>
              <a:gd name="connsiteX7486" fmla="*/ 5979205 w 7099876"/>
              <a:gd name="connsiteY7486" fmla="*/ 3596055 h 6802432"/>
              <a:gd name="connsiteX7487" fmla="*/ 5988103 w 7099876"/>
              <a:gd name="connsiteY7487" fmla="*/ 3594587 h 6802432"/>
              <a:gd name="connsiteX7488" fmla="*/ 5992715 w 7099876"/>
              <a:gd name="connsiteY7488" fmla="*/ 3591779 h 6802432"/>
              <a:gd name="connsiteX7489" fmla="*/ 6157614 w 7099876"/>
              <a:gd name="connsiteY7489" fmla="*/ 3586078 h 6802432"/>
              <a:gd name="connsiteX7490" fmla="*/ 6176039 w 7099876"/>
              <a:gd name="connsiteY7490" fmla="*/ 3595561 h 6802432"/>
              <a:gd name="connsiteX7491" fmla="*/ 6172192 w 7099876"/>
              <a:gd name="connsiteY7491" fmla="*/ 3600985 h 6802432"/>
              <a:gd name="connsiteX7492" fmla="*/ 6168345 w 7099876"/>
              <a:gd name="connsiteY7492" fmla="*/ 3606408 h 6802432"/>
              <a:gd name="connsiteX7493" fmla="*/ 6153765 w 7099876"/>
              <a:gd name="connsiteY7493" fmla="*/ 3591502 h 6802432"/>
              <a:gd name="connsiteX7494" fmla="*/ 6157614 w 7099876"/>
              <a:gd name="connsiteY7494" fmla="*/ 3586078 h 6802432"/>
              <a:gd name="connsiteX7495" fmla="*/ 1779882 w 7099876"/>
              <a:gd name="connsiteY7495" fmla="*/ 3584231 h 6802432"/>
              <a:gd name="connsiteX7496" fmla="*/ 1795655 w 7099876"/>
              <a:gd name="connsiteY7496" fmla="*/ 3608660 h 6802432"/>
              <a:gd name="connsiteX7497" fmla="*/ 1779882 w 7099876"/>
              <a:gd name="connsiteY7497" fmla="*/ 3584231 h 6802432"/>
              <a:gd name="connsiteX7498" fmla="*/ 6441525 w 7099876"/>
              <a:gd name="connsiteY7498" fmla="*/ 3582038 h 6802432"/>
              <a:gd name="connsiteX7499" fmla="*/ 6455198 w 7099876"/>
              <a:gd name="connsiteY7499" fmla="*/ 3595900 h 6802432"/>
              <a:gd name="connsiteX7500" fmla="*/ 6437979 w 7099876"/>
              <a:gd name="connsiteY7500" fmla="*/ 3587037 h 6802432"/>
              <a:gd name="connsiteX7501" fmla="*/ 1840965 w 7099876"/>
              <a:gd name="connsiteY7501" fmla="*/ 3576348 h 6802432"/>
              <a:gd name="connsiteX7502" fmla="*/ 1844189 w 7099876"/>
              <a:gd name="connsiteY7502" fmla="*/ 3578735 h 6802432"/>
              <a:gd name="connsiteX7503" fmla="*/ 1853866 w 7099876"/>
              <a:gd name="connsiteY7503" fmla="*/ 3589213 h 6802432"/>
              <a:gd name="connsiteX7504" fmla="*/ 1861213 w 7099876"/>
              <a:gd name="connsiteY7504" fmla="*/ 3587064 h 6802432"/>
              <a:gd name="connsiteX7505" fmla="*/ 1873225 w 7099876"/>
              <a:gd name="connsiteY7505" fmla="*/ 3610176 h 6802432"/>
              <a:gd name="connsiteX7506" fmla="*/ 1856198 w 7099876"/>
              <a:gd name="connsiteY7506" fmla="*/ 3601843 h 6802432"/>
              <a:gd name="connsiteX7507" fmla="*/ 1840965 w 7099876"/>
              <a:gd name="connsiteY7507" fmla="*/ 3576348 h 6802432"/>
              <a:gd name="connsiteX7508" fmla="*/ 1917627 w 7099876"/>
              <a:gd name="connsiteY7508" fmla="*/ 3572987 h 6802432"/>
              <a:gd name="connsiteX7509" fmla="*/ 1925514 w 7099876"/>
              <a:gd name="connsiteY7509" fmla="*/ 3585203 h 6802432"/>
              <a:gd name="connsiteX7510" fmla="*/ 1915272 w 7099876"/>
              <a:gd name="connsiteY7510" fmla="*/ 3573676 h 6802432"/>
              <a:gd name="connsiteX7511" fmla="*/ 1917627 w 7099876"/>
              <a:gd name="connsiteY7511" fmla="*/ 3572987 h 6802432"/>
              <a:gd name="connsiteX7512" fmla="*/ 5490680 w 7099876"/>
              <a:gd name="connsiteY7512" fmla="*/ 3572519 h 6802432"/>
              <a:gd name="connsiteX7513" fmla="*/ 5488668 w 7099876"/>
              <a:gd name="connsiteY7513" fmla="*/ 3573048 h 6802432"/>
              <a:gd name="connsiteX7514" fmla="*/ 5489455 w 7099876"/>
              <a:gd name="connsiteY7514" fmla="*/ 3578379 h 6802432"/>
              <a:gd name="connsiteX7515" fmla="*/ 5490271 w 7099876"/>
              <a:gd name="connsiteY7515" fmla="*/ 3574473 h 6802432"/>
              <a:gd name="connsiteX7516" fmla="*/ 1805561 w 7099876"/>
              <a:gd name="connsiteY7516" fmla="*/ 3570594 h 6802432"/>
              <a:gd name="connsiteX7517" fmla="*/ 1810964 w 7099876"/>
              <a:gd name="connsiteY7517" fmla="*/ 3575141 h 6802432"/>
              <a:gd name="connsiteX7518" fmla="*/ 1805312 w 7099876"/>
              <a:gd name="connsiteY7518" fmla="*/ 3576793 h 6802432"/>
              <a:gd name="connsiteX7519" fmla="*/ 1805561 w 7099876"/>
              <a:gd name="connsiteY7519" fmla="*/ 3570594 h 6802432"/>
              <a:gd name="connsiteX7520" fmla="*/ 2042385 w 7099876"/>
              <a:gd name="connsiteY7520" fmla="*/ 3560706 h 6802432"/>
              <a:gd name="connsiteX7521" fmla="*/ 2047918 w 7099876"/>
              <a:gd name="connsiteY7521" fmla="*/ 3573611 h 6802432"/>
              <a:gd name="connsiteX7522" fmla="*/ 2037676 w 7099876"/>
              <a:gd name="connsiteY7522" fmla="*/ 3562083 h 6802432"/>
              <a:gd name="connsiteX7523" fmla="*/ 2042385 w 7099876"/>
              <a:gd name="connsiteY7523" fmla="*/ 3560706 h 6802432"/>
              <a:gd name="connsiteX7524" fmla="*/ 2024882 w 7099876"/>
              <a:gd name="connsiteY7524" fmla="*/ 3556143 h 6802432"/>
              <a:gd name="connsiteX7525" fmla="*/ 2034468 w 7099876"/>
              <a:gd name="connsiteY7525" fmla="*/ 3566653 h 6802432"/>
              <a:gd name="connsiteX7526" fmla="*/ 2051282 w 7099876"/>
              <a:gd name="connsiteY7526" fmla="*/ 3588357 h 6802432"/>
              <a:gd name="connsiteX7527" fmla="*/ 2049237 w 7099876"/>
              <a:gd name="connsiteY7527" fmla="*/ 3590203 h 6802432"/>
              <a:gd name="connsiteX7528" fmla="*/ 2024882 w 7099876"/>
              <a:gd name="connsiteY7528" fmla="*/ 3556143 h 6802432"/>
              <a:gd name="connsiteX7529" fmla="*/ 6216611 w 7099876"/>
              <a:gd name="connsiteY7529" fmla="*/ 3555902 h 6802432"/>
              <a:gd name="connsiteX7530" fmla="*/ 6223449 w 7099876"/>
              <a:gd name="connsiteY7530" fmla="*/ 3558265 h 6802432"/>
              <a:gd name="connsiteX7531" fmla="*/ 6234956 w 7099876"/>
              <a:gd name="connsiteY7531" fmla="*/ 3571591 h 6802432"/>
              <a:gd name="connsiteX7532" fmla="*/ 6221141 w 7099876"/>
              <a:gd name="connsiteY7532" fmla="*/ 3561519 h 6802432"/>
              <a:gd name="connsiteX7533" fmla="*/ 6217688 w 7099876"/>
              <a:gd name="connsiteY7533" fmla="*/ 3559001 h 6802432"/>
              <a:gd name="connsiteX7534" fmla="*/ 6216611 w 7099876"/>
              <a:gd name="connsiteY7534" fmla="*/ 3555902 h 6802432"/>
              <a:gd name="connsiteX7535" fmla="*/ 1828506 w 7099876"/>
              <a:gd name="connsiteY7535" fmla="*/ 3555487 h 6802432"/>
              <a:gd name="connsiteX7536" fmla="*/ 1836394 w 7099876"/>
              <a:gd name="connsiteY7536" fmla="*/ 3567703 h 6802432"/>
              <a:gd name="connsiteX7537" fmla="*/ 1826623 w 7099876"/>
              <a:gd name="connsiteY7537" fmla="*/ 3556039 h 6802432"/>
              <a:gd name="connsiteX7538" fmla="*/ 1828506 w 7099876"/>
              <a:gd name="connsiteY7538" fmla="*/ 3555487 h 6802432"/>
              <a:gd name="connsiteX7539" fmla="*/ 1923742 w 7099876"/>
              <a:gd name="connsiteY7539" fmla="*/ 3549763 h 6802432"/>
              <a:gd name="connsiteX7540" fmla="*/ 1944414 w 7099876"/>
              <a:gd name="connsiteY7540" fmla="*/ 3579877 h 6802432"/>
              <a:gd name="connsiteX7541" fmla="*/ 1937043 w 7099876"/>
              <a:gd name="connsiteY7541" fmla="*/ 3578606 h 6802432"/>
              <a:gd name="connsiteX7542" fmla="*/ 1922145 w 7099876"/>
              <a:gd name="connsiteY7542" fmla="*/ 3555533 h 6802432"/>
              <a:gd name="connsiteX7543" fmla="*/ 1923742 w 7099876"/>
              <a:gd name="connsiteY7543" fmla="*/ 3549763 h 6802432"/>
              <a:gd name="connsiteX7544" fmla="*/ 5616478 w 7099876"/>
              <a:gd name="connsiteY7544" fmla="*/ 3544288 h 6802432"/>
              <a:gd name="connsiteX7545" fmla="*/ 5614093 w 7099876"/>
              <a:gd name="connsiteY7545" fmla="*/ 3546128 h 6802432"/>
              <a:gd name="connsiteX7546" fmla="*/ 5610171 w 7099876"/>
              <a:gd name="connsiteY7546" fmla="*/ 3546697 h 6802432"/>
              <a:gd name="connsiteX7547" fmla="*/ 5609764 w 7099876"/>
              <a:gd name="connsiteY7547" fmla="*/ 3548648 h 6802432"/>
              <a:gd name="connsiteX7548" fmla="*/ 5609356 w 7099876"/>
              <a:gd name="connsiteY7548" fmla="*/ 3550603 h 6802432"/>
              <a:gd name="connsiteX7549" fmla="*/ 5608947 w 7099876"/>
              <a:gd name="connsiteY7549" fmla="*/ 3552556 h 6802432"/>
              <a:gd name="connsiteX7550" fmla="*/ 5600491 w 7099876"/>
              <a:gd name="connsiteY7550" fmla="*/ 3556621 h 6802432"/>
              <a:gd name="connsiteX7551" fmla="*/ 5601395 w 7099876"/>
              <a:gd name="connsiteY7551" fmla="*/ 3556846 h 6802432"/>
              <a:gd name="connsiteX7552" fmla="*/ 5605567 w 7099876"/>
              <a:gd name="connsiteY7552" fmla="*/ 3557880 h 6802432"/>
              <a:gd name="connsiteX7553" fmla="*/ 5612212 w 7099876"/>
              <a:gd name="connsiteY7553" fmla="*/ 3536930 h 6802432"/>
              <a:gd name="connsiteX7554" fmla="*/ 5604165 w 7099876"/>
              <a:gd name="connsiteY7554" fmla="*/ 3539042 h 6802432"/>
              <a:gd name="connsiteX7555" fmla="*/ 5611804 w 7099876"/>
              <a:gd name="connsiteY7555" fmla="*/ 3538884 h 6802432"/>
              <a:gd name="connsiteX7556" fmla="*/ 5615217 w 7099876"/>
              <a:gd name="connsiteY7556" fmla="*/ 3540756 h 6802432"/>
              <a:gd name="connsiteX7557" fmla="*/ 5618060 w 7099876"/>
              <a:gd name="connsiteY7557" fmla="*/ 3542319 h 6802432"/>
              <a:gd name="connsiteX7558" fmla="*/ 5619940 w 7099876"/>
              <a:gd name="connsiteY7558" fmla="*/ 3539977 h 6802432"/>
              <a:gd name="connsiteX7559" fmla="*/ 5619240 w 7099876"/>
              <a:gd name="connsiteY7559" fmla="*/ 3539701 h 6802432"/>
              <a:gd name="connsiteX7560" fmla="*/ 5612212 w 7099876"/>
              <a:gd name="connsiteY7560" fmla="*/ 3536930 h 6802432"/>
              <a:gd name="connsiteX7561" fmla="*/ 1872502 w 7099876"/>
              <a:gd name="connsiteY7561" fmla="*/ 3536168 h 6802432"/>
              <a:gd name="connsiteX7562" fmla="*/ 1882576 w 7099876"/>
              <a:gd name="connsiteY7562" fmla="*/ 3542902 h 6802432"/>
              <a:gd name="connsiteX7563" fmla="*/ 1896597 w 7099876"/>
              <a:gd name="connsiteY7563" fmla="*/ 3564618 h 6802432"/>
              <a:gd name="connsiteX7564" fmla="*/ 1908746 w 7099876"/>
              <a:gd name="connsiteY7564" fmla="*/ 3573972 h 6802432"/>
              <a:gd name="connsiteX7565" fmla="*/ 1912786 w 7099876"/>
              <a:gd name="connsiteY7565" fmla="*/ 3585698 h 6802432"/>
              <a:gd name="connsiteX7566" fmla="*/ 1909379 w 7099876"/>
              <a:gd name="connsiteY7566" fmla="*/ 3588675 h 6802432"/>
              <a:gd name="connsiteX7567" fmla="*/ 1923384 w 7099876"/>
              <a:gd name="connsiteY7567" fmla="*/ 3592663 h 6802432"/>
              <a:gd name="connsiteX7568" fmla="*/ 1941238 w 7099876"/>
              <a:gd name="connsiteY7568" fmla="*/ 3602346 h 6802432"/>
              <a:gd name="connsiteX7569" fmla="*/ 1908259 w 7099876"/>
              <a:gd name="connsiteY7569" fmla="*/ 3606752 h 6802432"/>
              <a:gd name="connsiteX7570" fmla="*/ 1906410 w 7099876"/>
              <a:gd name="connsiteY7570" fmla="*/ 3590655 h 6802432"/>
              <a:gd name="connsiteX7571" fmla="*/ 1887499 w 7099876"/>
              <a:gd name="connsiteY7571" fmla="*/ 3593092 h 6802432"/>
              <a:gd name="connsiteX7572" fmla="*/ 1873479 w 7099876"/>
              <a:gd name="connsiteY7572" fmla="*/ 3571379 h 6802432"/>
              <a:gd name="connsiteX7573" fmla="*/ 1888196 w 7099876"/>
              <a:gd name="connsiteY7573" fmla="*/ 3579981 h 6802432"/>
              <a:gd name="connsiteX7574" fmla="*/ 1884449 w 7099876"/>
              <a:gd name="connsiteY7574" fmla="*/ 3555260 h 6802432"/>
              <a:gd name="connsiteX7575" fmla="*/ 1874871 w 7099876"/>
              <a:gd name="connsiteY7575" fmla="*/ 3545155 h 6802432"/>
              <a:gd name="connsiteX7576" fmla="*/ 1872502 w 7099876"/>
              <a:gd name="connsiteY7576" fmla="*/ 3536168 h 6802432"/>
              <a:gd name="connsiteX7577" fmla="*/ 5513975 w 7099876"/>
              <a:gd name="connsiteY7577" fmla="*/ 3536147 h 6802432"/>
              <a:gd name="connsiteX7578" fmla="*/ 5529195 w 7099876"/>
              <a:gd name="connsiteY7578" fmla="*/ 3550150 h 6802432"/>
              <a:gd name="connsiteX7579" fmla="*/ 5512672 w 7099876"/>
              <a:gd name="connsiteY7579" fmla="*/ 3542417 h 6802432"/>
              <a:gd name="connsiteX7580" fmla="*/ 5507733 w 7099876"/>
              <a:gd name="connsiteY7580" fmla="*/ 3545094 h 6802432"/>
              <a:gd name="connsiteX7581" fmla="*/ 5507660 w 7099876"/>
              <a:gd name="connsiteY7581" fmla="*/ 3545049 h 6802432"/>
              <a:gd name="connsiteX7582" fmla="*/ 6452684 w 7099876"/>
              <a:gd name="connsiteY7582" fmla="*/ 3533177 h 6802432"/>
              <a:gd name="connsiteX7583" fmla="*/ 6469900 w 7099876"/>
              <a:gd name="connsiteY7583" fmla="*/ 3542037 h 6802432"/>
              <a:gd name="connsiteX7584" fmla="*/ 6466352 w 7099876"/>
              <a:gd name="connsiteY7584" fmla="*/ 3547037 h 6802432"/>
              <a:gd name="connsiteX7585" fmla="*/ 6452684 w 7099876"/>
              <a:gd name="connsiteY7585" fmla="*/ 3533177 h 6802432"/>
              <a:gd name="connsiteX7586" fmla="*/ 6096774 w 7099876"/>
              <a:gd name="connsiteY7586" fmla="*/ 3528542 h 6802432"/>
              <a:gd name="connsiteX7587" fmla="*/ 6104164 w 7099876"/>
              <a:gd name="connsiteY7587" fmla="*/ 3531420 h 6802432"/>
              <a:gd name="connsiteX7588" fmla="*/ 6100315 w 7099876"/>
              <a:gd name="connsiteY7588" fmla="*/ 3536846 h 6802432"/>
              <a:gd name="connsiteX7589" fmla="*/ 6096774 w 7099876"/>
              <a:gd name="connsiteY7589" fmla="*/ 3528542 h 6802432"/>
              <a:gd name="connsiteX7590" fmla="*/ 2119298 w 7099876"/>
              <a:gd name="connsiteY7590" fmla="*/ 3519678 h 6802432"/>
              <a:gd name="connsiteX7591" fmla="*/ 2140189 w 7099876"/>
              <a:gd name="connsiteY7591" fmla="*/ 3526648 h 6802432"/>
              <a:gd name="connsiteX7592" fmla="*/ 2142188 w 7099876"/>
              <a:gd name="connsiteY7592" fmla="*/ 3544080 h 6802432"/>
              <a:gd name="connsiteX7593" fmla="*/ 2142856 w 7099876"/>
              <a:gd name="connsiteY7593" fmla="*/ 3549891 h 6802432"/>
              <a:gd name="connsiteX7594" fmla="*/ 2143522 w 7099876"/>
              <a:gd name="connsiteY7594" fmla="*/ 3555700 h 6802432"/>
              <a:gd name="connsiteX7595" fmla="*/ 2125992 w 7099876"/>
              <a:gd name="connsiteY7595" fmla="*/ 3556138 h 6802432"/>
              <a:gd name="connsiteX7596" fmla="*/ 2122631 w 7099876"/>
              <a:gd name="connsiteY7596" fmla="*/ 3548730 h 6802432"/>
              <a:gd name="connsiteX7597" fmla="*/ 2100402 w 7099876"/>
              <a:gd name="connsiteY7597" fmla="*/ 3530138 h 6802432"/>
              <a:gd name="connsiteX7598" fmla="*/ 2119298 w 7099876"/>
              <a:gd name="connsiteY7598" fmla="*/ 3519678 h 6802432"/>
              <a:gd name="connsiteX7599" fmla="*/ 6185353 w 7099876"/>
              <a:gd name="connsiteY7599" fmla="*/ 3511510 h 6802432"/>
              <a:gd name="connsiteX7600" fmla="*/ 6203780 w 7099876"/>
              <a:gd name="connsiteY7600" fmla="*/ 3520993 h 6802432"/>
              <a:gd name="connsiteX7601" fmla="*/ 6199933 w 7099876"/>
              <a:gd name="connsiteY7601" fmla="*/ 3526417 h 6802432"/>
              <a:gd name="connsiteX7602" fmla="*/ 6181506 w 7099876"/>
              <a:gd name="connsiteY7602" fmla="*/ 3516934 h 6802432"/>
              <a:gd name="connsiteX7603" fmla="*/ 6185353 w 7099876"/>
              <a:gd name="connsiteY7603" fmla="*/ 3511510 h 6802432"/>
              <a:gd name="connsiteX7604" fmla="*/ 5647825 w 7099876"/>
              <a:gd name="connsiteY7604" fmla="*/ 3504710 h 6802432"/>
              <a:gd name="connsiteX7605" fmla="*/ 5633483 w 7099876"/>
              <a:gd name="connsiteY7605" fmla="*/ 3517040 h 6802432"/>
              <a:gd name="connsiteX7606" fmla="*/ 5630819 w 7099876"/>
              <a:gd name="connsiteY7606" fmla="*/ 3526424 h 6802432"/>
              <a:gd name="connsiteX7607" fmla="*/ 5637850 w 7099876"/>
              <a:gd name="connsiteY7607" fmla="*/ 3517668 h 6802432"/>
              <a:gd name="connsiteX7608" fmla="*/ 6333647 w 7099876"/>
              <a:gd name="connsiteY7608" fmla="*/ 3503916 h 6802432"/>
              <a:gd name="connsiteX7609" fmla="*/ 6346330 w 7099876"/>
              <a:gd name="connsiteY7609" fmla="*/ 3520942 h 6802432"/>
              <a:gd name="connsiteX7610" fmla="*/ 6342803 w 7099876"/>
              <a:gd name="connsiteY7610" fmla="*/ 3525914 h 6802432"/>
              <a:gd name="connsiteX7611" fmla="*/ 6324377 w 7099876"/>
              <a:gd name="connsiteY7611" fmla="*/ 3516430 h 6802432"/>
              <a:gd name="connsiteX7612" fmla="*/ 6331431 w 7099876"/>
              <a:gd name="connsiteY7612" fmla="*/ 3506486 h 6802432"/>
              <a:gd name="connsiteX7613" fmla="*/ 6333647 w 7099876"/>
              <a:gd name="connsiteY7613" fmla="*/ 3503916 h 6802432"/>
              <a:gd name="connsiteX7614" fmla="*/ 2014057 w 7099876"/>
              <a:gd name="connsiteY7614" fmla="*/ 3501225 h 6802432"/>
              <a:gd name="connsiteX7615" fmla="*/ 2023243 w 7099876"/>
              <a:gd name="connsiteY7615" fmla="*/ 3516915 h 6802432"/>
              <a:gd name="connsiteX7616" fmla="*/ 2019117 w 7099876"/>
              <a:gd name="connsiteY7616" fmla="*/ 3514266 h 6802432"/>
              <a:gd name="connsiteX7617" fmla="*/ 2014057 w 7099876"/>
              <a:gd name="connsiteY7617" fmla="*/ 3501225 h 6802432"/>
              <a:gd name="connsiteX7618" fmla="*/ 6477511 w 7099876"/>
              <a:gd name="connsiteY7618" fmla="*/ 3498177 h 6802432"/>
              <a:gd name="connsiteX7619" fmla="*/ 6494726 w 7099876"/>
              <a:gd name="connsiteY7619" fmla="*/ 3507038 h 6802432"/>
              <a:gd name="connsiteX7620" fmla="*/ 6491178 w 7099876"/>
              <a:gd name="connsiteY7620" fmla="*/ 3512037 h 6802432"/>
              <a:gd name="connsiteX7621" fmla="*/ 6477511 w 7099876"/>
              <a:gd name="connsiteY7621" fmla="*/ 3498177 h 6802432"/>
              <a:gd name="connsiteX7622" fmla="*/ 1968846 w 7099876"/>
              <a:gd name="connsiteY7622" fmla="*/ 3492681 h 6802432"/>
              <a:gd name="connsiteX7623" fmla="*/ 1989802 w 7099876"/>
              <a:gd name="connsiteY7623" fmla="*/ 3500179 h 6802432"/>
              <a:gd name="connsiteX7624" fmla="*/ 1971027 w 7099876"/>
              <a:gd name="connsiteY7624" fmla="*/ 3511696 h 6802432"/>
              <a:gd name="connsiteX7625" fmla="*/ 1950076 w 7099876"/>
              <a:gd name="connsiteY7625" fmla="*/ 3504199 h 6802432"/>
              <a:gd name="connsiteX7626" fmla="*/ 1968846 w 7099876"/>
              <a:gd name="connsiteY7626" fmla="*/ 3492681 h 6802432"/>
              <a:gd name="connsiteX7627" fmla="*/ 5498629 w 7099876"/>
              <a:gd name="connsiteY7627" fmla="*/ 3492373 h 6802432"/>
              <a:gd name="connsiteX7628" fmla="*/ 5494710 w 7099876"/>
              <a:gd name="connsiteY7628" fmla="*/ 3493770 h 6802432"/>
              <a:gd name="connsiteX7629" fmla="*/ 5493866 w 7099876"/>
              <a:gd name="connsiteY7629" fmla="*/ 3493508 h 6802432"/>
              <a:gd name="connsiteX7630" fmla="*/ 5491727 w 7099876"/>
              <a:gd name="connsiteY7630" fmla="*/ 3494711 h 6802432"/>
              <a:gd name="connsiteX7631" fmla="*/ 5492632 w 7099876"/>
              <a:gd name="connsiteY7631" fmla="*/ 3494934 h 6802432"/>
              <a:gd name="connsiteX7632" fmla="*/ 5498207 w 7099876"/>
              <a:gd name="connsiteY7632" fmla="*/ 3496318 h 6802432"/>
              <a:gd name="connsiteX7633" fmla="*/ 6049863 w 7099876"/>
              <a:gd name="connsiteY7633" fmla="*/ 3490728 h 6802432"/>
              <a:gd name="connsiteX7634" fmla="*/ 6057679 w 7099876"/>
              <a:gd name="connsiteY7634" fmla="*/ 3493685 h 6802432"/>
              <a:gd name="connsiteX7635" fmla="*/ 6054133 w 7099876"/>
              <a:gd name="connsiteY7635" fmla="*/ 3498685 h 6802432"/>
              <a:gd name="connsiteX7636" fmla="*/ 6049451 w 7099876"/>
              <a:gd name="connsiteY7636" fmla="*/ 3492861 h 6802432"/>
              <a:gd name="connsiteX7637" fmla="*/ 6049863 w 7099876"/>
              <a:gd name="connsiteY7637" fmla="*/ 3490728 h 6802432"/>
              <a:gd name="connsiteX7638" fmla="*/ 5996212 w 7099876"/>
              <a:gd name="connsiteY7638" fmla="*/ 3487119 h 6802432"/>
              <a:gd name="connsiteX7639" fmla="*/ 6011132 w 7099876"/>
              <a:gd name="connsiteY7639" fmla="*/ 3497112 h 6802432"/>
              <a:gd name="connsiteX7640" fmla="*/ 6007927 w 7099876"/>
              <a:gd name="connsiteY7640" fmla="*/ 3501632 h 6802432"/>
              <a:gd name="connsiteX7641" fmla="*/ 5989500 w 7099876"/>
              <a:gd name="connsiteY7641" fmla="*/ 3492148 h 6802432"/>
              <a:gd name="connsiteX7642" fmla="*/ 5992706 w 7099876"/>
              <a:gd name="connsiteY7642" fmla="*/ 3487629 h 6802432"/>
              <a:gd name="connsiteX7643" fmla="*/ 5996212 w 7099876"/>
              <a:gd name="connsiteY7643" fmla="*/ 3487119 h 6802432"/>
              <a:gd name="connsiteX7644" fmla="*/ 5525755 w 7099876"/>
              <a:gd name="connsiteY7644" fmla="*/ 3487110 h 6802432"/>
              <a:gd name="connsiteX7645" fmla="*/ 5524635 w 7099876"/>
              <a:gd name="connsiteY7645" fmla="*/ 3488690 h 6802432"/>
              <a:gd name="connsiteX7646" fmla="*/ 5522860 w 7099876"/>
              <a:gd name="connsiteY7646" fmla="*/ 3491191 h 6802432"/>
              <a:gd name="connsiteX7647" fmla="*/ 5519314 w 7099876"/>
              <a:gd name="connsiteY7647" fmla="*/ 3496191 h 6802432"/>
              <a:gd name="connsiteX7648" fmla="*/ 5515766 w 7099876"/>
              <a:gd name="connsiteY7648" fmla="*/ 3501193 h 6802432"/>
              <a:gd name="connsiteX7649" fmla="*/ 5498778 w 7099876"/>
              <a:gd name="connsiteY7649" fmla="*/ 3497377 h 6802432"/>
              <a:gd name="connsiteX7650" fmla="*/ 5498551 w 7099876"/>
              <a:gd name="connsiteY7650" fmla="*/ 3498459 h 6802432"/>
              <a:gd name="connsiteX7651" fmla="*/ 5497735 w 7099876"/>
              <a:gd name="connsiteY7651" fmla="*/ 3502364 h 6802432"/>
              <a:gd name="connsiteX7652" fmla="*/ 5504559 w 7099876"/>
              <a:gd name="connsiteY7652" fmla="*/ 3506112 h 6802432"/>
              <a:gd name="connsiteX7653" fmla="*/ 5504150 w 7099876"/>
              <a:gd name="connsiteY7653" fmla="*/ 3508065 h 6802432"/>
              <a:gd name="connsiteX7654" fmla="*/ 5503332 w 7099876"/>
              <a:gd name="connsiteY7654" fmla="*/ 3511972 h 6802432"/>
              <a:gd name="connsiteX7655" fmla="*/ 5510565 w 7099876"/>
              <a:gd name="connsiteY7655" fmla="*/ 3513766 h 6802432"/>
              <a:gd name="connsiteX7656" fmla="*/ 5517796 w 7099876"/>
              <a:gd name="connsiteY7656" fmla="*/ 3515561 h 6802432"/>
              <a:gd name="connsiteX7657" fmla="*/ 5504441 w 7099876"/>
              <a:gd name="connsiteY7657" fmla="*/ 3543064 h 6802432"/>
              <a:gd name="connsiteX7658" fmla="*/ 5507660 w 7099876"/>
              <a:gd name="connsiteY7658" fmla="*/ 3545049 h 6802432"/>
              <a:gd name="connsiteX7659" fmla="*/ 5507563 w 7099876"/>
              <a:gd name="connsiteY7659" fmla="*/ 3545186 h 6802432"/>
              <a:gd name="connsiteX7660" fmla="*/ 5507733 w 7099876"/>
              <a:gd name="connsiteY7660" fmla="*/ 3545094 h 6802432"/>
              <a:gd name="connsiteX7661" fmla="*/ 5510969 w 7099876"/>
              <a:gd name="connsiteY7661" fmla="*/ 3547090 h 6802432"/>
              <a:gd name="connsiteX7662" fmla="*/ 5509991 w 7099876"/>
              <a:gd name="connsiteY7662" fmla="*/ 3552914 h 6802432"/>
              <a:gd name="connsiteX7663" fmla="*/ 5495720 w 7099876"/>
              <a:gd name="connsiteY7663" fmla="*/ 3562433 h 6802432"/>
              <a:gd name="connsiteX7664" fmla="*/ 5493879 w 7099876"/>
              <a:gd name="connsiteY7664" fmla="*/ 3565029 h 6802432"/>
              <a:gd name="connsiteX7665" fmla="*/ 5493803 w 7099876"/>
              <a:gd name="connsiteY7665" fmla="*/ 3565077 h 6802432"/>
              <a:gd name="connsiteX7666" fmla="*/ 5499544 w 7099876"/>
              <a:gd name="connsiteY7666" fmla="*/ 3566502 h 6802432"/>
              <a:gd name="connsiteX7667" fmla="*/ 5506775 w 7099876"/>
              <a:gd name="connsiteY7667" fmla="*/ 3568295 h 6802432"/>
              <a:gd name="connsiteX7668" fmla="*/ 5499136 w 7099876"/>
              <a:gd name="connsiteY7668" fmla="*/ 3568454 h 6802432"/>
              <a:gd name="connsiteX7669" fmla="*/ 5491496 w 7099876"/>
              <a:gd name="connsiteY7669" fmla="*/ 3568614 h 6802432"/>
              <a:gd name="connsiteX7670" fmla="*/ 5498728 w 7099876"/>
              <a:gd name="connsiteY7670" fmla="*/ 3570408 h 6802432"/>
              <a:gd name="connsiteX7671" fmla="*/ 5490681 w 7099876"/>
              <a:gd name="connsiteY7671" fmla="*/ 3572521 h 6802432"/>
              <a:gd name="connsiteX7672" fmla="*/ 5494500 w 7099876"/>
              <a:gd name="connsiteY7672" fmla="*/ 3572441 h 6802432"/>
              <a:gd name="connsiteX7673" fmla="*/ 5498319 w 7099876"/>
              <a:gd name="connsiteY7673" fmla="*/ 3572361 h 6802432"/>
              <a:gd name="connsiteX7674" fmla="*/ 5505142 w 7099876"/>
              <a:gd name="connsiteY7674" fmla="*/ 3576108 h 6802432"/>
              <a:gd name="connsiteX7675" fmla="*/ 5497504 w 7099876"/>
              <a:gd name="connsiteY7675" fmla="*/ 3576267 h 6802432"/>
              <a:gd name="connsiteX7676" fmla="*/ 5496280 w 7099876"/>
              <a:gd name="connsiteY7676" fmla="*/ 3582128 h 6802432"/>
              <a:gd name="connsiteX7677" fmla="*/ 5489047 w 7099876"/>
              <a:gd name="connsiteY7677" fmla="*/ 3580333 h 6802432"/>
              <a:gd name="connsiteX7678" fmla="*/ 5487006 w 7099876"/>
              <a:gd name="connsiteY7678" fmla="*/ 3590098 h 6802432"/>
              <a:gd name="connsiteX7679" fmla="*/ 5486598 w 7099876"/>
              <a:gd name="connsiteY7679" fmla="*/ 3592052 h 6802432"/>
              <a:gd name="connsiteX7680" fmla="*/ 5490973 w 7099876"/>
              <a:gd name="connsiteY7680" fmla="*/ 3607518 h 6802432"/>
              <a:gd name="connsiteX7681" fmla="*/ 5519490 w 7099876"/>
              <a:gd name="connsiteY7681" fmla="*/ 3616648 h 6802432"/>
              <a:gd name="connsiteX7682" fmla="*/ 5505028 w 7099876"/>
              <a:gd name="connsiteY7682" fmla="*/ 3613060 h 6802432"/>
              <a:gd name="connsiteX7683" fmla="*/ 5510624 w 7099876"/>
              <a:gd name="connsiteY7683" fmla="*/ 3622665 h 6802432"/>
              <a:gd name="connsiteX7684" fmla="*/ 5509809 w 7099876"/>
              <a:gd name="connsiteY7684" fmla="*/ 3626573 h 6802432"/>
              <a:gd name="connsiteX7685" fmla="*/ 5514032 w 7099876"/>
              <a:gd name="connsiteY7685" fmla="*/ 3642771 h 6802432"/>
              <a:gd name="connsiteX7686" fmla="*/ 5512255 w 7099876"/>
              <a:gd name="connsiteY7686" fmla="*/ 3643739 h 6802432"/>
              <a:gd name="connsiteX7687" fmla="*/ 5520738 w 7099876"/>
              <a:gd name="connsiteY7687" fmla="*/ 3650008 h 6802432"/>
              <a:gd name="connsiteX7688" fmla="*/ 5524050 w 7099876"/>
              <a:gd name="connsiteY7688" fmla="*/ 3656823 h 6802432"/>
              <a:gd name="connsiteX7689" fmla="*/ 5509644 w 7099876"/>
              <a:gd name="connsiteY7689" fmla="*/ 3653249 h 6802432"/>
              <a:gd name="connsiteX7690" fmla="*/ 5504963 w 7099876"/>
              <a:gd name="connsiteY7690" fmla="*/ 3650166 h 6802432"/>
              <a:gd name="connsiteX7691" fmla="*/ 5510172 w 7099876"/>
              <a:gd name="connsiteY7691" fmla="*/ 3647538 h 6802432"/>
              <a:gd name="connsiteX7692" fmla="*/ 5511397 w 7099876"/>
              <a:gd name="connsiteY7692" fmla="*/ 3644205 h 6802432"/>
              <a:gd name="connsiteX7693" fmla="*/ 5496864 w 7099876"/>
              <a:gd name="connsiteY7693" fmla="*/ 3652122 h 6802432"/>
              <a:gd name="connsiteX7694" fmla="*/ 5496456 w 7099876"/>
              <a:gd name="connsiteY7694" fmla="*/ 3654077 h 6802432"/>
              <a:gd name="connsiteX7695" fmla="*/ 5503279 w 7099876"/>
              <a:gd name="connsiteY7695" fmla="*/ 3657823 h 6802432"/>
              <a:gd name="connsiteX7696" fmla="*/ 5510510 w 7099876"/>
              <a:gd name="connsiteY7696" fmla="*/ 3659617 h 6802432"/>
              <a:gd name="connsiteX7697" fmla="*/ 5515700 w 7099876"/>
              <a:gd name="connsiteY7697" fmla="*/ 3671177 h 6802432"/>
              <a:gd name="connsiteX7698" fmla="*/ 5513659 w 7099876"/>
              <a:gd name="connsiteY7698" fmla="*/ 3680943 h 6802432"/>
              <a:gd name="connsiteX7699" fmla="*/ 5516765 w 7099876"/>
              <a:gd name="connsiteY7699" fmla="*/ 3684282 h 6802432"/>
              <a:gd name="connsiteX7700" fmla="*/ 5517899 w 7099876"/>
              <a:gd name="connsiteY7700" fmla="*/ 3687133 h 6802432"/>
              <a:gd name="connsiteX7701" fmla="*/ 5544452 w 7099876"/>
              <a:gd name="connsiteY7701" fmla="*/ 3640019 h 6802432"/>
              <a:gd name="connsiteX7702" fmla="*/ 5589548 w 7099876"/>
              <a:gd name="connsiteY7702" fmla="*/ 3577962 h 6802432"/>
              <a:gd name="connsiteX7703" fmla="*/ 5562587 w 7099876"/>
              <a:gd name="connsiteY7703" fmla="*/ 3592414 h 6802432"/>
              <a:gd name="connsiteX7704" fmla="*/ 5554538 w 7099876"/>
              <a:gd name="connsiteY7704" fmla="*/ 3594526 h 6802432"/>
              <a:gd name="connsiteX7705" fmla="*/ 5550865 w 7099876"/>
              <a:gd name="connsiteY7705" fmla="*/ 3612105 h 6802432"/>
              <a:gd name="connsiteX7706" fmla="*/ 5540775 w 7099876"/>
              <a:gd name="connsiteY7706" fmla="*/ 3623983 h 6802432"/>
              <a:gd name="connsiteX7707" fmla="*/ 5533136 w 7099876"/>
              <a:gd name="connsiteY7707" fmla="*/ 3624142 h 6802432"/>
              <a:gd name="connsiteX7708" fmla="*/ 5533544 w 7099876"/>
              <a:gd name="connsiteY7708" fmla="*/ 3622188 h 6802432"/>
              <a:gd name="connsiteX7709" fmla="*/ 5536403 w 7099876"/>
              <a:gd name="connsiteY7709" fmla="*/ 3608516 h 6802432"/>
              <a:gd name="connsiteX7710" fmla="*/ 5547306 w 7099876"/>
              <a:gd name="connsiteY7710" fmla="*/ 3592732 h 6802432"/>
              <a:gd name="connsiteX7711" fmla="*/ 5534476 w 7099876"/>
              <a:gd name="connsiteY7711" fmla="*/ 3581331 h 6802432"/>
              <a:gd name="connsiteX7712" fmla="*/ 5542933 w 7099876"/>
              <a:gd name="connsiteY7712" fmla="*/ 3577266 h 6802432"/>
              <a:gd name="connsiteX7713" fmla="*/ 5535701 w 7099876"/>
              <a:gd name="connsiteY7713" fmla="*/ 3575472 h 6802432"/>
              <a:gd name="connsiteX7714" fmla="*/ 5523279 w 7099876"/>
              <a:gd name="connsiteY7714" fmla="*/ 3562117 h 6802432"/>
              <a:gd name="connsiteX7715" fmla="*/ 5531327 w 7099876"/>
              <a:gd name="connsiteY7715" fmla="*/ 3560005 h 6802432"/>
              <a:gd name="connsiteX7716" fmla="*/ 5532960 w 7099876"/>
              <a:gd name="connsiteY7716" fmla="*/ 3552193 h 6802432"/>
              <a:gd name="connsiteX7717" fmla="*/ 5540190 w 7099876"/>
              <a:gd name="connsiteY7717" fmla="*/ 3553987 h 6802432"/>
              <a:gd name="connsiteX7718" fmla="*/ 5533368 w 7099876"/>
              <a:gd name="connsiteY7718" fmla="*/ 3550239 h 6802432"/>
              <a:gd name="connsiteX7719" fmla="*/ 5534593 w 7099876"/>
              <a:gd name="connsiteY7719" fmla="*/ 3544380 h 6802432"/>
              <a:gd name="connsiteX7720" fmla="*/ 5535116 w 7099876"/>
              <a:gd name="connsiteY7720" fmla="*/ 3505475 h 6802432"/>
              <a:gd name="connsiteX7721" fmla="*/ 5529722 w 7099876"/>
              <a:gd name="connsiteY7721" fmla="*/ 3494892 h 6802432"/>
              <a:gd name="connsiteX7722" fmla="*/ 5482163 w 7099876"/>
              <a:gd name="connsiteY7722" fmla="*/ 3467684 h 6802432"/>
              <a:gd name="connsiteX7723" fmla="*/ 5489148 w 7099876"/>
              <a:gd name="connsiteY7723" fmla="*/ 3472748 h 6802432"/>
              <a:gd name="connsiteX7724" fmla="*/ 5490130 w 7099876"/>
              <a:gd name="connsiteY7724" fmla="*/ 3471365 h 6802432"/>
              <a:gd name="connsiteX7725" fmla="*/ 5489139 w 7099876"/>
              <a:gd name="connsiteY7725" fmla="*/ 3470699 h 6802432"/>
              <a:gd name="connsiteX7726" fmla="*/ 5482163 w 7099876"/>
              <a:gd name="connsiteY7726" fmla="*/ 3467684 h 6802432"/>
              <a:gd name="connsiteX7727" fmla="*/ 6265375 w 7099876"/>
              <a:gd name="connsiteY7727" fmla="*/ 3460189 h 6802432"/>
              <a:gd name="connsiteX7728" fmla="*/ 6293200 w 7099876"/>
              <a:gd name="connsiteY7728" fmla="*/ 3465834 h 6802432"/>
              <a:gd name="connsiteX7729" fmla="*/ 6289995 w 7099876"/>
              <a:gd name="connsiteY7729" fmla="*/ 3470354 h 6802432"/>
              <a:gd name="connsiteX7730" fmla="*/ 6286788 w 7099876"/>
              <a:gd name="connsiteY7730" fmla="*/ 3474873 h 6802432"/>
              <a:gd name="connsiteX7731" fmla="*/ 6268366 w 7099876"/>
              <a:gd name="connsiteY7731" fmla="*/ 3465392 h 6802432"/>
              <a:gd name="connsiteX7732" fmla="*/ 6265375 w 7099876"/>
              <a:gd name="connsiteY7732" fmla="*/ 3460189 h 6802432"/>
              <a:gd name="connsiteX7733" fmla="*/ 2028816 w 7099876"/>
              <a:gd name="connsiteY7733" fmla="*/ 3458185 h 6802432"/>
              <a:gd name="connsiteX7734" fmla="*/ 2036704 w 7099876"/>
              <a:gd name="connsiteY7734" fmla="*/ 3470401 h 6802432"/>
              <a:gd name="connsiteX7735" fmla="*/ 2034822 w 7099876"/>
              <a:gd name="connsiteY7735" fmla="*/ 3470953 h 6802432"/>
              <a:gd name="connsiteX7736" fmla="*/ 2029891 w 7099876"/>
              <a:gd name="connsiteY7736" fmla="*/ 3463317 h 6802432"/>
              <a:gd name="connsiteX7737" fmla="*/ 2026932 w 7099876"/>
              <a:gd name="connsiteY7737" fmla="*/ 3458736 h 6802432"/>
              <a:gd name="connsiteX7738" fmla="*/ 2028816 w 7099876"/>
              <a:gd name="connsiteY7738" fmla="*/ 3458185 h 6802432"/>
              <a:gd name="connsiteX7739" fmla="*/ 5664490 w 7099876"/>
              <a:gd name="connsiteY7739" fmla="*/ 3455516 h 6802432"/>
              <a:gd name="connsiteX7740" fmla="*/ 5664542 w 7099876"/>
              <a:gd name="connsiteY7740" fmla="*/ 3458842 h 6802432"/>
              <a:gd name="connsiteX7741" fmla="*/ 5658689 w 7099876"/>
              <a:gd name="connsiteY7741" fmla="*/ 3460120 h 6802432"/>
              <a:gd name="connsiteX7742" fmla="*/ 5649418 w 7099876"/>
              <a:gd name="connsiteY7742" fmla="*/ 3468092 h 6802432"/>
              <a:gd name="connsiteX7743" fmla="*/ 5663064 w 7099876"/>
              <a:gd name="connsiteY7743" fmla="*/ 3475587 h 6802432"/>
              <a:gd name="connsiteX7744" fmla="*/ 5648193 w 7099876"/>
              <a:gd name="connsiteY7744" fmla="*/ 3473951 h 6802432"/>
              <a:gd name="connsiteX7745" fmla="*/ 5660616 w 7099876"/>
              <a:gd name="connsiteY7745" fmla="*/ 3487305 h 6802432"/>
              <a:gd name="connsiteX7746" fmla="*/ 5635654 w 7099876"/>
              <a:gd name="connsiteY7746" fmla="*/ 3497548 h 6802432"/>
              <a:gd name="connsiteX7747" fmla="*/ 5639817 w 7099876"/>
              <a:gd name="connsiteY7747" fmla="*/ 3500378 h 6802432"/>
              <a:gd name="connsiteX7748" fmla="*/ 5649183 w 7099876"/>
              <a:gd name="connsiteY7748" fmla="*/ 3502945 h 6802432"/>
              <a:gd name="connsiteX7749" fmla="*/ 5679894 w 7099876"/>
              <a:gd name="connsiteY7749" fmla="*/ 3463054 h 6802432"/>
              <a:gd name="connsiteX7750" fmla="*/ 5671631 w 7099876"/>
              <a:gd name="connsiteY7750" fmla="*/ 3460722 h 6802432"/>
              <a:gd name="connsiteX7751" fmla="*/ 2076920 w 7099876"/>
              <a:gd name="connsiteY7751" fmla="*/ 3442207 h 6802432"/>
              <a:gd name="connsiteX7752" fmla="*/ 2082733 w 7099876"/>
              <a:gd name="connsiteY7752" fmla="*/ 3449100 h 6802432"/>
              <a:gd name="connsiteX7753" fmla="*/ 2077526 w 7099876"/>
              <a:gd name="connsiteY7753" fmla="*/ 3447490 h 6802432"/>
              <a:gd name="connsiteX7754" fmla="*/ 2076920 w 7099876"/>
              <a:gd name="connsiteY7754" fmla="*/ 3442207 h 6802432"/>
              <a:gd name="connsiteX7755" fmla="*/ 6168282 w 7099876"/>
              <a:gd name="connsiteY7755" fmla="*/ 3441026 h 6802432"/>
              <a:gd name="connsiteX7756" fmla="*/ 6182856 w 7099876"/>
              <a:gd name="connsiteY7756" fmla="*/ 3455933 h 6802432"/>
              <a:gd name="connsiteX7757" fmla="*/ 6159625 w 7099876"/>
              <a:gd name="connsiteY7757" fmla="*/ 3453230 h 6802432"/>
              <a:gd name="connsiteX7758" fmla="*/ 6142162 w 7099876"/>
              <a:gd name="connsiteY7758" fmla="*/ 3442391 h 6802432"/>
              <a:gd name="connsiteX7759" fmla="*/ 6168282 w 7099876"/>
              <a:gd name="connsiteY7759" fmla="*/ 3441026 h 6802432"/>
              <a:gd name="connsiteX7760" fmla="*/ 1911990 w 7099876"/>
              <a:gd name="connsiteY7760" fmla="*/ 3439108 h 6802432"/>
              <a:gd name="connsiteX7761" fmla="*/ 1938046 w 7099876"/>
              <a:gd name="connsiteY7761" fmla="*/ 3470211 h 6802432"/>
              <a:gd name="connsiteX7762" fmla="*/ 1923498 w 7099876"/>
              <a:gd name="connsiteY7762" fmla="*/ 3461556 h 6802432"/>
              <a:gd name="connsiteX7763" fmla="*/ 1911990 w 7099876"/>
              <a:gd name="connsiteY7763" fmla="*/ 3439108 h 6802432"/>
              <a:gd name="connsiteX7764" fmla="*/ 1781268 w 7099876"/>
              <a:gd name="connsiteY7764" fmla="*/ 3433772 h 6802432"/>
              <a:gd name="connsiteX7765" fmla="*/ 1789156 w 7099876"/>
              <a:gd name="connsiteY7765" fmla="*/ 3445988 h 6802432"/>
              <a:gd name="connsiteX7766" fmla="*/ 1786330 w 7099876"/>
              <a:gd name="connsiteY7766" fmla="*/ 3446814 h 6802432"/>
              <a:gd name="connsiteX7767" fmla="*/ 1781268 w 7099876"/>
              <a:gd name="connsiteY7767" fmla="*/ 3433772 h 6802432"/>
              <a:gd name="connsiteX7768" fmla="*/ 6577896 w 7099876"/>
              <a:gd name="connsiteY7768" fmla="*/ 3419044 h 6802432"/>
              <a:gd name="connsiteX7769" fmla="*/ 6577041 w 7099876"/>
              <a:gd name="connsiteY7769" fmla="*/ 3420250 h 6802432"/>
              <a:gd name="connsiteX7770" fmla="*/ 6577040 w 7099876"/>
              <a:gd name="connsiteY7770" fmla="*/ 3420250 h 6802432"/>
              <a:gd name="connsiteX7771" fmla="*/ 5488234 w 7099876"/>
              <a:gd name="connsiteY7771" fmla="*/ 3413553 h 6802432"/>
              <a:gd name="connsiteX7772" fmla="*/ 5491142 w 7099876"/>
              <a:gd name="connsiteY7772" fmla="*/ 3424714 h 6802432"/>
              <a:gd name="connsiteX7773" fmla="*/ 5490491 w 7099876"/>
              <a:gd name="connsiteY7773" fmla="*/ 3434451 h 6802432"/>
              <a:gd name="connsiteX7774" fmla="*/ 5492730 w 7099876"/>
              <a:gd name="connsiteY7774" fmla="*/ 3434719 h 6802432"/>
              <a:gd name="connsiteX7775" fmla="*/ 5495166 w 7099876"/>
              <a:gd name="connsiteY7775" fmla="*/ 3443653 h 6802432"/>
              <a:gd name="connsiteX7776" fmla="*/ 5490719 w 7099876"/>
              <a:gd name="connsiteY7776" fmla="*/ 3445717 h 6802432"/>
              <a:gd name="connsiteX7777" fmla="*/ 5490791 w 7099876"/>
              <a:gd name="connsiteY7777" fmla="*/ 3446873 h 6802432"/>
              <a:gd name="connsiteX7778" fmla="*/ 5499890 w 7099876"/>
              <a:gd name="connsiteY7778" fmla="*/ 3455648 h 6802432"/>
              <a:gd name="connsiteX7779" fmla="*/ 5492660 w 7099876"/>
              <a:gd name="connsiteY7779" fmla="*/ 3453853 h 6802432"/>
              <a:gd name="connsiteX7780" fmla="*/ 5493895 w 7099876"/>
              <a:gd name="connsiteY7780" fmla="*/ 3455801 h 6802432"/>
              <a:gd name="connsiteX7781" fmla="*/ 5499224 w 7099876"/>
              <a:gd name="connsiteY7781" fmla="*/ 3458544 h 6802432"/>
              <a:gd name="connsiteX7782" fmla="*/ 5498780 w 7099876"/>
              <a:gd name="connsiteY7782" fmla="*/ 3459169 h 6802432"/>
              <a:gd name="connsiteX7783" fmla="*/ 5497329 w 7099876"/>
              <a:gd name="connsiteY7783" fmla="*/ 3461215 h 6802432"/>
              <a:gd name="connsiteX7784" fmla="*/ 5499812 w 7099876"/>
              <a:gd name="connsiteY7784" fmla="*/ 3465129 h 6802432"/>
              <a:gd name="connsiteX7785" fmla="*/ 5499631 w 7099876"/>
              <a:gd name="connsiteY7785" fmla="*/ 3465580 h 6802432"/>
              <a:gd name="connsiteX7786" fmla="*/ 5510676 w 7099876"/>
              <a:gd name="connsiteY7786" fmla="*/ 3471264 h 6802432"/>
              <a:gd name="connsiteX7787" fmla="*/ 5512819 w 7099876"/>
              <a:gd name="connsiteY7787" fmla="*/ 3472366 h 6802432"/>
              <a:gd name="connsiteX7788" fmla="*/ 5509270 w 7099876"/>
              <a:gd name="connsiteY7788" fmla="*/ 3477368 h 6802432"/>
              <a:gd name="connsiteX7789" fmla="*/ 5520943 w 7099876"/>
              <a:gd name="connsiteY7789" fmla="*/ 3477402 h 6802432"/>
              <a:gd name="connsiteX7790" fmla="*/ 5525380 w 7099876"/>
              <a:gd name="connsiteY7790" fmla="*/ 3479266 h 6802432"/>
              <a:gd name="connsiteX7791" fmla="*/ 5526775 w 7099876"/>
              <a:gd name="connsiteY7791" fmla="*/ 3472590 h 6802432"/>
              <a:gd name="connsiteX7792" fmla="*/ 5519953 w 7099876"/>
              <a:gd name="connsiteY7792" fmla="*/ 3468842 h 6802432"/>
              <a:gd name="connsiteX7793" fmla="*/ 5520769 w 7099876"/>
              <a:gd name="connsiteY7793" fmla="*/ 3464936 h 6802432"/>
              <a:gd name="connsiteX7794" fmla="*/ 5521994 w 7099876"/>
              <a:gd name="connsiteY7794" fmla="*/ 3459077 h 6802432"/>
              <a:gd name="connsiteX7795" fmla="*/ 5517619 w 7099876"/>
              <a:gd name="connsiteY7795" fmla="*/ 3443610 h 6802432"/>
              <a:gd name="connsiteX7796" fmla="*/ 5518844 w 7099876"/>
              <a:gd name="connsiteY7796" fmla="*/ 3437750 h 6802432"/>
              <a:gd name="connsiteX7797" fmla="*/ 5512837 w 7099876"/>
              <a:gd name="connsiteY7797" fmla="*/ 3430097 h 6802432"/>
              <a:gd name="connsiteX7798" fmla="*/ 5512805 w 7099876"/>
              <a:gd name="connsiteY7798" fmla="*/ 3430038 h 6802432"/>
              <a:gd name="connsiteX7799" fmla="*/ 5512300 w 7099876"/>
              <a:gd name="connsiteY7799" fmla="*/ 3429997 h 6802432"/>
              <a:gd name="connsiteX7800" fmla="*/ 5514561 w 7099876"/>
              <a:gd name="connsiteY7800" fmla="*/ 3440771 h 6802432"/>
              <a:gd name="connsiteX7801" fmla="*/ 5511009 w 7099876"/>
              <a:gd name="connsiteY7801" fmla="*/ 3445777 h 6802432"/>
              <a:gd name="connsiteX7802" fmla="*/ 5504468 w 7099876"/>
              <a:gd name="connsiteY7802" fmla="*/ 3421908 h 6802432"/>
              <a:gd name="connsiteX7803" fmla="*/ 5502317 w 7099876"/>
              <a:gd name="connsiteY7803" fmla="*/ 3420802 h 6802432"/>
              <a:gd name="connsiteX7804" fmla="*/ 6163966 w 7099876"/>
              <a:gd name="connsiteY7804" fmla="*/ 3411657 h 6802432"/>
              <a:gd name="connsiteX7805" fmla="*/ 6174699 w 7099876"/>
              <a:gd name="connsiteY7805" fmla="*/ 3431988 h 6802432"/>
              <a:gd name="connsiteX7806" fmla="*/ 6170858 w 7099876"/>
              <a:gd name="connsiteY7806" fmla="*/ 3431863 h 6802432"/>
              <a:gd name="connsiteX7807" fmla="*/ 6163966 w 7099876"/>
              <a:gd name="connsiteY7807" fmla="*/ 3411657 h 6802432"/>
              <a:gd name="connsiteX7808" fmla="*/ 6569562 w 7099876"/>
              <a:gd name="connsiteY7808" fmla="*/ 3410847 h 6802432"/>
              <a:gd name="connsiteX7809" fmla="*/ 6573464 w 7099876"/>
              <a:gd name="connsiteY7809" fmla="*/ 3413473 h 6802432"/>
              <a:gd name="connsiteX7810" fmla="*/ 6577040 w 7099876"/>
              <a:gd name="connsiteY7810" fmla="*/ 3420250 h 6802432"/>
              <a:gd name="connsiteX7811" fmla="*/ 6573620 w 7099876"/>
              <a:gd name="connsiteY7811" fmla="*/ 3425070 h 6802432"/>
              <a:gd name="connsiteX7812" fmla="*/ 6564757 w 7099876"/>
              <a:gd name="connsiteY7812" fmla="*/ 3413927 h 6802432"/>
              <a:gd name="connsiteX7813" fmla="*/ 6569562 w 7099876"/>
              <a:gd name="connsiteY7813" fmla="*/ 3410847 h 6802432"/>
              <a:gd name="connsiteX7814" fmla="*/ 6262937 w 7099876"/>
              <a:gd name="connsiteY7814" fmla="*/ 3402133 h 6802432"/>
              <a:gd name="connsiteX7815" fmla="*/ 6277837 w 7099876"/>
              <a:gd name="connsiteY7815" fmla="*/ 3416589 h 6802432"/>
              <a:gd name="connsiteX7816" fmla="*/ 6262937 w 7099876"/>
              <a:gd name="connsiteY7816" fmla="*/ 3402133 h 6802432"/>
              <a:gd name="connsiteX7817" fmla="*/ 5496213 w 7099876"/>
              <a:gd name="connsiteY7817" fmla="*/ 3400452 h 6802432"/>
              <a:gd name="connsiteX7818" fmla="*/ 5495706 w 7099876"/>
              <a:gd name="connsiteY7818" fmla="*/ 3401166 h 6802432"/>
              <a:gd name="connsiteX7819" fmla="*/ 5490823 w 7099876"/>
              <a:gd name="connsiteY7819" fmla="*/ 3408051 h 6802432"/>
              <a:gd name="connsiteX7820" fmla="*/ 5505869 w 7099876"/>
              <a:gd name="connsiteY7820" fmla="*/ 3415794 h 6802432"/>
              <a:gd name="connsiteX7821" fmla="*/ 5507990 w 7099876"/>
              <a:gd name="connsiteY7821" fmla="*/ 3416887 h 6802432"/>
              <a:gd name="connsiteX7822" fmla="*/ 5508871 w 7099876"/>
              <a:gd name="connsiteY7822" fmla="*/ 3412678 h 6802432"/>
              <a:gd name="connsiteX7823" fmla="*/ 5502608 w 7099876"/>
              <a:gd name="connsiteY7823" fmla="*/ 3406245 h 6802432"/>
              <a:gd name="connsiteX7824" fmla="*/ 5498513 w 7099876"/>
              <a:gd name="connsiteY7824" fmla="*/ 3403147 h 6802432"/>
              <a:gd name="connsiteX7825" fmla="*/ 5497411 w 7099876"/>
              <a:gd name="connsiteY7825" fmla="*/ 3402899 h 6802432"/>
              <a:gd name="connsiteX7826" fmla="*/ 5497469 w 7099876"/>
              <a:gd name="connsiteY7826" fmla="*/ 3402357 h 6802432"/>
              <a:gd name="connsiteX7827" fmla="*/ 5496041 w 7099876"/>
              <a:gd name="connsiteY7827" fmla="*/ 3401277 h 6802432"/>
              <a:gd name="connsiteX7828" fmla="*/ 6553472 w 7099876"/>
              <a:gd name="connsiteY7828" fmla="*/ 3398811 h 6802432"/>
              <a:gd name="connsiteX7829" fmla="*/ 6568392 w 7099876"/>
              <a:gd name="connsiteY7829" fmla="*/ 3408804 h 6802432"/>
              <a:gd name="connsiteX7830" fmla="*/ 6546759 w 7099876"/>
              <a:gd name="connsiteY7830" fmla="*/ 3403840 h 6802432"/>
              <a:gd name="connsiteX7831" fmla="*/ 6549967 w 7099876"/>
              <a:gd name="connsiteY7831" fmla="*/ 3399321 h 6802432"/>
              <a:gd name="connsiteX7832" fmla="*/ 6553472 w 7099876"/>
              <a:gd name="connsiteY7832" fmla="*/ 3398811 h 6802432"/>
              <a:gd name="connsiteX7833" fmla="*/ 5497925 w 7099876"/>
              <a:gd name="connsiteY7833" fmla="*/ 3398038 h 6802432"/>
              <a:gd name="connsiteX7834" fmla="*/ 5497167 w 7099876"/>
              <a:gd name="connsiteY7834" fmla="*/ 3399108 h 6802432"/>
              <a:gd name="connsiteX7835" fmla="*/ 5497833 w 7099876"/>
              <a:gd name="connsiteY7835" fmla="*/ 3398906 h 6802432"/>
              <a:gd name="connsiteX7836" fmla="*/ 1906349 w 7099876"/>
              <a:gd name="connsiteY7836" fmla="*/ 3397193 h 6802432"/>
              <a:gd name="connsiteX7837" fmla="*/ 1914235 w 7099876"/>
              <a:gd name="connsiteY7837" fmla="*/ 3409406 h 6802432"/>
              <a:gd name="connsiteX7838" fmla="*/ 1911598 w 7099876"/>
              <a:gd name="connsiteY7838" fmla="*/ 3410177 h 6802432"/>
              <a:gd name="connsiteX7839" fmla="*/ 1903712 w 7099876"/>
              <a:gd name="connsiteY7839" fmla="*/ 3397965 h 6802432"/>
              <a:gd name="connsiteX7840" fmla="*/ 1906349 w 7099876"/>
              <a:gd name="connsiteY7840" fmla="*/ 3397193 h 6802432"/>
              <a:gd name="connsiteX7841" fmla="*/ 1914261 w 7099876"/>
              <a:gd name="connsiteY7841" fmla="*/ 3394879 h 6802432"/>
              <a:gd name="connsiteX7842" fmla="*/ 1943172 w 7099876"/>
              <a:gd name="connsiteY7842" fmla="*/ 3444510 h 6802432"/>
              <a:gd name="connsiteX7843" fmla="*/ 1914235 w 7099876"/>
              <a:gd name="connsiteY7843" fmla="*/ 3409406 h 6802432"/>
              <a:gd name="connsiteX7844" fmla="*/ 1914261 w 7099876"/>
              <a:gd name="connsiteY7844" fmla="*/ 3394879 h 6802432"/>
              <a:gd name="connsiteX7845" fmla="*/ 5451544 w 7099876"/>
              <a:gd name="connsiteY7845" fmla="*/ 3359420 h 6802432"/>
              <a:gd name="connsiteX7846" fmla="*/ 5452174 w 7099876"/>
              <a:gd name="connsiteY7846" fmla="*/ 3359962 h 6802432"/>
              <a:gd name="connsiteX7847" fmla="*/ 5452407 w 7099876"/>
              <a:gd name="connsiteY7847" fmla="*/ 3359632 h 6802432"/>
              <a:gd name="connsiteX7848" fmla="*/ 5451953 w 7099876"/>
              <a:gd name="connsiteY7848" fmla="*/ 3357467 h 6802432"/>
              <a:gd name="connsiteX7849" fmla="*/ 5453438 w 7099876"/>
              <a:gd name="connsiteY7849" fmla="*/ 3358179 h 6802432"/>
              <a:gd name="connsiteX7850" fmla="*/ 5453799 w 7099876"/>
              <a:gd name="connsiteY7850" fmla="*/ 3357670 h 6802432"/>
              <a:gd name="connsiteX7851" fmla="*/ 2080225 w 7099876"/>
              <a:gd name="connsiteY7851" fmla="*/ 3354235 h 6802432"/>
              <a:gd name="connsiteX7852" fmla="*/ 2122035 w 7099876"/>
              <a:gd name="connsiteY7852" fmla="*/ 3368388 h 6802432"/>
              <a:gd name="connsiteX7853" fmla="*/ 2082939 w 7099876"/>
              <a:gd name="connsiteY7853" fmla="*/ 3377901 h 6802432"/>
              <a:gd name="connsiteX7854" fmla="*/ 2080225 w 7099876"/>
              <a:gd name="connsiteY7854" fmla="*/ 3354235 h 6802432"/>
              <a:gd name="connsiteX7855" fmla="*/ 5460695 w 7099876"/>
              <a:gd name="connsiteY7855" fmla="*/ 3339630 h 6802432"/>
              <a:gd name="connsiteX7856" fmla="*/ 5465397 w 7099876"/>
              <a:gd name="connsiteY7856" fmla="*/ 3342058 h 6802432"/>
              <a:gd name="connsiteX7857" fmla="*/ 5460559 w 7099876"/>
              <a:gd name="connsiteY7857" fmla="*/ 3343052 h 6802432"/>
              <a:gd name="connsiteX7858" fmla="*/ 5460695 w 7099876"/>
              <a:gd name="connsiteY7858" fmla="*/ 3339630 h 6802432"/>
              <a:gd name="connsiteX7859" fmla="*/ 1989909 w 7099876"/>
              <a:gd name="connsiteY7859" fmla="*/ 3325965 h 6802432"/>
              <a:gd name="connsiteX7860" fmla="*/ 1990635 w 7099876"/>
              <a:gd name="connsiteY7860" fmla="*/ 3332306 h 6802432"/>
              <a:gd name="connsiteX7861" fmla="*/ 1970412 w 7099876"/>
              <a:gd name="connsiteY7861" fmla="*/ 3331146 h 6802432"/>
              <a:gd name="connsiteX7862" fmla="*/ 1989909 w 7099876"/>
              <a:gd name="connsiteY7862" fmla="*/ 3325965 h 6802432"/>
              <a:gd name="connsiteX7863" fmla="*/ 5679622 w 7099876"/>
              <a:gd name="connsiteY7863" fmla="*/ 3323556 h 6802432"/>
              <a:gd name="connsiteX7864" fmla="*/ 5677173 w 7099876"/>
              <a:gd name="connsiteY7864" fmla="*/ 3335276 h 6802432"/>
              <a:gd name="connsiteX7865" fmla="*/ 5684813 w 7099876"/>
              <a:gd name="connsiteY7865" fmla="*/ 3335117 h 6802432"/>
              <a:gd name="connsiteX7866" fmla="*/ 5686444 w 7099876"/>
              <a:gd name="connsiteY7866" fmla="*/ 3327303 h 6802432"/>
              <a:gd name="connsiteX7867" fmla="*/ 5679622 w 7099876"/>
              <a:gd name="connsiteY7867" fmla="*/ 3323556 h 6802432"/>
              <a:gd name="connsiteX7868" fmla="*/ 5433486 w 7099876"/>
              <a:gd name="connsiteY7868" fmla="*/ 3303752 h 6802432"/>
              <a:gd name="connsiteX7869" fmla="*/ 5434794 w 7099876"/>
              <a:gd name="connsiteY7869" fmla="*/ 3307044 h 6802432"/>
              <a:gd name="connsiteX7870" fmla="*/ 5434516 w 7099876"/>
              <a:gd name="connsiteY7870" fmla="*/ 3306988 h 6802432"/>
              <a:gd name="connsiteX7871" fmla="*/ 5439783 w 7099876"/>
              <a:gd name="connsiteY7871" fmla="*/ 3311049 h 6802432"/>
              <a:gd name="connsiteX7872" fmla="*/ 5431191 w 7099876"/>
              <a:gd name="connsiteY7872" fmla="*/ 3311228 h 6802432"/>
              <a:gd name="connsiteX7873" fmla="*/ 5445245 w 7099876"/>
              <a:gd name="connsiteY7873" fmla="*/ 3316769 h 6802432"/>
              <a:gd name="connsiteX7874" fmla="*/ 5437605 w 7099876"/>
              <a:gd name="connsiteY7874" fmla="*/ 3316927 h 6802432"/>
              <a:gd name="connsiteX7875" fmla="*/ 5450435 w 7099876"/>
              <a:gd name="connsiteY7875" fmla="*/ 3328329 h 6802432"/>
              <a:gd name="connsiteX7876" fmla="*/ 5453176 w 7099876"/>
              <a:gd name="connsiteY7876" fmla="*/ 3351607 h 6802432"/>
              <a:gd name="connsiteX7877" fmla="*/ 5453585 w 7099876"/>
              <a:gd name="connsiteY7877" fmla="*/ 3349654 h 6802432"/>
              <a:gd name="connsiteX7878" fmla="*/ 5452769 w 7099876"/>
              <a:gd name="connsiteY7878" fmla="*/ 3353561 h 6802432"/>
              <a:gd name="connsiteX7879" fmla="*/ 5455853 w 7099876"/>
              <a:gd name="connsiteY7879" fmla="*/ 3354777 h 6802432"/>
              <a:gd name="connsiteX7880" fmla="*/ 5456103 w 7099876"/>
              <a:gd name="connsiteY7880" fmla="*/ 3354422 h 6802432"/>
              <a:gd name="connsiteX7881" fmla="*/ 5456830 w 7099876"/>
              <a:gd name="connsiteY7881" fmla="*/ 3355163 h 6802432"/>
              <a:gd name="connsiteX7882" fmla="*/ 5459797 w 7099876"/>
              <a:gd name="connsiteY7882" fmla="*/ 3356331 h 6802432"/>
              <a:gd name="connsiteX7883" fmla="*/ 5466824 w 7099876"/>
              <a:gd name="connsiteY7883" fmla="*/ 3359103 h 6802432"/>
              <a:gd name="connsiteX7884" fmla="*/ 5459963 w 7099876"/>
              <a:gd name="connsiteY7884" fmla="*/ 3358348 h 6802432"/>
              <a:gd name="connsiteX7885" fmla="*/ 5467994 w 7099876"/>
              <a:gd name="connsiteY7885" fmla="*/ 3366515 h 6802432"/>
              <a:gd name="connsiteX7886" fmla="*/ 5469693 w 7099876"/>
              <a:gd name="connsiteY7886" fmla="*/ 3368243 h 6802432"/>
              <a:gd name="connsiteX7887" fmla="*/ 5466721 w 7099876"/>
              <a:gd name="connsiteY7887" fmla="*/ 3372434 h 6802432"/>
              <a:gd name="connsiteX7888" fmla="*/ 5470089 w 7099876"/>
              <a:gd name="connsiteY7888" fmla="*/ 3375321 h 6802432"/>
              <a:gd name="connsiteX7889" fmla="*/ 5461518 w 7099876"/>
              <a:gd name="connsiteY7889" fmla="*/ 3384494 h 6802432"/>
              <a:gd name="connsiteX7890" fmla="*/ 5481824 w 7099876"/>
              <a:gd name="connsiteY7890" fmla="*/ 3387644 h 6802432"/>
              <a:gd name="connsiteX7891" fmla="*/ 5484280 w 7099876"/>
              <a:gd name="connsiteY7891" fmla="*/ 3384181 h 6802432"/>
              <a:gd name="connsiteX7892" fmla="*/ 5487832 w 7099876"/>
              <a:gd name="connsiteY7892" fmla="*/ 3379175 h 6802432"/>
              <a:gd name="connsiteX7893" fmla="*/ 5488101 w 7099876"/>
              <a:gd name="connsiteY7893" fmla="*/ 3378795 h 6802432"/>
              <a:gd name="connsiteX7894" fmla="*/ 5486068 w 7099876"/>
              <a:gd name="connsiteY7894" fmla="*/ 3376203 h 6802432"/>
              <a:gd name="connsiteX7895" fmla="*/ 5483652 w 7099876"/>
              <a:gd name="connsiteY7895" fmla="*/ 3372186 h 6802432"/>
              <a:gd name="connsiteX7896" fmla="*/ 5481453 w 7099876"/>
              <a:gd name="connsiteY7896" fmla="*/ 3371620 h 6802432"/>
              <a:gd name="connsiteX7897" fmla="*/ 5474187 w 7099876"/>
              <a:gd name="connsiteY7897" fmla="*/ 3365318 h 6802432"/>
              <a:gd name="connsiteX7898" fmla="*/ 5475964 w 7099876"/>
              <a:gd name="connsiteY7898" fmla="*/ 3362815 h 6802432"/>
              <a:gd name="connsiteX7899" fmla="*/ 5477077 w 7099876"/>
              <a:gd name="connsiteY7899" fmla="*/ 3361245 h 6802432"/>
              <a:gd name="connsiteX7900" fmla="*/ 5476292 w 7099876"/>
              <a:gd name="connsiteY7900" fmla="*/ 3359940 h 6802432"/>
              <a:gd name="connsiteX7901" fmla="*/ 5467809 w 7099876"/>
              <a:gd name="connsiteY7901" fmla="*/ 3357764 h 6802432"/>
              <a:gd name="connsiteX7902" fmla="*/ 5460542 w 7099876"/>
              <a:gd name="connsiteY7902" fmla="*/ 3351461 h 6802432"/>
              <a:gd name="connsiteX7903" fmla="*/ 5464094 w 7099876"/>
              <a:gd name="connsiteY7903" fmla="*/ 3346454 h 6802432"/>
              <a:gd name="connsiteX7904" fmla="*/ 5465870 w 7099876"/>
              <a:gd name="connsiteY7904" fmla="*/ 3343951 h 6802432"/>
              <a:gd name="connsiteX7905" fmla="*/ 5466444 w 7099876"/>
              <a:gd name="connsiteY7905" fmla="*/ 3343141 h 6802432"/>
              <a:gd name="connsiteX7906" fmla="*/ 5453700 w 7099876"/>
              <a:gd name="connsiteY7906" fmla="*/ 3312703 h 6802432"/>
              <a:gd name="connsiteX7907" fmla="*/ 5446878 w 7099876"/>
              <a:gd name="connsiteY7907" fmla="*/ 3308957 h 6802432"/>
              <a:gd name="connsiteX7908" fmla="*/ 5445154 w 7099876"/>
              <a:gd name="connsiteY7908" fmla="*/ 3308467 h 6802432"/>
              <a:gd name="connsiteX7909" fmla="*/ 5439565 w 7099876"/>
              <a:gd name="connsiteY7909" fmla="*/ 3307761 h 6802432"/>
              <a:gd name="connsiteX7910" fmla="*/ 5441934 w 7099876"/>
              <a:gd name="connsiteY7910" fmla="*/ 3307553 h 6802432"/>
              <a:gd name="connsiteX7911" fmla="*/ 5439697 w 7099876"/>
              <a:gd name="connsiteY7911" fmla="*/ 3306918 h 6802432"/>
              <a:gd name="connsiteX7912" fmla="*/ 6480830 w 7099876"/>
              <a:gd name="connsiteY7912" fmla="*/ 3295872 h 6802432"/>
              <a:gd name="connsiteX7913" fmla="*/ 6477412 w 7099876"/>
              <a:gd name="connsiteY7913" fmla="*/ 3300691 h 6802432"/>
              <a:gd name="connsiteX7914" fmla="*/ 6473991 w 7099876"/>
              <a:gd name="connsiteY7914" fmla="*/ 3305515 h 6802432"/>
              <a:gd name="connsiteX7915" fmla="*/ 6452145 w 7099876"/>
              <a:gd name="connsiteY7915" fmla="*/ 3300851 h 6802432"/>
              <a:gd name="connsiteX7916" fmla="*/ 6455566 w 7099876"/>
              <a:gd name="connsiteY7916" fmla="*/ 3296031 h 6802432"/>
              <a:gd name="connsiteX7917" fmla="*/ 6480830 w 7099876"/>
              <a:gd name="connsiteY7917" fmla="*/ 3295872 h 6802432"/>
              <a:gd name="connsiteX7918" fmla="*/ 6504923 w 7099876"/>
              <a:gd name="connsiteY7918" fmla="*/ 3293873 h 6802432"/>
              <a:gd name="connsiteX7919" fmla="*/ 6522140 w 7099876"/>
              <a:gd name="connsiteY7919" fmla="*/ 3302734 h 6802432"/>
              <a:gd name="connsiteX7920" fmla="*/ 6518591 w 7099876"/>
              <a:gd name="connsiteY7920" fmla="*/ 3307734 h 6802432"/>
              <a:gd name="connsiteX7921" fmla="*/ 6515045 w 7099876"/>
              <a:gd name="connsiteY7921" fmla="*/ 3312733 h 6802432"/>
              <a:gd name="connsiteX7922" fmla="*/ 6497831 w 7099876"/>
              <a:gd name="connsiteY7922" fmla="*/ 3303873 h 6802432"/>
              <a:gd name="connsiteX7923" fmla="*/ 6501378 w 7099876"/>
              <a:gd name="connsiteY7923" fmla="*/ 3298875 h 6802432"/>
              <a:gd name="connsiteX7924" fmla="*/ 6504923 w 7099876"/>
              <a:gd name="connsiteY7924" fmla="*/ 3293873 h 6802432"/>
              <a:gd name="connsiteX7925" fmla="*/ 2092454 w 7099876"/>
              <a:gd name="connsiteY7925" fmla="*/ 3285668 h 6802432"/>
              <a:gd name="connsiteX7926" fmla="*/ 2094394 w 7099876"/>
              <a:gd name="connsiteY7926" fmla="*/ 3302573 h 6802432"/>
              <a:gd name="connsiteX7927" fmla="*/ 2092454 w 7099876"/>
              <a:gd name="connsiteY7927" fmla="*/ 3285668 h 6802432"/>
              <a:gd name="connsiteX7928" fmla="*/ 6470100 w 7099876"/>
              <a:gd name="connsiteY7928" fmla="*/ 3275541 h 6802432"/>
              <a:gd name="connsiteX7929" fmla="*/ 6466528 w 7099876"/>
              <a:gd name="connsiteY7929" fmla="*/ 3289437 h 6802432"/>
              <a:gd name="connsiteX7930" fmla="*/ 6443979 w 7099876"/>
              <a:gd name="connsiteY7930" fmla="*/ 3276904 h 6802432"/>
              <a:gd name="connsiteX7931" fmla="*/ 6466252 w 7099876"/>
              <a:gd name="connsiteY7931" fmla="*/ 3280965 h 6802432"/>
              <a:gd name="connsiteX7932" fmla="*/ 6470100 w 7099876"/>
              <a:gd name="connsiteY7932" fmla="*/ 3275541 h 6802432"/>
              <a:gd name="connsiteX7933" fmla="*/ 6571274 w 7099876"/>
              <a:gd name="connsiteY7933" fmla="*/ 3266594 h 6802432"/>
              <a:gd name="connsiteX7934" fmla="*/ 6581399 w 7099876"/>
              <a:gd name="connsiteY7934" fmla="*/ 3285456 h 6802432"/>
              <a:gd name="connsiteX7935" fmla="*/ 6577852 w 7099876"/>
              <a:gd name="connsiteY7935" fmla="*/ 3290455 h 6802432"/>
              <a:gd name="connsiteX7936" fmla="*/ 6574306 w 7099876"/>
              <a:gd name="connsiteY7936" fmla="*/ 3295456 h 6802432"/>
              <a:gd name="connsiteX7937" fmla="*/ 6584427 w 7099876"/>
              <a:gd name="connsiteY7937" fmla="*/ 3314317 h 6802432"/>
              <a:gd name="connsiteX7938" fmla="*/ 6560119 w 7099876"/>
              <a:gd name="connsiteY7938" fmla="*/ 3315456 h 6802432"/>
              <a:gd name="connsiteX7939" fmla="*/ 6556573 w 7099876"/>
              <a:gd name="connsiteY7939" fmla="*/ 3320456 h 6802432"/>
              <a:gd name="connsiteX7940" fmla="*/ 6542901 w 7099876"/>
              <a:gd name="connsiteY7940" fmla="*/ 3306593 h 6802432"/>
              <a:gd name="connsiteX7941" fmla="*/ 6546446 w 7099876"/>
              <a:gd name="connsiteY7941" fmla="*/ 3301593 h 6802432"/>
              <a:gd name="connsiteX7942" fmla="*/ 6570759 w 7099876"/>
              <a:gd name="connsiteY7942" fmla="*/ 3300456 h 6802432"/>
              <a:gd name="connsiteX7943" fmla="*/ 6549994 w 7099876"/>
              <a:gd name="connsiteY7943" fmla="*/ 3296594 h 6802432"/>
              <a:gd name="connsiteX7944" fmla="*/ 6532779 w 7099876"/>
              <a:gd name="connsiteY7944" fmla="*/ 3287735 h 6802432"/>
              <a:gd name="connsiteX7945" fmla="*/ 6529232 w 7099876"/>
              <a:gd name="connsiteY7945" fmla="*/ 3292734 h 6802432"/>
              <a:gd name="connsiteX7946" fmla="*/ 6512017 w 7099876"/>
              <a:gd name="connsiteY7946" fmla="*/ 3283873 h 6802432"/>
              <a:gd name="connsiteX7947" fmla="*/ 6515563 w 7099876"/>
              <a:gd name="connsiteY7947" fmla="*/ 3278873 h 6802432"/>
              <a:gd name="connsiteX7948" fmla="*/ 6536326 w 7099876"/>
              <a:gd name="connsiteY7948" fmla="*/ 3282734 h 6802432"/>
              <a:gd name="connsiteX7949" fmla="*/ 6539872 w 7099876"/>
              <a:gd name="connsiteY7949" fmla="*/ 3277733 h 6802432"/>
              <a:gd name="connsiteX7950" fmla="*/ 6564180 w 7099876"/>
              <a:gd name="connsiteY7950" fmla="*/ 3276594 h 6802432"/>
              <a:gd name="connsiteX7951" fmla="*/ 6567728 w 7099876"/>
              <a:gd name="connsiteY7951" fmla="*/ 3271594 h 6802432"/>
              <a:gd name="connsiteX7952" fmla="*/ 6571274 w 7099876"/>
              <a:gd name="connsiteY7952" fmla="*/ 3266594 h 6802432"/>
              <a:gd name="connsiteX7953" fmla="*/ 6531311 w 7099876"/>
              <a:gd name="connsiteY7953" fmla="*/ 3260157 h 6802432"/>
              <a:gd name="connsiteX7954" fmla="*/ 6549738 w 7099876"/>
              <a:gd name="connsiteY7954" fmla="*/ 3269639 h 6802432"/>
              <a:gd name="connsiteX7955" fmla="*/ 6545891 w 7099876"/>
              <a:gd name="connsiteY7955" fmla="*/ 3275063 h 6802432"/>
              <a:gd name="connsiteX7956" fmla="*/ 6527465 w 7099876"/>
              <a:gd name="connsiteY7956" fmla="*/ 3265580 h 6802432"/>
              <a:gd name="connsiteX7957" fmla="*/ 6531311 w 7099876"/>
              <a:gd name="connsiteY7957" fmla="*/ 3260157 h 6802432"/>
              <a:gd name="connsiteX7958" fmla="*/ 5687975 w 7099876"/>
              <a:gd name="connsiteY7958" fmla="*/ 3260119 h 6802432"/>
              <a:gd name="connsiteX7959" fmla="*/ 5686285 w 7099876"/>
              <a:gd name="connsiteY7959" fmla="*/ 3262501 h 6802432"/>
              <a:gd name="connsiteX7960" fmla="*/ 5682826 w 7099876"/>
              <a:gd name="connsiteY7960" fmla="*/ 3261043 h 6802432"/>
              <a:gd name="connsiteX7961" fmla="*/ 5685832 w 7099876"/>
              <a:gd name="connsiteY7961" fmla="*/ 3266545 h 6802432"/>
              <a:gd name="connsiteX7962" fmla="*/ 5686131 w 7099876"/>
              <a:gd name="connsiteY7962" fmla="*/ 3268064 h 6802432"/>
              <a:gd name="connsiteX7963" fmla="*/ 5693134 w 7099876"/>
              <a:gd name="connsiteY7963" fmla="*/ 3269391 h 6802432"/>
              <a:gd name="connsiteX7964" fmla="*/ 5703480 w 7099876"/>
              <a:gd name="connsiteY7964" fmla="*/ 3271351 h 6802432"/>
              <a:gd name="connsiteX7965" fmla="*/ 5696631 w 7099876"/>
              <a:gd name="connsiteY7965" fmla="*/ 3264462 h 6802432"/>
              <a:gd name="connsiteX7966" fmla="*/ 5694705 w 7099876"/>
              <a:gd name="connsiteY7966" fmla="*/ 3262522 h 6802432"/>
              <a:gd name="connsiteX7967" fmla="*/ 5692103 w 7099876"/>
              <a:gd name="connsiteY7967" fmla="*/ 3261276 h 6802432"/>
              <a:gd name="connsiteX7968" fmla="*/ 6224371 w 7099876"/>
              <a:gd name="connsiteY7968" fmla="*/ 3258684 h 6802432"/>
              <a:gd name="connsiteX7969" fmla="*/ 6229087 w 7099876"/>
              <a:gd name="connsiteY7969" fmla="*/ 3266018 h 6802432"/>
              <a:gd name="connsiteX7970" fmla="*/ 6229067 w 7099876"/>
              <a:gd name="connsiteY7970" fmla="*/ 3266033 h 6802432"/>
              <a:gd name="connsiteX7971" fmla="*/ 2089057 w 7099876"/>
              <a:gd name="connsiteY7971" fmla="*/ 3256088 h 6802432"/>
              <a:gd name="connsiteX7972" fmla="*/ 2089784 w 7099876"/>
              <a:gd name="connsiteY7972" fmla="*/ 3262426 h 6802432"/>
              <a:gd name="connsiteX7973" fmla="*/ 2069561 w 7099876"/>
              <a:gd name="connsiteY7973" fmla="*/ 3261266 h 6802432"/>
              <a:gd name="connsiteX7974" fmla="*/ 2089057 w 7099876"/>
              <a:gd name="connsiteY7974" fmla="*/ 3256088 h 6802432"/>
              <a:gd name="connsiteX7975" fmla="*/ 6539386 w 7099876"/>
              <a:gd name="connsiteY7975" fmla="*/ 3253207 h 6802432"/>
              <a:gd name="connsiteX7976" fmla="*/ 6557432 w 7099876"/>
              <a:gd name="connsiteY7976" fmla="*/ 3258791 h 6802432"/>
              <a:gd name="connsiteX7977" fmla="*/ 6531311 w 7099876"/>
              <a:gd name="connsiteY7977" fmla="*/ 3260157 h 6802432"/>
              <a:gd name="connsiteX7978" fmla="*/ 6535159 w 7099876"/>
              <a:gd name="connsiteY7978" fmla="*/ 3254734 h 6802432"/>
              <a:gd name="connsiteX7979" fmla="*/ 6539386 w 7099876"/>
              <a:gd name="connsiteY7979" fmla="*/ 3253207 h 6802432"/>
              <a:gd name="connsiteX7980" fmla="*/ 5681894 w 7099876"/>
              <a:gd name="connsiteY7980" fmla="*/ 3239888 h 6802432"/>
              <a:gd name="connsiteX7981" fmla="*/ 5687227 w 7099876"/>
              <a:gd name="connsiteY7981" fmla="*/ 3242445 h 6802432"/>
              <a:gd name="connsiteX7982" fmla="*/ 5688715 w 7099876"/>
              <a:gd name="connsiteY7982" fmla="*/ 3243635 h 6802432"/>
              <a:gd name="connsiteX7983" fmla="*/ 5695133 w 7099876"/>
              <a:gd name="connsiteY7983" fmla="*/ 3249336 h 6802432"/>
              <a:gd name="connsiteX7984" fmla="*/ 5713045 w 7099876"/>
              <a:gd name="connsiteY7984" fmla="*/ 3255509 h 6802432"/>
              <a:gd name="connsiteX7985" fmla="*/ 5715833 w 7099876"/>
              <a:gd name="connsiteY7985" fmla="*/ 3251577 h 6802432"/>
              <a:gd name="connsiteX7986" fmla="*/ 5716274 w 7099876"/>
              <a:gd name="connsiteY7986" fmla="*/ 3250956 h 6802432"/>
              <a:gd name="connsiteX7987" fmla="*/ 5719799 w 7099876"/>
              <a:gd name="connsiteY7987" fmla="*/ 3245985 h 6802432"/>
              <a:gd name="connsiteX7988" fmla="*/ 5710146 w 7099876"/>
              <a:gd name="connsiteY7988" fmla="*/ 3241865 h 6802432"/>
              <a:gd name="connsiteX7989" fmla="*/ 5703739 w 7099876"/>
              <a:gd name="connsiteY7989" fmla="*/ 3241660 h 6802432"/>
              <a:gd name="connsiteX7990" fmla="*/ 5703180 w 7099876"/>
              <a:gd name="connsiteY7990" fmla="*/ 3247223 h 6802432"/>
              <a:gd name="connsiteX7991" fmla="*/ 5689672 w 7099876"/>
              <a:gd name="connsiteY7991" fmla="*/ 3243616 h 6802432"/>
              <a:gd name="connsiteX7992" fmla="*/ 5687227 w 7099876"/>
              <a:gd name="connsiteY7992" fmla="*/ 3242445 h 6802432"/>
              <a:gd name="connsiteX7993" fmla="*/ 5685459 w 7099876"/>
              <a:gd name="connsiteY7993" fmla="*/ 3241030 h 6802432"/>
              <a:gd name="connsiteX7994" fmla="*/ 5681894 w 7099876"/>
              <a:gd name="connsiteY7994" fmla="*/ 3239888 h 6802432"/>
              <a:gd name="connsiteX7995" fmla="*/ 6618575 w 7099876"/>
              <a:gd name="connsiteY7995" fmla="*/ 3237188 h 6802432"/>
              <a:gd name="connsiteX7996" fmla="*/ 6634081 w 7099876"/>
              <a:gd name="connsiteY7996" fmla="*/ 3244317 h 6802432"/>
              <a:gd name="connsiteX7997" fmla="*/ 6630534 w 7099876"/>
              <a:gd name="connsiteY7997" fmla="*/ 3249316 h 6802432"/>
              <a:gd name="connsiteX7998" fmla="*/ 6613319 w 7099876"/>
              <a:gd name="connsiteY7998" fmla="*/ 3240457 h 6802432"/>
              <a:gd name="connsiteX7999" fmla="*/ 6618575 w 7099876"/>
              <a:gd name="connsiteY7999" fmla="*/ 3237188 h 6802432"/>
              <a:gd name="connsiteX8000" fmla="*/ 6533815 w 7099876"/>
              <a:gd name="connsiteY8000" fmla="*/ 3220012 h 6802432"/>
              <a:gd name="connsiteX8001" fmla="*/ 6543937 w 7099876"/>
              <a:gd name="connsiteY8001" fmla="*/ 3238873 h 6802432"/>
              <a:gd name="connsiteX8002" fmla="*/ 6540390 w 7099876"/>
              <a:gd name="connsiteY8002" fmla="*/ 3243874 h 6802432"/>
              <a:gd name="connsiteX8003" fmla="*/ 6533815 w 7099876"/>
              <a:gd name="connsiteY8003" fmla="*/ 3220012 h 6802432"/>
              <a:gd name="connsiteX8004" fmla="*/ 2066792 w 7099876"/>
              <a:gd name="connsiteY8004" fmla="*/ 3207931 h 6802432"/>
              <a:gd name="connsiteX8005" fmla="*/ 2083644 w 7099876"/>
              <a:gd name="connsiteY8005" fmla="*/ 3208898 h 6802432"/>
              <a:gd name="connsiteX8006" fmla="*/ 2084291 w 7099876"/>
              <a:gd name="connsiteY8006" fmla="*/ 3214533 h 6802432"/>
              <a:gd name="connsiteX8007" fmla="*/ 2084937 w 7099876"/>
              <a:gd name="connsiteY8007" fmla="*/ 3220168 h 6802432"/>
              <a:gd name="connsiteX8008" fmla="*/ 2061682 w 7099876"/>
              <a:gd name="connsiteY8008" fmla="*/ 3218134 h 6802432"/>
              <a:gd name="connsiteX8009" fmla="*/ 2050582 w 7099876"/>
              <a:gd name="connsiteY8009" fmla="*/ 3212600 h 6802432"/>
              <a:gd name="connsiteX8010" fmla="*/ 2066792 w 7099876"/>
              <a:gd name="connsiteY8010" fmla="*/ 3207931 h 6802432"/>
              <a:gd name="connsiteX8011" fmla="*/ 6208109 w 7099876"/>
              <a:gd name="connsiteY8011" fmla="*/ 3204459 h 6802432"/>
              <a:gd name="connsiteX8012" fmla="*/ 6215991 w 7099876"/>
              <a:gd name="connsiteY8012" fmla="*/ 3208304 h 6802432"/>
              <a:gd name="connsiteX8013" fmla="*/ 6212464 w 7099876"/>
              <a:gd name="connsiteY8013" fmla="*/ 3213276 h 6802432"/>
              <a:gd name="connsiteX8014" fmla="*/ 6208938 w 7099876"/>
              <a:gd name="connsiteY8014" fmla="*/ 3218247 h 6802432"/>
              <a:gd name="connsiteX8015" fmla="*/ 6205556 w 7099876"/>
              <a:gd name="connsiteY8015" fmla="*/ 3209720 h 6802432"/>
              <a:gd name="connsiteX8016" fmla="*/ 6208109 w 7099876"/>
              <a:gd name="connsiteY8016" fmla="*/ 3204459 h 6802432"/>
              <a:gd name="connsiteX8017" fmla="*/ 6268684 w 7099876"/>
              <a:gd name="connsiteY8017" fmla="*/ 3199020 h 6802432"/>
              <a:gd name="connsiteX8018" fmla="*/ 6258229 w 7099876"/>
              <a:gd name="connsiteY8018" fmla="*/ 3243308 h 6802432"/>
              <a:gd name="connsiteX8019" fmla="*/ 6243472 w 7099876"/>
              <a:gd name="connsiteY8019" fmla="*/ 3241213 h 6802432"/>
              <a:gd name="connsiteX8020" fmla="*/ 6255777 w 7099876"/>
              <a:gd name="connsiteY8020" fmla="*/ 3247547 h 6802432"/>
              <a:gd name="connsiteX8021" fmla="*/ 6252231 w 7099876"/>
              <a:gd name="connsiteY8021" fmla="*/ 3252547 h 6802432"/>
              <a:gd name="connsiteX8022" fmla="*/ 6227918 w 7099876"/>
              <a:gd name="connsiteY8022" fmla="*/ 3253684 h 6802432"/>
              <a:gd name="connsiteX8023" fmla="*/ 6231466 w 7099876"/>
              <a:gd name="connsiteY8023" fmla="*/ 3248683 h 6802432"/>
              <a:gd name="connsiteX8024" fmla="*/ 6238558 w 7099876"/>
              <a:gd name="connsiteY8024" fmla="*/ 3238684 h 6802432"/>
              <a:gd name="connsiteX8025" fmla="*/ 6240017 w 7099876"/>
              <a:gd name="connsiteY8025" fmla="*/ 3239434 h 6802432"/>
              <a:gd name="connsiteX8026" fmla="*/ 6242874 w 7099876"/>
              <a:gd name="connsiteY8026" fmla="*/ 3235405 h 6802432"/>
              <a:gd name="connsiteX8027" fmla="*/ 6223834 w 7099876"/>
              <a:gd name="connsiteY8027" fmla="*/ 3232701 h 6802432"/>
              <a:gd name="connsiteX8028" fmla="*/ 6227520 w 7099876"/>
              <a:gd name="connsiteY8028" fmla="*/ 3227502 h 6802432"/>
              <a:gd name="connsiteX8029" fmla="*/ 6246561 w 7099876"/>
              <a:gd name="connsiteY8029" fmla="*/ 3230207 h 6802432"/>
              <a:gd name="connsiteX8030" fmla="*/ 6231207 w 7099876"/>
              <a:gd name="connsiteY8030" fmla="*/ 3222305 h 6802432"/>
              <a:gd name="connsiteX8031" fmla="*/ 6242269 w 7099876"/>
              <a:gd name="connsiteY8031" fmla="*/ 3206712 h 6802432"/>
              <a:gd name="connsiteX8032" fmla="*/ 6268684 w 7099876"/>
              <a:gd name="connsiteY8032" fmla="*/ 3199020 h 6802432"/>
              <a:gd name="connsiteX8033" fmla="*/ 1972172 w 7099876"/>
              <a:gd name="connsiteY8033" fmla="*/ 3190801 h 6802432"/>
              <a:gd name="connsiteX8034" fmla="*/ 1991472 w 7099876"/>
              <a:gd name="connsiteY8034" fmla="*/ 3203357 h 6802432"/>
              <a:gd name="connsiteX8035" fmla="*/ 1974816 w 7099876"/>
              <a:gd name="connsiteY8035" fmla="*/ 3213851 h 6802432"/>
              <a:gd name="connsiteX8036" fmla="*/ 1612506 w 7099876"/>
              <a:gd name="connsiteY8036" fmla="*/ 3188870 h 6802432"/>
              <a:gd name="connsiteX8037" fmla="*/ 1632731 w 7099876"/>
              <a:gd name="connsiteY8037" fmla="*/ 3190030 h 6802432"/>
              <a:gd name="connsiteX8038" fmla="*/ 1633216 w 7099876"/>
              <a:gd name="connsiteY8038" fmla="*/ 3194256 h 6802432"/>
              <a:gd name="connsiteX8039" fmla="*/ 1612506 w 7099876"/>
              <a:gd name="connsiteY8039" fmla="*/ 3188870 h 6802432"/>
              <a:gd name="connsiteX8040" fmla="*/ 6511304 w 7099876"/>
              <a:gd name="connsiteY8040" fmla="*/ 3181990 h 6802432"/>
              <a:gd name="connsiteX8041" fmla="*/ 6532935 w 7099876"/>
              <a:gd name="connsiteY8041" fmla="*/ 3186954 h 6802432"/>
              <a:gd name="connsiteX8042" fmla="*/ 6526523 w 7099876"/>
              <a:gd name="connsiteY8042" fmla="*/ 3195994 h 6802432"/>
              <a:gd name="connsiteX8043" fmla="*/ 6511304 w 7099876"/>
              <a:gd name="connsiteY8043" fmla="*/ 3181990 h 6802432"/>
              <a:gd name="connsiteX8044" fmla="*/ 6205186 w 7099876"/>
              <a:gd name="connsiteY8044" fmla="*/ 3158165 h 6802432"/>
              <a:gd name="connsiteX8045" fmla="*/ 6222896 w 7099876"/>
              <a:gd name="connsiteY8045" fmla="*/ 3163115 h 6802432"/>
              <a:gd name="connsiteX8046" fmla="*/ 6219049 w 7099876"/>
              <a:gd name="connsiteY8046" fmla="*/ 3168540 h 6802432"/>
              <a:gd name="connsiteX8047" fmla="*/ 6200623 w 7099876"/>
              <a:gd name="connsiteY8047" fmla="*/ 3159057 h 6802432"/>
              <a:gd name="connsiteX8048" fmla="*/ 6205186 w 7099876"/>
              <a:gd name="connsiteY8048" fmla="*/ 3158165 h 6802432"/>
              <a:gd name="connsiteX8049" fmla="*/ 6532465 w 7099876"/>
              <a:gd name="connsiteY8049" fmla="*/ 3152163 h 6802432"/>
              <a:gd name="connsiteX8050" fmla="*/ 6550892 w 7099876"/>
              <a:gd name="connsiteY8050" fmla="*/ 3161647 h 6802432"/>
              <a:gd name="connsiteX8051" fmla="*/ 6547045 w 7099876"/>
              <a:gd name="connsiteY8051" fmla="*/ 3167070 h 6802432"/>
              <a:gd name="connsiteX8052" fmla="*/ 6532465 w 7099876"/>
              <a:gd name="connsiteY8052" fmla="*/ 3152163 h 6802432"/>
              <a:gd name="connsiteX8053" fmla="*/ 1967546 w 7099876"/>
              <a:gd name="connsiteY8053" fmla="*/ 3150463 h 6802432"/>
              <a:gd name="connsiteX8054" fmla="*/ 1988166 w 7099876"/>
              <a:gd name="connsiteY8054" fmla="*/ 3174543 h 6802432"/>
              <a:gd name="connsiteX8055" fmla="*/ 2006147 w 7099876"/>
              <a:gd name="connsiteY8055" fmla="*/ 3175575 h 6802432"/>
              <a:gd name="connsiteX8056" fmla="*/ 1972172 w 7099876"/>
              <a:gd name="connsiteY8056" fmla="*/ 3190801 h 6802432"/>
              <a:gd name="connsiteX8057" fmla="*/ 6302106 w 7099876"/>
              <a:gd name="connsiteY8057" fmla="*/ 3149936 h 6802432"/>
              <a:gd name="connsiteX8058" fmla="*/ 6301947 w 7099876"/>
              <a:gd name="connsiteY8058" fmla="*/ 3150162 h 6802432"/>
              <a:gd name="connsiteX8059" fmla="*/ 6302098 w 7099876"/>
              <a:gd name="connsiteY8059" fmla="*/ 3149947 h 6802432"/>
              <a:gd name="connsiteX8060" fmla="*/ 6286194 w 7099876"/>
              <a:gd name="connsiteY8060" fmla="*/ 3140853 h 6802432"/>
              <a:gd name="connsiteX8061" fmla="*/ 6306061 w 7099876"/>
              <a:gd name="connsiteY8061" fmla="*/ 3144360 h 6802432"/>
              <a:gd name="connsiteX8062" fmla="*/ 6302106 w 7099876"/>
              <a:gd name="connsiteY8062" fmla="*/ 3149936 h 6802432"/>
              <a:gd name="connsiteX8063" fmla="*/ 6302570 w 7099876"/>
              <a:gd name="connsiteY8063" fmla="*/ 3149281 h 6802432"/>
              <a:gd name="connsiteX8064" fmla="*/ 6302098 w 7099876"/>
              <a:gd name="connsiteY8064" fmla="*/ 3149947 h 6802432"/>
              <a:gd name="connsiteX8065" fmla="*/ 6301697 w 7099876"/>
              <a:gd name="connsiteY8065" fmla="*/ 3150511 h 6802432"/>
              <a:gd name="connsiteX8066" fmla="*/ 6301947 w 7099876"/>
              <a:gd name="connsiteY8066" fmla="*/ 3150162 h 6802432"/>
              <a:gd name="connsiteX8067" fmla="*/ 6298643 w 7099876"/>
              <a:gd name="connsiteY8067" fmla="*/ 3154818 h 6802432"/>
              <a:gd name="connsiteX8068" fmla="*/ 6292097 w 7099876"/>
              <a:gd name="connsiteY8068" fmla="*/ 3164046 h 6802432"/>
              <a:gd name="connsiteX8069" fmla="*/ 6301490 w 7099876"/>
              <a:gd name="connsiteY8069" fmla="*/ 3182317 h 6802432"/>
              <a:gd name="connsiteX8070" fmla="*/ 6281625 w 7099876"/>
              <a:gd name="connsiteY8070" fmla="*/ 3178811 h 6802432"/>
              <a:gd name="connsiteX8071" fmla="*/ 6278134 w 7099876"/>
              <a:gd name="connsiteY8071" fmla="*/ 3183731 h 6802432"/>
              <a:gd name="connsiteX8072" fmla="*/ 6274643 w 7099876"/>
              <a:gd name="connsiteY8072" fmla="*/ 3188654 h 6802432"/>
              <a:gd name="connsiteX8073" fmla="*/ 6267661 w 7099876"/>
              <a:gd name="connsiteY8073" fmla="*/ 3198497 h 6802432"/>
              <a:gd name="connsiteX8074" fmla="*/ 6254776 w 7099876"/>
              <a:gd name="connsiteY8074" fmla="*/ 3185146 h 6802432"/>
              <a:gd name="connsiteX8075" fmla="*/ 6258267 w 7099876"/>
              <a:gd name="connsiteY8075" fmla="*/ 3180225 h 6802432"/>
              <a:gd name="connsiteX8076" fmla="*/ 6241887 w 7099876"/>
              <a:gd name="connsiteY8076" fmla="*/ 3171796 h 6802432"/>
              <a:gd name="connsiteX8077" fmla="*/ 6245379 w 7099876"/>
              <a:gd name="connsiteY8077" fmla="*/ 3166873 h 6802432"/>
              <a:gd name="connsiteX8078" fmla="*/ 6261759 w 7099876"/>
              <a:gd name="connsiteY8078" fmla="*/ 3175303 h 6802432"/>
              <a:gd name="connsiteX8079" fmla="*/ 6265249 w 7099876"/>
              <a:gd name="connsiteY8079" fmla="*/ 3170382 h 6802432"/>
              <a:gd name="connsiteX8080" fmla="*/ 6252360 w 7099876"/>
              <a:gd name="connsiteY8080" fmla="*/ 3157030 h 6802432"/>
              <a:gd name="connsiteX8081" fmla="*/ 6268740 w 7099876"/>
              <a:gd name="connsiteY8081" fmla="*/ 3165460 h 6802432"/>
              <a:gd name="connsiteX8082" fmla="*/ 6272231 w 7099876"/>
              <a:gd name="connsiteY8082" fmla="*/ 3160539 h 6802432"/>
              <a:gd name="connsiteX8083" fmla="*/ 6275722 w 7099876"/>
              <a:gd name="connsiteY8083" fmla="*/ 3155618 h 6802432"/>
              <a:gd name="connsiteX8084" fmla="*/ 6282703 w 7099876"/>
              <a:gd name="connsiteY8084" fmla="*/ 3145775 h 6802432"/>
              <a:gd name="connsiteX8085" fmla="*/ 6276663 w 7099876"/>
              <a:gd name="connsiteY8085" fmla="*/ 3126710 h 6802432"/>
              <a:gd name="connsiteX8086" fmla="*/ 6293176 w 7099876"/>
              <a:gd name="connsiteY8086" fmla="*/ 3131010 h 6802432"/>
              <a:gd name="connsiteX8087" fmla="*/ 6289685 w 7099876"/>
              <a:gd name="connsiteY8087" fmla="*/ 3135932 h 6802432"/>
              <a:gd name="connsiteX8088" fmla="*/ 6278440 w 7099876"/>
              <a:gd name="connsiteY8088" fmla="*/ 3136023 h 6802432"/>
              <a:gd name="connsiteX8089" fmla="*/ 6269816 w 7099876"/>
              <a:gd name="connsiteY8089" fmla="*/ 3132423 h 6802432"/>
              <a:gd name="connsiteX8090" fmla="*/ 6276663 w 7099876"/>
              <a:gd name="connsiteY8090" fmla="*/ 3126710 h 6802432"/>
              <a:gd name="connsiteX8091" fmla="*/ 6656910 w 7099876"/>
              <a:gd name="connsiteY8091" fmla="*/ 3112734 h 6802432"/>
              <a:gd name="connsiteX8092" fmla="*/ 6674126 w 7099876"/>
              <a:gd name="connsiteY8092" fmla="*/ 3121594 h 6802432"/>
              <a:gd name="connsiteX8093" fmla="*/ 6677672 w 7099876"/>
              <a:gd name="connsiteY8093" fmla="*/ 3116593 h 6802432"/>
              <a:gd name="connsiteX8094" fmla="*/ 6694892 w 7099876"/>
              <a:gd name="connsiteY8094" fmla="*/ 3125455 h 6802432"/>
              <a:gd name="connsiteX8095" fmla="*/ 6691344 w 7099876"/>
              <a:gd name="connsiteY8095" fmla="*/ 3130456 h 6802432"/>
              <a:gd name="connsiteX8096" fmla="*/ 6680706 w 7099876"/>
              <a:gd name="connsiteY8096" fmla="*/ 3145456 h 6802432"/>
              <a:gd name="connsiteX8097" fmla="*/ 6673612 w 7099876"/>
              <a:gd name="connsiteY8097" fmla="*/ 3155456 h 6802432"/>
              <a:gd name="connsiteX8098" fmla="*/ 6666519 w 7099876"/>
              <a:gd name="connsiteY8098" fmla="*/ 3165456 h 6802432"/>
              <a:gd name="connsiteX8099" fmla="*/ 6680188 w 7099876"/>
              <a:gd name="connsiteY8099" fmla="*/ 3179316 h 6802432"/>
              <a:gd name="connsiteX8100" fmla="*/ 6645238 w 7099876"/>
              <a:gd name="connsiteY8100" fmla="*/ 3195455 h 6802432"/>
              <a:gd name="connsiteX8101" fmla="*/ 6627505 w 7099876"/>
              <a:gd name="connsiteY8101" fmla="*/ 3220455 h 6802432"/>
              <a:gd name="connsiteX8102" fmla="*/ 6603194 w 7099876"/>
              <a:gd name="connsiteY8102" fmla="*/ 3221594 h 6802432"/>
              <a:gd name="connsiteX8103" fmla="*/ 6616866 w 7099876"/>
              <a:gd name="connsiteY8103" fmla="*/ 3235455 h 6802432"/>
              <a:gd name="connsiteX8104" fmla="*/ 6613319 w 7099876"/>
              <a:gd name="connsiteY8104" fmla="*/ 3240457 h 6802432"/>
              <a:gd name="connsiteX8105" fmla="*/ 6571274 w 7099876"/>
              <a:gd name="connsiteY8105" fmla="*/ 3266594 h 6802432"/>
              <a:gd name="connsiteX8106" fmla="*/ 6543937 w 7099876"/>
              <a:gd name="connsiteY8106" fmla="*/ 3238873 h 6802432"/>
              <a:gd name="connsiteX8107" fmla="*/ 6537362 w 7099876"/>
              <a:gd name="connsiteY8107" fmla="*/ 3215013 h 6802432"/>
              <a:gd name="connsiteX8108" fmla="*/ 6551031 w 7099876"/>
              <a:gd name="connsiteY8108" fmla="*/ 3228873 h 6802432"/>
              <a:gd name="connsiteX8109" fmla="*/ 6575339 w 7099876"/>
              <a:gd name="connsiteY8109" fmla="*/ 3227733 h 6802432"/>
              <a:gd name="connsiteX8110" fmla="*/ 6561670 w 7099876"/>
              <a:gd name="connsiteY8110" fmla="*/ 3213874 h 6802432"/>
              <a:gd name="connsiteX8111" fmla="*/ 6568763 w 7099876"/>
              <a:gd name="connsiteY8111" fmla="*/ 3203873 h 6802432"/>
              <a:gd name="connsiteX8112" fmla="*/ 6555096 w 7099876"/>
              <a:gd name="connsiteY8112" fmla="*/ 3190012 h 6802432"/>
              <a:gd name="connsiteX8113" fmla="*/ 6572310 w 7099876"/>
              <a:gd name="connsiteY8113" fmla="*/ 3198873 h 6802432"/>
              <a:gd name="connsiteX8114" fmla="*/ 6614351 w 7099876"/>
              <a:gd name="connsiteY8114" fmla="*/ 3172734 h 6802432"/>
              <a:gd name="connsiteX8115" fmla="*/ 6597137 w 7099876"/>
              <a:gd name="connsiteY8115" fmla="*/ 3163874 h 6802432"/>
              <a:gd name="connsiteX8116" fmla="*/ 6600684 w 7099876"/>
              <a:gd name="connsiteY8116" fmla="*/ 3158872 h 6802432"/>
              <a:gd name="connsiteX8117" fmla="*/ 6617898 w 7099876"/>
              <a:gd name="connsiteY8117" fmla="*/ 3167733 h 6802432"/>
              <a:gd name="connsiteX8118" fmla="*/ 6629057 w 7099876"/>
              <a:gd name="connsiteY8118" fmla="*/ 3118873 h 6802432"/>
              <a:gd name="connsiteX8119" fmla="*/ 6649819 w 7099876"/>
              <a:gd name="connsiteY8119" fmla="*/ 3122733 h 6802432"/>
              <a:gd name="connsiteX8120" fmla="*/ 6656910 w 7099876"/>
              <a:gd name="connsiteY8120" fmla="*/ 3112734 h 6802432"/>
              <a:gd name="connsiteX8121" fmla="*/ 2091774 w 7099876"/>
              <a:gd name="connsiteY8121" fmla="*/ 3104588 h 6802432"/>
              <a:gd name="connsiteX8122" fmla="*/ 2112003 w 7099876"/>
              <a:gd name="connsiteY8122" fmla="*/ 3105748 h 6802432"/>
              <a:gd name="connsiteX8123" fmla="*/ 2113336 w 7099876"/>
              <a:gd name="connsiteY8123" fmla="*/ 3117370 h 6802432"/>
              <a:gd name="connsiteX8124" fmla="*/ 2103305 w 7099876"/>
              <a:gd name="connsiteY8124" fmla="*/ 3117516 h 6802432"/>
              <a:gd name="connsiteX8125" fmla="*/ 2091774 w 7099876"/>
              <a:gd name="connsiteY8125" fmla="*/ 3104588 h 6802432"/>
              <a:gd name="connsiteX8126" fmla="*/ 6314122 w 7099876"/>
              <a:gd name="connsiteY8126" fmla="*/ 3101482 h 6802432"/>
              <a:gd name="connsiteX8127" fmla="*/ 6330497 w 7099876"/>
              <a:gd name="connsiteY8127" fmla="*/ 3109909 h 6802432"/>
              <a:gd name="connsiteX8128" fmla="*/ 6327007 w 7099876"/>
              <a:gd name="connsiteY8128" fmla="*/ 3114831 h 6802432"/>
              <a:gd name="connsiteX8129" fmla="*/ 6303649 w 7099876"/>
              <a:gd name="connsiteY8129" fmla="*/ 3116247 h 6802432"/>
              <a:gd name="connsiteX8130" fmla="*/ 6320024 w 7099876"/>
              <a:gd name="connsiteY8130" fmla="*/ 3124674 h 6802432"/>
              <a:gd name="connsiteX8131" fmla="*/ 6313043 w 7099876"/>
              <a:gd name="connsiteY8131" fmla="*/ 3134518 h 6802432"/>
              <a:gd name="connsiteX8132" fmla="*/ 6314082 w 7099876"/>
              <a:gd name="connsiteY8132" fmla="*/ 3140931 h 6802432"/>
              <a:gd name="connsiteX8133" fmla="*/ 6293176 w 7099876"/>
              <a:gd name="connsiteY8133" fmla="*/ 3131010 h 6802432"/>
              <a:gd name="connsiteX8134" fmla="*/ 6290760 w 7099876"/>
              <a:gd name="connsiteY8134" fmla="*/ 3102894 h 6802432"/>
              <a:gd name="connsiteX8135" fmla="*/ 6307140 w 7099876"/>
              <a:gd name="connsiteY8135" fmla="*/ 3111325 h 6802432"/>
              <a:gd name="connsiteX8136" fmla="*/ 6310630 w 7099876"/>
              <a:gd name="connsiteY8136" fmla="*/ 3106404 h 6802432"/>
              <a:gd name="connsiteX8137" fmla="*/ 6314122 w 7099876"/>
              <a:gd name="connsiteY8137" fmla="*/ 3101482 h 6802432"/>
              <a:gd name="connsiteX8138" fmla="*/ 6671159 w 7099876"/>
              <a:gd name="connsiteY8138" fmla="*/ 3093734 h 6802432"/>
              <a:gd name="connsiteX8139" fmla="*/ 6688354 w 7099876"/>
              <a:gd name="connsiteY8139" fmla="*/ 3102584 h 6802432"/>
              <a:gd name="connsiteX8140" fmla="*/ 6684764 w 7099876"/>
              <a:gd name="connsiteY8140" fmla="*/ 3107646 h 6802432"/>
              <a:gd name="connsiteX8141" fmla="*/ 6681174 w 7099876"/>
              <a:gd name="connsiteY8141" fmla="*/ 3112709 h 6802432"/>
              <a:gd name="connsiteX8142" fmla="*/ 6663977 w 7099876"/>
              <a:gd name="connsiteY8142" fmla="*/ 3103857 h 6802432"/>
              <a:gd name="connsiteX8143" fmla="*/ 6671159 w 7099876"/>
              <a:gd name="connsiteY8143" fmla="*/ 3093734 h 6802432"/>
              <a:gd name="connsiteX8144" fmla="*/ 6728481 w 7099876"/>
              <a:gd name="connsiteY8144" fmla="*/ 3065148 h 6802432"/>
              <a:gd name="connsiteX8145" fmla="*/ 6737867 w 7099876"/>
              <a:gd name="connsiteY8145" fmla="*/ 3065876 h 6802432"/>
              <a:gd name="connsiteX8146" fmla="*/ 6730685 w 7099876"/>
              <a:gd name="connsiteY8146" fmla="*/ 3076000 h 6802432"/>
              <a:gd name="connsiteX8147" fmla="*/ 6727827 w 7099876"/>
              <a:gd name="connsiteY8147" fmla="*/ 3067619 h 6802432"/>
              <a:gd name="connsiteX8148" fmla="*/ 6728481 w 7099876"/>
              <a:gd name="connsiteY8148" fmla="*/ 3065148 h 6802432"/>
              <a:gd name="connsiteX8149" fmla="*/ 6741457 w 7099876"/>
              <a:gd name="connsiteY8149" fmla="*/ 3060814 h 6802432"/>
              <a:gd name="connsiteX8150" fmla="*/ 6758652 w 7099876"/>
              <a:gd name="connsiteY8150" fmla="*/ 3069664 h 6802432"/>
              <a:gd name="connsiteX8151" fmla="*/ 6746913 w 7099876"/>
              <a:gd name="connsiteY8151" fmla="*/ 3069668 h 6802432"/>
              <a:gd name="connsiteX8152" fmla="*/ 6737867 w 7099876"/>
              <a:gd name="connsiteY8152" fmla="*/ 3065876 h 6802432"/>
              <a:gd name="connsiteX8153" fmla="*/ 6741457 w 7099876"/>
              <a:gd name="connsiteY8153" fmla="*/ 3060814 h 6802432"/>
              <a:gd name="connsiteX8154" fmla="*/ 6322748 w 7099876"/>
              <a:gd name="connsiteY8154" fmla="*/ 3057799 h 6802432"/>
              <a:gd name="connsiteX8155" fmla="*/ 6353457 w 7099876"/>
              <a:gd name="connsiteY8155" fmla="*/ 3073602 h 6802432"/>
              <a:gd name="connsiteX8156" fmla="*/ 6338103 w 7099876"/>
              <a:gd name="connsiteY8156" fmla="*/ 3065701 h 6802432"/>
              <a:gd name="connsiteX8157" fmla="*/ 6349930 w 7099876"/>
              <a:gd name="connsiteY8157" fmla="*/ 3078575 h 6802432"/>
              <a:gd name="connsiteX8158" fmla="*/ 6346404 w 7099876"/>
              <a:gd name="connsiteY8158" fmla="*/ 3083546 h 6802432"/>
              <a:gd name="connsiteX8159" fmla="*/ 6342878 w 7099876"/>
              <a:gd name="connsiteY8159" fmla="*/ 3088518 h 6802432"/>
              <a:gd name="connsiteX8160" fmla="*/ 6339350 w 7099876"/>
              <a:gd name="connsiteY8160" fmla="*/ 3093491 h 6802432"/>
              <a:gd name="connsiteX8161" fmla="*/ 6335824 w 7099876"/>
              <a:gd name="connsiteY8161" fmla="*/ 3098461 h 6802432"/>
              <a:gd name="connsiteX8162" fmla="*/ 6325062 w 7099876"/>
              <a:gd name="connsiteY8162" fmla="*/ 3098861 h 6802432"/>
              <a:gd name="connsiteX8163" fmla="*/ 6316943 w 7099876"/>
              <a:gd name="connsiteY8163" fmla="*/ 3095531 h 6802432"/>
              <a:gd name="connsiteX8164" fmla="*/ 6323997 w 7099876"/>
              <a:gd name="connsiteY8164" fmla="*/ 3085588 h 6802432"/>
              <a:gd name="connsiteX8165" fmla="*/ 6327523 w 7099876"/>
              <a:gd name="connsiteY8165" fmla="*/ 3080616 h 6802432"/>
              <a:gd name="connsiteX8166" fmla="*/ 6312168 w 7099876"/>
              <a:gd name="connsiteY8166" fmla="*/ 3072714 h 6802432"/>
              <a:gd name="connsiteX8167" fmla="*/ 6322748 w 7099876"/>
              <a:gd name="connsiteY8167" fmla="*/ 3057799 h 6802432"/>
              <a:gd name="connsiteX8168" fmla="*/ 5788236 w 7099876"/>
              <a:gd name="connsiteY8168" fmla="*/ 3054946 h 6802432"/>
              <a:gd name="connsiteX8169" fmla="*/ 5822016 w 7099876"/>
              <a:gd name="connsiteY8169" fmla="*/ 3072332 h 6802432"/>
              <a:gd name="connsiteX8170" fmla="*/ 5842516 w 7099876"/>
              <a:gd name="connsiteY8170" fmla="*/ 3075929 h 6802432"/>
              <a:gd name="connsiteX8171" fmla="*/ 5838902 w 7099876"/>
              <a:gd name="connsiteY8171" fmla="*/ 3081023 h 6802432"/>
              <a:gd name="connsiteX8172" fmla="*/ 5835289 w 7099876"/>
              <a:gd name="connsiteY8172" fmla="*/ 3086119 h 6802432"/>
              <a:gd name="connsiteX8173" fmla="*/ 5855793 w 7099876"/>
              <a:gd name="connsiteY8173" fmla="*/ 3089716 h 6802432"/>
              <a:gd name="connsiteX8174" fmla="*/ 5809990 w 7099876"/>
              <a:gd name="connsiteY8174" fmla="*/ 3121782 h 6802432"/>
              <a:gd name="connsiteX8175" fmla="*/ 5796719 w 7099876"/>
              <a:gd name="connsiteY8175" fmla="*/ 3107997 h 6802432"/>
              <a:gd name="connsiteX8176" fmla="*/ 5814787 w 7099876"/>
              <a:gd name="connsiteY8176" fmla="*/ 3082523 h 6802432"/>
              <a:gd name="connsiteX8177" fmla="*/ 5797897 w 7099876"/>
              <a:gd name="connsiteY8177" fmla="*/ 3073830 h 6802432"/>
              <a:gd name="connsiteX8178" fmla="*/ 5788236 w 7099876"/>
              <a:gd name="connsiteY8178" fmla="*/ 3054946 h 6802432"/>
              <a:gd name="connsiteX8179" fmla="*/ 5765733 w 7099876"/>
              <a:gd name="connsiteY8179" fmla="*/ 3051217 h 6802432"/>
              <a:gd name="connsiteX8180" fmla="*/ 5777748 w 7099876"/>
              <a:gd name="connsiteY8180" fmla="*/ 3069741 h 6802432"/>
              <a:gd name="connsiteX8181" fmla="*/ 5759321 w 7099876"/>
              <a:gd name="connsiteY8181" fmla="*/ 3060257 h 6802432"/>
              <a:gd name="connsiteX8182" fmla="*/ 5762527 w 7099876"/>
              <a:gd name="connsiteY8182" fmla="*/ 3055738 h 6802432"/>
              <a:gd name="connsiteX8183" fmla="*/ 5765733 w 7099876"/>
              <a:gd name="connsiteY8183" fmla="*/ 3051217 h 6802432"/>
              <a:gd name="connsiteX8184" fmla="*/ 5829291 w 7099876"/>
              <a:gd name="connsiteY8184" fmla="*/ 3047298 h 6802432"/>
              <a:gd name="connsiteX8185" fmla="*/ 5855407 w 7099876"/>
              <a:gd name="connsiteY8185" fmla="*/ 3054800 h 6802432"/>
              <a:gd name="connsiteX8186" fmla="*/ 5833457 w 7099876"/>
              <a:gd name="connsiteY8186" fmla="*/ 3050290 h 6802432"/>
              <a:gd name="connsiteX8187" fmla="*/ 5824045 w 7099876"/>
              <a:gd name="connsiteY8187" fmla="*/ 3049158 h 6802432"/>
              <a:gd name="connsiteX8188" fmla="*/ 5829291 w 7099876"/>
              <a:gd name="connsiteY8188" fmla="*/ 3047298 h 6802432"/>
              <a:gd name="connsiteX8189" fmla="*/ 5861926 w 7099876"/>
              <a:gd name="connsiteY8189" fmla="*/ 3045610 h 6802432"/>
              <a:gd name="connsiteX8190" fmla="*/ 5873512 w 7099876"/>
              <a:gd name="connsiteY8190" fmla="*/ 3064736 h 6802432"/>
              <a:gd name="connsiteX8191" fmla="*/ 5855086 w 7099876"/>
              <a:gd name="connsiteY8191" fmla="*/ 3055252 h 6802432"/>
              <a:gd name="connsiteX8192" fmla="*/ 5855407 w 7099876"/>
              <a:gd name="connsiteY8192" fmla="*/ 3054800 h 6802432"/>
              <a:gd name="connsiteX8193" fmla="*/ 6728726 w 7099876"/>
              <a:gd name="connsiteY8193" fmla="*/ 3040934 h 6802432"/>
              <a:gd name="connsiteX8194" fmla="*/ 6747151 w 7099876"/>
              <a:gd name="connsiteY8194" fmla="*/ 3050418 h 6802432"/>
              <a:gd name="connsiteX8195" fmla="*/ 6743304 w 7099876"/>
              <a:gd name="connsiteY8195" fmla="*/ 3055842 h 6802432"/>
              <a:gd name="connsiteX8196" fmla="*/ 6724878 w 7099876"/>
              <a:gd name="connsiteY8196" fmla="*/ 3046359 h 6802432"/>
              <a:gd name="connsiteX8197" fmla="*/ 6728726 w 7099876"/>
              <a:gd name="connsiteY8197" fmla="*/ 3040934 h 6802432"/>
              <a:gd name="connsiteX8198" fmla="*/ 6693461 w 7099876"/>
              <a:gd name="connsiteY8198" fmla="*/ 3029201 h 6802432"/>
              <a:gd name="connsiteX8199" fmla="*/ 6710655 w 7099876"/>
              <a:gd name="connsiteY8199" fmla="*/ 3038051 h 6802432"/>
              <a:gd name="connsiteX8200" fmla="*/ 6714247 w 7099876"/>
              <a:gd name="connsiteY8200" fmla="*/ 3032990 h 6802432"/>
              <a:gd name="connsiteX8201" fmla="*/ 6707065 w 7099876"/>
              <a:gd name="connsiteY8201" fmla="*/ 3043113 h 6802432"/>
              <a:gd name="connsiteX8202" fmla="*/ 6724261 w 7099876"/>
              <a:gd name="connsiteY8202" fmla="*/ 3051964 h 6802432"/>
              <a:gd name="connsiteX8203" fmla="*/ 6713489 w 7099876"/>
              <a:gd name="connsiteY8203" fmla="*/ 3067151 h 6802432"/>
              <a:gd name="connsiteX8204" fmla="*/ 6706308 w 7099876"/>
              <a:gd name="connsiteY8204" fmla="*/ 3077273 h 6802432"/>
              <a:gd name="connsiteX8205" fmla="*/ 6723504 w 7099876"/>
              <a:gd name="connsiteY8205" fmla="*/ 3086124 h 6802432"/>
              <a:gd name="connsiteX8206" fmla="*/ 6702716 w 7099876"/>
              <a:gd name="connsiteY8206" fmla="*/ 3082336 h 6802432"/>
              <a:gd name="connsiteX8207" fmla="*/ 6695535 w 7099876"/>
              <a:gd name="connsiteY8207" fmla="*/ 3092460 h 6802432"/>
              <a:gd name="connsiteX8208" fmla="*/ 6681930 w 7099876"/>
              <a:gd name="connsiteY8208" fmla="*/ 3078548 h 6802432"/>
              <a:gd name="connsiteX8209" fmla="*/ 6674749 w 7099876"/>
              <a:gd name="connsiteY8209" fmla="*/ 3088672 h 6802432"/>
              <a:gd name="connsiteX8210" fmla="*/ 6671159 w 7099876"/>
              <a:gd name="connsiteY8210" fmla="*/ 3093734 h 6802432"/>
              <a:gd name="connsiteX8211" fmla="*/ 6661145 w 7099876"/>
              <a:gd name="connsiteY8211" fmla="*/ 3074760 h 6802432"/>
              <a:gd name="connsiteX8212" fmla="*/ 6664734 w 7099876"/>
              <a:gd name="connsiteY8212" fmla="*/ 3069698 h 6802432"/>
              <a:gd name="connsiteX8213" fmla="*/ 6685522 w 7099876"/>
              <a:gd name="connsiteY8213" fmla="*/ 3073486 h 6802432"/>
              <a:gd name="connsiteX8214" fmla="*/ 6671915 w 7099876"/>
              <a:gd name="connsiteY8214" fmla="*/ 3059573 h 6802432"/>
              <a:gd name="connsiteX8215" fmla="*/ 6692703 w 7099876"/>
              <a:gd name="connsiteY8215" fmla="*/ 3063362 h 6802432"/>
              <a:gd name="connsiteX8216" fmla="*/ 6678839 w 7099876"/>
              <a:gd name="connsiteY8216" fmla="*/ 3041542 h 6802432"/>
              <a:gd name="connsiteX8217" fmla="*/ 6693461 w 7099876"/>
              <a:gd name="connsiteY8217" fmla="*/ 3029201 h 6802432"/>
              <a:gd name="connsiteX8218" fmla="*/ 5809728 w 7099876"/>
              <a:gd name="connsiteY8218" fmla="*/ 3018744 h 6802432"/>
              <a:gd name="connsiteX8219" fmla="*/ 5814181 w 7099876"/>
              <a:gd name="connsiteY8219" fmla="*/ 3042014 h 6802432"/>
              <a:gd name="connsiteX8220" fmla="*/ 5795194 w 7099876"/>
              <a:gd name="connsiteY8220" fmla="*/ 3039233 h 6802432"/>
              <a:gd name="connsiteX8221" fmla="*/ 5783474 w 7099876"/>
              <a:gd name="connsiteY8221" fmla="*/ 3026209 h 6802432"/>
              <a:gd name="connsiteX8222" fmla="*/ 5809728 w 7099876"/>
              <a:gd name="connsiteY8222" fmla="*/ 3018744 h 6802432"/>
              <a:gd name="connsiteX8223" fmla="*/ 6779370 w 7099876"/>
              <a:gd name="connsiteY8223" fmla="*/ 3016820 h 6802432"/>
              <a:gd name="connsiteX8224" fmla="*/ 6793789 w 7099876"/>
              <a:gd name="connsiteY8224" fmla="*/ 3020128 h 6802432"/>
              <a:gd name="connsiteX8225" fmla="*/ 6787378 w 7099876"/>
              <a:gd name="connsiteY8225" fmla="*/ 3029168 h 6802432"/>
              <a:gd name="connsiteX8226" fmla="*/ 5857825 w 7099876"/>
              <a:gd name="connsiteY8226" fmla="*/ 3015940 h 6802432"/>
              <a:gd name="connsiteX8227" fmla="*/ 5872723 w 7099876"/>
              <a:gd name="connsiteY8227" fmla="*/ 3030395 h 6802432"/>
              <a:gd name="connsiteX8228" fmla="*/ 5869197 w 7099876"/>
              <a:gd name="connsiteY8228" fmla="*/ 3035367 h 6802432"/>
              <a:gd name="connsiteX8229" fmla="*/ 5850771 w 7099876"/>
              <a:gd name="connsiteY8229" fmla="*/ 3025883 h 6802432"/>
              <a:gd name="connsiteX8230" fmla="*/ 5854297 w 7099876"/>
              <a:gd name="connsiteY8230" fmla="*/ 3020911 h 6802432"/>
              <a:gd name="connsiteX8231" fmla="*/ 5857825 w 7099876"/>
              <a:gd name="connsiteY8231" fmla="*/ 3015940 h 6802432"/>
              <a:gd name="connsiteX8232" fmla="*/ 6775364 w 7099876"/>
              <a:gd name="connsiteY8232" fmla="*/ 3010644 h 6802432"/>
              <a:gd name="connsiteX8233" fmla="*/ 6779370 w 7099876"/>
              <a:gd name="connsiteY8233" fmla="*/ 3016820 h 6802432"/>
              <a:gd name="connsiteX8234" fmla="*/ 6772159 w 7099876"/>
              <a:gd name="connsiteY8234" fmla="*/ 3015165 h 6802432"/>
              <a:gd name="connsiteX8235" fmla="*/ 6775364 w 7099876"/>
              <a:gd name="connsiteY8235" fmla="*/ 3010644 h 6802432"/>
              <a:gd name="connsiteX8236" fmla="*/ 5864876 w 7099876"/>
              <a:gd name="connsiteY8236" fmla="*/ 3005995 h 6802432"/>
              <a:gd name="connsiteX8237" fmla="*/ 5883304 w 7099876"/>
              <a:gd name="connsiteY8237" fmla="*/ 3015480 h 6802432"/>
              <a:gd name="connsiteX8238" fmla="*/ 5898198 w 7099876"/>
              <a:gd name="connsiteY8238" fmla="*/ 3029933 h 6802432"/>
              <a:gd name="connsiteX8239" fmla="*/ 5879776 w 7099876"/>
              <a:gd name="connsiteY8239" fmla="*/ 3020452 h 6802432"/>
              <a:gd name="connsiteX8240" fmla="*/ 5861350 w 7099876"/>
              <a:gd name="connsiteY8240" fmla="*/ 3010969 h 6802432"/>
              <a:gd name="connsiteX8241" fmla="*/ 5864876 w 7099876"/>
              <a:gd name="connsiteY8241" fmla="*/ 3005995 h 6802432"/>
              <a:gd name="connsiteX8242" fmla="*/ 5781575 w 7099876"/>
              <a:gd name="connsiteY8242" fmla="*/ 2998966 h 6802432"/>
              <a:gd name="connsiteX8243" fmla="*/ 5798113 w 7099876"/>
              <a:gd name="connsiteY8243" fmla="*/ 3005568 h 6802432"/>
              <a:gd name="connsiteX8244" fmla="*/ 5805560 w 7099876"/>
              <a:gd name="connsiteY8244" fmla="*/ 3012795 h 6802432"/>
              <a:gd name="connsiteX8245" fmla="*/ 5810528 w 7099876"/>
              <a:gd name="connsiteY8245" fmla="*/ 3017615 h 6802432"/>
              <a:gd name="connsiteX8246" fmla="*/ 5813009 w 7099876"/>
              <a:gd name="connsiteY8246" fmla="*/ 3020023 h 6802432"/>
              <a:gd name="connsiteX8247" fmla="*/ 5809940 w 7099876"/>
              <a:gd name="connsiteY8247" fmla="*/ 3018443 h 6802432"/>
              <a:gd name="connsiteX8248" fmla="*/ 5776161 w 7099876"/>
              <a:gd name="connsiteY8248" fmla="*/ 3001058 h 6802432"/>
              <a:gd name="connsiteX8249" fmla="*/ 5781575 w 7099876"/>
              <a:gd name="connsiteY8249" fmla="*/ 2998966 h 6802432"/>
              <a:gd name="connsiteX8250" fmla="*/ 5875136 w 7099876"/>
              <a:gd name="connsiteY8250" fmla="*/ 2991534 h 6802432"/>
              <a:gd name="connsiteX8251" fmla="*/ 5890352 w 7099876"/>
              <a:gd name="connsiteY8251" fmla="*/ 3005534 h 6802432"/>
              <a:gd name="connsiteX8252" fmla="*/ 5868724 w 7099876"/>
              <a:gd name="connsiteY8252" fmla="*/ 3000574 h 6802432"/>
              <a:gd name="connsiteX8253" fmla="*/ 5863818 w 7099876"/>
              <a:gd name="connsiteY8253" fmla="*/ 2994191 h 6802432"/>
              <a:gd name="connsiteX8254" fmla="*/ 5875136 w 7099876"/>
              <a:gd name="connsiteY8254" fmla="*/ 2991534 h 6802432"/>
              <a:gd name="connsiteX8255" fmla="*/ 5911510 w 7099876"/>
              <a:gd name="connsiteY8255" fmla="*/ 2975705 h 6802432"/>
              <a:gd name="connsiteX8256" fmla="*/ 5926346 w 7099876"/>
              <a:gd name="connsiteY8256" fmla="*/ 2990252 h 6802432"/>
              <a:gd name="connsiteX8257" fmla="*/ 5919164 w 7099876"/>
              <a:gd name="connsiteY8257" fmla="*/ 3000375 h 6802432"/>
              <a:gd name="connsiteX8258" fmla="*/ 5915573 w 7099876"/>
              <a:gd name="connsiteY8258" fmla="*/ 3005437 h 6802432"/>
              <a:gd name="connsiteX8259" fmla="*/ 5897148 w 7099876"/>
              <a:gd name="connsiteY8259" fmla="*/ 2995954 h 6802432"/>
              <a:gd name="connsiteX8260" fmla="*/ 5900738 w 7099876"/>
              <a:gd name="connsiteY8260" fmla="*/ 2990892 h 6802432"/>
              <a:gd name="connsiteX8261" fmla="*/ 5907920 w 7099876"/>
              <a:gd name="connsiteY8261" fmla="*/ 2980767 h 6802432"/>
              <a:gd name="connsiteX8262" fmla="*/ 5911510 w 7099876"/>
              <a:gd name="connsiteY8262" fmla="*/ 2975705 h 6802432"/>
              <a:gd name="connsiteX8263" fmla="*/ 6706933 w 7099876"/>
              <a:gd name="connsiteY8263" fmla="*/ 2975424 h 6802432"/>
              <a:gd name="connsiteX8264" fmla="*/ 6724481 w 7099876"/>
              <a:gd name="connsiteY8264" fmla="*/ 2984455 h 6802432"/>
              <a:gd name="connsiteX8265" fmla="*/ 6728007 w 7099876"/>
              <a:gd name="connsiteY8265" fmla="*/ 2979485 h 6802432"/>
              <a:gd name="connsiteX8266" fmla="*/ 6738497 w 7099876"/>
              <a:gd name="connsiteY8266" fmla="*/ 2998457 h 6802432"/>
              <a:gd name="connsiteX8267" fmla="*/ 6734971 w 7099876"/>
              <a:gd name="connsiteY8267" fmla="*/ 3003430 h 6802432"/>
              <a:gd name="connsiteX8268" fmla="*/ 6731446 w 7099876"/>
              <a:gd name="connsiteY8268" fmla="*/ 3008400 h 6802432"/>
              <a:gd name="connsiteX8269" fmla="*/ 6710375 w 7099876"/>
              <a:gd name="connsiteY8269" fmla="*/ 3004343 h 6802432"/>
              <a:gd name="connsiteX8270" fmla="*/ 6713901 w 7099876"/>
              <a:gd name="connsiteY8270" fmla="*/ 2999371 h 6802432"/>
              <a:gd name="connsiteX8271" fmla="*/ 6720954 w 7099876"/>
              <a:gd name="connsiteY8271" fmla="*/ 2989428 h 6802432"/>
              <a:gd name="connsiteX8272" fmla="*/ 6703406 w 7099876"/>
              <a:gd name="connsiteY8272" fmla="*/ 2980396 h 6802432"/>
              <a:gd name="connsiteX8273" fmla="*/ 6706933 w 7099876"/>
              <a:gd name="connsiteY8273" fmla="*/ 2975424 h 6802432"/>
              <a:gd name="connsiteX8274" fmla="*/ 5949151 w 7099876"/>
              <a:gd name="connsiteY8274" fmla="*/ 2956857 h 6802432"/>
              <a:gd name="connsiteX8275" fmla="*/ 5950699 w 7099876"/>
              <a:gd name="connsiteY8275" fmla="*/ 2961092 h 6802432"/>
              <a:gd name="connsiteX8276" fmla="*/ 5950041 w 7099876"/>
              <a:gd name="connsiteY8276" fmla="*/ 2963405 h 6802432"/>
              <a:gd name="connsiteX8277" fmla="*/ 5944497 w 7099876"/>
              <a:gd name="connsiteY8277" fmla="*/ 2958749 h 6802432"/>
              <a:gd name="connsiteX8278" fmla="*/ 5929468 w 7099876"/>
              <a:gd name="connsiteY8278" fmla="*/ 2950396 h 6802432"/>
              <a:gd name="connsiteX8279" fmla="*/ 5944363 w 7099876"/>
              <a:gd name="connsiteY8279" fmla="*/ 2964850 h 6802432"/>
              <a:gd name="connsiteX8280" fmla="*/ 5937310 w 7099876"/>
              <a:gd name="connsiteY8280" fmla="*/ 2974792 h 6802432"/>
              <a:gd name="connsiteX8281" fmla="*/ 5918889 w 7099876"/>
              <a:gd name="connsiteY8281" fmla="*/ 2965311 h 6802432"/>
              <a:gd name="connsiteX8282" fmla="*/ 5915361 w 7099876"/>
              <a:gd name="connsiteY8282" fmla="*/ 2970284 h 6802432"/>
              <a:gd name="connsiteX8283" fmla="*/ 5900462 w 7099876"/>
              <a:gd name="connsiteY8283" fmla="*/ 2955829 h 6802432"/>
              <a:gd name="connsiteX8284" fmla="*/ 5922414 w 7099876"/>
              <a:gd name="connsiteY8284" fmla="*/ 2960339 h 6802432"/>
              <a:gd name="connsiteX8285" fmla="*/ 5925942 w 7099876"/>
              <a:gd name="connsiteY8285" fmla="*/ 2955368 h 6802432"/>
              <a:gd name="connsiteX8286" fmla="*/ 5929468 w 7099876"/>
              <a:gd name="connsiteY8286" fmla="*/ 2950396 h 6802432"/>
              <a:gd name="connsiteX8287" fmla="*/ 5955078 w 7099876"/>
              <a:gd name="connsiteY8287" fmla="*/ 2943834 h 6802432"/>
              <a:gd name="connsiteX8288" fmla="*/ 5955548 w 7099876"/>
              <a:gd name="connsiteY8288" fmla="*/ 2954256 h 6802432"/>
              <a:gd name="connsiteX8289" fmla="*/ 5949151 w 7099876"/>
              <a:gd name="connsiteY8289" fmla="*/ 2956857 h 6802432"/>
              <a:gd name="connsiteX8290" fmla="*/ 5948025 w 7099876"/>
              <a:gd name="connsiteY8290" fmla="*/ 2953777 h 6802432"/>
              <a:gd name="connsiteX8291" fmla="*/ 5945794 w 7099876"/>
              <a:gd name="connsiteY8291" fmla="*/ 2945843 h 6802432"/>
              <a:gd name="connsiteX8292" fmla="*/ 5955078 w 7099876"/>
              <a:gd name="connsiteY8292" fmla="*/ 2943834 h 6802432"/>
              <a:gd name="connsiteX8293" fmla="*/ 6816504 w 7099876"/>
              <a:gd name="connsiteY8293" fmla="*/ 2931376 h 6802432"/>
              <a:gd name="connsiteX8294" fmla="*/ 6830665 w 7099876"/>
              <a:gd name="connsiteY8294" fmla="*/ 2941548 h 6802432"/>
              <a:gd name="connsiteX8295" fmla="*/ 6821212 w 7099876"/>
              <a:gd name="connsiteY8295" fmla="*/ 2946015 h 6802432"/>
              <a:gd name="connsiteX8296" fmla="*/ 6809838 w 7099876"/>
              <a:gd name="connsiteY8296" fmla="*/ 2926587 h 6802432"/>
              <a:gd name="connsiteX8297" fmla="*/ 6815330 w 7099876"/>
              <a:gd name="connsiteY8297" fmla="*/ 2927716 h 6802432"/>
              <a:gd name="connsiteX8298" fmla="*/ 6816504 w 7099876"/>
              <a:gd name="connsiteY8298" fmla="*/ 2931376 h 6802432"/>
              <a:gd name="connsiteX8299" fmla="*/ 6842366 w 7099876"/>
              <a:gd name="connsiteY8299" fmla="*/ 2921735 h 6802432"/>
              <a:gd name="connsiteX8300" fmla="*/ 6852889 w 7099876"/>
              <a:gd name="connsiteY8300" fmla="*/ 2925590 h 6802432"/>
              <a:gd name="connsiteX8301" fmla="*/ 6857908 w 7099876"/>
              <a:gd name="connsiteY8301" fmla="*/ 2929735 h 6802432"/>
              <a:gd name="connsiteX8302" fmla="*/ 6848694 w 7099876"/>
              <a:gd name="connsiteY8302" fmla="*/ 2924993 h 6802432"/>
              <a:gd name="connsiteX8303" fmla="*/ 6842360 w 7099876"/>
              <a:gd name="connsiteY8303" fmla="*/ 2921733 h 6802432"/>
              <a:gd name="connsiteX8304" fmla="*/ 6842366 w 7099876"/>
              <a:gd name="connsiteY8304" fmla="*/ 2921735 h 6802432"/>
              <a:gd name="connsiteX8305" fmla="*/ 6842361 w 7099876"/>
              <a:gd name="connsiteY8305" fmla="*/ 2921734 h 6802432"/>
              <a:gd name="connsiteX8306" fmla="*/ 6813366 w 7099876"/>
              <a:gd name="connsiteY8306" fmla="*/ 2921616 h 6802432"/>
              <a:gd name="connsiteX8307" fmla="*/ 6831791 w 7099876"/>
              <a:gd name="connsiteY8307" fmla="*/ 2931100 h 6802432"/>
              <a:gd name="connsiteX8308" fmla="*/ 6815330 w 7099876"/>
              <a:gd name="connsiteY8308" fmla="*/ 2927716 h 6802432"/>
              <a:gd name="connsiteX8309" fmla="*/ 6825924 w 7099876"/>
              <a:gd name="connsiteY8309" fmla="*/ 2908337 h 6802432"/>
              <a:gd name="connsiteX8310" fmla="*/ 6842475 w 7099876"/>
              <a:gd name="connsiteY8310" fmla="*/ 2916033 h 6802432"/>
              <a:gd name="connsiteX8311" fmla="*/ 6839481 w 7099876"/>
              <a:gd name="connsiteY8311" fmla="*/ 2920251 h 6802432"/>
              <a:gd name="connsiteX8312" fmla="*/ 6842360 w 7099876"/>
              <a:gd name="connsiteY8312" fmla="*/ 2921733 h 6802432"/>
              <a:gd name="connsiteX8313" fmla="*/ 6835634 w 7099876"/>
              <a:gd name="connsiteY8313" fmla="*/ 2925675 h 6802432"/>
              <a:gd name="connsiteX8314" fmla="*/ 6820628 w 7099876"/>
              <a:gd name="connsiteY8314" fmla="*/ 2911371 h 6802432"/>
              <a:gd name="connsiteX8315" fmla="*/ 6825924 w 7099876"/>
              <a:gd name="connsiteY8315" fmla="*/ 2908337 h 6802432"/>
              <a:gd name="connsiteX8316" fmla="*/ 6757819 w 7099876"/>
              <a:gd name="connsiteY8316" fmla="*/ 2905368 h 6802432"/>
              <a:gd name="connsiteX8317" fmla="*/ 6782658 w 7099876"/>
              <a:gd name="connsiteY8317" fmla="*/ 2905811 h 6802432"/>
              <a:gd name="connsiteX8318" fmla="*/ 6779452 w 7099876"/>
              <a:gd name="connsiteY8318" fmla="*/ 2910330 h 6802432"/>
              <a:gd name="connsiteX8319" fmla="*/ 6776245 w 7099876"/>
              <a:gd name="connsiteY8319" fmla="*/ 2914851 h 6802432"/>
              <a:gd name="connsiteX8320" fmla="*/ 6757819 w 7099876"/>
              <a:gd name="connsiteY8320" fmla="*/ 2905368 h 6802432"/>
              <a:gd name="connsiteX8321" fmla="*/ 6735230 w 7099876"/>
              <a:gd name="connsiteY8321" fmla="*/ 2901761 h 6802432"/>
              <a:gd name="connsiteX8322" fmla="*/ 6791397 w 7099876"/>
              <a:gd name="connsiteY8322" fmla="*/ 2923882 h 6802432"/>
              <a:gd name="connsiteX8323" fmla="*/ 6798364 w 7099876"/>
              <a:gd name="connsiteY8323" fmla="*/ 2947829 h 6802432"/>
              <a:gd name="connsiteX8324" fmla="*/ 6791310 w 7099876"/>
              <a:gd name="connsiteY8324" fmla="*/ 2957774 h 6802432"/>
              <a:gd name="connsiteX8325" fmla="*/ 6787785 w 7099876"/>
              <a:gd name="connsiteY8325" fmla="*/ 2962743 h 6802432"/>
              <a:gd name="connsiteX8326" fmla="*/ 6805332 w 7099876"/>
              <a:gd name="connsiteY8326" fmla="*/ 2971775 h 6802432"/>
              <a:gd name="connsiteX8327" fmla="*/ 6808858 w 7099876"/>
              <a:gd name="connsiteY8327" fmla="*/ 2966804 h 6802432"/>
              <a:gd name="connsiteX8328" fmla="*/ 6812384 w 7099876"/>
              <a:gd name="connsiteY8328" fmla="*/ 2961832 h 6802432"/>
              <a:gd name="connsiteX8329" fmla="*/ 6843950 w 7099876"/>
              <a:gd name="connsiteY8329" fmla="*/ 2984865 h 6802432"/>
              <a:gd name="connsiteX8330" fmla="*/ 6794754 w 7099876"/>
              <a:gd name="connsiteY8330" fmla="*/ 2986690 h 6802432"/>
              <a:gd name="connsiteX8331" fmla="*/ 6791226 w 7099876"/>
              <a:gd name="connsiteY8331" fmla="*/ 2991662 h 6802432"/>
              <a:gd name="connsiteX8332" fmla="*/ 6780731 w 7099876"/>
              <a:gd name="connsiteY8332" fmla="*/ 2972687 h 6802432"/>
              <a:gd name="connsiteX8333" fmla="*/ 6798278 w 7099876"/>
              <a:gd name="connsiteY8333" fmla="*/ 2981719 h 6802432"/>
              <a:gd name="connsiteX8334" fmla="*/ 6784257 w 7099876"/>
              <a:gd name="connsiteY8334" fmla="*/ 2967716 h 6802432"/>
              <a:gd name="connsiteX8335" fmla="*/ 6759657 w 7099876"/>
              <a:gd name="connsiteY8335" fmla="*/ 2968627 h 6802432"/>
              <a:gd name="connsiteX8336" fmla="*/ 6770152 w 7099876"/>
              <a:gd name="connsiteY8336" fmla="*/ 2987602 h 6802432"/>
              <a:gd name="connsiteX8337" fmla="*/ 6766624 w 7099876"/>
              <a:gd name="connsiteY8337" fmla="*/ 2992574 h 6802432"/>
              <a:gd name="connsiteX8338" fmla="*/ 6749078 w 7099876"/>
              <a:gd name="connsiteY8338" fmla="*/ 2983542 h 6802432"/>
              <a:gd name="connsiteX8339" fmla="*/ 6728007 w 7099876"/>
              <a:gd name="connsiteY8339" fmla="*/ 2979485 h 6802432"/>
              <a:gd name="connsiteX8340" fmla="*/ 6731533 w 7099876"/>
              <a:gd name="connsiteY8340" fmla="*/ 2974512 h 6802432"/>
              <a:gd name="connsiteX8341" fmla="*/ 6742114 w 7099876"/>
              <a:gd name="connsiteY8341" fmla="*/ 2959597 h 6802432"/>
              <a:gd name="connsiteX8342" fmla="*/ 6738671 w 7099876"/>
              <a:gd name="connsiteY8342" fmla="*/ 2930680 h 6802432"/>
              <a:gd name="connsiteX8343" fmla="*/ 6742199 w 7099876"/>
              <a:gd name="connsiteY8343" fmla="*/ 2925708 h 6802432"/>
              <a:gd name="connsiteX8344" fmla="*/ 6731704 w 7099876"/>
              <a:gd name="connsiteY8344" fmla="*/ 2906733 h 6802432"/>
              <a:gd name="connsiteX8345" fmla="*/ 6735230 w 7099876"/>
              <a:gd name="connsiteY8345" fmla="*/ 2901761 h 6802432"/>
              <a:gd name="connsiteX8346" fmla="*/ 6835102 w 7099876"/>
              <a:gd name="connsiteY8346" fmla="*/ 2901492 h 6802432"/>
              <a:gd name="connsiteX8347" fmla="*/ 6845895 w 7099876"/>
              <a:gd name="connsiteY8347" fmla="*/ 2911212 h 6802432"/>
              <a:gd name="connsiteX8348" fmla="*/ 6827468 w 7099876"/>
              <a:gd name="connsiteY8348" fmla="*/ 2901728 h 6802432"/>
              <a:gd name="connsiteX8349" fmla="*/ 6835102 w 7099876"/>
              <a:gd name="connsiteY8349" fmla="*/ 2901492 h 6802432"/>
              <a:gd name="connsiteX8350" fmla="*/ 6815185 w 7099876"/>
              <a:gd name="connsiteY8350" fmla="*/ 2895407 h 6802432"/>
              <a:gd name="connsiteX8351" fmla="*/ 6827468 w 7099876"/>
              <a:gd name="connsiteY8351" fmla="*/ 2901728 h 6802432"/>
              <a:gd name="connsiteX8352" fmla="*/ 6824903 w 7099876"/>
              <a:gd name="connsiteY8352" fmla="*/ 2905343 h 6802432"/>
              <a:gd name="connsiteX8353" fmla="*/ 6812621 w 7099876"/>
              <a:gd name="connsiteY8353" fmla="*/ 2899023 h 6802432"/>
              <a:gd name="connsiteX8354" fmla="*/ 6815185 w 7099876"/>
              <a:gd name="connsiteY8354" fmla="*/ 2895407 h 6802432"/>
              <a:gd name="connsiteX8355" fmla="*/ 5902134 w 7099876"/>
              <a:gd name="connsiteY8355" fmla="*/ 2894373 h 6802432"/>
              <a:gd name="connsiteX8356" fmla="*/ 5914417 w 7099876"/>
              <a:gd name="connsiteY8356" fmla="*/ 2900695 h 6802432"/>
              <a:gd name="connsiteX8357" fmla="*/ 5910570 w 7099876"/>
              <a:gd name="connsiteY8357" fmla="*/ 2906120 h 6802432"/>
              <a:gd name="connsiteX8358" fmla="*/ 5902134 w 7099876"/>
              <a:gd name="connsiteY8358" fmla="*/ 2894373 h 6802432"/>
              <a:gd name="connsiteX8359" fmla="*/ 5920829 w 7099876"/>
              <a:gd name="connsiteY8359" fmla="*/ 2891656 h 6802432"/>
              <a:gd name="connsiteX8360" fmla="*/ 5950719 w 7099876"/>
              <a:gd name="connsiteY8360" fmla="*/ 2920437 h 6802432"/>
              <a:gd name="connsiteX8361" fmla="*/ 5954199 w 7099876"/>
              <a:gd name="connsiteY8361" fmla="*/ 2915530 h 6802432"/>
              <a:gd name="connsiteX8362" fmla="*/ 5965660 w 7099876"/>
              <a:gd name="connsiteY8362" fmla="*/ 2934826 h 6802432"/>
              <a:gd name="connsiteX8363" fmla="*/ 5958700 w 7099876"/>
              <a:gd name="connsiteY8363" fmla="*/ 2944640 h 6802432"/>
              <a:gd name="connsiteX8364" fmla="*/ 5921851 w 7099876"/>
              <a:gd name="connsiteY8364" fmla="*/ 2925676 h 6802432"/>
              <a:gd name="connsiteX8365" fmla="*/ 5925331 w 7099876"/>
              <a:gd name="connsiteY8365" fmla="*/ 2920769 h 6802432"/>
              <a:gd name="connsiteX8366" fmla="*/ 5932294 w 7099876"/>
              <a:gd name="connsiteY8366" fmla="*/ 2910954 h 6802432"/>
              <a:gd name="connsiteX8367" fmla="*/ 5917349 w 7099876"/>
              <a:gd name="connsiteY8367" fmla="*/ 2896562 h 6802432"/>
              <a:gd name="connsiteX8368" fmla="*/ 5920829 w 7099876"/>
              <a:gd name="connsiteY8368" fmla="*/ 2891656 h 6802432"/>
              <a:gd name="connsiteX8369" fmla="*/ 6771747 w 7099876"/>
              <a:gd name="connsiteY8369" fmla="*/ 2885741 h 6802432"/>
              <a:gd name="connsiteX8370" fmla="*/ 6793837 w 7099876"/>
              <a:gd name="connsiteY8370" fmla="*/ 2890060 h 6802432"/>
              <a:gd name="connsiteX8371" fmla="*/ 6812258 w 7099876"/>
              <a:gd name="connsiteY8371" fmla="*/ 2899541 h 6802432"/>
              <a:gd name="connsiteX8372" fmla="*/ 6808595 w 7099876"/>
              <a:gd name="connsiteY8372" fmla="*/ 2904705 h 6802432"/>
              <a:gd name="connsiteX8373" fmla="*/ 6804931 w 7099876"/>
              <a:gd name="connsiteY8373" fmla="*/ 2909872 h 6802432"/>
              <a:gd name="connsiteX8374" fmla="*/ 6790172 w 7099876"/>
              <a:gd name="connsiteY8374" fmla="*/ 2895225 h 6802432"/>
              <a:gd name="connsiteX8375" fmla="*/ 6771747 w 7099876"/>
              <a:gd name="connsiteY8375" fmla="*/ 2885741 h 6802432"/>
              <a:gd name="connsiteX8376" fmla="*/ 2103470 w 7099876"/>
              <a:gd name="connsiteY8376" fmla="*/ 2885383 h 6802432"/>
              <a:gd name="connsiteX8377" fmla="*/ 2121000 w 7099876"/>
              <a:gd name="connsiteY8377" fmla="*/ 2892267 h 6802432"/>
              <a:gd name="connsiteX8378" fmla="*/ 2124394 w 7099876"/>
              <a:gd name="connsiteY8378" fmla="*/ 2921848 h 6802432"/>
              <a:gd name="connsiteX8379" fmla="*/ 2127109 w 7099876"/>
              <a:gd name="connsiteY8379" fmla="*/ 2945513 h 6802432"/>
              <a:gd name="connsiteX8380" fmla="*/ 2093401 w 7099876"/>
              <a:gd name="connsiteY8380" fmla="*/ 2943579 h 6802432"/>
              <a:gd name="connsiteX8381" fmla="*/ 2106863 w 7099876"/>
              <a:gd name="connsiteY8381" fmla="*/ 2914966 h 6802432"/>
              <a:gd name="connsiteX8382" fmla="*/ 2103470 w 7099876"/>
              <a:gd name="connsiteY8382" fmla="*/ 2885383 h 6802432"/>
              <a:gd name="connsiteX8383" fmla="*/ 6469547 w 7099876"/>
              <a:gd name="connsiteY8383" fmla="*/ 2880393 h 6802432"/>
              <a:gd name="connsiteX8384" fmla="*/ 6484900 w 7099876"/>
              <a:gd name="connsiteY8384" fmla="*/ 2888295 h 6802432"/>
              <a:gd name="connsiteX8385" fmla="*/ 6481267 w 7099876"/>
              <a:gd name="connsiteY8385" fmla="*/ 2893418 h 6802432"/>
              <a:gd name="connsiteX8386" fmla="*/ 6477633 w 7099876"/>
              <a:gd name="connsiteY8386" fmla="*/ 2898540 h 6802432"/>
              <a:gd name="connsiteX8387" fmla="*/ 6466733 w 7099876"/>
              <a:gd name="connsiteY8387" fmla="*/ 2913908 h 6802432"/>
              <a:gd name="connsiteX8388" fmla="*/ 6458646 w 7099876"/>
              <a:gd name="connsiteY8388" fmla="*/ 2895760 h 6802432"/>
              <a:gd name="connsiteX8389" fmla="*/ 6462278 w 7099876"/>
              <a:gd name="connsiteY8389" fmla="*/ 2890637 h 6802432"/>
              <a:gd name="connsiteX8390" fmla="*/ 6465913 w 7099876"/>
              <a:gd name="connsiteY8390" fmla="*/ 2885515 h 6802432"/>
              <a:gd name="connsiteX8391" fmla="*/ 6469547 w 7099876"/>
              <a:gd name="connsiteY8391" fmla="*/ 2880393 h 6802432"/>
              <a:gd name="connsiteX8392" fmla="*/ 5957208 w 7099876"/>
              <a:gd name="connsiteY8392" fmla="*/ 2875829 h 6802432"/>
              <a:gd name="connsiteX8393" fmla="*/ 5946949 w 7099876"/>
              <a:gd name="connsiteY8393" fmla="*/ 2890292 h 6802432"/>
              <a:gd name="connsiteX8394" fmla="*/ 5931943 w 7099876"/>
              <a:gd name="connsiteY8394" fmla="*/ 2875988 h 6802432"/>
              <a:gd name="connsiteX8395" fmla="*/ 5957208 w 7099876"/>
              <a:gd name="connsiteY8395" fmla="*/ 2875829 h 6802432"/>
              <a:gd name="connsiteX8396" fmla="*/ 6804829 w 7099876"/>
              <a:gd name="connsiteY8396" fmla="*/ 2874564 h 6802432"/>
              <a:gd name="connsiteX8397" fmla="*/ 6826913 w 7099876"/>
              <a:gd name="connsiteY8397" fmla="*/ 2878880 h 6802432"/>
              <a:gd name="connsiteX8398" fmla="*/ 6801164 w 7099876"/>
              <a:gd name="connsiteY8398" fmla="*/ 2879728 h 6802432"/>
              <a:gd name="connsiteX8399" fmla="*/ 6804829 w 7099876"/>
              <a:gd name="connsiteY8399" fmla="*/ 2874564 h 6802432"/>
              <a:gd name="connsiteX8400" fmla="*/ 5985888 w 7099876"/>
              <a:gd name="connsiteY8400" fmla="*/ 2870849 h 6802432"/>
              <a:gd name="connsiteX8401" fmla="*/ 6004314 w 7099876"/>
              <a:gd name="connsiteY8401" fmla="*/ 2880333 h 6802432"/>
              <a:gd name="connsiteX8402" fmla="*/ 6000467 w 7099876"/>
              <a:gd name="connsiteY8402" fmla="*/ 2885755 h 6802432"/>
              <a:gd name="connsiteX8403" fmla="*/ 5982043 w 7099876"/>
              <a:gd name="connsiteY8403" fmla="*/ 2876272 h 6802432"/>
              <a:gd name="connsiteX8404" fmla="*/ 5985888 w 7099876"/>
              <a:gd name="connsiteY8404" fmla="*/ 2870849 h 6802432"/>
              <a:gd name="connsiteX8405" fmla="*/ 6853115 w 7099876"/>
              <a:gd name="connsiteY8405" fmla="*/ 2865571 h 6802432"/>
              <a:gd name="connsiteX8406" fmla="*/ 6867695 w 7099876"/>
              <a:gd name="connsiteY8406" fmla="*/ 2880478 h 6802432"/>
              <a:gd name="connsiteX8407" fmla="*/ 6863467 w 7099876"/>
              <a:gd name="connsiteY8407" fmla="*/ 2882005 h 6802432"/>
              <a:gd name="connsiteX8408" fmla="*/ 6845421 w 7099876"/>
              <a:gd name="connsiteY8408" fmla="*/ 2876419 h 6802432"/>
              <a:gd name="connsiteX8409" fmla="*/ 6853115 w 7099876"/>
              <a:gd name="connsiteY8409" fmla="*/ 2865571 h 6802432"/>
              <a:gd name="connsiteX8410" fmla="*/ 6863378 w 7099876"/>
              <a:gd name="connsiteY8410" fmla="*/ 2851110 h 6802432"/>
              <a:gd name="connsiteX8411" fmla="*/ 6875392 w 7099876"/>
              <a:gd name="connsiteY8411" fmla="*/ 2869633 h 6802432"/>
              <a:gd name="connsiteX8412" fmla="*/ 6863378 w 7099876"/>
              <a:gd name="connsiteY8412" fmla="*/ 2851110 h 6802432"/>
              <a:gd name="connsiteX8413" fmla="*/ 6509029 w 7099876"/>
              <a:gd name="connsiteY8413" fmla="*/ 2850951 h 6802432"/>
              <a:gd name="connsiteX8414" fmla="*/ 6509903 w 7099876"/>
              <a:gd name="connsiteY8414" fmla="*/ 2853040 h 6802432"/>
              <a:gd name="connsiteX8415" fmla="*/ 6506697 w 7099876"/>
              <a:gd name="connsiteY8415" fmla="*/ 2857560 h 6802432"/>
              <a:gd name="connsiteX8416" fmla="*/ 6504899 w 7099876"/>
              <a:gd name="connsiteY8416" fmla="*/ 2851235 h 6802432"/>
              <a:gd name="connsiteX8417" fmla="*/ 6509029 w 7099876"/>
              <a:gd name="connsiteY8417" fmla="*/ 2850951 h 6802432"/>
              <a:gd name="connsiteX8418" fmla="*/ 6491345 w 7099876"/>
              <a:gd name="connsiteY8418" fmla="*/ 2849659 h 6802432"/>
              <a:gd name="connsiteX8419" fmla="*/ 6503067 w 7099876"/>
              <a:gd name="connsiteY8419" fmla="*/ 2862685 h 6802432"/>
              <a:gd name="connsiteX8420" fmla="*/ 6484079 w 7099876"/>
              <a:gd name="connsiteY8420" fmla="*/ 2859904 h 6802432"/>
              <a:gd name="connsiteX8421" fmla="*/ 6473180 w 7099876"/>
              <a:gd name="connsiteY8421" fmla="*/ 2875271 h 6802432"/>
              <a:gd name="connsiteX8422" fmla="*/ 6469547 w 7099876"/>
              <a:gd name="connsiteY8422" fmla="*/ 2880393 h 6802432"/>
              <a:gd name="connsiteX8423" fmla="*/ 6468725 w 7099876"/>
              <a:gd name="connsiteY8423" fmla="*/ 2852002 h 6802432"/>
              <a:gd name="connsiteX8424" fmla="*/ 6491345 w 7099876"/>
              <a:gd name="connsiteY8424" fmla="*/ 2849659 h 6802432"/>
              <a:gd name="connsiteX8425" fmla="*/ 5956634 w 7099876"/>
              <a:gd name="connsiteY8425" fmla="*/ 2845610 h 6802432"/>
              <a:gd name="connsiteX8426" fmla="*/ 5975161 w 7099876"/>
              <a:gd name="connsiteY8426" fmla="*/ 2850519 h 6802432"/>
              <a:gd name="connsiteX8427" fmla="*/ 5945194 w 7099876"/>
              <a:gd name="connsiteY8427" fmla="*/ 2857307 h 6802432"/>
              <a:gd name="connsiteX8428" fmla="*/ 5949041 w 7099876"/>
              <a:gd name="connsiteY8428" fmla="*/ 2851883 h 6802432"/>
              <a:gd name="connsiteX8429" fmla="*/ 5956634 w 7099876"/>
              <a:gd name="connsiteY8429" fmla="*/ 2845610 h 6802432"/>
              <a:gd name="connsiteX8430" fmla="*/ 5981573 w 7099876"/>
              <a:gd name="connsiteY8430" fmla="*/ 2841479 h 6802432"/>
              <a:gd name="connsiteX8431" fmla="*/ 5986479 w 7099876"/>
              <a:gd name="connsiteY8431" fmla="*/ 2847861 h 6802432"/>
              <a:gd name="connsiteX8432" fmla="*/ 5985036 w 7099876"/>
              <a:gd name="connsiteY8432" fmla="*/ 2848196 h 6802432"/>
              <a:gd name="connsiteX8433" fmla="*/ 5997430 w 7099876"/>
              <a:gd name="connsiteY8433" fmla="*/ 2854576 h 6802432"/>
              <a:gd name="connsiteX8434" fmla="*/ 5993583 w 7099876"/>
              <a:gd name="connsiteY8434" fmla="*/ 2860000 h 6802432"/>
              <a:gd name="connsiteX8435" fmla="*/ 5975161 w 7099876"/>
              <a:gd name="connsiteY8435" fmla="*/ 2850519 h 6802432"/>
              <a:gd name="connsiteX8436" fmla="*/ 5975157 w 7099876"/>
              <a:gd name="connsiteY8436" fmla="*/ 2850516 h 6802432"/>
              <a:gd name="connsiteX8437" fmla="*/ 5975159 w 7099876"/>
              <a:gd name="connsiteY8437" fmla="*/ 2850516 h 6802432"/>
              <a:gd name="connsiteX8438" fmla="*/ 5971457 w 7099876"/>
              <a:gd name="connsiteY8438" fmla="*/ 2842442 h 6802432"/>
              <a:gd name="connsiteX8439" fmla="*/ 5981573 w 7099876"/>
              <a:gd name="connsiteY8439" fmla="*/ 2841479 h 6802432"/>
              <a:gd name="connsiteX8440" fmla="*/ 5989266 w 7099876"/>
              <a:gd name="connsiteY8440" fmla="*/ 2830632 h 6802432"/>
              <a:gd name="connsiteX8441" fmla="*/ 6007692 w 7099876"/>
              <a:gd name="connsiteY8441" fmla="*/ 2840115 h 6802432"/>
              <a:gd name="connsiteX8442" fmla="*/ 6003845 w 7099876"/>
              <a:gd name="connsiteY8442" fmla="*/ 2845539 h 6802432"/>
              <a:gd name="connsiteX8443" fmla="*/ 5985420 w 7099876"/>
              <a:gd name="connsiteY8443" fmla="*/ 2836056 h 6802432"/>
              <a:gd name="connsiteX8444" fmla="*/ 5989266 w 7099876"/>
              <a:gd name="connsiteY8444" fmla="*/ 2830632 h 6802432"/>
              <a:gd name="connsiteX8445" fmla="*/ 6875050 w 7099876"/>
              <a:gd name="connsiteY8445" fmla="*/ 2824687 h 6802432"/>
              <a:gd name="connsiteX8446" fmla="*/ 6881332 w 7099876"/>
              <a:gd name="connsiteY8446" fmla="*/ 2825799 h 6802432"/>
              <a:gd name="connsiteX8447" fmla="*/ 6874277 w 7099876"/>
              <a:gd name="connsiteY8447" fmla="*/ 2835743 h 6802432"/>
              <a:gd name="connsiteX8448" fmla="*/ 6873201 w 7099876"/>
              <a:gd name="connsiteY8448" fmla="*/ 2828402 h 6802432"/>
              <a:gd name="connsiteX8449" fmla="*/ 6875050 w 7099876"/>
              <a:gd name="connsiteY8449" fmla="*/ 2824687 h 6802432"/>
              <a:gd name="connsiteX8450" fmla="*/ 6464376 w 7099876"/>
              <a:gd name="connsiteY8450" fmla="*/ 2822679 h 6802432"/>
              <a:gd name="connsiteX8451" fmla="*/ 6480755 w 7099876"/>
              <a:gd name="connsiteY8451" fmla="*/ 2831109 h 6802432"/>
              <a:gd name="connsiteX8452" fmla="*/ 6493580 w 7099876"/>
              <a:gd name="connsiteY8452" fmla="*/ 2844544 h 6802432"/>
              <a:gd name="connsiteX8453" fmla="*/ 6470103 w 7099876"/>
              <a:gd name="connsiteY8453" fmla="*/ 2846129 h 6802432"/>
              <a:gd name="connsiteX8454" fmla="*/ 6473653 w 7099876"/>
              <a:gd name="connsiteY8454" fmla="*/ 2841122 h 6802432"/>
              <a:gd name="connsiteX8455" fmla="*/ 6477205 w 7099876"/>
              <a:gd name="connsiteY8455" fmla="*/ 2836117 h 6802432"/>
              <a:gd name="connsiteX8456" fmla="*/ 6460825 w 7099876"/>
              <a:gd name="connsiteY8456" fmla="*/ 2827686 h 6802432"/>
              <a:gd name="connsiteX8457" fmla="*/ 6464376 w 7099876"/>
              <a:gd name="connsiteY8457" fmla="*/ 2822679 h 6802432"/>
              <a:gd name="connsiteX8458" fmla="*/ 6491410 w 7099876"/>
              <a:gd name="connsiteY8458" fmla="*/ 2816090 h 6802432"/>
              <a:gd name="connsiteX8459" fmla="*/ 6507785 w 7099876"/>
              <a:gd name="connsiteY8459" fmla="*/ 2824518 h 6802432"/>
              <a:gd name="connsiteX8460" fmla="*/ 6504234 w 7099876"/>
              <a:gd name="connsiteY8460" fmla="*/ 2829524 h 6802432"/>
              <a:gd name="connsiteX8461" fmla="*/ 6487859 w 7099876"/>
              <a:gd name="connsiteY8461" fmla="*/ 2821096 h 6802432"/>
              <a:gd name="connsiteX8462" fmla="*/ 6491410 w 7099876"/>
              <a:gd name="connsiteY8462" fmla="*/ 2816090 h 6802432"/>
              <a:gd name="connsiteX8463" fmla="*/ 6518438 w 7099876"/>
              <a:gd name="connsiteY8463" fmla="*/ 2809500 h 6802432"/>
              <a:gd name="connsiteX8464" fmla="*/ 6527712 w 7099876"/>
              <a:gd name="connsiteY8464" fmla="*/ 2827939 h 6802432"/>
              <a:gd name="connsiteX8465" fmla="*/ 6520610 w 7099876"/>
              <a:gd name="connsiteY8465" fmla="*/ 2837953 h 6802432"/>
              <a:gd name="connsiteX8466" fmla="*/ 6507785 w 7099876"/>
              <a:gd name="connsiteY8466" fmla="*/ 2824518 h 6802432"/>
              <a:gd name="connsiteX8467" fmla="*/ 6511337 w 7099876"/>
              <a:gd name="connsiteY8467" fmla="*/ 2819512 h 6802432"/>
              <a:gd name="connsiteX8468" fmla="*/ 6518438 w 7099876"/>
              <a:gd name="connsiteY8468" fmla="*/ 2809500 h 6802432"/>
              <a:gd name="connsiteX8469" fmla="*/ 5962406 w 7099876"/>
              <a:gd name="connsiteY8469" fmla="*/ 2809404 h 6802432"/>
              <a:gd name="connsiteX8470" fmla="*/ 5974689 w 7099876"/>
              <a:gd name="connsiteY8470" fmla="*/ 2815725 h 6802432"/>
              <a:gd name="connsiteX8471" fmla="*/ 5970841 w 7099876"/>
              <a:gd name="connsiteY8471" fmla="*/ 2821149 h 6802432"/>
              <a:gd name="connsiteX8472" fmla="*/ 5966994 w 7099876"/>
              <a:gd name="connsiteY8472" fmla="*/ 2826573 h 6802432"/>
              <a:gd name="connsiteX8473" fmla="*/ 5958560 w 7099876"/>
              <a:gd name="connsiteY8473" fmla="*/ 2814827 h 6802432"/>
              <a:gd name="connsiteX8474" fmla="*/ 5962406 w 7099876"/>
              <a:gd name="connsiteY8474" fmla="*/ 2809404 h 6802432"/>
              <a:gd name="connsiteX8475" fmla="*/ 6841892 w 7099876"/>
              <a:gd name="connsiteY8475" fmla="*/ 2807353 h 6802432"/>
              <a:gd name="connsiteX8476" fmla="*/ 6850200 w 7099876"/>
              <a:gd name="connsiteY8476" fmla="*/ 2810600 h 6802432"/>
              <a:gd name="connsiteX8477" fmla="*/ 6846780 w 7099876"/>
              <a:gd name="connsiteY8477" fmla="*/ 2815420 h 6802432"/>
              <a:gd name="connsiteX8478" fmla="*/ 6841580 w 7099876"/>
              <a:gd name="connsiteY8478" fmla="*/ 2809454 h 6802432"/>
              <a:gd name="connsiteX8479" fmla="*/ 6841892 w 7099876"/>
              <a:gd name="connsiteY8479" fmla="*/ 2807353 h 6802432"/>
              <a:gd name="connsiteX8480" fmla="*/ 6809928 w 7099876"/>
              <a:gd name="connsiteY8480" fmla="*/ 2796453 h 6802432"/>
              <a:gd name="connsiteX8481" fmla="*/ 6828355 w 7099876"/>
              <a:gd name="connsiteY8481" fmla="*/ 2805937 h 6802432"/>
              <a:gd name="connsiteX8482" fmla="*/ 6851522 w 7099876"/>
              <a:gd name="connsiteY8482" fmla="*/ 2844185 h 6802432"/>
              <a:gd name="connsiteX8483" fmla="*/ 6833101 w 7099876"/>
              <a:gd name="connsiteY8483" fmla="*/ 2834704 h 6802432"/>
              <a:gd name="connsiteX8484" fmla="*/ 6829681 w 7099876"/>
              <a:gd name="connsiteY8484" fmla="*/ 2839527 h 6802432"/>
              <a:gd name="connsiteX8485" fmla="*/ 6811255 w 7099876"/>
              <a:gd name="connsiteY8485" fmla="*/ 2830042 h 6802432"/>
              <a:gd name="connsiteX8486" fmla="*/ 6814675 w 7099876"/>
              <a:gd name="connsiteY8486" fmla="*/ 2825221 h 6802432"/>
              <a:gd name="connsiteX8487" fmla="*/ 6796249 w 7099876"/>
              <a:gd name="connsiteY8487" fmla="*/ 2815737 h 6802432"/>
              <a:gd name="connsiteX8488" fmla="*/ 6803087 w 7099876"/>
              <a:gd name="connsiteY8488" fmla="*/ 2806096 h 6802432"/>
              <a:gd name="connsiteX8489" fmla="*/ 6806508 w 7099876"/>
              <a:gd name="connsiteY8489" fmla="*/ 2801274 h 6802432"/>
              <a:gd name="connsiteX8490" fmla="*/ 6809928 w 7099876"/>
              <a:gd name="connsiteY8490" fmla="*/ 2796453 h 6802432"/>
              <a:gd name="connsiteX8491" fmla="*/ 6860885 w 7099876"/>
              <a:gd name="connsiteY8491" fmla="*/ 2795533 h 6802432"/>
              <a:gd name="connsiteX8492" fmla="*/ 6879309 w 7099876"/>
              <a:gd name="connsiteY8492" fmla="*/ 2805014 h 6802432"/>
              <a:gd name="connsiteX8493" fmla="*/ 6866730 w 7099876"/>
              <a:gd name="connsiteY8493" fmla="*/ 2805020 h 6802432"/>
              <a:gd name="connsiteX8494" fmla="*/ 6857039 w 7099876"/>
              <a:gd name="connsiteY8494" fmla="*/ 2800957 h 6802432"/>
              <a:gd name="connsiteX8495" fmla="*/ 6860885 w 7099876"/>
              <a:gd name="connsiteY8495" fmla="*/ 2795533 h 6802432"/>
              <a:gd name="connsiteX8496" fmla="*/ 6832766 w 7099876"/>
              <a:gd name="connsiteY8496" fmla="*/ 2781986 h 6802432"/>
              <a:gd name="connsiteX8497" fmla="*/ 6842460 w 7099876"/>
              <a:gd name="connsiteY8497" fmla="*/ 2786050 h 6802432"/>
              <a:gd name="connsiteX8498" fmla="*/ 6857039 w 7099876"/>
              <a:gd name="connsiteY8498" fmla="*/ 2800957 h 6802432"/>
              <a:gd name="connsiteX8499" fmla="*/ 6838612 w 7099876"/>
              <a:gd name="connsiteY8499" fmla="*/ 2791474 h 6802432"/>
              <a:gd name="connsiteX8500" fmla="*/ 6820187 w 7099876"/>
              <a:gd name="connsiteY8500" fmla="*/ 2781992 h 6802432"/>
              <a:gd name="connsiteX8501" fmla="*/ 6832766 w 7099876"/>
              <a:gd name="connsiteY8501" fmla="*/ 2781986 h 6802432"/>
              <a:gd name="connsiteX8502" fmla="*/ 6898311 w 7099876"/>
              <a:gd name="connsiteY8502" fmla="*/ 2781170 h 6802432"/>
              <a:gd name="connsiteX8503" fmla="*/ 6909539 w 7099876"/>
              <a:gd name="connsiteY8503" fmla="*/ 2786024 h 6802432"/>
              <a:gd name="connsiteX8504" fmla="*/ 6905693 w 7099876"/>
              <a:gd name="connsiteY8504" fmla="*/ 2791448 h 6802432"/>
              <a:gd name="connsiteX8505" fmla="*/ 6893410 w 7099876"/>
              <a:gd name="connsiteY8505" fmla="*/ 2785127 h 6802432"/>
              <a:gd name="connsiteX8506" fmla="*/ 6898311 w 7099876"/>
              <a:gd name="connsiteY8506" fmla="*/ 2781170 h 6802432"/>
              <a:gd name="connsiteX8507" fmla="*/ 6867627 w 7099876"/>
              <a:gd name="connsiteY8507" fmla="*/ 2771065 h 6802432"/>
              <a:gd name="connsiteX8508" fmla="*/ 6875949 w 7099876"/>
              <a:gd name="connsiteY8508" fmla="*/ 2774288 h 6802432"/>
              <a:gd name="connsiteX8509" fmla="*/ 6872423 w 7099876"/>
              <a:gd name="connsiteY8509" fmla="*/ 2779262 h 6802432"/>
              <a:gd name="connsiteX8510" fmla="*/ 6867277 w 7099876"/>
              <a:gd name="connsiteY8510" fmla="*/ 2773219 h 6802432"/>
              <a:gd name="connsiteX8511" fmla="*/ 6867627 w 7099876"/>
              <a:gd name="connsiteY8511" fmla="*/ 2771065 h 6802432"/>
              <a:gd name="connsiteX8512" fmla="*/ 6047589 w 7099876"/>
              <a:gd name="connsiteY8512" fmla="*/ 2752834 h 6802432"/>
              <a:gd name="connsiteX8513" fmla="*/ 6064113 w 7099876"/>
              <a:gd name="connsiteY8513" fmla="*/ 2760567 h 6802432"/>
              <a:gd name="connsiteX8514" fmla="*/ 6039275 w 7099876"/>
              <a:gd name="connsiteY8514" fmla="*/ 2760124 h 6802432"/>
              <a:gd name="connsiteX8515" fmla="*/ 6042482 w 7099876"/>
              <a:gd name="connsiteY8515" fmla="*/ 2755604 h 6802432"/>
              <a:gd name="connsiteX8516" fmla="*/ 6047589 w 7099876"/>
              <a:gd name="connsiteY8516" fmla="*/ 2752834 h 6802432"/>
              <a:gd name="connsiteX8517" fmla="*/ 6868107 w 7099876"/>
              <a:gd name="connsiteY8517" fmla="*/ 2749892 h 6802432"/>
              <a:gd name="connsiteX8518" fmla="*/ 6883003 w 7099876"/>
              <a:gd name="connsiteY8518" fmla="*/ 2764346 h 6802432"/>
              <a:gd name="connsiteX8519" fmla="*/ 6864581 w 7099876"/>
              <a:gd name="connsiteY8519" fmla="*/ 2754864 h 6802432"/>
              <a:gd name="connsiteX8520" fmla="*/ 6868107 w 7099876"/>
              <a:gd name="connsiteY8520" fmla="*/ 2749892 h 6802432"/>
              <a:gd name="connsiteX8521" fmla="*/ 6067142 w 7099876"/>
              <a:gd name="connsiteY8521" fmla="*/ 2743000 h 6802432"/>
              <a:gd name="connsiteX8522" fmla="*/ 6074372 w 7099876"/>
              <a:gd name="connsiteY8522" fmla="*/ 2746103 h 6802432"/>
              <a:gd name="connsiteX8523" fmla="*/ 6071807 w 7099876"/>
              <a:gd name="connsiteY8523" fmla="*/ 2749721 h 6802432"/>
              <a:gd name="connsiteX8524" fmla="*/ 6067142 w 7099876"/>
              <a:gd name="connsiteY8524" fmla="*/ 2743000 h 6802432"/>
              <a:gd name="connsiteX8525" fmla="*/ 6849682 w 7099876"/>
              <a:gd name="connsiteY8525" fmla="*/ 2740408 h 6802432"/>
              <a:gd name="connsiteX8526" fmla="*/ 6871634 w 7099876"/>
              <a:gd name="connsiteY8526" fmla="*/ 2744920 h 6802432"/>
              <a:gd name="connsiteX8527" fmla="*/ 6868107 w 7099876"/>
              <a:gd name="connsiteY8527" fmla="*/ 2749892 h 6802432"/>
              <a:gd name="connsiteX8528" fmla="*/ 6849682 w 7099876"/>
              <a:gd name="connsiteY8528" fmla="*/ 2740408 h 6802432"/>
              <a:gd name="connsiteX8529" fmla="*/ 6037524 w 7099876"/>
              <a:gd name="connsiteY8529" fmla="*/ 2727140 h 6802432"/>
              <a:gd name="connsiteX8530" fmla="*/ 6055950 w 7099876"/>
              <a:gd name="connsiteY8530" fmla="*/ 2736623 h 6802432"/>
              <a:gd name="connsiteX8531" fmla="*/ 6052745 w 7099876"/>
              <a:gd name="connsiteY8531" fmla="*/ 2741142 h 6802432"/>
              <a:gd name="connsiteX8532" fmla="*/ 6049539 w 7099876"/>
              <a:gd name="connsiteY8532" fmla="*/ 2745663 h 6802432"/>
              <a:gd name="connsiteX8533" fmla="*/ 6031112 w 7099876"/>
              <a:gd name="connsiteY8533" fmla="*/ 2736179 h 6802432"/>
              <a:gd name="connsiteX8534" fmla="*/ 6037524 w 7099876"/>
              <a:gd name="connsiteY8534" fmla="*/ 2727140 h 6802432"/>
              <a:gd name="connsiteX8535" fmla="*/ 6116134 w 7099876"/>
              <a:gd name="connsiteY8535" fmla="*/ 2725644 h 6802432"/>
              <a:gd name="connsiteX8536" fmla="*/ 6130728 w 7099876"/>
              <a:gd name="connsiteY8536" fmla="*/ 2725752 h 6802432"/>
              <a:gd name="connsiteX8537" fmla="*/ 6123034 w 7099876"/>
              <a:gd name="connsiteY8537" fmla="*/ 2736600 h 6802432"/>
              <a:gd name="connsiteX8538" fmla="*/ 6110752 w 7099876"/>
              <a:gd name="connsiteY8538" fmla="*/ 2730277 h 6802432"/>
              <a:gd name="connsiteX8539" fmla="*/ 6116134 w 7099876"/>
              <a:gd name="connsiteY8539" fmla="*/ 2725644 h 6802432"/>
              <a:gd name="connsiteX8540" fmla="*/ 6943996 w 7099876"/>
              <a:gd name="connsiteY8540" fmla="*/ 2716765 h 6802432"/>
              <a:gd name="connsiteX8541" fmla="*/ 6955705 w 7099876"/>
              <a:gd name="connsiteY8541" fmla="*/ 2720940 h 6802432"/>
              <a:gd name="connsiteX8542" fmla="*/ 6948012 w 7099876"/>
              <a:gd name="connsiteY8542" fmla="*/ 2731788 h 6802432"/>
              <a:gd name="connsiteX8543" fmla="*/ 6935729 w 7099876"/>
              <a:gd name="connsiteY8543" fmla="*/ 2725466 h 6802432"/>
              <a:gd name="connsiteX8544" fmla="*/ 6943996 w 7099876"/>
              <a:gd name="connsiteY8544" fmla="*/ 2716765 h 6802432"/>
              <a:gd name="connsiteX8545" fmla="*/ 6891966 w 7099876"/>
              <a:gd name="connsiteY8545" fmla="*/ 2711271 h 6802432"/>
              <a:gd name="connsiteX8546" fmla="*/ 6914742 w 7099876"/>
              <a:gd name="connsiteY8546" fmla="*/ 2719600 h 6802432"/>
              <a:gd name="connsiteX8547" fmla="*/ 6878687 w 7099876"/>
              <a:gd name="connsiteY8547" fmla="*/ 2734976 h 6802432"/>
              <a:gd name="connsiteX8548" fmla="*/ 6878632 w 7099876"/>
              <a:gd name="connsiteY8548" fmla="*/ 2712892 h 6802432"/>
              <a:gd name="connsiteX8549" fmla="*/ 6891966 w 7099876"/>
              <a:gd name="connsiteY8549" fmla="*/ 2711271 h 6802432"/>
              <a:gd name="connsiteX8550" fmla="*/ 6056664 w 7099876"/>
              <a:gd name="connsiteY8550" fmla="*/ 2709023 h 6802432"/>
              <a:gd name="connsiteX8551" fmla="*/ 6070911 w 7099876"/>
              <a:gd name="connsiteY8551" fmla="*/ 2715532 h 6802432"/>
              <a:gd name="connsiteX8552" fmla="*/ 6096176 w 7099876"/>
              <a:gd name="connsiteY8552" fmla="*/ 2715374 h 6802432"/>
              <a:gd name="connsiteX8553" fmla="*/ 6111179 w 7099876"/>
              <a:gd name="connsiteY8553" fmla="*/ 2729676 h 6802432"/>
              <a:gd name="connsiteX8554" fmla="*/ 6110752 w 7099876"/>
              <a:gd name="connsiteY8554" fmla="*/ 2730277 h 6802432"/>
              <a:gd name="connsiteX8555" fmla="*/ 6107758 w 7099876"/>
              <a:gd name="connsiteY8555" fmla="*/ 2734497 h 6802432"/>
              <a:gd name="connsiteX8556" fmla="*/ 6089337 w 7099876"/>
              <a:gd name="connsiteY8556" fmla="*/ 2725016 h 6802432"/>
              <a:gd name="connsiteX8557" fmla="*/ 6067491 w 7099876"/>
              <a:gd name="connsiteY8557" fmla="*/ 2720353 h 6802432"/>
              <a:gd name="connsiteX8558" fmla="*/ 6056664 w 7099876"/>
              <a:gd name="connsiteY8558" fmla="*/ 2709023 h 6802432"/>
              <a:gd name="connsiteX8559" fmla="*/ 5765737 w 7099876"/>
              <a:gd name="connsiteY8559" fmla="*/ 2689260 h 6802432"/>
              <a:gd name="connsiteX8560" fmla="*/ 5782286 w 7099876"/>
              <a:gd name="connsiteY8560" fmla="*/ 2696955 h 6802432"/>
              <a:gd name="connsiteX8561" fmla="*/ 5764709 w 7099876"/>
              <a:gd name="connsiteY8561" fmla="*/ 2701790 h 6802432"/>
              <a:gd name="connsiteX8562" fmla="*/ 5757020 w 7099876"/>
              <a:gd name="connsiteY8562" fmla="*/ 2697115 h 6802432"/>
              <a:gd name="connsiteX8563" fmla="*/ 5760441 w 7099876"/>
              <a:gd name="connsiteY8563" fmla="*/ 2692293 h 6802432"/>
              <a:gd name="connsiteX8564" fmla="*/ 5765737 w 7099876"/>
              <a:gd name="connsiteY8564" fmla="*/ 2689260 h 6802432"/>
              <a:gd name="connsiteX8565" fmla="*/ 6885758 w 7099876"/>
              <a:gd name="connsiteY8565" fmla="*/ 2678647 h 6802432"/>
              <a:gd name="connsiteX8566" fmla="*/ 6892053 w 7099876"/>
              <a:gd name="connsiteY8566" fmla="*/ 2679416 h 6802432"/>
              <a:gd name="connsiteX8567" fmla="*/ 6891699 w 7099876"/>
              <a:gd name="connsiteY8567" fmla="*/ 2681181 h 6802432"/>
              <a:gd name="connsiteX8568" fmla="*/ 6144611 w 7099876"/>
              <a:gd name="connsiteY8568" fmla="*/ 2678603 h 6802432"/>
              <a:gd name="connsiteX8569" fmla="*/ 6157460 w 7099876"/>
              <a:gd name="connsiteY8569" fmla="*/ 2692004 h 6802432"/>
              <a:gd name="connsiteX8570" fmla="*/ 6154450 w 7099876"/>
              <a:gd name="connsiteY8570" fmla="*/ 2709542 h 6802432"/>
              <a:gd name="connsiteX8571" fmla="*/ 6146881 w 7099876"/>
              <a:gd name="connsiteY8571" fmla="*/ 2706918 h 6802432"/>
              <a:gd name="connsiteX8572" fmla="*/ 6130504 w 7099876"/>
              <a:gd name="connsiteY8572" fmla="*/ 2698491 h 6802432"/>
              <a:gd name="connsiteX8573" fmla="*/ 6131415 w 7099876"/>
              <a:gd name="connsiteY8573" fmla="*/ 2685384 h 6802432"/>
              <a:gd name="connsiteX8574" fmla="*/ 6144611 w 7099876"/>
              <a:gd name="connsiteY8574" fmla="*/ 2678603 h 6802432"/>
              <a:gd name="connsiteX8575" fmla="*/ 6869731 w 7099876"/>
              <a:gd name="connsiteY8575" fmla="*/ 2676691 h 6802432"/>
              <a:gd name="connsiteX8576" fmla="*/ 6882043 w 7099876"/>
              <a:gd name="connsiteY8576" fmla="*/ 2677063 h 6802432"/>
              <a:gd name="connsiteX8577" fmla="*/ 6885758 w 7099876"/>
              <a:gd name="connsiteY8577" fmla="*/ 2678647 h 6802432"/>
              <a:gd name="connsiteX8578" fmla="*/ 5727012 w 7099876"/>
              <a:gd name="connsiteY8578" fmla="*/ 2668508 h 6802432"/>
              <a:gd name="connsiteX8579" fmla="*/ 5745438 w 7099876"/>
              <a:gd name="connsiteY8579" fmla="*/ 2677992 h 6802432"/>
              <a:gd name="connsiteX8580" fmla="*/ 5741590 w 7099876"/>
              <a:gd name="connsiteY8580" fmla="*/ 2683415 h 6802432"/>
              <a:gd name="connsiteX8581" fmla="*/ 5723165 w 7099876"/>
              <a:gd name="connsiteY8581" fmla="*/ 2673931 h 6802432"/>
              <a:gd name="connsiteX8582" fmla="*/ 5727012 w 7099876"/>
              <a:gd name="connsiteY8582" fmla="*/ 2668508 h 6802432"/>
              <a:gd name="connsiteX8583" fmla="*/ 6160091 w 7099876"/>
              <a:gd name="connsiteY8583" fmla="*/ 2663666 h 6802432"/>
              <a:gd name="connsiteX8584" fmla="*/ 6173044 w 7099876"/>
              <a:gd name="connsiteY8584" fmla="*/ 2666090 h 6802432"/>
              <a:gd name="connsiteX8585" fmla="*/ 6165990 w 7099876"/>
              <a:gd name="connsiteY8585" fmla="*/ 2676033 h 6802432"/>
              <a:gd name="connsiteX8586" fmla="*/ 6161094 w 7099876"/>
              <a:gd name="connsiteY8586" fmla="*/ 2679240 h 6802432"/>
              <a:gd name="connsiteX8587" fmla="*/ 6153707 w 7099876"/>
              <a:gd name="connsiteY8587" fmla="*/ 2669711 h 6802432"/>
              <a:gd name="connsiteX8588" fmla="*/ 6160091 w 7099876"/>
              <a:gd name="connsiteY8588" fmla="*/ 2663666 h 6802432"/>
              <a:gd name="connsiteX8589" fmla="*/ 6083690 w 7099876"/>
              <a:gd name="connsiteY8589" fmla="*/ 2662056 h 6802432"/>
              <a:gd name="connsiteX8590" fmla="*/ 6102115 w 7099876"/>
              <a:gd name="connsiteY8590" fmla="*/ 2671539 h 6802432"/>
              <a:gd name="connsiteX8591" fmla="*/ 6098911 w 7099876"/>
              <a:gd name="connsiteY8591" fmla="*/ 2676059 h 6802432"/>
              <a:gd name="connsiteX8592" fmla="*/ 6083690 w 7099876"/>
              <a:gd name="connsiteY8592" fmla="*/ 2662056 h 6802432"/>
              <a:gd name="connsiteX8593" fmla="*/ 5999463 w 7099876"/>
              <a:gd name="connsiteY8593" fmla="*/ 2650787 h 6802432"/>
              <a:gd name="connsiteX8594" fmla="*/ 6014038 w 7099876"/>
              <a:gd name="connsiteY8594" fmla="*/ 2665693 h 6802432"/>
              <a:gd name="connsiteX8595" fmla="*/ 6007973 w 7099876"/>
              <a:gd name="connsiteY8595" fmla="*/ 2668703 h 6802432"/>
              <a:gd name="connsiteX8596" fmla="*/ 5999463 w 7099876"/>
              <a:gd name="connsiteY8596" fmla="*/ 2650787 h 6802432"/>
              <a:gd name="connsiteX8597" fmla="*/ 6112042 w 7099876"/>
              <a:gd name="connsiteY8597" fmla="*/ 2648679 h 6802432"/>
              <a:gd name="connsiteX8598" fmla="*/ 6138491 w 7099876"/>
              <a:gd name="connsiteY8598" fmla="*/ 2655710 h 6802432"/>
              <a:gd name="connsiteX8599" fmla="*/ 6135072 w 7099876"/>
              <a:gd name="connsiteY8599" fmla="*/ 2660531 h 6802432"/>
              <a:gd name="connsiteX8600" fmla="*/ 6129254 w 7099876"/>
              <a:gd name="connsiteY8600" fmla="*/ 2663193 h 6802432"/>
              <a:gd name="connsiteX8601" fmla="*/ 6113230 w 7099876"/>
              <a:gd name="connsiteY8601" fmla="*/ 2655871 h 6802432"/>
              <a:gd name="connsiteX8602" fmla="*/ 6112042 w 7099876"/>
              <a:gd name="connsiteY8602" fmla="*/ 2648679 h 6802432"/>
              <a:gd name="connsiteX8603" fmla="*/ 6156444 w 7099876"/>
              <a:gd name="connsiteY8603" fmla="*/ 2630401 h 6802432"/>
              <a:gd name="connsiteX8604" fmla="*/ 6171343 w 7099876"/>
              <a:gd name="connsiteY8604" fmla="*/ 2644855 h 6802432"/>
              <a:gd name="connsiteX8605" fmla="*/ 6167816 w 7099876"/>
              <a:gd name="connsiteY8605" fmla="*/ 2649828 h 6802432"/>
              <a:gd name="connsiteX8606" fmla="*/ 6163750 w 7099876"/>
              <a:gd name="connsiteY8606" fmla="*/ 2651128 h 6802432"/>
              <a:gd name="connsiteX8607" fmla="*/ 6145864 w 7099876"/>
              <a:gd name="connsiteY8607" fmla="*/ 2645316 h 6802432"/>
              <a:gd name="connsiteX8608" fmla="*/ 6152918 w 7099876"/>
              <a:gd name="connsiteY8608" fmla="*/ 2635372 h 6802432"/>
              <a:gd name="connsiteX8609" fmla="*/ 6156444 w 7099876"/>
              <a:gd name="connsiteY8609" fmla="*/ 2630401 h 6802432"/>
              <a:gd name="connsiteX8610" fmla="*/ 6110453 w 7099876"/>
              <a:gd name="connsiteY8610" fmla="*/ 2629866 h 6802432"/>
              <a:gd name="connsiteX8611" fmla="*/ 6130328 w 7099876"/>
              <a:gd name="connsiteY8611" fmla="*/ 2631765 h 6802432"/>
              <a:gd name="connsiteX8612" fmla="*/ 6117931 w 7099876"/>
              <a:gd name="connsiteY8612" fmla="*/ 2639268 h 6802432"/>
              <a:gd name="connsiteX8613" fmla="*/ 6105062 w 7099876"/>
              <a:gd name="connsiteY8613" fmla="*/ 2631925 h 6802432"/>
              <a:gd name="connsiteX8614" fmla="*/ 6110453 w 7099876"/>
              <a:gd name="connsiteY8614" fmla="*/ 2629866 h 6802432"/>
              <a:gd name="connsiteX8615" fmla="*/ 5759357 w 7099876"/>
              <a:gd name="connsiteY8615" fmla="*/ 2622909 h 6802432"/>
              <a:gd name="connsiteX8616" fmla="*/ 5781341 w 7099876"/>
              <a:gd name="connsiteY8616" fmla="*/ 2627369 h 6802432"/>
              <a:gd name="connsiteX8617" fmla="*/ 5770656 w 7099876"/>
              <a:gd name="connsiteY8617" fmla="*/ 2642434 h 6802432"/>
              <a:gd name="connsiteX8618" fmla="*/ 5763531 w 7099876"/>
              <a:gd name="connsiteY8618" fmla="*/ 2652477 h 6802432"/>
              <a:gd name="connsiteX8619" fmla="*/ 5759967 w 7099876"/>
              <a:gd name="connsiteY8619" fmla="*/ 2657500 h 6802432"/>
              <a:gd name="connsiteX8620" fmla="*/ 5774832 w 7099876"/>
              <a:gd name="connsiteY8620" fmla="*/ 2672005 h 6802432"/>
              <a:gd name="connsiteX8621" fmla="*/ 5771269 w 7099876"/>
              <a:gd name="connsiteY8621" fmla="*/ 2677026 h 6802432"/>
              <a:gd name="connsiteX8622" fmla="*/ 5767185 w 7099876"/>
              <a:gd name="connsiteY8622" fmla="*/ 2678352 h 6802432"/>
              <a:gd name="connsiteX8623" fmla="*/ 5749281 w 7099876"/>
              <a:gd name="connsiteY8623" fmla="*/ 2672565 h 6802432"/>
              <a:gd name="connsiteX8624" fmla="*/ 5756406 w 7099876"/>
              <a:gd name="connsiteY8624" fmla="*/ 2662522 h 6802432"/>
              <a:gd name="connsiteX8625" fmla="*/ 5745107 w 7099876"/>
              <a:gd name="connsiteY8625" fmla="*/ 2642996 h 6802432"/>
              <a:gd name="connsiteX8626" fmla="*/ 5759357 w 7099876"/>
              <a:gd name="connsiteY8626" fmla="*/ 2622909 h 6802432"/>
              <a:gd name="connsiteX8627" fmla="*/ 6893355 w 7099876"/>
              <a:gd name="connsiteY8627" fmla="*/ 2619748 h 6802432"/>
              <a:gd name="connsiteX8628" fmla="*/ 6885660 w 7099876"/>
              <a:gd name="connsiteY8628" fmla="*/ 2630596 h 6802432"/>
              <a:gd name="connsiteX8629" fmla="*/ 6881156 w 7099876"/>
              <a:gd name="connsiteY8629" fmla="*/ 2623650 h 6802432"/>
              <a:gd name="connsiteX8630" fmla="*/ 6893355 w 7099876"/>
              <a:gd name="connsiteY8630" fmla="*/ 2619748 h 6802432"/>
              <a:gd name="connsiteX8631" fmla="*/ 5956745 w 7099876"/>
              <a:gd name="connsiteY8631" fmla="*/ 2616462 h 6802432"/>
              <a:gd name="connsiteX8632" fmla="*/ 5975170 w 7099876"/>
              <a:gd name="connsiteY8632" fmla="*/ 2625946 h 6802432"/>
              <a:gd name="connsiteX8633" fmla="*/ 5962590 w 7099876"/>
              <a:gd name="connsiteY8633" fmla="*/ 2625951 h 6802432"/>
              <a:gd name="connsiteX8634" fmla="*/ 5952896 w 7099876"/>
              <a:gd name="connsiteY8634" fmla="*/ 2621886 h 6802432"/>
              <a:gd name="connsiteX8635" fmla="*/ 5956745 w 7099876"/>
              <a:gd name="connsiteY8635" fmla="*/ 2616462 h 6802432"/>
              <a:gd name="connsiteX8636" fmla="*/ 6212190 w 7099876"/>
              <a:gd name="connsiteY8636" fmla="*/ 2609426 h 6802432"/>
              <a:gd name="connsiteX8637" fmla="*/ 6230581 w 7099876"/>
              <a:gd name="connsiteY8637" fmla="*/ 2620433 h 6802432"/>
              <a:gd name="connsiteX8638" fmla="*/ 6215227 w 7099876"/>
              <a:gd name="connsiteY8638" fmla="*/ 2612531 h 6802432"/>
              <a:gd name="connsiteX8639" fmla="*/ 6212021 w 7099876"/>
              <a:gd name="connsiteY8639" fmla="*/ 2617051 h 6802432"/>
              <a:gd name="connsiteX8640" fmla="*/ 6212190 w 7099876"/>
              <a:gd name="connsiteY8640" fmla="*/ 2609426 h 6802432"/>
              <a:gd name="connsiteX8641" fmla="*/ 6136884 w 7099876"/>
              <a:gd name="connsiteY8641" fmla="*/ 2609225 h 6802432"/>
              <a:gd name="connsiteX8642" fmla="*/ 6145717 w 7099876"/>
              <a:gd name="connsiteY8642" fmla="*/ 2610070 h 6802432"/>
              <a:gd name="connsiteX8643" fmla="*/ 6141870 w 7099876"/>
              <a:gd name="connsiteY8643" fmla="*/ 2615495 h 6802432"/>
              <a:gd name="connsiteX8644" fmla="*/ 6136884 w 7099876"/>
              <a:gd name="connsiteY8644" fmla="*/ 2609225 h 6802432"/>
              <a:gd name="connsiteX8645" fmla="*/ 5990384 w 7099876"/>
              <a:gd name="connsiteY8645" fmla="*/ 2607452 h 6802432"/>
              <a:gd name="connsiteX8646" fmla="*/ 6001558 w 7099876"/>
              <a:gd name="connsiteY8646" fmla="*/ 2612381 h 6802432"/>
              <a:gd name="connsiteX8647" fmla="*/ 5998139 w 7099876"/>
              <a:gd name="connsiteY8647" fmla="*/ 2617202 h 6802432"/>
              <a:gd name="connsiteX8648" fmla="*/ 5994719 w 7099876"/>
              <a:gd name="connsiteY8648" fmla="*/ 2622024 h 6802432"/>
              <a:gd name="connsiteX8649" fmla="*/ 5991299 w 7099876"/>
              <a:gd name="connsiteY8649" fmla="*/ 2626844 h 6802432"/>
              <a:gd name="connsiteX8650" fmla="*/ 5985856 w 7099876"/>
              <a:gd name="connsiteY8650" fmla="*/ 2610880 h 6802432"/>
              <a:gd name="connsiteX8651" fmla="*/ 5990384 w 7099876"/>
              <a:gd name="connsiteY8651" fmla="*/ 2607452 h 6802432"/>
              <a:gd name="connsiteX8652" fmla="*/ 6030240 w 7099876"/>
              <a:gd name="connsiteY8652" fmla="*/ 2607398 h 6802432"/>
              <a:gd name="connsiteX8653" fmla="*/ 6023827 w 7099876"/>
              <a:gd name="connsiteY8653" fmla="*/ 2616438 h 6802432"/>
              <a:gd name="connsiteX8654" fmla="*/ 6030240 w 7099876"/>
              <a:gd name="connsiteY8654" fmla="*/ 2607398 h 6802432"/>
              <a:gd name="connsiteX8655" fmla="*/ 5777237 w 7099876"/>
              <a:gd name="connsiteY8655" fmla="*/ 2604847 h 6802432"/>
              <a:gd name="connsiteX8656" fmla="*/ 5790826 w 7099876"/>
              <a:gd name="connsiteY8656" fmla="*/ 2618669 h 6802432"/>
              <a:gd name="connsiteX8657" fmla="*/ 5804417 w 7099876"/>
              <a:gd name="connsiteY8657" fmla="*/ 2632492 h 6802432"/>
              <a:gd name="connsiteX8658" fmla="*/ 5800871 w 7099876"/>
              <a:gd name="connsiteY8658" fmla="*/ 2637493 h 6802432"/>
              <a:gd name="connsiteX8659" fmla="*/ 5787279 w 7099876"/>
              <a:gd name="connsiteY8659" fmla="*/ 2623670 h 6802432"/>
              <a:gd name="connsiteX8660" fmla="*/ 5777237 w 7099876"/>
              <a:gd name="connsiteY8660" fmla="*/ 2604847 h 6802432"/>
              <a:gd name="connsiteX8661" fmla="*/ 6366765 w 7099876"/>
              <a:gd name="connsiteY8661" fmla="*/ 2598240 h 6802432"/>
              <a:gd name="connsiteX8662" fmla="*/ 6366977 w 7099876"/>
              <a:gd name="connsiteY8662" fmla="*/ 2598308 h 6802432"/>
              <a:gd name="connsiteX8663" fmla="*/ 6362840 w 7099876"/>
              <a:gd name="connsiteY8663" fmla="*/ 2599633 h 6802432"/>
              <a:gd name="connsiteX8664" fmla="*/ 6366765 w 7099876"/>
              <a:gd name="connsiteY8664" fmla="*/ 2598240 h 6802432"/>
              <a:gd name="connsiteX8665" fmla="*/ 2033605 w 7099876"/>
              <a:gd name="connsiteY8665" fmla="*/ 2597482 h 6802432"/>
              <a:gd name="connsiteX8666" fmla="*/ 2034936 w 7099876"/>
              <a:gd name="connsiteY8666" fmla="*/ 2609104 h 6802432"/>
              <a:gd name="connsiteX8667" fmla="*/ 2033605 w 7099876"/>
              <a:gd name="connsiteY8667" fmla="*/ 2597482 h 6802432"/>
              <a:gd name="connsiteX8668" fmla="*/ 5993899 w 7099876"/>
              <a:gd name="connsiteY8668" fmla="*/ 2593630 h 6802432"/>
              <a:gd name="connsiteX8669" fmla="*/ 5982357 w 7099876"/>
              <a:gd name="connsiteY8669" fmla="*/ 2609901 h 6802432"/>
              <a:gd name="connsiteX8670" fmla="*/ 5967003 w 7099876"/>
              <a:gd name="connsiteY8670" fmla="*/ 2602000 h 6802432"/>
              <a:gd name="connsiteX8671" fmla="*/ 5993899 w 7099876"/>
              <a:gd name="connsiteY8671" fmla="*/ 2593630 h 6802432"/>
              <a:gd name="connsiteX8672" fmla="*/ 6955451 w 7099876"/>
              <a:gd name="connsiteY8672" fmla="*/ 2591303 h 6802432"/>
              <a:gd name="connsiteX8673" fmla="*/ 6995840 w 7099876"/>
              <a:gd name="connsiteY8673" fmla="*/ 2605276 h 6802432"/>
              <a:gd name="connsiteX8674" fmla="*/ 6988756 w 7099876"/>
              <a:gd name="connsiteY8674" fmla="*/ 2615262 h 6802432"/>
              <a:gd name="connsiteX8675" fmla="*/ 7007179 w 7099876"/>
              <a:gd name="connsiteY8675" fmla="*/ 2624744 h 6802432"/>
              <a:gd name="connsiteX8676" fmla="*/ 7003637 w 7099876"/>
              <a:gd name="connsiteY8676" fmla="*/ 2629736 h 6802432"/>
              <a:gd name="connsiteX8677" fmla="*/ 6996554 w 7099876"/>
              <a:gd name="connsiteY8677" fmla="*/ 2639723 h 6802432"/>
              <a:gd name="connsiteX8678" fmla="*/ 6981673 w 7099876"/>
              <a:gd name="connsiteY8678" fmla="*/ 2625248 h 6802432"/>
              <a:gd name="connsiteX8679" fmla="*/ 6978131 w 7099876"/>
              <a:gd name="connsiteY8679" fmla="*/ 2630240 h 6802432"/>
              <a:gd name="connsiteX8680" fmla="*/ 6974146 w 7099876"/>
              <a:gd name="connsiteY8680" fmla="*/ 2635858 h 6802432"/>
              <a:gd name="connsiteX8681" fmla="*/ 6971049 w 7099876"/>
              <a:gd name="connsiteY8681" fmla="*/ 2640228 h 6802432"/>
              <a:gd name="connsiteX8682" fmla="*/ 6967506 w 7099876"/>
              <a:gd name="connsiteY8682" fmla="*/ 2645221 h 6802432"/>
              <a:gd name="connsiteX8683" fmla="*/ 6960422 w 7099876"/>
              <a:gd name="connsiteY8683" fmla="*/ 2655207 h 6802432"/>
              <a:gd name="connsiteX8684" fmla="*/ 6940585 w 7099876"/>
              <a:gd name="connsiteY8684" fmla="*/ 2665444 h 6802432"/>
              <a:gd name="connsiteX8685" fmla="*/ 6926552 w 7099876"/>
              <a:gd name="connsiteY8685" fmla="*/ 2672686 h 6802432"/>
              <a:gd name="connsiteX8686" fmla="*/ 6926149 w 7099876"/>
              <a:gd name="connsiteY8686" fmla="*/ 2672499 h 6802432"/>
              <a:gd name="connsiteX8687" fmla="*/ 6920747 w 7099876"/>
              <a:gd name="connsiteY8687" fmla="*/ 2675683 h 6802432"/>
              <a:gd name="connsiteX8688" fmla="*/ 6926552 w 7099876"/>
              <a:gd name="connsiteY8688" fmla="*/ 2672686 h 6802432"/>
              <a:gd name="connsiteX8689" fmla="*/ 6942714 w 7099876"/>
              <a:gd name="connsiteY8689" fmla="*/ 2680173 h 6802432"/>
              <a:gd name="connsiteX8690" fmla="*/ 6939172 w 7099876"/>
              <a:gd name="connsiteY8690" fmla="*/ 2685166 h 6802432"/>
              <a:gd name="connsiteX8691" fmla="*/ 6892053 w 7099876"/>
              <a:gd name="connsiteY8691" fmla="*/ 2679416 h 6802432"/>
              <a:gd name="connsiteX8692" fmla="*/ 6901608 w 7099876"/>
              <a:gd name="connsiteY8692" fmla="*/ 2631751 h 6802432"/>
              <a:gd name="connsiteX8693" fmla="*/ 6920033 w 7099876"/>
              <a:gd name="connsiteY8693" fmla="*/ 2641235 h 6802432"/>
              <a:gd name="connsiteX8694" fmla="*/ 6934200 w 7099876"/>
              <a:gd name="connsiteY8694" fmla="*/ 2621263 h 6802432"/>
              <a:gd name="connsiteX8695" fmla="*/ 6922857 w 7099876"/>
              <a:gd name="connsiteY8695" fmla="*/ 2601793 h 6802432"/>
              <a:gd name="connsiteX8696" fmla="*/ 6941284 w 7099876"/>
              <a:gd name="connsiteY8696" fmla="*/ 2611277 h 6802432"/>
              <a:gd name="connsiteX8697" fmla="*/ 6963247 w 7099876"/>
              <a:gd name="connsiteY8697" fmla="*/ 2615765 h 6802432"/>
              <a:gd name="connsiteX8698" fmla="*/ 6955451 w 7099876"/>
              <a:gd name="connsiteY8698" fmla="*/ 2591303 h 6802432"/>
              <a:gd name="connsiteX8699" fmla="*/ 6913869 w 7099876"/>
              <a:gd name="connsiteY8699" fmla="*/ 2590821 h 6802432"/>
              <a:gd name="connsiteX8700" fmla="*/ 6922732 w 7099876"/>
              <a:gd name="connsiteY8700" fmla="*/ 2601963 h 6802432"/>
              <a:gd name="connsiteX8701" fmla="*/ 6919313 w 7099876"/>
              <a:gd name="connsiteY8701" fmla="*/ 2606785 h 6802432"/>
              <a:gd name="connsiteX8702" fmla="*/ 6914785 w 7099876"/>
              <a:gd name="connsiteY8702" fmla="*/ 2610213 h 6802432"/>
              <a:gd name="connsiteX8703" fmla="*/ 6903611 w 7099876"/>
              <a:gd name="connsiteY8703" fmla="*/ 2605284 h 6802432"/>
              <a:gd name="connsiteX8704" fmla="*/ 6913869 w 7099876"/>
              <a:gd name="connsiteY8704" fmla="*/ 2590821 h 6802432"/>
              <a:gd name="connsiteX8705" fmla="*/ 5863498 w 7099876"/>
              <a:gd name="connsiteY8705" fmla="*/ 2582455 h 6802432"/>
              <a:gd name="connsiteX8706" fmla="*/ 5881925 w 7099876"/>
              <a:gd name="connsiteY8706" fmla="*/ 2591940 h 6802432"/>
              <a:gd name="connsiteX8707" fmla="*/ 5878505 w 7099876"/>
              <a:gd name="connsiteY8707" fmla="*/ 2596761 h 6802432"/>
              <a:gd name="connsiteX8708" fmla="*/ 5860849 w 7099876"/>
              <a:gd name="connsiteY8708" fmla="*/ 2587673 h 6802432"/>
              <a:gd name="connsiteX8709" fmla="*/ 5863569 w 7099876"/>
              <a:gd name="connsiteY8709" fmla="*/ 2595653 h 6802432"/>
              <a:gd name="connsiteX8710" fmla="*/ 5852813 w 7099876"/>
              <a:gd name="connsiteY8710" fmla="*/ 2597520 h 6802432"/>
              <a:gd name="connsiteX8711" fmla="*/ 5856659 w 7099876"/>
              <a:gd name="connsiteY8711" fmla="*/ 2592098 h 6802432"/>
              <a:gd name="connsiteX8712" fmla="*/ 5838237 w 7099876"/>
              <a:gd name="connsiteY8712" fmla="*/ 2582617 h 6802432"/>
              <a:gd name="connsiteX8713" fmla="*/ 5860079 w 7099876"/>
              <a:gd name="connsiteY8713" fmla="*/ 2587277 h 6802432"/>
              <a:gd name="connsiteX8714" fmla="*/ 5860507 w 7099876"/>
              <a:gd name="connsiteY8714" fmla="*/ 2586674 h 6802432"/>
              <a:gd name="connsiteX8715" fmla="*/ 5860506 w 7099876"/>
              <a:gd name="connsiteY8715" fmla="*/ 2586674 h 6802432"/>
              <a:gd name="connsiteX8716" fmla="*/ 5729367 w 7099876"/>
              <a:gd name="connsiteY8716" fmla="*/ 2573372 h 6802432"/>
              <a:gd name="connsiteX8717" fmla="*/ 5729363 w 7099876"/>
              <a:gd name="connsiteY8717" fmla="*/ 2573390 h 6802432"/>
              <a:gd name="connsiteX8718" fmla="*/ 5729368 w 7099876"/>
              <a:gd name="connsiteY8718" fmla="*/ 2573383 h 6802432"/>
              <a:gd name="connsiteX8719" fmla="*/ 5804808 w 7099876"/>
              <a:gd name="connsiteY8719" fmla="*/ 2558831 h 6802432"/>
              <a:gd name="connsiteX8720" fmla="*/ 5826649 w 7099876"/>
              <a:gd name="connsiteY8720" fmla="*/ 2563491 h 6802432"/>
              <a:gd name="connsiteX8721" fmla="*/ 5848496 w 7099876"/>
              <a:gd name="connsiteY8721" fmla="*/ 2568152 h 6802432"/>
              <a:gd name="connsiteX8722" fmla="*/ 5866918 w 7099876"/>
              <a:gd name="connsiteY8722" fmla="*/ 2577634 h 6802432"/>
              <a:gd name="connsiteX8723" fmla="*/ 5863498 w 7099876"/>
              <a:gd name="connsiteY8723" fmla="*/ 2582455 h 6802432"/>
              <a:gd name="connsiteX8724" fmla="*/ 5845077 w 7099876"/>
              <a:gd name="connsiteY8724" fmla="*/ 2572973 h 6802432"/>
              <a:gd name="connsiteX8725" fmla="*/ 5841657 w 7099876"/>
              <a:gd name="connsiteY8725" fmla="*/ 2577795 h 6802432"/>
              <a:gd name="connsiteX8726" fmla="*/ 5838237 w 7099876"/>
              <a:gd name="connsiteY8726" fmla="*/ 2582617 h 6802432"/>
              <a:gd name="connsiteX8727" fmla="*/ 5838234 w 7099876"/>
              <a:gd name="connsiteY8727" fmla="*/ 2582614 h 6802432"/>
              <a:gd name="connsiteX8728" fmla="*/ 5834754 w 7099876"/>
              <a:gd name="connsiteY8728" fmla="*/ 2587520 h 6802432"/>
              <a:gd name="connsiteX8729" fmla="*/ 5849699 w 7099876"/>
              <a:gd name="connsiteY8729" fmla="*/ 2601911 h 6802432"/>
              <a:gd name="connsiteX8730" fmla="*/ 5813868 w 7099876"/>
              <a:gd name="connsiteY8730" fmla="*/ 2616963 h 6802432"/>
              <a:gd name="connsiteX8731" fmla="*/ 5795446 w 7099876"/>
              <a:gd name="connsiteY8731" fmla="*/ 2607482 h 6802432"/>
              <a:gd name="connsiteX8732" fmla="*/ 5798927 w 7099876"/>
              <a:gd name="connsiteY8732" fmla="*/ 2602574 h 6802432"/>
              <a:gd name="connsiteX8733" fmla="*/ 5802408 w 7099876"/>
              <a:gd name="connsiteY8733" fmla="*/ 2597667 h 6802432"/>
              <a:gd name="connsiteX8734" fmla="*/ 5805890 w 7099876"/>
              <a:gd name="connsiteY8734" fmla="*/ 2592761 h 6802432"/>
              <a:gd name="connsiteX8735" fmla="*/ 5816332 w 7099876"/>
              <a:gd name="connsiteY8735" fmla="*/ 2578039 h 6802432"/>
              <a:gd name="connsiteX8736" fmla="*/ 5838234 w 7099876"/>
              <a:gd name="connsiteY8736" fmla="*/ 2582613 h 6802432"/>
              <a:gd name="connsiteX8737" fmla="*/ 5823232 w 7099876"/>
              <a:gd name="connsiteY8737" fmla="*/ 2568312 h 6802432"/>
              <a:gd name="connsiteX8738" fmla="*/ 5804808 w 7099876"/>
              <a:gd name="connsiteY8738" fmla="*/ 2558831 h 6802432"/>
              <a:gd name="connsiteX8739" fmla="*/ 6184188 w 7099876"/>
              <a:gd name="connsiteY8739" fmla="*/ 2555835 h 6802432"/>
              <a:gd name="connsiteX8740" fmla="*/ 6202613 w 7099876"/>
              <a:gd name="connsiteY8740" fmla="*/ 2565319 h 6802432"/>
              <a:gd name="connsiteX8741" fmla="*/ 6196944 w 7099876"/>
              <a:gd name="connsiteY8741" fmla="*/ 2568878 h 6802432"/>
              <a:gd name="connsiteX8742" fmla="*/ 6180341 w 7099876"/>
              <a:gd name="connsiteY8742" fmla="*/ 2561260 h 6802432"/>
              <a:gd name="connsiteX8743" fmla="*/ 6184188 w 7099876"/>
              <a:gd name="connsiteY8743" fmla="*/ 2555835 h 6802432"/>
              <a:gd name="connsiteX8744" fmla="*/ 1916854 w 7099876"/>
              <a:gd name="connsiteY8744" fmla="*/ 2547656 h 6802432"/>
              <a:gd name="connsiteX8745" fmla="*/ 1914931 w 7099876"/>
              <a:gd name="connsiteY8745" fmla="*/ 2555515 h 6802432"/>
              <a:gd name="connsiteX8746" fmla="*/ 1914203 w 7099876"/>
              <a:gd name="connsiteY8746" fmla="*/ 2549175 h 6802432"/>
              <a:gd name="connsiteX8747" fmla="*/ 1916854 w 7099876"/>
              <a:gd name="connsiteY8747" fmla="*/ 2547656 h 6802432"/>
              <a:gd name="connsiteX8748" fmla="*/ 5863007 w 7099876"/>
              <a:gd name="connsiteY8748" fmla="*/ 2532742 h 6802432"/>
              <a:gd name="connsiteX8749" fmla="*/ 5873294 w 7099876"/>
              <a:gd name="connsiteY8749" fmla="*/ 2533202 h 6802432"/>
              <a:gd name="connsiteX8750" fmla="*/ 5866454 w 7099876"/>
              <a:gd name="connsiteY8750" fmla="*/ 2542844 h 6802432"/>
              <a:gd name="connsiteX8751" fmla="*/ 5861682 w 7099876"/>
              <a:gd name="connsiteY8751" fmla="*/ 2536275 h 6802432"/>
              <a:gd name="connsiteX8752" fmla="*/ 5863007 w 7099876"/>
              <a:gd name="connsiteY8752" fmla="*/ 2532742 h 6802432"/>
              <a:gd name="connsiteX8753" fmla="*/ 7023274 w 7099876"/>
              <a:gd name="connsiteY8753" fmla="*/ 2531138 h 6802432"/>
              <a:gd name="connsiteX8754" fmla="*/ 7035285 w 7099876"/>
              <a:gd name="connsiteY8754" fmla="*/ 2549659 h 6802432"/>
              <a:gd name="connsiteX8755" fmla="*/ 7016863 w 7099876"/>
              <a:gd name="connsiteY8755" fmla="*/ 2540178 h 6802432"/>
              <a:gd name="connsiteX8756" fmla="*/ 7011958 w 7099876"/>
              <a:gd name="connsiteY8756" fmla="*/ 2533796 h 6802432"/>
              <a:gd name="connsiteX8757" fmla="*/ 7023274 w 7099876"/>
              <a:gd name="connsiteY8757" fmla="*/ 2531138 h 6802432"/>
              <a:gd name="connsiteX8758" fmla="*/ 6981366 w 7099876"/>
              <a:gd name="connsiteY8758" fmla="*/ 2528764 h 6802432"/>
              <a:gd name="connsiteX8759" fmla="*/ 6998561 w 7099876"/>
              <a:gd name="connsiteY8759" fmla="*/ 2537614 h 6802432"/>
              <a:gd name="connsiteX8760" fmla="*/ 7029390 w 7099876"/>
              <a:gd name="connsiteY8760" fmla="*/ 2560336 h 6802432"/>
              <a:gd name="connsiteX8761" fmla="*/ 7025829 w 7099876"/>
              <a:gd name="connsiteY8761" fmla="*/ 2565358 h 6802432"/>
              <a:gd name="connsiteX8762" fmla="*/ 7022267 w 7099876"/>
              <a:gd name="connsiteY8762" fmla="*/ 2570380 h 6802432"/>
              <a:gd name="connsiteX8763" fmla="*/ 7043025 w 7099876"/>
              <a:gd name="connsiteY8763" fmla="*/ 2574208 h 6802432"/>
              <a:gd name="connsiteX8764" fmla="*/ 7015142 w 7099876"/>
              <a:gd name="connsiteY8764" fmla="*/ 2580426 h 6802432"/>
              <a:gd name="connsiteX8765" fmla="*/ 7028775 w 7099876"/>
              <a:gd name="connsiteY8765" fmla="*/ 2594296 h 6802432"/>
              <a:gd name="connsiteX8766" fmla="*/ 7025213 w 7099876"/>
              <a:gd name="connsiteY8766" fmla="*/ 2599319 h 6802432"/>
              <a:gd name="connsiteX8767" fmla="*/ 7011579 w 7099876"/>
              <a:gd name="connsiteY8767" fmla="*/ 2585446 h 6802432"/>
              <a:gd name="connsiteX8768" fmla="*/ 7008019 w 7099876"/>
              <a:gd name="connsiteY8768" fmla="*/ 2590468 h 6802432"/>
              <a:gd name="connsiteX8769" fmla="*/ 6990822 w 7099876"/>
              <a:gd name="connsiteY8769" fmla="*/ 2581618 h 6802432"/>
              <a:gd name="connsiteX8770" fmla="*/ 6970064 w 7099876"/>
              <a:gd name="connsiteY8770" fmla="*/ 2577789 h 6802432"/>
              <a:gd name="connsiteX8771" fmla="*/ 6952868 w 7099876"/>
              <a:gd name="connsiteY8771" fmla="*/ 2568940 h 6802432"/>
              <a:gd name="connsiteX8772" fmla="*/ 6935674 w 7099876"/>
              <a:gd name="connsiteY8772" fmla="*/ 2560089 h 6802432"/>
              <a:gd name="connsiteX8773" fmla="*/ 6939236 w 7099876"/>
              <a:gd name="connsiteY8773" fmla="*/ 2555067 h 6802432"/>
              <a:gd name="connsiteX8774" fmla="*/ 6956430 w 7099876"/>
              <a:gd name="connsiteY8774" fmla="*/ 2563917 h 6802432"/>
              <a:gd name="connsiteX8775" fmla="*/ 6973626 w 7099876"/>
              <a:gd name="connsiteY8775" fmla="*/ 2572768 h 6802432"/>
              <a:gd name="connsiteX8776" fmla="*/ 6977189 w 7099876"/>
              <a:gd name="connsiteY8776" fmla="*/ 2567745 h 6802432"/>
              <a:gd name="connsiteX8777" fmla="*/ 6997945 w 7099876"/>
              <a:gd name="connsiteY8777" fmla="*/ 2571575 h 6802432"/>
              <a:gd name="connsiteX8778" fmla="*/ 6980751 w 7099876"/>
              <a:gd name="connsiteY8778" fmla="*/ 2562725 h 6802432"/>
              <a:gd name="connsiteX8779" fmla="*/ 6984313 w 7099876"/>
              <a:gd name="connsiteY8779" fmla="*/ 2557702 h 6802432"/>
              <a:gd name="connsiteX8780" fmla="*/ 7005070 w 7099876"/>
              <a:gd name="connsiteY8780" fmla="*/ 2561530 h 6802432"/>
              <a:gd name="connsiteX8781" fmla="*/ 7008633 w 7099876"/>
              <a:gd name="connsiteY8781" fmla="*/ 2556509 h 6802432"/>
              <a:gd name="connsiteX8782" fmla="*/ 6994999 w 7099876"/>
              <a:gd name="connsiteY8782" fmla="*/ 2542636 h 6802432"/>
              <a:gd name="connsiteX8783" fmla="*/ 6981366 w 7099876"/>
              <a:gd name="connsiteY8783" fmla="*/ 2528764 h 6802432"/>
              <a:gd name="connsiteX8784" fmla="*/ 6367423 w 7099876"/>
              <a:gd name="connsiteY8784" fmla="*/ 2526912 h 6802432"/>
              <a:gd name="connsiteX8785" fmla="*/ 6388184 w 7099876"/>
              <a:gd name="connsiteY8785" fmla="*/ 2530772 h 6802432"/>
              <a:gd name="connsiteX8786" fmla="*/ 6384639 w 7099876"/>
              <a:gd name="connsiteY8786" fmla="*/ 2535771 h 6802432"/>
              <a:gd name="connsiteX8787" fmla="*/ 6367423 w 7099876"/>
              <a:gd name="connsiteY8787" fmla="*/ 2526912 h 6802432"/>
              <a:gd name="connsiteX8788" fmla="*/ 5858286 w 7099876"/>
              <a:gd name="connsiteY8788" fmla="*/ 2518898 h 6802432"/>
              <a:gd name="connsiteX8789" fmla="*/ 5873294 w 7099876"/>
              <a:gd name="connsiteY8789" fmla="*/ 2533202 h 6802432"/>
              <a:gd name="connsiteX8790" fmla="*/ 5854867 w 7099876"/>
              <a:gd name="connsiteY8790" fmla="*/ 2523719 h 6802432"/>
              <a:gd name="connsiteX8791" fmla="*/ 7031117 w 7099876"/>
              <a:gd name="connsiteY8791" fmla="*/ 2502352 h 6802432"/>
              <a:gd name="connsiteX8792" fmla="*/ 7041228 w 7099876"/>
              <a:gd name="connsiteY8792" fmla="*/ 2505829 h 6802432"/>
              <a:gd name="connsiteX8793" fmla="*/ 7037637 w 7099876"/>
              <a:gd name="connsiteY8793" fmla="*/ 2510890 h 6802432"/>
              <a:gd name="connsiteX8794" fmla="*/ 7030456 w 7099876"/>
              <a:gd name="connsiteY8794" fmla="*/ 2521016 h 6802432"/>
              <a:gd name="connsiteX8795" fmla="*/ 7028204 w 7099876"/>
              <a:gd name="connsiteY8795" fmla="*/ 2523635 h 6802432"/>
              <a:gd name="connsiteX8796" fmla="*/ 7015620 w 7099876"/>
              <a:gd name="connsiteY8796" fmla="*/ 2506469 h 6802432"/>
              <a:gd name="connsiteX8797" fmla="*/ 7031117 w 7099876"/>
              <a:gd name="connsiteY8797" fmla="*/ 2502352 h 6802432"/>
              <a:gd name="connsiteX8798" fmla="*/ 6297433 w 7099876"/>
              <a:gd name="connsiteY8798" fmla="*/ 2490726 h 6802432"/>
              <a:gd name="connsiteX8799" fmla="*/ 6308164 w 7099876"/>
              <a:gd name="connsiteY8799" fmla="*/ 2511057 h 6802432"/>
              <a:gd name="connsiteX8800" fmla="*/ 6295585 w 7099876"/>
              <a:gd name="connsiteY8800" fmla="*/ 2511061 h 6802432"/>
              <a:gd name="connsiteX8801" fmla="*/ 6285892 w 7099876"/>
              <a:gd name="connsiteY8801" fmla="*/ 2506998 h 6802432"/>
              <a:gd name="connsiteX8802" fmla="*/ 6289739 w 7099876"/>
              <a:gd name="connsiteY8802" fmla="*/ 2501573 h 6802432"/>
              <a:gd name="connsiteX8803" fmla="*/ 6297433 w 7099876"/>
              <a:gd name="connsiteY8803" fmla="*/ 2490726 h 6802432"/>
              <a:gd name="connsiteX8804" fmla="*/ 2068175 w 7099876"/>
              <a:gd name="connsiteY8804" fmla="*/ 2490139 h 6802432"/>
              <a:gd name="connsiteX8805" fmla="*/ 2075401 w 7099876"/>
              <a:gd name="connsiteY8805" fmla="*/ 2494751 h 6802432"/>
              <a:gd name="connsiteX8806" fmla="*/ 2076048 w 7099876"/>
              <a:gd name="connsiteY8806" fmla="*/ 2500387 h 6802432"/>
              <a:gd name="connsiteX8807" fmla="*/ 2063926 w 7099876"/>
              <a:gd name="connsiteY8807" fmla="*/ 2496893 h 6802432"/>
              <a:gd name="connsiteX8808" fmla="*/ 2061918 w 7099876"/>
              <a:gd name="connsiteY8808" fmla="*/ 2493979 h 6802432"/>
              <a:gd name="connsiteX8809" fmla="*/ 2068175 w 7099876"/>
              <a:gd name="connsiteY8809" fmla="*/ 2490139 h 6802432"/>
              <a:gd name="connsiteX8810" fmla="*/ 6716260 w 7099876"/>
              <a:gd name="connsiteY8810" fmla="*/ 2489731 h 6802432"/>
              <a:gd name="connsiteX8811" fmla="*/ 6723490 w 7099876"/>
              <a:gd name="connsiteY8811" fmla="*/ 2492836 h 6802432"/>
              <a:gd name="connsiteX8812" fmla="*/ 6720925 w 7099876"/>
              <a:gd name="connsiteY8812" fmla="*/ 2496451 h 6802432"/>
              <a:gd name="connsiteX8813" fmla="*/ 6716260 w 7099876"/>
              <a:gd name="connsiteY8813" fmla="*/ 2489731 h 6802432"/>
              <a:gd name="connsiteX8814" fmla="*/ 7092379 w 7099876"/>
              <a:gd name="connsiteY8814" fmla="*/ 2481683 h 6802432"/>
              <a:gd name="connsiteX8815" fmla="*/ 7099876 w 7099876"/>
              <a:gd name="connsiteY8815" fmla="*/ 2494059 h 6802432"/>
              <a:gd name="connsiteX8816" fmla="*/ 7081451 w 7099876"/>
              <a:gd name="connsiteY8816" fmla="*/ 2484576 h 6802432"/>
              <a:gd name="connsiteX8817" fmla="*/ 7036909 w 7099876"/>
              <a:gd name="connsiteY8817" fmla="*/ 2476459 h 6802432"/>
              <a:gd name="connsiteX8818" fmla="*/ 7041228 w 7099876"/>
              <a:gd name="connsiteY8818" fmla="*/ 2505829 h 6802432"/>
              <a:gd name="connsiteX8819" fmla="*/ 7036909 w 7099876"/>
              <a:gd name="connsiteY8819" fmla="*/ 2476459 h 6802432"/>
              <a:gd name="connsiteX8820" fmla="*/ 7088290 w 7099876"/>
              <a:gd name="connsiteY8820" fmla="*/ 2474933 h 6802432"/>
              <a:gd name="connsiteX8821" fmla="*/ 7093063 w 7099876"/>
              <a:gd name="connsiteY8821" fmla="*/ 2481502 h 6802432"/>
              <a:gd name="connsiteX8822" fmla="*/ 7092379 w 7099876"/>
              <a:gd name="connsiteY8822" fmla="*/ 2481683 h 6802432"/>
              <a:gd name="connsiteX8823" fmla="*/ 5894831 w 7099876"/>
              <a:gd name="connsiteY8823" fmla="*/ 2467371 h 6802432"/>
              <a:gd name="connsiteX8824" fmla="*/ 5909731 w 7099876"/>
              <a:gd name="connsiteY8824" fmla="*/ 2481826 h 6802432"/>
              <a:gd name="connsiteX8825" fmla="*/ 5906203 w 7099876"/>
              <a:gd name="connsiteY8825" fmla="*/ 2486798 h 6802432"/>
              <a:gd name="connsiteX8826" fmla="*/ 5887778 w 7099876"/>
              <a:gd name="connsiteY8826" fmla="*/ 2477314 h 6802432"/>
              <a:gd name="connsiteX8827" fmla="*/ 5894831 w 7099876"/>
              <a:gd name="connsiteY8827" fmla="*/ 2467371 h 6802432"/>
              <a:gd name="connsiteX8828" fmla="*/ 5830956 w 7099876"/>
              <a:gd name="connsiteY8828" fmla="*/ 2462877 h 6802432"/>
              <a:gd name="connsiteX8829" fmla="*/ 5839186 w 7099876"/>
              <a:gd name="connsiteY8829" fmla="*/ 2480824 h 6802432"/>
              <a:gd name="connsiteX8830" fmla="*/ 5832062 w 7099876"/>
              <a:gd name="connsiteY8830" fmla="*/ 2490867 h 6802432"/>
              <a:gd name="connsiteX8831" fmla="*/ 5824937 w 7099876"/>
              <a:gd name="connsiteY8831" fmla="*/ 2500911 h 6802432"/>
              <a:gd name="connsiteX8832" fmla="*/ 5802459 w 7099876"/>
              <a:gd name="connsiteY8832" fmla="*/ 2503053 h 6802432"/>
              <a:gd name="connsiteX8833" fmla="*/ 5813146 w 7099876"/>
              <a:gd name="connsiteY8833" fmla="*/ 2487986 h 6802432"/>
              <a:gd name="connsiteX8834" fmla="*/ 5816709 w 7099876"/>
              <a:gd name="connsiteY8834" fmla="*/ 2482964 h 6802432"/>
              <a:gd name="connsiteX8835" fmla="*/ 5830956 w 7099876"/>
              <a:gd name="connsiteY8835" fmla="*/ 2462877 h 6802432"/>
              <a:gd name="connsiteX8836" fmla="*/ 7026182 w 7099876"/>
              <a:gd name="connsiteY8836" fmla="*/ 2456129 h 6802432"/>
              <a:gd name="connsiteX8837" fmla="*/ 7044607 w 7099876"/>
              <a:gd name="connsiteY8837" fmla="*/ 2465613 h 6802432"/>
              <a:gd name="connsiteX8838" fmla="*/ 7040759 w 7099876"/>
              <a:gd name="connsiteY8838" fmla="*/ 2471036 h 6802432"/>
              <a:gd name="connsiteX8839" fmla="*/ 7036912 w 7099876"/>
              <a:gd name="connsiteY8839" fmla="*/ 2476460 h 6802432"/>
              <a:gd name="connsiteX8840" fmla="*/ 7036909 w 7099876"/>
              <a:gd name="connsiteY8840" fmla="*/ 2476459 h 6802432"/>
              <a:gd name="connsiteX8841" fmla="*/ 7018486 w 7099876"/>
              <a:gd name="connsiteY8841" fmla="*/ 2466977 h 6802432"/>
              <a:gd name="connsiteX8842" fmla="*/ 7022334 w 7099876"/>
              <a:gd name="connsiteY8842" fmla="*/ 2461553 h 6802432"/>
              <a:gd name="connsiteX8843" fmla="*/ 7026182 w 7099876"/>
              <a:gd name="connsiteY8843" fmla="*/ 2456129 h 6802432"/>
              <a:gd name="connsiteX8844" fmla="*/ 5879935 w 7099876"/>
              <a:gd name="connsiteY8844" fmla="*/ 2452917 h 6802432"/>
              <a:gd name="connsiteX8845" fmla="*/ 5898358 w 7099876"/>
              <a:gd name="connsiteY8845" fmla="*/ 2462400 h 6802432"/>
              <a:gd name="connsiteX8846" fmla="*/ 5894831 w 7099876"/>
              <a:gd name="connsiteY8846" fmla="*/ 2467371 h 6802432"/>
              <a:gd name="connsiteX8847" fmla="*/ 5876409 w 7099876"/>
              <a:gd name="connsiteY8847" fmla="*/ 2457889 h 6802432"/>
              <a:gd name="connsiteX8848" fmla="*/ 5879935 w 7099876"/>
              <a:gd name="connsiteY8848" fmla="*/ 2452917 h 6802432"/>
              <a:gd name="connsiteX8849" fmla="*/ 2057150 w 7099876"/>
              <a:gd name="connsiteY8849" fmla="*/ 2452425 h 6802432"/>
              <a:gd name="connsiteX8850" fmla="*/ 2070634 w 7099876"/>
              <a:gd name="connsiteY8850" fmla="*/ 2453198 h 6802432"/>
              <a:gd name="connsiteX8851" fmla="*/ 2071363 w 7099876"/>
              <a:gd name="connsiteY8851" fmla="*/ 2459537 h 6802432"/>
              <a:gd name="connsiteX8852" fmla="*/ 2057877 w 7099876"/>
              <a:gd name="connsiteY8852" fmla="*/ 2458763 h 6802432"/>
              <a:gd name="connsiteX8853" fmla="*/ 2057150 w 7099876"/>
              <a:gd name="connsiteY8853" fmla="*/ 2452425 h 6802432"/>
              <a:gd name="connsiteX8854" fmla="*/ 3370054 w 7099876"/>
              <a:gd name="connsiteY8854" fmla="*/ 2446720 h 6802432"/>
              <a:gd name="connsiteX8855" fmla="*/ 3361512 w 7099876"/>
              <a:gd name="connsiteY8855" fmla="*/ 2452933 h 6802432"/>
              <a:gd name="connsiteX8856" fmla="*/ 3353941 w 7099876"/>
              <a:gd name="connsiteY8856" fmla="*/ 2468463 h 6802432"/>
              <a:gd name="connsiteX8857" fmla="*/ 3354111 w 7099876"/>
              <a:gd name="connsiteY8857" fmla="*/ 2479398 h 6802432"/>
              <a:gd name="connsiteX8858" fmla="*/ 3371955 w 7099876"/>
              <a:gd name="connsiteY8858" fmla="*/ 2476637 h 6802432"/>
              <a:gd name="connsiteX8859" fmla="*/ 3369009 w 7099876"/>
              <a:gd name="connsiteY8859" fmla="*/ 2464417 h 6802432"/>
              <a:gd name="connsiteX8860" fmla="*/ 3365121 w 7099876"/>
              <a:gd name="connsiteY8860" fmla="*/ 2464024 h 6802432"/>
              <a:gd name="connsiteX8861" fmla="*/ 3362181 w 7099876"/>
              <a:gd name="connsiteY8861" fmla="*/ 2458776 h 6802432"/>
              <a:gd name="connsiteX8862" fmla="*/ 3361512 w 7099876"/>
              <a:gd name="connsiteY8862" fmla="*/ 2452933 h 6802432"/>
              <a:gd name="connsiteX8863" fmla="*/ 3366357 w 7099876"/>
              <a:gd name="connsiteY8863" fmla="*/ 2453423 h 6802432"/>
              <a:gd name="connsiteX8864" fmla="*/ 3366338 w 7099876"/>
              <a:gd name="connsiteY8864" fmla="*/ 2453345 h 6802432"/>
              <a:gd name="connsiteX8865" fmla="*/ 5937409 w 7099876"/>
              <a:gd name="connsiteY8865" fmla="*/ 2442806 h 6802432"/>
              <a:gd name="connsiteX8866" fmla="*/ 5959254 w 7099876"/>
              <a:gd name="connsiteY8866" fmla="*/ 2447468 h 6802432"/>
              <a:gd name="connsiteX8867" fmla="*/ 5948995 w 7099876"/>
              <a:gd name="connsiteY8867" fmla="*/ 2461932 h 6802432"/>
              <a:gd name="connsiteX8868" fmla="*/ 5937409 w 7099876"/>
              <a:gd name="connsiteY8868" fmla="*/ 2442806 h 6802432"/>
              <a:gd name="connsiteX8869" fmla="*/ 5894040 w 7099876"/>
              <a:gd name="connsiteY8869" fmla="*/ 2433031 h 6802432"/>
              <a:gd name="connsiteX8870" fmla="*/ 5908936 w 7099876"/>
              <a:gd name="connsiteY8870" fmla="*/ 2447484 h 6802432"/>
              <a:gd name="connsiteX8871" fmla="*/ 5912464 w 7099876"/>
              <a:gd name="connsiteY8871" fmla="*/ 2442513 h 6802432"/>
              <a:gd name="connsiteX8872" fmla="*/ 5915990 w 7099876"/>
              <a:gd name="connsiteY8872" fmla="*/ 2437541 h 6802432"/>
              <a:gd name="connsiteX8873" fmla="*/ 5930889 w 7099876"/>
              <a:gd name="connsiteY8873" fmla="*/ 2451996 h 6802432"/>
              <a:gd name="connsiteX8874" fmla="*/ 5923836 w 7099876"/>
              <a:gd name="connsiteY8874" fmla="*/ 2461940 h 6802432"/>
              <a:gd name="connsiteX8875" fmla="*/ 5920310 w 7099876"/>
              <a:gd name="connsiteY8875" fmla="*/ 2466911 h 6802432"/>
              <a:gd name="connsiteX8876" fmla="*/ 5931681 w 7099876"/>
              <a:gd name="connsiteY8876" fmla="*/ 2486338 h 6802432"/>
              <a:gd name="connsiteX8877" fmla="*/ 5913257 w 7099876"/>
              <a:gd name="connsiteY8877" fmla="*/ 2476855 h 6802432"/>
              <a:gd name="connsiteX8878" fmla="*/ 5916783 w 7099876"/>
              <a:gd name="connsiteY8878" fmla="*/ 2471883 h 6802432"/>
              <a:gd name="connsiteX8879" fmla="*/ 5901885 w 7099876"/>
              <a:gd name="connsiteY8879" fmla="*/ 2457427 h 6802432"/>
              <a:gd name="connsiteX8880" fmla="*/ 5890514 w 7099876"/>
              <a:gd name="connsiteY8880" fmla="*/ 2438001 h 6802432"/>
              <a:gd name="connsiteX8881" fmla="*/ 5894040 w 7099876"/>
              <a:gd name="connsiteY8881" fmla="*/ 2433031 h 6802432"/>
              <a:gd name="connsiteX8882" fmla="*/ 7069610 w 7099876"/>
              <a:gd name="connsiteY8882" fmla="*/ 2430358 h 6802432"/>
              <a:gd name="connsiteX8883" fmla="*/ 7070936 w 7099876"/>
              <a:gd name="connsiteY8883" fmla="*/ 2443447 h 6802432"/>
              <a:gd name="connsiteX8884" fmla="*/ 7062556 w 7099876"/>
              <a:gd name="connsiteY8884" fmla="*/ 2440301 h 6802432"/>
              <a:gd name="connsiteX8885" fmla="*/ 7066082 w 7099876"/>
              <a:gd name="connsiteY8885" fmla="*/ 2435329 h 6802432"/>
              <a:gd name="connsiteX8886" fmla="*/ 6330995 w 7099876"/>
              <a:gd name="connsiteY8886" fmla="*/ 2419773 h 6802432"/>
              <a:gd name="connsiteX8887" fmla="*/ 6334939 w 7099876"/>
              <a:gd name="connsiteY8887" fmla="*/ 2424063 h 6802432"/>
              <a:gd name="connsiteX8888" fmla="*/ 6327469 w 7099876"/>
              <a:gd name="connsiteY8888" fmla="*/ 2424744 h 6802432"/>
              <a:gd name="connsiteX8889" fmla="*/ 6330995 w 7099876"/>
              <a:gd name="connsiteY8889" fmla="*/ 2419773 h 6802432"/>
              <a:gd name="connsiteX8890" fmla="*/ 5863015 w 7099876"/>
              <a:gd name="connsiteY8890" fmla="*/ 2417681 h 6802432"/>
              <a:gd name="connsiteX8891" fmla="*/ 5881441 w 7099876"/>
              <a:gd name="connsiteY8891" fmla="*/ 2427165 h 6802432"/>
              <a:gd name="connsiteX8892" fmla="*/ 5877595 w 7099876"/>
              <a:gd name="connsiteY8892" fmla="*/ 2432588 h 6802432"/>
              <a:gd name="connsiteX8893" fmla="*/ 5865015 w 7099876"/>
              <a:gd name="connsiteY8893" fmla="*/ 2432592 h 6802432"/>
              <a:gd name="connsiteX8894" fmla="*/ 5855322 w 7099876"/>
              <a:gd name="connsiteY8894" fmla="*/ 2428527 h 6802432"/>
              <a:gd name="connsiteX8895" fmla="*/ 5859168 w 7099876"/>
              <a:gd name="connsiteY8895" fmla="*/ 2423105 h 6802432"/>
              <a:gd name="connsiteX8896" fmla="*/ 5863015 w 7099876"/>
              <a:gd name="connsiteY8896" fmla="*/ 2417681 h 6802432"/>
              <a:gd name="connsiteX8897" fmla="*/ 6338048 w 7099876"/>
              <a:gd name="connsiteY8897" fmla="*/ 2409829 h 6802432"/>
              <a:gd name="connsiteX8898" fmla="*/ 6356929 w 7099876"/>
              <a:gd name="connsiteY8898" fmla="*/ 2412759 h 6802432"/>
              <a:gd name="connsiteX8899" fmla="*/ 6353403 w 7099876"/>
              <a:gd name="connsiteY8899" fmla="*/ 2417732 h 6802432"/>
              <a:gd name="connsiteX8900" fmla="*/ 6342823 w 7099876"/>
              <a:gd name="connsiteY8900" fmla="*/ 2432647 h 6802432"/>
              <a:gd name="connsiteX8901" fmla="*/ 6334939 w 7099876"/>
              <a:gd name="connsiteY8901" fmla="*/ 2424063 h 6802432"/>
              <a:gd name="connsiteX8902" fmla="*/ 6335873 w 7099876"/>
              <a:gd name="connsiteY8902" fmla="*/ 2423980 h 6802432"/>
              <a:gd name="connsiteX8903" fmla="*/ 6338048 w 7099876"/>
              <a:gd name="connsiteY8903" fmla="*/ 2409829 h 6802432"/>
              <a:gd name="connsiteX8904" fmla="*/ 7065078 w 7099876"/>
              <a:gd name="connsiteY8904" fmla="*/ 2401291 h 6802432"/>
              <a:gd name="connsiteX8905" fmla="*/ 7083504 w 7099876"/>
              <a:gd name="connsiteY8905" fmla="*/ 2410774 h 6802432"/>
              <a:gd name="connsiteX8906" fmla="*/ 7080086 w 7099876"/>
              <a:gd name="connsiteY8906" fmla="*/ 2415596 h 6802432"/>
              <a:gd name="connsiteX8907" fmla="*/ 7061659 w 7099876"/>
              <a:gd name="connsiteY8907" fmla="*/ 2406112 h 6802432"/>
              <a:gd name="connsiteX8908" fmla="*/ 7065078 w 7099876"/>
              <a:gd name="connsiteY8908" fmla="*/ 2401291 h 6802432"/>
              <a:gd name="connsiteX8909" fmla="*/ 3430115 w 7099876"/>
              <a:gd name="connsiteY8909" fmla="*/ 2398820 h 6802432"/>
              <a:gd name="connsiteX8910" fmla="*/ 3430493 w 7099876"/>
              <a:gd name="connsiteY8910" fmla="*/ 2402098 h 6802432"/>
              <a:gd name="connsiteX8911" fmla="*/ 3432034 w 7099876"/>
              <a:gd name="connsiteY8911" fmla="*/ 2398846 h 6802432"/>
              <a:gd name="connsiteX8912" fmla="*/ 5902810 w 7099876"/>
              <a:gd name="connsiteY8912" fmla="*/ 2397031 h 6802432"/>
              <a:gd name="connsiteX8913" fmla="*/ 5918513 w 7099876"/>
              <a:gd name="connsiteY8913" fmla="*/ 2398531 h 6802432"/>
              <a:gd name="connsiteX8914" fmla="*/ 5899390 w 7099876"/>
              <a:gd name="connsiteY8914" fmla="*/ 2401852 h 6802432"/>
              <a:gd name="connsiteX8915" fmla="*/ 5902810 w 7099876"/>
              <a:gd name="connsiteY8915" fmla="*/ 2397031 h 6802432"/>
              <a:gd name="connsiteX8916" fmla="*/ 5950618 w 7099876"/>
              <a:gd name="connsiteY8916" fmla="*/ 2388730 h 6802432"/>
              <a:gd name="connsiteX8917" fmla="*/ 5969043 w 7099876"/>
              <a:gd name="connsiteY8917" fmla="*/ 2398214 h 6802432"/>
              <a:gd name="connsiteX8918" fmla="*/ 5962204 w 7099876"/>
              <a:gd name="connsiteY8918" fmla="*/ 2407857 h 6802432"/>
              <a:gd name="connsiteX8919" fmla="*/ 5930100 w 7099876"/>
              <a:gd name="connsiteY8919" fmla="*/ 2417657 h 6802432"/>
              <a:gd name="connsiteX8920" fmla="*/ 5933519 w 7099876"/>
              <a:gd name="connsiteY8920" fmla="*/ 2412836 h 6802432"/>
              <a:gd name="connsiteX8921" fmla="*/ 5950618 w 7099876"/>
              <a:gd name="connsiteY8921" fmla="*/ 2388730 h 6802432"/>
              <a:gd name="connsiteX8922" fmla="*/ 2054116 w 7099876"/>
              <a:gd name="connsiteY8922" fmla="*/ 2387373 h 6802432"/>
              <a:gd name="connsiteX8923" fmla="*/ 2063780 w 7099876"/>
              <a:gd name="connsiteY8923" fmla="*/ 2390104 h 6802432"/>
              <a:gd name="connsiteX8924" fmla="*/ 2082609 w 7099876"/>
              <a:gd name="connsiteY8924" fmla="*/ 2391184 h 6802432"/>
              <a:gd name="connsiteX8925" fmla="*/ 2065122 w 7099876"/>
              <a:gd name="connsiteY8925" fmla="*/ 2401791 h 6802432"/>
              <a:gd name="connsiteX8926" fmla="*/ 2064452 w 7099876"/>
              <a:gd name="connsiteY8926" fmla="*/ 2395948 h 6802432"/>
              <a:gd name="connsiteX8927" fmla="*/ 2044955 w 7099876"/>
              <a:gd name="connsiteY8927" fmla="*/ 2389025 h 6802432"/>
              <a:gd name="connsiteX8928" fmla="*/ 2054116 w 7099876"/>
              <a:gd name="connsiteY8928" fmla="*/ 2387373 h 6802432"/>
              <a:gd name="connsiteX8929" fmla="*/ 1861826 w 7099876"/>
              <a:gd name="connsiteY8929" fmla="*/ 2384548 h 6802432"/>
              <a:gd name="connsiteX8930" fmla="*/ 1882656 w 7099876"/>
              <a:gd name="connsiteY8930" fmla="*/ 2390989 h 6802432"/>
              <a:gd name="connsiteX8931" fmla="*/ 1863039 w 7099876"/>
              <a:gd name="connsiteY8931" fmla="*/ 2395111 h 6802432"/>
              <a:gd name="connsiteX8932" fmla="*/ 1861826 w 7099876"/>
              <a:gd name="connsiteY8932" fmla="*/ 2384548 h 6802432"/>
              <a:gd name="connsiteX8933" fmla="*/ 6308955 w 7099876"/>
              <a:gd name="connsiteY8933" fmla="*/ 2384365 h 6802432"/>
              <a:gd name="connsiteX8934" fmla="*/ 6326999 w 7099876"/>
              <a:gd name="connsiteY8934" fmla="*/ 2389951 h 6802432"/>
              <a:gd name="connsiteX8935" fmla="*/ 6300881 w 7099876"/>
              <a:gd name="connsiteY8935" fmla="*/ 2391315 h 6802432"/>
              <a:gd name="connsiteX8936" fmla="*/ 6304729 w 7099876"/>
              <a:gd name="connsiteY8936" fmla="*/ 2385892 h 6802432"/>
              <a:gd name="connsiteX8937" fmla="*/ 6308955 w 7099876"/>
              <a:gd name="connsiteY8937" fmla="*/ 2384365 h 6802432"/>
              <a:gd name="connsiteX8938" fmla="*/ 5980581 w 7099876"/>
              <a:gd name="connsiteY8938" fmla="*/ 2381940 h 6802432"/>
              <a:gd name="connsiteX8939" fmla="*/ 5972887 w 7099876"/>
              <a:gd name="connsiteY8939" fmla="*/ 2392787 h 6802432"/>
              <a:gd name="connsiteX8940" fmla="*/ 5969826 w 7099876"/>
              <a:gd name="connsiteY8940" fmla="*/ 2383808 h 6802432"/>
              <a:gd name="connsiteX8941" fmla="*/ 5980581 w 7099876"/>
              <a:gd name="connsiteY8941" fmla="*/ 2381940 h 6802432"/>
              <a:gd name="connsiteX8942" fmla="*/ 5916704 w 7099876"/>
              <a:gd name="connsiteY8942" fmla="*/ 2377444 h 6802432"/>
              <a:gd name="connsiteX8943" fmla="*/ 5932192 w 7099876"/>
              <a:gd name="connsiteY8943" fmla="*/ 2379247 h 6802432"/>
              <a:gd name="connsiteX8944" fmla="*/ 5913497 w 7099876"/>
              <a:gd name="connsiteY8944" fmla="*/ 2381965 h 6802432"/>
              <a:gd name="connsiteX8945" fmla="*/ 5916704 w 7099876"/>
              <a:gd name="connsiteY8945" fmla="*/ 2377444 h 6802432"/>
              <a:gd name="connsiteX8946" fmla="*/ 6312422 w 7099876"/>
              <a:gd name="connsiteY8946" fmla="*/ 2375044 h 6802432"/>
              <a:gd name="connsiteX8947" fmla="*/ 6330847 w 7099876"/>
              <a:gd name="connsiteY8947" fmla="*/ 2384528 h 6802432"/>
              <a:gd name="connsiteX8948" fmla="*/ 6326999 w 7099876"/>
              <a:gd name="connsiteY8948" fmla="*/ 2389951 h 6802432"/>
              <a:gd name="connsiteX8949" fmla="*/ 6308574 w 7099876"/>
              <a:gd name="connsiteY8949" fmla="*/ 2380468 h 6802432"/>
              <a:gd name="connsiteX8950" fmla="*/ 6312422 w 7099876"/>
              <a:gd name="connsiteY8950" fmla="*/ 2375044 h 6802432"/>
              <a:gd name="connsiteX8951" fmla="*/ 6360904 w 7099876"/>
              <a:gd name="connsiteY8951" fmla="*/ 2373675 h 6802432"/>
              <a:gd name="connsiteX8952" fmla="*/ 6377281 w 7099876"/>
              <a:gd name="connsiteY8952" fmla="*/ 2382104 h 6802432"/>
              <a:gd name="connsiteX8953" fmla="*/ 6373861 w 7099876"/>
              <a:gd name="connsiteY8953" fmla="*/ 2386924 h 6802432"/>
              <a:gd name="connsiteX8954" fmla="*/ 6360904 w 7099876"/>
              <a:gd name="connsiteY8954" fmla="*/ 2373675 h 6802432"/>
              <a:gd name="connsiteX8955" fmla="*/ 6347946 w 7099876"/>
              <a:gd name="connsiteY8955" fmla="*/ 2360423 h 6802432"/>
              <a:gd name="connsiteX8956" fmla="*/ 6360904 w 7099876"/>
              <a:gd name="connsiteY8956" fmla="*/ 2373675 h 6802432"/>
              <a:gd name="connsiteX8957" fmla="*/ 6344525 w 7099876"/>
              <a:gd name="connsiteY8957" fmla="*/ 2365245 h 6802432"/>
              <a:gd name="connsiteX8958" fmla="*/ 6347946 w 7099876"/>
              <a:gd name="connsiteY8958" fmla="*/ 2360423 h 6802432"/>
              <a:gd name="connsiteX8959" fmla="*/ 5997252 w 7099876"/>
              <a:gd name="connsiteY8959" fmla="*/ 2358438 h 6802432"/>
              <a:gd name="connsiteX8960" fmla="*/ 6005420 w 7099876"/>
              <a:gd name="connsiteY8960" fmla="*/ 2382384 h 6802432"/>
              <a:gd name="connsiteX8961" fmla="*/ 5990413 w 7099876"/>
              <a:gd name="connsiteY8961" fmla="*/ 2368080 h 6802432"/>
              <a:gd name="connsiteX8962" fmla="*/ 5997252 w 7099876"/>
              <a:gd name="connsiteY8962" fmla="*/ 2358438 h 6802432"/>
              <a:gd name="connsiteX8963" fmla="*/ 6090455 w 7099876"/>
              <a:gd name="connsiteY8963" fmla="*/ 2357051 h 6802432"/>
              <a:gd name="connsiteX8964" fmla="*/ 6105462 w 7099876"/>
              <a:gd name="connsiteY8964" fmla="*/ 2371356 h 6802432"/>
              <a:gd name="connsiteX8965" fmla="*/ 6102042 w 7099876"/>
              <a:gd name="connsiteY8965" fmla="*/ 2376177 h 6802432"/>
              <a:gd name="connsiteX8966" fmla="*/ 6098622 w 7099876"/>
              <a:gd name="connsiteY8966" fmla="*/ 2380998 h 6802432"/>
              <a:gd name="connsiteX8967" fmla="*/ 6080196 w 7099876"/>
              <a:gd name="connsiteY8967" fmla="*/ 2371515 h 6802432"/>
              <a:gd name="connsiteX8968" fmla="*/ 6083616 w 7099876"/>
              <a:gd name="connsiteY8968" fmla="*/ 2366694 h 6802432"/>
              <a:gd name="connsiteX8969" fmla="*/ 6087035 w 7099876"/>
              <a:gd name="connsiteY8969" fmla="*/ 2361872 h 6802432"/>
              <a:gd name="connsiteX8970" fmla="*/ 6090455 w 7099876"/>
              <a:gd name="connsiteY8970" fmla="*/ 2357051 h 6802432"/>
              <a:gd name="connsiteX8971" fmla="*/ 6374584 w 7099876"/>
              <a:gd name="connsiteY8971" fmla="*/ 2354391 h 6802432"/>
              <a:gd name="connsiteX8972" fmla="*/ 6390960 w 7099876"/>
              <a:gd name="connsiteY8972" fmla="*/ 2362819 h 6802432"/>
              <a:gd name="connsiteX8973" fmla="*/ 6387539 w 7099876"/>
              <a:gd name="connsiteY8973" fmla="*/ 2367640 h 6802432"/>
              <a:gd name="connsiteX8974" fmla="*/ 6384120 w 7099876"/>
              <a:gd name="connsiteY8974" fmla="*/ 2372461 h 6802432"/>
              <a:gd name="connsiteX8975" fmla="*/ 6377281 w 7099876"/>
              <a:gd name="connsiteY8975" fmla="*/ 2382104 h 6802432"/>
              <a:gd name="connsiteX8976" fmla="*/ 6367745 w 7099876"/>
              <a:gd name="connsiteY8976" fmla="*/ 2364033 h 6802432"/>
              <a:gd name="connsiteX8977" fmla="*/ 6371164 w 7099876"/>
              <a:gd name="connsiteY8977" fmla="*/ 2359212 h 6802432"/>
              <a:gd name="connsiteX8978" fmla="*/ 6374584 w 7099876"/>
              <a:gd name="connsiteY8978" fmla="*/ 2354391 h 6802432"/>
              <a:gd name="connsiteX8979" fmla="*/ 6444570 w 7099876"/>
              <a:gd name="connsiteY8979" fmla="*/ 2354214 h 6802432"/>
              <a:gd name="connsiteX8980" fmla="*/ 6440721 w 7099876"/>
              <a:gd name="connsiteY8980" fmla="*/ 2359639 h 6802432"/>
              <a:gd name="connsiteX8981" fmla="*/ 6430304 w 7099876"/>
              <a:gd name="connsiteY8981" fmla="*/ 2359367 h 6802432"/>
              <a:gd name="connsiteX8982" fmla="*/ 6432850 w 7099876"/>
              <a:gd name="connsiteY8982" fmla="*/ 2357438 h 6802432"/>
              <a:gd name="connsiteX8983" fmla="*/ 6444570 w 7099876"/>
              <a:gd name="connsiteY8983" fmla="*/ 2354214 h 6802432"/>
              <a:gd name="connsiteX8984" fmla="*/ 6388065 w 7099876"/>
              <a:gd name="connsiteY8984" fmla="*/ 2339323 h 6802432"/>
              <a:gd name="connsiteX8985" fmla="*/ 6359059 w 7099876"/>
              <a:gd name="connsiteY8985" fmla="*/ 2344755 h 6802432"/>
              <a:gd name="connsiteX8986" fmla="*/ 6362587 w 7099876"/>
              <a:gd name="connsiteY8986" fmla="*/ 2339784 h 6802432"/>
              <a:gd name="connsiteX8987" fmla="*/ 6388065 w 7099876"/>
              <a:gd name="connsiteY8987" fmla="*/ 2339323 h 6802432"/>
              <a:gd name="connsiteX8988" fmla="*/ 6180991 w 7099876"/>
              <a:gd name="connsiteY8988" fmla="*/ 2335780 h 6802432"/>
              <a:gd name="connsiteX8989" fmla="*/ 6196481 w 7099876"/>
              <a:gd name="connsiteY8989" fmla="*/ 2337583 h 6802432"/>
              <a:gd name="connsiteX8990" fmla="*/ 6193274 w 7099876"/>
              <a:gd name="connsiteY8990" fmla="*/ 2342102 h 6802432"/>
              <a:gd name="connsiteX8991" fmla="*/ 6190068 w 7099876"/>
              <a:gd name="connsiteY8991" fmla="*/ 2346623 h 6802432"/>
              <a:gd name="connsiteX8992" fmla="*/ 6177785 w 7099876"/>
              <a:gd name="connsiteY8992" fmla="*/ 2340301 h 6802432"/>
              <a:gd name="connsiteX8993" fmla="*/ 6180991 w 7099876"/>
              <a:gd name="connsiteY8993" fmla="*/ 2335780 h 6802432"/>
              <a:gd name="connsiteX8994" fmla="*/ 6251281 w 7099876"/>
              <a:gd name="connsiteY8994" fmla="*/ 2331237 h 6802432"/>
              <a:gd name="connsiteX8995" fmla="*/ 6284923 w 7099876"/>
              <a:gd name="connsiteY8995" fmla="*/ 2354721 h 6802432"/>
              <a:gd name="connsiteX8996" fmla="*/ 6281717 w 7099876"/>
              <a:gd name="connsiteY8996" fmla="*/ 2359242 h 6802432"/>
              <a:gd name="connsiteX8997" fmla="*/ 6263295 w 7099876"/>
              <a:gd name="connsiteY8997" fmla="*/ 2349761 h 6802432"/>
              <a:gd name="connsiteX8998" fmla="*/ 6266500 w 7099876"/>
              <a:gd name="connsiteY8998" fmla="*/ 2345240 h 6802432"/>
              <a:gd name="connsiteX8999" fmla="*/ 6248075 w 7099876"/>
              <a:gd name="connsiteY8999" fmla="*/ 2335757 h 6802432"/>
              <a:gd name="connsiteX9000" fmla="*/ 6251281 w 7099876"/>
              <a:gd name="connsiteY9000" fmla="*/ 2331237 h 6802432"/>
              <a:gd name="connsiteX9001" fmla="*/ 6468695 w 7099876"/>
              <a:gd name="connsiteY9001" fmla="*/ 2329059 h 6802432"/>
              <a:gd name="connsiteX9002" fmla="*/ 6476986 w 7099876"/>
              <a:gd name="connsiteY9002" fmla="*/ 2329352 h 6802432"/>
              <a:gd name="connsiteX9003" fmla="*/ 6476044 w 7099876"/>
              <a:gd name="connsiteY9003" fmla="*/ 2330336 h 6802432"/>
              <a:gd name="connsiteX9004" fmla="*/ 6480432 w 7099876"/>
              <a:gd name="connsiteY9004" fmla="*/ 2339110 h 6802432"/>
              <a:gd name="connsiteX9005" fmla="*/ 6468695 w 7099876"/>
              <a:gd name="connsiteY9005" fmla="*/ 2329059 h 6802432"/>
              <a:gd name="connsiteX9006" fmla="*/ 6440629 w 7099876"/>
              <a:gd name="connsiteY9006" fmla="*/ 2328742 h 6802432"/>
              <a:gd name="connsiteX9007" fmla="*/ 6458675 w 7099876"/>
              <a:gd name="connsiteY9007" fmla="*/ 2334328 h 6802432"/>
              <a:gd name="connsiteX9008" fmla="*/ 6454828 w 7099876"/>
              <a:gd name="connsiteY9008" fmla="*/ 2339752 h 6802432"/>
              <a:gd name="connsiteX9009" fmla="*/ 6450980 w 7099876"/>
              <a:gd name="connsiteY9009" fmla="*/ 2345176 h 6802432"/>
              <a:gd name="connsiteX9010" fmla="*/ 6436402 w 7099876"/>
              <a:gd name="connsiteY9010" fmla="*/ 2330268 h 6802432"/>
              <a:gd name="connsiteX9011" fmla="*/ 6440629 w 7099876"/>
              <a:gd name="connsiteY9011" fmla="*/ 2328742 h 6802432"/>
              <a:gd name="connsiteX9012" fmla="*/ 6486750 w 7099876"/>
              <a:gd name="connsiteY9012" fmla="*/ 2325217 h 6802432"/>
              <a:gd name="connsiteX9013" fmla="*/ 6487099 w 7099876"/>
              <a:gd name="connsiteY9013" fmla="*/ 2329708 h 6802432"/>
              <a:gd name="connsiteX9014" fmla="*/ 6476986 w 7099876"/>
              <a:gd name="connsiteY9014" fmla="*/ 2329352 h 6802432"/>
              <a:gd name="connsiteX9015" fmla="*/ 6480608 w 7099876"/>
              <a:gd name="connsiteY9015" fmla="*/ 2325565 h 6802432"/>
              <a:gd name="connsiteX9016" fmla="*/ 6486750 w 7099876"/>
              <a:gd name="connsiteY9016" fmla="*/ 2325217 h 6802432"/>
              <a:gd name="connsiteX9017" fmla="*/ 2002155 w 7099876"/>
              <a:gd name="connsiteY9017" fmla="*/ 2323328 h 6802432"/>
              <a:gd name="connsiteX9018" fmla="*/ 2003367 w 7099876"/>
              <a:gd name="connsiteY9018" fmla="*/ 2333892 h 6802432"/>
              <a:gd name="connsiteX9019" fmla="*/ 2002155 w 7099876"/>
              <a:gd name="connsiteY9019" fmla="*/ 2323328 h 6802432"/>
              <a:gd name="connsiteX9020" fmla="*/ 6398779 w 7099876"/>
              <a:gd name="connsiteY9020" fmla="*/ 2318307 h 6802432"/>
              <a:gd name="connsiteX9021" fmla="*/ 6417980 w 7099876"/>
              <a:gd name="connsiteY9021" fmla="*/ 2320787 h 6802432"/>
              <a:gd name="connsiteX9022" fmla="*/ 6394931 w 7099876"/>
              <a:gd name="connsiteY9022" fmla="*/ 2323731 h 6802432"/>
              <a:gd name="connsiteX9023" fmla="*/ 6396856 w 7099876"/>
              <a:gd name="connsiteY9023" fmla="*/ 2321019 h 6802432"/>
              <a:gd name="connsiteX9024" fmla="*/ 6398779 w 7099876"/>
              <a:gd name="connsiteY9024" fmla="*/ 2318307 h 6802432"/>
              <a:gd name="connsiteX9025" fmla="*/ 5978357 w 7099876"/>
              <a:gd name="connsiteY9025" fmla="*/ 2314162 h 6802432"/>
              <a:gd name="connsiteX9026" fmla="*/ 5976892 w 7099876"/>
              <a:gd name="connsiteY9026" fmla="*/ 2321217 h 6802432"/>
              <a:gd name="connsiteX9027" fmla="*/ 5975152 w 7099876"/>
              <a:gd name="connsiteY9027" fmla="*/ 2318683 h 6802432"/>
              <a:gd name="connsiteX9028" fmla="*/ 5978357 w 7099876"/>
              <a:gd name="connsiteY9028" fmla="*/ 2314162 h 6802432"/>
              <a:gd name="connsiteX9029" fmla="*/ 6368845 w 7099876"/>
              <a:gd name="connsiteY9029" fmla="*/ 2295499 h 6802432"/>
              <a:gd name="connsiteX9030" fmla="*/ 6377012 w 7099876"/>
              <a:gd name="connsiteY9030" fmla="*/ 2319445 h 6802432"/>
              <a:gd name="connsiteX9031" fmla="*/ 6362006 w 7099876"/>
              <a:gd name="connsiteY9031" fmla="*/ 2305140 h 6802432"/>
              <a:gd name="connsiteX9032" fmla="*/ 6368845 w 7099876"/>
              <a:gd name="connsiteY9032" fmla="*/ 2295499 h 6802432"/>
              <a:gd name="connsiteX9033" fmla="*/ 6450956 w 7099876"/>
              <a:gd name="connsiteY9033" fmla="*/ 2294983 h 6802432"/>
              <a:gd name="connsiteX9034" fmla="*/ 6460771 w 7099876"/>
              <a:gd name="connsiteY9034" fmla="*/ 2295920 h 6802432"/>
              <a:gd name="connsiteX9035" fmla="*/ 6457350 w 7099876"/>
              <a:gd name="connsiteY9035" fmla="*/ 2300742 h 6802432"/>
              <a:gd name="connsiteX9036" fmla="*/ 6453931 w 7099876"/>
              <a:gd name="connsiteY9036" fmla="*/ 2305564 h 6802432"/>
              <a:gd name="connsiteX9037" fmla="*/ 6438577 w 7099876"/>
              <a:gd name="connsiteY9037" fmla="*/ 2297661 h 6802432"/>
              <a:gd name="connsiteX9038" fmla="*/ 6450956 w 7099876"/>
              <a:gd name="connsiteY9038" fmla="*/ 2294983 h 6802432"/>
              <a:gd name="connsiteX9039" fmla="*/ 6697181 w 7099876"/>
              <a:gd name="connsiteY9039" fmla="*/ 2293935 h 6802432"/>
              <a:gd name="connsiteX9040" fmla="*/ 6710855 w 7099876"/>
              <a:gd name="connsiteY9040" fmla="*/ 2307797 h 6802432"/>
              <a:gd name="connsiteX9041" fmla="*/ 6690089 w 7099876"/>
              <a:gd name="connsiteY9041" fmla="*/ 2303935 h 6802432"/>
              <a:gd name="connsiteX9042" fmla="*/ 6693636 w 7099876"/>
              <a:gd name="connsiteY9042" fmla="*/ 2298935 h 6802432"/>
              <a:gd name="connsiteX9043" fmla="*/ 6697181 w 7099876"/>
              <a:gd name="connsiteY9043" fmla="*/ 2293935 h 6802432"/>
              <a:gd name="connsiteX9044" fmla="*/ 6655451 w 7099876"/>
              <a:gd name="connsiteY9044" fmla="*/ 2293291 h 6802432"/>
              <a:gd name="connsiteX9045" fmla="*/ 6664314 w 7099876"/>
              <a:gd name="connsiteY9045" fmla="*/ 2304433 h 6802432"/>
              <a:gd name="connsiteX9046" fmla="*/ 6652031 w 7099876"/>
              <a:gd name="connsiteY9046" fmla="*/ 2298111 h 6802432"/>
              <a:gd name="connsiteX9047" fmla="*/ 6655451 w 7099876"/>
              <a:gd name="connsiteY9047" fmla="*/ 2293291 h 6802432"/>
              <a:gd name="connsiteX9048" fmla="*/ 6660406 w 7099876"/>
              <a:gd name="connsiteY9048" fmla="*/ 2289260 h 6802432"/>
              <a:gd name="connsiteX9049" fmla="*/ 6674574 w 7099876"/>
              <a:gd name="connsiteY9049" fmla="*/ 2289970 h 6802432"/>
              <a:gd name="connsiteX9050" fmla="*/ 6671154 w 7099876"/>
              <a:gd name="connsiteY9050" fmla="*/ 2294791 h 6802432"/>
              <a:gd name="connsiteX9051" fmla="*/ 6655451 w 7099876"/>
              <a:gd name="connsiteY9051" fmla="*/ 2293291 h 6802432"/>
              <a:gd name="connsiteX9052" fmla="*/ 6660406 w 7099876"/>
              <a:gd name="connsiteY9052" fmla="*/ 2289260 h 6802432"/>
              <a:gd name="connsiteX9053" fmla="*/ 6430271 w 7099876"/>
              <a:gd name="connsiteY9053" fmla="*/ 2283514 h 6802432"/>
              <a:gd name="connsiteX9054" fmla="*/ 6445416 w 7099876"/>
              <a:gd name="connsiteY9054" fmla="*/ 2288019 h 6802432"/>
              <a:gd name="connsiteX9055" fmla="*/ 6441996 w 7099876"/>
              <a:gd name="connsiteY9055" fmla="*/ 2292840 h 6802432"/>
              <a:gd name="connsiteX9056" fmla="*/ 6438577 w 7099876"/>
              <a:gd name="connsiteY9056" fmla="*/ 2297661 h 6802432"/>
              <a:gd name="connsiteX9057" fmla="*/ 6426642 w 7099876"/>
              <a:gd name="connsiteY9057" fmla="*/ 2284936 h 6802432"/>
              <a:gd name="connsiteX9058" fmla="*/ 6430271 w 7099876"/>
              <a:gd name="connsiteY9058" fmla="*/ 2283514 h 6802432"/>
              <a:gd name="connsiteX9059" fmla="*/ 6275951 w 7099876"/>
              <a:gd name="connsiteY9059" fmla="*/ 2283161 h 6802432"/>
              <a:gd name="connsiteX9060" fmla="*/ 6283341 w 7099876"/>
              <a:gd name="connsiteY9060" fmla="*/ 2286039 h 6802432"/>
              <a:gd name="connsiteX9061" fmla="*/ 6279493 w 7099876"/>
              <a:gd name="connsiteY9061" fmla="*/ 2291463 h 6802432"/>
              <a:gd name="connsiteX9062" fmla="*/ 6275951 w 7099876"/>
              <a:gd name="connsiteY9062" fmla="*/ 2283161 h 6802432"/>
              <a:gd name="connsiteX9063" fmla="*/ 6474874 w 7099876"/>
              <a:gd name="connsiteY9063" fmla="*/ 2276032 h 6802432"/>
              <a:gd name="connsiteX9064" fmla="*/ 6493299 w 7099876"/>
              <a:gd name="connsiteY9064" fmla="*/ 2285516 h 6802432"/>
              <a:gd name="connsiteX9065" fmla="*/ 6486460 w 7099876"/>
              <a:gd name="connsiteY9065" fmla="*/ 2295158 h 6802432"/>
              <a:gd name="connsiteX9066" fmla="*/ 6483040 w 7099876"/>
              <a:gd name="connsiteY9066" fmla="*/ 2299979 h 6802432"/>
              <a:gd name="connsiteX9067" fmla="*/ 6474874 w 7099876"/>
              <a:gd name="connsiteY9067" fmla="*/ 2276032 h 6802432"/>
              <a:gd name="connsiteX9068" fmla="*/ 6006997 w 7099876"/>
              <a:gd name="connsiteY9068" fmla="*/ 2273786 h 6802432"/>
              <a:gd name="connsiteX9069" fmla="*/ 6028842 w 7099876"/>
              <a:gd name="connsiteY9069" fmla="*/ 2278450 h 6802432"/>
              <a:gd name="connsiteX9070" fmla="*/ 6025424 w 7099876"/>
              <a:gd name="connsiteY9070" fmla="*/ 2283270 h 6802432"/>
              <a:gd name="connsiteX9071" fmla="*/ 6015165 w 7099876"/>
              <a:gd name="connsiteY9071" fmla="*/ 2297734 h 6802432"/>
              <a:gd name="connsiteX9072" fmla="*/ 5989898 w 7099876"/>
              <a:gd name="connsiteY9072" fmla="*/ 2297892 h 6802432"/>
              <a:gd name="connsiteX9073" fmla="*/ 6006997 w 7099876"/>
              <a:gd name="connsiteY9073" fmla="*/ 2273786 h 6802432"/>
              <a:gd name="connsiteX9074" fmla="*/ 6208094 w 7099876"/>
              <a:gd name="connsiteY9074" fmla="*/ 2262120 h 6802432"/>
              <a:gd name="connsiteX9075" fmla="*/ 6226519 w 7099876"/>
              <a:gd name="connsiteY9075" fmla="*/ 2271602 h 6802432"/>
              <a:gd name="connsiteX9076" fmla="*/ 6223954 w 7099876"/>
              <a:gd name="connsiteY9076" fmla="*/ 2275220 h 6802432"/>
              <a:gd name="connsiteX9077" fmla="*/ 6205529 w 7099876"/>
              <a:gd name="connsiteY9077" fmla="*/ 2265736 h 6802432"/>
              <a:gd name="connsiteX9078" fmla="*/ 6208094 w 7099876"/>
              <a:gd name="connsiteY9078" fmla="*/ 2262120 h 6802432"/>
              <a:gd name="connsiteX9079" fmla="*/ 6419332 w 7099876"/>
              <a:gd name="connsiteY9079" fmla="*/ 2259784 h 6802432"/>
              <a:gd name="connsiteX9080" fmla="*/ 6437757 w 7099876"/>
              <a:gd name="connsiteY9080" fmla="*/ 2269267 h 6802432"/>
              <a:gd name="connsiteX9081" fmla="*/ 6428721 w 7099876"/>
              <a:gd name="connsiteY9081" fmla="*/ 2277573 h 6802432"/>
              <a:gd name="connsiteX9082" fmla="*/ 6411637 w 7099876"/>
              <a:gd name="connsiteY9082" fmla="*/ 2270632 h 6802432"/>
              <a:gd name="connsiteX9083" fmla="*/ 6419332 w 7099876"/>
              <a:gd name="connsiteY9083" fmla="*/ 2259784 h 6802432"/>
              <a:gd name="connsiteX9084" fmla="*/ 6094755 w 7099876"/>
              <a:gd name="connsiteY9084" fmla="*/ 2256434 h 6802432"/>
              <a:gd name="connsiteX9085" fmla="*/ 6102493 w 7099876"/>
              <a:gd name="connsiteY9085" fmla="*/ 2280984 h 6802432"/>
              <a:gd name="connsiteX9086" fmla="*/ 6098932 w 7099876"/>
              <a:gd name="connsiteY9086" fmla="*/ 2286004 h 6802432"/>
              <a:gd name="connsiteX9087" fmla="*/ 6095369 w 7099876"/>
              <a:gd name="connsiteY9087" fmla="*/ 2291028 h 6802432"/>
              <a:gd name="connsiteX9088" fmla="*/ 6091808 w 7099876"/>
              <a:gd name="connsiteY9088" fmla="*/ 2296049 h 6802432"/>
              <a:gd name="connsiteX9089" fmla="*/ 6080505 w 7099876"/>
              <a:gd name="connsiteY9089" fmla="*/ 2276521 h 6802432"/>
              <a:gd name="connsiteX9090" fmla="*/ 6079385 w 7099876"/>
              <a:gd name="connsiteY9090" fmla="*/ 2264804 h 6802432"/>
              <a:gd name="connsiteX9091" fmla="*/ 6094755 w 7099876"/>
              <a:gd name="connsiteY9091" fmla="*/ 2256434 h 6802432"/>
              <a:gd name="connsiteX9092" fmla="*/ 6451864 w 7099876"/>
              <a:gd name="connsiteY9092" fmla="*/ 2249382 h 6802432"/>
              <a:gd name="connsiteX9093" fmla="*/ 6464145 w 7099876"/>
              <a:gd name="connsiteY9093" fmla="*/ 2255704 h 6802432"/>
              <a:gd name="connsiteX9094" fmla="*/ 6460297 w 7099876"/>
              <a:gd name="connsiteY9094" fmla="*/ 2261128 h 6802432"/>
              <a:gd name="connsiteX9095" fmla="*/ 6448016 w 7099876"/>
              <a:gd name="connsiteY9095" fmla="*/ 2254806 h 6802432"/>
              <a:gd name="connsiteX9096" fmla="*/ 6451864 w 7099876"/>
              <a:gd name="connsiteY9096" fmla="*/ 2249382 h 6802432"/>
              <a:gd name="connsiteX9097" fmla="*/ 6661818 w 7099876"/>
              <a:gd name="connsiteY9097" fmla="*/ 2248855 h 6802432"/>
              <a:gd name="connsiteX9098" fmla="*/ 6681617 w 7099876"/>
              <a:gd name="connsiteY9098" fmla="*/ 2252465 h 6802432"/>
              <a:gd name="connsiteX9099" fmla="*/ 6701413 w 7099876"/>
              <a:gd name="connsiteY9099" fmla="*/ 2256071 h 6802432"/>
              <a:gd name="connsiteX9100" fmla="*/ 6697993 w 7099876"/>
              <a:gd name="connsiteY9100" fmla="*/ 2260892 h 6802432"/>
              <a:gd name="connsiteX9101" fmla="*/ 6694573 w 7099876"/>
              <a:gd name="connsiteY9101" fmla="*/ 2265713 h 6802432"/>
              <a:gd name="connsiteX9102" fmla="*/ 6707529 w 7099876"/>
              <a:gd name="connsiteY9102" fmla="*/ 2278962 h 6802432"/>
              <a:gd name="connsiteX9103" fmla="*/ 6691155 w 7099876"/>
              <a:gd name="connsiteY9103" fmla="*/ 2270534 h 6802432"/>
              <a:gd name="connsiteX9104" fmla="*/ 6674777 w 7099876"/>
              <a:gd name="connsiteY9104" fmla="*/ 2262106 h 6802432"/>
              <a:gd name="connsiteX9105" fmla="*/ 6667938 w 7099876"/>
              <a:gd name="connsiteY9105" fmla="*/ 2271747 h 6802432"/>
              <a:gd name="connsiteX9106" fmla="*/ 6661818 w 7099876"/>
              <a:gd name="connsiteY9106" fmla="*/ 2248855 h 6802432"/>
              <a:gd name="connsiteX9107" fmla="*/ 6804691 w 7099876"/>
              <a:gd name="connsiteY9107" fmla="*/ 2248351 h 6802432"/>
              <a:gd name="connsiteX9108" fmla="*/ 6816972 w 7099876"/>
              <a:gd name="connsiteY9108" fmla="*/ 2254673 h 6802432"/>
              <a:gd name="connsiteX9109" fmla="*/ 6798278 w 7099876"/>
              <a:gd name="connsiteY9109" fmla="*/ 2257390 h 6802432"/>
              <a:gd name="connsiteX9110" fmla="*/ 6801485 w 7099876"/>
              <a:gd name="connsiteY9110" fmla="*/ 2252871 h 6802432"/>
              <a:gd name="connsiteX9111" fmla="*/ 6804691 w 7099876"/>
              <a:gd name="connsiteY9111" fmla="*/ 2248351 h 6802432"/>
              <a:gd name="connsiteX9112" fmla="*/ 6105440 w 7099876"/>
              <a:gd name="connsiteY9112" fmla="*/ 2241368 h 6802432"/>
              <a:gd name="connsiteX9113" fmla="*/ 6123867 w 7099876"/>
              <a:gd name="connsiteY9113" fmla="*/ 2250852 h 6802432"/>
              <a:gd name="connsiteX9114" fmla="*/ 6120304 w 7099876"/>
              <a:gd name="connsiteY9114" fmla="*/ 2255874 h 6802432"/>
              <a:gd name="connsiteX9115" fmla="*/ 6094755 w 7099876"/>
              <a:gd name="connsiteY9115" fmla="*/ 2256434 h 6802432"/>
              <a:gd name="connsiteX9116" fmla="*/ 6105440 w 7099876"/>
              <a:gd name="connsiteY9116" fmla="*/ 2241368 h 6802432"/>
              <a:gd name="connsiteX9117" fmla="*/ 6750763 w 7099876"/>
              <a:gd name="connsiteY9117" fmla="*/ 2237902 h 6802432"/>
              <a:gd name="connsiteX9118" fmla="*/ 6757587 w 7099876"/>
              <a:gd name="connsiteY9118" fmla="*/ 2243851 h 6802432"/>
              <a:gd name="connsiteX9119" fmla="*/ 6750728 w 7099876"/>
              <a:gd name="connsiteY9119" fmla="*/ 2238007 h 6802432"/>
              <a:gd name="connsiteX9120" fmla="*/ 6746855 w 7099876"/>
              <a:gd name="connsiteY9120" fmla="*/ 2223521 h 6802432"/>
              <a:gd name="connsiteX9121" fmla="*/ 6752221 w 7099876"/>
              <a:gd name="connsiteY9121" fmla="*/ 2233686 h 6802432"/>
              <a:gd name="connsiteX9122" fmla="*/ 6750763 w 7099876"/>
              <a:gd name="connsiteY9122" fmla="*/ 2237902 h 6802432"/>
              <a:gd name="connsiteX9123" fmla="*/ 6749817 w 7099876"/>
              <a:gd name="connsiteY9123" fmla="*/ 2237075 h 6802432"/>
              <a:gd name="connsiteX9124" fmla="*/ 6739160 w 7099876"/>
              <a:gd name="connsiteY9124" fmla="*/ 2234368 h 6802432"/>
              <a:gd name="connsiteX9125" fmla="*/ 6746855 w 7099876"/>
              <a:gd name="connsiteY9125" fmla="*/ 2223521 h 6802432"/>
              <a:gd name="connsiteX9126" fmla="*/ 6152078 w 7099876"/>
              <a:gd name="connsiteY9126" fmla="*/ 2211078 h 6802432"/>
              <a:gd name="connsiteX9127" fmla="*/ 6157094 w 7099876"/>
              <a:gd name="connsiteY9127" fmla="*/ 2227644 h 6802432"/>
              <a:gd name="connsiteX9128" fmla="*/ 6146194 w 7099876"/>
              <a:gd name="connsiteY9128" fmla="*/ 2243013 h 6802432"/>
              <a:gd name="connsiteX9129" fmla="*/ 6144811 w 7099876"/>
              <a:gd name="connsiteY9129" fmla="*/ 2221323 h 6802432"/>
              <a:gd name="connsiteX9130" fmla="*/ 6152078 w 7099876"/>
              <a:gd name="connsiteY9130" fmla="*/ 2211078 h 6802432"/>
              <a:gd name="connsiteX9131" fmla="*/ 6174620 w 7099876"/>
              <a:gd name="connsiteY9131" fmla="*/ 2202937 h 6802432"/>
              <a:gd name="connsiteX9132" fmla="*/ 6193045 w 7099876"/>
              <a:gd name="connsiteY9132" fmla="*/ 2212421 h 6802432"/>
              <a:gd name="connsiteX9133" fmla="*/ 6186205 w 7099876"/>
              <a:gd name="connsiteY9133" fmla="*/ 2222064 h 6802432"/>
              <a:gd name="connsiteX9134" fmla="*/ 6182787 w 7099876"/>
              <a:gd name="connsiteY9134" fmla="*/ 2226884 h 6802432"/>
              <a:gd name="connsiteX9135" fmla="*/ 6174620 w 7099876"/>
              <a:gd name="connsiteY9135" fmla="*/ 2202937 h 6802432"/>
              <a:gd name="connsiteX9136" fmla="*/ 6292658 w 7099876"/>
              <a:gd name="connsiteY9136" fmla="*/ 2201991 h 6802432"/>
              <a:gd name="connsiteX9137" fmla="*/ 6311085 w 7099876"/>
              <a:gd name="connsiteY9137" fmla="*/ 2211474 h 6802432"/>
              <a:gd name="connsiteX9138" fmla="*/ 6307237 w 7099876"/>
              <a:gd name="connsiteY9138" fmla="*/ 2216899 h 6802432"/>
              <a:gd name="connsiteX9139" fmla="*/ 6288811 w 7099876"/>
              <a:gd name="connsiteY9139" fmla="*/ 2207415 h 6802432"/>
              <a:gd name="connsiteX9140" fmla="*/ 6292658 w 7099876"/>
              <a:gd name="connsiteY9140" fmla="*/ 2201991 h 6802432"/>
              <a:gd name="connsiteX9141" fmla="*/ 6256539 w 7099876"/>
              <a:gd name="connsiteY9141" fmla="*/ 2198439 h 6802432"/>
              <a:gd name="connsiteX9142" fmla="*/ 6273461 w 7099876"/>
              <a:gd name="connsiteY9142" fmla="*/ 2199514 h 6802432"/>
              <a:gd name="connsiteX9143" fmla="*/ 6274708 w 7099876"/>
              <a:gd name="connsiteY9143" fmla="*/ 2227305 h 6802432"/>
              <a:gd name="connsiteX9144" fmla="*/ 6244000 w 7099876"/>
              <a:gd name="connsiteY9144" fmla="*/ 2211499 h 6802432"/>
              <a:gd name="connsiteX9145" fmla="*/ 6251054 w 7099876"/>
              <a:gd name="connsiteY9145" fmla="*/ 2201554 h 6802432"/>
              <a:gd name="connsiteX9146" fmla="*/ 6256539 w 7099876"/>
              <a:gd name="connsiteY9146" fmla="*/ 2198439 h 6802432"/>
              <a:gd name="connsiteX9147" fmla="*/ 6372296 w 7099876"/>
              <a:gd name="connsiteY9147" fmla="*/ 2196090 h 6802432"/>
              <a:gd name="connsiteX9148" fmla="*/ 6383665 w 7099876"/>
              <a:gd name="connsiteY9148" fmla="*/ 2215515 h 6802432"/>
              <a:gd name="connsiteX9149" fmla="*/ 6373133 w 7099876"/>
              <a:gd name="connsiteY9149" fmla="*/ 2212638 h 6802432"/>
              <a:gd name="connsiteX9150" fmla="*/ 6365243 w 7099876"/>
              <a:gd name="connsiteY9150" fmla="*/ 2206034 h 6802432"/>
              <a:gd name="connsiteX9151" fmla="*/ 6420956 w 7099876"/>
              <a:gd name="connsiteY9151" fmla="*/ 2186584 h 6802432"/>
              <a:gd name="connsiteX9152" fmla="*/ 6429121 w 7099876"/>
              <a:gd name="connsiteY9152" fmla="*/ 2210529 h 6802432"/>
              <a:gd name="connsiteX9153" fmla="*/ 6420956 w 7099876"/>
              <a:gd name="connsiteY9153" fmla="*/ 2186584 h 6802432"/>
              <a:gd name="connsiteX9154" fmla="*/ 6188727 w 7099876"/>
              <a:gd name="connsiteY9154" fmla="*/ 2183051 h 6802432"/>
              <a:gd name="connsiteX9155" fmla="*/ 6207148 w 7099876"/>
              <a:gd name="connsiteY9155" fmla="*/ 2192532 h 6802432"/>
              <a:gd name="connsiteX9156" fmla="*/ 6225574 w 7099876"/>
              <a:gd name="connsiteY9156" fmla="*/ 2202015 h 6802432"/>
              <a:gd name="connsiteX9157" fmla="*/ 6218393 w 7099876"/>
              <a:gd name="connsiteY9157" fmla="*/ 2212140 h 6802432"/>
              <a:gd name="connsiteX9158" fmla="*/ 6203557 w 7099876"/>
              <a:gd name="connsiteY9158" fmla="*/ 2197594 h 6802432"/>
              <a:gd name="connsiteX9159" fmla="*/ 6177953 w 7099876"/>
              <a:gd name="connsiteY9159" fmla="*/ 2198236 h 6802432"/>
              <a:gd name="connsiteX9160" fmla="*/ 6188727 w 7099876"/>
              <a:gd name="connsiteY9160" fmla="*/ 2183051 h 6802432"/>
              <a:gd name="connsiteX9161" fmla="*/ 6265156 w 7099876"/>
              <a:gd name="connsiteY9161" fmla="*/ 2181667 h 6802432"/>
              <a:gd name="connsiteX9162" fmla="*/ 6266481 w 7099876"/>
              <a:gd name="connsiteY9162" fmla="*/ 2194756 h 6802432"/>
              <a:gd name="connsiteX9163" fmla="*/ 6258101 w 7099876"/>
              <a:gd name="connsiteY9163" fmla="*/ 2191610 h 6802432"/>
              <a:gd name="connsiteX9164" fmla="*/ 6221255 w 7099876"/>
              <a:gd name="connsiteY9164" fmla="*/ 2172645 h 6802432"/>
              <a:gd name="connsiteX9165" fmla="*/ 6239680 w 7099876"/>
              <a:gd name="connsiteY9165" fmla="*/ 2182128 h 6802432"/>
              <a:gd name="connsiteX9166" fmla="*/ 6227100 w 7099876"/>
              <a:gd name="connsiteY9166" fmla="*/ 2182133 h 6802432"/>
              <a:gd name="connsiteX9167" fmla="*/ 6217406 w 7099876"/>
              <a:gd name="connsiteY9167" fmla="*/ 2178070 h 6802432"/>
              <a:gd name="connsiteX9168" fmla="*/ 6221255 w 7099876"/>
              <a:gd name="connsiteY9168" fmla="*/ 2172645 h 6802432"/>
              <a:gd name="connsiteX9169" fmla="*/ 2077587 w 7099876"/>
              <a:gd name="connsiteY9169" fmla="*/ 2163465 h 6802432"/>
              <a:gd name="connsiteX9170" fmla="*/ 2078259 w 7099876"/>
              <a:gd name="connsiteY9170" fmla="*/ 2169333 h 6802432"/>
              <a:gd name="connsiteX9171" fmla="*/ 2078932 w 7099876"/>
              <a:gd name="connsiteY9171" fmla="*/ 2175202 h 6802432"/>
              <a:gd name="connsiteX9172" fmla="*/ 2062747 w 7099876"/>
              <a:gd name="connsiteY9172" fmla="*/ 2209258 h 6802432"/>
              <a:gd name="connsiteX9173" fmla="*/ 2039826 w 7099876"/>
              <a:gd name="connsiteY9173" fmla="*/ 2184619 h 6802432"/>
              <a:gd name="connsiteX9174" fmla="*/ 2077587 w 7099876"/>
              <a:gd name="connsiteY9174" fmla="*/ 2163465 h 6802432"/>
              <a:gd name="connsiteX9175" fmla="*/ 6331176 w 7099876"/>
              <a:gd name="connsiteY9175" fmla="*/ 2163203 h 6802432"/>
              <a:gd name="connsiteX9176" fmla="*/ 6343143 w 7099876"/>
              <a:gd name="connsiteY9176" fmla="*/ 2166277 h 6802432"/>
              <a:gd name="connsiteX9177" fmla="*/ 6331104 w 7099876"/>
              <a:gd name="connsiteY9177" fmla="*/ 2169954 h 6802432"/>
              <a:gd name="connsiteX9178" fmla="*/ 6332884 w 7099876"/>
              <a:gd name="connsiteY9178" fmla="*/ 2180740 h 6802432"/>
              <a:gd name="connsiteX9179" fmla="*/ 6331176 w 7099876"/>
              <a:gd name="connsiteY9179" fmla="*/ 2163203 h 6802432"/>
              <a:gd name="connsiteX9180" fmla="*/ 2002185 w 7099876"/>
              <a:gd name="connsiteY9180" fmla="*/ 2148409 h 6802432"/>
              <a:gd name="connsiteX9181" fmla="*/ 2020166 w 7099876"/>
              <a:gd name="connsiteY9181" fmla="*/ 2149440 h 6802432"/>
              <a:gd name="connsiteX9182" fmla="*/ 2020813 w 7099876"/>
              <a:gd name="connsiteY9182" fmla="*/ 2155076 h 6802432"/>
              <a:gd name="connsiteX9183" fmla="*/ 2021461 w 7099876"/>
              <a:gd name="connsiteY9183" fmla="*/ 2160711 h 6802432"/>
              <a:gd name="connsiteX9184" fmla="*/ 2056123 w 7099876"/>
              <a:gd name="connsiteY9184" fmla="*/ 2151504 h 6802432"/>
              <a:gd name="connsiteX9185" fmla="*/ 2022107 w 7099876"/>
              <a:gd name="connsiteY9185" fmla="*/ 2166344 h 6802432"/>
              <a:gd name="connsiteX9186" fmla="*/ 2023399 w 7099876"/>
              <a:gd name="connsiteY9186" fmla="*/ 2177615 h 6802432"/>
              <a:gd name="connsiteX9187" fmla="*/ 2003479 w 7099876"/>
              <a:gd name="connsiteY9187" fmla="*/ 2159679 h 6802432"/>
              <a:gd name="connsiteX9188" fmla="*/ 2002185 w 7099876"/>
              <a:gd name="connsiteY9188" fmla="*/ 2148409 h 6802432"/>
              <a:gd name="connsiteX9189" fmla="*/ 6290483 w 7099876"/>
              <a:gd name="connsiteY9189" fmla="*/ 2145961 h 6802432"/>
              <a:gd name="connsiteX9190" fmla="*/ 6305837 w 7099876"/>
              <a:gd name="connsiteY9190" fmla="*/ 2153863 h 6802432"/>
              <a:gd name="connsiteX9191" fmla="*/ 6317666 w 7099876"/>
              <a:gd name="connsiteY9191" fmla="*/ 2166738 h 6802432"/>
              <a:gd name="connsiteX9192" fmla="*/ 6306124 w 7099876"/>
              <a:gd name="connsiteY9192" fmla="*/ 2165464 h 6802432"/>
              <a:gd name="connsiteX9193" fmla="*/ 6290483 w 7099876"/>
              <a:gd name="connsiteY9193" fmla="*/ 2145961 h 6802432"/>
              <a:gd name="connsiteX9194" fmla="*/ 6301279 w 7099876"/>
              <a:gd name="connsiteY9194" fmla="*/ 2130747 h 6802432"/>
              <a:gd name="connsiteX9195" fmla="*/ 6319705 w 7099876"/>
              <a:gd name="connsiteY9195" fmla="*/ 2140231 h 6802432"/>
              <a:gd name="connsiteX9196" fmla="*/ 6297859 w 7099876"/>
              <a:gd name="connsiteY9196" fmla="*/ 2135568 h 6802432"/>
              <a:gd name="connsiteX9197" fmla="*/ 6301279 w 7099876"/>
              <a:gd name="connsiteY9197" fmla="*/ 2130747 h 6802432"/>
              <a:gd name="connsiteX9198" fmla="*/ 6417989 w 7099876"/>
              <a:gd name="connsiteY9198" fmla="*/ 2096214 h 6802432"/>
              <a:gd name="connsiteX9199" fmla="*/ 6432567 w 7099876"/>
              <a:gd name="connsiteY9199" fmla="*/ 2111121 h 6802432"/>
              <a:gd name="connsiteX9200" fmla="*/ 6414142 w 7099876"/>
              <a:gd name="connsiteY9200" fmla="*/ 2101636 h 6802432"/>
              <a:gd name="connsiteX9201" fmla="*/ 6417989 w 7099876"/>
              <a:gd name="connsiteY9201" fmla="*/ 2096214 h 6802432"/>
              <a:gd name="connsiteX9202" fmla="*/ 6329977 w 7099876"/>
              <a:gd name="connsiteY9202" fmla="*/ 2094720 h 6802432"/>
              <a:gd name="connsiteX9203" fmla="*/ 6347704 w 7099876"/>
              <a:gd name="connsiteY9203" fmla="*/ 2100758 h 6802432"/>
              <a:gd name="connsiteX9204" fmla="*/ 6344498 w 7099876"/>
              <a:gd name="connsiteY9204" fmla="*/ 2105278 h 6802432"/>
              <a:gd name="connsiteX9205" fmla="*/ 6326071 w 7099876"/>
              <a:gd name="connsiteY9205" fmla="*/ 2095794 h 6802432"/>
              <a:gd name="connsiteX9206" fmla="*/ 6329977 w 7099876"/>
              <a:gd name="connsiteY9206" fmla="*/ 2094720 h 6802432"/>
              <a:gd name="connsiteX9207" fmla="*/ 6569316 w 7099876"/>
              <a:gd name="connsiteY9207" fmla="*/ 2050703 h 6802432"/>
              <a:gd name="connsiteX9208" fmla="*/ 6582957 w 7099876"/>
              <a:gd name="connsiteY9208" fmla="*/ 2064567 h 6802432"/>
              <a:gd name="connsiteX9209" fmla="*/ 6579400 w 7099876"/>
              <a:gd name="connsiteY9209" fmla="*/ 2069579 h 6802432"/>
              <a:gd name="connsiteX9210" fmla="*/ 6575846 w 7099876"/>
              <a:gd name="connsiteY9210" fmla="*/ 2074593 h 6802432"/>
              <a:gd name="connsiteX9211" fmla="*/ 6547982 w 7099876"/>
              <a:gd name="connsiteY9211" fmla="*/ 2080780 h 6802432"/>
              <a:gd name="connsiteX9212" fmla="*/ 6558067 w 7099876"/>
              <a:gd name="connsiteY9212" fmla="*/ 2099656 h 6802432"/>
              <a:gd name="connsiteX9213" fmla="*/ 6554512 w 7099876"/>
              <a:gd name="connsiteY9213" fmla="*/ 2104670 h 6802432"/>
              <a:gd name="connsiteX9214" fmla="*/ 6533760 w 7099876"/>
              <a:gd name="connsiteY9214" fmla="*/ 2100832 h 6802432"/>
              <a:gd name="connsiteX9215" fmla="*/ 6550956 w 7099876"/>
              <a:gd name="connsiteY9215" fmla="*/ 2109681 h 6802432"/>
              <a:gd name="connsiteX9216" fmla="*/ 6547400 w 7099876"/>
              <a:gd name="connsiteY9216" fmla="*/ 2114694 h 6802432"/>
              <a:gd name="connsiteX9217" fmla="*/ 6523093 w 7099876"/>
              <a:gd name="connsiteY9217" fmla="*/ 2115870 h 6802432"/>
              <a:gd name="connsiteX9218" fmla="*/ 6513008 w 7099876"/>
              <a:gd name="connsiteY9218" fmla="*/ 2096995 h 6802432"/>
              <a:gd name="connsiteX9219" fmla="*/ 6509452 w 7099876"/>
              <a:gd name="connsiteY9219" fmla="*/ 2102006 h 6802432"/>
              <a:gd name="connsiteX9220" fmla="*/ 6523093 w 7099876"/>
              <a:gd name="connsiteY9220" fmla="*/ 2115870 h 6802432"/>
              <a:gd name="connsiteX9221" fmla="*/ 6519537 w 7099876"/>
              <a:gd name="connsiteY9221" fmla="*/ 2120882 h 6802432"/>
              <a:gd name="connsiteX9222" fmla="*/ 6515981 w 7099876"/>
              <a:gd name="connsiteY9222" fmla="*/ 2125895 h 6802432"/>
              <a:gd name="connsiteX9223" fmla="*/ 6495230 w 7099876"/>
              <a:gd name="connsiteY9223" fmla="*/ 2122058 h 6802432"/>
              <a:gd name="connsiteX9224" fmla="*/ 6488118 w 7099876"/>
              <a:gd name="connsiteY9224" fmla="*/ 2132083 h 6802432"/>
              <a:gd name="connsiteX9225" fmla="*/ 6456273 w 7099876"/>
              <a:gd name="connsiteY9225" fmla="*/ 2139750 h 6802432"/>
              <a:gd name="connsiteX9226" fmla="*/ 6439504 w 7099876"/>
              <a:gd name="connsiteY9226" fmla="*/ 2134434 h 6802432"/>
              <a:gd name="connsiteX9227" fmla="*/ 6425865 w 7099876"/>
              <a:gd name="connsiteY9227" fmla="*/ 2120571 h 6802432"/>
              <a:gd name="connsiteX9228" fmla="*/ 6432567 w 7099876"/>
              <a:gd name="connsiteY9228" fmla="*/ 2111121 h 6802432"/>
              <a:gd name="connsiteX9229" fmla="*/ 6432976 w 7099876"/>
              <a:gd name="connsiteY9229" fmla="*/ 2110545 h 6802432"/>
              <a:gd name="connsiteX9230" fmla="*/ 6450171 w 7099876"/>
              <a:gd name="connsiteY9230" fmla="*/ 2119396 h 6802432"/>
              <a:gd name="connsiteX9231" fmla="*/ 6436532 w 7099876"/>
              <a:gd name="connsiteY9231" fmla="*/ 2105533 h 6802432"/>
              <a:gd name="connsiteX9232" fmla="*/ 6440088 w 7099876"/>
              <a:gd name="connsiteY9232" fmla="*/ 2100519 h 6802432"/>
              <a:gd name="connsiteX9233" fmla="*/ 6443642 w 7099876"/>
              <a:gd name="connsiteY9233" fmla="*/ 2095508 h 6802432"/>
              <a:gd name="connsiteX9234" fmla="*/ 6447199 w 7099876"/>
              <a:gd name="connsiteY9234" fmla="*/ 2090494 h 6802432"/>
              <a:gd name="connsiteX9235" fmla="*/ 6450755 w 7099876"/>
              <a:gd name="connsiteY9235" fmla="*/ 2085481 h 6802432"/>
              <a:gd name="connsiteX9236" fmla="*/ 6457865 w 7099876"/>
              <a:gd name="connsiteY9236" fmla="*/ 2075456 h 6802432"/>
              <a:gd name="connsiteX9237" fmla="*/ 6485146 w 7099876"/>
              <a:gd name="connsiteY9237" fmla="*/ 2103181 h 6802432"/>
              <a:gd name="connsiteX9238" fmla="*/ 6460838 w 7099876"/>
              <a:gd name="connsiteY9238" fmla="*/ 2104358 h 6802432"/>
              <a:gd name="connsiteX9239" fmla="*/ 6457283 w 7099876"/>
              <a:gd name="connsiteY9239" fmla="*/ 2109369 h 6802432"/>
              <a:gd name="connsiteX9240" fmla="*/ 6478034 w 7099876"/>
              <a:gd name="connsiteY9240" fmla="*/ 2113207 h 6802432"/>
              <a:gd name="connsiteX9241" fmla="*/ 6485146 w 7099876"/>
              <a:gd name="connsiteY9241" fmla="*/ 2103181 h 6802432"/>
              <a:gd name="connsiteX9242" fmla="*/ 6502342 w 7099876"/>
              <a:gd name="connsiteY9242" fmla="*/ 2112033 h 6802432"/>
              <a:gd name="connsiteX9243" fmla="*/ 6488702 w 7099876"/>
              <a:gd name="connsiteY9243" fmla="*/ 2098168 h 6802432"/>
              <a:gd name="connsiteX9244" fmla="*/ 6492258 w 7099876"/>
              <a:gd name="connsiteY9244" fmla="*/ 2093157 h 6802432"/>
              <a:gd name="connsiteX9245" fmla="*/ 6495812 w 7099876"/>
              <a:gd name="connsiteY9245" fmla="*/ 2088143 h 6802432"/>
              <a:gd name="connsiteX9246" fmla="*/ 6502925 w 7099876"/>
              <a:gd name="connsiteY9246" fmla="*/ 2078119 h 6802432"/>
              <a:gd name="connsiteX9247" fmla="*/ 6485727 w 7099876"/>
              <a:gd name="connsiteY9247" fmla="*/ 2069269 h 6802432"/>
              <a:gd name="connsiteX9248" fmla="*/ 6489284 w 7099876"/>
              <a:gd name="connsiteY9248" fmla="*/ 2064255 h 6802432"/>
              <a:gd name="connsiteX9249" fmla="*/ 6513591 w 7099876"/>
              <a:gd name="connsiteY9249" fmla="*/ 2063078 h 6802432"/>
              <a:gd name="connsiteX9250" fmla="*/ 6510035 w 7099876"/>
              <a:gd name="connsiteY9250" fmla="*/ 2068092 h 6802432"/>
              <a:gd name="connsiteX9251" fmla="*/ 6513591 w 7099876"/>
              <a:gd name="connsiteY9251" fmla="*/ 2063078 h 6802432"/>
              <a:gd name="connsiteX9252" fmla="*/ 6545010 w 7099876"/>
              <a:gd name="connsiteY9252" fmla="*/ 2051879 h 6802432"/>
              <a:gd name="connsiteX9253" fmla="*/ 6562206 w 7099876"/>
              <a:gd name="connsiteY9253" fmla="*/ 2060729 h 6802432"/>
              <a:gd name="connsiteX9254" fmla="*/ 6565761 w 7099876"/>
              <a:gd name="connsiteY9254" fmla="*/ 2055716 h 6802432"/>
              <a:gd name="connsiteX9255" fmla="*/ 6569316 w 7099876"/>
              <a:gd name="connsiteY9255" fmla="*/ 2050703 h 6802432"/>
              <a:gd name="connsiteX9256" fmla="*/ 6479039 w 7099876"/>
              <a:gd name="connsiteY9256" fmla="*/ 2032311 h 6802432"/>
              <a:gd name="connsiteX9257" fmla="*/ 6486429 w 7099876"/>
              <a:gd name="connsiteY9257" fmla="*/ 2035189 h 6802432"/>
              <a:gd name="connsiteX9258" fmla="*/ 6482581 w 7099876"/>
              <a:gd name="connsiteY9258" fmla="*/ 2040612 h 6802432"/>
              <a:gd name="connsiteX9259" fmla="*/ 6479039 w 7099876"/>
              <a:gd name="connsiteY9259" fmla="*/ 2032311 h 6802432"/>
              <a:gd name="connsiteX9260" fmla="*/ 6583708 w 7099876"/>
              <a:gd name="connsiteY9260" fmla="*/ 2020168 h 6802432"/>
              <a:gd name="connsiteX9261" fmla="*/ 6606781 w 7099876"/>
              <a:gd name="connsiteY9261" fmla="*/ 2023097 h 6802432"/>
              <a:gd name="connsiteX9262" fmla="*/ 6586262 w 7099876"/>
              <a:gd name="connsiteY9262" fmla="*/ 2052021 h 6802432"/>
              <a:gd name="connsiteX9263" fmla="*/ 6570675 w 7099876"/>
              <a:gd name="connsiteY9263" fmla="*/ 2026724 h 6802432"/>
              <a:gd name="connsiteX9264" fmla="*/ 6583708 w 7099876"/>
              <a:gd name="connsiteY9264" fmla="*/ 2020168 h 6802432"/>
              <a:gd name="connsiteX9265" fmla="*/ 3348223 w 7099876"/>
              <a:gd name="connsiteY9265" fmla="*/ 2011003 h 6802432"/>
              <a:gd name="connsiteX9266" fmla="*/ 3367050 w 7099876"/>
              <a:gd name="connsiteY9266" fmla="*/ 2012083 h 6802432"/>
              <a:gd name="connsiteX9267" fmla="*/ 3368390 w 7099876"/>
              <a:gd name="connsiteY9267" fmla="*/ 2023770 h 6802432"/>
              <a:gd name="connsiteX9268" fmla="*/ 3369060 w 7099876"/>
              <a:gd name="connsiteY9268" fmla="*/ 2029613 h 6802432"/>
              <a:gd name="connsiteX9269" fmla="*/ 3348892 w 7099876"/>
              <a:gd name="connsiteY9269" fmla="*/ 2016847 h 6802432"/>
              <a:gd name="connsiteX9270" fmla="*/ 3348223 w 7099876"/>
              <a:gd name="connsiteY9270" fmla="*/ 2011003 h 6802432"/>
              <a:gd name="connsiteX9271" fmla="*/ 2063041 w 7099876"/>
              <a:gd name="connsiteY9271" fmla="*/ 2009308 h 6802432"/>
              <a:gd name="connsiteX9272" fmla="*/ 2080412 w 7099876"/>
              <a:gd name="connsiteY9272" fmla="*/ 2012959 h 6802432"/>
              <a:gd name="connsiteX9273" fmla="*/ 2060916 w 7099876"/>
              <a:gd name="connsiteY9273" fmla="*/ 2018140 h 6802432"/>
              <a:gd name="connsiteX9274" fmla="*/ 2060188 w 7099876"/>
              <a:gd name="connsiteY9274" fmla="*/ 2011800 h 6802432"/>
              <a:gd name="connsiteX9275" fmla="*/ 2063041 w 7099876"/>
              <a:gd name="connsiteY9275" fmla="*/ 2009308 h 6802432"/>
              <a:gd name="connsiteX9276" fmla="*/ 4477523 w 7099876"/>
              <a:gd name="connsiteY9276" fmla="*/ 1974744 h 6802432"/>
              <a:gd name="connsiteX9277" fmla="*/ 4478258 w 7099876"/>
              <a:gd name="connsiteY9277" fmla="*/ 1984491 h 6802432"/>
              <a:gd name="connsiteX9278" fmla="*/ 4484661 w 7099876"/>
              <a:gd name="connsiteY9278" fmla="*/ 1989593 h 6802432"/>
              <a:gd name="connsiteX9279" fmla="*/ 4487381 w 7099876"/>
              <a:gd name="connsiteY9279" fmla="*/ 1990269 h 6802432"/>
              <a:gd name="connsiteX9280" fmla="*/ 4497325 w 7099876"/>
              <a:gd name="connsiteY9280" fmla="*/ 1992736 h 6802432"/>
              <a:gd name="connsiteX9281" fmla="*/ 4498141 w 7099876"/>
              <a:gd name="connsiteY9281" fmla="*/ 1988828 h 6802432"/>
              <a:gd name="connsiteX9282" fmla="*/ 4485310 w 7099876"/>
              <a:gd name="connsiteY9282" fmla="*/ 1977428 h 6802432"/>
              <a:gd name="connsiteX9283" fmla="*/ 4475401 w 7099876"/>
              <a:gd name="connsiteY9283" fmla="*/ 1969636 h 6802432"/>
              <a:gd name="connsiteX9284" fmla="*/ 4477256 w 7099876"/>
              <a:gd name="connsiteY9284" fmla="*/ 1971217 h 6802432"/>
              <a:gd name="connsiteX9285" fmla="*/ 4477513 w 7099876"/>
              <a:gd name="connsiteY9285" fmla="*/ 1974614 h 6802432"/>
              <a:gd name="connsiteX9286" fmla="*/ 4486535 w 7099876"/>
              <a:gd name="connsiteY9286" fmla="*/ 1971567 h 6802432"/>
              <a:gd name="connsiteX9287" fmla="*/ 5874482 w 7099876"/>
              <a:gd name="connsiteY9287" fmla="*/ 1954336 h 6802432"/>
              <a:gd name="connsiteX9288" fmla="*/ 5881715 w 7099876"/>
              <a:gd name="connsiteY9288" fmla="*/ 1956130 h 6802432"/>
              <a:gd name="connsiteX9289" fmla="*/ 5880897 w 7099876"/>
              <a:gd name="connsiteY9289" fmla="*/ 1960037 h 6802432"/>
              <a:gd name="connsiteX9290" fmla="*/ 5874482 w 7099876"/>
              <a:gd name="connsiteY9290" fmla="*/ 1954336 h 6802432"/>
              <a:gd name="connsiteX9291" fmla="*/ 4492949 w 7099876"/>
              <a:gd name="connsiteY9291" fmla="*/ 1913965 h 6802432"/>
              <a:gd name="connsiteX9292" fmla="*/ 4488864 w 7099876"/>
              <a:gd name="connsiteY9292" fmla="*/ 1920766 h 6802432"/>
              <a:gd name="connsiteX9293" fmla="*/ 4485718 w 7099876"/>
              <a:gd name="connsiteY9293" fmla="*/ 1915439 h 6802432"/>
              <a:gd name="connsiteX9294" fmla="*/ 4492949 w 7099876"/>
              <a:gd name="connsiteY9294" fmla="*/ 1913965 h 6802432"/>
              <a:gd name="connsiteX9295" fmla="*/ 4449230 w 7099876"/>
              <a:gd name="connsiteY9295" fmla="*/ 1901051 h 6802432"/>
              <a:gd name="connsiteX9296" fmla="*/ 4450920 w 7099876"/>
              <a:gd name="connsiteY9296" fmla="*/ 1901837 h 6802432"/>
              <a:gd name="connsiteX9297" fmla="*/ 4452611 w 7099876"/>
              <a:gd name="connsiteY9297" fmla="*/ 1902625 h 6802432"/>
              <a:gd name="connsiteX9298" fmla="*/ 4452908 w 7099876"/>
              <a:gd name="connsiteY9298" fmla="*/ 1912786 h 6802432"/>
              <a:gd name="connsiteX9299" fmla="*/ 4452012 w 7099876"/>
              <a:gd name="connsiteY9299" fmla="*/ 1924899 h 6802432"/>
              <a:gd name="connsiteX9300" fmla="*/ 4449128 w 7099876"/>
              <a:gd name="connsiteY9300" fmla="*/ 1926063 h 6802432"/>
              <a:gd name="connsiteX9301" fmla="*/ 4448630 w 7099876"/>
              <a:gd name="connsiteY9301" fmla="*/ 1923326 h 6802432"/>
              <a:gd name="connsiteX9302" fmla="*/ 4448332 w 7099876"/>
              <a:gd name="connsiteY9302" fmla="*/ 1913163 h 6802432"/>
              <a:gd name="connsiteX9303" fmla="*/ 4448036 w 7099876"/>
              <a:gd name="connsiteY9303" fmla="*/ 1902999 h 6802432"/>
              <a:gd name="connsiteX9304" fmla="*/ 4449230 w 7099876"/>
              <a:gd name="connsiteY9304" fmla="*/ 1901051 h 6802432"/>
              <a:gd name="connsiteX9305" fmla="*/ 4474314 w 7099876"/>
              <a:gd name="connsiteY9305" fmla="*/ 1880501 h 6802432"/>
              <a:gd name="connsiteX9306" fmla="*/ 4478346 w 7099876"/>
              <a:gd name="connsiteY9306" fmla="*/ 1884884 h 6802432"/>
              <a:gd name="connsiteX9307" fmla="*/ 4479444 w 7099876"/>
              <a:gd name="connsiteY9307" fmla="*/ 1890406 h 6802432"/>
              <a:gd name="connsiteX9308" fmla="*/ 4475313 w 7099876"/>
              <a:gd name="connsiteY9308" fmla="*/ 1893497 h 6802432"/>
              <a:gd name="connsiteX9309" fmla="*/ 4471280 w 7099876"/>
              <a:gd name="connsiteY9309" fmla="*/ 1889114 h 6802432"/>
              <a:gd name="connsiteX9310" fmla="*/ 4470183 w 7099876"/>
              <a:gd name="connsiteY9310" fmla="*/ 1883592 h 6802432"/>
              <a:gd name="connsiteX9311" fmla="*/ 4474314 w 7099876"/>
              <a:gd name="connsiteY9311" fmla="*/ 1880501 h 6802432"/>
              <a:gd name="connsiteX9312" fmla="*/ 1984221 w 7099876"/>
              <a:gd name="connsiteY9312" fmla="*/ 1845819 h 6802432"/>
              <a:gd name="connsiteX9313" fmla="*/ 2001738 w 7099876"/>
              <a:gd name="connsiteY9313" fmla="*/ 1852596 h 6802432"/>
              <a:gd name="connsiteX9314" fmla="*/ 1988407 w 7099876"/>
              <a:gd name="connsiteY9314" fmla="*/ 1864097 h 6802432"/>
              <a:gd name="connsiteX9315" fmla="*/ 1984221 w 7099876"/>
              <a:gd name="connsiteY9315" fmla="*/ 1845819 h 6802432"/>
              <a:gd name="connsiteX9316" fmla="*/ 4398994 w 7099876"/>
              <a:gd name="connsiteY9316" fmla="*/ 1810994 h 6802432"/>
              <a:gd name="connsiteX9317" fmla="*/ 4420402 w 7099876"/>
              <a:gd name="connsiteY9317" fmla="*/ 1813348 h 6802432"/>
              <a:gd name="connsiteX9318" fmla="*/ 4387494 w 7099876"/>
              <a:gd name="connsiteY9318" fmla="*/ 1828467 h 6802432"/>
              <a:gd name="connsiteX9319" fmla="*/ 4382749 w 7099876"/>
              <a:gd name="connsiteY9319" fmla="*/ 1818651 h 6802432"/>
              <a:gd name="connsiteX9320" fmla="*/ 4398994 w 7099876"/>
              <a:gd name="connsiteY9320" fmla="*/ 1810994 h 6802432"/>
              <a:gd name="connsiteX9321" fmla="*/ 1996224 w 7099876"/>
              <a:gd name="connsiteY9321" fmla="*/ 1804524 h 6802432"/>
              <a:gd name="connsiteX9322" fmla="*/ 2019847 w 7099876"/>
              <a:gd name="connsiteY9322" fmla="*/ 1835266 h 6802432"/>
              <a:gd name="connsiteX9323" fmla="*/ 1999618 w 7099876"/>
              <a:gd name="connsiteY9323" fmla="*/ 1834105 h 6802432"/>
              <a:gd name="connsiteX9324" fmla="*/ 1997582 w 7099876"/>
              <a:gd name="connsiteY9324" fmla="*/ 1816357 h 6802432"/>
              <a:gd name="connsiteX9325" fmla="*/ 1996224 w 7099876"/>
              <a:gd name="connsiteY9325" fmla="*/ 1804524 h 6802432"/>
              <a:gd name="connsiteX9326" fmla="*/ 3393368 w 7099876"/>
              <a:gd name="connsiteY9326" fmla="*/ 1752375 h 6802432"/>
              <a:gd name="connsiteX9327" fmla="*/ 3412195 w 7099876"/>
              <a:gd name="connsiteY9327" fmla="*/ 1753457 h 6802432"/>
              <a:gd name="connsiteX9328" fmla="*/ 3394037 w 7099876"/>
              <a:gd name="connsiteY9328" fmla="*/ 1758219 h 6802432"/>
              <a:gd name="connsiteX9329" fmla="*/ 3393368 w 7099876"/>
              <a:gd name="connsiteY9329" fmla="*/ 1752375 h 6802432"/>
              <a:gd name="connsiteX9330" fmla="*/ 3355714 w 7099876"/>
              <a:gd name="connsiteY9330" fmla="*/ 1750215 h 6802432"/>
              <a:gd name="connsiteX9331" fmla="*/ 3374540 w 7099876"/>
              <a:gd name="connsiteY9331" fmla="*/ 1751297 h 6802432"/>
              <a:gd name="connsiteX9332" fmla="*/ 3396048 w 7099876"/>
              <a:gd name="connsiteY9332" fmla="*/ 1775749 h 6802432"/>
              <a:gd name="connsiteX9333" fmla="*/ 3377221 w 7099876"/>
              <a:gd name="connsiteY9333" fmla="*/ 1774668 h 6802432"/>
              <a:gd name="connsiteX9334" fmla="*/ 3355714 w 7099876"/>
              <a:gd name="connsiteY9334" fmla="*/ 1750215 h 6802432"/>
              <a:gd name="connsiteX9335" fmla="*/ 1989379 w 7099876"/>
              <a:gd name="connsiteY9335" fmla="*/ 1741500 h 6802432"/>
              <a:gd name="connsiteX9336" fmla="*/ 2008876 w 7099876"/>
              <a:gd name="connsiteY9336" fmla="*/ 1748422 h 6802432"/>
              <a:gd name="connsiteX9337" fmla="*/ 2010216 w 7099876"/>
              <a:gd name="connsiteY9337" fmla="*/ 1760109 h 6802432"/>
              <a:gd name="connsiteX9338" fmla="*/ 1993408 w 7099876"/>
              <a:gd name="connsiteY9338" fmla="*/ 1756242 h 6802432"/>
              <a:gd name="connsiteX9339" fmla="*/ 1990720 w 7099876"/>
              <a:gd name="connsiteY9339" fmla="*/ 1753185 h 6802432"/>
              <a:gd name="connsiteX9340" fmla="*/ 1989379 w 7099876"/>
              <a:gd name="connsiteY9340" fmla="*/ 1741500 h 6802432"/>
              <a:gd name="connsiteX9341" fmla="*/ 1988225 w 7099876"/>
              <a:gd name="connsiteY9341" fmla="*/ 1734799 h 6802432"/>
              <a:gd name="connsiteX9342" fmla="*/ 1988953 w 7099876"/>
              <a:gd name="connsiteY9342" fmla="*/ 1741138 h 6802432"/>
              <a:gd name="connsiteX9343" fmla="*/ 1975468 w 7099876"/>
              <a:gd name="connsiteY9343" fmla="*/ 1740362 h 6802432"/>
              <a:gd name="connsiteX9344" fmla="*/ 1988225 w 7099876"/>
              <a:gd name="connsiteY9344" fmla="*/ 1734799 h 6802432"/>
              <a:gd name="connsiteX9345" fmla="*/ 2051076 w 7099876"/>
              <a:gd name="connsiteY9345" fmla="*/ 1729076 h 6802432"/>
              <a:gd name="connsiteX9346" fmla="*/ 2063345 w 7099876"/>
              <a:gd name="connsiteY9346" fmla="*/ 1734134 h 6802432"/>
              <a:gd name="connsiteX9347" fmla="*/ 2064018 w 7099876"/>
              <a:gd name="connsiteY9347" fmla="*/ 1739977 h 6802432"/>
              <a:gd name="connsiteX9348" fmla="*/ 2045106 w 7099876"/>
              <a:gd name="connsiteY9348" fmla="*/ 1738166 h 6802432"/>
              <a:gd name="connsiteX9349" fmla="*/ 2025691 w 7099876"/>
              <a:gd name="connsiteY9349" fmla="*/ 1731974 h 6802432"/>
              <a:gd name="connsiteX9350" fmla="*/ 2051076 w 7099876"/>
              <a:gd name="connsiteY9350" fmla="*/ 1729076 h 6802432"/>
              <a:gd name="connsiteX9351" fmla="*/ 1989660 w 7099876"/>
              <a:gd name="connsiteY9351" fmla="*/ 1718088 h 6802432"/>
              <a:gd name="connsiteX9352" fmla="*/ 2006512 w 7099876"/>
              <a:gd name="connsiteY9352" fmla="*/ 1719055 h 6802432"/>
              <a:gd name="connsiteX9353" fmla="*/ 2007966 w 7099876"/>
              <a:gd name="connsiteY9353" fmla="*/ 1731732 h 6802432"/>
              <a:gd name="connsiteX9354" fmla="*/ 1992857 w 7099876"/>
              <a:gd name="connsiteY9354" fmla="*/ 1727718 h 6802432"/>
              <a:gd name="connsiteX9355" fmla="*/ 1990386 w 7099876"/>
              <a:gd name="connsiteY9355" fmla="*/ 1724427 h 6802432"/>
              <a:gd name="connsiteX9356" fmla="*/ 1989660 w 7099876"/>
              <a:gd name="connsiteY9356" fmla="*/ 1718088 h 6802432"/>
              <a:gd name="connsiteX9357" fmla="*/ 1952578 w 7099876"/>
              <a:gd name="connsiteY9357" fmla="*/ 1715962 h 6802432"/>
              <a:gd name="connsiteX9358" fmla="*/ 1974136 w 7099876"/>
              <a:gd name="connsiteY9358" fmla="*/ 1728743 h 6802432"/>
              <a:gd name="connsiteX9359" fmla="*/ 1954578 w 7099876"/>
              <a:gd name="connsiteY9359" fmla="*/ 1733392 h 6802432"/>
              <a:gd name="connsiteX9360" fmla="*/ 1953911 w 7099876"/>
              <a:gd name="connsiteY9360" fmla="*/ 1727582 h 6802432"/>
              <a:gd name="connsiteX9361" fmla="*/ 1952578 w 7099876"/>
              <a:gd name="connsiteY9361" fmla="*/ 1715962 h 6802432"/>
              <a:gd name="connsiteX9362" fmla="*/ 1908732 w 7099876"/>
              <a:gd name="connsiteY9362" fmla="*/ 1684061 h 6802432"/>
              <a:gd name="connsiteX9363" fmla="*/ 1910671 w 7099876"/>
              <a:gd name="connsiteY9363" fmla="*/ 1700963 h 6802432"/>
              <a:gd name="connsiteX9364" fmla="*/ 1889796 w 7099876"/>
              <a:gd name="connsiteY9364" fmla="*/ 1694168 h 6802432"/>
              <a:gd name="connsiteX9365" fmla="*/ 1908732 w 7099876"/>
              <a:gd name="connsiteY9365" fmla="*/ 1684061 h 6802432"/>
              <a:gd name="connsiteX9366" fmla="*/ 1921685 w 7099876"/>
              <a:gd name="connsiteY9366" fmla="*/ 1621831 h 6802432"/>
              <a:gd name="connsiteX9367" fmla="*/ 1942515 w 7099876"/>
              <a:gd name="connsiteY9367" fmla="*/ 1628273 h 6802432"/>
              <a:gd name="connsiteX9368" fmla="*/ 1943121 w 7099876"/>
              <a:gd name="connsiteY9368" fmla="*/ 1633556 h 6802432"/>
              <a:gd name="connsiteX9369" fmla="*/ 1921685 w 7099876"/>
              <a:gd name="connsiteY9369" fmla="*/ 1621831 h 6802432"/>
              <a:gd name="connsiteX9370" fmla="*/ 1920230 w 7099876"/>
              <a:gd name="connsiteY9370" fmla="*/ 1609154 h 6802432"/>
              <a:gd name="connsiteX9371" fmla="*/ 1921685 w 7099876"/>
              <a:gd name="connsiteY9371" fmla="*/ 1621831 h 6802432"/>
              <a:gd name="connsiteX9372" fmla="*/ 1920230 w 7099876"/>
              <a:gd name="connsiteY9372" fmla="*/ 1609154 h 6802432"/>
              <a:gd name="connsiteX9373" fmla="*/ 2029102 w 7099876"/>
              <a:gd name="connsiteY9373" fmla="*/ 1598656 h 6802432"/>
              <a:gd name="connsiteX9374" fmla="*/ 2047930 w 7099876"/>
              <a:gd name="connsiteY9374" fmla="*/ 1599737 h 6802432"/>
              <a:gd name="connsiteX9375" fmla="*/ 2029773 w 7099876"/>
              <a:gd name="connsiteY9375" fmla="*/ 1604499 h 6802432"/>
              <a:gd name="connsiteX9376" fmla="*/ 2029102 w 7099876"/>
              <a:gd name="connsiteY9376" fmla="*/ 1598656 h 6802432"/>
              <a:gd name="connsiteX9377" fmla="*/ 1825114 w 7099876"/>
              <a:gd name="connsiteY9377" fmla="*/ 1597400 h 6802432"/>
              <a:gd name="connsiteX9378" fmla="*/ 1846065 w 7099876"/>
              <a:gd name="connsiteY9378" fmla="*/ 1604899 h 6802432"/>
              <a:gd name="connsiteX9379" fmla="*/ 1846793 w 7099876"/>
              <a:gd name="connsiteY9379" fmla="*/ 1611238 h 6802432"/>
              <a:gd name="connsiteX9380" fmla="*/ 1828642 w 7099876"/>
              <a:gd name="connsiteY9380" fmla="*/ 1606261 h 6802432"/>
              <a:gd name="connsiteX9381" fmla="*/ 1825114 w 7099876"/>
              <a:gd name="connsiteY9381" fmla="*/ 1597400 h 6802432"/>
              <a:gd name="connsiteX9382" fmla="*/ 1991730 w 7099876"/>
              <a:gd name="connsiteY9382" fmla="*/ 1590167 h 6802432"/>
              <a:gd name="connsiteX9383" fmla="*/ 2011955 w 7099876"/>
              <a:gd name="connsiteY9383" fmla="*/ 1591327 h 6802432"/>
              <a:gd name="connsiteX9384" fmla="*/ 2012622 w 7099876"/>
              <a:gd name="connsiteY9384" fmla="*/ 1597138 h 6802432"/>
              <a:gd name="connsiteX9385" fmla="*/ 1992397 w 7099876"/>
              <a:gd name="connsiteY9385" fmla="*/ 1595977 h 6802432"/>
              <a:gd name="connsiteX9386" fmla="*/ 3450858 w 7099876"/>
              <a:gd name="connsiteY9386" fmla="*/ 1581505 h 6802432"/>
              <a:gd name="connsiteX9387" fmla="*/ 3452215 w 7099876"/>
              <a:gd name="connsiteY9387" fmla="*/ 1593338 h 6802432"/>
              <a:gd name="connsiteX9388" fmla="*/ 3454929 w 7099876"/>
              <a:gd name="connsiteY9388" fmla="*/ 1617003 h 6802432"/>
              <a:gd name="connsiteX9389" fmla="*/ 3476510 w 7099876"/>
              <a:gd name="connsiteY9389" fmla="*/ 1629995 h 6802432"/>
              <a:gd name="connsiteX9390" fmla="*/ 3477869 w 7099876"/>
              <a:gd name="connsiteY9390" fmla="*/ 1641828 h 6802432"/>
              <a:gd name="connsiteX9391" fmla="*/ 3457645 w 7099876"/>
              <a:gd name="connsiteY9391" fmla="*/ 1640668 h 6802432"/>
              <a:gd name="connsiteX9392" fmla="*/ 3456288 w 7099876"/>
              <a:gd name="connsiteY9392" fmla="*/ 1628835 h 6802432"/>
              <a:gd name="connsiteX9393" fmla="*/ 3455609 w 7099876"/>
              <a:gd name="connsiteY9393" fmla="*/ 1622920 h 6802432"/>
              <a:gd name="connsiteX9394" fmla="*/ 3435380 w 7099876"/>
              <a:gd name="connsiteY9394" fmla="*/ 1621759 h 6802432"/>
              <a:gd name="connsiteX9395" fmla="*/ 3434701 w 7099876"/>
              <a:gd name="connsiteY9395" fmla="*/ 1615842 h 6802432"/>
              <a:gd name="connsiteX9396" fmla="*/ 3431307 w 7099876"/>
              <a:gd name="connsiteY9396" fmla="*/ 1586261 h 6802432"/>
              <a:gd name="connsiteX9397" fmla="*/ 3450858 w 7099876"/>
              <a:gd name="connsiteY9397" fmla="*/ 1581505 h 6802432"/>
              <a:gd name="connsiteX9398" fmla="*/ 1797619 w 7099876"/>
              <a:gd name="connsiteY9398" fmla="*/ 1532854 h 6802432"/>
              <a:gd name="connsiteX9399" fmla="*/ 1817843 w 7099876"/>
              <a:gd name="connsiteY9399" fmla="*/ 1534014 h 6802432"/>
              <a:gd name="connsiteX9400" fmla="*/ 1798345 w 7099876"/>
              <a:gd name="connsiteY9400" fmla="*/ 1539191 h 6802432"/>
              <a:gd name="connsiteX9401" fmla="*/ 1797619 w 7099876"/>
              <a:gd name="connsiteY9401" fmla="*/ 1532854 h 6802432"/>
              <a:gd name="connsiteX9402" fmla="*/ 5204015 w 7099876"/>
              <a:gd name="connsiteY9402" fmla="*/ 1520499 h 6802432"/>
              <a:gd name="connsiteX9403" fmla="*/ 5200040 w 7099876"/>
              <a:gd name="connsiteY9403" fmla="*/ 1524225 h 6802432"/>
              <a:gd name="connsiteX9404" fmla="*/ 5195925 w 7099876"/>
              <a:gd name="connsiteY9404" fmla="*/ 1522959 h 6802432"/>
              <a:gd name="connsiteX9405" fmla="*/ 5204015 w 7099876"/>
              <a:gd name="connsiteY9405" fmla="*/ 1520499 h 6802432"/>
              <a:gd name="connsiteX9406" fmla="*/ 1856356 w 7099876"/>
              <a:gd name="connsiteY9406" fmla="*/ 1519430 h 6802432"/>
              <a:gd name="connsiteX9407" fmla="*/ 1871053 w 7099876"/>
              <a:gd name="connsiteY9407" fmla="*/ 1530768 h 6802432"/>
              <a:gd name="connsiteX9408" fmla="*/ 1857568 w 7099876"/>
              <a:gd name="connsiteY9408" fmla="*/ 1529994 h 6802432"/>
              <a:gd name="connsiteX9409" fmla="*/ 1856356 w 7099876"/>
              <a:gd name="connsiteY9409" fmla="*/ 1519430 h 6802432"/>
              <a:gd name="connsiteX9410" fmla="*/ 1889342 w 7099876"/>
              <a:gd name="connsiteY9410" fmla="*/ 1515024 h 6802432"/>
              <a:gd name="connsiteX9411" fmla="*/ 1909566 w 7099876"/>
              <a:gd name="connsiteY9411" fmla="*/ 1516185 h 6802432"/>
              <a:gd name="connsiteX9412" fmla="*/ 1911506 w 7099876"/>
              <a:gd name="connsiteY9412" fmla="*/ 1533089 h 6802432"/>
              <a:gd name="connsiteX9413" fmla="*/ 1885497 w 7099876"/>
              <a:gd name="connsiteY9413" fmla="*/ 1525300 h 6802432"/>
              <a:gd name="connsiteX9414" fmla="*/ 1889342 w 7099876"/>
              <a:gd name="connsiteY9414" fmla="*/ 1515024 h 6802432"/>
              <a:gd name="connsiteX9415" fmla="*/ 1794412 w 7099876"/>
              <a:gd name="connsiteY9415" fmla="*/ 1477536 h 6802432"/>
              <a:gd name="connsiteX9416" fmla="*/ 1811783 w 7099876"/>
              <a:gd name="connsiteY9416" fmla="*/ 1481189 h 6802432"/>
              <a:gd name="connsiteX9417" fmla="*/ 1812510 w 7099876"/>
              <a:gd name="connsiteY9417" fmla="*/ 1487527 h 6802432"/>
              <a:gd name="connsiteX9418" fmla="*/ 1794450 w 7099876"/>
              <a:gd name="connsiteY9418" fmla="*/ 1483343 h 6802432"/>
              <a:gd name="connsiteX9419" fmla="*/ 1791559 w 7099876"/>
              <a:gd name="connsiteY9419" fmla="*/ 1480030 h 6802432"/>
              <a:gd name="connsiteX9420" fmla="*/ 1794412 w 7099876"/>
              <a:gd name="connsiteY9420" fmla="*/ 1477536 h 6802432"/>
              <a:gd name="connsiteX9421" fmla="*/ 1884737 w 7099876"/>
              <a:gd name="connsiteY9421" fmla="*/ 1474879 h 6802432"/>
              <a:gd name="connsiteX9422" fmla="*/ 1905568 w 7099876"/>
              <a:gd name="connsiteY9422" fmla="*/ 1481322 h 6802432"/>
              <a:gd name="connsiteX9423" fmla="*/ 1885949 w 7099876"/>
              <a:gd name="connsiteY9423" fmla="*/ 1485443 h 6802432"/>
              <a:gd name="connsiteX9424" fmla="*/ 1877758 w 7099876"/>
              <a:gd name="connsiteY9424" fmla="*/ 1479727 h 6802432"/>
              <a:gd name="connsiteX9425" fmla="*/ 1884737 w 7099876"/>
              <a:gd name="connsiteY9425" fmla="*/ 1474879 h 6802432"/>
              <a:gd name="connsiteX9426" fmla="*/ 1776863 w 7099876"/>
              <a:gd name="connsiteY9426" fmla="*/ 1468692 h 6802432"/>
              <a:gd name="connsiteX9427" fmla="*/ 1790347 w 7099876"/>
              <a:gd name="connsiteY9427" fmla="*/ 1469465 h 6802432"/>
              <a:gd name="connsiteX9428" fmla="*/ 1791559 w 7099876"/>
              <a:gd name="connsiteY9428" fmla="*/ 1480030 h 6802432"/>
              <a:gd name="connsiteX9429" fmla="*/ 1776863 w 7099876"/>
              <a:gd name="connsiteY9429" fmla="*/ 1468692 h 6802432"/>
              <a:gd name="connsiteX9430" fmla="*/ 1924782 w 7099876"/>
              <a:gd name="connsiteY9430" fmla="*/ 1402565 h 6802432"/>
              <a:gd name="connsiteX9431" fmla="*/ 1950502 w 7099876"/>
              <a:gd name="connsiteY9431" fmla="*/ 1402590 h 6802432"/>
              <a:gd name="connsiteX9432" fmla="*/ 1952512 w 7099876"/>
              <a:gd name="connsiteY9432" fmla="*/ 1420118 h 6802432"/>
              <a:gd name="connsiteX9433" fmla="*/ 1953104 w 7099876"/>
              <a:gd name="connsiteY9433" fmla="*/ 1425275 h 6802432"/>
              <a:gd name="connsiteX9434" fmla="*/ 1972943 w 7099876"/>
              <a:gd name="connsiteY9434" fmla="*/ 1426414 h 6802432"/>
              <a:gd name="connsiteX9435" fmla="*/ 1973547 w 7099876"/>
              <a:gd name="connsiteY9435" fmla="*/ 1431695 h 6802432"/>
              <a:gd name="connsiteX9436" fmla="*/ 1953115 w 7099876"/>
              <a:gd name="connsiteY9436" fmla="*/ 1425376 h 6802432"/>
              <a:gd name="connsiteX9437" fmla="*/ 1955193 w 7099876"/>
              <a:gd name="connsiteY9437" fmla="*/ 1443492 h 6802432"/>
              <a:gd name="connsiteX9438" fmla="*/ 1978043 w 7099876"/>
              <a:gd name="connsiteY9438" fmla="*/ 1479631 h 6802432"/>
              <a:gd name="connsiteX9439" fmla="*/ 1997540 w 7099876"/>
              <a:gd name="connsiteY9439" fmla="*/ 1486556 h 6802432"/>
              <a:gd name="connsiteX9440" fmla="*/ 1978713 w 7099876"/>
              <a:gd name="connsiteY9440" fmla="*/ 1485476 h 6802432"/>
              <a:gd name="connsiteX9441" fmla="*/ 1961226 w 7099876"/>
              <a:gd name="connsiteY9441" fmla="*/ 1496082 h 6802432"/>
              <a:gd name="connsiteX9442" fmla="*/ 1942399 w 7099876"/>
              <a:gd name="connsiteY9442" fmla="*/ 1495001 h 6802432"/>
              <a:gd name="connsiteX9443" fmla="*/ 1941730 w 7099876"/>
              <a:gd name="connsiteY9443" fmla="*/ 1489159 h 6802432"/>
              <a:gd name="connsiteX9444" fmla="*/ 1943831 w 7099876"/>
              <a:gd name="connsiteY9444" fmla="*/ 1487103 h 6802432"/>
              <a:gd name="connsiteX9445" fmla="*/ 1949709 w 7099876"/>
              <a:gd name="connsiteY9445" fmla="*/ 1488206 h 6802432"/>
              <a:gd name="connsiteX9446" fmla="*/ 1951060 w 7099876"/>
              <a:gd name="connsiteY9446" fmla="*/ 1488969 h 6802432"/>
              <a:gd name="connsiteX9447" fmla="*/ 1960555 w 7099876"/>
              <a:gd name="connsiteY9447" fmla="*/ 1490238 h 6802432"/>
              <a:gd name="connsiteX9448" fmla="*/ 1949709 w 7099876"/>
              <a:gd name="connsiteY9448" fmla="*/ 1488206 h 6802432"/>
              <a:gd name="connsiteX9449" fmla="*/ 1941059 w 7099876"/>
              <a:gd name="connsiteY9449" fmla="*/ 1483316 h 6802432"/>
              <a:gd name="connsiteX9450" fmla="*/ 1940390 w 7099876"/>
              <a:gd name="connsiteY9450" fmla="*/ 1477472 h 6802432"/>
              <a:gd name="connsiteX9451" fmla="*/ 1939717 w 7099876"/>
              <a:gd name="connsiteY9451" fmla="*/ 1471629 h 6802432"/>
              <a:gd name="connsiteX9452" fmla="*/ 1918880 w 7099876"/>
              <a:gd name="connsiteY9452" fmla="*/ 1453018 h 6802432"/>
              <a:gd name="connsiteX9453" fmla="*/ 1916199 w 7099876"/>
              <a:gd name="connsiteY9453" fmla="*/ 1429646 h 6802432"/>
              <a:gd name="connsiteX9454" fmla="*/ 1917541 w 7099876"/>
              <a:gd name="connsiteY9454" fmla="*/ 1441332 h 6802432"/>
              <a:gd name="connsiteX9455" fmla="*/ 1899382 w 7099876"/>
              <a:gd name="connsiteY9455" fmla="*/ 1446095 h 6802432"/>
              <a:gd name="connsiteX9456" fmla="*/ 1900053 w 7099876"/>
              <a:gd name="connsiteY9456" fmla="*/ 1451938 h 6802432"/>
              <a:gd name="connsiteX9457" fmla="*/ 1900723 w 7099876"/>
              <a:gd name="connsiteY9457" fmla="*/ 1457782 h 6802432"/>
              <a:gd name="connsiteX9458" fmla="*/ 1881897 w 7099876"/>
              <a:gd name="connsiteY9458" fmla="*/ 1456702 h 6802432"/>
              <a:gd name="connsiteX9459" fmla="*/ 1881226 w 7099876"/>
              <a:gd name="connsiteY9459" fmla="*/ 1450858 h 6802432"/>
              <a:gd name="connsiteX9460" fmla="*/ 1896702 w 7099876"/>
              <a:gd name="connsiteY9460" fmla="*/ 1422723 h 6802432"/>
              <a:gd name="connsiteX9461" fmla="*/ 1915529 w 7099876"/>
              <a:gd name="connsiteY9461" fmla="*/ 1423802 h 6802432"/>
              <a:gd name="connsiteX9462" fmla="*/ 1896032 w 7099876"/>
              <a:gd name="connsiteY9462" fmla="*/ 1416879 h 6802432"/>
              <a:gd name="connsiteX9463" fmla="*/ 1877204 w 7099876"/>
              <a:gd name="connsiteY9463" fmla="*/ 1415798 h 6802432"/>
              <a:gd name="connsiteX9464" fmla="*/ 1895362 w 7099876"/>
              <a:gd name="connsiteY9464" fmla="*/ 1411036 h 6802432"/>
              <a:gd name="connsiteX9465" fmla="*/ 1914189 w 7099876"/>
              <a:gd name="connsiteY9465" fmla="*/ 1412115 h 6802432"/>
              <a:gd name="connsiteX9466" fmla="*/ 1924782 w 7099876"/>
              <a:gd name="connsiteY9466" fmla="*/ 1402565 h 6802432"/>
              <a:gd name="connsiteX9467" fmla="*/ 1892116 w 7099876"/>
              <a:gd name="connsiteY9467" fmla="*/ 1364053 h 6802432"/>
              <a:gd name="connsiteX9468" fmla="*/ 1892842 w 7099876"/>
              <a:gd name="connsiteY9468" fmla="*/ 1370391 h 6802432"/>
              <a:gd name="connsiteX9469" fmla="*/ 1893569 w 7099876"/>
              <a:gd name="connsiteY9469" fmla="*/ 1376731 h 6802432"/>
              <a:gd name="connsiteX9470" fmla="*/ 1884989 w 7099876"/>
              <a:gd name="connsiteY9470" fmla="*/ 1367580 h 6802432"/>
              <a:gd name="connsiteX9471" fmla="*/ 1892116 w 7099876"/>
              <a:gd name="connsiteY9471" fmla="*/ 1364053 h 6802432"/>
              <a:gd name="connsiteX9472" fmla="*/ 1816010 w 7099876"/>
              <a:gd name="connsiteY9472" fmla="*/ 1342895 h 6802432"/>
              <a:gd name="connsiteX9473" fmla="*/ 1837572 w 7099876"/>
              <a:gd name="connsiteY9473" fmla="*/ 1355677 h 6802432"/>
              <a:gd name="connsiteX9474" fmla="*/ 1838905 w 7099876"/>
              <a:gd name="connsiteY9474" fmla="*/ 1367297 h 6802432"/>
              <a:gd name="connsiteX9475" fmla="*/ 1797787 w 7099876"/>
              <a:gd name="connsiteY9475" fmla="*/ 1359168 h 6802432"/>
              <a:gd name="connsiteX9476" fmla="*/ 1816010 w 7099876"/>
              <a:gd name="connsiteY9476" fmla="*/ 1342895 h 6802432"/>
              <a:gd name="connsiteX9477" fmla="*/ 1884373 w 7099876"/>
              <a:gd name="connsiteY9477" fmla="*/ 1311133 h 6802432"/>
              <a:gd name="connsiteX9478" fmla="*/ 1885041 w 7099876"/>
              <a:gd name="connsiteY9478" fmla="*/ 1316943 h 6802432"/>
              <a:gd name="connsiteX9479" fmla="*/ 1902913 w 7099876"/>
              <a:gd name="connsiteY9479" fmla="*/ 1312197 h 6802432"/>
              <a:gd name="connsiteX9480" fmla="*/ 1923455 w 7099876"/>
              <a:gd name="connsiteY9480" fmla="*/ 1330691 h 6802432"/>
              <a:gd name="connsiteX9481" fmla="*/ 1941992 w 7099876"/>
              <a:gd name="connsiteY9481" fmla="*/ 1331754 h 6802432"/>
              <a:gd name="connsiteX9482" fmla="*/ 1944659 w 7099876"/>
              <a:gd name="connsiteY9482" fmla="*/ 1354996 h 6802432"/>
              <a:gd name="connsiteX9483" fmla="*/ 1908244 w 7099876"/>
              <a:gd name="connsiteY9483" fmla="*/ 1358680 h 6802432"/>
              <a:gd name="connsiteX9484" fmla="*/ 1887706 w 7099876"/>
              <a:gd name="connsiteY9484" fmla="*/ 1340185 h 6802432"/>
              <a:gd name="connsiteX9485" fmla="*/ 1904912 w 7099876"/>
              <a:gd name="connsiteY9485" fmla="*/ 1329627 h 6802432"/>
              <a:gd name="connsiteX9486" fmla="*/ 1886374 w 7099876"/>
              <a:gd name="connsiteY9486" fmla="*/ 1328564 h 6802432"/>
              <a:gd name="connsiteX9487" fmla="*/ 1887041 w 7099876"/>
              <a:gd name="connsiteY9487" fmla="*/ 1334375 h 6802432"/>
              <a:gd name="connsiteX9488" fmla="*/ 1868497 w 7099876"/>
              <a:gd name="connsiteY9488" fmla="*/ 1333312 h 6802432"/>
              <a:gd name="connsiteX9489" fmla="*/ 1867830 w 7099876"/>
              <a:gd name="connsiteY9489" fmla="*/ 1327501 h 6802432"/>
              <a:gd name="connsiteX9490" fmla="*/ 1884373 w 7099876"/>
              <a:gd name="connsiteY9490" fmla="*/ 1311133 h 6802432"/>
              <a:gd name="connsiteX9491" fmla="*/ 3299409 w 7099876"/>
              <a:gd name="connsiteY9491" fmla="*/ 1259380 h 6802432"/>
              <a:gd name="connsiteX9492" fmla="*/ 3318907 w 7099876"/>
              <a:gd name="connsiteY9492" fmla="*/ 1266303 h 6802432"/>
              <a:gd name="connsiteX9493" fmla="*/ 3378739 w 7099876"/>
              <a:gd name="connsiteY9493" fmla="*/ 1298757 h 6802432"/>
              <a:gd name="connsiteX9494" fmla="*/ 3334611 w 7099876"/>
              <a:gd name="connsiteY9494" fmla="*/ 1301307 h 6802432"/>
              <a:gd name="connsiteX9495" fmla="*/ 3302091 w 7099876"/>
              <a:gd name="connsiteY9495" fmla="*/ 1282753 h 6802432"/>
              <a:gd name="connsiteX9496" fmla="*/ 3320247 w 7099876"/>
              <a:gd name="connsiteY9496" fmla="*/ 1277989 h 6802432"/>
              <a:gd name="connsiteX9497" fmla="*/ 3300078 w 7099876"/>
              <a:gd name="connsiteY9497" fmla="*/ 1265223 h 6802432"/>
              <a:gd name="connsiteX9498" fmla="*/ 3467222 w 7099876"/>
              <a:gd name="connsiteY9498" fmla="*/ 1257093 h 6802432"/>
              <a:gd name="connsiteX9499" fmla="*/ 3487446 w 7099876"/>
              <a:gd name="connsiteY9499" fmla="*/ 1258253 h 6802432"/>
              <a:gd name="connsiteX9500" fmla="*/ 3488173 w 7099876"/>
              <a:gd name="connsiteY9500" fmla="*/ 1264592 h 6802432"/>
              <a:gd name="connsiteX9501" fmla="*/ 3467949 w 7099876"/>
              <a:gd name="connsiteY9501" fmla="*/ 1263433 h 6802432"/>
              <a:gd name="connsiteX9502" fmla="*/ 3467222 w 7099876"/>
              <a:gd name="connsiteY9502" fmla="*/ 1257093 h 6802432"/>
              <a:gd name="connsiteX9503" fmla="*/ 1840976 w 7099876"/>
              <a:gd name="connsiteY9503" fmla="*/ 1239376 h 6802432"/>
              <a:gd name="connsiteX9504" fmla="*/ 1858508 w 7099876"/>
              <a:gd name="connsiteY9504" fmla="*/ 1246260 h 6802432"/>
              <a:gd name="connsiteX9505" fmla="*/ 1844370 w 7099876"/>
              <a:gd name="connsiteY9505" fmla="*/ 1268956 h 6802432"/>
              <a:gd name="connsiteX9506" fmla="*/ 1836354 w 7099876"/>
              <a:gd name="connsiteY9506" fmla="*/ 1253804 h 6802432"/>
              <a:gd name="connsiteX9507" fmla="*/ 1840976 w 7099876"/>
              <a:gd name="connsiteY9507" fmla="*/ 1239376 h 6802432"/>
              <a:gd name="connsiteX9508" fmla="*/ 3349690 w 7099876"/>
              <a:gd name="connsiteY9508" fmla="*/ 1208569 h 6802432"/>
              <a:gd name="connsiteX9509" fmla="*/ 3368684 w 7099876"/>
              <a:gd name="connsiteY9509" fmla="*/ 1211110 h 6802432"/>
              <a:gd name="connsiteX9510" fmla="*/ 3351869 w 7099876"/>
              <a:gd name="connsiteY9510" fmla="*/ 1227558 h 6802432"/>
              <a:gd name="connsiteX9511" fmla="*/ 3332371 w 7099876"/>
              <a:gd name="connsiteY9511" fmla="*/ 1220636 h 6802432"/>
              <a:gd name="connsiteX9512" fmla="*/ 3331701 w 7099876"/>
              <a:gd name="connsiteY9512" fmla="*/ 1214793 h 6802432"/>
              <a:gd name="connsiteX9513" fmla="*/ 3349690 w 7099876"/>
              <a:gd name="connsiteY9513" fmla="*/ 1208569 h 6802432"/>
              <a:gd name="connsiteX9514" fmla="*/ 1779547 w 7099876"/>
              <a:gd name="connsiteY9514" fmla="*/ 1200169 h 6802432"/>
              <a:gd name="connsiteX9515" fmla="*/ 1780274 w 7099876"/>
              <a:gd name="connsiteY9515" fmla="*/ 1206507 h 6802432"/>
              <a:gd name="connsiteX9516" fmla="*/ 1779547 w 7099876"/>
              <a:gd name="connsiteY9516" fmla="*/ 1200169 h 6802432"/>
              <a:gd name="connsiteX9517" fmla="*/ 1739795 w 7099876"/>
              <a:gd name="connsiteY9517" fmla="*/ 1174797 h 6802432"/>
              <a:gd name="connsiteX9518" fmla="*/ 1758105 w 7099876"/>
              <a:gd name="connsiteY9518" fmla="*/ 1188443 h 6802432"/>
              <a:gd name="connsiteX9519" fmla="*/ 1741976 w 7099876"/>
              <a:gd name="connsiteY9519" fmla="*/ 1193815 h 6802432"/>
              <a:gd name="connsiteX9520" fmla="*/ 1739795 w 7099876"/>
              <a:gd name="connsiteY9520" fmla="*/ 1174797 h 6802432"/>
              <a:gd name="connsiteX9521" fmla="*/ 1939376 w 7099876"/>
              <a:gd name="connsiteY9521" fmla="*/ 1133771 h 6802432"/>
              <a:gd name="connsiteX9522" fmla="*/ 1942770 w 7099876"/>
              <a:gd name="connsiteY9522" fmla="*/ 1163352 h 6802432"/>
              <a:gd name="connsiteX9523" fmla="*/ 1939376 w 7099876"/>
              <a:gd name="connsiteY9523" fmla="*/ 1133771 h 6802432"/>
              <a:gd name="connsiteX9524" fmla="*/ 1748113 w 7099876"/>
              <a:gd name="connsiteY9524" fmla="*/ 1101284 h 6802432"/>
              <a:gd name="connsiteX9525" fmla="*/ 1748779 w 7099876"/>
              <a:gd name="connsiteY9525" fmla="*/ 1107095 h 6802432"/>
              <a:gd name="connsiteX9526" fmla="*/ 1750112 w 7099876"/>
              <a:gd name="connsiteY9526" fmla="*/ 1118715 h 6802432"/>
              <a:gd name="connsiteX9527" fmla="*/ 1736628 w 7099876"/>
              <a:gd name="connsiteY9527" fmla="*/ 1117942 h 6802432"/>
              <a:gd name="connsiteX9528" fmla="*/ 1748113 w 7099876"/>
              <a:gd name="connsiteY9528" fmla="*/ 1101284 h 6802432"/>
              <a:gd name="connsiteX9529" fmla="*/ 1807335 w 7099876"/>
              <a:gd name="connsiteY9529" fmla="*/ 1092087 h 6802432"/>
              <a:gd name="connsiteX9530" fmla="*/ 1808668 w 7099876"/>
              <a:gd name="connsiteY9530" fmla="*/ 1103709 h 6802432"/>
              <a:gd name="connsiteX9531" fmla="*/ 1800168 w 7099876"/>
              <a:gd name="connsiteY9531" fmla="*/ 1095284 h 6802432"/>
              <a:gd name="connsiteX9532" fmla="*/ 1807335 w 7099876"/>
              <a:gd name="connsiteY9532" fmla="*/ 1092087 h 6802432"/>
              <a:gd name="connsiteX9533" fmla="*/ 3184831 w 7099876"/>
              <a:gd name="connsiteY9533" fmla="*/ 1075760 h 6802432"/>
              <a:gd name="connsiteX9534" fmla="*/ 3166337 w 7099876"/>
              <a:gd name="connsiteY9534" fmla="*/ 1077601 h 6802432"/>
              <a:gd name="connsiteX9535" fmla="*/ 3147511 w 7099876"/>
              <a:gd name="connsiteY9535" fmla="*/ 1076521 h 6802432"/>
              <a:gd name="connsiteX9536" fmla="*/ 1820132 w 7099876"/>
              <a:gd name="connsiteY9536" fmla="*/ 1057663 h 6802432"/>
              <a:gd name="connsiteX9537" fmla="*/ 1837650 w 7099876"/>
              <a:gd name="connsiteY9537" fmla="*/ 1064439 h 6802432"/>
              <a:gd name="connsiteX9538" fmla="*/ 1838984 w 7099876"/>
              <a:gd name="connsiteY9538" fmla="*/ 1076061 h 6802432"/>
              <a:gd name="connsiteX9539" fmla="*/ 1824488 w 7099876"/>
              <a:gd name="connsiteY9539" fmla="*/ 1077394 h 6802432"/>
              <a:gd name="connsiteX9540" fmla="*/ 1822133 w 7099876"/>
              <a:gd name="connsiteY9540" fmla="*/ 1075095 h 6802432"/>
              <a:gd name="connsiteX9541" fmla="*/ 1814562 w 7099876"/>
              <a:gd name="connsiteY9541" fmla="*/ 1063837 h 6802432"/>
              <a:gd name="connsiteX9542" fmla="*/ 1820132 w 7099876"/>
              <a:gd name="connsiteY9542" fmla="*/ 1057663 h 6802432"/>
              <a:gd name="connsiteX9543" fmla="*/ 3066840 w 7099876"/>
              <a:gd name="connsiteY9543" fmla="*/ 1025455 h 6802432"/>
              <a:gd name="connsiteX9544" fmla="*/ 3049355 w 7099876"/>
              <a:gd name="connsiteY9544" fmla="*/ 1036061 h 6802432"/>
              <a:gd name="connsiteX9545" fmla="*/ 3048684 w 7099876"/>
              <a:gd name="connsiteY9545" fmla="*/ 1030219 h 6802432"/>
              <a:gd name="connsiteX9546" fmla="*/ 3066840 w 7099876"/>
              <a:gd name="connsiteY9546" fmla="*/ 1025455 h 6802432"/>
              <a:gd name="connsiteX9547" fmla="*/ 1925760 w 7099876"/>
              <a:gd name="connsiteY9547" fmla="*/ 1023856 h 6802432"/>
              <a:gd name="connsiteX9548" fmla="*/ 1944587 w 7099876"/>
              <a:gd name="connsiteY9548" fmla="*/ 1024935 h 6802432"/>
              <a:gd name="connsiteX9549" fmla="*/ 1945258 w 7099876"/>
              <a:gd name="connsiteY9549" fmla="*/ 1030778 h 6802432"/>
              <a:gd name="connsiteX9550" fmla="*/ 1928700 w 7099876"/>
              <a:gd name="connsiteY9550" fmla="*/ 1029102 h 6802432"/>
              <a:gd name="connsiteX9551" fmla="*/ 1925760 w 7099876"/>
              <a:gd name="connsiteY9551" fmla="*/ 1023856 h 6802432"/>
              <a:gd name="connsiteX9552" fmla="*/ 1799397 w 7099876"/>
              <a:gd name="connsiteY9552" fmla="*/ 1022889 h 6802432"/>
              <a:gd name="connsiteX9553" fmla="*/ 1812882 w 7099876"/>
              <a:gd name="connsiteY9553" fmla="*/ 1023662 h 6802432"/>
              <a:gd name="connsiteX9554" fmla="*/ 1813367 w 7099876"/>
              <a:gd name="connsiteY9554" fmla="*/ 1027890 h 6802432"/>
              <a:gd name="connsiteX9555" fmla="*/ 1799882 w 7099876"/>
              <a:gd name="connsiteY9555" fmla="*/ 1027115 h 6802432"/>
              <a:gd name="connsiteX9556" fmla="*/ 1799397 w 7099876"/>
              <a:gd name="connsiteY9556" fmla="*/ 1022889 h 6802432"/>
              <a:gd name="connsiteX9557" fmla="*/ 1906095 w 7099876"/>
              <a:gd name="connsiteY9557" fmla="*/ 1015471 h 6802432"/>
              <a:gd name="connsiteX9558" fmla="*/ 1925090 w 7099876"/>
              <a:gd name="connsiteY9558" fmla="*/ 1018012 h 6802432"/>
              <a:gd name="connsiteX9559" fmla="*/ 1925760 w 7099876"/>
              <a:gd name="connsiteY9559" fmla="*/ 1023856 h 6802432"/>
              <a:gd name="connsiteX9560" fmla="*/ 1926430 w 7099876"/>
              <a:gd name="connsiteY9560" fmla="*/ 1029699 h 6802432"/>
              <a:gd name="connsiteX9561" fmla="*/ 1928442 w 7099876"/>
              <a:gd name="connsiteY9561" fmla="*/ 1047229 h 6802432"/>
              <a:gd name="connsiteX9562" fmla="*/ 1970787 w 7099876"/>
              <a:gd name="connsiteY9562" fmla="*/ 1090292 h 6802432"/>
              <a:gd name="connsiteX9563" fmla="*/ 1952631 w 7099876"/>
              <a:gd name="connsiteY9563" fmla="*/ 1095054 h 6802432"/>
              <a:gd name="connsiteX9564" fmla="*/ 1953302 w 7099876"/>
              <a:gd name="connsiteY9564" fmla="*/ 1100898 h 6802432"/>
              <a:gd name="connsiteX9565" fmla="*/ 1934475 w 7099876"/>
              <a:gd name="connsiteY9565" fmla="*/ 1099818 h 6802432"/>
              <a:gd name="connsiteX9566" fmla="*/ 1914305 w 7099876"/>
              <a:gd name="connsiteY9566" fmla="*/ 1087051 h 6802432"/>
              <a:gd name="connsiteX9567" fmla="*/ 1896150 w 7099876"/>
              <a:gd name="connsiteY9567" fmla="*/ 1091815 h 6802432"/>
              <a:gd name="connsiteX9568" fmla="*/ 1875312 w 7099876"/>
              <a:gd name="connsiteY9568" fmla="*/ 1073206 h 6802432"/>
              <a:gd name="connsiteX9569" fmla="*/ 1894139 w 7099876"/>
              <a:gd name="connsiteY9569" fmla="*/ 1074285 h 6802432"/>
              <a:gd name="connsiteX9570" fmla="*/ 1889447 w 7099876"/>
              <a:gd name="connsiteY9570" fmla="*/ 1033382 h 6802432"/>
              <a:gd name="connsiteX9571" fmla="*/ 1908944 w 7099876"/>
              <a:gd name="connsiteY9571" fmla="*/ 1040306 h 6802432"/>
              <a:gd name="connsiteX9572" fmla="*/ 1907603 w 7099876"/>
              <a:gd name="connsiteY9572" fmla="*/ 1028618 h 6802432"/>
              <a:gd name="connsiteX9573" fmla="*/ 1888106 w 7099876"/>
              <a:gd name="connsiteY9573" fmla="*/ 1021696 h 6802432"/>
              <a:gd name="connsiteX9574" fmla="*/ 1906095 w 7099876"/>
              <a:gd name="connsiteY9574" fmla="*/ 1015471 h 6802432"/>
              <a:gd name="connsiteX9575" fmla="*/ 3407586 w 7099876"/>
              <a:gd name="connsiteY9575" fmla="*/ 1010883 h 6802432"/>
              <a:gd name="connsiteX9576" fmla="*/ 3422255 w 7099876"/>
              <a:gd name="connsiteY9576" fmla="*/ 1011025 h 6802432"/>
              <a:gd name="connsiteX9577" fmla="*/ 3422899 w 7099876"/>
              <a:gd name="connsiteY9577" fmla="*/ 1016660 h 6802432"/>
              <a:gd name="connsiteX9578" fmla="*/ 3441045 w 7099876"/>
              <a:gd name="connsiteY9578" fmla="*/ 1028895 h 6802432"/>
              <a:gd name="connsiteX9579" fmla="*/ 3424192 w 7099876"/>
              <a:gd name="connsiteY9579" fmla="*/ 1027929 h 6802432"/>
              <a:gd name="connsiteX9580" fmla="*/ 3423546 w 7099876"/>
              <a:gd name="connsiteY9580" fmla="*/ 1022295 h 6802432"/>
              <a:gd name="connsiteX9581" fmla="*/ 3406043 w 7099876"/>
              <a:gd name="connsiteY9581" fmla="*/ 1015691 h 6802432"/>
              <a:gd name="connsiteX9582" fmla="*/ 3407586 w 7099876"/>
              <a:gd name="connsiteY9582" fmla="*/ 1010883 h 6802432"/>
              <a:gd name="connsiteX9583" fmla="*/ 1865323 w 7099876"/>
              <a:gd name="connsiteY9583" fmla="*/ 955303 h 6802432"/>
              <a:gd name="connsiteX9584" fmla="*/ 1866777 w 7099876"/>
              <a:gd name="connsiteY9584" fmla="*/ 967980 h 6802432"/>
              <a:gd name="connsiteX9585" fmla="*/ 1865323 w 7099876"/>
              <a:gd name="connsiteY9585" fmla="*/ 955303 h 6802432"/>
              <a:gd name="connsiteX9586" fmla="*/ 3398611 w 7099876"/>
              <a:gd name="connsiteY9586" fmla="*/ 950896 h 6802432"/>
              <a:gd name="connsiteX9587" fmla="*/ 3418836 w 7099876"/>
              <a:gd name="connsiteY9587" fmla="*/ 952057 h 6802432"/>
              <a:gd name="connsiteX9588" fmla="*/ 3400064 w 7099876"/>
              <a:gd name="connsiteY9588" fmla="*/ 963574 h 6802432"/>
              <a:gd name="connsiteX9589" fmla="*/ 3398611 w 7099876"/>
              <a:gd name="connsiteY9589" fmla="*/ 950896 h 6802432"/>
              <a:gd name="connsiteX9590" fmla="*/ 3282040 w 7099876"/>
              <a:gd name="connsiteY9590" fmla="*/ 944921 h 6802432"/>
              <a:gd name="connsiteX9591" fmla="*/ 3300868 w 7099876"/>
              <a:gd name="connsiteY9591" fmla="*/ 946003 h 6802432"/>
              <a:gd name="connsiteX9592" fmla="*/ 3282710 w 7099876"/>
              <a:gd name="connsiteY9592" fmla="*/ 950765 h 6802432"/>
              <a:gd name="connsiteX9593" fmla="*/ 3282040 w 7099876"/>
              <a:gd name="connsiteY9593" fmla="*/ 944921 h 6802432"/>
              <a:gd name="connsiteX9594" fmla="*/ 3113267 w 7099876"/>
              <a:gd name="connsiteY9594" fmla="*/ 941046 h 6802432"/>
              <a:gd name="connsiteX9595" fmla="*/ 3132096 w 7099876"/>
              <a:gd name="connsiteY9595" fmla="*/ 942126 h 6802432"/>
              <a:gd name="connsiteX9596" fmla="*/ 3132764 w 7099876"/>
              <a:gd name="connsiteY9596" fmla="*/ 947969 h 6802432"/>
              <a:gd name="connsiteX9597" fmla="*/ 3152262 w 7099876"/>
              <a:gd name="connsiteY9597" fmla="*/ 954893 h 6802432"/>
              <a:gd name="connsiteX9598" fmla="*/ 3152932 w 7099876"/>
              <a:gd name="connsiteY9598" fmla="*/ 960736 h 6802432"/>
              <a:gd name="connsiteX9599" fmla="*/ 3133436 w 7099876"/>
              <a:gd name="connsiteY9599" fmla="*/ 953813 h 6802432"/>
              <a:gd name="connsiteX9600" fmla="*/ 3113267 w 7099876"/>
              <a:gd name="connsiteY9600" fmla="*/ 941046 h 6802432"/>
              <a:gd name="connsiteX9601" fmla="*/ 3280030 w 7099876"/>
              <a:gd name="connsiteY9601" fmla="*/ 927392 h 6802432"/>
              <a:gd name="connsiteX9602" fmla="*/ 3298856 w 7099876"/>
              <a:gd name="connsiteY9602" fmla="*/ 928471 h 6802432"/>
              <a:gd name="connsiteX9603" fmla="*/ 3300198 w 7099876"/>
              <a:gd name="connsiteY9603" fmla="*/ 940159 h 6802432"/>
              <a:gd name="connsiteX9604" fmla="*/ 3280699 w 7099876"/>
              <a:gd name="connsiteY9604" fmla="*/ 933236 h 6802432"/>
              <a:gd name="connsiteX9605" fmla="*/ 3280030 w 7099876"/>
              <a:gd name="connsiteY9605" fmla="*/ 927392 h 6802432"/>
              <a:gd name="connsiteX9606" fmla="*/ 3333160 w 7099876"/>
              <a:gd name="connsiteY9606" fmla="*/ 901416 h 6802432"/>
              <a:gd name="connsiteX9607" fmla="*/ 3370814 w 7099876"/>
              <a:gd name="connsiteY9607" fmla="*/ 903576 h 6802432"/>
              <a:gd name="connsiteX9608" fmla="*/ 3391650 w 7099876"/>
              <a:gd name="connsiteY9608" fmla="*/ 922185 h 6802432"/>
              <a:gd name="connsiteX9609" fmla="*/ 3373494 w 7099876"/>
              <a:gd name="connsiteY9609" fmla="*/ 926948 h 6802432"/>
              <a:gd name="connsiteX9610" fmla="*/ 3333160 w 7099876"/>
              <a:gd name="connsiteY9610" fmla="*/ 901416 h 6802432"/>
              <a:gd name="connsiteX9611" fmla="*/ 3127402 w 7099876"/>
              <a:gd name="connsiteY9611" fmla="*/ 901223 h 6802432"/>
              <a:gd name="connsiteX9612" fmla="*/ 3146228 w 7099876"/>
              <a:gd name="connsiteY9612" fmla="*/ 902303 h 6802432"/>
              <a:gd name="connsiteX9613" fmla="*/ 3165055 w 7099876"/>
              <a:gd name="connsiteY9613" fmla="*/ 903383 h 6802432"/>
              <a:gd name="connsiteX9614" fmla="*/ 3165726 w 7099876"/>
              <a:gd name="connsiteY9614" fmla="*/ 909226 h 6802432"/>
              <a:gd name="connsiteX9615" fmla="*/ 3146901 w 7099876"/>
              <a:gd name="connsiteY9615" fmla="*/ 908147 h 6802432"/>
              <a:gd name="connsiteX9616" fmla="*/ 3137402 w 7099876"/>
              <a:gd name="connsiteY9616" fmla="*/ 906876 h 6802432"/>
              <a:gd name="connsiteX9617" fmla="*/ 3127402 w 7099876"/>
              <a:gd name="connsiteY9617" fmla="*/ 901223 h 6802432"/>
              <a:gd name="connsiteX9618" fmla="*/ 1801409 w 7099876"/>
              <a:gd name="connsiteY9618" fmla="*/ 894438 h 6802432"/>
              <a:gd name="connsiteX9619" fmla="*/ 1818928 w 7099876"/>
              <a:gd name="connsiteY9619" fmla="*/ 901215 h 6802432"/>
              <a:gd name="connsiteX9620" fmla="*/ 1820260 w 7099876"/>
              <a:gd name="connsiteY9620" fmla="*/ 912836 h 6802432"/>
              <a:gd name="connsiteX9621" fmla="*/ 1821592 w 7099876"/>
              <a:gd name="connsiteY9621" fmla="*/ 924458 h 6802432"/>
              <a:gd name="connsiteX9622" fmla="*/ 1804741 w 7099876"/>
              <a:gd name="connsiteY9622" fmla="*/ 923491 h 6802432"/>
              <a:gd name="connsiteX9623" fmla="*/ 1806074 w 7099876"/>
              <a:gd name="connsiteY9623" fmla="*/ 935112 h 6802432"/>
              <a:gd name="connsiteX9624" fmla="*/ 1797563 w 7099876"/>
              <a:gd name="connsiteY9624" fmla="*/ 933903 h 6802432"/>
              <a:gd name="connsiteX9625" fmla="*/ 1788551 w 7099876"/>
              <a:gd name="connsiteY9625" fmla="*/ 928335 h 6802432"/>
              <a:gd name="connsiteX9626" fmla="*/ 1786552 w 7099876"/>
              <a:gd name="connsiteY9626" fmla="*/ 910905 h 6802432"/>
              <a:gd name="connsiteX9627" fmla="*/ 1785885 w 7099876"/>
              <a:gd name="connsiteY9627" fmla="*/ 905093 h 6802432"/>
              <a:gd name="connsiteX9628" fmla="*/ 1803409 w 7099876"/>
              <a:gd name="connsiteY9628" fmla="*/ 911870 h 6802432"/>
              <a:gd name="connsiteX9629" fmla="*/ 1802742 w 7099876"/>
              <a:gd name="connsiteY9629" fmla="*/ 906059 h 6802432"/>
              <a:gd name="connsiteX9630" fmla="*/ 1802076 w 7099876"/>
              <a:gd name="connsiteY9630" fmla="*/ 900248 h 6802432"/>
              <a:gd name="connsiteX9631" fmla="*/ 1801409 w 7099876"/>
              <a:gd name="connsiteY9631" fmla="*/ 894438 h 6802432"/>
              <a:gd name="connsiteX9632" fmla="*/ 1741978 w 7099876"/>
              <a:gd name="connsiteY9632" fmla="*/ 872662 h 6802432"/>
              <a:gd name="connsiteX9633" fmla="*/ 1766327 w 7099876"/>
              <a:gd name="connsiteY9633" fmla="*/ 909742 h 6802432"/>
              <a:gd name="connsiteX9634" fmla="*/ 1739757 w 7099876"/>
              <a:gd name="connsiteY9634" fmla="*/ 897068 h 6802432"/>
              <a:gd name="connsiteX9635" fmla="*/ 1741978 w 7099876"/>
              <a:gd name="connsiteY9635" fmla="*/ 872662 h 6802432"/>
              <a:gd name="connsiteX9636" fmla="*/ 1798076 w 7099876"/>
              <a:gd name="connsiteY9636" fmla="*/ 865384 h 6802432"/>
              <a:gd name="connsiteX9637" fmla="*/ 1815594 w 7099876"/>
              <a:gd name="connsiteY9637" fmla="*/ 872162 h 6802432"/>
              <a:gd name="connsiteX9638" fmla="*/ 1816262 w 7099876"/>
              <a:gd name="connsiteY9638" fmla="*/ 877974 h 6802432"/>
              <a:gd name="connsiteX9639" fmla="*/ 1801409 w 7099876"/>
              <a:gd name="connsiteY9639" fmla="*/ 894438 h 6802432"/>
              <a:gd name="connsiteX9640" fmla="*/ 1783885 w 7099876"/>
              <a:gd name="connsiteY9640" fmla="*/ 887660 h 6802432"/>
              <a:gd name="connsiteX9641" fmla="*/ 1798742 w 7099876"/>
              <a:gd name="connsiteY9641" fmla="*/ 871196 h 6802432"/>
              <a:gd name="connsiteX9642" fmla="*/ 1798076 w 7099876"/>
              <a:gd name="connsiteY9642" fmla="*/ 865384 h 6802432"/>
              <a:gd name="connsiteX9643" fmla="*/ 1817583 w 7099876"/>
              <a:gd name="connsiteY9643" fmla="*/ 864831 h 6802432"/>
              <a:gd name="connsiteX9644" fmla="*/ 1815659 w 7099876"/>
              <a:gd name="connsiteY9644" fmla="*/ 872690 h 6802432"/>
              <a:gd name="connsiteX9645" fmla="*/ 1814932 w 7099876"/>
              <a:gd name="connsiteY9645" fmla="*/ 866352 h 6802432"/>
              <a:gd name="connsiteX9646" fmla="*/ 1817583 w 7099876"/>
              <a:gd name="connsiteY9646" fmla="*/ 864831 h 6802432"/>
              <a:gd name="connsiteX9647" fmla="*/ 1795409 w 7099876"/>
              <a:gd name="connsiteY9647" fmla="*/ 842142 h 6802432"/>
              <a:gd name="connsiteX9648" fmla="*/ 1812929 w 7099876"/>
              <a:gd name="connsiteY9648" fmla="*/ 848920 h 6802432"/>
              <a:gd name="connsiteX9649" fmla="*/ 1798076 w 7099876"/>
              <a:gd name="connsiteY9649" fmla="*/ 865384 h 6802432"/>
              <a:gd name="connsiteX9650" fmla="*/ 1795409 w 7099876"/>
              <a:gd name="connsiteY9650" fmla="*/ 842142 h 6802432"/>
              <a:gd name="connsiteX9651" fmla="*/ 1792027 w 7099876"/>
              <a:gd name="connsiteY9651" fmla="*/ 806818 h 6802432"/>
              <a:gd name="connsiteX9652" fmla="*/ 1811582 w 7099876"/>
              <a:gd name="connsiteY9652" fmla="*/ 813795 h 6802432"/>
              <a:gd name="connsiteX9653" fmla="*/ 1814287 w 7099876"/>
              <a:gd name="connsiteY9653" fmla="*/ 837370 h 6802432"/>
              <a:gd name="connsiteX9654" fmla="*/ 1804763 w 7099876"/>
              <a:gd name="connsiteY9654" fmla="*/ 836092 h 6802432"/>
              <a:gd name="connsiteX9655" fmla="*/ 1794732 w 7099876"/>
              <a:gd name="connsiteY9655" fmla="*/ 830393 h 6802432"/>
              <a:gd name="connsiteX9656" fmla="*/ 1793379 w 7099876"/>
              <a:gd name="connsiteY9656" fmla="*/ 818606 h 6802432"/>
              <a:gd name="connsiteX9657" fmla="*/ 1792027 w 7099876"/>
              <a:gd name="connsiteY9657" fmla="*/ 806818 h 6802432"/>
              <a:gd name="connsiteX9658" fmla="*/ 3224948 w 7099876"/>
              <a:gd name="connsiteY9658" fmla="*/ 773308 h 6802432"/>
              <a:gd name="connsiteX9659" fmla="*/ 3244445 w 7099876"/>
              <a:gd name="connsiteY9659" fmla="*/ 780230 h 6802432"/>
              <a:gd name="connsiteX9660" fmla="*/ 3226288 w 7099876"/>
              <a:gd name="connsiteY9660" fmla="*/ 784994 h 6802432"/>
              <a:gd name="connsiteX9661" fmla="*/ 3224948 w 7099876"/>
              <a:gd name="connsiteY9661" fmla="*/ 773308 h 6802432"/>
              <a:gd name="connsiteX9662" fmla="*/ 3261262 w 7099876"/>
              <a:gd name="connsiteY9662" fmla="*/ 763779 h 6802432"/>
              <a:gd name="connsiteX9663" fmla="*/ 3282099 w 7099876"/>
              <a:gd name="connsiteY9663" fmla="*/ 782391 h 6802432"/>
              <a:gd name="connsiteX9664" fmla="*/ 3263189 w 7099876"/>
              <a:gd name="connsiteY9664" fmla="*/ 780580 h 6802432"/>
              <a:gd name="connsiteX9665" fmla="*/ 3243774 w 7099876"/>
              <a:gd name="connsiteY9665" fmla="*/ 774388 h 6802432"/>
              <a:gd name="connsiteX9666" fmla="*/ 3261262 w 7099876"/>
              <a:gd name="connsiteY9666" fmla="*/ 763779 h 6802432"/>
              <a:gd name="connsiteX9667" fmla="*/ 3164445 w 7099876"/>
              <a:gd name="connsiteY9667" fmla="*/ 735007 h 6802432"/>
              <a:gd name="connsiteX9668" fmla="*/ 3222937 w 7099876"/>
              <a:gd name="connsiteY9668" fmla="*/ 755777 h 6802432"/>
              <a:gd name="connsiteX9669" fmla="*/ 3221597 w 7099876"/>
              <a:gd name="connsiteY9669" fmla="*/ 744090 h 6802432"/>
              <a:gd name="connsiteX9670" fmla="*/ 3241094 w 7099876"/>
              <a:gd name="connsiteY9670" fmla="*/ 751014 h 6802432"/>
              <a:gd name="connsiteX9671" fmla="*/ 3261262 w 7099876"/>
              <a:gd name="connsiteY9671" fmla="*/ 763779 h 6802432"/>
              <a:gd name="connsiteX9672" fmla="*/ 3241764 w 7099876"/>
              <a:gd name="connsiteY9672" fmla="*/ 756857 h 6802432"/>
              <a:gd name="connsiteX9673" fmla="*/ 3243104 w 7099876"/>
              <a:gd name="connsiteY9673" fmla="*/ 768543 h 6802432"/>
              <a:gd name="connsiteX9674" fmla="*/ 3224278 w 7099876"/>
              <a:gd name="connsiteY9674" fmla="*/ 767463 h 6802432"/>
              <a:gd name="connsiteX9675" fmla="*/ 3205450 w 7099876"/>
              <a:gd name="connsiteY9675" fmla="*/ 766383 h 6802432"/>
              <a:gd name="connsiteX9676" fmla="*/ 3208802 w 7099876"/>
              <a:gd name="connsiteY9676" fmla="*/ 795600 h 6802432"/>
              <a:gd name="connsiteX9677" fmla="*/ 3210143 w 7099876"/>
              <a:gd name="connsiteY9677" fmla="*/ 801035 h 6802432"/>
              <a:gd name="connsiteX9678" fmla="*/ 3209472 w 7099876"/>
              <a:gd name="connsiteY9678" fmla="*/ 801443 h 6802432"/>
              <a:gd name="connsiteX9679" fmla="*/ 3210388 w 7099876"/>
              <a:gd name="connsiteY9679" fmla="*/ 802024 h 6802432"/>
              <a:gd name="connsiteX9680" fmla="*/ 3213165 w 7099876"/>
              <a:gd name="connsiteY9680" fmla="*/ 813264 h 6802432"/>
              <a:gd name="connsiteX9681" fmla="*/ 3231650 w 7099876"/>
              <a:gd name="connsiteY9681" fmla="*/ 831740 h 6802432"/>
              <a:gd name="connsiteX9682" fmla="*/ 3229639 w 7099876"/>
              <a:gd name="connsiteY9682" fmla="*/ 814209 h 6802432"/>
              <a:gd name="connsiteX9683" fmla="*/ 3210388 w 7099876"/>
              <a:gd name="connsiteY9683" fmla="*/ 802024 h 6802432"/>
              <a:gd name="connsiteX9684" fmla="*/ 3210143 w 7099876"/>
              <a:gd name="connsiteY9684" fmla="*/ 801035 h 6802432"/>
              <a:gd name="connsiteX9685" fmla="*/ 3226959 w 7099876"/>
              <a:gd name="connsiteY9685" fmla="*/ 790837 h 6802432"/>
              <a:gd name="connsiteX9686" fmla="*/ 3249138 w 7099876"/>
              <a:gd name="connsiteY9686" fmla="*/ 821134 h 6802432"/>
              <a:gd name="connsiteX9687" fmla="*/ 3308970 w 7099876"/>
              <a:gd name="connsiteY9687" fmla="*/ 853589 h 6802432"/>
              <a:gd name="connsiteX9688" fmla="*/ 3310310 w 7099876"/>
              <a:gd name="connsiteY9688" fmla="*/ 865275 h 6802432"/>
              <a:gd name="connsiteX9689" fmla="*/ 3333160 w 7099876"/>
              <a:gd name="connsiteY9689" fmla="*/ 901416 h 6802432"/>
              <a:gd name="connsiteX9690" fmla="*/ 3292154 w 7099876"/>
              <a:gd name="connsiteY9690" fmla="*/ 870040 h 6802432"/>
              <a:gd name="connsiteX9691" fmla="*/ 3290812 w 7099876"/>
              <a:gd name="connsiteY9691" fmla="*/ 858352 h 6802432"/>
              <a:gd name="connsiteX9692" fmla="*/ 3234332 w 7099876"/>
              <a:gd name="connsiteY9692" fmla="*/ 855113 h 6802432"/>
              <a:gd name="connsiteX9693" fmla="*/ 3236342 w 7099876"/>
              <a:gd name="connsiteY9693" fmla="*/ 872643 h 6802432"/>
              <a:gd name="connsiteX9694" fmla="*/ 3218856 w 7099876"/>
              <a:gd name="connsiteY9694" fmla="*/ 883249 h 6802432"/>
              <a:gd name="connsiteX9695" fmla="*/ 3315673 w 7099876"/>
              <a:gd name="connsiteY9695" fmla="*/ 912022 h 6802432"/>
              <a:gd name="connsiteX9696" fmla="*/ 3298856 w 7099876"/>
              <a:gd name="connsiteY9696" fmla="*/ 928471 h 6802432"/>
              <a:gd name="connsiteX9697" fmla="*/ 3222207 w 7099876"/>
              <a:gd name="connsiteY9697" fmla="*/ 912466 h 6802432"/>
              <a:gd name="connsiteX9698" fmla="*/ 3200028 w 7099876"/>
              <a:gd name="connsiteY9698" fmla="*/ 882169 h 6802432"/>
              <a:gd name="connsiteX9699" fmla="*/ 3181872 w 7099876"/>
              <a:gd name="connsiteY9699" fmla="*/ 886932 h 6802432"/>
              <a:gd name="connsiteX9700" fmla="*/ 3182544 w 7099876"/>
              <a:gd name="connsiteY9700" fmla="*/ 892777 h 6802432"/>
              <a:gd name="connsiteX9701" fmla="*/ 3183884 w 7099876"/>
              <a:gd name="connsiteY9701" fmla="*/ 904462 h 6802432"/>
              <a:gd name="connsiteX9702" fmla="*/ 3184553 w 7099876"/>
              <a:gd name="connsiteY9702" fmla="*/ 910307 h 6802432"/>
              <a:gd name="connsiteX9703" fmla="*/ 3165055 w 7099876"/>
              <a:gd name="connsiteY9703" fmla="*/ 903383 h 6802432"/>
              <a:gd name="connsiteX9704" fmla="*/ 3164386 w 7099876"/>
              <a:gd name="connsiteY9704" fmla="*/ 897540 h 6802432"/>
              <a:gd name="connsiteX9705" fmla="*/ 3163715 w 7099876"/>
              <a:gd name="connsiteY9705" fmla="*/ 891696 h 6802432"/>
              <a:gd name="connsiteX9706" fmla="*/ 3123381 w 7099876"/>
              <a:gd name="connsiteY9706" fmla="*/ 866164 h 6802432"/>
              <a:gd name="connsiteX9707" fmla="*/ 3122711 w 7099876"/>
              <a:gd name="connsiteY9707" fmla="*/ 860319 h 6802432"/>
              <a:gd name="connsiteX9708" fmla="*/ 3142208 w 7099876"/>
              <a:gd name="connsiteY9708" fmla="*/ 867244 h 6802432"/>
              <a:gd name="connsiteX9709" fmla="*/ 3158352 w 7099876"/>
              <a:gd name="connsiteY9709" fmla="*/ 844950 h 6802432"/>
              <a:gd name="connsiteX9710" fmla="*/ 3101202 w 7099876"/>
              <a:gd name="connsiteY9710" fmla="*/ 835867 h 6802432"/>
              <a:gd name="connsiteX9711" fmla="*/ 3136175 w 7099876"/>
              <a:gd name="connsiteY9711" fmla="*/ 814654 h 6802432"/>
              <a:gd name="connsiteX9712" fmla="*/ 3116677 w 7099876"/>
              <a:gd name="connsiteY9712" fmla="*/ 807730 h 6802432"/>
              <a:gd name="connsiteX9713" fmla="*/ 3111899 w 7099876"/>
              <a:gd name="connsiteY9713" fmla="*/ 802297 h 6802432"/>
              <a:gd name="connsiteX9714" fmla="*/ 3116008 w 7099876"/>
              <a:gd name="connsiteY9714" fmla="*/ 801886 h 6802432"/>
              <a:gd name="connsiteX9715" fmla="*/ 3109507 w 7099876"/>
              <a:gd name="connsiteY9715" fmla="*/ 799579 h 6802432"/>
              <a:gd name="connsiteX9716" fmla="*/ 3108609 w 7099876"/>
              <a:gd name="connsiteY9716" fmla="*/ 798560 h 6802432"/>
              <a:gd name="connsiteX9717" fmla="*/ 3114667 w 7099876"/>
              <a:gd name="connsiteY9717" fmla="*/ 790200 h 6802432"/>
              <a:gd name="connsiteX9718" fmla="*/ 3134164 w 7099876"/>
              <a:gd name="connsiteY9718" fmla="*/ 797123 h 6802432"/>
              <a:gd name="connsiteX9719" fmla="*/ 3172488 w 7099876"/>
              <a:gd name="connsiteY9719" fmla="*/ 805126 h 6802432"/>
              <a:gd name="connsiteX9720" fmla="*/ 3171818 w 7099876"/>
              <a:gd name="connsiteY9720" fmla="*/ 799282 h 6802432"/>
              <a:gd name="connsiteX9721" fmla="*/ 3171148 w 7099876"/>
              <a:gd name="connsiteY9721" fmla="*/ 793440 h 6802432"/>
              <a:gd name="connsiteX9722" fmla="*/ 3129473 w 7099876"/>
              <a:gd name="connsiteY9722" fmla="*/ 756220 h 6802432"/>
              <a:gd name="connsiteX9723" fmla="*/ 3164445 w 7099876"/>
              <a:gd name="connsiteY9723" fmla="*/ 735007 h 6802432"/>
              <a:gd name="connsiteX9724" fmla="*/ 1836434 w 7099876"/>
              <a:gd name="connsiteY9724" fmla="*/ 734295 h 6802432"/>
              <a:gd name="connsiteX9725" fmla="*/ 1837775 w 7099876"/>
              <a:gd name="connsiteY9725" fmla="*/ 745981 h 6802432"/>
              <a:gd name="connsiteX9726" fmla="*/ 1829539 w 7099876"/>
              <a:gd name="connsiteY9726" fmla="*/ 735349 h 6802432"/>
              <a:gd name="connsiteX9727" fmla="*/ 1836434 w 7099876"/>
              <a:gd name="connsiteY9727" fmla="*/ 734295 h 6802432"/>
              <a:gd name="connsiteX9728" fmla="*/ 1802117 w 7099876"/>
              <a:gd name="connsiteY9728" fmla="*/ 731279 h 6802432"/>
              <a:gd name="connsiteX9729" fmla="*/ 1803470 w 7099876"/>
              <a:gd name="connsiteY9729" fmla="*/ 743069 h 6802432"/>
              <a:gd name="connsiteX9730" fmla="*/ 1823024 w 7099876"/>
              <a:gd name="connsiteY9730" fmla="*/ 750045 h 6802432"/>
              <a:gd name="connsiteX9731" fmla="*/ 1825050 w 7099876"/>
              <a:gd name="connsiteY9731" fmla="*/ 767726 h 6802432"/>
              <a:gd name="connsiteX9732" fmla="*/ 1786619 w 7099876"/>
              <a:gd name="connsiteY9732" fmla="*/ 759666 h 6802432"/>
              <a:gd name="connsiteX9733" fmla="*/ 1787294 w 7099876"/>
              <a:gd name="connsiteY9733" fmla="*/ 765561 h 6802432"/>
              <a:gd name="connsiteX9734" fmla="*/ 1806850 w 7099876"/>
              <a:gd name="connsiteY9734" fmla="*/ 772538 h 6802432"/>
              <a:gd name="connsiteX9735" fmla="*/ 1807526 w 7099876"/>
              <a:gd name="connsiteY9735" fmla="*/ 778431 h 6802432"/>
              <a:gd name="connsiteX9736" fmla="*/ 1808878 w 7099876"/>
              <a:gd name="connsiteY9736" fmla="*/ 790219 h 6802432"/>
              <a:gd name="connsiteX9737" fmla="*/ 1810230 w 7099876"/>
              <a:gd name="connsiteY9737" fmla="*/ 802006 h 6802432"/>
              <a:gd name="connsiteX9738" fmla="*/ 1792027 w 7099876"/>
              <a:gd name="connsiteY9738" fmla="*/ 806818 h 6802432"/>
              <a:gd name="connsiteX9739" fmla="*/ 1773826 w 7099876"/>
              <a:gd name="connsiteY9739" fmla="*/ 811630 h 6802432"/>
              <a:gd name="connsiteX9740" fmla="*/ 1752920 w 7099876"/>
              <a:gd name="connsiteY9740" fmla="*/ 792866 h 6802432"/>
              <a:gd name="connsiteX9741" fmla="*/ 1790675 w 7099876"/>
              <a:gd name="connsiteY9741" fmla="*/ 795030 h 6802432"/>
              <a:gd name="connsiteX9742" fmla="*/ 1789999 w 7099876"/>
              <a:gd name="connsiteY9742" fmla="*/ 789137 h 6802432"/>
              <a:gd name="connsiteX9743" fmla="*/ 1788647 w 7099876"/>
              <a:gd name="connsiteY9743" fmla="*/ 777349 h 6802432"/>
              <a:gd name="connsiteX9744" fmla="*/ 1787971 w 7099876"/>
              <a:gd name="connsiteY9744" fmla="*/ 771454 h 6802432"/>
              <a:gd name="connsiteX9745" fmla="*/ 1771122 w 7099876"/>
              <a:gd name="connsiteY9745" fmla="*/ 788053 h 6802432"/>
              <a:gd name="connsiteX9746" fmla="*/ 1746836 w 7099876"/>
              <a:gd name="connsiteY9746" fmla="*/ 739819 h 6802432"/>
              <a:gd name="connsiteX9747" fmla="*/ 1746158 w 7099876"/>
              <a:gd name="connsiteY9747" fmla="*/ 733924 h 6802432"/>
              <a:gd name="connsiteX9748" fmla="*/ 1765036 w 7099876"/>
              <a:gd name="connsiteY9748" fmla="*/ 735008 h 6802432"/>
              <a:gd name="connsiteX9749" fmla="*/ 1765714 w 7099876"/>
              <a:gd name="connsiteY9749" fmla="*/ 740902 h 6802432"/>
              <a:gd name="connsiteX9750" fmla="*/ 1767065 w 7099876"/>
              <a:gd name="connsiteY9750" fmla="*/ 752690 h 6802432"/>
              <a:gd name="connsiteX9751" fmla="*/ 1785942 w 7099876"/>
              <a:gd name="connsiteY9751" fmla="*/ 753772 h 6802432"/>
              <a:gd name="connsiteX9752" fmla="*/ 1784590 w 7099876"/>
              <a:gd name="connsiteY9752" fmla="*/ 741984 h 6802432"/>
              <a:gd name="connsiteX9753" fmla="*/ 1765036 w 7099876"/>
              <a:gd name="connsiteY9753" fmla="*/ 735008 h 6802432"/>
              <a:gd name="connsiteX9754" fmla="*/ 1783915 w 7099876"/>
              <a:gd name="connsiteY9754" fmla="*/ 736089 h 6802432"/>
              <a:gd name="connsiteX9755" fmla="*/ 1802117 w 7099876"/>
              <a:gd name="connsiteY9755" fmla="*/ 731279 h 6802432"/>
              <a:gd name="connsiteX9756" fmla="*/ 3298996 w 7099876"/>
              <a:gd name="connsiteY9756" fmla="*/ 724783 h 6802432"/>
              <a:gd name="connsiteX9757" fmla="*/ 3312480 w 7099876"/>
              <a:gd name="connsiteY9757" fmla="*/ 725557 h 6802432"/>
              <a:gd name="connsiteX9758" fmla="*/ 3313207 w 7099876"/>
              <a:gd name="connsiteY9758" fmla="*/ 731896 h 6802432"/>
              <a:gd name="connsiteX9759" fmla="*/ 3298996 w 7099876"/>
              <a:gd name="connsiteY9759" fmla="*/ 724783 h 6802432"/>
              <a:gd name="connsiteX9760" fmla="*/ 1742333 w 7099876"/>
              <a:gd name="connsiteY9760" fmla="*/ 700563 h 6802432"/>
              <a:gd name="connsiteX9761" fmla="*/ 1762556 w 7099876"/>
              <a:gd name="connsiteY9761" fmla="*/ 701723 h 6802432"/>
              <a:gd name="connsiteX9762" fmla="*/ 1763889 w 7099876"/>
              <a:gd name="connsiteY9762" fmla="*/ 713345 h 6802432"/>
              <a:gd name="connsiteX9763" fmla="*/ 1764555 w 7099876"/>
              <a:gd name="connsiteY9763" fmla="*/ 719153 h 6802432"/>
              <a:gd name="connsiteX9764" fmla="*/ 1743664 w 7099876"/>
              <a:gd name="connsiteY9764" fmla="*/ 712184 h 6802432"/>
              <a:gd name="connsiteX9765" fmla="*/ 1742999 w 7099876"/>
              <a:gd name="connsiteY9765" fmla="*/ 706374 h 6802432"/>
              <a:gd name="connsiteX9766" fmla="*/ 1742333 w 7099876"/>
              <a:gd name="connsiteY9766" fmla="*/ 700563 h 6802432"/>
              <a:gd name="connsiteX9767" fmla="*/ 1908584 w 7099876"/>
              <a:gd name="connsiteY9767" fmla="*/ 665558 h 6802432"/>
              <a:gd name="connsiteX9768" fmla="*/ 1906763 w 7099876"/>
              <a:gd name="connsiteY9768" fmla="*/ 674309 h 6802432"/>
              <a:gd name="connsiteX9769" fmla="*/ 1906035 w 7099876"/>
              <a:gd name="connsiteY9769" fmla="*/ 667970 h 6802432"/>
              <a:gd name="connsiteX9770" fmla="*/ 1908584 w 7099876"/>
              <a:gd name="connsiteY9770" fmla="*/ 665558 h 6802432"/>
              <a:gd name="connsiteX9771" fmla="*/ 1766587 w 7099876"/>
              <a:gd name="connsiteY9771" fmla="*/ 620091 h 6802432"/>
              <a:gd name="connsiteX9772" fmla="*/ 1787418 w 7099876"/>
              <a:gd name="connsiteY9772" fmla="*/ 626535 h 6802432"/>
              <a:gd name="connsiteX9773" fmla="*/ 1767799 w 7099876"/>
              <a:gd name="connsiteY9773" fmla="*/ 630656 h 6802432"/>
              <a:gd name="connsiteX9774" fmla="*/ 1766587 w 7099876"/>
              <a:gd name="connsiteY9774" fmla="*/ 620091 h 6802432"/>
              <a:gd name="connsiteX9775" fmla="*/ 1759741 w 7099876"/>
              <a:gd name="connsiteY9775" fmla="*/ 560401 h 6802432"/>
              <a:gd name="connsiteX9776" fmla="*/ 1760406 w 7099876"/>
              <a:gd name="connsiteY9776" fmla="*/ 566210 h 6802432"/>
              <a:gd name="connsiteX9777" fmla="*/ 1761073 w 7099876"/>
              <a:gd name="connsiteY9777" fmla="*/ 572019 h 6802432"/>
              <a:gd name="connsiteX9778" fmla="*/ 1748256 w 7099876"/>
              <a:gd name="connsiteY9778" fmla="*/ 577057 h 6802432"/>
              <a:gd name="connsiteX9779" fmla="*/ 1747589 w 7099876"/>
              <a:gd name="connsiteY9779" fmla="*/ 571246 h 6802432"/>
              <a:gd name="connsiteX9780" fmla="*/ 1759741 w 7099876"/>
              <a:gd name="connsiteY9780" fmla="*/ 560401 h 6802432"/>
              <a:gd name="connsiteX9781" fmla="*/ 1776152 w 7099876"/>
              <a:gd name="connsiteY9781" fmla="*/ 528282 h 6802432"/>
              <a:gd name="connsiteX9782" fmla="*/ 1797042 w 7099876"/>
              <a:gd name="connsiteY9782" fmla="*/ 535252 h 6802432"/>
              <a:gd name="connsiteX9783" fmla="*/ 1797708 w 7099876"/>
              <a:gd name="connsiteY9783" fmla="*/ 541063 h 6802432"/>
              <a:gd name="connsiteX9784" fmla="*/ 1779680 w 7099876"/>
              <a:gd name="connsiteY9784" fmla="*/ 537143 h 6802432"/>
              <a:gd name="connsiteX9785" fmla="*/ 1776818 w 7099876"/>
              <a:gd name="connsiteY9785" fmla="*/ 534092 h 6802432"/>
              <a:gd name="connsiteX9786" fmla="*/ 1776152 w 7099876"/>
              <a:gd name="connsiteY9786" fmla="*/ 528282 h 6802432"/>
              <a:gd name="connsiteX9787" fmla="*/ 1758511 w 7099876"/>
              <a:gd name="connsiteY9787" fmla="*/ 520448 h 6802432"/>
              <a:gd name="connsiteX9788" fmla="*/ 1776031 w 7099876"/>
              <a:gd name="connsiteY9788" fmla="*/ 527226 h 6802432"/>
              <a:gd name="connsiteX9789" fmla="*/ 1759844 w 7099876"/>
              <a:gd name="connsiteY9789" fmla="*/ 532069 h 6802432"/>
              <a:gd name="connsiteX9790" fmla="*/ 1759177 w 7099876"/>
              <a:gd name="connsiteY9790" fmla="*/ 526259 h 6802432"/>
              <a:gd name="connsiteX9791" fmla="*/ 1758511 w 7099876"/>
              <a:gd name="connsiteY9791" fmla="*/ 520448 h 6802432"/>
              <a:gd name="connsiteX9792" fmla="*/ 1813939 w 7099876"/>
              <a:gd name="connsiteY9792" fmla="*/ 507359 h 6802432"/>
              <a:gd name="connsiteX9793" fmla="*/ 1830795 w 7099876"/>
              <a:gd name="connsiteY9793" fmla="*/ 508327 h 6802432"/>
              <a:gd name="connsiteX9794" fmla="*/ 1834163 w 7099876"/>
              <a:gd name="connsiteY9794" fmla="*/ 508520 h 6802432"/>
              <a:gd name="connsiteX9795" fmla="*/ 1836828 w 7099876"/>
              <a:gd name="connsiteY9795" fmla="*/ 531761 h 6802432"/>
              <a:gd name="connsiteX9796" fmla="*/ 1813939 w 7099876"/>
              <a:gd name="connsiteY9796" fmla="*/ 507359 h 6802432"/>
              <a:gd name="connsiteX9797" fmla="*/ 2053743 w 7099876"/>
              <a:gd name="connsiteY9797" fmla="*/ 495927 h 6802432"/>
              <a:gd name="connsiteX9798" fmla="*/ 2054469 w 7099876"/>
              <a:gd name="connsiteY9798" fmla="*/ 502265 h 6802432"/>
              <a:gd name="connsiteX9799" fmla="*/ 2047066 w 7099876"/>
              <a:gd name="connsiteY9799" fmla="*/ 503415 h 6802432"/>
              <a:gd name="connsiteX9800" fmla="*/ 2053743 w 7099876"/>
              <a:gd name="connsiteY9800" fmla="*/ 495927 h 6802432"/>
              <a:gd name="connsiteX9801" fmla="*/ 1772031 w 7099876"/>
              <a:gd name="connsiteY9801" fmla="*/ 492362 h 6802432"/>
              <a:gd name="connsiteX9802" fmla="*/ 1758511 w 7099876"/>
              <a:gd name="connsiteY9802" fmla="*/ 520448 h 6802432"/>
              <a:gd name="connsiteX9803" fmla="*/ 1739656 w 7099876"/>
              <a:gd name="connsiteY9803" fmla="*/ 502049 h 6802432"/>
              <a:gd name="connsiteX9804" fmla="*/ 1772031 w 7099876"/>
              <a:gd name="connsiteY9804" fmla="*/ 492362 h 6802432"/>
              <a:gd name="connsiteX9805" fmla="*/ 1961155 w 7099876"/>
              <a:gd name="connsiteY9805" fmla="*/ 486740 h 6802432"/>
              <a:gd name="connsiteX9806" fmla="*/ 1999358 w 7099876"/>
              <a:gd name="connsiteY9806" fmla="*/ 488932 h 6802432"/>
              <a:gd name="connsiteX9807" fmla="*/ 2002714 w 7099876"/>
              <a:gd name="connsiteY9807" fmla="*/ 518188 h 6802432"/>
              <a:gd name="connsiteX9808" fmla="*/ 1963169 w 7099876"/>
              <a:gd name="connsiteY9808" fmla="*/ 504295 h 6802432"/>
              <a:gd name="connsiteX9809" fmla="*/ 1963840 w 7099876"/>
              <a:gd name="connsiteY9809" fmla="*/ 510146 h 6802432"/>
              <a:gd name="connsiteX9810" fmla="*/ 1927882 w 7099876"/>
              <a:gd name="connsiteY9810" fmla="*/ 508083 h 6802432"/>
              <a:gd name="connsiteX9811" fmla="*/ 1928553 w 7099876"/>
              <a:gd name="connsiteY9811" fmla="*/ 513933 h 6802432"/>
              <a:gd name="connsiteX9812" fmla="*/ 1907601 w 7099876"/>
              <a:gd name="connsiteY9812" fmla="*/ 506436 h 6802432"/>
              <a:gd name="connsiteX9813" fmla="*/ 1926373 w 7099876"/>
              <a:gd name="connsiteY9813" fmla="*/ 507512 h 6802432"/>
              <a:gd name="connsiteX9814" fmla="*/ 1943395 w 7099876"/>
              <a:gd name="connsiteY9814" fmla="*/ 497348 h 6802432"/>
              <a:gd name="connsiteX9815" fmla="*/ 1962498 w 7099876"/>
              <a:gd name="connsiteY9815" fmla="*/ 498443 h 6802432"/>
              <a:gd name="connsiteX9816" fmla="*/ 1961155 w 7099876"/>
              <a:gd name="connsiteY9816" fmla="*/ 486740 h 6802432"/>
              <a:gd name="connsiteX9817" fmla="*/ 1864094 w 7099876"/>
              <a:gd name="connsiteY9817" fmla="*/ 486273 h 6802432"/>
              <a:gd name="connsiteX9818" fmla="*/ 1882921 w 7099876"/>
              <a:gd name="connsiteY9818" fmla="*/ 487352 h 6802432"/>
              <a:gd name="connsiteX9819" fmla="*/ 1884262 w 7099876"/>
              <a:gd name="connsiteY9819" fmla="*/ 499041 h 6802432"/>
              <a:gd name="connsiteX9820" fmla="*/ 1884931 w 7099876"/>
              <a:gd name="connsiteY9820" fmla="*/ 504883 h 6802432"/>
              <a:gd name="connsiteX9821" fmla="*/ 1846608 w 7099876"/>
              <a:gd name="connsiteY9821" fmla="*/ 496881 h 6802432"/>
              <a:gd name="connsiteX9822" fmla="*/ 1864094 w 7099876"/>
              <a:gd name="connsiteY9822" fmla="*/ 486273 h 6802432"/>
              <a:gd name="connsiteX9823" fmla="*/ 1827400 w 7099876"/>
              <a:gd name="connsiteY9823" fmla="*/ 478746 h 6802432"/>
              <a:gd name="connsiteX9824" fmla="*/ 1830795 w 7099876"/>
              <a:gd name="connsiteY9824" fmla="*/ 508327 h 6802432"/>
              <a:gd name="connsiteX9825" fmla="*/ 1823032 w 7099876"/>
              <a:gd name="connsiteY9825" fmla="*/ 495392 h 6802432"/>
              <a:gd name="connsiteX9826" fmla="*/ 1827400 w 7099876"/>
              <a:gd name="connsiteY9826" fmla="*/ 478746 h 6802432"/>
              <a:gd name="connsiteX9827" fmla="*/ 2854420 w 7099876"/>
              <a:gd name="connsiteY9827" fmla="*/ 460401 h 6802432"/>
              <a:gd name="connsiteX9828" fmla="*/ 2871375 w 7099876"/>
              <a:gd name="connsiteY9828" fmla="*/ 462785 h 6802432"/>
              <a:gd name="connsiteX9829" fmla="*/ 2854816 w 7099876"/>
              <a:gd name="connsiteY9829" fmla="*/ 461110 h 6802432"/>
              <a:gd name="connsiteX9830" fmla="*/ 1973034 w 7099876"/>
              <a:gd name="connsiteY9830" fmla="*/ 457693 h 6802432"/>
              <a:gd name="connsiteX9831" fmla="*/ 1991860 w 7099876"/>
              <a:gd name="connsiteY9831" fmla="*/ 458773 h 6802432"/>
              <a:gd name="connsiteX9832" fmla="*/ 1993202 w 7099876"/>
              <a:gd name="connsiteY9832" fmla="*/ 470461 h 6802432"/>
              <a:gd name="connsiteX9833" fmla="*/ 2011358 w 7099876"/>
              <a:gd name="connsiteY9833" fmla="*/ 465697 h 6802432"/>
              <a:gd name="connsiteX9834" fmla="*/ 2030186 w 7099876"/>
              <a:gd name="connsiteY9834" fmla="*/ 466777 h 6802432"/>
              <a:gd name="connsiteX9835" fmla="*/ 2032197 w 7099876"/>
              <a:gd name="connsiteY9835" fmla="*/ 484306 h 6802432"/>
              <a:gd name="connsiteX9836" fmla="*/ 2006224 w 7099876"/>
              <a:gd name="connsiteY9836" fmla="*/ 482090 h 6802432"/>
              <a:gd name="connsiteX9837" fmla="*/ 1993872 w 7099876"/>
              <a:gd name="connsiteY9837" fmla="*/ 476303 h 6802432"/>
              <a:gd name="connsiteX9838" fmla="*/ 1973034 w 7099876"/>
              <a:gd name="connsiteY9838" fmla="*/ 457693 h 6802432"/>
              <a:gd name="connsiteX9839" fmla="*/ 1860742 w 7099876"/>
              <a:gd name="connsiteY9839" fmla="*/ 457058 h 6802432"/>
              <a:gd name="connsiteX9840" fmla="*/ 1863422 w 7099876"/>
              <a:gd name="connsiteY9840" fmla="*/ 480429 h 6802432"/>
              <a:gd name="connsiteX9841" fmla="*/ 1864094 w 7099876"/>
              <a:gd name="connsiteY9841" fmla="*/ 486273 h 6802432"/>
              <a:gd name="connsiteX9842" fmla="*/ 1847284 w 7099876"/>
              <a:gd name="connsiteY9842" fmla="*/ 482406 h 6802432"/>
              <a:gd name="connsiteX9843" fmla="*/ 1844596 w 7099876"/>
              <a:gd name="connsiteY9843" fmla="*/ 479350 h 6802432"/>
              <a:gd name="connsiteX9844" fmla="*/ 1843925 w 7099876"/>
              <a:gd name="connsiteY9844" fmla="*/ 473506 h 6802432"/>
              <a:gd name="connsiteX9845" fmla="*/ 1842585 w 7099876"/>
              <a:gd name="connsiteY9845" fmla="*/ 461821 h 6802432"/>
              <a:gd name="connsiteX9846" fmla="*/ 1860742 w 7099876"/>
              <a:gd name="connsiteY9846" fmla="*/ 457058 h 6802432"/>
              <a:gd name="connsiteX9847" fmla="*/ 1917581 w 7099876"/>
              <a:gd name="connsiteY9847" fmla="*/ 437740 h 6802432"/>
              <a:gd name="connsiteX9848" fmla="*/ 1938025 w 7099876"/>
              <a:gd name="connsiteY9848" fmla="*/ 450537 h 6802432"/>
              <a:gd name="connsiteX9849" fmla="*/ 1975557 w 7099876"/>
              <a:gd name="connsiteY9849" fmla="*/ 446878 h 6802432"/>
              <a:gd name="connsiteX9850" fmla="*/ 1978241 w 7099876"/>
              <a:gd name="connsiteY9850" fmla="*/ 470283 h 6802432"/>
              <a:gd name="connsiteX9851" fmla="*/ 1959813 w 7099876"/>
              <a:gd name="connsiteY9851" fmla="*/ 475038 h 6802432"/>
              <a:gd name="connsiteX9852" fmla="*/ 1960485 w 7099876"/>
              <a:gd name="connsiteY9852" fmla="*/ 480888 h 6802432"/>
              <a:gd name="connsiteX9853" fmla="*/ 1940040 w 7099876"/>
              <a:gd name="connsiteY9853" fmla="*/ 468091 h 6802432"/>
              <a:gd name="connsiteX9854" fmla="*/ 1903847 w 7099876"/>
              <a:gd name="connsiteY9854" fmla="*/ 483453 h 6802432"/>
              <a:gd name="connsiteX9855" fmla="*/ 1882730 w 7099876"/>
              <a:gd name="connsiteY9855" fmla="*/ 464804 h 6802432"/>
              <a:gd name="connsiteX9856" fmla="*/ 1918923 w 7099876"/>
              <a:gd name="connsiteY9856" fmla="*/ 449442 h 6802432"/>
              <a:gd name="connsiteX9857" fmla="*/ 1917581 w 7099876"/>
              <a:gd name="connsiteY9857" fmla="*/ 437740 h 6802432"/>
              <a:gd name="connsiteX9858" fmla="*/ 1931862 w 7099876"/>
              <a:gd name="connsiteY9858" fmla="*/ 425966 h 6802432"/>
              <a:gd name="connsiteX9859" fmla="*/ 1952086 w 7099876"/>
              <a:gd name="connsiteY9859" fmla="*/ 427126 h 6802432"/>
              <a:gd name="connsiteX9860" fmla="*/ 1952813 w 7099876"/>
              <a:gd name="connsiteY9860" fmla="*/ 433464 h 6802432"/>
              <a:gd name="connsiteX9861" fmla="*/ 1932587 w 7099876"/>
              <a:gd name="connsiteY9861" fmla="*/ 432304 h 6802432"/>
              <a:gd name="connsiteX9862" fmla="*/ 2983104 w 7099876"/>
              <a:gd name="connsiteY9862" fmla="*/ 423294 h 6802432"/>
              <a:gd name="connsiteX9863" fmla="*/ 2993539 w 7099876"/>
              <a:gd name="connsiteY9863" fmla="*/ 426691 h 6802432"/>
              <a:gd name="connsiteX9864" fmla="*/ 3002630 w 7099876"/>
              <a:gd name="connsiteY9864" fmla="*/ 429649 h 6802432"/>
              <a:gd name="connsiteX9865" fmla="*/ 3004142 w 7099876"/>
              <a:gd name="connsiteY9865" fmla="*/ 431545 h 6802432"/>
              <a:gd name="connsiteX9866" fmla="*/ 3004621 w 7099876"/>
              <a:gd name="connsiteY9866" fmla="*/ 435723 h 6802432"/>
              <a:gd name="connsiteX9867" fmla="*/ 2985043 w 7099876"/>
              <a:gd name="connsiteY9867" fmla="*/ 440197 h 6802432"/>
              <a:gd name="connsiteX9868" fmla="*/ 2984396 w 7099876"/>
              <a:gd name="connsiteY9868" fmla="*/ 434563 h 6802432"/>
              <a:gd name="connsiteX9869" fmla="*/ 2983750 w 7099876"/>
              <a:gd name="connsiteY9869" fmla="*/ 428928 h 6802432"/>
              <a:gd name="connsiteX9870" fmla="*/ 2983104 w 7099876"/>
              <a:gd name="connsiteY9870" fmla="*/ 423294 h 6802432"/>
              <a:gd name="connsiteX9871" fmla="*/ 2752284 w 7099876"/>
              <a:gd name="connsiteY9871" fmla="*/ 374414 h 6802432"/>
              <a:gd name="connsiteX9872" fmla="*/ 2769895 w 7099876"/>
              <a:gd name="connsiteY9872" fmla="*/ 374682 h 6802432"/>
              <a:gd name="connsiteX9873" fmla="*/ 2770581 w 7099876"/>
              <a:gd name="connsiteY9873" fmla="*/ 380668 h 6802432"/>
              <a:gd name="connsiteX9874" fmla="*/ 2771954 w 7099876"/>
              <a:gd name="connsiteY9874" fmla="*/ 392640 h 6802432"/>
              <a:gd name="connsiteX9875" fmla="*/ 2772642 w 7099876"/>
              <a:gd name="connsiteY9875" fmla="*/ 398627 h 6802432"/>
              <a:gd name="connsiteX9876" fmla="*/ 2750357 w 7099876"/>
              <a:gd name="connsiteY9876" fmla="*/ 379507 h 6802432"/>
              <a:gd name="connsiteX9877" fmla="*/ 2752284 w 7099876"/>
              <a:gd name="connsiteY9877" fmla="*/ 374414 h 6802432"/>
              <a:gd name="connsiteX9878" fmla="*/ 2673651 w 7099876"/>
              <a:gd name="connsiteY9878" fmla="*/ 353068 h 6802432"/>
              <a:gd name="connsiteX9879" fmla="*/ 2694480 w 7099876"/>
              <a:gd name="connsiteY9879" fmla="*/ 359510 h 6802432"/>
              <a:gd name="connsiteX9880" fmla="*/ 2695086 w 7099876"/>
              <a:gd name="connsiteY9880" fmla="*/ 364791 h 6802432"/>
              <a:gd name="connsiteX9881" fmla="*/ 2674256 w 7099876"/>
              <a:gd name="connsiteY9881" fmla="*/ 358350 h 6802432"/>
              <a:gd name="connsiteX9882" fmla="*/ 2673651 w 7099876"/>
              <a:gd name="connsiteY9882" fmla="*/ 353068 h 6802432"/>
              <a:gd name="connsiteX9883" fmla="*/ 2455867 w 7099876"/>
              <a:gd name="connsiteY9883" fmla="*/ 346073 h 6802432"/>
              <a:gd name="connsiteX9884" fmla="*/ 2465276 w 7099876"/>
              <a:gd name="connsiteY9884" fmla="*/ 346613 h 6802432"/>
              <a:gd name="connsiteX9885" fmla="*/ 2465780 w 7099876"/>
              <a:gd name="connsiteY9885" fmla="*/ 350996 h 6802432"/>
              <a:gd name="connsiteX9886" fmla="*/ 2463067 w 7099876"/>
              <a:gd name="connsiteY9886" fmla="*/ 350633 h 6802432"/>
              <a:gd name="connsiteX9887" fmla="*/ 2452504 w 7099876"/>
              <a:gd name="connsiteY9887" fmla="*/ 343945 h 6802432"/>
              <a:gd name="connsiteX9888" fmla="*/ 2455867 w 7099876"/>
              <a:gd name="connsiteY9888" fmla="*/ 346073 h 6802432"/>
              <a:gd name="connsiteX9889" fmla="*/ 2446449 w 7099876"/>
              <a:gd name="connsiteY9889" fmla="*/ 345533 h 6802432"/>
              <a:gd name="connsiteX9890" fmla="*/ 2635566 w 7099876"/>
              <a:gd name="connsiteY9890" fmla="*/ 343319 h 6802432"/>
              <a:gd name="connsiteX9891" fmla="*/ 2652206 w 7099876"/>
              <a:gd name="connsiteY9891" fmla="*/ 345725 h 6802432"/>
              <a:gd name="connsiteX9892" fmla="*/ 2652876 w 7099876"/>
              <a:gd name="connsiteY9892" fmla="*/ 351567 h 6802432"/>
              <a:gd name="connsiteX9893" fmla="*/ 2653548 w 7099876"/>
              <a:gd name="connsiteY9893" fmla="*/ 357412 h 6802432"/>
              <a:gd name="connsiteX9894" fmla="*/ 2636990 w 7099876"/>
              <a:gd name="connsiteY9894" fmla="*/ 355737 h 6802432"/>
              <a:gd name="connsiteX9895" fmla="*/ 2634050 w 7099876"/>
              <a:gd name="connsiteY9895" fmla="*/ 350488 h 6802432"/>
              <a:gd name="connsiteX9896" fmla="*/ 2635566 w 7099876"/>
              <a:gd name="connsiteY9896" fmla="*/ 343319 h 6802432"/>
              <a:gd name="connsiteX9897" fmla="*/ 2972198 w 7099876"/>
              <a:gd name="connsiteY9897" fmla="*/ 328212 h 6802432"/>
              <a:gd name="connsiteX9898" fmla="*/ 2992422 w 7099876"/>
              <a:gd name="connsiteY9898" fmla="*/ 329372 h 6802432"/>
              <a:gd name="connsiteX9899" fmla="*/ 2993088 w 7099876"/>
              <a:gd name="connsiteY9899" fmla="*/ 335182 h 6802432"/>
              <a:gd name="connsiteX9900" fmla="*/ 2994421 w 7099876"/>
              <a:gd name="connsiteY9900" fmla="*/ 346803 h 6802432"/>
              <a:gd name="connsiteX9901" fmla="*/ 2972864 w 7099876"/>
              <a:gd name="connsiteY9901" fmla="*/ 334022 h 6802432"/>
              <a:gd name="connsiteX9902" fmla="*/ 2972198 w 7099876"/>
              <a:gd name="connsiteY9902" fmla="*/ 328212 h 6802432"/>
              <a:gd name="connsiteX9903" fmla="*/ 2834449 w 7099876"/>
              <a:gd name="connsiteY9903" fmla="*/ 303935 h 6802432"/>
              <a:gd name="connsiteX9904" fmla="*/ 2855956 w 7099876"/>
              <a:gd name="connsiteY9904" fmla="*/ 328388 h 6802432"/>
              <a:gd name="connsiteX9905" fmla="*/ 2856628 w 7099876"/>
              <a:gd name="connsiteY9905" fmla="*/ 334233 h 6802432"/>
              <a:gd name="connsiteX9906" fmla="*/ 2837800 w 7099876"/>
              <a:gd name="connsiteY9906" fmla="*/ 333152 h 6802432"/>
              <a:gd name="connsiteX9907" fmla="*/ 2829061 w 7099876"/>
              <a:gd name="connsiteY9907" fmla="*/ 318138 h 6802432"/>
              <a:gd name="connsiteX9908" fmla="*/ 2834449 w 7099876"/>
              <a:gd name="connsiteY9908" fmla="*/ 303935 h 6802432"/>
              <a:gd name="connsiteX9909" fmla="*/ 2668551 w 7099876"/>
              <a:gd name="connsiteY9909" fmla="*/ 300298 h 6802432"/>
              <a:gd name="connsiteX9910" fmla="*/ 2689545 w 7099876"/>
              <a:gd name="connsiteY9910" fmla="*/ 324826 h 6802432"/>
              <a:gd name="connsiteX9911" fmla="*/ 2690890 w 7099876"/>
              <a:gd name="connsiteY9911" fmla="*/ 336564 h 6802432"/>
              <a:gd name="connsiteX9912" fmla="*/ 2747134 w 7099876"/>
              <a:gd name="connsiteY9912" fmla="*/ 351451 h 6802432"/>
              <a:gd name="connsiteX9913" fmla="*/ 2673264 w 7099876"/>
              <a:gd name="connsiteY9913" fmla="*/ 341384 h 6802432"/>
              <a:gd name="connsiteX9914" fmla="*/ 2671917 w 7099876"/>
              <a:gd name="connsiteY9914" fmla="*/ 329645 h 6802432"/>
              <a:gd name="connsiteX9915" fmla="*/ 2654290 w 7099876"/>
              <a:gd name="connsiteY9915" fmla="*/ 334465 h 6802432"/>
              <a:gd name="connsiteX9916" fmla="*/ 2635990 w 7099876"/>
              <a:gd name="connsiteY9916" fmla="*/ 333415 h 6802432"/>
              <a:gd name="connsiteX9917" fmla="*/ 2635317 w 7099876"/>
              <a:gd name="connsiteY9917" fmla="*/ 327545 h 6802432"/>
              <a:gd name="connsiteX9918" fmla="*/ 2614996 w 7099876"/>
              <a:gd name="connsiteY9918" fmla="*/ 308888 h 6802432"/>
              <a:gd name="connsiteX9919" fmla="*/ 2634642 w 7099876"/>
              <a:gd name="connsiteY9919" fmla="*/ 321676 h 6802432"/>
              <a:gd name="connsiteX9920" fmla="*/ 2652942 w 7099876"/>
              <a:gd name="connsiteY9920" fmla="*/ 322726 h 6802432"/>
              <a:gd name="connsiteX9921" fmla="*/ 2651598 w 7099876"/>
              <a:gd name="connsiteY9921" fmla="*/ 310987 h 6802432"/>
              <a:gd name="connsiteX9922" fmla="*/ 2668551 w 7099876"/>
              <a:gd name="connsiteY9922" fmla="*/ 300298 h 6802432"/>
              <a:gd name="connsiteX9923" fmla="*/ 2626672 w 7099876"/>
              <a:gd name="connsiteY9923" fmla="*/ 272008 h 6802432"/>
              <a:gd name="connsiteX9924" fmla="*/ 2644610 w 7099876"/>
              <a:gd name="connsiteY9924" fmla="*/ 275136 h 6802432"/>
              <a:gd name="connsiteX9925" fmla="*/ 2625679 w 7099876"/>
              <a:gd name="connsiteY9925" fmla="*/ 285246 h 6802432"/>
              <a:gd name="connsiteX9926" fmla="*/ 2624386 w 7099876"/>
              <a:gd name="connsiteY9926" fmla="*/ 273976 h 6802432"/>
              <a:gd name="connsiteX9927" fmla="*/ 2626672 w 7099876"/>
              <a:gd name="connsiteY9927" fmla="*/ 272008 h 6802432"/>
              <a:gd name="connsiteX9928" fmla="*/ 2494915 w 7099876"/>
              <a:gd name="connsiteY9928" fmla="*/ 254655 h 6802432"/>
              <a:gd name="connsiteX9929" fmla="*/ 2495642 w 7099876"/>
              <a:gd name="connsiteY9929" fmla="*/ 260994 h 6802432"/>
              <a:gd name="connsiteX9930" fmla="*/ 2472747 w 7099876"/>
              <a:gd name="connsiteY9930" fmla="*/ 236593 h 6802432"/>
              <a:gd name="connsiteX9931" fmla="*/ 2457895 w 7099876"/>
              <a:gd name="connsiteY9931" fmla="*/ 253056 h 6802432"/>
              <a:gd name="connsiteX9932" fmla="*/ 2458562 w 7099876"/>
              <a:gd name="connsiteY9932" fmla="*/ 258868 h 6802432"/>
              <a:gd name="connsiteX9933" fmla="*/ 2441705 w 7099876"/>
              <a:gd name="connsiteY9933" fmla="*/ 257900 h 6802432"/>
              <a:gd name="connsiteX9934" fmla="*/ 2441037 w 7099876"/>
              <a:gd name="connsiteY9934" fmla="*/ 252089 h 6802432"/>
              <a:gd name="connsiteX9935" fmla="*/ 2439704 w 7099876"/>
              <a:gd name="connsiteY9935" fmla="*/ 240470 h 6802432"/>
              <a:gd name="connsiteX9936" fmla="*/ 2472747 w 7099876"/>
              <a:gd name="connsiteY9936" fmla="*/ 236593 h 6802432"/>
              <a:gd name="connsiteX9937" fmla="*/ 2334005 w 7099876"/>
              <a:gd name="connsiteY9937" fmla="*/ 165662 h 6802432"/>
              <a:gd name="connsiteX9938" fmla="*/ 2351503 w 7099876"/>
              <a:gd name="connsiteY9938" fmla="*/ 172262 h 6802432"/>
              <a:gd name="connsiteX9939" fmla="*/ 2335944 w 7099876"/>
              <a:gd name="connsiteY9939" fmla="*/ 182564 h 6802432"/>
              <a:gd name="connsiteX9940" fmla="*/ 2328655 w 7099876"/>
              <a:gd name="connsiteY9940" fmla="*/ 173750 h 6802432"/>
              <a:gd name="connsiteX9941" fmla="*/ 2334005 w 7099876"/>
              <a:gd name="connsiteY9941" fmla="*/ 165662 h 6802432"/>
              <a:gd name="connsiteX9942" fmla="*/ 1960297 w 7099876"/>
              <a:gd name="connsiteY9942" fmla="*/ 148425 h 6802432"/>
              <a:gd name="connsiteX9943" fmla="*/ 1961025 w 7099876"/>
              <a:gd name="connsiteY9943" fmla="*/ 154763 h 6802432"/>
              <a:gd name="connsiteX9944" fmla="*/ 1952804 w 7099876"/>
              <a:gd name="connsiteY9944" fmla="*/ 148782 h 6802432"/>
              <a:gd name="connsiteX9945" fmla="*/ 1960297 w 7099876"/>
              <a:gd name="connsiteY9945" fmla="*/ 148425 h 6802432"/>
              <a:gd name="connsiteX9946" fmla="*/ 2221305 w 7099876"/>
              <a:gd name="connsiteY9946" fmla="*/ 146604 h 6802432"/>
              <a:gd name="connsiteX9947" fmla="*/ 2222032 w 7099876"/>
              <a:gd name="connsiteY9947" fmla="*/ 152942 h 6802432"/>
              <a:gd name="connsiteX9948" fmla="*/ 2221305 w 7099876"/>
              <a:gd name="connsiteY9948" fmla="*/ 146604 h 6802432"/>
              <a:gd name="connsiteX9949" fmla="*/ 2159412 w 7099876"/>
              <a:gd name="connsiteY9949" fmla="*/ 125899 h 6802432"/>
              <a:gd name="connsiteX9950" fmla="*/ 2178238 w 7099876"/>
              <a:gd name="connsiteY9950" fmla="*/ 126979 h 6802432"/>
              <a:gd name="connsiteX9951" fmla="*/ 2178908 w 7099876"/>
              <a:gd name="connsiteY9951" fmla="*/ 132822 h 6802432"/>
              <a:gd name="connsiteX9952" fmla="*/ 2162100 w 7099876"/>
              <a:gd name="connsiteY9952" fmla="*/ 128955 h 6802432"/>
              <a:gd name="connsiteX9953" fmla="*/ 2159412 w 7099876"/>
              <a:gd name="connsiteY9953" fmla="*/ 125899 h 6802432"/>
              <a:gd name="connsiteX9954" fmla="*/ 2426192 w 7099876"/>
              <a:gd name="connsiteY9954" fmla="*/ 122673 h 6802432"/>
              <a:gd name="connsiteX9955" fmla="*/ 2439677 w 7099876"/>
              <a:gd name="connsiteY9955" fmla="*/ 123445 h 6802432"/>
              <a:gd name="connsiteX9956" fmla="*/ 2440404 w 7099876"/>
              <a:gd name="connsiteY9956" fmla="*/ 129784 h 6802432"/>
              <a:gd name="connsiteX9957" fmla="*/ 2428515 w 7099876"/>
              <a:gd name="connsiteY9957" fmla="*/ 128315 h 6802432"/>
              <a:gd name="connsiteX9958" fmla="*/ 2426192 w 7099876"/>
              <a:gd name="connsiteY9958" fmla="*/ 122673 h 6802432"/>
              <a:gd name="connsiteX9959" fmla="*/ 2156059 w 7099876"/>
              <a:gd name="connsiteY9959" fmla="*/ 96683 h 6802432"/>
              <a:gd name="connsiteX9960" fmla="*/ 2174887 w 7099876"/>
              <a:gd name="connsiteY9960" fmla="*/ 97762 h 6802432"/>
              <a:gd name="connsiteX9961" fmla="*/ 2232038 w 7099876"/>
              <a:gd name="connsiteY9961" fmla="*/ 106846 h 6802432"/>
              <a:gd name="connsiteX9962" fmla="*/ 2250865 w 7099876"/>
              <a:gd name="connsiteY9962" fmla="*/ 107925 h 6802432"/>
              <a:gd name="connsiteX9963" fmla="*/ 2291871 w 7099876"/>
              <a:gd name="connsiteY9963" fmla="*/ 139302 h 6802432"/>
              <a:gd name="connsiteX9964" fmla="*/ 2215221 w 7099876"/>
              <a:gd name="connsiteY9964" fmla="*/ 123295 h 6802432"/>
              <a:gd name="connsiteX9965" fmla="*/ 2216562 w 7099876"/>
              <a:gd name="connsiteY9965" fmla="*/ 134981 h 6802432"/>
              <a:gd name="connsiteX9966" fmla="*/ 2196395 w 7099876"/>
              <a:gd name="connsiteY9966" fmla="*/ 122215 h 6802432"/>
              <a:gd name="connsiteX9967" fmla="*/ 2178238 w 7099876"/>
              <a:gd name="connsiteY9967" fmla="*/ 126979 h 6802432"/>
              <a:gd name="connsiteX9968" fmla="*/ 2177567 w 7099876"/>
              <a:gd name="connsiteY9968" fmla="*/ 121136 h 6802432"/>
              <a:gd name="connsiteX9969" fmla="*/ 2175557 w 7099876"/>
              <a:gd name="connsiteY9969" fmla="*/ 103605 h 6802432"/>
              <a:gd name="connsiteX9970" fmla="*/ 2156730 w 7099876"/>
              <a:gd name="connsiteY9970" fmla="*/ 102525 h 6802432"/>
              <a:gd name="connsiteX9971" fmla="*/ 2156059 w 7099876"/>
              <a:gd name="connsiteY9971" fmla="*/ 96683 h 6802432"/>
              <a:gd name="connsiteX9972" fmla="*/ 2043768 w 7099876"/>
              <a:gd name="connsiteY9972" fmla="*/ 96046 h 6802432"/>
              <a:gd name="connsiteX9973" fmla="*/ 2081421 w 7099876"/>
              <a:gd name="connsiteY9973" fmla="*/ 98206 h 6802432"/>
              <a:gd name="connsiteX9974" fmla="*/ 2082762 w 7099876"/>
              <a:gd name="connsiteY9974" fmla="*/ 109893 h 6802432"/>
              <a:gd name="connsiteX9975" fmla="*/ 2100248 w 7099876"/>
              <a:gd name="connsiteY9975" fmla="*/ 99285 h 6802432"/>
              <a:gd name="connsiteX9976" fmla="*/ 2138572 w 7099876"/>
              <a:gd name="connsiteY9976" fmla="*/ 107290 h 6802432"/>
              <a:gd name="connsiteX9977" fmla="*/ 2159412 w 7099876"/>
              <a:gd name="connsiteY9977" fmla="*/ 125899 h 6802432"/>
              <a:gd name="connsiteX9978" fmla="*/ 2142595 w 7099876"/>
              <a:gd name="connsiteY9978" fmla="*/ 142349 h 6802432"/>
              <a:gd name="connsiteX9979" fmla="*/ 2163432 w 7099876"/>
              <a:gd name="connsiteY9979" fmla="*/ 160958 h 6802432"/>
              <a:gd name="connsiteX9980" fmla="*/ 2184941 w 7099876"/>
              <a:gd name="connsiteY9980" fmla="*/ 185411 h 6802432"/>
              <a:gd name="connsiteX9981" fmla="*/ 2184270 w 7099876"/>
              <a:gd name="connsiteY9981" fmla="*/ 179568 h 6802432"/>
              <a:gd name="connsiteX9982" fmla="*/ 2163432 w 7099876"/>
              <a:gd name="connsiteY9982" fmla="*/ 160958 h 6802432"/>
              <a:gd name="connsiteX9983" fmla="*/ 2180919 w 7099876"/>
              <a:gd name="connsiteY9983" fmla="*/ 150352 h 6802432"/>
              <a:gd name="connsiteX9984" fmla="*/ 2241422 w 7099876"/>
              <a:gd name="connsiteY9984" fmla="*/ 188652 h 6802432"/>
              <a:gd name="connsiteX9985" fmla="*/ 2223265 w 7099876"/>
              <a:gd name="connsiteY9985" fmla="*/ 193415 h 6802432"/>
              <a:gd name="connsiteX9986" fmla="*/ 2242762 w 7099876"/>
              <a:gd name="connsiteY9986" fmla="*/ 200338 h 6802432"/>
              <a:gd name="connsiteX9987" fmla="*/ 2262930 w 7099876"/>
              <a:gd name="connsiteY9987" fmla="*/ 213105 h 6802432"/>
              <a:gd name="connsiteX9988" fmla="*/ 2240081 w 7099876"/>
              <a:gd name="connsiteY9988" fmla="*/ 176966 h 6802432"/>
              <a:gd name="connsiteX9989" fmla="*/ 2256898 w 7099876"/>
              <a:gd name="connsiteY9989" fmla="*/ 160516 h 6802432"/>
              <a:gd name="connsiteX9990" fmla="*/ 2295894 w 7099876"/>
              <a:gd name="connsiteY9990" fmla="*/ 174361 h 6802432"/>
              <a:gd name="connsiteX9991" fmla="*/ 2314720 w 7099876"/>
              <a:gd name="connsiteY9991" fmla="*/ 175442 h 6802432"/>
              <a:gd name="connsiteX9992" fmla="*/ 2296562 w 7099876"/>
              <a:gd name="connsiteY9992" fmla="*/ 180206 h 6802432"/>
              <a:gd name="connsiteX9993" fmla="*/ 2297232 w 7099876"/>
              <a:gd name="connsiteY9993" fmla="*/ 186048 h 6802432"/>
              <a:gd name="connsiteX9994" fmla="*/ 2336898 w 7099876"/>
              <a:gd name="connsiteY9994" fmla="*/ 205737 h 6802432"/>
              <a:gd name="connsiteX9995" fmla="*/ 2359745 w 7099876"/>
              <a:gd name="connsiteY9995" fmla="*/ 241878 h 6802432"/>
              <a:gd name="connsiteX9996" fmla="*/ 2322092 w 7099876"/>
              <a:gd name="connsiteY9996" fmla="*/ 239718 h 6802432"/>
              <a:gd name="connsiteX9997" fmla="*/ 2301925 w 7099876"/>
              <a:gd name="connsiteY9997" fmla="*/ 226951 h 6802432"/>
              <a:gd name="connsiteX9998" fmla="*/ 2283767 w 7099876"/>
              <a:gd name="connsiteY9998" fmla="*/ 231714 h 6802432"/>
              <a:gd name="connsiteX9999" fmla="*/ 2322763 w 7099876"/>
              <a:gd name="connsiteY9999" fmla="*/ 245561 h 6802432"/>
              <a:gd name="connsiteX10000" fmla="*/ 2327455 w 7099876"/>
              <a:gd name="connsiteY10000" fmla="*/ 286463 h 6802432"/>
              <a:gd name="connsiteX10001" fmla="*/ 2288461 w 7099876"/>
              <a:gd name="connsiteY10001" fmla="*/ 272617 h 6802432"/>
              <a:gd name="connsiteX10002" fmla="*/ 2289130 w 7099876"/>
              <a:gd name="connsiteY10002" fmla="*/ 278461 h 6802432"/>
              <a:gd name="connsiteX10003" fmla="*/ 2251476 w 7099876"/>
              <a:gd name="connsiteY10003" fmla="*/ 276301 h 6802432"/>
              <a:gd name="connsiteX10004" fmla="*/ 2233990 w 7099876"/>
              <a:gd name="connsiteY10004" fmla="*/ 286908 h 6802432"/>
              <a:gd name="connsiteX10005" fmla="*/ 2272315 w 7099876"/>
              <a:gd name="connsiteY10005" fmla="*/ 294910 h 6802432"/>
              <a:gd name="connsiteX10006" fmla="*/ 2312650 w 7099876"/>
              <a:gd name="connsiteY10006" fmla="*/ 320443 h 6802432"/>
              <a:gd name="connsiteX10007" fmla="*/ 2331476 w 7099876"/>
              <a:gd name="connsiteY10007" fmla="*/ 321523 h 6802432"/>
              <a:gd name="connsiteX10008" fmla="*/ 2367790 w 7099876"/>
              <a:gd name="connsiteY10008" fmla="*/ 311997 h 6802432"/>
              <a:gd name="connsiteX10009" fmla="*/ 2327455 w 7099876"/>
              <a:gd name="connsiteY10009" fmla="*/ 286463 h 6802432"/>
              <a:gd name="connsiteX10010" fmla="*/ 2343601 w 7099876"/>
              <a:gd name="connsiteY10010" fmla="*/ 264171 h 6802432"/>
              <a:gd name="connsiteX10011" fmla="*/ 2342260 w 7099876"/>
              <a:gd name="connsiteY10011" fmla="*/ 252485 h 6802432"/>
              <a:gd name="connsiteX10012" fmla="*/ 2362427 w 7099876"/>
              <a:gd name="connsiteY10012" fmla="*/ 265251 h 6802432"/>
              <a:gd name="connsiteX10013" fmla="*/ 2360417 w 7099876"/>
              <a:gd name="connsiteY10013" fmla="*/ 247722 h 6802432"/>
              <a:gd name="connsiteX10014" fmla="*/ 2377232 w 7099876"/>
              <a:gd name="connsiteY10014" fmla="*/ 231271 h 6802432"/>
              <a:gd name="connsiteX10015" fmla="*/ 2396731 w 7099876"/>
              <a:gd name="connsiteY10015" fmla="*/ 238194 h 6802432"/>
              <a:gd name="connsiteX10016" fmla="*/ 2399412 w 7099876"/>
              <a:gd name="connsiteY10016" fmla="*/ 261567 h 6802432"/>
              <a:gd name="connsiteX10017" fmla="*/ 2438406 w 7099876"/>
              <a:gd name="connsiteY10017" fmla="*/ 275414 h 6802432"/>
              <a:gd name="connsiteX10018" fmla="*/ 2458574 w 7099876"/>
              <a:gd name="connsiteY10018" fmla="*/ 288181 h 6802432"/>
              <a:gd name="connsiteX10019" fmla="*/ 2442427 w 7099876"/>
              <a:gd name="connsiteY10019" fmla="*/ 310474 h 6802432"/>
              <a:gd name="connsiteX10020" fmla="*/ 2462596 w 7099876"/>
              <a:gd name="connsiteY10020" fmla="*/ 323240 h 6802432"/>
              <a:gd name="connsiteX10021" fmla="*/ 2480752 w 7099876"/>
              <a:gd name="connsiteY10021" fmla="*/ 318477 h 6802432"/>
              <a:gd name="connsiteX10022" fmla="*/ 2482093 w 7099876"/>
              <a:gd name="connsiteY10022" fmla="*/ 330162 h 6802432"/>
              <a:gd name="connsiteX10023" fmla="*/ 2537904 w 7099876"/>
              <a:gd name="connsiteY10023" fmla="*/ 327559 h 6802432"/>
              <a:gd name="connsiteX10024" fmla="*/ 2594385 w 7099876"/>
              <a:gd name="connsiteY10024" fmla="*/ 330800 h 6802432"/>
              <a:gd name="connsiteX10025" fmla="*/ 2632709 w 7099876"/>
              <a:gd name="connsiteY10025" fmla="*/ 338801 h 6802432"/>
              <a:gd name="connsiteX10026" fmla="*/ 2634050 w 7099876"/>
              <a:gd name="connsiteY10026" fmla="*/ 350488 h 6802432"/>
              <a:gd name="connsiteX10027" fmla="*/ 2615222 w 7099876"/>
              <a:gd name="connsiteY10027" fmla="*/ 349408 h 6802432"/>
              <a:gd name="connsiteX10028" fmla="*/ 2578910 w 7099876"/>
              <a:gd name="connsiteY10028" fmla="*/ 358936 h 6802432"/>
              <a:gd name="connsiteX10029" fmla="*/ 2561422 w 7099876"/>
              <a:gd name="connsiteY10029" fmla="*/ 369542 h 6802432"/>
              <a:gd name="connsiteX10030" fmla="*/ 2523099 w 7099876"/>
              <a:gd name="connsiteY10030" fmla="*/ 361539 h 6802432"/>
              <a:gd name="connsiteX10031" fmla="*/ 2505612 w 7099876"/>
              <a:gd name="connsiteY10031" fmla="*/ 372145 h 6802432"/>
              <a:gd name="connsiteX10032" fmla="*/ 2504272 w 7099876"/>
              <a:gd name="connsiteY10032" fmla="*/ 360459 h 6802432"/>
              <a:gd name="connsiteX10033" fmla="*/ 2503602 w 7099876"/>
              <a:gd name="connsiteY10033" fmla="*/ 354617 h 6802432"/>
              <a:gd name="connsiteX10034" fmla="*/ 2484774 w 7099876"/>
              <a:gd name="connsiteY10034" fmla="*/ 353537 h 6802432"/>
              <a:gd name="connsiteX10035" fmla="*/ 2463936 w 7099876"/>
              <a:gd name="connsiteY10035" fmla="*/ 334926 h 6802432"/>
              <a:gd name="connsiteX10036" fmla="*/ 2464607 w 7099876"/>
              <a:gd name="connsiteY10036" fmla="*/ 340769 h 6802432"/>
              <a:gd name="connsiteX10037" fmla="*/ 2452504 w 7099876"/>
              <a:gd name="connsiteY10037" fmla="*/ 343945 h 6802432"/>
              <a:gd name="connsiteX10038" fmla="*/ 2445779 w 7099876"/>
              <a:gd name="connsiteY10038" fmla="*/ 339689 h 6802432"/>
              <a:gd name="connsiteX10039" fmla="*/ 2403433 w 7099876"/>
              <a:gd name="connsiteY10039" fmla="*/ 296627 h 6802432"/>
              <a:gd name="connsiteX10040" fmla="*/ 2384606 w 7099876"/>
              <a:gd name="connsiteY10040" fmla="*/ 295547 h 6802432"/>
              <a:gd name="connsiteX10041" fmla="*/ 2408795 w 7099876"/>
              <a:gd name="connsiteY10041" fmla="*/ 343373 h 6802432"/>
              <a:gd name="connsiteX10042" fmla="*/ 2370470 w 7099876"/>
              <a:gd name="connsiteY10042" fmla="*/ 335370 h 6802432"/>
              <a:gd name="connsiteX10043" fmla="*/ 2371141 w 7099876"/>
              <a:gd name="connsiteY10043" fmla="*/ 341213 h 6802432"/>
              <a:gd name="connsiteX10044" fmla="*/ 2371812 w 7099876"/>
              <a:gd name="connsiteY10044" fmla="*/ 347056 h 6802432"/>
              <a:gd name="connsiteX10045" fmla="*/ 2391979 w 7099876"/>
              <a:gd name="connsiteY10045" fmla="*/ 359823 h 6802432"/>
              <a:gd name="connsiteX10046" fmla="*/ 2408795 w 7099876"/>
              <a:gd name="connsiteY10046" fmla="*/ 343373 h 6802432"/>
              <a:gd name="connsiteX10047" fmla="*/ 2463067 w 7099876"/>
              <a:gd name="connsiteY10047" fmla="*/ 350633 h 6802432"/>
              <a:gd name="connsiteX10048" fmla="*/ 2465948 w 7099876"/>
              <a:gd name="connsiteY10048" fmla="*/ 352457 h 6802432"/>
              <a:gd name="connsiteX10049" fmla="*/ 2465780 w 7099876"/>
              <a:gd name="connsiteY10049" fmla="*/ 350996 h 6802432"/>
              <a:gd name="connsiteX10050" fmla="*/ 2484774 w 7099876"/>
              <a:gd name="connsiteY10050" fmla="*/ 353537 h 6802432"/>
              <a:gd name="connsiteX10051" fmla="*/ 2487455 w 7099876"/>
              <a:gd name="connsiteY10051" fmla="*/ 376910 h 6802432"/>
              <a:gd name="connsiteX10052" fmla="*/ 2468629 w 7099876"/>
              <a:gd name="connsiteY10052" fmla="*/ 375829 h 6802432"/>
              <a:gd name="connsiteX10053" fmla="*/ 2467288 w 7099876"/>
              <a:gd name="connsiteY10053" fmla="*/ 364143 h 6802432"/>
              <a:gd name="connsiteX10054" fmla="*/ 2451142 w 7099876"/>
              <a:gd name="connsiteY10054" fmla="*/ 386436 h 6802432"/>
              <a:gd name="connsiteX10055" fmla="*/ 2492147 w 7099876"/>
              <a:gd name="connsiteY10055" fmla="*/ 417812 h 6802432"/>
              <a:gd name="connsiteX10056" fmla="*/ 2530472 w 7099876"/>
              <a:gd name="connsiteY10056" fmla="*/ 425816 h 6802432"/>
              <a:gd name="connsiteX10057" fmla="*/ 2527791 w 7099876"/>
              <a:gd name="connsiteY10057" fmla="*/ 402442 h 6802432"/>
              <a:gd name="connsiteX10058" fmla="*/ 2545277 w 7099876"/>
              <a:gd name="connsiteY10058" fmla="*/ 391836 h 6802432"/>
              <a:gd name="connsiteX10059" fmla="*/ 2566785 w 7099876"/>
              <a:gd name="connsiteY10059" fmla="*/ 416289 h 6802432"/>
              <a:gd name="connsiteX10060" fmla="*/ 2564104 w 7099876"/>
              <a:gd name="connsiteY10060" fmla="*/ 392915 h 6802432"/>
              <a:gd name="connsiteX10061" fmla="*/ 2583601 w 7099876"/>
              <a:gd name="connsiteY10061" fmla="*/ 399839 h 6802432"/>
              <a:gd name="connsiteX10062" fmla="*/ 2604440 w 7099876"/>
              <a:gd name="connsiteY10062" fmla="*/ 418448 h 6802432"/>
              <a:gd name="connsiteX10063" fmla="*/ 2622596 w 7099876"/>
              <a:gd name="connsiteY10063" fmla="*/ 413685 h 6802432"/>
              <a:gd name="connsiteX10064" fmla="*/ 2619915 w 7099876"/>
              <a:gd name="connsiteY10064" fmla="*/ 390313 h 6802432"/>
              <a:gd name="connsiteX10065" fmla="*/ 2640753 w 7099876"/>
              <a:gd name="connsiteY10065" fmla="*/ 408922 h 6802432"/>
              <a:gd name="connsiteX10066" fmla="*/ 2656899 w 7099876"/>
              <a:gd name="connsiteY10066" fmla="*/ 386630 h 6802432"/>
              <a:gd name="connsiteX10067" fmla="*/ 2654888 w 7099876"/>
              <a:gd name="connsiteY10067" fmla="*/ 369098 h 6802432"/>
              <a:gd name="connsiteX10068" fmla="*/ 2693211 w 7099876"/>
              <a:gd name="connsiteY10068" fmla="*/ 377101 h 6802432"/>
              <a:gd name="connsiteX10069" fmla="*/ 2733548 w 7099876"/>
              <a:gd name="connsiteY10069" fmla="*/ 402635 h 6802432"/>
              <a:gd name="connsiteX10070" fmla="*/ 2724470 w 7099876"/>
              <a:gd name="connsiteY10070" fmla="*/ 405016 h 6802432"/>
              <a:gd name="connsiteX10071" fmla="*/ 2717304 w 7099876"/>
              <a:gd name="connsiteY10071" fmla="*/ 406897 h 6802432"/>
              <a:gd name="connsiteX10072" fmla="*/ 2717040 w 7099876"/>
              <a:gd name="connsiteY10072" fmla="*/ 405994 h 6802432"/>
              <a:gd name="connsiteX10073" fmla="*/ 2721784 w 7099876"/>
              <a:gd name="connsiteY10073" fmla="*/ 401959 h 6802432"/>
              <a:gd name="connsiteX10074" fmla="*/ 2714050 w 7099876"/>
              <a:gd name="connsiteY10074" fmla="*/ 395712 h 6802432"/>
              <a:gd name="connsiteX10075" fmla="*/ 2717040 w 7099876"/>
              <a:gd name="connsiteY10075" fmla="*/ 405994 h 6802432"/>
              <a:gd name="connsiteX10076" fmla="*/ 2715389 w 7099876"/>
              <a:gd name="connsiteY10076" fmla="*/ 407397 h 6802432"/>
              <a:gd name="connsiteX10077" fmla="*/ 2717304 w 7099876"/>
              <a:gd name="connsiteY10077" fmla="*/ 406897 h 6802432"/>
              <a:gd name="connsiteX10078" fmla="*/ 2717912 w 7099876"/>
              <a:gd name="connsiteY10078" fmla="*/ 408994 h 6802432"/>
              <a:gd name="connsiteX10079" fmla="*/ 2734888 w 7099876"/>
              <a:gd name="connsiteY10079" fmla="*/ 414321 h 6802432"/>
              <a:gd name="connsiteX10080" fmla="*/ 2753720 w 7099876"/>
              <a:gd name="connsiteY10080" fmla="*/ 415400 h 6802432"/>
              <a:gd name="connsiteX10081" fmla="*/ 2736899 w 7099876"/>
              <a:gd name="connsiteY10081" fmla="*/ 431851 h 6802432"/>
              <a:gd name="connsiteX10082" fmla="*/ 2794724 w 7099876"/>
              <a:gd name="connsiteY10082" fmla="*/ 446778 h 6802432"/>
              <a:gd name="connsiteX10083" fmla="*/ 2754391 w 7099876"/>
              <a:gd name="connsiteY10083" fmla="*/ 421246 h 6802432"/>
              <a:gd name="connsiteX10084" fmla="*/ 2753720 w 7099876"/>
              <a:gd name="connsiteY10084" fmla="*/ 415400 h 6802432"/>
              <a:gd name="connsiteX10085" fmla="*/ 2753048 w 7099876"/>
              <a:gd name="connsiteY10085" fmla="*/ 409558 h 6802432"/>
              <a:gd name="connsiteX10086" fmla="*/ 2829027 w 7099876"/>
              <a:gd name="connsiteY10086" fmla="*/ 419721 h 6802432"/>
              <a:gd name="connsiteX10087" fmla="*/ 2826347 w 7099876"/>
              <a:gd name="connsiteY10087" fmla="*/ 396349 h 6802432"/>
              <a:gd name="connsiteX10088" fmla="*/ 2864671 w 7099876"/>
              <a:gd name="connsiteY10088" fmla="*/ 404352 h 6802432"/>
              <a:gd name="connsiteX10089" fmla="*/ 2884839 w 7099876"/>
              <a:gd name="connsiteY10089" fmla="*/ 417117 h 6802432"/>
              <a:gd name="connsiteX10090" fmla="*/ 2919140 w 7099876"/>
              <a:gd name="connsiteY10090" fmla="*/ 390062 h 6802432"/>
              <a:gd name="connsiteX10091" fmla="*/ 2862660 w 7099876"/>
              <a:gd name="connsiteY10091" fmla="*/ 386821 h 6802432"/>
              <a:gd name="connsiteX10092" fmla="*/ 2843832 w 7099876"/>
              <a:gd name="connsiteY10092" fmla="*/ 385741 h 6802432"/>
              <a:gd name="connsiteX10093" fmla="*/ 2843162 w 7099876"/>
              <a:gd name="connsiteY10093" fmla="*/ 379898 h 6802432"/>
              <a:gd name="connsiteX10094" fmla="*/ 2825005 w 7099876"/>
              <a:gd name="connsiteY10094" fmla="*/ 384662 h 6802432"/>
              <a:gd name="connsiteX10095" fmla="*/ 2822996 w 7099876"/>
              <a:gd name="connsiteY10095" fmla="*/ 367132 h 6802432"/>
              <a:gd name="connsiteX10096" fmla="*/ 2840481 w 7099876"/>
              <a:gd name="connsiteY10096" fmla="*/ 356525 h 6802432"/>
              <a:gd name="connsiteX10097" fmla="*/ 2858637 w 7099876"/>
              <a:gd name="connsiteY10097" fmla="*/ 351761 h 6802432"/>
              <a:gd name="connsiteX10098" fmla="*/ 2839141 w 7099876"/>
              <a:gd name="connsiteY10098" fmla="*/ 344839 h 6802432"/>
              <a:gd name="connsiteX10099" fmla="*/ 2857298 w 7099876"/>
              <a:gd name="connsiteY10099" fmla="*/ 340075 h 6802432"/>
              <a:gd name="connsiteX10100" fmla="*/ 2856628 w 7099876"/>
              <a:gd name="connsiteY10100" fmla="*/ 334233 h 6802432"/>
              <a:gd name="connsiteX10101" fmla="*/ 2877466 w 7099876"/>
              <a:gd name="connsiteY10101" fmla="*/ 352842 h 6802432"/>
              <a:gd name="connsiteX10102" fmla="*/ 2917801 w 7099876"/>
              <a:gd name="connsiteY10102" fmla="*/ 378376 h 6802432"/>
              <a:gd name="connsiteX10103" fmla="*/ 2935286 w 7099876"/>
              <a:gd name="connsiteY10103" fmla="*/ 367767 h 6802432"/>
              <a:gd name="connsiteX10104" fmla="*/ 2955455 w 7099876"/>
              <a:gd name="connsiteY10104" fmla="*/ 380535 h 6802432"/>
              <a:gd name="connsiteX10105" fmla="*/ 2994449 w 7099876"/>
              <a:gd name="connsiteY10105" fmla="*/ 394381 h 6802432"/>
              <a:gd name="connsiteX10106" fmla="*/ 2993779 w 7099876"/>
              <a:gd name="connsiteY10106" fmla="*/ 388537 h 6802432"/>
              <a:gd name="connsiteX10107" fmla="*/ 3011935 w 7099876"/>
              <a:gd name="connsiteY10107" fmla="*/ 383774 h 6802432"/>
              <a:gd name="connsiteX10108" fmla="*/ 3009924 w 7099876"/>
              <a:gd name="connsiteY10108" fmla="*/ 366245 h 6802432"/>
              <a:gd name="connsiteX10109" fmla="*/ 3030091 w 7099876"/>
              <a:gd name="connsiteY10109" fmla="*/ 379011 h 6802432"/>
              <a:gd name="connsiteX10110" fmla="*/ 3048248 w 7099876"/>
              <a:gd name="connsiteY10110" fmla="*/ 374247 h 6802432"/>
              <a:gd name="connsiteX10111" fmla="*/ 3067746 w 7099876"/>
              <a:gd name="connsiteY10111" fmla="*/ 381171 h 6802432"/>
              <a:gd name="connsiteX10112" fmla="*/ 3033444 w 7099876"/>
              <a:gd name="connsiteY10112" fmla="*/ 408228 h 6802432"/>
              <a:gd name="connsiteX10113" fmla="*/ 3014617 w 7099876"/>
              <a:gd name="connsiteY10113" fmla="*/ 407148 h 6802432"/>
              <a:gd name="connsiteX10114" fmla="*/ 3036795 w 7099876"/>
              <a:gd name="connsiteY10114" fmla="*/ 437444 h 6802432"/>
              <a:gd name="connsiteX10115" fmla="*/ 3018639 w 7099876"/>
              <a:gd name="connsiteY10115" fmla="*/ 442206 h 6802432"/>
              <a:gd name="connsiteX10116" fmla="*/ 3008723 w 7099876"/>
              <a:gd name="connsiteY10116" fmla="*/ 437285 h 6802432"/>
              <a:gd name="connsiteX10117" fmla="*/ 3004142 w 7099876"/>
              <a:gd name="connsiteY10117" fmla="*/ 431545 h 6802432"/>
              <a:gd name="connsiteX10118" fmla="*/ 3003975 w 7099876"/>
              <a:gd name="connsiteY10118" fmla="*/ 430088 h 6802432"/>
              <a:gd name="connsiteX10119" fmla="*/ 3002630 w 7099876"/>
              <a:gd name="connsiteY10119" fmla="*/ 429649 h 6802432"/>
              <a:gd name="connsiteX10120" fmla="*/ 2997801 w 7099876"/>
              <a:gd name="connsiteY10120" fmla="*/ 423597 h 6802432"/>
              <a:gd name="connsiteX10121" fmla="*/ 2996461 w 7099876"/>
              <a:gd name="connsiteY10121" fmla="*/ 411912 h 6802432"/>
              <a:gd name="connsiteX10122" fmla="*/ 2957465 w 7099876"/>
              <a:gd name="connsiteY10122" fmla="*/ 398065 h 6802432"/>
              <a:gd name="connsiteX10123" fmla="*/ 2978303 w 7099876"/>
              <a:gd name="connsiteY10123" fmla="*/ 416674 h 6802432"/>
              <a:gd name="connsiteX10124" fmla="*/ 2960147 w 7099876"/>
              <a:gd name="connsiteY10124" fmla="*/ 421437 h 6802432"/>
              <a:gd name="connsiteX10125" fmla="*/ 2960817 w 7099876"/>
              <a:gd name="connsiteY10125" fmla="*/ 427281 h 6802432"/>
              <a:gd name="connsiteX10126" fmla="*/ 2962827 w 7099876"/>
              <a:gd name="connsiteY10126" fmla="*/ 444811 h 6802432"/>
              <a:gd name="connsiteX10127" fmla="*/ 2944000 w 7099876"/>
              <a:gd name="connsiteY10127" fmla="*/ 443731 h 6802432"/>
              <a:gd name="connsiteX10128" fmla="*/ 2944671 w 7099876"/>
              <a:gd name="connsiteY10128" fmla="*/ 449573 h 6802432"/>
              <a:gd name="connsiteX10129" fmla="*/ 2925844 w 7099876"/>
              <a:gd name="connsiteY10129" fmla="*/ 448494 h 6802432"/>
              <a:gd name="connsiteX10130" fmla="*/ 2907017 w 7099876"/>
              <a:gd name="connsiteY10130" fmla="*/ 447413 h 6802432"/>
              <a:gd name="connsiteX10131" fmla="*/ 2851876 w 7099876"/>
              <a:gd name="connsiteY10131" fmla="*/ 455861 h 6802432"/>
              <a:gd name="connsiteX10132" fmla="*/ 2854420 w 7099876"/>
              <a:gd name="connsiteY10132" fmla="*/ 460401 h 6802432"/>
              <a:gd name="connsiteX10133" fmla="*/ 2845235 w 7099876"/>
              <a:gd name="connsiteY10133" fmla="*/ 459108 h 6802432"/>
              <a:gd name="connsiteX10134" fmla="*/ 2833720 w 7099876"/>
              <a:gd name="connsiteY10134" fmla="*/ 460624 h 6802432"/>
              <a:gd name="connsiteX10135" fmla="*/ 2818243 w 7099876"/>
              <a:gd name="connsiteY10135" fmla="*/ 488760 h 6802432"/>
              <a:gd name="connsiteX10136" fmla="*/ 2761763 w 7099876"/>
              <a:gd name="connsiteY10136" fmla="*/ 485520 h 6802432"/>
              <a:gd name="connsiteX10137" fmla="*/ 2842433 w 7099876"/>
              <a:gd name="connsiteY10137" fmla="*/ 536587 h 6802432"/>
              <a:gd name="connsiteX10138" fmla="*/ 2863270 w 7099876"/>
              <a:gd name="connsiteY10138" fmla="*/ 555197 h 6802432"/>
              <a:gd name="connsiteX10139" fmla="*/ 2880757 w 7099876"/>
              <a:gd name="connsiteY10139" fmla="*/ 544589 h 6802432"/>
              <a:gd name="connsiteX10140" fmla="*/ 2879417 w 7099876"/>
              <a:gd name="connsiteY10140" fmla="*/ 532902 h 6802432"/>
              <a:gd name="connsiteX10141" fmla="*/ 2860589 w 7099876"/>
              <a:gd name="connsiteY10141" fmla="*/ 531823 h 6802432"/>
              <a:gd name="connsiteX10142" fmla="*/ 2877407 w 7099876"/>
              <a:gd name="connsiteY10142" fmla="*/ 515374 h 6802432"/>
              <a:gd name="connsiteX10143" fmla="*/ 2914389 w 7099876"/>
              <a:gd name="connsiteY10143" fmla="*/ 511690 h 6802432"/>
              <a:gd name="connsiteX10144" fmla="*/ 2913049 w 7099876"/>
              <a:gd name="connsiteY10144" fmla="*/ 500004 h 6802432"/>
              <a:gd name="connsiteX10145" fmla="*/ 2932547 w 7099876"/>
              <a:gd name="connsiteY10145" fmla="*/ 506927 h 6802432"/>
              <a:gd name="connsiteX10146" fmla="*/ 2973552 w 7099876"/>
              <a:gd name="connsiteY10146" fmla="*/ 538303 h 6802432"/>
              <a:gd name="connsiteX10147" fmla="*/ 2937239 w 7099876"/>
              <a:gd name="connsiteY10147" fmla="*/ 547830 h 6802432"/>
              <a:gd name="connsiteX10148" fmla="*/ 2958747 w 7099876"/>
              <a:gd name="connsiteY10148" fmla="*/ 572283 h 6802432"/>
              <a:gd name="connsiteX10149" fmla="*/ 2977574 w 7099876"/>
              <a:gd name="connsiteY10149" fmla="*/ 573362 h 6802432"/>
              <a:gd name="connsiteX10150" fmla="*/ 2976232 w 7099876"/>
              <a:gd name="connsiteY10150" fmla="*/ 561676 h 6802432"/>
              <a:gd name="connsiteX10151" fmla="*/ 2997742 w 7099876"/>
              <a:gd name="connsiteY10151" fmla="*/ 586130 h 6802432"/>
              <a:gd name="connsiteX10152" fmla="*/ 3015229 w 7099876"/>
              <a:gd name="connsiteY10152" fmla="*/ 575523 h 6802432"/>
              <a:gd name="connsiteX10153" fmla="*/ 3034055 w 7099876"/>
              <a:gd name="connsiteY10153" fmla="*/ 576603 h 6802432"/>
              <a:gd name="connsiteX10154" fmla="*/ 3031373 w 7099876"/>
              <a:gd name="connsiteY10154" fmla="*/ 553229 h 6802432"/>
              <a:gd name="connsiteX10155" fmla="*/ 3072379 w 7099876"/>
              <a:gd name="connsiteY10155" fmla="*/ 584607 h 6802432"/>
              <a:gd name="connsiteX10156" fmla="*/ 3054892 w 7099876"/>
              <a:gd name="connsiteY10156" fmla="*/ 595212 h 6802432"/>
              <a:gd name="connsiteX10157" fmla="*/ 3080423 w 7099876"/>
              <a:gd name="connsiteY10157" fmla="*/ 654726 h 6802432"/>
              <a:gd name="connsiteX10158" fmla="*/ 3099250 w 7099876"/>
              <a:gd name="connsiteY10158" fmla="*/ 655805 h 6802432"/>
              <a:gd name="connsiteX10159" fmla="*/ 3100590 w 7099876"/>
              <a:gd name="connsiteY10159" fmla="*/ 667492 h 6802432"/>
              <a:gd name="connsiteX10160" fmla="*/ 3176569 w 7099876"/>
              <a:gd name="connsiteY10160" fmla="*/ 677654 h 6802432"/>
              <a:gd name="connsiteX10161" fmla="*/ 3212212 w 7099876"/>
              <a:gd name="connsiteY10161" fmla="*/ 662283 h 6802432"/>
              <a:gd name="connsiteX10162" fmla="*/ 3233050 w 7099876"/>
              <a:gd name="connsiteY10162" fmla="*/ 680894 h 6802432"/>
              <a:gd name="connsiteX10163" fmla="*/ 3214893 w 7099876"/>
              <a:gd name="connsiteY10163" fmla="*/ 685657 h 6802432"/>
              <a:gd name="connsiteX10164" fmla="*/ 3214223 w 7099876"/>
              <a:gd name="connsiteY10164" fmla="*/ 679814 h 6802432"/>
              <a:gd name="connsiteX10165" fmla="*/ 3177239 w 7099876"/>
              <a:gd name="connsiteY10165" fmla="*/ 683498 h 6802432"/>
              <a:gd name="connsiteX10166" fmla="*/ 3160423 w 7099876"/>
              <a:gd name="connsiteY10166" fmla="*/ 699948 h 6802432"/>
              <a:gd name="connsiteX10167" fmla="*/ 3163774 w 7099876"/>
              <a:gd name="connsiteY10167" fmla="*/ 729165 h 6802432"/>
              <a:gd name="connsiteX10168" fmla="*/ 3142936 w 7099876"/>
              <a:gd name="connsiteY10168" fmla="*/ 710555 h 6802432"/>
              <a:gd name="connsiteX10169" fmla="*/ 3088466 w 7099876"/>
              <a:gd name="connsiteY10169" fmla="*/ 724844 h 6802432"/>
              <a:gd name="connsiteX10170" fmla="*/ 3089137 w 7099876"/>
              <a:gd name="connsiteY10170" fmla="*/ 730688 h 6802432"/>
              <a:gd name="connsiteX10171" fmla="*/ 3127460 w 7099876"/>
              <a:gd name="connsiteY10171" fmla="*/ 738690 h 6802432"/>
              <a:gd name="connsiteX10172" fmla="*/ 3129473 w 7099876"/>
              <a:gd name="connsiteY10172" fmla="*/ 756220 h 6802432"/>
              <a:gd name="connsiteX10173" fmla="*/ 3131483 w 7099876"/>
              <a:gd name="connsiteY10173" fmla="*/ 773752 h 6802432"/>
              <a:gd name="connsiteX10174" fmla="*/ 3094500 w 7099876"/>
              <a:gd name="connsiteY10174" fmla="*/ 777435 h 6802432"/>
              <a:gd name="connsiteX10175" fmla="*/ 3096510 w 7099876"/>
              <a:gd name="connsiteY10175" fmla="*/ 794963 h 6802432"/>
              <a:gd name="connsiteX10176" fmla="*/ 3109507 w 7099876"/>
              <a:gd name="connsiteY10176" fmla="*/ 799579 h 6802432"/>
              <a:gd name="connsiteX10177" fmla="*/ 3111899 w 7099876"/>
              <a:gd name="connsiteY10177" fmla="*/ 802297 h 6802432"/>
              <a:gd name="connsiteX10178" fmla="*/ 3079023 w 7099876"/>
              <a:gd name="connsiteY10178" fmla="*/ 805570 h 6802432"/>
              <a:gd name="connsiteX10179" fmla="*/ 3038018 w 7099876"/>
              <a:gd name="connsiteY10179" fmla="*/ 774194 h 6802432"/>
              <a:gd name="connsiteX10180" fmla="*/ 3019190 w 7099876"/>
              <a:gd name="connsiteY10180" fmla="*/ 773115 h 6802432"/>
              <a:gd name="connsiteX10181" fmla="*/ 2980867 w 7099876"/>
              <a:gd name="connsiteY10181" fmla="*/ 765111 h 6802432"/>
              <a:gd name="connsiteX10182" fmla="*/ 2960699 w 7099876"/>
              <a:gd name="connsiteY10182" fmla="*/ 752344 h 6802432"/>
              <a:gd name="connsiteX10183" fmla="*/ 2980867 w 7099876"/>
              <a:gd name="connsiteY10183" fmla="*/ 765111 h 6802432"/>
              <a:gd name="connsiteX10184" fmla="*/ 3001034 w 7099876"/>
              <a:gd name="connsiteY10184" fmla="*/ 777878 h 6802432"/>
              <a:gd name="connsiteX10185" fmla="*/ 3002375 w 7099876"/>
              <a:gd name="connsiteY10185" fmla="*/ 789563 h 6802432"/>
              <a:gd name="connsiteX10186" fmla="*/ 2963379 w 7099876"/>
              <a:gd name="connsiteY10186" fmla="*/ 775717 h 6802432"/>
              <a:gd name="connsiteX10187" fmla="*/ 2946565 w 7099876"/>
              <a:gd name="connsiteY10187" fmla="*/ 792167 h 6802432"/>
              <a:gd name="connsiteX10188" fmla="*/ 2968743 w 7099876"/>
              <a:gd name="connsiteY10188" fmla="*/ 822465 h 6802432"/>
              <a:gd name="connsiteX10189" fmla="*/ 2987569 w 7099876"/>
              <a:gd name="connsiteY10189" fmla="*/ 823545 h 6802432"/>
              <a:gd name="connsiteX10190" fmla="*/ 2967402 w 7099876"/>
              <a:gd name="connsiteY10190" fmla="*/ 810777 h 6802432"/>
              <a:gd name="connsiteX10191" fmla="*/ 3006397 w 7099876"/>
              <a:gd name="connsiteY10191" fmla="*/ 824625 h 6802432"/>
              <a:gd name="connsiteX10192" fmla="*/ 3044721 w 7099876"/>
              <a:gd name="connsiteY10192" fmla="*/ 832627 h 6802432"/>
              <a:gd name="connsiteX10193" fmla="*/ 3064218 w 7099876"/>
              <a:gd name="connsiteY10193" fmla="*/ 839550 h 6802432"/>
              <a:gd name="connsiteX10194" fmla="*/ 3101873 w 7099876"/>
              <a:gd name="connsiteY10194" fmla="*/ 841710 h 6802432"/>
              <a:gd name="connsiteX10195" fmla="*/ 3123381 w 7099876"/>
              <a:gd name="connsiteY10195" fmla="*/ 866164 h 6802432"/>
              <a:gd name="connsiteX10196" fmla="*/ 3087067 w 7099876"/>
              <a:gd name="connsiteY10196" fmla="*/ 875690 h 6802432"/>
              <a:gd name="connsiteX10197" fmla="*/ 3088408 w 7099876"/>
              <a:gd name="connsiteY10197" fmla="*/ 887377 h 6802432"/>
              <a:gd name="connsiteX10198" fmla="*/ 3068911 w 7099876"/>
              <a:gd name="connsiteY10198" fmla="*/ 880453 h 6802432"/>
              <a:gd name="connsiteX10199" fmla="*/ 3052094 w 7099876"/>
              <a:gd name="connsiteY10199" fmla="*/ 896902 h 6802432"/>
              <a:gd name="connsiteX10200" fmla="*/ 3091760 w 7099876"/>
              <a:gd name="connsiteY10200" fmla="*/ 916592 h 6802432"/>
              <a:gd name="connsiteX10201" fmla="*/ 3054106 w 7099876"/>
              <a:gd name="connsiteY10201" fmla="*/ 914433 h 6802432"/>
              <a:gd name="connsiteX10202" fmla="*/ 3034608 w 7099876"/>
              <a:gd name="connsiteY10202" fmla="*/ 907510 h 6802432"/>
              <a:gd name="connsiteX10203" fmla="*/ 2997624 w 7099876"/>
              <a:gd name="connsiteY10203" fmla="*/ 911193 h 6802432"/>
              <a:gd name="connsiteX10204" fmla="*/ 2996954 w 7099876"/>
              <a:gd name="connsiteY10204" fmla="*/ 905350 h 6802432"/>
              <a:gd name="connsiteX10205" fmla="*/ 2980138 w 7099876"/>
              <a:gd name="connsiteY10205" fmla="*/ 921800 h 6802432"/>
              <a:gd name="connsiteX10206" fmla="*/ 3021144 w 7099876"/>
              <a:gd name="connsiteY10206" fmla="*/ 953176 h 6802432"/>
              <a:gd name="connsiteX10207" fmla="*/ 3039970 w 7099876"/>
              <a:gd name="connsiteY10207" fmla="*/ 954257 h 6802432"/>
              <a:gd name="connsiteX10208" fmla="*/ 3056786 w 7099876"/>
              <a:gd name="connsiteY10208" fmla="*/ 937805 h 6802432"/>
              <a:gd name="connsiteX10209" fmla="*/ 3037288 w 7099876"/>
              <a:gd name="connsiteY10209" fmla="*/ 930883 h 6802432"/>
              <a:gd name="connsiteX10210" fmla="*/ 3036619 w 7099876"/>
              <a:gd name="connsiteY10210" fmla="*/ 925040 h 6802432"/>
              <a:gd name="connsiteX10211" fmla="*/ 3056115 w 7099876"/>
              <a:gd name="connsiteY10211" fmla="*/ 931963 h 6802432"/>
              <a:gd name="connsiteX10212" fmla="*/ 3076284 w 7099876"/>
              <a:gd name="connsiteY10212" fmla="*/ 944730 h 6802432"/>
              <a:gd name="connsiteX10213" fmla="*/ 3075613 w 7099876"/>
              <a:gd name="connsiteY10213" fmla="*/ 938887 h 6802432"/>
              <a:gd name="connsiteX10214" fmla="*/ 3095111 w 7099876"/>
              <a:gd name="connsiteY10214" fmla="*/ 945810 h 6802432"/>
              <a:gd name="connsiteX10215" fmla="*/ 3117959 w 7099876"/>
              <a:gd name="connsiteY10215" fmla="*/ 981948 h 6802432"/>
              <a:gd name="connsiteX10216" fmla="*/ 3156955 w 7099876"/>
              <a:gd name="connsiteY10216" fmla="*/ 995796 h 6802432"/>
              <a:gd name="connsiteX10217" fmla="*/ 3175781 w 7099876"/>
              <a:gd name="connsiteY10217" fmla="*/ 996876 h 6802432"/>
              <a:gd name="connsiteX10218" fmla="*/ 3172430 w 7099876"/>
              <a:gd name="connsiteY10218" fmla="*/ 967659 h 6802432"/>
              <a:gd name="connsiteX10219" fmla="*/ 3135446 w 7099876"/>
              <a:gd name="connsiteY10219" fmla="*/ 971343 h 6802432"/>
              <a:gd name="connsiteX10220" fmla="*/ 3152932 w 7099876"/>
              <a:gd name="connsiteY10220" fmla="*/ 960736 h 6802432"/>
              <a:gd name="connsiteX10221" fmla="*/ 3189916 w 7099876"/>
              <a:gd name="connsiteY10221" fmla="*/ 957052 h 6802432"/>
              <a:gd name="connsiteX10222" fmla="*/ 3167067 w 7099876"/>
              <a:gd name="connsiteY10222" fmla="*/ 920912 h 6802432"/>
              <a:gd name="connsiteX10223" fmla="*/ 3185894 w 7099876"/>
              <a:gd name="connsiteY10223" fmla="*/ 921992 h 6802432"/>
              <a:gd name="connsiteX10224" fmla="*/ 3186565 w 7099876"/>
              <a:gd name="connsiteY10224" fmla="*/ 927837 h 6802432"/>
              <a:gd name="connsiteX10225" fmla="*/ 3187235 w 7099876"/>
              <a:gd name="connsiteY10225" fmla="*/ 933679 h 6802432"/>
              <a:gd name="connsiteX10226" fmla="*/ 3206733 w 7099876"/>
              <a:gd name="connsiteY10226" fmla="*/ 940602 h 6802432"/>
              <a:gd name="connsiteX10227" fmla="*/ 3224889 w 7099876"/>
              <a:gd name="connsiteY10227" fmla="*/ 935839 h 6802432"/>
              <a:gd name="connsiteX10228" fmla="*/ 3282710 w 7099876"/>
              <a:gd name="connsiteY10228" fmla="*/ 950765 h 6802432"/>
              <a:gd name="connsiteX10229" fmla="*/ 3285390 w 7099876"/>
              <a:gd name="connsiteY10229" fmla="*/ 974138 h 6802432"/>
              <a:gd name="connsiteX10230" fmla="*/ 3286061 w 7099876"/>
              <a:gd name="connsiteY10230" fmla="*/ 979982 h 6802432"/>
              <a:gd name="connsiteX10231" fmla="*/ 3327067 w 7099876"/>
              <a:gd name="connsiteY10231" fmla="*/ 1011358 h 6802432"/>
              <a:gd name="connsiteX10232" fmla="*/ 3308241 w 7099876"/>
              <a:gd name="connsiteY10232" fmla="*/ 1010278 h 6802432"/>
              <a:gd name="connsiteX10233" fmla="*/ 3346564 w 7099876"/>
              <a:gd name="connsiteY10233" fmla="*/ 1018281 h 6802432"/>
              <a:gd name="connsiteX10234" fmla="*/ 3366732 w 7099876"/>
              <a:gd name="connsiteY10234" fmla="*/ 1031048 h 6802432"/>
              <a:gd name="connsiteX10235" fmla="*/ 3368073 w 7099876"/>
              <a:gd name="connsiteY10235" fmla="*/ 1042734 h 6802432"/>
              <a:gd name="connsiteX10236" fmla="*/ 3387570 w 7099876"/>
              <a:gd name="connsiteY10236" fmla="*/ 1049657 h 6802432"/>
              <a:gd name="connsiteX10237" fmla="*/ 3374776 w 7099876"/>
              <a:gd name="connsiteY10237" fmla="*/ 1101167 h 6802432"/>
              <a:gd name="connsiteX10238" fmla="*/ 3394943 w 7099876"/>
              <a:gd name="connsiteY10238" fmla="*/ 1113933 h 6802432"/>
              <a:gd name="connsiteX10239" fmla="*/ 3413771 w 7099876"/>
              <a:gd name="connsiteY10239" fmla="*/ 1115013 h 6802432"/>
              <a:gd name="connsiteX10240" fmla="*/ 3414440 w 7099876"/>
              <a:gd name="connsiteY10240" fmla="*/ 1120857 h 6802432"/>
              <a:gd name="connsiteX10241" fmla="*/ 3395615 w 7099876"/>
              <a:gd name="connsiteY10241" fmla="*/ 1119778 h 6802432"/>
              <a:gd name="connsiteX10242" fmla="*/ 3396955 w 7099876"/>
              <a:gd name="connsiteY10242" fmla="*/ 1131463 h 6802432"/>
              <a:gd name="connsiteX10243" fmla="*/ 3339803 w 7099876"/>
              <a:gd name="connsiteY10243" fmla="*/ 1122380 h 6802432"/>
              <a:gd name="connsiteX10244" fmla="*/ 3320976 w 7099876"/>
              <a:gd name="connsiteY10244" fmla="*/ 1121301 h 6802432"/>
              <a:gd name="connsiteX10245" fmla="*/ 3320306 w 7099876"/>
              <a:gd name="connsiteY10245" fmla="*/ 1115459 h 6802432"/>
              <a:gd name="connsiteX10246" fmla="*/ 3300808 w 7099876"/>
              <a:gd name="connsiteY10246" fmla="*/ 1108533 h 6802432"/>
              <a:gd name="connsiteX10247" fmla="*/ 3300138 w 7099876"/>
              <a:gd name="connsiteY10247" fmla="*/ 1102691 h 6802432"/>
              <a:gd name="connsiteX10248" fmla="*/ 3299468 w 7099876"/>
              <a:gd name="connsiteY10248" fmla="*/ 1096848 h 6802432"/>
              <a:gd name="connsiteX10249" fmla="*/ 3279971 w 7099876"/>
              <a:gd name="connsiteY10249" fmla="*/ 1089925 h 6802432"/>
              <a:gd name="connsiteX10250" fmla="*/ 3279299 w 7099876"/>
              <a:gd name="connsiteY10250" fmla="*/ 1084081 h 6802432"/>
              <a:gd name="connsiteX10251" fmla="*/ 3298797 w 7099876"/>
              <a:gd name="connsiteY10251" fmla="*/ 1091004 h 6802432"/>
              <a:gd name="connsiteX10252" fmla="*/ 3298128 w 7099876"/>
              <a:gd name="connsiteY10252" fmla="*/ 1085161 h 6802432"/>
              <a:gd name="connsiteX10253" fmla="*/ 3297458 w 7099876"/>
              <a:gd name="connsiteY10253" fmla="*/ 1079319 h 6802432"/>
              <a:gd name="connsiteX10254" fmla="*/ 3275949 w 7099876"/>
              <a:gd name="connsiteY10254" fmla="*/ 1054866 h 6802432"/>
              <a:gd name="connsiteX10255" fmla="*/ 3237624 w 7099876"/>
              <a:gd name="connsiteY10255" fmla="*/ 1046861 h 6802432"/>
              <a:gd name="connsiteX10256" fmla="*/ 3277290 w 7099876"/>
              <a:gd name="connsiteY10256" fmla="*/ 1066551 h 6802432"/>
              <a:gd name="connsiteX10257" fmla="*/ 3222148 w 7099876"/>
              <a:gd name="connsiteY10257" fmla="*/ 1074999 h 6802432"/>
              <a:gd name="connsiteX10258" fmla="*/ 3184831 w 7099876"/>
              <a:gd name="connsiteY10258" fmla="*/ 1075760 h 6802432"/>
              <a:gd name="connsiteX10259" fmla="*/ 3203322 w 7099876"/>
              <a:gd name="connsiteY10259" fmla="*/ 1073918 h 6802432"/>
              <a:gd name="connsiteX10260" fmla="*/ 3199970 w 7099876"/>
              <a:gd name="connsiteY10260" fmla="*/ 1044701 h 6802432"/>
              <a:gd name="connsiteX10261" fmla="*/ 3182484 w 7099876"/>
              <a:gd name="connsiteY10261" fmla="*/ 1055309 h 6802432"/>
              <a:gd name="connsiteX10262" fmla="*/ 3123323 w 7099876"/>
              <a:gd name="connsiteY10262" fmla="*/ 1028695 h 6802432"/>
              <a:gd name="connsiteX10263" fmla="*/ 3102485 w 7099876"/>
              <a:gd name="connsiteY10263" fmla="*/ 1010087 h 6802432"/>
              <a:gd name="connsiteX10264" fmla="*/ 3101143 w 7099876"/>
              <a:gd name="connsiteY10264" fmla="*/ 998398 h 6802432"/>
              <a:gd name="connsiteX10265" fmla="*/ 3062149 w 7099876"/>
              <a:gd name="connsiteY10265" fmla="*/ 984552 h 6802432"/>
              <a:gd name="connsiteX10266" fmla="*/ 3028517 w 7099876"/>
              <a:gd name="connsiteY10266" fmla="*/ 1017453 h 6802432"/>
              <a:gd name="connsiteX10267" fmla="*/ 2989521 w 7099876"/>
              <a:gd name="connsiteY10267" fmla="*/ 1003606 h 6802432"/>
              <a:gd name="connsiteX10268" fmla="*/ 2994214 w 7099876"/>
              <a:gd name="connsiteY10268" fmla="*/ 1044509 h 6802432"/>
              <a:gd name="connsiteX10269" fmla="*/ 3010359 w 7099876"/>
              <a:gd name="connsiteY10269" fmla="*/ 1022215 h 6802432"/>
              <a:gd name="connsiteX10270" fmla="*/ 3030526 w 7099876"/>
              <a:gd name="connsiteY10270" fmla="*/ 1034982 h 6802432"/>
              <a:gd name="connsiteX10271" fmla="*/ 3049355 w 7099876"/>
              <a:gd name="connsiteY10271" fmla="*/ 1036061 h 6802432"/>
              <a:gd name="connsiteX10272" fmla="*/ 3050695 w 7099876"/>
              <a:gd name="connsiteY10272" fmla="*/ 1047749 h 6802432"/>
              <a:gd name="connsiteX10273" fmla="*/ 3032539 w 7099876"/>
              <a:gd name="connsiteY10273" fmla="*/ 1052512 h 6802432"/>
              <a:gd name="connsiteX10274" fmla="*/ 3090359 w 7099876"/>
              <a:gd name="connsiteY10274" fmla="*/ 1067440 h 6802432"/>
              <a:gd name="connsiteX10275" fmla="*/ 3111198 w 7099876"/>
              <a:gd name="connsiteY10275" fmla="*/ 1086049 h 6802432"/>
              <a:gd name="connsiteX10276" fmla="*/ 3130025 w 7099876"/>
              <a:gd name="connsiteY10276" fmla="*/ 1087128 h 6802432"/>
              <a:gd name="connsiteX10277" fmla="*/ 3150192 w 7099876"/>
              <a:gd name="connsiteY10277" fmla="*/ 1099894 h 6802432"/>
              <a:gd name="connsiteX10278" fmla="*/ 3169689 w 7099876"/>
              <a:gd name="connsiteY10278" fmla="*/ 1106819 h 6802432"/>
              <a:gd name="connsiteX10279" fmla="*/ 3150862 w 7099876"/>
              <a:gd name="connsiteY10279" fmla="*/ 1105738 h 6802432"/>
              <a:gd name="connsiteX10280" fmla="*/ 3132035 w 7099876"/>
              <a:gd name="connsiteY10280" fmla="*/ 1104658 h 6802432"/>
              <a:gd name="connsiteX10281" fmla="*/ 3134046 w 7099876"/>
              <a:gd name="connsiteY10281" fmla="*/ 1122188 h 6802432"/>
              <a:gd name="connsiteX10282" fmla="*/ 3191198 w 7099876"/>
              <a:gd name="connsiteY10282" fmla="*/ 1131272 h 6802432"/>
              <a:gd name="connsiteX10283" fmla="*/ 3191868 w 7099876"/>
              <a:gd name="connsiteY10283" fmla="*/ 1137116 h 6802432"/>
              <a:gd name="connsiteX10284" fmla="*/ 3134717 w 7099876"/>
              <a:gd name="connsiteY10284" fmla="*/ 1128032 h 6802432"/>
              <a:gd name="connsiteX10285" fmla="*/ 3155555 w 7099876"/>
              <a:gd name="connsiteY10285" fmla="*/ 1146641 h 6802432"/>
              <a:gd name="connsiteX10286" fmla="*/ 3119241 w 7099876"/>
              <a:gd name="connsiteY10286" fmla="*/ 1156167 h 6802432"/>
              <a:gd name="connsiteX10287" fmla="*/ 3140078 w 7099876"/>
              <a:gd name="connsiteY10287" fmla="*/ 1174778 h 6802432"/>
              <a:gd name="connsiteX10288" fmla="*/ 3158906 w 7099876"/>
              <a:gd name="connsiteY10288" fmla="*/ 1175857 h 6802432"/>
              <a:gd name="connsiteX10289" fmla="*/ 3177063 w 7099876"/>
              <a:gd name="connsiteY10289" fmla="*/ 1171094 h 6802432"/>
              <a:gd name="connsiteX10290" fmla="*/ 3177733 w 7099876"/>
              <a:gd name="connsiteY10290" fmla="*/ 1176938 h 6802432"/>
              <a:gd name="connsiteX10291" fmla="*/ 3196560 w 7099876"/>
              <a:gd name="connsiteY10291" fmla="*/ 1178017 h 6802432"/>
              <a:gd name="connsiteX10292" fmla="*/ 3197231 w 7099876"/>
              <a:gd name="connsiteY10292" fmla="*/ 1183859 h 6802432"/>
              <a:gd name="connsiteX10293" fmla="*/ 3235554 w 7099876"/>
              <a:gd name="connsiteY10293" fmla="*/ 1191863 h 6802432"/>
              <a:gd name="connsiteX10294" fmla="*/ 3212707 w 7099876"/>
              <a:gd name="connsiteY10294" fmla="*/ 1155724 h 6802432"/>
              <a:gd name="connsiteX10295" fmla="*/ 3208683 w 7099876"/>
              <a:gd name="connsiteY10295" fmla="*/ 1120664 h 6802432"/>
              <a:gd name="connsiteX10296" fmla="*/ 3187176 w 7099876"/>
              <a:gd name="connsiteY10296" fmla="*/ 1096211 h 6802432"/>
              <a:gd name="connsiteX10297" fmla="*/ 3224159 w 7099876"/>
              <a:gd name="connsiteY10297" fmla="*/ 1092528 h 6802432"/>
              <a:gd name="connsiteX10298" fmla="*/ 3222819 w 7099876"/>
              <a:gd name="connsiteY10298" fmla="*/ 1080842 h 6802432"/>
              <a:gd name="connsiteX10299" fmla="*/ 3241646 w 7099876"/>
              <a:gd name="connsiteY10299" fmla="*/ 1081921 h 6802432"/>
              <a:gd name="connsiteX10300" fmla="*/ 3265165 w 7099876"/>
              <a:gd name="connsiteY10300" fmla="*/ 1123903 h 6802432"/>
              <a:gd name="connsiteX10301" fmla="*/ 3266506 w 7099876"/>
              <a:gd name="connsiteY10301" fmla="*/ 1135591 h 6802432"/>
              <a:gd name="connsiteX10302" fmla="*/ 3324998 w 7099876"/>
              <a:gd name="connsiteY10302" fmla="*/ 1156360 h 6802432"/>
              <a:gd name="connsiteX10303" fmla="*/ 3290025 w 7099876"/>
              <a:gd name="connsiteY10303" fmla="*/ 1177574 h 6802432"/>
              <a:gd name="connsiteX10304" fmla="*/ 3249690 w 7099876"/>
              <a:gd name="connsiteY10304" fmla="*/ 1152041 h 6802432"/>
              <a:gd name="connsiteX10305" fmla="*/ 3253041 w 7099876"/>
              <a:gd name="connsiteY10305" fmla="*/ 1181257 h 6802432"/>
              <a:gd name="connsiteX10306" fmla="*/ 3271198 w 7099876"/>
              <a:gd name="connsiteY10306" fmla="*/ 1176494 h 6802432"/>
              <a:gd name="connsiteX10307" fmla="*/ 3273880 w 7099876"/>
              <a:gd name="connsiteY10307" fmla="*/ 1199868 h 6802432"/>
              <a:gd name="connsiteX10308" fmla="*/ 3313544 w 7099876"/>
              <a:gd name="connsiteY10308" fmla="*/ 1219556 h 6802432"/>
              <a:gd name="connsiteX10309" fmla="*/ 3332371 w 7099876"/>
              <a:gd name="connsiteY10309" fmla="*/ 1220636 h 6802432"/>
              <a:gd name="connsiteX10310" fmla="*/ 3333712 w 7099876"/>
              <a:gd name="connsiteY10310" fmla="*/ 1232322 h 6802432"/>
              <a:gd name="connsiteX10311" fmla="*/ 3373377 w 7099876"/>
              <a:gd name="connsiteY10311" fmla="*/ 1252014 h 6802432"/>
              <a:gd name="connsiteX10312" fmla="*/ 3411031 w 7099876"/>
              <a:gd name="connsiteY10312" fmla="*/ 1254173 h 6802432"/>
              <a:gd name="connsiteX10313" fmla="*/ 3415723 w 7099876"/>
              <a:gd name="connsiteY10313" fmla="*/ 1295075 h 6802432"/>
              <a:gd name="connsiteX10314" fmla="*/ 3355890 w 7099876"/>
              <a:gd name="connsiteY10314" fmla="*/ 1262620 h 6802432"/>
              <a:gd name="connsiteX10315" fmla="*/ 3299409 w 7099876"/>
              <a:gd name="connsiteY10315" fmla="*/ 1259380 h 6802432"/>
              <a:gd name="connsiteX10316" fmla="*/ 3298740 w 7099876"/>
              <a:gd name="connsiteY10316" fmla="*/ 1253536 h 6802432"/>
              <a:gd name="connsiteX10317" fmla="*/ 3297398 w 7099876"/>
              <a:gd name="connsiteY10317" fmla="*/ 1241850 h 6802432"/>
              <a:gd name="connsiteX10318" fmla="*/ 3296057 w 7099876"/>
              <a:gd name="connsiteY10318" fmla="*/ 1230162 h 6802432"/>
              <a:gd name="connsiteX10319" fmla="*/ 3257733 w 7099876"/>
              <a:gd name="connsiteY10319" fmla="*/ 1222161 h 6802432"/>
              <a:gd name="connsiteX10320" fmla="*/ 3258403 w 7099876"/>
              <a:gd name="connsiteY10320" fmla="*/ 1228003 h 6802432"/>
              <a:gd name="connsiteX10321" fmla="*/ 3219409 w 7099876"/>
              <a:gd name="connsiteY10321" fmla="*/ 1214156 h 6802432"/>
              <a:gd name="connsiteX10322" fmla="*/ 3216962 w 7099876"/>
              <a:gd name="connsiteY10322" fmla="*/ 1233608 h 6802432"/>
              <a:gd name="connsiteX10323" fmla="*/ 3236364 w 7099876"/>
              <a:gd name="connsiteY10323" fmla="*/ 1246409 h 6802432"/>
              <a:gd name="connsiteX10324" fmla="*/ 3234860 w 7099876"/>
              <a:gd name="connsiteY10324" fmla="*/ 1246970 h 6802432"/>
              <a:gd name="connsiteX10325" fmla="*/ 3242257 w 7099876"/>
              <a:gd name="connsiteY10325" fmla="*/ 1250296 h 6802432"/>
              <a:gd name="connsiteX10326" fmla="*/ 3236364 w 7099876"/>
              <a:gd name="connsiteY10326" fmla="*/ 1246409 h 6802432"/>
              <a:gd name="connsiteX10327" fmla="*/ 3241588 w 7099876"/>
              <a:gd name="connsiteY10327" fmla="*/ 1244453 h 6802432"/>
              <a:gd name="connsiteX10328" fmla="*/ 3261754 w 7099876"/>
              <a:gd name="connsiteY10328" fmla="*/ 1257221 h 6802432"/>
              <a:gd name="connsiteX10329" fmla="*/ 3280583 w 7099876"/>
              <a:gd name="connsiteY10329" fmla="*/ 1258301 h 6802432"/>
              <a:gd name="connsiteX10330" fmla="*/ 3281252 w 7099876"/>
              <a:gd name="connsiteY10330" fmla="*/ 1264143 h 6802432"/>
              <a:gd name="connsiteX10331" fmla="*/ 3263766 w 7099876"/>
              <a:gd name="connsiteY10331" fmla="*/ 1274749 h 6802432"/>
              <a:gd name="connsiteX10332" fmla="*/ 3325610 w 7099876"/>
              <a:gd name="connsiteY10332" fmla="*/ 1324736 h 6802432"/>
              <a:gd name="connsiteX10333" fmla="*/ 3326279 w 7099876"/>
              <a:gd name="connsiteY10333" fmla="*/ 1330579 h 6802432"/>
              <a:gd name="connsiteX10334" fmla="*/ 3344437 w 7099876"/>
              <a:gd name="connsiteY10334" fmla="*/ 1325816 h 6802432"/>
              <a:gd name="connsiteX10335" fmla="*/ 3363264 w 7099876"/>
              <a:gd name="connsiteY10335" fmla="*/ 1326897 h 6802432"/>
              <a:gd name="connsiteX10336" fmla="*/ 3363933 w 7099876"/>
              <a:gd name="connsiteY10336" fmla="*/ 1332739 h 6802432"/>
              <a:gd name="connsiteX10337" fmla="*/ 3345106 w 7099876"/>
              <a:gd name="connsiteY10337" fmla="*/ 1331659 h 6802432"/>
              <a:gd name="connsiteX10338" fmla="*/ 3326950 w 7099876"/>
              <a:gd name="connsiteY10338" fmla="*/ 1336423 h 6802432"/>
              <a:gd name="connsiteX10339" fmla="*/ 3347788 w 7099876"/>
              <a:gd name="connsiteY10339" fmla="*/ 1355031 h 6802432"/>
              <a:gd name="connsiteX10340" fmla="*/ 3349128 w 7099876"/>
              <a:gd name="connsiteY10340" fmla="*/ 1366718 h 6802432"/>
              <a:gd name="connsiteX10341" fmla="*/ 3349798 w 7099876"/>
              <a:gd name="connsiteY10341" fmla="*/ 1372561 h 6802432"/>
              <a:gd name="connsiteX10342" fmla="*/ 3368624 w 7099876"/>
              <a:gd name="connsiteY10342" fmla="*/ 1373642 h 6802432"/>
              <a:gd name="connsiteX10343" fmla="*/ 3386111 w 7099876"/>
              <a:gd name="connsiteY10343" fmla="*/ 1363034 h 6802432"/>
              <a:gd name="connsiteX10344" fmla="*/ 3366614 w 7099876"/>
              <a:gd name="connsiteY10344" fmla="*/ 1356111 h 6802432"/>
              <a:gd name="connsiteX10345" fmla="*/ 3364604 w 7099876"/>
              <a:gd name="connsiteY10345" fmla="*/ 1338583 h 6802432"/>
              <a:gd name="connsiteX10346" fmla="*/ 3421756 w 7099876"/>
              <a:gd name="connsiteY10346" fmla="*/ 1347666 h 6802432"/>
              <a:gd name="connsiteX10347" fmla="*/ 3442593 w 7099876"/>
              <a:gd name="connsiteY10347" fmla="*/ 1366275 h 6802432"/>
              <a:gd name="connsiteX10348" fmla="*/ 3443933 w 7099876"/>
              <a:gd name="connsiteY10348" fmla="*/ 1377961 h 6802432"/>
              <a:gd name="connsiteX10349" fmla="*/ 3386782 w 7099876"/>
              <a:gd name="connsiteY10349" fmla="*/ 1368879 h 6802432"/>
              <a:gd name="connsiteX10350" fmla="*/ 3371307 w 7099876"/>
              <a:gd name="connsiteY10350" fmla="*/ 1397015 h 6802432"/>
              <a:gd name="connsiteX10351" fmla="*/ 3390804 w 7099876"/>
              <a:gd name="connsiteY10351" fmla="*/ 1403939 h 6802432"/>
              <a:gd name="connsiteX10352" fmla="*/ 3394156 w 7099876"/>
              <a:gd name="connsiteY10352" fmla="*/ 1433155 h 6802432"/>
              <a:gd name="connsiteX10353" fmla="*/ 3393485 w 7099876"/>
              <a:gd name="connsiteY10353" fmla="*/ 1427311 h 6802432"/>
              <a:gd name="connsiteX10354" fmla="*/ 3392144 w 7099876"/>
              <a:gd name="connsiteY10354" fmla="*/ 1415624 h 6802432"/>
              <a:gd name="connsiteX10355" fmla="*/ 3431139 w 7099876"/>
              <a:gd name="connsiteY10355" fmla="*/ 1429471 h 6802432"/>
              <a:gd name="connsiteX10356" fmla="*/ 3412312 w 7099876"/>
              <a:gd name="connsiteY10356" fmla="*/ 1428391 h 6802432"/>
              <a:gd name="connsiteX10357" fmla="*/ 3412982 w 7099876"/>
              <a:gd name="connsiteY10357" fmla="*/ 1434234 h 6802432"/>
              <a:gd name="connsiteX10358" fmla="*/ 3415663 w 7099876"/>
              <a:gd name="connsiteY10358" fmla="*/ 1457608 h 6802432"/>
              <a:gd name="connsiteX10359" fmla="*/ 3395496 w 7099876"/>
              <a:gd name="connsiteY10359" fmla="*/ 1444842 h 6802432"/>
              <a:gd name="connsiteX10360" fmla="*/ 3361195 w 7099876"/>
              <a:gd name="connsiteY10360" fmla="*/ 1471897 h 6802432"/>
              <a:gd name="connsiteX10361" fmla="*/ 3418345 w 7099876"/>
              <a:gd name="connsiteY10361" fmla="*/ 1480980 h 6802432"/>
              <a:gd name="connsiteX10362" fmla="*/ 3420356 w 7099876"/>
              <a:gd name="connsiteY10362" fmla="*/ 1498510 h 6802432"/>
              <a:gd name="connsiteX10363" fmla="*/ 3439854 w 7099876"/>
              <a:gd name="connsiteY10363" fmla="*/ 1505433 h 6802432"/>
              <a:gd name="connsiteX10364" fmla="*/ 3404209 w 7099876"/>
              <a:gd name="connsiteY10364" fmla="*/ 1520804 h 6802432"/>
              <a:gd name="connsiteX10365" fmla="*/ 3423037 w 7099876"/>
              <a:gd name="connsiteY10365" fmla="*/ 1521884 h 6802432"/>
              <a:gd name="connsiteX10366" fmla="*/ 3404880 w 7099876"/>
              <a:gd name="connsiteY10366" fmla="*/ 1526647 h 6802432"/>
              <a:gd name="connsiteX10367" fmla="*/ 3405550 w 7099876"/>
              <a:gd name="connsiteY10367" fmla="*/ 1532490 h 6802432"/>
              <a:gd name="connsiteX10368" fmla="*/ 3387394 w 7099876"/>
              <a:gd name="connsiteY10368" fmla="*/ 1537253 h 6802432"/>
              <a:gd name="connsiteX10369" fmla="*/ 3373406 w 7099876"/>
              <a:gd name="connsiteY10369" fmla="*/ 1545738 h 6802432"/>
              <a:gd name="connsiteX10370" fmla="*/ 3369238 w 7099876"/>
              <a:gd name="connsiteY10370" fmla="*/ 1542017 h 6802432"/>
              <a:gd name="connsiteX10371" fmla="*/ 3367895 w 7099876"/>
              <a:gd name="connsiteY10371" fmla="*/ 1530329 h 6802432"/>
              <a:gd name="connsiteX10372" fmla="*/ 3311416 w 7099876"/>
              <a:gd name="connsiteY10372" fmla="*/ 1527090 h 6802432"/>
              <a:gd name="connsiteX10373" fmla="*/ 3334264 w 7099876"/>
              <a:gd name="connsiteY10373" fmla="*/ 1563231 h 6802432"/>
              <a:gd name="connsiteX10374" fmla="*/ 3369238 w 7099876"/>
              <a:gd name="connsiteY10374" fmla="*/ 1542017 h 6802432"/>
              <a:gd name="connsiteX10375" fmla="*/ 3369907 w 7099876"/>
              <a:gd name="connsiteY10375" fmla="*/ 1547860 h 6802432"/>
              <a:gd name="connsiteX10376" fmla="*/ 3373406 w 7099876"/>
              <a:gd name="connsiteY10376" fmla="*/ 1545738 h 6802432"/>
              <a:gd name="connsiteX10377" fmla="*/ 3390074 w 7099876"/>
              <a:gd name="connsiteY10377" fmla="*/ 1560627 h 6802432"/>
              <a:gd name="connsiteX10378" fmla="*/ 3412924 w 7099876"/>
              <a:gd name="connsiteY10378" fmla="*/ 1596767 h 6802432"/>
              <a:gd name="connsiteX10379" fmla="*/ 3375269 w 7099876"/>
              <a:gd name="connsiteY10379" fmla="*/ 1594606 h 6802432"/>
              <a:gd name="connsiteX10380" fmla="*/ 3377951 w 7099876"/>
              <a:gd name="connsiteY10380" fmla="*/ 1617980 h 6802432"/>
              <a:gd name="connsiteX10381" fmla="*/ 3396108 w 7099876"/>
              <a:gd name="connsiteY10381" fmla="*/ 1613216 h 6802432"/>
              <a:gd name="connsiteX10382" fmla="*/ 3399459 w 7099876"/>
              <a:gd name="connsiteY10382" fmla="*/ 1642433 h 6802432"/>
              <a:gd name="connsiteX10383" fmla="*/ 3400130 w 7099876"/>
              <a:gd name="connsiteY10383" fmla="*/ 1648277 h 6802432"/>
              <a:gd name="connsiteX10384" fmla="*/ 3419627 w 7099876"/>
              <a:gd name="connsiteY10384" fmla="*/ 1655198 h 6802432"/>
              <a:gd name="connsiteX10385" fmla="*/ 3418286 w 7099876"/>
              <a:gd name="connsiteY10385" fmla="*/ 1643513 h 6802432"/>
              <a:gd name="connsiteX10386" fmla="*/ 3438453 w 7099876"/>
              <a:gd name="connsiteY10386" fmla="*/ 1656279 h 6802432"/>
              <a:gd name="connsiteX10387" fmla="*/ 3457281 w 7099876"/>
              <a:gd name="connsiteY10387" fmla="*/ 1657359 h 6802432"/>
              <a:gd name="connsiteX10388" fmla="*/ 3476778 w 7099876"/>
              <a:gd name="connsiteY10388" fmla="*/ 1664282 h 6802432"/>
              <a:gd name="connsiteX10389" fmla="*/ 3459291 w 7099876"/>
              <a:gd name="connsiteY10389" fmla="*/ 1674889 h 6802432"/>
              <a:gd name="connsiteX10390" fmla="*/ 3457951 w 7099876"/>
              <a:gd name="connsiteY10390" fmla="*/ 1663201 h 6802432"/>
              <a:gd name="connsiteX10391" fmla="*/ 3421637 w 7099876"/>
              <a:gd name="connsiteY10391" fmla="*/ 1672730 h 6802432"/>
              <a:gd name="connsiteX10392" fmla="*/ 3401469 w 7099876"/>
              <a:gd name="connsiteY10392" fmla="*/ 1659961 h 6802432"/>
              <a:gd name="connsiteX10393" fmla="*/ 3402811 w 7099876"/>
              <a:gd name="connsiteY10393" fmla="*/ 1671649 h 6802432"/>
              <a:gd name="connsiteX10394" fmla="*/ 3423649 w 7099876"/>
              <a:gd name="connsiteY10394" fmla="*/ 1690260 h 6802432"/>
              <a:gd name="connsiteX10395" fmla="*/ 3385324 w 7099876"/>
              <a:gd name="connsiteY10395" fmla="*/ 1682255 h 6802432"/>
              <a:gd name="connsiteX10396" fmla="*/ 3368508 w 7099876"/>
              <a:gd name="connsiteY10396" fmla="*/ 1698707 h 6802432"/>
              <a:gd name="connsiteX10397" fmla="*/ 3392027 w 7099876"/>
              <a:gd name="connsiteY10397" fmla="*/ 1740688 h 6802432"/>
              <a:gd name="connsiteX10398" fmla="*/ 3353703 w 7099876"/>
              <a:gd name="connsiteY10398" fmla="*/ 1732685 h 6802432"/>
              <a:gd name="connsiteX10399" fmla="*/ 3333534 w 7099876"/>
              <a:gd name="connsiteY10399" fmla="*/ 1719919 h 6802432"/>
              <a:gd name="connsiteX10400" fmla="*/ 3357054 w 7099876"/>
              <a:gd name="connsiteY10400" fmla="*/ 1761902 h 6802432"/>
              <a:gd name="connsiteX10401" fmla="*/ 3339567 w 7099876"/>
              <a:gd name="connsiteY10401" fmla="*/ 1772508 h 6802432"/>
              <a:gd name="connsiteX10402" fmla="*/ 3340238 w 7099876"/>
              <a:gd name="connsiteY10402" fmla="*/ 1778351 h 6802432"/>
              <a:gd name="connsiteX10403" fmla="*/ 3377892 w 7099876"/>
              <a:gd name="connsiteY10403" fmla="*/ 1780511 h 6802432"/>
              <a:gd name="connsiteX10404" fmla="*/ 3360405 w 7099876"/>
              <a:gd name="connsiteY10404" fmla="*/ 1791119 h 6802432"/>
              <a:gd name="connsiteX10405" fmla="*/ 3344930 w 7099876"/>
              <a:gd name="connsiteY10405" fmla="*/ 1819255 h 6802432"/>
              <a:gd name="connsiteX10406" fmla="*/ 3404093 w 7099876"/>
              <a:gd name="connsiteY10406" fmla="*/ 1845868 h 6802432"/>
              <a:gd name="connsiteX10407" fmla="*/ 3385935 w 7099876"/>
              <a:gd name="connsiteY10407" fmla="*/ 1850632 h 6802432"/>
              <a:gd name="connsiteX10408" fmla="*/ 3367108 w 7099876"/>
              <a:gd name="connsiteY10408" fmla="*/ 1849552 h 6802432"/>
              <a:gd name="connsiteX10409" fmla="*/ 3367779 w 7099876"/>
              <a:gd name="connsiteY10409" fmla="*/ 1855395 h 6802432"/>
              <a:gd name="connsiteX10410" fmla="*/ 3349621 w 7099876"/>
              <a:gd name="connsiteY10410" fmla="*/ 1860158 h 6802432"/>
              <a:gd name="connsiteX10411" fmla="*/ 3371130 w 7099876"/>
              <a:gd name="connsiteY10411" fmla="*/ 1884611 h 6802432"/>
              <a:gd name="connsiteX10412" fmla="*/ 3406773 w 7099876"/>
              <a:gd name="connsiteY10412" fmla="*/ 1869241 h 6802432"/>
              <a:gd name="connsiteX10413" fmla="*/ 3372470 w 7099876"/>
              <a:gd name="connsiteY10413" fmla="*/ 1896297 h 6802432"/>
              <a:gd name="connsiteX10414" fmla="*/ 3333476 w 7099876"/>
              <a:gd name="connsiteY10414" fmla="*/ 1882451 h 6802432"/>
              <a:gd name="connsiteX10415" fmla="*/ 3334816 w 7099876"/>
              <a:gd name="connsiteY10415" fmla="*/ 1894138 h 6802432"/>
              <a:gd name="connsiteX10416" fmla="*/ 3372470 w 7099876"/>
              <a:gd name="connsiteY10416" fmla="*/ 1896297 h 6802432"/>
              <a:gd name="connsiteX10417" fmla="*/ 3336828 w 7099876"/>
              <a:gd name="connsiteY10417" fmla="*/ 1911668 h 6802432"/>
              <a:gd name="connsiteX10418" fmla="*/ 3281015 w 7099876"/>
              <a:gd name="connsiteY10418" fmla="*/ 1914271 h 6802432"/>
              <a:gd name="connsiteX10419" fmla="*/ 3297162 w 7099876"/>
              <a:gd name="connsiteY10419" fmla="*/ 1891977 h 6802432"/>
              <a:gd name="connsiteX10420" fmla="*/ 3279675 w 7099876"/>
              <a:gd name="connsiteY10420" fmla="*/ 1902585 h 6802432"/>
              <a:gd name="connsiteX10421" fmla="*/ 3261519 w 7099876"/>
              <a:gd name="connsiteY10421" fmla="*/ 1907348 h 6802432"/>
              <a:gd name="connsiteX10422" fmla="*/ 3320011 w 7099876"/>
              <a:gd name="connsiteY10422" fmla="*/ 1928118 h 6802432"/>
              <a:gd name="connsiteX10423" fmla="*/ 3320681 w 7099876"/>
              <a:gd name="connsiteY10423" fmla="*/ 1933961 h 6802432"/>
              <a:gd name="connsiteX10424" fmla="*/ 3339508 w 7099876"/>
              <a:gd name="connsiteY10424" fmla="*/ 1935041 h 6802432"/>
              <a:gd name="connsiteX10425" fmla="*/ 3340179 w 7099876"/>
              <a:gd name="connsiteY10425" fmla="*/ 1940884 h 6802432"/>
              <a:gd name="connsiteX10426" fmla="*/ 3321352 w 7099876"/>
              <a:gd name="connsiteY10426" fmla="*/ 1939804 h 6802432"/>
              <a:gd name="connsiteX10427" fmla="*/ 3340849 w 7099876"/>
              <a:gd name="connsiteY10427" fmla="*/ 1946727 h 6802432"/>
              <a:gd name="connsiteX10428" fmla="*/ 3378503 w 7099876"/>
              <a:gd name="connsiteY10428" fmla="*/ 1948887 h 6802432"/>
              <a:gd name="connsiteX10429" fmla="*/ 3394649 w 7099876"/>
              <a:gd name="connsiteY10429" fmla="*/ 1926594 h 6802432"/>
              <a:gd name="connsiteX10430" fmla="*/ 3415487 w 7099876"/>
              <a:gd name="connsiteY10430" fmla="*/ 1945203 h 6802432"/>
              <a:gd name="connsiteX10431" fmla="*/ 3434985 w 7099876"/>
              <a:gd name="connsiteY10431" fmla="*/ 1952127 h 6802432"/>
              <a:gd name="connsiteX10432" fmla="*/ 3435656 w 7099876"/>
              <a:gd name="connsiteY10432" fmla="*/ 1957969 h 6802432"/>
              <a:gd name="connsiteX10433" fmla="*/ 3436325 w 7099876"/>
              <a:gd name="connsiteY10433" fmla="*/ 1963814 h 6802432"/>
              <a:gd name="connsiteX10434" fmla="*/ 3417498 w 7099876"/>
              <a:gd name="connsiteY10434" fmla="*/ 1962733 h 6802432"/>
              <a:gd name="connsiteX10435" fmla="*/ 3398002 w 7099876"/>
              <a:gd name="connsiteY10435" fmla="*/ 1955810 h 6802432"/>
              <a:gd name="connsiteX10436" fmla="*/ 3379173 w 7099876"/>
              <a:gd name="connsiteY10436" fmla="*/ 1954730 h 6802432"/>
              <a:gd name="connsiteX10437" fmla="*/ 3380515 w 7099876"/>
              <a:gd name="connsiteY10437" fmla="*/ 1966417 h 6802432"/>
              <a:gd name="connsiteX10438" fmla="*/ 3323363 w 7099876"/>
              <a:gd name="connsiteY10438" fmla="*/ 1957333 h 6802432"/>
              <a:gd name="connsiteX10439" fmla="*/ 3324032 w 7099876"/>
              <a:gd name="connsiteY10439" fmla="*/ 1963177 h 6802432"/>
              <a:gd name="connsiteX10440" fmla="*/ 3325373 w 7099876"/>
              <a:gd name="connsiteY10440" fmla="*/ 1974863 h 6802432"/>
              <a:gd name="connsiteX10441" fmla="*/ 3326714 w 7099876"/>
              <a:gd name="connsiteY10441" fmla="*/ 1986551 h 6802432"/>
              <a:gd name="connsiteX10442" fmla="*/ 3346212 w 7099876"/>
              <a:gd name="connsiteY10442" fmla="*/ 1993474 h 6802432"/>
              <a:gd name="connsiteX10443" fmla="*/ 3328725 w 7099876"/>
              <a:gd name="connsiteY10443" fmla="*/ 2004079 h 6802432"/>
              <a:gd name="connsiteX10444" fmla="*/ 3369731 w 7099876"/>
              <a:gd name="connsiteY10444" fmla="*/ 2035457 h 6802432"/>
              <a:gd name="connsiteX10445" fmla="*/ 3388558 w 7099876"/>
              <a:gd name="connsiteY10445" fmla="*/ 2036537 h 6802432"/>
              <a:gd name="connsiteX10446" fmla="*/ 3428894 w 7099876"/>
              <a:gd name="connsiteY10446" fmla="*/ 2062070 h 6802432"/>
              <a:gd name="connsiteX10447" fmla="*/ 3449731 w 7099876"/>
              <a:gd name="connsiteY10447" fmla="*/ 2080678 h 6802432"/>
              <a:gd name="connsiteX10448" fmla="*/ 3432915 w 7099876"/>
              <a:gd name="connsiteY10448" fmla="*/ 2097129 h 6802432"/>
              <a:gd name="connsiteX10449" fmla="*/ 3391239 w 7099876"/>
              <a:gd name="connsiteY10449" fmla="*/ 2059910 h 6802432"/>
              <a:gd name="connsiteX10450" fmla="*/ 3354255 w 7099876"/>
              <a:gd name="connsiteY10450" fmla="*/ 2063592 h 6802432"/>
              <a:gd name="connsiteX10451" fmla="*/ 3352915 w 7099876"/>
              <a:gd name="connsiteY10451" fmla="*/ 2051907 h 6802432"/>
              <a:gd name="connsiteX10452" fmla="*/ 3334088 w 7099876"/>
              <a:gd name="connsiteY10452" fmla="*/ 2050827 h 6802432"/>
              <a:gd name="connsiteX10453" fmla="*/ 3312578 w 7099876"/>
              <a:gd name="connsiteY10453" fmla="*/ 2026374 h 6802432"/>
              <a:gd name="connsiteX10454" fmla="*/ 3309228 w 7099876"/>
              <a:gd name="connsiteY10454" fmla="*/ 1997158 h 6802432"/>
              <a:gd name="connsiteX10455" fmla="*/ 3291071 w 7099876"/>
              <a:gd name="connsiteY10455" fmla="*/ 2001920 h 6802432"/>
              <a:gd name="connsiteX10456" fmla="*/ 3295091 w 7099876"/>
              <a:gd name="connsiteY10456" fmla="*/ 2036979 h 6802432"/>
              <a:gd name="connsiteX10457" fmla="*/ 3317272 w 7099876"/>
              <a:gd name="connsiteY10457" fmla="*/ 2067276 h 6802432"/>
              <a:gd name="connsiteX10458" fmla="*/ 3338110 w 7099876"/>
              <a:gd name="connsiteY10458" fmla="*/ 2085886 h 6802432"/>
              <a:gd name="connsiteX10459" fmla="*/ 3375764 w 7099876"/>
              <a:gd name="connsiteY10459" fmla="*/ 2088046 h 6802432"/>
              <a:gd name="connsiteX10460" fmla="*/ 3377774 w 7099876"/>
              <a:gd name="connsiteY10460" fmla="*/ 2105577 h 6802432"/>
              <a:gd name="connsiteX10461" fmla="*/ 3399953 w 7099876"/>
              <a:gd name="connsiteY10461" fmla="*/ 2135872 h 6802432"/>
              <a:gd name="connsiteX10462" fmla="*/ 3399282 w 7099876"/>
              <a:gd name="connsiteY10462" fmla="*/ 2130029 h 6802432"/>
              <a:gd name="connsiteX10463" fmla="*/ 3438278 w 7099876"/>
              <a:gd name="connsiteY10463" fmla="*/ 2143874 h 6802432"/>
              <a:gd name="connsiteX10464" fmla="*/ 3420791 w 7099876"/>
              <a:gd name="connsiteY10464" fmla="*/ 2154481 h 6802432"/>
              <a:gd name="connsiteX10465" fmla="*/ 3403974 w 7099876"/>
              <a:gd name="connsiteY10465" fmla="*/ 2170933 h 6802432"/>
              <a:gd name="connsiteX10466" fmla="*/ 3443639 w 7099876"/>
              <a:gd name="connsiteY10466" fmla="*/ 2190622 h 6802432"/>
              <a:gd name="connsiteX10467" fmla="*/ 3424141 w 7099876"/>
              <a:gd name="connsiteY10467" fmla="*/ 2183698 h 6802432"/>
              <a:gd name="connsiteX10468" fmla="*/ 3425483 w 7099876"/>
              <a:gd name="connsiteY10468" fmla="*/ 2195384 h 6802432"/>
              <a:gd name="connsiteX10469" fmla="*/ 3426154 w 7099876"/>
              <a:gd name="connsiteY10469" fmla="*/ 2201228 h 6802432"/>
              <a:gd name="connsiteX10470" fmla="*/ 3426823 w 7099876"/>
              <a:gd name="connsiteY10470" fmla="*/ 2207071 h 6802432"/>
              <a:gd name="connsiteX10471" fmla="*/ 3428834 w 7099876"/>
              <a:gd name="connsiteY10471" fmla="*/ 2224601 h 6802432"/>
              <a:gd name="connsiteX10472" fmla="*/ 3411347 w 7099876"/>
              <a:gd name="connsiteY10472" fmla="*/ 2235209 h 6802432"/>
              <a:gd name="connsiteX10473" fmla="*/ 3430844 w 7099876"/>
              <a:gd name="connsiteY10473" fmla="*/ 2242132 h 6802432"/>
              <a:gd name="connsiteX10474" fmla="*/ 3432185 w 7099876"/>
              <a:gd name="connsiteY10474" fmla="*/ 2253817 h 6802432"/>
              <a:gd name="connsiteX10475" fmla="*/ 3432856 w 7099876"/>
              <a:gd name="connsiteY10475" fmla="*/ 2259660 h 6802432"/>
              <a:gd name="connsiteX10476" fmla="*/ 3473862 w 7099876"/>
              <a:gd name="connsiteY10476" fmla="*/ 2291037 h 6802432"/>
              <a:gd name="connsiteX10477" fmla="*/ 3473191 w 7099876"/>
              <a:gd name="connsiteY10477" fmla="*/ 2285194 h 6802432"/>
              <a:gd name="connsiteX10478" fmla="*/ 3476802 w 7099876"/>
              <a:gd name="connsiteY10478" fmla="*/ 2296286 h 6802432"/>
              <a:gd name="connsiteX10479" fmla="*/ 3493356 w 7099876"/>
              <a:gd name="connsiteY10479" fmla="*/ 2303509 h 6802432"/>
              <a:gd name="connsiteX10480" fmla="*/ 3493937 w 7099876"/>
              <a:gd name="connsiteY10480" fmla="*/ 2303005 h 6802432"/>
              <a:gd name="connsiteX10481" fmla="*/ 3493359 w 7099876"/>
              <a:gd name="connsiteY10481" fmla="*/ 2297962 h 6802432"/>
              <a:gd name="connsiteX10482" fmla="*/ 3499182 w 7099876"/>
              <a:gd name="connsiteY10482" fmla="*/ 2298458 h 6802432"/>
              <a:gd name="connsiteX10483" fmla="*/ 3505030 w 7099876"/>
              <a:gd name="connsiteY10483" fmla="*/ 2293387 h 6802432"/>
              <a:gd name="connsiteX10484" fmla="*/ 3535676 w 7099876"/>
              <a:gd name="connsiteY10484" fmla="*/ 2276282 h 6802432"/>
              <a:gd name="connsiteX10485" fmla="*/ 3555508 w 7099876"/>
              <a:gd name="connsiteY10485" fmla="*/ 2296003 h 6802432"/>
              <a:gd name="connsiteX10486" fmla="*/ 3556365 w 7099876"/>
              <a:gd name="connsiteY10486" fmla="*/ 2306072 h 6802432"/>
              <a:gd name="connsiteX10487" fmla="*/ 3567739 w 7099876"/>
              <a:gd name="connsiteY10487" fmla="*/ 2314562 h 6802432"/>
              <a:gd name="connsiteX10488" fmla="*/ 3569612 w 7099876"/>
              <a:gd name="connsiteY10488" fmla="*/ 2321975 h 6802432"/>
              <a:gd name="connsiteX10489" fmla="*/ 3574927 w 7099876"/>
              <a:gd name="connsiteY10489" fmla="*/ 2321705 h 6802432"/>
              <a:gd name="connsiteX10490" fmla="*/ 3581293 w 7099876"/>
              <a:gd name="connsiteY10490" fmla="*/ 2290101 h 6802432"/>
              <a:gd name="connsiteX10491" fmla="*/ 3552811 w 7099876"/>
              <a:gd name="connsiteY10491" fmla="*/ 2244749 h 6802432"/>
              <a:gd name="connsiteX10492" fmla="*/ 3627465 w 7099876"/>
              <a:gd name="connsiteY10492" fmla="*/ 2175786 h 6802432"/>
              <a:gd name="connsiteX10493" fmla="*/ 3659405 w 7099876"/>
              <a:gd name="connsiteY10493" fmla="*/ 2141267 h 6802432"/>
              <a:gd name="connsiteX10494" fmla="*/ 3667639 w 7099876"/>
              <a:gd name="connsiteY10494" fmla="*/ 2127814 h 6802432"/>
              <a:gd name="connsiteX10495" fmla="*/ 3679586 w 7099876"/>
              <a:gd name="connsiteY10495" fmla="*/ 2125967 h 6802432"/>
              <a:gd name="connsiteX10496" fmla="*/ 3687819 w 7099876"/>
              <a:gd name="connsiteY10496" fmla="*/ 2112514 h 6802432"/>
              <a:gd name="connsiteX10497" fmla="*/ 3739109 w 7099876"/>
              <a:gd name="connsiteY10497" fmla="*/ 2074653 h 6802432"/>
              <a:gd name="connsiteX10498" fmla="*/ 3871280 w 7099876"/>
              <a:gd name="connsiteY10498" fmla="*/ 1968255 h 6802432"/>
              <a:gd name="connsiteX10499" fmla="*/ 3900200 w 7099876"/>
              <a:gd name="connsiteY10499" fmla="*/ 1942207 h 6802432"/>
              <a:gd name="connsiteX10500" fmla="*/ 3936361 w 7099876"/>
              <a:gd name="connsiteY10500" fmla="*/ 1921998 h 6802432"/>
              <a:gd name="connsiteX10501" fmla="*/ 3976028 w 7099876"/>
              <a:gd name="connsiteY10501" fmla="*/ 1871322 h 6802432"/>
              <a:gd name="connsiteX10502" fmla="*/ 3990143 w 7099876"/>
              <a:gd name="connsiteY10502" fmla="*/ 1848260 h 6802432"/>
              <a:gd name="connsiteX10503" fmla="*/ 4002251 w 7099876"/>
              <a:gd name="connsiteY10503" fmla="*/ 1839079 h 6802432"/>
              <a:gd name="connsiteX10504" fmla="*/ 4044109 w 7099876"/>
              <a:gd name="connsiteY10504" fmla="*/ 1791892 h 6802432"/>
              <a:gd name="connsiteX10505" fmla="*/ 4062628 w 7099876"/>
              <a:gd name="connsiteY10505" fmla="*/ 1800508 h 6802432"/>
              <a:gd name="connsiteX10506" fmla="*/ 4079278 w 7099876"/>
              <a:gd name="connsiteY10506" fmla="*/ 1790974 h 6802432"/>
              <a:gd name="connsiteX10507" fmla="*/ 4094268 w 7099876"/>
              <a:gd name="connsiteY10507" fmla="*/ 1805355 h 6802432"/>
              <a:gd name="connsiteX10508" fmla="*/ 4106883 w 7099876"/>
              <a:gd name="connsiteY10508" fmla="*/ 1798880 h 6802432"/>
              <a:gd name="connsiteX10509" fmla="*/ 4167144 w 7099876"/>
              <a:gd name="connsiteY10509" fmla="*/ 1817044 h 6802432"/>
              <a:gd name="connsiteX10510" fmla="*/ 4246431 w 7099876"/>
              <a:gd name="connsiteY10510" fmla="*/ 1846529 h 6802432"/>
              <a:gd name="connsiteX10511" fmla="*/ 4252820 w 7099876"/>
              <a:gd name="connsiteY10511" fmla="*/ 1839625 h 6802432"/>
              <a:gd name="connsiteX10512" fmla="*/ 4298920 w 7099876"/>
              <a:gd name="connsiteY10512" fmla="*/ 1831447 h 6802432"/>
              <a:gd name="connsiteX10513" fmla="*/ 4314602 w 7099876"/>
              <a:gd name="connsiteY10513" fmla="*/ 1865904 h 6802432"/>
              <a:gd name="connsiteX10514" fmla="*/ 4314763 w 7099876"/>
              <a:gd name="connsiteY10514" fmla="*/ 1858572 h 6802432"/>
              <a:gd name="connsiteX10515" fmla="*/ 4319307 w 7099876"/>
              <a:gd name="connsiteY10515" fmla="*/ 1858216 h 6802432"/>
              <a:gd name="connsiteX10516" fmla="*/ 4319814 w 7099876"/>
              <a:gd name="connsiteY10516" fmla="*/ 1860922 h 6802432"/>
              <a:gd name="connsiteX10517" fmla="*/ 4319146 w 7099876"/>
              <a:gd name="connsiteY10517" fmla="*/ 1865550 h 6802432"/>
              <a:gd name="connsiteX10518" fmla="*/ 4320829 w 7099876"/>
              <a:gd name="connsiteY10518" fmla="*/ 1866331 h 6802432"/>
              <a:gd name="connsiteX10519" fmla="*/ 4322858 w 7099876"/>
              <a:gd name="connsiteY10519" fmla="*/ 1877153 h 6802432"/>
              <a:gd name="connsiteX10520" fmla="*/ 4324542 w 7099876"/>
              <a:gd name="connsiteY10520" fmla="*/ 1877935 h 6802432"/>
              <a:gd name="connsiteX10521" fmla="*/ 4325718 w 7099876"/>
              <a:gd name="connsiteY10521" fmla="*/ 1876014 h 6802432"/>
              <a:gd name="connsiteX10522" fmla="*/ 4332106 w 7099876"/>
              <a:gd name="connsiteY10522" fmla="*/ 1869111 h 6802432"/>
              <a:gd name="connsiteX10523" fmla="*/ 4334459 w 7099876"/>
              <a:gd name="connsiteY10523" fmla="*/ 1865267 h 6802432"/>
              <a:gd name="connsiteX10524" fmla="*/ 4336811 w 7099876"/>
              <a:gd name="connsiteY10524" fmla="*/ 1861423 h 6802432"/>
              <a:gd name="connsiteX10525" fmla="*/ 4339671 w 7099876"/>
              <a:gd name="connsiteY10525" fmla="*/ 1860286 h 6802432"/>
              <a:gd name="connsiteX10526" fmla="*/ 4337987 w 7099876"/>
              <a:gd name="connsiteY10526" fmla="*/ 1859501 h 6802432"/>
              <a:gd name="connsiteX10527" fmla="*/ 4342185 w 7099876"/>
              <a:gd name="connsiteY10527" fmla="*/ 1849110 h 6802432"/>
              <a:gd name="connsiteX10528" fmla="*/ 4349588 w 7099876"/>
              <a:gd name="connsiteY10528" fmla="*/ 1847617 h 6802432"/>
              <a:gd name="connsiteX10529" fmla="*/ 4351779 w 7099876"/>
              <a:gd name="connsiteY10529" fmla="*/ 1851104 h 6802432"/>
              <a:gd name="connsiteX10530" fmla="*/ 4350602 w 7099876"/>
              <a:gd name="connsiteY10530" fmla="*/ 1853025 h 6802432"/>
              <a:gd name="connsiteX10531" fmla="*/ 4347581 w 7099876"/>
              <a:gd name="connsiteY10531" fmla="*/ 1861496 h 6802432"/>
              <a:gd name="connsiteX10532" fmla="*/ 4349264 w 7099876"/>
              <a:gd name="connsiteY10532" fmla="*/ 1862279 h 6802432"/>
              <a:gd name="connsiteX10533" fmla="*/ 4353139 w 7099876"/>
              <a:gd name="connsiteY10533" fmla="*/ 1866552 h 6802432"/>
              <a:gd name="connsiteX10534" fmla="*/ 4384941 w 7099876"/>
              <a:gd name="connsiteY10534" fmla="*/ 1864067 h 6802432"/>
              <a:gd name="connsiteX10535" fmla="*/ 4370527 w 7099876"/>
              <a:gd name="connsiteY10535" fmla="*/ 1926492 h 6802432"/>
              <a:gd name="connsiteX10536" fmla="*/ 4378299 w 7099876"/>
              <a:gd name="connsiteY10536" fmla="*/ 1959738 h 6802432"/>
              <a:gd name="connsiteX10537" fmla="*/ 4394949 w 7099876"/>
              <a:gd name="connsiteY10537" fmla="*/ 1950201 h 6802432"/>
              <a:gd name="connsiteX10538" fmla="*/ 4385495 w 7099876"/>
              <a:gd name="connsiteY10538" fmla="*/ 1916174 h 6802432"/>
              <a:gd name="connsiteX10539" fmla="*/ 4410056 w 7099876"/>
              <a:gd name="connsiteY10539" fmla="*/ 1907850 h 6802432"/>
              <a:gd name="connsiteX10540" fmla="*/ 4402974 w 7099876"/>
              <a:gd name="connsiteY10540" fmla="*/ 1894678 h 6802432"/>
              <a:gd name="connsiteX10541" fmla="*/ 4423271 w 7099876"/>
              <a:gd name="connsiteY10541" fmla="*/ 1822643 h 6802432"/>
              <a:gd name="connsiteX10542" fmla="*/ 4437915 w 7099876"/>
              <a:gd name="connsiteY10542" fmla="*/ 1826988 h 6802432"/>
              <a:gd name="connsiteX10543" fmla="*/ 4456066 w 7099876"/>
              <a:gd name="connsiteY10543" fmla="*/ 1800868 h 6802432"/>
              <a:gd name="connsiteX10544" fmla="*/ 4454383 w 7099876"/>
              <a:gd name="connsiteY10544" fmla="*/ 1800084 h 6802432"/>
              <a:gd name="connsiteX10545" fmla="*/ 4453874 w 7099876"/>
              <a:gd name="connsiteY10545" fmla="*/ 1797378 h 6802432"/>
              <a:gd name="connsiteX10546" fmla="*/ 4458419 w 7099876"/>
              <a:gd name="connsiteY10546" fmla="*/ 1797023 h 6802432"/>
              <a:gd name="connsiteX10547" fmla="*/ 4462293 w 7099876"/>
              <a:gd name="connsiteY10547" fmla="*/ 1801296 h 6802432"/>
              <a:gd name="connsiteX10548" fmla="*/ 4475760 w 7099876"/>
              <a:gd name="connsiteY10548" fmla="*/ 1807562 h 6802432"/>
              <a:gd name="connsiteX10549" fmla="*/ 4463330 w 7099876"/>
              <a:gd name="connsiteY10549" fmla="*/ 1831407 h 6802432"/>
              <a:gd name="connsiteX10550" fmla="*/ 4449400 w 7099876"/>
              <a:gd name="connsiteY10550" fmla="*/ 1871838 h 6802432"/>
              <a:gd name="connsiteX10551" fmla="*/ 4460839 w 7099876"/>
              <a:gd name="connsiteY10551" fmla="*/ 1867283 h 6802432"/>
              <a:gd name="connsiteX10552" fmla="*/ 4456826 w 7099876"/>
              <a:gd name="connsiteY10552" fmla="*/ 1895045 h 6802432"/>
              <a:gd name="connsiteX10553" fmla="*/ 4445203 w 7099876"/>
              <a:gd name="connsiteY10553" fmla="*/ 1882230 h 6802432"/>
              <a:gd name="connsiteX10554" fmla="*/ 4425229 w 7099876"/>
              <a:gd name="connsiteY10554" fmla="*/ 1939601 h 6802432"/>
              <a:gd name="connsiteX10555" fmla="*/ 4414967 w 7099876"/>
              <a:gd name="connsiteY10555" fmla="*/ 1942233 h 6802432"/>
              <a:gd name="connsiteX10556" fmla="*/ 4412269 w 7099876"/>
              <a:gd name="connsiteY10556" fmla="*/ 1936039 h 6802432"/>
              <a:gd name="connsiteX10557" fmla="*/ 4395641 w 7099876"/>
              <a:gd name="connsiteY10557" fmla="*/ 1970276 h 6802432"/>
              <a:gd name="connsiteX10558" fmla="*/ 4385540 w 7099876"/>
              <a:gd name="connsiteY10558" fmla="*/ 1965576 h 6802432"/>
              <a:gd name="connsiteX10559" fmla="*/ 4394304 w 7099876"/>
              <a:gd name="connsiteY10559" fmla="*/ 1979529 h 6802432"/>
              <a:gd name="connsiteX10560" fmla="*/ 4411946 w 7099876"/>
              <a:gd name="connsiteY10560" fmla="*/ 1950704 h 6802432"/>
              <a:gd name="connsiteX10561" fmla="*/ 4426753 w 7099876"/>
              <a:gd name="connsiteY10561" fmla="*/ 1947716 h 6802432"/>
              <a:gd name="connsiteX10562" fmla="*/ 4464458 w 7099876"/>
              <a:gd name="connsiteY10562" fmla="*/ 1960323 h 6802432"/>
              <a:gd name="connsiteX10563" fmla="*/ 4467843 w 7099876"/>
              <a:gd name="connsiteY10563" fmla="*/ 1963204 h 6802432"/>
              <a:gd name="connsiteX10564" fmla="*/ 4471250 w 7099876"/>
              <a:gd name="connsiteY10564" fmla="*/ 1958274 h 6802432"/>
              <a:gd name="connsiteX10565" fmla="*/ 4482570 w 7099876"/>
              <a:gd name="connsiteY10565" fmla="*/ 1954149 h 6802432"/>
              <a:gd name="connsiteX10566" fmla="*/ 4485019 w 7099876"/>
              <a:gd name="connsiteY10566" fmla="*/ 1942430 h 6802432"/>
              <a:gd name="connsiteX10567" fmla="*/ 4501929 w 7099876"/>
              <a:gd name="connsiteY10567" fmla="*/ 1934299 h 6802432"/>
              <a:gd name="connsiteX10568" fmla="*/ 4509570 w 7099876"/>
              <a:gd name="connsiteY10568" fmla="*/ 1934139 h 6802432"/>
              <a:gd name="connsiteX10569" fmla="*/ 4502748 w 7099876"/>
              <a:gd name="connsiteY10569" fmla="*/ 1930393 h 6802432"/>
              <a:gd name="connsiteX10570" fmla="*/ 4514876 w 7099876"/>
              <a:gd name="connsiteY10570" fmla="*/ 1908748 h 6802432"/>
              <a:gd name="connsiteX10571" fmla="*/ 4540652 w 7099876"/>
              <a:gd name="connsiteY10571" fmla="*/ 1894599 h 6802432"/>
              <a:gd name="connsiteX10572" fmla="*/ 4533828 w 7099876"/>
              <a:gd name="connsiteY10572" fmla="*/ 1890852 h 6802432"/>
              <a:gd name="connsiteX10573" fmla="*/ 4518550 w 7099876"/>
              <a:gd name="connsiteY10573" fmla="*/ 1891169 h 6802432"/>
              <a:gd name="connsiteX10574" fmla="*/ 4509686 w 7099876"/>
              <a:gd name="connsiteY10574" fmla="*/ 1897189 h 6802432"/>
              <a:gd name="connsiteX10575" fmla="*/ 4509278 w 7099876"/>
              <a:gd name="connsiteY10575" fmla="*/ 1899141 h 6802432"/>
              <a:gd name="connsiteX10576" fmla="*/ 4508053 w 7099876"/>
              <a:gd name="connsiteY10576" fmla="*/ 1905000 h 6802432"/>
              <a:gd name="connsiteX10577" fmla="*/ 4500005 w 7099876"/>
              <a:gd name="connsiteY10577" fmla="*/ 1907114 h 6802432"/>
              <a:gd name="connsiteX10578" fmla="*/ 4486359 w 7099876"/>
              <a:gd name="connsiteY10578" fmla="*/ 1899619 h 6802432"/>
              <a:gd name="connsiteX10579" fmla="*/ 4494815 w 7099876"/>
              <a:gd name="connsiteY10579" fmla="*/ 1895554 h 6802432"/>
              <a:gd name="connsiteX10580" fmla="*/ 4495224 w 7099876"/>
              <a:gd name="connsiteY10580" fmla="*/ 1893600 h 6802432"/>
              <a:gd name="connsiteX10581" fmla="*/ 4504903 w 7099876"/>
              <a:gd name="connsiteY10581" fmla="*/ 1883676 h 6802432"/>
              <a:gd name="connsiteX10582" fmla="*/ 4513767 w 7099876"/>
              <a:gd name="connsiteY10582" fmla="*/ 1877657 h 6802432"/>
              <a:gd name="connsiteX10583" fmla="*/ 4514176 w 7099876"/>
              <a:gd name="connsiteY10583" fmla="*/ 1875704 h 6802432"/>
              <a:gd name="connsiteX10584" fmla="*/ 4515808 w 7099876"/>
              <a:gd name="connsiteY10584" fmla="*/ 1867891 h 6802432"/>
              <a:gd name="connsiteX10585" fmla="*/ 4532427 w 7099876"/>
              <a:gd name="connsiteY10585" fmla="*/ 1824762 h 6802432"/>
              <a:gd name="connsiteX10586" fmla="*/ 4558550 w 7099876"/>
              <a:gd name="connsiteY10586" fmla="*/ 1699758 h 6802432"/>
              <a:gd name="connsiteX10587" fmla="*/ 4545719 w 7099876"/>
              <a:gd name="connsiteY10587" fmla="*/ 1688358 h 6802432"/>
              <a:gd name="connsiteX10588" fmla="*/ 4560006 w 7099876"/>
              <a:gd name="connsiteY10588" fmla="*/ 1619997 h 6802432"/>
              <a:gd name="connsiteX10589" fmla="*/ 4576509 w 7099876"/>
              <a:gd name="connsiteY10589" fmla="*/ 1613818 h 6802432"/>
              <a:gd name="connsiteX10590" fmla="*/ 4589164 w 7099876"/>
              <a:gd name="connsiteY10590" fmla="*/ 1553271 h 6802432"/>
              <a:gd name="connsiteX10591" fmla="*/ 4595986 w 7099876"/>
              <a:gd name="connsiteY10591" fmla="*/ 1557018 h 6802432"/>
              <a:gd name="connsiteX10592" fmla="*/ 4604850 w 7099876"/>
              <a:gd name="connsiteY10592" fmla="*/ 1550999 h 6802432"/>
              <a:gd name="connsiteX10593" fmla="*/ 4597620 w 7099876"/>
              <a:gd name="connsiteY10593" fmla="*/ 1549205 h 6802432"/>
              <a:gd name="connsiteX10594" fmla="*/ 4586830 w 7099876"/>
              <a:gd name="connsiteY10594" fmla="*/ 1528038 h 6802432"/>
              <a:gd name="connsiteX10595" fmla="*/ 4595286 w 7099876"/>
              <a:gd name="connsiteY10595" fmla="*/ 1523973 h 6802432"/>
              <a:gd name="connsiteX10596" fmla="*/ 4629108 w 7099876"/>
              <a:gd name="connsiteY10596" fmla="*/ 1507711 h 6802432"/>
              <a:gd name="connsiteX10597" fmla="*/ 4652845 w 7099876"/>
              <a:gd name="connsiteY10597" fmla="*/ 1503328 h 6802432"/>
              <a:gd name="connsiteX10598" fmla="*/ 4689118 w 7099876"/>
              <a:gd name="connsiteY10598" fmla="*/ 1475346 h 6802432"/>
              <a:gd name="connsiteX10599" fmla="*/ 4710402 w 7099876"/>
              <a:gd name="connsiteY10599" fmla="*/ 1482683 h 6802432"/>
              <a:gd name="connsiteX10600" fmla="*/ 4782424 w 7099876"/>
              <a:gd name="connsiteY10600" fmla="*/ 1465625 h 6802432"/>
              <a:gd name="connsiteX10601" fmla="*/ 4837534 w 7099876"/>
              <a:gd name="connsiteY10601" fmla="*/ 1456700 h 6802432"/>
              <a:gd name="connsiteX10602" fmla="*/ 4900983 w 7099876"/>
              <a:gd name="connsiteY10602" fmla="*/ 1480659 h 6802432"/>
              <a:gd name="connsiteX10603" fmla="*/ 4908216 w 7099876"/>
              <a:gd name="connsiteY10603" fmla="*/ 1482452 h 6802432"/>
              <a:gd name="connsiteX10604" fmla="*/ 4930317 w 7099876"/>
              <a:gd name="connsiteY10604" fmla="*/ 1485881 h 6802432"/>
              <a:gd name="connsiteX10605" fmla="*/ 4889785 w 7099876"/>
              <a:gd name="connsiteY10605" fmla="*/ 1461445 h 6802432"/>
              <a:gd name="connsiteX10606" fmla="*/ 4948045 w 7099876"/>
              <a:gd name="connsiteY10606" fmla="*/ 1473845 h 6802432"/>
              <a:gd name="connsiteX10607" fmla="*/ 4987351 w 7099876"/>
              <a:gd name="connsiteY10607" fmla="*/ 1504141 h 6802432"/>
              <a:gd name="connsiteX10608" fmla="*/ 5024325 w 7099876"/>
              <a:gd name="connsiteY10608" fmla="*/ 1509206 h 6802432"/>
              <a:gd name="connsiteX10609" fmla="*/ 5026775 w 7099876"/>
              <a:gd name="connsiteY10609" fmla="*/ 1497487 h 6802432"/>
              <a:gd name="connsiteX10610" fmla="*/ 5071795 w 7099876"/>
              <a:gd name="connsiteY10610" fmla="*/ 1500438 h 6802432"/>
              <a:gd name="connsiteX10611" fmla="*/ 5098387 w 7099876"/>
              <a:gd name="connsiteY10611" fmla="*/ 1482382 h 6802432"/>
              <a:gd name="connsiteX10612" fmla="*/ 5119673 w 7099876"/>
              <a:gd name="connsiteY10612" fmla="*/ 1489718 h 6802432"/>
              <a:gd name="connsiteX10613" fmla="*/ 5159795 w 7099876"/>
              <a:gd name="connsiteY10613" fmla="*/ 1516108 h 6802432"/>
              <a:gd name="connsiteX10614" fmla="*/ 5203184 w 7099876"/>
              <a:gd name="connsiteY10614" fmla="*/ 1526873 h 6802432"/>
              <a:gd name="connsiteX10615" fmla="*/ 5188314 w 7099876"/>
              <a:gd name="connsiteY10615" fmla="*/ 1525236 h 6802432"/>
              <a:gd name="connsiteX10616" fmla="*/ 5225286 w 7099876"/>
              <a:gd name="connsiteY10616" fmla="*/ 1530301 h 6802432"/>
              <a:gd name="connsiteX10617" fmla="*/ 5218464 w 7099876"/>
              <a:gd name="connsiteY10617" fmla="*/ 1526555 h 6802432"/>
              <a:gd name="connsiteX10618" fmla="*/ 5218871 w 7099876"/>
              <a:gd name="connsiteY10618" fmla="*/ 1524602 h 6802432"/>
              <a:gd name="connsiteX10619" fmla="*/ 5232925 w 7099876"/>
              <a:gd name="connsiteY10619" fmla="*/ 1530142 h 6802432"/>
              <a:gd name="connsiteX10620" fmla="*/ 5286402 w 7099876"/>
              <a:gd name="connsiteY10620" fmla="*/ 1529029 h 6802432"/>
              <a:gd name="connsiteX10621" fmla="*/ 5300456 w 7099876"/>
              <a:gd name="connsiteY10621" fmla="*/ 1534569 h 6802432"/>
              <a:gd name="connsiteX10622" fmla="*/ 5304831 w 7099876"/>
              <a:gd name="connsiteY10622" fmla="*/ 1550038 h 6802432"/>
              <a:gd name="connsiteX10623" fmla="*/ 5326932 w 7099876"/>
              <a:gd name="connsiteY10623" fmla="*/ 1553465 h 6802432"/>
              <a:gd name="connsiteX10624" fmla="*/ 5405954 w 7099876"/>
              <a:gd name="connsiteY10624" fmla="*/ 1612105 h 6802432"/>
              <a:gd name="connsiteX10625" fmla="*/ 5421640 w 7099876"/>
              <a:gd name="connsiteY10625" fmla="*/ 1609832 h 6802432"/>
              <a:gd name="connsiteX10626" fmla="*/ 5431614 w 7099876"/>
              <a:gd name="connsiteY10626" fmla="*/ 1634907 h 6802432"/>
              <a:gd name="connsiteX10627" fmla="*/ 5464098 w 7099876"/>
              <a:gd name="connsiteY10627" fmla="*/ 1661456 h 6802432"/>
              <a:gd name="connsiteX10628" fmla="*/ 5556589 w 7099876"/>
              <a:gd name="connsiteY10628" fmla="*/ 1655640 h 6802432"/>
              <a:gd name="connsiteX10629" fmla="*/ 5553322 w 7099876"/>
              <a:gd name="connsiteY10629" fmla="*/ 1671266 h 6802432"/>
              <a:gd name="connsiteX10630" fmla="*/ 5597527 w 7099876"/>
              <a:gd name="connsiteY10630" fmla="*/ 1678125 h 6802432"/>
              <a:gd name="connsiteX10631" fmla="*/ 5663311 w 7099876"/>
              <a:gd name="connsiteY10631" fmla="*/ 1727316 h 6802432"/>
              <a:gd name="connsiteX10632" fmla="*/ 5670951 w 7099876"/>
              <a:gd name="connsiteY10632" fmla="*/ 1727157 h 6802432"/>
              <a:gd name="connsiteX10633" fmla="*/ 5678590 w 7099876"/>
              <a:gd name="connsiteY10633" fmla="*/ 1726999 h 6802432"/>
              <a:gd name="connsiteX10634" fmla="*/ 5678998 w 7099876"/>
              <a:gd name="connsiteY10634" fmla="*/ 1725045 h 6802432"/>
              <a:gd name="connsiteX10635" fmla="*/ 5701510 w 7099876"/>
              <a:gd name="connsiteY10635" fmla="*/ 1726521 h 6802432"/>
              <a:gd name="connsiteX10636" fmla="*/ 5707108 w 7099876"/>
              <a:gd name="connsiteY10636" fmla="*/ 1736127 h 6802432"/>
              <a:gd name="connsiteX10637" fmla="*/ 5706290 w 7099876"/>
              <a:gd name="connsiteY10637" fmla="*/ 1740034 h 6802432"/>
              <a:gd name="connsiteX10638" fmla="*/ 5705475 w 7099876"/>
              <a:gd name="connsiteY10638" fmla="*/ 1743940 h 6802432"/>
              <a:gd name="connsiteX10639" fmla="*/ 5725945 w 7099876"/>
              <a:gd name="connsiteY10639" fmla="*/ 1755183 h 6802432"/>
              <a:gd name="connsiteX10640" fmla="*/ 5733175 w 7099876"/>
              <a:gd name="connsiteY10640" fmla="*/ 1756976 h 6802432"/>
              <a:gd name="connsiteX10641" fmla="*/ 5829924 w 7099876"/>
              <a:gd name="connsiteY10641" fmla="*/ 1803577 h 6802432"/>
              <a:gd name="connsiteX10642" fmla="*/ 5880428 w 7099876"/>
              <a:gd name="connsiteY10642" fmla="*/ 1853089 h 6802432"/>
              <a:gd name="connsiteX10643" fmla="*/ 5872381 w 7099876"/>
              <a:gd name="connsiteY10643" fmla="*/ 1855201 h 6802432"/>
              <a:gd name="connsiteX10644" fmla="*/ 5890810 w 7099876"/>
              <a:gd name="connsiteY10644" fmla="*/ 1876209 h 6802432"/>
              <a:gd name="connsiteX10645" fmla="*/ 5895068 w 7099876"/>
              <a:gd name="connsiteY10645" fmla="*/ 1928626 h 6802432"/>
              <a:gd name="connsiteX10646" fmla="*/ 5839551 w 7099876"/>
              <a:gd name="connsiteY10646" fmla="*/ 1939505 h 6802432"/>
              <a:gd name="connsiteX10647" fmla="*/ 5838326 w 7099876"/>
              <a:gd name="connsiteY10647" fmla="*/ 1945365 h 6802432"/>
              <a:gd name="connsiteX10648" fmla="*/ 5837917 w 7099876"/>
              <a:gd name="connsiteY10648" fmla="*/ 1947318 h 6802432"/>
              <a:gd name="connsiteX10649" fmla="*/ 5880897 w 7099876"/>
              <a:gd name="connsiteY10649" fmla="*/ 1960037 h 6802432"/>
              <a:gd name="connsiteX10650" fmla="*/ 5888128 w 7099876"/>
              <a:gd name="connsiteY10650" fmla="*/ 1961831 h 6802432"/>
              <a:gd name="connsiteX10651" fmla="*/ 5900551 w 7099876"/>
              <a:gd name="connsiteY10651" fmla="*/ 1975185 h 6802432"/>
              <a:gd name="connsiteX10652" fmla="*/ 5896470 w 7099876"/>
              <a:gd name="connsiteY10652" fmla="*/ 1994716 h 6802432"/>
              <a:gd name="connsiteX10653" fmla="*/ 5842176 w 7099876"/>
              <a:gd name="connsiteY10653" fmla="*/ 1999736 h 6802432"/>
              <a:gd name="connsiteX10654" fmla="*/ 5841768 w 7099876"/>
              <a:gd name="connsiteY10654" fmla="*/ 2001689 h 6802432"/>
              <a:gd name="connsiteX10655" fmla="*/ 5869469 w 7099876"/>
              <a:gd name="connsiteY10655" fmla="*/ 2014725 h 6802432"/>
              <a:gd name="connsiteX10656" fmla="*/ 5877516 w 7099876"/>
              <a:gd name="connsiteY10656" fmla="*/ 2012613 h 6802432"/>
              <a:gd name="connsiteX10657" fmla="*/ 5885157 w 7099876"/>
              <a:gd name="connsiteY10657" fmla="*/ 2012454 h 6802432"/>
              <a:gd name="connsiteX10658" fmla="*/ 5891980 w 7099876"/>
              <a:gd name="connsiteY10658" fmla="*/ 2016202 h 6802432"/>
              <a:gd name="connsiteX10659" fmla="*/ 5891572 w 7099876"/>
              <a:gd name="connsiteY10659" fmla="*/ 2018155 h 6802432"/>
              <a:gd name="connsiteX10660" fmla="*/ 5883931 w 7099876"/>
              <a:gd name="connsiteY10660" fmla="*/ 2018313 h 6802432"/>
              <a:gd name="connsiteX10661" fmla="*/ 5888715 w 7099876"/>
              <a:gd name="connsiteY10661" fmla="*/ 2031826 h 6802432"/>
              <a:gd name="connsiteX10662" fmla="*/ 5849700 w 7099876"/>
              <a:gd name="connsiteY10662" fmla="*/ 2036528 h 6802432"/>
              <a:gd name="connsiteX10663" fmla="*/ 5842877 w 7099876"/>
              <a:gd name="connsiteY10663" fmla="*/ 2032781 h 6802432"/>
              <a:gd name="connsiteX10664" fmla="*/ 5842469 w 7099876"/>
              <a:gd name="connsiteY10664" fmla="*/ 2034734 h 6802432"/>
              <a:gd name="connsiteX10665" fmla="*/ 5849292 w 7099876"/>
              <a:gd name="connsiteY10665" fmla="*/ 2038482 h 6802432"/>
              <a:gd name="connsiteX10666" fmla="*/ 5852849 w 7099876"/>
              <a:gd name="connsiteY10666" fmla="*/ 2057854 h 6802432"/>
              <a:gd name="connsiteX10667" fmla="*/ 5883409 w 7099876"/>
              <a:gd name="connsiteY10667" fmla="*/ 2057217 h 6802432"/>
              <a:gd name="connsiteX10668" fmla="*/ 5895306 w 7099876"/>
              <a:gd name="connsiteY10668" fmla="*/ 2109476 h 6802432"/>
              <a:gd name="connsiteX10669" fmla="*/ 5883878 w 7099876"/>
              <a:gd name="connsiteY10669" fmla="*/ 2164166 h 6802432"/>
              <a:gd name="connsiteX10670" fmla="*/ 5859735 w 7099876"/>
              <a:gd name="connsiteY10670" fmla="*/ 2170502 h 6802432"/>
              <a:gd name="connsiteX10671" fmla="*/ 5853204 w 7099876"/>
              <a:gd name="connsiteY10671" fmla="*/ 2201753 h 6802432"/>
              <a:gd name="connsiteX10672" fmla="*/ 5820666 w 7099876"/>
              <a:gd name="connsiteY10672" fmla="*/ 2321056 h 6802432"/>
              <a:gd name="connsiteX10673" fmla="*/ 5809351 w 7099876"/>
              <a:gd name="connsiteY10673" fmla="*/ 2338793 h 6802432"/>
              <a:gd name="connsiteX10674" fmla="*/ 5808535 w 7099876"/>
              <a:gd name="connsiteY10674" fmla="*/ 2342700 h 6802432"/>
              <a:gd name="connsiteX10675" fmla="*/ 5818509 w 7099876"/>
              <a:gd name="connsiteY10675" fmla="*/ 2367773 h 6802432"/>
              <a:gd name="connsiteX10676" fmla="*/ 5788943 w 7099876"/>
              <a:gd name="connsiteY10676" fmla="*/ 2436451 h 6802432"/>
              <a:gd name="connsiteX10677" fmla="*/ 5752147 w 7099876"/>
              <a:gd name="connsiteY10677" fmla="*/ 2503336 h 6802432"/>
              <a:gd name="connsiteX10678" fmla="*/ 5738385 w 7099876"/>
              <a:gd name="connsiteY10678" fmla="*/ 2532794 h 6802432"/>
              <a:gd name="connsiteX10679" fmla="*/ 5737976 w 7099876"/>
              <a:gd name="connsiteY10679" fmla="*/ 2534747 h 6802432"/>
              <a:gd name="connsiteX10680" fmla="*/ 5737160 w 7099876"/>
              <a:gd name="connsiteY10680" fmla="*/ 2538653 h 6802432"/>
              <a:gd name="connsiteX10681" fmla="*/ 5735935 w 7099876"/>
              <a:gd name="connsiteY10681" fmla="*/ 2544513 h 6802432"/>
              <a:gd name="connsiteX10682" fmla="*/ 5732372 w 7099876"/>
              <a:gd name="connsiteY10682" fmla="*/ 2560173 h 6802432"/>
              <a:gd name="connsiteX10683" fmla="*/ 5736463 w 7099876"/>
              <a:gd name="connsiteY10683" fmla="*/ 2563379 h 6802432"/>
              <a:gd name="connsiteX10684" fmla="*/ 5743559 w 7099876"/>
              <a:gd name="connsiteY10684" fmla="*/ 2553376 h 6802432"/>
              <a:gd name="connsiteX10685" fmla="*/ 5747105 w 7099876"/>
              <a:gd name="connsiteY10685" fmla="*/ 2548376 h 6802432"/>
              <a:gd name="connsiteX10686" fmla="*/ 5754202 w 7099876"/>
              <a:gd name="connsiteY10686" fmla="*/ 2538372 h 6802432"/>
              <a:gd name="connsiteX10687" fmla="*/ 5757748 w 7099876"/>
              <a:gd name="connsiteY10687" fmla="*/ 2533371 h 6802432"/>
              <a:gd name="connsiteX10688" fmla="*/ 5792626 w 7099876"/>
              <a:gd name="connsiteY10688" fmla="*/ 2517184 h 6802432"/>
              <a:gd name="connsiteX10689" fmla="*/ 5802668 w 7099876"/>
              <a:gd name="connsiteY10689" fmla="*/ 2536007 h 6802432"/>
              <a:gd name="connsiteX10690" fmla="*/ 5792023 w 7099876"/>
              <a:gd name="connsiteY10690" fmla="*/ 2551013 h 6802432"/>
              <a:gd name="connsiteX10691" fmla="*/ 5774886 w 7099876"/>
              <a:gd name="connsiteY10691" fmla="*/ 2542193 h 6802432"/>
              <a:gd name="connsiteX10692" fmla="*/ 5771340 w 7099876"/>
              <a:gd name="connsiteY10692" fmla="*/ 2547193 h 6802432"/>
              <a:gd name="connsiteX10693" fmla="*/ 5792023 w 7099876"/>
              <a:gd name="connsiteY10693" fmla="*/ 2551013 h 6802432"/>
              <a:gd name="connsiteX10694" fmla="*/ 5777835 w 7099876"/>
              <a:gd name="connsiteY10694" fmla="*/ 2571018 h 6802432"/>
              <a:gd name="connsiteX10695" fmla="*/ 5757149 w 7099876"/>
              <a:gd name="connsiteY10695" fmla="*/ 2567198 h 6802432"/>
              <a:gd name="connsiteX10696" fmla="*/ 5753601 w 7099876"/>
              <a:gd name="connsiteY10696" fmla="*/ 2572200 h 6802432"/>
              <a:gd name="connsiteX10697" fmla="*/ 5750053 w 7099876"/>
              <a:gd name="connsiteY10697" fmla="*/ 2577201 h 6802432"/>
              <a:gd name="connsiteX10698" fmla="*/ 5742958 w 7099876"/>
              <a:gd name="connsiteY10698" fmla="*/ 2587205 h 6802432"/>
              <a:gd name="connsiteX10699" fmla="*/ 5777237 w 7099876"/>
              <a:gd name="connsiteY10699" fmla="*/ 2604847 h 6802432"/>
              <a:gd name="connsiteX10700" fmla="*/ 5739410 w 7099876"/>
              <a:gd name="connsiteY10700" fmla="*/ 2592207 h 6802432"/>
              <a:gd name="connsiteX10701" fmla="*/ 5749453 w 7099876"/>
              <a:gd name="connsiteY10701" fmla="*/ 2611029 h 6802432"/>
              <a:gd name="connsiteX10702" fmla="*/ 5745905 w 7099876"/>
              <a:gd name="connsiteY10702" fmla="*/ 2616031 h 6802432"/>
              <a:gd name="connsiteX10703" fmla="*/ 5742357 w 7099876"/>
              <a:gd name="connsiteY10703" fmla="*/ 2621032 h 6802432"/>
              <a:gd name="connsiteX10704" fmla="*/ 5728767 w 7099876"/>
              <a:gd name="connsiteY10704" fmla="*/ 2607210 h 6802432"/>
              <a:gd name="connsiteX10705" fmla="*/ 5721774 w 7099876"/>
              <a:gd name="connsiteY10705" fmla="*/ 2617069 h 6802432"/>
              <a:gd name="connsiteX10706" fmla="*/ 5718122 w 7099876"/>
              <a:gd name="connsiteY10706" fmla="*/ 2647951 h 6802432"/>
              <a:gd name="connsiteX10707" fmla="*/ 5713946 w 7099876"/>
              <a:gd name="connsiteY10707" fmla="*/ 2683274 h 6802432"/>
              <a:gd name="connsiteX10708" fmla="*/ 5720476 w 7099876"/>
              <a:gd name="connsiteY10708" fmla="*/ 2684871 h 6802432"/>
              <a:gd name="connsiteX10709" fmla="*/ 5716929 w 7099876"/>
              <a:gd name="connsiteY10709" fmla="*/ 2689870 h 6802432"/>
              <a:gd name="connsiteX10710" fmla="*/ 5741161 w 7099876"/>
              <a:gd name="connsiteY10710" fmla="*/ 2688689 h 6802432"/>
              <a:gd name="connsiteX10711" fmla="*/ 5751205 w 7099876"/>
              <a:gd name="connsiteY10711" fmla="*/ 2707512 h 6802432"/>
              <a:gd name="connsiteX10712" fmla="*/ 5747655 w 7099876"/>
              <a:gd name="connsiteY10712" fmla="*/ 2712513 h 6802432"/>
              <a:gd name="connsiteX10713" fmla="*/ 5740560 w 7099876"/>
              <a:gd name="connsiteY10713" fmla="*/ 2722517 h 6802432"/>
              <a:gd name="connsiteX10714" fmla="*/ 5702137 w 7099876"/>
              <a:gd name="connsiteY10714" fmla="*/ 2743703 h 6802432"/>
              <a:gd name="connsiteX10715" fmla="*/ 5715728 w 7099876"/>
              <a:gd name="connsiteY10715" fmla="*/ 2757526 h 6802432"/>
              <a:gd name="connsiteX10716" fmla="*/ 5710767 w 7099876"/>
              <a:gd name="connsiteY10716" fmla="*/ 2759880 h 6802432"/>
              <a:gd name="connsiteX10717" fmla="*/ 5710018 w 7099876"/>
              <a:gd name="connsiteY10717" fmla="*/ 2759150 h 6802432"/>
              <a:gd name="connsiteX10718" fmla="*/ 5707499 w 7099876"/>
              <a:gd name="connsiteY10718" fmla="*/ 2755212 h 6802432"/>
              <a:gd name="connsiteX10719" fmla="*/ 5707527 w 7099876"/>
              <a:gd name="connsiteY10719" fmla="*/ 2756718 h 6802432"/>
              <a:gd name="connsiteX10720" fmla="*/ 5710018 w 7099876"/>
              <a:gd name="connsiteY10720" fmla="*/ 2759150 h 6802432"/>
              <a:gd name="connsiteX10721" fmla="*/ 5712180 w 7099876"/>
              <a:gd name="connsiteY10721" fmla="*/ 2762528 h 6802432"/>
              <a:gd name="connsiteX10722" fmla="*/ 5710037 w 7099876"/>
              <a:gd name="connsiteY10722" fmla="*/ 2761426 h 6802432"/>
              <a:gd name="connsiteX10723" fmla="*/ 5699360 w 7099876"/>
              <a:gd name="connsiteY10723" fmla="*/ 2755930 h 6802432"/>
              <a:gd name="connsiteX10724" fmla="*/ 5698923 w 7099876"/>
              <a:gd name="connsiteY10724" fmla="*/ 2758021 h 6802432"/>
              <a:gd name="connsiteX10725" fmla="*/ 5706490 w 7099876"/>
              <a:gd name="connsiteY10725" fmla="*/ 2766426 h 6802432"/>
              <a:gd name="connsiteX10726" fmla="*/ 5705084 w 7099876"/>
              <a:gd name="connsiteY10726" fmla="*/ 2772530 h 6802432"/>
              <a:gd name="connsiteX10727" fmla="*/ 5702941 w 7099876"/>
              <a:gd name="connsiteY10727" fmla="*/ 2771428 h 6802432"/>
              <a:gd name="connsiteX10728" fmla="*/ 5696785 w 7099876"/>
              <a:gd name="connsiteY10728" fmla="*/ 2768259 h 6802432"/>
              <a:gd name="connsiteX10729" fmla="*/ 5695820 w 7099876"/>
              <a:gd name="connsiteY10729" fmla="*/ 2772876 h 6802432"/>
              <a:gd name="connsiteX10730" fmla="*/ 5702122 w 7099876"/>
              <a:gd name="connsiteY10730" fmla="*/ 2776707 h 6802432"/>
              <a:gd name="connsiteX10731" fmla="*/ 5703310 w 7099876"/>
              <a:gd name="connsiteY10731" fmla="*/ 2775031 h 6802432"/>
              <a:gd name="connsiteX10732" fmla="*/ 5705084 w 7099876"/>
              <a:gd name="connsiteY10732" fmla="*/ 2772530 h 6802432"/>
              <a:gd name="connsiteX10733" fmla="*/ 5708632 w 7099876"/>
              <a:gd name="connsiteY10733" fmla="*/ 2767528 h 6802432"/>
              <a:gd name="connsiteX10734" fmla="*/ 5718674 w 7099876"/>
              <a:gd name="connsiteY10734" fmla="*/ 2786352 h 6802432"/>
              <a:gd name="connsiteX10735" fmla="*/ 5715127 w 7099876"/>
              <a:gd name="connsiteY10735" fmla="*/ 2791353 h 6802432"/>
              <a:gd name="connsiteX10736" fmla="*/ 5708817 w 7099876"/>
              <a:gd name="connsiteY10736" fmla="*/ 2788105 h 6802432"/>
              <a:gd name="connsiteX10737" fmla="*/ 5709306 w 7099876"/>
              <a:gd name="connsiteY10737" fmla="*/ 2799334 h 6802432"/>
              <a:gd name="connsiteX10738" fmla="*/ 5709350 w 7099876"/>
              <a:gd name="connsiteY10738" fmla="*/ 2817322 h 6802432"/>
              <a:gd name="connsiteX10739" fmla="*/ 5719734 w 7099876"/>
              <a:gd name="connsiteY10739" fmla="*/ 2840442 h 6802432"/>
              <a:gd name="connsiteX10740" fmla="*/ 5708011 w 7099876"/>
              <a:gd name="connsiteY10740" fmla="*/ 2860133 h 6802432"/>
              <a:gd name="connsiteX10741" fmla="*/ 5718799 w 7099876"/>
              <a:gd name="connsiteY10741" fmla="*/ 2881300 h 6802432"/>
              <a:gd name="connsiteX10742" fmla="*/ 5724283 w 7099876"/>
              <a:gd name="connsiteY10742" fmla="*/ 2927857 h 6802432"/>
              <a:gd name="connsiteX10743" fmla="*/ 5701365 w 7099876"/>
              <a:gd name="connsiteY10743" fmla="*/ 2928335 h 6802432"/>
              <a:gd name="connsiteX10744" fmla="*/ 5723059 w 7099876"/>
              <a:gd name="connsiteY10744" fmla="*/ 2933716 h 6802432"/>
              <a:gd name="connsiteX10745" fmla="*/ 5705800 w 7099876"/>
              <a:gd name="connsiteY10745" fmla="*/ 3052701 h 6802432"/>
              <a:gd name="connsiteX10746" fmla="*/ 5698569 w 7099876"/>
              <a:gd name="connsiteY10746" fmla="*/ 3050907 h 6802432"/>
              <a:gd name="connsiteX10747" fmla="*/ 5695710 w 7099876"/>
              <a:gd name="connsiteY10747" fmla="*/ 3064579 h 6802432"/>
              <a:gd name="connsiteX10748" fmla="*/ 5709358 w 7099876"/>
              <a:gd name="connsiteY10748" fmla="*/ 3072074 h 6802432"/>
              <a:gd name="connsiteX10749" fmla="*/ 5694078 w 7099876"/>
              <a:gd name="connsiteY10749" fmla="*/ 3072392 h 6802432"/>
              <a:gd name="connsiteX10750" fmla="*/ 5696388 w 7099876"/>
              <a:gd name="connsiteY10750" fmla="*/ 3078968 h 6802432"/>
              <a:gd name="connsiteX10751" fmla="*/ 5701300 w 7099876"/>
              <a:gd name="connsiteY10751" fmla="*/ 3091136 h 6802432"/>
              <a:gd name="connsiteX10752" fmla="*/ 5710638 w 7099876"/>
              <a:gd name="connsiteY10752" fmla="*/ 3089494 h 6802432"/>
              <a:gd name="connsiteX10753" fmla="*/ 5728038 w 7099876"/>
              <a:gd name="connsiteY10753" fmla="*/ 3098450 h 6802432"/>
              <a:gd name="connsiteX10754" fmla="*/ 5724496 w 7099876"/>
              <a:gd name="connsiteY10754" fmla="*/ 3103444 h 6802432"/>
              <a:gd name="connsiteX10755" fmla="*/ 5706949 w 7099876"/>
              <a:gd name="connsiteY10755" fmla="*/ 3102019 h 6802432"/>
              <a:gd name="connsiteX10756" fmla="*/ 5709407 w 7099876"/>
              <a:gd name="connsiteY10756" fmla="*/ 3106531 h 6802432"/>
              <a:gd name="connsiteX10757" fmla="*/ 5716472 w 7099876"/>
              <a:gd name="connsiteY10757" fmla="*/ 3110819 h 6802432"/>
              <a:gd name="connsiteX10758" fmla="*/ 5717234 w 7099876"/>
              <a:gd name="connsiteY10758" fmla="*/ 3120441 h 6802432"/>
              <a:gd name="connsiteX10759" fmla="*/ 5721454 w 7099876"/>
              <a:gd name="connsiteY10759" fmla="*/ 3118074 h 6802432"/>
              <a:gd name="connsiteX10760" fmla="*/ 5737994 w 7099876"/>
              <a:gd name="connsiteY10760" fmla="*/ 3125785 h 6802432"/>
              <a:gd name="connsiteX10761" fmla="*/ 5734660 w 7099876"/>
              <a:gd name="connsiteY10761" fmla="*/ 3130486 h 6802432"/>
              <a:gd name="connsiteX10762" fmla="*/ 5728606 w 7099876"/>
              <a:gd name="connsiteY10762" fmla="*/ 3134588 h 6802432"/>
              <a:gd name="connsiteX10763" fmla="*/ 5720973 w 7099876"/>
              <a:gd name="connsiteY10763" fmla="*/ 3134763 h 6802432"/>
              <a:gd name="connsiteX10764" fmla="*/ 5724813 w 7099876"/>
              <a:gd name="connsiteY10764" fmla="*/ 3143706 h 6802432"/>
              <a:gd name="connsiteX10765" fmla="*/ 5717332 w 7099876"/>
              <a:gd name="connsiteY10765" fmla="*/ 3140816 h 6802432"/>
              <a:gd name="connsiteX10766" fmla="*/ 5722354 w 7099876"/>
              <a:gd name="connsiteY10766" fmla="*/ 3143401 h 6802432"/>
              <a:gd name="connsiteX10767" fmla="*/ 5724658 w 7099876"/>
              <a:gd name="connsiteY10767" fmla="*/ 3144586 h 6802432"/>
              <a:gd name="connsiteX10768" fmla="*/ 5721323 w 7099876"/>
              <a:gd name="connsiteY10768" fmla="*/ 3149287 h 6802432"/>
              <a:gd name="connsiteX10769" fmla="*/ 5712526 w 7099876"/>
              <a:gd name="connsiteY10769" fmla="*/ 3143958 h 6802432"/>
              <a:gd name="connsiteX10770" fmla="*/ 5711446 w 7099876"/>
              <a:gd name="connsiteY10770" fmla="*/ 3142437 h 6802432"/>
              <a:gd name="connsiteX10771" fmla="*/ 5709941 w 7099876"/>
              <a:gd name="connsiteY10771" fmla="*/ 3142070 h 6802432"/>
              <a:gd name="connsiteX10772" fmla="*/ 5717465 w 7099876"/>
              <a:gd name="connsiteY10772" fmla="*/ 3178862 h 6802432"/>
              <a:gd name="connsiteX10773" fmla="*/ 5721680 w 7099876"/>
              <a:gd name="connsiteY10773" fmla="*/ 3181448 h 6802432"/>
              <a:gd name="connsiteX10774" fmla="*/ 5730140 w 7099876"/>
              <a:gd name="connsiteY10774" fmla="*/ 3182276 h 6802432"/>
              <a:gd name="connsiteX10775" fmla="*/ 5729529 w 7099876"/>
              <a:gd name="connsiteY10775" fmla="*/ 3181852 h 6802432"/>
              <a:gd name="connsiteX10776" fmla="*/ 5732135 w 7099876"/>
              <a:gd name="connsiteY10776" fmla="*/ 3179837 h 6802432"/>
              <a:gd name="connsiteX10777" fmla="*/ 5744335 w 7099876"/>
              <a:gd name="connsiteY10777" fmla="*/ 3175938 h 6802432"/>
              <a:gd name="connsiteX10778" fmla="*/ 5762755 w 7099876"/>
              <a:gd name="connsiteY10778" fmla="*/ 3185419 h 6802432"/>
              <a:gd name="connsiteX10779" fmla="*/ 5736640 w 7099876"/>
              <a:gd name="connsiteY10779" fmla="*/ 3186785 h 6802432"/>
              <a:gd name="connsiteX10780" fmla="*/ 5730930 w 7099876"/>
              <a:gd name="connsiteY10780" fmla="*/ 3182824 h 6802432"/>
              <a:gd name="connsiteX10781" fmla="*/ 5725740 w 7099876"/>
              <a:gd name="connsiteY10781" fmla="*/ 3184767 h 6802432"/>
              <a:gd name="connsiteX10782" fmla="*/ 5730704 w 7099876"/>
              <a:gd name="connsiteY10782" fmla="*/ 3188310 h 6802432"/>
              <a:gd name="connsiteX10783" fmla="*/ 5730520 w 7099876"/>
              <a:gd name="connsiteY10783" fmla="*/ 3188337 h 6802432"/>
              <a:gd name="connsiteX10784" fmla="*/ 5732021 w 7099876"/>
              <a:gd name="connsiteY10784" fmla="*/ 3189110 h 6802432"/>
              <a:gd name="connsiteX10785" fmla="*/ 5734196 w 7099876"/>
              <a:gd name="connsiteY10785" fmla="*/ 3190229 h 6802432"/>
              <a:gd name="connsiteX10786" fmla="*/ 5730655 w 7099876"/>
              <a:gd name="connsiteY10786" fmla="*/ 3195221 h 6802432"/>
              <a:gd name="connsiteX10787" fmla="*/ 5726709 w 7099876"/>
              <a:gd name="connsiteY10787" fmla="*/ 3196599 h 6802432"/>
              <a:gd name="connsiteX10788" fmla="*/ 5724218 w 7099876"/>
              <a:gd name="connsiteY10788" fmla="*/ 3195818 h 6802432"/>
              <a:gd name="connsiteX10789" fmla="*/ 5721433 w 7099876"/>
              <a:gd name="connsiteY10789" fmla="*/ 3196282 h 6802432"/>
              <a:gd name="connsiteX10790" fmla="*/ 5720616 w 7099876"/>
              <a:gd name="connsiteY10790" fmla="*/ 3200188 h 6802432"/>
              <a:gd name="connsiteX10791" fmla="*/ 5720209 w 7099876"/>
              <a:gd name="connsiteY10791" fmla="*/ 3202141 h 6802432"/>
              <a:gd name="connsiteX10792" fmla="*/ 5717760 w 7099876"/>
              <a:gd name="connsiteY10792" fmla="*/ 3213861 h 6802432"/>
              <a:gd name="connsiteX10793" fmla="*/ 5713785 w 7099876"/>
              <a:gd name="connsiteY10793" fmla="*/ 3214673 h 6802432"/>
              <a:gd name="connsiteX10794" fmla="*/ 5713411 w 7099876"/>
              <a:gd name="connsiteY10794" fmla="*/ 3214605 h 6802432"/>
              <a:gd name="connsiteX10795" fmla="*/ 5713618 w 7099876"/>
              <a:gd name="connsiteY10795" fmla="*/ 3214808 h 6802432"/>
              <a:gd name="connsiteX10796" fmla="*/ 5713729 w 7099876"/>
              <a:gd name="connsiteY10796" fmla="*/ 3214916 h 6802432"/>
              <a:gd name="connsiteX10797" fmla="*/ 5717351 w 7099876"/>
              <a:gd name="connsiteY10797" fmla="*/ 3215814 h 6802432"/>
              <a:gd name="connsiteX10798" fmla="*/ 5715667 w 7099876"/>
              <a:gd name="connsiteY10798" fmla="*/ 3216710 h 6802432"/>
              <a:gd name="connsiteX10799" fmla="*/ 5717783 w 7099876"/>
              <a:gd name="connsiteY10799" fmla="*/ 3217799 h 6802432"/>
              <a:gd name="connsiteX10800" fmla="*/ 5733906 w 7099876"/>
              <a:gd name="connsiteY10800" fmla="*/ 3226098 h 6802432"/>
              <a:gd name="connsiteX10801" fmla="*/ 5728517 w 7099876"/>
              <a:gd name="connsiteY10801" fmla="*/ 3229263 h 6802432"/>
              <a:gd name="connsiteX10802" fmla="*/ 5711954 w 7099876"/>
              <a:gd name="connsiteY10802" fmla="*/ 3221587 h 6802432"/>
              <a:gd name="connsiteX10803" fmla="*/ 5703203 w 7099876"/>
              <a:gd name="connsiteY10803" fmla="*/ 3216109 h 6802432"/>
              <a:gd name="connsiteX10804" fmla="*/ 5703026 w 7099876"/>
              <a:gd name="connsiteY10804" fmla="*/ 3216112 h 6802432"/>
              <a:gd name="connsiteX10805" fmla="*/ 5702072 w 7099876"/>
              <a:gd name="connsiteY10805" fmla="*/ 3216132 h 6802432"/>
              <a:gd name="connsiteX10806" fmla="*/ 5704369 w 7099876"/>
              <a:gd name="connsiteY10806" fmla="*/ 3220027 h 6802432"/>
              <a:gd name="connsiteX10807" fmla="*/ 5711954 w 7099876"/>
              <a:gd name="connsiteY10807" fmla="*/ 3221587 h 6802432"/>
              <a:gd name="connsiteX10808" fmla="*/ 5730379 w 7099876"/>
              <a:gd name="connsiteY10808" fmla="*/ 3231070 h 6802432"/>
              <a:gd name="connsiteX10809" fmla="*/ 5741748 w 7099876"/>
              <a:gd name="connsiteY10809" fmla="*/ 3250494 h 6802432"/>
              <a:gd name="connsiteX10810" fmla="*/ 5723327 w 7099876"/>
              <a:gd name="connsiteY10810" fmla="*/ 3241013 h 6802432"/>
              <a:gd name="connsiteX10811" fmla="*/ 5738222 w 7099876"/>
              <a:gd name="connsiteY10811" fmla="*/ 3255467 h 6802432"/>
              <a:gd name="connsiteX10812" fmla="*/ 5734695 w 7099876"/>
              <a:gd name="connsiteY10812" fmla="*/ 3260438 h 6802432"/>
              <a:gd name="connsiteX10813" fmla="*/ 5731170 w 7099876"/>
              <a:gd name="connsiteY10813" fmla="*/ 3265409 h 6802432"/>
              <a:gd name="connsiteX10814" fmla="*/ 5728866 w 7099876"/>
              <a:gd name="connsiteY10814" fmla="*/ 3264225 h 6802432"/>
              <a:gd name="connsiteX10815" fmla="*/ 5723070 w 7099876"/>
              <a:gd name="connsiteY10815" fmla="*/ 3261242 h 6802432"/>
              <a:gd name="connsiteX10816" fmla="*/ 5722833 w 7099876"/>
              <a:gd name="connsiteY10816" fmla="*/ 3262371 h 6802432"/>
              <a:gd name="connsiteX10817" fmla="*/ 5722425 w 7099876"/>
              <a:gd name="connsiteY10817" fmla="*/ 3264325 h 6802432"/>
              <a:gd name="connsiteX10818" fmla="*/ 5715193 w 7099876"/>
              <a:gd name="connsiteY10818" fmla="*/ 3262531 h 6802432"/>
              <a:gd name="connsiteX10819" fmla="*/ 5715601 w 7099876"/>
              <a:gd name="connsiteY10819" fmla="*/ 3260577 h 6802432"/>
              <a:gd name="connsiteX10820" fmla="*/ 5694725 w 7099876"/>
              <a:gd name="connsiteY10820" fmla="*/ 3251290 h 6802432"/>
              <a:gd name="connsiteX10821" fmla="*/ 5680669 w 7099876"/>
              <a:gd name="connsiteY10821" fmla="*/ 3245747 h 6802432"/>
              <a:gd name="connsiteX10822" fmla="*/ 5673438 w 7099876"/>
              <a:gd name="connsiteY10822" fmla="*/ 3243953 h 6802432"/>
              <a:gd name="connsiteX10823" fmla="*/ 5682907 w 7099876"/>
              <a:gd name="connsiteY10823" fmla="*/ 3253237 h 6802432"/>
              <a:gd name="connsiteX10824" fmla="*/ 5681801 w 7099876"/>
              <a:gd name="connsiteY10824" fmla="*/ 3253462 h 6802432"/>
              <a:gd name="connsiteX10825" fmla="*/ 5689420 w 7099876"/>
              <a:gd name="connsiteY10825" fmla="*/ 3257383 h 6802432"/>
              <a:gd name="connsiteX10826" fmla="*/ 5689847 w 7099876"/>
              <a:gd name="connsiteY10826" fmla="*/ 3257240 h 6802432"/>
              <a:gd name="connsiteX10827" fmla="*/ 5700403 w 7099876"/>
              <a:gd name="connsiteY10827" fmla="*/ 3261100 h 6802432"/>
              <a:gd name="connsiteX10828" fmla="*/ 5700038 w 7099876"/>
              <a:gd name="connsiteY10828" fmla="*/ 3262848 h 6802432"/>
              <a:gd name="connsiteX10829" fmla="*/ 5706978 w 7099876"/>
              <a:gd name="connsiteY10829" fmla="*/ 3266420 h 6802432"/>
              <a:gd name="connsiteX10830" fmla="*/ 5720677 w 7099876"/>
              <a:gd name="connsiteY10830" fmla="*/ 3280202 h 6802432"/>
              <a:gd name="connsiteX10831" fmla="*/ 5699984 w 7099876"/>
              <a:gd name="connsiteY10831" fmla="*/ 3276282 h 6802432"/>
              <a:gd name="connsiteX10832" fmla="*/ 5717180 w 7099876"/>
              <a:gd name="connsiteY10832" fmla="*/ 3285131 h 6802432"/>
              <a:gd name="connsiteX10833" fmla="*/ 5710185 w 7099876"/>
              <a:gd name="connsiteY10833" fmla="*/ 3294993 h 6802432"/>
              <a:gd name="connsiteX10834" fmla="*/ 5706193 w 7099876"/>
              <a:gd name="connsiteY10834" fmla="*/ 3293343 h 6802432"/>
              <a:gd name="connsiteX10835" fmla="*/ 5704996 w 7099876"/>
              <a:gd name="connsiteY10835" fmla="*/ 3293129 h 6802432"/>
              <a:gd name="connsiteX10836" fmla="*/ 5701024 w 7099876"/>
              <a:gd name="connsiteY10836" fmla="*/ 3293941 h 6802432"/>
              <a:gd name="connsiteX10837" fmla="*/ 5699800 w 7099876"/>
              <a:gd name="connsiteY10837" fmla="*/ 3299801 h 6802432"/>
              <a:gd name="connsiteX10838" fmla="*/ 5702949 w 7099876"/>
              <a:gd name="connsiteY10838" fmla="*/ 3321126 h 6802432"/>
              <a:gd name="connsiteX10839" fmla="*/ 5680438 w 7099876"/>
              <a:gd name="connsiteY10839" fmla="*/ 3319650 h 6802432"/>
              <a:gd name="connsiteX10840" fmla="*/ 5680031 w 7099876"/>
              <a:gd name="connsiteY10840" fmla="*/ 3321603 h 6802432"/>
              <a:gd name="connsiteX10841" fmla="*/ 5687261 w 7099876"/>
              <a:gd name="connsiteY10841" fmla="*/ 3323397 h 6802432"/>
              <a:gd name="connsiteX10842" fmla="*/ 5686852 w 7099876"/>
              <a:gd name="connsiteY10842" fmla="*/ 3325350 h 6802432"/>
              <a:gd name="connsiteX10843" fmla="*/ 5692044 w 7099876"/>
              <a:gd name="connsiteY10843" fmla="*/ 3336911 h 6802432"/>
              <a:gd name="connsiteX10844" fmla="*/ 5691637 w 7099876"/>
              <a:gd name="connsiteY10844" fmla="*/ 3338864 h 6802432"/>
              <a:gd name="connsiteX10845" fmla="*/ 5683996 w 7099876"/>
              <a:gd name="connsiteY10845" fmla="*/ 3339023 h 6802432"/>
              <a:gd name="connsiteX10846" fmla="*/ 5674724 w 7099876"/>
              <a:gd name="connsiteY10846" fmla="*/ 3346994 h 6802432"/>
              <a:gd name="connsiteX10847" fmla="*/ 5687554 w 7099876"/>
              <a:gd name="connsiteY10847" fmla="*/ 3358395 h 6802432"/>
              <a:gd name="connsiteX10848" fmla="*/ 5672684 w 7099876"/>
              <a:gd name="connsiteY10848" fmla="*/ 3356760 h 6802432"/>
              <a:gd name="connsiteX10849" fmla="*/ 5678170 w 7099876"/>
              <a:gd name="connsiteY10849" fmla="*/ 3427749 h 6802432"/>
              <a:gd name="connsiteX10850" fmla="*/ 5677109 w 7099876"/>
              <a:gd name="connsiteY10850" fmla="*/ 3436571 h 6802432"/>
              <a:gd name="connsiteX10851" fmla="*/ 5687318 w 7099876"/>
              <a:gd name="connsiteY10851" fmla="*/ 3424110 h 6802432"/>
              <a:gd name="connsiteX10852" fmla="*/ 5744248 w 7099876"/>
              <a:gd name="connsiteY10852" fmla="*/ 3339192 h 6802432"/>
              <a:gd name="connsiteX10853" fmla="*/ 5768560 w 7099876"/>
              <a:gd name="connsiteY10853" fmla="*/ 3338053 h 6802432"/>
              <a:gd name="connsiteX10854" fmla="*/ 5838973 w 7099876"/>
              <a:gd name="connsiteY10854" fmla="*/ 3271915 h 6802432"/>
              <a:gd name="connsiteX10855" fmla="*/ 5849613 w 7099876"/>
              <a:gd name="connsiteY10855" fmla="*/ 3256915 h 6802432"/>
              <a:gd name="connsiteX10856" fmla="*/ 5839493 w 7099876"/>
              <a:gd name="connsiteY10856" fmla="*/ 3238054 h 6802432"/>
              <a:gd name="connsiteX10857" fmla="*/ 5863800 w 7099876"/>
              <a:gd name="connsiteY10857" fmla="*/ 3236914 h 6802432"/>
              <a:gd name="connsiteX10858" fmla="*/ 5888627 w 7099876"/>
              <a:gd name="connsiteY10858" fmla="*/ 3201914 h 6802432"/>
              <a:gd name="connsiteX10859" fmla="*/ 5934733 w 7099876"/>
              <a:gd name="connsiteY10859" fmla="*/ 3136914 h 6802432"/>
              <a:gd name="connsiteX10860" fmla="*/ 5952466 w 7099876"/>
              <a:gd name="connsiteY10860" fmla="*/ 3111914 h 6802432"/>
              <a:gd name="connsiteX10861" fmla="*/ 5966653 w 7099876"/>
              <a:gd name="connsiteY10861" fmla="*/ 3091914 h 6802432"/>
              <a:gd name="connsiteX10862" fmla="*/ 5987932 w 7099876"/>
              <a:gd name="connsiteY10862" fmla="*/ 3061913 h 6802432"/>
              <a:gd name="connsiteX10863" fmla="*/ 5991480 w 7099876"/>
              <a:gd name="connsiteY10863" fmla="*/ 3056913 h 6802432"/>
              <a:gd name="connsiteX10864" fmla="*/ 5995026 w 7099876"/>
              <a:gd name="connsiteY10864" fmla="*/ 3051915 h 6802432"/>
              <a:gd name="connsiteX10865" fmla="*/ 5998573 w 7099876"/>
              <a:gd name="connsiteY10865" fmla="*/ 3046912 h 6802432"/>
              <a:gd name="connsiteX10866" fmla="*/ 6009213 w 7099876"/>
              <a:gd name="connsiteY10866" fmla="*/ 3031913 h 6802432"/>
              <a:gd name="connsiteX10867" fmla="*/ 6026946 w 7099876"/>
              <a:gd name="connsiteY10867" fmla="*/ 3006913 h 6802432"/>
              <a:gd name="connsiteX10868" fmla="*/ 6023917 w 7099876"/>
              <a:gd name="connsiteY10868" fmla="*/ 2978053 h 6802432"/>
              <a:gd name="connsiteX10869" fmla="*/ 6038103 w 7099876"/>
              <a:gd name="connsiteY10869" fmla="*/ 2958053 h 6802432"/>
              <a:gd name="connsiteX10870" fmla="*/ 6051772 w 7099876"/>
              <a:gd name="connsiteY10870" fmla="*/ 2971912 h 6802432"/>
              <a:gd name="connsiteX10871" fmla="*/ 6058866 w 7099876"/>
              <a:gd name="connsiteY10871" fmla="*/ 2961913 h 6802432"/>
              <a:gd name="connsiteX10872" fmla="*/ 6041651 w 7099876"/>
              <a:gd name="connsiteY10872" fmla="*/ 2953052 h 6802432"/>
              <a:gd name="connsiteX10873" fmla="*/ 6055837 w 7099876"/>
              <a:gd name="connsiteY10873" fmla="*/ 2933052 h 6802432"/>
              <a:gd name="connsiteX10874" fmla="*/ 6083691 w 7099876"/>
              <a:gd name="connsiteY10874" fmla="*/ 2926914 h 6802432"/>
              <a:gd name="connsiteX10875" fmla="*/ 6070024 w 7099876"/>
              <a:gd name="connsiteY10875" fmla="*/ 2913053 h 6802432"/>
              <a:gd name="connsiteX10876" fmla="*/ 6101424 w 7099876"/>
              <a:gd name="connsiteY10876" fmla="*/ 2901912 h 6802432"/>
              <a:gd name="connsiteX10877" fmla="*/ 6108518 w 7099876"/>
              <a:gd name="connsiteY10877" fmla="*/ 2891913 h 6802432"/>
              <a:gd name="connsiteX10878" fmla="*/ 6125733 w 7099876"/>
              <a:gd name="connsiteY10878" fmla="*/ 2900772 h 6802432"/>
              <a:gd name="connsiteX10879" fmla="*/ 6112064 w 7099876"/>
              <a:gd name="connsiteY10879" fmla="*/ 2886914 h 6802432"/>
              <a:gd name="connsiteX10880" fmla="*/ 6115612 w 7099876"/>
              <a:gd name="connsiteY10880" fmla="*/ 2881913 h 6802432"/>
              <a:gd name="connsiteX10881" fmla="*/ 6132827 w 7099876"/>
              <a:gd name="connsiteY10881" fmla="*/ 2890773 h 6802432"/>
              <a:gd name="connsiteX10882" fmla="*/ 6133345 w 7099876"/>
              <a:gd name="connsiteY10882" fmla="*/ 2856913 h 6802432"/>
              <a:gd name="connsiteX10883" fmla="*/ 6136892 w 7099876"/>
              <a:gd name="connsiteY10883" fmla="*/ 2851913 h 6802432"/>
              <a:gd name="connsiteX10884" fmla="*/ 6154625 w 7099876"/>
              <a:gd name="connsiteY10884" fmla="*/ 2826913 h 6802432"/>
              <a:gd name="connsiteX10885" fmla="*/ 6158171 w 7099876"/>
              <a:gd name="connsiteY10885" fmla="*/ 2821913 h 6802432"/>
              <a:gd name="connsiteX10886" fmla="*/ 6168811 w 7099876"/>
              <a:gd name="connsiteY10886" fmla="*/ 2806913 h 6802432"/>
              <a:gd name="connsiteX10887" fmla="*/ 6186026 w 7099876"/>
              <a:gd name="connsiteY10887" fmla="*/ 2815773 h 6802432"/>
              <a:gd name="connsiteX10888" fmla="*/ 6189573 w 7099876"/>
              <a:gd name="connsiteY10888" fmla="*/ 2810773 h 6802432"/>
              <a:gd name="connsiteX10889" fmla="*/ 6172358 w 7099876"/>
              <a:gd name="connsiteY10889" fmla="*/ 2801913 h 6802432"/>
              <a:gd name="connsiteX10890" fmla="*/ 6186544 w 7099876"/>
              <a:gd name="connsiteY10890" fmla="*/ 2781913 h 6802432"/>
              <a:gd name="connsiteX10891" fmla="*/ 6207305 w 7099876"/>
              <a:gd name="connsiteY10891" fmla="*/ 2785773 h 6802432"/>
              <a:gd name="connsiteX10892" fmla="*/ 6214399 w 7099876"/>
              <a:gd name="connsiteY10892" fmla="*/ 2775772 h 6802432"/>
              <a:gd name="connsiteX10893" fmla="*/ 6217946 w 7099876"/>
              <a:gd name="connsiteY10893" fmla="*/ 2770772 h 6802432"/>
              <a:gd name="connsiteX10894" fmla="*/ 6221492 w 7099876"/>
              <a:gd name="connsiteY10894" fmla="*/ 2765772 h 6802432"/>
              <a:gd name="connsiteX10895" fmla="*/ 6200731 w 7099876"/>
              <a:gd name="connsiteY10895" fmla="*/ 2761911 h 6802432"/>
              <a:gd name="connsiteX10896" fmla="*/ 6197185 w 7099876"/>
              <a:gd name="connsiteY10896" fmla="*/ 2766912 h 6802432"/>
              <a:gd name="connsiteX10897" fmla="*/ 6183517 w 7099876"/>
              <a:gd name="connsiteY10897" fmla="*/ 2753052 h 6802432"/>
              <a:gd name="connsiteX10898" fmla="*/ 6225040 w 7099876"/>
              <a:gd name="connsiteY10898" fmla="*/ 2760772 h 6802432"/>
              <a:gd name="connsiteX10899" fmla="*/ 6211370 w 7099876"/>
              <a:gd name="connsiteY10899" fmla="*/ 2746913 h 6802432"/>
              <a:gd name="connsiteX10900" fmla="*/ 6239226 w 7099876"/>
              <a:gd name="connsiteY10900" fmla="*/ 2740774 h 6802432"/>
              <a:gd name="connsiteX10901" fmla="*/ 6225557 w 7099876"/>
              <a:gd name="connsiteY10901" fmla="*/ 2726912 h 6802432"/>
              <a:gd name="connsiteX10902" fmla="*/ 6229104 w 7099876"/>
              <a:gd name="connsiteY10902" fmla="*/ 2721912 h 6802432"/>
              <a:gd name="connsiteX10903" fmla="*/ 6232650 w 7099876"/>
              <a:gd name="connsiteY10903" fmla="*/ 2716913 h 6802432"/>
              <a:gd name="connsiteX10904" fmla="*/ 6236197 w 7099876"/>
              <a:gd name="connsiteY10904" fmla="*/ 2711912 h 6802432"/>
              <a:gd name="connsiteX10905" fmla="*/ 6253412 w 7099876"/>
              <a:gd name="connsiteY10905" fmla="*/ 2720774 h 6802432"/>
              <a:gd name="connsiteX10906" fmla="*/ 6256958 w 7099876"/>
              <a:gd name="connsiteY10906" fmla="*/ 2715773 h 6802432"/>
              <a:gd name="connsiteX10907" fmla="*/ 6264053 w 7099876"/>
              <a:gd name="connsiteY10907" fmla="*/ 2705773 h 6802432"/>
              <a:gd name="connsiteX10908" fmla="*/ 6284815 w 7099876"/>
              <a:gd name="connsiteY10908" fmla="*/ 2709633 h 6802432"/>
              <a:gd name="connsiteX10909" fmla="*/ 6288360 w 7099876"/>
              <a:gd name="connsiteY10909" fmla="*/ 2704634 h 6802432"/>
              <a:gd name="connsiteX10910" fmla="*/ 6312672 w 7099876"/>
              <a:gd name="connsiteY10910" fmla="*/ 2703495 h 6802432"/>
              <a:gd name="connsiteX10911" fmla="*/ 6306093 w 7099876"/>
              <a:gd name="connsiteY10911" fmla="*/ 2679633 h 6802432"/>
              <a:gd name="connsiteX10912" fmla="*/ 6333951 w 7099876"/>
              <a:gd name="connsiteY10912" fmla="*/ 2673495 h 6802432"/>
              <a:gd name="connsiteX10913" fmla="*/ 6310083 w 7099876"/>
              <a:gd name="connsiteY10913" fmla="*/ 2674009 h 6802432"/>
              <a:gd name="connsiteX10914" fmla="*/ 6288879 w 7099876"/>
              <a:gd name="connsiteY10914" fmla="*/ 2670772 h 6802432"/>
              <a:gd name="connsiteX10915" fmla="*/ 6291094 w 7099876"/>
              <a:gd name="connsiteY10915" fmla="*/ 2667647 h 6802432"/>
              <a:gd name="connsiteX10916" fmla="*/ 6295972 w 7099876"/>
              <a:gd name="connsiteY10916" fmla="*/ 2660772 h 6802432"/>
              <a:gd name="connsiteX10917" fmla="*/ 6278757 w 7099876"/>
              <a:gd name="connsiteY10917" fmla="*/ 2651912 h 6802432"/>
              <a:gd name="connsiteX10918" fmla="*/ 6282303 w 7099876"/>
              <a:gd name="connsiteY10918" fmla="*/ 2646913 h 6802432"/>
              <a:gd name="connsiteX10919" fmla="*/ 6289397 w 7099876"/>
              <a:gd name="connsiteY10919" fmla="*/ 2636912 h 6802432"/>
              <a:gd name="connsiteX10920" fmla="*/ 6292944 w 7099876"/>
              <a:gd name="connsiteY10920" fmla="*/ 2631912 h 6802432"/>
              <a:gd name="connsiteX10921" fmla="*/ 6310159 w 7099876"/>
              <a:gd name="connsiteY10921" fmla="*/ 2640773 h 6802432"/>
              <a:gd name="connsiteX10922" fmla="*/ 6313706 w 7099876"/>
              <a:gd name="connsiteY10922" fmla="*/ 2635771 h 6802432"/>
              <a:gd name="connsiteX10923" fmla="*/ 6296490 w 7099876"/>
              <a:gd name="connsiteY10923" fmla="*/ 2626911 h 6802432"/>
              <a:gd name="connsiteX10924" fmla="*/ 6303582 w 7099876"/>
              <a:gd name="connsiteY10924" fmla="*/ 2616912 h 6802432"/>
              <a:gd name="connsiteX10925" fmla="*/ 6320798 w 7099876"/>
              <a:gd name="connsiteY10925" fmla="*/ 2625773 h 6802432"/>
              <a:gd name="connsiteX10926" fmla="*/ 6338012 w 7099876"/>
              <a:gd name="connsiteY10926" fmla="*/ 2634634 h 6802432"/>
              <a:gd name="connsiteX10927" fmla="*/ 6358778 w 7099876"/>
              <a:gd name="connsiteY10927" fmla="*/ 2638494 h 6802432"/>
              <a:gd name="connsiteX10928" fmla="*/ 6345107 w 7099876"/>
              <a:gd name="connsiteY10928" fmla="*/ 2624631 h 6802432"/>
              <a:gd name="connsiteX10929" fmla="*/ 6331437 w 7099876"/>
              <a:gd name="connsiteY10929" fmla="*/ 2610773 h 6802432"/>
              <a:gd name="connsiteX10930" fmla="*/ 6369420 w 7099876"/>
              <a:gd name="connsiteY10930" fmla="*/ 2623495 h 6802432"/>
              <a:gd name="connsiteX10931" fmla="*/ 6390181 w 7099876"/>
              <a:gd name="connsiteY10931" fmla="*/ 2627355 h 6802432"/>
              <a:gd name="connsiteX10932" fmla="*/ 6376512 w 7099876"/>
              <a:gd name="connsiteY10932" fmla="*/ 2613495 h 6802432"/>
              <a:gd name="connsiteX10933" fmla="*/ 6380059 w 7099876"/>
              <a:gd name="connsiteY10933" fmla="*/ 2608495 h 6802432"/>
              <a:gd name="connsiteX10934" fmla="*/ 6404367 w 7099876"/>
              <a:gd name="connsiteY10934" fmla="*/ 2607356 h 6802432"/>
              <a:gd name="connsiteX10935" fmla="*/ 6383605 w 7099876"/>
              <a:gd name="connsiteY10935" fmla="*/ 2603496 h 6802432"/>
              <a:gd name="connsiteX10936" fmla="*/ 6366977 w 7099876"/>
              <a:gd name="connsiteY10936" fmla="*/ 2598308 h 6802432"/>
              <a:gd name="connsiteX10937" fmla="*/ 6371395 w 7099876"/>
              <a:gd name="connsiteY10937" fmla="*/ 2596891 h 6802432"/>
              <a:gd name="connsiteX10938" fmla="*/ 6377026 w 7099876"/>
              <a:gd name="connsiteY10938" fmla="*/ 2579633 h 6802432"/>
              <a:gd name="connsiteX10939" fmla="*/ 6373998 w 7099876"/>
              <a:gd name="connsiteY10939" fmla="*/ 2550772 h 6802432"/>
              <a:gd name="connsiteX10940" fmla="*/ 6391213 w 7099876"/>
              <a:gd name="connsiteY10940" fmla="*/ 2559634 h 6802432"/>
              <a:gd name="connsiteX10941" fmla="*/ 6398306 w 7099876"/>
              <a:gd name="connsiteY10941" fmla="*/ 2549632 h 6802432"/>
              <a:gd name="connsiteX10942" fmla="*/ 6377544 w 7099876"/>
              <a:gd name="connsiteY10942" fmla="*/ 2545772 h 6802432"/>
              <a:gd name="connsiteX10943" fmla="*/ 6388184 w 7099876"/>
              <a:gd name="connsiteY10943" fmla="*/ 2530772 h 6802432"/>
              <a:gd name="connsiteX10944" fmla="*/ 6471753 w 7099876"/>
              <a:gd name="connsiteY10944" fmla="*/ 2512355 h 6802432"/>
              <a:gd name="connsiteX10945" fmla="*/ 6454538 w 7099876"/>
              <a:gd name="connsiteY10945" fmla="*/ 2503495 h 6802432"/>
              <a:gd name="connsiteX10946" fmla="*/ 6475300 w 7099876"/>
              <a:gd name="connsiteY10946" fmla="*/ 2507354 h 6802432"/>
              <a:gd name="connsiteX10947" fmla="*/ 6499608 w 7099876"/>
              <a:gd name="connsiteY10947" fmla="*/ 2506215 h 6802432"/>
              <a:gd name="connsiteX10948" fmla="*/ 6493032 w 7099876"/>
              <a:gd name="connsiteY10948" fmla="*/ 2482354 h 6802432"/>
              <a:gd name="connsiteX10949" fmla="*/ 6500126 w 7099876"/>
              <a:gd name="connsiteY10949" fmla="*/ 2472355 h 6802432"/>
              <a:gd name="connsiteX10950" fmla="*/ 6517341 w 7099876"/>
              <a:gd name="connsiteY10950" fmla="*/ 2481215 h 6802432"/>
              <a:gd name="connsiteX10951" fmla="*/ 6507220 w 7099876"/>
              <a:gd name="connsiteY10951" fmla="*/ 2462355 h 6802432"/>
              <a:gd name="connsiteX10952" fmla="*/ 6486458 w 7099876"/>
              <a:gd name="connsiteY10952" fmla="*/ 2458493 h 6802432"/>
              <a:gd name="connsiteX10953" fmla="*/ 6490004 w 7099876"/>
              <a:gd name="connsiteY10953" fmla="*/ 2453495 h 6802432"/>
              <a:gd name="connsiteX10954" fmla="*/ 6510767 w 7099876"/>
              <a:gd name="connsiteY10954" fmla="*/ 2457355 h 6802432"/>
              <a:gd name="connsiteX10955" fmla="*/ 6531528 w 7099876"/>
              <a:gd name="connsiteY10955" fmla="*/ 2461214 h 6802432"/>
              <a:gd name="connsiteX10956" fmla="*/ 6514312 w 7099876"/>
              <a:gd name="connsiteY10956" fmla="*/ 2452354 h 6802432"/>
              <a:gd name="connsiteX10957" fmla="*/ 6504191 w 7099876"/>
              <a:gd name="connsiteY10957" fmla="*/ 2433495 h 6802432"/>
              <a:gd name="connsiteX10958" fmla="*/ 6524952 w 7099876"/>
              <a:gd name="connsiteY10958" fmla="*/ 2437353 h 6802432"/>
              <a:gd name="connsiteX10959" fmla="*/ 6514831 w 7099876"/>
              <a:gd name="connsiteY10959" fmla="*/ 2418494 h 6802432"/>
              <a:gd name="connsiteX10960" fmla="*/ 6539139 w 7099876"/>
              <a:gd name="connsiteY10960" fmla="*/ 2417353 h 6802432"/>
              <a:gd name="connsiteX10961" fmla="*/ 6518378 w 7099876"/>
              <a:gd name="connsiteY10961" fmla="*/ 2413494 h 6802432"/>
              <a:gd name="connsiteX10962" fmla="*/ 6556872 w 7099876"/>
              <a:gd name="connsiteY10962" fmla="*/ 2392353 h 6802432"/>
              <a:gd name="connsiteX10963" fmla="*/ 6560419 w 7099876"/>
              <a:gd name="connsiteY10963" fmla="*/ 2387354 h 6802432"/>
              <a:gd name="connsiteX10964" fmla="*/ 6577635 w 7099876"/>
              <a:gd name="connsiteY10964" fmla="*/ 2396214 h 6802432"/>
              <a:gd name="connsiteX10965" fmla="*/ 6574088 w 7099876"/>
              <a:gd name="connsiteY10965" fmla="*/ 2401214 h 6802432"/>
              <a:gd name="connsiteX10966" fmla="*/ 6553325 w 7099876"/>
              <a:gd name="connsiteY10966" fmla="*/ 2397354 h 6802432"/>
              <a:gd name="connsiteX10967" fmla="*/ 6566995 w 7099876"/>
              <a:gd name="connsiteY10967" fmla="*/ 2411215 h 6802432"/>
              <a:gd name="connsiteX10968" fmla="*/ 6580662 w 7099876"/>
              <a:gd name="connsiteY10968" fmla="*/ 2425074 h 6802432"/>
              <a:gd name="connsiteX10969" fmla="*/ 6601423 w 7099876"/>
              <a:gd name="connsiteY10969" fmla="*/ 2428935 h 6802432"/>
              <a:gd name="connsiteX10970" fmla="*/ 6601942 w 7099876"/>
              <a:gd name="connsiteY10970" fmla="*/ 2395075 h 6802432"/>
              <a:gd name="connsiteX10971" fmla="*/ 6605489 w 7099876"/>
              <a:gd name="connsiteY10971" fmla="*/ 2390074 h 6802432"/>
              <a:gd name="connsiteX10972" fmla="*/ 6588274 w 7099876"/>
              <a:gd name="connsiteY10972" fmla="*/ 2381214 h 6802432"/>
              <a:gd name="connsiteX10973" fmla="*/ 6581699 w 7099876"/>
              <a:gd name="connsiteY10973" fmla="*/ 2357354 h 6802432"/>
              <a:gd name="connsiteX10974" fmla="*/ 6598913 w 7099876"/>
              <a:gd name="connsiteY10974" fmla="*/ 2366214 h 6802432"/>
              <a:gd name="connsiteX10975" fmla="*/ 6585245 w 7099876"/>
              <a:gd name="connsiteY10975" fmla="*/ 2352354 h 6802432"/>
              <a:gd name="connsiteX10976" fmla="*/ 6609552 w 7099876"/>
              <a:gd name="connsiteY10976" fmla="*/ 2351214 h 6802432"/>
              <a:gd name="connsiteX10977" fmla="*/ 6613100 w 7099876"/>
              <a:gd name="connsiteY10977" fmla="*/ 2346215 h 6802432"/>
              <a:gd name="connsiteX10978" fmla="*/ 6595885 w 7099876"/>
              <a:gd name="connsiteY10978" fmla="*/ 2337354 h 6802432"/>
              <a:gd name="connsiteX10979" fmla="*/ 6602978 w 7099876"/>
              <a:gd name="connsiteY10979" fmla="*/ 2327354 h 6802432"/>
              <a:gd name="connsiteX10980" fmla="*/ 6627286 w 7099876"/>
              <a:gd name="connsiteY10980" fmla="*/ 2326215 h 6802432"/>
              <a:gd name="connsiteX10981" fmla="*/ 6648048 w 7099876"/>
              <a:gd name="connsiteY10981" fmla="*/ 2330074 h 6802432"/>
              <a:gd name="connsiteX10982" fmla="*/ 6665263 w 7099876"/>
              <a:gd name="connsiteY10982" fmla="*/ 2338934 h 6802432"/>
              <a:gd name="connsiteX10983" fmla="*/ 6699698 w 7099876"/>
              <a:gd name="connsiteY10983" fmla="*/ 2356657 h 6802432"/>
              <a:gd name="connsiteX10984" fmla="*/ 6703244 w 7099876"/>
              <a:gd name="connsiteY10984" fmla="*/ 2351658 h 6802432"/>
              <a:gd name="connsiteX10985" fmla="*/ 6710337 w 7099876"/>
              <a:gd name="connsiteY10985" fmla="*/ 2341658 h 6802432"/>
              <a:gd name="connsiteX10986" fmla="*/ 6668809 w 7099876"/>
              <a:gd name="connsiteY10986" fmla="*/ 2333935 h 6802432"/>
              <a:gd name="connsiteX10987" fmla="*/ 6693122 w 7099876"/>
              <a:gd name="connsiteY10987" fmla="*/ 2332797 h 6802432"/>
              <a:gd name="connsiteX10988" fmla="*/ 6675903 w 7099876"/>
              <a:gd name="connsiteY10988" fmla="*/ 2323935 h 6802432"/>
              <a:gd name="connsiteX10989" fmla="*/ 6668809 w 7099876"/>
              <a:gd name="connsiteY10989" fmla="*/ 2333935 h 6802432"/>
              <a:gd name="connsiteX10990" fmla="*/ 6651595 w 7099876"/>
              <a:gd name="connsiteY10990" fmla="*/ 2325075 h 6802432"/>
              <a:gd name="connsiteX10991" fmla="*/ 6641473 w 7099876"/>
              <a:gd name="connsiteY10991" fmla="*/ 2306214 h 6802432"/>
              <a:gd name="connsiteX10992" fmla="*/ 6658688 w 7099876"/>
              <a:gd name="connsiteY10992" fmla="*/ 2315075 h 6802432"/>
              <a:gd name="connsiteX10993" fmla="*/ 6690089 w 7099876"/>
              <a:gd name="connsiteY10993" fmla="*/ 2303935 h 6802432"/>
              <a:gd name="connsiteX10994" fmla="*/ 6707309 w 7099876"/>
              <a:gd name="connsiteY10994" fmla="*/ 2312797 h 6802432"/>
              <a:gd name="connsiteX10995" fmla="*/ 6710855 w 7099876"/>
              <a:gd name="connsiteY10995" fmla="*/ 2307797 h 6802432"/>
              <a:gd name="connsiteX10996" fmla="*/ 6748832 w 7099876"/>
              <a:gd name="connsiteY10996" fmla="*/ 2320518 h 6802432"/>
              <a:gd name="connsiteX10997" fmla="*/ 6738710 w 7099876"/>
              <a:gd name="connsiteY10997" fmla="*/ 2301658 h 6802432"/>
              <a:gd name="connsiteX10998" fmla="*/ 6721494 w 7099876"/>
              <a:gd name="connsiteY10998" fmla="*/ 2292798 h 6802432"/>
              <a:gd name="connsiteX10999" fmla="*/ 6732135 w 7099876"/>
              <a:gd name="connsiteY10999" fmla="*/ 2277796 h 6802432"/>
              <a:gd name="connsiteX11000" fmla="*/ 6749351 w 7099876"/>
              <a:gd name="connsiteY11000" fmla="*/ 2286657 h 6802432"/>
              <a:gd name="connsiteX11001" fmla="*/ 6735681 w 7099876"/>
              <a:gd name="connsiteY11001" fmla="*/ 2272797 h 6802432"/>
              <a:gd name="connsiteX11002" fmla="*/ 6739228 w 7099876"/>
              <a:gd name="connsiteY11002" fmla="*/ 2267796 h 6802432"/>
              <a:gd name="connsiteX11003" fmla="*/ 6752897 w 7099876"/>
              <a:gd name="connsiteY11003" fmla="*/ 2281656 h 6802432"/>
              <a:gd name="connsiteX11004" fmla="*/ 6773658 w 7099876"/>
              <a:gd name="connsiteY11004" fmla="*/ 2285518 h 6802432"/>
              <a:gd name="connsiteX11005" fmla="*/ 6770112 w 7099876"/>
              <a:gd name="connsiteY11005" fmla="*/ 2290517 h 6802432"/>
              <a:gd name="connsiteX11006" fmla="*/ 6751860 w 7099876"/>
              <a:gd name="connsiteY11006" fmla="*/ 2349378 h 6802432"/>
              <a:gd name="connsiteX11007" fmla="*/ 6705754 w 7099876"/>
              <a:gd name="connsiteY11007" fmla="*/ 2414377 h 6802432"/>
              <a:gd name="connsiteX11008" fmla="*/ 6695114 w 7099876"/>
              <a:gd name="connsiteY11008" fmla="*/ 2429378 h 6802432"/>
              <a:gd name="connsiteX11009" fmla="*/ 6688021 w 7099876"/>
              <a:gd name="connsiteY11009" fmla="*/ 2439378 h 6802432"/>
              <a:gd name="connsiteX11010" fmla="*/ 6684473 w 7099876"/>
              <a:gd name="connsiteY11010" fmla="*/ 2444378 h 6802432"/>
              <a:gd name="connsiteX11011" fmla="*/ 6673316 w 7099876"/>
              <a:gd name="connsiteY11011" fmla="*/ 2493238 h 6802432"/>
              <a:gd name="connsiteX11012" fmla="*/ 6694081 w 7099876"/>
              <a:gd name="connsiteY11012" fmla="*/ 2497100 h 6802432"/>
              <a:gd name="connsiteX11013" fmla="*/ 6707750 w 7099876"/>
              <a:gd name="connsiteY11013" fmla="*/ 2510962 h 6802432"/>
              <a:gd name="connsiteX11014" fmla="*/ 6652036 w 7099876"/>
              <a:gd name="connsiteY11014" fmla="*/ 2523239 h 6802432"/>
              <a:gd name="connsiteX11015" fmla="*/ 6644943 w 7099876"/>
              <a:gd name="connsiteY11015" fmla="*/ 2533238 h 6802432"/>
              <a:gd name="connsiteX11016" fmla="*/ 6641397 w 7099876"/>
              <a:gd name="connsiteY11016" fmla="*/ 2538239 h 6802432"/>
              <a:gd name="connsiteX11017" fmla="*/ 6637850 w 7099876"/>
              <a:gd name="connsiteY11017" fmla="*/ 2543239 h 6802432"/>
              <a:gd name="connsiteX11018" fmla="*/ 6655068 w 7099876"/>
              <a:gd name="connsiteY11018" fmla="*/ 2552102 h 6802432"/>
              <a:gd name="connsiteX11019" fmla="*/ 6665191 w 7099876"/>
              <a:gd name="connsiteY11019" fmla="*/ 2570962 h 6802432"/>
              <a:gd name="connsiteX11020" fmla="*/ 6661645 w 7099876"/>
              <a:gd name="connsiteY11020" fmla="*/ 2575960 h 6802432"/>
              <a:gd name="connsiteX11021" fmla="*/ 6654549 w 7099876"/>
              <a:gd name="connsiteY11021" fmla="*/ 2585961 h 6802432"/>
              <a:gd name="connsiteX11022" fmla="*/ 6643911 w 7099876"/>
              <a:gd name="connsiteY11022" fmla="*/ 2600962 h 6802432"/>
              <a:gd name="connsiteX11023" fmla="*/ 6626695 w 7099876"/>
              <a:gd name="connsiteY11023" fmla="*/ 2592101 h 6802432"/>
              <a:gd name="connsiteX11024" fmla="*/ 6636817 w 7099876"/>
              <a:gd name="connsiteY11024" fmla="*/ 2610961 h 6802432"/>
              <a:gd name="connsiteX11025" fmla="*/ 6619603 w 7099876"/>
              <a:gd name="connsiteY11025" fmla="*/ 2602102 h 6802432"/>
              <a:gd name="connsiteX11026" fmla="*/ 6626178 w 7099876"/>
              <a:gd name="connsiteY11026" fmla="*/ 2625962 h 6802432"/>
              <a:gd name="connsiteX11027" fmla="*/ 6598323 w 7099876"/>
              <a:gd name="connsiteY11027" fmla="*/ 2632101 h 6802432"/>
              <a:gd name="connsiteX11028" fmla="*/ 6581103 w 7099876"/>
              <a:gd name="connsiteY11028" fmla="*/ 2623239 h 6802432"/>
              <a:gd name="connsiteX11029" fmla="*/ 6588197 w 7099876"/>
              <a:gd name="connsiteY11029" fmla="*/ 2613239 h 6802432"/>
              <a:gd name="connsiteX11030" fmla="*/ 6570982 w 7099876"/>
              <a:gd name="connsiteY11030" fmla="*/ 2604380 h 6802432"/>
              <a:gd name="connsiteX11031" fmla="*/ 6567435 w 7099876"/>
              <a:gd name="connsiteY11031" fmla="*/ 2609379 h 6802432"/>
              <a:gd name="connsiteX11032" fmla="*/ 6577555 w 7099876"/>
              <a:gd name="connsiteY11032" fmla="*/ 2628239 h 6802432"/>
              <a:gd name="connsiteX11033" fmla="*/ 6594777 w 7099876"/>
              <a:gd name="connsiteY11033" fmla="*/ 2637102 h 6802432"/>
              <a:gd name="connsiteX11034" fmla="*/ 6591230 w 7099876"/>
              <a:gd name="connsiteY11034" fmla="*/ 2642101 h 6802432"/>
              <a:gd name="connsiteX11035" fmla="*/ 6587682 w 7099876"/>
              <a:gd name="connsiteY11035" fmla="*/ 2647101 h 6802432"/>
              <a:gd name="connsiteX11036" fmla="*/ 6590710 w 7099876"/>
              <a:gd name="connsiteY11036" fmla="*/ 2675962 h 6802432"/>
              <a:gd name="connsiteX11037" fmla="*/ 6573495 w 7099876"/>
              <a:gd name="connsiteY11037" fmla="*/ 2667101 h 6802432"/>
              <a:gd name="connsiteX11038" fmla="*/ 6566402 w 7099876"/>
              <a:gd name="connsiteY11038" fmla="*/ 2677102 h 6802432"/>
              <a:gd name="connsiteX11039" fmla="*/ 6555762 w 7099876"/>
              <a:gd name="connsiteY11039" fmla="*/ 2692102 h 6802432"/>
              <a:gd name="connsiteX11040" fmla="*/ 6572978 w 7099876"/>
              <a:gd name="connsiteY11040" fmla="*/ 2700962 h 6802432"/>
              <a:gd name="connsiteX11041" fmla="*/ 6565885 w 7099876"/>
              <a:gd name="connsiteY11041" fmla="*/ 2710962 h 6802432"/>
              <a:gd name="connsiteX11042" fmla="*/ 6545123 w 7099876"/>
              <a:gd name="connsiteY11042" fmla="*/ 2707101 h 6802432"/>
              <a:gd name="connsiteX11043" fmla="*/ 6541575 w 7099876"/>
              <a:gd name="connsiteY11043" fmla="*/ 2712103 h 6802432"/>
              <a:gd name="connsiteX11044" fmla="*/ 6534483 w 7099876"/>
              <a:gd name="connsiteY11044" fmla="*/ 2722101 h 6802432"/>
              <a:gd name="connsiteX11045" fmla="*/ 6513718 w 7099876"/>
              <a:gd name="connsiteY11045" fmla="*/ 2718238 h 6802432"/>
              <a:gd name="connsiteX11046" fmla="*/ 6527389 w 7099876"/>
              <a:gd name="connsiteY11046" fmla="*/ 2732103 h 6802432"/>
              <a:gd name="connsiteX11047" fmla="*/ 6530937 w 7099876"/>
              <a:gd name="connsiteY11047" fmla="*/ 2727102 h 6802432"/>
              <a:gd name="connsiteX11048" fmla="*/ 6548151 w 7099876"/>
              <a:gd name="connsiteY11048" fmla="*/ 2735961 h 6802432"/>
              <a:gd name="connsiteX11049" fmla="*/ 6544605 w 7099876"/>
              <a:gd name="connsiteY11049" fmla="*/ 2740963 h 6802432"/>
              <a:gd name="connsiteX11050" fmla="*/ 6541059 w 7099876"/>
              <a:gd name="connsiteY11050" fmla="*/ 2745961 h 6802432"/>
              <a:gd name="connsiteX11051" fmla="*/ 6520298 w 7099876"/>
              <a:gd name="connsiteY11051" fmla="*/ 2742100 h 6802432"/>
              <a:gd name="connsiteX11052" fmla="*/ 6495471 w 7099876"/>
              <a:gd name="connsiteY11052" fmla="*/ 2777101 h 6802432"/>
              <a:gd name="connsiteX11053" fmla="*/ 6478250 w 7099876"/>
              <a:gd name="connsiteY11053" fmla="*/ 2768239 h 6802432"/>
              <a:gd name="connsiteX11054" fmla="*/ 6446332 w 7099876"/>
              <a:gd name="connsiteY11054" fmla="*/ 2813239 h 6802432"/>
              <a:gd name="connsiteX11055" fmla="*/ 6452910 w 7099876"/>
              <a:gd name="connsiteY11055" fmla="*/ 2837101 h 6802432"/>
              <a:gd name="connsiteX11056" fmla="*/ 6442271 w 7099876"/>
              <a:gd name="connsiteY11056" fmla="*/ 2852101 h 6802432"/>
              <a:gd name="connsiteX11057" fmla="*/ 6435176 w 7099876"/>
              <a:gd name="connsiteY11057" fmla="*/ 2862102 h 6802432"/>
              <a:gd name="connsiteX11058" fmla="*/ 6417957 w 7099876"/>
              <a:gd name="connsiteY11058" fmla="*/ 2853239 h 6802432"/>
              <a:gd name="connsiteX11059" fmla="*/ 6396678 w 7099876"/>
              <a:gd name="connsiteY11059" fmla="*/ 2883239 h 6802432"/>
              <a:gd name="connsiteX11060" fmla="*/ 6410351 w 7099876"/>
              <a:gd name="connsiteY11060" fmla="*/ 2897102 h 6802432"/>
              <a:gd name="connsiteX11061" fmla="*/ 6389585 w 7099876"/>
              <a:gd name="connsiteY11061" fmla="*/ 2893240 h 6802432"/>
              <a:gd name="connsiteX11062" fmla="*/ 6382491 w 7099876"/>
              <a:gd name="connsiteY11062" fmla="*/ 2903240 h 6802432"/>
              <a:gd name="connsiteX11063" fmla="*/ 6385524 w 7099876"/>
              <a:gd name="connsiteY11063" fmla="*/ 2932102 h 6802432"/>
              <a:gd name="connsiteX11064" fmla="*/ 6350573 w 7099876"/>
              <a:gd name="connsiteY11064" fmla="*/ 2948241 h 6802432"/>
              <a:gd name="connsiteX11065" fmla="*/ 6364244 w 7099876"/>
              <a:gd name="connsiteY11065" fmla="*/ 2962103 h 6802432"/>
              <a:gd name="connsiteX11066" fmla="*/ 6392098 w 7099876"/>
              <a:gd name="connsiteY11066" fmla="*/ 2955962 h 6802432"/>
              <a:gd name="connsiteX11067" fmla="*/ 6409834 w 7099876"/>
              <a:gd name="connsiteY11067" fmla="*/ 2930962 h 6802432"/>
              <a:gd name="connsiteX11068" fmla="*/ 6413380 w 7099876"/>
              <a:gd name="connsiteY11068" fmla="*/ 2925963 h 6802432"/>
              <a:gd name="connsiteX11069" fmla="*/ 6392618 w 7099876"/>
              <a:gd name="connsiteY11069" fmla="*/ 2922102 h 6802432"/>
              <a:gd name="connsiteX11070" fmla="*/ 6424019 w 7099876"/>
              <a:gd name="connsiteY11070" fmla="*/ 2910963 h 6802432"/>
              <a:gd name="connsiteX11071" fmla="*/ 6427566 w 7099876"/>
              <a:gd name="connsiteY11071" fmla="*/ 2905963 h 6802432"/>
              <a:gd name="connsiteX11072" fmla="*/ 6441235 w 7099876"/>
              <a:gd name="connsiteY11072" fmla="*/ 2919823 h 6802432"/>
              <a:gd name="connsiteX11073" fmla="*/ 6454903 w 7099876"/>
              <a:gd name="connsiteY11073" fmla="*/ 2933684 h 6802432"/>
              <a:gd name="connsiteX11074" fmla="*/ 6437687 w 7099876"/>
              <a:gd name="connsiteY11074" fmla="*/ 2924824 h 6802432"/>
              <a:gd name="connsiteX11075" fmla="*/ 6427048 w 7099876"/>
              <a:gd name="connsiteY11075" fmla="*/ 2939823 h 6802432"/>
              <a:gd name="connsiteX11076" fmla="*/ 6440716 w 7099876"/>
              <a:gd name="connsiteY11076" fmla="*/ 2953684 h 6802432"/>
              <a:gd name="connsiteX11077" fmla="*/ 6438306 w 7099876"/>
              <a:gd name="connsiteY11077" fmla="*/ 2969506 h 6802432"/>
              <a:gd name="connsiteX11078" fmla="*/ 6427700 w 7099876"/>
              <a:gd name="connsiteY11078" fmla="*/ 2975861 h 6802432"/>
              <a:gd name="connsiteX11079" fmla="*/ 6426530 w 7099876"/>
              <a:gd name="connsiteY11079" fmla="*/ 2973683 h 6802432"/>
              <a:gd name="connsiteX11080" fmla="*/ 6422982 w 7099876"/>
              <a:gd name="connsiteY11080" fmla="*/ 2978683 h 6802432"/>
              <a:gd name="connsiteX11081" fmla="*/ 6427700 w 7099876"/>
              <a:gd name="connsiteY11081" fmla="*/ 2975861 h 6802432"/>
              <a:gd name="connsiteX11082" fmla="*/ 6436655 w 7099876"/>
              <a:gd name="connsiteY11082" fmla="*/ 2992546 h 6802432"/>
              <a:gd name="connsiteX11083" fmla="*/ 6415889 w 7099876"/>
              <a:gd name="connsiteY11083" fmla="*/ 2988685 h 6802432"/>
              <a:gd name="connsiteX11084" fmla="*/ 6384488 w 7099876"/>
              <a:gd name="connsiteY11084" fmla="*/ 2999824 h 6802432"/>
              <a:gd name="connsiteX11085" fmla="*/ 6394610 w 7099876"/>
              <a:gd name="connsiteY11085" fmla="*/ 3018683 h 6802432"/>
              <a:gd name="connsiteX11086" fmla="*/ 6360181 w 7099876"/>
              <a:gd name="connsiteY11086" fmla="*/ 3000962 h 6802432"/>
              <a:gd name="connsiteX11087" fmla="*/ 6391581 w 7099876"/>
              <a:gd name="connsiteY11087" fmla="*/ 2989822 h 6802432"/>
              <a:gd name="connsiteX11088" fmla="*/ 6336386 w 7099876"/>
              <a:gd name="connsiteY11088" fmla="*/ 2968241 h 6802432"/>
              <a:gd name="connsiteX11089" fmla="*/ 6325746 w 7099876"/>
              <a:gd name="connsiteY11089" fmla="*/ 2983240 h 6802432"/>
              <a:gd name="connsiteX11090" fmla="*/ 6311560 w 7099876"/>
              <a:gd name="connsiteY11090" fmla="*/ 3003240 h 6802432"/>
              <a:gd name="connsiteX11091" fmla="*/ 6297372 w 7099876"/>
              <a:gd name="connsiteY11091" fmla="*/ 3023241 h 6802432"/>
              <a:gd name="connsiteX11092" fmla="*/ 6321684 w 7099876"/>
              <a:gd name="connsiteY11092" fmla="*/ 3022103 h 6802432"/>
              <a:gd name="connsiteX11093" fmla="*/ 6345993 w 7099876"/>
              <a:gd name="connsiteY11093" fmla="*/ 3020962 h 6802432"/>
              <a:gd name="connsiteX11094" fmla="*/ 6363208 w 7099876"/>
              <a:gd name="connsiteY11094" fmla="*/ 3029822 h 6802432"/>
              <a:gd name="connsiteX11095" fmla="*/ 6366755 w 7099876"/>
              <a:gd name="connsiteY11095" fmla="*/ 3024823 h 6802432"/>
              <a:gd name="connsiteX11096" fmla="*/ 6383970 w 7099876"/>
              <a:gd name="connsiteY11096" fmla="*/ 3033683 h 6802432"/>
              <a:gd name="connsiteX11097" fmla="*/ 6376876 w 7099876"/>
              <a:gd name="connsiteY11097" fmla="*/ 3043683 h 6802432"/>
              <a:gd name="connsiteX11098" fmla="*/ 6373329 w 7099876"/>
              <a:gd name="connsiteY11098" fmla="*/ 3048684 h 6802432"/>
              <a:gd name="connsiteX11099" fmla="*/ 6352569 w 7099876"/>
              <a:gd name="connsiteY11099" fmla="*/ 3044823 h 6802432"/>
              <a:gd name="connsiteX11100" fmla="*/ 6369783 w 7099876"/>
              <a:gd name="connsiteY11100" fmla="*/ 3053683 h 6802432"/>
              <a:gd name="connsiteX11101" fmla="*/ 6387002 w 7099876"/>
              <a:gd name="connsiteY11101" fmla="*/ 3062545 h 6802432"/>
              <a:gd name="connsiteX11102" fmla="*/ 6379910 w 7099876"/>
              <a:gd name="connsiteY11102" fmla="*/ 3072545 h 6802432"/>
              <a:gd name="connsiteX11103" fmla="*/ 6328261 w 7099876"/>
              <a:gd name="connsiteY11103" fmla="*/ 3045963 h 6802432"/>
              <a:gd name="connsiteX11104" fmla="*/ 6338900 w 7099876"/>
              <a:gd name="connsiteY11104" fmla="*/ 3030964 h 6802432"/>
              <a:gd name="connsiteX11105" fmla="*/ 6342447 w 7099876"/>
              <a:gd name="connsiteY11105" fmla="*/ 3025962 h 6802432"/>
              <a:gd name="connsiteX11106" fmla="*/ 6318138 w 7099876"/>
              <a:gd name="connsiteY11106" fmla="*/ 3027102 h 6802432"/>
              <a:gd name="connsiteX11107" fmla="*/ 6293826 w 7099876"/>
              <a:gd name="connsiteY11107" fmla="*/ 3028240 h 6802432"/>
              <a:gd name="connsiteX11108" fmla="*/ 6290280 w 7099876"/>
              <a:gd name="connsiteY11108" fmla="*/ 3033240 h 6802432"/>
              <a:gd name="connsiteX11109" fmla="*/ 6293313 w 7099876"/>
              <a:gd name="connsiteY11109" fmla="*/ 3062102 h 6802432"/>
              <a:gd name="connsiteX11110" fmla="*/ 6276093 w 7099876"/>
              <a:gd name="connsiteY11110" fmla="*/ 3053240 h 6802432"/>
              <a:gd name="connsiteX11111" fmla="*/ 6233535 w 7099876"/>
              <a:gd name="connsiteY11111" fmla="*/ 3113241 h 6802432"/>
              <a:gd name="connsiteX11112" fmla="*/ 6219865 w 7099876"/>
              <a:gd name="connsiteY11112" fmla="*/ 3099381 h 6802432"/>
              <a:gd name="connsiteX11113" fmla="*/ 6216318 w 7099876"/>
              <a:gd name="connsiteY11113" fmla="*/ 3104380 h 6802432"/>
              <a:gd name="connsiteX11114" fmla="*/ 6233535 w 7099876"/>
              <a:gd name="connsiteY11114" fmla="*/ 3113241 h 6802432"/>
              <a:gd name="connsiteX11115" fmla="*/ 6226440 w 7099876"/>
              <a:gd name="connsiteY11115" fmla="*/ 3123240 h 6802432"/>
              <a:gd name="connsiteX11116" fmla="*/ 6219347 w 7099876"/>
              <a:gd name="connsiteY11116" fmla="*/ 3133240 h 6802432"/>
              <a:gd name="connsiteX11117" fmla="*/ 6212253 w 7099876"/>
              <a:gd name="connsiteY11117" fmla="*/ 3143241 h 6802432"/>
              <a:gd name="connsiteX11118" fmla="*/ 6208706 w 7099876"/>
              <a:gd name="connsiteY11118" fmla="*/ 3148241 h 6802432"/>
              <a:gd name="connsiteX11119" fmla="*/ 6191492 w 7099876"/>
              <a:gd name="connsiteY11119" fmla="*/ 3139381 h 6802432"/>
              <a:gd name="connsiteX11120" fmla="*/ 6194521 w 7099876"/>
              <a:gd name="connsiteY11120" fmla="*/ 3168241 h 6802432"/>
              <a:gd name="connsiteX11121" fmla="*/ 6152480 w 7099876"/>
              <a:gd name="connsiteY11121" fmla="*/ 3194380 h 6802432"/>
              <a:gd name="connsiteX11122" fmla="*/ 6159055 w 7099876"/>
              <a:gd name="connsiteY11122" fmla="*/ 3218241 h 6802432"/>
              <a:gd name="connsiteX11123" fmla="*/ 6176273 w 7099876"/>
              <a:gd name="connsiteY11123" fmla="*/ 3227103 h 6802432"/>
              <a:gd name="connsiteX11124" fmla="*/ 6169180 w 7099876"/>
              <a:gd name="connsiteY11124" fmla="*/ 3237103 h 6802432"/>
              <a:gd name="connsiteX11125" fmla="*/ 6151961 w 7099876"/>
              <a:gd name="connsiteY11125" fmla="*/ 3228242 h 6802432"/>
              <a:gd name="connsiteX11126" fmla="*/ 6141729 w 7099876"/>
              <a:gd name="connsiteY11126" fmla="*/ 3239354 h 6802432"/>
              <a:gd name="connsiteX11127" fmla="*/ 6129765 w 7099876"/>
              <a:gd name="connsiteY11127" fmla="*/ 3243598 h 6802432"/>
              <a:gd name="connsiteX11128" fmla="*/ 6123896 w 7099876"/>
              <a:gd name="connsiteY11128" fmla="*/ 3244511 h 6802432"/>
              <a:gd name="connsiteX11129" fmla="*/ 6113466 w 7099876"/>
              <a:gd name="connsiteY11129" fmla="*/ 3249380 h 6802432"/>
              <a:gd name="connsiteX11130" fmla="*/ 6129765 w 7099876"/>
              <a:gd name="connsiteY11130" fmla="*/ 3243598 h 6802432"/>
              <a:gd name="connsiteX11131" fmla="*/ 6139170 w 7099876"/>
              <a:gd name="connsiteY11131" fmla="*/ 3242134 h 6802432"/>
              <a:gd name="connsiteX11132" fmla="*/ 6141729 w 7099876"/>
              <a:gd name="connsiteY11132" fmla="*/ 3239354 h 6802432"/>
              <a:gd name="connsiteX11133" fmla="*/ 6144868 w 7099876"/>
              <a:gd name="connsiteY11133" fmla="*/ 3238241 h 6802432"/>
              <a:gd name="connsiteX11134" fmla="*/ 6141319 w 7099876"/>
              <a:gd name="connsiteY11134" fmla="*/ 3243241 h 6802432"/>
              <a:gd name="connsiteX11135" fmla="*/ 6158540 w 7099876"/>
              <a:gd name="connsiteY11135" fmla="*/ 3252104 h 6802432"/>
              <a:gd name="connsiteX11136" fmla="*/ 6179302 w 7099876"/>
              <a:gd name="connsiteY11136" fmla="*/ 3255964 h 6802432"/>
              <a:gd name="connsiteX11137" fmla="*/ 6182849 w 7099876"/>
              <a:gd name="connsiteY11137" fmla="*/ 3250963 h 6802432"/>
              <a:gd name="connsiteX11138" fmla="*/ 6186395 w 7099876"/>
              <a:gd name="connsiteY11138" fmla="*/ 3245963 h 6802432"/>
              <a:gd name="connsiteX11139" fmla="*/ 6200064 w 7099876"/>
              <a:gd name="connsiteY11139" fmla="*/ 3259824 h 6802432"/>
              <a:gd name="connsiteX11140" fmla="*/ 6207155 w 7099876"/>
              <a:gd name="connsiteY11140" fmla="*/ 3249824 h 6802432"/>
              <a:gd name="connsiteX11141" fmla="*/ 6210703 w 7099876"/>
              <a:gd name="connsiteY11141" fmla="*/ 3244824 h 6802432"/>
              <a:gd name="connsiteX11142" fmla="*/ 6227918 w 7099876"/>
              <a:gd name="connsiteY11142" fmla="*/ 3253684 h 6802432"/>
              <a:gd name="connsiteX11143" fmla="*/ 6241589 w 7099876"/>
              <a:gd name="connsiteY11143" fmla="*/ 3267547 h 6802432"/>
              <a:gd name="connsiteX11144" fmla="*/ 6224371 w 7099876"/>
              <a:gd name="connsiteY11144" fmla="*/ 3258684 h 6802432"/>
              <a:gd name="connsiteX11145" fmla="*/ 6220825 w 7099876"/>
              <a:gd name="connsiteY11145" fmla="*/ 3263684 h 6802432"/>
              <a:gd name="connsiteX11146" fmla="*/ 6226395 w 7099876"/>
              <a:gd name="connsiteY11146" fmla="*/ 3268257 h 6802432"/>
              <a:gd name="connsiteX11147" fmla="*/ 6229067 w 7099876"/>
              <a:gd name="connsiteY11147" fmla="*/ 3266033 h 6802432"/>
              <a:gd name="connsiteX11148" fmla="*/ 6234117 w 7099876"/>
              <a:gd name="connsiteY11148" fmla="*/ 3273938 h 6802432"/>
              <a:gd name="connsiteX11149" fmla="*/ 6230950 w 7099876"/>
              <a:gd name="connsiteY11149" fmla="*/ 3282546 h 6802432"/>
              <a:gd name="connsiteX11150" fmla="*/ 6220188 w 7099876"/>
              <a:gd name="connsiteY11150" fmla="*/ 3277007 h 6802432"/>
              <a:gd name="connsiteX11151" fmla="*/ 6213731 w 7099876"/>
              <a:gd name="connsiteY11151" fmla="*/ 3273685 h 6802432"/>
              <a:gd name="connsiteX11152" fmla="*/ 6216764 w 7099876"/>
              <a:gd name="connsiteY11152" fmla="*/ 3302546 h 6802432"/>
              <a:gd name="connsiteX11153" fmla="*/ 6233979 w 7099876"/>
              <a:gd name="connsiteY11153" fmla="*/ 3311407 h 6802432"/>
              <a:gd name="connsiteX11154" fmla="*/ 6213217 w 7099876"/>
              <a:gd name="connsiteY11154" fmla="*/ 3307547 h 6802432"/>
              <a:gd name="connsiteX11155" fmla="*/ 6185359 w 7099876"/>
              <a:gd name="connsiteY11155" fmla="*/ 3313684 h 6802432"/>
              <a:gd name="connsiteX11156" fmla="*/ 6195484 w 7099876"/>
              <a:gd name="connsiteY11156" fmla="*/ 3332546 h 6802432"/>
              <a:gd name="connsiteX11157" fmla="*/ 6171173 w 7099876"/>
              <a:gd name="connsiteY11157" fmla="*/ 3333684 h 6802432"/>
              <a:gd name="connsiteX11158" fmla="*/ 6167625 w 7099876"/>
              <a:gd name="connsiteY11158" fmla="*/ 3338684 h 6802432"/>
              <a:gd name="connsiteX11159" fmla="*/ 6160532 w 7099876"/>
              <a:gd name="connsiteY11159" fmla="*/ 3348685 h 6802432"/>
              <a:gd name="connsiteX11160" fmla="*/ 6145830 w 7099876"/>
              <a:gd name="connsiteY11160" fmla="*/ 3402547 h 6802432"/>
              <a:gd name="connsiteX11161" fmla="*/ 6121519 w 7099876"/>
              <a:gd name="connsiteY11161" fmla="*/ 3403684 h 6802432"/>
              <a:gd name="connsiteX11162" fmla="*/ 6117972 w 7099876"/>
              <a:gd name="connsiteY11162" fmla="*/ 3408685 h 6802432"/>
              <a:gd name="connsiteX11163" fmla="*/ 6131645 w 7099876"/>
              <a:gd name="connsiteY11163" fmla="*/ 3422548 h 6802432"/>
              <a:gd name="connsiteX11164" fmla="*/ 6113846 w 7099876"/>
              <a:gd name="connsiteY11164" fmla="*/ 3447640 h 6802432"/>
              <a:gd name="connsiteX11165" fmla="*/ 6121731 w 7099876"/>
              <a:gd name="connsiteY11165" fmla="*/ 3453468 h 6802432"/>
              <a:gd name="connsiteX11166" fmla="*/ 6135754 w 7099876"/>
              <a:gd name="connsiteY11166" fmla="*/ 3451431 h 6802432"/>
              <a:gd name="connsiteX11167" fmla="*/ 6128061 w 7099876"/>
              <a:gd name="connsiteY11167" fmla="*/ 3462279 h 6802432"/>
              <a:gd name="connsiteX11168" fmla="*/ 6124213 w 7099876"/>
              <a:gd name="connsiteY11168" fmla="*/ 3467703 h 6802432"/>
              <a:gd name="connsiteX11169" fmla="*/ 6106193 w 7099876"/>
              <a:gd name="connsiteY11169" fmla="*/ 3458428 h 6802432"/>
              <a:gd name="connsiteX11170" fmla="*/ 6099724 w 7099876"/>
              <a:gd name="connsiteY11170" fmla="*/ 3467547 h 6802432"/>
              <a:gd name="connsiteX11171" fmla="*/ 6078960 w 7099876"/>
              <a:gd name="connsiteY11171" fmla="*/ 3463685 h 6802432"/>
              <a:gd name="connsiteX11172" fmla="*/ 6096189 w 7099876"/>
              <a:gd name="connsiteY11172" fmla="*/ 3485990 h 6802432"/>
              <a:gd name="connsiteX11173" fmla="*/ 6089324 w 7099876"/>
              <a:gd name="connsiteY11173" fmla="*/ 3486993 h 6802432"/>
              <a:gd name="connsiteX11174" fmla="*/ 6089020 w 7099876"/>
              <a:gd name="connsiteY11174" fmla="*/ 3486779 h 6802432"/>
              <a:gd name="connsiteX11175" fmla="*/ 6085538 w 7099876"/>
              <a:gd name="connsiteY11175" fmla="*/ 3487546 h 6802432"/>
              <a:gd name="connsiteX11176" fmla="*/ 6089324 w 7099876"/>
              <a:gd name="connsiteY11176" fmla="*/ 3486993 h 6802432"/>
              <a:gd name="connsiteX11177" fmla="*/ 6102753 w 7099876"/>
              <a:gd name="connsiteY11177" fmla="*/ 3496407 h 6802432"/>
              <a:gd name="connsiteX11178" fmla="*/ 6081991 w 7099876"/>
              <a:gd name="connsiteY11178" fmla="*/ 3492547 h 6802432"/>
              <a:gd name="connsiteX11179" fmla="*/ 6095659 w 7099876"/>
              <a:gd name="connsiteY11179" fmla="*/ 3506407 h 6802432"/>
              <a:gd name="connsiteX11180" fmla="*/ 6112875 w 7099876"/>
              <a:gd name="connsiteY11180" fmla="*/ 3515267 h 6802432"/>
              <a:gd name="connsiteX11181" fmla="*/ 6109329 w 7099876"/>
              <a:gd name="connsiteY11181" fmla="*/ 3520268 h 6802432"/>
              <a:gd name="connsiteX11182" fmla="*/ 6092113 w 7099876"/>
              <a:gd name="connsiteY11182" fmla="*/ 3511408 h 6802432"/>
              <a:gd name="connsiteX11183" fmla="*/ 6074898 w 7099876"/>
              <a:gd name="connsiteY11183" fmla="*/ 3502547 h 6802432"/>
              <a:gd name="connsiteX11184" fmla="*/ 6057679 w 7099876"/>
              <a:gd name="connsiteY11184" fmla="*/ 3493685 h 6802432"/>
              <a:gd name="connsiteX11185" fmla="*/ 6061227 w 7099876"/>
              <a:gd name="connsiteY11185" fmla="*/ 3488685 h 6802432"/>
              <a:gd name="connsiteX11186" fmla="*/ 6040465 w 7099876"/>
              <a:gd name="connsiteY11186" fmla="*/ 3484825 h 6802432"/>
              <a:gd name="connsiteX11187" fmla="*/ 6058198 w 7099876"/>
              <a:gd name="connsiteY11187" fmla="*/ 3459824 h 6802432"/>
              <a:gd name="connsiteX11188" fmla="*/ 6040982 w 7099876"/>
              <a:gd name="connsiteY11188" fmla="*/ 3450964 h 6802432"/>
              <a:gd name="connsiteX11189" fmla="*/ 6033889 w 7099876"/>
              <a:gd name="connsiteY11189" fmla="*/ 3460964 h 6802432"/>
              <a:gd name="connsiteX11190" fmla="*/ 6016675 w 7099876"/>
              <a:gd name="connsiteY11190" fmla="*/ 3452104 h 6802432"/>
              <a:gd name="connsiteX11191" fmla="*/ 6023767 w 7099876"/>
              <a:gd name="connsiteY11191" fmla="*/ 3442103 h 6802432"/>
              <a:gd name="connsiteX11192" fmla="*/ 6006550 w 7099876"/>
              <a:gd name="connsiteY11192" fmla="*/ 3433242 h 6802432"/>
              <a:gd name="connsiteX11193" fmla="*/ 5989333 w 7099876"/>
              <a:gd name="connsiteY11193" fmla="*/ 3424380 h 6802432"/>
              <a:gd name="connsiteX11194" fmla="*/ 5982241 w 7099876"/>
              <a:gd name="connsiteY11194" fmla="*/ 3434381 h 6802432"/>
              <a:gd name="connsiteX11195" fmla="*/ 5999456 w 7099876"/>
              <a:gd name="connsiteY11195" fmla="*/ 3443241 h 6802432"/>
              <a:gd name="connsiteX11196" fmla="*/ 5995908 w 7099876"/>
              <a:gd name="connsiteY11196" fmla="*/ 3448242 h 6802432"/>
              <a:gd name="connsiteX11197" fmla="*/ 6000513 w 7099876"/>
              <a:gd name="connsiteY11197" fmla="*/ 3455731 h 6802432"/>
              <a:gd name="connsiteX11198" fmla="*/ 5985269 w 7099876"/>
              <a:gd name="connsiteY11198" fmla="*/ 3463240 h 6802432"/>
              <a:gd name="connsiteX11199" fmla="*/ 5960962 w 7099876"/>
              <a:gd name="connsiteY11199" fmla="*/ 3464382 h 6802432"/>
              <a:gd name="connsiteX11200" fmla="*/ 5971082 w 7099876"/>
              <a:gd name="connsiteY11200" fmla="*/ 3483241 h 6802432"/>
              <a:gd name="connsiteX11201" fmla="*/ 5946774 w 7099876"/>
              <a:gd name="connsiteY11201" fmla="*/ 3484382 h 6802432"/>
              <a:gd name="connsiteX11202" fmla="*/ 5956896 w 7099876"/>
              <a:gd name="connsiteY11202" fmla="*/ 3503241 h 6802432"/>
              <a:gd name="connsiteX11203" fmla="*/ 5977661 w 7099876"/>
              <a:gd name="connsiteY11203" fmla="*/ 3507105 h 6802432"/>
              <a:gd name="connsiteX11204" fmla="*/ 5994877 w 7099876"/>
              <a:gd name="connsiteY11204" fmla="*/ 3515965 h 6802432"/>
              <a:gd name="connsiteX11205" fmla="*/ 5987783 w 7099876"/>
              <a:gd name="connsiteY11205" fmla="*/ 3525965 h 6802432"/>
              <a:gd name="connsiteX11206" fmla="*/ 6001451 w 7099876"/>
              <a:gd name="connsiteY11206" fmla="*/ 3539825 h 6802432"/>
              <a:gd name="connsiteX11207" fmla="*/ 6004997 w 7099876"/>
              <a:gd name="connsiteY11207" fmla="*/ 3534825 h 6802432"/>
              <a:gd name="connsiteX11208" fmla="*/ 6008545 w 7099876"/>
              <a:gd name="connsiteY11208" fmla="*/ 3529824 h 6802432"/>
              <a:gd name="connsiteX11209" fmla="*/ 6029307 w 7099876"/>
              <a:gd name="connsiteY11209" fmla="*/ 3533685 h 6802432"/>
              <a:gd name="connsiteX11210" fmla="*/ 6022732 w 7099876"/>
              <a:gd name="connsiteY11210" fmla="*/ 3509825 h 6802432"/>
              <a:gd name="connsiteX11211" fmla="*/ 6026278 w 7099876"/>
              <a:gd name="connsiteY11211" fmla="*/ 3504825 h 6802432"/>
              <a:gd name="connsiteX11212" fmla="*/ 6047040 w 7099876"/>
              <a:gd name="connsiteY11212" fmla="*/ 3508685 h 6802432"/>
              <a:gd name="connsiteX11213" fmla="*/ 6050586 w 7099876"/>
              <a:gd name="connsiteY11213" fmla="*/ 3503685 h 6802432"/>
              <a:gd name="connsiteX11214" fmla="*/ 6054133 w 7099876"/>
              <a:gd name="connsiteY11214" fmla="*/ 3498685 h 6802432"/>
              <a:gd name="connsiteX11215" fmla="*/ 6067805 w 7099876"/>
              <a:gd name="connsiteY11215" fmla="*/ 3512548 h 6802432"/>
              <a:gd name="connsiteX11216" fmla="*/ 6071352 w 7099876"/>
              <a:gd name="connsiteY11216" fmla="*/ 3507547 h 6802432"/>
              <a:gd name="connsiteX11217" fmla="*/ 6057166 w 7099876"/>
              <a:gd name="connsiteY11217" fmla="*/ 3527546 h 6802432"/>
              <a:gd name="connsiteX11218" fmla="*/ 6053619 w 7099876"/>
              <a:gd name="connsiteY11218" fmla="*/ 3532548 h 6802432"/>
              <a:gd name="connsiteX11219" fmla="*/ 6050072 w 7099876"/>
              <a:gd name="connsiteY11219" fmla="*/ 3537548 h 6802432"/>
              <a:gd name="connsiteX11220" fmla="*/ 6039432 w 7099876"/>
              <a:gd name="connsiteY11220" fmla="*/ 3552548 h 6802432"/>
              <a:gd name="connsiteX11221" fmla="*/ 6035884 w 7099876"/>
              <a:gd name="connsiteY11221" fmla="*/ 3557548 h 6802432"/>
              <a:gd name="connsiteX11222" fmla="*/ 6028792 w 7099876"/>
              <a:gd name="connsiteY11222" fmla="*/ 3567547 h 6802432"/>
              <a:gd name="connsiteX11223" fmla="*/ 6025246 w 7099876"/>
              <a:gd name="connsiteY11223" fmla="*/ 3572547 h 6802432"/>
              <a:gd name="connsiteX11224" fmla="*/ 6008028 w 7099876"/>
              <a:gd name="connsiteY11224" fmla="*/ 3563686 h 6802432"/>
              <a:gd name="connsiteX11225" fmla="*/ 6004480 w 7099876"/>
              <a:gd name="connsiteY11225" fmla="*/ 3568686 h 6802432"/>
              <a:gd name="connsiteX11226" fmla="*/ 6000933 w 7099876"/>
              <a:gd name="connsiteY11226" fmla="*/ 3573685 h 6802432"/>
              <a:gd name="connsiteX11227" fmla="*/ 5997388 w 7099876"/>
              <a:gd name="connsiteY11227" fmla="*/ 3578685 h 6802432"/>
              <a:gd name="connsiteX11228" fmla="*/ 5980172 w 7099876"/>
              <a:gd name="connsiteY11228" fmla="*/ 3569824 h 6802432"/>
              <a:gd name="connsiteX11229" fmla="*/ 5983718 w 7099876"/>
              <a:gd name="connsiteY11229" fmla="*/ 3564824 h 6802432"/>
              <a:gd name="connsiteX11230" fmla="*/ 5987265 w 7099876"/>
              <a:gd name="connsiteY11230" fmla="*/ 3559826 h 6802432"/>
              <a:gd name="connsiteX11231" fmla="*/ 5990811 w 7099876"/>
              <a:gd name="connsiteY11231" fmla="*/ 3554824 h 6802432"/>
              <a:gd name="connsiteX11232" fmla="*/ 5997906 w 7099876"/>
              <a:gd name="connsiteY11232" fmla="*/ 3544825 h 6802432"/>
              <a:gd name="connsiteX11233" fmla="*/ 5980690 w 7099876"/>
              <a:gd name="connsiteY11233" fmla="*/ 3535965 h 6802432"/>
              <a:gd name="connsiteX11234" fmla="*/ 5959929 w 7099876"/>
              <a:gd name="connsiteY11234" fmla="*/ 3532104 h 6802432"/>
              <a:gd name="connsiteX11235" fmla="*/ 5956382 w 7099876"/>
              <a:gd name="connsiteY11235" fmla="*/ 3537104 h 6802432"/>
              <a:gd name="connsiteX11236" fmla="*/ 5952834 w 7099876"/>
              <a:gd name="connsiteY11236" fmla="*/ 3542104 h 6802432"/>
              <a:gd name="connsiteX11237" fmla="*/ 5949288 w 7099876"/>
              <a:gd name="connsiteY11237" fmla="*/ 3547104 h 6802432"/>
              <a:gd name="connsiteX11238" fmla="*/ 5942195 w 7099876"/>
              <a:gd name="connsiteY11238" fmla="*/ 3557104 h 6802432"/>
              <a:gd name="connsiteX11239" fmla="*/ 5952317 w 7099876"/>
              <a:gd name="connsiteY11239" fmla="*/ 3575965 h 6802432"/>
              <a:gd name="connsiteX11240" fmla="*/ 5948769 w 7099876"/>
              <a:gd name="connsiteY11240" fmla="*/ 3580965 h 6802432"/>
              <a:gd name="connsiteX11241" fmla="*/ 5945223 w 7099876"/>
              <a:gd name="connsiteY11241" fmla="*/ 3585964 h 6802432"/>
              <a:gd name="connsiteX11242" fmla="*/ 5979653 w 7099876"/>
              <a:gd name="connsiteY11242" fmla="*/ 3603685 h 6802432"/>
              <a:gd name="connsiteX11243" fmla="*/ 5955345 w 7099876"/>
              <a:gd name="connsiteY11243" fmla="*/ 3604825 h 6802432"/>
              <a:gd name="connsiteX11244" fmla="*/ 5972561 w 7099876"/>
              <a:gd name="connsiteY11244" fmla="*/ 3613685 h 6802432"/>
              <a:gd name="connsiteX11245" fmla="*/ 5969013 w 7099876"/>
              <a:gd name="connsiteY11245" fmla="*/ 3618685 h 6802432"/>
              <a:gd name="connsiteX11246" fmla="*/ 5951798 w 7099876"/>
              <a:gd name="connsiteY11246" fmla="*/ 3609825 h 6802432"/>
              <a:gd name="connsiteX11247" fmla="*/ 5946923 w 7099876"/>
              <a:gd name="connsiteY11247" fmla="*/ 3616700 h 6802432"/>
              <a:gd name="connsiteX11248" fmla="*/ 5944704 w 7099876"/>
              <a:gd name="connsiteY11248" fmla="*/ 3619826 h 6802432"/>
              <a:gd name="connsiteX11249" fmla="*/ 5953313 w 7099876"/>
              <a:gd name="connsiteY11249" fmla="*/ 3624256 h 6802432"/>
              <a:gd name="connsiteX11250" fmla="*/ 5961920 w 7099876"/>
              <a:gd name="connsiteY11250" fmla="*/ 3628685 h 6802432"/>
              <a:gd name="connsiteX11251" fmla="*/ 5975593 w 7099876"/>
              <a:gd name="connsiteY11251" fmla="*/ 3642547 h 6802432"/>
              <a:gd name="connsiteX11252" fmla="*/ 5972047 w 7099876"/>
              <a:gd name="connsiteY11252" fmla="*/ 3647548 h 6802432"/>
              <a:gd name="connsiteX11253" fmla="*/ 5968499 w 7099876"/>
              <a:gd name="connsiteY11253" fmla="*/ 3652547 h 6802432"/>
              <a:gd name="connsiteX11254" fmla="*/ 5985714 w 7099876"/>
              <a:gd name="connsiteY11254" fmla="*/ 3661407 h 6802432"/>
              <a:gd name="connsiteX11255" fmla="*/ 5982168 w 7099876"/>
              <a:gd name="connsiteY11255" fmla="*/ 3666409 h 6802432"/>
              <a:gd name="connsiteX11256" fmla="*/ 5960888 w 7099876"/>
              <a:gd name="connsiteY11256" fmla="*/ 3696408 h 6802432"/>
              <a:gd name="connsiteX11257" fmla="*/ 5978103 w 7099876"/>
              <a:gd name="connsiteY11257" fmla="*/ 3705268 h 6802432"/>
              <a:gd name="connsiteX11258" fmla="*/ 5974556 w 7099876"/>
              <a:gd name="connsiteY11258" fmla="*/ 3710268 h 6802432"/>
              <a:gd name="connsiteX11259" fmla="*/ 5957340 w 7099876"/>
              <a:gd name="connsiteY11259" fmla="*/ 3701408 h 6802432"/>
              <a:gd name="connsiteX11260" fmla="*/ 5953794 w 7099876"/>
              <a:gd name="connsiteY11260" fmla="*/ 3706408 h 6802432"/>
              <a:gd name="connsiteX11261" fmla="*/ 5912268 w 7099876"/>
              <a:gd name="connsiteY11261" fmla="*/ 3698685 h 6802432"/>
              <a:gd name="connsiteX11262" fmla="*/ 5919360 w 7099876"/>
              <a:gd name="connsiteY11262" fmla="*/ 3688685 h 6802432"/>
              <a:gd name="connsiteX11263" fmla="*/ 5895052 w 7099876"/>
              <a:gd name="connsiteY11263" fmla="*/ 3689824 h 6802432"/>
              <a:gd name="connsiteX11264" fmla="*/ 5877837 w 7099876"/>
              <a:gd name="connsiteY11264" fmla="*/ 3680965 h 6802432"/>
              <a:gd name="connsiteX11265" fmla="*/ 5864169 w 7099876"/>
              <a:gd name="connsiteY11265" fmla="*/ 3667104 h 6802432"/>
              <a:gd name="connsiteX11266" fmla="*/ 5860623 w 7099876"/>
              <a:gd name="connsiteY11266" fmla="*/ 3672105 h 6802432"/>
              <a:gd name="connsiteX11267" fmla="*/ 5857075 w 7099876"/>
              <a:gd name="connsiteY11267" fmla="*/ 3677104 h 6802432"/>
              <a:gd name="connsiteX11268" fmla="*/ 5853529 w 7099876"/>
              <a:gd name="connsiteY11268" fmla="*/ 3682105 h 6802432"/>
              <a:gd name="connsiteX11269" fmla="*/ 5836311 w 7099876"/>
              <a:gd name="connsiteY11269" fmla="*/ 3673243 h 6802432"/>
              <a:gd name="connsiteX11270" fmla="*/ 5808455 w 7099876"/>
              <a:gd name="connsiteY11270" fmla="*/ 3679382 h 6802432"/>
              <a:gd name="connsiteX11271" fmla="*/ 5856558 w 7099876"/>
              <a:gd name="connsiteY11271" fmla="*/ 3710965 h 6802432"/>
              <a:gd name="connsiteX11272" fmla="*/ 5807937 w 7099876"/>
              <a:gd name="connsiteY11272" fmla="*/ 3713242 h 6802432"/>
              <a:gd name="connsiteX11273" fmla="*/ 5825157 w 7099876"/>
              <a:gd name="connsiteY11273" fmla="*/ 3722104 h 6802432"/>
              <a:gd name="connsiteX11274" fmla="*/ 5842371 w 7099876"/>
              <a:gd name="connsiteY11274" fmla="*/ 3730965 h 6802432"/>
              <a:gd name="connsiteX11275" fmla="*/ 5870225 w 7099876"/>
              <a:gd name="connsiteY11275" fmla="*/ 3724825 h 6802432"/>
              <a:gd name="connsiteX11276" fmla="*/ 5887442 w 7099876"/>
              <a:gd name="connsiteY11276" fmla="*/ 3733686 h 6802432"/>
              <a:gd name="connsiteX11277" fmla="*/ 5918847 w 7099876"/>
              <a:gd name="connsiteY11277" fmla="*/ 3722547 h 6802432"/>
              <a:gd name="connsiteX11278" fmla="*/ 5928968 w 7099876"/>
              <a:gd name="connsiteY11278" fmla="*/ 3741408 h 6802432"/>
              <a:gd name="connsiteX11279" fmla="*/ 5914781 w 7099876"/>
              <a:gd name="connsiteY11279" fmla="*/ 3761407 h 6802432"/>
              <a:gd name="connsiteX11280" fmla="*/ 5931996 w 7099876"/>
              <a:gd name="connsiteY11280" fmla="*/ 3770269 h 6802432"/>
              <a:gd name="connsiteX11281" fmla="*/ 5935543 w 7099876"/>
              <a:gd name="connsiteY11281" fmla="*/ 3765267 h 6802432"/>
              <a:gd name="connsiteX11282" fmla="*/ 5945666 w 7099876"/>
              <a:gd name="connsiteY11282" fmla="*/ 3784128 h 6802432"/>
              <a:gd name="connsiteX11283" fmla="*/ 5949212 w 7099876"/>
              <a:gd name="connsiteY11283" fmla="*/ 3779129 h 6802432"/>
              <a:gd name="connsiteX11284" fmla="*/ 5952758 w 7099876"/>
              <a:gd name="connsiteY11284" fmla="*/ 3774129 h 6802432"/>
              <a:gd name="connsiteX11285" fmla="*/ 5956305 w 7099876"/>
              <a:gd name="connsiteY11285" fmla="*/ 3769129 h 6802432"/>
              <a:gd name="connsiteX11286" fmla="*/ 5969974 w 7099876"/>
              <a:gd name="connsiteY11286" fmla="*/ 3782989 h 6802432"/>
              <a:gd name="connsiteX11287" fmla="*/ 5966427 w 7099876"/>
              <a:gd name="connsiteY11287" fmla="*/ 3787989 h 6802432"/>
              <a:gd name="connsiteX11288" fmla="*/ 5980099 w 7099876"/>
              <a:gd name="connsiteY11288" fmla="*/ 3801852 h 6802432"/>
              <a:gd name="connsiteX11289" fmla="*/ 5959334 w 7099876"/>
              <a:gd name="connsiteY11289" fmla="*/ 3797989 h 6802432"/>
              <a:gd name="connsiteX11290" fmla="*/ 5973006 w 7099876"/>
              <a:gd name="connsiteY11290" fmla="*/ 3811850 h 6802432"/>
              <a:gd name="connsiteX11291" fmla="*/ 5952240 w 7099876"/>
              <a:gd name="connsiteY11291" fmla="*/ 3807989 h 6802432"/>
              <a:gd name="connsiteX11292" fmla="*/ 5935025 w 7099876"/>
              <a:gd name="connsiteY11292" fmla="*/ 3799129 h 6802432"/>
              <a:gd name="connsiteX11293" fmla="*/ 5931478 w 7099876"/>
              <a:gd name="connsiteY11293" fmla="*/ 3804127 h 6802432"/>
              <a:gd name="connsiteX11294" fmla="*/ 5914265 w 7099876"/>
              <a:gd name="connsiteY11294" fmla="*/ 3795268 h 6802432"/>
              <a:gd name="connsiteX11295" fmla="*/ 5921357 w 7099876"/>
              <a:gd name="connsiteY11295" fmla="*/ 3785268 h 6802432"/>
              <a:gd name="connsiteX11296" fmla="*/ 5907689 w 7099876"/>
              <a:gd name="connsiteY11296" fmla="*/ 3771409 h 6802432"/>
              <a:gd name="connsiteX11297" fmla="*/ 5904142 w 7099876"/>
              <a:gd name="connsiteY11297" fmla="*/ 3776407 h 6802432"/>
              <a:gd name="connsiteX11298" fmla="*/ 5876286 w 7099876"/>
              <a:gd name="connsiteY11298" fmla="*/ 3782548 h 6802432"/>
              <a:gd name="connsiteX11299" fmla="*/ 5872740 w 7099876"/>
              <a:gd name="connsiteY11299" fmla="*/ 3787547 h 6802432"/>
              <a:gd name="connsiteX11300" fmla="*/ 5886408 w 7099876"/>
              <a:gd name="connsiteY11300" fmla="*/ 3801409 h 6802432"/>
              <a:gd name="connsiteX11301" fmla="*/ 5875768 w 7099876"/>
              <a:gd name="connsiteY11301" fmla="*/ 3816408 h 6802432"/>
              <a:gd name="connsiteX11302" fmla="*/ 5889437 w 7099876"/>
              <a:gd name="connsiteY11302" fmla="*/ 3830269 h 6802432"/>
              <a:gd name="connsiteX11303" fmla="*/ 5865128 w 7099876"/>
              <a:gd name="connsiteY11303" fmla="*/ 3831408 h 6802432"/>
              <a:gd name="connsiteX11304" fmla="*/ 5878797 w 7099876"/>
              <a:gd name="connsiteY11304" fmla="*/ 3845270 h 6802432"/>
              <a:gd name="connsiteX11305" fmla="*/ 5871703 w 7099876"/>
              <a:gd name="connsiteY11305" fmla="*/ 3855268 h 6802432"/>
              <a:gd name="connsiteX11306" fmla="*/ 5888919 w 7099876"/>
              <a:gd name="connsiteY11306" fmla="*/ 3864128 h 6802432"/>
              <a:gd name="connsiteX11307" fmla="*/ 5868158 w 7099876"/>
              <a:gd name="connsiteY11307" fmla="*/ 3860269 h 6802432"/>
              <a:gd name="connsiteX11308" fmla="*/ 5850941 w 7099876"/>
              <a:gd name="connsiteY11308" fmla="*/ 3851408 h 6802432"/>
              <a:gd name="connsiteX11309" fmla="*/ 5833727 w 7099876"/>
              <a:gd name="connsiteY11309" fmla="*/ 3842548 h 6802432"/>
              <a:gd name="connsiteX11310" fmla="*/ 5847395 w 7099876"/>
              <a:gd name="connsiteY11310" fmla="*/ 3856409 h 6802432"/>
              <a:gd name="connsiteX11311" fmla="*/ 5843848 w 7099876"/>
              <a:gd name="connsiteY11311" fmla="*/ 3861409 h 6802432"/>
              <a:gd name="connsiteX11312" fmla="*/ 5826634 w 7099876"/>
              <a:gd name="connsiteY11312" fmla="*/ 3852548 h 6802432"/>
              <a:gd name="connsiteX11313" fmla="*/ 5823086 w 7099876"/>
              <a:gd name="connsiteY11313" fmla="*/ 3857547 h 6802432"/>
              <a:gd name="connsiteX11314" fmla="*/ 5843848 w 7099876"/>
              <a:gd name="connsiteY11314" fmla="*/ 3861409 h 6802432"/>
              <a:gd name="connsiteX11315" fmla="*/ 5874732 w 7099876"/>
              <a:gd name="connsiteY11315" fmla="*/ 3884129 h 6802432"/>
              <a:gd name="connsiteX11316" fmla="*/ 5867638 w 7099876"/>
              <a:gd name="connsiteY11316" fmla="*/ 3894129 h 6802432"/>
              <a:gd name="connsiteX11317" fmla="*/ 5860546 w 7099876"/>
              <a:gd name="connsiteY11317" fmla="*/ 3904129 h 6802432"/>
              <a:gd name="connsiteX11318" fmla="*/ 5856999 w 7099876"/>
              <a:gd name="connsiteY11318" fmla="*/ 3909129 h 6802432"/>
              <a:gd name="connsiteX11319" fmla="*/ 5849907 w 7099876"/>
              <a:gd name="connsiteY11319" fmla="*/ 3919128 h 6802432"/>
              <a:gd name="connsiteX11320" fmla="*/ 5860669 w 7099876"/>
              <a:gd name="connsiteY11320" fmla="*/ 3924668 h 6802432"/>
              <a:gd name="connsiteX11321" fmla="*/ 5863575 w 7099876"/>
              <a:gd name="connsiteY11321" fmla="*/ 3932989 h 6802432"/>
              <a:gd name="connsiteX11322" fmla="*/ 5852935 w 7099876"/>
              <a:gd name="connsiteY11322" fmla="*/ 3947989 h 6802432"/>
              <a:gd name="connsiteX11323" fmla="*/ 5849388 w 7099876"/>
              <a:gd name="connsiteY11323" fmla="*/ 3952990 h 6802432"/>
              <a:gd name="connsiteX11324" fmla="*/ 5821532 w 7099876"/>
              <a:gd name="connsiteY11324" fmla="*/ 3959128 h 6802432"/>
              <a:gd name="connsiteX11325" fmla="*/ 5817986 w 7099876"/>
              <a:gd name="connsiteY11325" fmla="*/ 3964130 h 6802432"/>
              <a:gd name="connsiteX11326" fmla="*/ 5838748 w 7099876"/>
              <a:gd name="connsiteY11326" fmla="*/ 3967989 h 6802432"/>
              <a:gd name="connsiteX11327" fmla="*/ 5835202 w 7099876"/>
              <a:gd name="connsiteY11327" fmla="*/ 3972990 h 6802432"/>
              <a:gd name="connsiteX11328" fmla="*/ 5814439 w 7099876"/>
              <a:gd name="connsiteY11328" fmla="*/ 3969130 h 6802432"/>
              <a:gd name="connsiteX11329" fmla="*/ 5831654 w 7099876"/>
              <a:gd name="connsiteY11329" fmla="*/ 3977991 h 6802432"/>
              <a:gd name="connsiteX11330" fmla="*/ 5796706 w 7099876"/>
              <a:gd name="connsiteY11330" fmla="*/ 3994130 h 6802432"/>
              <a:gd name="connsiteX11331" fmla="*/ 5813921 w 7099876"/>
              <a:gd name="connsiteY11331" fmla="*/ 4002990 h 6802432"/>
              <a:gd name="connsiteX11332" fmla="*/ 5810375 w 7099876"/>
              <a:gd name="connsiteY11332" fmla="*/ 4007989 h 6802432"/>
              <a:gd name="connsiteX11333" fmla="*/ 5793160 w 7099876"/>
              <a:gd name="connsiteY11333" fmla="*/ 3999129 h 6802432"/>
              <a:gd name="connsiteX11334" fmla="*/ 5779676 w 7099876"/>
              <a:gd name="connsiteY11334" fmla="*/ 4001574 h 6802432"/>
              <a:gd name="connsiteX11335" fmla="*/ 5778636 w 7099876"/>
              <a:gd name="connsiteY11335" fmla="*/ 4002455 h 6802432"/>
              <a:gd name="connsiteX11336" fmla="*/ 5771434 w 7099876"/>
              <a:gd name="connsiteY11336" fmla="*/ 4001356 h 6802432"/>
              <a:gd name="connsiteX11337" fmla="*/ 5768850 w 7099876"/>
              <a:gd name="connsiteY11337" fmla="*/ 4000269 h 6802432"/>
              <a:gd name="connsiteX11338" fmla="*/ 5770334 w 7099876"/>
              <a:gd name="connsiteY11338" fmla="*/ 4001189 h 6802432"/>
              <a:gd name="connsiteX11339" fmla="*/ 5768408 w 7099876"/>
              <a:gd name="connsiteY11339" fmla="*/ 4000894 h 6802432"/>
              <a:gd name="connsiteX11340" fmla="*/ 5744543 w 7099876"/>
              <a:gd name="connsiteY11340" fmla="*/ 4001409 h 6802432"/>
              <a:gd name="connsiteX11341" fmla="*/ 5786065 w 7099876"/>
              <a:gd name="connsiteY11341" fmla="*/ 4009130 h 6802432"/>
              <a:gd name="connsiteX11342" fmla="*/ 5792642 w 7099876"/>
              <a:gd name="connsiteY11342" fmla="*/ 4032989 h 6802432"/>
              <a:gd name="connsiteX11343" fmla="*/ 5775426 w 7099876"/>
              <a:gd name="connsiteY11343" fmla="*/ 4024129 h 6802432"/>
              <a:gd name="connsiteX11344" fmla="*/ 5771880 w 7099876"/>
              <a:gd name="connsiteY11344" fmla="*/ 4029129 h 6802432"/>
              <a:gd name="connsiteX11345" fmla="*/ 5774973 w 7099876"/>
              <a:gd name="connsiteY11345" fmla="*/ 4053758 h 6802432"/>
              <a:gd name="connsiteX11346" fmla="*/ 5770591 w 7099876"/>
              <a:gd name="connsiteY11346" fmla="*/ 4062469 h 6802432"/>
              <a:gd name="connsiteX11347" fmla="*/ 5769392 w 7099876"/>
              <a:gd name="connsiteY11347" fmla="*/ 4062470 h 6802432"/>
              <a:gd name="connsiteX11348" fmla="*/ 5770344 w 7099876"/>
              <a:gd name="connsiteY11348" fmla="*/ 4062960 h 6802432"/>
              <a:gd name="connsiteX11349" fmla="*/ 5767815 w 7099876"/>
              <a:gd name="connsiteY11349" fmla="*/ 4067990 h 6802432"/>
              <a:gd name="connsiteX11350" fmla="*/ 5785032 w 7099876"/>
              <a:gd name="connsiteY11350" fmla="*/ 4076852 h 6802432"/>
              <a:gd name="connsiteX11351" fmla="*/ 5770847 w 7099876"/>
              <a:gd name="connsiteY11351" fmla="*/ 4096851 h 6802432"/>
              <a:gd name="connsiteX11352" fmla="*/ 5725773 w 7099876"/>
              <a:gd name="connsiteY11352" fmla="*/ 4094129 h 6802432"/>
              <a:gd name="connsiteX11353" fmla="*/ 5718680 w 7099876"/>
              <a:gd name="connsiteY11353" fmla="*/ 4104130 h 6802432"/>
              <a:gd name="connsiteX11354" fmla="*/ 5732349 w 7099876"/>
              <a:gd name="connsiteY11354" fmla="*/ 4117990 h 6802432"/>
              <a:gd name="connsiteX11355" fmla="*/ 5728834 w 7099876"/>
              <a:gd name="connsiteY11355" fmla="*/ 4122944 h 6802432"/>
              <a:gd name="connsiteX11356" fmla="*/ 5738430 w 7099876"/>
              <a:gd name="connsiteY11356" fmla="*/ 4123862 h 6802432"/>
              <a:gd name="connsiteX11357" fmla="*/ 5745075 w 7099876"/>
              <a:gd name="connsiteY11357" fmla="*/ 4132218 h 6802432"/>
              <a:gd name="connsiteX11358" fmla="*/ 5734154 w 7099876"/>
              <a:gd name="connsiteY11358" fmla="*/ 4129887 h 6802432"/>
              <a:gd name="connsiteX11359" fmla="*/ 5725257 w 7099876"/>
              <a:gd name="connsiteY11359" fmla="*/ 4127988 h 6802432"/>
              <a:gd name="connsiteX11360" fmla="*/ 5718163 w 7099876"/>
              <a:gd name="connsiteY11360" fmla="*/ 4137990 h 6802432"/>
              <a:gd name="connsiteX11361" fmla="*/ 5735381 w 7099876"/>
              <a:gd name="connsiteY11361" fmla="*/ 4146852 h 6802432"/>
              <a:gd name="connsiteX11362" fmla="*/ 5731835 w 7099876"/>
              <a:gd name="connsiteY11362" fmla="*/ 4151851 h 6802432"/>
              <a:gd name="connsiteX11363" fmla="*/ 5707522 w 7099876"/>
              <a:gd name="connsiteY11363" fmla="*/ 4152990 h 6802432"/>
              <a:gd name="connsiteX11364" fmla="*/ 5700429 w 7099876"/>
              <a:gd name="connsiteY11364" fmla="*/ 4162989 h 6802432"/>
              <a:gd name="connsiteX11365" fmla="*/ 5696882 w 7099876"/>
              <a:gd name="connsiteY11365" fmla="*/ 4167989 h 6802432"/>
              <a:gd name="connsiteX11366" fmla="*/ 5686241 w 7099876"/>
              <a:gd name="connsiteY11366" fmla="*/ 4182990 h 6802432"/>
              <a:gd name="connsiteX11367" fmla="*/ 5692821 w 7099876"/>
              <a:gd name="connsiteY11367" fmla="*/ 4206852 h 6802432"/>
              <a:gd name="connsiteX11368" fmla="*/ 5664962 w 7099876"/>
              <a:gd name="connsiteY11368" fmla="*/ 4212990 h 6802432"/>
              <a:gd name="connsiteX11369" fmla="*/ 5661416 w 7099876"/>
              <a:gd name="connsiteY11369" fmla="*/ 4217990 h 6802432"/>
              <a:gd name="connsiteX11370" fmla="*/ 5640653 w 7099876"/>
              <a:gd name="connsiteY11370" fmla="*/ 4214130 h 6802432"/>
              <a:gd name="connsiteX11371" fmla="*/ 5671542 w 7099876"/>
              <a:gd name="connsiteY11371" fmla="*/ 4236852 h 6802432"/>
              <a:gd name="connsiteX11372" fmla="*/ 5633042 w 7099876"/>
              <a:gd name="connsiteY11372" fmla="*/ 4257990 h 6802432"/>
              <a:gd name="connsiteX11373" fmla="*/ 5632528 w 7099876"/>
              <a:gd name="connsiteY11373" fmla="*/ 4291853 h 6802432"/>
              <a:gd name="connsiteX11374" fmla="*/ 5628982 w 7099876"/>
              <a:gd name="connsiteY11374" fmla="*/ 4296853 h 6802432"/>
              <a:gd name="connsiteX11375" fmla="*/ 5646196 w 7099876"/>
              <a:gd name="connsiteY11375" fmla="*/ 4305714 h 6802432"/>
              <a:gd name="connsiteX11376" fmla="*/ 5642651 w 7099876"/>
              <a:gd name="connsiteY11376" fmla="*/ 4310714 h 6802432"/>
              <a:gd name="connsiteX11377" fmla="*/ 5639104 w 7099876"/>
              <a:gd name="connsiteY11377" fmla="*/ 4315713 h 6802432"/>
              <a:gd name="connsiteX11378" fmla="*/ 5635556 w 7099876"/>
              <a:gd name="connsiteY11378" fmla="*/ 4320713 h 6802432"/>
              <a:gd name="connsiteX11379" fmla="*/ 5632011 w 7099876"/>
              <a:gd name="connsiteY11379" fmla="*/ 4325715 h 6802432"/>
              <a:gd name="connsiteX11380" fmla="*/ 5618341 w 7099876"/>
              <a:gd name="connsiteY11380" fmla="*/ 4311853 h 6802432"/>
              <a:gd name="connsiteX11381" fmla="*/ 5601124 w 7099876"/>
              <a:gd name="connsiteY11381" fmla="*/ 4302991 h 6802432"/>
              <a:gd name="connsiteX11382" fmla="*/ 5583391 w 7099876"/>
              <a:gd name="connsiteY11382" fmla="*/ 4327991 h 6802432"/>
              <a:gd name="connsiteX11383" fmla="*/ 5600608 w 7099876"/>
              <a:gd name="connsiteY11383" fmla="*/ 4336854 h 6802432"/>
              <a:gd name="connsiteX11384" fmla="*/ 5666440 w 7099876"/>
              <a:gd name="connsiteY11384" fmla="*/ 4343435 h 6802432"/>
              <a:gd name="connsiteX11385" fmla="*/ 5677080 w 7099876"/>
              <a:gd name="connsiteY11385" fmla="*/ 4328434 h 6802432"/>
              <a:gd name="connsiteX11386" fmla="*/ 5659864 w 7099876"/>
              <a:gd name="connsiteY11386" fmla="*/ 4319574 h 6802432"/>
              <a:gd name="connsiteX11387" fmla="*/ 5680627 w 7099876"/>
              <a:gd name="connsiteY11387" fmla="*/ 4323434 h 6802432"/>
              <a:gd name="connsiteX11388" fmla="*/ 5666959 w 7099876"/>
              <a:gd name="connsiteY11388" fmla="*/ 4309573 h 6802432"/>
              <a:gd name="connsiteX11389" fmla="*/ 5670505 w 7099876"/>
              <a:gd name="connsiteY11389" fmla="*/ 4304573 h 6802432"/>
              <a:gd name="connsiteX11390" fmla="*/ 5687720 w 7099876"/>
              <a:gd name="connsiteY11390" fmla="*/ 4313433 h 6802432"/>
              <a:gd name="connsiteX11391" fmla="*/ 5694813 w 7099876"/>
              <a:gd name="connsiteY11391" fmla="*/ 4303435 h 6802432"/>
              <a:gd name="connsiteX11392" fmla="*/ 5712028 w 7099876"/>
              <a:gd name="connsiteY11392" fmla="*/ 4312295 h 6802432"/>
              <a:gd name="connsiteX11393" fmla="*/ 5701906 w 7099876"/>
              <a:gd name="connsiteY11393" fmla="*/ 4293433 h 6802432"/>
              <a:gd name="connsiteX11394" fmla="*/ 5705453 w 7099876"/>
              <a:gd name="connsiteY11394" fmla="*/ 4288434 h 6802432"/>
              <a:gd name="connsiteX11395" fmla="*/ 5695332 w 7099876"/>
              <a:gd name="connsiteY11395" fmla="*/ 4269574 h 6802432"/>
              <a:gd name="connsiteX11396" fmla="*/ 5733307 w 7099876"/>
              <a:gd name="connsiteY11396" fmla="*/ 4282294 h 6802432"/>
              <a:gd name="connsiteX11397" fmla="*/ 5726733 w 7099876"/>
              <a:gd name="connsiteY11397" fmla="*/ 4258433 h 6802432"/>
              <a:gd name="connsiteX11398" fmla="*/ 5716610 w 7099876"/>
              <a:gd name="connsiteY11398" fmla="*/ 4239573 h 6802432"/>
              <a:gd name="connsiteX11399" fmla="*/ 5699397 w 7099876"/>
              <a:gd name="connsiteY11399" fmla="*/ 4230713 h 6802432"/>
              <a:gd name="connsiteX11400" fmla="*/ 5720159 w 7099876"/>
              <a:gd name="connsiteY11400" fmla="*/ 4234573 h 6802432"/>
              <a:gd name="connsiteX11401" fmla="*/ 5706489 w 7099876"/>
              <a:gd name="connsiteY11401" fmla="*/ 4220713 h 6802432"/>
              <a:gd name="connsiteX11402" fmla="*/ 5727251 w 7099876"/>
              <a:gd name="connsiteY11402" fmla="*/ 4224572 h 6802432"/>
              <a:gd name="connsiteX11403" fmla="*/ 5710036 w 7099876"/>
              <a:gd name="connsiteY11403" fmla="*/ 4215712 h 6802432"/>
              <a:gd name="connsiteX11404" fmla="*/ 5699915 w 7099876"/>
              <a:gd name="connsiteY11404" fmla="*/ 4196852 h 6802432"/>
              <a:gd name="connsiteX11405" fmla="*/ 5703461 w 7099876"/>
              <a:gd name="connsiteY11405" fmla="*/ 4191853 h 6802432"/>
              <a:gd name="connsiteX11406" fmla="*/ 5724223 w 7099876"/>
              <a:gd name="connsiteY11406" fmla="*/ 4195712 h 6802432"/>
              <a:gd name="connsiteX11407" fmla="*/ 5720676 w 7099876"/>
              <a:gd name="connsiteY11407" fmla="*/ 4200713 h 6802432"/>
              <a:gd name="connsiteX11408" fmla="*/ 5717130 w 7099876"/>
              <a:gd name="connsiteY11408" fmla="*/ 4205712 h 6802432"/>
              <a:gd name="connsiteX11409" fmla="*/ 5737892 w 7099876"/>
              <a:gd name="connsiteY11409" fmla="*/ 4209573 h 6802432"/>
              <a:gd name="connsiteX11410" fmla="*/ 5744984 w 7099876"/>
              <a:gd name="connsiteY11410" fmla="*/ 4199574 h 6802432"/>
              <a:gd name="connsiteX11411" fmla="*/ 5752079 w 7099876"/>
              <a:gd name="connsiteY11411" fmla="*/ 4189572 h 6802432"/>
              <a:gd name="connsiteX11412" fmla="*/ 5755624 w 7099876"/>
              <a:gd name="connsiteY11412" fmla="*/ 4184573 h 6802432"/>
              <a:gd name="connsiteX11413" fmla="*/ 5741955 w 7099876"/>
              <a:gd name="connsiteY11413" fmla="*/ 4170713 h 6802432"/>
              <a:gd name="connsiteX11414" fmla="*/ 5745503 w 7099876"/>
              <a:gd name="connsiteY11414" fmla="*/ 4165713 h 6802432"/>
              <a:gd name="connsiteX11415" fmla="*/ 5762718 w 7099876"/>
              <a:gd name="connsiteY11415" fmla="*/ 4174572 h 6802432"/>
              <a:gd name="connsiteX11416" fmla="*/ 5766264 w 7099876"/>
              <a:gd name="connsiteY11416" fmla="*/ 4169573 h 6802432"/>
              <a:gd name="connsiteX11417" fmla="*/ 5769812 w 7099876"/>
              <a:gd name="connsiteY11417" fmla="*/ 4164573 h 6802432"/>
              <a:gd name="connsiteX11418" fmla="*/ 5794119 w 7099876"/>
              <a:gd name="connsiteY11418" fmla="*/ 4163433 h 6802432"/>
              <a:gd name="connsiteX11419" fmla="*/ 5776904 w 7099876"/>
              <a:gd name="connsiteY11419" fmla="*/ 4154573 h 6802432"/>
              <a:gd name="connsiteX11420" fmla="*/ 5787543 w 7099876"/>
              <a:gd name="connsiteY11420" fmla="*/ 4139573 h 6802432"/>
              <a:gd name="connsiteX11421" fmla="*/ 5794638 w 7099876"/>
              <a:gd name="connsiteY11421" fmla="*/ 4129573 h 6802432"/>
              <a:gd name="connsiteX11422" fmla="*/ 5798184 w 7099876"/>
              <a:gd name="connsiteY11422" fmla="*/ 4124573 h 6802432"/>
              <a:gd name="connsiteX11423" fmla="*/ 5801730 w 7099876"/>
              <a:gd name="connsiteY11423" fmla="*/ 4119572 h 6802432"/>
              <a:gd name="connsiteX11424" fmla="*/ 5826040 w 7099876"/>
              <a:gd name="connsiteY11424" fmla="*/ 4118433 h 6802432"/>
              <a:gd name="connsiteX11425" fmla="*/ 5829585 w 7099876"/>
              <a:gd name="connsiteY11425" fmla="*/ 4113433 h 6802432"/>
              <a:gd name="connsiteX11426" fmla="*/ 5808825 w 7099876"/>
              <a:gd name="connsiteY11426" fmla="*/ 4109573 h 6802432"/>
              <a:gd name="connsiteX11427" fmla="*/ 5812370 w 7099876"/>
              <a:gd name="connsiteY11427" fmla="*/ 4104572 h 6802432"/>
              <a:gd name="connsiteX11428" fmla="*/ 5815918 w 7099876"/>
              <a:gd name="connsiteY11428" fmla="*/ 4099573 h 6802432"/>
              <a:gd name="connsiteX11429" fmla="*/ 5823011 w 7099876"/>
              <a:gd name="connsiteY11429" fmla="*/ 4089572 h 6802432"/>
              <a:gd name="connsiteX11430" fmla="*/ 5826557 w 7099876"/>
              <a:gd name="connsiteY11430" fmla="*/ 4084572 h 6802432"/>
              <a:gd name="connsiteX11431" fmla="*/ 5830105 w 7099876"/>
              <a:gd name="connsiteY11431" fmla="*/ 4079572 h 6802432"/>
              <a:gd name="connsiteX11432" fmla="*/ 5795673 w 7099876"/>
              <a:gd name="connsiteY11432" fmla="*/ 4061851 h 6802432"/>
              <a:gd name="connsiteX11433" fmla="*/ 5799220 w 7099876"/>
              <a:gd name="connsiteY11433" fmla="*/ 4056852 h 6802432"/>
              <a:gd name="connsiteX11434" fmla="*/ 5802767 w 7099876"/>
              <a:gd name="connsiteY11434" fmla="*/ 4051852 h 6802432"/>
              <a:gd name="connsiteX11435" fmla="*/ 5819983 w 7099876"/>
              <a:gd name="connsiteY11435" fmla="*/ 4060712 h 6802432"/>
              <a:gd name="connsiteX11436" fmla="*/ 5833650 w 7099876"/>
              <a:gd name="connsiteY11436" fmla="*/ 4074572 h 6802432"/>
              <a:gd name="connsiteX11437" fmla="*/ 5847319 w 7099876"/>
              <a:gd name="connsiteY11437" fmla="*/ 4088433 h 6802432"/>
              <a:gd name="connsiteX11438" fmla="*/ 5843771 w 7099876"/>
              <a:gd name="connsiteY11438" fmla="*/ 4093433 h 6802432"/>
              <a:gd name="connsiteX11439" fmla="*/ 5864534 w 7099876"/>
              <a:gd name="connsiteY11439" fmla="*/ 4097293 h 6802432"/>
              <a:gd name="connsiteX11440" fmla="*/ 5860987 w 7099876"/>
              <a:gd name="connsiteY11440" fmla="*/ 4102293 h 6802432"/>
              <a:gd name="connsiteX11441" fmla="*/ 5878205 w 7099876"/>
              <a:gd name="connsiteY11441" fmla="*/ 4111155 h 6802432"/>
              <a:gd name="connsiteX11442" fmla="*/ 5895421 w 7099876"/>
              <a:gd name="connsiteY11442" fmla="*/ 4120016 h 6802432"/>
              <a:gd name="connsiteX11443" fmla="*/ 5891875 w 7099876"/>
              <a:gd name="connsiteY11443" fmla="*/ 4125015 h 6802432"/>
              <a:gd name="connsiteX11444" fmla="*/ 5874660 w 7099876"/>
              <a:gd name="connsiteY11444" fmla="*/ 4116156 h 6802432"/>
              <a:gd name="connsiteX11445" fmla="*/ 5871112 w 7099876"/>
              <a:gd name="connsiteY11445" fmla="*/ 4121156 h 6802432"/>
              <a:gd name="connsiteX11446" fmla="*/ 5853893 w 7099876"/>
              <a:gd name="connsiteY11446" fmla="*/ 4112294 h 6802432"/>
              <a:gd name="connsiteX11447" fmla="*/ 5850347 w 7099876"/>
              <a:gd name="connsiteY11447" fmla="*/ 4117292 h 6802432"/>
              <a:gd name="connsiteX11448" fmla="*/ 5822492 w 7099876"/>
              <a:gd name="connsiteY11448" fmla="*/ 4123433 h 6802432"/>
              <a:gd name="connsiteX11449" fmla="*/ 5818946 w 7099876"/>
              <a:gd name="connsiteY11449" fmla="*/ 4128432 h 6802432"/>
              <a:gd name="connsiteX11450" fmla="*/ 5815399 w 7099876"/>
              <a:gd name="connsiteY11450" fmla="*/ 4133433 h 6802432"/>
              <a:gd name="connsiteX11451" fmla="*/ 5836161 w 7099876"/>
              <a:gd name="connsiteY11451" fmla="*/ 4137292 h 6802432"/>
              <a:gd name="connsiteX11452" fmla="*/ 5843254 w 7099876"/>
              <a:gd name="connsiteY11452" fmla="*/ 4127293 h 6802432"/>
              <a:gd name="connsiteX11453" fmla="*/ 5846802 w 7099876"/>
              <a:gd name="connsiteY11453" fmla="*/ 4122294 h 6802432"/>
              <a:gd name="connsiteX11454" fmla="*/ 5867566 w 7099876"/>
              <a:gd name="connsiteY11454" fmla="*/ 4126155 h 6802432"/>
              <a:gd name="connsiteX11455" fmla="*/ 5864020 w 7099876"/>
              <a:gd name="connsiteY11455" fmla="*/ 4131156 h 6802432"/>
              <a:gd name="connsiteX11456" fmla="*/ 5860473 w 7099876"/>
              <a:gd name="connsiteY11456" fmla="*/ 4136155 h 6802432"/>
              <a:gd name="connsiteX11457" fmla="*/ 5853379 w 7099876"/>
              <a:gd name="connsiteY11457" fmla="*/ 4146156 h 6802432"/>
              <a:gd name="connsiteX11458" fmla="*/ 5870595 w 7099876"/>
              <a:gd name="connsiteY11458" fmla="*/ 4155016 h 6802432"/>
              <a:gd name="connsiteX11459" fmla="*/ 5874141 w 7099876"/>
              <a:gd name="connsiteY11459" fmla="*/ 4150016 h 6802432"/>
              <a:gd name="connsiteX11460" fmla="*/ 5877688 w 7099876"/>
              <a:gd name="connsiteY11460" fmla="*/ 4145015 h 6802432"/>
              <a:gd name="connsiteX11461" fmla="*/ 5884782 w 7099876"/>
              <a:gd name="connsiteY11461" fmla="*/ 4135015 h 6802432"/>
              <a:gd name="connsiteX11462" fmla="*/ 5905543 w 7099876"/>
              <a:gd name="connsiteY11462" fmla="*/ 4138876 h 6802432"/>
              <a:gd name="connsiteX11463" fmla="*/ 5916183 w 7099876"/>
              <a:gd name="connsiteY11463" fmla="*/ 4123876 h 6802432"/>
              <a:gd name="connsiteX11464" fmla="*/ 5936945 w 7099876"/>
              <a:gd name="connsiteY11464" fmla="*/ 4127737 h 6802432"/>
              <a:gd name="connsiteX11465" fmla="*/ 5940491 w 7099876"/>
              <a:gd name="connsiteY11465" fmla="*/ 4122736 h 6802432"/>
              <a:gd name="connsiteX11466" fmla="*/ 5944038 w 7099876"/>
              <a:gd name="connsiteY11466" fmla="*/ 4117737 h 6802432"/>
              <a:gd name="connsiteX11467" fmla="*/ 5923276 w 7099876"/>
              <a:gd name="connsiteY11467" fmla="*/ 4113876 h 6802432"/>
              <a:gd name="connsiteX11468" fmla="*/ 5885299 w 7099876"/>
              <a:gd name="connsiteY11468" fmla="*/ 4101156 h 6802432"/>
              <a:gd name="connsiteX11469" fmla="*/ 5892393 w 7099876"/>
              <a:gd name="connsiteY11469" fmla="*/ 4091156 h 6802432"/>
              <a:gd name="connsiteX11470" fmla="*/ 5916702 w 7099876"/>
              <a:gd name="connsiteY11470" fmla="*/ 4090015 h 6802432"/>
              <a:gd name="connsiteX11471" fmla="*/ 5926822 w 7099876"/>
              <a:gd name="connsiteY11471" fmla="*/ 4108877 h 6802432"/>
              <a:gd name="connsiteX11472" fmla="*/ 5930370 w 7099876"/>
              <a:gd name="connsiteY11472" fmla="*/ 4103875 h 6802432"/>
              <a:gd name="connsiteX11473" fmla="*/ 5933916 w 7099876"/>
              <a:gd name="connsiteY11473" fmla="*/ 4098875 h 6802432"/>
              <a:gd name="connsiteX11474" fmla="*/ 5951131 w 7099876"/>
              <a:gd name="connsiteY11474" fmla="*/ 4107736 h 6802432"/>
              <a:gd name="connsiteX11475" fmla="*/ 5947584 w 7099876"/>
              <a:gd name="connsiteY11475" fmla="*/ 4112736 h 6802432"/>
              <a:gd name="connsiteX11476" fmla="*/ 5971893 w 7099876"/>
              <a:gd name="connsiteY11476" fmla="*/ 4111596 h 6802432"/>
              <a:gd name="connsiteX11477" fmla="*/ 5951131 w 7099876"/>
              <a:gd name="connsiteY11477" fmla="*/ 4107736 h 6802432"/>
              <a:gd name="connsiteX11478" fmla="*/ 5954678 w 7099876"/>
              <a:gd name="connsiteY11478" fmla="*/ 4102736 h 6802432"/>
              <a:gd name="connsiteX11479" fmla="*/ 5937462 w 7099876"/>
              <a:gd name="connsiteY11479" fmla="*/ 4093876 h 6802432"/>
              <a:gd name="connsiteX11480" fmla="*/ 5920248 w 7099876"/>
              <a:gd name="connsiteY11480" fmla="*/ 4085016 h 6802432"/>
              <a:gd name="connsiteX11481" fmla="*/ 5923794 w 7099876"/>
              <a:gd name="connsiteY11481" fmla="*/ 4080016 h 6802432"/>
              <a:gd name="connsiteX11482" fmla="*/ 5941008 w 7099876"/>
              <a:gd name="connsiteY11482" fmla="*/ 4088877 h 6802432"/>
              <a:gd name="connsiteX11483" fmla="*/ 5944556 w 7099876"/>
              <a:gd name="connsiteY11483" fmla="*/ 4083876 h 6802432"/>
              <a:gd name="connsiteX11484" fmla="*/ 5965317 w 7099876"/>
              <a:gd name="connsiteY11484" fmla="*/ 4087736 h 6802432"/>
              <a:gd name="connsiteX11485" fmla="*/ 5968864 w 7099876"/>
              <a:gd name="connsiteY11485" fmla="*/ 4082735 h 6802432"/>
              <a:gd name="connsiteX11486" fmla="*/ 5993172 w 7099876"/>
              <a:gd name="connsiteY11486" fmla="*/ 4081596 h 6802432"/>
              <a:gd name="connsiteX11487" fmla="*/ 5965836 w 7099876"/>
              <a:gd name="connsiteY11487" fmla="*/ 4053876 h 6802432"/>
              <a:gd name="connsiteX11488" fmla="*/ 5948620 w 7099876"/>
              <a:gd name="connsiteY11488" fmla="*/ 4045016 h 6802432"/>
              <a:gd name="connsiteX11489" fmla="*/ 5934951 w 7099876"/>
              <a:gd name="connsiteY11489" fmla="*/ 4031156 h 6802432"/>
              <a:gd name="connsiteX11490" fmla="*/ 5972928 w 7099876"/>
              <a:gd name="connsiteY11490" fmla="*/ 4043875 h 6802432"/>
              <a:gd name="connsiteX11491" fmla="*/ 5976476 w 7099876"/>
              <a:gd name="connsiteY11491" fmla="*/ 4038875 h 6802432"/>
              <a:gd name="connsiteX11492" fmla="*/ 5980022 w 7099876"/>
              <a:gd name="connsiteY11492" fmla="*/ 4033875 h 6802432"/>
              <a:gd name="connsiteX11493" fmla="*/ 5983570 w 7099876"/>
              <a:gd name="connsiteY11493" fmla="*/ 4028875 h 6802432"/>
              <a:gd name="connsiteX11494" fmla="*/ 5966354 w 7099876"/>
              <a:gd name="connsiteY11494" fmla="*/ 4020014 h 6802432"/>
              <a:gd name="connsiteX11495" fmla="*/ 5942046 w 7099876"/>
              <a:gd name="connsiteY11495" fmla="*/ 4021154 h 6802432"/>
              <a:gd name="connsiteX11496" fmla="*/ 5952685 w 7099876"/>
              <a:gd name="connsiteY11496" fmla="*/ 4006155 h 6802432"/>
              <a:gd name="connsiteX11497" fmla="*/ 5969900 w 7099876"/>
              <a:gd name="connsiteY11497" fmla="*/ 4015016 h 6802432"/>
              <a:gd name="connsiteX11498" fmla="*/ 5987116 w 7099876"/>
              <a:gd name="connsiteY11498" fmla="*/ 4023876 h 6802432"/>
              <a:gd name="connsiteX11499" fmla="*/ 5973447 w 7099876"/>
              <a:gd name="connsiteY11499" fmla="*/ 4010015 h 6802432"/>
              <a:gd name="connsiteX11500" fmla="*/ 5994209 w 7099876"/>
              <a:gd name="connsiteY11500" fmla="*/ 4013876 h 6802432"/>
              <a:gd name="connsiteX11501" fmla="*/ 6001302 w 7099876"/>
              <a:gd name="connsiteY11501" fmla="*/ 4003875 h 6802432"/>
              <a:gd name="connsiteX11502" fmla="*/ 6025610 w 7099876"/>
              <a:gd name="connsiteY11502" fmla="*/ 4002735 h 6802432"/>
              <a:gd name="connsiteX11503" fmla="*/ 5994726 w 7099876"/>
              <a:gd name="connsiteY11503" fmla="*/ 3980014 h 6802432"/>
              <a:gd name="connsiteX11504" fmla="*/ 6001820 w 7099876"/>
              <a:gd name="connsiteY11504" fmla="*/ 3970015 h 6802432"/>
              <a:gd name="connsiteX11505" fmla="*/ 5988152 w 7099876"/>
              <a:gd name="connsiteY11505" fmla="*/ 3956155 h 6802432"/>
              <a:gd name="connsiteX11506" fmla="*/ 6005366 w 7099876"/>
              <a:gd name="connsiteY11506" fmla="*/ 3965016 h 6802432"/>
              <a:gd name="connsiteX11507" fmla="*/ 6012461 w 7099876"/>
              <a:gd name="connsiteY11507" fmla="*/ 3955014 h 6802432"/>
              <a:gd name="connsiteX11508" fmla="*/ 6023101 w 7099876"/>
              <a:gd name="connsiteY11508" fmla="*/ 3940015 h 6802432"/>
              <a:gd name="connsiteX11509" fmla="*/ 6002338 w 7099876"/>
              <a:gd name="connsiteY11509" fmla="*/ 3936155 h 6802432"/>
              <a:gd name="connsiteX11510" fmla="*/ 6054502 w 7099876"/>
              <a:gd name="connsiteY11510" fmla="*/ 3928875 h 6802432"/>
              <a:gd name="connsiteX11511" fmla="*/ 6040834 w 7099876"/>
              <a:gd name="connsiteY11511" fmla="*/ 3915014 h 6802432"/>
              <a:gd name="connsiteX11512" fmla="*/ 6075263 w 7099876"/>
              <a:gd name="connsiteY11512" fmla="*/ 3932735 h 6802432"/>
              <a:gd name="connsiteX11513" fmla="*/ 6085903 w 7099876"/>
              <a:gd name="connsiteY11513" fmla="*/ 3917735 h 6802432"/>
              <a:gd name="connsiteX11514" fmla="*/ 6068688 w 7099876"/>
              <a:gd name="connsiteY11514" fmla="*/ 3908875 h 6802432"/>
              <a:gd name="connsiteX11515" fmla="*/ 6051473 w 7099876"/>
              <a:gd name="connsiteY11515" fmla="*/ 3900015 h 6802432"/>
              <a:gd name="connsiteX11516" fmla="*/ 6055019 w 7099876"/>
              <a:gd name="connsiteY11516" fmla="*/ 3895015 h 6802432"/>
              <a:gd name="connsiteX11517" fmla="*/ 6072235 w 7099876"/>
              <a:gd name="connsiteY11517" fmla="*/ 3903875 h 6802432"/>
              <a:gd name="connsiteX11518" fmla="*/ 6075781 w 7099876"/>
              <a:gd name="connsiteY11518" fmla="*/ 3898875 h 6802432"/>
              <a:gd name="connsiteX11519" fmla="*/ 6096542 w 7099876"/>
              <a:gd name="connsiteY11519" fmla="*/ 3902734 h 6802432"/>
              <a:gd name="connsiteX11520" fmla="*/ 6086421 w 7099876"/>
              <a:gd name="connsiteY11520" fmla="*/ 3883875 h 6802432"/>
              <a:gd name="connsiteX11521" fmla="*/ 6082874 w 7099876"/>
              <a:gd name="connsiteY11521" fmla="*/ 3888875 h 6802432"/>
              <a:gd name="connsiteX11522" fmla="*/ 6062113 w 7099876"/>
              <a:gd name="connsiteY11522" fmla="*/ 3885014 h 6802432"/>
              <a:gd name="connsiteX11523" fmla="*/ 6065659 w 7099876"/>
              <a:gd name="connsiteY11523" fmla="*/ 3880015 h 6802432"/>
              <a:gd name="connsiteX11524" fmla="*/ 6069206 w 7099876"/>
              <a:gd name="connsiteY11524" fmla="*/ 3875015 h 6802432"/>
              <a:gd name="connsiteX11525" fmla="*/ 6076300 w 7099876"/>
              <a:gd name="connsiteY11525" fmla="*/ 3865014 h 6802432"/>
              <a:gd name="connsiteX11526" fmla="*/ 6079846 w 7099876"/>
              <a:gd name="connsiteY11526" fmla="*/ 3860015 h 6802432"/>
              <a:gd name="connsiteX11527" fmla="*/ 6100607 w 7099876"/>
              <a:gd name="connsiteY11527" fmla="*/ 3863875 h 6802432"/>
              <a:gd name="connsiteX11528" fmla="*/ 6094032 w 7099876"/>
              <a:gd name="connsiteY11528" fmla="*/ 3840016 h 6802432"/>
              <a:gd name="connsiteX11529" fmla="*/ 6111247 w 7099876"/>
              <a:gd name="connsiteY11529" fmla="*/ 3848876 h 6802432"/>
              <a:gd name="connsiteX11530" fmla="*/ 6114793 w 7099876"/>
              <a:gd name="connsiteY11530" fmla="*/ 3843875 h 6802432"/>
              <a:gd name="connsiteX11531" fmla="*/ 6135556 w 7099876"/>
              <a:gd name="connsiteY11531" fmla="*/ 3847736 h 6802432"/>
              <a:gd name="connsiteX11532" fmla="*/ 6118341 w 7099876"/>
              <a:gd name="connsiteY11532" fmla="*/ 3838876 h 6802432"/>
              <a:gd name="connsiteX11533" fmla="*/ 6142649 w 7099876"/>
              <a:gd name="connsiteY11533" fmla="*/ 3837734 h 6802432"/>
              <a:gd name="connsiteX11534" fmla="*/ 6146195 w 7099876"/>
              <a:gd name="connsiteY11534" fmla="*/ 3832735 h 6802432"/>
              <a:gd name="connsiteX11535" fmla="*/ 6149742 w 7099876"/>
              <a:gd name="connsiteY11535" fmla="*/ 3827735 h 6802432"/>
              <a:gd name="connsiteX11536" fmla="*/ 6136073 w 7099876"/>
              <a:gd name="connsiteY11536" fmla="*/ 3813874 h 6802432"/>
              <a:gd name="connsiteX11537" fmla="*/ 6139622 w 7099876"/>
              <a:gd name="connsiteY11537" fmla="*/ 3808875 h 6802432"/>
              <a:gd name="connsiteX11538" fmla="*/ 6153289 w 7099876"/>
              <a:gd name="connsiteY11538" fmla="*/ 3822735 h 6802432"/>
              <a:gd name="connsiteX11539" fmla="*/ 6174050 w 7099876"/>
              <a:gd name="connsiteY11539" fmla="*/ 3826595 h 6802432"/>
              <a:gd name="connsiteX11540" fmla="*/ 6156835 w 7099876"/>
              <a:gd name="connsiteY11540" fmla="*/ 3817734 h 6802432"/>
              <a:gd name="connsiteX11541" fmla="*/ 6160383 w 7099876"/>
              <a:gd name="connsiteY11541" fmla="*/ 3812736 h 6802432"/>
              <a:gd name="connsiteX11542" fmla="*/ 6163929 w 7099876"/>
              <a:gd name="connsiteY11542" fmla="*/ 3807736 h 6802432"/>
              <a:gd name="connsiteX11543" fmla="*/ 6154873 w 7099876"/>
              <a:gd name="connsiteY11543" fmla="*/ 3790863 h 6802432"/>
              <a:gd name="connsiteX11544" fmla="*/ 6143685 w 7099876"/>
              <a:gd name="connsiteY11544" fmla="*/ 3770016 h 6802432"/>
              <a:gd name="connsiteX11545" fmla="*/ 6164447 w 7099876"/>
              <a:gd name="connsiteY11545" fmla="*/ 3773875 h 6802432"/>
              <a:gd name="connsiteX11546" fmla="*/ 6175086 w 7099876"/>
              <a:gd name="connsiteY11546" fmla="*/ 3758875 h 6802432"/>
              <a:gd name="connsiteX11547" fmla="*/ 6161418 w 7099876"/>
              <a:gd name="connsiteY11547" fmla="*/ 3745015 h 6802432"/>
              <a:gd name="connsiteX11548" fmla="*/ 6172059 w 7099876"/>
              <a:gd name="connsiteY11548" fmla="*/ 3730015 h 6802432"/>
              <a:gd name="connsiteX11549" fmla="*/ 6158390 w 7099876"/>
              <a:gd name="connsiteY11549" fmla="*/ 3716154 h 6802432"/>
              <a:gd name="connsiteX11550" fmla="*/ 6186245 w 7099876"/>
              <a:gd name="connsiteY11550" fmla="*/ 3710014 h 6802432"/>
              <a:gd name="connsiteX11551" fmla="*/ 6196884 w 7099876"/>
              <a:gd name="connsiteY11551" fmla="*/ 3695015 h 6802432"/>
              <a:gd name="connsiteX11552" fmla="*/ 6179670 w 7099876"/>
              <a:gd name="connsiteY11552" fmla="*/ 3686154 h 6802432"/>
              <a:gd name="connsiteX11553" fmla="*/ 6186764 w 7099876"/>
              <a:gd name="connsiteY11553" fmla="*/ 3676154 h 6802432"/>
              <a:gd name="connsiteX11554" fmla="*/ 6203978 w 7099876"/>
              <a:gd name="connsiteY11554" fmla="*/ 3685014 h 6802432"/>
              <a:gd name="connsiteX11555" fmla="*/ 6207525 w 7099876"/>
              <a:gd name="connsiteY11555" fmla="*/ 3680014 h 6802432"/>
              <a:gd name="connsiteX11556" fmla="*/ 6204495 w 7099876"/>
              <a:gd name="connsiteY11556" fmla="*/ 3651154 h 6802432"/>
              <a:gd name="connsiteX11557" fmla="*/ 6218165 w 7099876"/>
              <a:gd name="connsiteY11557" fmla="*/ 3665013 h 6802432"/>
              <a:gd name="connsiteX11558" fmla="*/ 6225257 w 7099876"/>
              <a:gd name="connsiteY11558" fmla="*/ 3655015 h 6802432"/>
              <a:gd name="connsiteX11559" fmla="*/ 6238926 w 7099876"/>
              <a:gd name="connsiteY11559" fmla="*/ 3668874 h 6802432"/>
              <a:gd name="connsiteX11560" fmla="*/ 6246020 w 7099876"/>
              <a:gd name="connsiteY11560" fmla="*/ 3658874 h 6802432"/>
              <a:gd name="connsiteX11561" fmla="*/ 6258682 w 7099876"/>
              <a:gd name="connsiteY11561" fmla="*/ 3653447 h 6802432"/>
              <a:gd name="connsiteX11562" fmla="*/ 6257497 w 7099876"/>
              <a:gd name="connsiteY11562" fmla="*/ 3647842 h 6802432"/>
              <a:gd name="connsiteX11563" fmla="*/ 6257521 w 7099876"/>
              <a:gd name="connsiteY11563" fmla="*/ 3647837 h 6802432"/>
              <a:gd name="connsiteX11564" fmla="*/ 6284515 w 7099876"/>
              <a:gd name="connsiteY11564" fmla="*/ 3637735 h 6802432"/>
              <a:gd name="connsiteX11565" fmla="*/ 6288060 w 7099876"/>
              <a:gd name="connsiteY11565" fmla="*/ 3632734 h 6802432"/>
              <a:gd name="connsiteX11566" fmla="*/ 6270847 w 7099876"/>
              <a:gd name="connsiteY11566" fmla="*/ 3623874 h 6802432"/>
              <a:gd name="connsiteX11567" fmla="*/ 6290292 w 7099876"/>
              <a:gd name="connsiteY11567" fmla="*/ 3622963 h 6802432"/>
              <a:gd name="connsiteX11568" fmla="*/ 6299068 w 7099876"/>
              <a:gd name="connsiteY11568" fmla="*/ 3625219 h 6802432"/>
              <a:gd name="connsiteX11569" fmla="*/ 6309331 w 7099876"/>
              <a:gd name="connsiteY11569" fmla="*/ 3631737 h 6802432"/>
              <a:gd name="connsiteX11570" fmla="*/ 6313067 w 7099876"/>
              <a:gd name="connsiteY11570" fmla="*/ 3628818 h 6802432"/>
              <a:gd name="connsiteX11571" fmla="*/ 6327393 w 7099876"/>
              <a:gd name="connsiteY11571" fmla="*/ 3632503 h 6802432"/>
              <a:gd name="connsiteX11572" fmla="*/ 6333134 w 7099876"/>
              <a:gd name="connsiteY11572" fmla="*/ 3635457 h 6802432"/>
              <a:gd name="connsiteX11573" fmla="*/ 6334816 w 7099876"/>
              <a:gd name="connsiteY11573" fmla="*/ 3634411 h 6802432"/>
              <a:gd name="connsiteX11574" fmla="*/ 6353897 w 7099876"/>
              <a:gd name="connsiteY11574" fmla="*/ 3639317 h 6802432"/>
              <a:gd name="connsiteX11575" fmla="*/ 6338391 w 7099876"/>
              <a:gd name="connsiteY11575" fmla="*/ 3632189 h 6802432"/>
              <a:gd name="connsiteX11576" fmla="*/ 6334816 w 7099876"/>
              <a:gd name="connsiteY11576" fmla="*/ 3634411 h 6802432"/>
              <a:gd name="connsiteX11577" fmla="*/ 6327393 w 7099876"/>
              <a:gd name="connsiteY11577" fmla="*/ 3632503 h 6802432"/>
              <a:gd name="connsiteX11578" fmla="*/ 6315916 w 7099876"/>
              <a:gd name="connsiteY11578" fmla="*/ 3626595 h 6802432"/>
              <a:gd name="connsiteX11579" fmla="*/ 6313067 w 7099876"/>
              <a:gd name="connsiteY11579" fmla="*/ 3628818 h 6802432"/>
              <a:gd name="connsiteX11580" fmla="*/ 6299068 w 7099876"/>
              <a:gd name="connsiteY11580" fmla="*/ 3625219 h 6802432"/>
              <a:gd name="connsiteX11581" fmla="*/ 6295155 w 7099876"/>
              <a:gd name="connsiteY11581" fmla="*/ 3622734 h 6802432"/>
              <a:gd name="connsiteX11582" fmla="*/ 6290292 w 7099876"/>
              <a:gd name="connsiteY11582" fmla="*/ 3622963 h 6802432"/>
              <a:gd name="connsiteX11583" fmla="*/ 6274393 w 7099876"/>
              <a:gd name="connsiteY11583" fmla="*/ 3618875 h 6802432"/>
              <a:gd name="connsiteX11584" fmla="*/ 6281486 w 7099876"/>
              <a:gd name="connsiteY11584" fmla="*/ 3608875 h 6802432"/>
              <a:gd name="connsiteX11585" fmla="*/ 6264271 w 7099876"/>
              <a:gd name="connsiteY11585" fmla="*/ 3600015 h 6802432"/>
              <a:gd name="connsiteX11586" fmla="*/ 6267819 w 7099876"/>
              <a:gd name="connsiteY11586" fmla="*/ 3595014 h 6802432"/>
              <a:gd name="connsiteX11587" fmla="*/ 6285033 w 7099876"/>
              <a:gd name="connsiteY11587" fmla="*/ 3603874 h 6802432"/>
              <a:gd name="connsiteX11588" fmla="*/ 6271364 w 7099876"/>
              <a:gd name="connsiteY11588" fmla="*/ 3590015 h 6802432"/>
              <a:gd name="connsiteX11589" fmla="*/ 6267819 w 7099876"/>
              <a:gd name="connsiteY11589" fmla="*/ 3595014 h 6802432"/>
              <a:gd name="connsiteX11590" fmla="*/ 6247055 w 7099876"/>
              <a:gd name="connsiteY11590" fmla="*/ 3591155 h 6802432"/>
              <a:gd name="connsiteX11591" fmla="*/ 6274912 w 7099876"/>
              <a:gd name="connsiteY11591" fmla="*/ 3585014 h 6802432"/>
              <a:gd name="connsiteX11592" fmla="*/ 6295672 w 7099876"/>
              <a:gd name="connsiteY11592" fmla="*/ 3588875 h 6802432"/>
              <a:gd name="connsiteX11593" fmla="*/ 6278458 w 7099876"/>
              <a:gd name="connsiteY11593" fmla="*/ 3580014 h 6802432"/>
              <a:gd name="connsiteX11594" fmla="*/ 6268336 w 7099876"/>
              <a:gd name="connsiteY11594" fmla="*/ 3561153 h 6802432"/>
              <a:gd name="connsiteX11595" fmla="*/ 6271882 w 7099876"/>
              <a:gd name="connsiteY11595" fmla="*/ 3556154 h 6802432"/>
              <a:gd name="connsiteX11596" fmla="*/ 6275428 w 7099876"/>
              <a:gd name="connsiteY11596" fmla="*/ 3551154 h 6802432"/>
              <a:gd name="connsiteX11597" fmla="*/ 6292644 w 7099876"/>
              <a:gd name="connsiteY11597" fmla="*/ 3560014 h 6802432"/>
              <a:gd name="connsiteX11598" fmla="*/ 6296191 w 7099876"/>
              <a:gd name="connsiteY11598" fmla="*/ 3555014 h 6802432"/>
              <a:gd name="connsiteX11599" fmla="*/ 6278976 w 7099876"/>
              <a:gd name="connsiteY11599" fmla="*/ 3546153 h 6802432"/>
              <a:gd name="connsiteX11600" fmla="*/ 6275944 w 7099876"/>
              <a:gd name="connsiteY11600" fmla="*/ 3517292 h 6802432"/>
              <a:gd name="connsiteX11601" fmla="*/ 6320499 w 7099876"/>
              <a:gd name="connsiteY11601" fmla="*/ 3553874 h 6802432"/>
              <a:gd name="connsiteX11602" fmla="*/ 6334685 w 7099876"/>
              <a:gd name="connsiteY11602" fmla="*/ 3533874 h 6802432"/>
              <a:gd name="connsiteX11603" fmla="*/ 6348354 w 7099876"/>
              <a:gd name="connsiteY11603" fmla="*/ 3547733 h 6802432"/>
              <a:gd name="connsiteX11604" fmla="*/ 6355447 w 7099876"/>
              <a:gd name="connsiteY11604" fmla="*/ 3537735 h 6802432"/>
              <a:gd name="connsiteX11605" fmla="*/ 6338232 w 7099876"/>
              <a:gd name="connsiteY11605" fmla="*/ 3528875 h 6802432"/>
              <a:gd name="connsiteX11606" fmla="*/ 6359513 w 7099876"/>
              <a:gd name="connsiteY11606" fmla="*/ 3498874 h 6802432"/>
              <a:gd name="connsiteX11607" fmla="*/ 6376727 w 7099876"/>
              <a:gd name="connsiteY11607" fmla="*/ 3507735 h 6802432"/>
              <a:gd name="connsiteX11608" fmla="*/ 6363058 w 7099876"/>
              <a:gd name="connsiteY11608" fmla="*/ 3493874 h 6802432"/>
              <a:gd name="connsiteX11609" fmla="*/ 6387366 w 7099876"/>
              <a:gd name="connsiteY11609" fmla="*/ 3492734 h 6802432"/>
              <a:gd name="connsiteX11610" fmla="*/ 6370152 w 7099876"/>
              <a:gd name="connsiteY11610" fmla="*/ 3483875 h 6802432"/>
              <a:gd name="connsiteX11611" fmla="*/ 6366606 w 7099876"/>
              <a:gd name="connsiteY11611" fmla="*/ 3488874 h 6802432"/>
              <a:gd name="connsiteX11612" fmla="*/ 6363058 w 7099876"/>
              <a:gd name="connsiteY11612" fmla="*/ 3493874 h 6802432"/>
              <a:gd name="connsiteX11613" fmla="*/ 6342297 w 7099876"/>
              <a:gd name="connsiteY11613" fmla="*/ 3490013 h 6802432"/>
              <a:gd name="connsiteX11614" fmla="*/ 6349391 w 7099876"/>
              <a:gd name="connsiteY11614" fmla="*/ 3480014 h 6802432"/>
              <a:gd name="connsiteX11615" fmla="*/ 6352936 w 7099876"/>
              <a:gd name="connsiteY11615" fmla="*/ 3475013 h 6802432"/>
              <a:gd name="connsiteX11616" fmla="*/ 6377245 w 7099876"/>
              <a:gd name="connsiteY11616" fmla="*/ 3473874 h 6802432"/>
              <a:gd name="connsiteX11617" fmla="*/ 6412194 w 7099876"/>
              <a:gd name="connsiteY11617" fmla="*/ 3457733 h 6802432"/>
              <a:gd name="connsiteX11618" fmla="*/ 6405618 w 7099876"/>
              <a:gd name="connsiteY11618" fmla="*/ 3433875 h 6802432"/>
              <a:gd name="connsiteX11619" fmla="*/ 6429926 w 7099876"/>
              <a:gd name="connsiteY11619" fmla="*/ 3432734 h 6802432"/>
              <a:gd name="connsiteX11620" fmla="*/ 6412712 w 7099876"/>
              <a:gd name="connsiteY11620" fmla="*/ 3423874 h 6802432"/>
              <a:gd name="connsiteX11621" fmla="*/ 6395498 w 7099876"/>
              <a:gd name="connsiteY11621" fmla="*/ 3415013 h 6802432"/>
              <a:gd name="connsiteX11622" fmla="*/ 6391950 w 7099876"/>
              <a:gd name="connsiteY11622" fmla="*/ 3420013 h 6802432"/>
              <a:gd name="connsiteX11623" fmla="*/ 6388403 w 7099876"/>
              <a:gd name="connsiteY11623" fmla="*/ 3425015 h 6802432"/>
              <a:gd name="connsiteX11624" fmla="*/ 6357001 w 7099876"/>
              <a:gd name="connsiteY11624" fmla="*/ 3436153 h 6802432"/>
              <a:gd name="connsiteX11625" fmla="*/ 6353456 w 7099876"/>
              <a:gd name="connsiteY11625" fmla="*/ 3441153 h 6802432"/>
              <a:gd name="connsiteX11626" fmla="*/ 6336236 w 7099876"/>
              <a:gd name="connsiteY11626" fmla="*/ 3432291 h 6802432"/>
              <a:gd name="connsiteX11627" fmla="*/ 6346876 w 7099876"/>
              <a:gd name="connsiteY11627" fmla="*/ 3417292 h 6802432"/>
              <a:gd name="connsiteX11628" fmla="*/ 6360547 w 7099876"/>
              <a:gd name="connsiteY11628" fmla="*/ 3431153 h 6802432"/>
              <a:gd name="connsiteX11629" fmla="*/ 6371186 w 7099876"/>
              <a:gd name="connsiteY11629" fmla="*/ 3416153 h 6802432"/>
              <a:gd name="connsiteX11630" fmla="*/ 6374735 w 7099876"/>
              <a:gd name="connsiteY11630" fmla="*/ 3411153 h 6802432"/>
              <a:gd name="connsiteX11631" fmla="*/ 6378282 w 7099876"/>
              <a:gd name="connsiteY11631" fmla="*/ 3406153 h 6802432"/>
              <a:gd name="connsiteX11632" fmla="*/ 6402589 w 7099876"/>
              <a:gd name="connsiteY11632" fmla="*/ 3405013 h 6802432"/>
              <a:gd name="connsiteX11633" fmla="*/ 6396015 w 7099876"/>
              <a:gd name="connsiteY11633" fmla="*/ 3381153 h 6802432"/>
              <a:gd name="connsiteX11634" fmla="*/ 6399561 w 7099876"/>
              <a:gd name="connsiteY11634" fmla="*/ 3376154 h 6802432"/>
              <a:gd name="connsiteX11635" fmla="*/ 6420323 w 7099876"/>
              <a:gd name="connsiteY11635" fmla="*/ 3380014 h 6802432"/>
              <a:gd name="connsiteX11636" fmla="*/ 6423871 w 7099876"/>
              <a:gd name="connsiteY11636" fmla="*/ 3375013 h 6802432"/>
              <a:gd name="connsiteX11637" fmla="*/ 6427417 w 7099876"/>
              <a:gd name="connsiteY11637" fmla="*/ 3370014 h 6802432"/>
              <a:gd name="connsiteX11638" fmla="*/ 6430962 w 7099876"/>
              <a:gd name="connsiteY11638" fmla="*/ 3365014 h 6802432"/>
              <a:gd name="connsiteX11639" fmla="*/ 6438056 w 7099876"/>
              <a:gd name="connsiteY11639" fmla="*/ 3355013 h 6802432"/>
              <a:gd name="connsiteX11640" fmla="*/ 6451724 w 7099876"/>
              <a:gd name="connsiteY11640" fmla="*/ 3368873 h 6802432"/>
              <a:gd name="connsiteX11641" fmla="*/ 6479579 w 7099876"/>
              <a:gd name="connsiteY11641" fmla="*/ 3362734 h 6802432"/>
              <a:gd name="connsiteX11642" fmla="*/ 6486673 w 7099876"/>
              <a:gd name="connsiteY11642" fmla="*/ 3352733 h 6802432"/>
              <a:gd name="connsiteX11643" fmla="*/ 6490218 w 7099876"/>
              <a:gd name="connsiteY11643" fmla="*/ 3347734 h 6802432"/>
              <a:gd name="connsiteX11644" fmla="*/ 6497312 w 7099876"/>
              <a:gd name="connsiteY11644" fmla="*/ 3337734 h 6802432"/>
              <a:gd name="connsiteX11645" fmla="*/ 6480098 w 7099876"/>
              <a:gd name="connsiteY11645" fmla="*/ 3328873 h 6802432"/>
              <a:gd name="connsiteX11646" fmla="*/ 6487191 w 7099876"/>
              <a:gd name="connsiteY11646" fmla="*/ 3318874 h 6802432"/>
              <a:gd name="connsiteX11647" fmla="*/ 6490738 w 7099876"/>
              <a:gd name="connsiteY11647" fmla="*/ 3313873 h 6802432"/>
              <a:gd name="connsiteX11648" fmla="*/ 6494283 w 7099876"/>
              <a:gd name="connsiteY11648" fmla="*/ 3308874 h 6802432"/>
              <a:gd name="connsiteX11649" fmla="*/ 6515045 w 7099876"/>
              <a:gd name="connsiteY11649" fmla="*/ 3312733 h 6802432"/>
              <a:gd name="connsiteX11650" fmla="*/ 6532261 w 7099876"/>
              <a:gd name="connsiteY11650" fmla="*/ 3321594 h 6802432"/>
              <a:gd name="connsiteX11651" fmla="*/ 6528713 w 7099876"/>
              <a:gd name="connsiteY11651" fmla="*/ 3326594 h 6802432"/>
              <a:gd name="connsiteX11652" fmla="*/ 6525167 w 7099876"/>
              <a:gd name="connsiteY11652" fmla="*/ 3331594 h 6802432"/>
              <a:gd name="connsiteX11653" fmla="*/ 6542387 w 7099876"/>
              <a:gd name="connsiteY11653" fmla="*/ 3340456 h 6802432"/>
              <a:gd name="connsiteX11654" fmla="*/ 6545415 w 7099876"/>
              <a:gd name="connsiteY11654" fmla="*/ 3369316 h 6802432"/>
              <a:gd name="connsiteX11655" fmla="*/ 6541868 w 7099876"/>
              <a:gd name="connsiteY11655" fmla="*/ 3374316 h 6802432"/>
              <a:gd name="connsiteX11656" fmla="*/ 6538322 w 7099876"/>
              <a:gd name="connsiteY11656" fmla="*/ 3379317 h 6802432"/>
              <a:gd name="connsiteX11657" fmla="*/ 6534775 w 7099876"/>
              <a:gd name="connsiteY11657" fmla="*/ 3384317 h 6802432"/>
              <a:gd name="connsiteX11658" fmla="*/ 6520588 w 7099876"/>
              <a:gd name="connsiteY11658" fmla="*/ 3404317 h 6802432"/>
              <a:gd name="connsiteX11659" fmla="*/ 6513495 w 7099876"/>
              <a:gd name="connsiteY11659" fmla="*/ 3414318 h 6802432"/>
              <a:gd name="connsiteX11660" fmla="*/ 6517042 w 7099876"/>
              <a:gd name="connsiteY11660" fmla="*/ 3409317 h 6802432"/>
              <a:gd name="connsiteX11661" fmla="*/ 6512977 w 7099876"/>
              <a:gd name="connsiteY11661" fmla="*/ 3448176 h 6802432"/>
              <a:gd name="connsiteX11662" fmla="*/ 6467389 w 7099876"/>
              <a:gd name="connsiteY11662" fmla="*/ 3479317 h 6802432"/>
              <a:gd name="connsiteX11663" fmla="*/ 6481057 w 7099876"/>
              <a:gd name="connsiteY11663" fmla="*/ 3493178 h 6802432"/>
              <a:gd name="connsiteX11664" fmla="*/ 6456749 w 7099876"/>
              <a:gd name="connsiteY11664" fmla="*/ 3494317 h 6802432"/>
              <a:gd name="connsiteX11665" fmla="*/ 6470417 w 7099876"/>
              <a:gd name="connsiteY11665" fmla="*/ 3508177 h 6802432"/>
              <a:gd name="connsiteX11666" fmla="*/ 6453202 w 7099876"/>
              <a:gd name="connsiteY11666" fmla="*/ 3499317 h 6802432"/>
              <a:gd name="connsiteX11667" fmla="*/ 6446110 w 7099876"/>
              <a:gd name="connsiteY11667" fmla="*/ 3509317 h 6802432"/>
              <a:gd name="connsiteX11668" fmla="*/ 6452684 w 7099876"/>
              <a:gd name="connsiteY11668" fmla="*/ 3533177 h 6802432"/>
              <a:gd name="connsiteX11669" fmla="*/ 6417736 w 7099876"/>
              <a:gd name="connsiteY11669" fmla="*/ 3549318 h 6802432"/>
              <a:gd name="connsiteX11670" fmla="*/ 6434951 w 7099876"/>
              <a:gd name="connsiteY11670" fmla="*/ 3558177 h 6802432"/>
              <a:gd name="connsiteX11671" fmla="*/ 6438497 w 7099876"/>
              <a:gd name="connsiteY11671" fmla="*/ 3553178 h 6802432"/>
              <a:gd name="connsiteX11672" fmla="*/ 6455712 w 7099876"/>
              <a:gd name="connsiteY11672" fmla="*/ 3562038 h 6802432"/>
              <a:gd name="connsiteX11673" fmla="*/ 6452166 w 7099876"/>
              <a:gd name="connsiteY11673" fmla="*/ 3567037 h 6802432"/>
              <a:gd name="connsiteX11674" fmla="*/ 6448621 w 7099876"/>
              <a:gd name="connsiteY11674" fmla="*/ 3572037 h 6802432"/>
              <a:gd name="connsiteX11675" fmla="*/ 6462292 w 7099876"/>
              <a:gd name="connsiteY11675" fmla="*/ 3585900 h 6802432"/>
              <a:gd name="connsiteX11676" fmla="*/ 6445073 w 7099876"/>
              <a:gd name="connsiteY11676" fmla="*/ 3577038 h 6802432"/>
              <a:gd name="connsiteX11677" fmla="*/ 6427858 w 7099876"/>
              <a:gd name="connsiteY11677" fmla="*/ 3568177 h 6802432"/>
              <a:gd name="connsiteX11678" fmla="*/ 6424311 w 7099876"/>
              <a:gd name="connsiteY11678" fmla="*/ 3573178 h 6802432"/>
              <a:gd name="connsiteX11679" fmla="*/ 6437979 w 7099876"/>
              <a:gd name="connsiteY11679" fmla="*/ 3587037 h 6802432"/>
              <a:gd name="connsiteX11680" fmla="*/ 6413670 w 7099876"/>
              <a:gd name="connsiteY11680" fmla="*/ 3588178 h 6802432"/>
              <a:gd name="connsiteX11681" fmla="*/ 6403032 w 7099876"/>
              <a:gd name="connsiteY11681" fmla="*/ 3603177 h 6802432"/>
              <a:gd name="connsiteX11682" fmla="*/ 6420246 w 7099876"/>
              <a:gd name="connsiteY11682" fmla="*/ 3612037 h 6802432"/>
              <a:gd name="connsiteX11683" fmla="*/ 6409606 w 7099876"/>
              <a:gd name="connsiteY11683" fmla="*/ 3627038 h 6802432"/>
              <a:gd name="connsiteX11684" fmla="*/ 6406059 w 7099876"/>
              <a:gd name="connsiteY11684" fmla="*/ 3632039 h 6802432"/>
              <a:gd name="connsiteX11685" fmla="*/ 6402513 w 7099876"/>
              <a:gd name="connsiteY11685" fmla="*/ 3637038 h 6802432"/>
              <a:gd name="connsiteX11686" fmla="*/ 6398967 w 7099876"/>
              <a:gd name="connsiteY11686" fmla="*/ 3642038 h 6802432"/>
              <a:gd name="connsiteX11687" fmla="*/ 6395420 w 7099876"/>
              <a:gd name="connsiteY11687" fmla="*/ 3647037 h 6802432"/>
              <a:gd name="connsiteX11688" fmla="*/ 6391873 w 7099876"/>
              <a:gd name="connsiteY11688" fmla="*/ 3652039 h 6802432"/>
              <a:gd name="connsiteX11689" fmla="*/ 6388328 w 7099876"/>
              <a:gd name="connsiteY11689" fmla="*/ 3657037 h 6802432"/>
              <a:gd name="connsiteX11690" fmla="*/ 6369760 w 7099876"/>
              <a:gd name="connsiteY11690" fmla="*/ 3661132 h 6802432"/>
              <a:gd name="connsiteX11691" fmla="*/ 6364018 w 7099876"/>
              <a:gd name="connsiteY11691" fmla="*/ 3658177 h 6802432"/>
              <a:gd name="connsiteX11692" fmla="*/ 6360471 w 7099876"/>
              <a:gd name="connsiteY11692" fmla="*/ 3663178 h 6802432"/>
              <a:gd name="connsiteX11693" fmla="*/ 6356925 w 7099876"/>
              <a:gd name="connsiteY11693" fmla="*/ 3668177 h 6802432"/>
              <a:gd name="connsiteX11694" fmla="*/ 6336164 w 7099876"/>
              <a:gd name="connsiteY11694" fmla="*/ 3664317 h 6802432"/>
              <a:gd name="connsiteX11695" fmla="*/ 6363501 w 7099876"/>
              <a:gd name="connsiteY11695" fmla="*/ 3692038 h 6802432"/>
              <a:gd name="connsiteX11696" fmla="*/ 6352861 w 7099876"/>
              <a:gd name="connsiteY11696" fmla="*/ 3707038 h 6802432"/>
              <a:gd name="connsiteX11697" fmla="*/ 6349314 w 7099876"/>
              <a:gd name="connsiteY11697" fmla="*/ 3712038 h 6802432"/>
              <a:gd name="connsiteX11698" fmla="*/ 6314364 w 7099876"/>
              <a:gd name="connsiteY11698" fmla="*/ 3728178 h 6802432"/>
              <a:gd name="connsiteX11699" fmla="*/ 6324487 w 7099876"/>
              <a:gd name="connsiteY11699" fmla="*/ 3747037 h 6802432"/>
              <a:gd name="connsiteX11700" fmla="*/ 6300179 w 7099876"/>
              <a:gd name="connsiteY11700" fmla="*/ 3748178 h 6802432"/>
              <a:gd name="connsiteX11701" fmla="*/ 6293084 w 7099876"/>
              <a:gd name="connsiteY11701" fmla="*/ 3758179 h 6802432"/>
              <a:gd name="connsiteX11702" fmla="*/ 6323972 w 7099876"/>
              <a:gd name="connsiteY11702" fmla="*/ 3780900 h 6802432"/>
              <a:gd name="connsiteX11703" fmla="*/ 6278898 w 7099876"/>
              <a:gd name="connsiteY11703" fmla="*/ 3778178 h 6802432"/>
              <a:gd name="connsiteX11704" fmla="*/ 6268259 w 7099876"/>
              <a:gd name="connsiteY11704" fmla="*/ 3793178 h 6802432"/>
              <a:gd name="connsiteX11705" fmla="*/ 6264712 w 7099876"/>
              <a:gd name="connsiteY11705" fmla="*/ 3798178 h 6802432"/>
              <a:gd name="connsiteX11706" fmla="*/ 6278381 w 7099876"/>
              <a:gd name="connsiteY11706" fmla="*/ 3812038 h 6802432"/>
              <a:gd name="connsiteX11707" fmla="*/ 6254072 w 7099876"/>
              <a:gd name="connsiteY11707" fmla="*/ 3813178 h 6802432"/>
              <a:gd name="connsiteX11708" fmla="*/ 6250526 w 7099876"/>
              <a:gd name="connsiteY11708" fmla="*/ 3818178 h 6802432"/>
              <a:gd name="connsiteX11709" fmla="*/ 6284960 w 7099876"/>
              <a:gd name="connsiteY11709" fmla="*/ 3835900 h 6802432"/>
              <a:gd name="connsiteX11710" fmla="*/ 6250008 w 7099876"/>
              <a:gd name="connsiteY11710" fmla="*/ 3852038 h 6802432"/>
              <a:gd name="connsiteX11711" fmla="*/ 6242915 w 7099876"/>
              <a:gd name="connsiteY11711" fmla="*/ 3862038 h 6802432"/>
              <a:gd name="connsiteX11712" fmla="*/ 6253040 w 7099876"/>
              <a:gd name="connsiteY11712" fmla="*/ 3880902 h 6802432"/>
              <a:gd name="connsiteX11713" fmla="*/ 6228728 w 7099876"/>
              <a:gd name="connsiteY11713" fmla="*/ 3882038 h 6802432"/>
              <a:gd name="connsiteX11714" fmla="*/ 6245947 w 7099876"/>
              <a:gd name="connsiteY11714" fmla="*/ 3890900 h 6802432"/>
              <a:gd name="connsiteX11715" fmla="*/ 6242400 w 7099876"/>
              <a:gd name="connsiteY11715" fmla="*/ 3895901 h 6802432"/>
              <a:gd name="connsiteX11716" fmla="*/ 6228214 w 7099876"/>
              <a:gd name="connsiteY11716" fmla="*/ 3915901 h 6802432"/>
              <a:gd name="connsiteX11717" fmla="*/ 6252522 w 7099876"/>
              <a:gd name="connsiteY11717" fmla="*/ 3914761 h 6802432"/>
              <a:gd name="connsiteX11718" fmla="*/ 6266191 w 7099876"/>
              <a:gd name="connsiteY11718" fmla="*/ 3928622 h 6802432"/>
              <a:gd name="connsiteX11719" fmla="*/ 6248974 w 7099876"/>
              <a:gd name="connsiteY11719" fmla="*/ 3919761 h 6802432"/>
              <a:gd name="connsiteX11720" fmla="*/ 6224666 w 7099876"/>
              <a:gd name="connsiteY11720" fmla="*/ 3920901 h 6802432"/>
              <a:gd name="connsiteX11721" fmla="*/ 6217573 w 7099876"/>
              <a:gd name="connsiteY11721" fmla="*/ 3930901 h 6802432"/>
              <a:gd name="connsiteX11722" fmla="*/ 6214028 w 7099876"/>
              <a:gd name="connsiteY11722" fmla="*/ 3935901 h 6802432"/>
              <a:gd name="connsiteX11723" fmla="*/ 6244909 w 7099876"/>
              <a:gd name="connsiteY11723" fmla="*/ 3958621 h 6802432"/>
              <a:gd name="connsiteX11724" fmla="*/ 6234270 w 7099876"/>
              <a:gd name="connsiteY11724" fmla="*/ 3973621 h 6802432"/>
              <a:gd name="connsiteX11725" fmla="*/ 6247939 w 7099876"/>
              <a:gd name="connsiteY11725" fmla="*/ 3987483 h 6802432"/>
              <a:gd name="connsiteX11726" fmla="*/ 6220083 w 7099876"/>
              <a:gd name="connsiteY11726" fmla="*/ 3993622 h 6802432"/>
              <a:gd name="connsiteX11727" fmla="*/ 6199323 w 7099876"/>
              <a:gd name="connsiteY11727" fmla="*/ 3989761 h 6802432"/>
              <a:gd name="connsiteX11728" fmla="*/ 6202869 w 7099876"/>
              <a:gd name="connsiteY11728" fmla="*/ 3984762 h 6802432"/>
              <a:gd name="connsiteX11729" fmla="*/ 6189199 w 7099876"/>
              <a:gd name="connsiteY11729" fmla="*/ 3970901 h 6802432"/>
              <a:gd name="connsiteX11730" fmla="*/ 6209962 w 7099876"/>
              <a:gd name="connsiteY11730" fmla="*/ 3974760 h 6802432"/>
              <a:gd name="connsiteX11731" fmla="*/ 6189199 w 7099876"/>
              <a:gd name="connsiteY11731" fmla="*/ 3970901 h 6802432"/>
              <a:gd name="connsiteX11732" fmla="*/ 6191974 w 7099876"/>
              <a:gd name="connsiteY11732" fmla="*/ 3980967 h 6802432"/>
              <a:gd name="connsiteX11733" fmla="*/ 6182107 w 7099876"/>
              <a:gd name="connsiteY11733" fmla="*/ 3980901 h 6802432"/>
              <a:gd name="connsiteX11734" fmla="*/ 6178561 w 7099876"/>
              <a:gd name="connsiteY11734" fmla="*/ 3985900 h 6802432"/>
              <a:gd name="connsiteX11735" fmla="*/ 6195775 w 7099876"/>
              <a:gd name="connsiteY11735" fmla="*/ 3994760 h 6802432"/>
              <a:gd name="connsiteX11736" fmla="*/ 6188682 w 7099876"/>
              <a:gd name="connsiteY11736" fmla="*/ 4004762 h 6802432"/>
              <a:gd name="connsiteX11737" fmla="*/ 6164375 w 7099876"/>
              <a:gd name="connsiteY11737" fmla="*/ 4005901 h 6802432"/>
              <a:gd name="connsiteX11738" fmla="*/ 6140062 w 7099876"/>
              <a:gd name="connsiteY11738" fmla="*/ 4007040 h 6802432"/>
              <a:gd name="connsiteX11739" fmla="*/ 6157280 w 7099876"/>
              <a:gd name="connsiteY11739" fmla="*/ 4015902 h 6802432"/>
              <a:gd name="connsiteX11740" fmla="*/ 6153733 w 7099876"/>
              <a:gd name="connsiteY11740" fmla="*/ 4020901 h 6802432"/>
              <a:gd name="connsiteX11741" fmla="*/ 6160309 w 7099876"/>
              <a:gd name="connsiteY11741" fmla="*/ 4044762 h 6802432"/>
              <a:gd name="connsiteX11742" fmla="*/ 6156762 w 7099876"/>
              <a:gd name="connsiteY11742" fmla="*/ 4049762 h 6802432"/>
              <a:gd name="connsiteX11743" fmla="*/ 6149669 w 7099876"/>
              <a:gd name="connsiteY11743" fmla="*/ 4059761 h 6802432"/>
              <a:gd name="connsiteX11744" fmla="*/ 6136000 w 7099876"/>
              <a:gd name="connsiteY11744" fmla="*/ 4045901 h 6802432"/>
              <a:gd name="connsiteX11745" fmla="*/ 6125361 w 7099876"/>
              <a:gd name="connsiteY11745" fmla="*/ 4060901 h 6802432"/>
              <a:gd name="connsiteX11746" fmla="*/ 6146123 w 7099876"/>
              <a:gd name="connsiteY11746" fmla="*/ 4064763 h 6802432"/>
              <a:gd name="connsiteX11747" fmla="*/ 6149669 w 7099876"/>
              <a:gd name="connsiteY11747" fmla="*/ 4059761 h 6802432"/>
              <a:gd name="connsiteX11748" fmla="*/ 6163338 w 7099876"/>
              <a:gd name="connsiteY11748" fmla="*/ 4073623 h 6802432"/>
              <a:gd name="connsiteX11749" fmla="*/ 6142576 w 7099876"/>
              <a:gd name="connsiteY11749" fmla="*/ 4069761 h 6802432"/>
              <a:gd name="connsiteX11750" fmla="*/ 6139029 w 7099876"/>
              <a:gd name="connsiteY11750" fmla="*/ 4074762 h 6802432"/>
              <a:gd name="connsiteX11751" fmla="*/ 6152699 w 7099876"/>
              <a:gd name="connsiteY11751" fmla="*/ 4088623 h 6802432"/>
              <a:gd name="connsiteX11752" fmla="*/ 6166366 w 7099876"/>
              <a:gd name="connsiteY11752" fmla="*/ 4102482 h 6802432"/>
              <a:gd name="connsiteX11753" fmla="*/ 6149151 w 7099876"/>
              <a:gd name="connsiteY11753" fmla="*/ 4093623 h 6802432"/>
              <a:gd name="connsiteX11754" fmla="*/ 6135482 w 7099876"/>
              <a:gd name="connsiteY11754" fmla="*/ 4079761 h 6802432"/>
              <a:gd name="connsiteX11755" fmla="*/ 6118267 w 7099876"/>
              <a:gd name="connsiteY11755" fmla="*/ 4070902 h 6802432"/>
              <a:gd name="connsiteX11756" fmla="*/ 6111175 w 7099876"/>
              <a:gd name="connsiteY11756" fmla="*/ 4080902 h 6802432"/>
              <a:gd name="connsiteX11757" fmla="*/ 6128389 w 7099876"/>
              <a:gd name="connsiteY11757" fmla="*/ 4089761 h 6802432"/>
              <a:gd name="connsiteX11758" fmla="*/ 6121297 w 7099876"/>
              <a:gd name="connsiteY11758" fmla="*/ 4099761 h 6802432"/>
              <a:gd name="connsiteX11759" fmla="*/ 6138511 w 7099876"/>
              <a:gd name="connsiteY11759" fmla="*/ 4108622 h 6802432"/>
              <a:gd name="connsiteX11760" fmla="*/ 6134964 w 7099876"/>
              <a:gd name="connsiteY11760" fmla="*/ 4113621 h 6802432"/>
              <a:gd name="connsiteX11761" fmla="*/ 6152179 w 7099876"/>
              <a:gd name="connsiteY11761" fmla="*/ 4122483 h 6802432"/>
              <a:gd name="connsiteX11762" fmla="*/ 6148633 w 7099876"/>
              <a:gd name="connsiteY11762" fmla="*/ 4127482 h 6802432"/>
              <a:gd name="connsiteX11763" fmla="*/ 6145085 w 7099876"/>
              <a:gd name="connsiteY11763" fmla="*/ 4132482 h 6802432"/>
              <a:gd name="connsiteX11764" fmla="*/ 6127872 w 7099876"/>
              <a:gd name="connsiteY11764" fmla="*/ 4123622 h 6802432"/>
              <a:gd name="connsiteX11765" fmla="*/ 6131418 w 7099876"/>
              <a:gd name="connsiteY11765" fmla="*/ 4118622 h 6802432"/>
              <a:gd name="connsiteX11766" fmla="*/ 6110655 w 7099876"/>
              <a:gd name="connsiteY11766" fmla="*/ 4114761 h 6802432"/>
              <a:gd name="connsiteX11767" fmla="*/ 6107110 w 7099876"/>
              <a:gd name="connsiteY11767" fmla="*/ 4119762 h 6802432"/>
              <a:gd name="connsiteX11768" fmla="*/ 6089895 w 7099876"/>
              <a:gd name="connsiteY11768" fmla="*/ 4110902 h 6802432"/>
              <a:gd name="connsiteX11769" fmla="*/ 6082803 w 7099876"/>
              <a:gd name="connsiteY11769" fmla="*/ 4120901 h 6802432"/>
              <a:gd name="connsiteX11770" fmla="*/ 6117232 w 7099876"/>
              <a:gd name="connsiteY11770" fmla="*/ 4138622 h 6802432"/>
              <a:gd name="connsiteX11771" fmla="*/ 6113684 w 7099876"/>
              <a:gd name="connsiteY11771" fmla="*/ 4143622 h 6802432"/>
              <a:gd name="connsiteX11772" fmla="*/ 6096469 w 7099876"/>
              <a:gd name="connsiteY11772" fmla="*/ 4134762 h 6802432"/>
              <a:gd name="connsiteX11773" fmla="*/ 6106591 w 7099876"/>
              <a:gd name="connsiteY11773" fmla="*/ 4153623 h 6802432"/>
              <a:gd name="connsiteX11774" fmla="*/ 6078735 w 7099876"/>
              <a:gd name="connsiteY11774" fmla="*/ 4159762 h 6802432"/>
              <a:gd name="connsiteX11775" fmla="*/ 6092405 w 7099876"/>
              <a:gd name="connsiteY11775" fmla="*/ 4173622 h 6802432"/>
              <a:gd name="connsiteX11776" fmla="*/ 6113167 w 7099876"/>
              <a:gd name="connsiteY11776" fmla="*/ 4177483 h 6802432"/>
              <a:gd name="connsiteX11777" fmla="*/ 6088858 w 7099876"/>
              <a:gd name="connsiteY11777" fmla="*/ 4178621 h 6802432"/>
              <a:gd name="connsiteX11778" fmla="*/ 6081765 w 7099876"/>
              <a:gd name="connsiteY11778" fmla="*/ 4188622 h 6802432"/>
              <a:gd name="connsiteX11779" fmla="*/ 6098979 w 7099876"/>
              <a:gd name="connsiteY11779" fmla="*/ 4197483 h 6802432"/>
              <a:gd name="connsiteX11780" fmla="*/ 6095433 w 7099876"/>
              <a:gd name="connsiteY11780" fmla="*/ 4202482 h 6802432"/>
              <a:gd name="connsiteX11781" fmla="*/ 6078218 w 7099876"/>
              <a:gd name="connsiteY11781" fmla="*/ 4193622 h 6802432"/>
              <a:gd name="connsiteX11782" fmla="*/ 6074672 w 7099876"/>
              <a:gd name="connsiteY11782" fmla="*/ 4198622 h 6802432"/>
              <a:gd name="connsiteX11783" fmla="*/ 6088340 w 7099876"/>
              <a:gd name="connsiteY11783" fmla="*/ 4212482 h 6802432"/>
              <a:gd name="connsiteX11784" fmla="*/ 6071124 w 7099876"/>
              <a:gd name="connsiteY11784" fmla="*/ 4203622 h 6802432"/>
              <a:gd name="connsiteX11785" fmla="*/ 6060485 w 7099876"/>
              <a:gd name="connsiteY11785" fmla="*/ 4218623 h 6802432"/>
              <a:gd name="connsiteX11786" fmla="*/ 6070607 w 7099876"/>
              <a:gd name="connsiteY11786" fmla="*/ 4237482 h 6802432"/>
              <a:gd name="connsiteX11787" fmla="*/ 6067059 w 7099876"/>
              <a:gd name="connsiteY11787" fmla="*/ 4242482 h 6802432"/>
              <a:gd name="connsiteX11788" fmla="*/ 6056940 w 7099876"/>
              <a:gd name="connsiteY11788" fmla="*/ 4223623 h 6802432"/>
              <a:gd name="connsiteX11789" fmla="*/ 6036177 w 7099876"/>
              <a:gd name="connsiteY11789" fmla="*/ 4219762 h 6802432"/>
              <a:gd name="connsiteX11790" fmla="*/ 6077183 w 7099876"/>
              <a:gd name="connsiteY11790" fmla="*/ 4261343 h 6802432"/>
              <a:gd name="connsiteX11791" fmla="*/ 6052874 w 7099876"/>
              <a:gd name="connsiteY11791" fmla="*/ 4262482 h 6802432"/>
              <a:gd name="connsiteX11792" fmla="*/ 6049326 w 7099876"/>
              <a:gd name="connsiteY11792" fmla="*/ 4267484 h 6802432"/>
              <a:gd name="connsiteX11793" fmla="*/ 6066542 w 7099876"/>
              <a:gd name="connsiteY11793" fmla="*/ 4276344 h 6802432"/>
              <a:gd name="connsiteX11794" fmla="*/ 6083761 w 7099876"/>
              <a:gd name="connsiteY11794" fmla="*/ 4285206 h 6802432"/>
              <a:gd name="connsiteX11795" fmla="*/ 6100976 w 7099876"/>
              <a:gd name="connsiteY11795" fmla="*/ 4294065 h 6802432"/>
              <a:gd name="connsiteX11796" fmla="*/ 6097429 w 7099876"/>
              <a:gd name="connsiteY11796" fmla="*/ 4299066 h 6802432"/>
              <a:gd name="connsiteX11797" fmla="*/ 6093883 w 7099876"/>
              <a:gd name="connsiteY11797" fmla="*/ 4304066 h 6802432"/>
              <a:gd name="connsiteX11798" fmla="*/ 6090336 w 7099876"/>
              <a:gd name="connsiteY11798" fmla="*/ 4309065 h 6802432"/>
              <a:gd name="connsiteX11799" fmla="*/ 6100457 w 7099876"/>
              <a:gd name="connsiteY11799" fmla="*/ 4327927 h 6802432"/>
              <a:gd name="connsiteX11800" fmla="*/ 6096911 w 7099876"/>
              <a:gd name="connsiteY11800" fmla="*/ 4332926 h 6802432"/>
              <a:gd name="connsiteX11801" fmla="*/ 6079178 w 7099876"/>
              <a:gd name="connsiteY11801" fmla="*/ 4357926 h 6802432"/>
              <a:gd name="connsiteX11802" fmla="*/ 6075632 w 7099876"/>
              <a:gd name="connsiteY11802" fmla="*/ 4362926 h 6802432"/>
              <a:gd name="connsiteX11803" fmla="*/ 6054869 w 7099876"/>
              <a:gd name="connsiteY11803" fmla="*/ 4359066 h 6802432"/>
              <a:gd name="connsiteX11804" fmla="*/ 6034109 w 7099876"/>
              <a:gd name="connsiteY11804" fmla="*/ 4355205 h 6802432"/>
              <a:gd name="connsiteX11805" fmla="*/ 6027015 w 7099876"/>
              <a:gd name="connsiteY11805" fmla="*/ 4365206 h 6802432"/>
              <a:gd name="connsiteX11806" fmla="*/ 6009796 w 7099876"/>
              <a:gd name="connsiteY11806" fmla="*/ 4356343 h 6802432"/>
              <a:gd name="connsiteX11807" fmla="*/ 5981942 w 7099876"/>
              <a:gd name="connsiteY11807" fmla="*/ 4362484 h 6802432"/>
              <a:gd name="connsiteX11808" fmla="*/ 5978394 w 7099876"/>
              <a:gd name="connsiteY11808" fmla="*/ 4367483 h 6802432"/>
              <a:gd name="connsiteX11809" fmla="*/ 5999155 w 7099876"/>
              <a:gd name="connsiteY11809" fmla="*/ 4371344 h 6802432"/>
              <a:gd name="connsiteX11810" fmla="*/ 5995609 w 7099876"/>
              <a:gd name="connsiteY11810" fmla="*/ 4376343 h 6802432"/>
              <a:gd name="connsiteX11811" fmla="*/ 6012828 w 7099876"/>
              <a:gd name="connsiteY11811" fmla="*/ 4385205 h 6802432"/>
              <a:gd name="connsiteX11812" fmla="*/ 6009281 w 7099876"/>
              <a:gd name="connsiteY11812" fmla="*/ 4390207 h 6802432"/>
              <a:gd name="connsiteX11813" fmla="*/ 6026496 w 7099876"/>
              <a:gd name="connsiteY11813" fmla="*/ 4399067 h 6802432"/>
              <a:gd name="connsiteX11814" fmla="*/ 6022951 w 7099876"/>
              <a:gd name="connsiteY11814" fmla="*/ 4404066 h 6802432"/>
              <a:gd name="connsiteX11815" fmla="*/ 6005735 w 7099876"/>
              <a:gd name="connsiteY11815" fmla="*/ 4395205 h 6802432"/>
              <a:gd name="connsiteX11816" fmla="*/ 6019402 w 7099876"/>
              <a:gd name="connsiteY11816" fmla="*/ 4409066 h 6802432"/>
              <a:gd name="connsiteX11817" fmla="*/ 6029525 w 7099876"/>
              <a:gd name="connsiteY11817" fmla="*/ 4427927 h 6802432"/>
              <a:gd name="connsiteX11818" fmla="*/ 6046739 w 7099876"/>
              <a:gd name="connsiteY11818" fmla="*/ 4436787 h 6802432"/>
              <a:gd name="connsiteX11819" fmla="*/ 6032553 w 7099876"/>
              <a:gd name="connsiteY11819" fmla="*/ 4456787 h 6802432"/>
              <a:gd name="connsiteX11820" fmla="*/ 6018885 w 7099876"/>
              <a:gd name="connsiteY11820" fmla="*/ 4442926 h 6802432"/>
              <a:gd name="connsiteX11821" fmla="*/ 6025461 w 7099876"/>
              <a:gd name="connsiteY11821" fmla="*/ 4466787 h 6802432"/>
              <a:gd name="connsiteX11822" fmla="*/ 5997606 w 7099876"/>
              <a:gd name="connsiteY11822" fmla="*/ 4472925 h 6802432"/>
              <a:gd name="connsiteX11823" fmla="*/ 5994058 w 7099876"/>
              <a:gd name="connsiteY11823" fmla="*/ 4477927 h 6802432"/>
              <a:gd name="connsiteX11824" fmla="*/ 5973297 w 7099876"/>
              <a:gd name="connsiteY11824" fmla="*/ 4474067 h 6802432"/>
              <a:gd name="connsiteX11825" fmla="*/ 5956081 w 7099876"/>
              <a:gd name="connsiteY11825" fmla="*/ 4465206 h 6802432"/>
              <a:gd name="connsiteX11826" fmla="*/ 5952535 w 7099876"/>
              <a:gd name="connsiteY11826" fmla="*/ 4470206 h 6802432"/>
              <a:gd name="connsiteX11827" fmla="*/ 5948989 w 7099876"/>
              <a:gd name="connsiteY11827" fmla="*/ 4475206 h 6802432"/>
              <a:gd name="connsiteX11828" fmla="*/ 5945442 w 7099876"/>
              <a:gd name="connsiteY11828" fmla="*/ 4480206 h 6802432"/>
              <a:gd name="connsiteX11829" fmla="*/ 5962657 w 7099876"/>
              <a:gd name="connsiteY11829" fmla="*/ 4489066 h 6802432"/>
              <a:gd name="connsiteX11830" fmla="*/ 5959110 w 7099876"/>
              <a:gd name="connsiteY11830" fmla="*/ 4494067 h 6802432"/>
              <a:gd name="connsiteX11831" fmla="*/ 5952016 w 7099876"/>
              <a:gd name="connsiteY11831" fmla="*/ 4504067 h 6802432"/>
              <a:gd name="connsiteX11832" fmla="*/ 5969232 w 7099876"/>
              <a:gd name="connsiteY11832" fmla="*/ 4512928 h 6802432"/>
              <a:gd name="connsiteX11833" fmla="*/ 5944924 w 7099876"/>
              <a:gd name="connsiteY11833" fmla="*/ 4514067 h 6802432"/>
              <a:gd name="connsiteX11834" fmla="*/ 5962138 w 7099876"/>
              <a:gd name="connsiteY11834" fmla="*/ 4522927 h 6802432"/>
              <a:gd name="connsiteX11835" fmla="*/ 5975808 w 7099876"/>
              <a:gd name="connsiteY11835" fmla="*/ 4536787 h 6802432"/>
              <a:gd name="connsiteX11836" fmla="*/ 5958593 w 7099876"/>
              <a:gd name="connsiteY11836" fmla="*/ 4527927 h 6802432"/>
              <a:gd name="connsiteX11837" fmla="*/ 5941378 w 7099876"/>
              <a:gd name="connsiteY11837" fmla="*/ 4519066 h 6802432"/>
              <a:gd name="connsiteX11838" fmla="*/ 5937831 w 7099876"/>
              <a:gd name="connsiteY11838" fmla="*/ 4524067 h 6802432"/>
              <a:gd name="connsiteX11839" fmla="*/ 5955045 w 7099876"/>
              <a:gd name="connsiteY11839" fmla="*/ 4532926 h 6802432"/>
              <a:gd name="connsiteX11840" fmla="*/ 5951499 w 7099876"/>
              <a:gd name="connsiteY11840" fmla="*/ 4537927 h 6802432"/>
              <a:gd name="connsiteX11841" fmla="*/ 5934285 w 7099876"/>
              <a:gd name="connsiteY11841" fmla="*/ 4529066 h 6802432"/>
              <a:gd name="connsiteX11842" fmla="*/ 5920615 w 7099876"/>
              <a:gd name="connsiteY11842" fmla="*/ 4515207 h 6802432"/>
              <a:gd name="connsiteX11843" fmla="*/ 5961621 w 7099876"/>
              <a:gd name="connsiteY11843" fmla="*/ 4556787 h 6802432"/>
              <a:gd name="connsiteX11844" fmla="*/ 5965168 w 7099876"/>
              <a:gd name="connsiteY11844" fmla="*/ 4551787 h 6802432"/>
              <a:gd name="connsiteX11845" fmla="*/ 5982382 w 7099876"/>
              <a:gd name="connsiteY11845" fmla="*/ 4560648 h 6802432"/>
              <a:gd name="connsiteX11846" fmla="*/ 5978836 w 7099876"/>
              <a:gd name="connsiteY11846" fmla="*/ 4565647 h 6802432"/>
              <a:gd name="connsiteX11847" fmla="*/ 5975289 w 7099876"/>
              <a:gd name="connsiteY11847" fmla="*/ 4570648 h 6802432"/>
              <a:gd name="connsiteX11848" fmla="*/ 5930219 w 7099876"/>
              <a:gd name="connsiteY11848" fmla="*/ 4567927 h 6802432"/>
              <a:gd name="connsiteX11849" fmla="*/ 5947435 w 7099876"/>
              <a:gd name="connsiteY11849" fmla="*/ 4576787 h 6802432"/>
              <a:gd name="connsiteX11850" fmla="*/ 5954010 w 7099876"/>
              <a:gd name="connsiteY11850" fmla="*/ 4600648 h 6802432"/>
              <a:gd name="connsiteX11851" fmla="*/ 5950463 w 7099876"/>
              <a:gd name="connsiteY11851" fmla="*/ 4605647 h 6802432"/>
              <a:gd name="connsiteX11852" fmla="*/ 5939823 w 7099876"/>
              <a:gd name="connsiteY11852" fmla="*/ 4620648 h 6802432"/>
              <a:gd name="connsiteX11853" fmla="*/ 5925637 w 7099876"/>
              <a:gd name="connsiteY11853" fmla="*/ 4640648 h 6802432"/>
              <a:gd name="connsiteX11854" fmla="*/ 5922089 w 7099876"/>
              <a:gd name="connsiteY11854" fmla="*/ 4645647 h 6802432"/>
              <a:gd name="connsiteX11855" fmla="*/ 5918543 w 7099876"/>
              <a:gd name="connsiteY11855" fmla="*/ 4650647 h 6802432"/>
              <a:gd name="connsiteX11856" fmla="*/ 5914996 w 7099876"/>
              <a:gd name="connsiteY11856" fmla="*/ 4655649 h 6802432"/>
              <a:gd name="connsiteX11857" fmla="*/ 5897782 w 7099876"/>
              <a:gd name="connsiteY11857" fmla="*/ 4646789 h 6802432"/>
              <a:gd name="connsiteX11858" fmla="*/ 5911449 w 7099876"/>
              <a:gd name="connsiteY11858" fmla="*/ 4660647 h 6802432"/>
              <a:gd name="connsiteX11859" fmla="*/ 5883077 w 7099876"/>
              <a:gd name="connsiteY11859" fmla="*/ 4700647 h 6802432"/>
              <a:gd name="connsiteX11860" fmla="*/ 5875984 w 7099876"/>
              <a:gd name="connsiteY11860" fmla="*/ 4710648 h 6802432"/>
              <a:gd name="connsiteX11861" fmla="*/ 5872436 w 7099876"/>
              <a:gd name="connsiteY11861" fmla="*/ 4715648 h 6802432"/>
              <a:gd name="connsiteX11862" fmla="*/ 5886110 w 7099876"/>
              <a:gd name="connsiteY11862" fmla="*/ 4729509 h 6802432"/>
              <a:gd name="connsiteX11863" fmla="*/ 5879017 w 7099876"/>
              <a:gd name="connsiteY11863" fmla="*/ 4739510 h 6802432"/>
              <a:gd name="connsiteX11864" fmla="*/ 5823303 w 7099876"/>
              <a:gd name="connsiteY11864" fmla="*/ 4751787 h 6802432"/>
              <a:gd name="connsiteX11865" fmla="*/ 5819756 w 7099876"/>
              <a:gd name="connsiteY11865" fmla="*/ 4756787 h 6802432"/>
              <a:gd name="connsiteX11866" fmla="*/ 5840518 w 7099876"/>
              <a:gd name="connsiteY11866" fmla="*/ 4760647 h 6802432"/>
              <a:gd name="connsiteX11867" fmla="*/ 5836971 w 7099876"/>
              <a:gd name="connsiteY11867" fmla="*/ 4765648 h 6802432"/>
              <a:gd name="connsiteX11868" fmla="*/ 5850642 w 7099876"/>
              <a:gd name="connsiteY11868" fmla="*/ 4779511 h 6802432"/>
              <a:gd name="connsiteX11869" fmla="*/ 5847096 w 7099876"/>
              <a:gd name="connsiteY11869" fmla="*/ 4784510 h 6802432"/>
              <a:gd name="connsiteX11870" fmla="*/ 5829878 w 7099876"/>
              <a:gd name="connsiteY11870" fmla="*/ 4775648 h 6802432"/>
              <a:gd name="connsiteX11871" fmla="*/ 5826330 w 7099876"/>
              <a:gd name="connsiteY11871" fmla="*/ 4780647 h 6802432"/>
              <a:gd name="connsiteX11872" fmla="*/ 5822784 w 7099876"/>
              <a:gd name="connsiteY11872" fmla="*/ 4785649 h 6802432"/>
              <a:gd name="connsiteX11873" fmla="*/ 5809116 w 7099876"/>
              <a:gd name="connsiteY11873" fmla="*/ 4771787 h 6802432"/>
              <a:gd name="connsiteX11874" fmla="*/ 5784807 w 7099876"/>
              <a:gd name="connsiteY11874" fmla="*/ 4772928 h 6802432"/>
              <a:gd name="connsiteX11875" fmla="*/ 5798475 w 7099876"/>
              <a:gd name="connsiteY11875" fmla="*/ 4786788 h 6802432"/>
              <a:gd name="connsiteX11876" fmla="*/ 5819237 w 7099876"/>
              <a:gd name="connsiteY11876" fmla="*/ 4790649 h 6802432"/>
              <a:gd name="connsiteX11877" fmla="*/ 5808083 w 7099876"/>
              <a:gd name="connsiteY11877" fmla="*/ 4839511 h 6802432"/>
              <a:gd name="connsiteX11878" fmla="*/ 5804536 w 7099876"/>
              <a:gd name="connsiteY11878" fmla="*/ 4844510 h 6802432"/>
              <a:gd name="connsiteX11879" fmla="*/ 5825298 w 7099876"/>
              <a:gd name="connsiteY11879" fmla="*/ 4848370 h 6802432"/>
              <a:gd name="connsiteX11880" fmla="*/ 5853154 w 7099876"/>
              <a:gd name="connsiteY11880" fmla="*/ 4842231 h 6802432"/>
              <a:gd name="connsiteX11881" fmla="*/ 5873915 w 7099876"/>
              <a:gd name="connsiteY11881" fmla="*/ 4846092 h 6802432"/>
              <a:gd name="connsiteX11882" fmla="*/ 5877461 w 7099876"/>
              <a:gd name="connsiteY11882" fmla="*/ 4841091 h 6802432"/>
              <a:gd name="connsiteX11883" fmla="*/ 5894680 w 7099876"/>
              <a:gd name="connsiteY11883" fmla="*/ 4849954 h 6802432"/>
              <a:gd name="connsiteX11884" fmla="*/ 5908348 w 7099876"/>
              <a:gd name="connsiteY11884" fmla="*/ 4863814 h 6802432"/>
              <a:gd name="connsiteX11885" fmla="*/ 5925045 w 7099876"/>
              <a:gd name="connsiteY11885" fmla="*/ 4906535 h 6802432"/>
              <a:gd name="connsiteX11886" fmla="*/ 5934652 w 7099876"/>
              <a:gd name="connsiteY11886" fmla="*/ 4959257 h 6802432"/>
              <a:gd name="connsiteX11887" fmla="*/ 5872363 w 7099876"/>
              <a:gd name="connsiteY11887" fmla="*/ 4947675 h 6802432"/>
              <a:gd name="connsiteX11888" fmla="*/ 5868818 w 7099876"/>
              <a:gd name="connsiteY11888" fmla="*/ 4952675 h 6802432"/>
              <a:gd name="connsiteX11889" fmla="*/ 5854630 w 7099876"/>
              <a:gd name="connsiteY11889" fmla="*/ 4972673 h 6802432"/>
              <a:gd name="connsiteX11890" fmla="*/ 5833870 w 7099876"/>
              <a:gd name="connsiteY11890" fmla="*/ 4968814 h 6802432"/>
              <a:gd name="connsiteX11891" fmla="*/ 5833351 w 7099876"/>
              <a:gd name="connsiteY11891" fmla="*/ 5002674 h 6802432"/>
              <a:gd name="connsiteX11892" fmla="*/ 5854111 w 7099876"/>
              <a:gd name="connsiteY11892" fmla="*/ 5006535 h 6802432"/>
              <a:gd name="connsiteX11893" fmla="*/ 5867266 w 7099876"/>
              <a:gd name="connsiteY11893" fmla="*/ 5054257 h 6802432"/>
              <a:gd name="connsiteX11894" fmla="*/ 5832315 w 7099876"/>
              <a:gd name="connsiteY11894" fmla="*/ 5070394 h 6802432"/>
              <a:gd name="connsiteX11895" fmla="*/ 5821674 w 7099876"/>
              <a:gd name="connsiteY11895" fmla="*/ 5085395 h 6802432"/>
              <a:gd name="connsiteX11896" fmla="*/ 5814582 w 7099876"/>
              <a:gd name="connsiteY11896" fmla="*/ 5095395 h 6802432"/>
              <a:gd name="connsiteX11897" fmla="*/ 5803427 w 7099876"/>
              <a:gd name="connsiteY11897" fmla="*/ 5144258 h 6802432"/>
              <a:gd name="connsiteX11898" fmla="*/ 5757835 w 7099876"/>
              <a:gd name="connsiteY11898" fmla="*/ 5175396 h 6802432"/>
              <a:gd name="connsiteX11899" fmla="*/ 5775054 w 7099876"/>
              <a:gd name="connsiteY11899" fmla="*/ 5184258 h 6802432"/>
              <a:gd name="connsiteX11900" fmla="*/ 5757321 w 7099876"/>
              <a:gd name="connsiteY11900" fmla="*/ 5209259 h 6802432"/>
              <a:gd name="connsiteX11901" fmla="*/ 5736556 w 7099876"/>
              <a:gd name="connsiteY11901" fmla="*/ 5205396 h 6802432"/>
              <a:gd name="connsiteX11902" fmla="*/ 5763897 w 7099876"/>
              <a:gd name="connsiteY11902" fmla="*/ 5233118 h 6802432"/>
              <a:gd name="connsiteX11903" fmla="*/ 5736041 w 7099876"/>
              <a:gd name="connsiteY11903" fmla="*/ 5239258 h 6802432"/>
              <a:gd name="connsiteX11904" fmla="*/ 5724883 w 7099876"/>
              <a:gd name="connsiteY11904" fmla="*/ 5288118 h 6802432"/>
              <a:gd name="connsiteX11905" fmla="*/ 5707667 w 7099876"/>
              <a:gd name="connsiteY11905" fmla="*/ 5279258 h 6802432"/>
              <a:gd name="connsiteX11906" fmla="*/ 5668137 w 7099876"/>
              <a:gd name="connsiteY11906" fmla="*/ 5368118 h 6802432"/>
              <a:gd name="connsiteX11907" fmla="*/ 5620036 w 7099876"/>
              <a:gd name="connsiteY11907" fmla="*/ 5336536 h 6802432"/>
              <a:gd name="connsiteX11908" fmla="*/ 5591661 w 7099876"/>
              <a:gd name="connsiteY11908" fmla="*/ 5376536 h 6802432"/>
              <a:gd name="connsiteX11909" fmla="*/ 5626095 w 7099876"/>
              <a:gd name="connsiteY11909" fmla="*/ 5394258 h 6802432"/>
              <a:gd name="connsiteX11910" fmla="*/ 5629123 w 7099876"/>
              <a:gd name="connsiteY11910" fmla="*/ 5423118 h 6802432"/>
              <a:gd name="connsiteX11911" fmla="*/ 5611909 w 7099876"/>
              <a:gd name="connsiteY11911" fmla="*/ 5414258 h 6802432"/>
              <a:gd name="connsiteX11912" fmla="*/ 5611391 w 7099876"/>
              <a:gd name="connsiteY11912" fmla="*/ 5448120 h 6802432"/>
              <a:gd name="connsiteX11913" fmla="*/ 5587081 w 7099876"/>
              <a:gd name="connsiteY11913" fmla="*/ 5449258 h 6802432"/>
              <a:gd name="connsiteX11914" fmla="*/ 5610873 w 7099876"/>
              <a:gd name="connsiteY11914" fmla="*/ 5481980 h 6802432"/>
              <a:gd name="connsiteX11915" fmla="*/ 5608751 w 7099876"/>
              <a:gd name="connsiteY11915" fmla="*/ 5484331 h 6802432"/>
              <a:gd name="connsiteX11916" fmla="*/ 5609721 w 7099876"/>
              <a:gd name="connsiteY11916" fmla="*/ 5516731 h 6802432"/>
              <a:gd name="connsiteX11917" fmla="*/ 5591296 w 7099876"/>
              <a:gd name="connsiteY11917" fmla="*/ 5507247 h 6802432"/>
              <a:gd name="connsiteX11918" fmla="*/ 5603177 w 7099876"/>
              <a:gd name="connsiteY11918" fmla="*/ 5490499 h 6802432"/>
              <a:gd name="connsiteX11919" fmla="*/ 5583517 w 7099876"/>
              <a:gd name="connsiteY11919" fmla="*/ 5512266 h 6802432"/>
              <a:gd name="connsiteX11920" fmla="*/ 5540977 w 7099876"/>
              <a:gd name="connsiteY11920" fmla="*/ 5514259 h 6802432"/>
              <a:gd name="connsiteX11921" fmla="*/ 5547551 w 7099876"/>
              <a:gd name="connsiteY11921" fmla="*/ 5538118 h 6802432"/>
              <a:gd name="connsiteX11922" fmla="*/ 5529819 w 7099876"/>
              <a:gd name="connsiteY11922" fmla="*/ 5563120 h 6802432"/>
              <a:gd name="connsiteX11923" fmla="*/ 5505510 w 7099876"/>
              <a:gd name="connsiteY11923" fmla="*/ 5564260 h 6802432"/>
              <a:gd name="connsiteX11924" fmla="*/ 5518659 w 7099876"/>
              <a:gd name="connsiteY11924" fmla="*/ 5611980 h 6802432"/>
              <a:gd name="connsiteX11925" fmla="*/ 5473591 w 7099876"/>
              <a:gd name="connsiteY11925" fmla="*/ 5609259 h 6802432"/>
              <a:gd name="connsiteX11926" fmla="*/ 5487258 w 7099876"/>
              <a:gd name="connsiteY11926" fmla="*/ 5623119 h 6802432"/>
              <a:gd name="connsiteX11927" fmla="*/ 5444699 w 7099876"/>
              <a:gd name="connsiteY11927" fmla="*/ 5683119 h 6802432"/>
              <a:gd name="connsiteX11928" fmla="*/ 5454302 w 7099876"/>
              <a:gd name="connsiteY11928" fmla="*/ 5735841 h 6802432"/>
              <a:gd name="connsiteX11929" fmla="*/ 5440116 w 7099876"/>
              <a:gd name="connsiteY11929" fmla="*/ 5755841 h 6802432"/>
              <a:gd name="connsiteX11930" fmla="*/ 5426448 w 7099876"/>
              <a:gd name="connsiteY11930" fmla="*/ 5741980 h 6802432"/>
              <a:gd name="connsiteX11931" fmla="*/ 5377313 w 7099876"/>
              <a:gd name="connsiteY11931" fmla="*/ 5778120 h 6802432"/>
              <a:gd name="connsiteX11932" fmla="*/ 5386915 w 7099876"/>
              <a:gd name="connsiteY11932" fmla="*/ 5830841 h 6802432"/>
              <a:gd name="connsiteX11933" fmla="*/ 5358542 w 7099876"/>
              <a:gd name="connsiteY11933" fmla="*/ 5870840 h 6802432"/>
              <a:gd name="connsiteX11934" fmla="*/ 5292712 w 7099876"/>
              <a:gd name="connsiteY11934" fmla="*/ 5864260 h 6802432"/>
              <a:gd name="connsiteX11935" fmla="*/ 5271431 w 7099876"/>
              <a:gd name="connsiteY11935" fmla="*/ 5894260 h 6802432"/>
              <a:gd name="connsiteX11936" fmla="*/ 5285100 w 7099876"/>
              <a:gd name="connsiteY11936" fmla="*/ 5908120 h 6802432"/>
              <a:gd name="connsiteX11937" fmla="*/ 5274460 w 7099876"/>
              <a:gd name="connsiteY11937" fmla="*/ 5923121 h 6802432"/>
              <a:gd name="connsiteX11938" fmla="*/ 5207592 w 7099876"/>
              <a:gd name="connsiteY11938" fmla="*/ 5984260 h 6802432"/>
              <a:gd name="connsiteX11939" fmla="*/ 5189341 w 7099876"/>
              <a:gd name="connsiteY11939" fmla="*/ 6043121 h 6802432"/>
              <a:gd name="connsiteX11940" fmla="*/ 5157422 w 7099876"/>
              <a:gd name="connsiteY11940" fmla="*/ 6088120 h 6802432"/>
              <a:gd name="connsiteX11941" fmla="*/ 5133114 w 7099876"/>
              <a:gd name="connsiteY11941" fmla="*/ 6089260 h 6802432"/>
              <a:gd name="connsiteX11942" fmla="*/ 5143236 w 7099876"/>
              <a:gd name="connsiteY11942" fmla="*/ 6108120 h 6802432"/>
              <a:gd name="connsiteX11943" fmla="*/ 5126020 w 7099876"/>
              <a:gd name="connsiteY11943" fmla="*/ 6099260 h 6802432"/>
              <a:gd name="connsiteX11944" fmla="*/ 5118927 w 7099876"/>
              <a:gd name="connsiteY11944" fmla="*/ 6109261 h 6802432"/>
              <a:gd name="connsiteX11945" fmla="*/ 5098160 w 7099876"/>
              <a:gd name="connsiteY11945" fmla="*/ 6105398 h 6802432"/>
              <a:gd name="connsiteX11946" fmla="*/ 5090554 w 7099876"/>
              <a:gd name="connsiteY11946" fmla="*/ 6149261 h 6802432"/>
              <a:gd name="connsiteX11947" fmla="*/ 5048508 w 7099876"/>
              <a:gd name="connsiteY11947" fmla="*/ 6175398 h 6802432"/>
              <a:gd name="connsiteX11948" fmla="*/ 5058633 w 7099876"/>
              <a:gd name="connsiteY11948" fmla="*/ 6194260 h 6802432"/>
              <a:gd name="connsiteX11949" fmla="*/ 5040901 w 7099876"/>
              <a:gd name="connsiteY11949" fmla="*/ 6219263 h 6802432"/>
              <a:gd name="connsiteX11950" fmla="*/ 5023681 w 7099876"/>
              <a:gd name="connsiteY11950" fmla="*/ 6210398 h 6802432"/>
              <a:gd name="connsiteX11951" fmla="*/ 5012528 w 7099876"/>
              <a:gd name="connsiteY11951" fmla="*/ 6259261 h 6802432"/>
              <a:gd name="connsiteX11952" fmla="*/ 4966936 w 7099876"/>
              <a:gd name="connsiteY11952" fmla="*/ 6290399 h 6802432"/>
              <a:gd name="connsiteX11953" fmla="*/ 4946173 w 7099876"/>
              <a:gd name="connsiteY11953" fmla="*/ 6286539 h 6802432"/>
              <a:gd name="connsiteX11954" fmla="*/ 4949202 w 7099876"/>
              <a:gd name="connsiteY11954" fmla="*/ 6315400 h 6802432"/>
              <a:gd name="connsiteX11955" fmla="*/ 4772907 w 7099876"/>
              <a:gd name="connsiteY11955" fmla="*/ 6497678 h 6802432"/>
              <a:gd name="connsiteX11956" fmla="*/ 4776453 w 7099876"/>
              <a:gd name="connsiteY11956" fmla="*/ 6492679 h 6802432"/>
              <a:gd name="connsiteX11957" fmla="*/ 4710103 w 7099876"/>
              <a:gd name="connsiteY11957" fmla="*/ 6519960 h 6802432"/>
              <a:gd name="connsiteX11958" fmla="*/ 4594097 w 7099876"/>
              <a:gd name="connsiteY11958" fmla="*/ 6617236 h 6802432"/>
              <a:gd name="connsiteX11959" fmla="*/ 4527229 w 7099876"/>
              <a:gd name="connsiteY11959" fmla="*/ 6678376 h 6802432"/>
              <a:gd name="connsiteX11960" fmla="*/ 4338298 w 7099876"/>
              <a:gd name="connsiteY11960" fmla="*/ 6779073 h 6802432"/>
              <a:gd name="connsiteX11961" fmla="*/ 4324630 w 7099876"/>
              <a:gd name="connsiteY11961" fmla="*/ 6765212 h 6802432"/>
              <a:gd name="connsiteX11962" fmla="*/ 4335268 w 7099876"/>
              <a:gd name="connsiteY11962" fmla="*/ 6750213 h 6802432"/>
              <a:gd name="connsiteX11963" fmla="*/ 4384922 w 7099876"/>
              <a:gd name="connsiteY11963" fmla="*/ 6680213 h 6802432"/>
              <a:gd name="connsiteX11964" fmla="*/ 4434056 w 7099876"/>
              <a:gd name="connsiteY11964" fmla="*/ 6644073 h 6802432"/>
              <a:gd name="connsiteX11965" fmla="*/ 4441150 w 7099876"/>
              <a:gd name="connsiteY11965" fmla="*/ 6634073 h 6802432"/>
              <a:gd name="connsiteX11966" fmla="*/ 4472551 w 7099876"/>
              <a:gd name="connsiteY11966" fmla="*/ 6622933 h 6802432"/>
              <a:gd name="connsiteX11967" fmla="*/ 4507500 w 7099876"/>
              <a:gd name="connsiteY11967" fmla="*/ 6606793 h 6802432"/>
              <a:gd name="connsiteX11968" fmla="*/ 4528779 w 7099876"/>
              <a:gd name="connsiteY11968" fmla="*/ 6576794 h 6802432"/>
              <a:gd name="connsiteX11969" fmla="*/ 4522206 w 7099876"/>
              <a:gd name="connsiteY11969" fmla="*/ 6552933 h 6802432"/>
              <a:gd name="connsiteX11970" fmla="*/ 4560182 w 7099876"/>
              <a:gd name="connsiteY11970" fmla="*/ 6565654 h 6802432"/>
              <a:gd name="connsiteX11971" fmla="*/ 4571338 w 7099876"/>
              <a:gd name="connsiteY11971" fmla="*/ 6516793 h 6802432"/>
              <a:gd name="connsiteX11972" fmla="*/ 4504990 w 7099876"/>
              <a:gd name="connsiteY11972" fmla="*/ 6544073 h 6802432"/>
              <a:gd name="connsiteX11973" fmla="*/ 4378862 w 7099876"/>
              <a:gd name="connsiteY11973" fmla="*/ 6622490 h 6802432"/>
              <a:gd name="connsiteX11974" fmla="*/ 4323152 w 7099876"/>
              <a:gd name="connsiteY11974" fmla="*/ 6634770 h 6802432"/>
              <a:gd name="connsiteX11975" fmla="*/ 4302390 w 7099876"/>
              <a:gd name="connsiteY11975" fmla="*/ 6630910 h 6802432"/>
              <a:gd name="connsiteX11976" fmla="*/ 4316577 w 7099876"/>
              <a:gd name="connsiteY11976" fmla="*/ 6610910 h 6802432"/>
              <a:gd name="connsiteX11977" fmla="*/ 4320122 w 7099876"/>
              <a:gd name="connsiteY11977" fmla="*/ 6605909 h 6802432"/>
              <a:gd name="connsiteX11978" fmla="*/ 4323669 w 7099876"/>
              <a:gd name="connsiteY11978" fmla="*/ 6600909 h 6802432"/>
              <a:gd name="connsiteX11979" fmla="*/ 4340885 w 7099876"/>
              <a:gd name="connsiteY11979" fmla="*/ 6609770 h 6802432"/>
              <a:gd name="connsiteX11980" fmla="*/ 4369776 w 7099876"/>
              <a:gd name="connsiteY11980" fmla="*/ 6535909 h 6802432"/>
              <a:gd name="connsiteX11981" fmla="*/ 4317609 w 7099876"/>
              <a:gd name="connsiteY11981" fmla="*/ 6543187 h 6802432"/>
              <a:gd name="connsiteX11982" fmla="*/ 4293299 w 7099876"/>
              <a:gd name="connsiteY11982" fmla="*/ 6544327 h 6802432"/>
              <a:gd name="connsiteX11983" fmla="*/ 4314062 w 7099876"/>
              <a:gd name="connsiteY11983" fmla="*/ 6548186 h 6802432"/>
              <a:gd name="connsiteX11984" fmla="*/ 4254806 w 7099876"/>
              <a:gd name="connsiteY11984" fmla="*/ 6565466 h 6802432"/>
              <a:gd name="connsiteX11985" fmla="*/ 4192517 w 7099876"/>
              <a:gd name="connsiteY11985" fmla="*/ 6553883 h 6802432"/>
              <a:gd name="connsiteX11986" fmla="*/ 4188971 w 7099876"/>
              <a:gd name="connsiteY11986" fmla="*/ 6558883 h 6802432"/>
              <a:gd name="connsiteX11987" fmla="*/ 4202639 w 7099876"/>
              <a:gd name="connsiteY11987" fmla="*/ 6572744 h 6802432"/>
              <a:gd name="connsiteX11988" fmla="*/ 4181877 w 7099876"/>
              <a:gd name="connsiteY11988" fmla="*/ 6568884 h 6802432"/>
              <a:gd name="connsiteX11989" fmla="*/ 4178331 w 7099876"/>
              <a:gd name="connsiteY11989" fmla="*/ 6573883 h 6802432"/>
              <a:gd name="connsiteX11990" fmla="*/ 4195546 w 7099876"/>
              <a:gd name="connsiteY11990" fmla="*/ 6582744 h 6802432"/>
              <a:gd name="connsiteX11991" fmla="*/ 4191999 w 7099876"/>
              <a:gd name="connsiteY11991" fmla="*/ 6587743 h 6802432"/>
              <a:gd name="connsiteX11992" fmla="*/ 4174784 w 7099876"/>
              <a:gd name="connsiteY11992" fmla="*/ 6578884 h 6802432"/>
              <a:gd name="connsiteX11993" fmla="*/ 4164662 w 7099876"/>
              <a:gd name="connsiteY11993" fmla="*/ 6560023 h 6802432"/>
              <a:gd name="connsiteX11994" fmla="*/ 4143900 w 7099876"/>
              <a:gd name="connsiteY11994" fmla="*/ 6556162 h 6802432"/>
              <a:gd name="connsiteX11995" fmla="*/ 4130227 w 7099876"/>
              <a:gd name="connsiteY11995" fmla="*/ 6542300 h 6802432"/>
              <a:gd name="connsiteX11996" fmla="*/ 4120105 w 7099876"/>
              <a:gd name="connsiteY11996" fmla="*/ 6523441 h 6802432"/>
              <a:gd name="connsiteX11997" fmla="*/ 4123653 w 7099876"/>
              <a:gd name="connsiteY11997" fmla="*/ 6518440 h 6802432"/>
              <a:gd name="connsiteX11998" fmla="*/ 4144415 w 7099876"/>
              <a:gd name="connsiteY11998" fmla="*/ 6522301 h 6802432"/>
              <a:gd name="connsiteX11999" fmla="*/ 4147962 w 7099876"/>
              <a:gd name="connsiteY11999" fmla="*/ 6517301 h 6802432"/>
              <a:gd name="connsiteX12000" fmla="*/ 4137840 w 7099876"/>
              <a:gd name="connsiteY12000" fmla="*/ 6498440 h 6802432"/>
              <a:gd name="connsiteX12001" fmla="*/ 4113531 w 7099876"/>
              <a:gd name="connsiteY12001" fmla="*/ 6499580 h 6802432"/>
              <a:gd name="connsiteX12002" fmla="*/ 4148480 w 7099876"/>
              <a:gd name="connsiteY12002" fmla="*/ 6483441 h 6802432"/>
              <a:gd name="connsiteX12003" fmla="*/ 4152026 w 7099876"/>
              <a:gd name="connsiteY12003" fmla="*/ 6478440 h 6802432"/>
              <a:gd name="connsiteX12004" fmla="*/ 4131264 w 7099876"/>
              <a:gd name="connsiteY12004" fmla="*/ 6474581 h 6802432"/>
              <a:gd name="connsiteX12005" fmla="*/ 4121142 w 7099876"/>
              <a:gd name="connsiteY12005" fmla="*/ 6455720 h 6802432"/>
              <a:gd name="connsiteX12006" fmla="*/ 4111021 w 7099876"/>
              <a:gd name="connsiteY12006" fmla="*/ 6436859 h 6802432"/>
              <a:gd name="connsiteX12007" fmla="*/ 4138877 w 7099876"/>
              <a:gd name="connsiteY12007" fmla="*/ 6430719 h 6802432"/>
              <a:gd name="connsiteX12008" fmla="*/ 4139394 w 7099876"/>
              <a:gd name="connsiteY12008" fmla="*/ 6396858 h 6802432"/>
              <a:gd name="connsiteX12009" fmla="*/ 4104960 w 7099876"/>
              <a:gd name="connsiteY12009" fmla="*/ 6379136 h 6802432"/>
              <a:gd name="connsiteX12010" fmla="*/ 4042675 w 7099876"/>
              <a:gd name="connsiteY12010" fmla="*/ 6367556 h 6802432"/>
              <a:gd name="connsiteX12011" fmla="*/ 4025456 w 7099876"/>
              <a:gd name="connsiteY12011" fmla="*/ 6358693 h 6802432"/>
              <a:gd name="connsiteX12012" fmla="*/ 4001667 w 7099876"/>
              <a:gd name="connsiteY12012" fmla="*/ 6325973 h 6802432"/>
              <a:gd name="connsiteX12013" fmla="*/ 3970779 w 7099876"/>
              <a:gd name="connsiteY12013" fmla="*/ 6303250 h 6802432"/>
              <a:gd name="connsiteX12014" fmla="*/ 3946989 w 7099876"/>
              <a:gd name="connsiteY12014" fmla="*/ 6270529 h 6802432"/>
              <a:gd name="connsiteX12015" fmla="*/ 3947507 w 7099876"/>
              <a:gd name="connsiteY12015" fmla="*/ 6236669 h 6802432"/>
              <a:gd name="connsiteX12016" fmla="*/ 3926745 w 7099876"/>
              <a:gd name="connsiteY12016" fmla="*/ 6232809 h 6802432"/>
              <a:gd name="connsiteX12017" fmla="*/ 3933839 w 7099876"/>
              <a:gd name="connsiteY12017" fmla="*/ 6222809 h 6802432"/>
              <a:gd name="connsiteX12018" fmla="*/ 3916620 w 7099876"/>
              <a:gd name="connsiteY12018" fmla="*/ 6213947 h 6802432"/>
              <a:gd name="connsiteX12019" fmla="*/ 3937385 w 7099876"/>
              <a:gd name="connsiteY12019" fmla="*/ 6217809 h 6802432"/>
              <a:gd name="connsiteX12020" fmla="*/ 3923713 w 7099876"/>
              <a:gd name="connsiteY12020" fmla="*/ 6203946 h 6802432"/>
              <a:gd name="connsiteX12021" fmla="*/ 3927260 w 7099876"/>
              <a:gd name="connsiteY12021" fmla="*/ 6198947 h 6802432"/>
              <a:gd name="connsiteX12022" fmla="*/ 3948025 w 7099876"/>
              <a:gd name="connsiteY12022" fmla="*/ 6202809 h 6802432"/>
              <a:gd name="connsiteX12023" fmla="*/ 3955118 w 7099876"/>
              <a:gd name="connsiteY12023" fmla="*/ 6192808 h 6802432"/>
              <a:gd name="connsiteX12024" fmla="*/ 3934353 w 7099876"/>
              <a:gd name="connsiteY12024" fmla="*/ 6188947 h 6802432"/>
              <a:gd name="connsiteX12025" fmla="*/ 3991099 w 7099876"/>
              <a:gd name="connsiteY12025" fmla="*/ 6108946 h 6802432"/>
              <a:gd name="connsiteX12026" fmla="*/ 4019473 w 7099876"/>
              <a:gd name="connsiteY12026" fmla="*/ 6068946 h 6802432"/>
              <a:gd name="connsiteX12027" fmla="*/ 4076219 w 7099876"/>
              <a:gd name="connsiteY12027" fmla="*/ 5988946 h 6802432"/>
              <a:gd name="connsiteX12028" fmla="*/ 4062550 w 7099876"/>
              <a:gd name="connsiteY12028" fmla="*/ 5975085 h 6802432"/>
              <a:gd name="connsiteX12029" fmla="*/ 4083830 w 7099876"/>
              <a:gd name="connsiteY12029" fmla="*/ 5945086 h 6802432"/>
              <a:gd name="connsiteX12030" fmla="*/ 4123534 w 7099876"/>
              <a:gd name="connsiteY12030" fmla="*/ 5901533 h 6802432"/>
              <a:gd name="connsiteX12031" fmla="*/ 4136198 w 7099876"/>
              <a:gd name="connsiteY12031" fmla="*/ 5884844 h 6802432"/>
              <a:gd name="connsiteX12032" fmla="*/ 4126466 w 7099876"/>
              <a:gd name="connsiteY12032" fmla="*/ 5864773 h 6802432"/>
              <a:gd name="connsiteX12033" fmla="*/ 4123491 w 7099876"/>
              <a:gd name="connsiteY12033" fmla="*/ 5819864 h 6802432"/>
              <a:gd name="connsiteX12034" fmla="*/ 4117484 w 7099876"/>
              <a:gd name="connsiteY12034" fmla="*/ 5812210 h 6802432"/>
              <a:gd name="connsiteX12035" fmla="*/ 4093634 w 7099876"/>
              <a:gd name="connsiteY12035" fmla="*/ 5853546 h 6802432"/>
              <a:gd name="connsiteX12036" fmla="*/ 4097599 w 7099876"/>
              <a:gd name="connsiteY12036" fmla="*/ 5870965 h 6802432"/>
              <a:gd name="connsiteX12037" fmla="*/ 4067859 w 7099876"/>
              <a:gd name="connsiteY12037" fmla="*/ 5867695 h 6802432"/>
              <a:gd name="connsiteX12038" fmla="*/ 4058817 w 7099876"/>
              <a:gd name="connsiteY12038" fmla="*/ 5801765 h 6802432"/>
              <a:gd name="connsiteX12039" fmla="*/ 4068205 w 7099876"/>
              <a:gd name="connsiteY12039" fmla="*/ 5756841 h 6802432"/>
              <a:gd name="connsiteX12040" fmla="*/ 4033013 w 7099876"/>
              <a:gd name="connsiteY12040" fmla="*/ 5710263 h 6802432"/>
              <a:gd name="connsiteX12041" fmla="*/ 4029628 w 7099876"/>
              <a:gd name="connsiteY12041" fmla="*/ 5705750 h 6802432"/>
              <a:gd name="connsiteX12042" fmla="*/ 4016874 w 7099876"/>
              <a:gd name="connsiteY12042" fmla="*/ 5713266 h 6802432"/>
              <a:gd name="connsiteX12043" fmla="*/ 3879113 w 7099876"/>
              <a:gd name="connsiteY12043" fmla="*/ 5874491 h 6802432"/>
              <a:gd name="connsiteX12044" fmla="*/ 3885612 w 7099876"/>
              <a:gd name="connsiteY12044" fmla="*/ 5898318 h 6802432"/>
              <a:gd name="connsiteX12045" fmla="*/ 3847185 w 7099876"/>
              <a:gd name="connsiteY12045" fmla="*/ 5919503 h 6802432"/>
              <a:gd name="connsiteX12046" fmla="*/ 3857231 w 7099876"/>
              <a:gd name="connsiteY12046" fmla="*/ 5938329 h 6802432"/>
              <a:gd name="connsiteX12047" fmla="*/ 3797519 w 7099876"/>
              <a:gd name="connsiteY12047" fmla="*/ 5989523 h 6802432"/>
              <a:gd name="connsiteX12048" fmla="*/ 3769139 w 7099876"/>
              <a:gd name="connsiteY12048" fmla="*/ 6029534 h 6802432"/>
              <a:gd name="connsiteX12049" fmla="*/ 3730114 w 7099876"/>
              <a:gd name="connsiteY12049" fmla="*/ 6084548 h 6802432"/>
              <a:gd name="connsiteX12050" fmla="*/ 3715923 w 7099876"/>
              <a:gd name="connsiteY12050" fmla="*/ 6104554 h 6802432"/>
              <a:gd name="connsiteX12051" fmla="*/ 3708828 w 7099876"/>
              <a:gd name="connsiteY12051" fmla="*/ 6114557 h 6802432"/>
              <a:gd name="connsiteX12052" fmla="*/ 3670405 w 7099876"/>
              <a:gd name="connsiteY12052" fmla="*/ 6135744 h 6802432"/>
              <a:gd name="connsiteX12053" fmla="*/ 3638476 w 7099876"/>
              <a:gd name="connsiteY12053" fmla="*/ 6180758 h 6802432"/>
              <a:gd name="connsiteX12054" fmla="*/ 3560428 w 7099876"/>
              <a:gd name="connsiteY12054" fmla="*/ 6290789 h 6802432"/>
              <a:gd name="connsiteX12055" fmla="*/ 3522006 w 7099876"/>
              <a:gd name="connsiteY12055" fmla="*/ 6311976 h 6802432"/>
              <a:gd name="connsiteX12056" fmla="*/ 3568725 w 7099876"/>
              <a:gd name="connsiteY12056" fmla="*/ 6213131 h 6802432"/>
              <a:gd name="connsiteX12057" fmla="*/ 3523202 w 7099876"/>
              <a:gd name="connsiteY12057" fmla="*/ 6244319 h 6802432"/>
              <a:gd name="connsiteX12058" fmla="*/ 3498368 w 7099876"/>
              <a:gd name="connsiteY12058" fmla="*/ 6279329 h 6802432"/>
              <a:gd name="connsiteX12059" fmla="*/ 3494822 w 7099876"/>
              <a:gd name="connsiteY12059" fmla="*/ 6284331 h 6802432"/>
              <a:gd name="connsiteX12060" fmla="*/ 3481232 w 7099876"/>
              <a:gd name="connsiteY12060" fmla="*/ 6270509 h 6802432"/>
              <a:gd name="connsiteX12061" fmla="*/ 3506064 w 7099876"/>
              <a:gd name="connsiteY12061" fmla="*/ 6235499 h 6802432"/>
              <a:gd name="connsiteX12062" fmla="*/ 3541540 w 7099876"/>
              <a:gd name="connsiteY12062" fmla="*/ 6185486 h 6802432"/>
              <a:gd name="connsiteX12063" fmla="*/ 3524404 w 7099876"/>
              <a:gd name="connsiteY12063" fmla="*/ 6176665 h 6802432"/>
              <a:gd name="connsiteX12064" fmla="*/ 3485976 w 7099876"/>
              <a:gd name="connsiteY12064" fmla="*/ 6197851 h 6802432"/>
              <a:gd name="connsiteX12065" fmla="*/ 3440457 w 7099876"/>
              <a:gd name="connsiteY12065" fmla="*/ 6229041 h 6802432"/>
              <a:gd name="connsiteX12066" fmla="*/ 3418571 w 7099876"/>
              <a:gd name="connsiteY12066" fmla="*/ 6292878 h 6802432"/>
              <a:gd name="connsiteX12067" fmla="*/ 3384296 w 7099876"/>
              <a:gd name="connsiteY12067" fmla="*/ 6275236 h 6802432"/>
              <a:gd name="connsiteX12068" fmla="*/ 3363606 w 7099876"/>
              <a:gd name="connsiteY12068" fmla="*/ 6271416 h 6802432"/>
              <a:gd name="connsiteX12069" fmla="*/ 3342922 w 7099876"/>
              <a:gd name="connsiteY12069" fmla="*/ 6267596 h 6802432"/>
              <a:gd name="connsiteX12070" fmla="*/ 3346469 w 7099876"/>
              <a:gd name="connsiteY12070" fmla="*/ 6262595 h 6802432"/>
              <a:gd name="connsiteX12071" fmla="*/ 3367155 w 7099876"/>
              <a:gd name="connsiteY12071" fmla="*/ 6266413 h 6802432"/>
              <a:gd name="connsiteX12072" fmla="*/ 3357113 w 7099876"/>
              <a:gd name="connsiteY12072" fmla="*/ 6247590 h 6802432"/>
              <a:gd name="connsiteX12073" fmla="*/ 3315742 w 7099876"/>
              <a:gd name="connsiteY12073" fmla="*/ 6239953 h 6802432"/>
              <a:gd name="connsiteX12074" fmla="*/ 3312195 w 7099876"/>
              <a:gd name="connsiteY12074" fmla="*/ 6244955 h 6802432"/>
              <a:gd name="connsiteX12075" fmla="*/ 3295057 w 7099876"/>
              <a:gd name="connsiteY12075" fmla="*/ 6236134 h 6802432"/>
              <a:gd name="connsiteX12076" fmla="*/ 3277915 w 7099876"/>
              <a:gd name="connsiteY12076" fmla="*/ 6227311 h 6802432"/>
              <a:gd name="connsiteX12077" fmla="*/ 3260776 w 7099876"/>
              <a:gd name="connsiteY12077" fmla="*/ 6218492 h 6802432"/>
              <a:gd name="connsiteX12078" fmla="*/ 3257230 w 7099876"/>
              <a:gd name="connsiteY12078" fmla="*/ 6223491 h 6802432"/>
              <a:gd name="connsiteX12079" fmla="*/ 3253682 w 7099876"/>
              <a:gd name="connsiteY12079" fmla="*/ 6228494 h 6802432"/>
              <a:gd name="connsiteX12080" fmla="*/ 3232996 w 7099876"/>
              <a:gd name="connsiteY12080" fmla="*/ 6224674 h 6802432"/>
              <a:gd name="connsiteX12081" fmla="*/ 3215859 w 7099876"/>
              <a:gd name="connsiteY12081" fmla="*/ 6215854 h 6802432"/>
              <a:gd name="connsiteX12082" fmla="*/ 3219407 w 7099876"/>
              <a:gd name="connsiteY12082" fmla="*/ 6210853 h 6802432"/>
              <a:gd name="connsiteX12083" fmla="*/ 3222954 w 7099876"/>
              <a:gd name="connsiteY12083" fmla="*/ 6205851 h 6802432"/>
              <a:gd name="connsiteX12084" fmla="*/ 3226503 w 7099876"/>
              <a:gd name="connsiteY12084" fmla="*/ 6200851 h 6802432"/>
              <a:gd name="connsiteX12085" fmla="*/ 3205814 w 7099876"/>
              <a:gd name="connsiteY12085" fmla="*/ 6197028 h 6802432"/>
              <a:gd name="connsiteX12086" fmla="*/ 3212313 w 7099876"/>
              <a:gd name="connsiteY12086" fmla="*/ 6220854 h 6802432"/>
              <a:gd name="connsiteX12087" fmla="*/ 3243039 w 7099876"/>
              <a:gd name="connsiteY12087" fmla="*/ 6243497 h 6802432"/>
              <a:gd name="connsiteX12088" fmla="*/ 3239492 w 7099876"/>
              <a:gd name="connsiteY12088" fmla="*/ 6248499 h 6802432"/>
              <a:gd name="connsiteX12089" fmla="*/ 3222353 w 7099876"/>
              <a:gd name="connsiteY12089" fmla="*/ 6239678 h 6802432"/>
              <a:gd name="connsiteX12090" fmla="*/ 3225902 w 7099876"/>
              <a:gd name="connsiteY12090" fmla="*/ 6234677 h 6802432"/>
              <a:gd name="connsiteX12091" fmla="*/ 3208763 w 7099876"/>
              <a:gd name="connsiteY12091" fmla="*/ 6225856 h 6802432"/>
              <a:gd name="connsiteX12092" fmla="*/ 3170937 w 7099876"/>
              <a:gd name="connsiteY12092" fmla="*/ 6213215 h 6802432"/>
              <a:gd name="connsiteX12093" fmla="*/ 3167390 w 7099876"/>
              <a:gd name="connsiteY12093" fmla="*/ 6218217 h 6802432"/>
              <a:gd name="connsiteX12094" fmla="*/ 3150252 w 7099876"/>
              <a:gd name="connsiteY12094" fmla="*/ 6209397 h 6802432"/>
              <a:gd name="connsiteX12095" fmla="*/ 3146705 w 7099876"/>
              <a:gd name="connsiteY12095" fmla="*/ 6214398 h 6802432"/>
              <a:gd name="connsiteX12096" fmla="*/ 3143156 w 7099876"/>
              <a:gd name="connsiteY12096" fmla="*/ 6219398 h 6802432"/>
              <a:gd name="connsiteX12097" fmla="*/ 3136061 w 7099876"/>
              <a:gd name="connsiteY12097" fmla="*/ 6229402 h 6802432"/>
              <a:gd name="connsiteX12098" fmla="*/ 3108878 w 7099876"/>
              <a:gd name="connsiteY12098" fmla="*/ 6201756 h 6802432"/>
              <a:gd name="connsiteX12099" fmla="*/ 3088192 w 7099876"/>
              <a:gd name="connsiteY12099" fmla="*/ 6197937 h 6802432"/>
              <a:gd name="connsiteX12100" fmla="*/ 3109478 w 7099876"/>
              <a:gd name="connsiteY12100" fmla="*/ 6167928 h 6802432"/>
              <a:gd name="connsiteX12101" fmla="*/ 3127818 w 7099876"/>
              <a:gd name="connsiteY12101" fmla="*/ 6109094 h 6802432"/>
              <a:gd name="connsiteX12102" fmla="*/ 3144954 w 7099876"/>
              <a:gd name="connsiteY12102" fmla="*/ 6117915 h 6802432"/>
              <a:gd name="connsiteX12103" fmla="*/ 3134912 w 7099876"/>
              <a:gd name="connsiteY12103" fmla="*/ 6099092 h 6802432"/>
              <a:gd name="connsiteX12104" fmla="*/ 3097090 w 7099876"/>
              <a:gd name="connsiteY12104" fmla="*/ 6086451 h 6802432"/>
              <a:gd name="connsiteX12105" fmla="*/ 3062810 w 7099876"/>
              <a:gd name="connsiteY12105" fmla="*/ 6068809 h 6802432"/>
              <a:gd name="connsiteX12106" fmla="*/ 3080548 w 7099876"/>
              <a:gd name="connsiteY12106" fmla="*/ 6043802 h 6802432"/>
              <a:gd name="connsiteX12107" fmla="*/ 3063410 w 7099876"/>
              <a:gd name="connsiteY12107" fmla="*/ 6034982 h 6802432"/>
              <a:gd name="connsiteX12108" fmla="*/ 3066958 w 7099876"/>
              <a:gd name="connsiteY12108" fmla="*/ 6029980 h 6802432"/>
              <a:gd name="connsiteX12109" fmla="*/ 3084096 w 7099876"/>
              <a:gd name="connsiteY12109" fmla="*/ 6038800 h 6802432"/>
              <a:gd name="connsiteX12110" fmla="*/ 3056915 w 7099876"/>
              <a:gd name="connsiteY12110" fmla="*/ 6011157 h 6802432"/>
              <a:gd name="connsiteX12111" fmla="*/ 3084697 w 7099876"/>
              <a:gd name="connsiteY12111" fmla="*/ 6004973 h 6802432"/>
              <a:gd name="connsiteX12112" fmla="*/ 3096535 w 7099876"/>
              <a:gd name="connsiteY12112" fmla="*/ 5922312 h 6802432"/>
              <a:gd name="connsiteX12113" fmla="*/ 3082946 w 7099876"/>
              <a:gd name="connsiteY12113" fmla="*/ 5908490 h 6802432"/>
              <a:gd name="connsiteX12114" fmla="*/ 3108379 w 7099876"/>
              <a:gd name="connsiteY12114" fmla="*/ 5839653 h 6802432"/>
              <a:gd name="connsiteX12115" fmla="*/ 3130266 w 7099876"/>
              <a:gd name="connsiteY12115" fmla="*/ 5775817 h 6802432"/>
              <a:gd name="connsiteX12116" fmla="*/ 3219552 w 7099876"/>
              <a:gd name="connsiteY12116" fmla="*/ 5616953 h 6802432"/>
              <a:gd name="connsiteX12117" fmla="*/ 3244386 w 7099876"/>
              <a:gd name="connsiteY12117" fmla="*/ 5581943 h 6802432"/>
              <a:gd name="connsiteX12118" fmla="*/ 3251481 w 7099876"/>
              <a:gd name="connsiteY12118" fmla="*/ 5571940 h 6802432"/>
              <a:gd name="connsiteX12119" fmla="*/ 3305297 w 7099876"/>
              <a:gd name="connsiteY12119" fmla="*/ 5463092 h 6802432"/>
              <a:gd name="connsiteX12120" fmla="*/ 3344320 w 7099876"/>
              <a:gd name="connsiteY12120" fmla="*/ 5408077 h 6802432"/>
              <a:gd name="connsiteX12121" fmla="*/ 3383943 w 7099876"/>
              <a:gd name="connsiteY12121" fmla="*/ 5319234 h 6802432"/>
              <a:gd name="connsiteX12122" fmla="*/ 3391039 w 7099876"/>
              <a:gd name="connsiteY12122" fmla="*/ 5309231 h 6802432"/>
              <a:gd name="connsiteX12123" fmla="*/ 3565472 w 7099876"/>
              <a:gd name="connsiteY12123" fmla="*/ 5030336 h 6802432"/>
              <a:gd name="connsiteX12124" fmla="*/ 3675448 w 7099876"/>
              <a:gd name="connsiteY12124" fmla="*/ 4875292 h 6802432"/>
              <a:gd name="connsiteX12125" fmla="*/ 3703229 w 7099876"/>
              <a:gd name="connsiteY12125" fmla="*/ 4869108 h 6802432"/>
              <a:gd name="connsiteX12126" fmla="*/ 3720968 w 7099876"/>
              <a:gd name="connsiteY12126" fmla="*/ 4844102 h 6802432"/>
              <a:gd name="connsiteX12127" fmla="*/ 3732721 w 7099876"/>
              <a:gd name="connsiteY12127" fmla="*/ 4815162 h 6802432"/>
              <a:gd name="connsiteX12128" fmla="*/ 3734567 w 7099876"/>
              <a:gd name="connsiteY12128" fmla="*/ 4813496 h 6802432"/>
              <a:gd name="connsiteX12129" fmla="*/ 3738639 w 7099876"/>
              <a:gd name="connsiteY12129" fmla="*/ 4804249 h 6802432"/>
              <a:gd name="connsiteX12130" fmla="*/ 3745571 w 7099876"/>
              <a:gd name="connsiteY12130" fmla="*/ 4789276 h 6802432"/>
              <a:gd name="connsiteX12131" fmla="*/ 3749275 w 7099876"/>
              <a:gd name="connsiteY12131" fmla="*/ 4725480 h 6802432"/>
              <a:gd name="connsiteX12132" fmla="*/ 3762714 w 7099876"/>
              <a:gd name="connsiteY12132" fmla="*/ 4707243 h 6802432"/>
              <a:gd name="connsiteX12133" fmla="*/ 3814381 w 7099876"/>
              <a:gd name="connsiteY12133" fmla="*/ 4641993 h 6802432"/>
              <a:gd name="connsiteX12134" fmla="*/ 3818464 w 7099876"/>
              <a:gd name="connsiteY12134" fmla="*/ 4622461 h 6802432"/>
              <a:gd name="connsiteX12135" fmla="*/ 3828959 w 7099876"/>
              <a:gd name="connsiteY12135" fmla="*/ 4608630 h 6802432"/>
              <a:gd name="connsiteX12136" fmla="*/ 3908328 w 7099876"/>
              <a:gd name="connsiteY12136" fmla="*/ 4556415 h 6802432"/>
              <a:gd name="connsiteX12137" fmla="*/ 3953988 w 7099876"/>
              <a:gd name="connsiteY12137" fmla="*/ 4483513 h 6802432"/>
              <a:gd name="connsiteX12138" fmla="*/ 3956438 w 7099876"/>
              <a:gd name="connsiteY12138" fmla="*/ 4471793 h 6802432"/>
              <a:gd name="connsiteX12139" fmla="*/ 3962560 w 7099876"/>
              <a:gd name="connsiteY12139" fmla="*/ 4442496 h 6802432"/>
              <a:gd name="connsiteX12140" fmla="*/ 3994343 w 7099876"/>
              <a:gd name="connsiteY12140" fmla="*/ 4435999 h 6802432"/>
              <a:gd name="connsiteX12141" fmla="*/ 4000757 w 7099876"/>
              <a:gd name="connsiteY12141" fmla="*/ 4441699 h 6802432"/>
              <a:gd name="connsiteX12142" fmla="*/ 4007288 w 7099876"/>
              <a:gd name="connsiteY12142" fmla="*/ 4410449 h 6802432"/>
              <a:gd name="connsiteX12143" fmla="*/ 3999241 w 7099876"/>
              <a:gd name="connsiteY12143" fmla="*/ 4412561 h 6802432"/>
              <a:gd name="connsiteX12144" fmla="*/ 3991600 w 7099876"/>
              <a:gd name="connsiteY12144" fmla="*/ 4412720 h 6802432"/>
              <a:gd name="connsiteX12145" fmla="*/ 3984370 w 7099876"/>
              <a:gd name="connsiteY12145" fmla="*/ 4410926 h 6802432"/>
              <a:gd name="connsiteX12146" fmla="*/ 3992416 w 7099876"/>
              <a:gd name="connsiteY12146" fmla="*/ 4408813 h 6802432"/>
              <a:gd name="connsiteX12147" fmla="*/ 3996090 w 7099876"/>
              <a:gd name="connsiteY12147" fmla="*/ 4391234 h 6802432"/>
              <a:gd name="connsiteX12148" fmla="*/ 4009736 w 7099876"/>
              <a:gd name="connsiteY12148" fmla="*/ 4398729 h 6802432"/>
              <a:gd name="connsiteX12149" fmla="*/ 4092372 w 7099876"/>
              <a:gd name="connsiteY12149" fmla="*/ 4330891 h 6802432"/>
              <a:gd name="connsiteX12150" fmla="*/ 4098901 w 7099876"/>
              <a:gd name="connsiteY12150" fmla="*/ 4299640 h 6802432"/>
              <a:gd name="connsiteX12151" fmla="*/ 4067935 w 7099876"/>
              <a:gd name="connsiteY12151" fmla="*/ 4302229 h 6802432"/>
              <a:gd name="connsiteX12152" fmla="*/ 4051139 w 7099876"/>
              <a:gd name="connsiteY12152" fmla="*/ 4273409 h 6802432"/>
              <a:gd name="connsiteX12153" fmla="*/ 4081813 w 7099876"/>
              <a:gd name="connsiteY12153" fmla="*/ 4235821 h 6802432"/>
              <a:gd name="connsiteX12154" fmla="*/ 4089160 w 7099876"/>
              <a:gd name="connsiteY12154" fmla="*/ 4200664 h 6802432"/>
              <a:gd name="connsiteX12155" fmla="*/ 4106595 w 7099876"/>
              <a:gd name="connsiteY12155" fmla="*/ 4153628 h 6802432"/>
              <a:gd name="connsiteX12156" fmla="*/ 4123099 w 7099876"/>
              <a:gd name="connsiteY12156" fmla="*/ 4147451 h 6802432"/>
              <a:gd name="connsiteX12157" fmla="*/ 4116648 w 7099876"/>
              <a:gd name="connsiteY12157" fmla="*/ 4137376 h 6802432"/>
              <a:gd name="connsiteX12158" fmla="*/ 4112071 w 7099876"/>
              <a:gd name="connsiteY12158" fmla="*/ 4134863 h 6802432"/>
              <a:gd name="connsiteX12159" fmla="*/ 4106848 w 7099876"/>
              <a:gd name="connsiteY12159" fmla="*/ 4142005 h 6802432"/>
              <a:gd name="connsiteX12160" fmla="*/ 4098430 w 7099876"/>
              <a:gd name="connsiteY12160" fmla="*/ 4138088 h 6802432"/>
              <a:gd name="connsiteX12161" fmla="*/ 4102143 w 7099876"/>
              <a:gd name="connsiteY12161" fmla="*/ 4149692 h 6802432"/>
              <a:gd name="connsiteX12162" fmla="*/ 4069025 w 7099876"/>
              <a:gd name="connsiteY12162" fmla="*/ 4186132 h 6802432"/>
              <a:gd name="connsiteX12163" fmla="*/ 4055580 w 7099876"/>
              <a:gd name="connsiteY12163" fmla="*/ 4204567 h 6802432"/>
              <a:gd name="connsiteX12164" fmla="*/ 4040795 w 7099876"/>
              <a:gd name="connsiteY12164" fmla="*/ 4232255 h 6802432"/>
              <a:gd name="connsiteX12165" fmla="*/ 4033232 w 7099876"/>
              <a:gd name="connsiteY12165" fmla="*/ 4241081 h 6802432"/>
              <a:gd name="connsiteX12166" fmla="*/ 4004658 w 7099876"/>
              <a:gd name="connsiteY12166" fmla="*/ 4277166 h 6802432"/>
              <a:gd name="connsiteX12167" fmla="*/ 3989367 w 7099876"/>
              <a:gd name="connsiteY12167" fmla="*/ 4302149 h 6802432"/>
              <a:gd name="connsiteX12168" fmla="*/ 3991051 w 7099876"/>
              <a:gd name="connsiteY12168" fmla="*/ 4302933 h 6802432"/>
              <a:gd name="connsiteX12169" fmla="*/ 3961969 w 7099876"/>
              <a:gd name="connsiteY12169" fmla="*/ 4336313 h 6802432"/>
              <a:gd name="connsiteX12170" fmla="*/ 3943149 w 7099876"/>
              <a:gd name="connsiteY12170" fmla="*/ 4367061 h 6802432"/>
              <a:gd name="connsiteX12171" fmla="*/ 3922463 w 7099876"/>
              <a:gd name="connsiteY12171" fmla="*/ 4379657 h 6802432"/>
              <a:gd name="connsiteX12172" fmla="*/ 3897764 w 7099876"/>
              <a:gd name="connsiteY12172" fmla="*/ 4420014 h 6802432"/>
              <a:gd name="connsiteX12173" fmla="*/ 3853551 w 7099876"/>
              <a:gd name="connsiteY12173" fmla="*/ 4471046 h 6802432"/>
              <a:gd name="connsiteX12174" fmla="*/ 3834527 w 7099876"/>
              <a:gd name="connsiteY12174" fmla="*/ 4459724 h 6802432"/>
              <a:gd name="connsiteX12175" fmla="*/ 3831160 w 7099876"/>
              <a:gd name="connsiteY12175" fmla="*/ 4458157 h 6802432"/>
              <a:gd name="connsiteX12176" fmla="*/ 3825440 w 7099876"/>
              <a:gd name="connsiteY12176" fmla="*/ 4460433 h 6802432"/>
              <a:gd name="connsiteX12177" fmla="*/ 3851707 w 7099876"/>
              <a:gd name="connsiteY12177" fmla="*/ 4477595 h 6802432"/>
              <a:gd name="connsiteX12178" fmla="*/ 3831019 w 7099876"/>
              <a:gd name="connsiteY12178" fmla="*/ 4490190 h 6802432"/>
              <a:gd name="connsiteX12179" fmla="*/ 3794051 w 7099876"/>
              <a:gd name="connsiteY12179" fmla="*/ 4547060 h 6802432"/>
              <a:gd name="connsiteX12180" fmla="*/ 3759227 w 7099876"/>
              <a:gd name="connsiteY12180" fmla="*/ 4558016 h 6802432"/>
              <a:gd name="connsiteX12181" fmla="*/ 3749126 w 7099876"/>
              <a:gd name="connsiteY12181" fmla="*/ 4553315 h 6802432"/>
              <a:gd name="connsiteX12182" fmla="*/ 3714670 w 7099876"/>
              <a:gd name="connsiteY12182" fmla="*/ 4599010 h 6802432"/>
              <a:gd name="connsiteX12183" fmla="*/ 3716700 w 7099876"/>
              <a:gd name="connsiteY12183" fmla="*/ 4609831 h 6802432"/>
              <a:gd name="connsiteX12184" fmla="*/ 3647767 w 7099876"/>
              <a:gd name="connsiteY12184" fmla="*/ 4676518 h 6802432"/>
              <a:gd name="connsiteX12185" fmla="*/ 3658376 w 7099876"/>
              <a:gd name="connsiteY12185" fmla="*/ 4683924 h 6802432"/>
              <a:gd name="connsiteX12186" fmla="*/ 3618523 w 7099876"/>
              <a:gd name="connsiteY12186" fmla="*/ 4717232 h 6802432"/>
              <a:gd name="connsiteX12187" fmla="*/ 3653186 w 7099876"/>
              <a:gd name="connsiteY12187" fmla="*/ 4713606 h 6802432"/>
              <a:gd name="connsiteX12188" fmla="*/ 3654870 w 7099876"/>
              <a:gd name="connsiteY12188" fmla="*/ 4714390 h 6802432"/>
              <a:gd name="connsiteX12189" fmla="*/ 3658398 w 7099876"/>
              <a:gd name="connsiteY12189" fmla="*/ 4708625 h 6802432"/>
              <a:gd name="connsiteX12190" fmla="*/ 3667808 w 7099876"/>
              <a:gd name="connsiteY12190" fmla="*/ 4693250 h 6802432"/>
              <a:gd name="connsiteX12191" fmla="*/ 3682936 w 7099876"/>
              <a:gd name="connsiteY12191" fmla="*/ 4675599 h 6802432"/>
              <a:gd name="connsiteX12192" fmla="*/ 3700418 w 7099876"/>
              <a:gd name="connsiteY12192" fmla="*/ 4654104 h 6802432"/>
              <a:gd name="connsiteX12193" fmla="*/ 3703277 w 7099876"/>
              <a:gd name="connsiteY12193" fmla="*/ 4652966 h 6802432"/>
              <a:gd name="connsiteX12194" fmla="*/ 3707152 w 7099876"/>
              <a:gd name="connsiteY12194" fmla="*/ 4657237 h 6802432"/>
              <a:gd name="connsiteX12195" fmla="*/ 3688494 w 7099876"/>
              <a:gd name="connsiteY12195" fmla="*/ 4680654 h 6802432"/>
              <a:gd name="connsiteX12196" fmla="*/ 3673364 w 7099876"/>
              <a:gd name="connsiteY12196" fmla="*/ 4698306 h 6802432"/>
              <a:gd name="connsiteX12197" fmla="*/ 3675048 w 7099876"/>
              <a:gd name="connsiteY12197" fmla="*/ 4699088 h 6802432"/>
              <a:gd name="connsiteX12198" fmla="*/ 3666308 w 7099876"/>
              <a:gd name="connsiteY12198" fmla="*/ 4709836 h 6802432"/>
              <a:gd name="connsiteX12199" fmla="*/ 3664623 w 7099876"/>
              <a:gd name="connsiteY12199" fmla="*/ 4709053 h 6802432"/>
              <a:gd name="connsiteX12200" fmla="*/ 3659919 w 7099876"/>
              <a:gd name="connsiteY12200" fmla="*/ 4716739 h 6802432"/>
              <a:gd name="connsiteX12201" fmla="*/ 3661602 w 7099876"/>
              <a:gd name="connsiteY12201" fmla="*/ 4717524 h 6802432"/>
              <a:gd name="connsiteX12202" fmla="*/ 3627794 w 7099876"/>
              <a:gd name="connsiteY12202" fmla="*/ 4733889 h 6802432"/>
              <a:gd name="connsiteX12203" fmla="*/ 3608144 w 7099876"/>
              <a:gd name="connsiteY12203" fmla="*/ 4776596 h 6802432"/>
              <a:gd name="connsiteX12204" fmla="*/ 3574496 w 7099876"/>
              <a:gd name="connsiteY12204" fmla="*/ 4785631 h 6802432"/>
              <a:gd name="connsiteX12205" fmla="*/ 3587803 w 7099876"/>
              <a:gd name="connsiteY12205" fmla="*/ 4799230 h 6802432"/>
              <a:gd name="connsiteX12206" fmla="*/ 3566124 w 7099876"/>
              <a:gd name="connsiteY12206" fmla="*/ 4831117 h 6802432"/>
              <a:gd name="connsiteX12207" fmla="*/ 3540203 w 7099876"/>
              <a:gd name="connsiteY12207" fmla="*/ 4823993 h 6802432"/>
              <a:gd name="connsiteX12208" fmla="*/ 3522744 w 7099876"/>
              <a:gd name="connsiteY12208" fmla="*/ 4870189 h 6802432"/>
              <a:gd name="connsiteX12209" fmla="*/ 3521567 w 7099876"/>
              <a:gd name="connsiteY12209" fmla="*/ 4872110 h 6802432"/>
              <a:gd name="connsiteX12210" fmla="*/ 3529131 w 7099876"/>
              <a:gd name="connsiteY12210" fmla="*/ 4863285 h 6802432"/>
              <a:gd name="connsiteX12211" fmla="*/ 3535521 w 7099876"/>
              <a:gd name="connsiteY12211" fmla="*/ 4856382 h 6802432"/>
              <a:gd name="connsiteX12212" fmla="*/ 3540064 w 7099876"/>
              <a:gd name="connsiteY12212" fmla="*/ 4856026 h 6802432"/>
              <a:gd name="connsiteX12213" fmla="*/ 3539396 w 7099876"/>
              <a:gd name="connsiteY12213" fmla="*/ 4860653 h 6802432"/>
              <a:gd name="connsiteX12214" fmla="*/ 3535867 w 7099876"/>
              <a:gd name="connsiteY12214" fmla="*/ 4866419 h 6802432"/>
              <a:gd name="connsiteX12215" fmla="*/ 3528302 w 7099876"/>
              <a:gd name="connsiteY12215" fmla="*/ 4875244 h 6802432"/>
              <a:gd name="connsiteX12216" fmla="*/ 3486282 w 7099876"/>
              <a:gd name="connsiteY12216" fmla="*/ 4929763 h 6802432"/>
              <a:gd name="connsiteX12217" fmla="*/ 3460891 w 7099876"/>
              <a:gd name="connsiteY12217" fmla="*/ 4950047 h 6802432"/>
              <a:gd name="connsiteX12218" fmla="*/ 3441725 w 7099876"/>
              <a:gd name="connsiteY12218" fmla="*/ 4970757 h 6802432"/>
              <a:gd name="connsiteX12219" fmla="*/ 3424429 w 7099876"/>
              <a:gd name="connsiteY12219" fmla="*/ 5009622 h 6802432"/>
              <a:gd name="connsiteX12220" fmla="*/ 3412049 w 7099876"/>
              <a:gd name="connsiteY12220" fmla="*/ 5013097 h 6802432"/>
              <a:gd name="connsiteX12221" fmla="*/ 3412358 w 7099876"/>
              <a:gd name="connsiteY12221" fmla="*/ 5015783 h 6802432"/>
              <a:gd name="connsiteX12222" fmla="*/ 3405569 w 7099876"/>
              <a:gd name="connsiteY12222" fmla="*/ 5017564 h 6802432"/>
              <a:gd name="connsiteX12223" fmla="*/ 3399245 w 7099876"/>
              <a:gd name="connsiteY12223" fmla="*/ 5026915 h 6802432"/>
              <a:gd name="connsiteX12224" fmla="*/ 3399188 w 7099876"/>
              <a:gd name="connsiteY12224" fmla="*/ 5027008 h 6802432"/>
              <a:gd name="connsiteX12225" fmla="*/ 3409037 w 7099876"/>
              <a:gd name="connsiteY12225" fmla="*/ 5022386 h 6802432"/>
              <a:gd name="connsiteX12226" fmla="*/ 3413882 w 7099876"/>
              <a:gd name="connsiteY12226" fmla="*/ 5015507 h 6802432"/>
              <a:gd name="connsiteX12227" fmla="*/ 3415944 w 7099876"/>
              <a:gd name="connsiteY12227" fmla="*/ 5033469 h 6802432"/>
              <a:gd name="connsiteX12228" fmla="*/ 3472560 w 7099876"/>
              <a:gd name="connsiteY12228" fmla="*/ 5030769 h 6802432"/>
              <a:gd name="connsiteX12229" fmla="*/ 3491664 w 7099876"/>
              <a:gd name="connsiteY12229" fmla="*/ 5031865 h 6802432"/>
              <a:gd name="connsiteX12230" fmla="*/ 3492351 w 7099876"/>
              <a:gd name="connsiteY12230" fmla="*/ 5037852 h 6802432"/>
              <a:gd name="connsiteX12231" fmla="*/ 3435732 w 7099876"/>
              <a:gd name="connsiteY12231" fmla="*/ 5040550 h 6802432"/>
              <a:gd name="connsiteX12232" fmla="*/ 3418003 w 7099876"/>
              <a:gd name="connsiteY12232" fmla="*/ 5051428 h 6802432"/>
              <a:gd name="connsiteX12233" fmla="*/ 3398214 w 7099876"/>
              <a:gd name="connsiteY12233" fmla="*/ 5044345 h 6802432"/>
              <a:gd name="connsiteX12234" fmla="*/ 3393529 w 7099876"/>
              <a:gd name="connsiteY12234" fmla="*/ 5036253 h 6802432"/>
              <a:gd name="connsiteX12235" fmla="*/ 3390902 w 7099876"/>
              <a:gd name="connsiteY12235" fmla="*/ 5040548 h 6802432"/>
              <a:gd name="connsiteX12236" fmla="*/ 3374822 w 7099876"/>
              <a:gd name="connsiteY12236" fmla="*/ 5048267 h 6802432"/>
              <a:gd name="connsiteX12237" fmla="*/ 3344240 w 7099876"/>
              <a:gd name="connsiteY12237" fmla="*/ 5098231 h 6802432"/>
              <a:gd name="connsiteX12238" fmla="*/ 3342741 w 7099876"/>
              <a:gd name="connsiteY12238" fmla="*/ 5114819 h 6802432"/>
              <a:gd name="connsiteX12239" fmla="*/ 3339374 w 7099876"/>
              <a:gd name="connsiteY12239" fmla="*/ 5113252 h 6802432"/>
              <a:gd name="connsiteX12240" fmla="*/ 3295671 w 7099876"/>
              <a:gd name="connsiteY12240" fmla="*/ 5166987 h 6802432"/>
              <a:gd name="connsiteX12241" fmla="*/ 3292142 w 7099876"/>
              <a:gd name="connsiteY12241" fmla="*/ 5172754 h 6802432"/>
              <a:gd name="connsiteX12242" fmla="*/ 3279873 w 7099876"/>
              <a:gd name="connsiteY12242" fmla="*/ 5189265 h 6802432"/>
              <a:gd name="connsiteX12243" fmla="*/ 3284924 w 7099876"/>
              <a:gd name="connsiteY12243" fmla="*/ 5191615 h 6802432"/>
              <a:gd name="connsiteX12244" fmla="*/ 3270625 w 7099876"/>
              <a:gd name="connsiteY12244" fmla="*/ 5197307 h 6802432"/>
              <a:gd name="connsiteX12245" fmla="*/ 3265921 w 7099876"/>
              <a:gd name="connsiteY12245" fmla="*/ 5204995 h 6802432"/>
              <a:gd name="connsiteX12246" fmla="*/ 3234994 w 7099876"/>
              <a:gd name="connsiteY12246" fmla="*/ 5244924 h 6802432"/>
              <a:gd name="connsiteX12247" fmla="*/ 3235501 w 7099876"/>
              <a:gd name="connsiteY12247" fmla="*/ 5247628 h 6802432"/>
              <a:gd name="connsiteX12248" fmla="*/ 3229781 w 7099876"/>
              <a:gd name="connsiteY12248" fmla="*/ 5249905 h 6802432"/>
              <a:gd name="connsiteX12249" fmla="*/ 3227590 w 7099876"/>
              <a:gd name="connsiteY12249" fmla="*/ 5246417 h 6802432"/>
              <a:gd name="connsiteX12250" fmla="*/ 3227084 w 7099876"/>
              <a:gd name="connsiteY12250" fmla="*/ 5243712 h 6802432"/>
              <a:gd name="connsiteX12251" fmla="*/ 3187531 w 7099876"/>
              <a:gd name="connsiteY12251" fmla="*/ 5237654 h 6802432"/>
              <a:gd name="connsiteX12252" fmla="*/ 3189238 w 7099876"/>
              <a:gd name="connsiteY12252" fmla="*/ 5263139 h 6802432"/>
              <a:gd name="connsiteX12253" fmla="*/ 3213476 w 7099876"/>
              <a:gd name="connsiteY12253" fmla="*/ 5269479 h 6802432"/>
              <a:gd name="connsiteX12254" fmla="*/ 3214653 w 7099876"/>
              <a:gd name="connsiteY12254" fmla="*/ 5267558 h 6802432"/>
              <a:gd name="connsiteX12255" fmla="*/ 3216336 w 7099876"/>
              <a:gd name="connsiteY12255" fmla="*/ 5268341 h 6802432"/>
              <a:gd name="connsiteX12256" fmla="*/ 3221549 w 7099876"/>
              <a:gd name="connsiteY12256" fmla="*/ 5263358 h 6802432"/>
              <a:gd name="connsiteX12257" fmla="*/ 3216843 w 7099876"/>
              <a:gd name="connsiteY12257" fmla="*/ 5271046 h 6802432"/>
              <a:gd name="connsiteX12258" fmla="*/ 3221225 w 7099876"/>
              <a:gd name="connsiteY12258" fmla="*/ 5278023 h 6802432"/>
              <a:gd name="connsiteX12259" fmla="*/ 3180198 w 7099876"/>
              <a:gd name="connsiteY12259" fmla="*/ 5313251 h 6802432"/>
              <a:gd name="connsiteX12260" fmla="*/ 3171134 w 7099876"/>
              <a:gd name="connsiteY12260" fmla="*/ 5338663 h 6802432"/>
              <a:gd name="connsiteX12261" fmla="*/ 3159693 w 7099876"/>
              <a:gd name="connsiteY12261" fmla="*/ 5343217 h 6802432"/>
              <a:gd name="connsiteX12262" fmla="*/ 3145073 w 7099876"/>
              <a:gd name="connsiteY12262" fmla="*/ 5363572 h 6802432"/>
              <a:gd name="connsiteX12263" fmla="*/ 3146756 w 7099876"/>
              <a:gd name="connsiteY12263" fmla="*/ 5364356 h 6802432"/>
              <a:gd name="connsiteX12264" fmla="*/ 3128768 w 7099876"/>
              <a:gd name="connsiteY12264" fmla="*/ 5383145 h 6802432"/>
              <a:gd name="connsiteX12265" fmla="*/ 3139515 w 7099876"/>
              <a:gd name="connsiteY12265" fmla="*/ 5358517 h 6802432"/>
              <a:gd name="connsiteX12266" fmla="*/ 3150101 w 7099876"/>
              <a:gd name="connsiteY12266" fmla="*/ 5341221 h 6802432"/>
              <a:gd name="connsiteX12267" fmla="*/ 3152592 w 7099876"/>
              <a:gd name="connsiteY12267" fmla="*/ 5305344 h 6802432"/>
              <a:gd name="connsiteX12268" fmla="*/ 3145535 w 7099876"/>
              <a:gd name="connsiteY12268" fmla="*/ 5316875 h 6802432"/>
              <a:gd name="connsiteX12269" fmla="*/ 3117628 w 7099876"/>
              <a:gd name="connsiteY12269" fmla="*/ 5348334 h 6802432"/>
              <a:gd name="connsiteX12270" fmla="*/ 3091223 w 7099876"/>
              <a:gd name="connsiteY12270" fmla="*/ 5363207 h 6802432"/>
              <a:gd name="connsiteX12271" fmla="*/ 3101485 w 7099876"/>
              <a:gd name="connsiteY12271" fmla="*/ 5360575 h 6802432"/>
              <a:gd name="connsiteX12272" fmla="*/ 3104345 w 7099876"/>
              <a:gd name="connsiteY12272" fmla="*/ 5359437 h 6802432"/>
              <a:gd name="connsiteX12273" fmla="*/ 3104852 w 7099876"/>
              <a:gd name="connsiteY12273" fmla="*/ 5362142 h 6802432"/>
              <a:gd name="connsiteX12274" fmla="*/ 3095098 w 7099876"/>
              <a:gd name="connsiteY12274" fmla="*/ 5367478 h 6802432"/>
              <a:gd name="connsiteX12275" fmla="*/ 3096781 w 7099876"/>
              <a:gd name="connsiteY12275" fmla="*/ 5368262 h 6802432"/>
              <a:gd name="connsiteX12276" fmla="*/ 3097794 w 7099876"/>
              <a:gd name="connsiteY12276" fmla="*/ 5373673 h 6802432"/>
              <a:gd name="connsiteX12277" fmla="*/ 3099479 w 7099876"/>
              <a:gd name="connsiteY12277" fmla="*/ 5374455 h 6802432"/>
              <a:gd name="connsiteX12278" fmla="*/ 3093759 w 7099876"/>
              <a:gd name="connsiteY12278" fmla="*/ 5376732 h 6802432"/>
              <a:gd name="connsiteX12279" fmla="*/ 3091569 w 7099876"/>
              <a:gd name="connsiteY12279" fmla="*/ 5373244 h 6802432"/>
              <a:gd name="connsiteX12280" fmla="*/ 3089885 w 7099876"/>
              <a:gd name="connsiteY12280" fmla="*/ 5372461 h 6802432"/>
              <a:gd name="connsiteX12281" fmla="*/ 3087693 w 7099876"/>
              <a:gd name="connsiteY12281" fmla="*/ 5368972 h 6802432"/>
              <a:gd name="connsiteX12282" fmla="*/ 3086518 w 7099876"/>
              <a:gd name="connsiteY12282" fmla="*/ 5370894 h 6802432"/>
              <a:gd name="connsiteX12283" fmla="*/ 3051349 w 7099876"/>
              <a:gd name="connsiteY12283" fmla="*/ 5371812 h 6802432"/>
              <a:gd name="connsiteX12284" fmla="*/ 3052017 w 7099876"/>
              <a:gd name="connsiteY12284" fmla="*/ 5367186 h 6802432"/>
              <a:gd name="connsiteX12285" fmla="*/ 3024434 w 7099876"/>
              <a:gd name="connsiteY12285" fmla="*/ 5383980 h 6802432"/>
              <a:gd name="connsiteX12286" fmla="*/ 3034190 w 7099876"/>
              <a:gd name="connsiteY12286" fmla="*/ 5378643 h 6802432"/>
              <a:gd name="connsiteX12287" fmla="*/ 3030501 w 7099876"/>
              <a:gd name="connsiteY12287" fmla="*/ 5391741 h 6802432"/>
              <a:gd name="connsiteX12288" fmla="*/ 3052387 w 7099876"/>
              <a:gd name="connsiteY12288" fmla="*/ 5401924 h 6802432"/>
              <a:gd name="connsiteX12289" fmla="*/ 3054738 w 7099876"/>
              <a:gd name="connsiteY12289" fmla="*/ 5398080 h 6802432"/>
              <a:gd name="connsiteX12290" fmla="*/ 3057598 w 7099876"/>
              <a:gd name="connsiteY12290" fmla="*/ 5396942 h 6802432"/>
              <a:gd name="connsiteX12291" fmla="*/ 3059788 w 7099876"/>
              <a:gd name="connsiteY12291" fmla="*/ 5400430 h 6802432"/>
              <a:gd name="connsiteX12292" fmla="*/ 3056259 w 7099876"/>
              <a:gd name="connsiteY12292" fmla="*/ 5406195 h 6802432"/>
              <a:gd name="connsiteX12293" fmla="*/ 3040625 w 7099876"/>
              <a:gd name="connsiteY12293" fmla="*/ 5421142 h 6802432"/>
              <a:gd name="connsiteX12294" fmla="*/ 3021805 w 7099876"/>
              <a:gd name="connsiteY12294" fmla="*/ 5451890 h 6802432"/>
              <a:gd name="connsiteX12295" fmla="*/ 2976416 w 7099876"/>
              <a:gd name="connsiteY12295" fmla="*/ 5504844 h 6802432"/>
              <a:gd name="connsiteX12296" fmla="*/ 2980293 w 7099876"/>
              <a:gd name="connsiteY12296" fmla="*/ 5509116 h 6802432"/>
              <a:gd name="connsiteX12297" fmla="*/ 2969685 w 7099876"/>
              <a:gd name="connsiteY12297" fmla="*/ 5527328 h 6802432"/>
              <a:gd name="connsiteX12298" fmla="*/ 2970801 w 7099876"/>
              <a:gd name="connsiteY12298" fmla="*/ 5539057 h 6802432"/>
              <a:gd name="connsiteX12299" fmla="*/ 2970560 w 7099876"/>
              <a:gd name="connsiteY12299" fmla="*/ 5539152 h 6802432"/>
              <a:gd name="connsiteX12300" fmla="*/ 2970822 w 7099876"/>
              <a:gd name="connsiteY12300" fmla="*/ 5539275 h 6802432"/>
              <a:gd name="connsiteX12301" fmla="*/ 2971067 w 7099876"/>
              <a:gd name="connsiteY12301" fmla="*/ 5541858 h 6802432"/>
              <a:gd name="connsiteX12302" fmla="*/ 2973927 w 7099876"/>
              <a:gd name="connsiteY12302" fmla="*/ 5540720 h 6802432"/>
              <a:gd name="connsiteX12303" fmla="*/ 2972243 w 7099876"/>
              <a:gd name="connsiteY12303" fmla="*/ 5539936 h 6802432"/>
              <a:gd name="connsiteX12304" fmla="*/ 2970822 w 7099876"/>
              <a:gd name="connsiteY12304" fmla="*/ 5539275 h 6802432"/>
              <a:gd name="connsiteX12305" fmla="*/ 2970801 w 7099876"/>
              <a:gd name="connsiteY12305" fmla="*/ 5539057 h 6802432"/>
              <a:gd name="connsiteX12306" fmla="*/ 2973420 w 7099876"/>
              <a:gd name="connsiteY12306" fmla="*/ 5538015 h 6802432"/>
              <a:gd name="connsiteX12307" fmla="*/ 2975103 w 7099876"/>
              <a:gd name="connsiteY12307" fmla="*/ 5538798 h 6802432"/>
              <a:gd name="connsiteX12308" fmla="*/ 2987211 w 7099876"/>
              <a:gd name="connsiteY12308" fmla="*/ 5529618 h 6802432"/>
              <a:gd name="connsiteX12309" fmla="*/ 2985365 w 7099876"/>
              <a:gd name="connsiteY12309" fmla="*/ 5536167 h 6802432"/>
              <a:gd name="connsiteX12310" fmla="*/ 2992100 w 7099876"/>
              <a:gd name="connsiteY12310" fmla="*/ 5539299 h 6802432"/>
              <a:gd name="connsiteX12311" fmla="*/ 2997312 w 7099876"/>
              <a:gd name="connsiteY12311" fmla="*/ 5534318 h 6802432"/>
              <a:gd name="connsiteX12312" fmla="*/ 3003862 w 7099876"/>
              <a:gd name="connsiteY12312" fmla="*/ 5520082 h 6802432"/>
              <a:gd name="connsiteX12313" fmla="*/ 3003354 w 7099876"/>
              <a:gd name="connsiteY12313" fmla="*/ 5517378 h 6802432"/>
              <a:gd name="connsiteX12314" fmla="*/ 3007897 w 7099876"/>
              <a:gd name="connsiteY12314" fmla="*/ 5517022 h 6802432"/>
              <a:gd name="connsiteX12315" fmla="*/ 3017653 w 7099876"/>
              <a:gd name="connsiteY12315" fmla="*/ 5511685 h 6802432"/>
              <a:gd name="connsiteX12316" fmla="*/ 3021180 w 7099876"/>
              <a:gd name="connsiteY12316" fmla="*/ 5505919 h 6802432"/>
              <a:gd name="connsiteX12317" fmla="*/ 3026048 w 7099876"/>
              <a:gd name="connsiteY12317" fmla="*/ 5490900 h 6802432"/>
              <a:gd name="connsiteX12318" fmla="*/ 3043389 w 7099876"/>
              <a:gd name="connsiteY12318" fmla="*/ 5501439 h 6802432"/>
              <a:gd name="connsiteX12319" fmla="*/ 3026740 w 7099876"/>
              <a:gd name="connsiteY12319" fmla="*/ 5510974 h 6802432"/>
              <a:gd name="connsiteX12320" fmla="*/ 3022703 w 7099876"/>
              <a:gd name="connsiteY12320" fmla="*/ 5514034 h 6802432"/>
              <a:gd name="connsiteX12321" fmla="*/ 3011771 w 7099876"/>
              <a:gd name="connsiteY12321" fmla="*/ 5521294 h 6802432"/>
              <a:gd name="connsiteX12322" fmla="*/ 3001186 w 7099876"/>
              <a:gd name="connsiteY12322" fmla="*/ 5538590 h 6802432"/>
              <a:gd name="connsiteX12323" fmla="*/ 2995975 w 7099876"/>
              <a:gd name="connsiteY12323" fmla="*/ 5543571 h 6802432"/>
              <a:gd name="connsiteX12324" fmla="*/ 2997658 w 7099876"/>
              <a:gd name="connsiteY12324" fmla="*/ 5544355 h 6802432"/>
              <a:gd name="connsiteX12325" fmla="*/ 2994981 w 7099876"/>
              <a:gd name="connsiteY12325" fmla="*/ 5562863 h 6802432"/>
              <a:gd name="connsiteX12326" fmla="*/ 2981191 w 7099876"/>
              <a:gd name="connsiteY12326" fmla="*/ 5571259 h 6802432"/>
              <a:gd name="connsiteX12327" fmla="*/ 2980014 w 7099876"/>
              <a:gd name="connsiteY12327" fmla="*/ 5573180 h 6802432"/>
              <a:gd name="connsiteX12328" fmla="*/ 2974801 w 7099876"/>
              <a:gd name="connsiteY12328" fmla="*/ 5578162 h 6802432"/>
              <a:gd name="connsiteX12329" fmla="*/ 2975310 w 7099876"/>
              <a:gd name="connsiteY12329" fmla="*/ 5580869 h 6802432"/>
              <a:gd name="connsiteX12330" fmla="*/ 2974133 w 7099876"/>
              <a:gd name="connsiteY12330" fmla="*/ 5582789 h 6802432"/>
              <a:gd name="connsiteX12331" fmla="*/ 2970097 w 7099876"/>
              <a:gd name="connsiteY12331" fmla="*/ 5585850 h 6802432"/>
              <a:gd name="connsiteX12332" fmla="*/ 2967238 w 7099876"/>
              <a:gd name="connsiteY12332" fmla="*/ 5586989 h 6802432"/>
              <a:gd name="connsiteX12333" fmla="*/ 2940509 w 7099876"/>
              <a:gd name="connsiteY12333" fmla="*/ 5616526 h 6802432"/>
              <a:gd name="connsiteX12334" fmla="*/ 2939333 w 7099876"/>
              <a:gd name="connsiteY12334" fmla="*/ 5618448 h 6802432"/>
              <a:gd name="connsiteX12335" fmla="*/ 2936980 w 7099876"/>
              <a:gd name="connsiteY12335" fmla="*/ 5622291 h 6802432"/>
              <a:gd name="connsiteX12336" fmla="*/ 2932437 w 7099876"/>
              <a:gd name="connsiteY12336" fmla="*/ 5622646 h 6802432"/>
              <a:gd name="connsiteX12337" fmla="*/ 2928563 w 7099876"/>
              <a:gd name="connsiteY12337" fmla="*/ 5618374 h 6802432"/>
              <a:gd name="connsiteX12338" fmla="*/ 2932598 w 7099876"/>
              <a:gd name="connsiteY12338" fmla="*/ 5615313 h 6802432"/>
              <a:gd name="connsiteX12339" fmla="*/ 2930914 w 7099876"/>
              <a:gd name="connsiteY12339" fmla="*/ 5614530 h 6802432"/>
              <a:gd name="connsiteX12340" fmla="*/ 2932253 w 7099876"/>
              <a:gd name="connsiteY12340" fmla="*/ 5605277 h 6802432"/>
              <a:gd name="connsiteX12341" fmla="*/ 2867517 w 7099876"/>
              <a:gd name="connsiteY12341" fmla="*/ 5661572 h 6802432"/>
              <a:gd name="connsiteX12342" fmla="*/ 2832576 w 7099876"/>
              <a:gd name="connsiteY12342" fmla="*/ 5729262 h 6802432"/>
              <a:gd name="connsiteX12343" fmla="*/ 2725336 w 7099876"/>
              <a:gd name="connsiteY12343" fmla="*/ 5862074 h 6802432"/>
              <a:gd name="connsiteX12344" fmla="*/ 2725520 w 7099876"/>
              <a:gd name="connsiteY12344" fmla="*/ 5879443 h 6802432"/>
              <a:gd name="connsiteX12345" fmla="*/ 2710715 w 7099876"/>
              <a:gd name="connsiteY12345" fmla="*/ 5882430 h 6802432"/>
              <a:gd name="connsiteX12346" fmla="*/ 2693072 w 7099876"/>
              <a:gd name="connsiteY12346" fmla="*/ 5911257 h 6802432"/>
              <a:gd name="connsiteX12347" fmla="*/ 2694939 w 7099876"/>
              <a:gd name="connsiteY12347" fmla="*/ 5929409 h 6802432"/>
              <a:gd name="connsiteX12348" fmla="*/ 2678611 w 7099876"/>
              <a:gd name="connsiteY12348" fmla="*/ 5924281 h 6802432"/>
              <a:gd name="connsiteX12349" fmla="*/ 2649367 w 7099876"/>
              <a:gd name="connsiteY12349" fmla="*/ 5964994 h 6802432"/>
              <a:gd name="connsiteX12350" fmla="*/ 2673928 w 7099876"/>
              <a:gd name="connsiteY12350" fmla="*/ 5956670 h 6802432"/>
              <a:gd name="connsiteX12351" fmla="*/ 2624022 w 7099876"/>
              <a:gd name="connsiteY12351" fmla="*/ 6034679 h 6802432"/>
              <a:gd name="connsiteX12352" fmla="*/ 2602320 w 7099876"/>
              <a:gd name="connsiteY12352" fmla="*/ 6041864 h 6802432"/>
              <a:gd name="connsiteX12353" fmla="*/ 2607371 w 7099876"/>
              <a:gd name="connsiteY12353" fmla="*/ 6044214 h 6802432"/>
              <a:gd name="connsiteX12354" fmla="*/ 2610900 w 7099876"/>
              <a:gd name="connsiteY12354" fmla="*/ 6038449 h 6802432"/>
              <a:gd name="connsiteX12355" fmla="*/ 2613759 w 7099876"/>
              <a:gd name="connsiteY12355" fmla="*/ 6037310 h 6802432"/>
              <a:gd name="connsiteX12356" fmla="*/ 2614265 w 7099876"/>
              <a:gd name="connsiteY12356" fmla="*/ 6040015 h 6802432"/>
              <a:gd name="connsiteX12357" fmla="*/ 2609054 w 7099876"/>
              <a:gd name="connsiteY12357" fmla="*/ 6044998 h 6802432"/>
              <a:gd name="connsiteX12358" fmla="*/ 2610738 w 7099876"/>
              <a:gd name="connsiteY12358" fmla="*/ 6045781 h 6802432"/>
              <a:gd name="connsiteX12359" fmla="*/ 2601490 w 7099876"/>
              <a:gd name="connsiteY12359" fmla="*/ 6053823 h 6802432"/>
              <a:gd name="connsiteX12360" fmla="*/ 2570034 w 7099876"/>
              <a:gd name="connsiteY12360" fmla="*/ 6066346 h 6802432"/>
              <a:gd name="connsiteX12361" fmla="*/ 2565329 w 7099876"/>
              <a:gd name="connsiteY12361" fmla="*/ 6074033 h 6802432"/>
              <a:gd name="connsiteX12362" fmla="*/ 2557095 w 7099876"/>
              <a:gd name="connsiteY12362" fmla="*/ 6087486 h 6802432"/>
              <a:gd name="connsiteX12363" fmla="*/ 2591574 w 7099876"/>
              <a:gd name="connsiteY12363" fmla="*/ 6066493 h 6802432"/>
              <a:gd name="connsiteX12364" fmla="*/ 2582509 w 7099876"/>
              <a:gd name="connsiteY12364" fmla="*/ 6091903 h 6802432"/>
              <a:gd name="connsiteX12365" fmla="*/ 2553243 w 7099876"/>
              <a:gd name="connsiteY12365" fmla="*/ 6107915 h 6802432"/>
              <a:gd name="connsiteX12366" fmla="*/ 2533572 w 7099876"/>
              <a:gd name="connsiteY12366" fmla="*/ 6125921 h 6802432"/>
              <a:gd name="connsiteX12367" fmla="*/ 2512054 w 7099876"/>
              <a:gd name="connsiteY12367" fmla="*/ 6150475 h 6802432"/>
              <a:gd name="connsiteX12368" fmla="*/ 2495079 w 7099876"/>
              <a:gd name="connsiteY12368" fmla="*/ 6174675 h 6802432"/>
              <a:gd name="connsiteX12369" fmla="*/ 2490536 w 7099876"/>
              <a:gd name="connsiteY12369" fmla="*/ 6175030 h 6802432"/>
              <a:gd name="connsiteX12370" fmla="*/ 2490029 w 7099876"/>
              <a:gd name="connsiteY12370" fmla="*/ 6172324 h 6802432"/>
              <a:gd name="connsiteX12371" fmla="*/ 2491205 w 7099876"/>
              <a:gd name="connsiteY12371" fmla="*/ 6170402 h 6802432"/>
              <a:gd name="connsiteX12372" fmla="*/ 2505827 w 7099876"/>
              <a:gd name="connsiteY12372" fmla="*/ 6150046 h 6802432"/>
              <a:gd name="connsiteX12373" fmla="*/ 2529696 w 7099876"/>
              <a:gd name="connsiteY12373" fmla="*/ 6121649 h 6802432"/>
              <a:gd name="connsiteX12374" fmla="*/ 2528013 w 7099876"/>
              <a:gd name="connsiteY12374" fmla="*/ 6120866 h 6802432"/>
              <a:gd name="connsiteX12375" fmla="*/ 2527161 w 7099876"/>
              <a:gd name="connsiteY12375" fmla="*/ 6108123 h 6802432"/>
              <a:gd name="connsiteX12376" fmla="*/ 2523793 w 7099876"/>
              <a:gd name="connsiteY12376" fmla="*/ 6106556 h 6802432"/>
              <a:gd name="connsiteX12377" fmla="*/ 2523286 w 7099876"/>
              <a:gd name="connsiteY12377" fmla="*/ 6103852 h 6802432"/>
              <a:gd name="connsiteX12378" fmla="*/ 2522109 w 7099876"/>
              <a:gd name="connsiteY12378" fmla="*/ 6105773 h 6802432"/>
              <a:gd name="connsiteX12379" fmla="*/ 2484956 w 7099876"/>
              <a:gd name="connsiteY12379" fmla="*/ 6145273 h 6802432"/>
              <a:gd name="connsiteX12380" fmla="*/ 2479052 w 7099876"/>
              <a:gd name="connsiteY12380" fmla="*/ 6130181 h 6802432"/>
              <a:gd name="connsiteX12381" fmla="*/ 2486110 w 7099876"/>
              <a:gd name="connsiteY12381" fmla="*/ 6118652 h 6802432"/>
              <a:gd name="connsiteX12382" fmla="*/ 2475339 w 7099876"/>
              <a:gd name="connsiteY12382" fmla="*/ 6118577 h 6802432"/>
              <a:gd name="connsiteX12383" fmla="*/ 2467107 w 7099876"/>
              <a:gd name="connsiteY12383" fmla="*/ 6132030 h 6802432"/>
              <a:gd name="connsiteX12384" fmla="*/ 2463740 w 7099876"/>
              <a:gd name="connsiteY12384" fmla="*/ 6130463 h 6802432"/>
              <a:gd name="connsiteX12385" fmla="*/ 2464915 w 7099876"/>
              <a:gd name="connsiteY12385" fmla="*/ 6128542 h 6802432"/>
              <a:gd name="connsiteX12386" fmla="*/ 2470797 w 7099876"/>
              <a:gd name="connsiteY12386" fmla="*/ 6118932 h 6802432"/>
              <a:gd name="connsiteX12387" fmla="*/ 2471973 w 7099876"/>
              <a:gd name="connsiteY12387" fmla="*/ 6117011 h 6802432"/>
              <a:gd name="connsiteX12388" fmla="*/ 2465907 w 7099876"/>
              <a:gd name="connsiteY12388" fmla="*/ 6109251 h 6802432"/>
              <a:gd name="connsiteX12389" fmla="*/ 2457329 w 7099876"/>
              <a:gd name="connsiteY12389" fmla="*/ 6112665 h 6802432"/>
              <a:gd name="connsiteX12390" fmla="*/ 2456153 w 7099876"/>
              <a:gd name="connsiteY12390" fmla="*/ 6114588 h 6802432"/>
              <a:gd name="connsiteX12391" fmla="*/ 2460026 w 7099876"/>
              <a:gd name="connsiteY12391" fmla="*/ 6118859 h 6802432"/>
              <a:gd name="connsiteX12392" fmla="*/ 2449095 w 7099876"/>
              <a:gd name="connsiteY12392" fmla="*/ 6126119 h 6802432"/>
              <a:gd name="connsiteX12393" fmla="*/ 2445912 w 7099876"/>
              <a:gd name="connsiteY12393" fmla="*/ 6141921 h 6802432"/>
              <a:gd name="connsiteX12394" fmla="*/ 2431614 w 7099876"/>
              <a:gd name="connsiteY12394" fmla="*/ 6147613 h 6802432"/>
              <a:gd name="connsiteX12395" fmla="*/ 2429262 w 7099876"/>
              <a:gd name="connsiteY12395" fmla="*/ 6151457 h 6802432"/>
              <a:gd name="connsiteX12396" fmla="*/ 2433137 w 7099876"/>
              <a:gd name="connsiteY12396" fmla="*/ 6155729 h 6802432"/>
              <a:gd name="connsiteX12397" fmla="*/ 2437009 w 7099876"/>
              <a:gd name="connsiteY12397" fmla="*/ 6160000 h 6802432"/>
              <a:gd name="connsiteX12398" fmla="*/ 2438694 w 7099876"/>
              <a:gd name="connsiteY12398" fmla="*/ 6160783 h 6802432"/>
              <a:gd name="connsiteX12399" fmla="*/ 2437518 w 7099876"/>
              <a:gd name="connsiteY12399" fmla="*/ 6162705 h 6802432"/>
              <a:gd name="connsiteX12400" fmla="*/ 2422204 w 7099876"/>
              <a:gd name="connsiteY12400" fmla="*/ 6162987 h 6802432"/>
              <a:gd name="connsiteX12401" fmla="*/ 2420520 w 7099876"/>
              <a:gd name="connsiteY12401" fmla="*/ 6162204 h 6802432"/>
              <a:gd name="connsiteX12402" fmla="*/ 2420174 w 7099876"/>
              <a:gd name="connsiteY12402" fmla="*/ 6152166 h 6802432"/>
              <a:gd name="connsiteX12403" fmla="*/ 2421350 w 7099876"/>
              <a:gd name="connsiteY12403" fmla="*/ 6150245 h 6802432"/>
              <a:gd name="connsiteX12404" fmla="*/ 2424879 w 7099876"/>
              <a:gd name="connsiteY12404" fmla="*/ 6144480 h 6802432"/>
              <a:gd name="connsiteX12405" fmla="*/ 2419828 w 7099876"/>
              <a:gd name="connsiteY12405" fmla="*/ 6142130 h 6802432"/>
              <a:gd name="connsiteX12406" fmla="*/ 2417616 w 7099876"/>
              <a:gd name="connsiteY12406" fmla="*/ 6113940 h 6802432"/>
              <a:gd name="connsiteX12407" fmla="*/ 2417108 w 7099876"/>
              <a:gd name="connsiteY12407" fmla="*/ 6111235 h 6802432"/>
              <a:gd name="connsiteX12408" fmla="*/ 2415423 w 7099876"/>
              <a:gd name="connsiteY12408" fmla="*/ 6110452 h 6802432"/>
              <a:gd name="connsiteX12409" fmla="*/ 2413418 w 7099876"/>
              <a:gd name="connsiteY12409" fmla="*/ 6124332 h 6802432"/>
              <a:gd name="connsiteX12410" fmla="*/ 2399143 w 7099876"/>
              <a:gd name="connsiteY12410" fmla="*/ 6154726 h 6802432"/>
              <a:gd name="connsiteX12411" fmla="*/ 2346860 w 7099876"/>
              <a:gd name="connsiteY12411" fmla="*/ 6211877 h 6802432"/>
              <a:gd name="connsiteX12412" fmla="*/ 2329540 w 7099876"/>
              <a:gd name="connsiteY12412" fmla="*/ 6226039 h 6802432"/>
              <a:gd name="connsiteX12413" fmla="*/ 2307354 w 7099876"/>
              <a:gd name="connsiteY12413" fmla="*/ 6255221 h 6802432"/>
              <a:gd name="connsiteX12414" fmla="*/ 2299949 w 7099876"/>
              <a:gd name="connsiteY12414" fmla="*/ 6256715 h 6802432"/>
              <a:gd name="connsiteX12415" fmla="*/ 2298936 w 7099876"/>
              <a:gd name="connsiteY12415" fmla="*/ 6251305 h 6802432"/>
              <a:gd name="connsiteX12416" fmla="*/ 2318769 w 7099876"/>
              <a:gd name="connsiteY12416" fmla="*/ 6225966 h 6802432"/>
              <a:gd name="connsiteX12417" fmla="*/ 2285467 w 7099876"/>
              <a:gd name="connsiteY12417" fmla="*/ 6245038 h 6802432"/>
              <a:gd name="connsiteX12418" fmla="*/ 2283299 w 7099876"/>
              <a:gd name="connsiteY12418" fmla="*/ 6266250 h 6802432"/>
              <a:gd name="connsiteX12419" fmla="*/ 2294738 w 7099876"/>
              <a:gd name="connsiteY12419" fmla="*/ 6261697 h 6802432"/>
              <a:gd name="connsiteX12420" fmla="*/ 2261459 w 7099876"/>
              <a:gd name="connsiteY12420" fmla="*/ 6305471 h 6802432"/>
              <a:gd name="connsiteX12421" fmla="*/ 2259430 w 7099876"/>
              <a:gd name="connsiteY12421" fmla="*/ 6294649 h 6802432"/>
              <a:gd name="connsiteX12422" fmla="*/ 2256571 w 7099876"/>
              <a:gd name="connsiteY12422" fmla="*/ 6295788 h 6802432"/>
              <a:gd name="connsiteX12423" fmla="*/ 2252027 w 7099876"/>
              <a:gd name="connsiteY12423" fmla="*/ 6296143 h 6802432"/>
              <a:gd name="connsiteX12424" fmla="*/ 2250851 w 7099876"/>
              <a:gd name="connsiteY12424" fmla="*/ 6298065 h 6802432"/>
              <a:gd name="connsiteX12425" fmla="*/ 2226312 w 7099876"/>
              <a:gd name="connsiteY12425" fmla="*/ 6331090 h 6802432"/>
              <a:gd name="connsiteX12426" fmla="*/ 2211345 w 7099876"/>
              <a:gd name="connsiteY12426" fmla="*/ 6341409 h 6802432"/>
              <a:gd name="connsiteX12427" fmla="*/ 2213028 w 7099876"/>
              <a:gd name="connsiteY12427" fmla="*/ 6342192 h 6802432"/>
              <a:gd name="connsiteX12428" fmla="*/ 2207147 w 7099876"/>
              <a:gd name="connsiteY12428" fmla="*/ 6351801 h 6802432"/>
              <a:gd name="connsiteX12429" fmla="*/ 2200920 w 7099876"/>
              <a:gd name="connsiteY12429" fmla="*/ 6351372 h 6802432"/>
              <a:gd name="connsiteX12430" fmla="*/ 2203274 w 7099876"/>
              <a:gd name="connsiteY12430" fmla="*/ 6347529 h 6802432"/>
              <a:gd name="connsiteX12431" fmla="*/ 2205119 w 7099876"/>
              <a:gd name="connsiteY12431" fmla="*/ 6340981 h 6802432"/>
              <a:gd name="connsiteX12432" fmla="*/ 2206295 w 7099876"/>
              <a:gd name="connsiteY12432" fmla="*/ 6339058 h 6802432"/>
              <a:gd name="connsiteX12433" fmla="*/ 2192665 w 7099876"/>
              <a:gd name="connsiteY12433" fmla="*/ 6340124 h 6802432"/>
              <a:gd name="connsiteX12434" fmla="*/ 2191488 w 7099876"/>
              <a:gd name="connsiteY12434" fmla="*/ 6342045 h 6802432"/>
              <a:gd name="connsiteX12435" fmla="*/ 2196539 w 7099876"/>
              <a:gd name="connsiteY12435" fmla="*/ 6344396 h 6802432"/>
              <a:gd name="connsiteX12436" fmla="*/ 2199906 w 7099876"/>
              <a:gd name="connsiteY12436" fmla="*/ 6345962 h 6802432"/>
              <a:gd name="connsiteX12437" fmla="*/ 2195870 w 7099876"/>
              <a:gd name="connsiteY12437" fmla="*/ 6349022 h 6802432"/>
              <a:gd name="connsiteX12438" fmla="*/ 2190818 w 7099876"/>
              <a:gd name="connsiteY12438" fmla="*/ 6346672 h 6802432"/>
              <a:gd name="connsiteX12439" fmla="*/ 2172162 w 7099876"/>
              <a:gd name="connsiteY12439" fmla="*/ 6370089 h 6802432"/>
              <a:gd name="connsiteX12440" fmla="*/ 2166281 w 7099876"/>
              <a:gd name="connsiteY12440" fmla="*/ 6379698 h 6802432"/>
              <a:gd name="connsiteX12441" fmla="*/ 2163422 w 7099876"/>
              <a:gd name="connsiteY12441" fmla="*/ 6380837 h 6802432"/>
              <a:gd name="connsiteX12442" fmla="*/ 2161231 w 7099876"/>
              <a:gd name="connsiteY12442" fmla="*/ 6377348 h 6802432"/>
              <a:gd name="connsiteX12443" fmla="*/ 2167112 w 7099876"/>
              <a:gd name="connsiteY12443" fmla="*/ 6367739 h 6802432"/>
              <a:gd name="connsiteX12444" fmla="*/ 2184086 w 7099876"/>
              <a:gd name="connsiteY12444" fmla="*/ 6343539 h 6802432"/>
              <a:gd name="connsiteX12445" fmla="*/ 2187614 w 7099876"/>
              <a:gd name="connsiteY12445" fmla="*/ 6337773 h 6802432"/>
              <a:gd name="connsiteX12446" fmla="*/ 2188790 w 7099876"/>
              <a:gd name="connsiteY12446" fmla="*/ 6335852 h 6802432"/>
              <a:gd name="connsiteX12447" fmla="*/ 2206918 w 7099876"/>
              <a:gd name="connsiteY12447" fmla="*/ 6285029 h 6802432"/>
              <a:gd name="connsiteX12448" fmla="*/ 2243748 w 7099876"/>
              <a:gd name="connsiteY12448" fmla="*/ 6260192 h 6802432"/>
              <a:gd name="connsiteX12449" fmla="*/ 2245433 w 7099876"/>
              <a:gd name="connsiteY12449" fmla="*/ 6260976 h 6802432"/>
              <a:gd name="connsiteX12450" fmla="*/ 2246101 w 7099876"/>
              <a:gd name="connsiteY12450" fmla="*/ 6256349 h 6802432"/>
              <a:gd name="connsiteX12451" fmla="*/ 2247278 w 7099876"/>
              <a:gd name="connsiteY12451" fmla="*/ 6254428 h 6802432"/>
              <a:gd name="connsiteX12452" fmla="*/ 2248961 w 7099876"/>
              <a:gd name="connsiteY12452" fmla="*/ 6255211 h 6802432"/>
              <a:gd name="connsiteX12453" fmla="*/ 2250643 w 7099876"/>
              <a:gd name="connsiteY12453" fmla="*/ 6255993 h 6802432"/>
              <a:gd name="connsiteX12454" fmla="*/ 2266972 w 7099876"/>
              <a:gd name="connsiteY12454" fmla="*/ 6261122 h 6802432"/>
              <a:gd name="connsiteX12455" fmla="*/ 2266788 w 7099876"/>
              <a:gd name="connsiteY12455" fmla="*/ 6243753 h 6802432"/>
              <a:gd name="connsiteX12456" fmla="*/ 2262912 w 7099876"/>
              <a:gd name="connsiteY12456" fmla="*/ 6239481 h 6802432"/>
              <a:gd name="connsiteX12457" fmla="*/ 2255349 w 7099876"/>
              <a:gd name="connsiteY12457" fmla="*/ 6248307 h 6802432"/>
              <a:gd name="connsiteX12458" fmla="*/ 2253666 w 7099876"/>
              <a:gd name="connsiteY12458" fmla="*/ 6247523 h 6802432"/>
              <a:gd name="connsiteX12459" fmla="*/ 2254172 w 7099876"/>
              <a:gd name="connsiteY12459" fmla="*/ 6250228 h 6802432"/>
              <a:gd name="connsiteX12460" fmla="*/ 2252995 w 7099876"/>
              <a:gd name="connsiteY12460" fmla="*/ 6252151 h 6802432"/>
              <a:gd name="connsiteX12461" fmla="*/ 2249629 w 7099876"/>
              <a:gd name="connsiteY12461" fmla="*/ 6250583 h 6802432"/>
              <a:gd name="connsiteX12462" fmla="*/ 2249122 w 7099876"/>
              <a:gd name="connsiteY12462" fmla="*/ 6247879 h 6802432"/>
              <a:gd name="connsiteX12463" fmla="*/ 2244740 w 7099876"/>
              <a:gd name="connsiteY12463" fmla="*/ 6240902 h 6802432"/>
              <a:gd name="connsiteX12464" fmla="*/ 2243563 w 7099876"/>
              <a:gd name="connsiteY12464" fmla="*/ 6242824 h 6802432"/>
              <a:gd name="connsiteX12465" fmla="*/ 2240197 w 7099876"/>
              <a:gd name="connsiteY12465" fmla="*/ 6241257 h 6802432"/>
              <a:gd name="connsiteX12466" fmla="*/ 2241374 w 7099876"/>
              <a:gd name="connsiteY12466" fmla="*/ 6239335 h 6802432"/>
              <a:gd name="connsiteX12467" fmla="*/ 2244233 w 7099876"/>
              <a:gd name="connsiteY12467" fmla="*/ 6238197 h 6802432"/>
              <a:gd name="connsiteX12468" fmla="*/ 2242550 w 7099876"/>
              <a:gd name="connsiteY12468" fmla="*/ 6237414 h 6802432"/>
              <a:gd name="connsiteX12469" fmla="*/ 2254819 w 7099876"/>
              <a:gd name="connsiteY12469" fmla="*/ 6220901 h 6802432"/>
              <a:gd name="connsiteX12470" fmla="*/ 2253480 w 7099876"/>
              <a:gd name="connsiteY12470" fmla="*/ 6230154 h 6802432"/>
              <a:gd name="connsiteX12471" fmla="*/ 2272809 w 7099876"/>
              <a:gd name="connsiteY12471" fmla="*/ 6202112 h 6802432"/>
              <a:gd name="connsiteX12472" fmla="*/ 2274491 w 7099876"/>
              <a:gd name="connsiteY12472" fmla="*/ 6202894 h 6802432"/>
              <a:gd name="connsiteX12473" fmla="*/ 2273985 w 7099876"/>
              <a:gd name="connsiteY12473" fmla="*/ 6200189 h 6802432"/>
              <a:gd name="connsiteX12474" fmla="*/ 2268933 w 7099876"/>
              <a:gd name="connsiteY12474" fmla="*/ 6197840 h 6802432"/>
              <a:gd name="connsiteX12475" fmla="*/ 2264389 w 7099876"/>
              <a:gd name="connsiteY12475" fmla="*/ 6198194 h 6802432"/>
              <a:gd name="connsiteX12476" fmla="*/ 2260354 w 7099876"/>
              <a:gd name="connsiteY12476" fmla="*/ 6201254 h 6802432"/>
              <a:gd name="connsiteX12477" fmla="*/ 2260861 w 7099876"/>
              <a:gd name="connsiteY12477" fmla="*/ 6203960 h 6802432"/>
              <a:gd name="connsiteX12478" fmla="*/ 2263052 w 7099876"/>
              <a:gd name="connsiteY12478" fmla="*/ 6207447 h 6802432"/>
              <a:gd name="connsiteX12479" fmla="*/ 2256157 w 7099876"/>
              <a:gd name="connsiteY12479" fmla="*/ 6211647 h 6802432"/>
              <a:gd name="connsiteX12480" fmla="*/ 2253804 w 7099876"/>
              <a:gd name="connsiteY12480" fmla="*/ 6215490 h 6802432"/>
              <a:gd name="connsiteX12481" fmla="*/ 2252121 w 7099876"/>
              <a:gd name="connsiteY12481" fmla="*/ 6214707 h 6802432"/>
              <a:gd name="connsiteX12482" fmla="*/ 2250437 w 7099876"/>
              <a:gd name="connsiteY12482" fmla="*/ 6213923 h 6802432"/>
              <a:gd name="connsiteX12483" fmla="*/ 2252788 w 7099876"/>
              <a:gd name="connsiteY12483" fmla="*/ 6210079 h 6802432"/>
              <a:gd name="connsiteX12484" fmla="*/ 2247231 w 7099876"/>
              <a:gd name="connsiteY12484" fmla="*/ 6205025 h 6802432"/>
              <a:gd name="connsiteX12485" fmla="*/ 2241352 w 7099876"/>
              <a:gd name="connsiteY12485" fmla="*/ 6214633 h 6802432"/>
              <a:gd name="connsiteX12486" fmla="*/ 2243034 w 7099876"/>
              <a:gd name="connsiteY12486" fmla="*/ 6215417 h 6802432"/>
              <a:gd name="connsiteX12487" fmla="*/ 2246400 w 7099876"/>
              <a:gd name="connsiteY12487" fmla="*/ 6216983 h 6802432"/>
              <a:gd name="connsiteX12488" fmla="*/ 2245226 w 7099876"/>
              <a:gd name="connsiteY12488" fmla="*/ 6218905 h 6802432"/>
              <a:gd name="connsiteX12489" fmla="*/ 2237315 w 7099876"/>
              <a:gd name="connsiteY12489" fmla="*/ 6217694 h 6802432"/>
              <a:gd name="connsiteX12490" fmla="*/ 2235630 w 7099876"/>
              <a:gd name="connsiteY12490" fmla="*/ 6216910 h 6802432"/>
              <a:gd name="connsiteX12491" fmla="*/ 2236968 w 7099876"/>
              <a:gd name="connsiteY12491" fmla="*/ 6207656 h 6802432"/>
              <a:gd name="connsiteX12492" fmla="*/ 2245041 w 7099876"/>
              <a:gd name="connsiteY12492" fmla="*/ 6201536 h 6802432"/>
              <a:gd name="connsiteX12493" fmla="*/ 2247901 w 7099876"/>
              <a:gd name="connsiteY12493" fmla="*/ 6200397 h 6802432"/>
              <a:gd name="connsiteX12494" fmla="*/ 2250760 w 7099876"/>
              <a:gd name="connsiteY12494" fmla="*/ 6199260 h 6802432"/>
              <a:gd name="connsiteX12495" fmla="*/ 2251937 w 7099876"/>
              <a:gd name="connsiteY12495" fmla="*/ 6197337 h 6802432"/>
              <a:gd name="connsiteX12496" fmla="*/ 2257149 w 7099876"/>
              <a:gd name="connsiteY12496" fmla="*/ 6192356 h 6802432"/>
              <a:gd name="connsiteX12497" fmla="*/ 2258993 w 7099876"/>
              <a:gd name="connsiteY12497" fmla="*/ 6185807 h 6802432"/>
              <a:gd name="connsiteX12498" fmla="*/ 2260170 w 7099876"/>
              <a:gd name="connsiteY12498" fmla="*/ 6183886 h 6802432"/>
              <a:gd name="connsiteX12499" fmla="*/ 2258486 w 7099876"/>
              <a:gd name="connsiteY12499" fmla="*/ 6183102 h 6802432"/>
              <a:gd name="connsiteX12500" fmla="*/ 2275137 w 7099876"/>
              <a:gd name="connsiteY12500" fmla="*/ 6173567 h 6802432"/>
              <a:gd name="connsiteX12501" fmla="*/ 2279172 w 7099876"/>
              <a:gd name="connsiteY12501" fmla="*/ 6170505 h 6802432"/>
              <a:gd name="connsiteX12502" fmla="*/ 2278666 w 7099876"/>
              <a:gd name="connsiteY12502" fmla="*/ 6167800 h 6802432"/>
              <a:gd name="connsiteX12503" fmla="*/ 2281526 w 7099876"/>
              <a:gd name="connsiteY12503" fmla="*/ 6166662 h 6802432"/>
              <a:gd name="connsiteX12504" fmla="*/ 2286069 w 7099876"/>
              <a:gd name="connsiteY12504" fmla="*/ 6166308 h 6802432"/>
              <a:gd name="connsiteX12505" fmla="*/ 2287083 w 7099876"/>
              <a:gd name="connsiteY12505" fmla="*/ 6171717 h 6802432"/>
              <a:gd name="connsiteX12506" fmla="*/ 2288766 w 7099876"/>
              <a:gd name="connsiteY12506" fmla="*/ 6172501 h 6802432"/>
              <a:gd name="connsiteX12507" fmla="*/ 2314158 w 7099876"/>
              <a:gd name="connsiteY12507" fmla="*/ 6152219 h 6802432"/>
              <a:gd name="connsiteX12508" fmla="*/ 2309270 w 7099876"/>
              <a:gd name="connsiteY12508" fmla="*/ 6142536 h 6802432"/>
              <a:gd name="connsiteX12509" fmla="*/ 2290934 w 7099876"/>
              <a:gd name="connsiteY12509" fmla="*/ 6151287 h 6802432"/>
              <a:gd name="connsiteX12510" fmla="*/ 2280003 w 7099876"/>
              <a:gd name="connsiteY12510" fmla="*/ 6158547 h 6802432"/>
              <a:gd name="connsiteX12511" fmla="*/ 2277306 w 7099876"/>
              <a:gd name="connsiteY12511" fmla="*/ 6152353 h 6802432"/>
              <a:gd name="connsiteX12512" fmla="*/ 2272763 w 7099876"/>
              <a:gd name="connsiteY12512" fmla="*/ 6152708 h 6802432"/>
              <a:gd name="connsiteX12513" fmla="*/ 2241490 w 7099876"/>
              <a:gd name="connsiteY12513" fmla="*/ 6182600 h 6802432"/>
              <a:gd name="connsiteX12514" fmla="*/ 2239806 w 7099876"/>
              <a:gd name="connsiteY12514" fmla="*/ 6181817 h 6802432"/>
              <a:gd name="connsiteX12515" fmla="*/ 2240313 w 7099876"/>
              <a:gd name="connsiteY12515" fmla="*/ 6184522 h 6802432"/>
              <a:gd name="connsiteX12516" fmla="*/ 2235102 w 7099876"/>
              <a:gd name="connsiteY12516" fmla="*/ 6189504 h 6802432"/>
              <a:gd name="connsiteX12517" fmla="*/ 2236785 w 7099876"/>
              <a:gd name="connsiteY12517" fmla="*/ 6190287 h 6802432"/>
              <a:gd name="connsiteX12518" fmla="*/ 2221655 w 7099876"/>
              <a:gd name="connsiteY12518" fmla="*/ 6207939 h 6802432"/>
              <a:gd name="connsiteX12519" fmla="*/ 2223339 w 7099876"/>
              <a:gd name="connsiteY12519" fmla="*/ 6208722 h 6802432"/>
              <a:gd name="connsiteX12520" fmla="*/ 2222161 w 7099876"/>
              <a:gd name="connsiteY12520" fmla="*/ 6210644 h 6802432"/>
              <a:gd name="connsiteX12521" fmla="*/ 2222670 w 7099876"/>
              <a:gd name="connsiteY12521" fmla="*/ 6213348 h 6802432"/>
              <a:gd name="connsiteX12522" fmla="*/ 2219811 w 7099876"/>
              <a:gd name="connsiteY12522" fmla="*/ 6214487 h 6802432"/>
              <a:gd name="connsiteX12523" fmla="*/ 2218127 w 7099876"/>
              <a:gd name="connsiteY12523" fmla="*/ 6213705 h 6802432"/>
              <a:gd name="connsiteX12524" fmla="*/ 2220479 w 7099876"/>
              <a:gd name="connsiteY12524" fmla="*/ 6209860 h 6802432"/>
              <a:gd name="connsiteX12525" fmla="*/ 2218796 w 7099876"/>
              <a:gd name="connsiteY12525" fmla="*/ 6209078 h 6802432"/>
              <a:gd name="connsiteX12526" fmla="*/ 2211393 w 7099876"/>
              <a:gd name="connsiteY12526" fmla="*/ 6210570 h 6802432"/>
              <a:gd name="connsiteX12527" fmla="*/ 2221633 w 7099876"/>
              <a:gd name="connsiteY12527" fmla="*/ 6183237 h 6802432"/>
              <a:gd name="connsiteX12528" fmla="*/ 2231227 w 7099876"/>
              <a:gd name="connsiteY12528" fmla="*/ 6185233 h 6802432"/>
              <a:gd name="connsiteX12529" fmla="*/ 2233579 w 7099876"/>
              <a:gd name="connsiteY12529" fmla="*/ 6181389 h 6802432"/>
              <a:gd name="connsiteX12530" fmla="*/ 2236602 w 7099876"/>
              <a:gd name="connsiteY12530" fmla="*/ 6172918 h 6802432"/>
              <a:gd name="connsiteX12531" fmla="*/ 2206320 w 7099876"/>
              <a:gd name="connsiteY12531" fmla="*/ 6183520 h 6802432"/>
              <a:gd name="connsiteX12532" fmla="*/ 2203460 w 7099876"/>
              <a:gd name="connsiteY12532" fmla="*/ 6184658 h 6802432"/>
              <a:gd name="connsiteX12533" fmla="*/ 2198918 w 7099876"/>
              <a:gd name="connsiteY12533" fmla="*/ 6185013 h 6802432"/>
              <a:gd name="connsiteX12534" fmla="*/ 2196726 w 7099876"/>
              <a:gd name="connsiteY12534" fmla="*/ 6181525 h 6802432"/>
              <a:gd name="connsiteX12535" fmla="*/ 2197902 w 7099876"/>
              <a:gd name="connsiteY12535" fmla="*/ 6179602 h 6802432"/>
              <a:gd name="connsiteX12536" fmla="*/ 2199079 w 7099876"/>
              <a:gd name="connsiteY12536" fmla="*/ 6177681 h 6802432"/>
              <a:gd name="connsiteX12537" fmla="*/ 2219420 w 7099876"/>
              <a:gd name="connsiteY12537" fmla="*/ 6155048 h 6802432"/>
              <a:gd name="connsiteX12538" fmla="*/ 2222117 w 7099876"/>
              <a:gd name="connsiteY12538" fmla="*/ 6161241 h 6802432"/>
              <a:gd name="connsiteX12539" fmla="*/ 2229682 w 7099876"/>
              <a:gd name="connsiteY12539" fmla="*/ 6152416 h 6802432"/>
              <a:gd name="connsiteX12540" fmla="*/ 2214369 w 7099876"/>
              <a:gd name="connsiteY12540" fmla="*/ 6152697 h 6802432"/>
              <a:gd name="connsiteX12541" fmla="*/ 2213353 w 7099876"/>
              <a:gd name="connsiteY12541" fmla="*/ 6147287 h 6802432"/>
              <a:gd name="connsiteX12542" fmla="*/ 2208143 w 7099876"/>
              <a:gd name="connsiteY12542" fmla="*/ 6152270 h 6802432"/>
              <a:gd name="connsiteX12543" fmla="*/ 2210840 w 7099876"/>
              <a:gd name="connsiteY12543" fmla="*/ 6158462 h 6802432"/>
              <a:gd name="connsiteX12544" fmla="*/ 2201247 w 7099876"/>
              <a:gd name="connsiteY12544" fmla="*/ 6156468 h 6802432"/>
              <a:gd name="connsiteX12545" fmla="*/ 2198894 w 7099876"/>
              <a:gd name="connsiteY12545" fmla="*/ 6160313 h 6802432"/>
              <a:gd name="connsiteX12546" fmla="*/ 2190314 w 7099876"/>
              <a:gd name="connsiteY12546" fmla="*/ 6163726 h 6802432"/>
              <a:gd name="connsiteX12547" fmla="*/ 2187456 w 7099876"/>
              <a:gd name="connsiteY12547" fmla="*/ 6164865 h 6802432"/>
              <a:gd name="connsiteX12548" fmla="*/ 2186279 w 7099876"/>
              <a:gd name="connsiteY12548" fmla="*/ 6166787 h 6802432"/>
              <a:gd name="connsiteX12549" fmla="*/ 2181920 w 7099876"/>
              <a:gd name="connsiteY12549" fmla="*/ 6184511 h 6802432"/>
              <a:gd name="connsiteX12550" fmla="*/ 2170481 w 7099876"/>
              <a:gd name="connsiteY12550" fmla="*/ 6189066 h 6802432"/>
              <a:gd name="connsiteX12551" fmla="*/ 2168636 w 7099876"/>
              <a:gd name="connsiteY12551" fmla="*/ 6195613 h 6802432"/>
              <a:gd name="connsiteX12552" fmla="*/ 2170320 w 7099876"/>
              <a:gd name="connsiteY12552" fmla="*/ 6196397 h 6802432"/>
              <a:gd name="connsiteX12553" fmla="*/ 2171496 w 7099876"/>
              <a:gd name="connsiteY12553" fmla="*/ 6194474 h 6802432"/>
              <a:gd name="connsiteX12554" fmla="*/ 2186971 w 7099876"/>
              <a:gd name="connsiteY12554" fmla="*/ 6186862 h 6802432"/>
              <a:gd name="connsiteX12555" fmla="*/ 2190338 w 7099876"/>
              <a:gd name="connsiteY12555" fmla="*/ 6188429 h 6802432"/>
              <a:gd name="connsiteX12556" fmla="*/ 2190846 w 7099876"/>
              <a:gd name="connsiteY12556" fmla="*/ 6191133 h 6802432"/>
              <a:gd name="connsiteX12557" fmla="*/ 2175370 w 7099876"/>
              <a:gd name="connsiteY12557" fmla="*/ 6198746 h 6802432"/>
              <a:gd name="connsiteX12558" fmla="*/ 2172511 w 7099876"/>
              <a:gd name="connsiteY12558" fmla="*/ 6199886 h 6802432"/>
              <a:gd name="connsiteX12559" fmla="*/ 2162917 w 7099876"/>
              <a:gd name="connsiteY12559" fmla="*/ 6197890 h 6802432"/>
              <a:gd name="connsiteX12560" fmla="*/ 2161234 w 7099876"/>
              <a:gd name="connsiteY12560" fmla="*/ 6197107 h 6802432"/>
              <a:gd name="connsiteX12561" fmla="*/ 2162411 w 7099876"/>
              <a:gd name="connsiteY12561" fmla="*/ 6195185 h 6802432"/>
              <a:gd name="connsiteX12562" fmla="*/ 2164255 w 7099876"/>
              <a:gd name="connsiteY12562" fmla="*/ 6188637 h 6802432"/>
              <a:gd name="connsiteX12563" fmla="*/ 2162572 w 7099876"/>
              <a:gd name="connsiteY12563" fmla="*/ 6187853 h 6802432"/>
              <a:gd name="connsiteX12564" fmla="*/ 2157014 w 7099876"/>
              <a:gd name="connsiteY12564" fmla="*/ 6182798 h 6802432"/>
              <a:gd name="connsiteX12565" fmla="*/ 2151133 w 7099876"/>
              <a:gd name="connsiteY12565" fmla="*/ 6192407 h 6802432"/>
              <a:gd name="connsiteX12566" fmla="*/ 2143567 w 7099876"/>
              <a:gd name="connsiteY12566" fmla="*/ 6201233 h 6802432"/>
              <a:gd name="connsiteX12567" fmla="*/ 2139024 w 7099876"/>
              <a:gd name="connsiteY12567" fmla="*/ 6201587 h 6802432"/>
              <a:gd name="connsiteX12568" fmla="*/ 2138009 w 7099876"/>
              <a:gd name="connsiteY12568" fmla="*/ 6196178 h 6802432"/>
              <a:gd name="connsiteX12569" fmla="*/ 2142714 w 7099876"/>
              <a:gd name="connsiteY12569" fmla="*/ 6188490 h 6802432"/>
              <a:gd name="connsiteX12570" fmla="*/ 2149771 w 7099876"/>
              <a:gd name="connsiteY12570" fmla="*/ 6176960 h 6802432"/>
              <a:gd name="connsiteX12571" fmla="*/ 2175164 w 7099876"/>
              <a:gd name="connsiteY12571" fmla="*/ 6156676 h 6802432"/>
              <a:gd name="connsiteX12572" fmla="*/ 2178024 w 7099876"/>
              <a:gd name="connsiteY12572" fmla="*/ 6155539 h 6802432"/>
              <a:gd name="connsiteX12573" fmla="*/ 2178530 w 7099876"/>
              <a:gd name="connsiteY12573" fmla="*/ 6158243 h 6802432"/>
              <a:gd name="connsiteX12574" fmla="*/ 2180053 w 7099876"/>
              <a:gd name="connsiteY12574" fmla="*/ 6166359 h 6802432"/>
              <a:gd name="connsiteX12575" fmla="*/ 2181229 w 7099876"/>
              <a:gd name="connsiteY12575" fmla="*/ 6164437 h 6802432"/>
              <a:gd name="connsiteX12576" fmla="*/ 2180722 w 7099876"/>
              <a:gd name="connsiteY12576" fmla="*/ 6161732 h 6802432"/>
              <a:gd name="connsiteX12577" fmla="*/ 2181898 w 7099876"/>
              <a:gd name="connsiteY12577" fmla="*/ 6159810 h 6802432"/>
              <a:gd name="connsiteX12578" fmla="*/ 2183581 w 7099876"/>
              <a:gd name="connsiteY12578" fmla="*/ 6160594 h 6802432"/>
              <a:gd name="connsiteX12579" fmla="*/ 2188124 w 7099876"/>
              <a:gd name="connsiteY12579" fmla="*/ 6160239 h 6802432"/>
              <a:gd name="connsiteX12580" fmla="*/ 2192160 w 7099876"/>
              <a:gd name="connsiteY12580" fmla="*/ 6157178 h 6802432"/>
              <a:gd name="connsiteX12581" fmla="*/ 2197027 w 7099876"/>
              <a:gd name="connsiteY12581" fmla="*/ 6142159 h 6802432"/>
              <a:gd name="connsiteX12582" fmla="*/ 2202077 w 7099876"/>
              <a:gd name="connsiteY12582" fmla="*/ 6144510 h 6802432"/>
              <a:gd name="connsiteX12583" fmla="*/ 2207797 w 7099876"/>
              <a:gd name="connsiteY12583" fmla="*/ 6142232 h 6802432"/>
              <a:gd name="connsiteX12584" fmla="*/ 2194167 w 7099876"/>
              <a:gd name="connsiteY12584" fmla="*/ 6143297 h 6802432"/>
              <a:gd name="connsiteX12585" fmla="*/ 2180537 w 7099876"/>
              <a:gd name="connsiteY12585" fmla="*/ 6144363 h 6802432"/>
              <a:gd name="connsiteX12586" fmla="*/ 2149403 w 7099876"/>
              <a:gd name="connsiteY12586" fmla="*/ 6142221 h 6802432"/>
              <a:gd name="connsiteX12587" fmla="*/ 2134921 w 7099876"/>
              <a:gd name="connsiteY12587" fmla="*/ 6130545 h 6802432"/>
              <a:gd name="connsiteX12588" fmla="*/ 2133745 w 7099876"/>
              <a:gd name="connsiteY12588" fmla="*/ 6132466 h 6802432"/>
              <a:gd name="connsiteX12589" fmla="*/ 2132914 w 7099876"/>
              <a:gd name="connsiteY12589" fmla="*/ 6144426 h 6802432"/>
              <a:gd name="connsiteX12590" fmla="*/ 2132246 w 7099876"/>
              <a:gd name="connsiteY12590" fmla="*/ 6149051 h 6802432"/>
              <a:gd name="connsiteX12591" fmla="*/ 2135612 w 7099876"/>
              <a:gd name="connsiteY12591" fmla="*/ 6150618 h 6802432"/>
              <a:gd name="connsiteX12592" fmla="*/ 2142347 w 7099876"/>
              <a:gd name="connsiteY12592" fmla="*/ 6153752 h 6802432"/>
              <a:gd name="connsiteX12593" fmla="*/ 2146890 w 7099876"/>
              <a:gd name="connsiteY12593" fmla="*/ 6153397 h 6802432"/>
              <a:gd name="connsiteX12594" fmla="*/ 2144536 w 7099876"/>
              <a:gd name="connsiteY12594" fmla="*/ 6157240 h 6802432"/>
              <a:gd name="connsiteX12595" fmla="*/ 2131576 w 7099876"/>
              <a:gd name="connsiteY12595" fmla="*/ 6153679 h 6802432"/>
              <a:gd name="connsiteX12596" fmla="*/ 2129892 w 7099876"/>
              <a:gd name="connsiteY12596" fmla="*/ 6152896 h 6802432"/>
              <a:gd name="connsiteX12597" fmla="*/ 2122490 w 7099876"/>
              <a:gd name="connsiteY12597" fmla="*/ 6154389 h 6802432"/>
              <a:gd name="connsiteX12598" fmla="*/ 2123320 w 7099876"/>
              <a:gd name="connsiteY12598" fmla="*/ 6142430 h 6802432"/>
              <a:gd name="connsiteX12599" fmla="*/ 2125003 w 7099876"/>
              <a:gd name="connsiteY12599" fmla="*/ 6143214 h 6802432"/>
              <a:gd name="connsiteX12600" fmla="*/ 2124658 w 7099876"/>
              <a:gd name="connsiteY12600" fmla="*/ 6133176 h 6802432"/>
              <a:gd name="connsiteX12601" fmla="*/ 2122976 w 7099876"/>
              <a:gd name="connsiteY12601" fmla="*/ 6132393 h 6802432"/>
              <a:gd name="connsiteX12602" fmla="*/ 2118939 w 7099876"/>
              <a:gd name="connsiteY12602" fmla="*/ 6135453 h 6802432"/>
              <a:gd name="connsiteX12603" fmla="*/ 2095229 w 7099876"/>
              <a:gd name="connsiteY12603" fmla="*/ 6156520 h 6802432"/>
              <a:gd name="connsiteX12604" fmla="*/ 2129062 w 7099876"/>
              <a:gd name="connsiteY12604" fmla="*/ 6164855 h 6802432"/>
              <a:gd name="connsiteX12605" fmla="*/ 2133607 w 7099876"/>
              <a:gd name="connsiteY12605" fmla="*/ 6164500 h 6802432"/>
              <a:gd name="connsiteX12606" fmla="*/ 2135289 w 7099876"/>
              <a:gd name="connsiteY12606" fmla="*/ 6165282 h 6802432"/>
              <a:gd name="connsiteX12607" fmla="*/ 2134114 w 7099876"/>
              <a:gd name="connsiteY12607" fmla="*/ 6167205 h 6802432"/>
              <a:gd name="connsiteX12608" fmla="*/ 2129570 w 7099876"/>
              <a:gd name="connsiteY12608" fmla="*/ 6167559 h 6802432"/>
              <a:gd name="connsiteX12609" fmla="*/ 2131253 w 7099876"/>
              <a:gd name="connsiteY12609" fmla="*/ 6168344 h 6802432"/>
              <a:gd name="connsiteX12610" fmla="*/ 2122004 w 7099876"/>
              <a:gd name="connsiteY12610" fmla="*/ 6176385 h 6802432"/>
              <a:gd name="connsiteX12611" fmla="*/ 2098620 w 7099876"/>
              <a:gd name="connsiteY12611" fmla="*/ 6182788 h 6802432"/>
              <a:gd name="connsiteX12612" fmla="*/ 2071707 w 7099876"/>
              <a:gd name="connsiteY12612" fmla="*/ 6194955 h 6802432"/>
              <a:gd name="connsiteX12613" fmla="*/ 2066311 w 7099876"/>
              <a:gd name="connsiteY12613" fmla="*/ 6182568 h 6802432"/>
              <a:gd name="connsiteX12614" fmla="*/ 2058907 w 7099876"/>
              <a:gd name="connsiteY12614" fmla="*/ 6184061 h 6802432"/>
              <a:gd name="connsiteX12615" fmla="*/ 2061098 w 7099876"/>
              <a:gd name="connsiteY12615" fmla="*/ 6187550 h 6802432"/>
              <a:gd name="connsiteX12616" fmla="*/ 2047976 w 7099876"/>
              <a:gd name="connsiteY12616" fmla="*/ 6191320 h 6802432"/>
              <a:gd name="connsiteX12617" fmla="*/ 2046800 w 7099876"/>
              <a:gd name="connsiteY12617" fmla="*/ 6193242 h 6802432"/>
              <a:gd name="connsiteX12618" fmla="*/ 2047468 w 7099876"/>
              <a:gd name="connsiteY12618" fmla="*/ 6188616 h 6802432"/>
              <a:gd name="connsiteX12619" fmla="*/ 2050836 w 7099876"/>
              <a:gd name="connsiteY12619" fmla="*/ 6190182 h 6802432"/>
              <a:gd name="connsiteX12620" fmla="*/ 2057731 w 7099876"/>
              <a:gd name="connsiteY12620" fmla="*/ 6185983 h 6802432"/>
              <a:gd name="connsiteX12621" fmla="*/ 2056048 w 7099876"/>
              <a:gd name="connsiteY12621" fmla="*/ 6185200 h 6802432"/>
              <a:gd name="connsiteX12622" fmla="*/ 2047629 w 7099876"/>
              <a:gd name="connsiteY12622" fmla="*/ 6181283 h 6802432"/>
              <a:gd name="connsiteX12623" fmla="*/ 2053003 w 7099876"/>
              <a:gd name="connsiteY12623" fmla="*/ 6168968 h 6802432"/>
              <a:gd name="connsiteX12624" fmla="*/ 2059738 w 7099876"/>
              <a:gd name="connsiteY12624" fmla="*/ 6172103 h 6802432"/>
              <a:gd name="connsiteX12625" fmla="*/ 2058215 w 7099876"/>
              <a:gd name="connsiteY12625" fmla="*/ 6163988 h 6802432"/>
              <a:gd name="connsiteX12626" fmla="*/ 2067464 w 7099876"/>
              <a:gd name="connsiteY12626" fmla="*/ 6155945 h 6802432"/>
              <a:gd name="connsiteX12627" fmla="*/ 2065111 w 7099876"/>
              <a:gd name="connsiteY12627" fmla="*/ 6159788 h 6802432"/>
              <a:gd name="connsiteX12628" fmla="*/ 2063935 w 7099876"/>
              <a:gd name="connsiteY12628" fmla="*/ 6161710 h 6802432"/>
              <a:gd name="connsiteX12629" fmla="*/ 2062251 w 7099876"/>
              <a:gd name="connsiteY12629" fmla="*/ 6160927 h 6802432"/>
              <a:gd name="connsiteX12630" fmla="*/ 2056187 w 7099876"/>
              <a:gd name="connsiteY12630" fmla="*/ 6153166 h 6802432"/>
              <a:gd name="connsiteX12631" fmla="*/ 2052151 w 7099876"/>
              <a:gd name="connsiteY12631" fmla="*/ 6156227 h 6802432"/>
              <a:gd name="connsiteX12632" fmla="*/ 2057708 w 7099876"/>
              <a:gd name="connsiteY12632" fmla="*/ 6161282 h 6802432"/>
              <a:gd name="connsiteX12633" fmla="*/ 2052334 w 7099876"/>
              <a:gd name="connsiteY12633" fmla="*/ 6173597 h 6802432"/>
              <a:gd name="connsiteX12634" fmla="*/ 2046108 w 7099876"/>
              <a:gd name="connsiteY12634" fmla="*/ 6173167 h 6802432"/>
              <a:gd name="connsiteX12635" fmla="*/ 2041403 w 7099876"/>
              <a:gd name="connsiteY12635" fmla="*/ 6180855 h 6802432"/>
              <a:gd name="connsiteX12636" fmla="*/ 2036191 w 7099876"/>
              <a:gd name="connsiteY12636" fmla="*/ 6185837 h 6802432"/>
              <a:gd name="connsiteX12637" fmla="*/ 2037876 w 7099876"/>
              <a:gd name="connsiteY12637" fmla="*/ 6186620 h 6802432"/>
              <a:gd name="connsiteX12638" fmla="*/ 2031487 w 7099876"/>
              <a:gd name="connsiteY12638" fmla="*/ 6193525 h 6802432"/>
              <a:gd name="connsiteX12639" fmla="*/ 2030310 w 7099876"/>
              <a:gd name="connsiteY12639" fmla="*/ 6195446 h 6802432"/>
              <a:gd name="connsiteX12640" fmla="*/ 2029135 w 7099876"/>
              <a:gd name="connsiteY12640" fmla="*/ 6197367 h 6802432"/>
              <a:gd name="connsiteX12641" fmla="*/ 2036537 w 7099876"/>
              <a:gd name="connsiteY12641" fmla="*/ 6195874 h 6802432"/>
              <a:gd name="connsiteX12642" fmla="*/ 2030656 w 7099876"/>
              <a:gd name="connsiteY12642" fmla="*/ 6205483 h 6802432"/>
              <a:gd name="connsiteX12643" fmla="*/ 2040918 w 7099876"/>
              <a:gd name="connsiteY12643" fmla="*/ 6202851 h 6802432"/>
              <a:gd name="connsiteX12644" fmla="*/ 2041933 w 7099876"/>
              <a:gd name="connsiteY12644" fmla="*/ 6208262 h 6802432"/>
              <a:gd name="connsiteX12645" fmla="*/ 2051020 w 7099876"/>
              <a:gd name="connsiteY12645" fmla="*/ 6207551 h 6802432"/>
              <a:gd name="connsiteX12646" fmla="*/ 2045139 w 7099876"/>
              <a:gd name="connsiteY12646" fmla="*/ 6217160 h 6802432"/>
              <a:gd name="connsiteX12647" fmla="*/ 2045484 w 7099876"/>
              <a:gd name="connsiteY12647" fmla="*/ 6227196 h 6802432"/>
              <a:gd name="connsiteX12648" fmla="*/ 2023968 w 7099876"/>
              <a:gd name="connsiteY12648" fmla="*/ 6251753 h 6802432"/>
              <a:gd name="connsiteX12649" fmla="*/ 1992327 w 7099876"/>
              <a:gd name="connsiteY12649" fmla="*/ 6246906 h 6802432"/>
              <a:gd name="connsiteX12650" fmla="*/ 1988798 w 7099876"/>
              <a:gd name="connsiteY12650" fmla="*/ 6252670 h 6802432"/>
              <a:gd name="connsiteX12651" fmla="*/ 1987460 w 7099876"/>
              <a:gd name="connsiteY12651" fmla="*/ 6261924 h 6802432"/>
              <a:gd name="connsiteX12652" fmla="*/ 1965413 w 7099876"/>
              <a:gd name="connsiteY12652" fmla="*/ 6259073 h 6802432"/>
              <a:gd name="connsiteX12653" fmla="*/ 1958010 w 7099876"/>
              <a:gd name="connsiteY12653" fmla="*/ 6260567 h 6802432"/>
              <a:gd name="connsiteX12654" fmla="*/ 1947055 w 7099876"/>
              <a:gd name="connsiteY12654" fmla="*/ 6243124 h 6802432"/>
              <a:gd name="connsiteX12655" fmla="*/ 1948232 w 7099876"/>
              <a:gd name="connsiteY12655" fmla="*/ 6241202 h 6802432"/>
              <a:gd name="connsiteX12656" fmla="*/ 1943689 w 7099876"/>
              <a:gd name="connsiteY12656" fmla="*/ 6241557 h 6802432"/>
              <a:gd name="connsiteX12657" fmla="*/ 1942005 w 7099876"/>
              <a:gd name="connsiteY12657" fmla="*/ 6240774 h 6802432"/>
              <a:gd name="connsiteX12658" fmla="*/ 1943181 w 7099876"/>
              <a:gd name="connsiteY12658" fmla="*/ 6238853 h 6802432"/>
              <a:gd name="connsiteX12659" fmla="*/ 1944864 w 7099876"/>
              <a:gd name="connsiteY12659" fmla="*/ 6239635 h 6802432"/>
              <a:gd name="connsiteX12660" fmla="*/ 1945532 w 7099876"/>
              <a:gd name="connsiteY12660" fmla="*/ 6235008 h 6802432"/>
              <a:gd name="connsiteX12661" fmla="*/ 1940339 w 7099876"/>
              <a:gd name="connsiteY12661" fmla="*/ 6235987 h 6802432"/>
              <a:gd name="connsiteX12662" fmla="*/ 1934944 w 7099876"/>
              <a:gd name="connsiteY12662" fmla="*/ 6234969 h 6802432"/>
              <a:gd name="connsiteX12663" fmla="*/ 1935005 w 7099876"/>
              <a:gd name="connsiteY12663" fmla="*/ 6235216 h 6802432"/>
              <a:gd name="connsiteX12664" fmla="*/ 1933939 w 7099876"/>
              <a:gd name="connsiteY12664" fmla="*/ 6236957 h 6802432"/>
              <a:gd name="connsiteX12665" fmla="*/ 1932248 w 7099876"/>
              <a:gd name="connsiteY12665" fmla="*/ 6236172 h 6802432"/>
              <a:gd name="connsiteX12666" fmla="*/ 1929933 w 7099876"/>
              <a:gd name="connsiteY12666" fmla="*/ 6232856 h 6802432"/>
              <a:gd name="connsiteX12667" fmla="*/ 1931000 w 7099876"/>
              <a:gd name="connsiteY12667" fmla="*/ 6231115 h 6802432"/>
              <a:gd name="connsiteX12668" fmla="*/ 1932689 w 7099876"/>
              <a:gd name="connsiteY12668" fmla="*/ 6231902 h 6802432"/>
              <a:gd name="connsiteX12669" fmla="*/ 1934381 w 7099876"/>
              <a:gd name="connsiteY12669" fmla="*/ 6232688 h 6802432"/>
              <a:gd name="connsiteX12670" fmla="*/ 1934874 w 7099876"/>
              <a:gd name="connsiteY12670" fmla="*/ 6234684 h 6802432"/>
              <a:gd name="connsiteX12671" fmla="*/ 1938122 w 7099876"/>
              <a:gd name="connsiteY12671" fmla="*/ 6227239 h 6802432"/>
              <a:gd name="connsiteX12672" fmla="*/ 1943505 w 7099876"/>
              <a:gd name="connsiteY12672" fmla="*/ 6224188 h 6802432"/>
              <a:gd name="connsiteX12673" fmla="*/ 1944173 w 7099876"/>
              <a:gd name="connsiteY12673" fmla="*/ 6219561 h 6802432"/>
              <a:gd name="connsiteX12674" fmla="*/ 1943827 w 7099876"/>
              <a:gd name="connsiteY12674" fmla="*/ 6209524 h 6802432"/>
              <a:gd name="connsiteX12675" fmla="*/ 1942145 w 7099876"/>
              <a:gd name="connsiteY12675" fmla="*/ 6208742 h 6802432"/>
              <a:gd name="connsiteX12676" fmla="*/ 1937601 w 7099876"/>
              <a:gd name="connsiteY12676" fmla="*/ 6209096 h 6802432"/>
              <a:gd name="connsiteX12677" fmla="*/ 1936425 w 7099876"/>
              <a:gd name="connsiteY12677" fmla="*/ 6211017 h 6802432"/>
              <a:gd name="connsiteX12678" fmla="*/ 1939122 w 7099876"/>
              <a:gd name="connsiteY12678" fmla="*/ 6217212 h 6802432"/>
              <a:gd name="connsiteX12679" fmla="*/ 1932389 w 7099876"/>
              <a:gd name="connsiteY12679" fmla="*/ 6214078 h 6802432"/>
              <a:gd name="connsiteX12680" fmla="*/ 1902292 w 7099876"/>
              <a:gd name="connsiteY12680" fmla="*/ 6242048 h 6802432"/>
              <a:gd name="connsiteX12681" fmla="*/ 1903306 w 7099876"/>
              <a:gd name="connsiteY12681" fmla="*/ 6247458 h 6802432"/>
              <a:gd name="connsiteX12682" fmla="*/ 1906005 w 7099876"/>
              <a:gd name="connsiteY12682" fmla="*/ 6253652 h 6802432"/>
              <a:gd name="connsiteX12683" fmla="*/ 1909371 w 7099876"/>
              <a:gd name="connsiteY12683" fmla="*/ 6255219 h 6802432"/>
              <a:gd name="connsiteX12684" fmla="*/ 1914929 w 7099876"/>
              <a:gd name="connsiteY12684" fmla="*/ 6260275 h 6802432"/>
              <a:gd name="connsiteX12685" fmla="*/ 1916614 w 7099876"/>
              <a:gd name="connsiteY12685" fmla="*/ 6261057 h 6802432"/>
              <a:gd name="connsiteX12686" fmla="*/ 1915437 w 7099876"/>
              <a:gd name="connsiteY12686" fmla="*/ 6262979 h 6802432"/>
              <a:gd name="connsiteX12687" fmla="*/ 1907020 w 7099876"/>
              <a:gd name="connsiteY12687" fmla="*/ 6259062 h 6802432"/>
              <a:gd name="connsiteX12688" fmla="*/ 1900793 w 7099876"/>
              <a:gd name="connsiteY12688" fmla="*/ 6258633 h 6802432"/>
              <a:gd name="connsiteX12689" fmla="*/ 1897933 w 7099876"/>
              <a:gd name="connsiteY12689" fmla="*/ 6259771 h 6802432"/>
              <a:gd name="connsiteX12690" fmla="*/ 1902984 w 7099876"/>
              <a:gd name="connsiteY12690" fmla="*/ 6262123 h 6802432"/>
              <a:gd name="connsiteX12691" fmla="*/ 1884995 w 7099876"/>
              <a:gd name="connsiteY12691" fmla="*/ 6280912 h 6802432"/>
              <a:gd name="connsiteX12692" fmla="*/ 1883311 w 7099876"/>
              <a:gd name="connsiteY12692" fmla="*/ 6280128 h 6802432"/>
              <a:gd name="connsiteX12693" fmla="*/ 1875747 w 7099876"/>
              <a:gd name="connsiteY12693" fmla="*/ 6288953 h 6802432"/>
              <a:gd name="connsiteX12694" fmla="*/ 1872380 w 7099876"/>
              <a:gd name="connsiteY12694" fmla="*/ 6287387 h 6802432"/>
              <a:gd name="connsiteX12695" fmla="*/ 1873556 w 7099876"/>
              <a:gd name="connsiteY12695" fmla="*/ 6285466 h 6802432"/>
              <a:gd name="connsiteX12696" fmla="*/ 1878769 w 7099876"/>
              <a:gd name="connsiteY12696" fmla="*/ 6280484 h 6802432"/>
              <a:gd name="connsiteX12697" fmla="*/ 1876577 w 7099876"/>
              <a:gd name="connsiteY12697" fmla="*/ 6276995 h 6802432"/>
              <a:gd name="connsiteX12698" fmla="*/ 1870511 w 7099876"/>
              <a:gd name="connsiteY12698" fmla="*/ 6269235 h 6802432"/>
              <a:gd name="connsiteX12699" fmla="*/ 1864286 w 7099876"/>
              <a:gd name="connsiteY12699" fmla="*/ 6268807 h 6802432"/>
              <a:gd name="connsiteX12700" fmla="*/ 1862602 w 7099876"/>
              <a:gd name="connsiteY12700" fmla="*/ 6268024 h 6802432"/>
              <a:gd name="connsiteX12701" fmla="*/ 1849318 w 7099876"/>
              <a:gd name="connsiteY12701" fmla="*/ 6279125 h 6802432"/>
              <a:gd name="connsiteX12702" fmla="*/ 1841754 w 7099876"/>
              <a:gd name="connsiteY12702" fmla="*/ 6287951 h 6802432"/>
              <a:gd name="connsiteX12703" fmla="*/ 1835526 w 7099876"/>
              <a:gd name="connsiteY12703" fmla="*/ 6287524 h 6802432"/>
              <a:gd name="connsiteX12704" fmla="*/ 1835020 w 7099876"/>
              <a:gd name="connsiteY12704" fmla="*/ 6284818 h 6802432"/>
              <a:gd name="connsiteX12705" fmla="*/ 1836196 w 7099876"/>
              <a:gd name="connsiteY12705" fmla="*/ 6282896 h 6802432"/>
              <a:gd name="connsiteX12706" fmla="*/ 1841408 w 7099876"/>
              <a:gd name="connsiteY12706" fmla="*/ 6277914 h 6802432"/>
              <a:gd name="connsiteX12707" fmla="*/ 1838041 w 7099876"/>
              <a:gd name="connsiteY12707" fmla="*/ 6276347 h 6802432"/>
              <a:gd name="connsiteX12708" fmla="*/ 1837532 w 7099876"/>
              <a:gd name="connsiteY12708" fmla="*/ 6273642 h 6802432"/>
              <a:gd name="connsiteX12709" fmla="*/ 1840393 w 7099876"/>
              <a:gd name="connsiteY12709" fmla="*/ 6272504 h 6802432"/>
              <a:gd name="connsiteX12710" fmla="*/ 1845444 w 7099876"/>
              <a:gd name="connsiteY12710" fmla="*/ 6274853 h 6802432"/>
              <a:gd name="connsiteX12711" fmla="*/ 1858728 w 7099876"/>
              <a:gd name="connsiteY12711" fmla="*/ 6263752 h 6802432"/>
              <a:gd name="connsiteX12712" fmla="*/ 1860410 w 7099876"/>
              <a:gd name="connsiteY12712" fmla="*/ 6264534 h 6802432"/>
              <a:gd name="connsiteX12713" fmla="*/ 1861587 w 7099876"/>
              <a:gd name="connsiteY12713" fmla="*/ 6262612 h 6802432"/>
              <a:gd name="connsiteX12714" fmla="*/ 1864954 w 7099876"/>
              <a:gd name="connsiteY12714" fmla="*/ 6264180 h 6802432"/>
              <a:gd name="connsiteX12715" fmla="*/ 1869497 w 7099876"/>
              <a:gd name="connsiteY12715" fmla="*/ 6263824 h 6802432"/>
              <a:gd name="connsiteX12716" fmla="*/ 1871181 w 7099876"/>
              <a:gd name="connsiteY12716" fmla="*/ 6264608 h 6802432"/>
              <a:gd name="connsiteX12717" fmla="*/ 1881605 w 7099876"/>
              <a:gd name="connsiteY12717" fmla="*/ 6254644 h 6802432"/>
              <a:gd name="connsiteX12718" fmla="*/ 1888340 w 7099876"/>
              <a:gd name="connsiteY12718" fmla="*/ 6257777 h 6802432"/>
              <a:gd name="connsiteX12719" fmla="*/ 1890023 w 7099876"/>
              <a:gd name="connsiteY12719" fmla="*/ 6258561 h 6802432"/>
              <a:gd name="connsiteX12720" fmla="*/ 1891200 w 7099876"/>
              <a:gd name="connsiteY12720" fmla="*/ 6256639 h 6802432"/>
              <a:gd name="connsiteX12721" fmla="*/ 1892376 w 7099876"/>
              <a:gd name="connsiteY12721" fmla="*/ 6254718 h 6802432"/>
              <a:gd name="connsiteX12722" fmla="*/ 1895234 w 7099876"/>
              <a:gd name="connsiteY12722" fmla="*/ 6253578 h 6802432"/>
              <a:gd name="connsiteX12723" fmla="*/ 1889677 w 7099876"/>
              <a:gd name="connsiteY12723" fmla="*/ 6248524 h 6802432"/>
              <a:gd name="connsiteX12724" fmla="*/ 1889169 w 7099876"/>
              <a:gd name="connsiteY12724" fmla="*/ 6245818 h 6802432"/>
              <a:gd name="connsiteX12725" fmla="*/ 1892537 w 7099876"/>
              <a:gd name="connsiteY12725" fmla="*/ 6247384 h 6802432"/>
              <a:gd name="connsiteX12726" fmla="*/ 1895904 w 7099876"/>
              <a:gd name="connsiteY12726" fmla="*/ 6248952 h 6802432"/>
              <a:gd name="connsiteX12727" fmla="*/ 1894382 w 7099876"/>
              <a:gd name="connsiteY12727" fmla="*/ 6240837 h 6802432"/>
              <a:gd name="connsiteX12728" fmla="*/ 1886633 w 7099876"/>
              <a:gd name="connsiteY12728" fmla="*/ 6232292 h 6802432"/>
              <a:gd name="connsiteX12729" fmla="*/ 1897565 w 7099876"/>
              <a:gd name="connsiteY12729" fmla="*/ 6225034 h 6802432"/>
              <a:gd name="connsiteX12730" fmla="*/ 1911702 w 7099876"/>
              <a:gd name="connsiteY12730" fmla="*/ 6226673 h 6802432"/>
              <a:gd name="connsiteX12731" fmla="*/ 1913040 w 7099876"/>
              <a:gd name="connsiteY12731" fmla="*/ 6217419 h 6802432"/>
              <a:gd name="connsiteX12732" fmla="*/ 1911009 w 7099876"/>
              <a:gd name="connsiteY12732" fmla="*/ 6206600 h 6802432"/>
              <a:gd name="connsiteX12733" fmla="*/ 1904276 w 7099876"/>
              <a:gd name="connsiteY12733" fmla="*/ 6203466 h 6802432"/>
              <a:gd name="connsiteX12734" fmla="*/ 1903100 w 7099876"/>
              <a:gd name="connsiteY12734" fmla="*/ 6205387 h 6802432"/>
              <a:gd name="connsiteX12735" fmla="*/ 1900239 w 7099876"/>
              <a:gd name="connsiteY12735" fmla="*/ 6206526 h 6802432"/>
              <a:gd name="connsiteX12736" fmla="*/ 1901923 w 7099876"/>
              <a:gd name="connsiteY12736" fmla="*/ 6207310 h 6802432"/>
              <a:gd name="connsiteX12737" fmla="*/ 1889815 w 7099876"/>
              <a:gd name="connsiteY12737" fmla="*/ 6216490 h 6802432"/>
              <a:gd name="connsiteX12738" fmla="*/ 1887463 w 7099876"/>
              <a:gd name="connsiteY12738" fmla="*/ 6220334 h 6802432"/>
              <a:gd name="connsiteX12739" fmla="*/ 1886288 w 7099876"/>
              <a:gd name="connsiteY12739" fmla="*/ 6222256 h 6802432"/>
              <a:gd name="connsiteX12740" fmla="*/ 1886794 w 7099876"/>
              <a:gd name="connsiteY12740" fmla="*/ 6224961 h 6802432"/>
              <a:gd name="connsiteX12741" fmla="*/ 1883934 w 7099876"/>
              <a:gd name="connsiteY12741" fmla="*/ 6226099 h 6802432"/>
              <a:gd name="connsiteX12742" fmla="*/ 1880567 w 7099876"/>
              <a:gd name="connsiteY12742" fmla="*/ 6224533 h 6802432"/>
              <a:gd name="connsiteX12743" fmla="*/ 1880061 w 7099876"/>
              <a:gd name="connsiteY12743" fmla="*/ 6221828 h 6802432"/>
              <a:gd name="connsiteX12744" fmla="*/ 1878377 w 7099876"/>
              <a:gd name="connsiteY12744" fmla="*/ 6221044 h 6802432"/>
              <a:gd name="connsiteX12745" fmla="*/ 1876694 w 7099876"/>
              <a:gd name="connsiteY12745" fmla="*/ 6220260 h 6802432"/>
              <a:gd name="connsiteX12746" fmla="*/ 1875010 w 7099876"/>
              <a:gd name="connsiteY12746" fmla="*/ 6219477 h 6802432"/>
              <a:gd name="connsiteX12747" fmla="*/ 1874503 w 7099876"/>
              <a:gd name="connsiteY12747" fmla="*/ 6216772 h 6802432"/>
              <a:gd name="connsiteX12748" fmla="*/ 1876187 w 7099876"/>
              <a:gd name="connsiteY12748" fmla="*/ 6217555 h 6802432"/>
              <a:gd name="connsiteX12749" fmla="*/ 1877870 w 7099876"/>
              <a:gd name="connsiteY12749" fmla="*/ 6218339 h 6802432"/>
              <a:gd name="connsiteX12750" fmla="*/ 1879045 w 7099876"/>
              <a:gd name="connsiteY12750" fmla="*/ 6216417 h 6802432"/>
              <a:gd name="connsiteX12751" fmla="*/ 1882574 w 7099876"/>
              <a:gd name="connsiteY12751" fmla="*/ 6210652 h 6802432"/>
              <a:gd name="connsiteX12752" fmla="*/ 1883750 w 7099876"/>
              <a:gd name="connsiteY12752" fmla="*/ 6208730 h 6802432"/>
              <a:gd name="connsiteX12753" fmla="*/ 1880383 w 7099876"/>
              <a:gd name="connsiteY12753" fmla="*/ 6207163 h 6802432"/>
              <a:gd name="connsiteX12754" fmla="*/ 1881560 w 7099876"/>
              <a:gd name="connsiteY12754" fmla="*/ 6205242 h 6802432"/>
              <a:gd name="connsiteX12755" fmla="*/ 1883243 w 7099876"/>
              <a:gd name="connsiteY12755" fmla="*/ 6206025 h 6802432"/>
              <a:gd name="connsiteX12756" fmla="*/ 1887787 w 7099876"/>
              <a:gd name="connsiteY12756" fmla="*/ 6205669 h 6802432"/>
              <a:gd name="connsiteX12757" fmla="*/ 1886103 w 7099876"/>
              <a:gd name="connsiteY12757" fmla="*/ 6204887 h 6802432"/>
              <a:gd name="connsiteX12758" fmla="*/ 1894682 w 7099876"/>
              <a:gd name="connsiteY12758" fmla="*/ 6201471 h 6802432"/>
              <a:gd name="connsiteX12759" fmla="*/ 1895352 w 7099876"/>
              <a:gd name="connsiteY12759" fmla="*/ 6196844 h 6802432"/>
              <a:gd name="connsiteX12760" fmla="*/ 1884581 w 7099876"/>
              <a:gd name="connsiteY12760" fmla="*/ 6196771 h 6802432"/>
              <a:gd name="connsiteX12761" fmla="*/ 1894660 w 7099876"/>
              <a:gd name="connsiteY12761" fmla="*/ 6176770 h 6802432"/>
              <a:gd name="connsiteX12762" fmla="*/ 1882368 w 7099876"/>
              <a:gd name="connsiteY12762" fmla="*/ 6168581 h 6802432"/>
              <a:gd name="connsiteX12763" fmla="*/ 1880684 w 7099876"/>
              <a:gd name="connsiteY12763" fmla="*/ 6167797 h 6802432"/>
              <a:gd name="connsiteX12764" fmla="*/ 1881861 w 7099876"/>
              <a:gd name="connsiteY12764" fmla="*/ 6165876 h 6802432"/>
              <a:gd name="connsiteX12765" fmla="*/ 1883036 w 7099876"/>
              <a:gd name="connsiteY12765" fmla="*/ 6163955 h 6802432"/>
              <a:gd name="connsiteX12766" fmla="*/ 1887072 w 7099876"/>
              <a:gd name="connsiteY12766" fmla="*/ 6160894 h 6802432"/>
              <a:gd name="connsiteX12767" fmla="*/ 1885389 w 7099876"/>
              <a:gd name="connsiteY12767" fmla="*/ 6160111 h 6802432"/>
              <a:gd name="connsiteX12768" fmla="*/ 1876465 w 7099876"/>
              <a:gd name="connsiteY12768" fmla="*/ 6153488 h 6802432"/>
              <a:gd name="connsiteX12769" fmla="*/ 1886727 w 7099876"/>
              <a:gd name="connsiteY12769" fmla="*/ 6150856 h 6802432"/>
              <a:gd name="connsiteX12770" fmla="*/ 1871921 w 7099876"/>
              <a:gd name="connsiteY12770" fmla="*/ 6153844 h 6802432"/>
              <a:gd name="connsiteX12771" fmla="*/ 1866870 w 7099876"/>
              <a:gd name="connsiteY12771" fmla="*/ 6151494 h 6802432"/>
              <a:gd name="connsiteX12772" fmla="*/ 1865695 w 7099876"/>
              <a:gd name="connsiteY12772" fmla="*/ 6153416 h 6802432"/>
              <a:gd name="connsiteX12773" fmla="*/ 1866201 w 7099876"/>
              <a:gd name="connsiteY12773" fmla="*/ 6156121 h 6802432"/>
              <a:gd name="connsiteX12774" fmla="*/ 1866708 w 7099876"/>
              <a:gd name="connsiteY12774" fmla="*/ 6158826 h 6802432"/>
              <a:gd name="connsiteX12775" fmla="*/ 1863848 w 7099876"/>
              <a:gd name="connsiteY12775" fmla="*/ 6159965 h 6802432"/>
              <a:gd name="connsiteX12776" fmla="*/ 1861151 w 7099876"/>
              <a:gd name="connsiteY12776" fmla="*/ 6153771 h 6802432"/>
              <a:gd name="connsiteX12777" fmla="*/ 1859467 w 7099876"/>
              <a:gd name="connsiteY12777" fmla="*/ 6152987 h 6802432"/>
              <a:gd name="connsiteX12778" fmla="*/ 1855593 w 7099876"/>
              <a:gd name="connsiteY12778" fmla="*/ 6148715 h 6802432"/>
              <a:gd name="connsiteX12779" fmla="*/ 1856607 w 7099876"/>
              <a:gd name="connsiteY12779" fmla="*/ 6154127 h 6802432"/>
              <a:gd name="connsiteX12780" fmla="*/ 1844500 w 7099876"/>
              <a:gd name="connsiteY12780" fmla="*/ 6163306 h 6802432"/>
              <a:gd name="connsiteX12781" fmla="*/ 1843324 w 7099876"/>
              <a:gd name="connsiteY12781" fmla="*/ 6165229 h 6802432"/>
              <a:gd name="connsiteX12782" fmla="*/ 1849551 w 7099876"/>
              <a:gd name="connsiteY12782" fmla="*/ 6165657 h 6802432"/>
              <a:gd name="connsiteX12783" fmla="*/ 1852917 w 7099876"/>
              <a:gd name="connsiteY12783" fmla="*/ 6167223 h 6802432"/>
              <a:gd name="connsiteX12784" fmla="*/ 1850058 w 7099876"/>
              <a:gd name="connsiteY12784" fmla="*/ 6168362 h 6802432"/>
              <a:gd name="connsiteX12785" fmla="*/ 1848374 w 7099876"/>
              <a:gd name="connsiteY12785" fmla="*/ 6167578 h 6802432"/>
              <a:gd name="connsiteX12786" fmla="*/ 1845514 w 7099876"/>
              <a:gd name="connsiteY12786" fmla="*/ 6168716 h 6802432"/>
              <a:gd name="connsiteX12787" fmla="*/ 1844845 w 7099876"/>
              <a:gd name="connsiteY12787" fmla="*/ 6173345 h 6802432"/>
              <a:gd name="connsiteX12788" fmla="*/ 1831795 w 7099876"/>
              <a:gd name="connsiteY12788" fmla="*/ 6186715 h 6802432"/>
              <a:gd name="connsiteX12789" fmla="*/ 1818623 w 7099876"/>
              <a:gd name="connsiteY12789" fmla="*/ 6205586 h 6802432"/>
              <a:gd name="connsiteX12790" fmla="*/ 1829902 w 7099876"/>
              <a:gd name="connsiteY12790" fmla="*/ 6208365 h 6802432"/>
              <a:gd name="connsiteX12791" fmla="*/ 1820146 w 7099876"/>
              <a:gd name="connsiteY12791" fmla="*/ 6213701 h 6802432"/>
              <a:gd name="connsiteX12792" fmla="*/ 1819131 w 7099876"/>
              <a:gd name="connsiteY12792" fmla="*/ 6208290 h 6802432"/>
              <a:gd name="connsiteX12793" fmla="*/ 1798628 w 7099876"/>
              <a:gd name="connsiteY12793" fmla="*/ 6238256 h 6802432"/>
              <a:gd name="connsiteX12794" fmla="*/ 1777088 w 7099876"/>
              <a:gd name="connsiteY12794" fmla="*/ 6238109 h 6802432"/>
              <a:gd name="connsiteX12795" fmla="*/ 1767841 w 7099876"/>
              <a:gd name="connsiteY12795" fmla="*/ 6246151 h 6802432"/>
              <a:gd name="connsiteX12796" fmla="*/ 1768856 w 7099876"/>
              <a:gd name="connsiteY12796" fmla="*/ 6251562 h 6802432"/>
              <a:gd name="connsiteX12797" fmla="*/ 1770539 w 7099876"/>
              <a:gd name="connsiteY12797" fmla="*/ 6252346 h 6802432"/>
              <a:gd name="connsiteX12798" fmla="*/ 1785344 w 7099876"/>
              <a:gd name="connsiteY12798" fmla="*/ 6249358 h 6802432"/>
              <a:gd name="connsiteX12799" fmla="*/ 1777133 w 7099876"/>
              <a:gd name="connsiteY12799" fmla="*/ 6287512 h 6802432"/>
              <a:gd name="connsiteX12800" fmla="*/ 1756100 w 7099876"/>
              <a:gd name="connsiteY12800" fmla="*/ 6290070 h 6802432"/>
              <a:gd name="connsiteX12801" fmla="*/ 1763320 w 7099876"/>
              <a:gd name="connsiteY12801" fmla="*/ 6271208 h 6802432"/>
              <a:gd name="connsiteX12802" fmla="*/ 1770216 w 7099876"/>
              <a:gd name="connsiteY12802" fmla="*/ 6267009 h 6802432"/>
              <a:gd name="connsiteX12803" fmla="*/ 1769201 w 7099876"/>
              <a:gd name="connsiteY12803" fmla="*/ 6261599 h 6802432"/>
              <a:gd name="connsiteX12804" fmla="*/ 1765834 w 7099876"/>
              <a:gd name="connsiteY12804" fmla="*/ 6260032 h 6802432"/>
              <a:gd name="connsiteX12805" fmla="*/ 1761292 w 7099876"/>
              <a:gd name="connsiteY12805" fmla="*/ 6260387 h 6802432"/>
              <a:gd name="connsiteX12806" fmla="*/ 1758430 w 7099876"/>
              <a:gd name="connsiteY12806" fmla="*/ 6261526 h 6802432"/>
              <a:gd name="connsiteX12807" fmla="*/ 1756240 w 7099876"/>
              <a:gd name="connsiteY12807" fmla="*/ 6258037 h 6802432"/>
              <a:gd name="connsiteX12808" fmla="*/ 1757417 w 7099876"/>
              <a:gd name="connsiteY12808" fmla="*/ 6256116 h 6802432"/>
              <a:gd name="connsiteX12809" fmla="*/ 1760276 w 7099876"/>
              <a:gd name="connsiteY12809" fmla="*/ 6254977 h 6802432"/>
              <a:gd name="connsiteX12810" fmla="*/ 1764819 w 7099876"/>
              <a:gd name="connsiteY12810" fmla="*/ 6254622 h 6802432"/>
              <a:gd name="connsiteX12811" fmla="*/ 1764311 w 7099876"/>
              <a:gd name="connsiteY12811" fmla="*/ 6251917 h 6802432"/>
              <a:gd name="connsiteX12812" fmla="*/ 1761613 w 7099876"/>
              <a:gd name="connsiteY12812" fmla="*/ 6245723 h 6802432"/>
              <a:gd name="connsiteX12813" fmla="*/ 1756562 w 7099876"/>
              <a:gd name="connsiteY12813" fmla="*/ 6243374 h 6802432"/>
              <a:gd name="connsiteX12814" fmla="*/ 1764634 w 7099876"/>
              <a:gd name="connsiteY12814" fmla="*/ 6237252 h 6802432"/>
              <a:gd name="connsiteX12815" fmla="*/ 1757394 w 7099876"/>
              <a:gd name="connsiteY12815" fmla="*/ 6231414 h 6802432"/>
              <a:gd name="connsiteX12816" fmla="*/ 1764796 w 7099876"/>
              <a:gd name="connsiteY12816" fmla="*/ 6229921 h 6802432"/>
              <a:gd name="connsiteX12817" fmla="*/ 1759746 w 7099876"/>
              <a:gd name="connsiteY12817" fmla="*/ 6227571 h 6802432"/>
              <a:gd name="connsiteX12818" fmla="*/ 1759239 w 7099876"/>
              <a:gd name="connsiteY12818" fmla="*/ 6224866 h 6802432"/>
              <a:gd name="connsiteX12819" fmla="*/ 1757049 w 7099876"/>
              <a:gd name="connsiteY12819" fmla="*/ 6221377 h 6802432"/>
              <a:gd name="connsiteX12820" fmla="*/ 1754695 w 7099876"/>
              <a:gd name="connsiteY12820" fmla="*/ 6225221 h 6802432"/>
              <a:gd name="connsiteX12821" fmla="*/ 1754534 w 7099876"/>
              <a:gd name="connsiteY12821" fmla="*/ 6232553 h 6802432"/>
              <a:gd name="connsiteX12822" fmla="*/ 1752850 w 7099876"/>
              <a:gd name="connsiteY12822" fmla="*/ 6231769 h 6802432"/>
              <a:gd name="connsiteX12823" fmla="*/ 1751167 w 7099876"/>
              <a:gd name="connsiteY12823" fmla="*/ 6230987 h 6802432"/>
              <a:gd name="connsiteX12824" fmla="*/ 1751835 w 7099876"/>
              <a:gd name="connsiteY12824" fmla="*/ 6226358 h 6802432"/>
              <a:gd name="connsiteX12825" fmla="*/ 1745609 w 7099876"/>
              <a:gd name="connsiteY12825" fmla="*/ 6225931 h 6802432"/>
              <a:gd name="connsiteX12826" fmla="*/ 1748122 w 7099876"/>
              <a:gd name="connsiteY12826" fmla="*/ 6214755 h 6802432"/>
              <a:gd name="connsiteX12827" fmla="*/ 1726260 w 7099876"/>
              <a:gd name="connsiteY12827" fmla="*/ 6229273 h 6802432"/>
              <a:gd name="connsiteX12828" fmla="*/ 1727621 w 7099876"/>
              <a:gd name="connsiteY12828" fmla="*/ 6244720 h 6802432"/>
              <a:gd name="connsiteX12829" fmla="*/ 1725937 w 7099876"/>
              <a:gd name="connsiteY12829" fmla="*/ 6243937 h 6802432"/>
              <a:gd name="connsiteX12830" fmla="*/ 1732002 w 7099876"/>
              <a:gd name="connsiteY12830" fmla="*/ 6251697 h 6802432"/>
              <a:gd name="connsiteX12831" fmla="*/ 1730826 w 7099876"/>
              <a:gd name="connsiteY12831" fmla="*/ 6253620 h 6802432"/>
              <a:gd name="connsiteX12832" fmla="*/ 1723423 w 7099876"/>
              <a:gd name="connsiteY12832" fmla="*/ 6255113 h 6802432"/>
              <a:gd name="connsiteX12833" fmla="*/ 1720563 w 7099876"/>
              <a:gd name="connsiteY12833" fmla="*/ 6256251 h 6802432"/>
              <a:gd name="connsiteX12834" fmla="*/ 1704097 w 7099876"/>
              <a:gd name="connsiteY12834" fmla="*/ 6283156 h 6802432"/>
              <a:gd name="connsiteX12835" fmla="*/ 1699046 w 7099876"/>
              <a:gd name="connsiteY12835" fmla="*/ 6280806 h 6802432"/>
              <a:gd name="connsiteX12836" fmla="*/ 1702251 w 7099876"/>
              <a:gd name="connsiteY12836" fmla="*/ 6289705 h 6802432"/>
              <a:gd name="connsiteX12837" fmla="*/ 1691319 w 7099876"/>
              <a:gd name="connsiteY12837" fmla="*/ 6296963 h 6802432"/>
              <a:gd name="connsiteX12838" fmla="*/ 1695193 w 7099876"/>
              <a:gd name="connsiteY12838" fmla="*/ 6301236 h 6802432"/>
              <a:gd name="connsiteX12839" fmla="*/ 1690490 w 7099876"/>
              <a:gd name="connsiteY12839" fmla="*/ 6308922 h 6802432"/>
              <a:gd name="connsiteX12840" fmla="*/ 1692173 w 7099876"/>
              <a:gd name="connsiteY12840" fmla="*/ 6309706 h 6802432"/>
              <a:gd name="connsiteX12841" fmla="*/ 1692680 w 7099876"/>
              <a:gd name="connsiteY12841" fmla="*/ 6312411 h 6802432"/>
              <a:gd name="connsiteX12842" fmla="*/ 1682417 w 7099876"/>
              <a:gd name="connsiteY12842" fmla="*/ 6315042 h 6802432"/>
              <a:gd name="connsiteX12843" fmla="*/ 1678036 w 7099876"/>
              <a:gd name="connsiteY12843" fmla="*/ 6308066 h 6802432"/>
              <a:gd name="connsiteX12844" fmla="*/ 1675338 w 7099876"/>
              <a:gd name="connsiteY12844" fmla="*/ 6301872 h 6802432"/>
              <a:gd name="connsiteX12845" fmla="*/ 1673655 w 7099876"/>
              <a:gd name="connsiteY12845" fmla="*/ 6301089 h 6802432"/>
              <a:gd name="connsiteX12846" fmla="*/ 1677689 w 7099876"/>
              <a:gd name="connsiteY12846" fmla="*/ 6298029 h 6802432"/>
              <a:gd name="connsiteX12847" fmla="*/ 1676006 w 7099876"/>
              <a:gd name="connsiteY12847" fmla="*/ 6297245 h 6802432"/>
              <a:gd name="connsiteX12848" fmla="*/ 1677183 w 7099876"/>
              <a:gd name="connsiteY12848" fmla="*/ 6295323 h 6802432"/>
              <a:gd name="connsiteX12849" fmla="*/ 1678520 w 7099876"/>
              <a:gd name="connsiteY12849" fmla="*/ 6286069 h 6802432"/>
              <a:gd name="connsiteX12850" fmla="*/ 1681380 w 7099876"/>
              <a:gd name="connsiteY12850" fmla="*/ 6284931 h 6802432"/>
              <a:gd name="connsiteX12851" fmla="*/ 1679696 w 7099876"/>
              <a:gd name="connsiteY12851" fmla="*/ 6284148 h 6802432"/>
              <a:gd name="connsiteX12852" fmla="*/ 1692473 w 7099876"/>
              <a:gd name="connsiteY12852" fmla="*/ 6270340 h 6802432"/>
              <a:gd name="connsiteX12853" fmla="*/ 1681196 w 7099876"/>
              <a:gd name="connsiteY12853" fmla="*/ 6267563 h 6802432"/>
              <a:gd name="connsiteX12854" fmla="*/ 1695817 w 7099876"/>
              <a:gd name="connsiteY12854" fmla="*/ 6247206 h 6802432"/>
              <a:gd name="connsiteX12855" fmla="*/ 1692450 w 7099876"/>
              <a:gd name="connsiteY12855" fmla="*/ 6245639 h 6802432"/>
              <a:gd name="connsiteX12856" fmla="*/ 1690767 w 7099876"/>
              <a:gd name="connsiteY12856" fmla="*/ 6244855 h 6802432"/>
              <a:gd name="connsiteX12857" fmla="*/ 1693626 w 7099876"/>
              <a:gd name="connsiteY12857" fmla="*/ 6243717 h 6802432"/>
              <a:gd name="connsiteX12858" fmla="*/ 1695309 w 7099876"/>
              <a:gd name="connsiteY12858" fmla="*/ 6244501 h 6802432"/>
              <a:gd name="connsiteX12859" fmla="*/ 1697318 w 7099876"/>
              <a:gd name="connsiteY12859" fmla="*/ 6230621 h 6802432"/>
              <a:gd name="connsiteX12860" fmla="*/ 1707580 w 7099876"/>
              <a:gd name="connsiteY12860" fmla="*/ 6227988 h 6802432"/>
              <a:gd name="connsiteX12861" fmla="*/ 1709931 w 7099876"/>
              <a:gd name="connsiteY12861" fmla="*/ 6224145 h 6802432"/>
              <a:gd name="connsiteX12862" fmla="*/ 1704374 w 7099876"/>
              <a:gd name="connsiteY12862" fmla="*/ 6219090 h 6802432"/>
              <a:gd name="connsiteX12863" fmla="*/ 1716482 w 7099876"/>
              <a:gd name="connsiteY12863" fmla="*/ 6209910 h 6802432"/>
              <a:gd name="connsiteX12864" fmla="*/ 1705713 w 7099876"/>
              <a:gd name="connsiteY12864" fmla="*/ 6209835 h 6802432"/>
              <a:gd name="connsiteX12865" fmla="*/ 1702506 w 7099876"/>
              <a:gd name="connsiteY12865" fmla="*/ 6200937 h 6802432"/>
              <a:gd name="connsiteX12866" fmla="*/ 1714776 w 7099876"/>
              <a:gd name="connsiteY12866" fmla="*/ 6184424 h 6802432"/>
              <a:gd name="connsiteX12867" fmla="*/ 1716460 w 7099876"/>
              <a:gd name="connsiteY12867" fmla="*/ 6185208 h 6802432"/>
              <a:gd name="connsiteX12868" fmla="*/ 1713761 w 7099876"/>
              <a:gd name="connsiteY12868" fmla="*/ 6179015 h 6802432"/>
              <a:gd name="connsiteX12869" fmla="*/ 1708549 w 7099876"/>
              <a:gd name="connsiteY12869" fmla="*/ 6183995 h 6802432"/>
              <a:gd name="connsiteX12870" fmla="*/ 1703336 w 7099876"/>
              <a:gd name="connsiteY12870" fmla="*/ 6188978 h 6802432"/>
              <a:gd name="connsiteX12871" fmla="*/ 1700476 w 7099876"/>
              <a:gd name="connsiteY12871" fmla="*/ 6190115 h 6802432"/>
              <a:gd name="connsiteX12872" fmla="*/ 1699969 w 7099876"/>
              <a:gd name="connsiteY12872" fmla="*/ 6187411 h 6802432"/>
              <a:gd name="connsiteX12873" fmla="*/ 1705182 w 7099876"/>
              <a:gd name="connsiteY12873" fmla="*/ 6182430 h 6802432"/>
              <a:gd name="connsiteX12874" fmla="*/ 1711570 w 7099876"/>
              <a:gd name="connsiteY12874" fmla="*/ 6175526 h 6802432"/>
              <a:gd name="connsiteX12875" fmla="*/ 1713922 w 7099876"/>
              <a:gd name="connsiteY12875" fmla="*/ 6171683 h 6802432"/>
              <a:gd name="connsiteX12876" fmla="*/ 1711731 w 7099876"/>
              <a:gd name="connsiteY12876" fmla="*/ 6168193 h 6802432"/>
              <a:gd name="connsiteX12877" fmla="*/ 1714083 w 7099876"/>
              <a:gd name="connsiteY12877" fmla="*/ 6164350 h 6802432"/>
              <a:gd name="connsiteX12878" fmla="*/ 1720979 w 7099876"/>
              <a:gd name="connsiteY12878" fmla="*/ 6160151 h 6802432"/>
              <a:gd name="connsiteX12879" fmla="*/ 1719296 w 7099876"/>
              <a:gd name="connsiteY12879" fmla="*/ 6159368 h 6802432"/>
              <a:gd name="connsiteX12880" fmla="*/ 1725523 w 7099876"/>
              <a:gd name="connsiteY12880" fmla="*/ 6159797 h 6802432"/>
              <a:gd name="connsiteX12881" fmla="*/ 1720633 w 7099876"/>
              <a:gd name="connsiteY12881" fmla="*/ 6150115 h 6802432"/>
              <a:gd name="connsiteX12882" fmla="*/ 1707004 w 7099876"/>
              <a:gd name="connsiteY12882" fmla="*/ 6151179 h 6802432"/>
              <a:gd name="connsiteX12883" fmla="*/ 1695912 w 7099876"/>
              <a:gd name="connsiteY12883" fmla="*/ 6165770 h 6802432"/>
              <a:gd name="connsiteX12884" fmla="*/ 1684312 w 7099876"/>
              <a:gd name="connsiteY12884" fmla="*/ 6177656 h 6802432"/>
              <a:gd name="connsiteX12885" fmla="*/ 1683135 w 7099876"/>
              <a:gd name="connsiteY12885" fmla="*/ 6179578 h 6802432"/>
              <a:gd name="connsiteX12886" fmla="*/ 1675224 w 7099876"/>
              <a:gd name="connsiteY12886" fmla="*/ 6178367 h 6802432"/>
              <a:gd name="connsiteX12887" fmla="*/ 1670682 w 7099876"/>
              <a:gd name="connsiteY12887" fmla="*/ 6178722 h 6802432"/>
              <a:gd name="connsiteX12888" fmla="*/ 1666139 w 7099876"/>
              <a:gd name="connsiteY12888" fmla="*/ 6179077 h 6802432"/>
              <a:gd name="connsiteX12889" fmla="*/ 1663947 w 7099876"/>
              <a:gd name="connsiteY12889" fmla="*/ 6175589 h 6802432"/>
              <a:gd name="connsiteX12890" fmla="*/ 1677070 w 7099876"/>
              <a:gd name="connsiteY12890" fmla="*/ 6171818 h 6802432"/>
              <a:gd name="connsiteX12891" fmla="*/ 1680436 w 7099876"/>
              <a:gd name="connsiteY12891" fmla="*/ 6173384 h 6802432"/>
              <a:gd name="connsiteX12892" fmla="*/ 1689176 w 7099876"/>
              <a:gd name="connsiteY12892" fmla="*/ 6162637 h 6802432"/>
              <a:gd name="connsiteX12893" fmla="*/ 1703130 w 7099876"/>
              <a:gd name="connsiteY12893" fmla="*/ 6146907 h 6802432"/>
              <a:gd name="connsiteX12894" fmla="*/ 1701447 w 7099876"/>
              <a:gd name="connsiteY12894" fmla="*/ 6146124 h 6802432"/>
              <a:gd name="connsiteX12895" fmla="*/ 1702623 w 7099876"/>
              <a:gd name="connsiteY12895" fmla="*/ 6144202 h 6802432"/>
              <a:gd name="connsiteX12896" fmla="*/ 1695218 w 7099876"/>
              <a:gd name="connsiteY12896" fmla="*/ 6145696 h 6802432"/>
              <a:gd name="connsiteX12897" fmla="*/ 1693535 w 7099876"/>
              <a:gd name="connsiteY12897" fmla="*/ 6144912 h 6802432"/>
              <a:gd name="connsiteX12898" fmla="*/ 1685118 w 7099876"/>
              <a:gd name="connsiteY12898" fmla="*/ 6140997 h 6802432"/>
              <a:gd name="connsiteX12899" fmla="*/ 1683942 w 7099876"/>
              <a:gd name="connsiteY12899" fmla="*/ 6142917 h 6802432"/>
              <a:gd name="connsiteX12900" fmla="*/ 1679907 w 7099876"/>
              <a:gd name="connsiteY12900" fmla="*/ 6145977 h 6802432"/>
              <a:gd name="connsiteX12901" fmla="*/ 1673681 w 7099876"/>
              <a:gd name="connsiteY12901" fmla="*/ 6145550 h 6802432"/>
              <a:gd name="connsiteX12902" fmla="*/ 1673172 w 7099876"/>
              <a:gd name="connsiteY12902" fmla="*/ 6142844 h 6802432"/>
              <a:gd name="connsiteX12903" fmla="*/ 1674349 w 7099876"/>
              <a:gd name="connsiteY12903" fmla="*/ 6140924 h 6802432"/>
              <a:gd name="connsiteX12904" fmla="*/ 1676701 w 7099876"/>
              <a:gd name="connsiteY12904" fmla="*/ 6137079 h 6802432"/>
              <a:gd name="connsiteX12905" fmla="*/ 1680737 w 7099876"/>
              <a:gd name="connsiteY12905" fmla="*/ 6134020 h 6802432"/>
              <a:gd name="connsiteX12906" fmla="*/ 1679053 w 7099876"/>
              <a:gd name="connsiteY12906" fmla="*/ 6133235 h 6802432"/>
              <a:gd name="connsiteX12907" fmla="*/ 1675179 w 7099876"/>
              <a:gd name="connsiteY12907" fmla="*/ 6128964 h 6802432"/>
              <a:gd name="connsiteX12908" fmla="*/ 1674004 w 7099876"/>
              <a:gd name="connsiteY12908" fmla="*/ 6130885 h 6802432"/>
              <a:gd name="connsiteX12909" fmla="*/ 1672827 w 7099876"/>
              <a:gd name="connsiteY12909" fmla="*/ 6132807 h 6802432"/>
              <a:gd name="connsiteX12910" fmla="*/ 1661041 w 7099876"/>
              <a:gd name="connsiteY12910" fmla="*/ 6127324 h 6802432"/>
              <a:gd name="connsiteX12911" fmla="*/ 1659358 w 7099876"/>
              <a:gd name="connsiteY12911" fmla="*/ 6126540 h 6802432"/>
              <a:gd name="connsiteX12912" fmla="*/ 1657006 w 7099876"/>
              <a:gd name="connsiteY12912" fmla="*/ 6130385 h 6802432"/>
              <a:gd name="connsiteX12913" fmla="*/ 1657514 w 7099876"/>
              <a:gd name="connsiteY12913" fmla="*/ 6133089 h 6802432"/>
              <a:gd name="connsiteX12914" fmla="*/ 1651794 w 7099876"/>
              <a:gd name="connsiteY12914" fmla="*/ 6135366 h 6802432"/>
              <a:gd name="connsiteX12915" fmla="*/ 1650779 w 7099876"/>
              <a:gd name="connsiteY12915" fmla="*/ 6129956 h 6802432"/>
              <a:gd name="connsiteX12916" fmla="*/ 1650272 w 7099876"/>
              <a:gd name="connsiteY12916" fmla="*/ 6127251 h 6802432"/>
              <a:gd name="connsiteX12917" fmla="*/ 1652624 w 7099876"/>
              <a:gd name="connsiteY12917" fmla="*/ 6123407 h 6802432"/>
              <a:gd name="connsiteX12918" fmla="*/ 1653801 w 7099876"/>
              <a:gd name="connsiteY12918" fmla="*/ 6121486 h 6802432"/>
              <a:gd name="connsiteX12919" fmla="*/ 1650433 w 7099876"/>
              <a:gd name="connsiteY12919" fmla="*/ 6119918 h 6802432"/>
              <a:gd name="connsiteX12920" fmla="*/ 1640332 w 7099876"/>
              <a:gd name="connsiteY12920" fmla="*/ 6115218 h 6802432"/>
              <a:gd name="connsiteX12921" fmla="*/ 1636296 w 7099876"/>
              <a:gd name="connsiteY12921" fmla="*/ 6118280 h 6802432"/>
              <a:gd name="connsiteX12922" fmla="*/ 1635121 w 7099876"/>
              <a:gd name="connsiteY12922" fmla="*/ 6120201 h 6802432"/>
              <a:gd name="connsiteX12923" fmla="*/ 1630576 w 7099876"/>
              <a:gd name="connsiteY12923" fmla="*/ 6120555 h 6802432"/>
              <a:gd name="connsiteX12924" fmla="*/ 1627210 w 7099876"/>
              <a:gd name="connsiteY12924" fmla="*/ 6118989 h 6802432"/>
              <a:gd name="connsiteX12925" fmla="*/ 1628387 w 7099876"/>
              <a:gd name="connsiteY12925" fmla="*/ 6117068 h 6802432"/>
              <a:gd name="connsiteX12926" fmla="*/ 1632929 w 7099876"/>
              <a:gd name="connsiteY12926" fmla="*/ 6116712 h 6802432"/>
              <a:gd name="connsiteX12927" fmla="*/ 1635282 w 7099876"/>
              <a:gd name="connsiteY12927" fmla="*/ 6112869 h 6802432"/>
              <a:gd name="connsiteX12928" fmla="*/ 1636621 w 7099876"/>
              <a:gd name="connsiteY12928" fmla="*/ 6103614 h 6802432"/>
              <a:gd name="connsiteX12929" fmla="*/ 1637796 w 7099876"/>
              <a:gd name="connsiteY12929" fmla="*/ 6101693 h 6802432"/>
              <a:gd name="connsiteX12930" fmla="*/ 1640148 w 7099876"/>
              <a:gd name="connsiteY12930" fmla="*/ 6097850 h 6802432"/>
              <a:gd name="connsiteX12931" fmla="*/ 1644691 w 7099876"/>
              <a:gd name="connsiteY12931" fmla="*/ 6097495 h 6802432"/>
              <a:gd name="connsiteX12932" fmla="*/ 1646883 w 7099876"/>
              <a:gd name="connsiteY12932" fmla="*/ 6100983 h 6802432"/>
              <a:gd name="connsiteX12933" fmla="*/ 1644529 w 7099876"/>
              <a:gd name="connsiteY12933" fmla="*/ 6104826 h 6802432"/>
              <a:gd name="connsiteX12934" fmla="*/ 1642685 w 7099876"/>
              <a:gd name="connsiteY12934" fmla="*/ 6111375 h 6802432"/>
              <a:gd name="connsiteX12935" fmla="*/ 1641508 w 7099876"/>
              <a:gd name="connsiteY12935" fmla="*/ 6113297 h 6802432"/>
              <a:gd name="connsiteX12936" fmla="*/ 1651609 w 7099876"/>
              <a:gd name="connsiteY12936" fmla="*/ 6117996 h 6802432"/>
              <a:gd name="connsiteX12937" fmla="*/ 1656661 w 7099876"/>
              <a:gd name="connsiteY12937" fmla="*/ 6120348 h 6802432"/>
              <a:gd name="connsiteX12938" fmla="*/ 1656152 w 7099876"/>
              <a:gd name="connsiteY12938" fmla="*/ 6117642 h 6802432"/>
              <a:gd name="connsiteX12939" fmla="*/ 1658505 w 7099876"/>
              <a:gd name="connsiteY12939" fmla="*/ 6113798 h 6802432"/>
              <a:gd name="connsiteX12940" fmla="*/ 1660189 w 7099876"/>
              <a:gd name="connsiteY12940" fmla="*/ 6114582 h 6802432"/>
              <a:gd name="connsiteX12941" fmla="*/ 1659175 w 7099876"/>
              <a:gd name="connsiteY12941" fmla="*/ 6109171 h 6802432"/>
              <a:gd name="connsiteX12942" fmla="*/ 1660350 w 7099876"/>
              <a:gd name="connsiteY12942" fmla="*/ 6107250 h 6802432"/>
              <a:gd name="connsiteX12943" fmla="*/ 1663718 w 7099876"/>
              <a:gd name="connsiteY12943" fmla="*/ 6108816 h 6802432"/>
              <a:gd name="connsiteX12944" fmla="*/ 1663555 w 7099876"/>
              <a:gd name="connsiteY12944" fmla="*/ 6116149 h 6802432"/>
              <a:gd name="connsiteX12945" fmla="*/ 1665585 w 7099876"/>
              <a:gd name="connsiteY12945" fmla="*/ 6126970 h 6802432"/>
              <a:gd name="connsiteX12946" fmla="*/ 1670635 w 7099876"/>
              <a:gd name="connsiteY12946" fmla="*/ 6129319 h 6802432"/>
              <a:gd name="connsiteX12947" fmla="*/ 1675848 w 7099876"/>
              <a:gd name="connsiteY12947" fmla="*/ 6124337 h 6802432"/>
              <a:gd name="connsiteX12948" fmla="*/ 1672481 w 7099876"/>
              <a:gd name="connsiteY12948" fmla="*/ 6122770 h 6802432"/>
              <a:gd name="connsiteX12949" fmla="*/ 1670451 w 7099876"/>
              <a:gd name="connsiteY12949" fmla="*/ 6111950 h 6802432"/>
              <a:gd name="connsiteX12950" fmla="*/ 1672134 w 7099876"/>
              <a:gd name="connsiteY12950" fmla="*/ 6112733 h 6802432"/>
              <a:gd name="connsiteX12951" fmla="*/ 1667755 w 7099876"/>
              <a:gd name="connsiteY12951" fmla="*/ 6105757 h 6802432"/>
              <a:gd name="connsiteX12952" fmla="*/ 1668929 w 7099876"/>
              <a:gd name="connsiteY12952" fmla="*/ 6103834 h 6802432"/>
              <a:gd name="connsiteX12953" fmla="*/ 1670612 w 7099876"/>
              <a:gd name="connsiteY12953" fmla="*/ 6104618 h 6802432"/>
              <a:gd name="connsiteX12954" fmla="*/ 1676679 w 7099876"/>
              <a:gd name="connsiteY12954" fmla="*/ 6112379 h 6802432"/>
              <a:gd name="connsiteX12955" fmla="*/ 1681729 w 7099876"/>
              <a:gd name="connsiteY12955" fmla="*/ 6114728 h 6802432"/>
              <a:gd name="connsiteX12956" fmla="*/ 1686941 w 7099876"/>
              <a:gd name="connsiteY12956" fmla="*/ 6109746 h 6802432"/>
              <a:gd name="connsiteX12957" fmla="*/ 1696881 w 7099876"/>
              <a:gd name="connsiteY12957" fmla="*/ 6121779 h 6802432"/>
              <a:gd name="connsiteX12958" fmla="*/ 1688807 w 7099876"/>
              <a:gd name="connsiteY12958" fmla="*/ 6127898 h 6802432"/>
              <a:gd name="connsiteX12959" fmla="*/ 1690492 w 7099876"/>
              <a:gd name="connsiteY12959" fmla="*/ 6128682 h 6802432"/>
              <a:gd name="connsiteX12960" fmla="*/ 1695035 w 7099876"/>
              <a:gd name="connsiteY12960" fmla="*/ 6128327 h 6802432"/>
              <a:gd name="connsiteX12961" fmla="*/ 1700570 w 7099876"/>
              <a:gd name="connsiteY12961" fmla="*/ 6108681 h 6802432"/>
              <a:gd name="connsiteX12962" fmla="*/ 1705621 w 7099876"/>
              <a:gd name="connsiteY12962" fmla="*/ 6111031 h 6802432"/>
              <a:gd name="connsiteX12963" fmla="*/ 1697873 w 7099876"/>
              <a:gd name="connsiteY12963" fmla="*/ 6102487 h 6802432"/>
              <a:gd name="connsiteX12964" fmla="*/ 1718906 w 7099876"/>
              <a:gd name="connsiteY12964" fmla="*/ 6099928 h 6802432"/>
              <a:gd name="connsiteX12965" fmla="*/ 1719390 w 7099876"/>
              <a:gd name="connsiteY12965" fmla="*/ 6077932 h 6802432"/>
              <a:gd name="connsiteX12966" fmla="*/ 1714177 w 7099876"/>
              <a:gd name="connsiteY12966" fmla="*/ 6082915 h 6802432"/>
              <a:gd name="connsiteX12967" fmla="*/ 1734011 w 7099876"/>
              <a:gd name="connsiteY12967" fmla="*/ 6057577 h 6802432"/>
              <a:gd name="connsiteX12968" fmla="*/ 1730645 w 7099876"/>
              <a:gd name="connsiteY12968" fmla="*/ 6056010 h 6802432"/>
              <a:gd name="connsiteX12969" fmla="*/ 1720889 w 7099876"/>
              <a:gd name="connsiteY12969" fmla="*/ 6061346 h 6802432"/>
              <a:gd name="connsiteX12970" fmla="*/ 1718029 w 7099876"/>
              <a:gd name="connsiteY12970" fmla="*/ 6062486 h 6802432"/>
              <a:gd name="connsiteX12971" fmla="*/ 1717523 w 7099876"/>
              <a:gd name="connsiteY12971" fmla="*/ 6059780 h 6802432"/>
              <a:gd name="connsiteX12972" fmla="*/ 1728454 w 7099876"/>
              <a:gd name="connsiteY12972" fmla="*/ 6052521 h 6802432"/>
              <a:gd name="connsiteX12973" fmla="*/ 1729628 w 7099876"/>
              <a:gd name="connsiteY12973" fmla="*/ 6050599 h 6802432"/>
              <a:gd name="connsiteX12974" fmla="*/ 1730805 w 7099876"/>
              <a:gd name="connsiteY12974" fmla="*/ 6048677 h 6802432"/>
              <a:gd name="connsiteX12975" fmla="*/ 1728615 w 7099876"/>
              <a:gd name="connsiteY12975" fmla="*/ 6045189 h 6802432"/>
              <a:gd name="connsiteX12976" fmla="*/ 1727601 w 7099876"/>
              <a:gd name="connsiteY12976" fmla="*/ 6039779 h 6802432"/>
              <a:gd name="connsiteX12977" fmla="*/ 1726425 w 7099876"/>
              <a:gd name="connsiteY12977" fmla="*/ 6041700 h 6802432"/>
              <a:gd name="connsiteX12978" fmla="*/ 1716668 w 7099876"/>
              <a:gd name="connsiteY12978" fmla="*/ 6047039 h 6802432"/>
              <a:gd name="connsiteX12979" fmla="*/ 1711963 w 7099876"/>
              <a:gd name="connsiteY12979" fmla="*/ 6054725 h 6802432"/>
              <a:gd name="connsiteX12980" fmla="*/ 1702371 w 7099876"/>
              <a:gd name="connsiteY12980" fmla="*/ 6052730 h 6802432"/>
              <a:gd name="connsiteX12981" fmla="*/ 1702878 w 7099876"/>
              <a:gd name="connsiteY12981" fmla="*/ 6055435 h 6802432"/>
              <a:gd name="connsiteX12982" fmla="*/ 1700018 w 7099876"/>
              <a:gd name="connsiteY12982" fmla="*/ 6056573 h 6802432"/>
              <a:gd name="connsiteX12983" fmla="*/ 1701033 w 7099876"/>
              <a:gd name="connsiteY12983" fmla="*/ 6061985 h 6802432"/>
              <a:gd name="connsiteX12984" fmla="*/ 1690262 w 7099876"/>
              <a:gd name="connsiteY12984" fmla="*/ 6061911 h 6802432"/>
              <a:gd name="connsiteX12985" fmla="*/ 1694967 w 7099876"/>
              <a:gd name="connsiteY12985" fmla="*/ 6054224 h 6802432"/>
              <a:gd name="connsiteX12986" fmla="*/ 1695474 w 7099876"/>
              <a:gd name="connsiteY12986" fmla="*/ 6056929 h 6802432"/>
              <a:gd name="connsiteX12987" fmla="*/ 1699510 w 7099876"/>
              <a:gd name="connsiteY12987" fmla="*/ 6053869 h 6802432"/>
              <a:gd name="connsiteX12988" fmla="*/ 1697319 w 7099876"/>
              <a:gd name="connsiteY12988" fmla="*/ 6050379 h 6802432"/>
              <a:gd name="connsiteX12989" fmla="*/ 1694460 w 7099876"/>
              <a:gd name="connsiteY12989" fmla="*/ 6051518 h 6802432"/>
              <a:gd name="connsiteX12990" fmla="*/ 1689916 w 7099876"/>
              <a:gd name="connsiteY12990" fmla="*/ 6051873 h 6802432"/>
              <a:gd name="connsiteX12991" fmla="*/ 1682514 w 7099876"/>
              <a:gd name="connsiteY12991" fmla="*/ 6053366 h 6802432"/>
              <a:gd name="connsiteX12992" fmla="*/ 1674765 w 7099876"/>
              <a:gd name="connsiteY12992" fmla="*/ 6044823 h 6802432"/>
              <a:gd name="connsiteX12993" fmla="*/ 1675942 w 7099876"/>
              <a:gd name="connsiteY12993" fmla="*/ 6042902 h 6802432"/>
              <a:gd name="connsiteX12994" fmla="*/ 1675435 w 7099876"/>
              <a:gd name="connsiteY12994" fmla="*/ 6040196 h 6802432"/>
              <a:gd name="connsiteX12995" fmla="*/ 1669207 w 7099876"/>
              <a:gd name="connsiteY12995" fmla="*/ 6039768 h 6802432"/>
              <a:gd name="connsiteX12996" fmla="*/ 1667017 w 7099876"/>
              <a:gd name="connsiteY12996" fmla="*/ 6036280 h 6802432"/>
              <a:gd name="connsiteX12997" fmla="*/ 1669876 w 7099876"/>
              <a:gd name="connsiteY12997" fmla="*/ 6035141 h 6802432"/>
              <a:gd name="connsiteX12998" fmla="*/ 1676103 w 7099876"/>
              <a:gd name="connsiteY12998" fmla="*/ 6035569 h 6802432"/>
              <a:gd name="connsiteX12999" fmla="*/ 1678455 w 7099876"/>
              <a:gd name="connsiteY12999" fmla="*/ 6031725 h 6802432"/>
              <a:gd name="connsiteX13000" fmla="*/ 1685351 w 7099876"/>
              <a:gd name="connsiteY13000" fmla="*/ 6027528 h 6802432"/>
              <a:gd name="connsiteX13001" fmla="*/ 1699649 w 7099876"/>
              <a:gd name="connsiteY13001" fmla="*/ 6021835 h 6802432"/>
              <a:gd name="connsiteX13002" fmla="*/ 1700825 w 7099876"/>
              <a:gd name="connsiteY13002" fmla="*/ 6019913 h 6802432"/>
              <a:gd name="connsiteX13003" fmla="*/ 1697459 w 7099876"/>
              <a:gd name="connsiteY13003" fmla="*/ 6018348 h 6802432"/>
              <a:gd name="connsiteX13004" fmla="*/ 1683321 w 7099876"/>
              <a:gd name="connsiteY13004" fmla="*/ 6016707 h 6802432"/>
              <a:gd name="connsiteX13005" fmla="*/ 1692223 w 7099876"/>
              <a:gd name="connsiteY13005" fmla="*/ 5998627 h 6802432"/>
              <a:gd name="connsiteX13006" fmla="*/ 1694921 w 7099876"/>
              <a:gd name="connsiteY13006" fmla="*/ 6004821 h 6802432"/>
              <a:gd name="connsiteX13007" fmla="*/ 1696604 w 7099876"/>
              <a:gd name="connsiteY13007" fmla="*/ 6005604 h 6802432"/>
              <a:gd name="connsiteX13008" fmla="*/ 1698958 w 7099876"/>
              <a:gd name="connsiteY13008" fmla="*/ 6001761 h 6802432"/>
              <a:gd name="connsiteX13009" fmla="*/ 1699627 w 7099876"/>
              <a:gd name="connsiteY13009" fmla="*/ 5997133 h 6802432"/>
              <a:gd name="connsiteX13010" fmla="*/ 1703662 w 7099876"/>
              <a:gd name="connsiteY13010" fmla="*/ 5994074 h 6802432"/>
              <a:gd name="connsiteX13011" fmla="*/ 1697089 w 7099876"/>
              <a:gd name="connsiteY13011" fmla="*/ 5983608 h 6802432"/>
              <a:gd name="connsiteX13012" fmla="*/ 1709199 w 7099876"/>
              <a:gd name="connsiteY13012" fmla="*/ 5974429 h 6802432"/>
              <a:gd name="connsiteX13013" fmla="*/ 1702970 w 7099876"/>
              <a:gd name="connsiteY13013" fmla="*/ 5973999 h 6802432"/>
              <a:gd name="connsiteX13014" fmla="*/ 1701287 w 7099876"/>
              <a:gd name="connsiteY13014" fmla="*/ 5973216 h 6802432"/>
              <a:gd name="connsiteX13015" fmla="*/ 1694899 w 7099876"/>
              <a:gd name="connsiteY13015" fmla="*/ 5980120 h 6802432"/>
              <a:gd name="connsiteX13016" fmla="*/ 1690864 w 7099876"/>
              <a:gd name="connsiteY13016" fmla="*/ 5983180 h 6802432"/>
              <a:gd name="connsiteX13017" fmla="*/ 1689687 w 7099876"/>
              <a:gd name="connsiteY13017" fmla="*/ 5985102 h 6802432"/>
              <a:gd name="connsiteX13018" fmla="*/ 1693055 w 7099876"/>
              <a:gd name="connsiteY13018" fmla="*/ 5986668 h 6802432"/>
              <a:gd name="connsiteX13019" fmla="*/ 1694738 w 7099876"/>
              <a:gd name="connsiteY13019" fmla="*/ 5987452 h 6802432"/>
              <a:gd name="connsiteX13020" fmla="*/ 1693561 w 7099876"/>
              <a:gd name="connsiteY13020" fmla="*/ 5989374 h 6802432"/>
              <a:gd name="connsiteX13021" fmla="*/ 1691878 w 7099876"/>
              <a:gd name="connsiteY13021" fmla="*/ 5988590 h 6802432"/>
              <a:gd name="connsiteX13022" fmla="*/ 1696260 w 7099876"/>
              <a:gd name="connsiteY13022" fmla="*/ 5995568 h 6802432"/>
              <a:gd name="connsiteX13023" fmla="*/ 1675571 w 7099876"/>
              <a:gd name="connsiteY13023" fmla="*/ 6008163 h 6802432"/>
              <a:gd name="connsiteX13024" fmla="*/ 1673360 w 7099876"/>
              <a:gd name="connsiteY13024" fmla="*/ 5979974 h 6802432"/>
              <a:gd name="connsiteX13025" fmla="*/ 1670500 w 7099876"/>
              <a:gd name="connsiteY13025" fmla="*/ 5981112 h 6802432"/>
              <a:gd name="connsiteX13026" fmla="*/ 1667132 w 7099876"/>
              <a:gd name="connsiteY13026" fmla="*/ 5979545 h 6802432"/>
              <a:gd name="connsiteX13027" fmla="*/ 1668308 w 7099876"/>
              <a:gd name="connsiteY13027" fmla="*/ 5977624 h 6802432"/>
              <a:gd name="connsiteX13028" fmla="*/ 1675712 w 7099876"/>
              <a:gd name="connsiteY13028" fmla="*/ 5976130 h 6802432"/>
              <a:gd name="connsiteX13029" fmla="*/ 1674029 w 7099876"/>
              <a:gd name="connsiteY13029" fmla="*/ 5975346 h 6802432"/>
              <a:gd name="connsiteX13030" fmla="*/ 1683114 w 7099876"/>
              <a:gd name="connsiteY13030" fmla="*/ 5974636 h 6802432"/>
              <a:gd name="connsiteX13031" fmla="*/ 1685974 w 7099876"/>
              <a:gd name="connsiteY13031" fmla="*/ 5973497 h 6802432"/>
              <a:gd name="connsiteX13032" fmla="*/ 1686136 w 7099876"/>
              <a:gd name="connsiteY13032" fmla="*/ 5966166 h 6802432"/>
              <a:gd name="connsiteX13033" fmla="*/ 1691003 w 7099876"/>
              <a:gd name="connsiteY13033" fmla="*/ 5951147 h 6802432"/>
              <a:gd name="connsiteX13034" fmla="*/ 1681915 w 7099876"/>
              <a:gd name="connsiteY13034" fmla="*/ 5951856 h 6802432"/>
              <a:gd name="connsiteX13035" fmla="*/ 1692178 w 7099876"/>
              <a:gd name="connsiteY13035" fmla="*/ 5949226 h 6802432"/>
              <a:gd name="connsiteX13036" fmla="*/ 1703110 w 7099876"/>
              <a:gd name="connsiteY13036" fmla="*/ 5941966 h 6802432"/>
              <a:gd name="connsiteX13037" fmla="*/ 1708160 w 7099876"/>
              <a:gd name="connsiteY13037" fmla="*/ 5944316 h 6802432"/>
              <a:gd name="connsiteX13038" fmla="*/ 1704147 w 7099876"/>
              <a:gd name="connsiteY13038" fmla="*/ 5972078 h 6802432"/>
              <a:gd name="connsiteX13039" fmla="*/ 1708690 w 7099876"/>
              <a:gd name="connsiteY13039" fmla="*/ 5971722 h 6802432"/>
              <a:gd name="connsiteX13040" fmla="*/ 1715079 w 7099876"/>
              <a:gd name="connsiteY13040" fmla="*/ 5964818 h 6802432"/>
              <a:gd name="connsiteX13041" fmla="*/ 1742338 w 7099876"/>
              <a:gd name="connsiteY13041" fmla="*/ 5962688 h 6802432"/>
              <a:gd name="connsiteX13042" fmla="*/ 1750778 w 7099876"/>
              <a:gd name="connsiteY13042" fmla="*/ 5991307 h 6802432"/>
              <a:gd name="connsiteX13043" fmla="*/ 1754146 w 7099876"/>
              <a:gd name="connsiteY13043" fmla="*/ 5992874 h 6802432"/>
              <a:gd name="connsiteX13044" fmla="*/ 1757005 w 7099876"/>
              <a:gd name="connsiteY13044" fmla="*/ 5991734 h 6802432"/>
              <a:gd name="connsiteX13045" fmla="*/ 1759865 w 7099876"/>
              <a:gd name="connsiteY13045" fmla="*/ 5990596 h 6802432"/>
              <a:gd name="connsiteX13046" fmla="*/ 1768098 w 7099876"/>
              <a:gd name="connsiteY13046" fmla="*/ 5977144 h 6802432"/>
              <a:gd name="connsiteX13047" fmla="*/ 1769783 w 7099876"/>
              <a:gd name="connsiteY13047" fmla="*/ 5977927 h 6802432"/>
              <a:gd name="connsiteX13048" fmla="*/ 1773817 w 7099876"/>
              <a:gd name="connsiteY13048" fmla="*/ 5974866 h 6802432"/>
              <a:gd name="connsiteX13049" fmla="*/ 1778868 w 7099876"/>
              <a:gd name="connsiteY13049" fmla="*/ 5977216 h 6802432"/>
              <a:gd name="connsiteX13050" fmla="*/ 1779375 w 7099876"/>
              <a:gd name="connsiteY13050" fmla="*/ 5979922 h 6802432"/>
              <a:gd name="connsiteX13051" fmla="*/ 1784427 w 7099876"/>
              <a:gd name="connsiteY13051" fmla="*/ 5982272 h 6802432"/>
              <a:gd name="connsiteX13052" fmla="*/ 1790308 w 7099876"/>
              <a:gd name="connsiteY13052" fmla="*/ 5972663 h 6802432"/>
              <a:gd name="connsiteX13053" fmla="*/ 1764894 w 7099876"/>
              <a:gd name="connsiteY13053" fmla="*/ 5968246 h 6802432"/>
              <a:gd name="connsiteX13054" fmla="*/ 1766070 w 7099876"/>
              <a:gd name="connsiteY13054" fmla="*/ 5966323 h 6802432"/>
              <a:gd name="connsiteX13055" fmla="*/ 1737288 w 7099876"/>
              <a:gd name="connsiteY13055" fmla="*/ 5960338 h 6802432"/>
              <a:gd name="connsiteX13056" fmla="*/ 1731729 w 7099876"/>
              <a:gd name="connsiteY13056" fmla="*/ 5955283 h 6802432"/>
              <a:gd name="connsiteX13057" fmla="*/ 1738119 w 7099876"/>
              <a:gd name="connsiteY13057" fmla="*/ 5948380 h 6802432"/>
              <a:gd name="connsiteX13058" fmla="*/ 1722136 w 7099876"/>
              <a:gd name="connsiteY13058" fmla="*/ 5953289 h 6802432"/>
              <a:gd name="connsiteX13059" fmla="*/ 1731891 w 7099876"/>
              <a:gd name="connsiteY13059" fmla="*/ 5947951 h 6802432"/>
              <a:gd name="connsiteX13060" fmla="*/ 1726333 w 7099876"/>
              <a:gd name="connsiteY13060" fmla="*/ 5942895 h 6802432"/>
              <a:gd name="connsiteX13061" fmla="*/ 1731038 w 7099876"/>
              <a:gd name="connsiteY13061" fmla="*/ 5935208 h 6802432"/>
              <a:gd name="connsiteX13062" fmla="*/ 1733876 w 7099876"/>
              <a:gd name="connsiteY13062" fmla="*/ 5909369 h 6802432"/>
              <a:gd name="connsiteX13063" fmla="*/ 1719577 w 7099876"/>
              <a:gd name="connsiteY13063" fmla="*/ 5915061 h 6802432"/>
              <a:gd name="connsiteX13064" fmla="*/ 1723451 w 7099876"/>
              <a:gd name="connsiteY13064" fmla="*/ 5919333 h 6802432"/>
              <a:gd name="connsiteX13065" fmla="*/ 1703941 w 7099876"/>
              <a:gd name="connsiteY13065" fmla="*/ 5930008 h 6802432"/>
              <a:gd name="connsiteX13066" fmla="*/ 1686091 w 7099876"/>
              <a:gd name="connsiteY13066" fmla="*/ 5916764 h 6802432"/>
              <a:gd name="connsiteX13067" fmla="*/ 1697692 w 7099876"/>
              <a:gd name="connsiteY13067" fmla="*/ 5904877 h 6802432"/>
              <a:gd name="connsiteX13068" fmla="*/ 1710144 w 7099876"/>
              <a:gd name="connsiteY13068" fmla="*/ 5905735 h 6802432"/>
              <a:gd name="connsiteX13069" fmla="*/ 1726288 w 7099876"/>
              <a:gd name="connsiteY13069" fmla="*/ 5893494 h 6802432"/>
              <a:gd name="connsiteX13070" fmla="*/ 1726773 w 7099876"/>
              <a:gd name="connsiteY13070" fmla="*/ 5871498 h 6802432"/>
              <a:gd name="connsiteX13071" fmla="*/ 1714319 w 7099876"/>
              <a:gd name="connsiteY13071" fmla="*/ 5870641 h 6802432"/>
              <a:gd name="connsiteX13072" fmla="*/ 1712797 w 7099876"/>
              <a:gd name="connsiteY13072" fmla="*/ 5862526 h 6802432"/>
              <a:gd name="connsiteX13073" fmla="*/ 1734499 w 7099876"/>
              <a:gd name="connsiteY13073" fmla="*/ 5855341 h 6802432"/>
              <a:gd name="connsiteX13074" fmla="*/ 1732977 w 7099876"/>
              <a:gd name="connsiteY13074" fmla="*/ 5847224 h 6802432"/>
              <a:gd name="connsiteX13075" fmla="*/ 1722876 w 7099876"/>
              <a:gd name="connsiteY13075" fmla="*/ 5842524 h 6802432"/>
              <a:gd name="connsiteX13076" fmla="*/ 1730786 w 7099876"/>
              <a:gd name="connsiteY13076" fmla="*/ 5843736 h 6802432"/>
              <a:gd name="connsiteX13077" fmla="*/ 1725227 w 7099876"/>
              <a:gd name="connsiteY13077" fmla="*/ 5838681 h 6802432"/>
              <a:gd name="connsiteX13078" fmla="*/ 1757193 w 7099876"/>
              <a:gd name="connsiteY13078" fmla="*/ 5828864 h 6802432"/>
              <a:gd name="connsiteX13079" fmla="*/ 1755001 w 7099876"/>
              <a:gd name="connsiteY13079" fmla="*/ 5825375 h 6802432"/>
              <a:gd name="connsiteX13080" fmla="*/ 1754493 w 7099876"/>
              <a:gd name="connsiteY13080" fmla="*/ 5822670 h 6802432"/>
              <a:gd name="connsiteX13081" fmla="*/ 1757353 w 7099876"/>
              <a:gd name="connsiteY13081" fmla="*/ 5821532 h 6802432"/>
              <a:gd name="connsiteX13082" fmla="*/ 1758530 w 7099876"/>
              <a:gd name="connsiteY13082" fmla="*/ 5819610 h 6802432"/>
              <a:gd name="connsiteX13083" fmla="*/ 1754310 w 7099876"/>
              <a:gd name="connsiteY13083" fmla="*/ 5805301 h 6802432"/>
              <a:gd name="connsiteX13084" fmla="*/ 1752626 w 7099876"/>
              <a:gd name="connsiteY13084" fmla="*/ 5804516 h 6802432"/>
              <a:gd name="connsiteX13085" fmla="*/ 1751450 w 7099876"/>
              <a:gd name="connsiteY13085" fmla="*/ 5806439 h 6802432"/>
              <a:gd name="connsiteX13086" fmla="*/ 1746907 w 7099876"/>
              <a:gd name="connsiteY13086" fmla="*/ 5806794 h 6802432"/>
              <a:gd name="connsiteX13087" fmla="*/ 1746399 w 7099876"/>
              <a:gd name="connsiteY13087" fmla="*/ 5804088 h 6802432"/>
              <a:gd name="connsiteX13088" fmla="*/ 1747576 w 7099876"/>
              <a:gd name="connsiteY13088" fmla="*/ 5802167 h 6802432"/>
              <a:gd name="connsiteX13089" fmla="*/ 1747069 w 7099876"/>
              <a:gd name="connsiteY13089" fmla="*/ 5799463 h 6802432"/>
              <a:gd name="connsiteX13090" fmla="*/ 1744371 w 7099876"/>
              <a:gd name="connsiteY13090" fmla="*/ 5793269 h 6802432"/>
              <a:gd name="connsiteX13091" fmla="*/ 1743862 w 7099876"/>
              <a:gd name="connsiteY13091" fmla="*/ 5790564 h 6802432"/>
              <a:gd name="connsiteX13092" fmla="*/ 1746377 w 7099876"/>
              <a:gd name="connsiteY13092" fmla="*/ 5779387 h 6802432"/>
              <a:gd name="connsiteX13093" fmla="*/ 1748729 w 7099876"/>
              <a:gd name="connsiteY13093" fmla="*/ 5775545 h 6802432"/>
              <a:gd name="connsiteX13094" fmla="*/ 1751588 w 7099876"/>
              <a:gd name="connsiteY13094" fmla="*/ 5774405 h 6802432"/>
              <a:gd name="connsiteX13095" fmla="*/ 1747046 w 7099876"/>
              <a:gd name="connsiteY13095" fmla="*/ 5774760 h 6802432"/>
              <a:gd name="connsiteX13096" fmla="*/ 1727005 w 7099876"/>
              <a:gd name="connsiteY13096" fmla="*/ 5758029 h 6802432"/>
              <a:gd name="connsiteX13097" fmla="*/ 1722300 w 7099876"/>
              <a:gd name="connsiteY13097" fmla="*/ 5765716 h 6802432"/>
              <a:gd name="connsiteX13098" fmla="*/ 1731386 w 7099876"/>
              <a:gd name="connsiteY13098" fmla="*/ 5765005 h 6802432"/>
              <a:gd name="connsiteX13099" fmla="*/ 1718771 w 7099876"/>
              <a:gd name="connsiteY13099" fmla="*/ 5771482 h 6802432"/>
              <a:gd name="connsiteX13100" fmla="*/ 1702444 w 7099876"/>
              <a:gd name="connsiteY13100" fmla="*/ 5766352 h 6802432"/>
              <a:gd name="connsiteX13101" fmla="*/ 1704128 w 7099876"/>
              <a:gd name="connsiteY13101" fmla="*/ 5767136 h 6802432"/>
              <a:gd name="connsiteX13102" fmla="*/ 1699424 w 7099876"/>
              <a:gd name="connsiteY13102" fmla="*/ 5774823 h 6802432"/>
              <a:gd name="connsiteX13103" fmla="*/ 1697070 w 7099876"/>
              <a:gd name="connsiteY13103" fmla="*/ 5778667 h 6802432"/>
              <a:gd name="connsiteX13104" fmla="*/ 1702790 w 7099876"/>
              <a:gd name="connsiteY13104" fmla="*/ 5776390 h 6802432"/>
              <a:gd name="connsiteX13105" fmla="*/ 1704820 w 7099876"/>
              <a:gd name="connsiteY13105" fmla="*/ 5787210 h 6802432"/>
              <a:gd name="connsiteX13106" fmla="*/ 1720640 w 7099876"/>
              <a:gd name="connsiteY13106" fmla="*/ 5789633 h 6802432"/>
              <a:gd name="connsiteX13107" fmla="*/ 1700299 w 7099876"/>
              <a:gd name="connsiteY13107" fmla="*/ 5812267 h 6802432"/>
              <a:gd name="connsiteX13108" fmla="*/ 1692549 w 7099876"/>
              <a:gd name="connsiteY13108" fmla="*/ 5803723 h 6802432"/>
              <a:gd name="connsiteX13109" fmla="*/ 1697254 w 7099876"/>
              <a:gd name="connsiteY13109" fmla="*/ 5796037 h 6802432"/>
              <a:gd name="connsiteX13110" fmla="*/ 1678574 w 7099876"/>
              <a:gd name="connsiteY13110" fmla="*/ 5794751 h 6802432"/>
              <a:gd name="connsiteX13111" fmla="*/ 1679912 w 7099876"/>
              <a:gd name="connsiteY13111" fmla="*/ 5785498 h 6802432"/>
              <a:gd name="connsiteX13112" fmla="*/ 1678229 w 7099876"/>
              <a:gd name="connsiteY13112" fmla="*/ 5784714 h 6802432"/>
              <a:gd name="connsiteX13113" fmla="*/ 1673686 w 7099876"/>
              <a:gd name="connsiteY13113" fmla="*/ 5785069 h 6802432"/>
              <a:gd name="connsiteX13114" fmla="*/ 1672001 w 7099876"/>
              <a:gd name="connsiteY13114" fmla="*/ 5784285 h 6802432"/>
              <a:gd name="connsiteX13115" fmla="*/ 1667412 w 7099876"/>
              <a:gd name="connsiteY13115" fmla="*/ 5780299 h 6802432"/>
              <a:gd name="connsiteX13116" fmla="*/ 1667281 w 7099876"/>
              <a:gd name="connsiteY13116" fmla="*/ 5777798 h 6802432"/>
              <a:gd name="connsiteX13117" fmla="*/ 1662316 w 7099876"/>
              <a:gd name="connsiteY13117" fmla="*/ 5779454 h 6802432"/>
              <a:gd name="connsiteX13118" fmla="*/ 1613069 w 7099876"/>
              <a:gd name="connsiteY13118" fmla="*/ 5834756 h 6802432"/>
              <a:gd name="connsiteX13119" fmla="*/ 1611256 w 7099876"/>
              <a:gd name="connsiteY13119" fmla="*/ 5836333 h 6802432"/>
              <a:gd name="connsiteX13120" fmla="*/ 1614045 w 7099876"/>
              <a:gd name="connsiteY13120" fmla="*/ 5836475 h 6802432"/>
              <a:gd name="connsiteX13121" fmla="*/ 1608076 w 7099876"/>
              <a:gd name="connsiteY13121" fmla="*/ 5839094 h 6802432"/>
              <a:gd name="connsiteX13122" fmla="*/ 1589362 w 7099876"/>
              <a:gd name="connsiteY13122" fmla="*/ 5855347 h 6802432"/>
              <a:gd name="connsiteX13123" fmla="*/ 1565725 w 7099876"/>
              <a:gd name="connsiteY13123" fmla="*/ 5870925 h 6802432"/>
              <a:gd name="connsiteX13124" fmla="*/ 1561787 w 7099876"/>
              <a:gd name="connsiteY13124" fmla="*/ 5879930 h 6802432"/>
              <a:gd name="connsiteX13125" fmla="*/ 1489101 w 7099876"/>
              <a:gd name="connsiteY13125" fmla="*/ 5897331 h 6802432"/>
              <a:gd name="connsiteX13126" fmla="*/ 1480717 w 7099876"/>
              <a:gd name="connsiteY13126" fmla="*/ 5912807 h 6802432"/>
              <a:gd name="connsiteX13127" fmla="*/ 1490674 w 7099876"/>
              <a:gd name="connsiteY13127" fmla="*/ 5940867 h 6802432"/>
              <a:gd name="connsiteX13128" fmla="*/ 1509205 w 7099876"/>
              <a:gd name="connsiteY13128" fmla="*/ 5940087 h 6802432"/>
              <a:gd name="connsiteX13129" fmla="*/ 1459958 w 7099876"/>
              <a:gd name="connsiteY13129" fmla="*/ 5995387 h 6802432"/>
              <a:gd name="connsiteX13130" fmla="*/ 1453983 w 7099876"/>
              <a:gd name="connsiteY13130" fmla="*/ 5994265 h 6802432"/>
              <a:gd name="connsiteX13131" fmla="*/ 1442864 w 7099876"/>
              <a:gd name="connsiteY13131" fmla="*/ 6010446 h 6802432"/>
              <a:gd name="connsiteX13132" fmla="*/ 1447727 w 7099876"/>
              <a:gd name="connsiteY13132" fmla="*/ 6013187 h 6802432"/>
              <a:gd name="connsiteX13133" fmla="*/ 1458382 w 7099876"/>
              <a:gd name="connsiteY13133" fmla="*/ 6030415 h 6802432"/>
              <a:gd name="connsiteX13134" fmla="*/ 1471308 w 7099876"/>
              <a:gd name="connsiteY13134" fmla="*/ 6001784 h 6802432"/>
              <a:gd name="connsiteX13135" fmla="*/ 1487197 w 7099876"/>
              <a:gd name="connsiteY13135" fmla="*/ 5995026 h 6802432"/>
              <a:gd name="connsiteX13136" fmla="*/ 1495490 w 7099876"/>
              <a:gd name="connsiteY13136" fmla="*/ 5986231 h 6802432"/>
              <a:gd name="connsiteX13137" fmla="*/ 1495676 w 7099876"/>
              <a:gd name="connsiteY13137" fmla="*/ 5972868 h 6802432"/>
              <a:gd name="connsiteX13138" fmla="*/ 1530282 w 7099876"/>
              <a:gd name="connsiteY13138" fmla="*/ 5951964 h 6802432"/>
              <a:gd name="connsiteX13139" fmla="*/ 1496000 w 7099876"/>
              <a:gd name="connsiteY13139" fmla="*/ 5988763 h 6802432"/>
              <a:gd name="connsiteX13140" fmla="*/ 1486085 w 7099876"/>
              <a:gd name="connsiteY13140" fmla="*/ 5996643 h 6802432"/>
              <a:gd name="connsiteX13141" fmla="*/ 1487707 w 7099876"/>
              <a:gd name="connsiteY13141" fmla="*/ 5997557 h 6802432"/>
              <a:gd name="connsiteX13142" fmla="*/ 1460325 w 7099876"/>
              <a:gd name="connsiteY13142" fmla="*/ 6047224 h 6802432"/>
              <a:gd name="connsiteX13143" fmla="*/ 1456481 w 7099876"/>
              <a:gd name="connsiteY13143" fmla="*/ 6049548 h 6802432"/>
              <a:gd name="connsiteX13144" fmla="*/ 1448281 w 7099876"/>
              <a:gd name="connsiteY13144" fmla="*/ 6051659 h 6802432"/>
              <a:gd name="connsiteX13145" fmla="*/ 1432392 w 7099876"/>
              <a:gd name="connsiteY13145" fmla="*/ 6058418 h 6802432"/>
              <a:gd name="connsiteX13146" fmla="*/ 1405569 w 7099876"/>
              <a:gd name="connsiteY13146" fmla="*/ 6067992 h 6802432"/>
              <a:gd name="connsiteX13147" fmla="*/ 1373511 w 7099876"/>
              <a:gd name="connsiteY13147" fmla="*/ 6101556 h 6802432"/>
              <a:gd name="connsiteX13148" fmla="*/ 1373325 w 7099876"/>
              <a:gd name="connsiteY13148" fmla="*/ 6114920 h 6802432"/>
              <a:gd name="connsiteX13149" fmla="*/ 1405382 w 7099876"/>
              <a:gd name="connsiteY13149" fmla="*/ 6081357 h 6802432"/>
              <a:gd name="connsiteX13150" fmla="*/ 1412981 w 7099876"/>
              <a:gd name="connsiteY13150" fmla="*/ 6083394 h 6802432"/>
              <a:gd name="connsiteX13151" fmla="*/ 1426739 w 7099876"/>
              <a:gd name="connsiteY13151" fmla="*/ 6073189 h 6802432"/>
              <a:gd name="connsiteX13152" fmla="*/ 1432205 w 7099876"/>
              <a:gd name="connsiteY13152" fmla="*/ 6071780 h 6802432"/>
              <a:gd name="connsiteX13153" fmla="*/ 1431697 w 7099876"/>
              <a:gd name="connsiteY13153" fmla="*/ 6069250 h 6802432"/>
              <a:gd name="connsiteX13154" fmla="*/ 1442119 w 7099876"/>
              <a:gd name="connsiteY13154" fmla="*/ 6063900 h 6802432"/>
              <a:gd name="connsiteX13155" fmla="*/ 1430492 w 7099876"/>
              <a:gd name="connsiteY13155" fmla="*/ 6077550 h 6802432"/>
              <a:gd name="connsiteX13156" fmla="*/ 1428870 w 7099876"/>
              <a:gd name="connsiteY13156" fmla="*/ 6076635 h 6802432"/>
              <a:gd name="connsiteX13157" fmla="*/ 1425025 w 7099876"/>
              <a:gd name="connsiteY13157" fmla="*/ 6078958 h 6802432"/>
              <a:gd name="connsiteX13158" fmla="*/ 1412377 w 7099876"/>
              <a:gd name="connsiteY13158" fmla="*/ 6087544 h 6802432"/>
              <a:gd name="connsiteX13159" fmla="*/ 1394774 w 7099876"/>
              <a:gd name="connsiteY13159" fmla="*/ 6100071 h 6802432"/>
              <a:gd name="connsiteX13160" fmla="*/ 1390233 w 7099876"/>
              <a:gd name="connsiteY13160" fmla="*/ 6113225 h 6802432"/>
              <a:gd name="connsiteX13161" fmla="*/ 1413813 w 7099876"/>
              <a:gd name="connsiteY13161" fmla="*/ 6101821 h 6802432"/>
              <a:gd name="connsiteX13162" fmla="*/ 1403807 w 7099876"/>
              <a:gd name="connsiteY13162" fmla="*/ 6116384 h 6802432"/>
              <a:gd name="connsiteX13163" fmla="*/ 1348770 w 7099876"/>
              <a:gd name="connsiteY13163" fmla="*/ 6157199 h 6802432"/>
              <a:gd name="connsiteX13164" fmla="*/ 1332048 w 7099876"/>
              <a:gd name="connsiteY13164" fmla="*/ 6145530 h 6802432"/>
              <a:gd name="connsiteX13165" fmla="*/ 1303003 w 7099876"/>
              <a:gd name="connsiteY13165" fmla="*/ 6158342 h 6802432"/>
              <a:gd name="connsiteX13166" fmla="*/ 1316344 w 7099876"/>
              <a:gd name="connsiteY13166" fmla="*/ 6138925 h 6802432"/>
              <a:gd name="connsiteX13167" fmla="*/ 1293459 w 7099876"/>
              <a:gd name="connsiteY13167" fmla="*/ 6139497 h 6802432"/>
              <a:gd name="connsiteX13168" fmla="*/ 1270159 w 7099876"/>
              <a:gd name="connsiteY13168" fmla="*/ 6130854 h 6802432"/>
              <a:gd name="connsiteX13169" fmla="*/ 1284197 w 7099876"/>
              <a:gd name="connsiteY13169" fmla="*/ 6100604 h 6802432"/>
              <a:gd name="connsiteX13170" fmla="*/ 1276507 w 7099876"/>
              <a:gd name="connsiteY13170" fmla="*/ 6105251 h 6802432"/>
              <a:gd name="connsiteX13171" fmla="*/ 1286606 w 7099876"/>
              <a:gd name="connsiteY13171" fmla="*/ 6084004 h 6802432"/>
              <a:gd name="connsiteX13172" fmla="*/ 1269604 w 7099876"/>
              <a:gd name="connsiteY13172" fmla="*/ 6092381 h 6802432"/>
              <a:gd name="connsiteX13173" fmla="*/ 1270531 w 7099876"/>
              <a:gd name="connsiteY13173" fmla="*/ 6104126 h 6802432"/>
              <a:gd name="connsiteX13174" fmla="*/ 1262748 w 7099876"/>
              <a:gd name="connsiteY13174" fmla="*/ 6115454 h 6802432"/>
              <a:gd name="connsiteX13175" fmla="*/ 1250703 w 7099876"/>
              <a:gd name="connsiteY13175" fmla="*/ 6119889 h 6802432"/>
              <a:gd name="connsiteX13176" fmla="*/ 1250797 w 7099876"/>
              <a:gd name="connsiteY13176" fmla="*/ 6113207 h 6802432"/>
              <a:gd name="connsiteX13177" fmla="*/ 1234073 w 7099876"/>
              <a:gd name="connsiteY13177" fmla="*/ 6101537 h 6802432"/>
              <a:gd name="connsiteX13178" fmla="*/ 1257101 w 7099876"/>
              <a:gd name="connsiteY13178" fmla="*/ 6051662 h 6802432"/>
              <a:gd name="connsiteX13179" fmla="*/ 1225599 w 7099876"/>
              <a:gd name="connsiteY13179" fmla="*/ 6045133 h 6802432"/>
              <a:gd name="connsiteX13180" fmla="*/ 1213462 w 7099876"/>
              <a:gd name="connsiteY13180" fmla="*/ 6056250 h 6802432"/>
              <a:gd name="connsiteX13181" fmla="*/ 1217076 w 7099876"/>
              <a:gd name="connsiteY13181" fmla="*/ 6031351 h 6802432"/>
              <a:gd name="connsiteX13182" fmla="*/ 1199565 w 7099876"/>
              <a:gd name="connsiteY13182" fmla="*/ 6037195 h 6802432"/>
              <a:gd name="connsiteX13183" fmla="*/ 1203317 w 7099876"/>
              <a:gd name="connsiteY13183" fmla="*/ 6041554 h 6802432"/>
              <a:gd name="connsiteX13184" fmla="*/ 1190669 w 7099876"/>
              <a:gd name="connsiteY13184" fmla="*/ 6050139 h 6802432"/>
              <a:gd name="connsiteX13185" fmla="*/ 1190023 w 7099876"/>
              <a:gd name="connsiteY13185" fmla="*/ 6018350 h 6802432"/>
              <a:gd name="connsiteX13186" fmla="*/ 1180109 w 7099876"/>
              <a:gd name="connsiteY13186" fmla="*/ 6026230 h 6802432"/>
              <a:gd name="connsiteX13187" fmla="*/ 1180712 w 7099876"/>
              <a:gd name="connsiteY13187" fmla="*/ 6022081 h 6802432"/>
              <a:gd name="connsiteX13188" fmla="*/ 1172605 w 7099876"/>
              <a:gd name="connsiteY13188" fmla="*/ 6017512 h 6802432"/>
              <a:gd name="connsiteX13189" fmla="*/ 1166027 w 7099876"/>
              <a:gd name="connsiteY13189" fmla="*/ 6020539 h 6802432"/>
              <a:gd name="connsiteX13190" fmla="*/ 1167232 w 7099876"/>
              <a:gd name="connsiteY13190" fmla="*/ 6012239 h 6802432"/>
              <a:gd name="connsiteX13191" fmla="*/ 1191507 w 7099876"/>
              <a:gd name="connsiteY13191" fmla="*/ 5990004 h 6802432"/>
              <a:gd name="connsiteX13192" fmla="*/ 1193732 w 7099876"/>
              <a:gd name="connsiteY13192" fmla="*/ 5986767 h 6802432"/>
              <a:gd name="connsiteX13193" fmla="*/ 1194842 w 7099876"/>
              <a:gd name="connsiteY13193" fmla="*/ 5985150 h 6802432"/>
              <a:gd name="connsiteX13194" fmla="*/ 1168020 w 7099876"/>
              <a:gd name="connsiteY13194" fmla="*/ 5994726 h 6802432"/>
              <a:gd name="connsiteX13195" fmla="*/ 1170939 w 7099876"/>
              <a:gd name="connsiteY13195" fmla="*/ 5980657 h 6802432"/>
              <a:gd name="connsiteX13196" fmla="*/ 1159591 w 7099876"/>
              <a:gd name="connsiteY13196" fmla="*/ 5974260 h 6802432"/>
              <a:gd name="connsiteX13197" fmla="*/ 1161907 w 7099876"/>
              <a:gd name="connsiteY13197" fmla="*/ 5964344 h 6802432"/>
              <a:gd name="connsiteX13198" fmla="*/ 1160286 w 7099876"/>
              <a:gd name="connsiteY13198" fmla="*/ 5963429 h 6802432"/>
              <a:gd name="connsiteX13199" fmla="*/ 1155328 w 7099876"/>
              <a:gd name="connsiteY13199" fmla="*/ 5967371 h 6802432"/>
              <a:gd name="connsiteX13200" fmla="*/ 1153707 w 7099876"/>
              <a:gd name="connsiteY13200" fmla="*/ 5966456 h 6802432"/>
              <a:gd name="connsiteX13201" fmla="*/ 1154821 w 7099876"/>
              <a:gd name="connsiteY13201" fmla="*/ 5964838 h 6802432"/>
              <a:gd name="connsiteX13202" fmla="*/ 1155931 w 7099876"/>
              <a:gd name="connsiteY13202" fmla="*/ 5963221 h 6802432"/>
              <a:gd name="connsiteX13203" fmla="*/ 1159777 w 7099876"/>
              <a:gd name="connsiteY13203" fmla="*/ 5960898 h 6802432"/>
              <a:gd name="connsiteX13204" fmla="*/ 1170987 w 7099876"/>
              <a:gd name="connsiteY13204" fmla="*/ 5938034 h 6802432"/>
              <a:gd name="connsiteX13205" fmla="*/ 1159130 w 7099876"/>
              <a:gd name="connsiteY13205" fmla="*/ 5929107 h 6802432"/>
              <a:gd name="connsiteX13206" fmla="*/ 1151440 w 7099876"/>
              <a:gd name="connsiteY13206" fmla="*/ 5933752 h 6802432"/>
              <a:gd name="connsiteX13207" fmla="*/ 1159733 w 7099876"/>
              <a:gd name="connsiteY13207" fmla="*/ 5924956 h 6802432"/>
              <a:gd name="connsiteX13208" fmla="*/ 1161353 w 7099876"/>
              <a:gd name="connsiteY13208" fmla="*/ 5925870 h 6802432"/>
              <a:gd name="connsiteX13209" fmla="*/ 1162974 w 7099876"/>
              <a:gd name="connsiteY13209" fmla="*/ 5926784 h 6802432"/>
              <a:gd name="connsiteX13210" fmla="*/ 1204623 w 7099876"/>
              <a:gd name="connsiteY13210" fmla="*/ 5869446 h 6802432"/>
              <a:gd name="connsiteX13211" fmla="*/ 1246782 w 7099876"/>
              <a:gd name="connsiteY13211" fmla="*/ 5814639 h 6802432"/>
              <a:gd name="connsiteX13212" fmla="*/ 1278008 w 7099876"/>
              <a:gd name="connsiteY13212" fmla="*/ 5762651 h 6802432"/>
              <a:gd name="connsiteX13213" fmla="*/ 1311179 w 7099876"/>
              <a:gd name="connsiteY13213" fmla="*/ 5727471 h 6802432"/>
              <a:gd name="connsiteX13214" fmla="*/ 1320074 w 7099876"/>
              <a:gd name="connsiteY13214" fmla="*/ 5714526 h 6802432"/>
              <a:gd name="connsiteX13215" fmla="*/ 1312198 w 7099876"/>
              <a:gd name="connsiteY13215" fmla="*/ 5732534 h 6802432"/>
              <a:gd name="connsiteX13216" fmla="*/ 1364501 w 7099876"/>
              <a:gd name="connsiteY13216" fmla="*/ 5692423 h 6802432"/>
              <a:gd name="connsiteX13217" fmla="*/ 1347176 w 7099876"/>
              <a:gd name="connsiteY13217" fmla="*/ 5684904 h 6802432"/>
              <a:gd name="connsiteX13218" fmla="*/ 1326143 w 7099876"/>
              <a:gd name="connsiteY13218" fmla="*/ 5708966 h 6802432"/>
              <a:gd name="connsiteX13219" fmla="*/ 1324614 w 7099876"/>
              <a:gd name="connsiteY13219" fmla="*/ 5701371 h 6802432"/>
              <a:gd name="connsiteX13220" fmla="*/ 1363623 w 7099876"/>
              <a:gd name="connsiteY13220" fmla="*/ 5638055 h 6802432"/>
              <a:gd name="connsiteX13221" fmla="*/ 1390911 w 7099876"/>
              <a:gd name="connsiteY13221" fmla="*/ 5595071 h 6802432"/>
              <a:gd name="connsiteX13222" fmla="*/ 1392626 w 7099876"/>
              <a:gd name="connsiteY13222" fmla="*/ 5589302 h 6802432"/>
              <a:gd name="connsiteX13223" fmla="*/ 1393737 w 7099876"/>
              <a:gd name="connsiteY13223" fmla="*/ 5587685 h 6802432"/>
              <a:gd name="connsiteX13224" fmla="*/ 1396470 w 7099876"/>
              <a:gd name="connsiteY13224" fmla="*/ 5586980 h 6802432"/>
              <a:gd name="connsiteX13225" fmla="*/ 1395358 w 7099876"/>
              <a:gd name="connsiteY13225" fmla="*/ 5588598 h 6802432"/>
              <a:gd name="connsiteX13226" fmla="*/ 1394756 w 7099876"/>
              <a:gd name="connsiteY13226" fmla="*/ 5592749 h 6802432"/>
              <a:gd name="connsiteX13227" fmla="*/ 1406893 w 7099876"/>
              <a:gd name="connsiteY13227" fmla="*/ 5581630 h 6802432"/>
              <a:gd name="connsiteX13228" fmla="*/ 1405968 w 7099876"/>
              <a:gd name="connsiteY13228" fmla="*/ 5569885 h 6802432"/>
              <a:gd name="connsiteX13229" fmla="*/ 1430522 w 7099876"/>
              <a:gd name="connsiteY13229" fmla="*/ 5527606 h 6802432"/>
              <a:gd name="connsiteX13230" fmla="*/ 1442059 w 7099876"/>
              <a:gd name="connsiteY13230" fmla="*/ 5520638 h 6802432"/>
              <a:gd name="connsiteX13231" fmla="*/ 1444976 w 7099876"/>
              <a:gd name="connsiteY13231" fmla="*/ 5506570 h 6802432"/>
              <a:gd name="connsiteX13232" fmla="*/ 1451045 w 7099876"/>
              <a:gd name="connsiteY13232" fmla="*/ 5501011 h 6802432"/>
              <a:gd name="connsiteX13233" fmla="*/ 1453871 w 7099876"/>
              <a:gd name="connsiteY13233" fmla="*/ 5493624 h 6802432"/>
              <a:gd name="connsiteX13234" fmla="*/ 1457810 w 7099876"/>
              <a:gd name="connsiteY13234" fmla="*/ 5484620 h 6802432"/>
              <a:gd name="connsiteX13235" fmla="*/ 1458227 w 7099876"/>
              <a:gd name="connsiteY13235" fmla="*/ 5493834 h 6802432"/>
              <a:gd name="connsiteX13236" fmla="*/ 1456606 w 7099876"/>
              <a:gd name="connsiteY13236" fmla="*/ 5492920 h 6802432"/>
              <a:gd name="connsiteX13237" fmla="*/ 1453778 w 7099876"/>
              <a:gd name="connsiteY13237" fmla="*/ 5500307 h 6802432"/>
              <a:gd name="connsiteX13238" fmla="*/ 1467538 w 7099876"/>
              <a:gd name="connsiteY13238" fmla="*/ 5490103 h 6802432"/>
              <a:gd name="connsiteX13239" fmla="*/ 1466333 w 7099876"/>
              <a:gd name="connsiteY13239" fmla="*/ 5498403 h 6802432"/>
              <a:gd name="connsiteX13240" fmla="*/ 1480092 w 7099876"/>
              <a:gd name="connsiteY13240" fmla="*/ 5488198 h 6802432"/>
              <a:gd name="connsiteX13241" fmla="*/ 1501311 w 7099876"/>
              <a:gd name="connsiteY13241" fmla="*/ 5450773 h 6802432"/>
              <a:gd name="connsiteX13242" fmla="*/ 1497049 w 7099876"/>
              <a:gd name="connsiteY13242" fmla="*/ 5443882 h 6802432"/>
              <a:gd name="connsiteX13243" fmla="*/ 1510391 w 7099876"/>
              <a:gd name="connsiteY13243" fmla="*/ 5424464 h 6802432"/>
              <a:gd name="connsiteX13244" fmla="*/ 1526281 w 7099876"/>
              <a:gd name="connsiteY13244" fmla="*/ 5417705 h 6802432"/>
              <a:gd name="connsiteX13245" fmla="*/ 1529108 w 7099876"/>
              <a:gd name="connsiteY13245" fmla="*/ 5410320 h 6802432"/>
              <a:gd name="connsiteX13246" fmla="*/ 1532349 w 7099876"/>
              <a:gd name="connsiteY13246" fmla="*/ 5412147 h 6802432"/>
              <a:gd name="connsiteX13247" fmla="*/ 1539718 w 7099876"/>
              <a:gd name="connsiteY13247" fmla="*/ 5391608 h 6802432"/>
              <a:gd name="connsiteX13248" fmla="*/ 1514840 w 7099876"/>
              <a:gd name="connsiteY13248" fmla="*/ 5417992 h 6802432"/>
              <a:gd name="connsiteX13249" fmla="*/ 1518963 w 7099876"/>
              <a:gd name="connsiteY13249" fmla="*/ 5395624 h 6802432"/>
              <a:gd name="connsiteX13250" fmla="*/ 1538189 w 7099876"/>
              <a:gd name="connsiteY13250" fmla="*/ 5384012 h 6802432"/>
              <a:gd name="connsiteX13251" fmla="*/ 1548196 w 7099876"/>
              <a:gd name="connsiteY13251" fmla="*/ 5369449 h 6802432"/>
              <a:gd name="connsiteX13252" fmla="*/ 1553060 w 7099876"/>
              <a:gd name="connsiteY13252" fmla="*/ 5372190 h 6802432"/>
              <a:gd name="connsiteX13253" fmla="*/ 1558711 w 7099876"/>
              <a:gd name="connsiteY13253" fmla="*/ 5357418 h 6802432"/>
              <a:gd name="connsiteX13254" fmla="*/ 1538976 w 7099876"/>
              <a:gd name="connsiteY13254" fmla="*/ 5366498 h 6802432"/>
              <a:gd name="connsiteX13255" fmla="*/ 1524013 w 7099876"/>
              <a:gd name="connsiteY13255" fmla="*/ 5385003 h 6802432"/>
              <a:gd name="connsiteX13256" fmla="*/ 1514192 w 7099876"/>
              <a:gd name="connsiteY13256" fmla="*/ 5386201 h 6802432"/>
              <a:gd name="connsiteX13257" fmla="*/ 1522486 w 7099876"/>
              <a:gd name="connsiteY13257" fmla="*/ 5377405 h 6802432"/>
              <a:gd name="connsiteX13258" fmla="*/ 1524385 w 7099876"/>
              <a:gd name="connsiteY13258" fmla="*/ 5358275 h 6802432"/>
              <a:gd name="connsiteX13259" fmla="*/ 1531150 w 7099876"/>
              <a:gd name="connsiteY13259" fmla="*/ 5341884 h 6802432"/>
              <a:gd name="connsiteX13260" fmla="*/ 1536107 w 7099876"/>
              <a:gd name="connsiteY13260" fmla="*/ 5337943 h 6802432"/>
              <a:gd name="connsiteX13261" fmla="*/ 1541480 w 7099876"/>
              <a:gd name="connsiteY13261" fmla="*/ 5343216 h 6802432"/>
              <a:gd name="connsiteX13262" fmla="*/ 1542592 w 7099876"/>
              <a:gd name="connsiteY13262" fmla="*/ 5341598 h 6802432"/>
              <a:gd name="connsiteX13263" fmla="*/ 1545927 w 7099876"/>
              <a:gd name="connsiteY13263" fmla="*/ 5336744 h 6802432"/>
              <a:gd name="connsiteX13264" fmla="*/ 1554822 w 7099876"/>
              <a:gd name="connsiteY13264" fmla="*/ 5323798 h 6802432"/>
              <a:gd name="connsiteX13265" fmla="*/ 1548661 w 7099876"/>
              <a:gd name="connsiteY13265" fmla="*/ 5336039 h 6802432"/>
              <a:gd name="connsiteX13266" fmla="*/ 1545326 w 7099876"/>
              <a:gd name="connsiteY13266" fmla="*/ 5340893 h 6802432"/>
              <a:gd name="connsiteX13267" fmla="*/ 1544213 w 7099876"/>
              <a:gd name="connsiteY13267" fmla="*/ 5342512 h 6802432"/>
              <a:gd name="connsiteX13268" fmla="*/ 1542500 w 7099876"/>
              <a:gd name="connsiteY13268" fmla="*/ 5348280 h 6802432"/>
              <a:gd name="connsiteX13269" fmla="*/ 1560011 w 7099876"/>
              <a:gd name="connsiteY13269" fmla="*/ 5342435 h 6802432"/>
              <a:gd name="connsiteX13270" fmla="*/ 1578309 w 7099876"/>
              <a:gd name="connsiteY13270" fmla="*/ 5319077 h 6802432"/>
              <a:gd name="connsiteX13271" fmla="*/ 1569879 w 7099876"/>
              <a:gd name="connsiteY13271" fmla="*/ 5298613 h 6802432"/>
              <a:gd name="connsiteX13272" fmla="*/ 1568259 w 7099876"/>
              <a:gd name="connsiteY13272" fmla="*/ 5297700 h 6802432"/>
              <a:gd name="connsiteX13273" fmla="*/ 1595870 w 7099876"/>
              <a:gd name="connsiteY13273" fmla="*/ 5270611 h 6802432"/>
              <a:gd name="connsiteX13274" fmla="*/ 1596206 w 7099876"/>
              <a:gd name="connsiteY13274" fmla="*/ 5270495 h 6802432"/>
              <a:gd name="connsiteX13275" fmla="*/ 1597205 w 7099876"/>
              <a:gd name="connsiteY13275" fmla="*/ 5267553 h 6802432"/>
              <a:gd name="connsiteX13276" fmla="*/ 1617322 w 7099876"/>
              <a:gd name="connsiteY13276" fmla="*/ 5263950 h 6802432"/>
              <a:gd name="connsiteX13277" fmla="*/ 1619576 w 7099876"/>
              <a:gd name="connsiteY13277" fmla="*/ 5267863 h 6802432"/>
              <a:gd name="connsiteX13278" fmla="*/ 1620977 w 7099876"/>
              <a:gd name="connsiteY13278" fmla="*/ 5266803 h 6802432"/>
              <a:gd name="connsiteX13279" fmla="*/ 1620557 w 7099876"/>
              <a:gd name="connsiteY13279" fmla="*/ 5269566 h 6802432"/>
              <a:gd name="connsiteX13280" fmla="*/ 1621029 w 7099876"/>
              <a:gd name="connsiteY13280" fmla="*/ 5270387 h 6802432"/>
              <a:gd name="connsiteX13281" fmla="*/ 1623664 w 7099876"/>
              <a:gd name="connsiteY13281" fmla="*/ 5269439 h 6802432"/>
              <a:gd name="connsiteX13282" fmla="*/ 1626932 w 7099876"/>
              <a:gd name="connsiteY13282" fmla="*/ 5268265 h 6802432"/>
              <a:gd name="connsiteX13283" fmla="*/ 1626356 w 7099876"/>
              <a:gd name="connsiteY13283" fmla="*/ 5272045 h 6802432"/>
              <a:gd name="connsiteX13284" fmla="*/ 1626402 w 7099876"/>
              <a:gd name="connsiteY13284" fmla="*/ 5272044 h 6802432"/>
              <a:gd name="connsiteX13285" fmla="*/ 1638505 w 7099876"/>
              <a:gd name="connsiteY13285" fmla="*/ 5264616 h 6802432"/>
              <a:gd name="connsiteX13286" fmla="*/ 1645255 w 7099876"/>
              <a:gd name="connsiteY13286" fmla="*/ 5256550 h 6802432"/>
              <a:gd name="connsiteX13287" fmla="*/ 1643457 w 7099876"/>
              <a:gd name="connsiteY13287" fmla="*/ 5256590 h 6802432"/>
              <a:gd name="connsiteX13288" fmla="*/ 1638524 w 7099876"/>
              <a:gd name="connsiteY13288" fmla="*/ 5245267 h 6802432"/>
              <a:gd name="connsiteX13289" fmla="*/ 1631790 w 7099876"/>
              <a:gd name="connsiteY13289" fmla="*/ 5242133 h 6802432"/>
              <a:gd name="connsiteX13290" fmla="*/ 1614632 w 7099876"/>
              <a:gd name="connsiteY13290" fmla="*/ 5248964 h 6802432"/>
              <a:gd name="connsiteX13291" fmla="*/ 1609396 w 7099876"/>
              <a:gd name="connsiteY13291" fmla="*/ 5229246 h 6802432"/>
              <a:gd name="connsiteX13292" fmla="*/ 1657688 w 7099876"/>
              <a:gd name="connsiteY13292" fmla="*/ 5224555 h 6802432"/>
              <a:gd name="connsiteX13293" fmla="*/ 1658676 w 7099876"/>
              <a:gd name="connsiteY13293" fmla="*/ 5223055 h 6802432"/>
              <a:gd name="connsiteX13294" fmla="*/ 1658694 w 7099876"/>
              <a:gd name="connsiteY13294" fmla="*/ 5222961 h 6802432"/>
              <a:gd name="connsiteX13295" fmla="*/ 1656557 w 7099876"/>
              <a:gd name="connsiteY13295" fmla="*/ 5215024 h 6802432"/>
              <a:gd name="connsiteX13296" fmla="*/ 1646643 w 7099876"/>
              <a:gd name="connsiteY13296" fmla="*/ 5222904 h 6802432"/>
              <a:gd name="connsiteX13297" fmla="*/ 1652899 w 7099876"/>
              <a:gd name="connsiteY13297" fmla="*/ 5203982 h 6802432"/>
              <a:gd name="connsiteX13298" fmla="*/ 1650953 w 7099876"/>
              <a:gd name="connsiteY13298" fmla="*/ 5187173 h 6802432"/>
              <a:gd name="connsiteX13299" fmla="*/ 1643773 w 7099876"/>
              <a:gd name="connsiteY13299" fmla="*/ 5194350 h 6802432"/>
              <a:gd name="connsiteX13300" fmla="*/ 1641040 w 7099876"/>
              <a:gd name="connsiteY13300" fmla="*/ 5195054 h 6802432"/>
              <a:gd name="connsiteX13301" fmla="*/ 1641643 w 7099876"/>
              <a:gd name="connsiteY13301" fmla="*/ 5190904 h 6802432"/>
              <a:gd name="connsiteX13302" fmla="*/ 1650383 w 7099876"/>
              <a:gd name="connsiteY13302" fmla="*/ 5183956 h 6802432"/>
              <a:gd name="connsiteX13303" fmla="*/ 1647380 w 7099876"/>
              <a:gd name="connsiteY13303" fmla="*/ 5177784 h 6802432"/>
              <a:gd name="connsiteX13304" fmla="*/ 1631398 w 7099876"/>
              <a:gd name="connsiteY13304" fmla="*/ 5182694 h 6802432"/>
              <a:gd name="connsiteX13305" fmla="*/ 1622475 w 7099876"/>
              <a:gd name="connsiteY13305" fmla="*/ 5176072 h 6802432"/>
              <a:gd name="connsiteX13306" fmla="*/ 1635756 w 7099876"/>
              <a:gd name="connsiteY13306" fmla="*/ 5164970 h 6802432"/>
              <a:gd name="connsiteX13307" fmla="*/ 1644683 w 7099876"/>
              <a:gd name="connsiteY13307" fmla="*/ 5171593 h 6802432"/>
              <a:gd name="connsiteX13308" fmla="*/ 1653795 w 7099876"/>
              <a:gd name="connsiteY13308" fmla="*/ 5170122 h 6802432"/>
              <a:gd name="connsiteX13309" fmla="*/ 1661136 w 7099876"/>
              <a:gd name="connsiteY13309" fmla="*/ 5171543 h 6802432"/>
              <a:gd name="connsiteX13310" fmla="*/ 1664297 w 7099876"/>
              <a:gd name="connsiteY13310" fmla="*/ 5167756 h 6802432"/>
              <a:gd name="connsiteX13311" fmla="*/ 1672913 w 7099876"/>
              <a:gd name="connsiteY13311" fmla="*/ 5174856 h 6802432"/>
              <a:gd name="connsiteX13312" fmla="*/ 1672873 w 7099876"/>
              <a:gd name="connsiteY13312" fmla="*/ 5175134 h 6802432"/>
              <a:gd name="connsiteX13313" fmla="*/ 1674171 w 7099876"/>
              <a:gd name="connsiteY13313" fmla="*/ 5175591 h 6802432"/>
              <a:gd name="connsiteX13314" fmla="*/ 1679690 w 7099876"/>
              <a:gd name="connsiteY13314" fmla="*/ 5178005 h 6802432"/>
              <a:gd name="connsiteX13315" fmla="*/ 1678891 w 7099876"/>
              <a:gd name="connsiteY13315" fmla="*/ 5183541 h 6802432"/>
              <a:gd name="connsiteX13316" fmla="*/ 1679949 w 7099876"/>
              <a:gd name="connsiteY13316" fmla="*/ 5183030 h 6802432"/>
              <a:gd name="connsiteX13317" fmla="*/ 1689312 w 7099876"/>
              <a:gd name="connsiteY13317" fmla="*/ 5170631 h 6802432"/>
              <a:gd name="connsiteX13318" fmla="*/ 1686577 w 7099876"/>
              <a:gd name="connsiteY13318" fmla="*/ 5171334 h 6802432"/>
              <a:gd name="connsiteX13319" fmla="*/ 1684956 w 7099876"/>
              <a:gd name="connsiteY13319" fmla="*/ 5170420 h 6802432"/>
              <a:gd name="connsiteX13320" fmla="*/ 1686068 w 7099876"/>
              <a:gd name="connsiteY13320" fmla="*/ 5168802 h 6802432"/>
              <a:gd name="connsiteX13321" fmla="*/ 1687180 w 7099876"/>
              <a:gd name="connsiteY13321" fmla="*/ 5167184 h 6802432"/>
              <a:gd name="connsiteX13322" fmla="*/ 1688896 w 7099876"/>
              <a:gd name="connsiteY13322" fmla="*/ 5161415 h 6802432"/>
              <a:gd name="connsiteX13323" fmla="*/ 1691119 w 7099876"/>
              <a:gd name="connsiteY13323" fmla="*/ 5158180 h 6802432"/>
              <a:gd name="connsiteX13324" fmla="*/ 1687275 w 7099876"/>
              <a:gd name="connsiteY13324" fmla="*/ 5160502 h 6802432"/>
              <a:gd name="connsiteX13325" fmla="*/ 1700524 w 7099876"/>
              <a:gd name="connsiteY13325" fmla="*/ 5147766 h 6802432"/>
              <a:gd name="connsiteX13326" fmla="*/ 1697605 w 7099876"/>
              <a:gd name="connsiteY13326" fmla="*/ 5161835 h 6802432"/>
              <a:gd name="connsiteX13327" fmla="*/ 1694269 w 7099876"/>
              <a:gd name="connsiteY13327" fmla="*/ 5166689 h 6802432"/>
              <a:gd name="connsiteX13328" fmla="*/ 1700847 w 7099876"/>
              <a:gd name="connsiteY13328" fmla="*/ 5163663 h 6802432"/>
              <a:gd name="connsiteX13329" fmla="*/ 1699814 w 7099876"/>
              <a:gd name="connsiteY13329" fmla="*/ 5165760 h 6802432"/>
              <a:gd name="connsiteX13330" fmla="*/ 1709379 w 7099876"/>
              <a:gd name="connsiteY13330" fmla="*/ 5162189 h 6802432"/>
              <a:gd name="connsiteX13331" fmla="*/ 1719892 w 7099876"/>
              <a:gd name="connsiteY13331" fmla="*/ 5156438 h 6802432"/>
              <a:gd name="connsiteX13332" fmla="*/ 1719469 w 7099876"/>
              <a:gd name="connsiteY13332" fmla="*/ 5156200 h 6802432"/>
              <a:gd name="connsiteX13333" fmla="*/ 1718960 w 7099876"/>
              <a:gd name="connsiteY13333" fmla="*/ 5153668 h 6802432"/>
              <a:gd name="connsiteX13334" fmla="*/ 1720335 w 7099876"/>
              <a:gd name="connsiteY13334" fmla="*/ 5152838 h 6802432"/>
              <a:gd name="connsiteX13335" fmla="*/ 1719509 w 7099876"/>
              <a:gd name="connsiteY13335" fmla="*/ 5151047 h 6802432"/>
              <a:gd name="connsiteX13336" fmla="*/ 1721549 w 7099876"/>
              <a:gd name="connsiteY13336" fmla="*/ 5130817 h 6802432"/>
              <a:gd name="connsiteX13337" fmla="*/ 1695466 w 7099876"/>
              <a:gd name="connsiteY13337" fmla="*/ 5131026 h 6802432"/>
              <a:gd name="connsiteX13338" fmla="*/ 1687372 w 7099876"/>
              <a:gd name="connsiteY13338" fmla="*/ 5112445 h 6802432"/>
              <a:gd name="connsiteX13339" fmla="*/ 1710249 w 7099876"/>
              <a:gd name="connsiteY13339" fmla="*/ 5103338 h 6802432"/>
              <a:gd name="connsiteX13340" fmla="*/ 1748118 w 7099876"/>
              <a:gd name="connsiteY13340" fmla="*/ 5108612 h 6802432"/>
              <a:gd name="connsiteX13341" fmla="*/ 1767142 w 7099876"/>
              <a:gd name="connsiteY13341" fmla="*/ 5119933 h 6802432"/>
              <a:gd name="connsiteX13342" fmla="*/ 1773454 w 7099876"/>
              <a:gd name="connsiteY13342" fmla="*/ 5114659 h 6802432"/>
              <a:gd name="connsiteX13343" fmla="*/ 1775201 w 7099876"/>
              <a:gd name="connsiteY13343" fmla="*/ 5104553 h 6802432"/>
              <a:gd name="connsiteX13344" fmla="*/ 1785718 w 7099876"/>
              <a:gd name="connsiteY13344" fmla="*/ 5092522 h 6802432"/>
              <a:gd name="connsiteX13345" fmla="*/ 1788961 w 7099876"/>
              <a:gd name="connsiteY13345" fmla="*/ 5094349 h 6802432"/>
              <a:gd name="connsiteX13346" fmla="*/ 1789856 w 7099876"/>
              <a:gd name="connsiteY13346" fmla="*/ 5093480 h 6802432"/>
              <a:gd name="connsiteX13347" fmla="*/ 1789837 w 7099876"/>
              <a:gd name="connsiteY13347" fmla="*/ 5093458 h 6802432"/>
              <a:gd name="connsiteX13348" fmla="*/ 1789877 w 7099876"/>
              <a:gd name="connsiteY13348" fmla="*/ 5093460 h 6802432"/>
              <a:gd name="connsiteX13349" fmla="*/ 1799586 w 7099876"/>
              <a:gd name="connsiteY13349" fmla="*/ 5084050 h 6802432"/>
              <a:gd name="connsiteX13350" fmla="*/ 1799781 w 7099876"/>
              <a:gd name="connsiteY13350" fmla="*/ 5083502 h 6802432"/>
              <a:gd name="connsiteX13351" fmla="*/ 1812466 w 7099876"/>
              <a:gd name="connsiteY13351" fmla="*/ 5062157 h 6802432"/>
              <a:gd name="connsiteX13352" fmla="*/ 1816424 w 7099876"/>
              <a:gd name="connsiteY13352" fmla="*/ 5062803 h 6802432"/>
              <a:gd name="connsiteX13353" fmla="*/ 1822792 w 7099876"/>
              <a:gd name="connsiteY13353" fmla="*/ 5050086 h 6802432"/>
              <a:gd name="connsiteX13354" fmla="*/ 1822631 w 7099876"/>
              <a:gd name="connsiteY13354" fmla="*/ 5049151 h 6802432"/>
              <a:gd name="connsiteX13355" fmla="*/ 1817719 w 7099876"/>
              <a:gd name="connsiteY13355" fmla="*/ 5037297 h 6802432"/>
              <a:gd name="connsiteX13356" fmla="*/ 1809669 w 7099876"/>
              <a:gd name="connsiteY13356" fmla="*/ 5036177 h 6802432"/>
              <a:gd name="connsiteX13357" fmla="*/ 1799941 w 7099876"/>
              <a:gd name="connsiteY13357" fmla="*/ 5048908 h 6802432"/>
              <a:gd name="connsiteX13358" fmla="*/ 1802582 w 7099876"/>
              <a:gd name="connsiteY13358" fmla="*/ 5054887 h 6802432"/>
              <a:gd name="connsiteX13359" fmla="*/ 1783680 w 7099876"/>
              <a:gd name="connsiteY13359" fmla="*/ 5082394 h 6802432"/>
              <a:gd name="connsiteX13360" fmla="*/ 1791557 w 7099876"/>
              <a:gd name="connsiteY13360" fmla="*/ 5064386 h 6802432"/>
              <a:gd name="connsiteX13361" fmla="*/ 1782442 w 7099876"/>
              <a:gd name="connsiteY13361" fmla="*/ 5072394 h 6802432"/>
              <a:gd name="connsiteX13362" fmla="*/ 1781384 w 7099876"/>
              <a:gd name="connsiteY13362" fmla="*/ 5075019 h 6802432"/>
              <a:gd name="connsiteX13363" fmla="*/ 1763084 w 7099876"/>
              <a:gd name="connsiteY13363" fmla="*/ 5098293 h 6802432"/>
              <a:gd name="connsiteX13364" fmla="*/ 1760731 w 7099876"/>
              <a:gd name="connsiteY13364" fmla="*/ 5102136 h 6802432"/>
              <a:gd name="connsiteX13365" fmla="*/ 1759049 w 7099876"/>
              <a:gd name="connsiteY13365" fmla="*/ 5101354 h 6802432"/>
              <a:gd name="connsiteX13366" fmla="*/ 1761401 w 7099876"/>
              <a:gd name="connsiteY13366" fmla="*/ 5097510 h 6802432"/>
              <a:gd name="connsiteX13367" fmla="*/ 1751807 w 7099876"/>
              <a:gd name="connsiteY13367" fmla="*/ 5095515 h 6802432"/>
              <a:gd name="connsiteX13368" fmla="*/ 1758037 w 7099876"/>
              <a:gd name="connsiteY13368" fmla="*/ 5076888 h 6802432"/>
              <a:gd name="connsiteX13369" fmla="*/ 1760683 w 7099876"/>
              <a:gd name="connsiteY13369" fmla="*/ 5075896 h 6802432"/>
              <a:gd name="connsiteX13370" fmla="*/ 1763708 w 7099876"/>
              <a:gd name="connsiteY13370" fmla="*/ 5071495 h 6802432"/>
              <a:gd name="connsiteX13371" fmla="*/ 1761539 w 7099876"/>
              <a:gd name="connsiteY13371" fmla="*/ 5065477 h 6802432"/>
              <a:gd name="connsiteX13372" fmla="*/ 1766655 w 7099876"/>
              <a:gd name="connsiteY13372" fmla="*/ 5063272 h 6802432"/>
              <a:gd name="connsiteX13373" fmla="*/ 1766541 w 7099876"/>
              <a:gd name="connsiteY13373" fmla="*/ 5061512 h 6802432"/>
              <a:gd name="connsiteX13374" fmla="*/ 1753894 w 7099876"/>
              <a:gd name="connsiteY13374" fmla="*/ 5070097 h 6802432"/>
              <a:gd name="connsiteX13375" fmla="*/ 1739439 w 7099876"/>
              <a:gd name="connsiteY13375" fmla="*/ 5091133 h 6802432"/>
              <a:gd name="connsiteX13376" fmla="*/ 1734575 w 7099876"/>
              <a:gd name="connsiteY13376" fmla="*/ 5088392 h 6802432"/>
              <a:gd name="connsiteX13377" fmla="*/ 1738700 w 7099876"/>
              <a:gd name="connsiteY13377" fmla="*/ 5066023 h 6802432"/>
              <a:gd name="connsiteX13378" fmla="*/ 1746856 w 7099876"/>
              <a:gd name="connsiteY13378" fmla="*/ 5060797 h 6802432"/>
              <a:gd name="connsiteX13379" fmla="*/ 1746533 w 7099876"/>
              <a:gd name="connsiteY13379" fmla="*/ 5059003 h 6802432"/>
              <a:gd name="connsiteX13380" fmla="*/ 1750529 w 7099876"/>
              <a:gd name="connsiteY13380" fmla="*/ 5057463 h 6802432"/>
              <a:gd name="connsiteX13381" fmla="*/ 1751646 w 7099876"/>
              <a:gd name="connsiteY13381" fmla="*/ 5057726 h 6802432"/>
              <a:gd name="connsiteX13382" fmla="*/ 1754775 w 7099876"/>
              <a:gd name="connsiteY13382" fmla="*/ 5055723 h 6802432"/>
              <a:gd name="connsiteX13383" fmla="*/ 1771684 w 7099876"/>
              <a:gd name="connsiteY13383" fmla="*/ 5044208 h 6802432"/>
              <a:gd name="connsiteX13384" fmla="*/ 1776132 w 7099876"/>
              <a:gd name="connsiteY13384" fmla="*/ 5037735 h 6802432"/>
              <a:gd name="connsiteX13385" fmla="*/ 1777244 w 7099876"/>
              <a:gd name="connsiteY13385" fmla="*/ 5036117 h 6802432"/>
              <a:gd name="connsiteX13386" fmla="*/ 1775715 w 7099876"/>
              <a:gd name="connsiteY13386" fmla="*/ 5028521 h 6802432"/>
              <a:gd name="connsiteX13387" fmla="*/ 1784193 w 7099876"/>
              <a:gd name="connsiteY13387" fmla="*/ 5006363 h 6802432"/>
              <a:gd name="connsiteX13388" fmla="*/ 1794108 w 7099876"/>
              <a:gd name="connsiteY13388" fmla="*/ 4998481 h 6802432"/>
              <a:gd name="connsiteX13389" fmla="*/ 1791790 w 7099876"/>
              <a:gd name="connsiteY13389" fmla="*/ 5008400 h 6802432"/>
              <a:gd name="connsiteX13390" fmla="*/ 1796158 w 7099876"/>
              <a:gd name="connsiteY13390" fmla="*/ 5007774 h 6802432"/>
              <a:gd name="connsiteX13391" fmla="*/ 1798077 w 7099876"/>
              <a:gd name="connsiteY13391" fmla="*/ 5005334 h 6802432"/>
              <a:gd name="connsiteX13392" fmla="*/ 1796479 w 7099876"/>
              <a:gd name="connsiteY13392" fmla="*/ 4997787 h 6802432"/>
              <a:gd name="connsiteX13393" fmla="*/ 1811286 w 7099876"/>
              <a:gd name="connsiteY13393" fmla="*/ 4994799 h 6802432"/>
              <a:gd name="connsiteX13394" fmla="*/ 1814769 w 7099876"/>
              <a:gd name="connsiteY13394" fmla="*/ 5007993 h 6802432"/>
              <a:gd name="connsiteX13395" fmla="*/ 1815623 w 7099876"/>
              <a:gd name="connsiteY13395" fmla="*/ 5009039 h 6802432"/>
              <a:gd name="connsiteX13396" fmla="*/ 1820038 w 7099876"/>
              <a:gd name="connsiteY13396" fmla="*/ 5004116 h 6802432"/>
              <a:gd name="connsiteX13397" fmla="*/ 1831168 w 7099876"/>
              <a:gd name="connsiteY13397" fmla="*/ 4996920 h 6802432"/>
              <a:gd name="connsiteX13398" fmla="*/ 1870778 w 7099876"/>
              <a:gd name="connsiteY13398" fmla="*/ 4929455 h 6802432"/>
              <a:gd name="connsiteX13399" fmla="*/ 1869251 w 7099876"/>
              <a:gd name="connsiteY13399" fmla="*/ 4921860 h 6802432"/>
              <a:gd name="connsiteX13400" fmla="*/ 1858133 w 7099876"/>
              <a:gd name="connsiteY13400" fmla="*/ 4938040 h 6802432"/>
              <a:gd name="connsiteX13401" fmla="*/ 1851232 w 7099876"/>
              <a:gd name="connsiteY13401" fmla="*/ 4925172 h 6802432"/>
              <a:gd name="connsiteX13402" fmla="*/ 1853037 w 7099876"/>
              <a:gd name="connsiteY13402" fmla="*/ 4912721 h 6802432"/>
              <a:gd name="connsiteX13403" fmla="*/ 1871847 w 7099876"/>
              <a:gd name="connsiteY13403" fmla="*/ 4891895 h 6802432"/>
              <a:gd name="connsiteX13404" fmla="*/ 1887643 w 7099876"/>
              <a:gd name="connsiteY13404" fmla="*/ 4891819 h 6802432"/>
              <a:gd name="connsiteX13405" fmla="*/ 1907471 w 7099876"/>
              <a:gd name="connsiteY13405" fmla="*/ 4876057 h 6802432"/>
              <a:gd name="connsiteX13406" fmla="*/ 1909942 w 7099876"/>
              <a:gd name="connsiteY13406" fmla="*/ 4889235 h 6802432"/>
              <a:gd name="connsiteX13407" fmla="*/ 1908044 w 7099876"/>
              <a:gd name="connsiteY13407" fmla="*/ 4891946 h 6802432"/>
              <a:gd name="connsiteX13408" fmla="*/ 1909969 w 7099876"/>
              <a:gd name="connsiteY13408" fmla="*/ 4890104 h 6802432"/>
              <a:gd name="connsiteX13409" fmla="*/ 1917372 w 7099876"/>
              <a:gd name="connsiteY13409" fmla="*/ 4888611 h 6802432"/>
              <a:gd name="connsiteX13410" fmla="*/ 1912321 w 7099876"/>
              <a:gd name="connsiteY13410" fmla="*/ 4886262 h 6802432"/>
              <a:gd name="connsiteX13411" fmla="*/ 1940390 w 7099876"/>
              <a:gd name="connsiteY13411" fmla="*/ 4847470 h 6802432"/>
              <a:gd name="connsiteX13412" fmla="*/ 1941987 w 7099876"/>
              <a:gd name="connsiteY13412" fmla="*/ 4848214 h 6802432"/>
              <a:gd name="connsiteX13413" fmla="*/ 1946579 w 7099876"/>
              <a:gd name="connsiteY13413" fmla="*/ 4840350 h 6802432"/>
              <a:gd name="connsiteX13414" fmla="*/ 1946176 w 7099876"/>
              <a:gd name="connsiteY13414" fmla="*/ 4839457 h 6802432"/>
              <a:gd name="connsiteX13415" fmla="*/ 1953843 w 7099876"/>
              <a:gd name="connsiteY13415" fmla="*/ 4811294 h 6802432"/>
              <a:gd name="connsiteX13416" fmla="*/ 1953244 w 7099876"/>
              <a:gd name="connsiteY13416" fmla="*/ 4804217 h 6802432"/>
              <a:gd name="connsiteX13417" fmla="*/ 1942283 w 7099876"/>
              <a:gd name="connsiteY13417" fmla="*/ 4806166 h 6802432"/>
              <a:gd name="connsiteX13418" fmla="*/ 1933511 w 7099876"/>
              <a:gd name="connsiteY13418" fmla="*/ 4805431 h 6802432"/>
              <a:gd name="connsiteX13419" fmla="*/ 1955145 w 7099876"/>
              <a:gd name="connsiteY13419" fmla="*/ 4777219 h 6802432"/>
              <a:gd name="connsiteX13420" fmla="*/ 1968810 w 7099876"/>
              <a:gd name="connsiteY13420" fmla="*/ 4773696 h 6802432"/>
              <a:gd name="connsiteX13421" fmla="*/ 1986322 w 7099876"/>
              <a:gd name="connsiteY13421" fmla="*/ 4767853 h 6802432"/>
              <a:gd name="connsiteX13422" fmla="*/ 1981782 w 7099876"/>
              <a:gd name="connsiteY13422" fmla="*/ 4781007 h 6802432"/>
              <a:gd name="connsiteX13423" fmla="*/ 1994937 w 7099876"/>
              <a:gd name="connsiteY13423" fmla="*/ 4774953 h 6802432"/>
              <a:gd name="connsiteX13424" fmla="*/ 1988080 w 7099876"/>
              <a:gd name="connsiteY13424" fmla="*/ 4798025 h 6802432"/>
              <a:gd name="connsiteX13425" fmla="*/ 1986376 w 7099876"/>
              <a:gd name="connsiteY13425" fmla="*/ 4799994 h 6802432"/>
              <a:gd name="connsiteX13426" fmla="*/ 1988474 w 7099876"/>
              <a:gd name="connsiteY13426" fmla="*/ 4800711 h 6802432"/>
              <a:gd name="connsiteX13427" fmla="*/ 1998300 w 7099876"/>
              <a:gd name="connsiteY13427" fmla="*/ 4797411 h 6802432"/>
              <a:gd name="connsiteX13428" fmla="*/ 1999534 w 7099876"/>
              <a:gd name="connsiteY13428" fmla="*/ 4795840 h 6802432"/>
              <a:gd name="connsiteX13429" fmla="*/ 1998596 w 7099876"/>
              <a:gd name="connsiteY13429" fmla="*/ 4785993 h 6802432"/>
              <a:gd name="connsiteX13430" fmla="*/ 2006983 w 7099876"/>
              <a:gd name="connsiteY13430" fmla="*/ 4770517 h 6802432"/>
              <a:gd name="connsiteX13431" fmla="*/ 2006472 w 7099876"/>
              <a:gd name="connsiteY13431" fmla="*/ 4767985 h 6802432"/>
              <a:gd name="connsiteX13432" fmla="*/ 1999292 w 7099876"/>
              <a:gd name="connsiteY13432" fmla="*/ 4775162 h 6802432"/>
              <a:gd name="connsiteX13433" fmla="*/ 1998181 w 7099876"/>
              <a:gd name="connsiteY13433" fmla="*/ 4776781 h 6802432"/>
              <a:gd name="connsiteX13434" fmla="*/ 1995448 w 7099876"/>
              <a:gd name="connsiteY13434" fmla="*/ 4777484 h 6802432"/>
              <a:gd name="connsiteX13435" fmla="*/ 1996560 w 7099876"/>
              <a:gd name="connsiteY13435" fmla="*/ 4775867 h 6802432"/>
              <a:gd name="connsiteX13436" fmla="*/ 1998783 w 7099876"/>
              <a:gd name="connsiteY13436" fmla="*/ 4772630 h 6802432"/>
              <a:gd name="connsiteX13437" fmla="*/ 2009809 w 7099876"/>
              <a:gd name="connsiteY13437" fmla="*/ 4763131 h 6802432"/>
              <a:gd name="connsiteX13438" fmla="*/ 2010827 w 7099876"/>
              <a:gd name="connsiteY13438" fmla="*/ 4768195 h 6802432"/>
              <a:gd name="connsiteX13439" fmla="*/ 2025972 w 7099876"/>
              <a:gd name="connsiteY13439" fmla="*/ 4753826 h 6802432"/>
              <a:gd name="connsiteX13440" fmla="*/ 2026386 w 7099876"/>
              <a:gd name="connsiteY13440" fmla="*/ 4753488 h 6802432"/>
              <a:gd name="connsiteX13441" fmla="*/ 2029658 w 7099876"/>
              <a:gd name="connsiteY13441" fmla="*/ 4749158 h 6802432"/>
              <a:gd name="connsiteX13442" fmla="*/ 2032847 w 7099876"/>
              <a:gd name="connsiteY13442" fmla="*/ 4742348 h 6802432"/>
              <a:gd name="connsiteX13443" fmla="*/ 2030212 w 7099876"/>
              <a:gd name="connsiteY13443" fmla="*/ 4737577 h 6802432"/>
              <a:gd name="connsiteX13444" fmla="*/ 2030583 w 7099876"/>
              <a:gd name="connsiteY13444" fmla="*/ 4736472 h 6802432"/>
              <a:gd name="connsiteX13445" fmla="*/ 2027599 w 7099876"/>
              <a:gd name="connsiteY13445" fmla="*/ 4737242 h 6802432"/>
              <a:gd name="connsiteX13446" fmla="*/ 2032648 w 7099876"/>
              <a:gd name="connsiteY13446" fmla="*/ 4726620 h 6802432"/>
              <a:gd name="connsiteX13447" fmla="*/ 2037097 w 7099876"/>
              <a:gd name="connsiteY13447" fmla="*/ 4720147 h 6802432"/>
              <a:gd name="connsiteX13448" fmla="*/ 2049513 w 7099876"/>
              <a:gd name="connsiteY13448" fmla="*/ 4688984 h 6802432"/>
              <a:gd name="connsiteX13449" fmla="*/ 2051696 w 7099876"/>
              <a:gd name="connsiteY13449" fmla="*/ 4693581 h 6802432"/>
              <a:gd name="connsiteX13450" fmla="*/ 2052068 w 7099876"/>
              <a:gd name="connsiteY13450" fmla="*/ 4695085 h 6802432"/>
              <a:gd name="connsiteX13451" fmla="*/ 2052979 w 7099876"/>
              <a:gd name="connsiteY13451" fmla="*/ 4694612 h 6802432"/>
              <a:gd name="connsiteX13452" fmla="*/ 2055028 w 7099876"/>
              <a:gd name="connsiteY13452" fmla="*/ 4694051 h 6802432"/>
              <a:gd name="connsiteX13453" fmla="*/ 2069204 w 7099876"/>
              <a:gd name="connsiteY13453" fmla="*/ 4673419 h 6802432"/>
              <a:gd name="connsiteX13454" fmla="*/ 2068962 w 7099876"/>
              <a:gd name="connsiteY13454" fmla="*/ 4672735 h 6802432"/>
              <a:gd name="connsiteX13455" fmla="*/ 2075473 w 7099876"/>
              <a:gd name="connsiteY13455" fmla="*/ 4662320 h 6802432"/>
              <a:gd name="connsiteX13456" fmla="*/ 2066192 w 7099876"/>
              <a:gd name="connsiteY13456" fmla="*/ 4664712 h 6802432"/>
              <a:gd name="connsiteX13457" fmla="*/ 2060910 w 7099876"/>
              <a:gd name="connsiteY13457" fmla="*/ 4652758 h 6802432"/>
              <a:gd name="connsiteX13458" fmla="*/ 2061900 w 7099876"/>
              <a:gd name="connsiteY13458" fmla="*/ 4650496 h 6802432"/>
              <a:gd name="connsiteX13459" fmla="*/ 2059072 w 7099876"/>
              <a:gd name="connsiteY13459" fmla="*/ 4646118 h 6802432"/>
              <a:gd name="connsiteX13460" fmla="*/ 2058416 w 7099876"/>
              <a:gd name="connsiteY13460" fmla="*/ 4645101 h 6802432"/>
              <a:gd name="connsiteX13461" fmla="*/ 2061242 w 7099876"/>
              <a:gd name="connsiteY13461" fmla="*/ 4644274 h 6802432"/>
              <a:gd name="connsiteX13462" fmla="*/ 2061899 w 7099876"/>
              <a:gd name="connsiteY13462" fmla="*/ 4645292 h 6802432"/>
              <a:gd name="connsiteX13463" fmla="*/ 2063257 w 7099876"/>
              <a:gd name="connsiteY13463" fmla="*/ 4647394 h 6802432"/>
              <a:gd name="connsiteX13464" fmla="*/ 2067311 w 7099876"/>
              <a:gd name="connsiteY13464" fmla="*/ 4638125 h 6802432"/>
              <a:gd name="connsiteX13465" fmla="*/ 2069032 w 7099876"/>
              <a:gd name="connsiteY13465" fmla="*/ 4630631 h 6802432"/>
              <a:gd name="connsiteX13466" fmla="*/ 2038763 w 7099876"/>
              <a:gd name="connsiteY13466" fmla="*/ 4617726 h 6802432"/>
              <a:gd name="connsiteX13467" fmla="*/ 2014574 w 7099876"/>
              <a:gd name="connsiteY13467" fmla="*/ 4569900 h 6802432"/>
              <a:gd name="connsiteX13468" fmla="*/ 2013234 w 7099876"/>
              <a:gd name="connsiteY13468" fmla="*/ 4558214 h 6802432"/>
              <a:gd name="connsiteX13469" fmla="*/ 1994407 w 7099876"/>
              <a:gd name="connsiteY13469" fmla="*/ 4557135 h 6802432"/>
              <a:gd name="connsiteX13470" fmla="*/ 1979450 w 7099876"/>
              <a:gd name="connsiteY13470" fmla="*/ 4534836 h 6802432"/>
              <a:gd name="connsiteX13471" fmla="*/ 1979312 w 7099876"/>
              <a:gd name="connsiteY13471" fmla="*/ 4539167 h 6802432"/>
              <a:gd name="connsiteX13472" fmla="*/ 1979097 w 7099876"/>
              <a:gd name="connsiteY13472" fmla="*/ 4546023 h 6802432"/>
              <a:gd name="connsiteX13473" fmla="*/ 1966508 w 7099876"/>
              <a:gd name="connsiteY13473" fmla="*/ 4536118 h 6802432"/>
              <a:gd name="connsiteX13474" fmla="*/ 1955010 w 7099876"/>
              <a:gd name="connsiteY13474" fmla="*/ 4553069 h 6802432"/>
              <a:gd name="connsiteX13475" fmla="*/ 1945503 w 7099876"/>
              <a:gd name="connsiteY13475" fmla="*/ 4553852 h 6802432"/>
              <a:gd name="connsiteX13476" fmla="*/ 1945038 w 7099876"/>
              <a:gd name="connsiteY13476" fmla="*/ 4554690 h 6802432"/>
              <a:gd name="connsiteX13477" fmla="*/ 1947416 w 7099876"/>
              <a:gd name="connsiteY13477" fmla="*/ 4568876 h 6802432"/>
              <a:gd name="connsiteX13478" fmla="*/ 1941139 w 7099876"/>
              <a:gd name="connsiteY13478" fmla="*/ 4566895 h 6802432"/>
              <a:gd name="connsiteX13479" fmla="*/ 1941190 w 7099876"/>
              <a:gd name="connsiteY13479" fmla="*/ 4582792 h 6802432"/>
              <a:gd name="connsiteX13480" fmla="*/ 1939395 w 7099876"/>
              <a:gd name="connsiteY13480" fmla="*/ 4567152 h 6802432"/>
              <a:gd name="connsiteX13481" fmla="*/ 1935481 w 7099876"/>
              <a:gd name="connsiteY13481" fmla="*/ 4568969 h 6802432"/>
              <a:gd name="connsiteX13482" fmla="*/ 1914427 w 7099876"/>
              <a:gd name="connsiteY13482" fmla="*/ 4551349 h 6802432"/>
              <a:gd name="connsiteX13483" fmla="*/ 1906617 w 7099876"/>
              <a:gd name="connsiteY13483" fmla="*/ 4553633 h 6802432"/>
              <a:gd name="connsiteX13484" fmla="*/ 1916168 w 7099876"/>
              <a:gd name="connsiteY13484" fmla="*/ 4578014 h 6802432"/>
              <a:gd name="connsiteX13485" fmla="*/ 1907923 w 7099876"/>
              <a:gd name="connsiteY13485" fmla="*/ 4594012 h 6802432"/>
              <a:gd name="connsiteX13486" fmla="*/ 1923114 w 7099876"/>
              <a:gd name="connsiteY13486" fmla="*/ 4603155 h 6802432"/>
              <a:gd name="connsiteX13487" fmla="*/ 1928541 w 7099876"/>
              <a:gd name="connsiteY13487" fmla="*/ 4615154 h 6802432"/>
              <a:gd name="connsiteX13488" fmla="*/ 1934228 w 7099876"/>
              <a:gd name="connsiteY13488" fmla="*/ 4621770 h 6802432"/>
              <a:gd name="connsiteX13489" fmla="*/ 1941034 w 7099876"/>
              <a:gd name="connsiteY13489" fmla="*/ 4592215 h 6802432"/>
              <a:gd name="connsiteX13490" fmla="*/ 1940508 w 7099876"/>
              <a:gd name="connsiteY13490" fmla="*/ 4623871 h 6802432"/>
              <a:gd name="connsiteX13491" fmla="*/ 1941554 w 7099876"/>
              <a:gd name="connsiteY13491" fmla="*/ 4623024 h 6802432"/>
              <a:gd name="connsiteX13492" fmla="*/ 1958702 w 7099876"/>
              <a:gd name="connsiteY13492" fmla="*/ 4619918 h 6802432"/>
              <a:gd name="connsiteX13493" fmla="*/ 1981275 w 7099876"/>
              <a:gd name="connsiteY13493" fmla="*/ 4640493 h 6802432"/>
              <a:gd name="connsiteX13494" fmla="*/ 1970860 w 7099876"/>
              <a:gd name="connsiteY13494" fmla="*/ 4643539 h 6802432"/>
              <a:gd name="connsiteX13495" fmla="*/ 1983013 w 7099876"/>
              <a:gd name="connsiteY13495" fmla="*/ 4667155 h 6802432"/>
              <a:gd name="connsiteX13496" fmla="*/ 1970426 w 7099876"/>
              <a:gd name="connsiteY13496" fmla="*/ 4657249 h 6802432"/>
              <a:gd name="connsiteX13497" fmla="*/ 1954368 w 7099876"/>
              <a:gd name="connsiteY13497" fmla="*/ 4675532 h 6802432"/>
              <a:gd name="connsiteX13498" fmla="*/ 1948456 w 7099876"/>
              <a:gd name="connsiteY13498" fmla="*/ 4673174 h 6802432"/>
              <a:gd name="connsiteX13499" fmla="*/ 1952569 w 7099876"/>
              <a:gd name="connsiteY13499" fmla="*/ 4682000 h 6802432"/>
              <a:gd name="connsiteX13500" fmla="*/ 1938562 w 7099876"/>
              <a:gd name="connsiteY13500" fmla="*/ 4702938 h 6802432"/>
              <a:gd name="connsiteX13501" fmla="*/ 1939460 w 7099876"/>
              <a:gd name="connsiteY13501" fmla="*/ 4726650 h 6802432"/>
              <a:gd name="connsiteX13502" fmla="*/ 1940948 w 7099876"/>
              <a:gd name="connsiteY13502" fmla="*/ 4726706 h 6802432"/>
              <a:gd name="connsiteX13503" fmla="*/ 1940187 w 7099876"/>
              <a:gd name="connsiteY13503" fmla="*/ 4732467 h 6802432"/>
              <a:gd name="connsiteX13504" fmla="*/ 1939694 w 7099876"/>
              <a:gd name="connsiteY13504" fmla="*/ 4732861 h 6802432"/>
              <a:gd name="connsiteX13505" fmla="*/ 1939717 w 7099876"/>
              <a:gd name="connsiteY13505" fmla="*/ 4733440 h 6802432"/>
              <a:gd name="connsiteX13506" fmla="*/ 1960602 w 7099876"/>
              <a:gd name="connsiteY13506" fmla="*/ 4752029 h 6802432"/>
              <a:gd name="connsiteX13507" fmla="*/ 1907314 w 7099876"/>
              <a:gd name="connsiteY13507" fmla="*/ 4777960 h 6802432"/>
              <a:gd name="connsiteX13508" fmla="*/ 1897660 w 7099876"/>
              <a:gd name="connsiteY13508" fmla="*/ 4734650 h 6802432"/>
              <a:gd name="connsiteX13509" fmla="*/ 1916822 w 7099876"/>
              <a:gd name="connsiteY13509" fmla="*/ 4697343 h 6802432"/>
              <a:gd name="connsiteX13510" fmla="*/ 1923405 w 7099876"/>
              <a:gd name="connsiteY13510" fmla="*/ 4668759 h 6802432"/>
              <a:gd name="connsiteX13511" fmla="*/ 1921798 w 7099876"/>
              <a:gd name="connsiteY13511" fmla="*/ 4667629 h 6802432"/>
              <a:gd name="connsiteX13512" fmla="*/ 1902226 w 7099876"/>
              <a:gd name="connsiteY13512" fmla="*/ 4632693 h 6802432"/>
              <a:gd name="connsiteX13513" fmla="*/ 1919069 w 7099876"/>
              <a:gd name="connsiteY13513" fmla="*/ 4653736 h 6802432"/>
              <a:gd name="connsiteX13514" fmla="*/ 1924464 w 7099876"/>
              <a:gd name="connsiteY13514" fmla="*/ 4664162 h 6802432"/>
              <a:gd name="connsiteX13515" fmla="*/ 1926453 w 7099876"/>
              <a:gd name="connsiteY13515" fmla="*/ 4655524 h 6802432"/>
              <a:gd name="connsiteX13516" fmla="*/ 1909228 w 7099876"/>
              <a:gd name="connsiteY13516" fmla="*/ 4634387 h 6802432"/>
              <a:gd name="connsiteX13517" fmla="*/ 1919642 w 7099876"/>
              <a:gd name="connsiteY13517" fmla="*/ 4631341 h 6802432"/>
              <a:gd name="connsiteX13518" fmla="*/ 1909661 w 7099876"/>
              <a:gd name="connsiteY13518" fmla="*/ 4620676 h 6802432"/>
              <a:gd name="connsiteX13519" fmla="*/ 1884919 w 7099876"/>
              <a:gd name="connsiteY13519" fmla="*/ 4587152 h 6802432"/>
              <a:gd name="connsiteX13520" fmla="*/ 1874504 w 7099876"/>
              <a:gd name="connsiteY13520" fmla="*/ 4590199 h 6802432"/>
              <a:gd name="connsiteX13521" fmla="*/ 1851933 w 7099876"/>
              <a:gd name="connsiteY13521" fmla="*/ 4569627 h 6802432"/>
              <a:gd name="connsiteX13522" fmla="*/ 1849328 w 7099876"/>
              <a:gd name="connsiteY13522" fmla="*/ 4570387 h 6802432"/>
              <a:gd name="connsiteX13523" fmla="*/ 1856707 w 7099876"/>
              <a:gd name="connsiteY13523" fmla="*/ 4581817 h 6802432"/>
              <a:gd name="connsiteX13524" fmla="*/ 1854104 w 7099876"/>
              <a:gd name="connsiteY13524" fmla="*/ 4582577 h 6802432"/>
              <a:gd name="connsiteX13525" fmla="*/ 1843254 w 7099876"/>
              <a:gd name="connsiteY13525" fmla="*/ 4599337 h 6802432"/>
              <a:gd name="connsiteX13526" fmla="*/ 1825892 w 7099876"/>
              <a:gd name="connsiteY13526" fmla="*/ 4577241 h 6802432"/>
              <a:gd name="connsiteX13527" fmla="*/ 1802891 w 7099876"/>
              <a:gd name="connsiteY13527" fmla="*/ 4570384 h 6802432"/>
              <a:gd name="connsiteX13528" fmla="*/ 1832840 w 7099876"/>
              <a:gd name="connsiteY13528" fmla="*/ 4602383 h 6802432"/>
              <a:gd name="connsiteX13529" fmla="*/ 1817215 w 7099876"/>
              <a:gd name="connsiteY13529" fmla="*/ 4606952 h 6802432"/>
              <a:gd name="connsiteX13530" fmla="*/ 1806798 w 7099876"/>
              <a:gd name="connsiteY13530" fmla="*/ 4609998 h 6802432"/>
              <a:gd name="connsiteX13531" fmla="*/ 1796815 w 7099876"/>
              <a:gd name="connsiteY13531" fmla="*/ 4599330 h 6802432"/>
              <a:gd name="connsiteX13532" fmla="*/ 1794211 w 7099876"/>
              <a:gd name="connsiteY13532" fmla="*/ 4600093 h 6802432"/>
              <a:gd name="connsiteX13533" fmla="*/ 1786831 w 7099876"/>
              <a:gd name="connsiteY13533" fmla="*/ 4588664 h 6802432"/>
              <a:gd name="connsiteX13534" fmla="*/ 1779020 w 7099876"/>
              <a:gd name="connsiteY13534" fmla="*/ 4590949 h 6802432"/>
              <a:gd name="connsiteX13535" fmla="*/ 1798987 w 7099876"/>
              <a:gd name="connsiteY13535" fmla="*/ 4612283 h 6802432"/>
              <a:gd name="connsiteX13536" fmla="*/ 1785967 w 7099876"/>
              <a:gd name="connsiteY13536" fmla="*/ 4616091 h 6802432"/>
              <a:gd name="connsiteX13537" fmla="*/ 1782929 w 7099876"/>
              <a:gd name="connsiteY13537" fmla="*/ 4630564 h 6802432"/>
              <a:gd name="connsiteX13538" fmla="*/ 1770343 w 7099876"/>
              <a:gd name="connsiteY13538" fmla="*/ 4620659 h 6802432"/>
              <a:gd name="connsiteX13539" fmla="*/ 1762964 w 7099876"/>
              <a:gd name="connsiteY13539" fmla="*/ 4609232 h 6802432"/>
              <a:gd name="connsiteX13540" fmla="*/ 1757755 w 7099876"/>
              <a:gd name="connsiteY13540" fmla="*/ 4610754 h 6802432"/>
              <a:gd name="connsiteX13541" fmla="*/ 1755151 w 7099876"/>
              <a:gd name="connsiteY13541" fmla="*/ 4611515 h 6802432"/>
              <a:gd name="connsiteX13542" fmla="*/ 1737791 w 7099876"/>
              <a:gd name="connsiteY13542" fmla="*/ 4589422 h 6802432"/>
              <a:gd name="connsiteX13543" fmla="*/ 1729977 w 7099876"/>
              <a:gd name="connsiteY13543" fmla="*/ 4591707 h 6802432"/>
              <a:gd name="connsiteX13544" fmla="*/ 1715652 w 7099876"/>
              <a:gd name="connsiteY13544" fmla="*/ 4555136 h 6802432"/>
              <a:gd name="connsiteX13545" fmla="*/ 1700027 w 7099876"/>
              <a:gd name="connsiteY13545" fmla="*/ 4559705 h 6802432"/>
              <a:gd name="connsiteX13546" fmla="*/ 1707407 w 7099876"/>
              <a:gd name="connsiteY13546" fmla="*/ 4571134 h 6802432"/>
              <a:gd name="connsiteX13547" fmla="*/ 1719996 w 7099876"/>
              <a:gd name="connsiteY13547" fmla="*/ 4581040 h 6802432"/>
              <a:gd name="connsiteX13548" fmla="*/ 1667914 w 7099876"/>
              <a:gd name="connsiteY13548" fmla="*/ 4596271 h 6802432"/>
              <a:gd name="connsiteX13549" fmla="*/ 1665311 w 7099876"/>
              <a:gd name="connsiteY13549" fmla="*/ 4597032 h 6802432"/>
              <a:gd name="connsiteX13550" fmla="*/ 1682671 w 7099876"/>
              <a:gd name="connsiteY13550" fmla="*/ 4619126 h 6802432"/>
              <a:gd name="connsiteX13551" fmla="*/ 1692222 w 7099876"/>
              <a:gd name="connsiteY13551" fmla="*/ 4643505 h 6802432"/>
              <a:gd name="connsiteX13552" fmla="*/ 1712622 w 7099876"/>
              <a:gd name="connsiteY13552" fmla="*/ 4651127 h 6802432"/>
              <a:gd name="connsiteX13553" fmla="*/ 1742139 w 7099876"/>
              <a:gd name="connsiteY13553" fmla="*/ 4696840 h 6802432"/>
              <a:gd name="connsiteX13554" fmla="*/ 1734326 w 7099876"/>
              <a:gd name="connsiteY13554" fmla="*/ 4699126 h 6802432"/>
              <a:gd name="connsiteX13555" fmla="*/ 1716099 w 7099876"/>
              <a:gd name="connsiteY13555" fmla="*/ 4704456 h 6802432"/>
              <a:gd name="connsiteX13556" fmla="*/ 1711321 w 7099876"/>
              <a:gd name="connsiteY13556" fmla="*/ 4692262 h 6802432"/>
              <a:gd name="connsiteX13557" fmla="*/ 1708717 w 7099876"/>
              <a:gd name="connsiteY13557" fmla="*/ 4693024 h 6802432"/>
              <a:gd name="connsiteX13558" fmla="*/ 1703510 w 7099876"/>
              <a:gd name="connsiteY13558" fmla="*/ 4694548 h 6802432"/>
              <a:gd name="connsiteX13559" fmla="*/ 1718270 w 7099876"/>
              <a:gd name="connsiteY13559" fmla="*/ 4717408 h 6802432"/>
              <a:gd name="connsiteX13560" fmla="*/ 1715231 w 7099876"/>
              <a:gd name="connsiteY13560" fmla="*/ 4731879 h 6802432"/>
              <a:gd name="connsiteX13561" fmla="*/ 1705250 w 7099876"/>
              <a:gd name="connsiteY13561" fmla="*/ 4721215 h 6802432"/>
              <a:gd name="connsiteX13562" fmla="*/ 1692662 w 7099876"/>
              <a:gd name="connsiteY13562" fmla="*/ 4711308 h 6802432"/>
              <a:gd name="connsiteX13563" fmla="*/ 1690059 w 7099876"/>
              <a:gd name="connsiteY13563" fmla="*/ 4712070 h 6802432"/>
              <a:gd name="connsiteX13564" fmla="*/ 1687455 w 7099876"/>
              <a:gd name="connsiteY13564" fmla="*/ 4712832 h 6802432"/>
              <a:gd name="connsiteX13565" fmla="*/ 1684850 w 7099876"/>
              <a:gd name="connsiteY13565" fmla="*/ 4713595 h 6802432"/>
              <a:gd name="connsiteX13566" fmla="*/ 1680074 w 7099876"/>
              <a:gd name="connsiteY13566" fmla="*/ 4701402 h 6802432"/>
              <a:gd name="connsiteX13567" fmla="*/ 1682677 w 7099876"/>
              <a:gd name="connsiteY13567" fmla="*/ 4700640 h 6802432"/>
              <a:gd name="connsiteX13568" fmla="*/ 1685281 w 7099876"/>
              <a:gd name="connsiteY13568" fmla="*/ 4699878 h 6802432"/>
              <a:gd name="connsiteX13569" fmla="*/ 1677903 w 7099876"/>
              <a:gd name="connsiteY13569" fmla="*/ 4688452 h 6802432"/>
              <a:gd name="connsiteX13570" fmla="*/ 1698301 w 7099876"/>
              <a:gd name="connsiteY13570" fmla="*/ 4696070 h 6802432"/>
              <a:gd name="connsiteX13571" fmla="*/ 1696131 w 7099876"/>
              <a:gd name="connsiteY13571" fmla="*/ 4683121 h 6802432"/>
              <a:gd name="connsiteX13572" fmla="*/ 1698735 w 7099876"/>
              <a:gd name="connsiteY13572" fmla="*/ 4682360 h 6802432"/>
              <a:gd name="connsiteX13573" fmla="*/ 1703944 w 7099876"/>
              <a:gd name="connsiteY13573" fmla="*/ 4680837 h 6802432"/>
              <a:gd name="connsiteX13574" fmla="*/ 1713924 w 7099876"/>
              <a:gd name="connsiteY13574" fmla="*/ 4691501 h 6802432"/>
              <a:gd name="connsiteX13575" fmla="*/ 1716529 w 7099876"/>
              <a:gd name="connsiteY13575" fmla="*/ 4690739 h 6802432"/>
              <a:gd name="connsiteX13576" fmla="*/ 1684409 w 7099876"/>
              <a:gd name="connsiteY13576" fmla="*/ 4645790 h 6802432"/>
              <a:gd name="connsiteX13577" fmla="*/ 1677029 w 7099876"/>
              <a:gd name="connsiteY13577" fmla="*/ 4634361 h 6802432"/>
              <a:gd name="connsiteX13578" fmla="*/ 1667048 w 7099876"/>
              <a:gd name="connsiteY13578" fmla="*/ 4623694 h 6802432"/>
              <a:gd name="connsiteX13579" fmla="*/ 1664878 w 7099876"/>
              <a:gd name="connsiteY13579" fmla="*/ 4610745 h 6802432"/>
              <a:gd name="connsiteX13580" fmla="*/ 1639702 w 7099876"/>
              <a:gd name="connsiteY13580" fmla="*/ 4590934 h 6802432"/>
              <a:gd name="connsiteX13581" fmla="*/ 1642307 w 7099876"/>
              <a:gd name="connsiteY13581" fmla="*/ 4590173 h 6802432"/>
              <a:gd name="connsiteX13582" fmla="*/ 1634927 w 7099876"/>
              <a:gd name="connsiteY13582" fmla="*/ 4578744 h 6802432"/>
              <a:gd name="connsiteX13583" fmla="*/ 1632322 w 7099876"/>
              <a:gd name="connsiteY13583" fmla="*/ 4579506 h 6802432"/>
              <a:gd name="connsiteX13584" fmla="*/ 1624944 w 7099876"/>
              <a:gd name="connsiteY13584" fmla="*/ 4568077 h 6802432"/>
              <a:gd name="connsiteX13585" fmla="*/ 1627115 w 7099876"/>
              <a:gd name="connsiteY13585" fmla="*/ 4581029 h 6802432"/>
              <a:gd name="connsiteX13586" fmla="*/ 1629720 w 7099876"/>
              <a:gd name="connsiteY13586" fmla="*/ 4580267 h 6802432"/>
              <a:gd name="connsiteX13587" fmla="*/ 1644478 w 7099876"/>
              <a:gd name="connsiteY13587" fmla="*/ 4603125 h 6802432"/>
              <a:gd name="connsiteX13588" fmla="*/ 1626251 w 7099876"/>
              <a:gd name="connsiteY13588" fmla="*/ 4608455 h 6802432"/>
              <a:gd name="connsiteX13589" fmla="*/ 1641006 w 7099876"/>
              <a:gd name="connsiteY13589" fmla="*/ 4631309 h 6802432"/>
              <a:gd name="connsiteX13590" fmla="*/ 1612797 w 7099876"/>
              <a:gd name="connsiteY13590" fmla="*/ 4625976 h 6802432"/>
              <a:gd name="connsiteX13591" fmla="*/ 1610625 w 7099876"/>
              <a:gd name="connsiteY13591" fmla="*/ 4613025 h 6802432"/>
              <a:gd name="connsiteX13592" fmla="*/ 1607589 w 7099876"/>
              <a:gd name="connsiteY13592" fmla="*/ 4627499 h 6802432"/>
              <a:gd name="connsiteX13593" fmla="*/ 1614967 w 7099876"/>
              <a:gd name="connsiteY13593" fmla="*/ 4638924 h 6802432"/>
              <a:gd name="connsiteX13594" fmla="*/ 1609759 w 7099876"/>
              <a:gd name="connsiteY13594" fmla="*/ 4640448 h 6802432"/>
              <a:gd name="connsiteX13595" fmla="*/ 1604985 w 7099876"/>
              <a:gd name="connsiteY13595" fmla="*/ 4628261 h 6802432"/>
              <a:gd name="connsiteX13596" fmla="*/ 1597605 w 7099876"/>
              <a:gd name="connsiteY13596" fmla="*/ 4616833 h 6802432"/>
              <a:gd name="connsiteX13597" fmla="*/ 1579810 w 7099876"/>
              <a:gd name="connsiteY13597" fmla="*/ 4608450 h 6802432"/>
              <a:gd name="connsiteX13598" fmla="*/ 1545953 w 7099876"/>
              <a:gd name="connsiteY13598" fmla="*/ 4536834 h 6802432"/>
              <a:gd name="connsiteX13599" fmla="*/ 1535969 w 7099876"/>
              <a:gd name="connsiteY13599" fmla="*/ 4526167 h 6802432"/>
              <a:gd name="connsiteX13600" fmla="*/ 1531193 w 7099876"/>
              <a:gd name="connsiteY13600" fmla="*/ 4513977 h 6802432"/>
              <a:gd name="connsiteX13601" fmla="*/ 1495605 w 7099876"/>
              <a:gd name="connsiteY13601" fmla="*/ 4497215 h 6802432"/>
              <a:gd name="connsiteX13602" fmla="*/ 1502984 w 7099876"/>
              <a:gd name="connsiteY13602" fmla="*/ 4508644 h 6802432"/>
              <a:gd name="connsiteX13603" fmla="*/ 1493001 w 7099876"/>
              <a:gd name="connsiteY13603" fmla="*/ 4497977 h 6802432"/>
              <a:gd name="connsiteX13604" fmla="*/ 1512532 w 7099876"/>
              <a:gd name="connsiteY13604" fmla="*/ 4533021 h 6802432"/>
              <a:gd name="connsiteX13605" fmla="*/ 1514703 w 7099876"/>
              <a:gd name="connsiteY13605" fmla="*/ 4545972 h 6802432"/>
              <a:gd name="connsiteX13606" fmla="*/ 1532498 w 7099876"/>
              <a:gd name="connsiteY13606" fmla="*/ 4554355 h 6802432"/>
              <a:gd name="connsiteX13607" fmla="*/ 1547257 w 7099876"/>
              <a:gd name="connsiteY13607" fmla="*/ 4577210 h 6802432"/>
              <a:gd name="connsiteX13608" fmla="*/ 1539012 w 7099876"/>
              <a:gd name="connsiteY13608" fmla="*/ 4593207 h 6802432"/>
              <a:gd name="connsiteX13609" fmla="*/ 1548994 w 7099876"/>
              <a:gd name="connsiteY13609" fmla="*/ 4603875 h 6802432"/>
              <a:gd name="connsiteX13610" fmla="*/ 1558112 w 7099876"/>
              <a:gd name="connsiteY13610" fmla="*/ 4641968 h 6802432"/>
              <a:gd name="connsiteX13611" fmla="*/ 1528163 w 7099876"/>
              <a:gd name="connsiteY13611" fmla="*/ 4609967 h 6802432"/>
              <a:gd name="connsiteX13612" fmla="*/ 1523387 w 7099876"/>
              <a:gd name="connsiteY13612" fmla="*/ 4597777 h 6802432"/>
              <a:gd name="connsiteX13613" fmla="*/ 1521433 w 7099876"/>
              <a:gd name="connsiteY13613" fmla="*/ 4594271 h 6802432"/>
              <a:gd name="connsiteX13614" fmla="*/ 1525991 w 7099876"/>
              <a:gd name="connsiteY13614" fmla="*/ 4597015 h 6802432"/>
              <a:gd name="connsiteX13615" fmla="*/ 1520946 w 7099876"/>
              <a:gd name="connsiteY13615" fmla="*/ 4593396 h 6802432"/>
              <a:gd name="connsiteX13616" fmla="*/ 1521433 w 7099876"/>
              <a:gd name="connsiteY13616" fmla="*/ 4594271 h 6802432"/>
              <a:gd name="connsiteX13617" fmla="*/ 1510801 w 7099876"/>
              <a:gd name="connsiteY13617" fmla="*/ 4587871 h 6802432"/>
              <a:gd name="connsiteX13618" fmla="*/ 1518179 w 7099876"/>
              <a:gd name="connsiteY13618" fmla="*/ 4599300 h 6802432"/>
              <a:gd name="connsiteX13619" fmla="*/ 1515575 w 7099876"/>
              <a:gd name="connsiteY13619" fmla="*/ 4600061 h 6802432"/>
              <a:gd name="connsiteX13620" fmla="*/ 1508196 w 7099876"/>
              <a:gd name="connsiteY13620" fmla="*/ 4588632 h 6802432"/>
              <a:gd name="connsiteX13621" fmla="*/ 1495176 w 7099876"/>
              <a:gd name="connsiteY13621" fmla="*/ 4592440 h 6802432"/>
              <a:gd name="connsiteX13622" fmla="*/ 1509935 w 7099876"/>
              <a:gd name="connsiteY13622" fmla="*/ 4615297 h 6802432"/>
              <a:gd name="connsiteX13623" fmla="*/ 1536414 w 7099876"/>
              <a:gd name="connsiteY13623" fmla="*/ 4675483 h 6802432"/>
              <a:gd name="connsiteX13624" fmla="*/ 1494311 w 7099876"/>
              <a:gd name="connsiteY13624" fmla="*/ 4619867 h 6802432"/>
              <a:gd name="connsiteX13625" fmla="*/ 1473479 w 7099876"/>
              <a:gd name="connsiteY13625" fmla="*/ 4625960 h 6802432"/>
              <a:gd name="connsiteX13626" fmla="*/ 1489536 w 7099876"/>
              <a:gd name="connsiteY13626" fmla="*/ 4607676 h 6802432"/>
              <a:gd name="connsiteX13627" fmla="*/ 1479552 w 7099876"/>
              <a:gd name="connsiteY13627" fmla="*/ 4597010 h 6802432"/>
              <a:gd name="connsiteX13628" fmla="*/ 1476948 w 7099876"/>
              <a:gd name="connsiteY13628" fmla="*/ 4597771 h 6802432"/>
              <a:gd name="connsiteX13629" fmla="*/ 1469571 w 7099876"/>
              <a:gd name="connsiteY13629" fmla="*/ 4586346 h 6802432"/>
              <a:gd name="connsiteX13630" fmla="*/ 1472174 w 7099876"/>
              <a:gd name="connsiteY13630" fmla="*/ 4585584 h 6802432"/>
              <a:gd name="connsiteX13631" fmla="*/ 1432241 w 7099876"/>
              <a:gd name="connsiteY13631" fmla="*/ 4542916 h 6802432"/>
              <a:gd name="connsiteX13632" fmla="*/ 1424863 w 7099876"/>
              <a:gd name="connsiteY13632" fmla="*/ 4531489 h 6802432"/>
              <a:gd name="connsiteX13633" fmla="*/ 1430503 w 7099876"/>
              <a:gd name="connsiteY13633" fmla="*/ 4516254 h 6802432"/>
              <a:gd name="connsiteX13634" fmla="*/ 1405762 w 7099876"/>
              <a:gd name="connsiteY13634" fmla="*/ 4482730 h 6802432"/>
              <a:gd name="connsiteX13635" fmla="*/ 1412709 w 7099876"/>
              <a:gd name="connsiteY13635" fmla="*/ 4507871 h 6802432"/>
              <a:gd name="connsiteX13636" fmla="*/ 1402725 w 7099876"/>
              <a:gd name="connsiteY13636" fmla="*/ 4497203 h 6802432"/>
              <a:gd name="connsiteX13637" fmla="*/ 1404464 w 7099876"/>
              <a:gd name="connsiteY13637" fmla="*/ 4523868 h 6802432"/>
              <a:gd name="connsiteX13638" fmla="*/ 1407067 w 7099876"/>
              <a:gd name="connsiteY13638" fmla="*/ 4523107 h 6802432"/>
              <a:gd name="connsiteX13639" fmla="*/ 1409671 w 7099876"/>
              <a:gd name="connsiteY13639" fmla="*/ 4522345 h 6802432"/>
              <a:gd name="connsiteX13640" fmla="*/ 1412275 w 7099876"/>
              <a:gd name="connsiteY13640" fmla="*/ 4521585 h 6802432"/>
              <a:gd name="connsiteX13641" fmla="*/ 1429637 w 7099876"/>
              <a:gd name="connsiteY13641" fmla="*/ 4543677 h 6802432"/>
              <a:gd name="connsiteX13642" fmla="*/ 1439187 w 7099876"/>
              <a:gd name="connsiteY13642" fmla="*/ 4568057 h 6802432"/>
              <a:gd name="connsiteX13643" fmla="*/ 1446566 w 7099876"/>
              <a:gd name="connsiteY13643" fmla="*/ 4579485 h 6802432"/>
              <a:gd name="connsiteX13644" fmla="*/ 1449603 w 7099876"/>
              <a:gd name="connsiteY13644" fmla="*/ 4565011 h 6802432"/>
              <a:gd name="connsiteX13645" fmla="*/ 1443529 w 7099876"/>
              <a:gd name="connsiteY13645" fmla="*/ 4593960 h 6802432"/>
              <a:gd name="connsiteX13646" fmla="*/ 1450908 w 7099876"/>
              <a:gd name="connsiteY13646" fmla="*/ 4605386 h 6802432"/>
              <a:gd name="connsiteX13647" fmla="*/ 1443096 w 7099876"/>
              <a:gd name="connsiteY13647" fmla="*/ 4607671 h 6802432"/>
              <a:gd name="connsiteX13648" fmla="*/ 1423562 w 7099876"/>
              <a:gd name="connsiteY13648" fmla="*/ 4572626 h 6802432"/>
              <a:gd name="connsiteX13649" fmla="*/ 1386236 w 7099876"/>
              <a:gd name="connsiteY13649" fmla="*/ 4529199 h 6802432"/>
              <a:gd name="connsiteX13650" fmla="*/ 1394047 w 7099876"/>
              <a:gd name="connsiteY13650" fmla="*/ 4526915 h 6802432"/>
              <a:gd name="connsiteX13651" fmla="*/ 1378857 w 7099876"/>
              <a:gd name="connsiteY13651" fmla="*/ 4517771 h 6802432"/>
              <a:gd name="connsiteX13652" fmla="*/ 1388408 w 7099876"/>
              <a:gd name="connsiteY13652" fmla="*/ 4542151 h 6802432"/>
              <a:gd name="connsiteX13653" fmla="*/ 1395785 w 7099876"/>
              <a:gd name="connsiteY13653" fmla="*/ 4553577 h 6802432"/>
              <a:gd name="connsiteX13654" fmla="*/ 1405768 w 7099876"/>
              <a:gd name="connsiteY13654" fmla="*/ 4564244 h 6802432"/>
              <a:gd name="connsiteX13655" fmla="*/ 1400560 w 7099876"/>
              <a:gd name="connsiteY13655" fmla="*/ 4565767 h 6802432"/>
              <a:gd name="connsiteX13656" fmla="*/ 1385803 w 7099876"/>
              <a:gd name="connsiteY13656" fmla="*/ 4542913 h 6802432"/>
              <a:gd name="connsiteX13657" fmla="*/ 1365837 w 7099876"/>
              <a:gd name="connsiteY13657" fmla="*/ 4521578 h 6802432"/>
              <a:gd name="connsiteX13658" fmla="*/ 1387972 w 7099876"/>
              <a:gd name="connsiteY13658" fmla="*/ 4555861 h 6802432"/>
              <a:gd name="connsiteX13659" fmla="*/ 1374953 w 7099876"/>
              <a:gd name="connsiteY13659" fmla="*/ 4559669 h 6802432"/>
              <a:gd name="connsiteX13660" fmla="*/ 1364970 w 7099876"/>
              <a:gd name="connsiteY13660" fmla="*/ 4549005 h 6802432"/>
              <a:gd name="connsiteX13661" fmla="*/ 1367575 w 7099876"/>
              <a:gd name="connsiteY13661" fmla="*/ 4548243 h 6802432"/>
              <a:gd name="connsiteX13662" fmla="*/ 1360196 w 7099876"/>
              <a:gd name="connsiteY13662" fmla="*/ 4536815 h 6802432"/>
              <a:gd name="connsiteX13663" fmla="*/ 1368007 w 7099876"/>
              <a:gd name="connsiteY13663" fmla="*/ 4534530 h 6802432"/>
              <a:gd name="connsiteX13664" fmla="*/ 1360196 w 7099876"/>
              <a:gd name="connsiteY13664" fmla="*/ 4536815 h 6802432"/>
              <a:gd name="connsiteX13665" fmla="*/ 1327209 w 7099876"/>
              <a:gd name="connsiteY13665" fmla="*/ 4519289 h 6802432"/>
              <a:gd name="connsiteX13666" fmla="*/ 1292918 w 7099876"/>
              <a:gd name="connsiteY13666" fmla="*/ 4461387 h 6802432"/>
              <a:gd name="connsiteX13667" fmla="*/ 1300729 w 7099876"/>
              <a:gd name="connsiteY13667" fmla="*/ 4459101 h 6802432"/>
              <a:gd name="connsiteX13668" fmla="*/ 1275987 w 7099876"/>
              <a:gd name="connsiteY13668" fmla="*/ 4425577 h 6802432"/>
              <a:gd name="connsiteX13669" fmla="*/ 1268610 w 7099876"/>
              <a:gd name="connsiteY13669" fmla="*/ 4414152 h 6802432"/>
              <a:gd name="connsiteX13670" fmla="*/ 1271647 w 7099876"/>
              <a:gd name="connsiteY13670" fmla="*/ 4399677 h 6802432"/>
              <a:gd name="connsiteX13671" fmla="*/ 1302463 w 7099876"/>
              <a:gd name="connsiteY13671" fmla="*/ 4404252 h 6802432"/>
              <a:gd name="connsiteX13672" fmla="*/ 1307670 w 7099876"/>
              <a:gd name="connsiteY13672" fmla="*/ 4402729 h 6802432"/>
              <a:gd name="connsiteX13673" fmla="*/ 1302896 w 7099876"/>
              <a:gd name="connsiteY13673" fmla="*/ 4390539 h 6802432"/>
              <a:gd name="connsiteX13674" fmla="*/ 1315482 w 7099876"/>
              <a:gd name="connsiteY13674" fmla="*/ 4400444 h 6802432"/>
              <a:gd name="connsiteX13675" fmla="*/ 1313310 w 7099876"/>
              <a:gd name="connsiteY13675" fmla="*/ 4387493 h 6802432"/>
              <a:gd name="connsiteX13676" fmla="*/ 1308968 w 7099876"/>
              <a:gd name="connsiteY13676" fmla="*/ 4361589 h 6802432"/>
              <a:gd name="connsiteX13677" fmla="*/ 1324159 w 7099876"/>
              <a:gd name="connsiteY13677" fmla="*/ 4370733 h 6802432"/>
              <a:gd name="connsiteX13678" fmla="*/ 1316781 w 7099876"/>
              <a:gd name="connsiteY13678" fmla="*/ 4359306 h 6802432"/>
              <a:gd name="connsiteX13679" fmla="*/ 1321988 w 7099876"/>
              <a:gd name="connsiteY13679" fmla="*/ 4357782 h 6802432"/>
              <a:gd name="connsiteX13680" fmla="*/ 1326763 w 7099876"/>
              <a:gd name="connsiteY13680" fmla="*/ 4369971 h 6802432"/>
              <a:gd name="connsiteX13681" fmla="*/ 1337179 w 7099876"/>
              <a:gd name="connsiteY13681" fmla="*/ 4366926 h 6802432"/>
              <a:gd name="connsiteX13682" fmla="*/ 1304626 w 7099876"/>
              <a:gd name="connsiteY13682" fmla="*/ 4335687 h 6802432"/>
              <a:gd name="connsiteX13683" fmla="*/ 1302022 w 7099876"/>
              <a:gd name="connsiteY13683" fmla="*/ 4336448 h 6802432"/>
              <a:gd name="connsiteX13684" fmla="*/ 1294643 w 7099876"/>
              <a:gd name="connsiteY13684" fmla="*/ 4325023 h 6802432"/>
              <a:gd name="connsiteX13685" fmla="*/ 1297248 w 7099876"/>
              <a:gd name="connsiteY13685" fmla="*/ 4324261 h 6802432"/>
              <a:gd name="connsiteX13686" fmla="*/ 1315476 w 7099876"/>
              <a:gd name="connsiteY13686" fmla="*/ 4318930 h 6802432"/>
              <a:gd name="connsiteX13687" fmla="*/ 1332838 w 7099876"/>
              <a:gd name="connsiteY13687" fmla="*/ 4341022 h 6802432"/>
              <a:gd name="connsiteX13688" fmla="*/ 1330233 w 7099876"/>
              <a:gd name="connsiteY13688" fmla="*/ 4341784 h 6802432"/>
              <a:gd name="connsiteX13689" fmla="*/ 1348029 w 7099876"/>
              <a:gd name="connsiteY13689" fmla="*/ 4350167 h 6802432"/>
              <a:gd name="connsiteX13690" fmla="*/ 1360616 w 7099876"/>
              <a:gd name="connsiteY13690" fmla="*/ 4360072 h 6802432"/>
              <a:gd name="connsiteX13691" fmla="*/ 1345858 w 7099876"/>
              <a:gd name="connsiteY13691" fmla="*/ 4337215 h 6802432"/>
              <a:gd name="connsiteX13692" fmla="*/ 1333269 w 7099876"/>
              <a:gd name="connsiteY13692" fmla="*/ 4327310 h 6802432"/>
              <a:gd name="connsiteX13693" fmla="*/ 1316342 w 7099876"/>
              <a:gd name="connsiteY13693" fmla="*/ 4291503 h 6802432"/>
              <a:gd name="connsiteX13694" fmla="*/ 1298978 w 7099876"/>
              <a:gd name="connsiteY13694" fmla="*/ 4269408 h 6802432"/>
              <a:gd name="connsiteX13695" fmla="*/ 1294638 w 7099876"/>
              <a:gd name="connsiteY13695" fmla="*/ 4243508 h 6802432"/>
              <a:gd name="connsiteX13696" fmla="*/ 1304620 w 7099876"/>
              <a:gd name="connsiteY13696" fmla="*/ 4254173 h 6802432"/>
              <a:gd name="connsiteX13697" fmla="*/ 1289862 w 7099876"/>
              <a:gd name="connsiteY13697" fmla="*/ 4231317 h 6802432"/>
              <a:gd name="connsiteX13698" fmla="*/ 1290295 w 7099876"/>
              <a:gd name="connsiteY13698" fmla="*/ 4217605 h 6802432"/>
              <a:gd name="connsiteX13699" fmla="*/ 1287692 w 7099876"/>
              <a:gd name="connsiteY13699" fmla="*/ 4218365 h 6802432"/>
              <a:gd name="connsiteX13700" fmla="*/ 1282916 w 7099876"/>
              <a:gd name="connsiteY13700" fmla="*/ 4206175 h 6802432"/>
              <a:gd name="connsiteX13701" fmla="*/ 1290728 w 7099876"/>
              <a:gd name="connsiteY13701" fmla="*/ 4203892 h 6802432"/>
              <a:gd name="connsiteX13702" fmla="*/ 1308091 w 7099876"/>
              <a:gd name="connsiteY13702" fmla="*/ 4225987 h 6802432"/>
              <a:gd name="connsiteX13703" fmla="*/ 1317208 w 7099876"/>
              <a:gd name="connsiteY13703" fmla="*/ 4264077 h 6802432"/>
              <a:gd name="connsiteX13704" fmla="*/ 1324587 w 7099876"/>
              <a:gd name="connsiteY13704" fmla="*/ 4275506 h 6802432"/>
              <a:gd name="connsiteX13705" fmla="*/ 1354103 w 7099876"/>
              <a:gd name="connsiteY13705" fmla="*/ 4321217 h 6802432"/>
              <a:gd name="connsiteX13706" fmla="*/ 1344552 w 7099876"/>
              <a:gd name="connsiteY13706" fmla="*/ 4296839 h 6802432"/>
              <a:gd name="connsiteX13707" fmla="*/ 1354536 w 7099876"/>
              <a:gd name="connsiteY13707" fmla="*/ 4307507 h 6802432"/>
              <a:gd name="connsiteX13708" fmla="*/ 1360177 w 7099876"/>
              <a:gd name="connsiteY13708" fmla="*/ 4292270 h 6802432"/>
              <a:gd name="connsiteX13709" fmla="*/ 1343247 w 7099876"/>
              <a:gd name="connsiteY13709" fmla="*/ 4256462 h 6802432"/>
              <a:gd name="connsiteX13710" fmla="*/ 1340643 w 7099876"/>
              <a:gd name="connsiteY13710" fmla="*/ 4257224 h 6802432"/>
              <a:gd name="connsiteX13711" fmla="*/ 1315902 w 7099876"/>
              <a:gd name="connsiteY13711" fmla="*/ 4223702 h 6802432"/>
              <a:gd name="connsiteX13712" fmla="*/ 1308524 w 7099876"/>
              <a:gd name="connsiteY13712" fmla="*/ 4212274 h 6802432"/>
              <a:gd name="connsiteX13713" fmla="*/ 1293332 w 7099876"/>
              <a:gd name="connsiteY13713" fmla="*/ 4203130 h 6802432"/>
              <a:gd name="connsiteX13714" fmla="*/ 1265987 w 7099876"/>
              <a:gd name="connsiteY13714" fmla="*/ 4170369 h 6802432"/>
              <a:gd name="connsiteX13715" fmla="*/ 1248625 w 7099876"/>
              <a:gd name="connsiteY13715" fmla="*/ 4148274 h 6802432"/>
              <a:gd name="connsiteX13716" fmla="*/ 1231261 w 7099876"/>
              <a:gd name="connsiteY13716" fmla="*/ 4126178 h 6802432"/>
              <a:gd name="connsiteX13717" fmla="*/ 1223883 w 7099876"/>
              <a:gd name="connsiteY13717" fmla="*/ 4114750 h 6802432"/>
              <a:gd name="connsiteX13718" fmla="*/ 1226486 w 7099876"/>
              <a:gd name="connsiteY13718" fmla="*/ 4113989 h 6802432"/>
              <a:gd name="connsiteX13719" fmla="*/ 1243850 w 7099876"/>
              <a:gd name="connsiteY13719" fmla="*/ 4136084 h 6802432"/>
              <a:gd name="connsiteX13720" fmla="*/ 1268590 w 7099876"/>
              <a:gd name="connsiteY13720" fmla="*/ 4169608 h 6802432"/>
              <a:gd name="connsiteX13721" fmla="*/ 1276405 w 7099876"/>
              <a:gd name="connsiteY13721" fmla="*/ 4167322 h 6802432"/>
              <a:gd name="connsiteX13722" fmla="*/ 1249491 w 7099876"/>
              <a:gd name="connsiteY13722" fmla="*/ 4120848 h 6802432"/>
              <a:gd name="connsiteX13723" fmla="*/ 1254699 w 7099876"/>
              <a:gd name="connsiteY13723" fmla="*/ 4119325 h 6802432"/>
              <a:gd name="connsiteX13724" fmla="*/ 1247319 w 7099876"/>
              <a:gd name="connsiteY13724" fmla="*/ 4107896 h 6802432"/>
              <a:gd name="connsiteX13725" fmla="*/ 1239942 w 7099876"/>
              <a:gd name="connsiteY13725" fmla="*/ 4096470 h 6802432"/>
              <a:gd name="connsiteX13726" fmla="*/ 1249923 w 7099876"/>
              <a:gd name="connsiteY13726" fmla="*/ 4107135 h 6802432"/>
              <a:gd name="connsiteX13727" fmla="*/ 1257302 w 7099876"/>
              <a:gd name="connsiteY13727" fmla="*/ 4118562 h 6802432"/>
              <a:gd name="connsiteX13728" fmla="*/ 1264682 w 7099876"/>
              <a:gd name="connsiteY13728" fmla="*/ 4129992 h 6802432"/>
              <a:gd name="connsiteX13729" fmla="*/ 1314164 w 7099876"/>
              <a:gd name="connsiteY13729" fmla="*/ 4197038 h 6802432"/>
              <a:gd name="connsiteX13730" fmla="*/ 1311992 w 7099876"/>
              <a:gd name="connsiteY13730" fmla="*/ 4184085 h 6802432"/>
              <a:gd name="connsiteX13731" fmla="*/ 1321110 w 7099876"/>
              <a:gd name="connsiteY13731" fmla="*/ 4222178 h 6802432"/>
              <a:gd name="connsiteX13732" fmla="*/ 1311127 w 7099876"/>
              <a:gd name="connsiteY13732" fmla="*/ 4211512 h 6802432"/>
              <a:gd name="connsiteX13733" fmla="*/ 1318507 w 7099876"/>
              <a:gd name="connsiteY13733" fmla="*/ 4222941 h 6802432"/>
              <a:gd name="connsiteX13734" fmla="*/ 1335867 w 7099876"/>
              <a:gd name="connsiteY13734" fmla="*/ 4245034 h 6802432"/>
              <a:gd name="connsiteX13735" fmla="*/ 1326319 w 7099876"/>
              <a:gd name="connsiteY13735" fmla="*/ 4220656 h 6802432"/>
              <a:gd name="connsiteX13736" fmla="*/ 1338905 w 7099876"/>
              <a:gd name="connsiteY13736" fmla="*/ 4230561 h 6802432"/>
              <a:gd name="connsiteX13737" fmla="*/ 1331526 w 7099876"/>
              <a:gd name="connsiteY13737" fmla="*/ 4219132 h 6802432"/>
              <a:gd name="connsiteX13738" fmla="*/ 1334131 w 7099876"/>
              <a:gd name="connsiteY13738" fmla="*/ 4218372 h 6802432"/>
              <a:gd name="connsiteX13739" fmla="*/ 1341511 w 7099876"/>
              <a:gd name="connsiteY13739" fmla="*/ 4229801 h 6802432"/>
              <a:gd name="connsiteX13740" fmla="*/ 1348887 w 7099876"/>
              <a:gd name="connsiteY13740" fmla="*/ 4241226 h 6802432"/>
              <a:gd name="connsiteX13741" fmla="*/ 1363647 w 7099876"/>
              <a:gd name="connsiteY13741" fmla="*/ 4264083 h 6802432"/>
              <a:gd name="connsiteX13742" fmla="*/ 1393597 w 7099876"/>
              <a:gd name="connsiteY13742" fmla="*/ 4296083 h 6802432"/>
              <a:gd name="connsiteX13743" fmla="*/ 1408787 w 7099876"/>
              <a:gd name="connsiteY13743" fmla="*/ 4305225 h 6802432"/>
              <a:gd name="connsiteX13744" fmla="*/ 1418769 w 7099876"/>
              <a:gd name="connsiteY13744" fmla="*/ 4315892 h 6802432"/>
              <a:gd name="connsiteX13745" fmla="*/ 1421374 w 7099876"/>
              <a:gd name="connsiteY13745" fmla="*/ 4315130 h 6802432"/>
              <a:gd name="connsiteX13746" fmla="*/ 1413995 w 7099876"/>
              <a:gd name="connsiteY13746" fmla="*/ 4303703 h 6802432"/>
              <a:gd name="connsiteX13747" fmla="*/ 1416599 w 7099876"/>
              <a:gd name="connsiteY13747" fmla="*/ 4302941 h 6802432"/>
              <a:gd name="connsiteX13748" fmla="*/ 1423978 w 7099876"/>
              <a:gd name="connsiteY13748" fmla="*/ 4314369 h 6802432"/>
              <a:gd name="connsiteX13749" fmla="*/ 1431357 w 7099876"/>
              <a:gd name="connsiteY13749" fmla="*/ 4325797 h 6802432"/>
              <a:gd name="connsiteX13750" fmla="*/ 1433960 w 7099876"/>
              <a:gd name="connsiteY13750" fmla="*/ 4325035 h 6802432"/>
              <a:gd name="connsiteX13751" fmla="*/ 1416599 w 7099876"/>
              <a:gd name="connsiteY13751" fmla="*/ 4302941 h 6802432"/>
              <a:gd name="connsiteX13752" fmla="*/ 1430053 w 7099876"/>
              <a:gd name="connsiteY13752" fmla="*/ 4285423 h 6802432"/>
              <a:gd name="connsiteX13753" fmla="*/ 1414862 w 7099876"/>
              <a:gd name="connsiteY13753" fmla="*/ 4276278 h 6802432"/>
              <a:gd name="connsiteX13754" fmla="*/ 1367551 w 7099876"/>
              <a:gd name="connsiteY13754" fmla="*/ 4222184 h 6802432"/>
              <a:gd name="connsiteX13755" fmla="*/ 1360171 w 7099876"/>
              <a:gd name="connsiteY13755" fmla="*/ 4210756 h 6802432"/>
              <a:gd name="connsiteX13756" fmla="*/ 1357568 w 7099876"/>
              <a:gd name="connsiteY13756" fmla="*/ 4211517 h 6802432"/>
              <a:gd name="connsiteX13757" fmla="*/ 1354963 w 7099876"/>
              <a:gd name="connsiteY13757" fmla="*/ 4212278 h 6802432"/>
              <a:gd name="connsiteX13758" fmla="*/ 1359738 w 7099876"/>
              <a:gd name="connsiteY13758" fmla="*/ 4224469 h 6802432"/>
              <a:gd name="connsiteX13759" fmla="*/ 1357135 w 7099876"/>
              <a:gd name="connsiteY13759" fmla="*/ 4225231 h 6802432"/>
              <a:gd name="connsiteX13760" fmla="*/ 1315030 w 7099876"/>
              <a:gd name="connsiteY13760" fmla="*/ 4169611 h 6802432"/>
              <a:gd name="connsiteX13761" fmla="*/ 1310256 w 7099876"/>
              <a:gd name="connsiteY13761" fmla="*/ 4157424 h 6802432"/>
              <a:gd name="connsiteX13762" fmla="*/ 1302876 w 7099876"/>
              <a:gd name="connsiteY13762" fmla="*/ 4145995 h 6802432"/>
              <a:gd name="connsiteX13763" fmla="*/ 1298102 w 7099876"/>
              <a:gd name="connsiteY13763" fmla="*/ 4133805 h 6802432"/>
              <a:gd name="connsiteX13764" fmla="*/ 1300706 w 7099876"/>
              <a:gd name="connsiteY13764" fmla="*/ 4133044 h 6802432"/>
              <a:gd name="connsiteX13765" fmla="*/ 1303309 w 7099876"/>
              <a:gd name="connsiteY13765" fmla="*/ 4132282 h 6802432"/>
              <a:gd name="connsiteX13766" fmla="*/ 1290722 w 7099876"/>
              <a:gd name="connsiteY13766" fmla="*/ 4122375 h 6802432"/>
              <a:gd name="connsiteX13767" fmla="*/ 1278567 w 7099876"/>
              <a:gd name="connsiteY13767" fmla="*/ 4098758 h 6802432"/>
              <a:gd name="connsiteX13768" fmla="*/ 1278134 w 7099876"/>
              <a:gd name="connsiteY13768" fmla="*/ 4112471 h 6802432"/>
              <a:gd name="connsiteX13769" fmla="*/ 1282910 w 7099876"/>
              <a:gd name="connsiteY13769" fmla="*/ 4124661 h 6802432"/>
              <a:gd name="connsiteX13770" fmla="*/ 1265546 w 7099876"/>
              <a:gd name="connsiteY13770" fmla="*/ 4102566 h 6802432"/>
              <a:gd name="connsiteX13771" fmla="*/ 1270755 w 7099876"/>
              <a:gd name="connsiteY13771" fmla="*/ 4101042 h 6802432"/>
              <a:gd name="connsiteX13772" fmla="*/ 1268585 w 7099876"/>
              <a:gd name="connsiteY13772" fmla="*/ 4088093 h 6802432"/>
              <a:gd name="connsiteX13773" fmla="*/ 1271190 w 7099876"/>
              <a:gd name="connsiteY13773" fmla="*/ 4087332 h 6802432"/>
              <a:gd name="connsiteX13774" fmla="*/ 1296796 w 7099876"/>
              <a:gd name="connsiteY13774" fmla="*/ 4093427 h 6802432"/>
              <a:gd name="connsiteX13775" fmla="*/ 1237331 w 7099876"/>
              <a:gd name="connsiteY13775" fmla="*/ 4015717 h 6802432"/>
              <a:gd name="connsiteX13776" fmla="*/ 1225176 w 7099876"/>
              <a:gd name="connsiteY13776" fmla="*/ 3992098 h 6802432"/>
              <a:gd name="connsiteX13777" fmla="*/ 1232988 w 7099876"/>
              <a:gd name="connsiteY13777" fmla="*/ 3989814 h 6802432"/>
              <a:gd name="connsiteX13778" fmla="*/ 1240367 w 7099876"/>
              <a:gd name="connsiteY13778" fmla="*/ 4001242 h 6802432"/>
              <a:gd name="connsiteX13779" fmla="*/ 1245143 w 7099876"/>
              <a:gd name="connsiteY13779" fmla="*/ 4013432 h 6802432"/>
              <a:gd name="connsiteX13780" fmla="*/ 1284642 w 7099876"/>
              <a:gd name="connsiteY13780" fmla="*/ 4069811 h 6802432"/>
              <a:gd name="connsiteX13781" fmla="*/ 1309815 w 7099876"/>
              <a:gd name="connsiteY13781" fmla="*/ 4089620 h 6802432"/>
              <a:gd name="connsiteX13782" fmla="*/ 1324574 w 7099876"/>
              <a:gd name="connsiteY13782" fmla="*/ 4112477 h 6802432"/>
              <a:gd name="connsiteX13783" fmla="*/ 1316763 w 7099876"/>
              <a:gd name="connsiteY13783" fmla="*/ 4114761 h 6802432"/>
              <a:gd name="connsiteX13784" fmla="*/ 1334557 w 7099876"/>
              <a:gd name="connsiteY13784" fmla="*/ 4123144 h 6802432"/>
              <a:gd name="connsiteX13785" fmla="*/ 1346712 w 7099876"/>
              <a:gd name="connsiteY13785" fmla="*/ 4146763 h 6802432"/>
              <a:gd name="connsiteX13786" fmla="*/ 1371885 w 7099876"/>
              <a:gd name="connsiteY13786" fmla="*/ 4166570 h 6802432"/>
              <a:gd name="connsiteX13787" fmla="*/ 1388383 w 7099876"/>
              <a:gd name="connsiteY13787" fmla="*/ 4216091 h 6802432"/>
              <a:gd name="connsiteX13788" fmla="*/ 1396193 w 7099876"/>
              <a:gd name="connsiteY13788" fmla="*/ 4213808 h 6802432"/>
              <a:gd name="connsiteX13789" fmla="*/ 1426142 w 7099876"/>
              <a:gd name="connsiteY13789" fmla="*/ 4245806 h 6802432"/>
              <a:gd name="connsiteX13790" fmla="*/ 1418332 w 7099876"/>
              <a:gd name="connsiteY13790" fmla="*/ 4248090 h 6802432"/>
              <a:gd name="connsiteX13791" fmla="*/ 1435693 w 7099876"/>
              <a:gd name="connsiteY13791" fmla="*/ 4270186 h 6802432"/>
              <a:gd name="connsiteX13792" fmla="*/ 1438730 w 7099876"/>
              <a:gd name="connsiteY13792" fmla="*/ 4255712 h 6802432"/>
              <a:gd name="connsiteX13793" fmla="*/ 1456093 w 7099876"/>
              <a:gd name="connsiteY13793" fmla="*/ 4277808 h 6802432"/>
              <a:gd name="connsiteX13794" fmla="*/ 1459562 w 7099876"/>
              <a:gd name="connsiteY13794" fmla="*/ 4249620 h 6802432"/>
              <a:gd name="connsiteX13795" fmla="*/ 1454788 w 7099876"/>
              <a:gd name="connsiteY13795" fmla="*/ 4237429 h 6802432"/>
              <a:gd name="connsiteX13796" fmla="*/ 1449579 w 7099876"/>
              <a:gd name="connsiteY13796" fmla="*/ 4238952 h 6802432"/>
              <a:gd name="connsiteX13797" fmla="*/ 1430046 w 7099876"/>
              <a:gd name="connsiteY13797" fmla="*/ 4203907 h 6802432"/>
              <a:gd name="connsiteX13798" fmla="*/ 1412251 w 7099876"/>
              <a:gd name="connsiteY13798" fmla="*/ 4195525 h 6802432"/>
              <a:gd name="connsiteX13799" fmla="*/ 1406174 w 7099876"/>
              <a:gd name="connsiteY13799" fmla="*/ 4183717 h 6802432"/>
              <a:gd name="connsiteX13800" fmla="*/ 1403743 w 7099876"/>
              <a:gd name="connsiteY13800" fmla="*/ 4178993 h 6802432"/>
              <a:gd name="connsiteX13801" fmla="*/ 1403461 w 7099876"/>
              <a:gd name="connsiteY13801" fmla="*/ 4177716 h 6802432"/>
              <a:gd name="connsiteX13802" fmla="*/ 1400096 w 7099876"/>
              <a:gd name="connsiteY13802" fmla="*/ 4171907 h 6802432"/>
              <a:gd name="connsiteX13803" fmla="*/ 1403743 w 7099876"/>
              <a:gd name="connsiteY13803" fmla="*/ 4178993 h 6802432"/>
              <a:gd name="connsiteX13804" fmla="*/ 1404872 w 7099876"/>
              <a:gd name="connsiteY13804" fmla="*/ 4184097 h 6802432"/>
              <a:gd name="connsiteX13805" fmla="*/ 1394889 w 7099876"/>
              <a:gd name="connsiteY13805" fmla="*/ 4173430 h 6802432"/>
              <a:gd name="connsiteX13806" fmla="*/ 1387075 w 7099876"/>
              <a:gd name="connsiteY13806" fmla="*/ 4175715 h 6802432"/>
              <a:gd name="connsiteX13807" fmla="*/ 1372318 w 7099876"/>
              <a:gd name="connsiteY13807" fmla="*/ 4152857 h 6802432"/>
              <a:gd name="connsiteX13808" fmla="*/ 1367110 w 7099876"/>
              <a:gd name="connsiteY13808" fmla="*/ 4154380 h 6802432"/>
              <a:gd name="connsiteX13809" fmla="*/ 1342370 w 7099876"/>
              <a:gd name="connsiteY13809" fmla="*/ 4120859 h 6802432"/>
              <a:gd name="connsiteX13810" fmla="*/ 1325439 w 7099876"/>
              <a:gd name="connsiteY13810" fmla="*/ 4085050 h 6802432"/>
              <a:gd name="connsiteX13811" fmla="*/ 1300700 w 7099876"/>
              <a:gd name="connsiteY13811" fmla="*/ 4051530 h 6802432"/>
              <a:gd name="connsiteX13812" fmla="*/ 1308510 w 7099876"/>
              <a:gd name="connsiteY13812" fmla="*/ 4049244 h 6802432"/>
              <a:gd name="connsiteX13813" fmla="*/ 1320666 w 7099876"/>
              <a:gd name="connsiteY13813" fmla="*/ 4072863 h 6802432"/>
              <a:gd name="connsiteX13814" fmla="*/ 1353651 w 7099876"/>
              <a:gd name="connsiteY13814" fmla="*/ 4090386 h 6802432"/>
              <a:gd name="connsiteX13815" fmla="*/ 1361462 w 7099876"/>
              <a:gd name="connsiteY13815" fmla="*/ 4088101 h 6802432"/>
              <a:gd name="connsiteX13816" fmla="*/ 1368842 w 7099876"/>
              <a:gd name="connsiteY13816" fmla="*/ 4099530 h 6802432"/>
              <a:gd name="connsiteX13817" fmla="*/ 1371013 w 7099876"/>
              <a:gd name="connsiteY13817" fmla="*/ 4112482 h 6802432"/>
              <a:gd name="connsiteX13818" fmla="*/ 1361031 w 7099876"/>
              <a:gd name="connsiteY13818" fmla="*/ 4101816 h 6802432"/>
              <a:gd name="connsiteX13819" fmla="*/ 1358426 w 7099876"/>
              <a:gd name="connsiteY13819" fmla="*/ 4102576 h 6802432"/>
              <a:gd name="connsiteX13820" fmla="*/ 1375787 w 7099876"/>
              <a:gd name="connsiteY13820" fmla="*/ 4124672 h 6802432"/>
              <a:gd name="connsiteX13821" fmla="*/ 1378393 w 7099876"/>
              <a:gd name="connsiteY13821" fmla="*/ 4123911 h 6802432"/>
              <a:gd name="connsiteX13822" fmla="*/ 1371013 w 7099876"/>
              <a:gd name="connsiteY13822" fmla="*/ 4112482 h 6802432"/>
              <a:gd name="connsiteX13823" fmla="*/ 1386205 w 7099876"/>
              <a:gd name="connsiteY13823" fmla="*/ 4121627 h 6802432"/>
              <a:gd name="connsiteX13824" fmla="*/ 1385773 w 7099876"/>
              <a:gd name="connsiteY13824" fmla="*/ 4135339 h 6802432"/>
              <a:gd name="connsiteX13825" fmla="*/ 1390546 w 7099876"/>
              <a:gd name="connsiteY13825" fmla="*/ 4147526 h 6802432"/>
              <a:gd name="connsiteX13826" fmla="*/ 1398358 w 7099876"/>
              <a:gd name="connsiteY13826" fmla="*/ 4145242 h 6802432"/>
              <a:gd name="connsiteX13827" fmla="*/ 1418326 w 7099876"/>
              <a:gd name="connsiteY13827" fmla="*/ 4166576 h 6802432"/>
              <a:gd name="connsiteX13828" fmla="*/ 1408774 w 7099876"/>
              <a:gd name="connsiteY13828" fmla="*/ 4142196 h 6802432"/>
              <a:gd name="connsiteX13829" fmla="*/ 1396188 w 7099876"/>
              <a:gd name="connsiteY13829" fmla="*/ 4132293 h 6802432"/>
              <a:gd name="connsiteX13830" fmla="*/ 1394017 w 7099876"/>
              <a:gd name="connsiteY13830" fmla="*/ 4119341 h 6802432"/>
              <a:gd name="connsiteX13831" fmla="*/ 1374483 w 7099876"/>
              <a:gd name="connsiteY13831" fmla="*/ 4084294 h 6802432"/>
              <a:gd name="connsiteX13832" fmla="*/ 1384899 w 7099876"/>
              <a:gd name="connsiteY13832" fmla="*/ 4081248 h 6802432"/>
              <a:gd name="connsiteX13833" fmla="*/ 1401829 w 7099876"/>
              <a:gd name="connsiteY13833" fmla="*/ 4117057 h 6802432"/>
              <a:gd name="connsiteX13834" fmla="*/ 1391845 w 7099876"/>
              <a:gd name="connsiteY13834" fmla="*/ 4106390 h 6802432"/>
              <a:gd name="connsiteX13835" fmla="*/ 1416586 w 7099876"/>
              <a:gd name="connsiteY13835" fmla="*/ 4139911 h 6802432"/>
              <a:gd name="connsiteX13836" fmla="*/ 1419190 w 7099876"/>
              <a:gd name="connsiteY13836" fmla="*/ 4139150 h 6802432"/>
              <a:gd name="connsiteX13837" fmla="*/ 1431779 w 7099876"/>
              <a:gd name="connsiteY13837" fmla="*/ 4149056 h 6802432"/>
              <a:gd name="connsiteX13838" fmla="*/ 1427002 w 7099876"/>
              <a:gd name="connsiteY13838" fmla="*/ 4136865 h 6802432"/>
              <a:gd name="connsiteX13839" fmla="*/ 1436986 w 7099876"/>
              <a:gd name="connsiteY13839" fmla="*/ 4147532 h 6802432"/>
              <a:gd name="connsiteX13840" fmla="*/ 1439151 w 7099876"/>
              <a:gd name="connsiteY13840" fmla="*/ 4146147 h 6802432"/>
              <a:gd name="connsiteX13841" fmla="*/ 1439590 w 7099876"/>
              <a:gd name="connsiteY13841" fmla="*/ 4146769 h 6802432"/>
              <a:gd name="connsiteX13842" fmla="*/ 1442192 w 7099876"/>
              <a:gd name="connsiteY13842" fmla="*/ 4146010 h 6802432"/>
              <a:gd name="connsiteX13843" fmla="*/ 1441611 w 7099876"/>
              <a:gd name="connsiteY13843" fmla="*/ 4144989 h 6802432"/>
              <a:gd name="connsiteX13844" fmla="*/ 1452990 w 7099876"/>
              <a:gd name="connsiteY13844" fmla="*/ 4151343 h 6802432"/>
              <a:gd name="connsiteX13845" fmla="*/ 1472576 w 7099876"/>
              <a:gd name="connsiteY13845" fmla="*/ 4164297 h 6802432"/>
              <a:gd name="connsiteX13846" fmla="*/ 1467802 w 7099876"/>
              <a:gd name="connsiteY13846" fmla="*/ 4152107 h 6802432"/>
              <a:gd name="connsiteX13847" fmla="*/ 1492543 w 7099876"/>
              <a:gd name="connsiteY13847" fmla="*/ 4185631 h 6802432"/>
              <a:gd name="connsiteX13848" fmla="*/ 1489938 w 7099876"/>
              <a:gd name="connsiteY13848" fmla="*/ 4186393 h 6802432"/>
              <a:gd name="connsiteX13849" fmla="*/ 1487334 w 7099876"/>
              <a:gd name="connsiteY13849" fmla="*/ 4187154 h 6802432"/>
              <a:gd name="connsiteX13850" fmla="*/ 1484730 w 7099876"/>
              <a:gd name="connsiteY13850" fmla="*/ 4187916 h 6802432"/>
              <a:gd name="connsiteX13851" fmla="*/ 1529006 w 7099876"/>
              <a:gd name="connsiteY13851" fmla="*/ 4256485 h 6802432"/>
              <a:gd name="connsiteX13852" fmla="*/ 1544629 w 7099876"/>
              <a:gd name="connsiteY13852" fmla="*/ 4251916 h 6802432"/>
              <a:gd name="connsiteX13853" fmla="*/ 1562424 w 7099876"/>
              <a:gd name="connsiteY13853" fmla="*/ 4260295 h 6802432"/>
              <a:gd name="connsiteX13854" fmla="*/ 1575443 w 7099876"/>
              <a:gd name="connsiteY13854" fmla="*/ 4256487 h 6802432"/>
              <a:gd name="connsiteX13855" fmla="*/ 1600185 w 7099876"/>
              <a:gd name="connsiteY13855" fmla="*/ 4290012 h 6802432"/>
              <a:gd name="connsiteX13856" fmla="*/ 1573274 w 7099876"/>
              <a:gd name="connsiteY13856" fmla="*/ 4243538 h 6802432"/>
              <a:gd name="connsiteX13857" fmla="*/ 1600618 w 7099876"/>
              <a:gd name="connsiteY13857" fmla="*/ 4276298 h 6802432"/>
              <a:gd name="connsiteX13858" fmla="*/ 1593238 w 7099876"/>
              <a:gd name="connsiteY13858" fmla="*/ 4264870 h 6802432"/>
              <a:gd name="connsiteX13859" fmla="*/ 1573708 w 7099876"/>
              <a:gd name="connsiteY13859" fmla="*/ 4229825 h 6802432"/>
              <a:gd name="connsiteX13860" fmla="*/ 1571103 w 7099876"/>
              <a:gd name="connsiteY13860" fmla="*/ 4230587 h 6802432"/>
              <a:gd name="connsiteX13861" fmla="*/ 1563723 w 7099876"/>
              <a:gd name="connsiteY13861" fmla="*/ 4219158 h 6802432"/>
              <a:gd name="connsiteX13862" fmla="*/ 1566328 w 7099876"/>
              <a:gd name="connsiteY13862" fmla="*/ 4218396 h 6802432"/>
              <a:gd name="connsiteX13863" fmla="*/ 1558947 w 7099876"/>
              <a:gd name="connsiteY13863" fmla="*/ 4206968 h 6802432"/>
              <a:gd name="connsiteX13864" fmla="*/ 1536811 w 7099876"/>
              <a:gd name="connsiteY13864" fmla="*/ 4172685 h 6802432"/>
              <a:gd name="connsiteX13865" fmla="*/ 1558515 w 7099876"/>
              <a:gd name="connsiteY13865" fmla="*/ 4220681 h 6802432"/>
              <a:gd name="connsiteX13866" fmla="*/ 1528565 w 7099876"/>
              <a:gd name="connsiteY13866" fmla="*/ 4188680 h 6802432"/>
              <a:gd name="connsiteX13867" fmla="*/ 1531169 w 7099876"/>
              <a:gd name="connsiteY13867" fmla="*/ 4187919 h 6802432"/>
              <a:gd name="connsiteX13868" fmla="*/ 1460415 w 7099876"/>
              <a:gd name="connsiteY13868" fmla="*/ 4059165 h 6802432"/>
              <a:gd name="connsiteX13869" fmla="*/ 1491231 w 7099876"/>
              <a:gd name="connsiteY13869" fmla="*/ 4063738 h 6802432"/>
              <a:gd name="connsiteX13870" fmla="*/ 1501214 w 7099876"/>
              <a:gd name="connsiteY13870" fmla="*/ 4074406 h 6802432"/>
              <a:gd name="connsiteX13871" fmla="*/ 1528127 w 7099876"/>
              <a:gd name="connsiteY13871" fmla="*/ 4120879 h 6802432"/>
              <a:gd name="connsiteX13872" fmla="*/ 1548092 w 7099876"/>
              <a:gd name="connsiteY13872" fmla="*/ 4142213 h 6802432"/>
              <a:gd name="connsiteX13873" fmla="*/ 1562851 w 7099876"/>
              <a:gd name="connsiteY13873" fmla="*/ 4165069 h 6802432"/>
              <a:gd name="connsiteX13874" fmla="*/ 1585421 w 7099876"/>
              <a:gd name="connsiteY13874" fmla="*/ 4185639 h 6802432"/>
              <a:gd name="connsiteX13875" fmla="*/ 1555905 w 7099876"/>
              <a:gd name="connsiteY13875" fmla="*/ 4139928 h 6802432"/>
              <a:gd name="connsiteX13876" fmla="*/ 1573267 w 7099876"/>
              <a:gd name="connsiteY13876" fmla="*/ 4162023 h 6802432"/>
              <a:gd name="connsiteX13877" fmla="*/ 1566322 w 7099876"/>
              <a:gd name="connsiteY13877" fmla="*/ 4136882 h 6802432"/>
              <a:gd name="connsiteX13878" fmla="*/ 1575870 w 7099876"/>
              <a:gd name="connsiteY13878" fmla="*/ 4161262 h 6802432"/>
              <a:gd name="connsiteX13879" fmla="*/ 1593232 w 7099876"/>
              <a:gd name="connsiteY13879" fmla="*/ 4183356 h 6802432"/>
              <a:gd name="connsiteX13880" fmla="*/ 1600612 w 7099876"/>
              <a:gd name="connsiteY13880" fmla="*/ 4194784 h 6802432"/>
              <a:gd name="connsiteX13881" fmla="*/ 1584987 w 7099876"/>
              <a:gd name="connsiteY13881" fmla="*/ 4199353 h 6802432"/>
              <a:gd name="connsiteX13882" fmla="*/ 1600179 w 7099876"/>
              <a:gd name="connsiteY13882" fmla="*/ 4208496 h 6802432"/>
              <a:gd name="connsiteX13883" fmla="*/ 1607559 w 7099876"/>
              <a:gd name="connsiteY13883" fmla="*/ 4219926 h 6802432"/>
              <a:gd name="connsiteX13884" fmla="*/ 1604955 w 7099876"/>
              <a:gd name="connsiteY13884" fmla="*/ 4220687 h 6802432"/>
              <a:gd name="connsiteX13885" fmla="*/ 1609730 w 7099876"/>
              <a:gd name="connsiteY13885" fmla="*/ 4232877 h 6802432"/>
              <a:gd name="connsiteX13886" fmla="*/ 1617109 w 7099876"/>
              <a:gd name="connsiteY13886" fmla="*/ 4244303 h 6802432"/>
              <a:gd name="connsiteX13887" fmla="*/ 1624919 w 7099876"/>
              <a:gd name="connsiteY13887" fmla="*/ 4242018 h 6802432"/>
              <a:gd name="connsiteX13888" fmla="*/ 1655302 w 7099876"/>
              <a:gd name="connsiteY13888" fmla="*/ 4260306 h 6802432"/>
              <a:gd name="connsiteX13889" fmla="*/ 1680044 w 7099876"/>
              <a:gd name="connsiteY13889" fmla="*/ 4293830 h 6802432"/>
              <a:gd name="connsiteX13890" fmla="*/ 1680477 w 7099876"/>
              <a:gd name="connsiteY13890" fmla="*/ 4280118 h 6802432"/>
              <a:gd name="connsiteX13891" fmla="*/ 1675269 w 7099876"/>
              <a:gd name="connsiteY13891" fmla="*/ 4281640 h 6802432"/>
              <a:gd name="connsiteX13892" fmla="*/ 1666151 w 7099876"/>
              <a:gd name="connsiteY13892" fmla="*/ 4243547 h 6802432"/>
              <a:gd name="connsiteX13893" fmla="*/ 1658772 w 7099876"/>
              <a:gd name="connsiteY13893" fmla="*/ 4232118 h 6802432"/>
              <a:gd name="connsiteX13894" fmla="*/ 1638806 w 7099876"/>
              <a:gd name="connsiteY13894" fmla="*/ 4210788 h 6802432"/>
              <a:gd name="connsiteX13895" fmla="*/ 1640978 w 7099876"/>
              <a:gd name="connsiteY13895" fmla="*/ 4223739 h 6802432"/>
              <a:gd name="connsiteX13896" fmla="*/ 1633167 w 7099876"/>
              <a:gd name="connsiteY13896" fmla="*/ 4226024 h 6802432"/>
              <a:gd name="connsiteX13897" fmla="*/ 1613198 w 7099876"/>
              <a:gd name="connsiteY13897" fmla="*/ 4204689 h 6802432"/>
              <a:gd name="connsiteX13898" fmla="*/ 1595837 w 7099876"/>
              <a:gd name="connsiteY13898" fmla="*/ 4182594 h 6802432"/>
              <a:gd name="connsiteX13899" fmla="*/ 1598441 w 7099876"/>
              <a:gd name="connsiteY13899" fmla="*/ 4181832 h 6802432"/>
              <a:gd name="connsiteX13900" fmla="*/ 1578908 w 7099876"/>
              <a:gd name="connsiteY13900" fmla="*/ 4146787 h 6802432"/>
              <a:gd name="connsiteX13901" fmla="*/ 1559374 w 7099876"/>
              <a:gd name="connsiteY13901" fmla="*/ 4111741 h 6802432"/>
              <a:gd name="connsiteX13902" fmla="*/ 1542446 w 7099876"/>
              <a:gd name="connsiteY13902" fmla="*/ 4075934 h 6802432"/>
              <a:gd name="connsiteX13903" fmla="*/ 1529858 w 7099876"/>
              <a:gd name="connsiteY13903" fmla="*/ 4066029 h 6802432"/>
              <a:gd name="connsiteX13904" fmla="*/ 1522480 w 7099876"/>
              <a:gd name="connsiteY13904" fmla="*/ 4054600 h 6802432"/>
              <a:gd name="connsiteX13905" fmla="*/ 1543311 w 7099876"/>
              <a:gd name="connsiteY13905" fmla="*/ 4048508 h 6802432"/>
              <a:gd name="connsiteX13906" fmla="*/ 1545916 w 7099876"/>
              <a:gd name="connsiteY13906" fmla="*/ 4047747 h 6802432"/>
              <a:gd name="connsiteX13907" fmla="*/ 1553295 w 7099876"/>
              <a:gd name="connsiteY13907" fmla="*/ 4059175 h 6802432"/>
              <a:gd name="connsiteX13908" fmla="*/ 1550690 w 7099876"/>
              <a:gd name="connsiteY13908" fmla="*/ 4059937 h 6802432"/>
              <a:gd name="connsiteX13909" fmla="*/ 1558069 w 7099876"/>
              <a:gd name="connsiteY13909" fmla="*/ 4071365 h 6802432"/>
              <a:gd name="connsiteX13910" fmla="*/ 1565882 w 7099876"/>
              <a:gd name="connsiteY13910" fmla="*/ 4069081 h 6802432"/>
              <a:gd name="connsiteX13911" fmla="*/ 1566315 w 7099876"/>
              <a:gd name="connsiteY13911" fmla="*/ 4055368 h 6802432"/>
              <a:gd name="connsiteX13912" fmla="*/ 1558935 w 7099876"/>
              <a:gd name="connsiteY13912" fmla="*/ 4043938 h 6802432"/>
              <a:gd name="connsiteX13913" fmla="*/ 1561541 w 7099876"/>
              <a:gd name="connsiteY13913" fmla="*/ 4043178 h 6802432"/>
              <a:gd name="connsiteX13914" fmla="*/ 1578901 w 7099876"/>
              <a:gd name="connsiteY13914" fmla="*/ 4065273 h 6802432"/>
              <a:gd name="connsiteX13915" fmla="*/ 1580206 w 7099876"/>
              <a:gd name="connsiteY13915" fmla="*/ 4105649 h 6802432"/>
              <a:gd name="connsiteX13916" fmla="*/ 1622743 w 7099876"/>
              <a:gd name="connsiteY13916" fmla="*/ 4147555 h 6802432"/>
              <a:gd name="connsiteX13917" fmla="*/ 1598867 w 7099876"/>
              <a:gd name="connsiteY13917" fmla="*/ 4086605 h 6802432"/>
              <a:gd name="connsiteX13918" fmla="*/ 1584111 w 7099876"/>
              <a:gd name="connsiteY13918" fmla="*/ 4063750 h 6802432"/>
              <a:gd name="connsiteX13919" fmla="*/ 1586714 w 7099876"/>
              <a:gd name="connsiteY13919" fmla="*/ 4062989 h 6802432"/>
              <a:gd name="connsiteX13920" fmla="*/ 1589319 w 7099876"/>
              <a:gd name="connsiteY13920" fmla="*/ 4062227 h 6802432"/>
              <a:gd name="connsiteX13921" fmla="*/ 1577164 w 7099876"/>
              <a:gd name="connsiteY13921" fmla="*/ 4038609 h 6802432"/>
              <a:gd name="connsiteX13922" fmla="*/ 1579768 w 7099876"/>
              <a:gd name="connsiteY13922" fmla="*/ 4037846 h 6802432"/>
              <a:gd name="connsiteX13923" fmla="*/ 1555027 w 7099876"/>
              <a:gd name="connsiteY13923" fmla="*/ 4004325 h 6802432"/>
              <a:gd name="connsiteX13924" fmla="*/ 1552856 w 7099876"/>
              <a:gd name="connsiteY13924" fmla="*/ 3991373 h 6802432"/>
              <a:gd name="connsiteX13925" fmla="*/ 1574992 w 7099876"/>
              <a:gd name="connsiteY13925" fmla="*/ 4025656 h 6802432"/>
              <a:gd name="connsiteX13926" fmla="*/ 1593220 w 7099876"/>
              <a:gd name="connsiteY13926" fmla="*/ 4020325 h 6802432"/>
              <a:gd name="connsiteX13927" fmla="*/ 1570651 w 7099876"/>
              <a:gd name="connsiteY13927" fmla="*/ 3999756 h 6802432"/>
              <a:gd name="connsiteX13928" fmla="*/ 1572820 w 7099876"/>
              <a:gd name="connsiteY13928" fmla="*/ 4012705 h 6802432"/>
              <a:gd name="connsiteX13929" fmla="*/ 1553722 w 7099876"/>
              <a:gd name="connsiteY13929" fmla="*/ 3963947 h 6802432"/>
              <a:gd name="connsiteX13930" fmla="*/ 1541568 w 7099876"/>
              <a:gd name="connsiteY13930" fmla="*/ 3940331 h 6802432"/>
              <a:gd name="connsiteX13931" fmla="*/ 1551550 w 7099876"/>
              <a:gd name="connsiteY13931" fmla="*/ 3950996 h 6802432"/>
              <a:gd name="connsiteX13932" fmla="*/ 1539829 w 7099876"/>
              <a:gd name="connsiteY13932" fmla="*/ 3913666 h 6802432"/>
              <a:gd name="connsiteX13933" fmla="*/ 1591483 w 7099876"/>
              <a:gd name="connsiteY13933" fmla="*/ 3993664 h 6802432"/>
              <a:gd name="connsiteX13934" fmla="*/ 1594087 w 7099876"/>
              <a:gd name="connsiteY13934" fmla="*/ 3992902 h 6802432"/>
              <a:gd name="connsiteX13935" fmla="*/ 1594521 w 7099876"/>
              <a:gd name="connsiteY13935" fmla="*/ 3979188 h 6802432"/>
              <a:gd name="connsiteX13936" fmla="*/ 1614052 w 7099876"/>
              <a:gd name="connsiteY13936" fmla="*/ 4014233 h 6802432"/>
              <a:gd name="connsiteX13937" fmla="*/ 1611449 w 7099876"/>
              <a:gd name="connsiteY13937" fmla="*/ 4014995 h 6802432"/>
              <a:gd name="connsiteX13938" fmla="*/ 1617524 w 7099876"/>
              <a:gd name="connsiteY13938" fmla="*/ 3986049 h 6802432"/>
              <a:gd name="connsiteX13939" fmla="*/ 1592782 w 7099876"/>
              <a:gd name="connsiteY13939" fmla="*/ 3952524 h 6802432"/>
              <a:gd name="connsiteX13940" fmla="*/ 1585403 w 7099876"/>
              <a:gd name="connsiteY13940" fmla="*/ 3941096 h 6802432"/>
              <a:gd name="connsiteX13941" fmla="*/ 1568041 w 7099876"/>
              <a:gd name="connsiteY13941" fmla="*/ 3919003 h 6802432"/>
              <a:gd name="connsiteX13942" fmla="*/ 1570646 w 7099876"/>
              <a:gd name="connsiteY13942" fmla="*/ 3918242 h 6802432"/>
              <a:gd name="connsiteX13943" fmla="*/ 1588007 w 7099876"/>
              <a:gd name="connsiteY13943" fmla="*/ 3940334 h 6802432"/>
              <a:gd name="connsiteX13944" fmla="*/ 1595385 w 7099876"/>
              <a:gd name="connsiteY13944" fmla="*/ 3951762 h 6802432"/>
              <a:gd name="connsiteX13945" fmla="*/ 1597989 w 7099876"/>
              <a:gd name="connsiteY13945" fmla="*/ 3951001 h 6802432"/>
              <a:gd name="connsiteX13946" fmla="*/ 1625336 w 7099876"/>
              <a:gd name="connsiteY13946" fmla="*/ 3983764 h 6802432"/>
              <a:gd name="connsiteX13947" fmla="*/ 1642264 w 7099876"/>
              <a:gd name="connsiteY13947" fmla="*/ 4019570 h 6802432"/>
              <a:gd name="connsiteX13948" fmla="*/ 1657456 w 7099876"/>
              <a:gd name="connsiteY13948" fmla="*/ 4028714 h 6802432"/>
              <a:gd name="connsiteX13949" fmla="*/ 1655285 w 7099876"/>
              <a:gd name="connsiteY13949" fmla="*/ 4015763 h 6802432"/>
              <a:gd name="connsiteX13950" fmla="*/ 1663096 w 7099876"/>
              <a:gd name="connsiteY13950" fmla="*/ 4013477 h 6802432"/>
              <a:gd name="connsiteX13951" fmla="*/ 1663962 w 7099876"/>
              <a:gd name="connsiteY13951" fmla="*/ 3986051 h 6802432"/>
              <a:gd name="connsiteX13952" fmla="*/ 1658754 w 7099876"/>
              <a:gd name="connsiteY13952" fmla="*/ 3987574 h 6802432"/>
              <a:gd name="connsiteX13953" fmla="*/ 1641392 w 7099876"/>
              <a:gd name="connsiteY13953" fmla="*/ 3965481 h 6802432"/>
              <a:gd name="connsiteX13954" fmla="*/ 1641825 w 7099876"/>
              <a:gd name="connsiteY13954" fmla="*/ 3951769 h 6802432"/>
              <a:gd name="connsiteX13955" fmla="*/ 1607535 w 7099876"/>
              <a:gd name="connsiteY13955" fmla="*/ 3893866 h 6802432"/>
              <a:gd name="connsiteX13956" fmla="*/ 1623158 w 7099876"/>
              <a:gd name="connsiteY13956" fmla="*/ 3889297 h 6802432"/>
              <a:gd name="connsiteX13957" fmla="*/ 1611003 w 7099876"/>
              <a:gd name="connsiteY13957" fmla="*/ 3865679 h 6802432"/>
              <a:gd name="connsiteX13958" fmla="*/ 1645729 w 7099876"/>
              <a:gd name="connsiteY13958" fmla="*/ 3909871 h 6802432"/>
              <a:gd name="connsiteX13959" fmla="*/ 1626196 w 7099876"/>
              <a:gd name="connsiteY13959" fmla="*/ 3874822 h 6802432"/>
              <a:gd name="connsiteX13960" fmla="*/ 1646162 w 7099876"/>
              <a:gd name="connsiteY13960" fmla="*/ 3896157 h 6802432"/>
              <a:gd name="connsiteX13961" fmla="*/ 1670470 w 7099876"/>
              <a:gd name="connsiteY13961" fmla="*/ 3943392 h 6802432"/>
              <a:gd name="connsiteX13962" fmla="*/ 1670037 w 7099876"/>
              <a:gd name="connsiteY13962" fmla="*/ 3957106 h 6802432"/>
              <a:gd name="connsiteX13963" fmla="*/ 1694776 w 7099876"/>
              <a:gd name="connsiteY13963" fmla="*/ 3990626 h 6802432"/>
              <a:gd name="connsiteX13964" fmla="*/ 1692605 w 7099876"/>
              <a:gd name="connsiteY13964" fmla="*/ 3977675 h 6802432"/>
              <a:gd name="connsiteX13965" fmla="*/ 1685227 w 7099876"/>
              <a:gd name="connsiteY13965" fmla="*/ 3966249 h 6802432"/>
              <a:gd name="connsiteX13966" fmla="*/ 1677848 w 7099876"/>
              <a:gd name="connsiteY13966" fmla="*/ 3954820 h 6802432"/>
              <a:gd name="connsiteX13967" fmla="*/ 1680452 w 7099876"/>
              <a:gd name="connsiteY13967" fmla="*/ 3954059 h 6802432"/>
              <a:gd name="connsiteX13968" fmla="*/ 1687831 w 7099876"/>
              <a:gd name="connsiteY13968" fmla="*/ 3965488 h 6802432"/>
              <a:gd name="connsiteX13969" fmla="*/ 1702590 w 7099876"/>
              <a:gd name="connsiteY13969" fmla="*/ 3988341 h 6802432"/>
              <a:gd name="connsiteX13970" fmla="*/ 1693041 w 7099876"/>
              <a:gd name="connsiteY13970" fmla="*/ 3963965 h 6802432"/>
              <a:gd name="connsiteX13971" fmla="*/ 1695644 w 7099876"/>
              <a:gd name="connsiteY13971" fmla="*/ 3963203 h 6802432"/>
              <a:gd name="connsiteX13972" fmla="*/ 1708230 w 7099876"/>
              <a:gd name="connsiteY13972" fmla="*/ 3973105 h 6802432"/>
              <a:gd name="connsiteX13973" fmla="*/ 1688697 w 7099876"/>
              <a:gd name="connsiteY13973" fmla="*/ 3938060 h 6802432"/>
              <a:gd name="connsiteX13974" fmla="*/ 1678714 w 7099876"/>
              <a:gd name="connsiteY13974" fmla="*/ 3927393 h 6802432"/>
              <a:gd name="connsiteX13975" fmla="*/ 1666561 w 7099876"/>
              <a:gd name="connsiteY13975" fmla="*/ 3903777 h 6802432"/>
              <a:gd name="connsiteX13976" fmla="*/ 1649630 w 7099876"/>
              <a:gd name="connsiteY13976" fmla="*/ 3867969 h 6802432"/>
              <a:gd name="connsiteX13977" fmla="*/ 1632269 w 7099876"/>
              <a:gd name="connsiteY13977" fmla="*/ 3845873 h 6802432"/>
              <a:gd name="connsiteX13978" fmla="*/ 1645723 w 7099876"/>
              <a:gd name="connsiteY13978" fmla="*/ 3828355 h 6802432"/>
              <a:gd name="connsiteX13979" fmla="*/ 1649193 w 7099876"/>
              <a:gd name="connsiteY13979" fmla="*/ 3800167 h 6802432"/>
              <a:gd name="connsiteX13980" fmla="*/ 1641814 w 7099876"/>
              <a:gd name="connsiteY13980" fmla="*/ 3788739 h 6802432"/>
              <a:gd name="connsiteX13981" fmla="*/ 1634434 w 7099876"/>
              <a:gd name="connsiteY13981" fmla="*/ 3777311 h 6802432"/>
              <a:gd name="connsiteX13982" fmla="*/ 1647021 w 7099876"/>
              <a:gd name="connsiteY13982" fmla="*/ 3787216 h 6802432"/>
              <a:gd name="connsiteX13983" fmla="*/ 1651796 w 7099876"/>
              <a:gd name="connsiteY13983" fmla="*/ 3799406 h 6802432"/>
              <a:gd name="connsiteX13984" fmla="*/ 1677403 w 7099876"/>
              <a:gd name="connsiteY13984" fmla="*/ 3805503 h 6802432"/>
              <a:gd name="connsiteX13985" fmla="*/ 1694765 w 7099876"/>
              <a:gd name="connsiteY13985" fmla="*/ 3827597 h 6802432"/>
              <a:gd name="connsiteX13986" fmla="*/ 1694333 w 7099876"/>
              <a:gd name="connsiteY13986" fmla="*/ 3841310 h 6802432"/>
              <a:gd name="connsiteX13987" fmla="*/ 1686521 w 7099876"/>
              <a:gd name="connsiteY13987" fmla="*/ 3843594 h 6802432"/>
              <a:gd name="connsiteX13988" fmla="*/ 1683483 w 7099876"/>
              <a:gd name="connsiteY13988" fmla="*/ 3858069 h 6802432"/>
              <a:gd name="connsiteX13989" fmla="*/ 1663517 w 7099876"/>
              <a:gd name="connsiteY13989" fmla="*/ 3836735 h 6802432"/>
              <a:gd name="connsiteX13990" fmla="*/ 1675670 w 7099876"/>
              <a:gd name="connsiteY13990" fmla="*/ 3860353 h 6802432"/>
              <a:gd name="connsiteX13991" fmla="*/ 1667860 w 7099876"/>
              <a:gd name="connsiteY13991" fmla="*/ 3862638 h 6802432"/>
              <a:gd name="connsiteX13992" fmla="*/ 1675237 w 7099876"/>
              <a:gd name="connsiteY13992" fmla="*/ 3874066 h 6802432"/>
              <a:gd name="connsiteX13993" fmla="*/ 1688258 w 7099876"/>
              <a:gd name="connsiteY13993" fmla="*/ 3870259 h 6802432"/>
              <a:gd name="connsiteX13994" fmla="*/ 1695639 w 7099876"/>
              <a:gd name="connsiteY13994" fmla="*/ 3881688 h 6802432"/>
              <a:gd name="connsiteX13995" fmla="*/ 1707358 w 7099876"/>
              <a:gd name="connsiteY13995" fmla="*/ 3919017 h 6802432"/>
              <a:gd name="connsiteX13996" fmla="*/ 1739477 w 7099876"/>
              <a:gd name="connsiteY13996" fmla="*/ 3963967 h 6802432"/>
              <a:gd name="connsiteX13997" fmla="*/ 1749462 w 7099876"/>
              <a:gd name="connsiteY13997" fmla="*/ 3974633 h 6802432"/>
              <a:gd name="connsiteX13998" fmla="*/ 1739913 w 7099876"/>
              <a:gd name="connsiteY13998" fmla="*/ 3950256 h 6802432"/>
              <a:gd name="connsiteX13999" fmla="*/ 1749895 w 7099876"/>
              <a:gd name="connsiteY13999" fmla="*/ 3960921 h 6802432"/>
              <a:gd name="connsiteX14000" fmla="*/ 1755537 w 7099876"/>
              <a:gd name="connsiteY14000" fmla="*/ 3945687 h 6802432"/>
              <a:gd name="connsiteX14001" fmla="*/ 1733830 w 7099876"/>
              <a:gd name="connsiteY14001" fmla="*/ 3897688 h 6802432"/>
              <a:gd name="connsiteX14002" fmla="*/ 1736435 w 7099876"/>
              <a:gd name="connsiteY14002" fmla="*/ 3896927 h 6802432"/>
              <a:gd name="connsiteX14003" fmla="*/ 1719506 w 7099876"/>
              <a:gd name="connsiteY14003" fmla="*/ 3861121 h 6802432"/>
              <a:gd name="connsiteX14004" fmla="*/ 1720700 w 7099876"/>
              <a:gd name="connsiteY14004" fmla="*/ 3853979 h 6802432"/>
              <a:gd name="connsiteX14005" fmla="*/ 1721242 w 7099876"/>
              <a:gd name="connsiteY14005" fmla="*/ 3853298 h 6802432"/>
              <a:gd name="connsiteX14006" fmla="*/ 1721351 w 7099876"/>
              <a:gd name="connsiteY14006" fmla="*/ 3853788 h 6802432"/>
              <a:gd name="connsiteX14007" fmla="*/ 1724715 w 7099876"/>
              <a:gd name="connsiteY14007" fmla="*/ 3859598 h 6802432"/>
              <a:gd name="connsiteX14008" fmla="*/ 1722544 w 7099876"/>
              <a:gd name="connsiteY14008" fmla="*/ 3846646 h 6802432"/>
              <a:gd name="connsiteX14009" fmla="*/ 1720372 w 7099876"/>
              <a:gd name="connsiteY14009" fmla="*/ 3833695 h 6802432"/>
              <a:gd name="connsiteX14010" fmla="*/ 1725146 w 7099876"/>
              <a:gd name="connsiteY14010" fmla="*/ 3845885 h 6802432"/>
              <a:gd name="connsiteX14011" fmla="*/ 1747286 w 7099876"/>
              <a:gd name="connsiteY14011" fmla="*/ 3880171 h 6802432"/>
              <a:gd name="connsiteX14012" fmla="*/ 1762041 w 7099876"/>
              <a:gd name="connsiteY14012" fmla="*/ 3903025 h 6802432"/>
              <a:gd name="connsiteX14013" fmla="*/ 1796766 w 7099876"/>
              <a:gd name="connsiteY14013" fmla="*/ 3947213 h 6802432"/>
              <a:gd name="connsiteX14014" fmla="*/ 1805013 w 7099876"/>
              <a:gd name="connsiteY14014" fmla="*/ 3931218 h 6802432"/>
              <a:gd name="connsiteX14015" fmla="*/ 1778099 w 7099876"/>
              <a:gd name="connsiteY14015" fmla="*/ 3884742 h 6802432"/>
              <a:gd name="connsiteX14016" fmla="*/ 1781138 w 7099876"/>
              <a:gd name="connsiteY14016" fmla="*/ 3870271 h 6802432"/>
              <a:gd name="connsiteX14017" fmla="*/ 1825845 w 7099876"/>
              <a:gd name="connsiteY14017" fmla="*/ 3925126 h 6802432"/>
              <a:gd name="connsiteX14018" fmla="*/ 1820638 w 7099876"/>
              <a:gd name="connsiteY14018" fmla="*/ 3926649 h 6802432"/>
              <a:gd name="connsiteX14019" fmla="*/ 1828015 w 7099876"/>
              <a:gd name="connsiteY14019" fmla="*/ 3938075 h 6802432"/>
              <a:gd name="connsiteX14020" fmla="*/ 1851450 w 7099876"/>
              <a:gd name="connsiteY14020" fmla="*/ 3931221 h 6802432"/>
              <a:gd name="connsiteX14021" fmla="*/ 1829314 w 7099876"/>
              <a:gd name="connsiteY14021" fmla="*/ 3896938 h 6802432"/>
              <a:gd name="connsiteX14022" fmla="*/ 1826711 w 7099876"/>
              <a:gd name="connsiteY14022" fmla="*/ 3897700 h 6802432"/>
              <a:gd name="connsiteX14023" fmla="*/ 1834090 w 7099876"/>
              <a:gd name="connsiteY14023" fmla="*/ 3909129 h 6802432"/>
              <a:gd name="connsiteX14024" fmla="*/ 1831486 w 7099876"/>
              <a:gd name="connsiteY14024" fmla="*/ 3909889 h 6802432"/>
              <a:gd name="connsiteX14025" fmla="*/ 1824106 w 7099876"/>
              <a:gd name="connsiteY14025" fmla="*/ 3898461 h 6802432"/>
              <a:gd name="connsiteX14026" fmla="*/ 1821503 w 7099876"/>
              <a:gd name="connsiteY14026" fmla="*/ 3899223 h 6802432"/>
              <a:gd name="connsiteX14027" fmla="*/ 1807179 w 7099876"/>
              <a:gd name="connsiteY14027" fmla="*/ 3862655 h 6802432"/>
              <a:gd name="connsiteX14028" fmla="*/ 1812387 w 7099876"/>
              <a:gd name="connsiteY14028" fmla="*/ 3861132 h 6802432"/>
              <a:gd name="connsiteX14029" fmla="*/ 1805008 w 7099876"/>
              <a:gd name="connsiteY14029" fmla="*/ 3849704 h 6802432"/>
              <a:gd name="connsiteX14030" fmla="*/ 1842333 w 7099876"/>
              <a:gd name="connsiteY14030" fmla="*/ 3893130 h 6802432"/>
              <a:gd name="connsiteX14031" fmla="*/ 1859263 w 7099876"/>
              <a:gd name="connsiteY14031" fmla="*/ 3928937 h 6802432"/>
              <a:gd name="connsiteX14032" fmla="*/ 1859696 w 7099876"/>
              <a:gd name="connsiteY14032" fmla="*/ 3915227 h 6802432"/>
              <a:gd name="connsiteX14033" fmla="*/ 1852318 w 7099876"/>
              <a:gd name="connsiteY14033" fmla="*/ 3903797 h 6802432"/>
              <a:gd name="connsiteX14034" fmla="*/ 1854922 w 7099876"/>
              <a:gd name="connsiteY14034" fmla="*/ 3903036 h 6802432"/>
              <a:gd name="connsiteX14035" fmla="*/ 1830614 w 7099876"/>
              <a:gd name="connsiteY14035" fmla="*/ 3855801 h 6802432"/>
              <a:gd name="connsiteX14036" fmla="*/ 1835822 w 7099876"/>
              <a:gd name="connsiteY14036" fmla="*/ 3854278 h 6802432"/>
              <a:gd name="connsiteX14037" fmla="*/ 1862301 w 7099876"/>
              <a:gd name="connsiteY14037" fmla="*/ 3914465 h 6802432"/>
              <a:gd name="connsiteX14038" fmla="*/ 1867510 w 7099876"/>
              <a:gd name="connsiteY14038" fmla="*/ 3912942 h 6802432"/>
              <a:gd name="connsiteX14039" fmla="*/ 1890077 w 7099876"/>
              <a:gd name="connsiteY14039" fmla="*/ 3933511 h 6802432"/>
              <a:gd name="connsiteX14040" fmla="*/ 1892249 w 7099876"/>
              <a:gd name="connsiteY14040" fmla="*/ 3946463 h 6802432"/>
              <a:gd name="connsiteX14041" fmla="*/ 1897430 w 7099876"/>
              <a:gd name="connsiteY14041" fmla="*/ 3953417 h 6802432"/>
              <a:gd name="connsiteX14042" fmla="*/ 1896501 w 7099876"/>
              <a:gd name="connsiteY14042" fmla="*/ 3938018 h 6802432"/>
              <a:gd name="connsiteX14043" fmla="*/ 1897684 w 7099876"/>
              <a:gd name="connsiteY14043" fmla="*/ 3934307 h 6802432"/>
              <a:gd name="connsiteX14044" fmla="*/ 1897218 w 7099876"/>
              <a:gd name="connsiteY14044" fmla="*/ 3933515 h 6802432"/>
              <a:gd name="connsiteX14045" fmla="*/ 1898251 w 7099876"/>
              <a:gd name="connsiteY14045" fmla="*/ 3932523 h 6802432"/>
              <a:gd name="connsiteX14046" fmla="*/ 1900839 w 7099876"/>
              <a:gd name="connsiteY14046" fmla="*/ 3924404 h 6802432"/>
              <a:gd name="connsiteX14047" fmla="*/ 1897848 w 7099876"/>
              <a:gd name="connsiteY14047" fmla="*/ 3918868 h 6802432"/>
              <a:gd name="connsiteX14048" fmla="*/ 1893104 w 7099876"/>
              <a:gd name="connsiteY14048" fmla="*/ 3918596 h 6802432"/>
              <a:gd name="connsiteX14049" fmla="*/ 1883689 w 7099876"/>
              <a:gd name="connsiteY14049" fmla="*/ 3918055 h 6802432"/>
              <a:gd name="connsiteX14050" fmla="*/ 1882568 w 7099876"/>
              <a:gd name="connsiteY14050" fmla="*/ 3908282 h 6802432"/>
              <a:gd name="connsiteX14051" fmla="*/ 1875293 w 7099876"/>
              <a:gd name="connsiteY14051" fmla="*/ 3907543 h 6802432"/>
              <a:gd name="connsiteX14052" fmla="*/ 1870818 w 7099876"/>
              <a:gd name="connsiteY14052" fmla="*/ 3910043 h 6802432"/>
              <a:gd name="connsiteX14053" fmla="*/ 1863238 w 7099876"/>
              <a:gd name="connsiteY14053" fmla="*/ 3900613 h 6802432"/>
              <a:gd name="connsiteX14054" fmla="*/ 1851201 w 7099876"/>
              <a:gd name="connsiteY14054" fmla="*/ 3863474 h 6802432"/>
              <a:gd name="connsiteX14055" fmla="*/ 1866302 w 7099876"/>
              <a:gd name="connsiteY14055" fmla="*/ 3881081 h 6802432"/>
              <a:gd name="connsiteX14056" fmla="*/ 1882443 w 7099876"/>
              <a:gd name="connsiteY14056" fmla="*/ 3907188 h 6802432"/>
              <a:gd name="connsiteX14057" fmla="*/ 1882350 w 7099876"/>
              <a:gd name="connsiteY14057" fmla="*/ 3906370 h 6802432"/>
              <a:gd name="connsiteX14058" fmla="*/ 1900506 w 7099876"/>
              <a:gd name="connsiteY14058" fmla="*/ 3901607 h 6802432"/>
              <a:gd name="connsiteX14059" fmla="*/ 1899412 w 7099876"/>
              <a:gd name="connsiteY14059" fmla="*/ 3892060 h 6802432"/>
              <a:gd name="connsiteX14060" fmla="*/ 1884432 w 7099876"/>
              <a:gd name="connsiteY14060" fmla="*/ 3867234 h 6802432"/>
              <a:gd name="connsiteX14061" fmla="*/ 1894090 w 7099876"/>
              <a:gd name="connsiteY14061" fmla="*/ 3877995 h 6802432"/>
              <a:gd name="connsiteX14062" fmla="*/ 1898551 w 7099876"/>
              <a:gd name="connsiteY14062" fmla="*/ 3884557 h 6802432"/>
              <a:gd name="connsiteX14063" fmla="*/ 1897859 w 7099876"/>
              <a:gd name="connsiteY14063" fmla="*/ 3878520 h 6802432"/>
              <a:gd name="connsiteX14064" fmla="*/ 1897018 w 7099876"/>
              <a:gd name="connsiteY14064" fmla="*/ 3877138 h 6802432"/>
              <a:gd name="connsiteX14065" fmla="*/ 1887035 w 7099876"/>
              <a:gd name="connsiteY14065" fmla="*/ 3866471 h 6802432"/>
              <a:gd name="connsiteX14066" fmla="*/ 1884432 w 7099876"/>
              <a:gd name="connsiteY14066" fmla="*/ 3867234 h 6802432"/>
              <a:gd name="connsiteX14067" fmla="*/ 1879223 w 7099876"/>
              <a:gd name="connsiteY14067" fmla="*/ 3868756 h 6802432"/>
              <a:gd name="connsiteX14068" fmla="*/ 1869239 w 7099876"/>
              <a:gd name="connsiteY14068" fmla="*/ 3858089 h 6802432"/>
              <a:gd name="connsiteX14069" fmla="*/ 1877485 w 7099876"/>
              <a:gd name="connsiteY14069" fmla="*/ 3842093 h 6802432"/>
              <a:gd name="connsiteX14070" fmla="*/ 1892242 w 7099876"/>
              <a:gd name="connsiteY14070" fmla="*/ 3864948 h 6802432"/>
              <a:gd name="connsiteX14071" fmla="*/ 1889312 w 7099876"/>
              <a:gd name="connsiteY14071" fmla="*/ 3855616 h 6802432"/>
              <a:gd name="connsiteX14072" fmla="*/ 1895963 w 7099876"/>
              <a:gd name="connsiteY14072" fmla="*/ 3861996 h 6802432"/>
              <a:gd name="connsiteX14073" fmla="*/ 1895813 w 7099876"/>
              <a:gd name="connsiteY14073" fmla="*/ 3860704 h 6802432"/>
              <a:gd name="connsiteX14074" fmla="*/ 1873636 w 7099876"/>
              <a:gd name="connsiteY14074" fmla="*/ 3830408 h 6802432"/>
              <a:gd name="connsiteX14075" fmla="*/ 1886421 w 7099876"/>
              <a:gd name="connsiteY14075" fmla="*/ 3827317 h 6802432"/>
              <a:gd name="connsiteX14076" fmla="*/ 1885731 w 7099876"/>
              <a:gd name="connsiteY14076" fmla="*/ 3826096 h 6802432"/>
              <a:gd name="connsiteX14077" fmla="*/ 1886887 w 7099876"/>
              <a:gd name="connsiteY14077" fmla="*/ 3827205 h 6802432"/>
              <a:gd name="connsiteX14078" fmla="*/ 1888779 w 7099876"/>
              <a:gd name="connsiteY14078" fmla="*/ 3826747 h 6802432"/>
              <a:gd name="connsiteX14079" fmla="*/ 1888336 w 7099876"/>
              <a:gd name="connsiteY14079" fmla="*/ 3825335 h 6802432"/>
              <a:gd name="connsiteX14080" fmla="*/ 1889206 w 7099876"/>
              <a:gd name="connsiteY14080" fmla="*/ 3826645 h 6802432"/>
              <a:gd name="connsiteX14081" fmla="*/ 1891834 w 7099876"/>
              <a:gd name="connsiteY14081" fmla="*/ 3826009 h 6802432"/>
              <a:gd name="connsiteX14082" fmla="*/ 1888440 w 7099876"/>
              <a:gd name="connsiteY14082" fmla="*/ 3796427 h 6802432"/>
              <a:gd name="connsiteX14083" fmla="*/ 1904729 w 7099876"/>
              <a:gd name="connsiteY14083" fmla="*/ 3807607 h 6802432"/>
              <a:gd name="connsiteX14084" fmla="*/ 1904392 w 7099876"/>
              <a:gd name="connsiteY14084" fmla="*/ 3807053 h 6802432"/>
              <a:gd name="connsiteX14085" fmla="*/ 1905576 w 7099876"/>
              <a:gd name="connsiteY14085" fmla="*/ 3808189 h 6802432"/>
              <a:gd name="connsiteX14086" fmla="*/ 1913818 w 7099876"/>
              <a:gd name="connsiteY14086" fmla="*/ 3813847 h 6802432"/>
              <a:gd name="connsiteX14087" fmla="*/ 1915044 w 7099876"/>
              <a:gd name="connsiteY14087" fmla="*/ 3817273 h 6802432"/>
              <a:gd name="connsiteX14088" fmla="*/ 1936945 w 7099876"/>
              <a:gd name="connsiteY14088" fmla="*/ 3838289 h 6802432"/>
              <a:gd name="connsiteX14089" fmla="*/ 1937725 w 7099876"/>
              <a:gd name="connsiteY14089" fmla="*/ 3844217 h 6802432"/>
              <a:gd name="connsiteX14090" fmla="*/ 1939656 w 7099876"/>
              <a:gd name="connsiteY14090" fmla="*/ 3847411 h 6802432"/>
              <a:gd name="connsiteX14091" fmla="*/ 1951625 w 7099876"/>
              <a:gd name="connsiteY14091" fmla="*/ 3858099 h 6802432"/>
              <a:gd name="connsiteX14092" fmla="*/ 1947243 w 7099876"/>
              <a:gd name="connsiteY14092" fmla="*/ 3858677 h 6802432"/>
              <a:gd name="connsiteX14093" fmla="*/ 1950678 w 7099876"/>
              <a:gd name="connsiteY14093" fmla="*/ 3862932 h 6802432"/>
              <a:gd name="connsiteX14094" fmla="*/ 1951702 w 7099876"/>
              <a:gd name="connsiteY14094" fmla="*/ 3861146 h 6802432"/>
              <a:gd name="connsiteX14095" fmla="*/ 1971235 w 7099876"/>
              <a:gd name="connsiteY14095" fmla="*/ 3896191 h 6802432"/>
              <a:gd name="connsiteX14096" fmla="*/ 1975304 w 7099876"/>
              <a:gd name="connsiteY14096" fmla="*/ 3900108 h 6802432"/>
              <a:gd name="connsiteX14097" fmla="*/ 1983476 w 7099876"/>
              <a:gd name="connsiteY14097" fmla="*/ 3901378 h 6802432"/>
              <a:gd name="connsiteX14098" fmla="*/ 1993970 w 7099876"/>
              <a:gd name="connsiteY14098" fmla="*/ 3901163 h 6802432"/>
              <a:gd name="connsiteX14099" fmla="*/ 1994505 w 7099876"/>
              <a:gd name="connsiteY14099" fmla="*/ 3903322 h 6802432"/>
              <a:gd name="connsiteX14100" fmla="*/ 2003300 w 7099876"/>
              <a:gd name="connsiteY14100" fmla="*/ 3912288 h 6802432"/>
              <a:gd name="connsiteX14101" fmla="*/ 2006826 w 7099876"/>
              <a:gd name="connsiteY14101" fmla="*/ 3912956 h 6802432"/>
              <a:gd name="connsiteX14102" fmla="*/ 2004654 w 7099876"/>
              <a:gd name="connsiteY14102" fmla="*/ 3900004 h 6802432"/>
              <a:gd name="connsiteX14103" fmla="*/ 1994672 w 7099876"/>
              <a:gd name="connsiteY14103" fmla="*/ 3889337 h 6802432"/>
              <a:gd name="connsiteX14104" fmla="*/ 1995106 w 7099876"/>
              <a:gd name="connsiteY14104" fmla="*/ 3875627 h 6802432"/>
              <a:gd name="connsiteX14105" fmla="*/ 2015343 w 7099876"/>
              <a:gd name="connsiteY14105" fmla="*/ 3898578 h 6802432"/>
              <a:gd name="connsiteX14106" fmla="*/ 2022216 w 7099876"/>
              <a:gd name="connsiteY14106" fmla="*/ 3895019 h 6802432"/>
              <a:gd name="connsiteX14107" fmla="*/ 2022149 w 7099876"/>
              <a:gd name="connsiteY14107" fmla="*/ 3893536 h 6802432"/>
              <a:gd name="connsiteX14108" fmla="*/ 2019194 w 7099876"/>
              <a:gd name="connsiteY14108" fmla="*/ 3888959 h 6802432"/>
              <a:gd name="connsiteX14109" fmla="*/ 2015504 w 7099876"/>
              <a:gd name="connsiteY14109" fmla="*/ 3883244 h 6802432"/>
              <a:gd name="connsiteX14110" fmla="*/ 2012900 w 7099876"/>
              <a:gd name="connsiteY14110" fmla="*/ 3884006 h 6802432"/>
              <a:gd name="connsiteX14111" fmla="*/ 2008127 w 7099876"/>
              <a:gd name="connsiteY14111" fmla="*/ 3871819 h 6802432"/>
              <a:gd name="connsiteX14112" fmla="*/ 2000748 w 7099876"/>
              <a:gd name="connsiteY14112" fmla="*/ 3860391 h 6802432"/>
              <a:gd name="connsiteX14113" fmla="*/ 1982951 w 7099876"/>
              <a:gd name="connsiteY14113" fmla="*/ 3852008 h 6802432"/>
              <a:gd name="connsiteX14114" fmla="*/ 1995106 w 7099876"/>
              <a:gd name="connsiteY14114" fmla="*/ 3875627 h 6802432"/>
              <a:gd name="connsiteX14115" fmla="*/ 1984690 w 7099876"/>
              <a:gd name="connsiteY14115" fmla="*/ 3878673 h 6802432"/>
              <a:gd name="connsiteX14116" fmla="*/ 1992067 w 7099876"/>
              <a:gd name="connsiteY14116" fmla="*/ 3890098 h 6802432"/>
              <a:gd name="connsiteX14117" fmla="*/ 1986860 w 7099876"/>
              <a:gd name="connsiteY14117" fmla="*/ 3891622 h 6802432"/>
              <a:gd name="connsiteX14118" fmla="*/ 1979481 w 7099876"/>
              <a:gd name="connsiteY14118" fmla="*/ 3880196 h 6802432"/>
              <a:gd name="connsiteX14119" fmla="*/ 1961685 w 7099876"/>
              <a:gd name="connsiteY14119" fmla="*/ 3871813 h 6802432"/>
              <a:gd name="connsiteX14120" fmla="*/ 1942152 w 7099876"/>
              <a:gd name="connsiteY14120" fmla="*/ 3836766 h 6802432"/>
              <a:gd name="connsiteX14121" fmla="*/ 1957344 w 7099876"/>
              <a:gd name="connsiteY14121" fmla="*/ 3845910 h 6802432"/>
              <a:gd name="connsiteX14122" fmla="*/ 1947795 w 7099876"/>
              <a:gd name="connsiteY14122" fmla="*/ 3821533 h 6802432"/>
              <a:gd name="connsiteX14123" fmla="*/ 1955172 w 7099876"/>
              <a:gd name="connsiteY14123" fmla="*/ 3832958 h 6802432"/>
              <a:gd name="connsiteX14124" fmla="*/ 1972969 w 7099876"/>
              <a:gd name="connsiteY14124" fmla="*/ 3841340 h 6802432"/>
              <a:gd name="connsiteX14125" fmla="*/ 1950398 w 7099876"/>
              <a:gd name="connsiteY14125" fmla="*/ 3820770 h 6802432"/>
              <a:gd name="connsiteX14126" fmla="*/ 1935640 w 7099876"/>
              <a:gd name="connsiteY14126" fmla="*/ 3797915 h 6802432"/>
              <a:gd name="connsiteX14127" fmla="*/ 1968627 w 7099876"/>
              <a:gd name="connsiteY14127" fmla="*/ 3815441 h 6802432"/>
              <a:gd name="connsiteX14128" fmla="*/ 1983384 w 7099876"/>
              <a:gd name="connsiteY14128" fmla="*/ 3838295 h 6802432"/>
              <a:gd name="connsiteX14129" fmla="*/ 2001611 w 7099876"/>
              <a:gd name="connsiteY14129" fmla="*/ 3832964 h 6802432"/>
              <a:gd name="connsiteX14130" fmla="*/ 2005780 w 7099876"/>
              <a:gd name="connsiteY14130" fmla="*/ 3841062 h 6802432"/>
              <a:gd name="connsiteX14131" fmla="*/ 2004754 w 7099876"/>
              <a:gd name="connsiteY14131" fmla="*/ 3832124 h 6802432"/>
              <a:gd name="connsiteX14132" fmla="*/ 1985257 w 7099876"/>
              <a:gd name="connsiteY14132" fmla="*/ 3825200 h 6802432"/>
              <a:gd name="connsiteX14133" fmla="*/ 2004083 w 7099876"/>
              <a:gd name="connsiteY14133" fmla="*/ 3826280 h 6802432"/>
              <a:gd name="connsiteX14134" fmla="*/ 2011996 w 7099876"/>
              <a:gd name="connsiteY14134" fmla="*/ 3823923 h 6802432"/>
              <a:gd name="connsiteX14135" fmla="*/ 2012052 w 7099876"/>
              <a:gd name="connsiteY14135" fmla="*/ 3823028 h 6802432"/>
              <a:gd name="connsiteX14136" fmla="*/ 2009857 w 7099876"/>
              <a:gd name="connsiteY14136" fmla="*/ 3816966 h 6802432"/>
              <a:gd name="connsiteX14137" fmla="*/ 2012412 w 7099876"/>
              <a:gd name="connsiteY14137" fmla="*/ 3817232 h 6802432"/>
              <a:gd name="connsiteX14138" fmla="*/ 2012695 w 7099876"/>
              <a:gd name="connsiteY14138" fmla="*/ 3809631 h 6802432"/>
              <a:gd name="connsiteX14139" fmla="*/ 2020230 w 7099876"/>
              <a:gd name="connsiteY14139" fmla="*/ 3803987 h 6802432"/>
              <a:gd name="connsiteX14140" fmla="*/ 2025685 w 7099876"/>
              <a:gd name="connsiteY14140" fmla="*/ 3808662 h 6802432"/>
              <a:gd name="connsiteX14141" fmla="*/ 2021147 w 7099876"/>
              <a:gd name="connsiteY14141" fmla="*/ 3803035 h 6802432"/>
              <a:gd name="connsiteX14142" fmla="*/ 2020708 w 7099876"/>
              <a:gd name="connsiteY14142" fmla="*/ 3800210 h 6802432"/>
              <a:gd name="connsiteX14143" fmla="*/ 2019297 w 7099876"/>
              <a:gd name="connsiteY14143" fmla="*/ 3793829 h 6802432"/>
              <a:gd name="connsiteX14144" fmla="*/ 2019007 w 7099876"/>
              <a:gd name="connsiteY14144" fmla="*/ 3793330 h 6802432"/>
              <a:gd name="connsiteX14145" fmla="*/ 2019986 w 7099876"/>
              <a:gd name="connsiteY14145" fmla="*/ 3801857 h 6802432"/>
              <a:gd name="connsiteX14146" fmla="*/ 2020327 w 7099876"/>
              <a:gd name="connsiteY14146" fmla="*/ 3802018 h 6802432"/>
              <a:gd name="connsiteX14147" fmla="*/ 2021147 w 7099876"/>
              <a:gd name="connsiteY14147" fmla="*/ 3803035 h 6802432"/>
              <a:gd name="connsiteX14148" fmla="*/ 2021278 w 7099876"/>
              <a:gd name="connsiteY14148" fmla="*/ 3803863 h 6802432"/>
              <a:gd name="connsiteX14149" fmla="*/ 2020071 w 7099876"/>
              <a:gd name="connsiteY14149" fmla="*/ 3802598 h 6802432"/>
              <a:gd name="connsiteX14150" fmla="*/ 2020230 w 7099876"/>
              <a:gd name="connsiteY14150" fmla="*/ 3803987 h 6802432"/>
              <a:gd name="connsiteX14151" fmla="*/ 2018293 w 7099876"/>
              <a:gd name="connsiteY14151" fmla="*/ 3801062 h 6802432"/>
              <a:gd name="connsiteX14152" fmla="*/ 2018104 w 7099876"/>
              <a:gd name="connsiteY14152" fmla="*/ 3800972 h 6802432"/>
              <a:gd name="connsiteX14153" fmla="*/ 2016068 w 7099876"/>
              <a:gd name="connsiteY14153" fmla="*/ 3797745 h 6802432"/>
              <a:gd name="connsiteX14154" fmla="*/ 2016314 w 7099876"/>
              <a:gd name="connsiteY14154" fmla="*/ 3798072 h 6802432"/>
              <a:gd name="connsiteX14155" fmla="*/ 2011743 w 7099876"/>
              <a:gd name="connsiteY14155" fmla="*/ 3791164 h 6802432"/>
              <a:gd name="connsiteX14156" fmla="*/ 2016880 w 7099876"/>
              <a:gd name="connsiteY14156" fmla="*/ 3774770 h 6802432"/>
              <a:gd name="connsiteX14157" fmla="*/ 2018452 w 7099876"/>
              <a:gd name="connsiteY14157" fmla="*/ 3788496 h 6802432"/>
              <a:gd name="connsiteX14158" fmla="*/ 2019458 w 7099876"/>
              <a:gd name="connsiteY14158" fmla="*/ 3788686 h 6802432"/>
              <a:gd name="connsiteX14159" fmla="*/ 2028520 w 7099876"/>
              <a:gd name="connsiteY14159" fmla="*/ 3797926 h 6802432"/>
              <a:gd name="connsiteX14160" fmla="*/ 2035897 w 7099876"/>
              <a:gd name="connsiteY14160" fmla="*/ 3809351 h 6802432"/>
              <a:gd name="connsiteX14161" fmla="*/ 2041106 w 7099876"/>
              <a:gd name="connsiteY14161" fmla="*/ 3807829 h 6802432"/>
              <a:gd name="connsiteX14162" fmla="*/ 2033727 w 7099876"/>
              <a:gd name="connsiteY14162" fmla="*/ 3796402 h 6802432"/>
              <a:gd name="connsiteX14163" fmla="*/ 2039368 w 7099876"/>
              <a:gd name="connsiteY14163" fmla="*/ 3781165 h 6802432"/>
              <a:gd name="connsiteX14164" fmla="*/ 2054560 w 7099876"/>
              <a:gd name="connsiteY14164" fmla="*/ 3790310 h 6802432"/>
              <a:gd name="connsiteX14165" fmla="*/ 2022005 w 7099876"/>
              <a:gd name="connsiteY14165" fmla="*/ 3759070 h 6802432"/>
              <a:gd name="connsiteX14166" fmla="*/ 2009851 w 7099876"/>
              <a:gd name="connsiteY14166" fmla="*/ 3735452 h 6802432"/>
              <a:gd name="connsiteX14167" fmla="*/ 2020267 w 7099876"/>
              <a:gd name="connsiteY14167" fmla="*/ 3732406 h 6802432"/>
              <a:gd name="connsiteX14168" fmla="*/ 2012889 w 7099876"/>
              <a:gd name="connsiteY14168" fmla="*/ 3720980 h 6802432"/>
              <a:gd name="connsiteX14169" fmla="*/ 1995094 w 7099876"/>
              <a:gd name="connsiteY14169" fmla="*/ 3712597 h 6802432"/>
              <a:gd name="connsiteX14170" fmla="*/ 1992490 w 7099876"/>
              <a:gd name="connsiteY14170" fmla="*/ 3713359 h 6802432"/>
              <a:gd name="connsiteX14171" fmla="*/ 1980335 w 7099876"/>
              <a:gd name="connsiteY14171" fmla="*/ 3689740 h 6802432"/>
              <a:gd name="connsiteX14172" fmla="*/ 1972956 w 7099876"/>
              <a:gd name="connsiteY14172" fmla="*/ 3678312 h 6802432"/>
              <a:gd name="connsiteX14173" fmla="*/ 1952990 w 7099876"/>
              <a:gd name="connsiteY14173" fmla="*/ 3656980 h 6802432"/>
              <a:gd name="connsiteX14174" fmla="*/ 1955160 w 7099876"/>
              <a:gd name="connsiteY14174" fmla="*/ 3669930 h 6802432"/>
              <a:gd name="connsiteX14175" fmla="*/ 1935195 w 7099876"/>
              <a:gd name="connsiteY14175" fmla="*/ 3648598 h 6802432"/>
              <a:gd name="connsiteX14176" fmla="*/ 1944745 w 7099876"/>
              <a:gd name="connsiteY14176" fmla="*/ 3672975 h 6802432"/>
              <a:gd name="connsiteX14177" fmla="*/ 1919572 w 7099876"/>
              <a:gd name="connsiteY14177" fmla="*/ 3653167 h 6802432"/>
              <a:gd name="connsiteX14178" fmla="*/ 1917400 w 7099876"/>
              <a:gd name="connsiteY14178" fmla="*/ 3640216 h 6802432"/>
              <a:gd name="connsiteX14179" fmla="*/ 1927384 w 7099876"/>
              <a:gd name="connsiteY14179" fmla="*/ 3650882 h 6802432"/>
              <a:gd name="connsiteX14180" fmla="*/ 1917832 w 7099876"/>
              <a:gd name="connsiteY14180" fmla="*/ 3626501 h 6802432"/>
              <a:gd name="connsiteX14181" fmla="*/ 1926077 w 7099876"/>
              <a:gd name="connsiteY14181" fmla="*/ 3610504 h 6802432"/>
              <a:gd name="connsiteX14182" fmla="*/ 1979465 w 7099876"/>
              <a:gd name="connsiteY14182" fmla="*/ 3635651 h 6802432"/>
              <a:gd name="connsiteX14183" fmla="*/ 1986843 w 7099876"/>
              <a:gd name="connsiteY14183" fmla="*/ 3647080 h 6802432"/>
              <a:gd name="connsiteX14184" fmla="*/ 1994221 w 7099876"/>
              <a:gd name="connsiteY14184" fmla="*/ 3658505 h 6802432"/>
              <a:gd name="connsiteX14185" fmla="*/ 1996824 w 7099876"/>
              <a:gd name="connsiteY14185" fmla="*/ 3657745 h 6802432"/>
              <a:gd name="connsiteX14186" fmla="*/ 1992050 w 7099876"/>
              <a:gd name="connsiteY14186" fmla="*/ 3645557 h 6802432"/>
              <a:gd name="connsiteX14187" fmla="*/ 1979896 w 7099876"/>
              <a:gd name="connsiteY14187" fmla="*/ 3621939 h 6802432"/>
              <a:gd name="connsiteX14188" fmla="*/ 1987709 w 7099876"/>
              <a:gd name="connsiteY14188" fmla="*/ 3619655 h 6802432"/>
              <a:gd name="connsiteX14189" fmla="*/ 2002467 w 7099876"/>
              <a:gd name="connsiteY14189" fmla="*/ 3642511 h 6802432"/>
              <a:gd name="connsiteX14190" fmla="*/ 2002900 w 7099876"/>
              <a:gd name="connsiteY14190" fmla="*/ 3628798 h 6802432"/>
              <a:gd name="connsiteX14191" fmla="*/ 2012883 w 7099876"/>
              <a:gd name="connsiteY14191" fmla="*/ 3639465 h 6802432"/>
              <a:gd name="connsiteX14192" fmla="*/ 1995952 w 7099876"/>
              <a:gd name="connsiteY14192" fmla="*/ 3603656 h 6802432"/>
              <a:gd name="connsiteX14193" fmla="*/ 1955588 w 7099876"/>
              <a:gd name="connsiteY14193" fmla="*/ 3574704 h 6802432"/>
              <a:gd name="connsiteX14194" fmla="*/ 1951244 w 7099876"/>
              <a:gd name="connsiteY14194" fmla="*/ 3548801 h 6802432"/>
              <a:gd name="connsiteX14195" fmla="*/ 1961229 w 7099876"/>
              <a:gd name="connsiteY14195" fmla="*/ 3559468 h 6802432"/>
              <a:gd name="connsiteX14196" fmla="*/ 1954282 w 7099876"/>
              <a:gd name="connsiteY14196" fmla="*/ 3534326 h 6802432"/>
              <a:gd name="connsiteX14197" fmla="*/ 1974248 w 7099876"/>
              <a:gd name="connsiteY14197" fmla="*/ 3555659 h 6802432"/>
              <a:gd name="connsiteX14198" fmla="*/ 1966870 w 7099876"/>
              <a:gd name="connsiteY14198" fmla="*/ 3544231 h 6802432"/>
              <a:gd name="connsiteX14199" fmla="*/ 1956886 w 7099876"/>
              <a:gd name="connsiteY14199" fmla="*/ 3533564 h 6802432"/>
              <a:gd name="connsiteX14200" fmla="*/ 1931711 w 7099876"/>
              <a:gd name="connsiteY14200" fmla="*/ 3513754 h 6802432"/>
              <a:gd name="connsiteX14201" fmla="*/ 1959491 w 7099876"/>
              <a:gd name="connsiteY14201" fmla="*/ 3532803 h 6802432"/>
              <a:gd name="connsiteX14202" fmla="*/ 1969474 w 7099876"/>
              <a:gd name="connsiteY14202" fmla="*/ 3543470 h 6802432"/>
              <a:gd name="connsiteX14203" fmla="*/ 1979890 w 7099876"/>
              <a:gd name="connsiteY14203" fmla="*/ 3540423 h 6802432"/>
              <a:gd name="connsiteX14204" fmla="*/ 1975114 w 7099876"/>
              <a:gd name="connsiteY14204" fmla="*/ 3528234 h 6802432"/>
              <a:gd name="connsiteX14205" fmla="*/ 2003327 w 7099876"/>
              <a:gd name="connsiteY14205" fmla="*/ 3533570 h 6802432"/>
              <a:gd name="connsiteX14206" fmla="*/ 2025462 w 7099876"/>
              <a:gd name="connsiteY14206" fmla="*/ 3567853 h 6802432"/>
              <a:gd name="connsiteX14207" fmla="*/ 2032409 w 7099876"/>
              <a:gd name="connsiteY14207" fmla="*/ 3592995 h 6802432"/>
              <a:gd name="connsiteX14208" fmla="*/ 2039788 w 7099876"/>
              <a:gd name="connsiteY14208" fmla="*/ 3604423 h 6802432"/>
              <a:gd name="connsiteX14209" fmla="*/ 2049773 w 7099876"/>
              <a:gd name="connsiteY14209" fmla="*/ 3615091 h 6802432"/>
              <a:gd name="connsiteX14210" fmla="*/ 2061926 w 7099876"/>
              <a:gd name="connsiteY14210" fmla="*/ 3638707 h 6802432"/>
              <a:gd name="connsiteX14211" fmla="*/ 2097083 w 7099876"/>
              <a:gd name="connsiteY14211" fmla="*/ 3669184 h 6802432"/>
              <a:gd name="connsiteX14212" fmla="*/ 2062359 w 7099876"/>
              <a:gd name="connsiteY14212" fmla="*/ 3624996 h 6802432"/>
              <a:gd name="connsiteX14213" fmla="*/ 2070172 w 7099876"/>
              <a:gd name="connsiteY14213" fmla="*/ 3622711 h 6802432"/>
              <a:gd name="connsiteX14214" fmla="*/ 2112274 w 7099876"/>
              <a:gd name="connsiteY14214" fmla="*/ 3678328 h 6802432"/>
              <a:gd name="connsiteX14215" fmla="*/ 2109670 w 7099876"/>
              <a:gd name="connsiteY14215" fmla="*/ 3679090 h 6802432"/>
              <a:gd name="connsiteX14216" fmla="*/ 2127737 w 7099876"/>
              <a:gd name="connsiteY14216" fmla="*/ 3699279 h 6802432"/>
              <a:gd name="connsiteX14217" fmla="*/ 2137107 w 7099876"/>
              <a:gd name="connsiteY14217" fmla="*/ 3706425 h 6802432"/>
              <a:gd name="connsiteX14218" fmla="*/ 2139959 w 7099876"/>
              <a:gd name="connsiteY14218" fmla="*/ 3706367 h 6802432"/>
              <a:gd name="connsiteX14219" fmla="*/ 2137277 w 7099876"/>
              <a:gd name="connsiteY14219" fmla="*/ 3682995 h 6802432"/>
              <a:gd name="connsiteX14220" fmla="*/ 2170910 w 7099876"/>
              <a:gd name="connsiteY14220" fmla="*/ 3650094 h 6802432"/>
              <a:gd name="connsiteX14221" fmla="*/ 2169570 w 7099876"/>
              <a:gd name="connsiteY14221" fmla="*/ 3638408 h 6802432"/>
              <a:gd name="connsiteX14222" fmla="*/ 2150072 w 7099876"/>
              <a:gd name="connsiteY14222" fmla="*/ 3631484 h 6802432"/>
              <a:gd name="connsiteX14223" fmla="*/ 2168899 w 7099876"/>
              <a:gd name="connsiteY14223" fmla="*/ 3632564 h 6802432"/>
              <a:gd name="connsiteX14224" fmla="*/ 2187727 w 7099876"/>
              <a:gd name="connsiteY14224" fmla="*/ 3633644 h 6802432"/>
              <a:gd name="connsiteX14225" fmla="*/ 2167558 w 7099876"/>
              <a:gd name="connsiteY14225" fmla="*/ 3620878 h 6802432"/>
              <a:gd name="connsiteX14226" fmla="*/ 2185044 w 7099876"/>
              <a:gd name="connsiteY14226" fmla="*/ 3610272 h 6802432"/>
              <a:gd name="connsiteX14227" fmla="*/ 2127224 w 7099876"/>
              <a:gd name="connsiteY14227" fmla="*/ 3595345 h 6802432"/>
              <a:gd name="connsiteX14228" fmla="*/ 2126553 w 7099876"/>
              <a:gd name="connsiteY14228" fmla="*/ 3589501 h 6802432"/>
              <a:gd name="connsiteX14229" fmla="*/ 2124542 w 7099876"/>
              <a:gd name="connsiteY14229" fmla="*/ 3571972 h 6802432"/>
              <a:gd name="connsiteX14230" fmla="*/ 2162867 w 7099876"/>
              <a:gd name="connsiteY14230" fmla="*/ 3579975 h 6802432"/>
              <a:gd name="connsiteX14231" fmla="*/ 2160855 w 7099876"/>
              <a:gd name="connsiteY14231" fmla="*/ 3562446 h 6802432"/>
              <a:gd name="connsiteX14232" fmla="*/ 2177172 w 7099876"/>
              <a:gd name="connsiteY14232" fmla="*/ 3555407 h 6802432"/>
              <a:gd name="connsiteX14233" fmla="*/ 2163083 w 7099876"/>
              <a:gd name="connsiteY14233" fmla="*/ 3551052 h 6802432"/>
              <a:gd name="connsiteX14234" fmla="*/ 2183308 w 7099876"/>
              <a:gd name="connsiteY14234" fmla="*/ 3552211 h 6802432"/>
              <a:gd name="connsiteX14235" fmla="*/ 2183369 w 7099876"/>
              <a:gd name="connsiteY14235" fmla="*/ 3552737 h 6802432"/>
              <a:gd name="connsiteX14236" fmla="*/ 2196499 w 7099876"/>
              <a:gd name="connsiteY14236" fmla="*/ 3547076 h 6802432"/>
              <a:gd name="connsiteX14237" fmla="*/ 2195157 w 7099876"/>
              <a:gd name="connsiteY14237" fmla="*/ 3535389 h 6802432"/>
              <a:gd name="connsiteX14238" fmla="*/ 2156834 w 7099876"/>
              <a:gd name="connsiteY14238" fmla="*/ 3527386 h 6802432"/>
              <a:gd name="connsiteX14239" fmla="*/ 2154822 w 7099876"/>
              <a:gd name="connsiteY14239" fmla="*/ 3509855 h 6802432"/>
              <a:gd name="connsiteX14240" fmla="*/ 2149460 w 7099876"/>
              <a:gd name="connsiteY14240" fmla="*/ 3463109 h 6802432"/>
              <a:gd name="connsiteX14241" fmla="*/ 2148791 w 7099876"/>
              <a:gd name="connsiteY14241" fmla="*/ 3457267 h 6802432"/>
              <a:gd name="connsiteX14242" fmla="*/ 2166277 w 7099876"/>
              <a:gd name="connsiteY14242" fmla="*/ 3446659 h 6802432"/>
              <a:gd name="connsiteX14243" fmla="*/ 2144769 w 7099876"/>
              <a:gd name="connsiteY14243" fmla="*/ 3422207 h 6802432"/>
              <a:gd name="connsiteX14244" fmla="*/ 2199910 w 7099876"/>
              <a:gd name="connsiteY14244" fmla="*/ 3413759 h 6802432"/>
              <a:gd name="connsiteX14245" fmla="*/ 2179742 w 7099876"/>
              <a:gd name="connsiteY14245" fmla="*/ 3400993 h 6802432"/>
              <a:gd name="connsiteX14246" fmla="*/ 2216054 w 7099876"/>
              <a:gd name="connsiteY14246" fmla="*/ 3391465 h 6802432"/>
              <a:gd name="connsiteX14247" fmla="*/ 2215385 w 7099876"/>
              <a:gd name="connsiteY14247" fmla="*/ 3385623 h 6802432"/>
              <a:gd name="connsiteX14248" fmla="*/ 2178400 w 7099876"/>
              <a:gd name="connsiteY14248" fmla="*/ 3389306 h 6802432"/>
              <a:gd name="connsiteX14249" fmla="*/ 2141417 w 7099876"/>
              <a:gd name="connsiteY14249" fmla="*/ 3392989 h 6802432"/>
              <a:gd name="connsiteX14250" fmla="*/ 2158233 w 7099876"/>
              <a:gd name="connsiteY14250" fmla="*/ 3376540 h 6802432"/>
              <a:gd name="connsiteX14251" fmla="*/ 2177060 w 7099876"/>
              <a:gd name="connsiteY14251" fmla="*/ 3377620 h 6802432"/>
              <a:gd name="connsiteX14252" fmla="*/ 2175048 w 7099876"/>
              <a:gd name="connsiteY14252" fmla="*/ 3360089 h 6802432"/>
              <a:gd name="connsiteX14253" fmla="*/ 2137394 w 7099876"/>
              <a:gd name="connsiteY14253" fmla="*/ 3357929 h 6802432"/>
              <a:gd name="connsiteX14254" fmla="*/ 2136055 w 7099876"/>
              <a:gd name="connsiteY14254" fmla="*/ 3346244 h 6802432"/>
              <a:gd name="connsiteX14255" fmla="*/ 2172369 w 7099876"/>
              <a:gd name="connsiteY14255" fmla="*/ 3336717 h 6802432"/>
              <a:gd name="connsiteX14256" fmla="*/ 2150859 w 7099876"/>
              <a:gd name="connsiteY14256" fmla="*/ 3312264 h 6802432"/>
              <a:gd name="connsiteX14257" fmla="*/ 2150191 w 7099876"/>
              <a:gd name="connsiteY14257" fmla="*/ 3306421 h 6802432"/>
              <a:gd name="connsiteX14258" fmla="*/ 2149520 w 7099876"/>
              <a:gd name="connsiteY14258" fmla="*/ 3300578 h 6802432"/>
              <a:gd name="connsiteX14259" fmla="*/ 2147508 w 7099876"/>
              <a:gd name="connsiteY14259" fmla="*/ 3283048 h 6802432"/>
              <a:gd name="connsiteX14260" fmla="*/ 2167006 w 7099876"/>
              <a:gd name="connsiteY14260" fmla="*/ 3289970 h 6802432"/>
              <a:gd name="connsiteX14261" fmla="*/ 2166335 w 7099876"/>
              <a:gd name="connsiteY14261" fmla="*/ 3284127 h 6802432"/>
              <a:gd name="connsiteX14262" fmla="*/ 2143486 w 7099876"/>
              <a:gd name="connsiteY14262" fmla="*/ 3247989 h 6802432"/>
              <a:gd name="connsiteX14263" fmla="*/ 2124660 w 7099876"/>
              <a:gd name="connsiteY14263" fmla="*/ 3246908 h 6802432"/>
              <a:gd name="connsiteX14264" fmla="*/ 2123990 w 7099876"/>
              <a:gd name="connsiteY14264" fmla="*/ 3241066 h 6802432"/>
              <a:gd name="connsiteX14265" fmla="*/ 2142817 w 7099876"/>
              <a:gd name="connsiteY14265" fmla="*/ 3242145 h 6802432"/>
              <a:gd name="connsiteX14266" fmla="*/ 2162314 w 7099876"/>
              <a:gd name="connsiteY14266" fmla="*/ 3249068 h 6802432"/>
              <a:gd name="connsiteX14267" fmla="*/ 2140806 w 7099876"/>
              <a:gd name="connsiteY14267" fmla="*/ 3224616 h 6802432"/>
              <a:gd name="connsiteX14268" fmla="*/ 2176448 w 7099876"/>
              <a:gd name="connsiteY14268" fmla="*/ 3209244 h 6802432"/>
              <a:gd name="connsiteX14269" fmla="*/ 2156950 w 7099876"/>
              <a:gd name="connsiteY14269" fmla="*/ 3202320 h 6802432"/>
              <a:gd name="connsiteX14270" fmla="*/ 2138795 w 7099876"/>
              <a:gd name="connsiteY14270" fmla="*/ 3207084 h 6802432"/>
              <a:gd name="connsiteX14271" fmla="*/ 2115276 w 7099876"/>
              <a:gd name="connsiteY14271" fmla="*/ 3165101 h 6802432"/>
              <a:gd name="connsiteX14272" fmla="*/ 2112594 w 7099876"/>
              <a:gd name="connsiteY14272" fmla="*/ 3141728 h 6802432"/>
              <a:gd name="connsiteX14273" fmla="*/ 2149578 w 7099876"/>
              <a:gd name="connsiteY14273" fmla="*/ 3138045 h 6802432"/>
              <a:gd name="connsiteX14274" fmla="*/ 2151590 w 7099876"/>
              <a:gd name="connsiteY14274" fmla="*/ 3155575 h 6802432"/>
              <a:gd name="connsiteX14275" fmla="*/ 2134772 w 7099876"/>
              <a:gd name="connsiteY14275" fmla="*/ 3172024 h 6802432"/>
              <a:gd name="connsiteX14276" fmla="*/ 2155611 w 7099876"/>
              <a:gd name="connsiteY14276" fmla="*/ 3190635 h 6802432"/>
              <a:gd name="connsiteX14277" fmla="*/ 2154270 w 7099876"/>
              <a:gd name="connsiteY14277" fmla="*/ 3178947 h 6802432"/>
              <a:gd name="connsiteX14278" fmla="*/ 2152930 w 7099876"/>
              <a:gd name="connsiteY14278" fmla="*/ 3167262 h 6802432"/>
              <a:gd name="connsiteX14279" fmla="*/ 2188572 w 7099876"/>
              <a:gd name="connsiteY14279" fmla="*/ 3151890 h 6802432"/>
              <a:gd name="connsiteX14280" fmla="*/ 2187902 w 7099876"/>
              <a:gd name="connsiteY14280" fmla="*/ 3146048 h 6802432"/>
              <a:gd name="connsiteX14281" fmla="*/ 2186562 w 7099876"/>
              <a:gd name="connsiteY14281" fmla="*/ 3134362 h 6802432"/>
              <a:gd name="connsiteX14282" fmla="*/ 2165724 w 7099876"/>
              <a:gd name="connsiteY14282" fmla="*/ 3115752 h 6802432"/>
              <a:gd name="connsiteX14283" fmla="*/ 2163712 w 7099876"/>
              <a:gd name="connsiteY14283" fmla="*/ 3098222 h 6802432"/>
              <a:gd name="connsiteX14284" fmla="*/ 2145556 w 7099876"/>
              <a:gd name="connsiteY14284" fmla="*/ 3102985 h 6802432"/>
              <a:gd name="connsiteX14285" fmla="*/ 2146226 w 7099876"/>
              <a:gd name="connsiteY14285" fmla="*/ 3108829 h 6802432"/>
              <a:gd name="connsiteX14286" fmla="*/ 2128070 w 7099876"/>
              <a:gd name="connsiteY14286" fmla="*/ 3113591 h 6802432"/>
              <a:gd name="connsiteX14287" fmla="*/ 2127401 w 7099876"/>
              <a:gd name="connsiteY14287" fmla="*/ 3107749 h 6802432"/>
              <a:gd name="connsiteX14288" fmla="*/ 2126730 w 7099876"/>
              <a:gd name="connsiteY14288" fmla="*/ 3101905 h 6802432"/>
              <a:gd name="connsiteX14289" fmla="*/ 2144887 w 7099876"/>
              <a:gd name="connsiteY14289" fmla="*/ 3097142 h 6802432"/>
              <a:gd name="connsiteX14290" fmla="*/ 2163043 w 7099876"/>
              <a:gd name="connsiteY14290" fmla="*/ 3092378 h 6802432"/>
              <a:gd name="connsiteX14291" fmla="*/ 2143545 w 7099876"/>
              <a:gd name="connsiteY14291" fmla="*/ 3085455 h 6802432"/>
              <a:gd name="connsiteX14292" fmla="*/ 2142875 w 7099876"/>
              <a:gd name="connsiteY14292" fmla="*/ 3079612 h 6802432"/>
              <a:gd name="connsiteX14293" fmla="*/ 2147078 w 7099876"/>
              <a:gd name="connsiteY14293" fmla="*/ 3075499 h 6802432"/>
              <a:gd name="connsiteX14294" fmla="*/ 2161703 w 7099876"/>
              <a:gd name="connsiteY14294" fmla="*/ 3080692 h 6802432"/>
              <a:gd name="connsiteX14295" fmla="*/ 2159692 w 7099876"/>
              <a:gd name="connsiteY14295" fmla="*/ 3063163 h 6802432"/>
              <a:gd name="connsiteX14296" fmla="*/ 2147078 w 7099876"/>
              <a:gd name="connsiteY14296" fmla="*/ 3075499 h 6802432"/>
              <a:gd name="connsiteX14297" fmla="*/ 2142205 w 7099876"/>
              <a:gd name="connsiteY14297" fmla="*/ 3073768 h 6802432"/>
              <a:gd name="connsiteX14298" fmla="*/ 2142875 w 7099876"/>
              <a:gd name="connsiteY14298" fmla="*/ 3079612 h 6802432"/>
              <a:gd name="connsiteX14299" fmla="*/ 2118016 w 7099876"/>
              <a:gd name="connsiteY14299" fmla="*/ 3025942 h 6802432"/>
              <a:gd name="connsiteX14300" fmla="*/ 2113324 w 7099876"/>
              <a:gd name="connsiteY14300" fmla="*/ 2985040 h 6802432"/>
              <a:gd name="connsiteX14301" fmla="*/ 2112654 w 7099876"/>
              <a:gd name="connsiteY14301" fmla="*/ 2979197 h 6802432"/>
              <a:gd name="connsiteX14302" fmla="*/ 2131480 w 7099876"/>
              <a:gd name="connsiteY14302" fmla="*/ 2980277 h 6802432"/>
              <a:gd name="connsiteX14303" fmla="*/ 2130809 w 7099876"/>
              <a:gd name="connsiteY14303" fmla="*/ 2974433 h 6802432"/>
              <a:gd name="connsiteX14304" fmla="*/ 2149637 w 7099876"/>
              <a:gd name="connsiteY14304" fmla="*/ 2975513 h 6802432"/>
              <a:gd name="connsiteX14305" fmla="*/ 2144945 w 7099876"/>
              <a:gd name="connsiteY14305" fmla="*/ 2934610 h 6802432"/>
              <a:gd name="connsiteX14306" fmla="*/ 2142264 w 7099876"/>
              <a:gd name="connsiteY14306" fmla="*/ 2911236 h 6802432"/>
              <a:gd name="connsiteX14307" fmla="*/ 2161091 w 7099876"/>
              <a:gd name="connsiteY14307" fmla="*/ 2912316 h 6802432"/>
              <a:gd name="connsiteX14308" fmla="*/ 2160421 w 7099876"/>
              <a:gd name="connsiteY14308" fmla="*/ 2906473 h 6802432"/>
              <a:gd name="connsiteX14309" fmla="*/ 2158409 w 7099876"/>
              <a:gd name="connsiteY14309" fmla="*/ 2888943 h 6802432"/>
              <a:gd name="connsiteX14310" fmla="*/ 2118073 w 7099876"/>
              <a:gd name="connsiteY14310" fmla="*/ 2863411 h 6802432"/>
              <a:gd name="connsiteX14311" fmla="*/ 2098577 w 7099876"/>
              <a:gd name="connsiteY14311" fmla="*/ 2856488 h 6802432"/>
              <a:gd name="connsiteX14312" fmla="*/ 2093215 w 7099876"/>
              <a:gd name="connsiteY14312" fmla="*/ 2809740 h 6802432"/>
              <a:gd name="connsiteX14313" fmla="*/ 2112711 w 7099876"/>
              <a:gd name="connsiteY14313" fmla="*/ 2816665 h 6802432"/>
              <a:gd name="connsiteX14314" fmla="*/ 2109361 w 7099876"/>
              <a:gd name="connsiteY14314" fmla="*/ 2787448 h 6802432"/>
              <a:gd name="connsiteX14315" fmla="*/ 2069696 w 7099876"/>
              <a:gd name="connsiteY14315" fmla="*/ 2767758 h 6802432"/>
              <a:gd name="connsiteX14316" fmla="*/ 2083160 w 7099876"/>
              <a:gd name="connsiteY14316" fmla="*/ 2722091 h 6802432"/>
              <a:gd name="connsiteX14317" fmla="*/ 2099307 w 7099876"/>
              <a:gd name="connsiteY14317" fmla="*/ 2699799 h 6802432"/>
              <a:gd name="connsiteX14318" fmla="*/ 2142324 w 7099876"/>
              <a:gd name="connsiteY14318" fmla="*/ 2748705 h 6802432"/>
              <a:gd name="connsiteX14319" fmla="*/ 2158469 w 7099876"/>
              <a:gd name="connsiteY14319" fmla="*/ 2726412 h 6802432"/>
              <a:gd name="connsiteX14320" fmla="*/ 2134950 w 7099876"/>
              <a:gd name="connsiteY14320" fmla="*/ 2684429 h 6802432"/>
              <a:gd name="connsiteX14321" fmla="*/ 2118133 w 7099876"/>
              <a:gd name="connsiteY14321" fmla="*/ 2700879 h 6802432"/>
              <a:gd name="connsiteX14322" fmla="*/ 2077798 w 7099876"/>
              <a:gd name="connsiteY14322" fmla="*/ 2675345 h 6802432"/>
              <a:gd name="connsiteX14323" fmla="*/ 2093945 w 7099876"/>
              <a:gd name="connsiteY14323" fmla="*/ 2653052 h 6802432"/>
              <a:gd name="connsiteX14324" fmla="*/ 2075118 w 7099876"/>
              <a:gd name="connsiteY14324" fmla="*/ 2651972 h 6802432"/>
              <a:gd name="connsiteX14325" fmla="*/ 2055620 w 7099876"/>
              <a:gd name="connsiteY14325" fmla="*/ 2645050 h 6802432"/>
              <a:gd name="connsiteX14326" fmla="*/ 2073107 w 7099876"/>
              <a:gd name="connsiteY14326" fmla="*/ 2634442 h 6802432"/>
              <a:gd name="connsiteX14327" fmla="*/ 2071765 w 7099876"/>
              <a:gd name="connsiteY14327" fmla="*/ 2622756 h 6802432"/>
              <a:gd name="connsiteX14328" fmla="*/ 2089923 w 7099876"/>
              <a:gd name="connsiteY14328" fmla="*/ 2617993 h 6802432"/>
              <a:gd name="connsiteX14329" fmla="*/ 2091263 w 7099876"/>
              <a:gd name="connsiteY14329" fmla="*/ 2629680 h 6802432"/>
              <a:gd name="connsiteX14330" fmla="*/ 2131599 w 7099876"/>
              <a:gd name="connsiteY14330" fmla="*/ 2655212 h 6802432"/>
              <a:gd name="connsiteX14331" fmla="*/ 2110761 w 7099876"/>
              <a:gd name="connsiteY14331" fmla="*/ 2636603 h 6802432"/>
              <a:gd name="connsiteX14332" fmla="*/ 2128247 w 7099876"/>
              <a:gd name="connsiteY14332" fmla="*/ 2625995 h 6802432"/>
              <a:gd name="connsiteX14333" fmla="*/ 2127577 w 7099876"/>
              <a:gd name="connsiteY14333" fmla="*/ 2620153 h 6802432"/>
              <a:gd name="connsiteX14334" fmla="*/ 2101376 w 7099876"/>
              <a:gd name="connsiteY14334" fmla="*/ 2554796 h 6802432"/>
              <a:gd name="connsiteX14335" fmla="*/ 2119532 w 7099876"/>
              <a:gd name="connsiteY14335" fmla="*/ 2550033 h 6802432"/>
              <a:gd name="connsiteX14336" fmla="*/ 2115511 w 7099876"/>
              <a:gd name="connsiteY14336" fmla="*/ 2514972 h 6802432"/>
              <a:gd name="connsiteX14337" fmla="*/ 2134338 w 7099876"/>
              <a:gd name="connsiteY14337" fmla="*/ 2516052 h 6802432"/>
              <a:gd name="connsiteX14338" fmla="*/ 2112160 w 7099876"/>
              <a:gd name="connsiteY14338" fmla="*/ 2485756 h 6802432"/>
              <a:gd name="connsiteX14339" fmla="*/ 2094003 w 7099876"/>
              <a:gd name="connsiteY14339" fmla="*/ 2490520 h 6802432"/>
              <a:gd name="connsiteX14340" fmla="*/ 2056349 w 7099876"/>
              <a:gd name="connsiteY14340" fmla="*/ 2488360 h 6802432"/>
              <a:gd name="connsiteX14341" fmla="*/ 2073165 w 7099876"/>
              <a:gd name="connsiteY14341" fmla="*/ 2471911 h 6802432"/>
              <a:gd name="connsiteX14342" fmla="*/ 2073835 w 7099876"/>
              <a:gd name="connsiteY14342" fmla="*/ 2477753 h 6802432"/>
              <a:gd name="connsiteX14343" fmla="*/ 2091322 w 7099876"/>
              <a:gd name="connsiteY14343" fmla="*/ 2467147 h 6802432"/>
              <a:gd name="connsiteX14344" fmla="*/ 2083948 w 7099876"/>
              <a:gd name="connsiteY14344" fmla="*/ 2402870 h 6802432"/>
              <a:gd name="connsiteX14345" fmla="*/ 2083278 w 7099876"/>
              <a:gd name="connsiteY14345" fmla="*/ 2397028 h 6802432"/>
              <a:gd name="connsiteX14346" fmla="*/ 2082609 w 7099876"/>
              <a:gd name="connsiteY14346" fmla="*/ 2391184 h 6802432"/>
              <a:gd name="connsiteX14347" fmla="*/ 2075235 w 7099876"/>
              <a:gd name="connsiteY14347" fmla="*/ 2326908 h 6802432"/>
              <a:gd name="connsiteX14348" fmla="*/ 2092722 w 7099876"/>
              <a:gd name="connsiteY14348" fmla="*/ 2316302 h 6802432"/>
              <a:gd name="connsiteX14349" fmla="*/ 2072554 w 7099876"/>
              <a:gd name="connsiteY14349" fmla="*/ 2303534 h 6802432"/>
              <a:gd name="connsiteX14350" fmla="*/ 2067862 w 7099876"/>
              <a:gd name="connsiteY14350" fmla="*/ 2262632 h 6802432"/>
              <a:gd name="connsiteX14351" fmla="*/ 2085349 w 7099876"/>
              <a:gd name="connsiteY14351" fmla="*/ 2252025 h 6802432"/>
              <a:gd name="connsiteX14352" fmla="*/ 2062499 w 7099876"/>
              <a:gd name="connsiteY14352" fmla="*/ 2215885 h 6802432"/>
              <a:gd name="connsiteX14353" fmla="*/ 2081326 w 7099876"/>
              <a:gd name="connsiteY14353" fmla="*/ 2216965 h 6802432"/>
              <a:gd name="connsiteX14354" fmla="*/ 2083337 w 7099876"/>
              <a:gd name="connsiteY14354" fmla="*/ 2234495 h 6802432"/>
              <a:gd name="connsiteX14355" fmla="*/ 2122331 w 7099876"/>
              <a:gd name="connsiteY14355" fmla="*/ 2248341 h 6802432"/>
              <a:gd name="connsiteX14356" fmla="*/ 2119651 w 7099876"/>
              <a:gd name="connsiteY14356" fmla="*/ 2224968 h 6802432"/>
              <a:gd name="connsiteX14357" fmla="*/ 2120991 w 7099876"/>
              <a:gd name="connsiteY14357" fmla="*/ 2236655 h 6802432"/>
              <a:gd name="connsiteX14358" fmla="*/ 2100823 w 7099876"/>
              <a:gd name="connsiteY14358" fmla="*/ 2223888 h 6802432"/>
              <a:gd name="connsiteX14359" fmla="*/ 2099484 w 7099876"/>
              <a:gd name="connsiteY14359" fmla="*/ 2212202 h 6802432"/>
              <a:gd name="connsiteX14360" fmla="*/ 2098813 w 7099876"/>
              <a:gd name="connsiteY14360" fmla="*/ 2206359 h 6802432"/>
              <a:gd name="connsiteX14361" fmla="*/ 2117639 w 7099876"/>
              <a:gd name="connsiteY14361" fmla="*/ 2207438 h 6802432"/>
              <a:gd name="connsiteX14362" fmla="*/ 2116969 w 7099876"/>
              <a:gd name="connsiteY14362" fmla="*/ 2201596 h 6802432"/>
              <a:gd name="connsiteX14363" fmla="*/ 2116300 w 7099876"/>
              <a:gd name="connsiteY14363" fmla="*/ 2195753 h 6802432"/>
              <a:gd name="connsiteX14364" fmla="*/ 2135127 w 7099876"/>
              <a:gd name="connsiteY14364" fmla="*/ 2196832 h 6802432"/>
              <a:gd name="connsiteX14365" fmla="*/ 2135797 w 7099876"/>
              <a:gd name="connsiteY14365" fmla="*/ 2202676 h 6802432"/>
              <a:gd name="connsiteX14366" fmla="*/ 2152613 w 7099876"/>
              <a:gd name="connsiteY14366" fmla="*/ 2186225 h 6802432"/>
              <a:gd name="connsiteX14367" fmla="*/ 2112278 w 7099876"/>
              <a:gd name="connsiteY14367" fmla="*/ 2160693 h 6802432"/>
              <a:gd name="connsiteX14368" fmla="*/ 2094120 w 7099876"/>
              <a:gd name="connsiteY14368" fmla="*/ 2165456 h 6802432"/>
              <a:gd name="connsiteX14369" fmla="*/ 2092110 w 7099876"/>
              <a:gd name="connsiteY14369" fmla="*/ 2147926 h 6802432"/>
              <a:gd name="connsiteX14370" fmla="*/ 2073953 w 7099876"/>
              <a:gd name="connsiteY14370" fmla="*/ 2152690 h 6802432"/>
              <a:gd name="connsiteX14371" fmla="*/ 2071272 w 7099876"/>
              <a:gd name="connsiteY14371" fmla="*/ 2129317 h 6802432"/>
              <a:gd name="connsiteX14372" fmla="*/ 2050435 w 7099876"/>
              <a:gd name="connsiteY14372" fmla="*/ 2110706 h 6802432"/>
              <a:gd name="connsiteX14373" fmla="*/ 2032278 w 7099876"/>
              <a:gd name="connsiteY14373" fmla="*/ 2115470 h 6802432"/>
              <a:gd name="connsiteX14374" fmla="*/ 2030937 w 7099876"/>
              <a:gd name="connsiteY14374" fmla="*/ 2103782 h 6802432"/>
              <a:gd name="connsiteX14375" fmla="*/ 2049765 w 7099876"/>
              <a:gd name="connsiteY14375" fmla="*/ 2104864 h 6802432"/>
              <a:gd name="connsiteX14376" fmla="*/ 2047753 w 7099876"/>
              <a:gd name="connsiteY14376" fmla="*/ 2087332 h 6802432"/>
              <a:gd name="connsiteX14377" fmla="*/ 2029597 w 7099876"/>
              <a:gd name="connsiteY14377" fmla="*/ 2092098 h 6802432"/>
              <a:gd name="connsiteX14378" fmla="*/ 2012109 w 7099876"/>
              <a:gd name="connsiteY14378" fmla="*/ 2102703 h 6802432"/>
              <a:gd name="connsiteX14379" fmla="*/ 2027585 w 7099876"/>
              <a:gd name="connsiteY14379" fmla="*/ 2074568 h 6802432"/>
              <a:gd name="connsiteX14380" fmla="*/ 2025575 w 7099876"/>
              <a:gd name="connsiteY14380" fmla="*/ 2057036 h 6802432"/>
              <a:gd name="connsiteX14381" fmla="*/ 2045071 w 7099876"/>
              <a:gd name="connsiteY14381" fmla="*/ 2063959 h 6802432"/>
              <a:gd name="connsiteX14382" fmla="*/ 2062559 w 7099876"/>
              <a:gd name="connsiteY14382" fmla="*/ 2053354 h 6802432"/>
              <a:gd name="connsiteX14383" fmla="*/ 2059878 w 7099876"/>
              <a:gd name="connsiteY14383" fmla="*/ 2029981 h 6802432"/>
              <a:gd name="connsiteX14384" fmla="*/ 2078034 w 7099876"/>
              <a:gd name="connsiteY14384" fmla="*/ 2025218 h 6802432"/>
              <a:gd name="connsiteX14385" fmla="*/ 2095521 w 7099876"/>
              <a:gd name="connsiteY14385" fmla="*/ 2014611 h 6802432"/>
              <a:gd name="connsiteX14386" fmla="*/ 2076024 w 7099876"/>
              <a:gd name="connsiteY14386" fmla="*/ 2007688 h 6802432"/>
              <a:gd name="connsiteX14387" fmla="*/ 2092168 w 7099876"/>
              <a:gd name="connsiteY14387" fmla="*/ 1985394 h 6802432"/>
              <a:gd name="connsiteX14388" fmla="*/ 2071331 w 7099876"/>
              <a:gd name="connsiteY14388" fmla="*/ 1966784 h 6802432"/>
              <a:gd name="connsiteX14389" fmla="*/ 2107644 w 7099876"/>
              <a:gd name="connsiteY14389" fmla="*/ 1957258 h 6802432"/>
              <a:gd name="connsiteX14390" fmla="*/ 2086807 w 7099876"/>
              <a:gd name="connsiteY14390" fmla="*/ 1938646 h 6802432"/>
              <a:gd name="connsiteX14391" fmla="*/ 2049823 w 7099876"/>
              <a:gd name="connsiteY14391" fmla="*/ 1942330 h 6802432"/>
              <a:gd name="connsiteX14392" fmla="*/ 2052505 w 7099876"/>
              <a:gd name="connsiteY14392" fmla="*/ 1965704 h 6802432"/>
              <a:gd name="connsiteX14393" fmla="*/ 2013510 w 7099876"/>
              <a:gd name="connsiteY14393" fmla="*/ 1951857 h 6802432"/>
              <a:gd name="connsiteX14394" fmla="*/ 2012168 w 7099876"/>
              <a:gd name="connsiteY14394" fmla="*/ 1940170 h 6802432"/>
              <a:gd name="connsiteX14395" fmla="*/ 2030996 w 7099876"/>
              <a:gd name="connsiteY14395" fmla="*/ 1941250 h 6802432"/>
              <a:gd name="connsiteX14396" fmla="*/ 2066638 w 7099876"/>
              <a:gd name="connsiteY14396" fmla="*/ 1925882 h 6802432"/>
              <a:gd name="connsiteX14397" fmla="*/ 2046471 w 7099876"/>
              <a:gd name="connsiteY14397" fmla="*/ 1913115 h 6802432"/>
              <a:gd name="connsiteX14398" fmla="*/ 2065298 w 7099876"/>
              <a:gd name="connsiteY14398" fmla="*/ 1914195 h 6802432"/>
              <a:gd name="connsiteX14399" fmla="*/ 2045129 w 7099876"/>
              <a:gd name="connsiteY14399" fmla="*/ 1901428 h 6802432"/>
              <a:gd name="connsiteX14400" fmla="*/ 2044461 w 7099876"/>
              <a:gd name="connsiteY14400" fmla="*/ 1895585 h 6802432"/>
              <a:gd name="connsiteX14401" fmla="*/ 2061275 w 7099876"/>
              <a:gd name="connsiteY14401" fmla="*/ 1879134 h 6802432"/>
              <a:gd name="connsiteX14402" fmla="*/ 2057255 w 7099876"/>
              <a:gd name="connsiteY14402" fmla="*/ 1844074 h 6802432"/>
              <a:gd name="connsiteX14403" fmla="*/ 2056584 w 7099876"/>
              <a:gd name="connsiteY14403" fmla="*/ 1838232 h 6802432"/>
              <a:gd name="connsiteX14404" fmla="*/ 2055914 w 7099876"/>
              <a:gd name="connsiteY14404" fmla="*/ 1832389 h 6802432"/>
              <a:gd name="connsiteX14405" fmla="*/ 2035746 w 7099876"/>
              <a:gd name="connsiteY14405" fmla="*/ 1819621 h 6802432"/>
              <a:gd name="connsiteX14406" fmla="*/ 2035077 w 7099876"/>
              <a:gd name="connsiteY14406" fmla="*/ 1813779 h 6802432"/>
              <a:gd name="connsiteX14407" fmla="*/ 2054574 w 7099876"/>
              <a:gd name="connsiteY14407" fmla="*/ 1820702 h 6802432"/>
              <a:gd name="connsiteX14408" fmla="*/ 2055244 w 7099876"/>
              <a:gd name="connsiteY14408" fmla="*/ 1826545 h 6802432"/>
              <a:gd name="connsiteX14409" fmla="*/ 2073400 w 7099876"/>
              <a:gd name="connsiteY14409" fmla="*/ 1821782 h 6802432"/>
              <a:gd name="connsiteX14410" fmla="*/ 2072060 w 7099876"/>
              <a:gd name="connsiteY14410" fmla="*/ 1810096 h 6802432"/>
              <a:gd name="connsiteX14411" fmla="*/ 2089547 w 7099876"/>
              <a:gd name="connsiteY14411" fmla="*/ 1799489 h 6802432"/>
              <a:gd name="connsiteX14412" fmla="*/ 2052563 w 7099876"/>
              <a:gd name="connsiteY14412" fmla="*/ 1803173 h 6802432"/>
              <a:gd name="connsiteX14413" fmla="*/ 2051223 w 7099876"/>
              <a:gd name="connsiteY14413" fmla="*/ 1791486 h 6802432"/>
              <a:gd name="connsiteX14414" fmla="*/ 2033735 w 7099876"/>
              <a:gd name="connsiteY14414" fmla="*/ 1802092 h 6802432"/>
              <a:gd name="connsiteX14415" fmla="*/ 2014239 w 7099876"/>
              <a:gd name="connsiteY14415" fmla="*/ 1795169 h 6802432"/>
              <a:gd name="connsiteX14416" fmla="*/ 2031055 w 7099876"/>
              <a:gd name="connsiteY14416" fmla="*/ 1778719 h 6802432"/>
              <a:gd name="connsiteX14417" fmla="*/ 2010886 w 7099876"/>
              <a:gd name="connsiteY14417" fmla="*/ 1765953 h 6802432"/>
              <a:gd name="connsiteX14418" fmla="*/ 2029043 w 7099876"/>
              <a:gd name="connsiteY14418" fmla="*/ 1761188 h 6802432"/>
              <a:gd name="connsiteX14419" fmla="*/ 2064018 w 7099876"/>
              <a:gd name="connsiteY14419" fmla="*/ 1739977 h 6802432"/>
              <a:gd name="connsiteX14420" fmla="*/ 2082844 w 7099876"/>
              <a:gd name="connsiteY14420" fmla="*/ 1741056 h 6802432"/>
              <a:gd name="connsiteX14421" fmla="*/ 2061335 w 7099876"/>
              <a:gd name="connsiteY14421" fmla="*/ 1716602 h 6802432"/>
              <a:gd name="connsiteX14422" fmla="*/ 2078822 w 7099876"/>
              <a:gd name="connsiteY14422" fmla="*/ 1705996 h 6802432"/>
              <a:gd name="connsiteX14423" fmla="*/ 2056644 w 7099876"/>
              <a:gd name="connsiteY14423" fmla="*/ 1675700 h 6802432"/>
              <a:gd name="connsiteX14424" fmla="*/ 2059324 w 7099876"/>
              <a:gd name="connsiteY14424" fmla="*/ 1699072 h 6802432"/>
              <a:gd name="connsiteX14425" fmla="*/ 2040497 w 7099876"/>
              <a:gd name="connsiteY14425" fmla="*/ 1697993 h 6802432"/>
              <a:gd name="connsiteX14426" fmla="*/ 2042508 w 7099876"/>
              <a:gd name="connsiteY14426" fmla="*/ 1715523 h 6802432"/>
              <a:gd name="connsiteX14427" fmla="*/ 2002843 w 7099876"/>
              <a:gd name="connsiteY14427" fmla="*/ 1695833 h 6802432"/>
              <a:gd name="connsiteX14428" fmla="*/ 2000833 w 7099876"/>
              <a:gd name="connsiteY14428" fmla="*/ 1678303 h 6802432"/>
              <a:gd name="connsiteX14429" fmla="*/ 1983347 w 7099876"/>
              <a:gd name="connsiteY14429" fmla="*/ 1688910 h 6802432"/>
              <a:gd name="connsiteX14430" fmla="*/ 1984016 w 7099876"/>
              <a:gd name="connsiteY14430" fmla="*/ 1694753 h 6802432"/>
              <a:gd name="connsiteX14431" fmla="*/ 1946362 w 7099876"/>
              <a:gd name="connsiteY14431" fmla="*/ 1692593 h 6802432"/>
              <a:gd name="connsiteX14432" fmla="*/ 1943681 w 7099876"/>
              <a:gd name="connsiteY14432" fmla="*/ 1669220 h 6802432"/>
              <a:gd name="connsiteX14433" fmla="*/ 1964519 w 7099876"/>
              <a:gd name="connsiteY14433" fmla="*/ 1687830 h 6802432"/>
              <a:gd name="connsiteX14434" fmla="*/ 1961839 w 7099876"/>
              <a:gd name="connsiteY14434" fmla="*/ 1664458 h 6802432"/>
              <a:gd name="connsiteX14435" fmla="*/ 2018319 w 7099876"/>
              <a:gd name="connsiteY14435" fmla="*/ 1667697 h 6802432"/>
              <a:gd name="connsiteX14436" fmla="*/ 1998151 w 7099876"/>
              <a:gd name="connsiteY14436" fmla="*/ 1654930 h 6802432"/>
              <a:gd name="connsiteX14437" fmla="*/ 2016978 w 7099876"/>
              <a:gd name="connsiteY14437" fmla="*/ 1656009 h 6802432"/>
              <a:gd name="connsiteX14438" fmla="*/ 2034466 w 7099876"/>
              <a:gd name="connsiteY14438" fmla="*/ 1645403 h 6802432"/>
              <a:gd name="connsiteX14439" fmla="*/ 2033794 w 7099876"/>
              <a:gd name="connsiteY14439" fmla="*/ 1639560 h 6802432"/>
              <a:gd name="connsiteX14440" fmla="*/ 2030443 w 7099876"/>
              <a:gd name="connsiteY14440" fmla="*/ 1610344 h 6802432"/>
              <a:gd name="connsiteX14441" fmla="*/ 2029773 w 7099876"/>
              <a:gd name="connsiteY14441" fmla="*/ 1604499 h 6802432"/>
              <a:gd name="connsiteX14442" fmla="*/ 2049270 w 7099876"/>
              <a:gd name="connsiteY14442" fmla="*/ 1611423 h 6802432"/>
              <a:gd name="connsiteX14443" fmla="*/ 2047259 w 7099876"/>
              <a:gd name="connsiteY14443" fmla="*/ 1593894 h 6802432"/>
              <a:gd name="connsiteX14444" fmla="*/ 2046589 w 7099876"/>
              <a:gd name="connsiteY14444" fmla="*/ 1588051 h 6802432"/>
              <a:gd name="connsiteX14445" fmla="*/ 2064746 w 7099876"/>
              <a:gd name="connsiteY14445" fmla="*/ 1583288 h 6802432"/>
              <a:gd name="connsiteX14446" fmla="*/ 2042568 w 7099876"/>
              <a:gd name="connsiteY14446" fmla="*/ 1552992 h 6802432"/>
              <a:gd name="connsiteX14447" fmla="*/ 2062734 w 7099876"/>
              <a:gd name="connsiteY14447" fmla="*/ 1565757 h 6802432"/>
              <a:gd name="connsiteX14448" fmla="*/ 2078210 w 7099876"/>
              <a:gd name="connsiteY14448" fmla="*/ 1537621 h 6802432"/>
              <a:gd name="connsiteX14449" fmla="*/ 2057372 w 7099876"/>
              <a:gd name="connsiteY14449" fmla="*/ 1519011 h 6802432"/>
              <a:gd name="connsiteX14450" fmla="*/ 2039886 w 7099876"/>
              <a:gd name="connsiteY14450" fmla="*/ 1529618 h 6802432"/>
              <a:gd name="connsiteX14451" fmla="*/ 2021059 w 7099876"/>
              <a:gd name="connsiteY14451" fmla="*/ 1528539 h 6802432"/>
              <a:gd name="connsiteX14452" fmla="*/ 2019049 w 7099876"/>
              <a:gd name="connsiteY14452" fmla="*/ 1511008 h 6802432"/>
              <a:gd name="connsiteX14453" fmla="*/ 2002903 w 7099876"/>
              <a:gd name="connsiteY14453" fmla="*/ 1533302 h 6802432"/>
              <a:gd name="connsiteX14454" fmla="*/ 1965249 w 7099876"/>
              <a:gd name="connsiteY14454" fmla="*/ 1531142 h 6802432"/>
              <a:gd name="connsiteX14455" fmla="*/ 1962568 w 7099876"/>
              <a:gd name="connsiteY14455" fmla="*/ 1507768 h 6802432"/>
              <a:gd name="connsiteX14456" fmla="*/ 1998880 w 7099876"/>
              <a:gd name="connsiteY14456" fmla="*/ 1498242 h 6802432"/>
              <a:gd name="connsiteX14457" fmla="*/ 1997540 w 7099876"/>
              <a:gd name="connsiteY14457" fmla="*/ 1486556 h 6802432"/>
              <a:gd name="connsiteX14458" fmla="*/ 1996869 w 7099876"/>
              <a:gd name="connsiteY14458" fmla="*/ 1480711 h 6802432"/>
              <a:gd name="connsiteX14459" fmla="*/ 1977372 w 7099876"/>
              <a:gd name="connsiteY14459" fmla="*/ 1473788 h 6802432"/>
              <a:gd name="connsiteX14460" fmla="*/ 1976953 w 7099876"/>
              <a:gd name="connsiteY14460" fmla="*/ 1470136 h 6802432"/>
              <a:gd name="connsiteX14461" fmla="*/ 1976480 w 7099876"/>
              <a:gd name="connsiteY14461" fmla="*/ 1466014 h 6802432"/>
              <a:gd name="connsiteX14462" fmla="*/ 1976493 w 7099876"/>
              <a:gd name="connsiteY14462" fmla="*/ 1466119 h 6802432"/>
              <a:gd name="connsiteX14463" fmla="*/ 1976032 w 7099876"/>
              <a:gd name="connsiteY14463" fmla="*/ 1462102 h 6802432"/>
              <a:gd name="connsiteX14464" fmla="*/ 1976480 w 7099876"/>
              <a:gd name="connsiteY14464" fmla="*/ 1466014 h 6802432"/>
              <a:gd name="connsiteX14465" fmla="*/ 1976199 w 7099876"/>
              <a:gd name="connsiteY14465" fmla="*/ 1463562 h 6802432"/>
              <a:gd name="connsiteX14466" fmla="*/ 1975361 w 7099876"/>
              <a:gd name="connsiteY14466" fmla="*/ 1456257 h 6802432"/>
              <a:gd name="connsiteX14467" fmla="*/ 1974691 w 7099876"/>
              <a:gd name="connsiteY14467" fmla="*/ 1450415 h 6802432"/>
              <a:gd name="connsiteX14468" fmla="*/ 1991506 w 7099876"/>
              <a:gd name="connsiteY14468" fmla="*/ 1433965 h 6802432"/>
              <a:gd name="connsiteX14469" fmla="*/ 2010334 w 7099876"/>
              <a:gd name="connsiteY14469" fmla="*/ 1435045 h 6802432"/>
              <a:gd name="connsiteX14470" fmla="*/ 2008323 w 7099876"/>
              <a:gd name="connsiteY14470" fmla="*/ 1417515 h 6802432"/>
              <a:gd name="connsiteX14471" fmla="*/ 2007654 w 7099876"/>
              <a:gd name="connsiteY14471" fmla="*/ 1411672 h 6802432"/>
              <a:gd name="connsiteX14472" fmla="*/ 2026481 w 7099876"/>
              <a:gd name="connsiteY14472" fmla="*/ 1412752 h 6802432"/>
              <a:gd name="connsiteX14473" fmla="*/ 2024469 w 7099876"/>
              <a:gd name="connsiteY14473" fmla="*/ 1395221 h 6802432"/>
              <a:gd name="connsiteX14474" fmla="*/ 2041956 w 7099876"/>
              <a:gd name="connsiteY14474" fmla="*/ 1384615 h 6802432"/>
              <a:gd name="connsiteX14475" fmla="*/ 2097767 w 7099876"/>
              <a:gd name="connsiteY14475" fmla="*/ 1382013 h 6802432"/>
              <a:gd name="connsiteX14476" fmla="*/ 2078270 w 7099876"/>
              <a:gd name="connsiteY14476" fmla="*/ 1375089 h 6802432"/>
              <a:gd name="connsiteX14477" fmla="*/ 2059443 w 7099876"/>
              <a:gd name="connsiteY14477" fmla="*/ 1374010 h 6802432"/>
              <a:gd name="connsiteX14478" fmla="*/ 2041285 w 7099876"/>
              <a:gd name="connsiteY14478" fmla="*/ 1378772 h 6802432"/>
              <a:gd name="connsiteX14479" fmla="*/ 2021788 w 7099876"/>
              <a:gd name="connsiteY14479" fmla="*/ 1371850 h 6802432"/>
              <a:gd name="connsiteX14480" fmla="*/ 2005643 w 7099876"/>
              <a:gd name="connsiteY14480" fmla="*/ 1394141 h 6802432"/>
              <a:gd name="connsiteX14481" fmla="*/ 2004972 w 7099876"/>
              <a:gd name="connsiteY14481" fmla="*/ 1388298 h 6802432"/>
              <a:gd name="connsiteX14482" fmla="*/ 1968659 w 7099876"/>
              <a:gd name="connsiteY14482" fmla="*/ 1397825 h 6802432"/>
              <a:gd name="connsiteX14483" fmla="*/ 1947151 w 7099876"/>
              <a:gd name="connsiteY14483" fmla="*/ 1373374 h 6802432"/>
              <a:gd name="connsiteX14484" fmla="*/ 1928993 w 7099876"/>
              <a:gd name="connsiteY14484" fmla="*/ 1378135 h 6802432"/>
              <a:gd name="connsiteX14485" fmla="*/ 1926983 w 7099876"/>
              <a:gd name="connsiteY14485" fmla="*/ 1360607 h 6802432"/>
              <a:gd name="connsiteX14486" fmla="*/ 1963296 w 7099876"/>
              <a:gd name="connsiteY14486" fmla="*/ 1351080 h 6802432"/>
              <a:gd name="connsiteX14487" fmla="*/ 1961955 w 7099876"/>
              <a:gd name="connsiteY14487" fmla="*/ 1339393 h 6802432"/>
              <a:gd name="connsiteX14488" fmla="*/ 1980782 w 7099876"/>
              <a:gd name="connsiteY14488" fmla="*/ 1340473 h 6802432"/>
              <a:gd name="connsiteX14489" fmla="*/ 1997599 w 7099876"/>
              <a:gd name="connsiteY14489" fmla="*/ 1324023 h 6802432"/>
              <a:gd name="connsiteX14490" fmla="*/ 1976761 w 7099876"/>
              <a:gd name="connsiteY14490" fmla="*/ 1305414 h 6802432"/>
              <a:gd name="connsiteX14491" fmla="*/ 1994919 w 7099876"/>
              <a:gd name="connsiteY14491" fmla="*/ 1300650 h 6802432"/>
              <a:gd name="connsiteX14492" fmla="*/ 1990895 w 7099876"/>
              <a:gd name="connsiteY14492" fmla="*/ 1265590 h 6802432"/>
              <a:gd name="connsiteX14493" fmla="*/ 1971399 w 7099876"/>
              <a:gd name="connsiteY14493" fmla="*/ 1258667 h 6802432"/>
              <a:gd name="connsiteX14494" fmla="*/ 1936425 w 7099876"/>
              <a:gd name="connsiteY14494" fmla="*/ 1279880 h 6802432"/>
              <a:gd name="connsiteX14495" fmla="*/ 1957934 w 7099876"/>
              <a:gd name="connsiteY14495" fmla="*/ 1304333 h 6802432"/>
              <a:gd name="connsiteX14496" fmla="*/ 1920951 w 7099876"/>
              <a:gd name="connsiteY14496" fmla="*/ 1308017 h 6802432"/>
              <a:gd name="connsiteX14497" fmla="*/ 1919609 w 7099876"/>
              <a:gd name="connsiteY14497" fmla="*/ 1296330 h 6802432"/>
              <a:gd name="connsiteX14498" fmla="*/ 1879944 w 7099876"/>
              <a:gd name="connsiteY14498" fmla="*/ 1276641 h 6802432"/>
              <a:gd name="connsiteX14499" fmla="*/ 1878604 w 7099876"/>
              <a:gd name="connsiteY14499" fmla="*/ 1264953 h 6802432"/>
              <a:gd name="connsiteX14500" fmla="*/ 1875253 w 7099876"/>
              <a:gd name="connsiteY14500" fmla="*/ 1235738 h 6802432"/>
              <a:gd name="connsiteX14501" fmla="*/ 1872572 w 7099876"/>
              <a:gd name="connsiteY14501" fmla="*/ 1212363 h 6802432"/>
              <a:gd name="connsiteX14502" fmla="*/ 1818737 w 7099876"/>
              <a:gd name="connsiteY14502" fmla="*/ 1198467 h 6802432"/>
              <a:gd name="connsiteX14503" fmla="*/ 1801956 w 7099876"/>
              <a:gd name="connsiteY14503" fmla="*/ 1220345 h 6802432"/>
              <a:gd name="connsiteX14504" fmla="*/ 1795775 w 7099876"/>
              <a:gd name="connsiteY14504" fmla="*/ 1166466 h 6802432"/>
              <a:gd name="connsiteX14505" fmla="*/ 1795090 w 7099876"/>
              <a:gd name="connsiteY14505" fmla="*/ 1160478 h 6802432"/>
              <a:gd name="connsiteX14506" fmla="*/ 1793716 w 7099876"/>
              <a:gd name="connsiteY14506" fmla="*/ 1148505 h 6802432"/>
              <a:gd name="connsiteX14507" fmla="*/ 1813940 w 7099876"/>
              <a:gd name="connsiteY14507" fmla="*/ 1149665 h 6802432"/>
              <a:gd name="connsiteX14508" fmla="*/ 1814627 w 7099876"/>
              <a:gd name="connsiteY14508" fmla="*/ 1155652 h 6802432"/>
              <a:gd name="connsiteX14509" fmla="*/ 1815313 w 7099876"/>
              <a:gd name="connsiteY14509" fmla="*/ 1161638 h 6802432"/>
              <a:gd name="connsiteX14510" fmla="*/ 1816000 w 7099876"/>
              <a:gd name="connsiteY14510" fmla="*/ 1167625 h 6802432"/>
              <a:gd name="connsiteX14511" fmla="*/ 1818781 w 7099876"/>
              <a:gd name="connsiteY14511" fmla="*/ 1191865 h 6802432"/>
              <a:gd name="connsiteX14512" fmla="*/ 1830895 w 7099876"/>
              <a:gd name="connsiteY14512" fmla="*/ 1175145 h 6802432"/>
              <a:gd name="connsiteX14513" fmla="*/ 1849052 w 7099876"/>
              <a:gd name="connsiteY14513" fmla="*/ 1170382 h 6802432"/>
              <a:gd name="connsiteX14514" fmla="*/ 1845030 w 7099876"/>
              <a:gd name="connsiteY14514" fmla="*/ 1135322 h 6802432"/>
              <a:gd name="connsiteX14515" fmla="*/ 1844361 w 7099876"/>
              <a:gd name="connsiteY14515" fmla="*/ 1129478 h 6802432"/>
              <a:gd name="connsiteX14516" fmla="*/ 1863187 w 7099876"/>
              <a:gd name="connsiteY14516" fmla="*/ 1130558 h 6802432"/>
              <a:gd name="connsiteX14517" fmla="*/ 1843690 w 7099876"/>
              <a:gd name="connsiteY14517" fmla="*/ 1123635 h 6802432"/>
              <a:gd name="connsiteX14518" fmla="*/ 1820171 w 7099876"/>
              <a:gd name="connsiteY14518" fmla="*/ 1081652 h 6802432"/>
              <a:gd name="connsiteX14519" fmla="*/ 1860507 w 7099876"/>
              <a:gd name="connsiteY14519" fmla="*/ 1107185 h 6802432"/>
              <a:gd name="connsiteX14520" fmla="*/ 1879332 w 7099876"/>
              <a:gd name="connsiteY14520" fmla="*/ 1108264 h 6802432"/>
              <a:gd name="connsiteX14521" fmla="*/ 1919669 w 7099876"/>
              <a:gd name="connsiteY14521" fmla="*/ 1133798 h 6802432"/>
              <a:gd name="connsiteX14522" fmla="*/ 1906204 w 7099876"/>
              <a:gd name="connsiteY14522" fmla="*/ 1179465 h 6802432"/>
              <a:gd name="connsiteX14523" fmla="*/ 1927042 w 7099876"/>
              <a:gd name="connsiteY14523" fmla="*/ 1198074 h 6802432"/>
              <a:gd name="connsiteX14524" fmla="*/ 1943858 w 7099876"/>
              <a:gd name="connsiteY14524" fmla="*/ 1181624 h 6802432"/>
              <a:gd name="connsiteX14525" fmla="*/ 1923690 w 7099876"/>
              <a:gd name="connsiteY14525" fmla="*/ 1168857 h 6802432"/>
              <a:gd name="connsiteX14526" fmla="*/ 1942518 w 7099876"/>
              <a:gd name="connsiteY14526" fmla="*/ 1169937 h 6802432"/>
              <a:gd name="connsiteX14527" fmla="*/ 1958662 w 7099876"/>
              <a:gd name="connsiteY14527" fmla="*/ 1147643 h 6802432"/>
              <a:gd name="connsiteX14528" fmla="*/ 1997659 w 7099876"/>
              <a:gd name="connsiteY14528" fmla="*/ 1161491 h 6802432"/>
              <a:gd name="connsiteX14529" fmla="*/ 1979501 w 7099876"/>
              <a:gd name="connsiteY14529" fmla="*/ 1166254 h 6802432"/>
              <a:gd name="connsiteX14530" fmla="*/ 1999333 w 7099876"/>
              <a:gd name="connsiteY14530" fmla="*/ 1176099 h 6802432"/>
              <a:gd name="connsiteX14531" fmla="*/ 1999668 w 7099876"/>
              <a:gd name="connsiteY14531" fmla="*/ 1179020 h 6802432"/>
              <a:gd name="connsiteX14532" fmla="*/ 2005942 w 7099876"/>
              <a:gd name="connsiteY14532" fmla="*/ 1179381 h 6802432"/>
              <a:gd name="connsiteX14533" fmla="*/ 2019165 w 7099876"/>
              <a:gd name="connsiteY14533" fmla="*/ 1185945 h 6802432"/>
              <a:gd name="connsiteX14534" fmla="*/ 2018495 w 7099876"/>
              <a:gd name="connsiteY14534" fmla="*/ 1180100 h 6802432"/>
              <a:gd name="connsiteX14535" fmla="*/ 2005942 w 7099876"/>
              <a:gd name="connsiteY14535" fmla="*/ 1179381 h 6802432"/>
              <a:gd name="connsiteX14536" fmla="*/ 1999333 w 7099876"/>
              <a:gd name="connsiteY14536" fmla="*/ 1176099 h 6802432"/>
              <a:gd name="connsiteX14537" fmla="*/ 1998999 w 7099876"/>
              <a:gd name="connsiteY14537" fmla="*/ 1173177 h 6802432"/>
              <a:gd name="connsiteX14538" fmla="*/ 2015144 w 7099876"/>
              <a:gd name="connsiteY14538" fmla="*/ 1150883 h 6802432"/>
              <a:gd name="connsiteX14539" fmla="*/ 2014475 w 7099876"/>
              <a:gd name="connsiteY14539" fmla="*/ 1145041 h 6802432"/>
              <a:gd name="connsiteX14540" fmla="*/ 1995647 w 7099876"/>
              <a:gd name="connsiteY14540" fmla="*/ 1143960 h 6802432"/>
              <a:gd name="connsiteX14541" fmla="*/ 1996987 w 7099876"/>
              <a:gd name="connsiteY14541" fmla="*/ 1155647 h 6802432"/>
              <a:gd name="connsiteX14542" fmla="*/ 1977491 w 7099876"/>
              <a:gd name="connsiteY14542" fmla="*/ 1148723 h 6802432"/>
              <a:gd name="connsiteX14543" fmla="*/ 1957322 w 7099876"/>
              <a:gd name="connsiteY14543" fmla="*/ 1135958 h 6802432"/>
              <a:gd name="connsiteX14544" fmla="*/ 1974809 w 7099876"/>
              <a:gd name="connsiteY14544" fmla="*/ 1125351 h 6802432"/>
              <a:gd name="connsiteX14545" fmla="*/ 1974138 w 7099876"/>
              <a:gd name="connsiteY14545" fmla="*/ 1119508 h 6802432"/>
              <a:gd name="connsiteX14546" fmla="*/ 1953971 w 7099876"/>
              <a:gd name="connsiteY14546" fmla="*/ 1106741 h 6802432"/>
              <a:gd name="connsiteX14547" fmla="*/ 1953302 w 7099876"/>
              <a:gd name="connsiteY14547" fmla="*/ 1100898 h 6802432"/>
              <a:gd name="connsiteX14548" fmla="*/ 1972127 w 7099876"/>
              <a:gd name="connsiteY14548" fmla="*/ 1101978 h 6802432"/>
              <a:gd name="connsiteX14549" fmla="*/ 1992965 w 7099876"/>
              <a:gd name="connsiteY14549" fmla="*/ 1120587 h 6802432"/>
              <a:gd name="connsiteX14550" fmla="*/ 1971458 w 7099876"/>
              <a:gd name="connsiteY14550" fmla="*/ 1096134 h 6802432"/>
              <a:gd name="connsiteX14551" fmla="*/ 1989614 w 7099876"/>
              <a:gd name="connsiteY14551" fmla="*/ 1091371 h 6802432"/>
              <a:gd name="connsiteX14552" fmla="*/ 1988272 w 7099876"/>
              <a:gd name="connsiteY14552" fmla="*/ 1079684 h 6802432"/>
              <a:gd name="connsiteX14553" fmla="*/ 1964084 w 7099876"/>
              <a:gd name="connsiteY14553" fmla="*/ 1031858 h 6802432"/>
              <a:gd name="connsiteX14554" fmla="*/ 1982242 w 7099876"/>
              <a:gd name="connsiteY14554" fmla="*/ 1027095 h 6802432"/>
              <a:gd name="connsiteX14555" fmla="*/ 1962073 w 7099876"/>
              <a:gd name="connsiteY14555" fmla="*/ 1014329 h 6802432"/>
              <a:gd name="connsiteX14556" fmla="*/ 1943246 w 7099876"/>
              <a:gd name="connsiteY14556" fmla="*/ 1013248 h 6802432"/>
              <a:gd name="connsiteX14557" fmla="*/ 1884754 w 7099876"/>
              <a:gd name="connsiteY14557" fmla="*/ 992478 h 6802432"/>
              <a:gd name="connsiteX14558" fmla="*/ 1882073 w 7099876"/>
              <a:gd name="connsiteY14558" fmla="*/ 969104 h 6802432"/>
              <a:gd name="connsiteX14559" fmla="*/ 1900230 w 7099876"/>
              <a:gd name="connsiteY14559" fmla="*/ 964343 h 6802432"/>
              <a:gd name="connsiteX14560" fmla="*/ 1880732 w 7099876"/>
              <a:gd name="connsiteY14560" fmla="*/ 957419 h 6802432"/>
              <a:gd name="connsiteX14561" fmla="*/ 1860565 w 7099876"/>
              <a:gd name="connsiteY14561" fmla="*/ 944653 h 6802432"/>
              <a:gd name="connsiteX14562" fmla="*/ 1839728 w 7099876"/>
              <a:gd name="connsiteY14562" fmla="*/ 926043 h 6802432"/>
              <a:gd name="connsiteX14563" fmla="*/ 1857214 w 7099876"/>
              <a:gd name="connsiteY14563" fmla="*/ 915437 h 6802432"/>
              <a:gd name="connsiteX14564" fmla="*/ 1837046 w 7099876"/>
              <a:gd name="connsiteY14564" fmla="*/ 902670 h 6802432"/>
              <a:gd name="connsiteX14565" fmla="*/ 1855202 w 7099876"/>
              <a:gd name="connsiteY14565" fmla="*/ 897907 h 6802432"/>
              <a:gd name="connsiteX14566" fmla="*/ 1855873 w 7099876"/>
              <a:gd name="connsiteY14566" fmla="*/ 903750 h 6802432"/>
              <a:gd name="connsiteX14567" fmla="*/ 1856544 w 7099876"/>
              <a:gd name="connsiteY14567" fmla="*/ 909593 h 6802432"/>
              <a:gd name="connsiteX14568" fmla="*/ 1875371 w 7099876"/>
              <a:gd name="connsiteY14568" fmla="*/ 910673 h 6802432"/>
              <a:gd name="connsiteX14569" fmla="*/ 1855202 w 7099876"/>
              <a:gd name="connsiteY14569" fmla="*/ 897907 h 6802432"/>
              <a:gd name="connsiteX14570" fmla="*/ 1870678 w 7099876"/>
              <a:gd name="connsiteY14570" fmla="*/ 869770 h 6802432"/>
              <a:gd name="connsiteX14571" fmla="*/ 1870008 w 7099876"/>
              <a:gd name="connsiteY14571" fmla="*/ 863927 h 6802432"/>
              <a:gd name="connsiteX14572" fmla="*/ 1850511 w 7099876"/>
              <a:gd name="connsiteY14572" fmla="*/ 857004 h 6802432"/>
              <a:gd name="connsiteX14573" fmla="*/ 1869338 w 7099876"/>
              <a:gd name="connsiteY14573" fmla="*/ 858084 h 6802432"/>
              <a:gd name="connsiteX14574" fmla="*/ 1884143 w 7099876"/>
              <a:gd name="connsiteY14574" fmla="*/ 824104 h 6802432"/>
              <a:gd name="connsiteX14575" fmla="*/ 1847158 w 7099876"/>
              <a:gd name="connsiteY14575" fmla="*/ 827787 h 6802432"/>
              <a:gd name="connsiteX14576" fmla="*/ 1861965 w 7099876"/>
              <a:gd name="connsiteY14576" fmla="*/ 793808 h 6802432"/>
              <a:gd name="connsiteX14577" fmla="*/ 1860624 w 7099876"/>
              <a:gd name="connsiteY14577" fmla="*/ 782120 h 6802432"/>
              <a:gd name="connsiteX14578" fmla="*/ 1876770 w 7099876"/>
              <a:gd name="connsiteY14578" fmla="*/ 759828 h 6802432"/>
              <a:gd name="connsiteX14579" fmla="*/ 1896267 w 7099876"/>
              <a:gd name="connsiteY14579" fmla="*/ 766751 h 6802432"/>
              <a:gd name="connsiteX14580" fmla="*/ 1893586 w 7099876"/>
              <a:gd name="connsiteY14580" fmla="*/ 743378 h 6802432"/>
              <a:gd name="connsiteX14581" fmla="*/ 1911743 w 7099876"/>
              <a:gd name="connsiteY14581" fmla="*/ 738615 h 6802432"/>
              <a:gd name="connsiteX14582" fmla="*/ 1892244 w 7099876"/>
              <a:gd name="connsiteY14582" fmla="*/ 731690 h 6802432"/>
              <a:gd name="connsiteX14583" fmla="*/ 1873419 w 7099876"/>
              <a:gd name="connsiteY14583" fmla="*/ 730610 h 6802432"/>
              <a:gd name="connsiteX14584" fmla="*/ 1872749 w 7099876"/>
              <a:gd name="connsiteY14584" fmla="*/ 724768 h 6802432"/>
              <a:gd name="connsiteX14585" fmla="*/ 1891575 w 7099876"/>
              <a:gd name="connsiteY14585" fmla="*/ 725847 h 6802432"/>
              <a:gd name="connsiteX14586" fmla="*/ 1910403 w 7099876"/>
              <a:gd name="connsiteY14586" fmla="*/ 726928 h 6802432"/>
              <a:gd name="connsiteX14587" fmla="*/ 1909732 w 7099876"/>
              <a:gd name="connsiteY14587" fmla="*/ 721084 h 6802432"/>
              <a:gd name="connsiteX14588" fmla="*/ 1909063 w 7099876"/>
              <a:gd name="connsiteY14588" fmla="*/ 715241 h 6802432"/>
              <a:gd name="connsiteX14589" fmla="*/ 1907721 w 7099876"/>
              <a:gd name="connsiteY14589" fmla="*/ 703555 h 6802432"/>
              <a:gd name="connsiteX14590" fmla="*/ 1927219 w 7099876"/>
              <a:gd name="connsiteY14590" fmla="*/ 710478 h 6802432"/>
              <a:gd name="connsiteX14591" fmla="*/ 1925878 w 7099876"/>
              <a:gd name="connsiteY14591" fmla="*/ 698792 h 6802432"/>
              <a:gd name="connsiteX14592" fmla="*/ 1940683 w 7099876"/>
              <a:gd name="connsiteY14592" fmla="*/ 664812 h 6802432"/>
              <a:gd name="connsiteX14593" fmla="*/ 1958839 w 7099876"/>
              <a:gd name="connsiteY14593" fmla="*/ 660048 h 6802432"/>
              <a:gd name="connsiteX14594" fmla="*/ 1939342 w 7099876"/>
              <a:gd name="connsiteY14594" fmla="*/ 653125 h 6802432"/>
              <a:gd name="connsiteX14595" fmla="*/ 1940012 w 7099876"/>
              <a:gd name="connsiteY14595" fmla="*/ 658969 h 6802432"/>
              <a:gd name="connsiteX14596" fmla="*/ 1901019 w 7099876"/>
              <a:gd name="connsiteY14596" fmla="*/ 645123 h 6802432"/>
              <a:gd name="connsiteX14597" fmla="*/ 1884201 w 7099876"/>
              <a:gd name="connsiteY14597" fmla="*/ 661570 h 6802432"/>
              <a:gd name="connsiteX14598" fmla="*/ 1882191 w 7099876"/>
              <a:gd name="connsiteY14598" fmla="*/ 644042 h 6802432"/>
              <a:gd name="connsiteX14599" fmla="*/ 1860012 w 7099876"/>
              <a:gd name="connsiteY14599" fmla="*/ 613746 h 6802432"/>
              <a:gd name="connsiteX14600" fmla="*/ 1839175 w 7099876"/>
              <a:gd name="connsiteY14600" fmla="*/ 595135 h 6802432"/>
              <a:gd name="connsiteX14601" fmla="*/ 1858001 w 7099876"/>
              <a:gd name="connsiteY14601" fmla="*/ 596215 h 6802432"/>
              <a:gd name="connsiteX14602" fmla="*/ 1837164 w 7099876"/>
              <a:gd name="connsiteY14602" fmla="*/ 577607 h 6802432"/>
              <a:gd name="connsiteX14603" fmla="*/ 1821018 w 7099876"/>
              <a:gd name="connsiteY14603" fmla="*/ 599899 h 6802432"/>
              <a:gd name="connsiteX14604" fmla="*/ 1840516 w 7099876"/>
              <a:gd name="connsiteY14604" fmla="*/ 606821 h 6802432"/>
              <a:gd name="connsiteX14605" fmla="*/ 1843867 w 7099876"/>
              <a:gd name="connsiteY14605" fmla="*/ 636039 h 6802432"/>
              <a:gd name="connsiteX14606" fmla="*/ 1863364 w 7099876"/>
              <a:gd name="connsiteY14606" fmla="*/ 642962 h 6802432"/>
              <a:gd name="connsiteX14607" fmla="*/ 1845877 w 7099876"/>
              <a:gd name="connsiteY14607" fmla="*/ 653569 h 6802432"/>
              <a:gd name="connsiteX14608" fmla="*/ 1846547 w 7099876"/>
              <a:gd name="connsiteY14608" fmla="*/ 659411 h 6802432"/>
              <a:gd name="connsiteX14609" fmla="*/ 1828391 w 7099876"/>
              <a:gd name="connsiteY14609" fmla="*/ 664174 h 6802432"/>
              <a:gd name="connsiteX14610" fmla="*/ 1830066 w 7099876"/>
              <a:gd name="connsiteY14610" fmla="*/ 678784 h 6802432"/>
              <a:gd name="connsiteX14611" fmla="*/ 1831072 w 7099876"/>
              <a:gd name="connsiteY14611" fmla="*/ 687548 h 6802432"/>
              <a:gd name="connsiteX14612" fmla="*/ 1831743 w 7099876"/>
              <a:gd name="connsiteY14612" fmla="*/ 693392 h 6802432"/>
              <a:gd name="connsiteX14613" fmla="*/ 1831072 w 7099876"/>
              <a:gd name="connsiteY14613" fmla="*/ 687548 h 6802432"/>
              <a:gd name="connsiteX14614" fmla="*/ 1849899 w 7099876"/>
              <a:gd name="connsiteY14614" fmla="*/ 688628 h 6802432"/>
              <a:gd name="connsiteX14615" fmla="*/ 1851239 w 7099876"/>
              <a:gd name="connsiteY14615" fmla="*/ 700315 h 6802432"/>
              <a:gd name="connsiteX14616" fmla="*/ 1854591 w 7099876"/>
              <a:gd name="connsiteY14616" fmla="*/ 729530 h 6802432"/>
              <a:gd name="connsiteX14617" fmla="*/ 1836434 w 7099876"/>
              <a:gd name="connsiteY14617" fmla="*/ 734295 h 6802432"/>
              <a:gd name="connsiteX14618" fmla="*/ 1835095 w 7099876"/>
              <a:gd name="connsiteY14618" fmla="*/ 722608 h 6802432"/>
              <a:gd name="connsiteX14619" fmla="*/ 1798111 w 7099876"/>
              <a:gd name="connsiteY14619" fmla="*/ 726291 h 6802432"/>
              <a:gd name="connsiteX14620" fmla="*/ 1815596 w 7099876"/>
              <a:gd name="connsiteY14620" fmla="*/ 715684 h 6802432"/>
              <a:gd name="connsiteX14621" fmla="*/ 1812917 w 7099876"/>
              <a:gd name="connsiteY14621" fmla="*/ 692312 h 6802432"/>
              <a:gd name="connsiteX14622" fmla="*/ 1794089 w 7099876"/>
              <a:gd name="connsiteY14622" fmla="*/ 691233 h 6802432"/>
              <a:gd name="connsiteX14623" fmla="*/ 1789396 w 7099876"/>
              <a:gd name="connsiteY14623" fmla="*/ 650329 h 6802432"/>
              <a:gd name="connsiteX14624" fmla="*/ 1804873 w 7099876"/>
              <a:gd name="connsiteY14624" fmla="*/ 622192 h 6802432"/>
              <a:gd name="connsiteX14625" fmla="*/ 1803532 w 7099876"/>
              <a:gd name="connsiteY14625" fmla="*/ 610506 h 6802432"/>
              <a:gd name="connsiteX14626" fmla="*/ 1801520 w 7099876"/>
              <a:gd name="connsiteY14626" fmla="*/ 592975 h 6802432"/>
              <a:gd name="connsiteX14627" fmla="*/ 1780682 w 7099876"/>
              <a:gd name="connsiteY14627" fmla="*/ 574366 h 6802432"/>
              <a:gd name="connsiteX14628" fmla="*/ 1819006 w 7099876"/>
              <a:gd name="connsiteY14628" fmla="*/ 582370 h 6802432"/>
              <a:gd name="connsiteX14629" fmla="*/ 1836494 w 7099876"/>
              <a:gd name="connsiteY14629" fmla="*/ 571763 h 6802432"/>
              <a:gd name="connsiteX14630" fmla="*/ 1833813 w 7099876"/>
              <a:gd name="connsiteY14630" fmla="*/ 548388 h 6802432"/>
              <a:gd name="connsiteX14631" fmla="*/ 1871467 w 7099876"/>
              <a:gd name="connsiteY14631" fmla="*/ 550548 h 6802432"/>
              <a:gd name="connsiteX14632" fmla="*/ 1849287 w 7099876"/>
              <a:gd name="connsiteY14632" fmla="*/ 520252 h 6802432"/>
              <a:gd name="connsiteX14633" fmla="*/ 1885601 w 7099876"/>
              <a:gd name="connsiteY14633" fmla="*/ 510726 h 6802432"/>
              <a:gd name="connsiteX14634" fmla="*/ 1904428 w 7099876"/>
              <a:gd name="connsiteY14634" fmla="*/ 511806 h 6802432"/>
              <a:gd name="connsiteX14635" fmla="*/ 1905098 w 7099876"/>
              <a:gd name="connsiteY14635" fmla="*/ 517651 h 6802432"/>
              <a:gd name="connsiteX14636" fmla="*/ 1923925 w 7099876"/>
              <a:gd name="connsiteY14636" fmla="*/ 518729 h 6802432"/>
              <a:gd name="connsiteX14637" fmla="*/ 1924596 w 7099876"/>
              <a:gd name="connsiteY14637" fmla="*/ 524573 h 6802432"/>
              <a:gd name="connsiteX14638" fmla="*/ 1905769 w 7099876"/>
              <a:gd name="connsiteY14638" fmla="*/ 523494 h 6802432"/>
              <a:gd name="connsiteX14639" fmla="*/ 1944763 w 7099876"/>
              <a:gd name="connsiteY14639" fmla="*/ 537340 h 6802432"/>
              <a:gd name="connsiteX14640" fmla="*/ 1927276 w 7099876"/>
              <a:gd name="connsiteY14640" fmla="*/ 547946 h 6802432"/>
              <a:gd name="connsiteX14641" fmla="*/ 1965602 w 7099876"/>
              <a:gd name="connsiteY14641" fmla="*/ 555948 h 6802432"/>
              <a:gd name="connsiteX14642" fmla="*/ 1963592 w 7099876"/>
              <a:gd name="connsiteY14642" fmla="*/ 538419 h 6802432"/>
              <a:gd name="connsiteX14643" fmla="*/ 1983087 w 7099876"/>
              <a:gd name="connsiteY14643" fmla="*/ 545341 h 6802432"/>
              <a:gd name="connsiteX14644" fmla="*/ 2001246 w 7099876"/>
              <a:gd name="connsiteY14644" fmla="*/ 540579 h 6802432"/>
              <a:gd name="connsiteX14645" fmla="*/ 2018062 w 7099876"/>
              <a:gd name="connsiteY14645" fmla="*/ 524130 h 6802432"/>
              <a:gd name="connsiteX14646" fmla="*/ 2018731 w 7099876"/>
              <a:gd name="connsiteY14646" fmla="*/ 529974 h 6802432"/>
              <a:gd name="connsiteX14647" fmla="*/ 2036887 w 7099876"/>
              <a:gd name="connsiteY14647" fmla="*/ 525210 h 6802432"/>
              <a:gd name="connsiteX14648" fmla="*/ 2055045 w 7099876"/>
              <a:gd name="connsiteY14648" fmla="*/ 520445 h 6802432"/>
              <a:gd name="connsiteX14649" fmla="*/ 2071861 w 7099876"/>
              <a:gd name="connsiteY14649" fmla="*/ 503996 h 6802432"/>
              <a:gd name="connsiteX14650" fmla="*/ 2030186 w 7099876"/>
              <a:gd name="connsiteY14650" fmla="*/ 466777 h 6802432"/>
              <a:gd name="connsiteX14651" fmla="*/ 2049013 w 7099876"/>
              <a:gd name="connsiteY14651" fmla="*/ 467857 h 6802432"/>
              <a:gd name="connsiteX14652" fmla="*/ 2028844 w 7099876"/>
              <a:gd name="connsiteY14652" fmla="*/ 455090 h 6802432"/>
              <a:gd name="connsiteX14653" fmla="*/ 2028175 w 7099876"/>
              <a:gd name="connsiteY14653" fmla="*/ 449247 h 6802432"/>
              <a:gd name="connsiteX14654" fmla="*/ 2026834 w 7099876"/>
              <a:gd name="connsiteY14654" fmla="*/ 437559 h 6802432"/>
              <a:gd name="connsiteX14655" fmla="*/ 2008677 w 7099876"/>
              <a:gd name="connsiteY14655" fmla="*/ 442324 h 6802432"/>
              <a:gd name="connsiteX14656" fmla="*/ 1988509 w 7099876"/>
              <a:gd name="connsiteY14656" fmla="*/ 429556 h 6802432"/>
              <a:gd name="connsiteX14657" fmla="*/ 1987839 w 7099876"/>
              <a:gd name="connsiteY14657" fmla="*/ 423713 h 6802432"/>
              <a:gd name="connsiteX14658" fmla="*/ 1969682 w 7099876"/>
              <a:gd name="connsiteY14658" fmla="*/ 428476 h 6802432"/>
              <a:gd name="connsiteX14659" fmla="*/ 1949516 w 7099876"/>
              <a:gd name="connsiteY14659" fmla="*/ 415710 h 6802432"/>
              <a:gd name="connsiteX14660" fmla="*/ 1967001 w 7099876"/>
              <a:gd name="connsiteY14660" fmla="*/ 405105 h 6802432"/>
              <a:gd name="connsiteX14661" fmla="*/ 1965660 w 7099876"/>
              <a:gd name="connsiteY14661" fmla="*/ 393417 h 6802432"/>
              <a:gd name="connsiteX14662" fmla="*/ 1947503 w 7099876"/>
              <a:gd name="connsiteY14662" fmla="*/ 398181 h 6802432"/>
              <a:gd name="connsiteX14663" fmla="*/ 1927335 w 7099876"/>
              <a:gd name="connsiteY14663" fmla="*/ 385414 h 6802432"/>
              <a:gd name="connsiteX14664" fmla="*/ 1926666 w 7099876"/>
              <a:gd name="connsiteY14664" fmla="*/ 379571 h 6802432"/>
              <a:gd name="connsiteX14665" fmla="*/ 1906499 w 7099876"/>
              <a:gd name="connsiteY14665" fmla="*/ 366803 h 6802432"/>
              <a:gd name="connsiteX14666" fmla="*/ 1876216 w 7099876"/>
              <a:gd name="connsiteY14666" fmla="*/ 428920 h 6802432"/>
              <a:gd name="connsiteX14667" fmla="*/ 1855379 w 7099876"/>
              <a:gd name="connsiteY14667" fmla="*/ 410310 h 6802432"/>
              <a:gd name="connsiteX14668" fmla="*/ 1874205 w 7099876"/>
              <a:gd name="connsiteY14668" fmla="*/ 411390 h 6802432"/>
              <a:gd name="connsiteX14669" fmla="*/ 1872865 w 7099876"/>
              <a:gd name="connsiteY14669" fmla="*/ 399704 h 6802432"/>
              <a:gd name="connsiteX14670" fmla="*/ 1854039 w 7099876"/>
              <a:gd name="connsiteY14670" fmla="*/ 398625 h 6802432"/>
              <a:gd name="connsiteX14671" fmla="*/ 1853368 w 7099876"/>
              <a:gd name="connsiteY14671" fmla="*/ 392782 h 6802432"/>
              <a:gd name="connsiteX14672" fmla="*/ 1852698 w 7099876"/>
              <a:gd name="connsiteY14672" fmla="*/ 386936 h 6802432"/>
              <a:gd name="connsiteX14673" fmla="*/ 1872196 w 7099876"/>
              <a:gd name="connsiteY14673" fmla="*/ 393862 h 6802432"/>
              <a:gd name="connsiteX14674" fmla="*/ 1870856 w 7099876"/>
              <a:gd name="connsiteY14674" fmla="*/ 382175 h 6802432"/>
              <a:gd name="connsiteX14675" fmla="*/ 1889683 w 7099876"/>
              <a:gd name="connsiteY14675" fmla="*/ 383254 h 6802432"/>
              <a:gd name="connsiteX14676" fmla="*/ 1851358 w 7099876"/>
              <a:gd name="connsiteY14676" fmla="*/ 375251 h 6802432"/>
              <a:gd name="connsiteX14677" fmla="*/ 1850687 w 7099876"/>
              <a:gd name="connsiteY14677" fmla="*/ 369409 h 6802432"/>
              <a:gd name="connsiteX14678" fmla="*/ 1848676 w 7099876"/>
              <a:gd name="connsiteY14678" fmla="*/ 351878 h 6802432"/>
              <a:gd name="connsiteX14679" fmla="*/ 1866834 w 7099876"/>
              <a:gd name="connsiteY14679" fmla="*/ 347114 h 6802432"/>
              <a:gd name="connsiteX14680" fmla="*/ 1865493 w 7099876"/>
              <a:gd name="connsiteY14680" fmla="*/ 335429 h 6802432"/>
              <a:gd name="connsiteX14681" fmla="*/ 1846665 w 7099876"/>
              <a:gd name="connsiteY14681" fmla="*/ 334349 h 6802432"/>
              <a:gd name="connsiteX14682" fmla="*/ 1880298 w 7099876"/>
              <a:gd name="connsiteY14682" fmla="*/ 301448 h 6802432"/>
              <a:gd name="connsiteX14683" fmla="*/ 1882308 w 7099876"/>
              <a:gd name="connsiteY14683" fmla="*/ 318979 h 6802432"/>
              <a:gd name="connsiteX14684" fmla="*/ 1899124 w 7099876"/>
              <a:gd name="connsiteY14684" fmla="*/ 302528 h 6802432"/>
              <a:gd name="connsiteX14685" fmla="*/ 1897785 w 7099876"/>
              <a:gd name="connsiteY14685" fmla="*/ 290841 h 6802432"/>
              <a:gd name="connsiteX14686" fmla="*/ 1878956 w 7099876"/>
              <a:gd name="connsiteY14686" fmla="*/ 289762 h 6802432"/>
              <a:gd name="connsiteX14687" fmla="*/ 1878286 w 7099876"/>
              <a:gd name="connsiteY14687" fmla="*/ 283919 h 6802432"/>
              <a:gd name="connsiteX14688" fmla="*/ 1877616 w 7099876"/>
              <a:gd name="connsiteY14688" fmla="*/ 278075 h 6802432"/>
              <a:gd name="connsiteX14689" fmla="*/ 1875605 w 7099876"/>
              <a:gd name="connsiteY14689" fmla="*/ 260545 h 6802432"/>
              <a:gd name="connsiteX14690" fmla="*/ 1891081 w 7099876"/>
              <a:gd name="connsiteY14690" fmla="*/ 232409 h 6802432"/>
              <a:gd name="connsiteX14691" fmla="*/ 1869574 w 7099876"/>
              <a:gd name="connsiteY14691" fmla="*/ 207956 h 6802432"/>
              <a:gd name="connsiteX14692" fmla="*/ 1929405 w 7099876"/>
              <a:gd name="connsiteY14692" fmla="*/ 240412 h 6802432"/>
              <a:gd name="connsiteX14693" fmla="*/ 1948903 w 7099876"/>
              <a:gd name="connsiteY14693" fmla="*/ 247334 h 6802432"/>
              <a:gd name="connsiteX14694" fmla="*/ 1911248 w 7099876"/>
              <a:gd name="connsiteY14694" fmla="*/ 245175 h 6802432"/>
              <a:gd name="connsiteX14695" fmla="*/ 1969070 w 7099876"/>
              <a:gd name="connsiteY14695" fmla="*/ 260103 h 6802432"/>
              <a:gd name="connsiteX14696" fmla="*/ 1948903 w 7099876"/>
              <a:gd name="connsiteY14696" fmla="*/ 247334 h 6802432"/>
              <a:gd name="connsiteX14697" fmla="*/ 1946222 w 7099876"/>
              <a:gd name="connsiteY14697" fmla="*/ 223963 h 6802432"/>
              <a:gd name="connsiteX14698" fmla="*/ 1965720 w 7099876"/>
              <a:gd name="connsiteY14698" fmla="*/ 230886 h 6802432"/>
              <a:gd name="connsiteX14699" fmla="*/ 1981194 w 7099876"/>
              <a:gd name="connsiteY14699" fmla="*/ 202749 h 6802432"/>
              <a:gd name="connsiteX14700" fmla="*/ 1960357 w 7099876"/>
              <a:gd name="connsiteY14700" fmla="*/ 184139 h 6802432"/>
              <a:gd name="connsiteX14701" fmla="*/ 1941530 w 7099876"/>
              <a:gd name="connsiteY14701" fmla="*/ 183059 h 6802432"/>
              <a:gd name="connsiteX14702" fmla="*/ 1938848 w 7099876"/>
              <a:gd name="connsiteY14702" fmla="*/ 159686 h 6802432"/>
              <a:gd name="connsiteX14703" fmla="*/ 1958346 w 7099876"/>
              <a:gd name="connsiteY14703" fmla="*/ 166610 h 6802432"/>
              <a:gd name="connsiteX14704" fmla="*/ 1973822 w 7099876"/>
              <a:gd name="connsiteY14704" fmla="*/ 138473 h 6802432"/>
              <a:gd name="connsiteX14705" fmla="*/ 1953654 w 7099876"/>
              <a:gd name="connsiteY14705" fmla="*/ 125705 h 6802432"/>
              <a:gd name="connsiteX14706" fmla="*/ 1952983 w 7099876"/>
              <a:gd name="connsiteY14706" fmla="*/ 119862 h 6802432"/>
              <a:gd name="connsiteX14707" fmla="*/ 1952314 w 7099876"/>
              <a:gd name="connsiteY14707" fmla="*/ 114020 h 6802432"/>
              <a:gd name="connsiteX14708" fmla="*/ 1971140 w 7099876"/>
              <a:gd name="connsiteY14708" fmla="*/ 115100 h 6802432"/>
              <a:gd name="connsiteX14709" fmla="*/ 1969799 w 7099876"/>
              <a:gd name="connsiteY14709" fmla="*/ 103413 h 6802432"/>
              <a:gd name="connsiteX14710" fmla="*/ 2046449 w 7099876"/>
              <a:gd name="connsiteY14710" fmla="*/ 119420 h 6802432"/>
              <a:gd name="connsiteX14711" fmla="*/ 2063935 w 7099876"/>
              <a:gd name="connsiteY14711" fmla="*/ 108813 h 6802432"/>
              <a:gd name="connsiteX14712" fmla="*/ 2043768 w 7099876"/>
              <a:gd name="connsiteY14712" fmla="*/ 96046 h 6802432"/>
              <a:gd name="connsiteX14713" fmla="*/ 1953029 w 7099876"/>
              <a:gd name="connsiteY14713" fmla="*/ 85035 h 6802432"/>
              <a:gd name="connsiteX14714" fmla="*/ 1973901 w 7099876"/>
              <a:gd name="connsiteY14714" fmla="*/ 91829 h 6802432"/>
              <a:gd name="connsiteX14715" fmla="*/ 1974547 w 7099876"/>
              <a:gd name="connsiteY14715" fmla="*/ 97466 h 6802432"/>
              <a:gd name="connsiteX14716" fmla="*/ 1964921 w 7099876"/>
              <a:gd name="connsiteY14716" fmla="*/ 101111 h 6802432"/>
              <a:gd name="connsiteX14717" fmla="*/ 1954324 w 7099876"/>
              <a:gd name="connsiteY14717" fmla="*/ 96304 h 6802432"/>
              <a:gd name="connsiteX14718" fmla="*/ 1953029 w 7099876"/>
              <a:gd name="connsiteY14718" fmla="*/ 85035 h 6802432"/>
              <a:gd name="connsiteX14719" fmla="*/ 1983346 w 7099876"/>
              <a:gd name="connsiteY14719" fmla="*/ 57388 h 6802432"/>
              <a:gd name="connsiteX14720" fmla="*/ 2003570 w 7099876"/>
              <a:gd name="connsiteY14720" fmla="*/ 58549 h 6802432"/>
              <a:gd name="connsiteX14721" fmla="*/ 1984073 w 7099876"/>
              <a:gd name="connsiteY14721" fmla="*/ 63728 h 6802432"/>
              <a:gd name="connsiteX14722" fmla="*/ 1983346 w 7099876"/>
              <a:gd name="connsiteY14722" fmla="*/ 57388 h 6802432"/>
              <a:gd name="connsiteX14723" fmla="*/ 2329011 w 7099876"/>
              <a:gd name="connsiteY14723" fmla="*/ 34535 h 6802432"/>
              <a:gd name="connsiteX14724" fmla="*/ 2335995 w 7099876"/>
              <a:gd name="connsiteY14724" fmla="*/ 37034 h 6802432"/>
              <a:gd name="connsiteX14725" fmla="*/ 2337288 w 7099876"/>
              <a:gd name="connsiteY14725" fmla="*/ 48304 h 6802432"/>
              <a:gd name="connsiteX14726" fmla="*/ 2322511 w 7099876"/>
              <a:gd name="connsiteY14726" fmla="*/ 36261 h 6802432"/>
              <a:gd name="connsiteX14727" fmla="*/ 2329011 w 7099876"/>
              <a:gd name="connsiteY14727" fmla="*/ 34535 h 6802432"/>
              <a:gd name="connsiteX14728" fmla="*/ 2390529 w 7099876"/>
              <a:gd name="connsiteY14728" fmla="*/ 21972 h 6802432"/>
              <a:gd name="connsiteX14729" fmla="*/ 2428285 w 7099876"/>
              <a:gd name="connsiteY14729" fmla="*/ 24138 h 6802432"/>
              <a:gd name="connsiteX14730" fmla="*/ 2410765 w 7099876"/>
              <a:gd name="connsiteY14730" fmla="*/ 34887 h 6802432"/>
              <a:gd name="connsiteX14731" fmla="*/ 2392565 w 7099876"/>
              <a:gd name="connsiteY14731" fmla="*/ 39721 h 6802432"/>
              <a:gd name="connsiteX14732" fmla="*/ 2393244 w 7099876"/>
              <a:gd name="connsiteY14732" fmla="*/ 45637 h 6802432"/>
              <a:gd name="connsiteX14733" fmla="*/ 2375044 w 7099876"/>
              <a:gd name="connsiteY14733" fmla="*/ 50471 h 6802432"/>
              <a:gd name="connsiteX14734" fmla="*/ 2335253 w 7099876"/>
              <a:gd name="connsiteY14734" fmla="*/ 30556 h 6802432"/>
              <a:gd name="connsiteX14735" fmla="*/ 2353452 w 7099876"/>
              <a:gd name="connsiteY14735" fmla="*/ 25723 h 6802432"/>
              <a:gd name="connsiteX14736" fmla="*/ 2391886 w 7099876"/>
              <a:gd name="connsiteY14736" fmla="*/ 33805 h 6802432"/>
              <a:gd name="connsiteX14737" fmla="*/ 2391208 w 7099876"/>
              <a:gd name="connsiteY14737" fmla="*/ 27888 h 6802432"/>
              <a:gd name="connsiteX14738" fmla="*/ 2390529 w 7099876"/>
              <a:gd name="connsiteY14738" fmla="*/ 21972 h 6802432"/>
              <a:gd name="connsiteX14739" fmla="*/ 2239505 w 7099876"/>
              <a:gd name="connsiteY14739" fmla="*/ 13310 h 6802432"/>
              <a:gd name="connsiteX14740" fmla="*/ 2261729 w 7099876"/>
              <a:gd name="connsiteY14740" fmla="*/ 31901 h 6802432"/>
              <a:gd name="connsiteX14741" fmla="*/ 2242171 w 7099876"/>
              <a:gd name="connsiteY14741" fmla="*/ 36551 h 6802432"/>
              <a:gd name="connsiteX14742" fmla="*/ 2240838 w 7099876"/>
              <a:gd name="connsiteY14742" fmla="*/ 24930 h 6802432"/>
              <a:gd name="connsiteX14743" fmla="*/ 2239505 w 7099876"/>
              <a:gd name="connsiteY14743" fmla="*/ 13310 h 6802432"/>
              <a:gd name="connsiteX14744" fmla="*/ 2318472 w 7099876"/>
              <a:gd name="connsiteY14744" fmla="*/ 1046 h 6802432"/>
              <a:gd name="connsiteX14745" fmla="*/ 2331956 w 7099876"/>
              <a:gd name="connsiteY14745" fmla="*/ 1820 h 6802432"/>
              <a:gd name="connsiteX14746" fmla="*/ 2332683 w 7099876"/>
              <a:gd name="connsiteY14746" fmla="*/ 8158 h 6802432"/>
              <a:gd name="connsiteX14747" fmla="*/ 2319199 w 7099876"/>
              <a:gd name="connsiteY14747" fmla="*/ 7385 h 6802432"/>
              <a:gd name="connsiteX14748" fmla="*/ 2318472 w 7099876"/>
              <a:gd name="connsiteY14748" fmla="*/ 1046 h 6802432"/>
              <a:gd name="connsiteX14749" fmla="*/ 2204579 w 7099876"/>
              <a:gd name="connsiteY14749" fmla="*/ 810 h 6802432"/>
              <a:gd name="connsiteX14750" fmla="*/ 2225450 w 7099876"/>
              <a:gd name="connsiteY14750" fmla="*/ 7604 h 6802432"/>
              <a:gd name="connsiteX14751" fmla="*/ 2206519 w 7099876"/>
              <a:gd name="connsiteY14751" fmla="*/ 17713 h 6802432"/>
              <a:gd name="connsiteX14752" fmla="*/ 2204579 w 7099876"/>
              <a:gd name="connsiteY14752" fmla="*/ 810 h 6802432"/>
              <a:gd name="connsiteX14753" fmla="*/ 2412131 w 7099876"/>
              <a:gd name="connsiteY14753" fmla="*/ 121 h 6802432"/>
              <a:gd name="connsiteX14754" fmla="*/ 2412858 w 7099876"/>
              <a:gd name="connsiteY14754" fmla="*/ 6460 h 6802432"/>
              <a:gd name="connsiteX14755" fmla="*/ 2404913 w 7099876"/>
              <a:gd name="connsiteY14755" fmla="*/ 2857 h 6802432"/>
              <a:gd name="connsiteX14756" fmla="*/ 2412131 w 7099876"/>
              <a:gd name="connsiteY14756" fmla="*/ 121 h 6802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 ang="0">
                <a:pos x="connsiteX12857" y="connsiteY12857"/>
              </a:cxn>
              <a:cxn ang="0">
                <a:pos x="connsiteX12858" y="connsiteY12858"/>
              </a:cxn>
              <a:cxn ang="0">
                <a:pos x="connsiteX12859" y="connsiteY12859"/>
              </a:cxn>
              <a:cxn ang="0">
                <a:pos x="connsiteX12860" y="connsiteY12860"/>
              </a:cxn>
              <a:cxn ang="0">
                <a:pos x="connsiteX12861" y="connsiteY12861"/>
              </a:cxn>
              <a:cxn ang="0">
                <a:pos x="connsiteX12862" y="connsiteY12862"/>
              </a:cxn>
              <a:cxn ang="0">
                <a:pos x="connsiteX12863" y="connsiteY12863"/>
              </a:cxn>
              <a:cxn ang="0">
                <a:pos x="connsiteX12864" y="connsiteY12864"/>
              </a:cxn>
              <a:cxn ang="0">
                <a:pos x="connsiteX12865" y="connsiteY12865"/>
              </a:cxn>
              <a:cxn ang="0">
                <a:pos x="connsiteX12866" y="connsiteY12866"/>
              </a:cxn>
              <a:cxn ang="0">
                <a:pos x="connsiteX12867" y="connsiteY12867"/>
              </a:cxn>
              <a:cxn ang="0">
                <a:pos x="connsiteX12868" y="connsiteY12868"/>
              </a:cxn>
              <a:cxn ang="0">
                <a:pos x="connsiteX12869" y="connsiteY12869"/>
              </a:cxn>
              <a:cxn ang="0">
                <a:pos x="connsiteX12870" y="connsiteY12870"/>
              </a:cxn>
              <a:cxn ang="0">
                <a:pos x="connsiteX12871" y="connsiteY12871"/>
              </a:cxn>
              <a:cxn ang="0">
                <a:pos x="connsiteX12872" y="connsiteY12872"/>
              </a:cxn>
              <a:cxn ang="0">
                <a:pos x="connsiteX12873" y="connsiteY12873"/>
              </a:cxn>
              <a:cxn ang="0">
                <a:pos x="connsiteX12874" y="connsiteY12874"/>
              </a:cxn>
              <a:cxn ang="0">
                <a:pos x="connsiteX12875" y="connsiteY12875"/>
              </a:cxn>
              <a:cxn ang="0">
                <a:pos x="connsiteX12876" y="connsiteY12876"/>
              </a:cxn>
              <a:cxn ang="0">
                <a:pos x="connsiteX12877" y="connsiteY12877"/>
              </a:cxn>
              <a:cxn ang="0">
                <a:pos x="connsiteX12878" y="connsiteY12878"/>
              </a:cxn>
              <a:cxn ang="0">
                <a:pos x="connsiteX12879" y="connsiteY12879"/>
              </a:cxn>
              <a:cxn ang="0">
                <a:pos x="connsiteX12880" y="connsiteY12880"/>
              </a:cxn>
              <a:cxn ang="0">
                <a:pos x="connsiteX12881" y="connsiteY12881"/>
              </a:cxn>
              <a:cxn ang="0">
                <a:pos x="connsiteX12882" y="connsiteY12882"/>
              </a:cxn>
              <a:cxn ang="0">
                <a:pos x="connsiteX12883" y="connsiteY12883"/>
              </a:cxn>
              <a:cxn ang="0">
                <a:pos x="connsiteX12884" y="connsiteY12884"/>
              </a:cxn>
              <a:cxn ang="0">
                <a:pos x="connsiteX12885" y="connsiteY12885"/>
              </a:cxn>
              <a:cxn ang="0">
                <a:pos x="connsiteX12886" y="connsiteY12886"/>
              </a:cxn>
              <a:cxn ang="0">
                <a:pos x="connsiteX12887" y="connsiteY12887"/>
              </a:cxn>
              <a:cxn ang="0">
                <a:pos x="connsiteX12888" y="connsiteY12888"/>
              </a:cxn>
              <a:cxn ang="0">
                <a:pos x="connsiteX12889" y="connsiteY12889"/>
              </a:cxn>
              <a:cxn ang="0">
                <a:pos x="connsiteX12890" y="connsiteY12890"/>
              </a:cxn>
              <a:cxn ang="0">
                <a:pos x="connsiteX12891" y="connsiteY12891"/>
              </a:cxn>
              <a:cxn ang="0">
                <a:pos x="connsiteX12892" y="connsiteY12892"/>
              </a:cxn>
              <a:cxn ang="0">
                <a:pos x="connsiteX12893" y="connsiteY12893"/>
              </a:cxn>
              <a:cxn ang="0">
                <a:pos x="connsiteX12894" y="connsiteY12894"/>
              </a:cxn>
              <a:cxn ang="0">
                <a:pos x="connsiteX12895" y="connsiteY12895"/>
              </a:cxn>
              <a:cxn ang="0">
                <a:pos x="connsiteX12896" y="connsiteY12896"/>
              </a:cxn>
              <a:cxn ang="0">
                <a:pos x="connsiteX12897" y="connsiteY12897"/>
              </a:cxn>
              <a:cxn ang="0">
                <a:pos x="connsiteX12898" y="connsiteY12898"/>
              </a:cxn>
              <a:cxn ang="0">
                <a:pos x="connsiteX12899" y="connsiteY12899"/>
              </a:cxn>
              <a:cxn ang="0">
                <a:pos x="connsiteX12900" y="connsiteY12900"/>
              </a:cxn>
              <a:cxn ang="0">
                <a:pos x="connsiteX12901" y="connsiteY12901"/>
              </a:cxn>
              <a:cxn ang="0">
                <a:pos x="connsiteX12902" y="connsiteY12902"/>
              </a:cxn>
              <a:cxn ang="0">
                <a:pos x="connsiteX12903" y="connsiteY12903"/>
              </a:cxn>
              <a:cxn ang="0">
                <a:pos x="connsiteX12904" y="connsiteY12904"/>
              </a:cxn>
              <a:cxn ang="0">
                <a:pos x="connsiteX12905" y="connsiteY12905"/>
              </a:cxn>
              <a:cxn ang="0">
                <a:pos x="connsiteX12906" y="connsiteY12906"/>
              </a:cxn>
              <a:cxn ang="0">
                <a:pos x="connsiteX12907" y="connsiteY12907"/>
              </a:cxn>
              <a:cxn ang="0">
                <a:pos x="connsiteX12908" y="connsiteY12908"/>
              </a:cxn>
              <a:cxn ang="0">
                <a:pos x="connsiteX12909" y="connsiteY12909"/>
              </a:cxn>
              <a:cxn ang="0">
                <a:pos x="connsiteX12910" y="connsiteY12910"/>
              </a:cxn>
              <a:cxn ang="0">
                <a:pos x="connsiteX12911" y="connsiteY12911"/>
              </a:cxn>
              <a:cxn ang="0">
                <a:pos x="connsiteX12912" y="connsiteY12912"/>
              </a:cxn>
              <a:cxn ang="0">
                <a:pos x="connsiteX12913" y="connsiteY12913"/>
              </a:cxn>
              <a:cxn ang="0">
                <a:pos x="connsiteX12914" y="connsiteY12914"/>
              </a:cxn>
              <a:cxn ang="0">
                <a:pos x="connsiteX12915" y="connsiteY12915"/>
              </a:cxn>
              <a:cxn ang="0">
                <a:pos x="connsiteX12916" y="connsiteY12916"/>
              </a:cxn>
              <a:cxn ang="0">
                <a:pos x="connsiteX12917" y="connsiteY12917"/>
              </a:cxn>
              <a:cxn ang="0">
                <a:pos x="connsiteX12918" y="connsiteY12918"/>
              </a:cxn>
              <a:cxn ang="0">
                <a:pos x="connsiteX12919" y="connsiteY12919"/>
              </a:cxn>
              <a:cxn ang="0">
                <a:pos x="connsiteX12920" y="connsiteY12920"/>
              </a:cxn>
              <a:cxn ang="0">
                <a:pos x="connsiteX12921" y="connsiteY12921"/>
              </a:cxn>
              <a:cxn ang="0">
                <a:pos x="connsiteX12922" y="connsiteY12922"/>
              </a:cxn>
              <a:cxn ang="0">
                <a:pos x="connsiteX12923" y="connsiteY12923"/>
              </a:cxn>
              <a:cxn ang="0">
                <a:pos x="connsiteX12924" y="connsiteY12924"/>
              </a:cxn>
              <a:cxn ang="0">
                <a:pos x="connsiteX12925" y="connsiteY12925"/>
              </a:cxn>
              <a:cxn ang="0">
                <a:pos x="connsiteX12926" y="connsiteY12926"/>
              </a:cxn>
              <a:cxn ang="0">
                <a:pos x="connsiteX12927" y="connsiteY12927"/>
              </a:cxn>
              <a:cxn ang="0">
                <a:pos x="connsiteX12928" y="connsiteY12928"/>
              </a:cxn>
              <a:cxn ang="0">
                <a:pos x="connsiteX12929" y="connsiteY12929"/>
              </a:cxn>
              <a:cxn ang="0">
                <a:pos x="connsiteX12930" y="connsiteY12930"/>
              </a:cxn>
              <a:cxn ang="0">
                <a:pos x="connsiteX12931" y="connsiteY12931"/>
              </a:cxn>
              <a:cxn ang="0">
                <a:pos x="connsiteX12932" y="connsiteY12932"/>
              </a:cxn>
              <a:cxn ang="0">
                <a:pos x="connsiteX12933" y="connsiteY12933"/>
              </a:cxn>
              <a:cxn ang="0">
                <a:pos x="connsiteX12934" y="connsiteY12934"/>
              </a:cxn>
              <a:cxn ang="0">
                <a:pos x="connsiteX12935" y="connsiteY12935"/>
              </a:cxn>
              <a:cxn ang="0">
                <a:pos x="connsiteX12936" y="connsiteY12936"/>
              </a:cxn>
              <a:cxn ang="0">
                <a:pos x="connsiteX12937" y="connsiteY12937"/>
              </a:cxn>
              <a:cxn ang="0">
                <a:pos x="connsiteX12938" y="connsiteY12938"/>
              </a:cxn>
              <a:cxn ang="0">
                <a:pos x="connsiteX12939" y="connsiteY12939"/>
              </a:cxn>
              <a:cxn ang="0">
                <a:pos x="connsiteX12940" y="connsiteY12940"/>
              </a:cxn>
              <a:cxn ang="0">
                <a:pos x="connsiteX12941" y="connsiteY12941"/>
              </a:cxn>
              <a:cxn ang="0">
                <a:pos x="connsiteX12942" y="connsiteY12942"/>
              </a:cxn>
              <a:cxn ang="0">
                <a:pos x="connsiteX12943" y="connsiteY12943"/>
              </a:cxn>
              <a:cxn ang="0">
                <a:pos x="connsiteX12944" y="connsiteY12944"/>
              </a:cxn>
              <a:cxn ang="0">
                <a:pos x="connsiteX12945" y="connsiteY12945"/>
              </a:cxn>
              <a:cxn ang="0">
                <a:pos x="connsiteX12946" y="connsiteY12946"/>
              </a:cxn>
              <a:cxn ang="0">
                <a:pos x="connsiteX12947" y="connsiteY12947"/>
              </a:cxn>
              <a:cxn ang="0">
                <a:pos x="connsiteX12948" y="connsiteY12948"/>
              </a:cxn>
              <a:cxn ang="0">
                <a:pos x="connsiteX12949" y="connsiteY12949"/>
              </a:cxn>
              <a:cxn ang="0">
                <a:pos x="connsiteX12950" y="connsiteY12950"/>
              </a:cxn>
              <a:cxn ang="0">
                <a:pos x="connsiteX12951" y="connsiteY12951"/>
              </a:cxn>
              <a:cxn ang="0">
                <a:pos x="connsiteX12952" y="connsiteY12952"/>
              </a:cxn>
              <a:cxn ang="0">
                <a:pos x="connsiteX12953" y="connsiteY12953"/>
              </a:cxn>
              <a:cxn ang="0">
                <a:pos x="connsiteX12954" y="connsiteY12954"/>
              </a:cxn>
              <a:cxn ang="0">
                <a:pos x="connsiteX12955" y="connsiteY12955"/>
              </a:cxn>
              <a:cxn ang="0">
                <a:pos x="connsiteX12956" y="connsiteY12956"/>
              </a:cxn>
              <a:cxn ang="0">
                <a:pos x="connsiteX12957" y="connsiteY12957"/>
              </a:cxn>
              <a:cxn ang="0">
                <a:pos x="connsiteX12958" y="connsiteY12958"/>
              </a:cxn>
              <a:cxn ang="0">
                <a:pos x="connsiteX12959" y="connsiteY12959"/>
              </a:cxn>
              <a:cxn ang="0">
                <a:pos x="connsiteX12960" y="connsiteY12960"/>
              </a:cxn>
              <a:cxn ang="0">
                <a:pos x="connsiteX12961" y="connsiteY12961"/>
              </a:cxn>
              <a:cxn ang="0">
                <a:pos x="connsiteX12962" y="connsiteY12962"/>
              </a:cxn>
              <a:cxn ang="0">
                <a:pos x="connsiteX12963" y="connsiteY12963"/>
              </a:cxn>
              <a:cxn ang="0">
                <a:pos x="connsiteX12964" y="connsiteY12964"/>
              </a:cxn>
              <a:cxn ang="0">
                <a:pos x="connsiteX12965" y="connsiteY12965"/>
              </a:cxn>
              <a:cxn ang="0">
                <a:pos x="connsiteX12966" y="connsiteY12966"/>
              </a:cxn>
              <a:cxn ang="0">
                <a:pos x="connsiteX12967" y="connsiteY12967"/>
              </a:cxn>
              <a:cxn ang="0">
                <a:pos x="connsiteX12968" y="connsiteY12968"/>
              </a:cxn>
              <a:cxn ang="0">
                <a:pos x="connsiteX12969" y="connsiteY12969"/>
              </a:cxn>
              <a:cxn ang="0">
                <a:pos x="connsiteX12970" y="connsiteY12970"/>
              </a:cxn>
              <a:cxn ang="0">
                <a:pos x="connsiteX12971" y="connsiteY12971"/>
              </a:cxn>
              <a:cxn ang="0">
                <a:pos x="connsiteX12972" y="connsiteY12972"/>
              </a:cxn>
              <a:cxn ang="0">
                <a:pos x="connsiteX12973" y="connsiteY12973"/>
              </a:cxn>
              <a:cxn ang="0">
                <a:pos x="connsiteX12974" y="connsiteY12974"/>
              </a:cxn>
              <a:cxn ang="0">
                <a:pos x="connsiteX12975" y="connsiteY12975"/>
              </a:cxn>
              <a:cxn ang="0">
                <a:pos x="connsiteX12976" y="connsiteY12976"/>
              </a:cxn>
              <a:cxn ang="0">
                <a:pos x="connsiteX12977" y="connsiteY12977"/>
              </a:cxn>
              <a:cxn ang="0">
                <a:pos x="connsiteX12978" y="connsiteY12978"/>
              </a:cxn>
              <a:cxn ang="0">
                <a:pos x="connsiteX12979" y="connsiteY12979"/>
              </a:cxn>
              <a:cxn ang="0">
                <a:pos x="connsiteX12980" y="connsiteY12980"/>
              </a:cxn>
              <a:cxn ang="0">
                <a:pos x="connsiteX12981" y="connsiteY12981"/>
              </a:cxn>
              <a:cxn ang="0">
                <a:pos x="connsiteX12982" y="connsiteY12982"/>
              </a:cxn>
              <a:cxn ang="0">
                <a:pos x="connsiteX12983" y="connsiteY12983"/>
              </a:cxn>
              <a:cxn ang="0">
                <a:pos x="connsiteX12984" y="connsiteY12984"/>
              </a:cxn>
              <a:cxn ang="0">
                <a:pos x="connsiteX12985" y="connsiteY12985"/>
              </a:cxn>
              <a:cxn ang="0">
                <a:pos x="connsiteX12986" y="connsiteY12986"/>
              </a:cxn>
              <a:cxn ang="0">
                <a:pos x="connsiteX12987" y="connsiteY12987"/>
              </a:cxn>
              <a:cxn ang="0">
                <a:pos x="connsiteX12988" y="connsiteY12988"/>
              </a:cxn>
              <a:cxn ang="0">
                <a:pos x="connsiteX12989" y="connsiteY12989"/>
              </a:cxn>
              <a:cxn ang="0">
                <a:pos x="connsiteX12990" y="connsiteY12990"/>
              </a:cxn>
              <a:cxn ang="0">
                <a:pos x="connsiteX12991" y="connsiteY12991"/>
              </a:cxn>
              <a:cxn ang="0">
                <a:pos x="connsiteX12992" y="connsiteY12992"/>
              </a:cxn>
              <a:cxn ang="0">
                <a:pos x="connsiteX12993" y="connsiteY12993"/>
              </a:cxn>
              <a:cxn ang="0">
                <a:pos x="connsiteX12994" y="connsiteY12994"/>
              </a:cxn>
              <a:cxn ang="0">
                <a:pos x="connsiteX12995" y="connsiteY12995"/>
              </a:cxn>
              <a:cxn ang="0">
                <a:pos x="connsiteX12996" y="connsiteY12996"/>
              </a:cxn>
              <a:cxn ang="0">
                <a:pos x="connsiteX12997" y="connsiteY12997"/>
              </a:cxn>
              <a:cxn ang="0">
                <a:pos x="connsiteX12998" y="connsiteY12998"/>
              </a:cxn>
              <a:cxn ang="0">
                <a:pos x="connsiteX12999" y="connsiteY12999"/>
              </a:cxn>
              <a:cxn ang="0">
                <a:pos x="connsiteX13000" y="connsiteY13000"/>
              </a:cxn>
              <a:cxn ang="0">
                <a:pos x="connsiteX13001" y="connsiteY13001"/>
              </a:cxn>
              <a:cxn ang="0">
                <a:pos x="connsiteX13002" y="connsiteY13002"/>
              </a:cxn>
              <a:cxn ang="0">
                <a:pos x="connsiteX13003" y="connsiteY13003"/>
              </a:cxn>
              <a:cxn ang="0">
                <a:pos x="connsiteX13004" y="connsiteY13004"/>
              </a:cxn>
              <a:cxn ang="0">
                <a:pos x="connsiteX13005" y="connsiteY13005"/>
              </a:cxn>
              <a:cxn ang="0">
                <a:pos x="connsiteX13006" y="connsiteY13006"/>
              </a:cxn>
              <a:cxn ang="0">
                <a:pos x="connsiteX13007" y="connsiteY13007"/>
              </a:cxn>
              <a:cxn ang="0">
                <a:pos x="connsiteX13008" y="connsiteY13008"/>
              </a:cxn>
              <a:cxn ang="0">
                <a:pos x="connsiteX13009" y="connsiteY13009"/>
              </a:cxn>
              <a:cxn ang="0">
                <a:pos x="connsiteX13010" y="connsiteY13010"/>
              </a:cxn>
              <a:cxn ang="0">
                <a:pos x="connsiteX13011" y="connsiteY13011"/>
              </a:cxn>
              <a:cxn ang="0">
                <a:pos x="connsiteX13012" y="connsiteY13012"/>
              </a:cxn>
              <a:cxn ang="0">
                <a:pos x="connsiteX13013" y="connsiteY13013"/>
              </a:cxn>
              <a:cxn ang="0">
                <a:pos x="connsiteX13014" y="connsiteY13014"/>
              </a:cxn>
              <a:cxn ang="0">
                <a:pos x="connsiteX13015" y="connsiteY13015"/>
              </a:cxn>
              <a:cxn ang="0">
                <a:pos x="connsiteX13016" y="connsiteY13016"/>
              </a:cxn>
              <a:cxn ang="0">
                <a:pos x="connsiteX13017" y="connsiteY13017"/>
              </a:cxn>
              <a:cxn ang="0">
                <a:pos x="connsiteX13018" y="connsiteY13018"/>
              </a:cxn>
              <a:cxn ang="0">
                <a:pos x="connsiteX13019" y="connsiteY13019"/>
              </a:cxn>
              <a:cxn ang="0">
                <a:pos x="connsiteX13020" y="connsiteY13020"/>
              </a:cxn>
              <a:cxn ang="0">
                <a:pos x="connsiteX13021" y="connsiteY13021"/>
              </a:cxn>
              <a:cxn ang="0">
                <a:pos x="connsiteX13022" y="connsiteY13022"/>
              </a:cxn>
              <a:cxn ang="0">
                <a:pos x="connsiteX13023" y="connsiteY13023"/>
              </a:cxn>
              <a:cxn ang="0">
                <a:pos x="connsiteX13024" y="connsiteY13024"/>
              </a:cxn>
              <a:cxn ang="0">
                <a:pos x="connsiteX13025" y="connsiteY13025"/>
              </a:cxn>
              <a:cxn ang="0">
                <a:pos x="connsiteX13026" y="connsiteY13026"/>
              </a:cxn>
              <a:cxn ang="0">
                <a:pos x="connsiteX13027" y="connsiteY13027"/>
              </a:cxn>
              <a:cxn ang="0">
                <a:pos x="connsiteX13028" y="connsiteY13028"/>
              </a:cxn>
              <a:cxn ang="0">
                <a:pos x="connsiteX13029" y="connsiteY13029"/>
              </a:cxn>
              <a:cxn ang="0">
                <a:pos x="connsiteX13030" y="connsiteY13030"/>
              </a:cxn>
              <a:cxn ang="0">
                <a:pos x="connsiteX13031" y="connsiteY13031"/>
              </a:cxn>
              <a:cxn ang="0">
                <a:pos x="connsiteX13032" y="connsiteY13032"/>
              </a:cxn>
              <a:cxn ang="0">
                <a:pos x="connsiteX13033" y="connsiteY13033"/>
              </a:cxn>
              <a:cxn ang="0">
                <a:pos x="connsiteX13034" y="connsiteY13034"/>
              </a:cxn>
              <a:cxn ang="0">
                <a:pos x="connsiteX13035" y="connsiteY13035"/>
              </a:cxn>
              <a:cxn ang="0">
                <a:pos x="connsiteX13036" y="connsiteY13036"/>
              </a:cxn>
              <a:cxn ang="0">
                <a:pos x="connsiteX13037" y="connsiteY13037"/>
              </a:cxn>
              <a:cxn ang="0">
                <a:pos x="connsiteX13038" y="connsiteY13038"/>
              </a:cxn>
              <a:cxn ang="0">
                <a:pos x="connsiteX13039" y="connsiteY13039"/>
              </a:cxn>
              <a:cxn ang="0">
                <a:pos x="connsiteX13040" y="connsiteY13040"/>
              </a:cxn>
              <a:cxn ang="0">
                <a:pos x="connsiteX13041" y="connsiteY13041"/>
              </a:cxn>
              <a:cxn ang="0">
                <a:pos x="connsiteX13042" y="connsiteY13042"/>
              </a:cxn>
              <a:cxn ang="0">
                <a:pos x="connsiteX13043" y="connsiteY13043"/>
              </a:cxn>
              <a:cxn ang="0">
                <a:pos x="connsiteX13044" y="connsiteY13044"/>
              </a:cxn>
              <a:cxn ang="0">
                <a:pos x="connsiteX13045" y="connsiteY13045"/>
              </a:cxn>
              <a:cxn ang="0">
                <a:pos x="connsiteX13046" y="connsiteY13046"/>
              </a:cxn>
              <a:cxn ang="0">
                <a:pos x="connsiteX13047" y="connsiteY13047"/>
              </a:cxn>
              <a:cxn ang="0">
                <a:pos x="connsiteX13048" y="connsiteY13048"/>
              </a:cxn>
              <a:cxn ang="0">
                <a:pos x="connsiteX13049" y="connsiteY13049"/>
              </a:cxn>
              <a:cxn ang="0">
                <a:pos x="connsiteX13050" y="connsiteY13050"/>
              </a:cxn>
              <a:cxn ang="0">
                <a:pos x="connsiteX13051" y="connsiteY13051"/>
              </a:cxn>
              <a:cxn ang="0">
                <a:pos x="connsiteX13052" y="connsiteY13052"/>
              </a:cxn>
              <a:cxn ang="0">
                <a:pos x="connsiteX13053" y="connsiteY13053"/>
              </a:cxn>
              <a:cxn ang="0">
                <a:pos x="connsiteX13054" y="connsiteY13054"/>
              </a:cxn>
              <a:cxn ang="0">
                <a:pos x="connsiteX13055" y="connsiteY13055"/>
              </a:cxn>
              <a:cxn ang="0">
                <a:pos x="connsiteX13056" y="connsiteY13056"/>
              </a:cxn>
              <a:cxn ang="0">
                <a:pos x="connsiteX13057" y="connsiteY13057"/>
              </a:cxn>
              <a:cxn ang="0">
                <a:pos x="connsiteX13058" y="connsiteY13058"/>
              </a:cxn>
              <a:cxn ang="0">
                <a:pos x="connsiteX13059" y="connsiteY13059"/>
              </a:cxn>
              <a:cxn ang="0">
                <a:pos x="connsiteX13060" y="connsiteY13060"/>
              </a:cxn>
              <a:cxn ang="0">
                <a:pos x="connsiteX13061" y="connsiteY13061"/>
              </a:cxn>
              <a:cxn ang="0">
                <a:pos x="connsiteX13062" y="connsiteY13062"/>
              </a:cxn>
              <a:cxn ang="0">
                <a:pos x="connsiteX13063" y="connsiteY13063"/>
              </a:cxn>
              <a:cxn ang="0">
                <a:pos x="connsiteX13064" y="connsiteY13064"/>
              </a:cxn>
              <a:cxn ang="0">
                <a:pos x="connsiteX13065" y="connsiteY13065"/>
              </a:cxn>
              <a:cxn ang="0">
                <a:pos x="connsiteX13066" y="connsiteY13066"/>
              </a:cxn>
              <a:cxn ang="0">
                <a:pos x="connsiteX13067" y="connsiteY13067"/>
              </a:cxn>
              <a:cxn ang="0">
                <a:pos x="connsiteX13068" y="connsiteY13068"/>
              </a:cxn>
              <a:cxn ang="0">
                <a:pos x="connsiteX13069" y="connsiteY13069"/>
              </a:cxn>
              <a:cxn ang="0">
                <a:pos x="connsiteX13070" y="connsiteY13070"/>
              </a:cxn>
              <a:cxn ang="0">
                <a:pos x="connsiteX13071" y="connsiteY13071"/>
              </a:cxn>
              <a:cxn ang="0">
                <a:pos x="connsiteX13072" y="connsiteY13072"/>
              </a:cxn>
              <a:cxn ang="0">
                <a:pos x="connsiteX13073" y="connsiteY13073"/>
              </a:cxn>
              <a:cxn ang="0">
                <a:pos x="connsiteX13074" y="connsiteY13074"/>
              </a:cxn>
              <a:cxn ang="0">
                <a:pos x="connsiteX13075" y="connsiteY13075"/>
              </a:cxn>
              <a:cxn ang="0">
                <a:pos x="connsiteX13076" y="connsiteY13076"/>
              </a:cxn>
              <a:cxn ang="0">
                <a:pos x="connsiteX13077" y="connsiteY13077"/>
              </a:cxn>
              <a:cxn ang="0">
                <a:pos x="connsiteX13078" y="connsiteY13078"/>
              </a:cxn>
              <a:cxn ang="0">
                <a:pos x="connsiteX13079" y="connsiteY13079"/>
              </a:cxn>
              <a:cxn ang="0">
                <a:pos x="connsiteX13080" y="connsiteY13080"/>
              </a:cxn>
              <a:cxn ang="0">
                <a:pos x="connsiteX13081" y="connsiteY13081"/>
              </a:cxn>
              <a:cxn ang="0">
                <a:pos x="connsiteX13082" y="connsiteY13082"/>
              </a:cxn>
              <a:cxn ang="0">
                <a:pos x="connsiteX13083" y="connsiteY13083"/>
              </a:cxn>
              <a:cxn ang="0">
                <a:pos x="connsiteX13084" y="connsiteY13084"/>
              </a:cxn>
              <a:cxn ang="0">
                <a:pos x="connsiteX13085" y="connsiteY13085"/>
              </a:cxn>
              <a:cxn ang="0">
                <a:pos x="connsiteX13086" y="connsiteY13086"/>
              </a:cxn>
              <a:cxn ang="0">
                <a:pos x="connsiteX13087" y="connsiteY13087"/>
              </a:cxn>
              <a:cxn ang="0">
                <a:pos x="connsiteX13088" y="connsiteY13088"/>
              </a:cxn>
              <a:cxn ang="0">
                <a:pos x="connsiteX13089" y="connsiteY13089"/>
              </a:cxn>
              <a:cxn ang="0">
                <a:pos x="connsiteX13090" y="connsiteY13090"/>
              </a:cxn>
              <a:cxn ang="0">
                <a:pos x="connsiteX13091" y="connsiteY13091"/>
              </a:cxn>
              <a:cxn ang="0">
                <a:pos x="connsiteX13092" y="connsiteY13092"/>
              </a:cxn>
              <a:cxn ang="0">
                <a:pos x="connsiteX13093" y="connsiteY13093"/>
              </a:cxn>
              <a:cxn ang="0">
                <a:pos x="connsiteX13094" y="connsiteY13094"/>
              </a:cxn>
              <a:cxn ang="0">
                <a:pos x="connsiteX13095" y="connsiteY13095"/>
              </a:cxn>
              <a:cxn ang="0">
                <a:pos x="connsiteX13096" y="connsiteY13096"/>
              </a:cxn>
              <a:cxn ang="0">
                <a:pos x="connsiteX13097" y="connsiteY13097"/>
              </a:cxn>
              <a:cxn ang="0">
                <a:pos x="connsiteX13098" y="connsiteY13098"/>
              </a:cxn>
              <a:cxn ang="0">
                <a:pos x="connsiteX13099" y="connsiteY13099"/>
              </a:cxn>
              <a:cxn ang="0">
                <a:pos x="connsiteX13100" y="connsiteY13100"/>
              </a:cxn>
              <a:cxn ang="0">
                <a:pos x="connsiteX13101" y="connsiteY13101"/>
              </a:cxn>
              <a:cxn ang="0">
                <a:pos x="connsiteX13102" y="connsiteY13102"/>
              </a:cxn>
              <a:cxn ang="0">
                <a:pos x="connsiteX13103" y="connsiteY13103"/>
              </a:cxn>
              <a:cxn ang="0">
                <a:pos x="connsiteX13104" y="connsiteY13104"/>
              </a:cxn>
              <a:cxn ang="0">
                <a:pos x="connsiteX13105" y="connsiteY13105"/>
              </a:cxn>
              <a:cxn ang="0">
                <a:pos x="connsiteX13106" y="connsiteY13106"/>
              </a:cxn>
              <a:cxn ang="0">
                <a:pos x="connsiteX13107" y="connsiteY13107"/>
              </a:cxn>
              <a:cxn ang="0">
                <a:pos x="connsiteX13108" y="connsiteY13108"/>
              </a:cxn>
              <a:cxn ang="0">
                <a:pos x="connsiteX13109" y="connsiteY13109"/>
              </a:cxn>
              <a:cxn ang="0">
                <a:pos x="connsiteX13110" y="connsiteY13110"/>
              </a:cxn>
              <a:cxn ang="0">
                <a:pos x="connsiteX13111" y="connsiteY13111"/>
              </a:cxn>
              <a:cxn ang="0">
                <a:pos x="connsiteX13112" y="connsiteY13112"/>
              </a:cxn>
              <a:cxn ang="0">
                <a:pos x="connsiteX13113" y="connsiteY13113"/>
              </a:cxn>
              <a:cxn ang="0">
                <a:pos x="connsiteX13114" y="connsiteY13114"/>
              </a:cxn>
              <a:cxn ang="0">
                <a:pos x="connsiteX13115" y="connsiteY13115"/>
              </a:cxn>
              <a:cxn ang="0">
                <a:pos x="connsiteX13116" y="connsiteY13116"/>
              </a:cxn>
              <a:cxn ang="0">
                <a:pos x="connsiteX13117" y="connsiteY13117"/>
              </a:cxn>
              <a:cxn ang="0">
                <a:pos x="connsiteX13118" y="connsiteY13118"/>
              </a:cxn>
              <a:cxn ang="0">
                <a:pos x="connsiteX13119" y="connsiteY13119"/>
              </a:cxn>
              <a:cxn ang="0">
                <a:pos x="connsiteX13120" y="connsiteY13120"/>
              </a:cxn>
              <a:cxn ang="0">
                <a:pos x="connsiteX13121" y="connsiteY13121"/>
              </a:cxn>
              <a:cxn ang="0">
                <a:pos x="connsiteX13122" y="connsiteY13122"/>
              </a:cxn>
              <a:cxn ang="0">
                <a:pos x="connsiteX13123" y="connsiteY13123"/>
              </a:cxn>
              <a:cxn ang="0">
                <a:pos x="connsiteX13124" y="connsiteY13124"/>
              </a:cxn>
              <a:cxn ang="0">
                <a:pos x="connsiteX13125" y="connsiteY13125"/>
              </a:cxn>
              <a:cxn ang="0">
                <a:pos x="connsiteX13126" y="connsiteY13126"/>
              </a:cxn>
              <a:cxn ang="0">
                <a:pos x="connsiteX13127" y="connsiteY13127"/>
              </a:cxn>
              <a:cxn ang="0">
                <a:pos x="connsiteX13128" y="connsiteY13128"/>
              </a:cxn>
              <a:cxn ang="0">
                <a:pos x="connsiteX13129" y="connsiteY13129"/>
              </a:cxn>
              <a:cxn ang="0">
                <a:pos x="connsiteX13130" y="connsiteY13130"/>
              </a:cxn>
              <a:cxn ang="0">
                <a:pos x="connsiteX13131" y="connsiteY13131"/>
              </a:cxn>
              <a:cxn ang="0">
                <a:pos x="connsiteX13132" y="connsiteY13132"/>
              </a:cxn>
              <a:cxn ang="0">
                <a:pos x="connsiteX13133" y="connsiteY13133"/>
              </a:cxn>
              <a:cxn ang="0">
                <a:pos x="connsiteX13134" y="connsiteY13134"/>
              </a:cxn>
              <a:cxn ang="0">
                <a:pos x="connsiteX13135" y="connsiteY13135"/>
              </a:cxn>
              <a:cxn ang="0">
                <a:pos x="connsiteX13136" y="connsiteY13136"/>
              </a:cxn>
              <a:cxn ang="0">
                <a:pos x="connsiteX13137" y="connsiteY13137"/>
              </a:cxn>
              <a:cxn ang="0">
                <a:pos x="connsiteX13138" y="connsiteY13138"/>
              </a:cxn>
              <a:cxn ang="0">
                <a:pos x="connsiteX13139" y="connsiteY13139"/>
              </a:cxn>
              <a:cxn ang="0">
                <a:pos x="connsiteX13140" y="connsiteY13140"/>
              </a:cxn>
              <a:cxn ang="0">
                <a:pos x="connsiteX13141" y="connsiteY13141"/>
              </a:cxn>
              <a:cxn ang="0">
                <a:pos x="connsiteX13142" y="connsiteY13142"/>
              </a:cxn>
              <a:cxn ang="0">
                <a:pos x="connsiteX13143" y="connsiteY13143"/>
              </a:cxn>
              <a:cxn ang="0">
                <a:pos x="connsiteX13144" y="connsiteY13144"/>
              </a:cxn>
              <a:cxn ang="0">
                <a:pos x="connsiteX13145" y="connsiteY13145"/>
              </a:cxn>
              <a:cxn ang="0">
                <a:pos x="connsiteX13146" y="connsiteY13146"/>
              </a:cxn>
              <a:cxn ang="0">
                <a:pos x="connsiteX13147" y="connsiteY13147"/>
              </a:cxn>
              <a:cxn ang="0">
                <a:pos x="connsiteX13148" y="connsiteY13148"/>
              </a:cxn>
              <a:cxn ang="0">
                <a:pos x="connsiteX13149" y="connsiteY13149"/>
              </a:cxn>
              <a:cxn ang="0">
                <a:pos x="connsiteX13150" y="connsiteY13150"/>
              </a:cxn>
              <a:cxn ang="0">
                <a:pos x="connsiteX13151" y="connsiteY13151"/>
              </a:cxn>
              <a:cxn ang="0">
                <a:pos x="connsiteX13152" y="connsiteY13152"/>
              </a:cxn>
              <a:cxn ang="0">
                <a:pos x="connsiteX13153" y="connsiteY13153"/>
              </a:cxn>
              <a:cxn ang="0">
                <a:pos x="connsiteX13154" y="connsiteY13154"/>
              </a:cxn>
              <a:cxn ang="0">
                <a:pos x="connsiteX13155" y="connsiteY13155"/>
              </a:cxn>
              <a:cxn ang="0">
                <a:pos x="connsiteX13156" y="connsiteY13156"/>
              </a:cxn>
              <a:cxn ang="0">
                <a:pos x="connsiteX13157" y="connsiteY13157"/>
              </a:cxn>
              <a:cxn ang="0">
                <a:pos x="connsiteX13158" y="connsiteY13158"/>
              </a:cxn>
              <a:cxn ang="0">
                <a:pos x="connsiteX13159" y="connsiteY13159"/>
              </a:cxn>
              <a:cxn ang="0">
                <a:pos x="connsiteX13160" y="connsiteY13160"/>
              </a:cxn>
              <a:cxn ang="0">
                <a:pos x="connsiteX13161" y="connsiteY13161"/>
              </a:cxn>
              <a:cxn ang="0">
                <a:pos x="connsiteX13162" y="connsiteY13162"/>
              </a:cxn>
              <a:cxn ang="0">
                <a:pos x="connsiteX13163" y="connsiteY13163"/>
              </a:cxn>
              <a:cxn ang="0">
                <a:pos x="connsiteX13164" y="connsiteY13164"/>
              </a:cxn>
              <a:cxn ang="0">
                <a:pos x="connsiteX13165" y="connsiteY13165"/>
              </a:cxn>
              <a:cxn ang="0">
                <a:pos x="connsiteX13166" y="connsiteY13166"/>
              </a:cxn>
              <a:cxn ang="0">
                <a:pos x="connsiteX13167" y="connsiteY13167"/>
              </a:cxn>
              <a:cxn ang="0">
                <a:pos x="connsiteX13168" y="connsiteY13168"/>
              </a:cxn>
              <a:cxn ang="0">
                <a:pos x="connsiteX13169" y="connsiteY13169"/>
              </a:cxn>
              <a:cxn ang="0">
                <a:pos x="connsiteX13170" y="connsiteY13170"/>
              </a:cxn>
              <a:cxn ang="0">
                <a:pos x="connsiteX13171" y="connsiteY13171"/>
              </a:cxn>
              <a:cxn ang="0">
                <a:pos x="connsiteX13172" y="connsiteY13172"/>
              </a:cxn>
              <a:cxn ang="0">
                <a:pos x="connsiteX13173" y="connsiteY13173"/>
              </a:cxn>
              <a:cxn ang="0">
                <a:pos x="connsiteX13174" y="connsiteY13174"/>
              </a:cxn>
              <a:cxn ang="0">
                <a:pos x="connsiteX13175" y="connsiteY13175"/>
              </a:cxn>
              <a:cxn ang="0">
                <a:pos x="connsiteX13176" y="connsiteY13176"/>
              </a:cxn>
              <a:cxn ang="0">
                <a:pos x="connsiteX13177" y="connsiteY13177"/>
              </a:cxn>
              <a:cxn ang="0">
                <a:pos x="connsiteX13178" y="connsiteY13178"/>
              </a:cxn>
              <a:cxn ang="0">
                <a:pos x="connsiteX13179" y="connsiteY13179"/>
              </a:cxn>
              <a:cxn ang="0">
                <a:pos x="connsiteX13180" y="connsiteY13180"/>
              </a:cxn>
              <a:cxn ang="0">
                <a:pos x="connsiteX13181" y="connsiteY13181"/>
              </a:cxn>
              <a:cxn ang="0">
                <a:pos x="connsiteX13182" y="connsiteY13182"/>
              </a:cxn>
              <a:cxn ang="0">
                <a:pos x="connsiteX13183" y="connsiteY13183"/>
              </a:cxn>
              <a:cxn ang="0">
                <a:pos x="connsiteX13184" y="connsiteY13184"/>
              </a:cxn>
              <a:cxn ang="0">
                <a:pos x="connsiteX13185" y="connsiteY13185"/>
              </a:cxn>
              <a:cxn ang="0">
                <a:pos x="connsiteX13186" y="connsiteY13186"/>
              </a:cxn>
              <a:cxn ang="0">
                <a:pos x="connsiteX13187" y="connsiteY13187"/>
              </a:cxn>
              <a:cxn ang="0">
                <a:pos x="connsiteX13188" y="connsiteY13188"/>
              </a:cxn>
              <a:cxn ang="0">
                <a:pos x="connsiteX13189" y="connsiteY13189"/>
              </a:cxn>
              <a:cxn ang="0">
                <a:pos x="connsiteX13190" y="connsiteY13190"/>
              </a:cxn>
              <a:cxn ang="0">
                <a:pos x="connsiteX13191" y="connsiteY13191"/>
              </a:cxn>
              <a:cxn ang="0">
                <a:pos x="connsiteX13192" y="connsiteY13192"/>
              </a:cxn>
              <a:cxn ang="0">
                <a:pos x="connsiteX13193" y="connsiteY13193"/>
              </a:cxn>
              <a:cxn ang="0">
                <a:pos x="connsiteX13194" y="connsiteY13194"/>
              </a:cxn>
              <a:cxn ang="0">
                <a:pos x="connsiteX13195" y="connsiteY13195"/>
              </a:cxn>
              <a:cxn ang="0">
                <a:pos x="connsiteX13196" y="connsiteY13196"/>
              </a:cxn>
              <a:cxn ang="0">
                <a:pos x="connsiteX13197" y="connsiteY13197"/>
              </a:cxn>
              <a:cxn ang="0">
                <a:pos x="connsiteX13198" y="connsiteY13198"/>
              </a:cxn>
              <a:cxn ang="0">
                <a:pos x="connsiteX13199" y="connsiteY13199"/>
              </a:cxn>
              <a:cxn ang="0">
                <a:pos x="connsiteX13200" y="connsiteY13200"/>
              </a:cxn>
              <a:cxn ang="0">
                <a:pos x="connsiteX13201" y="connsiteY13201"/>
              </a:cxn>
              <a:cxn ang="0">
                <a:pos x="connsiteX13202" y="connsiteY13202"/>
              </a:cxn>
              <a:cxn ang="0">
                <a:pos x="connsiteX13203" y="connsiteY13203"/>
              </a:cxn>
              <a:cxn ang="0">
                <a:pos x="connsiteX13204" y="connsiteY13204"/>
              </a:cxn>
              <a:cxn ang="0">
                <a:pos x="connsiteX13205" y="connsiteY13205"/>
              </a:cxn>
              <a:cxn ang="0">
                <a:pos x="connsiteX13206" y="connsiteY13206"/>
              </a:cxn>
              <a:cxn ang="0">
                <a:pos x="connsiteX13207" y="connsiteY13207"/>
              </a:cxn>
              <a:cxn ang="0">
                <a:pos x="connsiteX13208" y="connsiteY13208"/>
              </a:cxn>
              <a:cxn ang="0">
                <a:pos x="connsiteX13209" y="connsiteY13209"/>
              </a:cxn>
              <a:cxn ang="0">
                <a:pos x="connsiteX13210" y="connsiteY13210"/>
              </a:cxn>
              <a:cxn ang="0">
                <a:pos x="connsiteX13211" y="connsiteY13211"/>
              </a:cxn>
              <a:cxn ang="0">
                <a:pos x="connsiteX13212" y="connsiteY13212"/>
              </a:cxn>
              <a:cxn ang="0">
                <a:pos x="connsiteX13213" y="connsiteY13213"/>
              </a:cxn>
              <a:cxn ang="0">
                <a:pos x="connsiteX13214" y="connsiteY13214"/>
              </a:cxn>
              <a:cxn ang="0">
                <a:pos x="connsiteX13215" y="connsiteY13215"/>
              </a:cxn>
              <a:cxn ang="0">
                <a:pos x="connsiteX13216" y="connsiteY13216"/>
              </a:cxn>
              <a:cxn ang="0">
                <a:pos x="connsiteX13217" y="connsiteY13217"/>
              </a:cxn>
              <a:cxn ang="0">
                <a:pos x="connsiteX13218" y="connsiteY13218"/>
              </a:cxn>
              <a:cxn ang="0">
                <a:pos x="connsiteX13219" y="connsiteY13219"/>
              </a:cxn>
              <a:cxn ang="0">
                <a:pos x="connsiteX13220" y="connsiteY13220"/>
              </a:cxn>
              <a:cxn ang="0">
                <a:pos x="connsiteX13221" y="connsiteY13221"/>
              </a:cxn>
              <a:cxn ang="0">
                <a:pos x="connsiteX13222" y="connsiteY13222"/>
              </a:cxn>
              <a:cxn ang="0">
                <a:pos x="connsiteX13223" y="connsiteY13223"/>
              </a:cxn>
              <a:cxn ang="0">
                <a:pos x="connsiteX13224" y="connsiteY13224"/>
              </a:cxn>
              <a:cxn ang="0">
                <a:pos x="connsiteX13225" y="connsiteY13225"/>
              </a:cxn>
              <a:cxn ang="0">
                <a:pos x="connsiteX13226" y="connsiteY13226"/>
              </a:cxn>
              <a:cxn ang="0">
                <a:pos x="connsiteX13227" y="connsiteY13227"/>
              </a:cxn>
              <a:cxn ang="0">
                <a:pos x="connsiteX13228" y="connsiteY13228"/>
              </a:cxn>
              <a:cxn ang="0">
                <a:pos x="connsiteX13229" y="connsiteY13229"/>
              </a:cxn>
              <a:cxn ang="0">
                <a:pos x="connsiteX13230" y="connsiteY13230"/>
              </a:cxn>
              <a:cxn ang="0">
                <a:pos x="connsiteX13231" y="connsiteY13231"/>
              </a:cxn>
              <a:cxn ang="0">
                <a:pos x="connsiteX13232" y="connsiteY13232"/>
              </a:cxn>
              <a:cxn ang="0">
                <a:pos x="connsiteX13233" y="connsiteY13233"/>
              </a:cxn>
              <a:cxn ang="0">
                <a:pos x="connsiteX13234" y="connsiteY13234"/>
              </a:cxn>
              <a:cxn ang="0">
                <a:pos x="connsiteX13235" y="connsiteY13235"/>
              </a:cxn>
              <a:cxn ang="0">
                <a:pos x="connsiteX13236" y="connsiteY13236"/>
              </a:cxn>
              <a:cxn ang="0">
                <a:pos x="connsiteX13237" y="connsiteY13237"/>
              </a:cxn>
              <a:cxn ang="0">
                <a:pos x="connsiteX13238" y="connsiteY13238"/>
              </a:cxn>
              <a:cxn ang="0">
                <a:pos x="connsiteX13239" y="connsiteY13239"/>
              </a:cxn>
              <a:cxn ang="0">
                <a:pos x="connsiteX13240" y="connsiteY13240"/>
              </a:cxn>
              <a:cxn ang="0">
                <a:pos x="connsiteX13241" y="connsiteY13241"/>
              </a:cxn>
              <a:cxn ang="0">
                <a:pos x="connsiteX13242" y="connsiteY13242"/>
              </a:cxn>
              <a:cxn ang="0">
                <a:pos x="connsiteX13243" y="connsiteY13243"/>
              </a:cxn>
              <a:cxn ang="0">
                <a:pos x="connsiteX13244" y="connsiteY13244"/>
              </a:cxn>
              <a:cxn ang="0">
                <a:pos x="connsiteX13245" y="connsiteY13245"/>
              </a:cxn>
              <a:cxn ang="0">
                <a:pos x="connsiteX13246" y="connsiteY13246"/>
              </a:cxn>
              <a:cxn ang="0">
                <a:pos x="connsiteX13247" y="connsiteY13247"/>
              </a:cxn>
              <a:cxn ang="0">
                <a:pos x="connsiteX13248" y="connsiteY13248"/>
              </a:cxn>
              <a:cxn ang="0">
                <a:pos x="connsiteX13249" y="connsiteY13249"/>
              </a:cxn>
              <a:cxn ang="0">
                <a:pos x="connsiteX13250" y="connsiteY13250"/>
              </a:cxn>
              <a:cxn ang="0">
                <a:pos x="connsiteX13251" y="connsiteY13251"/>
              </a:cxn>
              <a:cxn ang="0">
                <a:pos x="connsiteX13252" y="connsiteY13252"/>
              </a:cxn>
              <a:cxn ang="0">
                <a:pos x="connsiteX13253" y="connsiteY13253"/>
              </a:cxn>
              <a:cxn ang="0">
                <a:pos x="connsiteX13254" y="connsiteY13254"/>
              </a:cxn>
              <a:cxn ang="0">
                <a:pos x="connsiteX13255" y="connsiteY13255"/>
              </a:cxn>
              <a:cxn ang="0">
                <a:pos x="connsiteX13256" y="connsiteY13256"/>
              </a:cxn>
              <a:cxn ang="0">
                <a:pos x="connsiteX13257" y="connsiteY13257"/>
              </a:cxn>
              <a:cxn ang="0">
                <a:pos x="connsiteX13258" y="connsiteY13258"/>
              </a:cxn>
              <a:cxn ang="0">
                <a:pos x="connsiteX13259" y="connsiteY13259"/>
              </a:cxn>
              <a:cxn ang="0">
                <a:pos x="connsiteX13260" y="connsiteY13260"/>
              </a:cxn>
              <a:cxn ang="0">
                <a:pos x="connsiteX13261" y="connsiteY13261"/>
              </a:cxn>
              <a:cxn ang="0">
                <a:pos x="connsiteX13262" y="connsiteY13262"/>
              </a:cxn>
              <a:cxn ang="0">
                <a:pos x="connsiteX13263" y="connsiteY13263"/>
              </a:cxn>
              <a:cxn ang="0">
                <a:pos x="connsiteX13264" y="connsiteY13264"/>
              </a:cxn>
              <a:cxn ang="0">
                <a:pos x="connsiteX13265" y="connsiteY13265"/>
              </a:cxn>
              <a:cxn ang="0">
                <a:pos x="connsiteX13266" y="connsiteY13266"/>
              </a:cxn>
              <a:cxn ang="0">
                <a:pos x="connsiteX13267" y="connsiteY13267"/>
              </a:cxn>
              <a:cxn ang="0">
                <a:pos x="connsiteX13268" y="connsiteY13268"/>
              </a:cxn>
              <a:cxn ang="0">
                <a:pos x="connsiteX13269" y="connsiteY13269"/>
              </a:cxn>
              <a:cxn ang="0">
                <a:pos x="connsiteX13270" y="connsiteY13270"/>
              </a:cxn>
              <a:cxn ang="0">
                <a:pos x="connsiteX13271" y="connsiteY13271"/>
              </a:cxn>
              <a:cxn ang="0">
                <a:pos x="connsiteX13272" y="connsiteY13272"/>
              </a:cxn>
              <a:cxn ang="0">
                <a:pos x="connsiteX13273" y="connsiteY13273"/>
              </a:cxn>
              <a:cxn ang="0">
                <a:pos x="connsiteX13274" y="connsiteY13274"/>
              </a:cxn>
              <a:cxn ang="0">
                <a:pos x="connsiteX13275" y="connsiteY13275"/>
              </a:cxn>
              <a:cxn ang="0">
                <a:pos x="connsiteX13276" y="connsiteY13276"/>
              </a:cxn>
              <a:cxn ang="0">
                <a:pos x="connsiteX13277" y="connsiteY13277"/>
              </a:cxn>
              <a:cxn ang="0">
                <a:pos x="connsiteX13278" y="connsiteY13278"/>
              </a:cxn>
              <a:cxn ang="0">
                <a:pos x="connsiteX13279" y="connsiteY13279"/>
              </a:cxn>
              <a:cxn ang="0">
                <a:pos x="connsiteX13280" y="connsiteY13280"/>
              </a:cxn>
              <a:cxn ang="0">
                <a:pos x="connsiteX13281" y="connsiteY13281"/>
              </a:cxn>
              <a:cxn ang="0">
                <a:pos x="connsiteX13282" y="connsiteY13282"/>
              </a:cxn>
              <a:cxn ang="0">
                <a:pos x="connsiteX13283" y="connsiteY13283"/>
              </a:cxn>
              <a:cxn ang="0">
                <a:pos x="connsiteX13284" y="connsiteY13284"/>
              </a:cxn>
              <a:cxn ang="0">
                <a:pos x="connsiteX13285" y="connsiteY13285"/>
              </a:cxn>
              <a:cxn ang="0">
                <a:pos x="connsiteX13286" y="connsiteY13286"/>
              </a:cxn>
              <a:cxn ang="0">
                <a:pos x="connsiteX13287" y="connsiteY13287"/>
              </a:cxn>
              <a:cxn ang="0">
                <a:pos x="connsiteX13288" y="connsiteY13288"/>
              </a:cxn>
              <a:cxn ang="0">
                <a:pos x="connsiteX13289" y="connsiteY13289"/>
              </a:cxn>
              <a:cxn ang="0">
                <a:pos x="connsiteX13290" y="connsiteY13290"/>
              </a:cxn>
              <a:cxn ang="0">
                <a:pos x="connsiteX13291" y="connsiteY13291"/>
              </a:cxn>
              <a:cxn ang="0">
                <a:pos x="connsiteX13292" y="connsiteY13292"/>
              </a:cxn>
              <a:cxn ang="0">
                <a:pos x="connsiteX13293" y="connsiteY13293"/>
              </a:cxn>
              <a:cxn ang="0">
                <a:pos x="connsiteX13294" y="connsiteY13294"/>
              </a:cxn>
              <a:cxn ang="0">
                <a:pos x="connsiteX13295" y="connsiteY13295"/>
              </a:cxn>
              <a:cxn ang="0">
                <a:pos x="connsiteX13296" y="connsiteY13296"/>
              </a:cxn>
              <a:cxn ang="0">
                <a:pos x="connsiteX13297" y="connsiteY13297"/>
              </a:cxn>
              <a:cxn ang="0">
                <a:pos x="connsiteX13298" y="connsiteY13298"/>
              </a:cxn>
              <a:cxn ang="0">
                <a:pos x="connsiteX13299" y="connsiteY13299"/>
              </a:cxn>
              <a:cxn ang="0">
                <a:pos x="connsiteX13300" y="connsiteY13300"/>
              </a:cxn>
              <a:cxn ang="0">
                <a:pos x="connsiteX13301" y="connsiteY13301"/>
              </a:cxn>
              <a:cxn ang="0">
                <a:pos x="connsiteX13302" y="connsiteY13302"/>
              </a:cxn>
              <a:cxn ang="0">
                <a:pos x="connsiteX13303" y="connsiteY13303"/>
              </a:cxn>
              <a:cxn ang="0">
                <a:pos x="connsiteX13304" y="connsiteY13304"/>
              </a:cxn>
              <a:cxn ang="0">
                <a:pos x="connsiteX13305" y="connsiteY13305"/>
              </a:cxn>
              <a:cxn ang="0">
                <a:pos x="connsiteX13306" y="connsiteY13306"/>
              </a:cxn>
              <a:cxn ang="0">
                <a:pos x="connsiteX13307" y="connsiteY13307"/>
              </a:cxn>
              <a:cxn ang="0">
                <a:pos x="connsiteX13308" y="connsiteY13308"/>
              </a:cxn>
              <a:cxn ang="0">
                <a:pos x="connsiteX13309" y="connsiteY13309"/>
              </a:cxn>
              <a:cxn ang="0">
                <a:pos x="connsiteX13310" y="connsiteY13310"/>
              </a:cxn>
              <a:cxn ang="0">
                <a:pos x="connsiteX13311" y="connsiteY13311"/>
              </a:cxn>
              <a:cxn ang="0">
                <a:pos x="connsiteX13312" y="connsiteY13312"/>
              </a:cxn>
              <a:cxn ang="0">
                <a:pos x="connsiteX13313" y="connsiteY13313"/>
              </a:cxn>
              <a:cxn ang="0">
                <a:pos x="connsiteX13314" y="connsiteY13314"/>
              </a:cxn>
              <a:cxn ang="0">
                <a:pos x="connsiteX13315" y="connsiteY13315"/>
              </a:cxn>
              <a:cxn ang="0">
                <a:pos x="connsiteX13316" y="connsiteY13316"/>
              </a:cxn>
              <a:cxn ang="0">
                <a:pos x="connsiteX13317" y="connsiteY13317"/>
              </a:cxn>
              <a:cxn ang="0">
                <a:pos x="connsiteX13318" y="connsiteY13318"/>
              </a:cxn>
              <a:cxn ang="0">
                <a:pos x="connsiteX13319" y="connsiteY13319"/>
              </a:cxn>
              <a:cxn ang="0">
                <a:pos x="connsiteX13320" y="connsiteY13320"/>
              </a:cxn>
              <a:cxn ang="0">
                <a:pos x="connsiteX13321" y="connsiteY13321"/>
              </a:cxn>
              <a:cxn ang="0">
                <a:pos x="connsiteX13322" y="connsiteY13322"/>
              </a:cxn>
              <a:cxn ang="0">
                <a:pos x="connsiteX13323" y="connsiteY13323"/>
              </a:cxn>
              <a:cxn ang="0">
                <a:pos x="connsiteX13324" y="connsiteY13324"/>
              </a:cxn>
              <a:cxn ang="0">
                <a:pos x="connsiteX13325" y="connsiteY13325"/>
              </a:cxn>
              <a:cxn ang="0">
                <a:pos x="connsiteX13326" y="connsiteY13326"/>
              </a:cxn>
              <a:cxn ang="0">
                <a:pos x="connsiteX13327" y="connsiteY13327"/>
              </a:cxn>
              <a:cxn ang="0">
                <a:pos x="connsiteX13328" y="connsiteY13328"/>
              </a:cxn>
              <a:cxn ang="0">
                <a:pos x="connsiteX13329" y="connsiteY13329"/>
              </a:cxn>
              <a:cxn ang="0">
                <a:pos x="connsiteX13330" y="connsiteY13330"/>
              </a:cxn>
              <a:cxn ang="0">
                <a:pos x="connsiteX13331" y="connsiteY13331"/>
              </a:cxn>
              <a:cxn ang="0">
                <a:pos x="connsiteX13332" y="connsiteY13332"/>
              </a:cxn>
              <a:cxn ang="0">
                <a:pos x="connsiteX13333" y="connsiteY13333"/>
              </a:cxn>
              <a:cxn ang="0">
                <a:pos x="connsiteX13334" y="connsiteY13334"/>
              </a:cxn>
              <a:cxn ang="0">
                <a:pos x="connsiteX13335" y="connsiteY13335"/>
              </a:cxn>
              <a:cxn ang="0">
                <a:pos x="connsiteX13336" y="connsiteY13336"/>
              </a:cxn>
              <a:cxn ang="0">
                <a:pos x="connsiteX13337" y="connsiteY13337"/>
              </a:cxn>
              <a:cxn ang="0">
                <a:pos x="connsiteX13338" y="connsiteY13338"/>
              </a:cxn>
              <a:cxn ang="0">
                <a:pos x="connsiteX13339" y="connsiteY13339"/>
              </a:cxn>
              <a:cxn ang="0">
                <a:pos x="connsiteX13340" y="connsiteY13340"/>
              </a:cxn>
              <a:cxn ang="0">
                <a:pos x="connsiteX13341" y="connsiteY13341"/>
              </a:cxn>
              <a:cxn ang="0">
                <a:pos x="connsiteX13342" y="connsiteY13342"/>
              </a:cxn>
              <a:cxn ang="0">
                <a:pos x="connsiteX13343" y="connsiteY13343"/>
              </a:cxn>
              <a:cxn ang="0">
                <a:pos x="connsiteX13344" y="connsiteY13344"/>
              </a:cxn>
              <a:cxn ang="0">
                <a:pos x="connsiteX13345" y="connsiteY13345"/>
              </a:cxn>
              <a:cxn ang="0">
                <a:pos x="connsiteX13346" y="connsiteY13346"/>
              </a:cxn>
              <a:cxn ang="0">
                <a:pos x="connsiteX13347" y="connsiteY13347"/>
              </a:cxn>
              <a:cxn ang="0">
                <a:pos x="connsiteX13348" y="connsiteY13348"/>
              </a:cxn>
              <a:cxn ang="0">
                <a:pos x="connsiteX13349" y="connsiteY13349"/>
              </a:cxn>
              <a:cxn ang="0">
                <a:pos x="connsiteX13350" y="connsiteY13350"/>
              </a:cxn>
              <a:cxn ang="0">
                <a:pos x="connsiteX13351" y="connsiteY13351"/>
              </a:cxn>
              <a:cxn ang="0">
                <a:pos x="connsiteX13352" y="connsiteY13352"/>
              </a:cxn>
              <a:cxn ang="0">
                <a:pos x="connsiteX13353" y="connsiteY13353"/>
              </a:cxn>
              <a:cxn ang="0">
                <a:pos x="connsiteX13354" y="connsiteY13354"/>
              </a:cxn>
              <a:cxn ang="0">
                <a:pos x="connsiteX13355" y="connsiteY13355"/>
              </a:cxn>
              <a:cxn ang="0">
                <a:pos x="connsiteX13356" y="connsiteY13356"/>
              </a:cxn>
              <a:cxn ang="0">
                <a:pos x="connsiteX13357" y="connsiteY13357"/>
              </a:cxn>
              <a:cxn ang="0">
                <a:pos x="connsiteX13358" y="connsiteY13358"/>
              </a:cxn>
              <a:cxn ang="0">
                <a:pos x="connsiteX13359" y="connsiteY13359"/>
              </a:cxn>
              <a:cxn ang="0">
                <a:pos x="connsiteX13360" y="connsiteY13360"/>
              </a:cxn>
              <a:cxn ang="0">
                <a:pos x="connsiteX13361" y="connsiteY13361"/>
              </a:cxn>
              <a:cxn ang="0">
                <a:pos x="connsiteX13362" y="connsiteY13362"/>
              </a:cxn>
              <a:cxn ang="0">
                <a:pos x="connsiteX13363" y="connsiteY13363"/>
              </a:cxn>
              <a:cxn ang="0">
                <a:pos x="connsiteX13364" y="connsiteY13364"/>
              </a:cxn>
              <a:cxn ang="0">
                <a:pos x="connsiteX13365" y="connsiteY13365"/>
              </a:cxn>
              <a:cxn ang="0">
                <a:pos x="connsiteX13366" y="connsiteY13366"/>
              </a:cxn>
              <a:cxn ang="0">
                <a:pos x="connsiteX13367" y="connsiteY13367"/>
              </a:cxn>
              <a:cxn ang="0">
                <a:pos x="connsiteX13368" y="connsiteY13368"/>
              </a:cxn>
              <a:cxn ang="0">
                <a:pos x="connsiteX13369" y="connsiteY13369"/>
              </a:cxn>
              <a:cxn ang="0">
                <a:pos x="connsiteX13370" y="connsiteY13370"/>
              </a:cxn>
              <a:cxn ang="0">
                <a:pos x="connsiteX13371" y="connsiteY13371"/>
              </a:cxn>
              <a:cxn ang="0">
                <a:pos x="connsiteX13372" y="connsiteY13372"/>
              </a:cxn>
              <a:cxn ang="0">
                <a:pos x="connsiteX13373" y="connsiteY13373"/>
              </a:cxn>
              <a:cxn ang="0">
                <a:pos x="connsiteX13374" y="connsiteY13374"/>
              </a:cxn>
              <a:cxn ang="0">
                <a:pos x="connsiteX13375" y="connsiteY13375"/>
              </a:cxn>
              <a:cxn ang="0">
                <a:pos x="connsiteX13376" y="connsiteY13376"/>
              </a:cxn>
              <a:cxn ang="0">
                <a:pos x="connsiteX13377" y="connsiteY13377"/>
              </a:cxn>
              <a:cxn ang="0">
                <a:pos x="connsiteX13378" y="connsiteY13378"/>
              </a:cxn>
              <a:cxn ang="0">
                <a:pos x="connsiteX13379" y="connsiteY13379"/>
              </a:cxn>
              <a:cxn ang="0">
                <a:pos x="connsiteX13380" y="connsiteY13380"/>
              </a:cxn>
              <a:cxn ang="0">
                <a:pos x="connsiteX13381" y="connsiteY13381"/>
              </a:cxn>
              <a:cxn ang="0">
                <a:pos x="connsiteX13382" y="connsiteY13382"/>
              </a:cxn>
              <a:cxn ang="0">
                <a:pos x="connsiteX13383" y="connsiteY13383"/>
              </a:cxn>
              <a:cxn ang="0">
                <a:pos x="connsiteX13384" y="connsiteY13384"/>
              </a:cxn>
              <a:cxn ang="0">
                <a:pos x="connsiteX13385" y="connsiteY13385"/>
              </a:cxn>
              <a:cxn ang="0">
                <a:pos x="connsiteX13386" y="connsiteY13386"/>
              </a:cxn>
              <a:cxn ang="0">
                <a:pos x="connsiteX13387" y="connsiteY13387"/>
              </a:cxn>
              <a:cxn ang="0">
                <a:pos x="connsiteX13388" y="connsiteY13388"/>
              </a:cxn>
              <a:cxn ang="0">
                <a:pos x="connsiteX13389" y="connsiteY13389"/>
              </a:cxn>
              <a:cxn ang="0">
                <a:pos x="connsiteX13390" y="connsiteY13390"/>
              </a:cxn>
              <a:cxn ang="0">
                <a:pos x="connsiteX13391" y="connsiteY13391"/>
              </a:cxn>
              <a:cxn ang="0">
                <a:pos x="connsiteX13392" y="connsiteY13392"/>
              </a:cxn>
              <a:cxn ang="0">
                <a:pos x="connsiteX13393" y="connsiteY13393"/>
              </a:cxn>
              <a:cxn ang="0">
                <a:pos x="connsiteX13394" y="connsiteY13394"/>
              </a:cxn>
              <a:cxn ang="0">
                <a:pos x="connsiteX13395" y="connsiteY13395"/>
              </a:cxn>
              <a:cxn ang="0">
                <a:pos x="connsiteX13396" y="connsiteY13396"/>
              </a:cxn>
              <a:cxn ang="0">
                <a:pos x="connsiteX13397" y="connsiteY13397"/>
              </a:cxn>
              <a:cxn ang="0">
                <a:pos x="connsiteX13398" y="connsiteY13398"/>
              </a:cxn>
              <a:cxn ang="0">
                <a:pos x="connsiteX13399" y="connsiteY13399"/>
              </a:cxn>
              <a:cxn ang="0">
                <a:pos x="connsiteX13400" y="connsiteY13400"/>
              </a:cxn>
              <a:cxn ang="0">
                <a:pos x="connsiteX13401" y="connsiteY13401"/>
              </a:cxn>
              <a:cxn ang="0">
                <a:pos x="connsiteX13402" y="connsiteY13402"/>
              </a:cxn>
              <a:cxn ang="0">
                <a:pos x="connsiteX13403" y="connsiteY13403"/>
              </a:cxn>
              <a:cxn ang="0">
                <a:pos x="connsiteX13404" y="connsiteY13404"/>
              </a:cxn>
              <a:cxn ang="0">
                <a:pos x="connsiteX13405" y="connsiteY13405"/>
              </a:cxn>
              <a:cxn ang="0">
                <a:pos x="connsiteX13406" y="connsiteY13406"/>
              </a:cxn>
              <a:cxn ang="0">
                <a:pos x="connsiteX13407" y="connsiteY13407"/>
              </a:cxn>
              <a:cxn ang="0">
                <a:pos x="connsiteX13408" y="connsiteY13408"/>
              </a:cxn>
              <a:cxn ang="0">
                <a:pos x="connsiteX13409" y="connsiteY13409"/>
              </a:cxn>
              <a:cxn ang="0">
                <a:pos x="connsiteX13410" y="connsiteY13410"/>
              </a:cxn>
              <a:cxn ang="0">
                <a:pos x="connsiteX13411" y="connsiteY13411"/>
              </a:cxn>
              <a:cxn ang="0">
                <a:pos x="connsiteX13412" y="connsiteY13412"/>
              </a:cxn>
              <a:cxn ang="0">
                <a:pos x="connsiteX13413" y="connsiteY13413"/>
              </a:cxn>
              <a:cxn ang="0">
                <a:pos x="connsiteX13414" y="connsiteY13414"/>
              </a:cxn>
              <a:cxn ang="0">
                <a:pos x="connsiteX13415" y="connsiteY13415"/>
              </a:cxn>
              <a:cxn ang="0">
                <a:pos x="connsiteX13416" y="connsiteY13416"/>
              </a:cxn>
              <a:cxn ang="0">
                <a:pos x="connsiteX13417" y="connsiteY13417"/>
              </a:cxn>
              <a:cxn ang="0">
                <a:pos x="connsiteX13418" y="connsiteY13418"/>
              </a:cxn>
              <a:cxn ang="0">
                <a:pos x="connsiteX13419" y="connsiteY13419"/>
              </a:cxn>
              <a:cxn ang="0">
                <a:pos x="connsiteX13420" y="connsiteY13420"/>
              </a:cxn>
              <a:cxn ang="0">
                <a:pos x="connsiteX13421" y="connsiteY13421"/>
              </a:cxn>
              <a:cxn ang="0">
                <a:pos x="connsiteX13422" y="connsiteY13422"/>
              </a:cxn>
              <a:cxn ang="0">
                <a:pos x="connsiteX13423" y="connsiteY13423"/>
              </a:cxn>
              <a:cxn ang="0">
                <a:pos x="connsiteX13424" y="connsiteY13424"/>
              </a:cxn>
              <a:cxn ang="0">
                <a:pos x="connsiteX13425" y="connsiteY13425"/>
              </a:cxn>
              <a:cxn ang="0">
                <a:pos x="connsiteX13426" y="connsiteY13426"/>
              </a:cxn>
              <a:cxn ang="0">
                <a:pos x="connsiteX13427" y="connsiteY13427"/>
              </a:cxn>
              <a:cxn ang="0">
                <a:pos x="connsiteX13428" y="connsiteY13428"/>
              </a:cxn>
              <a:cxn ang="0">
                <a:pos x="connsiteX13429" y="connsiteY13429"/>
              </a:cxn>
              <a:cxn ang="0">
                <a:pos x="connsiteX13430" y="connsiteY13430"/>
              </a:cxn>
              <a:cxn ang="0">
                <a:pos x="connsiteX13431" y="connsiteY13431"/>
              </a:cxn>
              <a:cxn ang="0">
                <a:pos x="connsiteX13432" y="connsiteY13432"/>
              </a:cxn>
              <a:cxn ang="0">
                <a:pos x="connsiteX13433" y="connsiteY13433"/>
              </a:cxn>
              <a:cxn ang="0">
                <a:pos x="connsiteX13434" y="connsiteY13434"/>
              </a:cxn>
              <a:cxn ang="0">
                <a:pos x="connsiteX13435" y="connsiteY13435"/>
              </a:cxn>
              <a:cxn ang="0">
                <a:pos x="connsiteX13436" y="connsiteY13436"/>
              </a:cxn>
              <a:cxn ang="0">
                <a:pos x="connsiteX13437" y="connsiteY13437"/>
              </a:cxn>
              <a:cxn ang="0">
                <a:pos x="connsiteX13438" y="connsiteY13438"/>
              </a:cxn>
              <a:cxn ang="0">
                <a:pos x="connsiteX13439" y="connsiteY13439"/>
              </a:cxn>
              <a:cxn ang="0">
                <a:pos x="connsiteX13440" y="connsiteY13440"/>
              </a:cxn>
              <a:cxn ang="0">
                <a:pos x="connsiteX13441" y="connsiteY13441"/>
              </a:cxn>
              <a:cxn ang="0">
                <a:pos x="connsiteX13442" y="connsiteY13442"/>
              </a:cxn>
              <a:cxn ang="0">
                <a:pos x="connsiteX13443" y="connsiteY13443"/>
              </a:cxn>
              <a:cxn ang="0">
                <a:pos x="connsiteX13444" y="connsiteY13444"/>
              </a:cxn>
              <a:cxn ang="0">
                <a:pos x="connsiteX13445" y="connsiteY13445"/>
              </a:cxn>
              <a:cxn ang="0">
                <a:pos x="connsiteX13446" y="connsiteY13446"/>
              </a:cxn>
              <a:cxn ang="0">
                <a:pos x="connsiteX13447" y="connsiteY13447"/>
              </a:cxn>
              <a:cxn ang="0">
                <a:pos x="connsiteX13448" y="connsiteY13448"/>
              </a:cxn>
              <a:cxn ang="0">
                <a:pos x="connsiteX13449" y="connsiteY13449"/>
              </a:cxn>
              <a:cxn ang="0">
                <a:pos x="connsiteX13450" y="connsiteY13450"/>
              </a:cxn>
              <a:cxn ang="0">
                <a:pos x="connsiteX13451" y="connsiteY13451"/>
              </a:cxn>
              <a:cxn ang="0">
                <a:pos x="connsiteX13452" y="connsiteY13452"/>
              </a:cxn>
              <a:cxn ang="0">
                <a:pos x="connsiteX13453" y="connsiteY13453"/>
              </a:cxn>
              <a:cxn ang="0">
                <a:pos x="connsiteX13454" y="connsiteY13454"/>
              </a:cxn>
              <a:cxn ang="0">
                <a:pos x="connsiteX13455" y="connsiteY13455"/>
              </a:cxn>
              <a:cxn ang="0">
                <a:pos x="connsiteX13456" y="connsiteY13456"/>
              </a:cxn>
              <a:cxn ang="0">
                <a:pos x="connsiteX13457" y="connsiteY13457"/>
              </a:cxn>
              <a:cxn ang="0">
                <a:pos x="connsiteX13458" y="connsiteY13458"/>
              </a:cxn>
              <a:cxn ang="0">
                <a:pos x="connsiteX13459" y="connsiteY13459"/>
              </a:cxn>
              <a:cxn ang="0">
                <a:pos x="connsiteX13460" y="connsiteY13460"/>
              </a:cxn>
              <a:cxn ang="0">
                <a:pos x="connsiteX13461" y="connsiteY13461"/>
              </a:cxn>
              <a:cxn ang="0">
                <a:pos x="connsiteX13462" y="connsiteY13462"/>
              </a:cxn>
              <a:cxn ang="0">
                <a:pos x="connsiteX13463" y="connsiteY13463"/>
              </a:cxn>
              <a:cxn ang="0">
                <a:pos x="connsiteX13464" y="connsiteY13464"/>
              </a:cxn>
              <a:cxn ang="0">
                <a:pos x="connsiteX13465" y="connsiteY13465"/>
              </a:cxn>
              <a:cxn ang="0">
                <a:pos x="connsiteX13466" y="connsiteY13466"/>
              </a:cxn>
              <a:cxn ang="0">
                <a:pos x="connsiteX13467" y="connsiteY13467"/>
              </a:cxn>
              <a:cxn ang="0">
                <a:pos x="connsiteX13468" y="connsiteY13468"/>
              </a:cxn>
              <a:cxn ang="0">
                <a:pos x="connsiteX13469" y="connsiteY13469"/>
              </a:cxn>
              <a:cxn ang="0">
                <a:pos x="connsiteX13470" y="connsiteY13470"/>
              </a:cxn>
              <a:cxn ang="0">
                <a:pos x="connsiteX13471" y="connsiteY13471"/>
              </a:cxn>
              <a:cxn ang="0">
                <a:pos x="connsiteX13472" y="connsiteY13472"/>
              </a:cxn>
              <a:cxn ang="0">
                <a:pos x="connsiteX13473" y="connsiteY13473"/>
              </a:cxn>
              <a:cxn ang="0">
                <a:pos x="connsiteX13474" y="connsiteY13474"/>
              </a:cxn>
              <a:cxn ang="0">
                <a:pos x="connsiteX13475" y="connsiteY13475"/>
              </a:cxn>
              <a:cxn ang="0">
                <a:pos x="connsiteX13476" y="connsiteY13476"/>
              </a:cxn>
              <a:cxn ang="0">
                <a:pos x="connsiteX13477" y="connsiteY13477"/>
              </a:cxn>
              <a:cxn ang="0">
                <a:pos x="connsiteX13478" y="connsiteY13478"/>
              </a:cxn>
              <a:cxn ang="0">
                <a:pos x="connsiteX13479" y="connsiteY13479"/>
              </a:cxn>
              <a:cxn ang="0">
                <a:pos x="connsiteX13480" y="connsiteY13480"/>
              </a:cxn>
              <a:cxn ang="0">
                <a:pos x="connsiteX13481" y="connsiteY13481"/>
              </a:cxn>
              <a:cxn ang="0">
                <a:pos x="connsiteX13482" y="connsiteY13482"/>
              </a:cxn>
              <a:cxn ang="0">
                <a:pos x="connsiteX13483" y="connsiteY13483"/>
              </a:cxn>
              <a:cxn ang="0">
                <a:pos x="connsiteX13484" y="connsiteY13484"/>
              </a:cxn>
              <a:cxn ang="0">
                <a:pos x="connsiteX13485" y="connsiteY13485"/>
              </a:cxn>
              <a:cxn ang="0">
                <a:pos x="connsiteX13486" y="connsiteY13486"/>
              </a:cxn>
              <a:cxn ang="0">
                <a:pos x="connsiteX13487" y="connsiteY13487"/>
              </a:cxn>
              <a:cxn ang="0">
                <a:pos x="connsiteX13488" y="connsiteY13488"/>
              </a:cxn>
              <a:cxn ang="0">
                <a:pos x="connsiteX13489" y="connsiteY13489"/>
              </a:cxn>
              <a:cxn ang="0">
                <a:pos x="connsiteX13490" y="connsiteY13490"/>
              </a:cxn>
              <a:cxn ang="0">
                <a:pos x="connsiteX13491" y="connsiteY13491"/>
              </a:cxn>
              <a:cxn ang="0">
                <a:pos x="connsiteX13492" y="connsiteY13492"/>
              </a:cxn>
              <a:cxn ang="0">
                <a:pos x="connsiteX13493" y="connsiteY13493"/>
              </a:cxn>
              <a:cxn ang="0">
                <a:pos x="connsiteX13494" y="connsiteY13494"/>
              </a:cxn>
              <a:cxn ang="0">
                <a:pos x="connsiteX13495" y="connsiteY13495"/>
              </a:cxn>
              <a:cxn ang="0">
                <a:pos x="connsiteX13496" y="connsiteY13496"/>
              </a:cxn>
              <a:cxn ang="0">
                <a:pos x="connsiteX13497" y="connsiteY13497"/>
              </a:cxn>
              <a:cxn ang="0">
                <a:pos x="connsiteX13498" y="connsiteY13498"/>
              </a:cxn>
              <a:cxn ang="0">
                <a:pos x="connsiteX13499" y="connsiteY13499"/>
              </a:cxn>
              <a:cxn ang="0">
                <a:pos x="connsiteX13500" y="connsiteY13500"/>
              </a:cxn>
              <a:cxn ang="0">
                <a:pos x="connsiteX13501" y="connsiteY13501"/>
              </a:cxn>
              <a:cxn ang="0">
                <a:pos x="connsiteX13502" y="connsiteY13502"/>
              </a:cxn>
              <a:cxn ang="0">
                <a:pos x="connsiteX13503" y="connsiteY13503"/>
              </a:cxn>
              <a:cxn ang="0">
                <a:pos x="connsiteX13504" y="connsiteY13504"/>
              </a:cxn>
              <a:cxn ang="0">
                <a:pos x="connsiteX13505" y="connsiteY13505"/>
              </a:cxn>
              <a:cxn ang="0">
                <a:pos x="connsiteX13506" y="connsiteY13506"/>
              </a:cxn>
              <a:cxn ang="0">
                <a:pos x="connsiteX13507" y="connsiteY13507"/>
              </a:cxn>
              <a:cxn ang="0">
                <a:pos x="connsiteX13508" y="connsiteY13508"/>
              </a:cxn>
              <a:cxn ang="0">
                <a:pos x="connsiteX13509" y="connsiteY13509"/>
              </a:cxn>
              <a:cxn ang="0">
                <a:pos x="connsiteX13510" y="connsiteY13510"/>
              </a:cxn>
              <a:cxn ang="0">
                <a:pos x="connsiteX13511" y="connsiteY13511"/>
              </a:cxn>
              <a:cxn ang="0">
                <a:pos x="connsiteX13512" y="connsiteY13512"/>
              </a:cxn>
              <a:cxn ang="0">
                <a:pos x="connsiteX13513" y="connsiteY13513"/>
              </a:cxn>
              <a:cxn ang="0">
                <a:pos x="connsiteX13514" y="connsiteY13514"/>
              </a:cxn>
              <a:cxn ang="0">
                <a:pos x="connsiteX13515" y="connsiteY13515"/>
              </a:cxn>
              <a:cxn ang="0">
                <a:pos x="connsiteX13516" y="connsiteY13516"/>
              </a:cxn>
              <a:cxn ang="0">
                <a:pos x="connsiteX13517" y="connsiteY13517"/>
              </a:cxn>
              <a:cxn ang="0">
                <a:pos x="connsiteX13518" y="connsiteY13518"/>
              </a:cxn>
              <a:cxn ang="0">
                <a:pos x="connsiteX13519" y="connsiteY13519"/>
              </a:cxn>
              <a:cxn ang="0">
                <a:pos x="connsiteX13520" y="connsiteY13520"/>
              </a:cxn>
              <a:cxn ang="0">
                <a:pos x="connsiteX13521" y="connsiteY13521"/>
              </a:cxn>
              <a:cxn ang="0">
                <a:pos x="connsiteX13522" y="connsiteY13522"/>
              </a:cxn>
              <a:cxn ang="0">
                <a:pos x="connsiteX13523" y="connsiteY13523"/>
              </a:cxn>
              <a:cxn ang="0">
                <a:pos x="connsiteX13524" y="connsiteY13524"/>
              </a:cxn>
              <a:cxn ang="0">
                <a:pos x="connsiteX13525" y="connsiteY13525"/>
              </a:cxn>
              <a:cxn ang="0">
                <a:pos x="connsiteX13526" y="connsiteY13526"/>
              </a:cxn>
              <a:cxn ang="0">
                <a:pos x="connsiteX13527" y="connsiteY13527"/>
              </a:cxn>
              <a:cxn ang="0">
                <a:pos x="connsiteX13528" y="connsiteY13528"/>
              </a:cxn>
              <a:cxn ang="0">
                <a:pos x="connsiteX13529" y="connsiteY13529"/>
              </a:cxn>
              <a:cxn ang="0">
                <a:pos x="connsiteX13530" y="connsiteY13530"/>
              </a:cxn>
              <a:cxn ang="0">
                <a:pos x="connsiteX13531" y="connsiteY13531"/>
              </a:cxn>
              <a:cxn ang="0">
                <a:pos x="connsiteX13532" y="connsiteY13532"/>
              </a:cxn>
              <a:cxn ang="0">
                <a:pos x="connsiteX13533" y="connsiteY13533"/>
              </a:cxn>
              <a:cxn ang="0">
                <a:pos x="connsiteX13534" y="connsiteY13534"/>
              </a:cxn>
              <a:cxn ang="0">
                <a:pos x="connsiteX13535" y="connsiteY13535"/>
              </a:cxn>
              <a:cxn ang="0">
                <a:pos x="connsiteX13536" y="connsiteY13536"/>
              </a:cxn>
              <a:cxn ang="0">
                <a:pos x="connsiteX13537" y="connsiteY13537"/>
              </a:cxn>
              <a:cxn ang="0">
                <a:pos x="connsiteX13538" y="connsiteY13538"/>
              </a:cxn>
              <a:cxn ang="0">
                <a:pos x="connsiteX13539" y="connsiteY13539"/>
              </a:cxn>
              <a:cxn ang="0">
                <a:pos x="connsiteX13540" y="connsiteY13540"/>
              </a:cxn>
              <a:cxn ang="0">
                <a:pos x="connsiteX13541" y="connsiteY13541"/>
              </a:cxn>
              <a:cxn ang="0">
                <a:pos x="connsiteX13542" y="connsiteY13542"/>
              </a:cxn>
              <a:cxn ang="0">
                <a:pos x="connsiteX13543" y="connsiteY13543"/>
              </a:cxn>
              <a:cxn ang="0">
                <a:pos x="connsiteX13544" y="connsiteY13544"/>
              </a:cxn>
              <a:cxn ang="0">
                <a:pos x="connsiteX13545" y="connsiteY13545"/>
              </a:cxn>
              <a:cxn ang="0">
                <a:pos x="connsiteX13546" y="connsiteY13546"/>
              </a:cxn>
              <a:cxn ang="0">
                <a:pos x="connsiteX13547" y="connsiteY13547"/>
              </a:cxn>
              <a:cxn ang="0">
                <a:pos x="connsiteX13548" y="connsiteY13548"/>
              </a:cxn>
              <a:cxn ang="0">
                <a:pos x="connsiteX13549" y="connsiteY13549"/>
              </a:cxn>
              <a:cxn ang="0">
                <a:pos x="connsiteX13550" y="connsiteY13550"/>
              </a:cxn>
              <a:cxn ang="0">
                <a:pos x="connsiteX13551" y="connsiteY13551"/>
              </a:cxn>
              <a:cxn ang="0">
                <a:pos x="connsiteX13552" y="connsiteY13552"/>
              </a:cxn>
              <a:cxn ang="0">
                <a:pos x="connsiteX13553" y="connsiteY13553"/>
              </a:cxn>
              <a:cxn ang="0">
                <a:pos x="connsiteX13554" y="connsiteY13554"/>
              </a:cxn>
              <a:cxn ang="0">
                <a:pos x="connsiteX13555" y="connsiteY13555"/>
              </a:cxn>
              <a:cxn ang="0">
                <a:pos x="connsiteX13556" y="connsiteY13556"/>
              </a:cxn>
              <a:cxn ang="0">
                <a:pos x="connsiteX13557" y="connsiteY13557"/>
              </a:cxn>
              <a:cxn ang="0">
                <a:pos x="connsiteX13558" y="connsiteY13558"/>
              </a:cxn>
              <a:cxn ang="0">
                <a:pos x="connsiteX13559" y="connsiteY13559"/>
              </a:cxn>
              <a:cxn ang="0">
                <a:pos x="connsiteX13560" y="connsiteY13560"/>
              </a:cxn>
              <a:cxn ang="0">
                <a:pos x="connsiteX13561" y="connsiteY13561"/>
              </a:cxn>
              <a:cxn ang="0">
                <a:pos x="connsiteX13562" y="connsiteY13562"/>
              </a:cxn>
              <a:cxn ang="0">
                <a:pos x="connsiteX13563" y="connsiteY13563"/>
              </a:cxn>
              <a:cxn ang="0">
                <a:pos x="connsiteX13564" y="connsiteY13564"/>
              </a:cxn>
              <a:cxn ang="0">
                <a:pos x="connsiteX13565" y="connsiteY13565"/>
              </a:cxn>
              <a:cxn ang="0">
                <a:pos x="connsiteX13566" y="connsiteY13566"/>
              </a:cxn>
              <a:cxn ang="0">
                <a:pos x="connsiteX13567" y="connsiteY13567"/>
              </a:cxn>
              <a:cxn ang="0">
                <a:pos x="connsiteX13568" y="connsiteY13568"/>
              </a:cxn>
              <a:cxn ang="0">
                <a:pos x="connsiteX13569" y="connsiteY13569"/>
              </a:cxn>
              <a:cxn ang="0">
                <a:pos x="connsiteX13570" y="connsiteY13570"/>
              </a:cxn>
              <a:cxn ang="0">
                <a:pos x="connsiteX13571" y="connsiteY13571"/>
              </a:cxn>
              <a:cxn ang="0">
                <a:pos x="connsiteX13572" y="connsiteY13572"/>
              </a:cxn>
              <a:cxn ang="0">
                <a:pos x="connsiteX13573" y="connsiteY13573"/>
              </a:cxn>
              <a:cxn ang="0">
                <a:pos x="connsiteX13574" y="connsiteY13574"/>
              </a:cxn>
              <a:cxn ang="0">
                <a:pos x="connsiteX13575" y="connsiteY13575"/>
              </a:cxn>
              <a:cxn ang="0">
                <a:pos x="connsiteX13576" y="connsiteY13576"/>
              </a:cxn>
              <a:cxn ang="0">
                <a:pos x="connsiteX13577" y="connsiteY13577"/>
              </a:cxn>
              <a:cxn ang="0">
                <a:pos x="connsiteX13578" y="connsiteY13578"/>
              </a:cxn>
              <a:cxn ang="0">
                <a:pos x="connsiteX13579" y="connsiteY13579"/>
              </a:cxn>
              <a:cxn ang="0">
                <a:pos x="connsiteX13580" y="connsiteY13580"/>
              </a:cxn>
              <a:cxn ang="0">
                <a:pos x="connsiteX13581" y="connsiteY13581"/>
              </a:cxn>
              <a:cxn ang="0">
                <a:pos x="connsiteX13582" y="connsiteY13582"/>
              </a:cxn>
              <a:cxn ang="0">
                <a:pos x="connsiteX13583" y="connsiteY13583"/>
              </a:cxn>
              <a:cxn ang="0">
                <a:pos x="connsiteX13584" y="connsiteY13584"/>
              </a:cxn>
              <a:cxn ang="0">
                <a:pos x="connsiteX13585" y="connsiteY13585"/>
              </a:cxn>
              <a:cxn ang="0">
                <a:pos x="connsiteX13586" y="connsiteY13586"/>
              </a:cxn>
              <a:cxn ang="0">
                <a:pos x="connsiteX13587" y="connsiteY13587"/>
              </a:cxn>
              <a:cxn ang="0">
                <a:pos x="connsiteX13588" y="connsiteY13588"/>
              </a:cxn>
              <a:cxn ang="0">
                <a:pos x="connsiteX13589" y="connsiteY13589"/>
              </a:cxn>
              <a:cxn ang="0">
                <a:pos x="connsiteX13590" y="connsiteY13590"/>
              </a:cxn>
              <a:cxn ang="0">
                <a:pos x="connsiteX13591" y="connsiteY13591"/>
              </a:cxn>
              <a:cxn ang="0">
                <a:pos x="connsiteX13592" y="connsiteY13592"/>
              </a:cxn>
              <a:cxn ang="0">
                <a:pos x="connsiteX13593" y="connsiteY13593"/>
              </a:cxn>
              <a:cxn ang="0">
                <a:pos x="connsiteX13594" y="connsiteY13594"/>
              </a:cxn>
              <a:cxn ang="0">
                <a:pos x="connsiteX13595" y="connsiteY13595"/>
              </a:cxn>
              <a:cxn ang="0">
                <a:pos x="connsiteX13596" y="connsiteY13596"/>
              </a:cxn>
              <a:cxn ang="0">
                <a:pos x="connsiteX13597" y="connsiteY13597"/>
              </a:cxn>
              <a:cxn ang="0">
                <a:pos x="connsiteX13598" y="connsiteY13598"/>
              </a:cxn>
              <a:cxn ang="0">
                <a:pos x="connsiteX13599" y="connsiteY13599"/>
              </a:cxn>
              <a:cxn ang="0">
                <a:pos x="connsiteX13600" y="connsiteY13600"/>
              </a:cxn>
              <a:cxn ang="0">
                <a:pos x="connsiteX13601" y="connsiteY13601"/>
              </a:cxn>
              <a:cxn ang="0">
                <a:pos x="connsiteX13602" y="connsiteY13602"/>
              </a:cxn>
              <a:cxn ang="0">
                <a:pos x="connsiteX13603" y="connsiteY13603"/>
              </a:cxn>
              <a:cxn ang="0">
                <a:pos x="connsiteX13604" y="connsiteY13604"/>
              </a:cxn>
              <a:cxn ang="0">
                <a:pos x="connsiteX13605" y="connsiteY13605"/>
              </a:cxn>
              <a:cxn ang="0">
                <a:pos x="connsiteX13606" y="connsiteY13606"/>
              </a:cxn>
              <a:cxn ang="0">
                <a:pos x="connsiteX13607" y="connsiteY13607"/>
              </a:cxn>
              <a:cxn ang="0">
                <a:pos x="connsiteX13608" y="connsiteY13608"/>
              </a:cxn>
              <a:cxn ang="0">
                <a:pos x="connsiteX13609" y="connsiteY13609"/>
              </a:cxn>
              <a:cxn ang="0">
                <a:pos x="connsiteX13610" y="connsiteY13610"/>
              </a:cxn>
              <a:cxn ang="0">
                <a:pos x="connsiteX13611" y="connsiteY13611"/>
              </a:cxn>
              <a:cxn ang="0">
                <a:pos x="connsiteX13612" y="connsiteY13612"/>
              </a:cxn>
              <a:cxn ang="0">
                <a:pos x="connsiteX13613" y="connsiteY13613"/>
              </a:cxn>
              <a:cxn ang="0">
                <a:pos x="connsiteX13614" y="connsiteY13614"/>
              </a:cxn>
              <a:cxn ang="0">
                <a:pos x="connsiteX13615" y="connsiteY13615"/>
              </a:cxn>
              <a:cxn ang="0">
                <a:pos x="connsiteX13616" y="connsiteY13616"/>
              </a:cxn>
              <a:cxn ang="0">
                <a:pos x="connsiteX13617" y="connsiteY13617"/>
              </a:cxn>
              <a:cxn ang="0">
                <a:pos x="connsiteX13618" y="connsiteY13618"/>
              </a:cxn>
              <a:cxn ang="0">
                <a:pos x="connsiteX13619" y="connsiteY13619"/>
              </a:cxn>
              <a:cxn ang="0">
                <a:pos x="connsiteX13620" y="connsiteY13620"/>
              </a:cxn>
              <a:cxn ang="0">
                <a:pos x="connsiteX13621" y="connsiteY13621"/>
              </a:cxn>
              <a:cxn ang="0">
                <a:pos x="connsiteX13622" y="connsiteY13622"/>
              </a:cxn>
              <a:cxn ang="0">
                <a:pos x="connsiteX13623" y="connsiteY13623"/>
              </a:cxn>
              <a:cxn ang="0">
                <a:pos x="connsiteX13624" y="connsiteY13624"/>
              </a:cxn>
              <a:cxn ang="0">
                <a:pos x="connsiteX13625" y="connsiteY13625"/>
              </a:cxn>
              <a:cxn ang="0">
                <a:pos x="connsiteX13626" y="connsiteY13626"/>
              </a:cxn>
              <a:cxn ang="0">
                <a:pos x="connsiteX13627" y="connsiteY13627"/>
              </a:cxn>
              <a:cxn ang="0">
                <a:pos x="connsiteX13628" y="connsiteY13628"/>
              </a:cxn>
              <a:cxn ang="0">
                <a:pos x="connsiteX13629" y="connsiteY13629"/>
              </a:cxn>
              <a:cxn ang="0">
                <a:pos x="connsiteX13630" y="connsiteY13630"/>
              </a:cxn>
              <a:cxn ang="0">
                <a:pos x="connsiteX13631" y="connsiteY13631"/>
              </a:cxn>
              <a:cxn ang="0">
                <a:pos x="connsiteX13632" y="connsiteY13632"/>
              </a:cxn>
              <a:cxn ang="0">
                <a:pos x="connsiteX13633" y="connsiteY13633"/>
              </a:cxn>
              <a:cxn ang="0">
                <a:pos x="connsiteX13634" y="connsiteY13634"/>
              </a:cxn>
              <a:cxn ang="0">
                <a:pos x="connsiteX13635" y="connsiteY13635"/>
              </a:cxn>
              <a:cxn ang="0">
                <a:pos x="connsiteX13636" y="connsiteY13636"/>
              </a:cxn>
              <a:cxn ang="0">
                <a:pos x="connsiteX13637" y="connsiteY13637"/>
              </a:cxn>
              <a:cxn ang="0">
                <a:pos x="connsiteX13638" y="connsiteY13638"/>
              </a:cxn>
              <a:cxn ang="0">
                <a:pos x="connsiteX13639" y="connsiteY13639"/>
              </a:cxn>
              <a:cxn ang="0">
                <a:pos x="connsiteX13640" y="connsiteY13640"/>
              </a:cxn>
              <a:cxn ang="0">
                <a:pos x="connsiteX13641" y="connsiteY13641"/>
              </a:cxn>
              <a:cxn ang="0">
                <a:pos x="connsiteX13642" y="connsiteY13642"/>
              </a:cxn>
              <a:cxn ang="0">
                <a:pos x="connsiteX13643" y="connsiteY13643"/>
              </a:cxn>
              <a:cxn ang="0">
                <a:pos x="connsiteX13644" y="connsiteY13644"/>
              </a:cxn>
              <a:cxn ang="0">
                <a:pos x="connsiteX13645" y="connsiteY13645"/>
              </a:cxn>
              <a:cxn ang="0">
                <a:pos x="connsiteX13646" y="connsiteY13646"/>
              </a:cxn>
              <a:cxn ang="0">
                <a:pos x="connsiteX13647" y="connsiteY13647"/>
              </a:cxn>
              <a:cxn ang="0">
                <a:pos x="connsiteX13648" y="connsiteY13648"/>
              </a:cxn>
              <a:cxn ang="0">
                <a:pos x="connsiteX13649" y="connsiteY13649"/>
              </a:cxn>
              <a:cxn ang="0">
                <a:pos x="connsiteX13650" y="connsiteY13650"/>
              </a:cxn>
              <a:cxn ang="0">
                <a:pos x="connsiteX13651" y="connsiteY13651"/>
              </a:cxn>
              <a:cxn ang="0">
                <a:pos x="connsiteX13652" y="connsiteY13652"/>
              </a:cxn>
              <a:cxn ang="0">
                <a:pos x="connsiteX13653" y="connsiteY13653"/>
              </a:cxn>
              <a:cxn ang="0">
                <a:pos x="connsiteX13654" y="connsiteY13654"/>
              </a:cxn>
              <a:cxn ang="0">
                <a:pos x="connsiteX13655" y="connsiteY13655"/>
              </a:cxn>
              <a:cxn ang="0">
                <a:pos x="connsiteX13656" y="connsiteY13656"/>
              </a:cxn>
              <a:cxn ang="0">
                <a:pos x="connsiteX13657" y="connsiteY13657"/>
              </a:cxn>
              <a:cxn ang="0">
                <a:pos x="connsiteX13658" y="connsiteY13658"/>
              </a:cxn>
              <a:cxn ang="0">
                <a:pos x="connsiteX13659" y="connsiteY13659"/>
              </a:cxn>
              <a:cxn ang="0">
                <a:pos x="connsiteX13660" y="connsiteY13660"/>
              </a:cxn>
              <a:cxn ang="0">
                <a:pos x="connsiteX13661" y="connsiteY13661"/>
              </a:cxn>
              <a:cxn ang="0">
                <a:pos x="connsiteX13662" y="connsiteY13662"/>
              </a:cxn>
              <a:cxn ang="0">
                <a:pos x="connsiteX13663" y="connsiteY13663"/>
              </a:cxn>
              <a:cxn ang="0">
                <a:pos x="connsiteX13664" y="connsiteY13664"/>
              </a:cxn>
              <a:cxn ang="0">
                <a:pos x="connsiteX13665" y="connsiteY13665"/>
              </a:cxn>
              <a:cxn ang="0">
                <a:pos x="connsiteX13666" y="connsiteY13666"/>
              </a:cxn>
              <a:cxn ang="0">
                <a:pos x="connsiteX13667" y="connsiteY13667"/>
              </a:cxn>
              <a:cxn ang="0">
                <a:pos x="connsiteX13668" y="connsiteY13668"/>
              </a:cxn>
              <a:cxn ang="0">
                <a:pos x="connsiteX13669" y="connsiteY13669"/>
              </a:cxn>
              <a:cxn ang="0">
                <a:pos x="connsiteX13670" y="connsiteY13670"/>
              </a:cxn>
              <a:cxn ang="0">
                <a:pos x="connsiteX13671" y="connsiteY13671"/>
              </a:cxn>
              <a:cxn ang="0">
                <a:pos x="connsiteX13672" y="connsiteY13672"/>
              </a:cxn>
              <a:cxn ang="0">
                <a:pos x="connsiteX13673" y="connsiteY13673"/>
              </a:cxn>
              <a:cxn ang="0">
                <a:pos x="connsiteX13674" y="connsiteY13674"/>
              </a:cxn>
              <a:cxn ang="0">
                <a:pos x="connsiteX13675" y="connsiteY13675"/>
              </a:cxn>
              <a:cxn ang="0">
                <a:pos x="connsiteX13676" y="connsiteY13676"/>
              </a:cxn>
              <a:cxn ang="0">
                <a:pos x="connsiteX13677" y="connsiteY13677"/>
              </a:cxn>
              <a:cxn ang="0">
                <a:pos x="connsiteX13678" y="connsiteY13678"/>
              </a:cxn>
              <a:cxn ang="0">
                <a:pos x="connsiteX13679" y="connsiteY13679"/>
              </a:cxn>
              <a:cxn ang="0">
                <a:pos x="connsiteX13680" y="connsiteY13680"/>
              </a:cxn>
              <a:cxn ang="0">
                <a:pos x="connsiteX13681" y="connsiteY13681"/>
              </a:cxn>
              <a:cxn ang="0">
                <a:pos x="connsiteX13682" y="connsiteY13682"/>
              </a:cxn>
              <a:cxn ang="0">
                <a:pos x="connsiteX13683" y="connsiteY13683"/>
              </a:cxn>
              <a:cxn ang="0">
                <a:pos x="connsiteX13684" y="connsiteY13684"/>
              </a:cxn>
              <a:cxn ang="0">
                <a:pos x="connsiteX13685" y="connsiteY13685"/>
              </a:cxn>
              <a:cxn ang="0">
                <a:pos x="connsiteX13686" y="connsiteY13686"/>
              </a:cxn>
              <a:cxn ang="0">
                <a:pos x="connsiteX13687" y="connsiteY13687"/>
              </a:cxn>
              <a:cxn ang="0">
                <a:pos x="connsiteX13688" y="connsiteY13688"/>
              </a:cxn>
              <a:cxn ang="0">
                <a:pos x="connsiteX13689" y="connsiteY13689"/>
              </a:cxn>
              <a:cxn ang="0">
                <a:pos x="connsiteX13690" y="connsiteY13690"/>
              </a:cxn>
              <a:cxn ang="0">
                <a:pos x="connsiteX13691" y="connsiteY13691"/>
              </a:cxn>
              <a:cxn ang="0">
                <a:pos x="connsiteX13692" y="connsiteY13692"/>
              </a:cxn>
              <a:cxn ang="0">
                <a:pos x="connsiteX13693" y="connsiteY13693"/>
              </a:cxn>
              <a:cxn ang="0">
                <a:pos x="connsiteX13694" y="connsiteY13694"/>
              </a:cxn>
              <a:cxn ang="0">
                <a:pos x="connsiteX13695" y="connsiteY13695"/>
              </a:cxn>
              <a:cxn ang="0">
                <a:pos x="connsiteX13696" y="connsiteY13696"/>
              </a:cxn>
              <a:cxn ang="0">
                <a:pos x="connsiteX13697" y="connsiteY13697"/>
              </a:cxn>
              <a:cxn ang="0">
                <a:pos x="connsiteX13698" y="connsiteY13698"/>
              </a:cxn>
              <a:cxn ang="0">
                <a:pos x="connsiteX13699" y="connsiteY13699"/>
              </a:cxn>
              <a:cxn ang="0">
                <a:pos x="connsiteX13700" y="connsiteY13700"/>
              </a:cxn>
              <a:cxn ang="0">
                <a:pos x="connsiteX13701" y="connsiteY13701"/>
              </a:cxn>
              <a:cxn ang="0">
                <a:pos x="connsiteX13702" y="connsiteY13702"/>
              </a:cxn>
              <a:cxn ang="0">
                <a:pos x="connsiteX13703" y="connsiteY13703"/>
              </a:cxn>
              <a:cxn ang="0">
                <a:pos x="connsiteX13704" y="connsiteY13704"/>
              </a:cxn>
              <a:cxn ang="0">
                <a:pos x="connsiteX13705" y="connsiteY13705"/>
              </a:cxn>
              <a:cxn ang="0">
                <a:pos x="connsiteX13706" y="connsiteY13706"/>
              </a:cxn>
              <a:cxn ang="0">
                <a:pos x="connsiteX13707" y="connsiteY13707"/>
              </a:cxn>
              <a:cxn ang="0">
                <a:pos x="connsiteX13708" y="connsiteY13708"/>
              </a:cxn>
              <a:cxn ang="0">
                <a:pos x="connsiteX13709" y="connsiteY13709"/>
              </a:cxn>
              <a:cxn ang="0">
                <a:pos x="connsiteX13710" y="connsiteY13710"/>
              </a:cxn>
              <a:cxn ang="0">
                <a:pos x="connsiteX13711" y="connsiteY13711"/>
              </a:cxn>
              <a:cxn ang="0">
                <a:pos x="connsiteX13712" y="connsiteY13712"/>
              </a:cxn>
              <a:cxn ang="0">
                <a:pos x="connsiteX13713" y="connsiteY13713"/>
              </a:cxn>
              <a:cxn ang="0">
                <a:pos x="connsiteX13714" y="connsiteY13714"/>
              </a:cxn>
              <a:cxn ang="0">
                <a:pos x="connsiteX13715" y="connsiteY13715"/>
              </a:cxn>
              <a:cxn ang="0">
                <a:pos x="connsiteX13716" y="connsiteY13716"/>
              </a:cxn>
              <a:cxn ang="0">
                <a:pos x="connsiteX13717" y="connsiteY13717"/>
              </a:cxn>
              <a:cxn ang="0">
                <a:pos x="connsiteX13718" y="connsiteY13718"/>
              </a:cxn>
              <a:cxn ang="0">
                <a:pos x="connsiteX13719" y="connsiteY13719"/>
              </a:cxn>
              <a:cxn ang="0">
                <a:pos x="connsiteX13720" y="connsiteY13720"/>
              </a:cxn>
              <a:cxn ang="0">
                <a:pos x="connsiteX13721" y="connsiteY13721"/>
              </a:cxn>
              <a:cxn ang="0">
                <a:pos x="connsiteX13722" y="connsiteY13722"/>
              </a:cxn>
              <a:cxn ang="0">
                <a:pos x="connsiteX13723" y="connsiteY13723"/>
              </a:cxn>
              <a:cxn ang="0">
                <a:pos x="connsiteX13724" y="connsiteY13724"/>
              </a:cxn>
              <a:cxn ang="0">
                <a:pos x="connsiteX13725" y="connsiteY13725"/>
              </a:cxn>
              <a:cxn ang="0">
                <a:pos x="connsiteX13726" y="connsiteY13726"/>
              </a:cxn>
              <a:cxn ang="0">
                <a:pos x="connsiteX13727" y="connsiteY13727"/>
              </a:cxn>
              <a:cxn ang="0">
                <a:pos x="connsiteX13728" y="connsiteY13728"/>
              </a:cxn>
              <a:cxn ang="0">
                <a:pos x="connsiteX13729" y="connsiteY13729"/>
              </a:cxn>
              <a:cxn ang="0">
                <a:pos x="connsiteX13730" y="connsiteY13730"/>
              </a:cxn>
              <a:cxn ang="0">
                <a:pos x="connsiteX13731" y="connsiteY13731"/>
              </a:cxn>
              <a:cxn ang="0">
                <a:pos x="connsiteX13732" y="connsiteY13732"/>
              </a:cxn>
              <a:cxn ang="0">
                <a:pos x="connsiteX13733" y="connsiteY13733"/>
              </a:cxn>
              <a:cxn ang="0">
                <a:pos x="connsiteX13734" y="connsiteY13734"/>
              </a:cxn>
              <a:cxn ang="0">
                <a:pos x="connsiteX13735" y="connsiteY13735"/>
              </a:cxn>
              <a:cxn ang="0">
                <a:pos x="connsiteX13736" y="connsiteY13736"/>
              </a:cxn>
              <a:cxn ang="0">
                <a:pos x="connsiteX13737" y="connsiteY13737"/>
              </a:cxn>
              <a:cxn ang="0">
                <a:pos x="connsiteX13738" y="connsiteY13738"/>
              </a:cxn>
              <a:cxn ang="0">
                <a:pos x="connsiteX13739" y="connsiteY13739"/>
              </a:cxn>
              <a:cxn ang="0">
                <a:pos x="connsiteX13740" y="connsiteY13740"/>
              </a:cxn>
              <a:cxn ang="0">
                <a:pos x="connsiteX13741" y="connsiteY13741"/>
              </a:cxn>
              <a:cxn ang="0">
                <a:pos x="connsiteX13742" y="connsiteY13742"/>
              </a:cxn>
              <a:cxn ang="0">
                <a:pos x="connsiteX13743" y="connsiteY13743"/>
              </a:cxn>
              <a:cxn ang="0">
                <a:pos x="connsiteX13744" y="connsiteY13744"/>
              </a:cxn>
              <a:cxn ang="0">
                <a:pos x="connsiteX13745" y="connsiteY13745"/>
              </a:cxn>
              <a:cxn ang="0">
                <a:pos x="connsiteX13746" y="connsiteY13746"/>
              </a:cxn>
              <a:cxn ang="0">
                <a:pos x="connsiteX13747" y="connsiteY13747"/>
              </a:cxn>
              <a:cxn ang="0">
                <a:pos x="connsiteX13748" y="connsiteY13748"/>
              </a:cxn>
              <a:cxn ang="0">
                <a:pos x="connsiteX13749" y="connsiteY13749"/>
              </a:cxn>
              <a:cxn ang="0">
                <a:pos x="connsiteX13750" y="connsiteY13750"/>
              </a:cxn>
              <a:cxn ang="0">
                <a:pos x="connsiteX13751" y="connsiteY13751"/>
              </a:cxn>
              <a:cxn ang="0">
                <a:pos x="connsiteX13752" y="connsiteY13752"/>
              </a:cxn>
              <a:cxn ang="0">
                <a:pos x="connsiteX13753" y="connsiteY13753"/>
              </a:cxn>
              <a:cxn ang="0">
                <a:pos x="connsiteX13754" y="connsiteY13754"/>
              </a:cxn>
              <a:cxn ang="0">
                <a:pos x="connsiteX13755" y="connsiteY13755"/>
              </a:cxn>
              <a:cxn ang="0">
                <a:pos x="connsiteX13756" y="connsiteY13756"/>
              </a:cxn>
              <a:cxn ang="0">
                <a:pos x="connsiteX13757" y="connsiteY13757"/>
              </a:cxn>
              <a:cxn ang="0">
                <a:pos x="connsiteX13758" y="connsiteY13758"/>
              </a:cxn>
              <a:cxn ang="0">
                <a:pos x="connsiteX13759" y="connsiteY13759"/>
              </a:cxn>
              <a:cxn ang="0">
                <a:pos x="connsiteX13760" y="connsiteY13760"/>
              </a:cxn>
              <a:cxn ang="0">
                <a:pos x="connsiteX13761" y="connsiteY13761"/>
              </a:cxn>
              <a:cxn ang="0">
                <a:pos x="connsiteX13762" y="connsiteY13762"/>
              </a:cxn>
              <a:cxn ang="0">
                <a:pos x="connsiteX13763" y="connsiteY13763"/>
              </a:cxn>
              <a:cxn ang="0">
                <a:pos x="connsiteX13764" y="connsiteY13764"/>
              </a:cxn>
              <a:cxn ang="0">
                <a:pos x="connsiteX13765" y="connsiteY13765"/>
              </a:cxn>
              <a:cxn ang="0">
                <a:pos x="connsiteX13766" y="connsiteY13766"/>
              </a:cxn>
              <a:cxn ang="0">
                <a:pos x="connsiteX13767" y="connsiteY13767"/>
              </a:cxn>
              <a:cxn ang="0">
                <a:pos x="connsiteX13768" y="connsiteY13768"/>
              </a:cxn>
              <a:cxn ang="0">
                <a:pos x="connsiteX13769" y="connsiteY13769"/>
              </a:cxn>
              <a:cxn ang="0">
                <a:pos x="connsiteX13770" y="connsiteY13770"/>
              </a:cxn>
              <a:cxn ang="0">
                <a:pos x="connsiteX13771" y="connsiteY13771"/>
              </a:cxn>
              <a:cxn ang="0">
                <a:pos x="connsiteX13772" y="connsiteY13772"/>
              </a:cxn>
              <a:cxn ang="0">
                <a:pos x="connsiteX13773" y="connsiteY13773"/>
              </a:cxn>
              <a:cxn ang="0">
                <a:pos x="connsiteX13774" y="connsiteY13774"/>
              </a:cxn>
              <a:cxn ang="0">
                <a:pos x="connsiteX13775" y="connsiteY13775"/>
              </a:cxn>
              <a:cxn ang="0">
                <a:pos x="connsiteX13776" y="connsiteY13776"/>
              </a:cxn>
              <a:cxn ang="0">
                <a:pos x="connsiteX13777" y="connsiteY13777"/>
              </a:cxn>
              <a:cxn ang="0">
                <a:pos x="connsiteX13778" y="connsiteY13778"/>
              </a:cxn>
              <a:cxn ang="0">
                <a:pos x="connsiteX13779" y="connsiteY13779"/>
              </a:cxn>
              <a:cxn ang="0">
                <a:pos x="connsiteX13780" y="connsiteY13780"/>
              </a:cxn>
              <a:cxn ang="0">
                <a:pos x="connsiteX13781" y="connsiteY13781"/>
              </a:cxn>
              <a:cxn ang="0">
                <a:pos x="connsiteX13782" y="connsiteY13782"/>
              </a:cxn>
              <a:cxn ang="0">
                <a:pos x="connsiteX13783" y="connsiteY13783"/>
              </a:cxn>
              <a:cxn ang="0">
                <a:pos x="connsiteX13784" y="connsiteY13784"/>
              </a:cxn>
              <a:cxn ang="0">
                <a:pos x="connsiteX13785" y="connsiteY13785"/>
              </a:cxn>
              <a:cxn ang="0">
                <a:pos x="connsiteX13786" y="connsiteY13786"/>
              </a:cxn>
              <a:cxn ang="0">
                <a:pos x="connsiteX13787" y="connsiteY13787"/>
              </a:cxn>
              <a:cxn ang="0">
                <a:pos x="connsiteX13788" y="connsiteY13788"/>
              </a:cxn>
              <a:cxn ang="0">
                <a:pos x="connsiteX13789" y="connsiteY13789"/>
              </a:cxn>
              <a:cxn ang="0">
                <a:pos x="connsiteX13790" y="connsiteY13790"/>
              </a:cxn>
              <a:cxn ang="0">
                <a:pos x="connsiteX13791" y="connsiteY13791"/>
              </a:cxn>
              <a:cxn ang="0">
                <a:pos x="connsiteX13792" y="connsiteY13792"/>
              </a:cxn>
              <a:cxn ang="0">
                <a:pos x="connsiteX13793" y="connsiteY13793"/>
              </a:cxn>
              <a:cxn ang="0">
                <a:pos x="connsiteX13794" y="connsiteY13794"/>
              </a:cxn>
              <a:cxn ang="0">
                <a:pos x="connsiteX13795" y="connsiteY13795"/>
              </a:cxn>
              <a:cxn ang="0">
                <a:pos x="connsiteX13796" y="connsiteY13796"/>
              </a:cxn>
              <a:cxn ang="0">
                <a:pos x="connsiteX13797" y="connsiteY13797"/>
              </a:cxn>
              <a:cxn ang="0">
                <a:pos x="connsiteX13798" y="connsiteY13798"/>
              </a:cxn>
              <a:cxn ang="0">
                <a:pos x="connsiteX13799" y="connsiteY13799"/>
              </a:cxn>
              <a:cxn ang="0">
                <a:pos x="connsiteX13800" y="connsiteY13800"/>
              </a:cxn>
              <a:cxn ang="0">
                <a:pos x="connsiteX13801" y="connsiteY13801"/>
              </a:cxn>
              <a:cxn ang="0">
                <a:pos x="connsiteX13802" y="connsiteY13802"/>
              </a:cxn>
              <a:cxn ang="0">
                <a:pos x="connsiteX13803" y="connsiteY13803"/>
              </a:cxn>
              <a:cxn ang="0">
                <a:pos x="connsiteX13804" y="connsiteY13804"/>
              </a:cxn>
              <a:cxn ang="0">
                <a:pos x="connsiteX13805" y="connsiteY13805"/>
              </a:cxn>
              <a:cxn ang="0">
                <a:pos x="connsiteX13806" y="connsiteY13806"/>
              </a:cxn>
              <a:cxn ang="0">
                <a:pos x="connsiteX13807" y="connsiteY13807"/>
              </a:cxn>
              <a:cxn ang="0">
                <a:pos x="connsiteX13808" y="connsiteY13808"/>
              </a:cxn>
              <a:cxn ang="0">
                <a:pos x="connsiteX13809" y="connsiteY13809"/>
              </a:cxn>
              <a:cxn ang="0">
                <a:pos x="connsiteX13810" y="connsiteY13810"/>
              </a:cxn>
              <a:cxn ang="0">
                <a:pos x="connsiteX13811" y="connsiteY13811"/>
              </a:cxn>
              <a:cxn ang="0">
                <a:pos x="connsiteX13812" y="connsiteY13812"/>
              </a:cxn>
              <a:cxn ang="0">
                <a:pos x="connsiteX13813" y="connsiteY13813"/>
              </a:cxn>
              <a:cxn ang="0">
                <a:pos x="connsiteX13814" y="connsiteY13814"/>
              </a:cxn>
              <a:cxn ang="0">
                <a:pos x="connsiteX13815" y="connsiteY13815"/>
              </a:cxn>
              <a:cxn ang="0">
                <a:pos x="connsiteX13816" y="connsiteY13816"/>
              </a:cxn>
              <a:cxn ang="0">
                <a:pos x="connsiteX13817" y="connsiteY13817"/>
              </a:cxn>
              <a:cxn ang="0">
                <a:pos x="connsiteX13818" y="connsiteY13818"/>
              </a:cxn>
              <a:cxn ang="0">
                <a:pos x="connsiteX13819" y="connsiteY13819"/>
              </a:cxn>
              <a:cxn ang="0">
                <a:pos x="connsiteX13820" y="connsiteY13820"/>
              </a:cxn>
              <a:cxn ang="0">
                <a:pos x="connsiteX13821" y="connsiteY13821"/>
              </a:cxn>
              <a:cxn ang="0">
                <a:pos x="connsiteX13822" y="connsiteY13822"/>
              </a:cxn>
              <a:cxn ang="0">
                <a:pos x="connsiteX13823" y="connsiteY13823"/>
              </a:cxn>
              <a:cxn ang="0">
                <a:pos x="connsiteX13824" y="connsiteY13824"/>
              </a:cxn>
              <a:cxn ang="0">
                <a:pos x="connsiteX13825" y="connsiteY13825"/>
              </a:cxn>
              <a:cxn ang="0">
                <a:pos x="connsiteX13826" y="connsiteY13826"/>
              </a:cxn>
              <a:cxn ang="0">
                <a:pos x="connsiteX13827" y="connsiteY13827"/>
              </a:cxn>
              <a:cxn ang="0">
                <a:pos x="connsiteX13828" y="connsiteY13828"/>
              </a:cxn>
              <a:cxn ang="0">
                <a:pos x="connsiteX13829" y="connsiteY13829"/>
              </a:cxn>
              <a:cxn ang="0">
                <a:pos x="connsiteX13830" y="connsiteY13830"/>
              </a:cxn>
              <a:cxn ang="0">
                <a:pos x="connsiteX13831" y="connsiteY13831"/>
              </a:cxn>
              <a:cxn ang="0">
                <a:pos x="connsiteX13832" y="connsiteY13832"/>
              </a:cxn>
              <a:cxn ang="0">
                <a:pos x="connsiteX13833" y="connsiteY13833"/>
              </a:cxn>
              <a:cxn ang="0">
                <a:pos x="connsiteX13834" y="connsiteY13834"/>
              </a:cxn>
              <a:cxn ang="0">
                <a:pos x="connsiteX13835" y="connsiteY13835"/>
              </a:cxn>
              <a:cxn ang="0">
                <a:pos x="connsiteX13836" y="connsiteY13836"/>
              </a:cxn>
              <a:cxn ang="0">
                <a:pos x="connsiteX13837" y="connsiteY13837"/>
              </a:cxn>
              <a:cxn ang="0">
                <a:pos x="connsiteX13838" y="connsiteY13838"/>
              </a:cxn>
              <a:cxn ang="0">
                <a:pos x="connsiteX13839" y="connsiteY13839"/>
              </a:cxn>
              <a:cxn ang="0">
                <a:pos x="connsiteX13840" y="connsiteY13840"/>
              </a:cxn>
              <a:cxn ang="0">
                <a:pos x="connsiteX13841" y="connsiteY13841"/>
              </a:cxn>
              <a:cxn ang="0">
                <a:pos x="connsiteX13842" y="connsiteY13842"/>
              </a:cxn>
              <a:cxn ang="0">
                <a:pos x="connsiteX13843" y="connsiteY13843"/>
              </a:cxn>
              <a:cxn ang="0">
                <a:pos x="connsiteX13844" y="connsiteY13844"/>
              </a:cxn>
              <a:cxn ang="0">
                <a:pos x="connsiteX13845" y="connsiteY13845"/>
              </a:cxn>
              <a:cxn ang="0">
                <a:pos x="connsiteX13846" y="connsiteY13846"/>
              </a:cxn>
              <a:cxn ang="0">
                <a:pos x="connsiteX13847" y="connsiteY13847"/>
              </a:cxn>
              <a:cxn ang="0">
                <a:pos x="connsiteX13848" y="connsiteY13848"/>
              </a:cxn>
              <a:cxn ang="0">
                <a:pos x="connsiteX13849" y="connsiteY13849"/>
              </a:cxn>
              <a:cxn ang="0">
                <a:pos x="connsiteX13850" y="connsiteY13850"/>
              </a:cxn>
              <a:cxn ang="0">
                <a:pos x="connsiteX13851" y="connsiteY13851"/>
              </a:cxn>
              <a:cxn ang="0">
                <a:pos x="connsiteX13852" y="connsiteY13852"/>
              </a:cxn>
              <a:cxn ang="0">
                <a:pos x="connsiteX13853" y="connsiteY13853"/>
              </a:cxn>
              <a:cxn ang="0">
                <a:pos x="connsiteX13854" y="connsiteY13854"/>
              </a:cxn>
              <a:cxn ang="0">
                <a:pos x="connsiteX13855" y="connsiteY13855"/>
              </a:cxn>
              <a:cxn ang="0">
                <a:pos x="connsiteX13856" y="connsiteY13856"/>
              </a:cxn>
              <a:cxn ang="0">
                <a:pos x="connsiteX13857" y="connsiteY13857"/>
              </a:cxn>
              <a:cxn ang="0">
                <a:pos x="connsiteX13858" y="connsiteY13858"/>
              </a:cxn>
              <a:cxn ang="0">
                <a:pos x="connsiteX13859" y="connsiteY13859"/>
              </a:cxn>
              <a:cxn ang="0">
                <a:pos x="connsiteX13860" y="connsiteY13860"/>
              </a:cxn>
              <a:cxn ang="0">
                <a:pos x="connsiteX13861" y="connsiteY13861"/>
              </a:cxn>
              <a:cxn ang="0">
                <a:pos x="connsiteX13862" y="connsiteY13862"/>
              </a:cxn>
              <a:cxn ang="0">
                <a:pos x="connsiteX13863" y="connsiteY13863"/>
              </a:cxn>
              <a:cxn ang="0">
                <a:pos x="connsiteX13864" y="connsiteY13864"/>
              </a:cxn>
              <a:cxn ang="0">
                <a:pos x="connsiteX13865" y="connsiteY13865"/>
              </a:cxn>
              <a:cxn ang="0">
                <a:pos x="connsiteX13866" y="connsiteY13866"/>
              </a:cxn>
              <a:cxn ang="0">
                <a:pos x="connsiteX13867" y="connsiteY13867"/>
              </a:cxn>
              <a:cxn ang="0">
                <a:pos x="connsiteX13868" y="connsiteY13868"/>
              </a:cxn>
              <a:cxn ang="0">
                <a:pos x="connsiteX13869" y="connsiteY13869"/>
              </a:cxn>
              <a:cxn ang="0">
                <a:pos x="connsiteX13870" y="connsiteY13870"/>
              </a:cxn>
              <a:cxn ang="0">
                <a:pos x="connsiteX13871" y="connsiteY13871"/>
              </a:cxn>
              <a:cxn ang="0">
                <a:pos x="connsiteX13872" y="connsiteY13872"/>
              </a:cxn>
              <a:cxn ang="0">
                <a:pos x="connsiteX13873" y="connsiteY13873"/>
              </a:cxn>
              <a:cxn ang="0">
                <a:pos x="connsiteX13874" y="connsiteY13874"/>
              </a:cxn>
              <a:cxn ang="0">
                <a:pos x="connsiteX13875" y="connsiteY13875"/>
              </a:cxn>
              <a:cxn ang="0">
                <a:pos x="connsiteX13876" y="connsiteY13876"/>
              </a:cxn>
              <a:cxn ang="0">
                <a:pos x="connsiteX13877" y="connsiteY13877"/>
              </a:cxn>
              <a:cxn ang="0">
                <a:pos x="connsiteX13878" y="connsiteY13878"/>
              </a:cxn>
              <a:cxn ang="0">
                <a:pos x="connsiteX13879" y="connsiteY13879"/>
              </a:cxn>
              <a:cxn ang="0">
                <a:pos x="connsiteX13880" y="connsiteY13880"/>
              </a:cxn>
              <a:cxn ang="0">
                <a:pos x="connsiteX13881" y="connsiteY13881"/>
              </a:cxn>
              <a:cxn ang="0">
                <a:pos x="connsiteX13882" y="connsiteY13882"/>
              </a:cxn>
              <a:cxn ang="0">
                <a:pos x="connsiteX13883" y="connsiteY13883"/>
              </a:cxn>
              <a:cxn ang="0">
                <a:pos x="connsiteX13884" y="connsiteY13884"/>
              </a:cxn>
              <a:cxn ang="0">
                <a:pos x="connsiteX13885" y="connsiteY13885"/>
              </a:cxn>
              <a:cxn ang="0">
                <a:pos x="connsiteX13886" y="connsiteY13886"/>
              </a:cxn>
              <a:cxn ang="0">
                <a:pos x="connsiteX13887" y="connsiteY13887"/>
              </a:cxn>
              <a:cxn ang="0">
                <a:pos x="connsiteX13888" y="connsiteY13888"/>
              </a:cxn>
              <a:cxn ang="0">
                <a:pos x="connsiteX13889" y="connsiteY13889"/>
              </a:cxn>
              <a:cxn ang="0">
                <a:pos x="connsiteX13890" y="connsiteY13890"/>
              </a:cxn>
              <a:cxn ang="0">
                <a:pos x="connsiteX13891" y="connsiteY13891"/>
              </a:cxn>
              <a:cxn ang="0">
                <a:pos x="connsiteX13892" y="connsiteY13892"/>
              </a:cxn>
              <a:cxn ang="0">
                <a:pos x="connsiteX13893" y="connsiteY13893"/>
              </a:cxn>
              <a:cxn ang="0">
                <a:pos x="connsiteX13894" y="connsiteY13894"/>
              </a:cxn>
              <a:cxn ang="0">
                <a:pos x="connsiteX13895" y="connsiteY13895"/>
              </a:cxn>
              <a:cxn ang="0">
                <a:pos x="connsiteX13896" y="connsiteY13896"/>
              </a:cxn>
              <a:cxn ang="0">
                <a:pos x="connsiteX13897" y="connsiteY13897"/>
              </a:cxn>
              <a:cxn ang="0">
                <a:pos x="connsiteX13898" y="connsiteY13898"/>
              </a:cxn>
              <a:cxn ang="0">
                <a:pos x="connsiteX13899" y="connsiteY13899"/>
              </a:cxn>
              <a:cxn ang="0">
                <a:pos x="connsiteX13900" y="connsiteY13900"/>
              </a:cxn>
              <a:cxn ang="0">
                <a:pos x="connsiteX13901" y="connsiteY13901"/>
              </a:cxn>
              <a:cxn ang="0">
                <a:pos x="connsiteX13902" y="connsiteY13902"/>
              </a:cxn>
              <a:cxn ang="0">
                <a:pos x="connsiteX13903" y="connsiteY13903"/>
              </a:cxn>
              <a:cxn ang="0">
                <a:pos x="connsiteX13904" y="connsiteY13904"/>
              </a:cxn>
              <a:cxn ang="0">
                <a:pos x="connsiteX13905" y="connsiteY13905"/>
              </a:cxn>
              <a:cxn ang="0">
                <a:pos x="connsiteX13906" y="connsiteY13906"/>
              </a:cxn>
              <a:cxn ang="0">
                <a:pos x="connsiteX13907" y="connsiteY13907"/>
              </a:cxn>
              <a:cxn ang="0">
                <a:pos x="connsiteX13908" y="connsiteY13908"/>
              </a:cxn>
              <a:cxn ang="0">
                <a:pos x="connsiteX13909" y="connsiteY13909"/>
              </a:cxn>
              <a:cxn ang="0">
                <a:pos x="connsiteX13910" y="connsiteY13910"/>
              </a:cxn>
              <a:cxn ang="0">
                <a:pos x="connsiteX13911" y="connsiteY13911"/>
              </a:cxn>
              <a:cxn ang="0">
                <a:pos x="connsiteX13912" y="connsiteY13912"/>
              </a:cxn>
              <a:cxn ang="0">
                <a:pos x="connsiteX13913" y="connsiteY13913"/>
              </a:cxn>
              <a:cxn ang="0">
                <a:pos x="connsiteX13914" y="connsiteY13914"/>
              </a:cxn>
              <a:cxn ang="0">
                <a:pos x="connsiteX13915" y="connsiteY13915"/>
              </a:cxn>
              <a:cxn ang="0">
                <a:pos x="connsiteX13916" y="connsiteY13916"/>
              </a:cxn>
              <a:cxn ang="0">
                <a:pos x="connsiteX13917" y="connsiteY13917"/>
              </a:cxn>
              <a:cxn ang="0">
                <a:pos x="connsiteX13918" y="connsiteY13918"/>
              </a:cxn>
              <a:cxn ang="0">
                <a:pos x="connsiteX13919" y="connsiteY13919"/>
              </a:cxn>
              <a:cxn ang="0">
                <a:pos x="connsiteX13920" y="connsiteY13920"/>
              </a:cxn>
              <a:cxn ang="0">
                <a:pos x="connsiteX13921" y="connsiteY13921"/>
              </a:cxn>
              <a:cxn ang="0">
                <a:pos x="connsiteX13922" y="connsiteY13922"/>
              </a:cxn>
              <a:cxn ang="0">
                <a:pos x="connsiteX13923" y="connsiteY13923"/>
              </a:cxn>
              <a:cxn ang="0">
                <a:pos x="connsiteX13924" y="connsiteY13924"/>
              </a:cxn>
              <a:cxn ang="0">
                <a:pos x="connsiteX13925" y="connsiteY13925"/>
              </a:cxn>
              <a:cxn ang="0">
                <a:pos x="connsiteX13926" y="connsiteY13926"/>
              </a:cxn>
              <a:cxn ang="0">
                <a:pos x="connsiteX13927" y="connsiteY13927"/>
              </a:cxn>
              <a:cxn ang="0">
                <a:pos x="connsiteX13928" y="connsiteY13928"/>
              </a:cxn>
              <a:cxn ang="0">
                <a:pos x="connsiteX13929" y="connsiteY13929"/>
              </a:cxn>
              <a:cxn ang="0">
                <a:pos x="connsiteX13930" y="connsiteY13930"/>
              </a:cxn>
              <a:cxn ang="0">
                <a:pos x="connsiteX13931" y="connsiteY13931"/>
              </a:cxn>
              <a:cxn ang="0">
                <a:pos x="connsiteX13932" y="connsiteY13932"/>
              </a:cxn>
              <a:cxn ang="0">
                <a:pos x="connsiteX13933" y="connsiteY13933"/>
              </a:cxn>
              <a:cxn ang="0">
                <a:pos x="connsiteX13934" y="connsiteY13934"/>
              </a:cxn>
              <a:cxn ang="0">
                <a:pos x="connsiteX13935" y="connsiteY13935"/>
              </a:cxn>
              <a:cxn ang="0">
                <a:pos x="connsiteX13936" y="connsiteY13936"/>
              </a:cxn>
              <a:cxn ang="0">
                <a:pos x="connsiteX13937" y="connsiteY13937"/>
              </a:cxn>
              <a:cxn ang="0">
                <a:pos x="connsiteX13938" y="connsiteY13938"/>
              </a:cxn>
              <a:cxn ang="0">
                <a:pos x="connsiteX13939" y="connsiteY13939"/>
              </a:cxn>
              <a:cxn ang="0">
                <a:pos x="connsiteX13940" y="connsiteY13940"/>
              </a:cxn>
              <a:cxn ang="0">
                <a:pos x="connsiteX13941" y="connsiteY13941"/>
              </a:cxn>
              <a:cxn ang="0">
                <a:pos x="connsiteX13942" y="connsiteY13942"/>
              </a:cxn>
              <a:cxn ang="0">
                <a:pos x="connsiteX13943" y="connsiteY13943"/>
              </a:cxn>
              <a:cxn ang="0">
                <a:pos x="connsiteX13944" y="connsiteY13944"/>
              </a:cxn>
              <a:cxn ang="0">
                <a:pos x="connsiteX13945" y="connsiteY13945"/>
              </a:cxn>
              <a:cxn ang="0">
                <a:pos x="connsiteX13946" y="connsiteY13946"/>
              </a:cxn>
              <a:cxn ang="0">
                <a:pos x="connsiteX13947" y="connsiteY13947"/>
              </a:cxn>
              <a:cxn ang="0">
                <a:pos x="connsiteX13948" y="connsiteY13948"/>
              </a:cxn>
              <a:cxn ang="0">
                <a:pos x="connsiteX13949" y="connsiteY13949"/>
              </a:cxn>
              <a:cxn ang="0">
                <a:pos x="connsiteX13950" y="connsiteY13950"/>
              </a:cxn>
              <a:cxn ang="0">
                <a:pos x="connsiteX13951" y="connsiteY13951"/>
              </a:cxn>
              <a:cxn ang="0">
                <a:pos x="connsiteX13952" y="connsiteY13952"/>
              </a:cxn>
              <a:cxn ang="0">
                <a:pos x="connsiteX13953" y="connsiteY13953"/>
              </a:cxn>
              <a:cxn ang="0">
                <a:pos x="connsiteX13954" y="connsiteY13954"/>
              </a:cxn>
              <a:cxn ang="0">
                <a:pos x="connsiteX13955" y="connsiteY13955"/>
              </a:cxn>
              <a:cxn ang="0">
                <a:pos x="connsiteX13956" y="connsiteY13956"/>
              </a:cxn>
              <a:cxn ang="0">
                <a:pos x="connsiteX13957" y="connsiteY13957"/>
              </a:cxn>
              <a:cxn ang="0">
                <a:pos x="connsiteX13958" y="connsiteY13958"/>
              </a:cxn>
              <a:cxn ang="0">
                <a:pos x="connsiteX13959" y="connsiteY13959"/>
              </a:cxn>
              <a:cxn ang="0">
                <a:pos x="connsiteX13960" y="connsiteY13960"/>
              </a:cxn>
              <a:cxn ang="0">
                <a:pos x="connsiteX13961" y="connsiteY13961"/>
              </a:cxn>
              <a:cxn ang="0">
                <a:pos x="connsiteX13962" y="connsiteY13962"/>
              </a:cxn>
              <a:cxn ang="0">
                <a:pos x="connsiteX13963" y="connsiteY13963"/>
              </a:cxn>
              <a:cxn ang="0">
                <a:pos x="connsiteX13964" y="connsiteY13964"/>
              </a:cxn>
              <a:cxn ang="0">
                <a:pos x="connsiteX13965" y="connsiteY13965"/>
              </a:cxn>
              <a:cxn ang="0">
                <a:pos x="connsiteX13966" y="connsiteY13966"/>
              </a:cxn>
              <a:cxn ang="0">
                <a:pos x="connsiteX13967" y="connsiteY13967"/>
              </a:cxn>
              <a:cxn ang="0">
                <a:pos x="connsiteX13968" y="connsiteY13968"/>
              </a:cxn>
              <a:cxn ang="0">
                <a:pos x="connsiteX13969" y="connsiteY13969"/>
              </a:cxn>
              <a:cxn ang="0">
                <a:pos x="connsiteX13970" y="connsiteY13970"/>
              </a:cxn>
              <a:cxn ang="0">
                <a:pos x="connsiteX13971" y="connsiteY13971"/>
              </a:cxn>
              <a:cxn ang="0">
                <a:pos x="connsiteX13972" y="connsiteY13972"/>
              </a:cxn>
              <a:cxn ang="0">
                <a:pos x="connsiteX13973" y="connsiteY13973"/>
              </a:cxn>
              <a:cxn ang="0">
                <a:pos x="connsiteX13974" y="connsiteY13974"/>
              </a:cxn>
              <a:cxn ang="0">
                <a:pos x="connsiteX13975" y="connsiteY13975"/>
              </a:cxn>
              <a:cxn ang="0">
                <a:pos x="connsiteX13976" y="connsiteY13976"/>
              </a:cxn>
              <a:cxn ang="0">
                <a:pos x="connsiteX13977" y="connsiteY13977"/>
              </a:cxn>
              <a:cxn ang="0">
                <a:pos x="connsiteX13978" y="connsiteY13978"/>
              </a:cxn>
              <a:cxn ang="0">
                <a:pos x="connsiteX13979" y="connsiteY13979"/>
              </a:cxn>
              <a:cxn ang="0">
                <a:pos x="connsiteX13980" y="connsiteY13980"/>
              </a:cxn>
              <a:cxn ang="0">
                <a:pos x="connsiteX13981" y="connsiteY13981"/>
              </a:cxn>
              <a:cxn ang="0">
                <a:pos x="connsiteX13982" y="connsiteY13982"/>
              </a:cxn>
              <a:cxn ang="0">
                <a:pos x="connsiteX13983" y="connsiteY13983"/>
              </a:cxn>
              <a:cxn ang="0">
                <a:pos x="connsiteX13984" y="connsiteY13984"/>
              </a:cxn>
              <a:cxn ang="0">
                <a:pos x="connsiteX13985" y="connsiteY13985"/>
              </a:cxn>
              <a:cxn ang="0">
                <a:pos x="connsiteX13986" y="connsiteY13986"/>
              </a:cxn>
              <a:cxn ang="0">
                <a:pos x="connsiteX13987" y="connsiteY13987"/>
              </a:cxn>
              <a:cxn ang="0">
                <a:pos x="connsiteX13988" y="connsiteY13988"/>
              </a:cxn>
              <a:cxn ang="0">
                <a:pos x="connsiteX13989" y="connsiteY13989"/>
              </a:cxn>
              <a:cxn ang="0">
                <a:pos x="connsiteX13990" y="connsiteY13990"/>
              </a:cxn>
              <a:cxn ang="0">
                <a:pos x="connsiteX13991" y="connsiteY13991"/>
              </a:cxn>
              <a:cxn ang="0">
                <a:pos x="connsiteX13992" y="connsiteY13992"/>
              </a:cxn>
              <a:cxn ang="0">
                <a:pos x="connsiteX13993" y="connsiteY13993"/>
              </a:cxn>
              <a:cxn ang="0">
                <a:pos x="connsiteX13994" y="connsiteY13994"/>
              </a:cxn>
              <a:cxn ang="0">
                <a:pos x="connsiteX13995" y="connsiteY13995"/>
              </a:cxn>
              <a:cxn ang="0">
                <a:pos x="connsiteX13996" y="connsiteY13996"/>
              </a:cxn>
              <a:cxn ang="0">
                <a:pos x="connsiteX13997" y="connsiteY13997"/>
              </a:cxn>
              <a:cxn ang="0">
                <a:pos x="connsiteX13998" y="connsiteY13998"/>
              </a:cxn>
              <a:cxn ang="0">
                <a:pos x="connsiteX13999" y="connsiteY13999"/>
              </a:cxn>
              <a:cxn ang="0">
                <a:pos x="connsiteX14000" y="connsiteY14000"/>
              </a:cxn>
              <a:cxn ang="0">
                <a:pos x="connsiteX14001" y="connsiteY14001"/>
              </a:cxn>
              <a:cxn ang="0">
                <a:pos x="connsiteX14002" y="connsiteY14002"/>
              </a:cxn>
              <a:cxn ang="0">
                <a:pos x="connsiteX14003" y="connsiteY14003"/>
              </a:cxn>
              <a:cxn ang="0">
                <a:pos x="connsiteX14004" y="connsiteY14004"/>
              </a:cxn>
              <a:cxn ang="0">
                <a:pos x="connsiteX14005" y="connsiteY14005"/>
              </a:cxn>
              <a:cxn ang="0">
                <a:pos x="connsiteX14006" y="connsiteY14006"/>
              </a:cxn>
              <a:cxn ang="0">
                <a:pos x="connsiteX14007" y="connsiteY14007"/>
              </a:cxn>
              <a:cxn ang="0">
                <a:pos x="connsiteX14008" y="connsiteY14008"/>
              </a:cxn>
              <a:cxn ang="0">
                <a:pos x="connsiteX14009" y="connsiteY14009"/>
              </a:cxn>
              <a:cxn ang="0">
                <a:pos x="connsiteX14010" y="connsiteY14010"/>
              </a:cxn>
              <a:cxn ang="0">
                <a:pos x="connsiteX14011" y="connsiteY14011"/>
              </a:cxn>
              <a:cxn ang="0">
                <a:pos x="connsiteX14012" y="connsiteY14012"/>
              </a:cxn>
              <a:cxn ang="0">
                <a:pos x="connsiteX14013" y="connsiteY14013"/>
              </a:cxn>
              <a:cxn ang="0">
                <a:pos x="connsiteX14014" y="connsiteY14014"/>
              </a:cxn>
              <a:cxn ang="0">
                <a:pos x="connsiteX14015" y="connsiteY14015"/>
              </a:cxn>
              <a:cxn ang="0">
                <a:pos x="connsiteX14016" y="connsiteY14016"/>
              </a:cxn>
              <a:cxn ang="0">
                <a:pos x="connsiteX14017" y="connsiteY14017"/>
              </a:cxn>
              <a:cxn ang="0">
                <a:pos x="connsiteX14018" y="connsiteY14018"/>
              </a:cxn>
              <a:cxn ang="0">
                <a:pos x="connsiteX14019" y="connsiteY14019"/>
              </a:cxn>
              <a:cxn ang="0">
                <a:pos x="connsiteX14020" y="connsiteY14020"/>
              </a:cxn>
              <a:cxn ang="0">
                <a:pos x="connsiteX14021" y="connsiteY14021"/>
              </a:cxn>
              <a:cxn ang="0">
                <a:pos x="connsiteX14022" y="connsiteY14022"/>
              </a:cxn>
              <a:cxn ang="0">
                <a:pos x="connsiteX14023" y="connsiteY14023"/>
              </a:cxn>
              <a:cxn ang="0">
                <a:pos x="connsiteX14024" y="connsiteY14024"/>
              </a:cxn>
              <a:cxn ang="0">
                <a:pos x="connsiteX14025" y="connsiteY14025"/>
              </a:cxn>
              <a:cxn ang="0">
                <a:pos x="connsiteX14026" y="connsiteY14026"/>
              </a:cxn>
              <a:cxn ang="0">
                <a:pos x="connsiteX14027" y="connsiteY14027"/>
              </a:cxn>
              <a:cxn ang="0">
                <a:pos x="connsiteX14028" y="connsiteY14028"/>
              </a:cxn>
              <a:cxn ang="0">
                <a:pos x="connsiteX14029" y="connsiteY14029"/>
              </a:cxn>
              <a:cxn ang="0">
                <a:pos x="connsiteX14030" y="connsiteY14030"/>
              </a:cxn>
              <a:cxn ang="0">
                <a:pos x="connsiteX14031" y="connsiteY14031"/>
              </a:cxn>
              <a:cxn ang="0">
                <a:pos x="connsiteX14032" y="connsiteY14032"/>
              </a:cxn>
              <a:cxn ang="0">
                <a:pos x="connsiteX14033" y="connsiteY14033"/>
              </a:cxn>
              <a:cxn ang="0">
                <a:pos x="connsiteX14034" y="connsiteY14034"/>
              </a:cxn>
              <a:cxn ang="0">
                <a:pos x="connsiteX14035" y="connsiteY14035"/>
              </a:cxn>
              <a:cxn ang="0">
                <a:pos x="connsiteX14036" y="connsiteY14036"/>
              </a:cxn>
              <a:cxn ang="0">
                <a:pos x="connsiteX14037" y="connsiteY14037"/>
              </a:cxn>
              <a:cxn ang="0">
                <a:pos x="connsiteX14038" y="connsiteY14038"/>
              </a:cxn>
              <a:cxn ang="0">
                <a:pos x="connsiteX14039" y="connsiteY14039"/>
              </a:cxn>
              <a:cxn ang="0">
                <a:pos x="connsiteX14040" y="connsiteY14040"/>
              </a:cxn>
              <a:cxn ang="0">
                <a:pos x="connsiteX14041" y="connsiteY14041"/>
              </a:cxn>
              <a:cxn ang="0">
                <a:pos x="connsiteX14042" y="connsiteY14042"/>
              </a:cxn>
              <a:cxn ang="0">
                <a:pos x="connsiteX14043" y="connsiteY14043"/>
              </a:cxn>
              <a:cxn ang="0">
                <a:pos x="connsiteX14044" y="connsiteY14044"/>
              </a:cxn>
              <a:cxn ang="0">
                <a:pos x="connsiteX14045" y="connsiteY14045"/>
              </a:cxn>
              <a:cxn ang="0">
                <a:pos x="connsiteX14046" y="connsiteY14046"/>
              </a:cxn>
              <a:cxn ang="0">
                <a:pos x="connsiteX14047" y="connsiteY14047"/>
              </a:cxn>
              <a:cxn ang="0">
                <a:pos x="connsiteX14048" y="connsiteY14048"/>
              </a:cxn>
              <a:cxn ang="0">
                <a:pos x="connsiteX14049" y="connsiteY14049"/>
              </a:cxn>
              <a:cxn ang="0">
                <a:pos x="connsiteX14050" y="connsiteY14050"/>
              </a:cxn>
              <a:cxn ang="0">
                <a:pos x="connsiteX14051" y="connsiteY14051"/>
              </a:cxn>
              <a:cxn ang="0">
                <a:pos x="connsiteX14052" y="connsiteY14052"/>
              </a:cxn>
              <a:cxn ang="0">
                <a:pos x="connsiteX14053" y="connsiteY14053"/>
              </a:cxn>
              <a:cxn ang="0">
                <a:pos x="connsiteX14054" y="connsiteY14054"/>
              </a:cxn>
              <a:cxn ang="0">
                <a:pos x="connsiteX14055" y="connsiteY14055"/>
              </a:cxn>
              <a:cxn ang="0">
                <a:pos x="connsiteX14056" y="connsiteY14056"/>
              </a:cxn>
              <a:cxn ang="0">
                <a:pos x="connsiteX14057" y="connsiteY14057"/>
              </a:cxn>
              <a:cxn ang="0">
                <a:pos x="connsiteX14058" y="connsiteY14058"/>
              </a:cxn>
              <a:cxn ang="0">
                <a:pos x="connsiteX14059" y="connsiteY14059"/>
              </a:cxn>
              <a:cxn ang="0">
                <a:pos x="connsiteX14060" y="connsiteY14060"/>
              </a:cxn>
              <a:cxn ang="0">
                <a:pos x="connsiteX14061" y="connsiteY14061"/>
              </a:cxn>
              <a:cxn ang="0">
                <a:pos x="connsiteX14062" y="connsiteY14062"/>
              </a:cxn>
              <a:cxn ang="0">
                <a:pos x="connsiteX14063" y="connsiteY14063"/>
              </a:cxn>
              <a:cxn ang="0">
                <a:pos x="connsiteX14064" y="connsiteY14064"/>
              </a:cxn>
              <a:cxn ang="0">
                <a:pos x="connsiteX14065" y="connsiteY14065"/>
              </a:cxn>
              <a:cxn ang="0">
                <a:pos x="connsiteX14066" y="connsiteY14066"/>
              </a:cxn>
              <a:cxn ang="0">
                <a:pos x="connsiteX14067" y="connsiteY14067"/>
              </a:cxn>
              <a:cxn ang="0">
                <a:pos x="connsiteX14068" y="connsiteY14068"/>
              </a:cxn>
              <a:cxn ang="0">
                <a:pos x="connsiteX14069" y="connsiteY14069"/>
              </a:cxn>
              <a:cxn ang="0">
                <a:pos x="connsiteX14070" y="connsiteY14070"/>
              </a:cxn>
              <a:cxn ang="0">
                <a:pos x="connsiteX14071" y="connsiteY14071"/>
              </a:cxn>
              <a:cxn ang="0">
                <a:pos x="connsiteX14072" y="connsiteY14072"/>
              </a:cxn>
              <a:cxn ang="0">
                <a:pos x="connsiteX14073" y="connsiteY14073"/>
              </a:cxn>
              <a:cxn ang="0">
                <a:pos x="connsiteX14074" y="connsiteY14074"/>
              </a:cxn>
              <a:cxn ang="0">
                <a:pos x="connsiteX14075" y="connsiteY14075"/>
              </a:cxn>
              <a:cxn ang="0">
                <a:pos x="connsiteX14076" y="connsiteY14076"/>
              </a:cxn>
              <a:cxn ang="0">
                <a:pos x="connsiteX14077" y="connsiteY14077"/>
              </a:cxn>
              <a:cxn ang="0">
                <a:pos x="connsiteX14078" y="connsiteY14078"/>
              </a:cxn>
              <a:cxn ang="0">
                <a:pos x="connsiteX14079" y="connsiteY14079"/>
              </a:cxn>
              <a:cxn ang="0">
                <a:pos x="connsiteX14080" y="connsiteY14080"/>
              </a:cxn>
              <a:cxn ang="0">
                <a:pos x="connsiteX14081" y="connsiteY14081"/>
              </a:cxn>
              <a:cxn ang="0">
                <a:pos x="connsiteX14082" y="connsiteY14082"/>
              </a:cxn>
              <a:cxn ang="0">
                <a:pos x="connsiteX14083" y="connsiteY14083"/>
              </a:cxn>
              <a:cxn ang="0">
                <a:pos x="connsiteX14084" y="connsiteY14084"/>
              </a:cxn>
              <a:cxn ang="0">
                <a:pos x="connsiteX14085" y="connsiteY14085"/>
              </a:cxn>
              <a:cxn ang="0">
                <a:pos x="connsiteX14086" y="connsiteY14086"/>
              </a:cxn>
              <a:cxn ang="0">
                <a:pos x="connsiteX14087" y="connsiteY14087"/>
              </a:cxn>
              <a:cxn ang="0">
                <a:pos x="connsiteX14088" y="connsiteY14088"/>
              </a:cxn>
              <a:cxn ang="0">
                <a:pos x="connsiteX14089" y="connsiteY14089"/>
              </a:cxn>
              <a:cxn ang="0">
                <a:pos x="connsiteX14090" y="connsiteY14090"/>
              </a:cxn>
              <a:cxn ang="0">
                <a:pos x="connsiteX14091" y="connsiteY14091"/>
              </a:cxn>
              <a:cxn ang="0">
                <a:pos x="connsiteX14092" y="connsiteY14092"/>
              </a:cxn>
              <a:cxn ang="0">
                <a:pos x="connsiteX14093" y="connsiteY14093"/>
              </a:cxn>
              <a:cxn ang="0">
                <a:pos x="connsiteX14094" y="connsiteY14094"/>
              </a:cxn>
              <a:cxn ang="0">
                <a:pos x="connsiteX14095" y="connsiteY14095"/>
              </a:cxn>
              <a:cxn ang="0">
                <a:pos x="connsiteX14096" y="connsiteY14096"/>
              </a:cxn>
              <a:cxn ang="0">
                <a:pos x="connsiteX14097" y="connsiteY14097"/>
              </a:cxn>
              <a:cxn ang="0">
                <a:pos x="connsiteX14098" y="connsiteY14098"/>
              </a:cxn>
              <a:cxn ang="0">
                <a:pos x="connsiteX14099" y="connsiteY14099"/>
              </a:cxn>
              <a:cxn ang="0">
                <a:pos x="connsiteX14100" y="connsiteY14100"/>
              </a:cxn>
              <a:cxn ang="0">
                <a:pos x="connsiteX14101" y="connsiteY14101"/>
              </a:cxn>
              <a:cxn ang="0">
                <a:pos x="connsiteX14102" y="connsiteY14102"/>
              </a:cxn>
              <a:cxn ang="0">
                <a:pos x="connsiteX14103" y="connsiteY14103"/>
              </a:cxn>
              <a:cxn ang="0">
                <a:pos x="connsiteX14104" y="connsiteY14104"/>
              </a:cxn>
              <a:cxn ang="0">
                <a:pos x="connsiteX14105" y="connsiteY14105"/>
              </a:cxn>
              <a:cxn ang="0">
                <a:pos x="connsiteX14106" y="connsiteY14106"/>
              </a:cxn>
              <a:cxn ang="0">
                <a:pos x="connsiteX14107" y="connsiteY14107"/>
              </a:cxn>
              <a:cxn ang="0">
                <a:pos x="connsiteX14108" y="connsiteY14108"/>
              </a:cxn>
              <a:cxn ang="0">
                <a:pos x="connsiteX14109" y="connsiteY14109"/>
              </a:cxn>
              <a:cxn ang="0">
                <a:pos x="connsiteX14110" y="connsiteY14110"/>
              </a:cxn>
              <a:cxn ang="0">
                <a:pos x="connsiteX14111" y="connsiteY14111"/>
              </a:cxn>
              <a:cxn ang="0">
                <a:pos x="connsiteX14112" y="connsiteY14112"/>
              </a:cxn>
              <a:cxn ang="0">
                <a:pos x="connsiteX14113" y="connsiteY14113"/>
              </a:cxn>
              <a:cxn ang="0">
                <a:pos x="connsiteX14114" y="connsiteY14114"/>
              </a:cxn>
              <a:cxn ang="0">
                <a:pos x="connsiteX14115" y="connsiteY14115"/>
              </a:cxn>
              <a:cxn ang="0">
                <a:pos x="connsiteX14116" y="connsiteY14116"/>
              </a:cxn>
              <a:cxn ang="0">
                <a:pos x="connsiteX14117" y="connsiteY14117"/>
              </a:cxn>
              <a:cxn ang="0">
                <a:pos x="connsiteX14118" y="connsiteY14118"/>
              </a:cxn>
              <a:cxn ang="0">
                <a:pos x="connsiteX14119" y="connsiteY14119"/>
              </a:cxn>
              <a:cxn ang="0">
                <a:pos x="connsiteX14120" y="connsiteY14120"/>
              </a:cxn>
              <a:cxn ang="0">
                <a:pos x="connsiteX14121" y="connsiteY14121"/>
              </a:cxn>
              <a:cxn ang="0">
                <a:pos x="connsiteX14122" y="connsiteY14122"/>
              </a:cxn>
              <a:cxn ang="0">
                <a:pos x="connsiteX14123" y="connsiteY14123"/>
              </a:cxn>
              <a:cxn ang="0">
                <a:pos x="connsiteX14124" y="connsiteY14124"/>
              </a:cxn>
              <a:cxn ang="0">
                <a:pos x="connsiteX14125" y="connsiteY14125"/>
              </a:cxn>
              <a:cxn ang="0">
                <a:pos x="connsiteX14126" y="connsiteY14126"/>
              </a:cxn>
              <a:cxn ang="0">
                <a:pos x="connsiteX14127" y="connsiteY14127"/>
              </a:cxn>
              <a:cxn ang="0">
                <a:pos x="connsiteX14128" y="connsiteY14128"/>
              </a:cxn>
              <a:cxn ang="0">
                <a:pos x="connsiteX14129" y="connsiteY14129"/>
              </a:cxn>
              <a:cxn ang="0">
                <a:pos x="connsiteX14130" y="connsiteY14130"/>
              </a:cxn>
              <a:cxn ang="0">
                <a:pos x="connsiteX14131" y="connsiteY14131"/>
              </a:cxn>
              <a:cxn ang="0">
                <a:pos x="connsiteX14132" y="connsiteY14132"/>
              </a:cxn>
              <a:cxn ang="0">
                <a:pos x="connsiteX14133" y="connsiteY14133"/>
              </a:cxn>
              <a:cxn ang="0">
                <a:pos x="connsiteX14134" y="connsiteY14134"/>
              </a:cxn>
              <a:cxn ang="0">
                <a:pos x="connsiteX14135" y="connsiteY14135"/>
              </a:cxn>
              <a:cxn ang="0">
                <a:pos x="connsiteX14136" y="connsiteY14136"/>
              </a:cxn>
              <a:cxn ang="0">
                <a:pos x="connsiteX14137" y="connsiteY14137"/>
              </a:cxn>
              <a:cxn ang="0">
                <a:pos x="connsiteX14138" y="connsiteY14138"/>
              </a:cxn>
              <a:cxn ang="0">
                <a:pos x="connsiteX14139" y="connsiteY14139"/>
              </a:cxn>
              <a:cxn ang="0">
                <a:pos x="connsiteX14140" y="connsiteY14140"/>
              </a:cxn>
              <a:cxn ang="0">
                <a:pos x="connsiteX14141" y="connsiteY14141"/>
              </a:cxn>
              <a:cxn ang="0">
                <a:pos x="connsiteX14142" y="connsiteY14142"/>
              </a:cxn>
              <a:cxn ang="0">
                <a:pos x="connsiteX14143" y="connsiteY14143"/>
              </a:cxn>
              <a:cxn ang="0">
                <a:pos x="connsiteX14144" y="connsiteY14144"/>
              </a:cxn>
              <a:cxn ang="0">
                <a:pos x="connsiteX14145" y="connsiteY14145"/>
              </a:cxn>
              <a:cxn ang="0">
                <a:pos x="connsiteX14146" y="connsiteY14146"/>
              </a:cxn>
              <a:cxn ang="0">
                <a:pos x="connsiteX14147" y="connsiteY14147"/>
              </a:cxn>
              <a:cxn ang="0">
                <a:pos x="connsiteX14148" y="connsiteY14148"/>
              </a:cxn>
              <a:cxn ang="0">
                <a:pos x="connsiteX14149" y="connsiteY14149"/>
              </a:cxn>
              <a:cxn ang="0">
                <a:pos x="connsiteX14150" y="connsiteY14150"/>
              </a:cxn>
              <a:cxn ang="0">
                <a:pos x="connsiteX14151" y="connsiteY14151"/>
              </a:cxn>
              <a:cxn ang="0">
                <a:pos x="connsiteX14152" y="connsiteY14152"/>
              </a:cxn>
              <a:cxn ang="0">
                <a:pos x="connsiteX14153" y="connsiteY14153"/>
              </a:cxn>
              <a:cxn ang="0">
                <a:pos x="connsiteX14154" y="connsiteY14154"/>
              </a:cxn>
              <a:cxn ang="0">
                <a:pos x="connsiteX14155" y="connsiteY14155"/>
              </a:cxn>
              <a:cxn ang="0">
                <a:pos x="connsiteX14156" y="connsiteY14156"/>
              </a:cxn>
              <a:cxn ang="0">
                <a:pos x="connsiteX14157" y="connsiteY14157"/>
              </a:cxn>
              <a:cxn ang="0">
                <a:pos x="connsiteX14158" y="connsiteY14158"/>
              </a:cxn>
              <a:cxn ang="0">
                <a:pos x="connsiteX14159" y="connsiteY14159"/>
              </a:cxn>
              <a:cxn ang="0">
                <a:pos x="connsiteX14160" y="connsiteY14160"/>
              </a:cxn>
              <a:cxn ang="0">
                <a:pos x="connsiteX14161" y="connsiteY14161"/>
              </a:cxn>
              <a:cxn ang="0">
                <a:pos x="connsiteX14162" y="connsiteY14162"/>
              </a:cxn>
              <a:cxn ang="0">
                <a:pos x="connsiteX14163" y="connsiteY14163"/>
              </a:cxn>
              <a:cxn ang="0">
                <a:pos x="connsiteX14164" y="connsiteY14164"/>
              </a:cxn>
              <a:cxn ang="0">
                <a:pos x="connsiteX14165" y="connsiteY14165"/>
              </a:cxn>
              <a:cxn ang="0">
                <a:pos x="connsiteX14166" y="connsiteY14166"/>
              </a:cxn>
              <a:cxn ang="0">
                <a:pos x="connsiteX14167" y="connsiteY14167"/>
              </a:cxn>
              <a:cxn ang="0">
                <a:pos x="connsiteX14168" y="connsiteY14168"/>
              </a:cxn>
              <a:cxn ang="0">
                <a:pos x="connsiteX14169" y="connsiteY14169"/>
              </a:cxn>
              <a:cxn ang="0">
                <a:pos x="connsiteX14170" y="connsiteY14170"/>
              </a:cxn>
              <a:cxn ang="0">
                <a:pos x="connsiteX14171" y="connsiteY14171"/>
              </a:cxn>
              <a:cxn ang="0">
                <a:pos x="connsiteX14172" y="connsiteY14172"/>
              </a:cxn>
              <a:cxn ang="0">
                <a:pos x="connsiteX14173" y="connsiteY14173"/>
              </a:cxn>
              <a:cxn ang="0">
                <a:pos x="connsiteX14174" y="connsiteY14174"/>
              </a:cxn>
              <a:cxn ang="0">
                <a:pos x="connsiteX14175" y="connsiteY14175"/>
              </a:cxn>
              <a:cxn ang="0">
                <a:pos x="connsiteX14176" y="connsiteY14176"/>
              </a:cxn>
              <a:cxn ang="0">
                <a:pos x="connsiteX14177" y="connsiteY14177"/>
              </a:cxn>
              <a:cxn ang="0">
                <a:pos x="connsiteX14178" y="connsiteY14178"/>
              </a:cxn>
              <a:cxn ang="0">
                <a:pos x="connsiteX14179" y="connsiteY14179"/>
              </a:cxn>
              <a:cxn ang="0">
                <a:pos x="connsiteX14180" y="connsiteY14180"/>
              </a:cxn>
              <a:cxn ang="0">
                <a:pos x="connsiteX14181" y="connsiteY14181"/>
              </a:cxn>
              <a:cxn ang="0">
                <a:pos x="connsiteX14182" y="connsiteY14182"/>
              </a:cxn>
              <a:cxn ang="0">
                <a:pos x="connsiteX14183" y="connsiteY14183"/>
              </a:cxn>
              <a:cxn ang="0">
                <a:pos x="connsiteX14184" y="connsiteY14184"/>
              </a:cxn>
              <a:cxn ang="0">
                <a:pos x="connsiteX14185" y="connsiteY14185"/>
              </a:cxn>
              <a:cxn ang="0">
                <a:pos x="connsiteX14186" y="connsiteY14186"/>
              </a:cxn>
              <a:cxn ang="0">
                <a:pos x="connsiteX14187" y="connsiteY14187"/>
              </a:cxn>
              <a:cxn ang="0">
                <a:pos x="connsiteX14188" y="connsiteY14188"/>
              </a:cxn>
              <a:cxn ang="0">
                <a:pos x="connsiteX14189" y="connsiteY14189"/>
              </a:cxn>
              <a:cxn ang="0">
                <a:pos x="connsiteX14190" y="connsiteY14190"/>
              </a:cxn>
              <a:cxn ang="0">
                <a:pos x="connsiteX14191" y="connsiteY14191"/>
              </a:cxn>
              <a:cxn ang="0">
                <a:pos x="connsiteX14192" y="connsiteY14192"/>
              </a:cxn>
              <a:cxn ang="0">
                <a:pos x="connsiteX14193" y="connsiteY14193"/>
              </a:cxn>
              <a:cxn ang="0">
                <a:pos x="connsiteX14194" y="connsiteY14194"/>
              </a:cxn>
              <a:cxn ang="0">
                <a:pos x="connsiteX14195" y="connsiteY14195"/>
              </a:cxn>
              <a:cxn ang="0">
                <a:pos x="connsiteX14196" y="connsiteY14196"/>
              </a:cxn>
              <a:cxn ang="0">
                <a:pos x="connsiteX14197" y="connsiteY14197"/>
              </a:cxn>
              <a:cxn ang="0">
                <a:pos x="connsiteX14198" y="connsiteY14198"/>
              </a:cxn>
              <a:cxn ang="0">
                <a:pos x="connsiteX14199" y="connsiteY14199"/>
              </a:cxn>
              <a:cxn ang="0">
                <a:pos x="connsiteX14200" y="connsiteY14200"/>
              </a:cxn>
              <a:cxn ang="0">
                <a:pos x="connsiteX14201" y="connsiteY14201"/>
              </a:cxn>
              <a:cxn ang="0">
                <a:pos x="connsiteX14202" y="connsiteY14202"/>
              </a:cxn>
              <a:cxn ang="0">
                <a:pos x="connsiteX14203" y="connsiteY14203"/>
              </a:cxn>
              <a:cxn ang="0">
                <a:pos x="connsiteX14204" y="connsiteY14204"/>
              </a:cxn>
              <a:cxn ang="0">
                <a:pos x="connsiteX14205" y="connsiteY14205"/>
              </a:cxn>
              <a:cxn ang="0">
                <a:pos x="connsiteX14206" y="connsiteY14206"/>
              </a:cxn>
              <a:cxn ang="0">
                <a:pos x="connsiteX14207" y="connsiteY14207"/>
              </a:cxn>
              <a:cxn ang="0">
                <a:pos x="connsiteX14208" y="connsiteY14208"/>
              </a:cxn>
              <a:cxn ang="0">
                <a:pos x="connsiteX14209" y="connsiteY14209"/>
              </a:cxn>
              <a:cxn ang="0">
                <a:pos x="connsiteX14210" y="connsiteY14210"/>
              </a:cxn>
              <a:cxn ang="0">
                <a:pos x="connsiteX14211" y="connsiteY14211"/>
              </a:cxn>
              <a:cxn ang="0">
                <a:pos x="connsiteX14212" y="connsiteY14212"/>
              </a:cxn>
              <a:cxn ang="0">
                <a:pos x="connsiteX14213" y="connsiteY14213"/>
              </a:cxn>
              <a:cxn ang="0">
                <a:pos x="connsiteX14214" y="connsiteY14214"/>
              </a:cxn>
              <a:cxn ang="0">
                <a:pos x="connsiteX14215" y="connsiteY14215"/>
              </a:cxn>
              <a:cxn ang="0">
                <a:pos x="connsiteX14216" y="connsiteY14216"/>
              </a:cxn>
              <a:cxn ang="0">
                <a:pos x="connsiteX14217" y="connsiteY14217"/>
              </a:cxn>
              <a:cxn ang="0">
                <a:pos x="connsiteX14218" y="connsiteY14218"/>
              </a:cxn>
              <a:cxn ang="0">
                <a:pos x="connsiteX14219" y="connsiteY14219"/>
              </a:cxn>
              <a:cxn ang="0">
                <a:pos x="connsiteX14220" y="connsiteY14220"/>
              </a:cxn>
              <a:cxn ang="0">
                <a:pos x="connsiteX14221" y="connsiteY14221"/>
              </a:cxn>
              <a:cxn ang="0">
                <a:pos x="connsiteX14222" y="connsiteY14222"/>
              </a:cxn>
              <a:cxn ang="0">
                <a:pos x="connsiteX14223" y="connsiteY14223"/>
              </a:cxn>
              <a:cxn ang="0">
                <a:pos x="connsiteX14224" y="connsiteY14224"/>
              </a:cxn>
              <a:cxn ang="0">
                <a:pos x="connsiteX14225" y="connsiteY14225"/>
              </a:cxn>
              <a:cxn ang="0">
                <a:pos x="connsiteX14226" y="connsiteY14226"/>
              </a:cxn>
              <a:cxn ang="0">
                <a:pos x="connsiteX14227" y="connsiteY14227"/>
              </a:cxn>
              <a:cxn ang="0">
                <a:pos x="connsiteX14228" y="connsiteY14228"/>
              </a:cxn>
              <a:cxn ang="0">
                <a:pos x="connsiteX14229" y="connsiteY14229"/>
              </a:cxn>
              <a:cxn ang="0">
                <a:pos x="connsiteX14230" y="connsiteY14230"/>
              </a:cxn>
              <a:cxn ang="0">
                <a:pos x="connsiteX14231" y="connsiteY14231"/>
              </a:cxn>
              <a:cxn ang="0">
                <a:pos x="connsiteX14232" y="connsiteY14232"/>
              </a:cxn>
              <a:cxn ang="0">
                <a:pos x="connsiteX14233" y="connsiteY14233"/>
              </a:cxn>
              <a:cxn ang="0">
                <a:pos x="connsiteX14234" y="connsiteY14234"/>
              </a:cxn>
              <a:cxn ang="0">
                <a:pos x="connsiteX14235" y="connsiteY14235"/>
              </a:cxn>
              <a:cxn ang="0">
                <a:pos x="connsiteX14236" y="connsiteY14236"/>
              </a:cxn>
              <a:cxn ang="0">
                <a:pos x="connsiteX14237" y="connsiteY14237"/>
              </a:cxn>
              <a:cxn ang="0">
                <a:pos x="connsiteX14238" y="connsiteY14238"/>
              </a:cxn>
              <a:cxn ang="0">
                <a:pos x="connsiteX14239" y="connsiteY14239"/>
              </a:cxn>
              <a:cxn ang="0">
                <a:pos x="connsiteX14240" y="connsiteY14240"/>
              </a:cxn>
              <a:cxn ang="0">
                <a:pos x="connsiteX14241" y="connsiteY14241"/>
              </a:cxn>
              <a:cxn ang="0">
                <a:pos x="connsiteX14242" y="connsiteY14242"/>
              </a:cxn>
              <a:cxn ang="0">
                <a:pos x="connsiteX14243" y="connsiteY14243"/>
              </a:cxn>
              <a:cxn ang="0">
                <a:pos x="connsiteX14244" y="connsiteY14244"/>
              </a:cxn>
              <a:cxn ang="0">
                <a:pos x="connsiteX14245" y="connsiteY14245"/>
              </a:cxn>
              <a:cxn ang="0">
                <a:pos x="connsiteX14246" y="connsiteY14246"/>
              </a:cxn>
              <a:cxn ang="0">
                <a:pos x="connsiteX14247" y="connsiteY14247"/>
              </a:cxn>
              <a:cxn ang="0">
                <a:pos x="connsiteX14248" y="connsiteY14248"/>
              </a:cxn>
              <a:cxn ang="0">
                <a:pos x="connsiteX14249" y="connsiteY14249"/>
              </a:cxn>
              <a:cxn ang="0">
                <a:pos x="connsiteX14250" y="connsiteY14250"/>
              </a:cxn>
              <a:cxn ang="0">
                <a:pos x="connsiteX14251" y="connsiteY14251"/>
              </a:cxn>
              <a:cxn ang="0">
                <a:pos x="connsiteX14252" y="connsiteY14252"/>
              </a:cxn>
              <a:cxn ang="0">
                <a:pos x="connsiteX14253" y="connsiteY14253"/>
              </a:cxn>
              <a:cxn ang="0">
                <a:pos x="connsiteX14254" y="connsiteY14254"/>
              </a:cxn>
              <a:cxn ang="0">
                <a:pos x="connsiteX14255" y="connsiteY14255"/>
              </a:cxn>
              <a:cxn ang="0">
                <a:pos x="connsiteX14256" y="connsiteY14256"/>
              </a:cxn>
              <a:cxn ang="0">
                <a:pos x="connsiteX14257" y="connsiteY14257"/>
              </a:cxn>
              <a:cxn ang="0">
                <a:pos x="connsiteX14258" y="connsiteY14258"/>
              </a:cxn>
              <a:cxn ang="0">
                <a:pos x="connsiteX14259" y="connsiteY14259"/>
              </a:cxn>
              <a:cxn ang="0">
                <a:pos x="connsiteX14260" y="connsiteY14260"/>
              </a:cxn>
              <a:cxn ang="0">
                <a:pos x="connsiteX14261" y="connsiteY14261"/>
              </a:cxn>
              <a:cxn ang="0">
                <a:pos x="connsiteX14262" y="connsiteY14262"/>
              </a:cxn>
              <a:cxn ang="0">
                <a:pos x="connsiteX14263" y="connsiteY14263"/>
              </a:cxn>
              <a:cxn ang="0">
                <a:pos x="connsiteX14264" y="connsiteY14264"/>
              </a:cxn>
              <a:cxn ang="0">
                <a:pos x="connsiteX14265" y="connsiteY14265"/>
              </a:cxn>
              <a:cxn ang="0">
                <a:pos x="connsiteX14266" y="connsiteY14266"/>
              </a:cxn>
              <a:cxn ang="0">
                <a:pos x="connsiteX14267" y="connsiteY14267"/>
              </a:cxn>
              <a:cxn ang="0">
                <a:pos x="connsiteX14268" y="connsiteY14268"/>
              </a:cxn>
              <a:cxn ang="0">
                <a:pos x="connsiteX14269" y="connsiteY14269"/>
              </a:cxn>
              <a:cxn ang="0">
                <a:pos x="connsiteX14270" y="connsiteY14270"/>
              </a:cxn>
              <a:cxn ang="0">
                <a:pos x="connsiteX14271" y="connsiteY14271"/>
              </a:cxn>
              <a:cxn ang="0">
                <a:pos x="connsiteX14272" y="connsiteY14272"/>
              </a:cxn>
              <a:cxn ang="0">
                <a:pos x="connsiteX14273" y="connsiteY14273"/>
              </a:cxn>
              <a:cxn ang="0">
                <a:pos x="connsiteX14274" y="connsiteY14274"/>
              </a:cxn>
              <a:cxn ang="0">
                <a:pos x="connsiteX14275" y="connsiteY14275"/>
              </a:cxn>
              <a:cxn ang="0">
                <a:pos x="connsiteX14276" y="connsiteY14276"/>
              </a:cxn>
              <a:cxn ang="0">
                <a:pos x="connsiteX14277" y="connsiteY14277"/>
              </a:cxn>
              <a:cxn ang="0">
                <a:pos x="connsiteX14278" y="connsiteY14278"/>
              </a:cxn>
              <a:cxn ang="0">
                <a:pos x="connsiteX14279" y="connsiteY14279"/>
              </a:cxn>
              <a:cxn ang="0">
                <a:pos x="connsiteX14280" y="connsiteY14280"/>
              </a:cxn>
              <a:cxn ang="0">
                <a:pos x="connsiteX14281" y="connsiteY14281"/>
              </a:cxn>
              <a:cxn ang="0">
                <a:pos x="connsiteX14282" y="connsiteY14282"/>
              </a:cxn>
              <a:cxn ang="0">
                <a:pos x="connsiteX14283" y="connsiteY14283"/>
              </a:cxn>
              <a:cxn ang="0">
                <a:pos x="connsiteX14284" y="connsiteY14284"/>
              </a:cxn>
              <a:cxn ang="0">
                <a:pos x="connsiteX14285" y="connsiteY14285"/>
              </a:cxn>
              <a:cxn ang="0">
                <a:pos x="connsiteX14286" y="connsiteY14286"/>
              </a:cxn>
              <a:cxn ang="0">
                <a:pos x="connsiteX14287" y="connsiteY14287"/>
              </a:cxn>
              <a:cxn ang="0">
                <a:pos x="connsiteX14288" y="connsiteY14288"/>
              </a:cxn>
              <a:cxn ang="0">
                <a:pos x="connsiteX14289" y="connsiteY14289"/>
              </a:cxn>
              <a:cxn ang="0">
                <a:pos x="connsiteX14290" y="connsiteY14290"/>
              </a:cxn>
              <a:cxn ang="0">
                <a:pos x="connsiteX14291" y="connsiteY14291"/>
              </a:cxn>
              <a:cxn ang="0">
                <a:pos x="connsiteX14292" y="connsiteY14292"/>
              </a:cxn>
              <a:cxn ang="0">
                <a:pos x="connsiteX14293" y="connsiteY14293"/>
              </a:cxn>
              <a:cxn ang="0">
                <a:pos x="connsiteX14294" y="connsiteY14294"/>
              </a:cxn>
              <a:cxn ang="0">
                <a:pos x="connsiteX14295" y="connsiteY14295"/>
              </a:cxn>
              <a:cxn ang="0">
                <a:pos x="connsiteX14296" y="connsiteY14296"/>
              </a:cxn>
              <a:cxn ang="0">
                <a:pos x="connsiteX14297" y="connsiteY14297"/>
              </a:cxn>
              <a:cxn ang="0">
                <a:pos x="connsiteX14298" y="connsiteY14298"/>
              </a:cxn>
              <a:cxn ang="0">
                <a:pos x="connsiteX14299" y="connsiteY14299"/>
              </a:cxn>
              <a:cxn ang="0">
                <a:pos x="connsiteX14300" y="connsiteY14300"/>
              </a:cxn>
              <a:cxn ang="0">
                <a:pos x="connsiteX14301" y="connsiteY14301"/>
              </a:cxn>
              <a:cxn ang="0">
                <a:pos x="connsiteX14302" y="connsiteY14302"/>
              </a:cxn>
              <a:cxn ang="0">
                <a:pos x="connsiteX14303" y="connsiteY14303"/>
              </a:cxn>
              <a:cxn ang="0">
                <a:pos x="connsiteX14304" y="connsiteY14304"/>
              </a:cxn>
              <a:cxn ang="0">
                <a:pos x="connsiteX14305" y="connsiteY14305"/>
              </a:cxn>
              <a:cxn ang="0">
                <a:pos x="connsiteX14306" y="connsiteY14306"/>
              </a:cxn>
              <a:cxn ang="0">
                <a:pos x="connsiteX14307" y="connsiteY14307"/>
              </a:cxn>
              <a:cxn ang="0">
                <a:pos x="connsiteX14308" y="connsiteY14308"/>
              </a:cxn>
              <a:cxn ang="0">
                <a:pos x="connsiteX14309" y="connsiteY14309"/>
              </a:cxn>
              <a:cxn ang="0">
                <a:pos x="connsiteX14310" y="connsiteY14310"/>
              </a:cxn>
              <a:cxn ang="0">
                <a:pos x="connsiteX14311" y="connsiteY14311"/>
              </a:cxn>
              <a:cxn ang="0">
                <a:pos x="connsiteX14312" y="connsiteY14312"/>
              </a:cxn>
              <a:cxn ang="0">
                <a:pos x="connsiteX14313" y="connsiteY14313"/>
              </a:cxn>
              <a:cxn ang="0">
                <a:pos x="connsiteX14314" y="connsiteY14314"/>
              </a:cxn>
              <a:cxn ang="0">
                <a:pos x="connsiteX14315" y="connsiteY14315"/>
              </a:cxn>
              <a:cxn ang="0">
                <a:pos x="connsiteX14316" y="connsiteY14316"/>
              </a:cxn>
              <a:cxn ang="0">
                <a:pos x="connsiteX14317" y="connsiteY14317"/>
              </a:cxn>
              <a:cxn ang="0">
                <a:pos x="connsiteX14318" y="connsiteY14318"/>
              </a:cxn>
              <a:cxn ang="0">
                <a:pos x="connsiteX14319" y="connsiteY14319"/>
              </a:cxn>
              <a:cxn ang="0">
                <a:pos x="connsiteX14320" y="connsiteY14320"/>
              </a:cxn>
              <a:cxn ang="0">
                <a:pos x="connsiteX14321" y="connsiteY14321"/>
              </a:cxn>
              <a:cxn ang="0">
                <a:pos x="connsiteX14322" y="connsiteY14322"/>
              </a:cxn>
              <a:cxn ang="0">
                <a:pos x="connsiteX14323" y="connsiteY14323"/>
              </a:cxn>
              <a:cxn ang="0">
                <a:pos x="connsiteX14324" y="connsiteY14324"/>
              </a:cxn>
              <a:cxn ang="0">
                <a:pos x="connsiteX14325" y="connsiteY14325"/>
              </a:cxn>
              <a:cxn ang="0">
                <a:pos x="connsiteX14326" y="connsiteY14326"/>
              </a:cxn>
              <a:cxn ang="0">
                <a:pos x="connsiteX14327" y="connsiteY14327"/>
              </a:cxn>
              <a:cxn ang="0">
                <a:pos x="connsiteX14328" y="connsiteY14328"/>
              </a:cxn>
              <a:cxn ang="0">
                <a:pos x="connsiteX14329" y="connsiteY14329"/>
              </a:cxn>
              <a:cxn ang="0">
                <a:pos x="connsiteX14330" y="connsiteY14330"/>
              </a:cxn>
              <a:cxn ang="0">
                <a:pos x="connsiteX14331" y="connsiteY14331"/>
              </a:cxn>
              <a:cxn ang="0">
                <a:pos x="connsiteX14332" y="connsiteY14332"/>
              </a:cxn>
              <a:cxn ang="0">
                <a:pos x="connsiteX14333" y="connsiteY14333"/>
              </a:cxn>
              <a:cxn ang="0">
                <a:pos x="connsiteX14334" y="connsiteY14334"/>
              </a:cxn>
              <a:cxn ang="0">
                <a:pos x="connsiteX14335" y="connsiteY14335"/>
              </a:cxn>
              <a:cxn ang="0">
                <a:pos x="connsiteX14336" y="connsiteY14336"/>
              </a:cxn>
              <a:cxn ang="0">
                <a:pos x="connsiteX14337" y="connsiteY14337"/>
              </a:cxn>
              <a:cxn ang="0">
                <a:pos x="connsiteX14338" y="connsiteY14338"/>
              </a:cxn>
              <a:cxn ang="0">
                <a:pos x="connsiteX14339" y="connsiteY14339"/>
              </a:cxn>
              <a:cxn ang="0">
                <a:pos x="connsiteX14340" y="connsiteY14340"/>
              </a:cxn>
              <a:cxn ang="0">
                <a:pos x="connsiteX14341" y="connsiteY14341"/>
              </a:cxn>
              <a:cxn ang="0">
                <a:pos x="connsiteX14342" y="connsiteY14342"/>
              </a:cxn>
              <a:cxn ang="0">
                <a:pos x="connsiteX14343" y="connsiteY14343"/>
              </a:cxn>
              <a:cxn ang="0">
                <a:pos x="connsiteX14344" y="connsiteY14344"/>
              </a:cxn>
              <a:cxn ang="0">
                <a:pos x="connsiteX14345" y="connsiteY14345"/>
              </a:cxn>
              <a:cxn ang="0">
                <a:pos x="connsiteX14346" y="connsiteY14346"/>
              </a:cxn>
              <a:cxn ang="0">
                <a:pos x="connsiteX14347" y="connsiteY14347"/>
              </a:cxn>
              <a:cxn ang="0">
                <a:pos x="connsiteX14348" y="connsiteY14348"/>
              </a:cxn>
              <a:cxn ang="0">
                <a:pos x="connsiteX14349" y="connsiteY14349"/>
              </a:cxn>
              <a:cxn ang="0">
                <a:pos x="connsiteX14350" y="connsiteY14350"/>
              </a:cxn>
              <a:cxn ang="0">
                <a:pos x="connsiteX14351" y="connsiteY14351"/>
              </a:cxn>
              <a:cxn ang="0">
                <a:pos x="connsiteX14352" y="connsiteY14352"/>
              </a:cxn>
              <a:cxn ang="0">
                <a:pos x="connsiteX14353" y="connsiteY14353"/>
              </a:cxn>
              <a:cxn ang="0">
                <a:pos x="connsiteX14354" y="connsiteY14354"/>
              </a:cxn>
              <a:cxn ang="0">
                <a:pos x="connsiteX14355" y="connsiteY14355"/>
              </a:cxn>
              <a:cxn ang="0">
                <a:pos x="connsiteX14356" y="connsiteY14356"/>
              </a:cxn>
              <a:cxn ang="0">
                <a:pos x="connsiteX14357" y="connsiteY14357"/>
              </a:cxn>
              <a:cxn ang="0">
                <a:pos x="connsiteX14358" y="connsiteY14358"/>
              </a:cxn>
              <a:cxn ang="0">
                <a:pos x="connsiteX14359" y="connsiteY14359"/>
              </a:cxn>
              <a:cxn ang="0">
                <a:pos x="connsiteX14360" y="connsiteY14360"/>
              </a:cxn>
              <a:cxn ang="0">
                <a:pos x="connsiteX14361" y="connsiteY14361"/>
              </a:cxn>
              <a:cxn ang="0">
                <a:pos x="connsiteX14362" y="connsiteY14362"/>
              </a:cxn>
              <a:cxn ang="0">
                <a:pos x="connsiteX14363" y="connsiteY14363"/>
              </a:cxn>
              <a:cxn ang="0">
                <a:pos x="connsiteX14364" y="connsiteY14364"/>
              </a:cxn>
              <a:cxn ang="0">
                <a:pos x="connsiteX14365" y="connsiteY14365"/>
              </a:cxn>
              <a:cxn ang="0">
                <a:pos x="connsiteX14366" y="connsiteY14366"/>
              </a:cxn>
              <a:cxn ang="0">
                <a:pos x="connsiteX14367" y="connsiteY14367"/>
              </a:cxn>
              <a:cxn ang="0">
                <a:pos x="connsiteX14368" y="connsiteY14368"/>
              </a:cxn>
              <a:cxn ang="0">
                <a:pos x="connsiteX14369" y="connsiteY14369"/>
              </a:cxn>
              <a:cxn ang="0">
                <a:pos x="connsiteX14370" y="connsiteY14370"/>
              </a:cxn>
              <a:cxn ang="0">
                <a:pos x="connsiteX14371" y="connsiteY14371"/>
              </a:cxn>
              <a:cxn ang="0">
                <a:pos x="connsiteX14372" y="connsiteY14372"/>
              </a:cxn>
              <a:cxn ang="0">
                <a:pos x="connsiteX14373" y="connsiteY14373"/>
              </a:cxn>
              <a:cxn ang="0">
                <a:pos x="connsiteX14374" y="connsiteY14374"/>
              </a:cxn>
              <a:cxn ang="0">
                <a:pos x="connsiteX14375" y="connsiteY14375"/>
              </a:cxn>
              <a:cxn ang="0">
                <a:pos x="connsiteX14376" y="connsiteY14376"/>
              </a:cxn>
              <a:cxn ang="0">
                <a:pos x="connsiteX14377" y="connsiteY14377"/>
              </a:cxn>
              <a:cxn ang="0">
                <a:pos x="connsiteX14378" y="connsiteY14378"/>
              </a:cxn>
              <a:cxn ang="0">
                <a:pos x="connsiteX14379" y="connsiteY14379"/>
              </a:cxn>
              <a:cxn ang="0">
                <a:pos x="connsiteX14380" y="connsiteY14380"/>
              </a:cxn>
              <a:cxn ang="0">
                <a:pos x="connsiteX14381" y="connsiteY14381"/>
              </a:cxn>
              <a:cxn ang="0">
                <a:pos x="connsiteX14382" y="connsiteY14382"/>
              </a:cxn>
              <a:cxn ang="0">
                <a:pos x="connsiteX14383" y="connsiteY14383"/>
              </a:cxn>
              <a:cxn ang="0">
                <a:pos x="connsiteX14384" y="connsiteY14384"/>
              </a:cxn>
              <a:cxn ang="0">
                <a:pos x="connsiteX14385" y="connsiteY14385"/>
              </a:cxn>
              <a:cxn ang="0">
                <a:pos x="connsiteX14386" y="connsiteY14386"/>
              </a:cxn>
              <a:cxn ang="0">
                <a:pos x="connsiteX14387" y="connsiteY14387"/>
              </a:cxn>
              <a:cxn ang="0">
                <a:pos x="connsiteX14388" y="connsiteY14388"/>
              </a:cxn>
              <a:cxn ang="0">
                <a:pos x="connsiteX14389" y="connsiteY14389"/>
              </a:cxn>
              <a:cxn ang="0">
                <a:pos x="connsiteX14390" y="connsiteY14390"/>
              </a:cxn>
              <a:cxn ang="0">
                <a:pos x="connsiteX14391" y="connsiteY14391"/>
              </a:cxn>
              <a:cxn ang="0">
                <a:pos x="connsiteX14392" y="connsiteY14392"/>
              </a:cxn>
              <a:cxn ang="0">
                <a:pos x="connsiteX14393" y="connsiteY14393"/>
              </a:cxn>
              <a:cxn ang="0">
                <a:pos x="connsiteX14394" y="connsiteY14394"/>
              </a:cxn>
              <a:cxn ang="0">
                <a:pos x="connsiteX14395" y="connsiteY14395"/>
              </a:cxn>
              <a:cxn ang="0">
                <a:pos x="connsiteX14396" y="connsiteY14396"/>
              </a:cxn>
              <a:cxn ang="0">
                <a:pos x="connsiteX14397" y="connsiteY14397"/>
              </a:cxn>
              <a:cxn ang="0">
                <a:pos x="connsiteX14398" y="connsiteY14398"/>
              </a:cxn>
              <a:cxn ang="0">
                <a:pos x="connsiteX14399" y="connsiteY14399"/>
              </a:cxn>
              <a:cxn ang="0">
                <a:pos x="connsiteX14400" y="connsiteY14400"/>
              </a:cxn>
              <a:cxn ang="0">
                <a:pos x="connsiteX14401" y="connsiteY14401"/>
              </a:cxn>
              <a:cxn ang="0">
                <a:pos x="connsiteX14402" y="connsiteY14402"/>
              </a:cxn>
              <a:cxn ang="0">
                <a:pos x="connsiteX14403" y="connsiteY14403"/>
              </a:cxn>
              <a:cxn ang="0">
                <a:pos x="connsiteX14404" y="connsiteY14404"/>
              </a:cxn>
              <a:cxn ang="0">
                <a:pos x="connsiteX14405" y="connsiteY14405"/>
              </a:cxn>
              <a:cxn ang="0">
                <a:pos x="connsiteX14406" y="connsiteY14406"/>
              </a:cxn>
              <a:cxn ang="0">
                <a:pos x="connsiteX14407" y="connsiteY14407"/>
              </a:cxn>
              <a:cxn ang="0">
                <a:pos x="connsiteX14408" y="connsiteY14408"/>
              </a:cxn>
              <a:cxn ang="0">
                <a:pos x="connsiteX14409" y="connsiteY14409"/>
              </a:cxn>
              <a:cxn ang="0">
                <a:pos x="connsiteX14410" y="connsiteY14410"/>
              </a:cxn>
              <a:cxn ang="0">
                <a:pos x="connsiteX14411" y="connsiteY14411"/>
              </a:cxn>
              <a:cxn ang="0">
                <a:pos x="connsiteX14412" y="connsiteY14412"/>
              </a:cxn>
              <a:cxn ang="0">
                <a:pos x="connsiteX14413" y="connsiteY14413"/>
              </a:cxn>
              <a:cxn ang="0">
                <a:pos x="connsiteX14414" y="connsiteY14414"/>
              </a:cxn>
              <a:cxn ang="0">
                <a:pos x="connsiteX14415" y="connsiteY14415"/>
              </a:cxn>
              <a:cxn ang="0">
                <a:pos x="connsiteX14416" y="connsiteY14416"/>
              </a:cxn>
              <a:cxn ang="0">
                <a:pos x="connsiteX14417" y="connsiteY14417"/>
              </a:cxn>
              <a:cxn ang="0">
                <a:pos x="connsiteX14418" y="connsiteY14418"/>
              </a:cxn>
              <a:cxn ang="0">
                <a:pos x="connsiteX14419" y="connsiteY14419"/>
              </a:cxn>
              <a:cxn ang="0">
                <a:pos x="connsiteX14420" y="connsiteY14420"/>
              </a:cxn>
              <a:cxn ang="0">
                <a:pos x="connsiteX14421" y="connsiteY14421"/>
              </a:cxn>
              <a:cxn ang="0">
                <a:pos x="connsiteX14422" y="connsiteY14422"/>
              </a:cxn>
              <a:cxn ang="0">
                <a:pos x="connsiteX14423" y="connsiteY14423"/>
              </a:cxn>
              <a:cxn ang="0">
                <a:pos x="connsiteX14424" y="connsiteY14424"/>
              </a:cxn>
              <a:cxn ang="0">
                <a:pos x="connsiteX14425" y="connsiteY14425"/>
              </a:cxn>
              <a:cxn ang="0">
                <a:pos x="connsiteX14426" y="connsiteY14426"/>
              </a:cxn>
              <a:cxn ang="0">
                <a:pos x="connsiteX14427" y="connsiteY14427"/>
              </a:cxn>
              <a:cxn ang="0">
                <a:pos x="connsiteX14428" y="connsiteY14428"/>
              </a:cxn>
              <a:cxn ang="0">
                <a:pos x="connsiteX14429" y="connsiteY14429"/>
              </a:cxn>
              <a:cxn ang="0">
                <a:pos x="connsiteX14430" y="connsiteY14430"/>
              </a:cxn>
              <a:cxn ang="0">
                <a:pos x="connsiteX14431" y="connsiteY14431"/>
              </a:cxn>
              <a:cxn ang="0">
                <a:pos x="connsiteX14432" y="connsiteY14432"/>
              </a:cxn>
              <a:cxn ang="0">
                <a:pos x="connsiteX14433" y="connsiteY14433"/>
              </a:cxn>
              <a:cxn ang="0">
                <a:pos x="connsiteX14434" y="connsiteY14434"/>
              </a:cxn>
              <a:cxn ang="0">
                <a:pos x="connsiteX14435" y="connsiteY14435"/>
              </a:cxn>
              <a:cxn ang="0">
                <a:pos x="connsiteX14436" y="connsiteY14436"/>
              </a:cxn>
              <a:cxn ang="0">
                <a:pos x="connsiteX14437" y="connsiteY14437"/>
              </a:cxn>
              <a:cxn ang="0">
                <a:pos x="connsiteX14438" y="connsiteY14438"/>
              </a:cxn>
              <a:cxn ang="0">
                <a:pos x="connsiteX14439" y="connsiteY14439"/>
              </a:cxn>
              <a:cxn ang="0">
                <a:pos x="connsiteX14440" y="connsiteY14440"/>
              </a:cxn>
              <a:cxn ang="0">
                <a:pos x="connsiteX14441" y="connsiteY14441"/>
              </a:cxn>
              <a:cxn ang="0">
                <a:pos x="connsiteX14442" y="connsiteY14442"/>
              </a:cxn>
              <a:cxn ang="0">
                <a:pos x="connsiteX14443" y="connsiteY14443"/>
              </a:cxn>
              <a:cxn ang="0">
                <a:pos x="connsiteX14444" y="connsiteY14444"/>
              </a:cxn>
              <a:cxn ang="0">
                <a:pos x="connsiteX14445" y="connsiteY14445"/>
              </a:cxn>
              <a:cxn ang="0">
                <a:pos x="connsiteX14446" y="connsiteY14446"/>
              </a:cxn>
              <a:cxn ang="0">
                <a:pos x="connsiteX14447" y="connsiteY14447"/>
              </a:cxn>
              <a:cxn ang="0">
                <a:pos x="connsiteX14448" y="connsiteY14448"/>
              </a:cxn>
              <a:cxn ang="0">
                <a:pos x="connsiteX14449" y="connsiteY14449"/>
              </a:cxn>
              <a:cxn ang="0">
                <a:pos x="connsiteX14450" y="connsiteY14450"/>
              </a:cxn>
              <a:cxn ang="0">
                <a:pos x="connsiteX14451" y="connsiteY14451"/>
              </a:cxn>
              <a:cxn ang="0">
                <a:pos x="connsiteX14452" y="connsiteY14452"/>
              </a:cxn>
              <a:cxn ang="0">
                <a:pos x="connsiteX14453" y="connsiteY14453"/>
              </a:cxn>
              <a:cxn ang="0">
                <a:pos x="connsiteX14454" y="connsiteY14454"/>
              </a:cxn>
              <a:cxn ang="0">
                <a:pos x="connsiteX14455" y="connsiteY14455"/>
              </a:cxn>
              <a:cxn ang="0">
                <a:pos x="connsiteX14456" y="connsiteY14456"/>
              </a:cxn>
              <a:cxn ang="0">
                <a:pos x="connsiteX14457" y="connsiteY14457"/>
              </a:cxn>
              <a:cxn ang="0">
                <a:pos x="connsiteX14458" y="connsiteY14458"/>
              </a:cxn>
              <a:cxn ang="0">
                <a:pos x="connsiteX14459" y="connsiteY14459"/>
              </a:cxn>
              <a:cxn ang="0">
                <a:pos x="connsiteX14460" y="connsiteY14460"/>
              </a:cxn>
              <a:cxn ang="0">
                <a:pos x="connsiteX14461" y="connsiteY14461"/>
              </a:cxn>
              <a:cxn ang="0">
                <a:pos x="connsiteX14462" y="connsiteY14462"/>
              </a:cxn>
              <a:cxn ang="0">
                <a:pos x="connsiteX14463" y="connsiteY14463"/>
              </a:cxn>
              <a:cxn ang="0">
                <a:pos x="connsiteX14464" y="connsiteY14464"/>
              </a:cxn>
              <a:cxn ang="0">
                <a:pos x="connsiteX14465" y="connsiteY14465"/>
              </a:cxn>
              <a:cxn ang="0">
                <a:pos x="connsiteX14466" y="connsiteY14466"/>
              </a:cxn>
              <a:cxn ang="0">
                <a:pos x="connsiteX14467" y="connsiteY14467"/>
              </a:cxn>
              <a:cxn ang="0">
                <a:pos x="connsiteX14468" y="connsiteY14468"/>
              </a:cxn>
              <a:cxn ang="0">
                <a:pos x="connsiteX14469" y="connsiteY14469"/>
              </a:cxn>
              <a:cxn ang="0">
                <a:pos x="connsiteX14470" y="connsiteY14470"/>
              </a:cxn>
              <a:cxn ang="0">
                <a:pos x="connsiteX14471" y="connsiteY14471"/>
              </a:cxn>
              <a:cxn ang="0">
                <a:pos x="connsiteX14472" y="connsiteY14472"/>
              </a:cxn>
              <a:cxn ang="0">
                <a:pos x="connsiteX14473" y="connsiteY14473"/>
              </a:cxn>
              <a:cxn ang="0">
                <a:pos x="connsiteX14474" y="connsiteY14474"/>
              </a:cxn>
              <a:cxn ang="0">
                <a:pos x="connsiteX14475" y="connsiteY14475"/>
              </a:cxn>
              <a:cxn ang="0">
                <a:pos x="connsiteX14476" y="connsiteY14476"/>
              </a:cxn>
              <a:cxn ang="0">
                <a:pos x="connsiteX14477" y="connsiteY14477"/>
              </a:cxn>
              <a:cxn ang="0">
                <a:pos x="connsiteX14478" y="connsiteY14478"/>
              </a:cxn>
              <a:cxn ang="0">
                <a:pos x="connsiteX14479" y="connsiteY14479"/>
              </a:cxn>
              <a:cxn ang="0">
                <a:pos x="connsiteX14480" y="connsiteY14480"/>
              </a:cxn>
              <a:cxn ang="0">
                <a:pos x="connsiteX14481" y="connsiteY14481"/>
              </a:cxn>
              <a:cxn ang="0">
                <a:pos x="connsiteX14482" y="connsiteY14482"/>
              </a:cxn>
              <a:cxn ang="0">
                <a:pos x="connsiteX14483" y="connsiteY14483"/>
              </a:cxn>
              <a:cxn ang="0">
                <a:pos x="connsiteX14484" y="connsiteY14484"/>
              </a:cxn>
              <a:cxn ang="0">
                <a:pos x="connsiteX14485" y="connsiteY14485"/>
              </a:cxn>
              <a:cxn ang="0">
                <a:pos x="connsiteX14486" y="connsiteY14486"/>
              </a:cxn>
              <a:cxn ang="0">
                <a:pos x="connsiteX14487" y="connsiteY14487"/>
              </a:cxn>
              <a:cxn ang="0">
                <a:pos x="connsiteX14488" y="connsiteY14488"/>
              </a:cxn>
              <a:cxn ang="0">
                <a:pos x="connsiteX14489" y="connsiteY14489"/>
              </a:cxn>
              <a:cxn ang="0">
                <a:pos x="connsiteX14490" y="connsiteY14490"/>
              </a:cxn>
              <a:cxn ang="0">
                <a:pos x="connsiteX14491" y="connsiteY14491"/>
              </a:cxn>
              <a:cxn ang="0">
                <a:pos x="connsiteX14492" y="connsiteY14492"/>
              </a:cxn>
              <a:cxn ang="0">
                <a:pos x="connsiteX14493" y="connsiteY14493"/>
              </a:cxn>
              <a:cxn ang="0">
                <a:pos x="connsiteX14494" y="connsiteY14494"/>
              </a:cxn>
              <a:cxn ang="0">
                <a:pos x="connsiteX14495" y="connsiteY14495"/>
              </a:cxn>
              <a:cxn ang="0">
                <a:pos x="connsiteX14496" y="connsiteY14496"/>
              </a:cxn>
              <a:cxn ang="0">
                <a:pos x="connsiteX14497" y="connsiteY14497"/>
              </a:cxn>
              <a:cxn ang="0">
                <a:pos x="connsiteX14498" y="connsiteY14498"/>
              </a:cxn>
              <a:cxn ang="0">
                <a:pos x="connsiteX14499" y="connsiteY14499"/>
              </a:cxn>
              <a:cxn ang="0">
                <a:pos x="connsiteX14500" y="connsiteY14500"/>
              </a:cxn>
              <a:cxn ang="0">
                <a:pos x="connsiteX14501" y="connsiteY14501"/>
              </a:cxn>
              <a:cxn ang="0">
                <a:pos x="connsiteX14502" y="connsiteY14502"/>
              </a:cxn>
              <a:cxn ang="0">
                <a:pos x="connsiteX14503" y="connsiteY14503"/>
              </a:cxn>
              <a:cxn ang="0">
                <a:pos x="connsiteX14504" y="connsiteY14504"/>
              </a:cxn>
              <a:cxn ang="0">
                <a:pos x="connsiteX14505" y="connsiteY14505"/>
              </a:cxn>
              <a:cxn ang="0">
                <a:pos x="connsiteX14506" y="connsiteY14506"/>
              </a:cxn>
              <a:cxn ang="0">
                <a:pos x="connsiteX14507" y="connsiteY14507"/>
              </a:cxn>
              <a:cxn ang="0">
                <a:pos x="connsiteX14508" y="connsiteY14508"/>
              </a:cxn>
              <a:cxn ang="0">
                <a:pos x="connsiteX14509" y="connsiteY14509"/>
              </a:cxn>
              <a:cxn ang="0">
                <a:pos x="connsiteX14510" y="connsiteY14510"/>
              </a:cxn>
              <a:cxn ang="0">
                <a:pos x="connsiteX14511" y="connsiteY14511"/>
              </a:cxn>
              <a:cxn ang="0">
                <a:pos x="connsiteX14512" y="connsiteY14512"/>
              </a:cxn>
              <a:cxn ang="0">
                <a:pos x="connsiteX14513" y="connsiteY14513"/>
              </a:cxn>
              <a:cxn ang="0">
                <a:pos x="connsiteX14514" y="connsiteY14514"/>
              </a:cxn>
              <a:cxn ang="0">
                <a:pos x="connsiteX14515" y="connsiteY14515"/>
              </a:cxn>
              <a:cxn ang="0">
                <a:pos x="connsiteX14516" y="connsiteY14516"/>
              </a:cxn>
              <a:cxn ang="0">
                <a:pos x="connsiteX14517" y="connsiteY14517"/>
              </a:cxn>
              <a:cxn ang="0">
                <a:pos x="connsiteX14518" y="connsiteY14518"/>
              </a:cxn>
              <a:cxn ang="0">
                <a:pos x="connsiteX14519" y="connsiteY14519"/>
              </a:cxn>
              <a:cxn ang="0">
                <a:pos x="connsiteX14520" y="connsiteY14520"/>
              </a:cxn>
              <a:cxn ang="0">
                <a:pos x="connsiteX14521" y="connsiteY14521"/>
              </a:cxn>
              <a:cxn ang="0">
                <a:pos x="connsiteX14522" y="connsiteY14522"/>
              </a:cxn>
              <a:cxn ang="0">
                <a:pos x="connsiteX14523" y="connsiteY14523"/>
              </a:cxn>
              <a:cxn ang="0">
                <a:pos x="connsiteX14524" y="connsiteY14524"/>
              </a:cxn>
              <a:cxn ang="0">
                <a:pos x="connsiteX14525" y="connsiteY14525"/>
              </a:cxn>
              <a:cxn ang="0">
                <a:pos x="connsiteX14526" y="connsiteY14526"/>
              </a:cxn>
              <a:cxn ang="0">
                <a:pos x="connsiteX14527" y="connsiteY14527"/>
              </a:cxn>
              <a:cxn ang="0">
                <a:pos x="connsiteX14528" y="connsiteY14528"/>
              </a:cxn>
              <a:cxn ang="0">
                <a:pos x="connsiteX14529" y="connsiteY14529"/>
              </a:cxn>
              <a:cxn ang="0">
                <a:pos x="connsiteX14530" y="connsiteY14530"/>
              </a:cxn>
              <a:cxn ang="0">
                <a:pos x="connsiteX14531" y="connsiteY14531"/>
              </a:cxn>
              <a:cxn ang="0">
                <a:pos x="connsiteX14532" y="connsiteY14532"/>
              </a:cxn>
              <a:cxn ang="0">
                <a:pos x="connsiteX14533" y="connsiteY14533"/>
              </a:cxn>
              <a:cxn ang="0">
                <a:pos x="connsiteX14534" y="connsiteY14534"/>
              </a:cxn>
              <a:cxn ang="0">
                <a:pos x="connsiteX14535" y="connsiteY14535"/>
              </a:cxn>
              <a:cxn ang="0">
                <a:pos x="connsiteX14536" y="connsiteY14536"/>
              </a:cxn>
              <a:cxn ang="0">
                <a:pos x="connsiteX14537" y="connsiteY14537"/>
              </a:cxn>
              <a:cxn ang="0">
                <a:pos x="connsiteX14538" y="connsiteY14538"/>
              </a:cxn>
              <a:cxn ang="0">
                <a:pos x="connsiteX14539" y="connsiteY14539"/>
              </a:cxn>
              <a:cxn ang="0">
                <a:pos x="connsiteX14540" y="connsiteY14540"/>
              </a:cxn>
              <a:cxn ang="0">
                <a:pos x="connsiteX14541" y="connsiteY14541"/>
              </a:cxn>
              <a:cxn ang="0">
                <a:pos x="connsiteX14542" y="connsiteY14542"/>
              </a:cxn>
              <a:cxn ang="0">
                <a:pos x="connsiteX14543" y="connsiteY14543"/>
              </a:cxn>
              <a:cxn ang="0">
                <a:pos x="connsiteX14544" y="connsiteY14544"/>
              </a:cxn>
              <a:cxn ang="0">
                <a:pos x="connsiteX14545" y="connsiteY14545"/>
              </a:cxn>
              <a:cxn ang="0">
                <a:pos x="connsiteX14546" y="connsiteY14546"/>
              </a:cxn>
              <a:cxn ang="0">
                <a:pos x="connsiteX14547" y="connsiteY14547"/>
              </a:cxn>
              <a:cxn ang="0">
                <a:pos x="connsiteX14548" y="connsiteY14548"/>
              </a:cxn>
              <a:cxn ang="0">
                <a:pos x="connsiteX14549" y="connsiteY14549"/>
              </a:cxn>
              <a:cxn ang="0">
                <a:pos x="connsiteX14550" y="connsiteY14550"/>
              </a:cxn>
              <a:cxn ang="0">
                <a:pos x="connsiteX14551" y="connsiteY14551"/>
              </a:cxn>
              <a:cxn ang="0">
                <a:pos x="connsiteX14552" y="connsiteY14552"/>
              </a:cxn>
              <a:cxn ang="0">
                <a:pos x="connsiteX14553" y="connsiteY14553"/>
              </a:cxn>
              <a:cxn ang="0">
                <a:pos x="connsiteX14554" y="connsiteY14554"/>
              </a:cxn>
              <a:cxn ang="0">
                <a:pos x="connsiteX14555" y="connsiteY14555"/>
              </a:cxn>
              <a:cxn ang="0">
                <a:pos x="connsiteX14556" y="connsiteY14556"/>
              </a:cxn>
              <a:cxn ang="0">
                <a:pos x="connsiteX14557" y="connsiteY14557"/>
              </a:cxn>
              <a:cxn ang="0">
                <a:pos x="connsiteX14558" y="connsiteY14558"/>
              </a:cxn>
              <a:cxn ang="0">
                <a:pos x="connsiteX14559" y="connsiteY14559"/>
              </a:cxn>
              <a:cxn ang="0">
                <a:pos x="connsiteX14560" y="connsiteY14560"/>
              </a:cxn>
              <a:cxn ang="0">
                <a:pos x="connsiteX14561" y="connsiteY14561"/>
              </a:cxn>
              <a:cxn ang="0">
                <a:pos x="connsiteX14562" y="connsiteY14562"/>
              </a:cxn>
              <a:cxn ang="0">
                <a:pos x="connsiteX14563" y="connsiteY14563"/>
              </a:cxn>
              <a:cxn ang="0">
                <a:pos x="connsiteX14564" y="connsiteY14564"/>
              </a:cxn>
              <a:cxn ang="0">
                <a:pos x="connsiteX14565" y="connsiteY14565"/>
              </a:cxn>
              <a:cxn ang="0">
                <a:pos x="connsiteX14566" y="connsiteY14566"/>
              </a:cxn>
              <a:cxn ang="0">
                <a:pos x="connsiteX14567" y="connsiteY14567"/>
              </a:cxn>
              <a:cxn ang="0">
                <a:pos x="connsiteX14568" y="connsiteY14568"/>
              </a:cxn>
              <a:cxn ang="0">
                <a:pos x="connsiteX14569" y="connsiteY14569"/>
              </a:cxn>
              <a:cxn ang="0">
                <a:pos x="connsiteX14570" y="connsiteY14570"/>
              </a:cxn>
              <a:cxn ang="0">
                <a:pos x="connsiteX14571" y="connsiteY14571"/>
              </a:cxn>
              <a:cxn ang="0">
                <a:pos x="connsiteX14572" y="connsiteY14572"/>
              </a:cxn>
              <a:cxn ang="0">
                <a:pos x="connsiteX14573" y="connsiteY14573"/>
              </a:cxn>
              <a:cxn ang="0">
                <a:pos x="connsiteX14574" y="connsiteY14574"/>
              </a:cxn>
              <a:cxn ang="0">
                <a:pos x="connsiteX14575" y="connsiteY14575"/>
              </a:cxn>
              <a:cxn ang="0">
                <a:pos x="connsiteX14576" y="connsiteY14576"/>
              </a:cxn>
              <a:cxn ang="0">
                <a:pos x="connsiteX14577" y="connsiteY14577"/>
              </a:cxn>
              <a:cxn ang="0">
                <a:pos x="connsiteX14578" y="connsiteY14578"/>
              </a:cxn>
              <a:cxn ang="0">
                <a:pos x="connsiteX14579" y="connsiteY14579"/>
              </a:cxn>
              <a:cxn ang="0">
                <a:pos x="connsiteX14580" y="connsiteY14580"/>
              </a:cxn>
              <a:cxn ang="0">
                <a:pos x="connsiteX14581" y="connsiteY14581"/>
              </a:cxn>
              <a:cxn ang="0">
                <a:pos x="connsiteX14582" y="connsiteY14582"/>
              </a:cxn>
              <a:cxn ang="0">
                <a:pos x="connsiteX14583" y="connsiteY14583"/>
              </a:cxn>
              <a:cxn ang="0">
                <a:pos x="connsiteX14584" y="connsiteY14584"/>
              </a:cxn>
              <a:cxn ang="0">
                <a:pos x="connsiteX14585" y="connsiteY14585"/>
              </a:cxn>
              <a:cxn ang="0">
                <a:pos x="connsiteX14586" y="connsiteY14586"/>
              </a:cxn>
              <a:cxn ang="0">
                <a:pos x="connsiteX14587" y="connsiteY14587"/>
              </a:cxn>
              <a:cxn ang="0">
                <a:pos x="connsiteX14588" y="connsiteY14588"/>
              </a:cxn>
              <a:cxn ang="0">
                <a:pos x="connsiteX14589" y="connsiteY14589"/>
              </a:cxn>
              <a:cxn ang="0">
                <a:pos x="connsiteX14590" y="connsiteY14590"/>
              </a:cxn>
              <a:cxn ang="0">
                <a:pos x="connsiteX14591" y="connsiteY14591"/>
              </a:cxn>
              <a:cxn ang="0">
                <a:pos x="connsiteX14592" y="connsiteY14592"/>
              </a:cxn>
              <a:cxn ang="0">
                <a:pos x="connsiteX14593" y="connsiteY14593"/>
              </a:cxn>
              <a:cxn ang="0">
                <a:pos x="connsiteX14594" y="connsiteY14594"/>
              </a:cxn>
              <a:cxn ang="0">
                <a:pos x="connsiteX14595" y="connsiteY14595"/>
              </a:cxn>
              <a:cxn ang="0">
                <a:pos x="connsiteX14596" y="connsiteY14596"/>
              </a:cxn>
              <a:cxn ang="0">
                <a:pos x="connsiteX14597" y="connsiteY14597"/>
              </a:cxn>
              <a:cxn ang="0">
                <a:pos x="connsiteX14598" y="connsiteY14598"/>
              </a:cxn>
              <a:cxn ang="0">
                <a:pos x="connsiteX14599" y="connsiteY14599"/>
              </a:cxn>
              <a:cxn ang="0">
                <a:pos x="connsiteX14600" y="connsiteY14600"/>
              </a:cxn>
              <a:cxn ang="0">
                <a:pos x="connsiteX14601" y="connsiteY14601"/>
              </a:cxn>
              <a:cxn ang="0">
                <a:pos x="connsiteX14602" y="connsiteY14602"/>
              </a:cxn>
              <a:cxn ang="0">
                <a:pos x="connsiteX14603" y="connsiteY14603"/>
              </a:cxn>
              <a:cxn ang="0">
                <a:pos x="connsiteX14604" y="connsiteY14604"/>
              </a:cxn>
              <a:cxn ang="0">
                <a:pos x="connsiteX14605" y="connsiteY14605"/>
              </a:cxn>
              <a:cxn ang="0">
                <a:pos x="connsiteX14606" y="connsiteY14606"/>
              </a:cxn>
              <a:cxn ang="0">
                <a:pos x="connsiteX14607" y="connsiteY14607"/>
              </a:cxn>
              <a:cxn ang="0">
                <a:pos x="connsiteX14608" y="connsiteY14608"/>
              </a:cxn>
              <a:cxn ang="0">
                <a:pos x="connsiteX14609" y="connsiteY14609"/>
              </a:cxn>
              <a:cxn ang="0">
                <a:pos x="connsiteX14610" y="connsiteY14610"/>
              </a:cxn>
              <a:cxn ang="0">
                <a:pos x="connsiteX14611" y="connsiteY14611"/>
              </a:cxn>
              <a:cxn ang="0">
                <a:pos x="connsiteX14612" y="connsiteY14612"/>
              </a:cxn>
              <a:cxn ang="0">
                <a:pos x="connsiteX14613" y="connsiteY14613"/>
              </a:cxn>
              <a:cxn ang="0">
                <a:pos x="connsiteX14614" y="connsiteY14614"/>
              </a:cxn>
              <a:cxn ang="0">
                <a:pos x="connsiteX14615" y="connsiteY14615"/>
              </a:cxn>
              <a:cxn ang="0">
                <a:pos x="connsiteX14616" y="connsiteY14616"/>
              </a:cxn>
              <a:cxn ang="0">
                <a:pos x="connsiteX14617" y="connsiteY14617"/>
              </a:cxn>
              <a:cxn ang="0">
                <a:pos x="connsiteX14618" y="connsiteY14618"/>
              </a:cxn>
              <a:cxn ang="0">
                <a:pos x="connsiteX14619" y="connsiteY14619"/>
              </a:cxn>
              <a:cxn ang="0">
                <a:pos x="connsiteX14620" y="connsiteY14620"/>
              </a:cxn>
              <a:cxn ang="0">
                <a:pos x="connsiteX14621" y="connsiteY14621"/>
              </a:cxn>
              <a:cxn ang="0">
                <a:pos x="connsiteX14622" y="connsiteY14622"/>
              </a:cxn>
              <a:cxn ang="0">
                <a:pos x="connsiteX14623" y="connsiteY14623"/>
              </a:cxn>
              <a:cxn ang="0">
                <a:pos x="connsiteX14624" y="connsiteY14624"/>
              </a:cxn>
              <a:cxn ang="0">
                <a:pos x="connsiteX14625" y="connsiteY14625"/>
              </a:cxn>
              <a:cxn ang="0">
                <a:pos x="connsiteX14626" y="connsiteY14626"/>
              </a:cxn>
              <a:cxn ang="0">
                <a:pos x="connsiteX14627" y="connsiteY14627"/>
              </a:cxn>
              <a:cxn ang="0">
                <a:pos x="connsiteX14628" y="connsiteY14628"/>
              </a:cxn>
              <a:cxn ang="0">
                <a:pos x="connsiteX14629" y="connsiteY14629"/>
              </a:cxn>
              <a:cxn ang="0">
                <a:pos x="connsiteX14630" y="connsiteY14630"/>
              </a:cxn>
              <a:cxn ang="0">
                <a:pos x="connsiteX14631" y="connsiteY14631"/>
              </a:cxn>
              <a:cxn ang="0">
                <a:pos x="connsiteX14632" y="connsiteY14632"/>
              </a:cxn>
              <a:cxn ang="0">
                <a:pos x="connsiteX14633" y="connsiteY14633"/>
              </a:cxn>
              <a:cxn ang="0">
                <a:pos x="connsiteX14634" y="connsiteY14634"/>
              </a:cxn>
              <a:cxn ang="0">
                <a:pos x="connsiteX14635" y="connsiteY14635"/>
              </a:cxn>
              <a:cxn ang="0">
                <a:pos x="connsiteX14636" y="connsiteY14636"/>
              </a:cxn>
              <a:cxn ang="0">
                <a:pos x="connsiteX14637" y="connsiteY14637"/>
              </a:cxn>
              <a:cxn ang="0">
                <a:pos x="connsiteX14638" y="connsiteY14638"/>
              </a:cxn>
              <a:cxn ang="0">
                <a:pos x="connsiteX14639" y="connsiteY14639"/>
              </a:cxn>
              <a:cxn ang="0">
                <a:pos x="connsiteX14640" y="connsiteY14640"/>
              </a:cxn>
              <a:cxn ang="0">
                <a:pos x="connsiteX14641" y="connsiteY14641"/>
              </a:cxn>
              <a:cxn ang="0">
                <a:pos x="connsiteX14642" y="connsiteY14642"/>
              </a:cxn>
              <a:cxn ang="0">
                <a:pos x="connsiteX14643" y="connsiteY14643"/>
              </a:cxn>
              <a:cxn ang="0">
                <a:pos x="connsiteX14644" y="connsiteY14644"/>
              </a:cxn>
              <a:cxn ang="0">
                <a:pos x="connsiteX14645" y="connsiteY14645"/>
              </a:cxn>
              <a:cxn ang="0">
                <a:pos x="connsiteX14646" y="connsiteY14646"/>
              </a:cxn>
              <a:cxn ang="0">
                <a:pos x="connsiteX14647" y="connsiteY14647"/>
              </a:cxn>
              <a:cxn ang="0">
                <a:pos x="connsiteX14648" y="connsiteY14648"/>
              </a:cxn>
              <a:cxn ang="0">
                <a:pos x="connsiteX14649" y="connsiteY14649"/>
              </a:cxn>
              <a:cxn ang="0">
                <a:pos x="connsiteX14650" y="connsiteY14650"/>
              </a:cxn>
              <a:cxn ang="0">
                <a:pos x="connsiteX14651" y="connsiteY14651"/>
              </a:cxn>
              <a:cxn ang="0">
                <a:pos x="connsiteX14652" y="connsiteY14652"/>
              </a:cxn>
              <a:cxn ang="0">
                <a:pos x="connsiteX14653" y="connsiteY14653"/>
              </a:cxn>
              <a:cxn ang="0">
                <a:pos x="connsiteX14654" y="connsiteY14654"/>
              </a:cxn>
              <a:cxn ang="0">
                <a:pos x="connsiteX14655" y="connsiteY14655"/>
              </a:cxn>
              <a:cxn ang="0">
                <a:pos x="connsiteX14656" y="connsiteY14656"/>
              </a:cxn>
              <a:cxn ang="0">
                <a:pos x="connsiteX14657" y="connsiteY14657"/>
              </a:cxn>
              <a:cxn ang="0">
                <a:pos x="connsiteX14658" y="connsiteY14658"/>
              </a:cxn>
              <a:cxn ang="0">
                <a:pos x="connsiteX14659" y="connsiteY14659"/>
              </a:cxn>
              <a:cxn ang="0">
                <a:pos x="connsiteX14660" y="connsiteY14660"/>
              </a:cxn>
              <a:cxn ang="0">
                <a:pos x="connsiteX14661" y="connsiteY14661"/>
              </a:cxn>
              <a:cxn ang="0">
                <a:pos x="connsiteX14662" y="connsiteY14662"/>
              </a:cxn>
              <a:cxn ang="0">
                <a:pos x="connsiteX14663" y="connsiteY14663"/>
              </a:cxn>
              <a:cxn ang="0">
                <a:pos x="connsiteX14664" y="connsiteY14664"/>
              </a:cxn>
              <a:cxn ang="0">
                <a:pos x="connsiteX14665" y="connsiteY14665"/>
              </a:cxn>
              <a:cxn ang="0">
                <a:pos x="connsiteX14666" y="connsiteY14666"/>
              </a:cxn>
              <a:cxn ang="0">
                <a:pos x="connsiteX14667" y="connsiteY14667"/>
              </a:cxn>
              <a:cxn ang="0">
                <a:pos x="connsiteX14668" y="connsiteY14668"/>
              </a:cxn>
              <a:cxn ang="0">
                <a:pos x="connsiteX14669" y="connsiteY14669"/>
              </a:cxn>
              <a:cxn ang="0">
                <a:pos x="connsiteX14670" y="connsiteY14670"/>
              </a:cxn>
              <a:cxn ang="0">
                <a:pos x="connsiteX14671" y="connsiteY14671"/>
              </a:cxn>
              <a:cxn ang="0">
                <a:pos x="connsiteX14672" y="connsiteY14672"/>
              </a:cxn>
              <a:cxn ang="0">
                <a:pos x="connsiteX14673" y="connsiteY14673"/>
              </a:cxn>
              <a:cxn ang="0">
                <a:pos x="connsiteX14674" y="connsiteY14674"/>
              </a:cxn>
              <a:cxn ang="0">
                <a:pos x="connsiteX14675" y="connsiteY14675"/>
              </a:cxn>
              <a:cxn ang="0">
                <a:pos x="connsiteX14676" y="connsiteY14676"/>
              </a:cxn>
              <a:cxn ang="0">
                <a:pos x="connsiteX14677" y="connsiteY14677"/>
              </a:cxn>
              <a:cxn ang="0">
                <a:pos x="connsiteX14678" y="connsiteY14678"/>
              </a:cxn>
              <a:cxn ang="0">
                <a:pos x="connsiteX14679" y="connsiteY14679"/>
              </a:cxn>
              <a:cxn ang="0">
                <a:pos x="connsiteX14680" y="connsiteY14680"/>
              </a:cxn>
              <a:cxn ang="0">
                <a:pos x="connsiteX14681" y="connsiteY14681"/>
              </a:cxn>
              <a:cxn ang="0">
                <a:pos x="connsiteX14682" y="connsiteY14682"/>
              </a:cxn>
              <a:cxn ang="0">
                <a:pos x="connsiteX14683" y="connsiteY14683"/>
              </a:cxn>
              <a:cxn ang="0">
                <a:pos x="connsiteX14684" y="connsiteY14684"/>
              </a:cxn>
              <a:cxn ang="0">
                <a:pos x="connsiteX14685" y="connsiteY14685"/>
              </a:cxn>
              <a:cxn ang="0">
                <a:pos x="connsiteX14686" y="connsiteY14686"/>
              </a:cxn>
              <a:cxn ang="0">
                <a:pos x="connsiteX14687" y="connsiteY14687"/>
              </a:cxn>
              <a:cxn ang="0">
                <a:pos x="connsiteX14688" y="connsiteY14688"/>
              </a:cxn>
              <a:cxn ang="0">
                <a:pos x="connsiteX14689" y="connsiteY14689"/>
              </a:cxn>
              <a:cxn ang="0">
                <a:pos x="connsiteX14690" y="connsiteY14690"/>
              </a:cxn>
              <a:cxn ang="0">
                <a:pos x="connsiteX14691" y="connsiteY14691"/>
              </a:cxn>
              <a:cxn ang="0">
                <a:pos x="connsiteX14692" y="connsiteY14692"/>
              </a:cxn>
              <a:cxn ang="0">
                <a:pos x="connsiteX14693" y="connsiteY14693"/>
              </a:cxn>
              <a:cxn ang="0">
                <a:pos x="connsiteX14694" y="connsiteY14694"/>
              </a:cxn>
              <a:cxn ang="0">
                <a:pos x="connsiteX14695" y="connsiteY14695"/>
              </a:cxn>
              <a:cxn ang="0">
                <a:pos x="connsiteX14696" y="connsiteY14696"/>
              </a:cxn>
              <a:cxn ang="0">
                <a:pos x="connsiteX14697" y="connsiteY14697"/>
              </a:cxn>
              <a:cxn ang="0">
                <a:pos x="connsiteX14698" y="connsiteY14698"/>
              </a:cxn>
              <a:cxn ang="0">
                <a:pos x="connsiteX14699" y="connsiteY14699"/>
              </a:cxn>
              <a:cxn ang="0">
                <a:pos x="connsiteX14700" y="connsiteY14700"/>
              </a:cxn>
              <a:cxn ang="0">
                <a:pos x="connsiteX14701" y="connsiteY14701"/>
              </a:cxn>
              <a:cxn ang="0">
                <a:pos x="connsiteX14702" y="connsiteY14702"/>
              </a:cxn>
              <a:cxn ang="0">
                <a:pos x="connsiteX14703" y="connsiteY14703"/>
              </a:cxn>
              <a:cxn ang="0">
                <a:pos x="connsiteX14704" y="connsiteY14704"/>
              </a:cxn>
              <a:cxn ang="0">
                <a:pos x="connsiteX14705" y="connsiteY14705"/>
              </a:cxn>
              <a:cxn ang="0">
                <a:pos x="connsiteX14706" y="connsiteY14706"/>
              </a:cxn>
              <a:cxn ang="0">
                <a:pos x="connsiteX14707" y="connsiteY14707"/>
              </a:cxn>
              <a:cxn ang="0">
                <a:pos x="connsiteX14708" y="connsiteY14708"/>
              </a:cxn>
              <a:cxn ang="0">
                <a:pos x="connsiteX14709" y="connsiteY14709"/>
              </a:cxn>
              <a:cxn ang="0">
                <a:pos x="connsiteX14710" y="connsiteY14710"/>
              </a:cxn>
              <a:cxn ang="0">
                <a:pos x="connsiteX14711" y="connsiteY14711"/>
              </a:cxn>
              <a:cxn ang="0">
                <a:pos x="connsiteX14712" y="connsiteY14712"/>
              </a:cxn>
              <a:cxn ang="0">
                <a:pos x="connsiteX14713" y="connsiteY14713"/>
              </a:cxn>
              <a:cxn ang="0">
                <a:pos x="connsiteX14714" y="connsiteY14714"/>
              </a:cxn>
              <a:cxn ang="0">
                <a:pos x="connsiteX14715" y="connsiteY14715"/>
              </a:cxn>
              <a:cxn ang="0">
                <a:pos x="connsiteX14716" y="connsiteY14716"/>
              </a:cxn>
              <a:cxn ang="0">
                <a:pos x="connsiteX14717" y="connsiteY14717"/>
              </a:cxn>
              <a:cxn ang="0">
                <a:pos x="connsiteX14718" y="connsiteY14718"/>
              </a:cxn>
              <a:cxn ang="0">
                <a:pos x="connsiteX14719" y="connsiteY14719"/>
              </a:cxn>
              <a:cxn ang="0">
                <a:pos x="connsiteX14720" y="connsiteY14720"/>
              </a:cxn>
              <a:cxn ang="0">
                <a:pos x="connsiteX14721" y="connsiteY14721"/>
              </a:cxn>
              <a:cxn ang="0">
                <a:pos x="connsiteX14722" y="connsiteY14722"/>
              </a:cxn>
              <a:cxn ang="0">
                <a:pos x="connsiteX14723" y="connsiteY14723"/>
              </a:cxn>
              <a:cxn ang="0">
                <a:pos x="connsiteX14724" y="connsiteY14724"/>
              </a:cxn>
              <a:cxn ang="0">
                <a:pos x="connsiteX14725" y="connsiteY14725"/>
              </a:cxn>
              <a:cxn ang="0">
                <a:pos x="connsiteX14726" y="connsiteY14726"/>
              </a:cxn>
              <a:cxn ang="0">
                <a:pos x="connsiteX14727" y="connsiteY14727"/>
              </a:cxn>
              <a:cxn ang="0">
                <a:pos x="connsiteX14728" y="connsiteY14728"/>
              </a:cxn>
              <a:cxn ang="0">
                <a:pos x="connsiteX14729" y="connsiteY14729"/>
              </a:cxn>
              <a:cxn ang="0">
                <a:pos x="connsiteX14730" y="connsiteY14730"/>
              </a:cxn>
              <a:cxn ang="0">
                <a:pos x="connsiteX14731" y="connsiteY14731"/>
              </a:cxn>
              <a:cxn ang="0">
                <a:pos x="connsiteX14732" y="connsiteY14732"/>
              </a:cxn>
              <a:cxn ang="0">
                <a:pos x="connsiteX14733" y="connsiteY14733"/>
              </a:cxn>
              <a:cxn ang="0">
                <a:pos x="connsiteX14734" y="connsiteY14734"/>
              </a:cxn>
              <a:cxn ang="0">
                <a:pos x="connsiteX14735" y="connsiteY14735"/>
              </a:cxn>
              <a:cxn ang="0">
                <a:pos x="connsiteX14736" y="connsiteY14736"/>
              </a:cxn>
              <a:cxn ang="0">
                <a:pos x="connsiteX14737" y="connsiteY14737"/>
              </a:cxn>
              <a:cxn ang="0">
                <a:pos x="connsiteX14738" y="connsiteY14738"/>
              </a:cxn>
              <a:cxn ang="0">
                <a:pos x="connsiteX14739" y="connsiteY14739"/>
              </a:cxn>
              <a:cxn ang="0">
                <a:pos x="connsiteX14740" y="connsiteY14740"/>
              </a:cxn>
              <a:cxn ang="0">
                <a:pos x="connsiteX14741" y="connsiteY14741"/>
              </a:cxn>
              <a:cxn ang="0">
                <a:pos x="connsiteX14742" y="connsiteY14742"/>
              </a:cxn>
              <a:cxn ang="0">
                <a:pos x="connsiteX14743" y="connsiteY14743"/>
              </a:cxn>
              <a:cxn ang="0">
                <a:pos x="connsiteX14744" y="connsiteY14744"/>
              </a:cxn>
              <a:cxn ang="0">
                <a:pos x="connsiteX14745" y="connsiteY14745"/>
              </a:cxn>
              <a:cxn ang="0">
                <a:pos x="connsiteX14746" y="connsiteY14746"/>
              </a:cxn>
              <a:cxn ang="0">
                <a:pos x="connsiteX14747" y="connsiteY14747"/>
              </a:cxn>
              <a:cxn ang="0">
                <a:pos x="connsiteX14748" y="connsiteY14748"/>
              </a:cxn>
              <a:cxn ang="0">
                <a:pos x="connsiteX14749" y="connsiteY14749"/>
              </a:cxn>
              <a:cxn ang="0">
                <a:pos x="connsiteX14750" y="connsiteY14750"/>
              </a:cxn>
              <a:cxn ang="0">
                <a:pos x="connsiteX14751" y="connsiteY14751"/>
              </a:cxn>
              <a:cxn ang="0">
                <a:pos x="connsiteX14752" y="connsiteY14752"/>
              </a:cxn>
              <a:cxn ang="0">
                <a:pos x="connsiteX14753" y="connsiteY14753"/>
              </a:cxn>
              <a:cxn ang="0">
                <a:pos x="connsiteX14754" y="connsiteY14754"/>
              </a:cxn>
              <a:cxn ang="0">
                <a:pos x="connsiteX14755" y="connsiteY14755"/>
              </a:cxn>
              <a:cxn ang="0">
                <a:pos x="connsiteX14756" y="connsiteY14756"/>
              </a:cxn>
            </a:cxnLst>
            <a:rect l="l" t="t" r="r" b="b"/>
            <a:pathLst>
              <a:path w="7099876" h="6802432">
                <a:moveTo>
                  <a:pt x="4521528" y="6779020"/>
                </a:moveTo>
                <a:cubicBezTo>
                  <a:pt x="4521528" y="6779020"/>
                  <a:pt x="4539955" y="6788503"/>
                  <a:pt x="4539955" y="6788503"/>
                </a:cubicBezTo>
                <a:cubicBezTo>
                  <a:pt x="4539955" y="6788503"/>
                  <a:pt x="4539955" y="6788503"/>
                  <a:pt x="4536108" y="6793928"/>
                </a:cubicBezTo>
                <a:cubicBezTo>
                  <a:pt x="4536108" y="6793928"/>
                  <a:pt x="4517681" y="6784444"/>
                  <a:pt x="4517681" y="6784444"/>
                </a:cubicBezTo>
                <a:cubicBezTo>
                  <a:pt x="4521528" y="6779020"/>
                  <a:pt x="4521528" y="6779020"/>
                  <a:pt x="4521528" y="6779020"/>
                </a:cubicBezTo>
                <a:close/>
                <a:moveTo>
                  <a:pt x="4754639" y="6686759"/>
                </a:moveTo>
                <a:cubicBezTo>
                  <a:pt x="4754639" y="6686759"/>
                  <a:pt x="4773065" y="6696243"/>
                  <a:pt x="4773065" y="6696243"/>
                </a:cubicBezTo>
                <a:cubicBezTo>
                  <a:pt x="4751112" y="6691731"/>
                  <a:pt x="4751112" y="6691731"/>
                  <a:pt x="4751112" y="6691731"/>
                </a:cubicBezTo>
                <a:cubicBezTo>
                  <a:pt x="4751112" y="6691731"/>
                  <a:pt x="4754639" y="6686759"/>
                  <a:pt x="4754639" y="6686759"/>
                </a:cubicBezTo>
                <a:close/>
                <a:moveTo>
                  <a:pt x="4214904" y="6573082"/>
                </a:moveTo>
                <a:lnTo>
                  <a:pt x="4217837" y="6580761"/>
                </a:lnTo>
                <a:cubicBezTo>
                  <a:pt x="4205554" y="6574439"/>
                  <a:pt x="4205554" y="6574439"/>
                  <a:pt x="4205554" y="6574439"/>
                </a:cubicBezTo>
                <a:close/>
                <a:moveTo>
                  <a:pt x="4211967" y="6565399"/>
                </a:moveTo>
                <a:cubicBezTo>
                  <a:pt x="4211967" y="6565399"/>
                  <a:pt x="4224249" y="6571721"/>
                  <a:pt x="4224249" y="6571721"/>
                </a:cubicBezTo>
                <a:lnTo>
                  <a:pt x="4214904" y="6573082"/>
                </a:lnTo>
                <a:close/>
                <a:moveTo>
                  <a:pt x="4706659" y="6553477"/>
                </a:moveTo>
                <a:cubicBezTo>
                  <a:pt x="4706659" y="6553477"/>
                  <a:pt x="4706659" y="6553477"/>
                  <a:pt x="4725086" y="6562961"/>
                </a:cubicBezTo>
                <a:cubicBezTo>
                  <a:pt x="4725086" y="6562961"/>
                  <a:pt x="4725086" y="6562961"/>
                  <a:pt x="4721237" y="6568385"/>
                </a:cubicBezTo>
                <a:cubicBezTo>
                  <a:pt x="4702811" y="6558902"/>
                  <a:pt x="4702811" y="6558902"/>
                  <a:pt x="4702811" y="6558902"/>
                </a:cubicBezTo>
                <a:cubicBezTo>
                  <a:pt x="4706659" y="6553477"/>
                  <a:pt x="4706659" y="6553477"/>
                  <a:pt x="4706659" y="6553477"/>
                </a:cubicBezTo>
                <a:close/>
                <a:moveTo>
                  <a:pt x="2196967" y="6551920"/>
                </a:moveTo>
                <a:cubicBezTo>
                  <a:pt x="2199139" y="6550868"/>
                  <a:pt x="2200899" y="6551485"/>
                  <a:pt x="2199552" y="6553685"/>
                </a:cubicBezTo>
                <a:cubicBezTo>
                  <a:pt x="2198654" y="6555151"/>
                  <a:pt x="2196375" y="6557322"/>
                  <a:pt x="2191918" y="6560170"/>
                </a:cubicBezTo>
                <a:cubicBezTo>
                  <a:pt x="2192214" y="6555693"/>
                  <a:pt x="2194796" y="6552972"/>
                  <a:pt x="2196967" y="6551920"/>
                </a:cubicBezTo>
                <a:close/>
                <a:moveTo>
                  <a:pt x="2140030" y="6536027"/>
                </a:moveTo>
                <a:cubicBezTo>
                  <a:pt x="2141954" y="6538137"/>
                  <a:pt x="2140762" y="6541834"/>
                  <a:pt x="2138193" y="6544282"/>
                </a:cubicBezTo>
                <a:cubicBezTo>
                  <a:pt x="2135621" y="6546731"/>
                  <a:pt x="2131672" y="6547929"/>
                  <a:pt x="2128078" y="6545042"/>
                </a:cubicBezTo>
                <a:cubicBezTo>
                  <a:pt x="2129882" y="6538593"/>
                  <a:pt x="2136557" y="6541700"/>
                  <a:pt x="2140030" y="6536027"/>
                </a:cubicBezTo>
                <a:close/>
                <a:moveTo>
                  <a:pt x="2208001" y="6535216"/>
                </a:moveTo>
                <a:cubicBezTo>
                  <a:pt x="2209489" y="6534754"/>
                  <a:pt x="2211096" y="6535194"/>
                  <a:pt x="2212596" y="6537123"/>
                </a:cubicBezTo>
                <a:cubicBezTo>
                  <a:pt x="2207962" y="6536813"/>
                  <a:pt x="2209518" y="6542152"/>
                  <a:pt x="2207485" y="6545475"/>
                </a:cubicBezTo>
                <a:cubicBezTo>
                  <a:pt x="2206807" y="6546582"/>
                  <a:pt x="2205730" y="6547466"/>
                  <a:pt x="2203891" y="6547841"/>
                </a:cubicBezTo>
                <a:cubicBezTo>
                  <a:pt x="2200137" y="6546094"/>
                  <a:pt x="2203536" y="6536599"/>
                  <a:pt x="2208001" y="6535216"/>
                </a:cubicBezTo>
                <a:close/>
                <a:moveTo>
                  <a:pt x="2154415" y="6523029"/>
                </a:moveTo>
                <a:cubicBezTo>
                  <a:pt x="2155822" y="6524280"/>
                  <a:pt x="2156241" y="6525371"/>
                  <a:pt x="2156043" y="6526360"/>
                </a:cubicBezTo>
                <a:cubicBezTo>
                  <a:pt x="2155448" y="6529328"/>
                  <a:pt x="2149299" y="6531390"/>
                  <a:pt x="2147594" y="6534177"/>
                </a:cubicBezTo>
                <a:cubicBezTo>
                  <a:pt x="2145348" y="6530745"/>
                  <a:pt x="2147623" y="6527030"/>
                  <a:pt x="2143104" y="6527313"/>
                </a:cubicBezTo>
                <a:cubicBezTo>
                  <a:pt x="2147069" y="6524385"/>
                  <a:pt x="2152142" y="6526746"/>
                  <a:pt x="2154415" y="6523029"/>
                </a:cubicBezTo>
                <a:close/>
                <a:moveTo>
                  <a:pt x="1803597" y="6512844"/>
                </a:moveTo>
                <a:cubicBezTo>
                  <a:pt x="1798495" y="6517631"/>
                  <a:pt x="1794260" y="6517451"/>
                  <a:pt x="1793419" y="6516163"/>
                </a:cubicBezTo>
                <a:cubicBezTo>
                  <a:pt x="1792578" y="6514878"/>
                  <a:pt x="1795128" y="6512484"/>
                  <a:pt x="1803597" y="6512844"/>
                </a:cubicBezTo>
                <a:close/>
                <a:moveTo>
                  <a:pt x="1808527" y="6512274"/>
                </a:moveTo>
                <a:cubicBezTo>
                  <a:pt x="1811443" y="6511125"/>
                  <a:pt x="1813163" y="6511926"/>
                  <a:pt x="1814886" y="6512727"/>
                </a:cubicBezTo>
                <a:cubicBezTo>
                  <a:pt x="1816607" y="6513527"/>
                  <a:pt x="1815414" y="6515478"/>
                  <a:pt x="1812498" y="6516627"/>
                </a:cubicBezTo>
                <a:cubicBezTo>
                  <a:pt x="1809582" y="6517777"/>
                  <a:pt x="1808389" y="6519728"/>
                  <a:pt x="1807723" y="6524430"/>
                </a:cubicBezTo>
                <a:cubicBezTo>
                  <a:pt x="1806529" y="6526381"/>
                  <a:pt x="1805335" y="6528331"/>
                  <a:pt x="1804140" y="6530282"/>
                </a:cubicBezTo>
                <a:cubicBezTo>
                  <a:pt x="1804140" y="6530282"/>
                  <a:pt x="1801227" y="6531432"/>
                  <a:pt x="1799504" y="6530630"/>
                </a:cubicBezTo>
                <a:cubicBezTo>
                  <a:pt x="1797783" y="6529829"/>
                  <a:pt x="1797255" y="6527078"/>
                  <a:pt x="1798449" y="6525127"/>
                </a:cubicBezTo>
                <a:cubicBezTo>
                  <a:pt x="1800171" y="6525927"/>
                  <a:pt x="1799643" y="6523176"/>
                  <a:pt x="1800837" y="6521226"/>
                </a:cubicBezTo>
                <a:cubicBezTo>
                  <a:pt x="1802030" y="6519276"/>
                  <a:pt x="1802030" y="6519276"/>
                  <a:pt x="1803225" y="6517324"/>
                </a:cubicBezTo>
                <a:cubicBezTo>
                  <a:pt x="1804418" y="6515373"/>
                  <a:pt x="1805613" y="6513424"/>
                  <a:pt x="1808527" y="6512274"/>
                </a:cubicBezTo>
                <a:close/>
                <a:moveTo>
                  <a:pt x="2166765" y="6499240"/>
                </a:moveTo>
                <a:cubicBezTo>
                  <a:pt x="2168364" y="6499983"/>
                  <a:pt x="2168805" y="6502618"/>
                  <a:pt x="2168805" y="6502618"/>
                </a:cubicBezTo>
                <a:cubicBezTo>
                  <a:pt x="2167646" y="6504508"/>
                  <a:pt x="2168088" y="6507144"/>
                  <a:pt x="2168088" y="6507144"/>
                </a:cubicBezTo>
                <a:cubicBezTo>
                  <a:pt x="2166931" y="6509034"/>
                  <a:pt x="2165774" y="6510925"/>
                  <a:pt x="2165774" y="6510925"/>
                </a:cubicBezTo>
                <a:cubicBezTo>
                  <a:pt x="2164616" y="6512817"/>
                  <a:pt x="2161861" y="6513963"/>
                  <a:pt x="2160262" y="6513219"/>
                </a:cubicBezTo>
                <a:cubicBezTo>
                  <a:pt x="2158663" y="6512475"/>
                  <a:pt x="2158221" y="6509841"/>
                  <a:pt x="2159380" y="6507950"/>
                </a:cubicBezTo>
                <a:cubicBezTo>
                  <a:pt x="2159380" y="6507950"/>
                  <a:pt x="2160537" y="6506059"/>
                  <a:pt x="2160537" y="6506059"/>
                </a:cubicBezTo>
                <a:cubicBezTo>
                  <a:pt x="2160095" y="6503425"/>
                  <a:pt x="2161252" y="6501533"/>
                  <a:pt x="2162410" y="6499642"/>
                </a:cubicBezTo>
                <a:cubicBezTo>
                  <a:pt x="2162410" y="6499642"/>
                  <a:pt x="2165165" y="6498495"/>
                  <a:pt x="2166765" y="6499240"/>
                </a:cubicBezTo>
                <a:close/>
                <a:moveTo>
                  <a:pt x="2131325" y="6496871"/>
                </a:moveTo>
                <a:cubicBezTo>
                  <a:pt x="2134199" y="6495722"/>
                  <a:pt x="2134199" y="6495722"/>
                  <a:pt x="2134706" y="6498444"/>
                </a:cubicBezTo>
                <a:cubicBezTo>
                  <a:pt x="2134706" y="6498444"/>
                  <a:pt x="2133521" y="6500380"/>
                  <a:pt x="2133521" y="6500380"/>
                </a:cubicBezTo>
                <a:cubicBezTo>
                  <a:pt x="2130646" y="6501528"/>
                  <a:pt x="2130646" y="6501528"/>
                  <a:pt x="2128277" y="6505398"/>
                </a:cubicBezTo>
                <a:cubicBezTo>
                  <a:pt x="2128783" y="6508120"/>
                  <a:pt x="2127600" y="6510054"/>
                  <a:pt x="2121849" y="6512352"/>
                </a:cubicBezTo>
                <a:cubicBezTo>
                  <a:pt x="2121849" y="6512352"/>
                  <a:pt x="2120157" y="6511565"/>
                  <a:pt x="2120157" y="6511565"/>
                </a:cubicBezTo>
                <a:cubicBezTo>
                  <a:pt x="2118467" y="6510779"/>
                  <a:pt x="2119652" y="6508843"/>
                  <a:pt x="2119652" y="6508843"/>
                </a:cubicBezTo>
                <a:cubicBezTo>
                  <a:pt x="2122528" y="6507695"/>
                  <a:pt x="2123711" y="6505760"/>
                  <a:pt x="2124895" y="6503825"/>
                </a:cubicBezTo>
                <a:cubicBezTo>
                  <a:pt x="2124389" y="6501102"/>
                  <a:pt x="2126757" y="6497232"/>
                  <a:pt x="2131325" y="6496871"/>
                </a:cubicBezTo>
                <a:close/>
                <a:moveTo>
                  <a:pt x="1827019" y="6481675"/>
                </a:moveTo>
                <a:cubicBezTo>
                  <a:pt x="1828760" y="6482486"/>
                  <a:pt x="1829340" y="6485196"/>
                  <a:pt x="1829340" y="6485196"/>
                </a:cubicBezTo>
                <a:cubicBezTo>
                  <a:pt x="1828465" y="6488452"/>
                  <a:pt x="1826722" y="6491302"/>
                  <a:pt x="1824543" y="6493948"/>
                </a:cubicBezTo>
                <a:cubicBezTo>
                  <a:pt x="1822362" y="6496595"/>
                  <a:pt x="1819747" y="6499041"/>
                  <a:pt x="1817132" y="6501485"/>
                </a:cubicBezTo>
                <a:cubicBezTo>
                  <a:pt x="1817132" y="6501485"/>
                  <a:pt x="1817132" y="6501485"/>
                  <a:pt x="1815390" y="6500674"/>
                </a:cubicBezTo>
                <a:cubicBezTo>
                  <a:pt x="1814226" y="6502575"/>
                  <a:pt x="1812485" y="6501763"/>
                  <a:pt x="1812485" y="6501763"/>
                </a:cubicBezTo>
                <a:cubicBezTo>
                  <a:pt x="1810743" y="6500953"/>
                  <a:pt x="1809000" y="6500143"/>
                  <a:pt x="1810163" y="6498242"/>
                </a:cubicBezTo>
                <a:cubicBezTo>
                  <a:pt x="1810163" y="6498242"/>
                  <a:pt x="1810163" y="6498242"/>
                  <a:pt x="1811906" y="6499053"/>
                </a:cubicBezTo>
                <a:cubicBezTo>
                  <a:pt x="1811906" y="6499053"/>
                  <a:pt x="1811906" y="6499053"/>
                  <a:pt x="1813068" y="6497154"/>
                </a:cubicBezTo>
                <a:cubicBezTo>
                  <a:pt x="1817136" y="6494164"/>
                  <a:pt x="1822367" y="6489275"/>
                  <a:pt x="1822950" y="6484665"/>
                </a:cubicBezTo>
                <a:cubicBezTo>
                  <a:pt x="1824112" y="6482765"/>
                  <a:pt x="1824112" y="6482765"/>
                  <a:pt x="1827019" y="6481675"/>
                </a:cubicBezTo>
                <a:close/>
                <a:moveTo>
                  <a:pt x="2252511" y="6479170"/>
                </a:moveTo>
                <a:cubicBezTo>
                  <a:pt x="2253709" y="6479728"/>
                  <a:pt x="2254009" y="6480501"/>
                  <a:pt x="2253767" y="6481419"/>
                </a:cubicBezTo>
                <a:cubicBezTo>
                  <a:pt x="2253045" y="6484173"/>
                  <a:pt x="2247476" y="6488239"/>
                  <a:pt x="2246862" y="6491757"/>
                </a:cubicBezTo>
                <a:cubicBezTo>
                  <a:pt x="2242066" y="6489525"/>
                  <a:pt x="2251693" y="6483862"/>
                  <a:pt x="2252511" y="6479170"/>
                </a:cubicBezTo>
                <a:close/>
                <a:moveTo>
                  <a:pt x="2100206" y="6470060"/>
                </a:moveTo>
                <a:cubicBezTo>
                  <a:pt x="2101845" y="6470822"/>
                  <a:pt x="2100673" y="6472738"/>
                  <a:pt x="2100673" y="6472738"/>
                </a:cubicBezTo>
                <a:cubicBezTo>
                  <a:pt x="2097860" y="6473891"/>
                  <a:pt x="2097860" y="6473891"/>
                  <a:pt x="2096688" y="6475806"/>
                </a:cubicBezTo>
                <a:cubicBezTo>
                  <a:pt x="2095515" y="6477722"/>
                  <a:pt x="2095515" y="6477722"/>
                  <a:pt x="2093876" y="6476959"/>
                </a:cubicBezTo>
                <a:cubicBezTo>
                  <a:pt x="2093876" y="6476959"/>
                  <a:pt x="2092236" y="6476197"/>
                  <a:pt x="2093409" y="6474281"/>
                </a:cubicBezTo>
                <a:cubicBezTo>
                  <a:pt x="2094580" y="6472365"/>
                  <a:pt x="2097393" y="6471212"/>
                  <a:pt x="2097393" y="6471212"/>
                </a:cubicBezTo>
                <a:cubicBezTo>
                  <a:pt x="2098566" y="6469296"/>
                  <a:pt x="2100206" y="6470060"/>
                  <a:pt x="2100206" y="6470060"/>
                </a:cubicBezTo>
                <a:close/>
                <a:moveTo>
                  <a:pt x="2194541" y="6462006"/>
                </a:moveTo>
                <a:cubicBezTo>
                  <a:pt x="2196173" y="6460787"/>
                  <a:pt x="2198224" y="6461022"/>
                  <a:pt x="2197978" y="6463067"/>
                </a:cubicBezTo>
                <a:cubicBezTo>
                  <a:pt x="2197815" y="6464428"/>
                  <a:pt x="2196631" y="6466594"/>
                  <a:pt x="2193620" y="6469669"/>
                </a:cubicBezTo>
                <a:cubicBezTo>
                  <a:pt x="2191697" y="6465897"/>
                  <a:pt x="2192909" y="6463224"/>
                  <a:pt x="2194541" y="6462006"/>
                </a:cubicBezTo>
                <a:close/>
                <a:moveTo>
                  <a:pt x="2269903" y="6457726"/>
                </a:moveTo>
                <a:cubicBezTo>
                  <a:pt x="2271624" y="6458527"/>
                  <a:pt x="2271624" y="6458527"/>
                  <a:pt x="2273346" y="6459328"/>
                </a:cubicBezTo>
                <a:cubicBezTo>
                  <a:pt x="2275067" y="6460129"/>
                  <a:pt x="2273849" y="6462119"/>
                  <a:pt x="2273849" y="6462119"/>
                </a:cubicBezTo>
                <a:cubicBezTo>
                  <a:pt x="2270909" y="6463309"/>
                  <a:pt x="2269691" y="6465299"/>
                  <a:pt x="2268473" y="6467289"/>
                </a:cubicBezTo>
                <a:cubicBezTo>
                  <a:pt x="2267254" y="6469280"/>
                  <a:pt x="2266036" y="6471270"/>
                  <a:pt x="2261374" y="6471658"/>
                </a:cubicBezTo>
                <a:cubicBezTo>
                  <a:pt x="2261374" y="6471658"/>
                  <a:pt x="2259654" y="6470858"/>
                  <a:pt x="2257932" y="6470056"/>
                </a:cubicBezTo>
                <a:cubicBezTo>
                  <a:pt x="2257932" y="6470056"/>
                  <a:pt x="2257932" y="6470056"/>
                  <a:pt x="2259150" y="6468066"/>
                </a:cubicBezTo>
                <a:cubicBezTo>
                  <a:pt x="2262090" y="6466877"/>
                  <a:pt x="2263307" y="6464887"/>
                  <a:pt x="2264527" y="6462896"/>
                </a:cubicBezTo>
                <a:cubicBezTo>
                  <a:pt x="2265744" y="6460905"/>
                  <a:pt x="2266962" y="6458915"/>
                  <a:pt x="2269903" y="6457726"/>
                </a:cubicBezTo>
                <a:close/>
                <a:moveTo>
                  <a:pt x="2161472" y="6454710"/>
                </a:moveTo>
                <a:cubicBezTo>
                  <a:pt x="2161472" y="6454710"/>
                  <a:pt x="2163318" y="6455569"/>
                  <a:pt x="2162154" y="6457468"/>
                </a:cubicBezTo>
                <a:cubicBezTo>
                  <a:pt x="2162154" y="6457468"/>
                  <a:pt x="2160993" y="6459369"/>
                  <a:pt x="2160993" y="6459369"/>
                </a:cubicBezTo>
                <a:cubicBezTo>
                  <a:pt x="2159347" y="6465926"/>
                  <a:pt x="2155860" y="6471626"/>
                  <a:pt x="2151689" y="6474568"/>
                </a:cubicBezTo>
                <a:cubicBezTo>
                  <a:pt x="2148681" y="6475609"/>
                  <a:pt x="2148681" y="6475609"/>
                  <a:pt x="2146837" y="6474751"/>
                </a:cubicBezTo>
                <a:cubicBezTo>
                  <a:pt x="2146837" y="6474751"/>
                  <a:pt x="2148000" y="6472851"/>
                  <a:pt x="2148000" y="6472851"/>
                </a:cubicBezTo>
                <a:cubicBezTo>
                  <a:pt x="2153332" y="6468010"/>
                  <a:pt x="2153813" y="6463352"/>
                  <a:pt x="2157302" y="6457652"/>
                </a:cubicBezTo>
                <a:cubicBezTo>
                  <a:pt x="2157302" y="6457652"/>
                  <a:pt x="2158464" y="6455753"/>
                  <a:pt x="2158464" y="6455753"/>
                </a:cubicBezTo>
                <a:cubicBezTo>
                  <a:pt x="2159628" y="6453852"/>
                  <a:pt x="2159628" y="6453852"/>
                  <a:pt x="2161472" y="6454710"/>
                </a:cubicBezTo>
                <a:close/>
                <a:moveTo>
                  <a:pt x="2258547" y="6447968"/>
                </a:moveTo>
                <a:cubicBezTo>
                  <a:pt x="2259766" y="6450281"/>
                  <a:pt x="2259619" y="6451811"/>
                  <a:pt x="2258902" y="6452715"/>
                </a:cubicBezTo>
                <a:cubicBezTo>
                  <a:pt x="2257827" y="6454068"/>
                  <a:pt x="2255469" y="6454007"/>
                  <a:pt x="2254514" y="6453045"/>
                </a:cubicBezTo>
                <a:cubicBezTo>
                  <a:pt x="2253561" y="6452083"/>
                  <a:pt x="2254011" y="6450219"/>
                  <a:pt x="2258547" y="6447968"/>
                </a:cubicBezTo>
                <a:close/>
                <a:moveTo>
                  <a:pt x="1650169" y="6446152"/>
                </a:moveTo>
                <a:cubicBezTo>
                  <a:pt x="1654052" y="6442421"/>
                  <a:pt x="1656668" y="6450561"/>
                  <a:pt x="1653943" y="6455176"/>
                </a:cubicBezTo>
                <a:cubicBezTo>
                  <a:pt x="1653035" y="6456715"/>
                  <a:pt x="1651533" y="6457863"/>
                  <a:pt x="1649287" y="6458049"/>
                </a:cubicBezTo>
                <a:cubicBezTo>
                  <a:pt x="1639325" y="6453413"/>
                  <a:pt x="1653489" y="6447697"/>
                  <a:pt x="1650169" y="6446152"/>
                </a:cubicBezTo>
                <a:close/>
                <a:moveTo>
                  <a:pt x="1727859" y="6442473"/>
                </a:moveTo>
                <a:cubicBezTo>
                  <a:pt x="1729032" y="6440557"/>
                  <a:pt x="1730753" y="6441357"/>
                  <a:pt x="1731303" y="6444075"/>
                </a:cubicBezTo>
                <a:cubicBezTo>
                  <a:pt x="1731303" y="6444075"/>
                  <a:pt x="1731733" y="6444275"/>
                  <a:pt x="1731801" y="6444615"/>
                </a:cubicBezTo>
                <a:cubicBezTo>
                  <a:pt x="1731870" y="6444954"/>
                  <a:pt x="1731576" y="6445434"/>
                  <a:pt x="1730131" y="6445990"/>
                </a:cubicBezTo>
                <a:cubicBezTo>
                  <a:pt x="1727237" y="6447105"/>
                  <a:pt x="1727237" y="6447105"/>
                  <a:pt x="1726064" y="6449021"/>
                </a:cubicBezTo>
                <a:cubicBezTo>
                  <a:pt x="1724342" y="6448221"/>
                  <a:pt x="1722620" y="6447420"/>
                  <a:pt x="1722620" y="6447420"/>
                </a:cubicBezTo>
                <a:cubicBezTo>
                  <a:pt x="1720899" y="6446618"/>
                  <a:pt x="1720899" y="6446618"/>
                  <a:pt x="1722071" y="6444702"/>
                </a:cubicBezTo>
                <a:cubicBezTo>
                  <a:pt x="1724965" y="6443587"/>
                  <a:pt x="1724965" y="6443587"/>
                  <a:pt x="1724965" y="6443587"/>
                </a:cubicBezTo>
                <a:cubicBezTo>
                  <a:pt x="1726139" y="6441672"/>
                  <a:pt x="1727859" y="6442473"/>
                  <a:pt x="1727859" y="6442473"/>
                </a:cubicBezTo>
                <a:close/>
                <a:moveTo>
                  <a:pt x="2148996" y="6436375"/>
                </a:moveTo>
                <a:cubicBezTo>
                  <a:pt x="2143802" y="6441247"/>
                  <a:pt x="2143802" y="6441247"/>
                  <a:pt x="2139174" y="6448811"/>
                </a:cubicBezTo>
                <a:cubicBezTo>
                  <a:pt x="2133445" y="6443715"/>
                  <a:pt x="2139231" y="6434259"/>
                  <a:pt x="2148996" y="6436375"/>
                </a:cubicBezTo>
                <a:close/>
                <a:moveTo>
                  <a:pt x="1787861" y="6433962"/>
                </a:moveTo>
                <a:lnTo>
                  <a:pt x="1789648" y="6436899"/>
                </a:lnTo>
                <a:cubicBezTo>
                  <a:pt x="1784304" y="6436918"/>
                  <a:pt x="1784783" y="6435261"/>
                  <a:pt x="1787430" y="6433986"/>
                </a:cubicBezTo>
                <a:close/>
                <a:moveTo>
                  <a:pt x="2176288" y="6433858"/>
                </a:moveTo>
                <a:cubicBezTo>
                  <a:pt x="2178870" y="6435060"/>
                  <a:pt x="2178349" y="6438621"/>
                  <a:pt x="2176626" y="6440989"/>
                </a:cubicBezTo>
                <a:cubicBezTo>
                  <a:pt x="2174899" y="6443356"/>
                  <a:pt x="2171969" y="6444529"/>
                  <a:pt x="2169735" y="6440952"/>
                </a:cubicBezTo>
                <a:cubicBezTo>
                  <a:pt x="2169221" y="6438178"/>
                  <a:pt x="2173872" y="6437806"/>
                  <a:pt x="2176288" y="6433858"/>
                </a:cubicBezTo>
                <a:close/>
                <a:moveTo>
                  <a:pt x="1787522" y="6433403"/>
                </a:moveTo>
                <a:lnTo>
                  <a:pt x="1788182" y="6433944"/>
                </a:lnTo>
                <a:lnTo>
                  <a:pt x="1787861" y="6433962"/>
                </a:lnTo>
                <a:close/>
                <a:moveTo>
                  <a:pt x="1798209" y="6433364"/>
                </a:moveTo>
                <a:cubicBezTo>
                  <a:pt x="1798741" y="6434237"/>
                  <a:pt x="1798828" y="6434749"/>
                  <a:pt x="1798649" y="6435096"/>
                </a:cubicBezTo>
                <a:cubicBezTo>
                  <a:pt x="1798112" y="6436138"/>
                  <a:pt x="1795174" y="6435710"/>
                  <a:pt x="1794628" y="6439216"/>
                </a:cubicBezTo>
                <a:lnTo>
                  <a:pt x="1788182" y="6433944"/>
                </a:lnTo>
                <a:close/>
                <a:moveTo>
                  <a:pt x="2273907" y="6431157"/>
                </a:moveTo>
                <a:cubicBezTo>
                  <a:pt x="2273770" y="6431621"/>
                  <a:pt x="2266460" y="6437817"/>
                  <a:pt x="2266106" y="6437685"/>
                </a:cubicBezTo>
                <a:cubicBezTo>
                  <a:pt x="2265987" y="6437641"/>
                  <a:pt x="2266643" y="6436894"/>
                  <a:pt x="2268593" y="6434997"/>
                </a:cubicBezTo>
                <a:cubicBezTo>
                  <a:pt x="2272610" y="6431878"/>
                  <a:pt x="2273965" y="6430952"/>
                  <a:pt x="2273907" y="6431157"/>
                </a:cubicBezTo>
                <a:close/>
                <a:moveTo>
                  <a:pt x="1658208" y="6422561"/>
                </a:moveTo>
                <a:cubicBezTo>
                  <a:pt x="1661006" y="6421434"/>
                  <a:pt x="1662644" y="6422196"/>
                  <a:pt x="1664283" y="6422959"/>
                </a:cubicBezTo>
                <a:cubicBezTo>
                  <a:pt x="1665586" y="6425995"/>
                  <a:pt x="1665369" y="6428931"/>
                  <a:pt x="1664333" y="6431486"/>
                </a:cubicBezTo>
                <a:cubicBezTo>
                  <a:pt x="1663295" y="6434040"/>
                  <a:pt x="1661439" y="6436213"/>
                  <a:pt x="1659463" y="6437722"/>
                </a:cubicBezTo>
                <a:cubicBezTo>
                  <a:pt x="1657823" y="6436959"/>
                  <a:pt x="1656184" y="6436197"/>
                  <a:pt x="1656184" y="6436197"/>
                </a:cubicBezTo>
                <a:cubicBezTo>
                  <a:pt x="1654543" y="6435433"/>
                  <a:pt x="1654061" y="6432779"/>
                  <a:pt x="1655701" y="6433542"/>
                </a:cubicBezTo>
                <a:cubicBezTo>
                  <a:pt x="1658498" y="6432415"/>
                  <a:pt x="1660812" y="6428632"/>
                  <a:pt x="1658691" y="6425215"/>
                </a:cubicBezTo>
                <a:cubicBezTo>
                  <a:pt x="1658691" y="6425215"/>
                  <a:pt x="1657051" y="6424453"/>
                  <a:pt x="1658208" y="6422561"/>
                </a:cubicBezTo>
                <a:close/>
                <a:moveTo>
                  <a:pt x="1675833" y="6419384"/>
                </a:moveTo>
                <a:cubicBezTo>
                  <a:pt x="1676771" y="6421014"/>
                  <a:pt x="1678071" y="6423408"/>
                  <a:pt x="1681222" y="6423682"/>
                </a:cubicBezTo>
                <a:cubicBezTo>
                  <a:pt x="1680083" y="6425538"/>
                  <a:pt x="1678947" y="6427397"/>
                  <a:pt x="1677810" y="6429254"/>
                </a:cubicBezTo>
                <a:cubicBezTo>
                  <a:pt x="1675505" y="6425794"/>
                  <a:pt x="1677778" y="6422079"/>
                  <a:pt x="1672614" y="6419675"/>
                </a:cubicBezTo>
                <a:cubicBezTo>
                  <a:pt x="1674319" y="6416889"/>
                  <a:pt x="1674895" y="6417754"/>
                  <a:pt x="1675833" y="6419384"/>
                </a:cubicBezTo>
                <a:close/>
                <a:moveTo>
                  <a:pt x="2159335" y="6416124"/>
                </a:moveTo>
                <a:cubicBezTo>
                  <a:pt x="2161058" y="6416926"/>
                  <a:pt x="2161058" y="6416926"/>
                  <a:pt x="2161570" y="6419701"/>
                </a:cubicBezTo>
                <a:cubicBezTo>
                  <a:pt x="2160363" y="6421675"/>
                  <a:pt x="2156225" y="6424822"/>
                  <a:pt x="2155016" y="6426795"/>
                </a:cubicBezTo>
                <a:cubicBezTo>
                  <a:pt x="2152088" y="6427968"/>
                  <a:pt x="2150366" y="6427166"/>
                  <a:pt x="2150366" y="6427166"/>
                </a:cubicBezTo>
                <a:cubicBezTo>
                  <a:pt x="2148644" y="6426366"/>
                  <a:pt x="2148132" y="6423590"/>
                  <a:pt x="2148132" y="6423590"/>
                </a:cubicBezTo>
                <a:cubicBezTo>
                  <a:pt x="2148132" y="6423590"/>
                  <a:pt x="2148132" y="6423590"/>
                  <a:pt x="2149338" y="6421617"/>
                </a:cubicBezTo>
                <a:cubicBezTo>
                  <a:pt x="2152269" y="6420444"/>
                  <a:pt x="2153477" y="6418470"/>
                  <a:pt x="2154685" y="6416496"/>
                </a:cubicBezTo>
                <a:cubicBezTo>
                  <a:pt x="2155892" y="6414522"/>
                  <a:pt x="2157615" y="6415324"/>
                  <a:pt x="2159335" y="6416124"/>
                </a:cubicBezTo>
                <a:close/>
                <a:moveTo>
                  <a:pt x="1982565" y="6415321"/>
                </a:moveTo>
                <a:cubicBezTo>
                  <a:pt x="1984720" y="6416963"/>
                  <a:pt x="1985367" y="6418703"/>
                  <a:pt x="1985023" y="6420341"/>
                </a:cubicBezTo>
                <a:cubicBezTo>
                  <a:pt x="1983990" y="6425254"/>
                  <a:pt x="1974037" y="6429254"/>
                  <a:pt x="1969120" y="6426965"/>
                </a:cubicBezTo>
                <a:cubicBezTo>
                  <a:pt x="1972773" y="6420994"/>
                  <a:pt x="1978910" y="6421292"/>
                  <a:pt x="1982565" y="6415321"/>
                </a:cubicBezTo>
                <a:close/>
                <a:moveTo>
                  <a:pt x="2287327" y="6412132"/>
                </a:moveTo>
                <a:cubicBezTo>
                  <a:pt x="2288966" y="6412894"/>
                  <a:pt x="2287859" y="6414706"/>
                  <a:pt x="2287859" y="6414706"/>
                </a:cubicBezTo>
                <a:cubicBezTo>
                  <a:pt x="2285111" y="6415754"/>
                  <a:pt x="2284002" y="6417565"/>
                  <a:pt x="2282894" y="6419376"/>
                </a:cubicBezTo>
                <a:cubicBezTo>
                  <a:pt x="2281784" y="6421188"/>
                  <a:pt x="2280145" y="6420425"/>
                  <a:pt x="2280145" y="6420425"/>
                </a:cubicBezTo>
                <a:cubicBezTo>
                  <a:pt x="2278506" y="6419663"/>
                  <a:pt x="2278506" y="6419663"/>
                  <a:pt x="2279614" y="6417850"/>
                </a:cubicBezTo>
                <a:cubicBezTo>
                  <a:pt x="2280724" y="6416040"/>
                  <a:pt x="2282940" y="6412417"/>
                  <a:pt x="2284579" y="6413180"/>
                </a:cubicBezTo>
                <a:cubicBezTo>
                  <a:pt x="2285687" y="6411369"/>
                  <a:pt x="2287327" y="6412132"/>
                  <a:pt x="2287327" y="6412132"/>
                </a:cubicBezTo>
                <a:close/>
                <a:moveTo>
                  <a:pt x="2310333" y="6402250"/>
                </a:moveTo>
                <a:cubicBezTo>
                  <a:pt x="2310333" y="6402250"/>
                  <a:pt x="2311931" y="6402993"/>
                  <a:pt x="2311931" y="6402993"/>
                </a:cubicBezTo>
                <a:cubicBezTo>
                  <a:pt x="2313530" y="6403738"/>
                  <a:pt x="2313530" y="6403738"/>
                  <a:pt x="2312352" y="6405663"/>
                </a:cubicBezTo>
                <a:cubicBezTo>
                  <a:pt x="2306465" y="6415282"/>
                  <a:pt x="2297800" y="6426082"/>
                  <a:pt x="2285183" y="6439988"/>
                </a:cubicBezTo>
                <a:cubicBezTo>
                  <a:pt x="2284005" y="6441912"/>
                  <a:pt x="2284005" y="6441912"/>
                  <a:pt x="2282406" y="6441169"/>
                </a:cubicBezTo>
                <a:cubicBezTo>
                  <a:pt x="2282406" y="6441169"/>
                  <a:pt x="2280807" y="6440425"/>
                  <a:pt x="2281984" y="6438499"/>
                </a:cubicBezTo>
                <a:cubicBezTo>
                  <a:pt x="2294602" y="6424595"/>
                  <a:pt x="2303267" y="6413794"/>
                  <a:pt x="2310333" y="6402250"/>
                </a:cubicBezTo>
                <a:close/>
                <a:moveTo>
                  <a:pt x="1621039" y="6398107"/>
                </a:moveTo>
                <a:cubicBezTo>
                  <a:pt x="1623888" y="6397002"/>
                  <a:pt x="1625579" y="6397790"/>
                  <a:pt x="1627269" y="6398576"/>
                </a:cubicBezTo>
                <a:cubicBezTo>
                  <a:pt x="1628960" y="6399363"/>
                  <a:pt x="1627802" y="6401253"/>
                  <a:pt x="1626645" y="6403144"/>
                </a:cubicBezTo>
                <a:cubicBezTo>
                  <a:pt x="1623797" y="6404249"/>
                  <a:pt x="1625487" y="6405035"/>
                  <a:pt x="1624331" y="6406926"/>
                </a:cubicBezTo>
                <a:cubicBezTo>
                  <a:pt x="1623174" y="6408817"/>
                  <a:pt x="1623174" y="6408817"/>
                  <a:pt x="1623174" y="6408817"/>
                </a:cubicBezTo>
                <a:cubicBezTo>
                  <a:pt x="1622016" y="6410708"/>
                  <a:pt x="1620324" y="6409921"/>
                  <a:pt x="1618634" y="6409135"/>
                </a:cubicBezTo>
                <a:cubicBezTo>
                  <a:pt x="1615786" y="6410240"/>
                  <a:pt x="1615252" y="6407562"/>
                  <a:pt x="1616409" y="6405670"/>
                </a:cubicBezTo>
                <a:cubicBezTo>
                  <a:pt x="1617568" y="6403780"/>
                  <a:pt x="1618724" y="6401888"/>
                  <a:pt x="1618724" y="6401888"/>
                </a:cubicBezTo>
                <a:cubicBezTo>
                  <a:pt x="1619882" y="6399997"/>
                  <a:pt x="1619882" y="6399997"/>
                  <a:pt x="1621039" y="6398107"/>
                </a:cubicBezTo>
                <a:close/>
                <a:moveTo>
                  <a:pt x="1865202" y="6395087"/>
                </a:moveTo>
                <a:cubicBezTo>
                  <a:pt x="1865901" y="6395720"/>
                  <a:pt x="1866160" y="6397071"/>
                  <a:pt x="1865574" y="6398029"/>
                </a:cubicBezTo>
                <a:cubicBezTo>
                  <a:pt x="1867264" y="6398815"/>
                  <a:pt x="1868436" y="6396899"/>
                  <a:pt x="1868436" y="6396899"/>
                </a:cubicBezTo>
                <a:cubicBezTo>
                  <a:pt x="1870258" y="6398362"/>
                  <a:pt x="1870842" y="6399403"/>
                  <a:pt x="1870678" y="6400058"/>
                </a:cubicBezTo>
                <a:cubicBezTo>
                  <a:pt x="1870434" y="6401040"/>
                  <a:pt x="1868507" y="6401153"/>
                  <a:pt x="1866544" y="6400514"/>
                </a:cubicBezTo>
                <a:cubicBezTo>
                  <a:pt x="1864580" y="6399873"/>
                  <a:pt x="1862581" y="6398482"/>
                  <a:pt x="1862191" y="6396456"/>
                </a:cubicBezTo>
                <a:cubicBezTo>
                  <a:pt x="1863365" y="6394540"/>
                  <a:pt x="1864503" y="6394454"/>
                  <a:pt x="1865202" y="6395087"/>
                </a:cubicBezTo>
                <a:close/>
                <a:moveTo>
                  <a:pt x="2156683" y="6392514"/>
                </a:moveTo>
                <a:cubicBezTo>
                  <a:pt x="2158375" y="6393301"/>
                  <a:pt x="2157196" y="6395225"/>
                  <a:pt x="2157196" y="6395225"/>
                </a:cubicBezTo>
                <a:cubicBezTo>
                  <a:pt x="2156018" y="6397151"/>
                  <a:pt x="2156018" y="6397151"/>
                  <a:pt x="2153149" y="6398290"/>
                </a:cubicBezTo>
                <a:cubicBezTo>
                  <a:pt x="2151972" y="6400214"/>
                  <a:pt x="2147925" y="6403276"/>
                  <a:pt x="2146747" y="6405202"/>
                </a:cubicBezTo>
                <a:cubicBezTo>
                  <a:pt x="2147259" y="6407913"/>
                  <a:pt x="2144237" y="6416400"/>
                  <a:pt x="2149464" y="6411413"/>
                </a:cubicBezTo>
                <a:cubicBezTo>
                  <a:pt x="2148797" y="6416049"/>
                  <a:pt x="2134300" y="6429089"/>
                  <a:pt x="2131943" y="6432938"/>
                </a:cubicBezTo>
                <a:cubicBezTo>
                  <a:pt x="2125028" y="6437139"/>
                  <a:pt x="2121493" y="6442914"/>
                  <a:pt x="2116781" y="6450615"/>
                </a:cubicBezTo>
                <a:cubicBezTo>
                  <a:pt x="2112734" y="6453677"/>
                  <a:pt x="2110377" y="6457527"/>
                  <a:pt x="2108022" y="6461376"/>
                </a:cubicBezTo>
                <a:cubicBezTo>
                  <a:pt x="2108022" y="6461376"/>
                  <a:pt x="2105151" y="6462515"/>
                  <a:pt x="2104639" y="6459803"/>
                </a:cubicBezTo>
                <a:cubicBezTo>
                  <a:pt x="2102948" y="6459016"/>
                  <a:pt x="2102948" y="6459016"/>
                  <a:pt x="2104126" y="6457091"/>
                </a:cubicBezTo>
                <a:cubicBezTo>
                  <a:pt x="2106483" y="6453242"/>
                  <a:pt x="2108839" y="6449392"/>
                  <a:pt x="2112885" y="6446330"/>
                </a:cubicBezTo>
                <a:cubicBezTo>
                  <a:pt x="2116421" y="6440554"/>
                  <a:pt x="2119956" y="6434780"/>
                  <a:pt x="2125181" y="6429791"/>
                </a:cubicBezTo>
                <a:cubicBezTo>
                  <a:pt x="2129892" y="6422091"/>
                  <a:pt x="2134092" y="6411680"/>
                  <a:pt x="2133220" y="6398908"/>
                </a:cubicBezTo>
                <a:cubicBezTo>
                  <a:pt x="2137781" y="6398557"/>
                  <a:pt x="2138293" y="6401269"/>
                  <a:pt x="2141675" y="6402842"/>
                </a:cubicBezTo>
                <a:cubicBezTo>
                  <a:pt x="2142853" y="6400917"/>
                  <a:pt x="2146900" y="6397854"/>
                  <a:pt x="2150945" y="6394790"/>
                </a:cubicBezTo>
                <a:cubicBezTo>
                  <a:pt x="2150945" y="6394790"/>
                  <a:pt x="2152124" y="6392866"/>
                  <a:pt x="2152124" y="6392866"/>
                </a:cubicBezTo>
                <a:cubicBezTo>
                  <a:pt x="2153302" y="6390941"/>
                  <a:pt x="2154993" y="6391728"/>
                  <a:pt x="2156683" y="6392514"/>
                </a:cubicBezTo>
                <a:close/>
                <a:moveTo>
                  <a:pt x="2039266" y="6389792"/>
                </a:moveTo>
                <a:cubicBezTo>
                  <a:pt x="2039892" y="6391351"/>
                  <a:pt x="2040055" y="6392378"/>
                  <a:pt x="2039870" y="6393164"/>
                </a:cubicBezTo>
                <a:cubicBezTo>
                  <a:pt x="2039315" y="6395521"/>
                  <a:pt x="2035643" y="6395714"/>
                  <a:pt x="2032019" y="6401636"/>
                </a:cubicBezTo>
                <a:cubicBezTo>
                  <a:pt x="2027099" y="6399346"/>
                  <a:pt x="2036419" y="6391003"/>
                  <a:pt x="2039266" y="6389792"/>
                </a:cubicBezTo>
                <a:close/>
                <a:moveTo>
                  <a:pt x="1511742" y="6388677"/>
                </a:moveTo>
                <a:cubicBezTo>
                  <a:pt x="1513381" y="6389440"/>
                  <a:pt x="1512103" y="6391531"/>
                  <a:pt x="1512103" y="6391531"/>
                </a:cubicBezTo>
                <a:cubicBezTo>
                  <a:pt x="1510824" y="6393621"/>
                  <a:pt x="1510824" y="6393621"/>
                  <a:pt x="1510824" y="6393621"/>
                </a:cubicBezTo>
                <a:cubicBezTo>
                  <a:pt x="1509544" y="6395710"/>
                  <a:pt x="1509544" y="6395710"/>
                  <a:pt x="1509544" y="6395710"/>
                </a:cubicBezTo>
                <a:cubicBezTo>
                  <a:pt x="1506626" y="6397038"/>
                  <a:pt x="1506626" y="6397038"/>
                  <a:pt x="1504987" y="6396274"/>
                </a:cubicBezTo>
                <a:cubicBezTo>
                  <a:pt x="1504987" y="6396274"/>
                  <a:pt x="1504624" y="6393422"/>
                  <a:pt x="1504624" y="6393422"/>
                </a:cubicBezTo>
                <a:cubicBezTo>
                  <a:pt x="1504624" y="6393422"/>
                  <a:pt x="1505904" y="6391332"/>
                  <a:pt x="1507545" y="6392095"/>
                </a:cubicBezTo>
                <a:cubicBezTo>
                  <a:pt x="1507545" y="6392095"/>
                  <a:pt x="1508824" y="6390005"/>
                  <a:pt x="1508824" y="6390005"/>
                </a:cubicBezTo>
                <a:cubicBezTo>
                  <a:pt x="1510102" y="6387916"/>
                  <a:pt x="1511742" y="6388677"/>
                  <a:pt x="1511742" y="6388677"/>
                </a:cubicBezTo>
                <a:close/>
                <a:moveTo>
                  <a:pt x="2003404" y="6388321"/>
                </a:moveTo>
                <a:cubicBezTo>
                  <a:pt x="2006715" y="6389861"/>
                  <a:pt x="2008001" y="6391237"/>
                  <a:pt x="2008126" y="6392499"/>
                </a:cubicBezTo>
                <a:cubicBezTo>
                  <a:pt x="2008219" y="6393445"/>
                  <a:pt x="2007659" y="6394328"/>
                  <a:pt x="2006813" y="6395171"/>
                </a:cubicBezTo>
                <a:cubicBezTo>
                  <a:pt x="2004271" y="6397697"/>
                  <a:pt x="1999137" y="6399853"/>
                  <a:pt x="2001264" y="6402242"/>
                </a:cubicBezTo>
                <a:cubicBezTo>
                  <a:pt x="1997005" y="6403990"/>
                  <a:pt x="1993102" y="6403416"/>
                  <a:pt x="1990856" y="6401439"/>
                </a:cubicBezTo>
                <a:cubicBezTo>
                  <a:pt x="1988611" y="6399463"/>
                  <a:pt x="1988022" y="6396080"/>
                  <a:pt x="1990390" y="6392210"/>
                </a:cubicBezTo>
                <a:lnTo>
                  <a:pt x="1996370" y="6390423"/>
                </a:lnTo>
                <a:lnTo>
                  <a:pt x="1996212" y="6391141"/>
                </a:lnTo>
                <a:lnTo>
                  <a:pt x="1996402" y="6390413"/>
                </a:lnTo>
                <a:close/>
                <a:moveTo>
                  <a:pt x="1997038" y="6387372"/>
                </a:moveTo>
                <a:cubicBezTo>
                  <a:pt x="1997741" y="6384930"/>
                  <a:pt x="1997555" y="6385882"/>
                  <a:pt x="1997182" y="6387439"/>
                </a:cubicBezTo>
                <a:lnTo>
                  <a:pt x="1996402" y="6390413"/>
                </a:lnTo>
                <a:lnTo>
                  <a:pt x="1996370" y="6390423"/>
                </a:lnTo>
                <a:close/>
                <a:moveTo>
                  <a:pt x="1774719" y="6380367"/>
                </a:moveTo>
                <a:cubicBezTo>
                  <a:pt x="1776378" y="6381139"/>
                  <a:pt x="1775160" y="6383129"/>
                  <a:pt x="1775160" y="6383129"/>
                </a:cubicBezTo>
                <a:cubicBezTo>
                  <a:pt x="1773942" y="6385119"/>
                  <a:pt x="1773942" y="6385119"/>
                  <a:pt x="1773942" y="6385119"/>
                </a:cubicBezTo>
                <a:cubicBezTo>
                  <a:pt x="1773942" y="6385119"/>
                  <a:pt x="1772724" y="6387109"/>
                  <a:pt x="1774384" y="6387882"/>
                </a:cubicBezTo>
                <a:cubicBezTo>
                  <a:pt x="1774384" y="6387882"/>
                  <a:pt x="1776044" y="6388655"/>
                  <a:pt x="1778922" y="6387437"/>
                </a:cubicBezTo>
                <a:cubicBezTo>
                  <a:pt x="1778922" y="6387437"/>
                  <a:pt x="1780582" y="6388210"/>
                  <a:pt x="1779364" y="6390199"/>
                </a:cubicBezTo>
                <a:cubicBezTo>
                  <a:pt x="1776485" y="6391418"/>
                  <a:pt x="1773166" y="6389874"/>
                  <a:pt x="1771504" y="6389100"/>
                </a:cubicBezTo>
                <a:cubicBezTo>
                  <a:pt x="1770287" y="6391091"/>
                  <a:pt x="1770287" y="6391091"/>
                  <a:pt x="1769069" y="6393081"/>
                </a:cubicBezTo>
                <a:cubicBezTo>
                  <a:pt x="1766190" y="6394299"/>
                  <a:pt x="1764531" y="6393526"/>
                  <a:pt x="1762870" y="6392754"/>
                </a:cubicBezTo>
                <a:cubicBezTo>
                  <a:pt x="1761210" y="6391982"/>
                  <a:pt x="1760769" y="6389219"/>
                  <a:pt x="1760769" y="6389219"/>
                </a:cubicBezTo>
                <a:cubicBezTo>
                  <a:pt x="1763647" y="6388001"/>
                  <a:pt x="1764865" y="6386011"/>
                  <a:pt x="1767744" y="6384792"/>
                </a:cubicBezTo>
                <a:cubicBezTo>
                  <a:pt x="1767744" y="6384792"/>
                  <a:pt x="1768962" y="6382802"/>
                  <a:pt x="1768962" y="6382802"/>
                </a:cubicBezTo>
                <a:cubicBezTo>
                  <a:pt x="1768962" y="6382802"/>
                  <a:pt x="1770180" y="6380812"/>
                  <a:pt x="1771839" y="6381584"/>
                </a:cubicBezTo>
                <a:cubicBezTo>
                  <a:pt x="1773058" y="6379594"/>
                  <a:pt x="1774719" y="6380367"/>
                  <a:pt x="1774719" y="6380367"/>
                </a:cubicBezTo>
                <a:close/>
                <a:moveTo>
                  <a:pt x="1863438" y="6380221"/>
                </a:moveTo>
                <a:cubicBezTo>
                  <a:pt x="1858796" y="6380491"/>
                  <a:pt x="1856483" y="6384272"/>
                  <a:pt x="1853010" y="6389945"/>
                </a:cubicBezTo>
                <a:cubicBezTo>
                  <a:pt x="1847200" y="6384812"/>
                  <a:pt x="1855885" y="6374277"/>
                  <a:pt x="1863438" y="6380221"/>
                </a:cubicBezTo>
                <a:close/>
                <a:moveTo>
                  <a:pt x="2275132" y="6378711"/>
                </a:moveTo>
                <a:cubicBezTo>
                  <a:pt x="2276059" y="6379776"/>
                  <a:pt x="2276173" y="6381097"/>
                  <a:pt x="2275736" y="6382400"/>
                </a:cubicBezTo>
                <a:cubicBezTo>
                  <a:pt x="2274430" y="6386309"/>
                  <a:pt x="2268185" y="6390061"/>
                  <a:pt x="2264173" y="6386291"/>
                </a:cubicBezTo>
                <a:cubicBezTo>
                  <a:pt x="2267020" y="6385081"/>
                  <a:pt x="2271076" y="6381896"/>
                  <a:pt x="2267796" y="6380369"/>
                </a:cubicBezTo>
                <a:cubicBezTo>
                  <a:pt x="2269004" y="6378396"/>
                  <a:pt x="2273923" y="6380685"/>
                  <a:pt x="2275132" y="6378711"/>
                </a:cubicBezTo>
                <a:close/>
                <a:moveTo>
                  <a:pt x="2220614" y="6375719"/>
                </a:moveTo>
                <a:cubicBezTo>
                  <a:pt x="2223892" y="6377245"/>
                  <a:pt x="2222715" y="6379167"/>
                  <a:pt x="2221539" y="6381090"/>
                </a:cubicBezTo>
                <a:cubicBezTo>
                  <a:pt x="2214729" y="6385333"/>
                  <a:pt x="2211200" y="6391101"/>
                  <a:pt x="2207670" y="6396869"/>
                </a:cubicBezTo>
                <a:cubicBezTo>
                  <a:pt x="2201786" y="6406484"/>
                  <a:pt x="2197078" y="6414174"/>
                  <a:pt x="2185812" y="6418813"/>
                </a:cubicBezTo>
                <a:cubicBezTo>
                  <a:pt x="2184635" y="6420736"/>
                  <a:pt x="2182996" y="6419973"/>
                  <a:pt x="2181356" y="6419211"/>
                </a:cubicBezTo>
                <a:cubicBezTo>
                  <a:pt x="2180893" y="6416524"/>
                  <a:pt x="2180893" y="6416524"/>
                  <a:pt x="2182069" y="6414602"/>
                </a:cubicBezTo>
                <a:cubicBezTo>
                  <a:pt x="2191696" y="6409200"/>
                  <a:pt x="2196404" y="6401508"/>
                  <a:pt x="2201110" y="6393818"/>
                </a:cubicBezTo>
                <a:cubicBezTo>
                  <a:pt x="2204641" y="6388049"/>
                  <a:pt x="2209347" y="6380358"/>
                  <a:pt x="2216158" y="6376116"/>
                </a:cubicBezTo>
                <a:cubicBezTo>
                  <a:pt x="2217335" y="6374193"/>
                  <a:pt x="2218973" y="6374957"/>
                  <a:pt x="2220614" y="6375719"/>
                </a:cubicBezTo>
                <a:close/>
                <a:moveTo>
                  <a:pt x="1822320" y="6372800"/>
                </a:moveTo>
                <a:cubicBezTo>
                  <a:pt x="1825316" y="6372941"/>
                  <a:pt x="1824921" y="6375264"/>
                  <a:pt x="1823128" y="6376936"/>
                </a:cubicBezTo>
                <a:cubicBezTo>
                  <a:pt x="1821334" y="6378607"/>
                  <a:pt x="1818141" y="6379628"/>
                  <a:pt x="1815543" y="6377165"/>
                </a:cubicBezTo>
                <a:cubicBezTo>
                  <a:pt x="1816736" y="6375214"/>
                  <a:pt x="1817931" y="6373264"/>
                  <a:pt x="1817931" y="6373264"/>
                </a:cubicBezTo>
                <a:cubicBezTo>
                  <a:pt x="1821127" y="6374751"/>
                  <a:pt x="1822320" y="6372800"/>
                  <a:pt x="1822320" y="6372800"/>
                </a:cubicBezTo>
                <a:close/>
                <a:moveTo>
                  <a:pt x="2334791" y="6369773"/>
                </a:moveTo>
                <a:cubicBezTo>
                  <a:pt x="2336513" y="6370575"/>
                  <a:pt x="2338235" y="6371376"/>
                  <a:pt x="2338235" y="6371376"/>
                </a:cubicBezTo>
                <a:cubicBezTo>
                  <a:pt x="2339955" y="6372177"/>
                  <a:pt x="2338805" y="6374057"/>
                  <a:pt x="2338805" y="6374057"/>
                </a:cubicBezTo>
                <a:cubicBezTo>
                  <a:pt x="2333059" y="6376217"/>
                  <a:pt x="2331326" y="6382662"/>
                  <a:pt x="2329025" y="6386423"/>
                </a:cubicBezTo>
                <a:cubicBezTo>
                  <a:pt x="2329025" y="6386423"/>
                  <a:pt x="2329025" y="6386423"/>
                  <a:pt x="2327874" y="6388305"/>
                </a:cubicBezTo>
                <a:cubicBezTo>
                  <a:pt x="2327874" y="6388305"/>
                  <a:pt x="2325002" y="6389385"/>
                  <a:pt x="2323279" y="6388584"/>
                </a:cubicBezTo>
                <a:cubicBezTo>
                  <a:pt x="2321558" y="6387782"/>
                  <a:pt x="2322708" y="6385902"/>
                  <a:pt x="2322708" y="6385902"/>
                </a:cubicBezTo>
                <a:cubicBezTo>
                  <a:pt x="2322708" y="6385902"/>
                  <a:pt x="2322708" y="6385902"/>
                  <a:pt x="2322139" y="6383219"/>
                </a:cubicBezTo>
                <a:cubicBezTo>
                  <a:pt x="2323289" y="6381339"/>
                  <a:pt x="2323289" y="6381339"/>
                  <a:pt x="2324442" y="6379457"/>
                </a:cubicBezTo>
                <a:cubicBezTo>
                  <a:pt x="2326744" y="6375696"/>
                  <a:pt x="2330767" y="6372735"/>
                  <a:pt x="2334791" y="6369773"/>
                </a:cubicBezTo>
                <a:close/>
                <a:moveTo>
                  <a:pt x="2225374" y="6367451"/>
                </a:moveTo>
                <a:cubicBezTo>
                  <a:pt x="2227039" y="6366930"/>
                  <a:pt x="2229226" y="6367430"/>
                  <a:pt x="2229076" y="6368723"/>
                </a:cubicBezTo>
                <a:cubicBezTo>
                  <a:pt x="2228977" y="6369585"/>
                  <a:pt x="2227837" y="6370801"/>
                  <a:pt x="2224811" y="6372303"/>
                </a:cubicBezTo>
                <a:cubicBezTo>
                  <a:pt x="2222569" y="6369514"/>
                  <a:pt x="2223710" y="6367972"/>
                  <a:pt x="2225374" y="6367451"/>
                </a:cubicBezTo>
                <a:close/>
                <a:moveTo>
                  <a:pt x="2318916" y="6366863"/>
                </a:moveTo>
                <a:cubicBezTo>
                  <a:pt x="2320609" y="6367650"/>
                  <a:pt x="2320609" y="6367650"/>
                  <a:pt x="2319427" y="6369579"/>
                </a:cubicBezTo>
                <a:cubicBezTo>
                  <a:pt x="2315886" y="6375366"/>
                  <a:pt x="2309982" y="6385012"/>
                  <a:pt x="2303567" y="6391942"/>
                </a:cubicBezTo>
                <a:cubicBezTo>
                  <a:pt x="2301877" y="6391155"/>
                  <a:pt x="2301877" y="6391155"/>
                  <a:pt x="2300186" y="6390368"/>
                </a:cubicBezTo>
                <a:cubicBezTo>
                  <a:pt x="2300186" y="6390368"/>
                  <a:pt x="2298495" y="6389582"/>
                  <a:pt x="2298495" y="6389582"/>
                </a:cubicBezTo>
                <a:cubicBezTo>
                  <a:pt x="2299676" y="6387653"/>
                  <a:pt x="2299676" y="6387653"/>
                  <a:pt x="2299676" y="6387653"/>
                </a:cubicBezTo>
                <a:cubicBezTo>
                  <a:pt x="2306600" y="6383438"/>
                  <a:pt x="2312504" y="6373793"/>
                  <a:pt x="2316046" y="6368006"/>
                </a:cubicBezTo>
                <a:cubicBezTo>
                  <a:pt x="2317226" y="6366077"/>
                  <a:pt x="2317226" y="6366077"/>
                  <a:pt x="2318916" y="6366863"/>
                </a:cubicBezTo>
                <a:close/>
                <a:moveTo>
                  <a:pt x="2196994" y="6364728"/>
                </a:moveTo>
                <a:cubicBezTo>
                  <a:pt x="2204603" y="6368269"/>
                  <a:pt x="2203682" y="6371548"/>
                  <a:pt x="2201133" y="6374379"/>
                </a:cubicBezTo>
                <a:cubicBezTo>
                  <a:pt x="2198586" y="6377211"/>
                  <a:pt x="2194411" y="6379595"/>
                  <a:pt x="2195514" y="6381344"/>
                </a:cubicBezTo>
                <a:cubicBezTo>
                  <a:pt x="2191619" y="6377059"/>
                  <a:pt x="2186908" y="6384756"/>
                  <a:pt x="2179994" y="6388954"/>
                </a:cubicBezTo>
                <a:cubicBezTo>
                  <a:pt x="2177639" y="6392803"/>
                  <a:pt x="2172415" y="6397788"/>
                  <a:pt x="2170060" y="6401636"/>
                </a:cubicBezTo>
                <a:cubicBezTo>
                  <a:pt x="2168881" y="6403560"/>
                  <a:pt x="2168881" y="6403560"/>
                  <a:pt x="2167191" y="6402774"/>
                </a:cubicBezTo>
                <a:cubicBezTo>
                  <a:pt x="2165500" y="6401987"/>
                  <a:pt x="2163809" y="6401200"/>
                  <a:pt x="2164987" y="6399276"/>
                </a:cubicBezTo>
                <a:cubicBezTo>
                  <a:pt x="2170210" y="6394292"/>
                  <a:pt x="2172566" y="6390442"/>
                  <a:pt x="2176099" y="6384671"/>
                </a:cubicBezTo>
                <a:cubicBezTo>
                  <a:pt x="2176099" y="6384671"/>
                  <a:pt x="2176099" y="6384671"/>
                  <a:pt x="2173230" y="6385807"/>
                </a:cubicBezTo>
                <a:cubicBezTo>
                  <a:pt x="2178093" y="6370765"/>
                  <a:pt x="2183315" y="6365780"/>
                  <a:pt x="2196994" y="6364728"/>
                </a:cubicBezTo>
                <a:close/>
                <a:moveTo>
                  <a:pt x="1905896" y="6359776"/>
                </a:moveTo>
                <a:cubicBezTo>
                  <a:pt x="1905896" y="6359776"/>
                  <a:pt x="1908768" y="6358606"/>
                  <a:pt x="1907575" y="6360557"/>
                </a:cubicBezTo>
                <a:cubicBezTo>
                  <a:pt x="1909251" y="6361338"/>
                  <a:pt x="1910927" y="6362117"/>
                  <a:pt x="1909734" y="6364067"/>
                </a:cubicBezTo>
                <a:cubicBezTo>
                  <a:pt x="1909734" y="6364067"/>
                  <a:pt x="1908540" y="6366019"/>
                  <a:pt x="1906863" y="6365238"/>
                </a:cubicBezTo>
                <a:cubicBezTo>
                  <a:pt x="1904476" y="6369139"/>
                  <a:pt x="1902088" y="6373041"/>
                  <a:pt x="1899700" y="6376942"/>
                </a:cubicBezTo>
                <a:cubicBezTo>
                  <a:pt x="1901376" y="6377723"/>
                  <a:pt x="1903054" y="6378503"/>
                  <a:pt x="1904730" y="6379283"/>
                </a:cubicBezTo>
                <a:cubicBezTo>
                  <a:pt x="1902101" y="6381818"/>
                  <a:pt x="1900553" y="6386109"/>
                  <a:pt x="1898164" y="6390011"/>
                </a:cubicBezTo>
                <a:cubicBezTo>
                  <a:pt x="1895777" y="6393913"/>
                  <a:pt x="1892550" y="6397423"/>
                  <a:pt x="1886568" y="6398398"/>
                </a:cubicBezTo>
                <a:cubicBezTo>
                  <a:pt x="1877700" y="6391766"/>
                  <a:pt x="1888473" y="6391767"/>
                  <a:pt x="1880089" y="6387865"/>
                </a:cubicBezTo>
                <a:cubicBezTo>
                  <a:pt x="1890860" y="6387866"/>
                  <a:pt x="1884864" y="6380063"/>
                  <a:pt x="1893476" y="6376553"/>
                </a:cubicBezTo>
                <a:cubicBezTo>
                  <a:pt x="1893476" y="6376553"/>
                  <a:pt x="1893476" y="6376553"/>
                  <a:pt x="1895153" y="6377332"/>
                </a:cubicBezTo>
                <a:cubicBezTo>
                  <a:pt x="1894670" y="6374602"/>
                  <a:pt x="1895863" y="6372650"/>
                  <a:pt x="1897057" y="6370700"/>
                </a:cubicBezTo>
                <a:cubicBezTo>
                  <a:pt x="1898251" y="6368749"/>
                  <a:pt x="1900638" y="6364848"/>
                  <a:pt x="1903508" y="6363677"/>
                </a:cubicBezTo>
                <a:cubicBezTo>
                  <a:pt x="1903508" y="6363677"/>
                  <a:pt x="1904704" y="6361727"/>
                  <a:pt x="1905896" y="6359776"/>
                </a:cubicBezTo>
                <a:close/>
                <a:moveTo>
                  <a:pt x="2057705" y="6358206"/>
                </a:moveTo>
                <a:lnTo>
                  <a:pt x="2056956" y="6359089"/>
                </a:lnTo>
                <a:cubicBezTo>
                  <a:pt x="2056336" y="6359416"/>
                  <a:pt x="2055916" y="6359529"/>
                  <a:pt x="2056091" y="6359302"/>
                </a:cubicBezTo>
                <a:close/>
                <a:moveTo>
                  <a:pt x="2063299" y="6353695"/>
                </a:moveTo>
                <a:cubicBezTo>
                  <a:pt x="2063943" y="6353956"/>
                  <a:pt x="2064140" y="6354893"/>
                  <a:pt x="2063954" y="6355884"/>
                </a:cubicBezTo>
                <a:cubicBezTo>
                  <a:pt x="2063582" y="6357864"/>
                  <a:pt x="2061679" y="6360055"/>
                  <a:pt x="2058782" y="6357477"/>
                </a:cubicBezTo>
                <a:lnTo>
                  <a:pt x="2057705" y="6358206"/>
                </a:lnTo>
                <a:lnTo>
                  <a:pt x="2059953" y="6355561"/>
                </a:lnTo>
                <a:cubicBezTo>
                  <a:pt x="2061561" y="6353848"/>
                  <a:pt x="2062654" y="6353433"/>
                  <a:pt x="2063299" y="6353695"/>
                </a:cubicBezTo>
                <a:close/>
                <a:moveTo>
                  <a:pt x="2383121" y="6353149"/>
                </a:moveTo>
                <a:cubicBezTo>
                  <a:pt x="2384745" y="6351398"/>
                  <a:pt x="2386502" y="6350335"/>
                  <a:pt x="2390209" y="6353314"/>
                </a:cubicBezTo>
                <a:cubicBezTo>
                  <a:pt x="2386764" y="6351712"/>
                  <a:pt x="2385432" y="6361116"/>
                  <a:pt x="2376825" y="6357111"/>
                </a:cubicBezTo>
                <a:cubicBezTo>
                  <a:pt x="2380004" y="6357337"/>
                  <a:pt x="2381496" y="6354899"/>
                  <a:pt x="2383121" y="6353149"/>
                </a:cubicBezTo>
                <a:close/>
                <a:moveTo>
                  <a:pt x="1869360" y="6352800"/>
                </a:moveTo>
                <a:cubicBezTo>
                  <a:pt x="1872414" y="6356682"/>
                  <a:pt x="1872086" y="6358992"/>
                  <a:pt x="1870409" y="6361288"/>
                </a:cubicBezTo>
                <a:cubicBezTo>
                  <a:pt x="1868733" y="6363585"/>
                  <a:pt x="1865706" y="6365869"/>
                  <a:pt x="1863361" y="6369700"/>
                </a:cubicBezTo>
                <a:cubicBezTo>
                  <a:pt x="1861670" y="6368913"/>
                  <a:pt x="1861152" y="6366210"/>
                  <a:pt x="1861152" y="6366210"/>
                </a:cubicBezTo>
                <a:cubicBezTo>
                  <a:pt x="1859460" y="6365424"/>
                  <a:pt x="1857771" y="6364637"/>
                  <a:pt x="1856080" y="6363850"/>
                </a:cubicBezTo>
                <a:cubicBezTo>
                  <a:pt x="1859596" y="6358103"/>
                  <a:pt x="1866361" y="6361250"/>
                  <a:pt x="1869360" y="6352800"/>
                </a:cubicBezTo>
                <a:close/>
                <a:moveTo>
                  <a:pt x="2440764" y="6344796"/>
                </a:moveTo>
                <a:cubicBezTo>
                  <a:pt x="2440764" y="6344796"/>
                  <a:pt x="2442486" y="6345596"/>
                  <a:pt x="2444207" y="6346398"/>
                </a:cubicBezTo>
                <a:cubicBezTo>
                  <a:pt x="2444207" y="6346398"/>
                  <a:pt x="2443023" y="6348332"/>
                  <a:pt x="2443023" y="6348332"/>
                </a:cubicBezTo>
                <a:cubicBezTo>
                  <a:pt x="2436028" y="6352536"/>
                  <a:pt x="2433657" y="6356406"/>
                  <a:pt x="2428383" y="6361410"/>
                </a:cubicBezTo>
                <a:cubicBezTo>
                  <a:pt x="2428383" y="6361410"/>
                  <a:pt x="2428383" y="6361410"/>
                  <a:pt x="2426661" y="6360610"/>
                </a:cubicBezTo>
                <a:cubicBezTo>
                  <a:pt x="2426661" y="6360610"/>
                  <a:pt x="2426661" y="6360610"/>
                  <a:pt x="2424940" y="6359808"/>
                </a:cubicBezTo>
                <a:cubicBezTo>
                  <a:pt x="2430214" y="6354804"/>
                  <a:pt x="2433768" y="6348999"/>
                  <a:pt x="2440764" y="6344796"/>
                </a:cubicBezTo>
                <a:close/>
                <a:moveTo>
                  <a:pt x="1739809" y="6344731"/>
                </a:moveTo>
                <a:cubicBezTo>
                  <a:pt x="1746837" y="6348001"/>
                  <a:pt x="1749205" y="6344131"/>
                  <a:pt x="1753292" y="6348518"/>
                </a:cubicBezTo>
                <a:cubicBezTo>
                  <a:pt x="1751534" y="6347701"/>
                  <a:pt x="1747411" y="6350753"/>
                  <a:pt x="1749738" y="6354323"/>
                </a:cubicBezTo>
                <a:cubicBezTo>
                  <a:pt x="1747675" y="6355849"/>
                  <a:pt x="1746356" y="6355702"/>
                  <a:pt x="1745425" y="6354802"/>
                </a:cubicBezTo>
                <a:cubicBezTo>
                  <a:pt x="1742634" y="6352104"/>
                  <a:pt x="1743344" y="6342646"/>
                  <a:pt x="1738014" y="6351354"/>
                </a:cubicBezTo>
                <a:cubicBezTo>
                  <a:pt x="1737441" y="6348601"/>
                  <a:pt x="1738627" y="6346666"/>
                  <a:pt x="1739809" y="6344731"/>
                </a:cubicBezTo>
                <a:close/>
                <a:moveTo>
                  <a:pt x="1631701" y="6344549"/>
                </a:moveTo>
                <a:cubicBezTo>
                  <a:pt x="1634603" y="6344110"/>
                  <a:pt x="1637631" y="6344325"/>
                  <a:pt x="1641729" y="6346233"/>
                </a:cubicBezTo>
                <a:cubicBezTo>
                  <a:pt x="1637816" y="6349185"/>
                  <a:pt x="1631760" y="6348754"/>
                  <a:pt x="1629989" y="6355090"/>
                </a:cubicBezTo>
                <a:cubicBezTo>
                  <a:pt x="1626709" y="6353565"/>
                  <a:pt x="1631760" y="6348754"/>
                  <a:pt x="1622426" y="6346797"/>
                </a:cubicBezTo>
                <a:cubicBezTo>
                  <a:pt x="1626022" y="6346083"/>
                  <a:pt x="1628799" y="6344989"/>
                  <a:pt x="1631701" y="6344549"/>
                </a:cubicBezTo>
                <a:close/>
                <a:moveTo>
                  <a:pt x="2331298" y="6343087"/>
                </a:moveTo>
                <a:cubicBezTo>
                  <a:pt x="2335759" y="6346443"/>
                  <a:pt x="2335741" y="6350909"/>
                  <a:pt x="2333340" y="6353947"/>
                </a:cubicBezTo>
                <a:cubicBezTo>
                  <a:pt x="2330938" y="6356985"/>
                  <a:pt x="2326151" y="6358593"/>
                  <a:pt x="2321079" y="6356234"/>
                </a:cubicBezTo>
                <a:cubicBezTo>
                  <a:pt x="2323515" y="6352253"/>
                  <a:pt x="2325479" y="6345494"/>
                  <a:pt x="2331298" y="6343087"/>
                </a:cubicBezTo>
                <a:close/>
                <a:moveTo>
                  <a:pt x="2286871" y="6342105"/>
                </a:moveTo>
                <a:cubicBezTo>
                  <a:pt x="2288544" y="6342884"/>
                  <a:pt x="2289041" y="6345585"/>
                  <a:pt x="2287864" y="6347508"/>
                </a:cubicBezTo>
                <a:cubicBezTo>
                  <a:pt x="2287864" y="6347508"/>
                  <a:pt x="2286688" y="6349430"/>
                  <a:pt x="2286688" y="6349430"/>
                </a:cubicBezTo>
                <a:cubicBezTo>
                  <a:pt x="2287682" y="6354832"/>
                  <a:pt x="2284335" y="6353275"/>
                  <a:pt x="2283158" y="6355196"/>
                </a:cubicBezTo>
                <a:cubicBezTo>
                  <a:pt x="2286507" y="6356754"/>
                  <a:pt x="2288180" y="6357532"/>
                  <a:pt x="2289357" y="6355611"/>
                </a:cubicBezTo>
                <a:cubicBezTo>
                  <a:pt x="2290737" y="6356870"/>
                  <a:pt x="2290045" y="6357784"/>
                  <a:pt x="2288427" y="6358612"/>
                </a:cubicBezTo>
                <a:cubicBezTo>
                  <a:pt x="2283577" y="6361102"/>
                  <a:pt x="2270412" y="6362849"/>
                  <a:pt x="2279946" y="6370990"/>
                </a:cubicBezTo>
                <a:cubicBezTo>
                  <a:pt x="2271577" y="6367094"/>
                  <a:pt x="2268362" y="6382887"/>
                  <a:pt x="2260988" y="6384395"/>
                </a:cubicBezTo>
                <a:cubicBezTo>
                  <a:pt x="2253432" y="6393228"/>
                  <a:pt x="2248726" y="6400916"/>
                  <a:pt x="2242845" y="6410527"/>
                </a:cubicBezTo>
                <a:cubicBezTo>
                  <a:pt x="2235785" y="6422061"/>
                  <a:pt x="2227053" y="6432816"/>
                  <a:pt x="2217823" y="6440869"/>
                </a:cubicBezTo>
                <a:cubicBezTo>
                  <a:pt x="2216647" y="6442792"/>
                  <a:pt x="2214972" y="6442012"/>
                  <a:pt x="2213299" y="6441233"/>
                </a:cubicBezTo>
                <a:cubicBezTo>
                  <a:pt x="2211625" y="6440455"/>
                  <a:pt x="2209952" y="6439676"/>
                  <a:pt x="2211127" y="6437754"/>
                </a:cubicBezTo>
                <a:cubicBezTo>
                  <a:pt x="2211127" y="6437754"/>
                  <a:pt x="2211127" y="6437754"/>
                  <a:pt x="2212801" y="6438533"/>
                </a:cubicBezTo>
                <a:cubicBezTo>
                  <a:pt x="2221533" y="6427778"/>
                  <a:pt x="2229090" y="6418946"/>
                  <a:pt x="2236149" y="6407412"/>
                </a:cubicBezTo>
                <a:cubicBezTo>
                  <a:pt x="2242032" y="6397801"/>
                  <a:pt x="2246738" y="6390112"/>
                  <a:pt x="2254294" y="6381280"/>
                </a:cubicBezTo>
                <a:cubicBezTo>
                  <a:pt x="2244748" y="6379308"/>
                  <a:pt x="2259364" y="6358943"/>
                  <a:pt x="2261353" y="6369747"/>
                </a:cubicBezTo>
                <a:cubicBezTo>
                  <a:pt x="2259364" y="6358943"/>
                  <a:pt x="2268593" y="6350888"/>
                  <a:pt x="2278321" y="6345536"/>
                </a:cubicBezTo>
                <a:cubicBezTo>
                  <a:pt x="2279497" y="6343614"/>
                  <a:pt x="2279497" y="6343614"/>
                  <a:pt x="2279497" y="6343614"/>
                </a:cubicBezTo>
                <a:cubicBezTo>
                  <a:pt x="2280674" y="6341692"/>
                  <a:pt x="2285197" y="6341328"/>
                  <a:pt x="2286871" y="6342105"/>
                </a:cubicBezTo>
                <a:close/>
                <a:moveTo>
                  <a:pt x="1357118" y="6341195"/>
                </a:moveTo>
                <a:cubicBezTo>
                  <a:pt x="1359289" y="6340714"/>
                  <a:pt x="1362779" y="6341144"/>
                  <a:pt x="1364713" y="6343237"/>
                </a:cubicBezTo>
                <a:cubicBezTo>
                  <a:pt x="1363575" y="6345095"/>
                  <a:pt x="1358568" y="6342766"/>
                  <a:pt x="1357432" y="6344624"/>
                </a:cubicBezTo>
                <a:cubicBezTo>
                  <a:pt x="1354094" y="6343071"/>
                  <a:pt x="1354947" y="6341677"/>
                  <a:pt x="1357118" y="6341195"/>
                </a:cubicBezTo>
                <a:close/>
                <a:moveTo>
                  <a:pt x="1487210" y="6340567"/>
                </a:moveTo>
                <a:cubicBezTo>
                  <a:pt x="1487210" y="6340567"/>
                  <a:pt x="1489054" y="6341425"/>
                  <a:pt x="1489054" y="6341425"/>
                </a:cubicBezTo>
                <a:cubicBezTo>
                  <a:pt x="1490899" y="6342283"/>
                  <a:pt x="1490899" y="6342283"/>
                  <a:pt x="1490899" y="6342283"/>
                </a:cubicBezTo>
                <a:cubicBezTo>
                  <a:pt x="1490899" y="6342283"/>
                  <a:pt x="1490899" y="6342283"/>
                  <a:pt x="1488624" y="6345998"/>
                </a:cubicBezTo>
                <a:cubicBezTo>
                  <a:pt x="1487487" y="6347856"/>
                  <a:pt x="1487487" y="6347856"/>
                  <a:pt x="1485643" y="6346998"/>
                </a:cubicBezTo>
                <a:cubicBezTo>
                  <a:pt x="1485643" y="6346998"/>
                  <a:pt x="1483798" y="6346139"/>
                  <a:pt x="1484935" y="6344282"/>
                </a:cubicBezTo>
                <a:cubicBezTo>
                  <a:pt x="1484935" y="6344282"/>
                  <a:pt x="1484935" y="6344282"/>
                  <a:pt x="1487210" y="6340567"/>
                </a:cubicBezTo>
                <a:close/>
                <a:moveTo>
                  <a:pt x="1744338" y="6339552"/>
                </a:moveTo>
                <a:cubicBezTo>
                  <a:pt x="1745289" y="6339329"/>
                  <a:pt x="1747129" y="6339872"/>
                  <a:pt x="1750212" y="6341933"/>
                </a:cubicBezTo>
                <a:cubicBezTo>
                  <a:pt x="1747824" y="6345834"/>
                  <a:pt x="1744742" y="6343774"/>
                  <a:pt x="1743797" y="6341768"/>
                </a:cubicBezTo>
                <a:cubicBezTo>
                  <a:pt x="1743325" y="6340765"/>
                  <a:pt x="1743387" y="6339776"/>
                  <a:pt x="1744338" y="6339552"/>
                </a:cubicBezTo>
                <a:close/>
                <a:moveTo>
                  <a:pt x="2247694" y="6339093"/>
                </a:moveTo>
                <a:cubicBezTo>
                  <a:pt x="2249363" y="6339869"/>
                  <a:pt x="2251032" y="6340647"/>
                  <a:pt x="2249851" y="6342574"/>
                </a:cubicBezTo>
                <a:cubicBezTo>
                  <a:pt x="2247490" y="6346434"/>
                  <a:pt x="2244640" y="6347586"/>
                  <a:pt x="2240610" y="6350669"/>
                </a:cubicBezTo>
                <a:cubicBezTo>
                  <a:pt x="2236579" y="6353749"/>
                  <a:pt x="2233730" y="6354902"/>
                  <a:pt x="2233037" y="6359538"/>
                </a:cubicBezTo>
                <a:cubicBezTo>
                  <a:pt x="2231856" y="6361466"/>
                  <a:pt x="2230187" y="6360689"/>
                  <a:pt x="2227338" y="6361842"/>
                </a:cubicBezTo>
                <a:cubicBezTo>
                  <a:pt x="2227338" y="6361842"/>
                  <a:pt x="2226849" y="6359136"/>
                  <a:pt x="2226849" y="6359136"/>
                </a:cubicBezTo>
                <a:cubicBezTo>
                  <a:pt x="2226361" y="6356431"/>
                  <a:pt x="2226361" y="6356431"/>
                  <a:pt x="2227542" y="6354503"/>
                </a:cubicBezTo>
                <a:cubicBezTo>
                  <a:pt x="2229904" y="6350644"/>
                  <a:pt x="2232755" y="6349491"/>
                  <a:pt x="2236784" y="6346409"/>
                </a:cubicBezTo>
                <a:cubicBezTo>
                  <a:pt x="2239633" y="6345256"/>
                  <a:pt x="2243664" y="6342175"/>
                  <a:pt x="2243176" y="6339469"/>
                </a:cubicBezTo>
                <a:cubicBezTo>
                  <a:pt x="2244356" y="6337539"/>
                  <a:pt x="2246025" y="6338316"/>
                  <a:pt x="2247694" y="6339093"/>
                </a:cubicBezTo>
                <a:close/>
                <a:moveTo>
                  <a:pt x="1804434" y="6334910"/>
                </a:moveTo>
                <a:cubicBezTo>
                  <a:pt x="1804434" y="6334910"/>
                  <a:pt x="1807212" y="6333728"/>
                  <a:pt x="1807632" y="6336398"/>
                </a:cubicBezTo>
                <a:cubicBezTo>
                  <a:pt x="1807632" y="6336398"/>
                  <a:pt x="1808032" y="6336585"/>
                  <a:pt x="1808084" y="6336917"/>
                </a:cubicBezTo>
                <a:cubicBezTo>
                  <a:pt x="1808136" y="6337250"/>
                  <a:pt x="1807841" y="6337732"/>
                  <a:pt x="1806453" y="6338324"/>
                </a:cubicBezTo>
                <a:cubicBezTo>
                  <a:pt x="1801318" y="6343358"/>
                  <a:pt x="1797783" y="6349136"/>
                  <a:pt x="1793066" y="6356840"/>
                </a:cubicBezTo>
                <a:cubicBezTo>
                  <a:pt x="1793486" y="6359511"/>
                  <a:pt x="1791129" y="6363362"/>
                  <a:pt x="1789951" y="6365288"/>
                </a:cubicBezTo>
                <a:cubicBezTo>
                  <a:pt x="1788771" y="6367215"/>
                  <a:pt x="1787172" y="6366470"/>
                  <a:pt x="1785574" y="6365726"/>
                </a:cubicBezTo>
                <a:cubicBezTo>
                  <a:pt x="1785574" y="6365726"/>
                  <a:pt x="1783975" y="6364983"/>
                  <a:pt x="1785154" y="6363057"/>
                </a:cubicBezTo>
                <a:cubicBezTo>
                  <a:pt x="1786332" y="6361131"/>
                  <a:pt x="1788690" y="6357278"/>
                  <a:pt x="1789870" y="6355353"/>
                </a:cubicBezTo>
                <a:cubicBezTo>
                  <a:pt x="1792227" y="6351501"/>
                  <a:pt x="1791807" y="6348831"/>
                  <a:pt x="1794165" y="6344979"/>
                </a:cubicBezTo>
                <a:cubicBezTo>
                  <a:pt x="1796522" y="6341126"/>
                  <a:pt x="1800479" y="6338018"/>
                  <a:pt x="1804434" y="6334910"/>
                </a:cubicBezTo>
                <a:close/>
                <a:moveTo>
                  <a:pt x="1879170" y="6332900"/>
                </a:moveTo>
                <a:cubicBezTo>
                  <a:pt x="1880305" y="6331042"/>
                  <a:pt x="1882551" y="6334474"/>
                  <a:pt x="1885933" y="6336048"/>
                </a:cubicBezTo>
                <a:cubicBezTo>
                  <a:pt x="1884213" y="6342407"/>
                  <a:pt x="1879140" y="6340047"/>
                  <a:pt x="1878556" y="6344549"/>
                </a:cubicBezTo>
                <a:cubicBezTo>
                  <a:pt x="1868412" y="6339828"/>
                  <a:pt x="1884242" y="6335261"/>
                  <a:pt x="1879170" y="6332900"/>
                </a:cubicBezTo>
                <a:close/>
                <a:moveTo>
                  <a:pt x="1674449" y="6331921"/>
                </a:moveTo>
                <a:cubicBezTo>
                  <a:pt x="1674449" y="6331921"/>
                  <a:pt x="1674576" y="6332576"/>
                  <a:pt x="1674496" y="6333135"/>
                </a:cubicBezTo>
                <a:cubicBezTo>
                  <a:pt x="1674415" y="6333695"/>
                  <a:pt x="1674132" y="6334159"/>
                  <a:pt x="1673313" y="6333779"/>
                </a:cubicBezTo>
                <a:cubicBezTo>
                  <a:pt x="1669399" y="6336732"/>
                  <a:pt x="1666621" y="6337826"/>
                  <a:pt x="1665485" y="6339683"/>
                </a:cubicBezTo>
                <a:cubicBezTo>
                  <a:pt x="1664349" y="6341542"/>
                  <a:pt x="1662709" y="6340779"/>
                  <a:pt x="1662709" y="6340779"/>
                </a:cubicBezTo>
                <a:cubicBezTo>
                  <a:pt x="1661069" y="6340016"/>
                  <a:pt x="1659429" y="6339252"/>
                  <a:pt x="1660566" y="6337395"/>
                </a:cubicBezTo>
                <a:cubicBezTo>
                  <a:pt x="1663344" y="6336300"/>
                  <a:pt x="1667257" y="6333347"/>
                  <a:pt x="1670035" y="6332253"/>
                </a:cubicBezTo>
                <a:cubicBezTo>
                  <a:pt x="1671170" y="6330394"/>
                  <a:pt x="1672810" y="6331158"/>
                  <a:pt x="1674449" y="6331921"/>
                </a:cubicBezTo>
                <a:close/>
                <a:moveTo>
                  <a:pt x="1945625" y="6329464"/>
                </a:moveTo>
                <a:lnTo>
                  <a:pt x="1945237" y="6329865"/>
                </a:lnTo>
                <a:cubicBezTo>
                  <a:pt x="1944345" y="6330778"/>
                  <a:pt x="1943763" y="6331378"/>
                  <a:pt x="1943951" y="6331183"/>
                </a:cubicBezTo>
                <a:close/>
                <a:moveTo>
                  <a:pt x="1962642" y="6327287"/>
                </a:moveTo>
                <a:cubicBezTo>
                  <a:pt x="1963153" y="6329955"/>
                  <a:pt x="1962413" y="6332040"/>
                  <a:pt x="1961048" y="6333834"/>
                </a:cubicBezTo>
                <a:cubicBezTo>
                  <a:pt x="1959682" y="6335628"/>
                  <a:pt x="1957691" y="6337130"/>
                  <a:pt x="1955698" y="6338633"/>
                </a:cubicBezTo>
                <a:cubicBezTo>
                  <a:pt x="1949534" y="6338193"/>
                  <a:pt x="1964823" y="6330731"/>
                  <a:pt x="1954675" y="6333298"/>
                </a:cubicBezTo>
                <a:cubicBezTo>
                  <a:pt x="1949668" y="6330968"/>
                  <a:pt x="1960327" y="6331070"/>
                  <a:pt x="1962642" y="6327287"/>
                </a:cubicBezTo>
                <a:close/>
                <a:moveTo>
                  <a:pt x="1754588" y="6324458"/>
                </a:moveTo>
                <a:cubicBezTo>
                  <a:pt x="1750137" y="6324848"/>
                  <a:pt x="1754817" y="6334410"/>
                  <a:pt x="1743340" y="6329069"/>
                </a:cubicBezTo>
                <a:cubicBezTo>
                  <a:pt x="1750604" y="6327527"/>
                  <a:pt x="1744752" y="6319881"/>
                  <a:pt x="1754588" y="6324458"/>
                </a:cubicBezTo>
                <a:close/>
                <a:moveTo>
                  <a:pt x="1950581" y="6324374"/>
                </a:moveTo>
                <a:lnTo>
                  <a:pt x="1945625" y="6329464"/>
                </a:lnTo>
                <a:lnTo>
                  <a:pt x="1947291" y="6327753"/>
                </a:lnTo>
                <a:cubicBezTo>
                  <a:pt x="1950216" y="6324750"/>
                  <a:pt x="1950947" y="6324000"/>
                  <a:pt x="1950581" y="6324374"/>
                </a:cubicBezTo>
                <a:close/>
                <a:moveTo>
                  <a:pt x="1336824" y="6322441"/>
                </a:moveTo>
                <a:cubicBezTo>
                  <a:pt x="1336825" y="6322723"/>
                  <a:pt x="1336470" y="6323990"/>
                  <a:pt x="1335526" y="6326823"/>
                </a:cubicBezTo>
                <a:cubicBezTo>
                  <a:pt x="1333857" y="6330410"/>
                  <a:pt x="1333338" y="6331259"/>
                  <a:pt x="1333419" y="6330750"/>
                </a:cubicBezTo>
                <a:cubicBezTo>
                  <a:pt x="1333600" y="6329607"/>
                  <a:pt x="1336819" y="6321595"/>
                  <a:pt x="1336824" y="6322441"/>
                </a:cubicBezTo>
                <a:close/>
                <a:moveTo>
                  <a:pt x="1349742" y="6321354"/>
                </a:moveTo>
                <a:cubicBezTo>
                  <a:pt x="1351134" y="6322599"/>
                  <a:pt x="1351478" y="6323356"/>
                  <a:pt x="1351193" y="6323820"/>
                </a:cubicBezTo>
                <a:cubicBezTo>
                  <a:pt x="1350342" y="6325213"/>
                  <a:pt x="1343829" y="6323973"/>
                  <a:pt x="1342976" y="6325367"/>
                </a:cubicBezTo>
                <a:cubicBezTo>
                  <a:pt x="1335729" y="6319607"/>
                  <a:pt x="1348604" y="6323212"/>
                  <a:pt x="1349742" y="6321354"/>
                </a:cubicBezTo>
                <a:close/>
                <a:moveTo>
                  <a:pt x="3606204" y="6320256"/>
                </a:moveTo>
                <a:cubicBezTo>
                  <a:pt x="3617329" y="6331165"/>
                  <a:pt x="3624415" y="6347767"/>
                  <a:pt x="3611716" y="6347386"/>
                </a:cubicBezTo>
                <a:cubicBezTo>
                  <a:pt x="3607484" y="6347260"/>
                  <a:pt x="3601052" y="6345245"/>
                  <a:pt x="3591841" y="6340504"/>
                </a:cubicBezTo>
                <a:cubicBezTo>
                  <a:pt x="3599023" y="6330380"/>
                  <a:pt x="3602613" y="6325319"/>
                  <a:pt x="3606204" y="6320256"/>
                </a:cubicBezTo>
                <a:close/>
                <a:moveTo>
                  <a:pt x="2354365" y="6319809"/>
                </a:moveTo>
                <a:cubicBezTo>
                  <a:pt x="2355184" y="6320190"/>
                  <a:pt x="2355721" y="6321035"/>
                  <a:pt x="2355846" y="6321691"/>
                </a:cubicBezTo>
                <a:cubicBezTo>
                  <a:pt x="2355972" y="6322346"/>
                  <a:pt x="2355687" y="6322810"/>
                  <a:pt x="2354867" y="6322429"/>
                </a:cubicBezTo>
                <a:cubicBezTo>
                  <a:pt x="2353730" y="6324287"/>
                  <a:pt x="2353730" y="6324287"/>
                  <a:pt x="2352594" y="6326146"/>
                </a:cubicBezTo>
                <a:cubicBezTo>
                  <a:pt x="2351456" y="6328002"/>
                  <a:pt x="2348680" y="6329097"/>
                  <a:pt x="2344265" y="6329429"/>
                </a:cubicBezTo>
                <a:cubicBezTo>
                  <a:pt x="2344265" y="6329429"/>
                  <a:pt x="2342624" y="6328666"/>
                  <a:pt x="2342624" y="6328666"/>
                </a:cubicBezTo>
                <a:cubicBezTo>
                  <a:pt x="2342122" y="6326046"/>
                  <a:pt x="2342122" y="6326046"/>
                  <a:pt x="2342122" y="6326046"/>
                </a:cubicBezTo>
                <a:cubicBezTo>
                  <a:pt x="2342122" y="6326046"/>
                  <a:pt x="2342122" y="6326046"/>
                  <a:pt x="2344899" y="6324951"/>
                </a:cubicBezTo>
                <a:cubicBezTo>
                  <a:pt x="2346538" y="6325714"/>
                  <a:pt x="2347674" y="6323856"/>
                  <a:pt x="2348811" y="6321998"/>
                </a:cubicBezTo>
                <a:cubicBezTo>
                  <a:pt x="2348811" y="6321998"/>
                  <a:pt x="2349949" y="6320140"/>
                  <a:pt x="2351588" y="6320903"/>
                </a:cubicBezTo>
                <a:cubicBezTo>
                  <a:pt x="2352725" y="6319046"/>
                  <a:pt x="2354365" y="6319809"/>
                  <a:pt x="2354365" y="6319809"/>
                </a:cubicBezTo>
                <a:close/>
                <a:moveTo>
                  <a:pt x="1917998" y="6319044"/>
                </a:moveTo>
                <a:cubicBezTo>
                  <a:pt x="1919705" y="6319839"/>
                  <a:pt x="1919705" y="6319839"/>
                  <a:pt x="1918532" y="6321754"/>
                </a:cubicBezTo>
                <a:cubicBezTo>
                  <a:pt x="1917358" y="6323670"/>
                  <a:pt x="1917358" y="6323670"/>
                  <a:pt x="1916187" y="6325585"/>
                </a:cubicBezTo>
                <a:cubicBezTo>
                  <a:pt x="1916187" y="6325585"/>
                  <a:pt x="1915014" y="6327501"/>
                  <a:pt x="1913306" y="6326707"/>
                </a:cubicBezTo>
                <a:cubicBezTo>
                  <a:pt x="1913842" y="6329417"/>
                  <a:pt x="1915550" y="6330212"/>
                  <a:pt x="1915550" y="6330212"/>
                </a:cubicBezTo>
                <a:cubicBezTo>
                  <a:pt x="1915550" y="6330212"/>
                  <a:pt x="1915550" y="6330212"/>
                  <a:pt x="1917257" y="6331007"/>
                </a:cubicBezTo>
                <a:cubicBezTo>
                  <a:pt x="1917257" y="6331007"/>
                  <a:pt x="1917257" y="6331007"/>
                  <a:pt x="1918430" y="6329091"/>
                </a:cubicBezTo>
                <a:cubicBezTo>
                  <a:pt x="1918430" y="6329091"/>
                  <a:pt x="1920138" y="6329885"/>
                  <a:pt x="1921846" y="6330680"/>
                </a:cubicBezTo>
                <a:cubicBezTo>
                  <a:pt x="1921846" y="6330680"/>
                  <a:pt x="1922381" y="6333390"/>
                  <a:pt x="1922381" y="6333390"/>
                </a:cubicBezTo>
                <a:cubicBezTo>
                  <a:pt x="1920673" y="6332596"/>
                  <a:pt x="1919501" y="6334512"/>
                  <a:pt x="1919501" y="6334512"/>
                </a:cubicBezTo>
                <a:cubicBezTo>
                  <a:pt x="1919501" y="6334512"/>
                  <a:pt x="1919501" y="6334512"/>
                  <a:pt x="1918329" y="6336426"/>
                </a:cubicBezTo>
                <a:cubicBezTo>
                  <a:pt x="1918329" y="6336426"/>
                  <a:pt x="1918865" y="6339138"/>
                  <a:pt x="1918865" y="6339138"/>
                </a:cubicBezTo>
                <a:cubicBezTo>
                  <a:pt x="1918865" y="6339138"/>
                  <a:pt x="1918865" y="6339138"/>
                  <a:pt x="1921744" y="6338017"/>
                </a:cubicBezTo>
                <a:cubicBezTo>
                  <a:pt x="1921744" y="6338017"/>
                  <a:pt x="1924625" y="6336896"/>
                  <a:pt x="1928040" y="6338486"/>
                </a:cubicBezTo>
                <a:cubicBezTo>
                  <a:pt x="1928040" y="6338486"/>
                  <a:pt x="1929748" y="6339280"/>
                  <a:pt x="1931456" y="6340075"/>
                </a:cubicBezTo>
                <a:cubicBezTo>
                  <a:pt x="1930285" y="6341991"/>
                  <a:pt x="1930285" y="6341991"/>
                  <a:pt x="1927403" y="6343112"/>
                </a:cubicBezTo>
                <a:cubicBezTo>
                  <a:pt x="1925695" y="6342317"/>
                  <a:pt x="1923987" y="6341522"/>
                  <a:pt x="1922816" y="6343438"/>
                </a:cubicBezTo>
                <a:cubicBezTo>
                  <a:pt x="1921108" y="6342644"/>
                  <a:pt x="1921108" y="6342644"/>
                  <a:pt x="1918228" y="6343764"/>
                </a:cubicBezTo>
                <a:cubicBezTo>
                  <a:pt x="1918228" y="6343764"/>
                  <a:pt x="1918228" y="6343764"/>
                  <a:pt x="1916520" y="6342970"/>
                </a:cubicBezTo>
                <a:cubicBezTo>
                  <a:pt x="1916520" y="6342970"/>
                  <a:pt x="1916520" y="6342970"/>
                  <a:pt x="1914811" y="6342174"/>
                </a:cubicBezTo>
                <a:cubicBezTo>
                  <a:pt x="1914275" y="6339464"/>
                  <a:pt x="1912568" y="6338670"/>
                  <a:pt x="1913740" y="6336753"/>
                </a:cubicBezTo>
                <a:cubicBezTo>
                  <a:pt x="1912568" y="6338670"/>
                  <a:pt x="1910860" y="6337875"/>
                  <a:pt x="1910860" y="6337875"/>
                </a:cubicBezTo>
                <a:cubicBezTo>
                  <a:pt x="1908515" y="6341707"/>
                  <a:pt x="1906170" y="6345538"/>
                  <a:pt x="1902116" y="6348574"/>
                </a:cubicBezTo>
                <a:cubicBezTo>
                  <a:pt x="1900409" y="6347780"/>
                  <a:pt x="1899237" y="6349696"/>
                  <a:pt x="1897529" y="6348900"/>
                </a:cubicBezTo>
                <a:cubicBezTo>
                  <a:pt x="1896994" y="6346190"/>
                  <a:pt x="1896994" y="6346190"/>
                  <a:pt x="1896994" y="6346190"/>
                </a:cubicBezTo>
                <a:cubicBezTo>
                  <a:pt x="1898164" y="6344275"/>
                  <a:pt x="1898164" y="6344275"/>
                  <a:pt x="1898164" y="6344275"/>
                </a:cubicBezTo>
                <a:cubicBezTo>
                  <a:pt x="1899337" y="6342359"/>
                  <a:pt x="1903391" y="6339322"/>
                  <a:pt x="1905735" y="6335491"/>
                </a:cubicBezTo>
                <a:cubicBezTo>
                  <a:pt x="1905735" y="6335491"/>
                  <a:pt x="1906908" y="6333575"/>
                  <a:pt x="1908617" y="6334370"/>
                </a:cubicBezTo>
                <a:cubicBezTo>
                  <a:pt x="1908081" y="6331658"/>
                  <a:pt x="1908081" y="6331658"/>
                  <a:pt x="1906373" y="6330864"/>
                </a:cubicBezTo>
                <a:cubicBezTo>
                  <a:pt x="1906373" y="6330864"/>
                  <a:pt x="1904666" y="6330070"/>
                  <a:pt x="1903493" y="6331986"/>
                </a:cubicBezTo>
                <a:cubicBezTo>
                  <a:pt x="1901785" y="6331192"/>
                  <a:pt x="1898369" y="6329601"/>
                  <a:pt x="1899541" y="6327685"/>
                </a:cubicBezTo>
                <a:cubicBezTo>
                  <a:pt x="1900715" y="6325770"/>
                  <a:pt x="1900715" y="6325770"/>
                  <a:pt x="1900715" y="6325770"/>
                </a:cubicBezTo>
                <a:cubicBezTo>
                  <a:pt x="1905302" y="6325443"/>
                  <a:pt x="1907010" y="6326238"/>
                  <a:pt x="1908718" y="6327033"/>
                </a:cubicBezTo>
                <a:cubicBezTo>
                  <a:pt x="1909891" y="6325118"/>
                  <a:pt x="1909891" y="6325118"/>
                  <a:pt x="1909891" y="6325118"/>
                </a:cubicBezTo>
                <a:cubicBezTo>
                  <a:pt x="1909891" y="6325118"/>
                  <a:pt x="1911063" y="6323202"/>
                  <a:pt x="1912236" y="6321285"/>
                </a:cubicBezTo>
                <a:cubicBezTo>
                  <a:pt x="1913944" y="6322080"/>
                  <a:pt x="1915116" y="6320166"/>
                  <a:pt x="1915116" y="6320166"/>
                </a:cubicBezTo>
                <a:cubicBezTo>
                  <a:pt x="1916288" y="6318249"/>
                  <a:pt x="1916288" y="6318249"/>
                  <a:pt x="1917998" y="6319044"/>
                </a:cubicBezTo>
                <a:close/>
                <a:moveTo>
                  <a:pt x="1888253" y="6317734"/>
                </a:moveTo>
                <a:cubicBezTo>
                  <a:pt x="1890097" y="6318592"/>
                  <a:pt x="1890097" y="6318592"/>
                  <a:pt x="1888960" y="6320450"/>
                </a:cubicBezTo>
                <a:cubicBezTo>
                  <a:pt x="1890805" y="6321309"/>
                  <a:pt x="1889668" y="6323167"/>
                  <a:pt x="1891513" y="6324025"/>
                </a:cubicBezTo>
                <a:cubicBezTo>
                  <a:pt x="1890376" y="6325882"/>
                  <a:pt x="1890376" y="6325882"/>
                  <a:pt x="1890376" y="6325882"/>
                </a:cubicBezTo>
                <a:cubicBezTo>
                  <a:pt x="1888532" y="6325024"/>
                  <a:pt x="1888532" y="6325024"/>
                  <a:pt x="1886686" y="6324166"/>
                </a:cubicBezTo>
                <a:cubicBezTo>
                  <a:pt x="1887824" y="6322309"/>
                  <a:pt x="1885979" y="6321449"/>
                  <a:pt x="1887117" y="6319592"/>
                </a:cubicBezTo>
                <a:cubicBezTo>
                  <a:pt x="1888253" y="6317734"/>
                  <a:pt x="1888253" y="6317734"/>
                  <a:pt x="1888253" y="6317734"/>
                </a:cubicBezTo>
                <a:close/>
                <a:moveTo>
                  <a:pt x="1449772" y="6313709"/>
                </a:moveTo>
                <a:cubicBezTo>
                  <a:pt x="1454379" y="6313411"/>
                  <a:pt x="1455090" y="6314961"/>
                  <a:pt x="1453995" y="6317198"/>
                </a:cubicBezTo>
                <a:cubicBezTo>
                  <a:pt x="1452902" y="6319437"/>
                  <a:pt x="1450007" y="6322361"/>
                  <a:pt x="1447402" y="6324811"/>
                </a:cubicBezTo>
                <a:cubicBezTo>
                  <a:pt x="1444948" y="6326109"/>
                  <a:pt x="1444012" y="6326284"/>
                  <a:pt x="1443887" y="6325808"/>
                </a:cubicBezTo>
                <a:cubicBezTo>
                  <a:pt x="1443519" y="6324377"/>
                  <a:pt x="1450470" y="6317084"/>
                  <a:pt x="1445725" y="6316707"/>
                </a:cubicBezTo>
                <a:cubicBezTo>
                  <a:pt x="1446888" y="6314807"/>
                  <a:pt x="1450332" y="6316410"/>
                  <a:pt x="1452053" y="6317211"/>
                </a:cubicBezTo>
                <a:cubicBezTo>
                  <a:pt x="1453216" y="6315311"/>
                  <a:pt x="1451495" y="6314509"/>
                  <a:pt x="1449772" y="6313709"/>
                </a:cubicBezTo>
                <a:close/>
                <a:moveTo>
                  <a:pt x="3965679" y="6310717"/>
                </a:moveTo>
                <a:lnTo>
                  <a:pt x="3967947" y="6311091"/>
                </a:lnTo>
                <a:cubicBezTo>
                  <a:pt x="3976178" y="6312783"/>
                  <a:pt x="3986272" y="6316280"/>
                  <a:pt x="3980982" y="6323738"/>
                </a:cubicBezTo>
                <a:cubicBezTo>
                  <a:pt x="3970008" y="6321484"/>
                  <a:pt x="3965401" y="6319113"/>
                  <a:pt x="3963981" y="6316685"/>
                </a:cubicBezTo>
                <a:close/>
                <a:moveTo>
                  <a:pt x="3966086" y="6309286"/>
                </a:moveTo>
                <a:lnTo>
                  <a:pt x="3965679" y="6310717"/>
                </a:lnTo>
                <a:lnTo>
                  <a:pt x="3959153" y="6309640"/>
                </a:lnTo>
                <a:cubicBezTo>
                  <a:pt x="3958123" y="6309429"/>
                  <a:pt x="3959716" y="6309400"/>
                  <a:pt x="3966086" y="6309286"/>
                </a:cubicBezTo>
                <a:close/>
                <a:moveTo>
                  <a:pt x="1504677" y="6309013"/>
                </a:moveTo>
                <a:cubicBezTo>
                  <a:pt x="1508733" y="6305830"/>
                  <a:pt x="1504331" y="6316462"/>
                  <a:pt x="1504331" y="6316462"/>
                </a:cubicBezTo>
                <a:cubicBezTo>
                  <a:pt x="1498205" y="6316147"/>
                  <a:pt x="1504677" y="6309013"/>
                  <a:pt x="1504677" y="6309013"/>
                </a:cubicBezTo>
                <a:close/>
                <a:moveTo>
                  <a:pt x="2263784" y="6308987"/>
                </a:moveTo>
                <a:cubicBezTo>
                  <a:pt x="2265487" y="6309780"/>
                  <a:pt x="2264773" y="6314520"/>
                  <a:pt x="2268893" y="6311365"/>
                </a:cubicBezTo>
                <a:cubicBezTo>
                  <a:pt x="2269689" y="6313638"/>
                  <a:pt x="2269483" y="6315761"/>
                  <a:pt x="2268670" y="6317759"/>
                </a:cubicBezTo>
                <a:cubicBezTo>
                  <a:pt x="2266230" y="6323756"/>
                  <a:pt x="2258323" y="6328636"/>
                  <a:pt x="2255605" y="6333077"/>
                </a:cubicBezTo>
                <a:cubicBezTo>
                  <a:pt x="2242477" y="6329505"/>
                  <a:pt x="2250221" y="6320428"/>
                  <a:pt x="2247528" y="6314104"/>
                </a:cubicBezTo>
                <a:cubicBezTo>
                  <a:pt x="2248736" y="6312130"/>
                  <a:pt x="2249230" y="6314896"/>
                  <a:pt x="2249230" y="6314896"/>
                </a:cubicBezTo>
                <a:cubicBezTo>
                  <a:pt x="2254340" y="6317273"/>
                  <a:pt x="2259172" y="6309378"/>
                  <a:pt x="2263784" y="6308987"/>
                </a:cubicBezTo>
                <a:close/>
                <a:moveTo>
                  <a:pt x="2013141" y="6308718"/>
                </a:moveTo>
                <a:cubicBezTo>
                  <a:pt x="2014103" y="6311626"/>
                  <a:pt x="2013937" y="6313242"/>
                  <a:pt x="2013310" y="6313987"/>
                </a:cubicBezTo>
                <a:cubicBezTo>
                  <a:pt x="2012367" y="6315107"/>
                  <a:pt x="2010386" y="6314271"/>
                  <a:pt x="2009607" y="6312914"/>
                </a:cubicBezTo>
                <a:cubicBezTo>
                  <a:pt x="2008830" y="6311558"/>
                  <a:pt x="2009260" y="6309681"/>
                  <a:pt x="2013141" y="6308718"/>
                </a:cubicBezTo>
                <a:close/>
                <a:moveTo>
                  <a:pt x="2145259" y="6308435"/>
                </a:moveTo>
                <a:cubicBezTo>
                  <a:pt x="2145735" y="6311162"/>
                  <a:pt x="2144539" y="6313112"/>
                  <a:pt x="2149546" y="6315442"/>
                </a:cubicBezTo>
                <a:cubicBezTo>
                  <a:pt x="2147756" y="6318368"/>
                  <a:pt x="2144536" y="6317496"/>
                  <a:pt x="2142838" y="6315453"/>
                </a:cubicBezTo>
                <a:cubicBezTo>
                  <a:pt x="2141141" y="6313411"/>
                  <a:pt x="2140964" y="6310196"/>
                  <a:pt x="2145259" y="6308435"/>
                </a:cubicBezTo>
                <a:close/>
                <a:moveTo>
                  <a:pt x="2424547" y="6307534"/>
                </a:moveTo>
                <a:cubicBezTo>
                  <a:pt x="2423353" y="6309484"/>
                  <a:pt x="2409934" y="6310759"/>
                  <a:pt x="2415298" y="6315762"/>
                </a:cubicBezTo>
                <a:cubicBezTo>
                  <a:pt x="2412464" y="6316949"/>
                  <a:pt x="2411086" y="6316621"/>
                  <a:pt x="2410745" y="6315562"/>
                </a:cubicBezTo>
                <a:cubicBezTo>
                  <a:pt x="2409727" y="6312385"/>
                  <a:pt x="2418063" y="6302638"/>
                  <a:pt x="2424547" y="6307534"/>
                </a:cubicBezTo>
                <a:close/>
                <a:moveTo>
                  <a:pt x="2062660" y="6304908"/>
                </a:moveTo>
                <a:cubicBezTo>
                  <a:pt x="2068297" y="6309992"/>
                  <a:pt x="2067362" y="6315095"/>
                  <a:pt x="2064936" y="6319504"/>
                </a:cubicBezTo>
                <a:cubicBezTo>
                  <a:pt x="2062512" y="6323914"/>
                  <a:pt x="2058597" y="6327631"/>
                  <a:pt x="2058275" y="6329943"/>
                </a:cubicBezTo>
                <a:cubicBezTo>
                  <a:pt x="2055400" y="6331066"/>
                  <a:pt x="2054869" y="6328358"/>
                  <a:pt x="2053167" y="6327566"/>
                </a:cubicBezTo>
                <a:cubicBezTo>
                  <a:pt x="2050291" y="6328689"/>
                  <a:pt x="2050291" y="6328689"/>
                  <a:pt x="2048590" y="6327897"/>
                </a:cubicBezTo>
                <a:cubicBezTo>
                  <a:pt x="2046886" y="6327105"/>
                  <a:pt x="2045185" y="6326313"/>
                  <a:pt x="2046357" y="6324397"/>
                </a:cubicBezTo>
                <a:cubicBezTo>
                  <a:pt x="2048059" y="6325190"/>
                  <a:pt x="2049231" y="6323273"/>
                  <a:pt x="2049231" y="6323273"/>
                </a:cubicBezTo>
                <a:cubicBezTo>
                  <a:pt x="2047112" y="6312441"/>
                  <a:pt x="2049456" y="6308609"/>
                  <a:pt x="2062660" y="6304908"/>
                </a:cubicBezTo>
                <a:close/>
                <a:moveTo>
                  <a:pt x="1866763" y="6300128"/>
                </a:moveTo>
                <a:cubicBezTo>
                  <a:pt x="1871342" y="6299797"/>
                  <a:pt x="1871021" y="6302108"/>
                  <a:pt x="1868837" y="6304784"/>
                </a:cubicBezTo>
                <a:cubicBezTo>
                  <a:pt x="1866651" y="6307459"/>
                  <a:pt x="1862603" y="6310498"/>
                  <a:pt x="1859728" y="6311622"/>
                </a:cubicBezTo>
                <a:cubicBezTo>
                  <a:pt x="1855793" y="6307330"/>
                  <a:pt x="1867294" y="6302836"/>
                  <a:pt x="1855793" y="6307330"/>
                </a:cubicBezTo>
                <a:cubicBezTo>
                  <a:pt x="1848452" y="6301453"/>
                  <a:pt x="1874104" y="6306005"/>
                  <a:pt x="1866763" y="6300128"/>
                </a:cubicBezTo>
                <a:close/>
                <a:moveTo>
                  <a:pt x="1768339" y="6298635"/>
                </a:moveTo>
                <a:cubicBezTo>
                  <a:pt x="1770060" y="6299436"/>
                  <a:pt x="1770060" y="6299436"/>
                  <a:pt x="1770060" y="6299436"/>
                </a:cubicBezTo>
                <a:cubicBezTo>
                  <a:pt x="1770353" y="6300764"/>
                  <a:pt x="1770069" y="6301230"/>
                  <a:pt x="1769711" y="6301362"/>
                </a:cubicBezTo>
                <a:cubicBezTo>
                  <a:pt x="1769353" y="6301493"/>
                  <a:pt x="1768924" y="6301294"/>
                  <a:pt x="1768924" y="6301294"/>
                </a:cubicBezTo>
                <a:cubicBezTo>
                  <a:pt x="1765482" y="6299692"/>
                  <a:pt x="1764343" y="6301549"/>
                  <a:pt x="1763207" y="6303407"/>
                </a:cubicBezTo>
                <a:cubicBezTo>
                  <a:pt x="1763207" y="6303407"/>
                  <a:pt x="1763207" y="6303407"/>
                  <a:pt x="1761485" y="6302607"/>
                </a:cubicBezTo>
                <a:cubicBezTo>
                  <a:pt x="1761485" y="6302607"/>
                  <a:pt x="1761485" y="6302607"/>
                  <a:pt x="1759763" y="6301804"/>
                </a:cubicBezTo>
                <a:cubicBezTo>
                  <a:pt x="1760900" y="6299947"/>
                  <a:pt x="1764896" y="6297033"/>
                  <a:pt x="1768339" y="6298635"/>
                </a:cubicBezTo>
                <a:close/>
                <a:moveTo>
                  <a:pt x="3622875" y="6296753"/>
                </a:moveTo>
                <a:cubicBezTo>
                  <a:pt x="3622875" y="6296753"/>
                  <a:pt x="3634888" y="6315277"/>
                  <a:pt x="3616462" y="6305793"/>
                </a:cubicBezTo>
                <a:cubicBezTo>
                  <a:pt x="3616462" y="6305793"/>
                  <a:pt x="3619669" y="6301273"/>
                  <a:pt x="3622875" y="6296753"/>
                </a:cubicBezTo>
                <a:close/>
                <a:moveTo>
                  <a:pt x="1835375" y="6294920"/>
                </a:moveTo>
                <a:cubicBezTo>
                  <a:pt x="1838781" y="6296505"/>
                  <a:pt x="1842186" y="6298089"/>
                  <a:pt x="1842694" y="6300833"/>
                </a:cubicBezTo>
                <a:cubicBezTo>
                  <a:pt x="1844397" y="6301625"/>
                  <a:pt x="1843204" y="6303575"/>
                  <a:pt x="1843204" y="6303575"/>
                </a:cubicBezTo>
                <a:cubicBezTo>
                  <a:pt x="1841501" y="6302783"/>
                  <a:pt x="1841501" y="6302783"/>
                  <a:pt x="1839798" y="6301991"/>
                </a:cubicBezTo>
                <a:cubicBezTo>
                  <a:pt x="1838095" y="6301199"/>
                  <a:pt x="1836392" y="6300406"/>
                  <a:pt x="1834691" y="6299615"/>
                </a:cubicBezTo>
                <a:cubicBezTo>
                  <a:pt x="1834691" y="6299615"/>
                  <a:pt x="1834691" y="6299615"/>
                  <a:pt x="1831794" y="6300773"/>
                </a:cubicBezTo>
                <a:cubicBezTo>
                  <a:pt x="1831794" y="6300773"/>
                  <a:pt x="1831794" y="6300773"/>
                  <a:pt x="1833496" y="6301565"/>
                </a:cubicBezTo>
                <a:cubicBezTo>
                  <a:pt x="1832811" y="6306258"/>
                  <a:pt x="1829230" y="6312111"/>
                  <a:pt x="1831441" y="6315645"/>
                </a:cubicBezTo>
                <a:cubicBezTo>
                  <a:pt x="1826157" y="6320704"/>
                  <a:pt x="1819347" y="6317535"/>
                  <a:pt x="1814062" y="6322595"/>
                </a:cubicBezTo>
                <a:cubicBezTo>
                  <a:pt x="1811518" y="6308882"/>
                  <a:pt x="1819190" y="6299920"/>
                  <a:pt x="1829582" y="6297237"/>
                </a:cubicBezTo>
                <a:cubicBezTo>
                  <a:pt x="1829582" y="6297237"/>
                  <a:pt x="1829582" y="6297237"/>
                  <a:pt x="1828388" y="6299188"/>
                </a:cubicBezTo>
                <a:cubicBezTo>
                  <a:pt x="1828388" y="6299188"/>
                  <a:pt x="1828388" y="6299188"/>
                  <a:pt x="1831285" y="6298030"/>
                </a:cubicBezTo>
                <a:cubicBezTo>
                  <a:pt x="1831285" y="6298030"/>
                  <a:pt x="1832478" y="6296079"/>
                  <a:pt x="1834182" y="6296871"/>
                </a:cubicBezTo>
                <a:cubicBezTo>
                  <a:pt x="1834182" y="6296871"/>
                  <a:pt x="1834182" y="6296871"/>
                  <a:pt x="1835375" y="6294920"/>
                </a:cubicBezTo>
                <a:close/>
                <a:moveTo>
                  <a:pt x="1962585" y="6294564"/>
                </a:moveTo>
                <a:cubicBezTo>
                  <a:pt x="1965473" y="6293754"/>
                  <a:pt x="1968422" y="6293279"/>
                  <a:pt x="1971732" y="6294819"/>
                </a:cubicBezTo>
                <a:cubicBezTo>
                  <a:pt x="1962075" y="6300172"/>
                  <a:pt x="1967318" y="6312456"/>
                  <a:pt x="1966146" y="6314373"/>
                </a:cubicBezTo>
                <a:cubicBezTo>
                  <a:pt x="1962351" y="6310146"/>
                  <a:pt x="1956489" y="6319725"/>
                  <a:pt x="1948696" y="6318560"/>
                </a:cubicBezTo>
                <a:cubicBezTo>
                  <a:pt x="1944694" y="6321621"/>
                  <a:pt x="1939039" y="6323913"/>
                  <a:pt x="1936211" y="6325058"/>
                </a:cubicBezTo>
                <a:cubicBezTo>
                  <a:pt x="1935037" y="6326974"/>
                  <a:pt x="1933383" y="6326203"/>
                  <a:pt x="1931727" y="6325434"/>
                </a:cubicBezTo>
                <a:cubicBezTo>
                  <a:pt x="1932900" y="6323518"/>
                  <a:pt x="1932900" y="6323518"/>
                  <a:pt x="1932900" y="6323518"/>
                </a:cubicBezTo>
                <a:cubicBezTo>
                  <a:pt x="1932900" y="6323518"/>
                  <a:pt x="1932900" y="6323518"/>
                  <a:pt x="1934073" y="6321602"/>
                </a:cubicBezTo>
                <a:cubicBezTo>
                  <a:pt x="1936900" y="6320456"/>
                  <a:pt x="1940900" y="6317395"/>
                  <a:pt x="1946557" y="6315104"/>
                </a:cubicBezTo>
                <a:cubicBezTo>
                  <a:pt x="1946557" y="6315104"/>
                  <a:pt x="1946557" y="6315104"/>
                  <a:pt x="1944902" y="6314333"/>
                </a:cubicBezTo>
                <a:cubicBezTo>
                  <a:pt x="1946074" y="6312417"/>
                  <a:pt x="1945591" y="6309731"/>
                  <a:pt x="1944419" y="6311648"/>
                </a:cubicBezTo>
                <a:cubicBezTo>
                  <a:pt x="1941107" y="6310107"/>
                  <a:pt x="1951936" y="6302839"/>
                  <a:pt x="1953798" y="6296321"/>
                </a:cubicBezTo>
                <a:cubicBezTo>
                  <a:pt x="1956868" y="6296519"/>
                  <a:pt x="1959696" y="6295373"/>
                  <a:pt x="1962585" y="6294564"/>
                </a:cubicBezTo>
                <a:close/>
                <a:moveTo>
                  <a:pt x="1742905" y="6291651"/>
                </a:moveTo>
                <a:cubicBezTo>
                  <a:pt x="1743588" y="6293601"/>
                  <a:pt x="1738787" y="6302089"/>
                  <a:pt x="1743570" y="6296856"/>
                </a:cubicBezTo>
                <a:cubicBezTo>
                  <a:pt x="1745323" y="6298294"/>
                  <a:pt x="1745774" y="6299280"/>
                  <a:pt x="1745470" y="6299993"/>
                </a:cubicBezTo>
                <a:cubicBezTo>
                  <a:pt x="1744555" y="6302131"/>
                  <a:pt x="1736852" y="6301809"/>
                  <a:pt x="1737193" y="6303833"/>
                </a:cubicBezTo>
                <a:cubicBezTo>
                  <a:pt x="1733913" y="6302308"/>
                  <a:pt x="1736738" y="6301136"/>
                  <a:pt x="1738378" y="6301899"/>
                </a:cubicBezTo>
                <a:cubicBezTo>
                  <a:pt x="1739562" y="6299963"/>
                  <a:pt x="1736284" y="6298437"/>
                  <a:pt x="1734644" y="6297674"/>
                </a:cubicBezTo>
                <a:cubicBezTo>
                  <a:pt x="1735827" y="6295739"/>
                  <a:pt x="1738651" y="6294567"/>
                  <a:pt x="1739836" y="6292632"/>
                </a:cubicBezTo>
                <a:cubicBezTo>
                  <a:pt x="1741840" y="6291079"/>
                  <a:pt x="1742677" y="6291002"/>
                  <a:pt x="1742905" y="6291651"/>
                </a:cubicBezTo>
                <a:close/>
                <a:moveTo>
                  <a:pt x="1339341" y="6289775"/>
                </a:moveTo>
                <a:cubicBezTo>
                  <a:pt x="1341422" y="6290408"/>
                  <a:pt x="1344944" y="6292718"/>
                  <a:pt x="1346866" y="6294955"/>
                </a:cubicBezTo>
                <a:cubicBezTo>
                  <a:pt x="1345588" y="6297045"/>
                  <a:pt x="1343451" y="6293367"/>
                  <a:pt x="1343451" y="6293367"/>
                </a:cubicBezTo>
                <a:cubicBezTo>
                  <a:pt x="1343022" y="6290482"/>
                  <a:pt x="1341744" y="6292571"/>
                  <a:pt x="1340464" y="6294662"/>
                </a:cubicBezTo>
                <a:cubicBezTo>
                  <a:pt x="1336620" y="6290188"/>
                  <a:pt x="1337260" y="6289143"/>
                  <a:pt x="1339341" y="6289775"/>
                </a:cubicBezTo>
                <a:close/>
                <a:moveTo>
                  <a:pt x="1721875" y="6289546"/>
                </a:moveTo>
                <a:cubicBezTo>
                  <a:pt x="1723944" y="6290509"/>
                  <a:pt x="1723859" y="6291084"/>
                  <a:pt x="1722827" y="6291411"/>
                </a:cubicBezTo>
                <a:cubicBezTo>
                  <a:pt x="1721280" y="6291903"/>
                  <a:pt x="1717606" y="6291838"/>
                  <a:pt x="1715890" y="6291688"/>
                </a:cubicBezTo>
                <a:cubicBezTo>
                  <a:pt x="1714175" y="6291539"/>
                  <a:pt x="1714417" y="6291306"/>
                  <a:pt x="1720703" y="6291462"/>
                </a:cubicBezTo>
                <a:cubicBezTo>
                  <a:pt x="1720703" y="6291462"/>
                  <a:pt x="1721875" y="6289546"/>
                  <a:pt x="1721875" y="6289546"/>
                </a:cubicBezTo>
                <a:close/>
                <a:moveTo>
                  <a:pt x="1459243" y="6288171"/>
                </a:moveTo>
                <a:cubicBezTo>
                  <a:pt x="1459440" y="6291395"/>
                  <a:pt x="1458817" y="6293299"/>
                  <a:pt x="1457954" y="6294267"/>
                </a:cubicBezTo>
                <a:cubicBezTo>
                  <a:pt x="1456657" y="6295720"/>
                  <a:pt x="1454817" y="6295069"/>
                  <a:pt x="1454381" y="6293618"/>
                </a:cubicBezTo>
                <a:cubicBezTo>
                  <a:pt x="1453944" y="6292167"/>
                  <a:pt x="1454915" y="6289918"/>
                  <a:pt x="1459243" y="6288171"/>
                </a:cubicBezTo>
                <a:close/>
                <a:moveTo>
                  <a:pt x="2377164" y="6285666"/>
                </a:moveTo>
                <a:cubicBezTo>
                  <a:pt x="2377702" y="6288362"/>
                  <a:pt x="2379405" y="6289155"/>
                  <a:pt x="2376537" y="6290267"/>
                </a:cubicBezTo>
                <a:cubicBezTo>
                  <a:pt x="2375372" y="6292172"/>
                  <a:pt x="2374206" y="6294075"/>
                  <a:pt x="2373041" y="6295980"/>
                </a:cubicBezTo>
                <a:cubicBezTo>
                  <a:pt x="2371876" y="6297883"/>
                  <a:pt x="2371876" y="6297883"/>
                  <a:pt x="2372412" y="6300580"/>
                </a:cubicBezTo>
                <a:cubicBezTo>
                  <a:pt x="2375391" y="6301966"/>
                  <a:pt x="2376513" y="6303710"/>
                  <a:pt x="2376375" y="6305443"/>
                </a:cubicBezTo>
                <a:cubicBezTo>
                  <a:pt x="2376272" y="6306743"/>
                  <a:pt x="2375460" y="6308035"/>
                  <a:pt x="2374197" y="6309165"/>
                </a:cubicBezTo>
                <a:cubicBezTo>
                  <a:pt x="2370405" y="6312557"/>
                  <a:pt x="2362536" y="6314485"/>
                  <a:pt x="2357444" y="6310740"/>
                </a:cubicBezTo>
                <a:cubicBezTo>
                  <a:pt x="2358072" y="6306139"/>
                  <a:pt x="2359867" y="6299634"/>
                  <a:pt x="2365602" y="6297411"/>
                </a:cubicBezTo>
                <a:cubicBezTo>
                  <a:pt x="2365602" y="6297411"/>
                  <a:pt x="2366768" y="6295506"/>
                  <a:pt x="2367932" y="6293603"/>
                </a:cubicBezTo>
                <a:cubicBezTo>
                  <a:pt x="2366230" y="6292810"/>
                  <a:pt x="2367395" y="6290907"/>
                  <a:pt x="2368561" y="6289002"/>
                </a:cubicBezTo>
                <a:cubicBezTo>
                  <a:pt x="2368561" y="6289002"/>
                  <a:pt x="2369726" y="6287097"/>
                  <a:pt x="2372594" y="6285987"/>
                </a:cubicBezTo>
                <a:cubicBezTo>
                  <a:pt x="2373760" y="6284082"/>
                  <a:pt x="2375462" y="6284874"/>
                  <a:pt x="2377164" y="6285666"/>
                </a:cubicBezTo>
                <a:close/>
                <a:moveTo>
                  <a:pt x="2406746" y="6284215"/>
                </a:moveTo>
                <a:cubicBezTo>
                  <a:pt x="2408469" y="6285017"/>
                  <a:pt x="2409006" y="6287750"/>
                  <a:pt x="2409006" y="6287750"/>
                </a:cubicBezTo>
                <a:cubicBezTo>
                  <a:pt x="2391904" y="6312081"/>
                  <a:pt x="2372541" y="6332875"/>
                  <a:pt x="2353717" y="6356406"/>
                </a:cubicBezTo>
                <a:cubicBezTo>
                  <a:pt x="2352533" y="6358338"/>
                  <a:pt x="2350811" y="6357538"/>
                  <a:pt x="2349090" y="6356736"/>
                </a:cubicBezTo>
                <a:cubicBezTo>
                  <a:pt x="2347370" y="6355935"/>
                  <a:pt x="2345647" y="6355135"/>
                  <a:pt x="2346830" y="6353201"/>
                </a:cubicBezTo>
                <a:lnTo>
                  <a:pt x="2348013" y="6351267"/>
                </a:lnTo>
                <a:cubicBezTo>
                  <a:pt x="2367376" y="6330472"/>
                  <a:pt x="2386200" y="6306943"/>
                  <a:pt x="2403842" y="6285346"/>
                </a:cubicBezTo>
                <a:cubicBezTo>
                  <a:pt x="2403842" y="6285346"/>
                  <a:pt x="2405025" y="6283414"/>
                  <a:pt x="2406746" y="6284215"/>
                </a:cubicBezTo>
                <a:close/>
                <a:moveTo>
                  <a:pt x="1991243" y="6284208"/>
                </a:moveTo>
                <a:cubicBezTo>
                  <a:pt x="1991243" y="6284208"/>
                  <a:pt x="1992965" y="6285008"/>
                  <a:pt x="1992965" y="6285008"/>
                </a:cubicBezTo>
                <a:cubicBezTo>
                  <a:pt x="1994686" y="6285810"/>
                  <a:pt x="1994686" y="6285810"/>
                  <a:pt x="1994686" y="6285810"/>
                </a:cubicBezTo>
                <a:cubicBezTo>
                  <a:pt x="1993513" y="6287726"/>
                  <a:pt x="1993513" y="6287726"/>
                  <a:pt x="1993513" y="6287726"/>
                </a:cubicBezTo>
                <a:cubicBezTo>
                  <a:pt x="1992341" y="6289641"/>
                  <a:pt x="1989996" y="6293473"/>
                  <a:pt x="1988274" y="6292672"/>
                </a:cubicBezTo>
                <a:cubicBezTo>
                  <a:pt x="1986553" y="6291872"/>
                  <a:pt x="1984831" y="6291070"/>
                  <a:pt x="1983110" y="6290269"/>
                </a:cubicBezTo>
                <a:cubicBezTo>
                  <a:pt x="1981389" y="6289468"/>
                  <a:pt x="1982560" y="6287552"/>
                  <a:pt x="1982560" y="6287552"/>
                </a:cubicBezTo>
                <a:cubicBezTo>
                  <a:pt x="1984282" y="6288352"/>
                  <a:pt x="1985454" y="6286436"/>
                  <a:pt x="1986004" y="6289154"/>
                </a:cubicBezTo>
                <a:cubicBezTo>
                  <a:pt x="1986004" y="6289154"/>
                  <a:pt x="1987726" y="6289955"/>
                  <a:pt x="1987726" y="6289955"/>
                </a:cubicBezTo>
                <a:cubicBezTo>
                  <a:pt x="1987726" y="6289955"/>
                  <a:pt x="1990070" y="6286123"/>
                  <a:pt x="1990070" y="6286123"/>
                </a:cubicBezTo>
                <a:cubicBezTo>
                  <a:pt x="1990070" y="6286123"/>
                  <a:pt x="1991243" y="6284208"/>
                  <a:pt x="1991243" y="6284208"/>
                </a:cubicBezTo>
                <a:close/>
                <a:moveTo>
                  <a:pt x="2394276" y="6283424"/>
                </a:moveTo>
                <a:cubicBezTo>
                  <a:pt x="2398354" y="6280310"/>
                  <a:pt x="2399845" y="6288521"/>
                  <a:pt x="2395766" y="6291637"/>
                </a:cubicBezTo>
                <a:cubicBezTo>
                  <a:pt x="2392384" y="6290063"/>
                  <a:pt x="2399349" y="6285785"/>
                  <a:pt x="2394276" y="6283424"/>
                </a:cubicBezTo>
                <a:close/>
                <a:moveTo>
                  <a:pt x="1908189" y="6282258"/>
                </a:moveTo>
                <a:cubicBezTo>
                  <a:pt x="1909880" y="6283046"/>
                  <a:pt x="1911570" y="6283832"/>
                  <a:pt x="1911570" y="6283832"/>
                </a:cubicBezTo>
                <a:cubicBezTo>
                  <a:pt x="1912068" y="6286569"/>
                  <a:pt x="1912068" y="6286569"/>
                  <a:pt x="1910873" y="6288520"/>
                </a:cubicBezTo>
                <a:cubicBezTo>
                  <a:pt x="1909183" y="6287733"/>
                  <a:pt x="1907989" y="6289684"/>
                  <a:pt x="1907989" y="6289684"/>
                </a:cubicBezTo>
                <a:cubicBezTo>
                  <a:pt x="1906796" y="6291634"/>
                  <a:pt x="1906796" y="6291634"/>
                  <a:pt x="1906796" y="6291634"/>
                </a:cubicBezTo>
                <a:cubicBezTo>
                  <a:pt x="1905600" y="6293584"/>
                  <a:pt x="1905600" y="6293584"/>
                  <a:pt x="1903910" y="6292798"/>
                </a:cubicBezTo>
                <a:cubicBezTo>
                  <a:pt x="1902219" y="6292011"/>
                  <a:pt x="1901721" y="6289274"/>
                  <a:pt x="1901721" y="6289274"/>
                </a:cubicBezTo>
                <a:cubicBezTo>
                  <a:pt x="1901721" y="6289274"/>
                  <a:pt x="1902916" y="6287323"/>
                  <a:pt x="1902916" y="6287323"/>
                </a:cubicBezTo>
                <a:cubicBezTo>
                  <a:pt x="1904109" y="6285372"/>
                  <a:pt x="1905305" y="6283423"/>
                  <a:pt x="1908189" y="6282258"/>
                </a:cubicBezTo>
                <a:close/>
                <a:moveTo>
                  <a:pt x="1590730" y="6281782"/>
                </a:moveTo>
                <a:cubicBezTo>
                  <a:pt x="1588019" y="6280901"/>
                  <a:pt x="1601673" y="6284519"/>
                  <a:pt x="1601689" y="6284746"/>
                </a:cubicBezTo>
                <a:cubicBezTo>
                  <a:pt x="1601691" y="6284789"/>
                  <a:pt x="1601200" y="6284711"/>
                  <a:pt x="1600006" y="6284452"/>
                </a:cubicBezTo>
                <a:cubicBezTo>
                  <a:pt x="1594355" y="6282868"/>
                  <a:pt x="1591633" y="6282074"/>
                  <a:pt x="1590730" y="6281782"/>
                </a:cubicBezTo>
                <a:close/>
                <a:moveTo>
                  <a:pt x="5137338" y="6277244"/>
                </a:moveTo>
                <a:cubicBezTo>
                  <a:pt x="5126760" y="6292158"/>
                  <a:pt x="5116180" y="6307073"/>
                  <a:pt x="5109127" y="6317018"/>
                </a:cubicBezTo>
                <a:cubicBezTo>
                  <a:pt x="5105599" y="6321989"/>
                  <a:pt x="5105599" y="6321989"/>
                  <a:pt x="5105599" y="6321989"/>
                </a:cubicBezTo>
                <a:cubicBezTo>
                  <a:pt x="5087174" y="6312504"/>
                  <a:pt x="5090700" y="6307534"/>
                  <a:pt x="5090700" y="6307534"/>
                </a:cubicBezTo>
                <a:cubicBezTo>
                  <a:pt x="5116180" y="6307073"/>
                  <a:pt x="5126760" y="6292158"/>
                  <a:pt x="5137338" y="6277244"/>
                </a:cubicBezTo>
                <a:close/>
                <a:moveTo>
                  <a:pt x="2205129" y="6277220"/>
                </a:moveTo>
                <a:cubicBezTo>
                  <a:pt x="2204428" y="6281753"/>
                  <a:pt x="2199983" y="6283935"/>
                  <a:pt x="2197935" y="6283895"/>
                </a:cubicBezTo>
                <a:cubicBezTo>
                  <a:pt x="2195886" y="6283853"/>
                  <a:pt x="2196236" y="6281586"/>
                  <a:pt x="2205129" y="6277220"/>
                </a:cubicBezTo>
                <a:close/>
                <a:moveTo>
                  <a:pt x="2080511" y="6276261"/>
                </a:moveTo>
                <a:cubicBezTo>
                  <a:pt x="2083360" y="6275157"/>
                  <a:pt x="2082736" y="6279727"/>
                  <a:pt x="2088964" y="6280195"/>
                </a:cubicBezTo>
                <a:cubicBezTo>
                  <a:pt x="2085493" y="6285868"/>
                  <a:pt x="2078730" y="6282721"/>
                  <a:pt x="2076948" y="6289181"/>
                </a:cubicBezTo>
                <a:cubicBezTo>
                  <a:pt x="2069652" y="6283357"/>
                  <a:pt x="2085583" y="6278621"/>
                  <a:pt x="2080511" y="6276261"/>
                </a:cubicBezTo>
                <a:close/>
                <a:moveTo>
                  <a:pt x="1920097" y="6274248"/>
                </a:moveTo>
                <a:cubicBezTo>
                  <a:pt x="1921822" y="6274589"/>
                  <a:pt x="1922648" y="6276400"/>
                  <a:pt x="1920975" y="6277803"/>
                </a:cubicBezTo>
                <a:cubicBezTo>
                  <a:pt x="1919861" y="6278739"/>
                  <a:pt x="1917633" y="6279493"/>
                  <a:pt x="1913822" y="6279510"/>
                </a:cubicBezTo>
                <a:cubicBezTo>
                  <a:pt x="1915747" y="6275035"/>
                  <a:pt x="1918371" y="6273906"/>
                  <a:pt x="1920097" y="6274248"/>
                </a:cubicBezTo>
                <a:close/>
                <a:moveTo>
                  <a:pt x="1660651" y="6273587"/>
                </a:moveTo>
                <a:cubicBezTo>
                  <a:pt x="1662289" y="6274350"/>
                  <a:pt x="1663928" y="6275113"/>
                  <a:pt x="1667208" y="6276638"/>
                </a:cubicBezTo>
                <a:cubicBezTo>
                  <a:pt x="1668848" y="6277402"/>
                  <a:pt x="1668848" y="6277402"/>
                  <a:pt x="1668848" y="6277402"/>
                </a:cubicBezTo>
                <a:cubicBezTo>
                  <a:pt x="1667674" y="6279317"/>
                  <a:pt x="1667674" y="6279317"/>
                  <a:pt x="1666035" y="6278554"/>
                </a:cubicBezTo>
                <a:cubicBezTo>
                  <a:pt x="1664396" y="6277792"/>
                  <a:pt x="1664396" y="6277792"/>
                  <a:pt x="1662755" y="6277029"/>
                </a:cubicBezTo>
                <a:cubicBezTo>
                  <a:pt x="1661583" y="6278944"/>
                  <a:pt x="1660410" y="6280860"/>
                  <a:pt x="1655959" y="6281250"/>
                </a:cubicBezTo>
                <a:cubicBezTo>
                  <a:pt x="1655959" y="6281250"/>
                  <a:pt x="1654320" y="6280487"/>
                  <a:pt x="1654320" y="6280487"/>
                </a:cubicBezTo>
                <a:cubicBezTo>
                  <a:pt x="1655492" y="6278572"/>
                  <a:pt x="1655492" y="6278572"/>
                  <a:pt x="1655492" y="6278572"/>
                </a:cubicBezTo>
                <a:cubicBezTo>
                  <a:pt x="1658304" y="6277419"/>
                  <a:pt x="1658304" y="6277419"/>
                  <a:pt x="1659478" y="6275504"/>
                </a:cubicBezTo>
                <a:cubicBezTo>
                  <a:pt x="1659478" y="6275504"/>
                  <a:pt x="1659478" y="6275504"/>
                  <a:pt x="1660651" y="6273587"/>
                </a:cubicBezTo>
                <a:close/>
                <a:moveTo>
                  <a:pt x="2487552" y="6273473"/>
                </a:moveTo>
                <a:cubicBezTo>
                  <a:pt x="2488997" y="6273525"/>
                  <a:pt x="2490953" y="6275157"/>
                  <a:pt x="2490882" y="6276798"/>
                </a:cubicBezTo>
                <a:cubicBezTo>
                  <a:pt x="2490836" y="6277892"/>
                  <a:pt x="2489888" y="6278988"/>
                  <a:pt x="2487287" y="6279624"/>
                </a:cubicBezTo>
                <a:cubicBezTo>
                  <a:pt x="2485172" y="6274947"/>
                  <a:pt x="2486106" y="6273420"/>
                  <a:pt x="2487552" y="6273473"/>
                </a:cubicBezTo>
                <a:close/>
                <a:moveTo>
                  <a:pt x="3640828" y="6271443"/>
                </a:moveTo>
                <a:cubicBezTo>
                  <a:pt x="3659253" y="6280926"/>
                  <a:pt x="3659253" y="6280926"/>
                  <a:pt x="3659253" y="6280926"/>
                </a:cubicBezTo>
                <a:cubicBezTo>
                  <a:pt x="3659253" y="6280926"/>
                  <a:pt x="3659253" y="6280926"/>
                  <a:pt x="3655405" y="6286350"/>
                </a:cubicBezTo>
                <a:cubicBezTo>
                  <a:pt x="3655405" y="6286350"/>
                  <a:pt x="3655405" y="6286350"/>
                  <a:pt x="3636980" y="6276867"/>
                </a:cubicBezTo>
                <a:cubicBezTo>
                  <a:pt x="3640828" y="6271443"/>
                  <a:pt x="3640828" y="6271443"/>
                  <a:pt x="3640828" y="6271443"/>
                </a:cubicBezTo>
                <a:close/>
                <a:moveTo>
                  <a:pt x="2336729" y="6271327"/>
                </a:moveTo>
                <a:cubicBezTo>
                  <a:pt x="2341749" y="6273662"/>
                  <a:pt x="2340360" y="6282961"/>
                  <a:pt x="2345099" y="6275220"/>
                </a:cubicBezTo>
                <a:cubicBezTo>
                  <a:pt x="2345175" y="6292660"/>
                  <a:pt x="2312963" y="6292589"/>
                  <a:pt x="2320922" y="6311208"/>
                </a:cubicBezTo>
                <a:cubicBezTo>
                  <a:pt x="2322594" y="6311988"/>
                  <a:pt x="2322594" y="6311988"/>
                  <a:pt x="2324269" y="6312767"/>
                </a:cubicBezTo>
                <a:cubicBezTo>
                  <a:pt x="2324269" y="6312767"/>
                  <a:pt x="2327126" y="6311611"/>
                  <a:pt x="2325942" y="6313545"/>
                </a:cubicBezTo>
                <a:cubicBezTo>
                  <a:pt x="2327616" y="6314324"/>
                  <a:pt x="2327616" y="6314324"/>
                  <a:pt x="2327616" y="6314324"/>
                </a:cubicBezTo>
                <a:cubicBezTo>
                  <a:pt x="2327616" y="6314324"/>
                  <a:pt x="2327616" y="6314324"/>
                  <a:pt x="2324758" y="6315481"/>
                </a:cubicBezTo>
                <a:cubicBezTo>
                  <a:pt x="2320226" y="6315858"/>
                  <a:pt x="2319737" y="6313145"/>
                  <a:pt x="2318062" y="6312366"/>
                </a:cubicBezTo>
                <a:cubicBezTo>
                  <a:pt x="2318062" y="6312366"/>
                  <a:pt x="2318062" y="6312366"/>
                  <a:pt x="2316878" y="6314301"/>
                </a:cubicBezTo>
                <a:cubicBezTo>
                  <a:pt x="2310673" y="6313899"/>
                  <a:pt x="2306631" y="6316991"/>
                  <a:pt x="2303077" y="6322796"/>
                </a:cubicBezTo>
                <a:cubicBezTo>
                  <a:pt x="2298056" y="6320460"/>
                  <a:pt x="2303489" y="6308071"/>
                  <a:pt x="2295404" y="6314253"/>
                </a:cubicBezTo>
                <a:cubicBezTo>
                  <a:pt x="2303205" y="6297994"/>
                  <a:pt x="2310595" y="6296459"/>
                  <a:pt x="2319090" y="6275551"/>
                </a:cubicBezTo>
                <a:cubicBezTo>
                  <a:pt x="2327459" y="6279444"/>
                  <a:pt x="2331014" y="6273639"/>
                  <a:pt x="2336729" y="6271327"/>
                </a:cubicBezTo>
                <a:close/>
                <a:moveTo>
                  <a:pt x="1977593" y="6268011"/>
                </a:moveTo>
                <a:cubicBezTo>
                  <a:pt x="1979262" y="6268787"/>
                  <a:pt x="1979794" y="6271421"/>
                  <a:pt x="1978657" y="6273279"/>
                </a:cubicBezTo>
                <a:cubicBezTo>
                  <a:pt x="1976987" y="6272503"/>
                  <a:pt x="1975851" y="6274360"/>
                  <a:pt x="1974714" y="6276218"/>
                </a:cubicBezTo>
                <a:cubicBezTo>
                  <a:pt x="1974714" y="6276218"/>
                  <a:pt x="1973045" y="6275441"/>
                  <a:pt x="1971909" y="6277300"/>
                </a:cubicBezTo>
                <a:cubicBezTo>
                  <a:pt x="1970239" y="6276522"/>
                  <a:pt x="1970770" y="6279157"/>
                  <a:pt x="1969634" y="6281014"/>
                </a:cubicBezTo>
                <a:cubicBezTo>
                  <a:pt x="1969634" y="6281014"/>
                  <a:pt x="1969634" y="6281014"/>
                  <a:pt x="1968497" y="6282873"/>
                </a:cubicBezTo>
                <a:cubicBezTo>
                  <a:pt x="1969029" y="6285507"/>
                  <a:pt x="1967360" y="6284730"/>
                  <a:pt x="1965691" y="6283954"/>
                </a:cubicBezTo>
                <a:cubicBezTo>
                  <a:pt x="1964023" y="6283177"/>
                  <a:pt x="1962354" y="6282401"/>
                  <a:pt x="1963491" y="6280543"/>
                </a:cubicBezTo>
                <a:cubicBezTo>
                  <a:pt x="1964628" y="6278685"/>
                  <a:pt x="1964095" y="6276050"/>
                  <a:pt x="1965233" y="6274194"/>
                </a:cubicBezTo>
                <a:cubicBezTo>
                  <a:pt x="1965233" y="6274194"/>
                  <a:pt x="1968038" y="6273113"/>
                  <a:pt x="1968038" y="6273113"/>
                </a:cubicBezTo>
                <a:cubicBezTo>
                  <a:pt x="1968038" y="6273113"/>
                  <a:pt x="1968038" y="6273113"/>
                  <a:pt x="1966370" y="6272335"/>
                </a:cubicBezTo>
                <a:cubicBezTo>
                  <a:pt x="1964702" y="6271558"/>
                  <a:pt x="1964702" y="6271558"/>
                  <a:pt x="1965837" y="6269702"/>
                </a:cubicBezTo>
                <a:cubicBezTo>
                  <a:pt x="1965837" y="6269702"/>
                  <a:pt x="1965837" y="6269702"/>
                  <a:pt x="1967508" y="6270477"/>
                </a:cubicBezTo>
                <a:cubicBezTo>
                  <a:pt x="1967508" y="6270477"/>
                  <a:pt x="1967508" y="6270477"/>
                  <a:pt x="1969176" y="6271254"/>
                </a:cubicBezTo>
                <a:cubicBezTo>
                  <a:pt x="1970312" y="6269397"/>
                  <a:pt x="1971449" y="6267539"/>
                  <a:pt x="1973118" y="6268315"/>
                </a:cubicBezTo>
                <a:cubicBezTo>
                  <a:pt x="1974255" y="6266457"/>
                  <a:pt x="1975924" y="6267234"/>
                  <a:pt x="1977593" y="6268011"/>
                </a:cubicBezTo>
                <a:close/>
                <a:moveTo>
                  <a:pt x="2423178" y="6267694"/>
                </a:moveTo>
                <a:cubicBezTo>
                  <a:pt x="2424900" y="6268495"/>
                  <a:pt x="2426620" y="6269296"/>
                  <a:pt x="2425426" y="6271246"/>
                </a:cubicBezTo>
                <a:cubicBezTo>
                  <a:pt x="2424233" y="6273197"/>
                  <a:pt x="2422512" y="6272396"/>
                  <a:pt x="2421318" y="6274347"/>
                </a:cubicBezTo>
                <a:cubicBezTo>
                  <a:pt x="2419596" y="6273546"/>
                  <a:pt x="2418402" y="6275496"/>
                  <a:pt x="2418402" y="6275496"/>
                </a:cubicBezTo>
                <a:cubicBezTo>
                  <a:pt x="2418402" y="6275496"/>
                  <a:pt x="2417209" y="6277447"/>
                  <a:pt x="2415487" y="6276646"/>
                </a:cubicBezTo>
                <a:cubicBezTo>
                  <a:pt x="2413765" y="6275844"/>
                  <a:pt x="2412044" y="6275043"/>
                  <a:pt x="2412044" y="6275043"/>
                </a:cubicBezTo>
                <a:cubicBezTo>
                  <a:pt x="2413238" y="6273093"/>
                  <a:pt x="2413238" y="6273093"/>
                  <a:pt x="2413238" y="6273093"/>
                </a:cubicBezTo>
                <a:cubicBezTo>
                  <a:pt x="2414431" y="6271143"/>
                  <a:pt x="2415626" y="6269192"/>
                  <a:pt x="2417346" y="6269992"/>
                </a:cubicBezTo>
                <a:cubicBezTo>
                  <a:pt x="2418541" y="6268042"/>
                  <a:pt x="2418541" y="6268042"/>
                  <a:pt x="2418541" y="6268042"/>
                </a:cubicBezTo>
                <a:cubicBezTo>
                  <a:pt x="2419735" y="6266092"/>
                  <a:pt x="2421456" y="6266892"/>
                  <a:pt x="2423178" y="6267694"/>
                </a:cubicBezTo>
                <a:close/>
                <a:moveTo>
                  <a:pt x="1545533" y="6266565"/>
                </a:moveTo>
                <a:cubicBezTo>
                  <a:pt x="1545877" y="6269231"/>
                  <a:pt x="1545877" y="6269231"/>
                  <a:pt x="1545877" y="6269231"/>
                </a:cubicBezTo>
                <a:cubicBezTo>
                  <a:pt x="1540416" y="6271702"/>
                  <a:pt x="1539222" y="6273653"/>
                  <a:pt x="1538371" y="6278269"/>
                </a:cubicBezTo>
                <a:cubicBezTo>
                  <a:pt x="1537177" y="6280220"/>
                  <a:pt x="1534789" y="6284120"/>
                  <a:pt x="1532058" y="6285356"/>
                </a:cubicBezTo>
                <a:cubicBezTo>
                  <a:pt x="1532058" y="6285356"/>
                  <a:pt x="1532058" y="6285356"/>
                  <a:pt x="1530521" y="6284642"/>
                </a:cubicBezTo>
                <a:cubicBezTo>
                  <a:pt x="1530521" y="6284642"/>
                  <a:pt x="1528985" y="6283926"/>
                  <a:pt x="1528985" y="6283926"/>
                </a:cubicBezTo>
                <a:cubicBezTo>
                  <a:pt x="1532909" y="6280740"/>
                  <a:pt x="1534102" y="6278789"/>
                  <a:pt x="1535296" y="6276838"/>
                </a:cubicBezTo>
                <a:cubicBezTo>
                  <a:pt x="1537684" y="6272938"/>
                  <a:pt x="1538534" y="6268321"/>
                  <a:pt x="1542804" y="6267801"/>
                </a:cubicBezTo>
                <a:cubicBezTo>
                  <a:pt x="1543997" y="6265849"/>
                  <a:pt x="1545533" y="6266565"/>
                  <a:pt x="1545533" y="6266565"/>
                </a:cubicBezTo>
                <a:close/>
                <a:moveTo>
                  <a:pt x="2356969" y="6266423"/>
                </a:moveTo>
                <a:cubicBezTo>
                  <a:pt x="2358261" y="6267024"/>
                  <a:pt x="2358606" y="6267812"/>
                  <a:pt x="2358410" y="6268700"/>
                </a:cubicBezTo>
                <a:cubicBezTo>
                  <a:pt x="2357817" y="6271361"/>
                  <a:pt x="2352326" y="6274913"/>
                  <a:pt x="2352722" y="6276977"/>
                </a:cubicBezTo>
                <a:cubicBezTo>
                  <a:pt x="2347556" y="6274574"/>
                  <a:pt x="2356303" y="6271125"/>
                  <a:pt x="2356969" y="6266423"/>
                </a:cubicBezTo>
                <a:close/>
                <a:moveTo>
                  <a:pt x="1998387" y="6266051"/>
                </a:moveTo>
                <a:cubicBezTo>
                  <a:pt x="1999096" y="6267635"/>
                  <a:pt x="1999645" y="6270396"/>
                  <a:pt x="2003129" y="6272017"/>
                </a:cubicBezTo>
                <a:cubicBezTo>
                  <a:pt x="2001934" y="6273967"/>
                  <a:pt x="1998450" y="6272345"/>
                  <a:pt x="1996708" y="6271535"/>
                </a:cubicBezTo>
                <a:cubicBezTo>
                  <a:pt x="1997901" y="6269585"/>
                  <a:pt x="1994417" y="6267963"/>
                  <a:pt x="1992677" y="6267153"/>
                </a:cubicBezTo>
                <a:cubicBezTo>
                  <a:pt x="1996806" y="6264063"/>
                  <a:pt x="1997677" y="6264468"/>
                  <a:pt x="1998387" y="6266051"/>
                </a:cubicBezTo>
                <a:close/>
                <a:moveTo>
                  <a:pt x="1764636" y="6262005"/>
                </a:moveTo>
                <a:cubicBezTo>
                  <a:pt x="1769977" y="6267047"/>
                  <a:pt x="1757704" y="6266451"/>
                  <a:pt x="1763043" y="6271493"/>
                </a:cubicBezTo>
                <a:cubicBezTo>
                  <a:pt x="1761193" y="6269353"/>
                  <a:pt x="1758229" y="6269893"/>
                  <a:pt x="1755981" y="6270125"/>
                </a:cubicBezTo>
                <a:cubicBezTo>
                  <a:pt x="1753732" y="6270357"/>
                  <a:pt x="1752199" y="6270282"/>
                  <a:pt x="1753205" y="6266916"/>
                </a:cubicBezTo>
                <a:cubicBezTo>
                  <a:pt x="1747865" y="6261873"/>
                  <a:pt x="1761825" y="6273484"/>
                  <a:pt x="1764636" y="6262005"/>
                </a:cubicBezTo>
                <a:close/>
                <a:moveTo>
                  <a:pt x="1627303" y="6259861"/>
                </a:moveTo>
                <a:cubicBezTo>
                  <a:pt x="1628980" y="6260641"/>
                  <a:pt x="1630657" y="6261422"/>
                  <a:pt x="1629439" y="6263412"/>
                </a:cubicBezTo>
                <a:cubicBezTo>
                  <a:pt x="1630276" y="6263802"/>
                  <a:pt x="1629972" y="6264300"/>
                  <a:pt x="1629458" y="6264700"/>
                </a:cubicBezTo>
                <a:cubicBezTo>
                  <a:pt x="1628944" y="6265099"/>
                  <a:pt x="1628220" y="6265402"/>
                  <a:pt x="1628220" y="6265402"/>
                </a:cubicBezTo>
                <a:cubicBezTo>
                  <a:pt x="1621972" y="6265051"/>
                  <a:pt x="1614504" y="6266692"/>
                  <a:pt x="1610392" y="6269893"/>
                </a:cubicBezTo>
                <a:cubicBezTo>
                  <a:pt x="1610392" y="6269893"/>
                  <a:pt x="1608715" y="6269112"/>
                  <a:pt x="1607037" y="6268333"/>
                </a:cubicBezTo>
                <a:cubicBezTo>
                  <a:pt x="1605359" y="6267552"/>
                  <a:pt x="1605359" y="6267552"/>
                  <a:pt x="1606579" y="6265561"/>
                </a:cubicBezTo>
                <a:cubicBezTo>
                  <a:pt x="1613588" y="6261150"/>
                  <a:pt x="1621054" y="6259510"/>
                  <a:pt x="1627303" y="6259861"/>
                </a:cubicBezTo>
                <a:close/>
                <a:moveTo>
                  <a:pt x="1734994" y="6258058"/>
                </a:moveTo>
                <a:cubicBezTo>
                  <a:pt x="1736685" y="6258845"/>
                  <a:pt x="1737182" y="6261582"/>
                  <a:pt x="1737182" y="6261582"/>
                </a:cubicBezTo>
                <a:cubicBezTo>
                  <a:pt x="1735989" y="6263532"/>
                  <a:pt x="1734794" y="6265483"/>
                  <a:pt x="1734794" y="6265483"/>
                </a:cubicBezTo>
                <a:cubicBezTo>
                  <a:pt x="1735043" y="6266851"/>
                  <a:pt x="1734744" y="6267340"/>
                  <a:pt x="1734385" y="6267486"/>
                </a:cubicBezTo>
                <a:cubicBezTo>
                  <a:pt x="1734023" y="6267630"/>
                  <a:pt x="1733601" y="6267434"/>
                  <a:pt x="1733601" y="6267434"/>
                </a:cubicBezTo>
                <a:cubicBezTo>
                  <a:pt x="1730716" y="6268597"/>
                  <a:pt x="1729026" y="6267812"/>
                  <a:pt x="1730219" y="6265861"/>
                </a:cubicBezTo>
                <a:cubicBezTo>
                  <a:pt x="1729722" y="6263124"/>
                  <a:pt x="1730917" y="6261173"/>
                  <a:pt x="1730917" y="6261173"/>
                </a:cubicBezTo>
                <a:cubicBezTo>
                  <a:pt x="1732110" y="6259222"/>
                  <a:pt x="1732110" y="6259222"/>
                  <a:pt x="1732110" y="6259222"/>
                </a:cubicBezTo>
                <a:cubicBezTo>
                  <a:pt x="1733304" y="6257271"/>
                  <a:pt x="1733304" y="6257271"/>
                  <a:pt x="1734994" y="6258058"/>
                </a:cubicBezTo>
                <a:close/>
                <a:moveTo>
                  <a:pt x="1840503" y="6255686"/>
                </a:moveTo>
                <a:lnTo>
                  <a:pt x="1845225" y="6256181"/>
                </a:lnTo>
                <a:cubicBezTo>
                  <a:pt x="1846807" y="6256402"/>
                  <a:pt x="1847900" y="6256593"/>
                  <a:pt x="1847900" y="6256593"/>
                </a:cubicBezTo>
                <a:cubicBezTo>
                  <a:pt x="1851993" y="6253427"/>
                  <a:pt x="1852462" y="6256180"/>
                  <a:pt x="1850046" y="6260127"/>
                </a:cubicBezTo>
                <a:close/>
                <a:moveTo>
                  <a:pt x="1839625" y="6255595"/>
                </a:moveTo>
                <a:lnTo>
                  <a:pt x="1839909" y="6255626"/>
                </a:lnTo>
                <a:lnTo>
                  <a:pt x="1838199" y="6259686"/>
                </a:lnTo>
                <a:cubicBezTo>
                  <a:pt x="1837685" y="6260082"/>
                  <a:pt x="1837568" y="6259394"/>
                  <a:pt x="1838776" y="6257419"/>
                </a:cubicBezTo>
                <a:cubicBezTo>
                  <a:pt x="1835424" y="6255860"/>
                  <a:pt x="1834216" y="6257834"/>
                  <a:pt x="1834216" y="6257834"/>
                </a:cubicBezTo>
                <a:cubicBezTo>
                  <a:pt x="1832304" y="6255676"/>
                  <a:pt x="1835726" y="6255366"/>
                  <a:pt x="1839625" y="6255595"/>
                </a:cubicBezTo>
                <a:close/>
                <a:moveTo>
                  <a:pt x="1839985" y="6255446"/>
                </a:moveTo>
                <a:lnTo>
                  <a:pt x="1840503" y="6255686"/>
                </a:lnTo>
                <a:lnTo>
                  <a:pt x="1839909" y="6255626"/>
                </a:lnTo>
                <a:close/>
                <a:moveTo>
                  <a:pt x="1856783" y="6255252"/>
                </a:moveTo>
                <a:cubicBezTo>
                  <a:pt x="1858968" y="6253941"/>
                  <a:pt x="1861951" y="6253584"/>
                  <a:pt x="1866255" y="6255586"/>
                </a:cubicBezTo>
                <a:cubicBezTo>
                  <a:pt x="1859486" y="6259419"/>
                  <a:pt x="1858991" y="6263842"/>
                  <a:pt x="1852104" y="6260638"/>
                </a:cubicBezTo>
                <a:cubicBezTo>
                  <a:pt x="1853213" y="6258827"/>
                  <a:pt x="1854599" y="6256562"/>
                  <a:pt x="1856783" y="6255252"/>
                </a:cubicBezTo>
                <a:close/>
                <a:moveTo>
                  <a:pt x="2009364" y="6255049"/>
                </a:moveTo>
                <a:cubicBezTo>
                  <a:pt x="2009364" y="6255049"/>
                  <a:pt x="2011057" y="6255835"/>
                  <a:pt x="2012747" y="6256622"/>
                </a:cubicBezTo>
                <a:cubicBezTo>
                  <a:pt x="2012747" y="6256622"/>
                  <a:pt x="2014438" y="6257408"/>
                  <a:pt x="2013244" y="6259360"/>
                </a:cubicBezTo>
                <a:cubicBezTo>
                  <a:pt x="2011553" y="6258573"/>
                  <a:pt x="2010359" y="6260523"/>
                  <a:pt x="2009165" y="6262474"/>
                </a:cubicBezTo>
                <a:cubicBezTo>
                  <a:pt x="2009165" y="6262474"/>
                  <a:pt x="2007971" y="6264424"/>
                  <a:pt x="2006280" y="6263637"/>
                </a:cubicBezTo>
                <a:cubicBezTo>
                  <a:pt x="2005087" y="6265588"/>
                  <a:pt x="2003395" y="6264802"/>
                  <a:pt x="2003395" y="6264802"/>
                </a:cubicBezTo>
                <a:cubicBezTo>
                  <a:pt x="2001706" y="6264015"/>
                  <a:pt x="2002899" y="6262064"/>
                  <a:pt x="2002899" y="6262064"/>
                </a:cubicBezTo>
                <a:cubicBezTo>
                  <a:pt x="2004092" y="6260114"/>
                  <a:pt x="2004092" y="6260114"/>
                  <a:pt x="2005287" y="6258163"/>
                </a:cubicBezTo>
                <a:cubicBezTo>
                  <a:pt x="2005287" y="6258163"/>
                  <a:pt x="2008171" y="6256999"/>
                  <a:pt x="2009364" y="6255049"/>
                </a:cubicBezTo>
                <a:close/>
                <a:moveTo>
                  <a:pt x="1939941" y="6254966"/>
                </a:moveTo>
                <a:cubicBezTo>
                  <a:pt x="1941540" y="6255710"/>
                  <a:pt x="1941943" y="6258404"/>
                  <a:pt x="1941943" y="6258404"/>
                </a:cubicBezTo>
                <a:cubicBezTo>
                  <a:pt x="1940750" y="6260355"/>
                  <a:pt x="1937959" y="6261562"/>
                  <a:pt x="1936765" y="6263512"/>
                </a:cubicBezTo>
                <a:cubicBezTo>
                  <a:pt x="1935166" y="6262768"/>
                  <a:pt x="1932373" y="6263975"/>
                  <a:pt x="1931969" y="6261281"/>
                </a:cubicBezTo>
                <a:cubicBezTo>
                  <a:pt x="1931969" y="6261281"/>
                  <a:pt x="1930369" y="6260537"/>
                  <a:pt x="1931564" y="6258586"/>
                </a:cubicBezTo>
                <a:cubicBezTo>
                  <a:pt x="1931564" y="6258586"/>
                  <a:pt x="1934357" y="6257380"/>
                  <a:pt x="1935551" y="6255429"/>
                </a:cubicBezTo>
                <a:cubicBezTo>
                  <a:pt x="1935551" y="6255429"/>
                  <a:pt x="1938342" y="6254223"/>
                  <a:pt x="1939941" y="6254966"/>
                </a:cubicBezTo>
                <a:close/>
                <a:moveTo>
                  <a:pt x="1525232" y="6254434"/>
                </a:moveTo>
                <a:cubicBezTo>
                  <a:pt x="1531954" y="6257562"/>
                  <a:pt x="1525075" y="6261745"/>
                  <a:pt x="1531798" y="6264873"/>
                </a:cubicBezTo>
                <a:cubicBezTo>
                  <a:pt x="1529453" y="6268704"/>
                  <a:pt x="1528944" y="6266007"/>
                  <a:pt x="1530117" y="6264091"/>
                </a:cubicBezTo>
                <a:cubicBezTo>
                  <a:pt x="1523903" y="6263661"/>
                  <a:pt x="1527772" y="6267922"/>
                  <a:pt x="1526599" y="6269839"/>
                </a:cubicBezTo>
                <a:cubicBezTo>
                  <a:pt x="1523747" y="6270972"/>
                  <a:pt x="1520386" y="6269408"/>
                  <a:pt x="1517023" y="6267844"/>
                </a:cubicBezTo>
                <a:cubicBezTo>
                  <a:pt x="1517533" y="6270542"/>
                  <a:pt x="1518041" y="6273241"/>
                  <a:pt x="1518041" y="6273241"/>
                </a:cubicBezTo>
                <a:cubicBezTo>
                  <a:pt x="1519721" y="6274021"/>
                  <a:pt x="1521402" y="6274804"/>
                  <a:pt x="1520229" y="6276719"/>
                </a:cubicBezTo>
                <a:cubicBezTo>
                  <a:pt x="1520737" y="6279418"/>
                  <a:pt x="1516711" y="6282467"/>
                  <a:pt x="1513859" y="6283600"/>
                </a:cubicBezTo>
                <a:cubicBezTo>
                  <a:pt x="1512178" y="6282819"/>
                  <a:pt x="1512178" y="6282819"/>
                  <a:pt x="1511007" y="6284734"/>
                </a:cubicBezTo>
                <a:cubicBezTo>
                  <a:pt x="1511007" y="6284734"/>
                  <a:pt x="1511513" y="6287433"/>
                  <a:pt x="1512021" y="6290130"/>
                </a:cubicBezTo>
                <a:cubicBezTo>
                  <a:pt x="1512021" y="6290130"/>
                  <a:pt x="1512021" y="6290130"/>
                  <a:pt x="1514873" y="6288996"/>
                </a:cubicBezTo>
                <a:cubicBezTo>
                  <a:pt x="1516047" y="6287081"/>
                  <a:pt x="1517728" y="6287862"/>
                  <a:pt x="1521089" y="6289426"/>
                </a:cubicBezTo>
                <a:cubicBezTo>
                  <a:pt x="1514561" y="6303620"/>
                  <a:pt x="1514210" y="6293610"/>
                  <a:pt x="1507174" y="6305105"/>
                </a:cubicBezTo>
                <a:cubicBezTo>
                  <a:pt x="1492050" y="6298067"/>
                  <a:pt x="1500765" y="6287353"/>
                  <a:pt x="1506979" y="6287785"/>
                </a:cubicBezTo>
                <a:cubicBezTo>
                  <a:pt x="1506979" y="6287785"/>
                  <a:pt x="1506471" y="6285087"/>
                  <a:pt x="1505963" y="6282388"/>
                </a:cubicBezTo>
                <a:cubicBezTo>
                  <a:pt x="1505963" y="6282388"/>
                  <a:pt x="1505963" y="6282388"/>
                  <a:pt x="1507136" y="6280473"/>
                </a:cubicBezTo>
                <a:cubicBezTo>
                  <a:pt x="1507136" y="6280473"/>
                  <a:pt x="1509989" y="6279339"/>
                  <a:pt x="1509989" y="6279339"/>
                </a:cubicBezTo>
                <a:cubicBezTo>
                  <a:pt x="1512843" y="6278205"/>
                  <a:pt x="1515696" y="6277072"/>
                  <a:pt x="1515696" y="6277072"/>
                </a:cubicBezTo>
                <a:cubicBezTo>
                  <a:pt x="1514015" y="6276289"/>
                  <a:pt x="1514015" y="6276289"/>
                  <a:pt x="1515188" y="6274374"/>
                </a:cubicBezTo>
                <a:cubicBezTo>
                  <a:pt x="1511826" y="6272810"/>
                  <a:pt x="1509639" y="6269330"/>
                  <a:pt x="1511983" y="6265498"/>
                </a:cubicBezTo>
                <a:cubicBezTo>
                  <a:pt x="1511983" y="6265498"/>
                  <a:pt x="1511983" y="6265498"/>
                  <a:pt x="1514836" y="6264365"/>
                </a:cubicBezTo>
                <a:cubicBezTo>
                  <a:pt x="1514836" y="6264365"/>
                  <a:pt x="1514836" y="6264365"/>
                  <a:pt x="1514327" y="6261666"/>
                </a:cubicBezTo>
                <a:cubicBezTo>
                  <a:pt x="1511630" y="6255489"/>
                  <a:pt x="1522887" y="6258266"/>
                  <a:pt x="1525232" y="6254434"/>
                </a:cubicBezTo>
                <a:close/>
                <a:moveTo>
                  <a:pt x="3184065" y="6253530"/>
                </a:moveTo>
                <a:cubicBezTo>
                  <a:pt x="3184065" y="6253530"/>
                  <a:pt x="3184065" y="6253530"/>
                  <a:pt x="3202491" y="6263014"/>
                </a:cubicBezTo>
                <a:cubicBezTo>
                  <a:pt x="3202491" y="6263014"/>
                  <a:pt x="3198643" y="6268439"/>
                  <a:pt x="3198643" y="6268439"/>
                </a:cubicBezTo>
                <a:cubicBezTo>
                  <a:pt x="3198643" y="6268439"/>
                  <a:pt x="3202491" y="6263014"/>
                  <a:pt x="3184065" y="6253530"/>
                </a:cubicBezTo>
                <a:close/>
                <a:moveTo>
                  <a:pt x="2221591" y="6250645"/>
                </a:moveTo>
                <a:lnTo>
                  <a:pt x="2223283" y="6251432"/>
                </a:lnTo>
                <a:cubicBezTo>
                  <a:pt x="2223283" y="6251432"/>
                  <a:pt x="2226146" y="6250303"/>
                  <a:pt x="2227837" y="6251089"/>
                </a:cubicBezTo>
                <a:cubicBezTo>
                  <a:pt x="2227837" y="6251089"/>
                  <a:pt x="2229528" y="6251876"/>
                  <a:pt x="2229528" y="6251876"/>
                </a:cubicBezTo>
                <a:cubicBezTo>
                  <a:pt x="2228355" y="6253792"/>
                  <a:pt x="2228355" y="6253792"/>
                  <a:pt x="2226664" y="6253006"/>
                </a:cubicBezTo>
                <a:cubicBezTo>
                  <a:pt x="2226664" y="6253006"/>
                  <a:pt x="2225492" y="6254921"/>
                  <a:pt x="2223801" y="6254134"/>
                </a:cubicBezTo>
                <a:cubicBezTo>
                  <a:pt x="2225492" y="6254921"/>
                  <a:pt x="2225492" y="6254921"/>
                  <a:pt x="2226010" y="6257624"/>
                </a:cubicBezTo>
                <a:cubicBezTo>
                  <a:pt x="2226010" y="6257624"/>
                  <a:pt x="2226010" y="6257624"/>
                  <a:pt x="2223147" y="6258752"/>
                </a:cubicBezTo>
                <a:cubicBezTo>
                  <a:pt x="2222629" y="6256051"/>
                  <a:pt x="2219247" y="6254477"/>
                  <a:pt x="2220420" y="6252561"/>
                </a:cubicBezTo>
                <a:cubicBezTo>
                  <a:pt x="2220420" y="6252561"/>
                  <a:pt x="2220420" y="6252561"/>
                  <a:pt x="2221591" y="6250645"/>
                </a:cubicBezTo>
                <a:close/>
                <a:moveTo>
                  <a:pt x="2083308" y="6250074"/>
                </a:moveTo>
                <a:cubicBezTo>
                  <a:pt x="2083688" y="6252679"/>
                  <a:pt x="2083688" y="6252679"/>
                  <a:pt x="2082530" y="6254569"/>
                </a:cubicBezTo>
                <a:cubicBezTo>
                  <a:pt x="2081374" y="6256461"/>
                  <a:pt x="2081374" y="6256461"/>
                  <a:pt x="2080215" y="6258351"/>
                </a:cubicBezTo>
                <a:cubicBezTo>
                  <a:pt x="2080215" y="6258351"/>
                  <a:pt x="2079059" y="6260242"/>
                  <a:pt x="2079059" y="6260242"/>
                </a:cubicBezTo>
                <a:cubicBezTo>
                  <a:pt x="2077901" y="6262134"/>
                  <a:pt x="2075207" y="6263309"/>
                  <a:pt x="2073670" y="6262594"/>
                </a:cubicBezTo>
                <a:cubicBezTo>
                  <a:pt x="2072133" y="6261879"/>
                  <a:pt x="2071752" y="6259273"/>
                  <a:pt x="2072910" y="6257381"/>
                </a:cubicBezTo>
                <a:cubicBezTo>
                  <a:pt x="2072910" y="6257381"/>
                  <a:pt x="2074066" y="6255490"/>
                  <a:pt x="2075224" y="6253599"/>
                </a:cubicBezTo>
                <a:cubicBezTo>
                  <a:pt x="2075224" y="6253599"/>
                  <a:pt x="2076382" y="6251709"/>
                  <a:pt x="2076382" y="6251709"/>
                </a:cubicBezTo>
                <a:cubicBezTo>
                  <a:pt x="2079077" y="6250533"/>
                  <a:pt x="2080234" y="6248643"/>
                  <a:pt x="2083308" y="6250074"/>
                </a:cubicBezTo>
                <a:close/>
                <a:moveTo>
                  <a:pt x="2036650" y="6246123"/>
                </a:moveTo>
                <a:cubicBezTo>
                  <a:pt x="2038983" y="6245055"/>
                  <a:pt x="2042475" y="6244834"/>
                  <a:pt x="2044502" y="6247008"/>
                </a:cubicBezTo>
                <a:cubicBezTo>
                  <a:pt x="2043329" y="6248924"/>
                  <a:pt x="2042156" y="6250840"/>
                  <a:pt x="2040984" y="6252755"/>
                </a:cubicBezTo>
                <a:cubicBezTo>
                  <a:pt x="2037501" y="6251135"/>
                  <a:pt x="2036930" y="6248408"/>
                  <a:pt x="2035758" y="6250324"/>
                </a:cubicBezTo>
                <a:cubicBezTo>
                  <a:pt x="2033145" y="6249108"/>
                  <a:pt x="2034318" y="6247192"/>
                  <a:pt x="2036650" y="6246123"/>
                </a:cubicBezTo>
                <a:close/>
                <a:moveTo>
                  <a:pt x="3312195" y="6244955"/>
                </a:moveTo>
                <a:cubicBezTo>
                  <a:pt x="3308647" y="6249955"/>
                  <a:pt x="3308647" y="6249955"/>
                  <a:pt x="3325784" y="6258775"/>
                </a:cubicBezTo>
                <a:cubicBezTo>
                  <a:pt x="3325784" y="6258775"/>
                  <a:pt x="3325784" y="6258775"/>
                  <a:pt x="3322236" y="6263777"/>
                </a:cubicBezTo>
                <a:cubicBezTo>
                  <a:pt x="3322236" y="6263777"/>
                  <a:pt x="3321350" y="6265027"/>
                  <a:pt x="3318321" y="6265175"/>
                </a:cubicBezTo>
                <a:cubicBezTo>
                  <a:pt x="3315292" y="6265322"/>
                  <a:pt x="3310121" y="6264368"/>
                  <a:pt x="3301551" y="6259959"/>
                </a:cubicBezTo>
                <a:cubicBezTo>
                  <a:pt x="3301551" y="6259959"/>
                  <a:pt x="3305099" y="6254957"/>
                  <a:pt x="3305099" y="6254957"/>
                </a:cubicBezTo>
                <a:cubicBezTo>
                  <a:pt x="3305099" y="6254957"/>
                  <a:pt x="3308647" y="6249955"/>
                  <a:pt x="3312195" y="6244955"/>
                </a:cubicBezTo>
                <a:close/>
                <a:moveTo>
                  <a:pt x="5163887" y="6244249"/>
                </a:moveTo>
                <a:cubicBezTo>
                  <a:pt x="5166630" y="6244812"/>
                  <a:pt x="5171235" y="6247183"/>
                  <a:pt x="5180446" y="6251923"/>
                </a:cubicBezTo>
                <a:cubicBezTo>
                  <a:pt x="5180446" y="6251923"/>
                  <a:pt x="5180446" y="6251923"/>
                  <a:pt x="5176919" y="6256895"/>
                </a:cubicBezTo>
                <a:cubicBezTo>
                  <a:pt x="5169867" y="6266839"/>
                  <a:pt x="5162814" y="6276781"/>
                  <a:pt x="5137338" y="6277244"/>
                </a:cubicBezTo>
                <a:cubicBezTo>
                  <a:pt x="5144392" y="6267300"/>
                  <a:pt x="5151445" y="6257357"/>
                  <a:pt x="5158497" y="6247414"/>
                </a:cubicBezTo>
                <a:cubicBezTo>
                  <a:pt x="5160261" y="6244928"/>
                  <a:pt x="5161143" y="6243685"/>
                  <a:pt x="5163887" y="6244249"/>
                </a:cubicBezTo>
                <a:close/>
                <a:moveTo>
                  <a:pt x="2128173" y="6244097"/>
                </a:moveTo>
                <a:cubicBezTo>
                  <a:pt x="2131589" y="6245686"/>
                  <a:pt x="2131024" y="6250197"/>
                  <a:pt x="2129886" y="6252055"/>
                </a:cubicBezTo>
                <a:cubicBezTo>
                  <a:pt x="2126473" y="6254047"/>
                  <a:pt x="2125476" y="6252987"/>
                  <a:pt x="2124835" y="6251792"/>
                </a:cubicBezTo>
                <a:cubicBezTo>
                  <a:pt x="2124194" y="6250599"/>
                  <a:pt x="2123908" y="6249274"/>
                  <a:pt x="2121917" y="6250733"/>
                </a:cubicBezTo>
                <a:cubicBezTo>
                  <a:pt x="2114515" y="6244903"/>
                  <a:pt x="2129316" y="6249402"/>
                  <a:pt x="2128173" y="6244097"/>
                </a:cubicBezTo>
                <a:close/>
                <a:moveTo>
                  <a:pt x="1860493" y="6243060"/>
                </a:moveTo>
                <a:cubicBezTo>
                  <a:pt x="1862132" y="6243823"/>
                  <a:pt x="1862132" y="6243823"/>
                  <a:pt x="1862132" y="6243823"/>
                </a:cubicBezTo>
                <a:cubicBezTo>
                  <a:pt x="1860996" y="6245680"/>
                  <a:pt x="1862635" y="6246443"/>
                  <a:pt x="1863137" y="6249063"/>
                </a:cubicBezTo>
                <a:cubicBezTo>
                  <a:pt x="1863137" y="6249063"/>
                  <a:pt x="1863137" y="6249063"/>
                  <a:pt x="1860360" y="6250158"/>
                </a:cubicBezTo>
                <a:cubicBezTo>
                  <a:pt x="1860360" y="6250158"/>
                  <a:pt x="1858721" y="6249397"/>
                  <a:pt x="1859858" y="6247539"/>
                </a:cubicBezTo>
                <a:cubicBezTo>
                  <a:pt x="1858218" y="6246775"/>
                  <a:pt x="1859356" y="6244918"/>
                  <a:pt x="1860493" y="6243060"/>
                </a:cubicBezTo>
                <a:close/>
                <a:moveTo>
                  <a:pt x="1738831" y="6238079"/>
                </a:moveTo>
                <a:cubicBezTo>
                  <a:pt x="1740603" y="6237836"/>
                  <a:pt x="1742881" y="6238608"/>
                  <a:pt x="1742665" y="6239776"/>
                </a:cubicBezTo>
                <a:cubicBezTo>
                  <a:pt x="1742522" y="6240556"/>
                  <a:pt x="1741271" y="6241511"/>
                  <a:pt x="1738024" y="6242462"/>
                </a:cubicBezTo>
                <a:cubicBezTo>
                  <a:pt x="1735790" y="6239577"/>
                  <a:pt x="1737058" y="6238321"/>
                  <a:pt x="1738831" y="6238079"/>
                </a:cubicBezTo>
                <a:close/>
                <a:moveTo>
                  <a:pt x="3168923" y="6236278"/>
                </a:moveTo>
                <a:cubicBezTo>
                  <a:pt x="3170642" y="6235517"/>
                  <a:pt x="3173587" y="6235799"/>
                  <a:pt x="3178194" y="6238170"/>
                </a:cubicBezTo>
                <a:cubicBezTo>
                  <a:pt x="3174773" y="6242992"/>
                  <a:pt x="3174773" y="6242992"/>
                  <a:pt x="3174773" y="6242992"/>
                </a:cubicBezTo>
                <a:cubicBezTo>
                  <a:pt x="3173064" y="6245403"/>
                  <a:pt x="3171270" y="6245713"/>
                  <a:pt x="3169830" y="6244973"/>
                </a:cubicBezTo>
                <a:cubicBezTo>
                  <a:pt x="3168392" y="6244232"/>
                  <a:pt x="3167306" y="6242438"/>
                  <a:pt x="3167010" y="6240641"/>
                </a:cubicBezTo>
                <a:cubicBezTo>
                  <a:pt x="3166713" y="6238842"/>
                  <a:pt x="3167205" y="6237038"/>
                  <a:pt x="3168923" y="6236278"/>
                </a:cubicBezTo>
                <a:close/>
                <a:moveTo>
                  <a:pt x="2472009" y="6236116"/>
                </a:moveTo>
                <a:cubicBezTo>
                  <a:pt x="2474222" y="6234759"/>
                  <a:pt x="2476942" y="6234832"/>
                  <a:pt x="2480677" y="6237764"/>
                </a:cubicBezTo>
                <a:cubicBezTo>
                  <a:pt x="2478404" y="6241479"/>
                  <a:pt x="2474992" y="6247051"/>
                  <a:pt x="2466385" y="6243046"/>
                </a:cubicBezTo>
                <a:cubicBezTo>
                  <a:pt x="2468091" y="6240259"/>
                  <a:pt x="2469796" y="6237473"/>
                  <a:pt x="2472009" y="6236116"/>
                </a:cubicBezTo>
                <a:close/>
                <a:moveTo>
                  <a:pt x="2413621" y="6233532"/>
                </a:moveTo>
                <a:cubicBezTo>
                  <a:pt x="2413621" y="6233532"/>
                  <a:pt x="2418299" y="6233202"/>
                  <a:pt x="2418847" y="6235964"/>
                </a:cubicBezTo>
                <a:cubicBezTo>
                  <a:pt x="2419718" y="6236369"/>
                  <a:pt x="2420291" y="6237262"/>
                  <a:pt x="2420278" y="6238196"/>
                </a:cubicBezTo>
                <a:cubicBezTo>
                  <a:pt x="2420267" y="6239129"/>
                  <a:pt x="2419668" y="6240105"/>
                  <a:pt x="2418201" y="6240676"/>
                </a:cubicBezTo>
                <a:cubicBezTo>
                  <a:pt x="2415266" y="6241816"/>
                  <a:pt x="2415813" y="6244576"/>
                  <a:pt x="2414620" y="6246527"/>
                </a:cubicBezTo>
                <a:cubicBezTo>
                  <a:pt x="2413427" y="6248478"/>
                  <a:pt x="2412232" y="6250428"/>
                  <a:pt x="2411038" y="6252379"/>
                </a:cubicBezTo>
                <a:cubicBezTo>
                  <a:pt x="2408102" y="6253518"/>
                  <a:pt x="2406360" y="6252708"/>
                  <a:pt x="2404618" y="6251898"/>
                </a:cubicBezTo>
                <a:cubicBezTo>
                  <a:pt x="2402876" y="6251086"/>
                  <a:pt x="2401134" y="6250277"/>
                  <a:pt x="2402327" y="6248326"/>
                </a:cubicBezTo>
                <a:cubicBezTo>
                  <a:pt x="2403522" y="6246376"/>
                  <a:pt x="2404715" y="6244424"/>
                  <a:pt x="2405909" y="6242474"/>
                </a:cubicBezTo>
                <a:cubicBezTo>
                  <a:pt x="2405909" y="6242474"/>
                  <a:pt x="2405909" y="6242474"/>
                  <a:pt x="2407103" y="6240523"/>
                </a:cubicBezTo>
                <a:cubicBezTo>
                  <a:pt x="2408297" y="6238573"/>
                  <a:pt x="2409490" y="6236623"/>
                  <a:pt x="2413621" y="6233532"/>
                </a:cubicBezTo>
                <a:close/>
                <a:moveTo>
                  <a:pt x="1637594" y="6232391"/>
                </a:moveTo>
                <a:cubicBezTo>
                  <a:pt x="1640614" y="6231894"/>
                  <a:pt x="1643996" y="6233468"/>
                  <a:pt x="1646169" y="6237015"/>
                </a:cubicBezTo>
                <a:cubicBezTo>
                  <a:pt x="1643270" y="6238203"/>
                  <a:pt x="1642787" y="6235441"/>
                  <a:pt x="1641096" y="6234654"/>
                </a:cubicBezTo>
                <a:cubicBezTo>
                  <a:pt x="1640853" y="6242149"/>
                  <a:pt x="1642544" y="6242936"/>
                  <a:pt x="1631191" y="6240190"/>
                </a:cubicBezTo>
                <a:cubicBezTo>
                  <a:pt x="1631917" y="6235456"/>
                  <a:pt x="1634574" y="6232888"/>
                  <a:pt x="1637594" y="6232391"/>
                </a:cubicBezTo>
                <a:close/>
                <a:moveTo>
                  <a:pt x="1875938" y="6232346"/>
                </a:moveTo>
                <a:cubicBezTo>
                  <a:pt x="1883173" y="6238269"/>
                  <a:pt x="1875193" y="6237113"/>
                  <a:pt x="1874918" y="6244657"/>
                </a:cubicBezTo>
                <a:cubicBezTo>
                  <a:pt x="1870591" y="6237531"/>
                  <a:pt x="1872756" y="6241094"/>
                  <a:pt x="1870792" y="6247852"/>
                </a:cubicBezTo>
                <a:cubicBezTo>
                  <a:pt x="1856791" y="6238781"/>
                  <a:pt x="1872283" y="6238316"/>
                  <a:pt x="1875938" y="6232346"/>
                </a:cubicBezTo>
                <a:close/>
                <a:moveTo>
                  <a:pt x="1854616" y="6232270"/>
                </a:moveTo>
                <a:cubicBezTo>
                  <a:pt x="1854616" y="6232270"/>
                  <a:pt x="1854616" y="6232270"/>
                  <a:pt x="1856336" y="6233070"/>
                </a:cubicBezTo>
                <a:cubicBezTo>
                  <a:pt x="1855129" y="6235045"/>
                  <a:pt x="1852199" y="6236217"/>
                  <a:pt x="1849271" y="6237390"/>
                </a:cubicBezTo>
                <a:cubicBezTo>
                  <a:pt x="1848062" y="6239364"/>
                  <a:pt x="1845133" y="6240537"/>
                  <a:pt x="1843924" y="6242510"/>
                </a:cubicBezTo>
                <a:cubicBezTo>
                  <a:pt x="1842202" y="6241709"/>
                  <a:pt x="1842202" y="6241709"/>
                  <a:pt x="1842202" y="6241709"/>
                </a:cubicBezTo>
                <a:cubicBezTo>
                  <a:pt x="1840481" y="6240908"/>
                  <a:pt x="1840481" y="6240908"/>
                  <a:pt x="1840481" y="6240908"/>
                </a:cubicBezTo>
                <a:cubicBezTo>
                  <a:pt x="1840481" y="6240908"/>
                  <a:pt x="1840481" y="6240908"/>
                  <a:pt x="1841689" y="6238934"/>
                </a:cubicBezTo>
                <a:cubicBezTo>
                  <a:pt x="1842896" y="6236961"/>
                  <a:pt x="1845827" y="6235788"/>
                  <a:pt x="1847547" y="6236588"/>
                </a:cubicBezTo>
                <a:cubicBezTo>
                  <a:pt x="1850477" y="6235417"/>
                  <a:pt x="1851685" y="6233442"/>
                  <a:pt x="1854616" y="6232270"/>
                </a:cubicBezTo>
                <a:close/>
                <a:moveTo>
                  <a:pt x="1738482" y="6230741"/>
                </a:moveTo>
                <a:cubicBezTo>
                  <a:pt x="1739618" y="6228884"/>
                  <a:pt x="1752008" y="6237035"/>
                  <a:pt x="1746352" y="6239178"/>
                </a:cubicBezTo>
                <a:cubicBezTo>
                  <a:pt x="1742417" y="6234959"/>
                  <a:pt x="1742972" y="6237604"/>
                  <a:pt x="1736207" y="6234457"/>
                </a:cubicBezTo>
                <a:cubicBezTo>
                  <a:pt x="1737345" y="6232599"/>
                  <a:pt x="1739036" y="6233386"/>
                  <a:pt x="1740726" y="6234172"/>
                </a:cubicBezTo>
                <a:cubicBezTo>
                  <a:pt x="1741863" y="6232315"/>
                  <a:pt x="1740173" y="6231529"/>
                  <a:pt x="1738482" y="6230741"/>
                </a:cubicBezTo>
                <a:close/>
                <a:moveTo>
                  <a:pt x="1535674" y="6229757"/>
                </a:moveTo>
                <a:cubicBezTo>
                  <a:pt x="1537417" y="6230567"/>
                  <a:pt x="1539159" y="6231378"/>
                  <a:pt x="1538001" y="6233269"/>
                </a:cubicBezTo>
                <a:cubicBezTo>
                  <a:pt x="1537715" y="6235565"/>
                  <a:pt x="1536557" y="6237456"/>
                  <a:pt x="1535110" y="6238908"/>
                </a:cubicBezTo>
                <a:cubicBezTo>
                  <a:pt x="1533662" y="6240361"/>
                  <a:pt x="1531923" y="6241372"/>
                  <a:pt x="1530473" y="6241914"/>
                </a:cubicBezTo>
                <a:cubicBezTo>
                  <a:pt x="1529316" y="6243804"/>
                  <a:pt x="1525831" y="6242182"/>
                  <a:pt x="1524089" y="6241372"/>
                </a:cubicBezTo>
                <a:cubicBezTo>
                  <a:pt x="1523505" y="6238671"/>
                  <a:pt x="1523505" y="6238671"/>
                  <a:pt x="1524662" y="6236779"/>
                </a:cubicBezTo>
                <a:cubicBezTo>
                  <a:pt x="1524662" y="6236779"/>
                  <a:pt x="1524662" y="6236779"/>
                  <a:pt x="1525819" y="6234889"/>
                </a:cubicBezTo>
                <a:cubicBezTo>
                  <a:pt x="1525819" y="6234889"/>
                  <a:pt x="1528718" y="6233808"/>
                  <a:pt x="1531033" y="6230026"/>
                </a:cubicBezTo>
                <a:cubicBezTo>
                  <a:pt x="1530449" y="6227325"/>
                  <a:pt x="1532191" y="6228135"/>
                  <a:pt x="1535674" y="6229757"/>
                </a:cubicBezTo>
                <a:close/>
                <a:moveTo>
                  <a:pt x="3136061" y="6229402"/>
                </a:moveTo>
                <a:cubicBezTo>
                  <a:pt x="3136061" y="6229402"/>
                  <a:pt x="3153199" y="6238222"/>
                  <a:pt x="3153199" y="6238222"/>
                </a:cubicBezTo>
                <a:cubicBezTo>
                  <a:pt x="3153199" y="6238222"/>
                  <a:pt x="3153199" y="6238222"/>
                  <a:pt x="3170336" y="6247043"/>
                </a:cubicBezTo>
                <a:cubicBezTo>
                  <a:pt x="3170336" y="6247043"/>
                  <a:pt x="3170336" y="6247043"/>
                  <a:pt x="3166789" y="6252044"/>
                </a:cubicBezTo>
                <a:cubicBezTo>
                  <a:pt x="3149651" y="6243223"/>
                  <a:pt x="3149651" y="6243223"/>
                  <a:pt x="3149651" y="6243223"/>
                </a:cubicBezTo>
                <a:cubicBezTo>
                  <a:pt x="3149651" y="6243223"/>
                  <a:pt x="3132515" y="6234403"/>
                  <a:pt x="3136061" y="6229402"/>
                </a:cubicBezTo>
                <a:close/>
                <a:moveTo>
                  <a:pt x="2107204" y="6228969"/>
                </a:moveTo>
                <a:cubicBezTo>
                  <a:pt x="2108925" y="6229771"/>
                  <a:pt x="2107114" y="6232732"/>
                  <a:pt x="2104377" y="6234945"/>
                </a:cubicBezTo>
                <a:cubicBezTo>
                  <a:pt x="2101640" y="6237158"/>
                  <a:pt x="2097976" y="6238624"/>
                  <a:pt x="2095998" y="6236436"/>
                </a:cubicBezTo>
                <a:cubicBezTo>
                  <a:pt x="2100651" y="6236065"/>
                  <a:pt x="2102552" y="6229341"/>
                  <a:pt x="2107204" y="6228969"/>
                </a:cubicBezTo>
                <a:close/>
                <a:moveTo>
                  <a:pt x="2224295" y="6228488"/>
                </a:moveTo>
                <a:cubicBezTo>
                  <a:pt x="2224468" y="6228125"/>
                  <a:pt x="2226047" y="6228370"/>
                  <a:pt x="2229961" y="6229702"/>
                </a:cubicBezTo>
                <a:cubicBezTo>
                  <a:pt x="2235009" y="6232051"/>
                  <a:pt x="2232260" y="6233009"/>
                  <a:pt x="2233944" y="6233793"/>
                </a:cubicBezTo>
                <a:cubicBezTo>
                  <a:pt x="2235072" y="6234599"/>
                  <a:pt x="2235576" y="6235042"/>
                  <a:pt x="2235631" y="6235216"/>
                </a:cubicBezTo>
                <a:cubicBezTo>
                  <a:pt x="2235915" y="6236129"/>
                  <a:pt x="2223777" y="6229575"/>
                  <a:pt x="2224295" y="6228488"/>
                </a:cubicBezTo>
                <a:close/>
                <a:moveTo>
                  <a:pt x="2150749" y="6225065"/>
                </a:moveTo>
                <a:cubicBezTo>
                  <a:pt x="2151595" y="6225459"/>
                  <a:pt x="2151627" y="6226071"/>
                  <a:pt x="2151139" y="6226814"/>
                </a:cubicBezTo>
                <a:cubicBezTo>
                  <a:pt x="2149674" y="6229041"/>
                  <a:pt x="2143519" y="6232442"/>
                  <a:pt x="2140547" y="6234639"/>
                </a:cubicBezTo>
                <a:cubicBezTo>
                  <a:pt x="2136057" y="6227776"/>
                  <a:pt x="2149613" y="6226924"/>
                  <a:pt x="2150749" y="6225065"/>
                </a:cubicBezTo>
                <a:close/>
                <a:moveTo>
                  <a:pt x="2202721" y="6221502"/>
                </a:moveTo>
                <a:cubicBezTo>
                  <a:pt x="2204384" y="6222277"/>
                  <a:pt x="2206048" y="6223050"/>
                  <a:pt x="2204870" y="6224975"/>
                </a:cubicBezTo>
                <a:cubicBezTo>
                  <a:pt x="2204870" y="6224975"/>
                  <a:pt x="2203692" y="6226899"/>
                  <a:pt x="2203692" y="6226899"/>
                </a:cubicBezTo>
                <a:cubicBezTo>
                  <a:pt x="2205355" y="6227673"/>
                  <a:pt x="2205355" y="6227673"/>
                  <a:pt x="2205355" y="6227673"/>
                </a:cubicBezTo>
                <a:cubicBezTo>
                  <a:pt x="2205355" y="6227673"/>
                  <a:pt x="2206533" y="6225749"/>
                  <a:pt x="2206533" y="6225749"/>
                </a:cubicBezTo>
                <a:cubicBezTo>
                  <a:pt x="2208198" y="6226524"/>
                  <a:pt x="2209376" y="6224599"/>
                  <a:pt x="2211038" y="6225372"/>
                </a:cubicBezTo>
                <a:cubicBezTo>
                  <a:pt x="2212703" y="6226147"/>
                  <a:pt x="2213188" y="6228847"/>
                  <a:pt x="2213188" y="6228847"/>
                </a:cubicBezTo>
                <a:cubicBezTo>
                  <a:pt x="2212010" y="6230771"/>
                  <a:pt x="2210346" y="6229996"/>
                  <a:pt x="2209167" y="6231922"/>
                </a:cubicBezTo>
                <a:cubicBezTo>
                  <a:pt x="2209167" y="6231922"/>
                  <a:pt x="2209167" y="6231922"/>
                  <a:pt x="2210830" y="6232695"/>
                </a:cubicBezTo>
                <a:cubicBezTo>
                  <a:pt x="2203918" y="6238753"/>
                  <a:pt x="2204101" y="6250894"/>
                  <a:pt x="2197723" y="6257549"/>
                </a:cubicBezTo>
                <a:cubicBezTo>
                  <a:pt x="2195599" y="6259767"/>
                  <a:pt x="2192743" y="6261377"/>
                  <a:pt x="2188655" y="6261947"/>
                </a:cubicBezTo>
                <a:cubicBezTo>
                  <a:pt x="2186299" y="6265796"/>
                  <a:pt x="2183942" y="6269646"/>
                  <a:pt x="2182762" y="6271572"/>
                </a:cubicBezTo>
                <a:cubicBezTo>
                  <a:pt x="2178744" y="6274647"/>
                  <a:pt x="2176387" y="6278497"/>
                  <a:pt x="2175694" y="6283121"/>
                </a:cubicBezTo>
                <a:cubicBezTo>
                  <a:pt x="2175694" y="6283121"/>
                  <a:pt x="2175694" y="6283121"/>
                  <a:pt x="2174030" y="6282346"/>
                </a:cubicBezTo>
                <a:cubicBezTo>
                  <a:pt x="2172853" y="6284272"/>
                  <a:pt x="2171189" y="6283497"/>
                  <a:pt x="2171189" y="6283497"/>
                </a:cubicBezTo>
                <a:cubicBezTo>
                  <a:pt x="2170011" y="6285423"/>
                  <a:pt x="2167654" y="6289272"/>
                  <a:pt x="2164813" y="6290423"/>
                </a:cubicBezTo>
                <a:cubicBezTo>
                  <a:pt x="2164813" y="6290423"/>
                  <a:pt x="2161972" y="6291574"/>
                  <a:pt x="2161972" y="6291574"/>
                </a:cubicBezTo>
                <a:cubicBezTo>
                  <a:pt x="2162456" y="6294273"/>
                  <a:pt x="2159615" y="6295425"/>
                  <a:pt x="2156288" y="6293875"/>
                </a:cubicBezTo>
                <a:cubicBezTo>
                  <a:pt x="2154623" y="6293102"/>
                  <a:pt x="2154138" y="6290403"/>
                  <a:pt x="2155315" y="6288477"/>
                </a:cubicBezTo>
                <a:cubicBezTo>
                  <a:pt x="2156494" y="6286553"/>
                  <a:pt x="2157672" y="6284627"/>
                  <a:pt x="2160514" y="6283477"/>
                </a:cubicBezTo>
                <a:cubicBezTo>
                  <a:pt x="2160514" y="6283477"/>
                  <a:pt x="2161693" y="6281552"/>
                  <a:pt x="2161693" y="6281552"/>
                </a:cubicBezTo>
                <a:cubicBezTo>
                  <a:pt x="2162871" y="6279627"/>
                  <a:pt x="2162871" y="6279627"/>
                  <a:pt x="2162871" y="6279627"/>
                </a:cubicBezTo>
                <a:cubicBezTo>
                  <a:pt x="2164048" y="6277702"/>
                  <a:pt x="2165226" y="6275777"/>
                  <a:pt x="2166405" y="6273852"/>
                </a:cubicBezTo>
                <a:cubicBezTo>
                  <a:pt x="2166405" y="6273852"/>
                  <a:pt x="2166405" y="6273852"/>
                  <a:pt x="2164741" y="6273078"/>
                </a:cubicBezTo>
                <a:cubicBezTo>
                  <a:pt x="2165919" y="6271153"/>
                  <a:pt x="2165919" y="6271153"/>
                  <a:pt x="2165919" y="6271153"/>
                </a:cubicBezTo>
                <a:cubicBezTo>
                  <a:pt x="2165919" y="6271153"/>
                  <a:pt x="2168760" y="6270003"/>
                  <a:pt x="2170426" y="6270777"/>
                </a:cubicBezTo>
                <a:cubicBezTo>
                  <a:pt x="2172089" y="6271550"/>
                  <a:pt x="2172574" y="6274249"/>
                  <a:pt x="2172574" y="6274249"/>
                </a:cubicBezTo>
                <a:cubicBezTo>
                  <a:pt x="2172574" y="6274249"/>
                  <a:pt x="2172574" y="6274249"/>
                  <a:pt x="2171396" y="6276174"/>
                </a:cubicBezTo>
                <a:cubicBezTo>
                  <a:pt x="2171396" y="6276174"/>
                  <a:pt x="2170218" y="6278100"/>
                  <a:pt x="2169039" y="6280024"/>
                </a:cubicBezTo>
                <a:cubicBezTo>
                  <a:pt x="2169039" y="6280024"/>
                  <a:pt x="2170703" y="6280799"/>
                  <a:pt x="2170703" y="6280799"/>
                </a:cubicBezTo>
                <a:cubicBezTo>
                  <a:pt x="2173059" y="6276948"/>
                  <a:pt x="2175415" y="6273100"/>
                  <a:pt x="2179435" y="6270023"/>
                </a:cubicBezTo>
                <a:cubicBezTo>
                  <a:pt x="2181791" y="6266173"/>
                  <a:pt x="2182970" y="6264248"/>
                  <a:pt x="2185327" y="6260397"/>
                </a:cubicBezTo>
                <a:cubicBezTo>
                  <a:pt x="2185327" y="6260397"/>
                  <a:pt x="2185327" y="6260397"/>
                  <a:pt x="2183663" y="6259625"/>
                </a:cubicBezTo>
                <a:cubicBezTo>
                  <a:pt x="2173474" y="6262302"/>
                  <a:pt x="2184077" y="6244978"/>
                  <a:pt x="2189553" y="6249999"/>
                </a:cubicBezTo>
                <a:cubicBezTo>
                  <a:pt x="2180264" y="6240730"/>
                  <a:pt x="2192810" y="6234202"/>
                  <a:pt x="2195859" y="6225728"/>
                </a:cubicBezTo>
                <a:cubicBezTo>
                  <a:pt x="2197037" y="6223803"/>
                  <a:pt x="2197037" y="6223803"/>
                  <a:pt x="2198215" y="6221878"/>
                </a:cubicBezTo>
                <a:cubicBezTo>
                  <a:pt x="2198215" y="6221878"/>
                  <a:pt x="2201057" y="6220728"/>
                  <a:pt x="2202721" y="6221502"/>
                </a:cubicBezTo>
                <a:close/>
                <a:moveTo>
                  <a:pt x="1588596" y="6218836"/>
                </a:moveTo>
                <a:lnTo>
                  <a:pt x="1590355" y="6221384"/>
                </a:lnTo>
                <a:cubicBezTo>
                  <a:pt x="1588724" y="6224485"/>
                  <a:pt x="1584909" y="6227214"/>
                  <a:pt x="1580517" y="6223882"/>
                </a:cubicBezTo>
                <a:cubicBezTo>
                  <a:pt x="1580295" y="6222493"/>
                  <a:pt x="1583606" y="6221461"/>
                  <a:pt x="1586139" y="6220387"/>
                </a:cubicBezTo>
                <a:close/>
                <a:moveTo>
                  <a:pt x="1472820" y="6217515"/>
                </a:moveTo>
                <a:cubicBezTo>
                  <a:pt x="1475275" y="6216569"/>
                  <a:pt x="1477929" y="6216611"/>
                  <a:pt x="1481533" y="6219481"/>
                </a:cubicBezTo>
                <a:cubicBezTo>
                  <a:pt x="1480395" y="6221339"/>
                  <a:pt x="1474253" y="6220867"/>
                  <a:pt x="1470842" y="6226441"/>
                </a:cubicBezTo>
                <a:cubicBezTo>
                  <a:pt x="1470309" y="6223806"/>
                  <a:pt x="1469779" y="6221172"/>
                  <a:pt x="1465303" y="6221476"/>
                </a:cubicBezTo>
                <a:cubicBezTo>
                  <a:pt x="1468109" y="6220395"/>
                  <a:pt x="1470365" y="6218461"/>
                  <a:pt x="1472820" y="6217515"/>
                </a:cubicBezTo>
                <a:close/>
                <a:moveTo>
                  <a:pt x="1587088" y="6216647"/>
                </a:moveTo>
                <a:cubicBezTo>
                  <a:pt x="1588757" y="6217424"/>
                  <a:pt x="1589154" y="6218091"/>
                  <a:pt x="1588816" y="6218696"/>
                </a:cubicBezTo>
                <a:lnTo>
                  <a:pt x="1588596" y="6218836"/>
                </a:lnTo>
                <a:close/>
                <a:moveTo>
                  <a:pt x="1685815" y="6216603"/>
                </a:moveTo>
                <a:cubicBezTo>
                  <a:pt x="1687492" y="6215638"/>
                  <a:pt x="1689738" y="6215519"/>
                  <a:pt x="1693119" y="6217092"/>
                </a:cubicBezTo>
                <a:cubicBezTo>
                  <a:pt x="1688630" y="6217331"/>
                  <a:pt x="1687577" y="6226148"/>
                  <a:pt x="1681922" y="6221191"/>
                </a:cubicBezTo>
                <a:cubicBezTo>
                  <a:pt x="1683030" y="6219379"/>
                  <a:pt x="1684139" y="6217568"/>
                  <a:pt x="1685815" y="6216603"/>
                </a:cubicBezTo>
                <a:close/>
                <a:moveTo>
                  <a:pt x="1648078" y="6215826"/>
                </a:moveTo>
                <a:cubicBezTo>
                  <a:pt x="1649718" y="6216589"/>
                  <a:pt x="1649718" y="6216589"/>
                  <a:pt x="1651357" y="6217351"/>
                </a:cubicBezTo>
                <a:cubicBezTo>
                  <a:pt x="1651888" y="6219925"/>
                  <a:pt x="1650780" y="6221738"/>
                  <a:pt x="1648032" y="6222785"/>
                </a:cubicBezTo>
                <a:cubicBezTo>
                  <a:pt x="1646923" y="6224597"/>
                  <a:pt x="1646923" y="6224597"/>
                  <a:pt x="1646923" y="6224597"/>
                </a:cubicBezTo>
                <a:cubicBezTo>
                  <a:pt x="1645814" y="6226408"/>
                  <a:pt x="1645814" y="6226408"/>
                  <a:pt x="1644175" y="6225645"/>
                </a:cubicBezTo>
                <a:cubicBezTo>
                  <a:pt x="1644175" y="6225645"/>
                  <a:pt x="1642535" y="6224883"/>
                  <a:pt x="1642535" y="6224883"/>
                </a:cubicBezTo>
                <a:cubicBezTo>
                  <a:pt x="1642535" y="6224883"/>
                  <a:pt x="1643644" y="6223070"/>
                  <a:pt x="1643644" y="6223070"/>
                </a:cubicBezTo>
                <a:cubicBezTo>
                  <a:pt x="1643644" y="6223070"/>
                  <a:pt x="1644753" y="6221260"/>
                  <a:pt x="1644753" y="6221260"/>
                </a:cubicBezTo>
                <a:cubicBezTo>
                  <a:pt x="1645860" y="6219448"/>
                  <a:pt x="1646970" y="6217637"/>
                  <a:pt x="1646970" y="6217637"/>
                </a:cubicBezTo>
                <a:cubicBezTo>
                  <a:pt x="1646970" y="6217637"/>
                  <a:pt x="1648078" y="6215826"/>
                  <a:pt x="1648078" y="6215826"/>
                </a:cubicBezTo>
                <a:close/>
                <a:moveTo>
                  <a:pt x="1906291" y="6214696"/>
                </a:moveTo>
                <a:cubicBezTo>
                  <a:pt x="1908049" y="6211822"/>
                  <a:pt x="1904251" y="6220207"/>
                  <a:pt x="1904431" y="6219367"/>
                </a:cubicBezTo>
                <a:cubicBezTo>
                  <a:pt x="1904490" y="6219089"/>
                  <a:pt x="1904994" y="6217783"/>
                  <a:pt x="1906291" y="6214696"/>
                </a:cubicBezTo>
                <a:close/>
                <a:moveTo>
                  <a:pt x="1464482" y="6211846"/>
                </a:moveTo>
                <a:cubicBezTo>
                  <a:pt x="1466264" y="6213292"/>
                  <a:pt x="1466801" y="6214156"/>
                  <a:pt x="1466594" y="6214714"/>
                </a:cubicBezTo>
                <a:cubicBezTo>
                  <a:pt x="1465971" y="6216384"/>
                  <a:pt x="1458647" y="6215285"/>
                  <a:pt x="1458133" y="6218737"/>
                </a:cubicBezTo>
                <a:cubicBezTo>
                  <a:pt x="1452665" y="6213732"/>
                  <a:pt x="1463310" y="6213763"/>
                  <a:pt x="1464482" y="6211846"/>
                </a:cubicBezTo>
                <a:close/>
                <a:moveTo>
                  <a:pt x="2154051" y="6208701"/>
                </a:moveTo>
                <a:cubicBezTo>
                  <a:pt x="2154051" y="6208701"/>
                  <a:pt x="2154051" y="6208701"/>
                  <a:pt x="2155895" y="6209559"/>
                </a:cubicBezTo>
                <a:cubicBezTo>
                  <a:pt x="2155895" y="6209559"/>
                  <a:pt x="2157740" y="6210417"/>
                  <a:pt x="2157740" y="6210417"/>
                </a:cubicBezTo>
                <a:cubicBezTo>
                  <a:pt x="2156532" y="6212392"/>
                  <a:pt x="2156532" y="6212392"/>
                  <a:pt x="2156532" y="6212392"/>
                </a:cubicBezTo>
                <a:cubicBezTo>
                  <a:pt x="2154115" y="6216339"/>
                  <a:pt x="2152908" y="6218312"/>
                  <a:pt x="2149856" y="6219429"/>
                </a:cubicBezTo>
                <a:cubicBezTo>
                  <a:pt x="2148009" y="6218569"/>
                  <a:pt x="2146801" y="6220544"/>
                  <a:pt x="2146165" y="6217711"/>
                </a:cubicBezTo>
                <a:cubicBezTo>
                  <a:pt x="2146165" y="6217711"/>
                  <a:pt x="2147374" y="6215738"/>
                  <a:pt x="2147374" y="6215738"/>
                </a:cubicBezTo>
                <a:cubicBezTo>
                  <a:pt x="2149218" y="6216596"/>
                  <a:pt x="2150426" y="6214623"/>
                  <a:pt x="2151635" y="6212649"/>
                </a:cubicBezTo>
                <a:cubicBezTo>
                  <a:pt x="2152843" y="6210675"/>
                  <a:pt x="2152843" y="6210675"/>
                  <a:pt x="2154051" y="6208701"/>
                </a:cubicBezTo>
                <a:close/>
                <a:moveTo>
                  <a:pt x="1654070" y="6208505"/>
                </a:moveTo>
                <a:lnTo>
                  <a:pt x="1651218" y="6209095"/>
                </a:lnTo>
                <a:cubicBezTo>
                  <a:pt x="1651156" y="6209085"/>
                  <a:pt x="1651514" y="6208992"/>
                  <a:pt x="1652489" y="6208797"/>
                </a:cubicBezTo>
                <a:close/>
                <a:moveTo>
                  <a:pt x="1657169" y="6207422"/>
                </a:moveTo>
                <a:lnTo>
                  <a:pt x="1657454" y="6207881"/>
                </a:lnTo>
                <a:lnTo>
                  <a:pt x="1654070" y="6208505"/>
                </a:lnTo>
                <a:lnTo>
                  <a:pt x="1655053" y="6208303"/>
                </a:lnTo>
                <a:close/>
                <a:moveTo>
                  <a:pt x="1601955" y="6206000"/>
                </a:moveTo>
                <a:cubicBezTo>
                  <a:pt x="1599163" y="6207206"/>
                  <a:pt x="1595176" y="6210364"/>
                  <a:pt x="1594389" y="6215010"/>
                </a:cubicBezTo>
                <a:cubicBezTo>
                  <a:pt x="1587992" y="6212033"/>
                  <a:pt x="1595560" y="6203026"/>
                  <a:pt x="1601955" y="6206000"/>
                </a:cubicBezTo>
                <a:close/>
                <a:moveTo>
                  <a:pt x="1655289" y="6204412"/>
                </a:moveTo>
                <a:cubicBezTo>
                  <a:pt x="1659213" y="6205007"/>
                  <a:pt x="1660111" y="6205733"/>
                  <a:pt x="1659546" y="6206432"/>
                </a:cubicBezTo>
                <a:lnTo>
                  <a:pt x="1657169" y="6207422"/>
                </a:lnTo>
                <a:close/>
                <a:moveTo>
                  <a:pt x="1858196" y="6204220"/>
                </a:moveTo>
                <a:cubicBezTo>
                  <a:pt x="1861639" y="6205822"/>
                  <a:pt x="1861639" y="6205822"/>
                  <a:pt x="1864555" y="6204673"/>
                </a:cubicBezTo>
                <a:cubicBezTo>
                  <a:pt x="1864818" y="6206048"/>
                  <a:pt x="1864186" y="6208888"/>
                  <a:pt x="1862414" y="6210881"/>
                </a:cubicBezTo>
                <a:cubicBezTo>
                  <a:pt x="1860639" y="6212875"/>
                  <a:pt x="1857724" y="6214026"/>
                  <a:pt x="1853420" y="6212024"/>
                </a:cubicBezTo>
                <a:cubicBezTo>
                  <a:pt x="1859251" y="6209723"/>
                  <a:pt x="1854614" y="6210073"/>
                  <a:pt x="1858196" y="6204220"/>
                </a:cubicBezTo>
                <a:close/>
                <a:moveTo>
                  <a:pt x="1456897" y="6202946"/>
                </a:moveTo>
                <a:cubicBezTo>
                  <a:pt x="1456897" y="6202946"/>
                  <a:pt x="1456897" y="6202946"/>
                  <a:pt x="1458740" y="6203804"/>
                </a:cubicBezTo>
                <a:cubicBezTo>
                  <a:pt x="1458740" y="6203804"/>
                  <a:pt x="1460585" y="6204662"/>
                  <a:pt x="1460585" y="6204662"/>
                </a:cubicBezTo>
                <a:cubicBezTo>
                  <a:pt x="1460585" y="6204662"/>
                  <a:pt x="1460585" y="6204662"/>
                  <a:pt x="1458311" y="6208378"/>
                </a:cubicBezTo>
                <a:cubicBezTo>
                  <a:pt x="1458311" y="6208378"/>
                  <a:pt x="1455330" y="6209378"/>
                  <a:pt x="1455330" y="6209378"/>
                </a:cubicBezTo>
                <a:cubicBezTo>
                  <a:pt x="1453485" y="6208520"/>
                  <a:pt x="1454623" y="6206661"/>
                  <a:pt x="1454623" y="6206661"/>
                </a:cubicBezTo>
                <a:cubicBezTo>
                  <a:pt x="1454623" y="6206661"/>
                  <a:pt x="1454623" y="6206661"/>
                  <a:pt x="1456897" y="6202946"/>
                </a:cubicBezTo>
                <a:close/>
                <a:moveTo>
                  <a:pt x="1847126" y="6194773"/>
                </a:moveTo>
                <a:cubicBezTo>
                  <a:pt x="1848597" y="6196673"/>
                  <a:pt x="1849042" y="6198094"/>
                  <a:pt x="1848829" y="6199248"/>
                </a:cubicBezTo>
                <a:cubicBezTo>
                  <a:pt x="1848193" y="6202709"/>
                  <a:pt x="1841629" y="6203755"/>
                  <a:pt x="1839024" y="6208010"/>
                </a:cubicBezTo>
                <a:cubicBezTo>
                  <a:pt x="1833624" y="6203067"/>
                  <a:pt x="1844810" y="6198556"/>
                  <a:pt x="1847126" y="6194773"/>
                </a:cubicBezTo>
                <a:close/>
                <a:moveTo>
                  <a:pt x="1580982" y="6194450"/>
                </a:moveTo>
                <a:cubicBezTo>
                  <a:pt x="1580982" y="6194450"/>
                  <a:pt x="1580982" y="6194450"/>
                  <a:pt x="1582672" y="6195236"/>
                </a:cubicBezTo>
                <a:cubicBezTo>
                  <a:pt x="1582672" y="6195236"/>
                  <a:pt x="1584363" y="6196023"/>
                  <a:pt x="1583178" y="6197959"/>
                </a:cubicBezTo>
                <a:cubicBezTo>
                  <a:pt x="1583178" y="6197959"/>
                  <a:pt x="1581995" y="6199895"/>
                  <a:pt x="1580810" y="6201829"/>
                </a:cubicBezTo>
                <a:cubicBezTo>
                  <a:pt x="1579626" y="6203764"/>
                  <a:pt x="1577257" y="6207634"/>
                  <a:pt x="1571506" y="6209931"/>
                </a:cubicBezTo>
                <a:cubicBezTo>
                  <a:pt x="1570322" y="6211867"/>
                  <a:pt x="1570322" y="6211867"/>
                  <a:pt x="1570322" y="6211867"/>
                </a:cubicBezTo>
                <a:cubicBezTo>
                  <a:pt x="1568632" y="6211079"/>
                  <a:pt x="1568632" y="6211079"/>
                  <a:pt x="1566940" y="6210292"/>
                </a:cubicBezTo>
                <a:cubicBezTo>
                  <a:pt x="1566940" y="6210292"/>
                  <a:pt x="1566940" y="6210292"/>
                  <a:pt x="1569310" y="6206423"/>
                </a:cubicBezTo>
                <a:cubicBezTo>
                  <a:pt x="1573876" y="6206061"/>
                  <a:pt x="1576244" y="6202191"/>
                  <a:pt x="1577429" y="6200256"/>
                </a:cubicBezTo>
                <a:cubicBezTo>
                  <a:pt x="1578612" y="6198321"/>
                  <a:pt x="1579797" y="6196385"/>
                  <a:pt x="1580982" y="6194450"/>
                </a:cubicBezTo>
                <a:close/>
                <a:moveTo>
                  <a:pt x="2368912" y="6193216"/>
                </a:moveTo>
                <a:cubicBezTo>
                  <a:pt x="2370757" y="6194075"/>
                  <a:pt x="2372601" y="6194932"/>
                  <a:pt x="2371428" y="6196848"/>
                </a:cubicBezTo>
                <a:cubicBezTo>
                  <a:pt x="2371428" y="6196848"/>
                  <a:pt x="2370255" y="6198765"/>
                  <a:pt x="2370255" y="6198765"/>
                </a:cubicBezTo>
                <a:cubicBezTo>
                  <a:pt x="2369084" y="6200682"/>
                  <a:pt x="2369084" y="6200682"/>
                  <a:pt x="2369084" y="6200682"/>
                </a:cubicBezTo>
                <a:cubicBezTo>
                  <a:pt x="2369084" y="6200682"/>
                  <a:pt x="2366066" y="6201738"/>
                  <a:pt x="2366066" y="6201738"/>
                </a:cubicBezTo>
                <a:cubicBezTo>
                  <a:pt x="2364222" y="6200880"/>
                  <a:pt x="2365395" y="6198964"/>
                  <a:pt x="2365395" y="6198964"/>
                </a:cubicBezTo>
                <a:cubicBezTo>
                  <a:pt x="2365395" y="6198964"/>
                  <a:pt x="2366566" y="6197048"/>
                  <a:pt x="2366566" y="6197048"/>
                </a:cubicBezTo>
                <a:cubicBezTo>
                  <a:pt x="2366566" y="6197048"/>
                  <a:pt x="2366566" y="6197048"/>
                  <a:pt x="2367739" y="6195132"/>
                </a:cubicBezTo>
                <a:cubicBezTo>
                  <a:pt x="2367739" y="6195132"/>
                  <a:pt x="2367739" y="6195132"/>
                  <a:pt x="2368912" y="6193216"/>
                </a:cubicBezTo>
                <a:close/>
                <a:moveTo>
                  <a:pt x="1695661" y="6187845"/>
                </a:moveTo>
                <a:cubicBezTo>
                  <a:pt x="1701305" y="6192962"/>
                  <a:pt x="1684970" y="6205310"/>
                  <a:pt x="1701677" y="6203110"/>
                </a:cubicBezTo>
                <a:cubicBezTo>
                  <a:pt x="1686678" y="6206104"/>
                  <a:pt x="1694030" y="6212018"/>
                  <a:pt x="1685342" y="6215456"/>
                </a:cubicBezTo>
                <a:cubicBezTo>
                  <a:pt x="1673908" y="6212629"/>
                  <a:pt x="1680368" y="6205661"/>
                  <a:pt x="1677619" y="6199396"/>
                </a:cubicBezTo>
                <a:cubicBezTo>
                  <a:pt x="1677619" y="6199396"/>
                  <a:pt x="1675911" y="6198601"/>
                  <a:pt x="1674203" y="6197806"/>
                </a:cubicBezTo>
                <a:cubicBezTo>
                  <a:pt x="1674203" y="6197806"/>
                  <a:pt x="1671307" y="6198952"/>
                  <a:pt x="1670119" y="6200894"/>
                </a:cubicBezTo>
                <a:cubicBezTo>
                  <a:pt x="1668933" y="6202834"/>
                  <a:pt x="1667224" y="6202038"/>
                  <a:pt x="1666036" y="6203980"/>
                </a:cubicBezTo>
                <a:cubicBezTo>
                  <a:pt x="1664328" y="6203184"/>
                  <a:pt x="1664328" y="6203184"/>
                  <a:pt x="1662620" y="6202390"/>
                </a:cubicBezTo>
                <a:cubicBezTo>
                  <a:pt x="1662620" y="6202390"/>
                  <a:pt x="1662620" y="6202390"/>
                  <a:pt x="1663808" y="6200450"/>
                </a:cubicBezTo>
                <a:cubicBezTo>
                  <a:pt x="1665516" y="6201244"/>
                  <a:pt x="1666704" y="6199304"/>
                  <a:pt x="1666704" y="6199304"/>
                </a:cubicBezTo>
                <a:cubicBezTo>
                  <a:pt x="1669600" y="6198157"/>
                  <a:pt x="1670788" y="6196217"/>
                  <a:pt x="1673682" y="6195071"/>
                </a:cubicBezTo>
                <a:cubicBezTo>
                  <a:pt x="1673682" y="6195071"/>
                  <a:pt x="1673682" y="6195071"/>
                  <a:pt x="1675390" y="6195865"/>
                </a:cubicBezTo>
                <a:cubicBezTo>
                  <a:pt x="1677099" y="6196660"/>
                  <a:pt x="1678807" y="6197455"/>
                  <a:pt x="1680515" y="6198249"/>
                </a:cubicBezTo>
                <a:cubicBezTo>
                  <a:pt x="1682222" y="6199044"/>
                  <a:pt x="1681702" y="6196309"/>
                  <a:pt x="1679995" y="6195514"/>
                </a:cubicBezTo>
                <a:cubicBezTo>
                  <a:pt x="1681183" y="6193573"/>
                  <a:pt x="1683411" y="6197104"/>
                  <a:pt x="1686307" y="6195957"/>
                </a:cubicBezTo>
                <a:cubicBezTo>
                  <a:pt x="1687493" y="6194016"/>
                  <a:pt x="1688682" y="6192077"/>
                  <a:pt x="1688161" y="6189340"/>
                </a:cubicBezTo>
                <a:cubicBezTo>
                  <a:pt x="1689350" y="6187399"/>
                  <a:pt x="1689870" y="6190136"/>
                  <a:pt x="1689870" y="6190136"/>
                </a:cubicBezTo>
                <a:cubicBezTo>
                  <a:pt x="1693286" y="6191724"/>
                  <a:pt x="1692764" y="6188989"/>
                  <a:pt x="1695661" y="6187845"/>
                </a:cubicBezTo>
                <a:close/>
                <a:moveTo>
                  <a:pt x="1613714" y="6187305"/>
                </a:moveTo>
                <a:cubicBezTo>
                  <a:pt x="1615436" y="6188106"/>
                  <a:pt x="1615963" y="6190858"/>
                  <a:pt x="1615963" y="6190858"/>
                </a:cubicBezTo>
                <a:cubicBezTo>
                  <a:pt x="1614769" y="6192808"/>
                  <a:pt x="1613575" y="6194759"/>
                  <a:pt x="1607744" y="6197058"/>
                </a:cubicBezTo>
                <a:cubicBezTo>
                  <a:pt x="1607744" y="6197058"/>
                  <a:pt x="1606024" y="6196257"/>
                  <a:pt x="1604301" y="6195456"/>
                </a:cubicBezTo>
                <a:cubicBezTo>
                  <a:pt x="1604301" y="6195456"/>
                  <a:pt x="1603772" y="6192704"/>
                  <a:pt x="1603772" y="6192704"/>
                </a:cubicBezTo>
                <a:cubicBezTo>
                  <a:pt x="1603772" y="6192704"/>
                  <a:pt x="1605496" y="6193504"/>
                  <a:pt x="1605496" y="6193504"/>
                </a:cubicBezTo>
                <a:cubicBezTo>
                  <a:pt x="1608410" y="6192356"/>
                  <a:pt x="1609604" y="6190406"/>
                  <a:pt x="1610799" y="6188454"/>
                </a:cubicBezTo>
                <a:cubicBezTo>
                  <a:pt x="1610799" y="6188454"/>
                  <a:pt x="1611992" y="6186503"/>
                  <a:pt x="1613714" y="6187305"/>
                </a:cubicBezTo>
                <a:close/>
                <a:moveTo>
                  <a:pt x="2395483" y="6185890"/>
                </a:moveTo>
                <a:cubicBezTo>
                  <a:pt x="2400477" y="6188214"/>
                  <a:pt x="2399302" y="6190134"/>
                  <a:pt x="2404298" y="6192459"/>
                </a:cubicBezTo>
                <a:cubicBezTo>
                  <a:pt x="2404789" y="6195152"/>
                  <a:pt x="2396757" y="6201285"/>
                  <a:pt x="2401753" y="6203608"/>
                </a:cubicBezTo>
                <a:cubicBezTo>
                  <a:pt x="2395092" y="6200510"/>
                  <a:pt x="2388042" y="6212029"/>
                  <a:pt x="2393527" y="6217049"/>
                </a:cubicBezTo>
                <a:cubicBezTo>
                  <a:pt x="2396859" y="6218597"/>
                  <a:pt x="2398032" y="6216679"/>
                  <a:pt x="2401363" y="6218228"/>
                </a:cubicBezTo>
                <a:cubicBezTo>
                  <a:pt x="2402538" y="6216307"/>
                  <a:pt x="2403713" y="6214388"/>
                  <a:pt x="2404888" y="6212467"/>
                </a:cubicBezTo>
                <a:cubicBezTo>
                  <a:pt x="2406063" y="6210548"/>
                  <a:pt x="2406063" y="6210548"/>
                  <a:pt x="2407239" y="6208627"/>
                </a:cubicBezTo>
                <a:cubicBezTo>
                  <a:pt x="2407239" y="6208627"/>
                  <a:pt x="2410078" y="6207482"/>
                  <a:pt x="2411744" y="6208257"/>
                </a:cubicBezTo>
                <a:cubicBezTo>
                  <a:pt x="2413409" y="6209032"/>
                  <a:pt x="2412234" y="6210952"/>
                  <a:pt x="2412234" y="6210952"/>
                </a:cubicBezTo>
                <a:cubicBezTo>
                  <a:pt x="2411059" y="6212873"/>
                  <a:pt x="2411059" y="6212873"/>
                  <a:pt x="2409884" y="6214791"/>
                </a:cubicBezTo>
                <a:cubicBezTo>
                  <a:pt x="2408709" y="6216711"/>
                  <a:pt x="2407534" y="6218631"/>
                  <a:pt x="2405183" y="6222471"/>
                </a:cubicBezTo>
                <a:cubicBezTo>
                  <a:pt x="2405429" y="6223819"/>
                  <a:pt x="2404841" y="6224779"/>
                  <a:pt x="2403926" y="6225509"/>
                </a:cubicBezTo>
                <a:cubicBezTo>
                  <a:pt x="2401180" y="6227701"/>
                  <a:pt x="2395487" y="6227827"/>
                  <a:pt x="2400484" y="6230152"/>
                </a:cubicBezTo>
                <a:cubicBezTo>
                  <a:pt x="2397152" y="6228603"/>
                  <a:pt x="2390493" y="6225503"/>
                  <a:pt x="2381971" y="6228939"/>
                </a:cubicBezTo>
                <a:cubicBezTo>
                  <a:pt x="2390297" y="6232812"/>
                  <a:pt x="2388141" y="6229343"/>
                  <a:pt x="2379915" y="6242783"/>
                </a:cubicBezTo>
                <a:cubicBezTo>
                  <a:pt x="2371295" y="6228904"/>
                  <a:pt x="2356703" y="6249251"/>
                  <a:pt x="2358173" y="6257335"/>
                </a:cubicBezTo>
                <a:cubicBezTo>
                  <a:pt x="2355333" y="6258481"/>
                  <a:pt x="2349847" y="6253460"/>
                  <a:pt x="2355822" y="6261175"/>
                </a:cubicBezTo>
                <a:cubicBezTo>
                  <a:pt x="2351807" y="6264240"/>
                  <a:pt x="2345636" y="6263836"/>
                  <a:pt x="2340641" y="6261511"/>
                </a:cubicBezTo>
                <a:cubicBezTo>
                  <a:pt x="2342992" y="6257671"/>
                  <a:pt x="2344167" y="6255751"/>
                  <a:pt x="2339171" y="6253427"/>
                </a:cubicBezTo>
                <a:cubicBezTo>
                  <a:pt x="2351022" y="6251541"/>
                  <a:pt x="2342695" y="6247666"/>
                  <a:pt x="2348572" y="6238067"/>
                </a:cubicBezTo>
                <a:cubicBezTo>
                  <a:pt x="2350237" y="6238842"/>
                  <a:pt x="2349061" y="6240761"/>
                  <a:pt x="2352392" y="6242311"/>
                </a:cubicBezTo>
                <a:cubicBezTo>
                  <a:pt x="2359149" y="6220786"/>
                  <a:pt x="2382750" y="6199700"/>
                  <a:pt x="2395483" y="6185890"/>
                </a:cubicBezTo>
                <a:close/>
                <a:moveTo>
                  <a:pt x="2452323" y="6184388"/>
                </a:moveTo>
                <a:cubicBezTo>
                  <a:pt x="2460268" y="6185604"/>
                  <a:pt x="2455538" y="6193329"/>
                  <a:pt x="2460610" y="6195690"/>
                </a:cubicBezTo>
                <a:cubicBezTo>
                  <a:pt x="2456556" y="6198766"/>
                  <a:pt x="2452501" y="6201844"/>
                  <a:pt x="2446754" y="6204132"/>
                </a:cubicBezTo>
                <a:cubicBezTo>
                  <a:pt x="2445573" y="6206064"/>
                  <a:pt x="2443208" y="6209927"/>
                  <a:pt x="2442025" y="6211859"/>
                </a:cubicBezTo>
                <a:cubicBezTo>
                  <a:pt x="2441861" y="6219228"/>
                  <a:pt x="2429186" y="6225738"/>
                  <a:pt x="2419041" y="6221018"/>
                </a:cubicBezTo>
                <a:cubicBezTo>
                  <a:pt x="2426643" y="6212146"/>
                  <a:pt x="2428334" y="6212933"/>
                  <a:pt x="2429681" y="6203633"/>
                </a:cubicBezTo>
                <a:cubicBezTo>
                  <a:pt x="2431373" y="6204421"/>
                  <a:pt x="2431880" y="6207138"/>
                  <a:pt x="2433572" y="6207924"/>
                </a:cubicBezTo>
                <a:cubicBezTo>
                  <a:pt x="2434754" y="6205993"/>
                  <a:pt x="2435936" y="6204062"/>
                  <a:pt x="2437119" y="6202130"/>
                </a:cubicBezTo>
                <a:cubicBezTo>
                  <a:pt x="2437119" y="6202130"/>
                  <a:pt x="2438301" y="6200199"/>
                  <a:pt x="2438301" y="6200199"/>
                </a:cubicBezTo>
                <a:cubicBezTo>
                  <a:pt x="2439648" y="6190899"/>
                  <a:pt x="2443702" y="6187822"/>
                  <a:pt x="2452323" y="6184388"/>
                </a:cubicBezTo>
                <a:close/>
                <a:moveTo>
                  <a:pt x="1548569" y="6183844"/>
                </a:moveTo>
                <a:cubicBezTo>
                  <a:pt x="1549066" y="6186581"/>
                  <a:pt x="1549066" y="6186581"/>
                  <a:pt x="1547872" y="6188531"/>
                </a:cubicBezTo>
                <a:cubicBezTo>
                  <a:pt x="1547872" y="6188531"/>
                  <a:pt x="1544988" y="6189695"/>
                  <a:pt x="1544988" y="6189695"/>
                </a:cubicBezTo>
                <a:cubicBezTo>
                  <a:pt x="1545484" y="6192433"/>
                  <a:pt x="1542599" y="6193597"/>
                  <a:pt x="1540909" y="6192811"/>
                </a:cubicBezTo>
                <a:cubicBezTo>
                  <a:pt x="1539218" y="6192024"/>
                  <a:pt x="1538721" y="6189286"/>
                  <a:pt x="1538721" y="6189286"/>
                </a:cubicBezTo>
                <a:cubicBezTo>
                  <a:pt x="1538721" y="6189286"/>
                  <a:pt x="1539914" y="6187335"/>
                  <a:pt x="1539914" y="6187335"/>
                </a:cubicBezTo>
                <a:cubicBezTo>
                  <a:pt x="1539914" y="6187335"/>
                  <a:pt x="1541108" y="6185385"/>
                  <a:pt x="1543993" y="6184221"/>
                </a:cubicBezTo>
                <a:cubicBezTo>
                  <a:pt x="1543993" y="6184221"/>
                  <a:pt x="1546877" y="6183057"/>
                  <a:pt x="1548569" y="6183844"/>
                </a:cubicBezTo>
                <a:close/>
                <a:moveTo>
                  <a:pt x="2483844" y="6182253"/>
                </a:moveTo>
                <a:cubicBezTo>
                  <a:pt x="2483844" y="6182253"/>
                  <a:pt x="2485535" y="6183039"/>
                  <a:pt x="2484358" y="6184961"/>
                </a:cubicBezTo>
                <a:cubicBezTo>
                  <a:pt x="2483183" y="6186881"/>
                  <a:pt x="2483183" y="6186881"/>
                  <a:pt x="2482008" y="6188801"/>
                </a:cubicBezTo>
                <a:cubicBezTo>
                  <a:pt x="2484214" y="6192297"/>
                  <a:pt x="2483553" y="6196926"/>
                  <a:pt x="2491493" y="6198152"/>
                </a:cubicBezTo>
                <a:cubicBezTo>
                  <a:pt x="2485758" y="6200420"/>
                  <a:pt x="2482747" y="6208891"/>
                  <a:pt x="2473117" y="6206879"/>
                </a:cubicBezTo>
                <a:cubicBezTo>
                  <a:pt x="2472971" y="6214216"/>
                  <a:pt x="2467752" y="6219192"/>
                  <a:pt x="2462535" y="6224168"/>
                </a:cubicBezTo>
                <a:cubicBezTo>
                  <a:pt x="2457316" y="6229144"/>
                  <a:pt x="2453274" y="6232200"/>
                  <a:pt x="2450924" y="6236042"/>
                </a:cubicBezTo>
                <a:cubicBezTo>
                  <a:pt x="2451437" y="6238750"/>
                  <a:pt x="2451952" y="6241458"/>
                  <a:pt x="2453644" y="6242246"/>
                </a:cubicBezTo>
                <a:cubicBezTo>
                  <a:pt x="2454820" y="6240324"/>
                  <a:pt x="2457686" y="6239190"/>
                  <a:pt x="2459376" y="6239975"/>
                </a:cubicBezTo>
                <a:cubicBezTo>
                  <a:pt x="2460553" y="6238055"/>
                  <a:pt x="2462244" y="6238842"/>
                  <a:pt x="2461068" y="6240763"/>
                </a:cubicBezTo>
                <a:cubicBezTo>
                  <a:pt x="2462758" y="6241550"/>
                  <a:pt x="2462758" y="6241550"/>
                  <a:pt x="2459892" y="6242684"/>
                </a:cubicBezTo>
                <a:cubicBezTo>
                  <a:pt x="2459892" y="6242684"/>
                  <a:pt x="2457025" y="6243819"/>
                  <a:pt x="2457025" y="6243819"/>
                </a:cubicBezTo>
                <a:cubicBezTo>
                  <a:pt x="2455850" y="6245739"/>
                  <a:pt x="2454157" y="6244953"/>
                  <a:pt x="2454157" y="6244953"/>
                </a:cubicBezTo>
                <a:cubicBezTo>
                  <a:pt x="2454157" y="6244953"/>
                  <a:pt x="2454157" y="6244953"/>
                  <a:pt x="2452983" y="6246874"/>
                </a:cubicBezTo>
                <a:cubicBezTo>
                  <a:pt x="2452983" y="6246874"/>
                  <a:pt x="2452983" y="6246874"/>
                  <a:pt x="2451293" y="6246087"/>
                </a:cubicBezTo>
                <a:cubicBezTo>
                  <a:pt x="2450777" y="6243379"/>
                  <a:pt x="2449086" y="6242592"/>
                  <a:pt x="2446880" y="6239097"/>
                </a:cubicBezTo>
                <a:cubicBezTo>
                  <a:pt x="2446880" y="6239097"/>
                  <a:pt x="2445704" y="6241019"/>
                  <a:pt x="2445704" y="6241019"/>
                </a:cubicBezTo>
                <a:cubicBezTo>
                  <a:pt x="2445704" y="6241019"/>
                  <a:pt x="2445704" y="6241019"/>
                  <a:pt x="2444529" y="6242939"/>
                </a:cubicBezTo>
                <a:cubicBezTo>
                  <a:pt x="2444529" y="6242939"/>
                  <a:pt x="2441663" y="6244074"/>
                  <a:pt x="2439971" y="6243288"/>
                </a:cubicBezTo>
                <a:cubicBezTo>
                  <a:pt x="2439971" y="6243288"/>
                  <a:pt x="2439456" y="6240579"/>
                  <a:pt x="2439456" y="6240579"/>
                </a:cubicBezTo>
                <a:cubicBezTo>
                  <a:pt x="2439456" y="6240579"/>
                  <a:pt x="2440631" y="6238658"/>
                  <a:pt x="2440631" y="6238658"/>
                </a:cubicBezTo>
                <a:cubicBezTo>
                  <a:pt x="2441807" y="6236737"/>
                  <a:pt x="2441807" y="6236737"/>
                  <a:pt x="2442982" y="6234816"/>
                </a:cubicBezTo>
                <a:cubicBezTo>
                  <a:pt x="2442982" y="6234816"/>
                  <a:pt x="2444159" y="6232895"/>
                  <a:pt x="2444159" y="6232895"/>
                </a:cubicBezTo>
                <a:cubicBezTo>
                  <a:pt x="2447687" y="6227132"/>
                  <a:pt x="2451729" y="6224076"/>
                  <a:pt x="2455771" y="6221022"/>
                </a:cubicBezTo>
                <a:cubicBezTo>
                  <a:pt x="2459299" y="6215258"/>
                  <a:pt x="2464517" y="6210282"/>
                  <a:pt x="2466352" y="6203732"/>
                </a:cubicBezTo>
                <a:cubicBezTo>
                  <a:pt x="2465323" y="6198316"/>
                  <a:pt x="2472892" y="6189498"/>
                  <a:pt x="2477450" y="6189149"/>
                </a:cubicBezTo>
                <a:cubicBezTo>
                  <a:pt x="2478626" y="6187229"/>
                  <a:pt x="2479802" y="6185308"/>
                  <a:pt x="2480977" y="6183388"/>
                </a:cubicBezTo>
                <a:cubicBezTo>
                  <a:pt x="2482153" y="6181466"/>
                  <a:pt x="2482153" y="6181466"/>
                  <a:pt x="2483844" y="6182253"/>
                </a:cubicBezTo>
                <a:close/>
                <a:moveTo>
                  <a:pt x="1489340" y="6178885"/>
                </a:moveTo>
                <a:cubicBezTo>
                  <a:pt x="1493601" y="6177175"/>
                  <a:pt x="1495101" y="6179105"/>
                  <a:pt x="1494826" y="6181745"/>
                </a:cubicBezTo>
                <a:cubicBezTo>
                  <a:pt x="1494549" y="6184385"/>
                  <a:pt x="1492498" y="6187738"/>
                  <a:pt x="1489657" y="6188877"/>
                </a:cubicBezTo>
                <a:cubicBezTo>
                  <a:pt x="1480138" y="6186910"/>
                  <a:pt x="1497187" y="6180074"/>
                  <a:pt x="1489340" y="6178885"/>
                </a:cubicBezTo>
                <a:close/>
                <a:moveTo>
                  <a:pt x="1493244" y="6175823"/>
                </a:moveTo>
                <a:cubicBezTo>
                  <a:pt x="1494439" y="6173874"/>
                  <a:pt x="1499603" y="6176276"/>
                  <a:pt x="1501325" y="6177078"/>
                </a:cubicBezTo>
                <a:cubicBezTo>
                  <a:pt x="1501589" y="6178452"/>
                  <a:pt x="1501290" y="6178940"/>
                  <a:pt x="1500711" y="6178983"/>
                </a:cubicBezTo>
                <a:cubicBezTo>
                  <a:pt x="1500130" y="6179027"/>
                  <a:pt x="1499271" y="6178627"/>
                  <a:pt x="1498410" y="6178226"/>
                </a:cubicBezTo>
                <a:cubicBezTo>
                  <a:pt x="1497216" y="6180177"/>
                  <a:pt x="1498938" y="6180979"/>
                  <a:pt x="1498938" y="6180979"/>
                </a:cubicBezTo>
                <a:cubicBezTo>
                  <a:pt x="1497147" y="6183904"/>
                  <a:pt x="1496882" y="6182528"/>
                  <a:pt x="1496487" y="6180464"/>
                </a:cubicBezTo>
                <a:cubicBezTo>
                  <a:pt x="1496092" y="6178401"/>
                  <a:pt x="1495562" y="6175649"/>
                  <a:pt x="1493244" y="6175823"/>
                </a:cubicBezTo>
                <a:close/>
                <a:moveTo>
                  <a:pt x="2524709" y="6169046"/>
                </a:moveTo>
                <a:cubicBezTo>
                  <a:pt x="2526401" y="6169833"/>
                  <a:pt x="2526401" y="6169833"/>
                  <a:pt x="2525242" y="6171723"/>
                </a:cubicBezTo>
                <a:cubicBezTo>
                  <a:pt x="2525242" y="6171723"/>
                  <a:pt x="2525776" y="6174401"/>
                  <a:pt x="2525776" y="6174401"/>
                </a:cubicBezTo>
                <a:cubicBezTo>
                  <a:pt x="2524620" y="6176292"/>
                  <a:pt x="2522305" y="6180074"/>
                  <a:pt x="2519457" y="6181179"/>
                </a:cubicBezTo>
                <a:cubicBezTo>
                  <a:pt x="2518298" y="6183069"/>
                  <a:pt x="2516609" y="6182282"/>
                  <a:pt x="2514919" y="6181496"/>
                </a:cubicBezTo>
                <a:cubicBezTo>
                  <a:pt x="2513226" y="6180709"/>
                  <a:pt x="2514383" y="6178818"/>
                  <a:pt x="2514383" y="6178818"/>
                </a:cubicBezTo>
                <a:cubicBezTo>
                  <a:pt x="2514383" y="6178818"/>
                  <a:pt x="2515541" y="6176927"/>
                  <a:pt x="2515541" y="6176927"/>
                </a:cubicBezTo>
                <a:cubicBezTo>
                  <a:pt x="2516699" y="6175036"/>
                  <a:pt x="2516699" y="6175036"/>
                  <a:pt x="2517857" y="6173146"/>
                </a:cubicBezTo>
                <a:cubicBezTo>
                  <a:pt x="2519013" y="6171254"/>
                  <a:pt x="2520170" y="6169363"/>
                  <a:pt x="2520170" y="6169363"/>
                </a:cubicBezTo>
                <a:cubicBezTo>
                  <a:pt x="2521328" y="6167473"/>
                  <a:pt x="2521328" y="6167473"/>
                  <a:pt x="2524709" y="6169046"/>
                </a:cubicBezTo>
                <a:close/>
                <a:moveTo>
                  <a:pt x="1865722" y="6164044"/>
                </a:moveTo>
                <a:cubicBezTo>
                  <a:pt x="1867443" y="6164846"/>
                  <a:pt x="1867582" y="6165525"/>
                  <a:pt x="1867073" y="6165904"/>
                </a:cubicBezTo>
                <a:cubicBezTo>
                  <a:pt x="1866565" y="6166282"/>
                  <a:pt x="1865410" y="6166362"/>
                  <a:pt x="1864551" y="6165961"/>
                </a:cubicBezTo>
                <a:cubicBezTo>
                  <a:pt x="1864512" y="6169635"/>
                  <a:pt x="1864649" y="6170314"/>
                  <a:pt x="1863934" y="6169674"/>
                </a:cubicBezTo>
                <a:cubicBezTo>
                  <a:pt x="1863220" y="6169035"/>
                  <a:pt x="1861655" y="6167075"/>
                  <a:pt x="1858213" y="6165473"/>
                </a:cubicBezTo>
                <a:cubicBezTo>
                  <a:pt x="1861107" y="6164358"/>
                  <a:pt x="1863377" y="6167876"/>
                  <a:pt x="1865722" y="6164044"/>
                </a:cubicBezTo>
                <a:close/>
                <a:moveTo>
                  <a:pt x="2471632" y="6164039"/>
                </a:moveTo>
                <a:cubicBezTo>
                  <a:pt x="2473419" y="6165498"/>
                  <a:pt x="2474164" y="6166471"/>
                  <a:pt x="2474246" y="6167213"/>
                </a:cubicBezTo>
                <a:cubicBezTo>
                  <a:pt x="2474489" y="6169442"/>
                  <a:pt x="2468765" y="6169597"/>
                  <a:pt x="2467331" y="6174568"/>
                </a:cubicBezTo>
                <a:cubicBezTo>
                  <a:pt x="2462324" y="6172240"/>
                  <a:pt x="2469243" y="6167940"/>
                  <a:pt x="2471632" y="6164039"/>
                </a:cubicBezTo>
                <a:close/>
                <a:moveTo>
                  <a:pt x="1599896" y="6163869"/>
                </a:moveTo>
                <a:cubicBezTo>
                  <a:pt x="1601588" y="6164656"/>
                  <a:pt x="1603278" y="6165444"/>
                  <a:pt x="1602168" y="6167255"/>
                </a:cubicBezTo>
                <a:cubicBezTo>
                  <a:pt x="1602751" y="6169852"/>
                  <a:pt x="1601643" y="6171664"/>
                  <a:pt x="1598843" y="6172688"/>
                </a:cubicBezTo>
                <a:cubicBezTo>
                  <a:pt x="1597734" y="6174500"/>
                  <a:pt x="1596044" y="6173714"/>
                  <a:pt x="1594353" y="6172925"/>
                </a:cubicBezTo>
                <a:cubicBezTo>
                  <a:pt x="1593771" y="6170328"/>
                  <a:pt x="1593771" y="6170328"/>
                  <a:pt x="1594879" y="6168516"/>
                </a:cubicBezTo>
                <a:cubicBezTo>
                  <a:pt x="1596570" y="6169303"/>
                  <a:pt x="1597679" y="6167492"/>
                  <a:pt x="1597096" y="6164894"/>
                </a:cubicBezTo>
                <a:cubicBezTo>
                  <a:pt x="1598205" y="6163082"/>
                  <a:pt x="1599896" y="6163869"/>
                  <a:pt x="1599896" y="6163869"/>
                </a:cubicBezTo>
                <a:close/>
                <a:moveTo>
                  <a:pt x="2465018" y="6163647"/>
                </a:moveTo>
                <a:cubicBezTo>
                  <a:pt x="2466285" y="6164238"/>
                  <a:pt x="2466620" y="6165020"/>
                  <a:pt x="2466391" y="6165892"/>
                </a:cubicBezTo>
                <a:cubicBezTo>
                  <a:pt x="2465705" y="6168510"/>
                  <a:pt x="2459943" y="6171936"/>
                  <a:pt x="2459047" y="6173400"/>
                </a:cubicBezTo>
                <a:cubicBezTo>
                  <a:pt x="2451787" y="6167516"/>
                  <a:pt x="2462628" y="6167548"/>
                  <a:pt x="2465018" y="6163647"/>
                </a:cubicBezTo>
                <a:close/>
                <a:moveTo>
                  <a:pt x="1633971" y="6158651"/>
                </a:moveTo>
                <a:cubicBezTo>
                  <a:pt x="1635541" y="6158887"/>
                  <a:pt x="1637389" y="6159900"/>
                  <a:pt x="1639799" y="6162236"/>
                </a:cubicBezTo>
                <a:cubicBezTo>
                  <a:pt x="1637485" y="6166017"/>
                  <a:pt x="1630653" y="6162838"/>
                  <a:pt x="1630048" y="6167415"/>
                </a:cubicBezTo>
                <a:cubicBezTo>
                  <a:pt x="1626080" y="6163139"/>
                  <a:pt x="1625474" y="6167717"/>
                  <a:pt x="1619800" y="6162648"/>
                </a:cubicBezTo>
                <a:cubicBezTo>
                  <a:pt x="1627073" y="6164209"/>
                  <a:pt x="1629264" y="6157941"/>
                  <a:pt x="1633971" y="6158651"/>
                </a:cubicBezTo>
                <a:close/>
                <a:moveTo>
                  <a:pt x="1610323" y="6150598"/>
                </a:moveTo>
                <a:cubicBezTo>
                  <a:pt x="1610323" y="6150598"/>
                  <a:pt x="1610323" y="6150598"/>
                  <a:pt x="1613602" y="6152123"/>
                </a:cubicBezTo>
                <a:cubicBezTo>
                  <a:pt x="1612429" y="6154039"/>
                  <a:pt x="1612429" y="6154039"/>
                  <a:pt x="1611257" y="6155954"/>
                </a:cubicBezTo>
                <a:cubicBezTo>
                  <a:pt x="1611257" y="6155954"/>
                  <a:pt x="1610084" y="6157871"/>
                  <a:pt x="1610084" y="6157871"/>
                </a:cubicBezTo>
                <a:cubicBezTo>
                  <a:pt x="1610084" y="6157871"/>
                  <a:pt x="1610084" y="6157871"/>
                  <a:pt x="1608445" y="6157108"/>
                </a:cubicBezTo>
                <a:cubicBezTo>
                  <a:pt x="1608445" y="6157108"/>
                  <a:pt x="1609618" y="6155192"/>
                  <a:pt x="1609618" y="6155192"/>
                </a:cubicBezTo>
                <a:cubicBezTo>
                  <a:pt x="1610789" y="6153276"/>
                  <a:pt x="1610789" y="6153276"/>
                  <a:pt x="1610789" y="6153276"/>
                </a:cubicBezTo>
                <a:cubicBezTo>
                  <a:pt x="1610789" y="6153276"/>
                  <a:pt x="1610789" y="6153276"/>
                  <a:pt x="1610323" y="6150598"/>
                </a:cubicBezTo>
                <a:close/>
                <a:moveTo>
                  <a:pt x="2482593" y="6149449"/>
                </a:moveTo>
                <a:cubicBezTo>
                  <a:pt x="2484232" y="6150211"/>
                  <a:pt x="2483437" y="6154094"/>
                  <a:pt x="2481701" y="6156929"/>
                </a:cubicBezTo>
                <a:cubicBezTo>
                  <a:pt x="2479965" y="6159765"/>
                  <a:pt x="2477288" y="6161557"/>
                  <a:pt x="2475166" y="6158141"/>
                </a:cubicBezTo>
                <a:cubicBezTo>
                  <a:pt x="2475360" y="6150942"/>
                  <a:pt x="2480761" y="6155884"/>
                  <a:pt x="2482593" y="6149449"/>
                </a:cubicBezTo>
                <a:close/>
                <a:moveTo>
                  <a:pt x="1275471" y="6145297"/>
                </a:moveTo>
                <a:cubicBezTo>
                  <a:pt x="1278989" y="6147280"/>
                  <a:pt x="1276773" y="6150506"/>
                  <a:pt x="1276316" y="6154722"/>
                </a:cubicBezTo>
                <a:cubicBezTo>
                  <a:pt x="1272340" y="6156956"/>
                  <a:pt x="1270123" y="6160181"/>
                  <a:pt x="1266607" y="6158199"/>
                </a:cubicBezTo>
                <a:cubicBezTo>
                  <a:pt x="1274558" y="6153729"/>
                  <a:pt x="1267065" y="6153983"/>
                  <a:pt x="1275471" y="6145297"/>
                </a:cubicBezTo>
                <a:close/>
                <a:moveTo>
                  <a:pt x="1597767" y="6142890"/>
                </a:moveTo>
                <a:cubicBezTo>
                  <a:pt x="1597767" y="6142890"/>
                  <a:pt x="1599488" y="6143691"/>
                  <a:pt x="1599488" y="6143691"/>
                </a:cubicBezTo>
                <a:cubicBezTo>
                  <a:pt x="1602345" y="6142634"/>
                  <a:pt x="1602345" y="6142634"/>
                  <a:pt x="1604069" y="6143436"/>
                </a:cubicBezTo>
                <a:cubicBezTo>
                  <a:pt x="1605790" y="6144236"/>
                  <a:pt x="1604654" y="6146094"/>
                  <a:pt x="1604654" y="6146094"/>
                </a:cubicBezTo>
                <a:cubicBezTo>
                  <a:pt x="1603516" y="6147952"/>
                  <a:pt x="1600073" y="6146350"/>
                  <a:pt x="1597214" y="6147407"/>
                </a:cubicBezTo>
                <a:cubicBezTo>
                  <a:pt x="1595492" y="6146605"/>
                  <a:pt x="1593772" y="6145805"/>
                  <a:pt x="1594908" y="6143946"/>
                </a:cubicBezTo>
                <a:cubicBezTo>
                  <a:pt x="1594908" y="6143946"/>
                  <a:pt x="1596044" y="6142088"/>
                  <a:pt x="1597767" y="6142890"/>
                </a:cubicBezTo>
                <a:close/>
                <a:moveTo>
                  <a:pt x="1646425" y="6140521"/>
                </a:moveTo>
                <a:cubicBezTo>
                  <a:pt x="1647598" y="6138846"/>
                  <a:pt x="1649752" y="6138232"/>
                  <a:pt x="1652562" y="6141386"/>
                </a:cubicBezTo>
                <a:cubicBezTo>
                  <a:pt x="1649748" y="6142539"/>
                  <a:pt x="1648109" y="6141776"/>
                  <a:pt x="1650216" y="6145217"/>
                </a:cubicBezTo>
                <a:cubicBezTo>
                  <a:pt x="1648224" y="6146752"/>
                  <a:pt x="1646906" y="6146754"/>
                  <a:pt x="1646167" y="6146025"/>
                </a:cubicBezTo>
                <a:cubicBezTo>
                  <a:pt x="1645058" y="6144932"/>
                  <a:pt x="1645252" y="6142196"/>
                  <a:pt x="1646425" y="6140521"/>
                </a:cubicBezTo>
                <a:close/>
                <a:moveTo>
                  <a:pt x="1518419" y="6137594"/>
                </a:moveTo>
                <a:cubicBezTo>
                  <a:pt x="1518419" y="6137594"/>
                  <a:pt x="1520111" y="6138381"/>
                  <a:pt x="1518938" y="6140297"/>
                </a:cubicBezTo>
                <a:cubicBezTo>
                  <a:pt x="1518938" y="6140297"/>
                  <a:pt x="1517766" y="6142213"/>
                  <a:pt x="1517766" y="6142213"/>
                </a:cubicBezTo>
                <a:cubicBezTo>
                  <a:pt x="1517766" y="6142213"/>
                  <a:pt x="1517766" y="6142213"/>
                  <a:pt x="1516592" y="6144127"/>
                </a:cubicBezTo>
                <a:cubicBezTo>
                  <a:pt x="1514902" y="6143342"/>
                  <a:pt x="1514902" y="6143342"/>
                  <a:pt x="1512038" y="6144471"/>
                </a:cubicBezTo>
                <a:cubicBezTo>
                  <a:pt x="1512038" y="6144471"/>
                  <a:pt x="1510347" y="6143684"/>
                  <a:pt x="1510347" y="6143684"/>
                </a:cubicBezTo>
                <a:cubicBezTo>
                  <a:pt x="1510347" y="6143684"/>
                  <a:pt x="1508657" y="6142897"/>
                  <a:pt x="1508657" y="6142897"/>
                </a:cubicBezTo>
                <a:cubicBezTo>
                  <a:pt x="1508657" y="6142897"/>
                  <a:pt x="1508657" y="6142897"/>
                  <a:pt x="1509830" y="6140981"/>
                </a:cubicBezTo>
                <a:cubicBezTo>
                  <a:pt x="1511520" y="6141768"/>
                  <a:pt x="1512692" y="6139852"/>
                  <a:pt x="1514384" y="6140638"/>
                </a:cubicBezTo>
                <a:cubicBezTo>
                  <a:pt x="1514384" y="6140638"/>
                  <a:pt x="1515556" y="6138723"/>
                  <a:pt x="1515556" y="6138723"/>
                </a:cubicBezTo>
                <a:cubicBezTo>
                  <a:pt x="1515556" y="6138723"/>
                  <a:pt x="1516730" y="6136807"/>
                  <a:pt x="1518419" y="6137594"/>
                </a:cubicBezTo>
                <a:close/>
                <a:moveTo>
                  <a:pt x="2455634" y="6136707"/>
                </a:moveTo>
                <a:cubicBezTo>
                  <a:pt x="2457490" y="6138191"/>
                  <a:pt x="2458082" y="6139710"/>
                  <a:pt x="2457861" y="6141200"/>
                </a:cubicBezTo>
                <a:cubicBezTo>
                  <a:pt x="2457198" y="6145670"/>
                  <a:pt x="2449226" y="6149886"/>
                  <a:pt x="2446159" y="6152187"/>
                </a:cubicBezTo>
                <a:cubicBezTo>
                  <a:pt x="2437551" y="6148182"/>
                  <a:pt x="2454987" y="6141377"/>
                  <a:pt x="2448100" y="6138173"/>
                </a:cubicBezTo>
                <a:cubicBezTo>
                  <a:pt x="2451653" y="6132368"/>
                  <a:pt x="2451434" y="6147183"/>
                  <a:pt x="2455634" y="6136707"/>
                </a:cubicBezTo>
                <a:close/>
                <a:moveTo>
                  <a:pt x="1620607" y="6133901"/>
                </a:moveTo>
                <a:cubicBezTo>
                  <a:pt x="1622299" y="6134689"/>
                  <a:pt x="1622299" y="6134689"/>
                  <a:pt x="1622299" y="6134689"/>
                </a:cubicBezTo>
                <a:cubicBezTo>
                  <a:pt x="1623471" y="6132772"/>
                  <a:pt x="1625162" y="6133560"/>
                  <a:pt x="1626852" y="6134346"/>
                </a:cubicBezTo>
                <a:cubicBezTo>
                  <a:pt x="1625680" y="6136262"/>
                  <a:pt x="1625680" y="6136262"/>
                  <a:pt x="1625680" y="6136262"/>
                </a:cubicBezTo>
                <a:cubicBezTo>
                  <a:pt x="1624507" y="6138178"/>
                  <a:pt x="1622816" y="6137391"/>
                  <a:pt x="1622816" y="6137391"/>
                </a:cubicBezTo>
                <a:cubicBezTo>
                  <a:pt x="1621644" y="6139306"/>
                  <a:pt x="1619953" y="6138519"/>
                  <a:pt x="1619953" y="6138519"/>
                </a:cubicBezTo>
                <a:cubicBezTo>
                  <a:pt x="1618780" y="6140436"/>
                  <a:pt x="1617089" y="6139649"/>
                  <a:pt x="1615398" y="6138862"/>
                </a:cubicBezTo>
                <a:cubicBezTo>
                  <a:pt x="1615398" y="6138862"/>
                  <a:pt x="1616572" y="6136947"/>
                  <a:pt x="1616572" y="6136947"/>
                </a:cubicBezTo>
                <a:cubicBezTo>
                  <a:pt x="1617743" y="6135031"/>
                  <a:pt x="1619436" y="6135817"/>
                  <a:pt x="1620607" y="6133901"/>
                </a:cubicBezTo>
                <a:close/>
                <a:moveTo>
                  <a:pt x="1602712" y="6130826"/>
                </a:moveTo>
                <a:cubicBezTo>
                  <a:pt x="1604433" y="6130305"/>
                  <a:pt x="1606538" y="6131109"/>
                  <a:pt x="1606219" y="6132723"/>
                </a:cubicBezTo>
                <a:cubicBezTo>
                  <a:pt x="1606007" y="6133798"/>
                  <a:pt x="1604717" y="6135235"/>
                  <a:pt x="1601517" y="6136878"/>
                </a:cubicBezTo>
                <a:cubicBezTo>
                  <a:pt x="1599657" y="6133193"/>
                  <a:pt x="1600992" y="6131347"/>
                  <a:pt x="1602712" y="6130826"/>
                </a:cubicBezTo>
                <a:close/>
                <a:moveTo>
                  <a:pt x="3740852" y="6130428"/>
                </a:moveTo>
                <a:cubicBezTo>
                  <a:pt x="3740852" y="6130428"/>
                  <a:pt x="3759278" y="6139914"/>
                  <a:pt x="3759278" y="6139914"/>
                </a:cubicBezTo>
                <a:cubicBezTo>
                  <a:pt x="3755430" y="6145337"/>
                  <a:pt x="3755430" y="6145337"/>
                  <a:pt x="3751583" y="6150761"/>
                </a:cubicBezTo>
                <a:cubicBezTo>
                  <a:pt x="3733158" y="6141277"/>
                  <a:pt x="3733158" y="6141277"/>
                  <a:pt x="3733158" y="6141277"/>
                </a:cubicBezTo>
                <a:cubicBezTo>
                  <a:pt x="3737004" y="6135854"/>
                  <a:pt x="3737004" y="6135854"/>
                  <a:pt x="3740852" y="6130428"/>
                </a:cubicBezTo>
                <a:close/>
                <a:moveTo>
                  <a:pt x="2564858" y="6121239"/>
                </a:moveTo>
                <a:cubicBezTo>
                  <a:pt x="2563056" y="6127688"/>
                  <a:pt x="2554711" y="6123806"/>
                  <a:pt x="2552908" y="6130254"/>
                </a:cubicBezTo>
                <a:cubicBezTo>
                  <a:pt x="2549058" y="6126034"/>
                  <a:pt x="2557672" y="6115465"/>
                  <a:pt x="2564858" y="6121239"/>
                </a:cubicBezTo>
                <a:close/>
                <a:moveTo>
                  <a:pt x="1270930" y="6113449"/>
                </a:moveTo>
                <a:cubicBezTo>
                  <a:pt x="1272542" y="6114359"/>
                  <a:pt x="1270286" y="6117642"/>
                  <a:pt x="1271897" y="6118550"/>
                </a:cubicBezTo>
                <a:cubicBezTo>
                  <a:pt x="1269642" y="6121836"/>
                  <a:pt x="1267545" y="6118376"/>
                  <a:pt x="1265289" y="6121660"/>
                </a:cubicBezTo>
                <a:cubicBezTo>
                  <a:pt x="1263194" y="6118202"/>
                  <a:pt x="1267545" y="6118376"/>
                  <a:pt x="1270930" y="6113449"/>
                </a:cubicBezTo>
                <a:close/>
                <a:moveTo>
                  <a:pt x="1585718" y="6111551"/>
                </a:moveTo>
                <a:cubicBezTo>
                  <a:pt x="1584250" y="6113292"/>
                  <a:pt x="1574908" y="6120021"/>
                  <a:pt x="1569900" y="6117690"/>
                </a:cubicBezTo>
                <a:cubicBezTo>
                  <a:pt x="1573913" y="6114637"/>
                  <a:pt x="1579597" y="6112358"/>
                  <a:pt x="1584108" y="6111995"/>
                </a:cubicBezTo>
                <a:cubicBezTo>
                  <a:pt x="1585821" y="6110947"/>
                  <a:pt x="1586208" y="6110972"/>
                  <a:pt x="1585718" y="6111551"/>
                </a:cubicBezTo>
                <a:close/>
                <a:moveTo>
                  <a:pt x="1517941" y="6110520"/>
                </a:moveTo>
                <a:cubicBezTo>
                  <a:pt x="1519580" y="6111282"/>
                  <a:pt x="1519580" y="6111282"/>
                  <a:pt x="1518407" y="6113199"/>
                </a:cubicBezTo>
                <a:cubicBezTo>
                  <a:pt x="1518875" y="6115878"/>
                  <a:pt x="1518875" y="6115878"/>
                  <a:pt x="1516063" y="6117030"/>
                </a:cubicBezTo>
                <a:cubicBezTo>
                  <a:pt x="1516063" y="6117030"/>
                  <a:pt x="1514891" y="6118946"/>
                  <a:pt x="1513250" y="6118183"/>
                </a:cubicBezTo>
                <a:cubicBezTo>
                  <a:pt x="1514423" y="6116267"/>
                  <a:pt x="1512783" y="6115504"/>
                  <a:pt x="1512783" y="6115504"/>
                </a:cubicBezTo>
                <a:cubicBezTo>
                  <a:pt x="1515595" y="6114351"/>
                  <a:pt x="1515595" y="6114351"/>
                  <a:pt x="1515129" y="6111673"/>
                </a:cubicBezTo>
                <a:cubicBezTo>
                  <a:pt x="1515129" y="6111673"/>
                  <a:pt x="1517941" y="6110520"/>
                  <a:pt x="1517941" y="6110520"/>
                </a:cubicBezTo>
                <a:close/>
                <a:moveTo>
                  <a:pt x="2611130" y="6098273"/>
                </a:moveTo>
                <a:cubicBezTo>
                  <a:pt x="2612811" y="6099055"/>
                  <a:pt x="2616171" y="6100619"/>
                  <a:pt x="2614994" y="6102542"/>
                </a:cubicBezTo>
                <a:cubicBezTo>
                  <a:pt x="2614657" y="6104856"/>
                  <a:pt x="2613776" y="6106297"/>
                  <a:pt x="2612473" y="6107545"/>
                </a:cubicBezTo>
                <a:cubicBezTo>
                  <a:pt x="2611170" y="6108791"/>
                  <a:pt x="2609447" y="6109842"/>
                  <a:pt x="2607429" y="6111374"/>
                </a:cubicBezTo>
                <a:cubicBezTo>
                  <a:pt x="2607429" y="6111374"/>
                  <a:pt x="2607429" y="6111374"/>
                  <a:pt x="2609110" y="6112156"/>
                </a:cubicBezTo>
                <a:cubicBezTo>
                  <a:pt x="2594484" y="6132526"/>
                  <a:pt x="2591626" y="6133667"/>
                  <a:pt x="2577170" y="6146705"/>
                </a:cubicBezTo>
                <a:cubicBezTo>
                  <a:pt x="2580529" y="6148268"/>
                  <a:pt x="2581204" y="6143640"/>
                  <a:pt x="2582884" y="6144422"/>
                </a:cubicBezTo>
                <a:cubicBezTo>
                  <a:pt x="2574815" y="6150550"/>
                  <a:pt x="2569939" y="6165575"/>
                  <a:pt x="2556660" y="6176690"/>
                </a:cubicBezTo>
                <a:cubicBezTo>
                  <a:pt x="2556660" y="6176690"/>
                  <a:pt x="2556660" y="6176690"/>
                  <a:pt x="2554979" y="6175907"/>
                </a:cubicBezTo>
                <a:cubicBezTo>
                  <a:pt x="2551448" y="6181676"/>
                  <a:pt x="2547918" y="6187445"/>
                  <a:pt x="2544387" y="6193213"/>
                </a:cubicBezTo>
                <a:cubicBezTo>
                  <a:pt x="2537325" y="6204751"/>
                  <a:pt x="2531944" y="6217071"/>
                  <a:pt x="2519842" y="6226261"/>
                </a:cubicBezTo>
                <a:cubicBezTo>
                  <a:pt x="2519842" y="6226261"/>
                  <a:pt x="2518665" y="6228185"/>
                  <a:pt x="2518665" y="6228185"/>
                </a:cubicBezTo>
                <a:cubicBezTo>
                  <a:pt x="2516310" y="6232030"/>
                  <a:pt x="2513957" y="6235876"/>
                  <a:pt x="2508241" y="6238158"/>
                </a:cubicBezTo>
                <a:cubicBezTo>
                  <a:pt x="2491432" y="6255041"/>
                  <a:pt x="2487560" y="6275475"/>
                  <a:pt x="2469743" y="6286949"/>
                </a:cubicBezTo>
                <a:cubicBezTo>
                  <a:pt x="2469743" y="6286949"/>
                  <a:pt x="2469743" y="6286949"/>
                  <a:pt x="2468063" y="6286166"/>
                </a:cubicBezTo>
                <a:cubicBezTo>
                  <a:pt x="2466887" y="6288089"/>
                  <a:pt x="2468566" y="6288871"/>
                  <a:pt x="2467390" y="6290794"/>
                </a:cubicBezTo>
                <a:cubicBezTo>
                  <a:pt x="2467390" y="6290794"/>
                  <a:pt x="2467390" y="6290794"/>
                  <a:pt x="2466213" y="6292718"/>
                </a:cubicBezTo>
                <a:cubicBezTo>
                  <a:pt x="2462683" y="6298485"/>
                  <a:pt x="2460328" y="6302331"/>
                  <a:pt x="2456798" y="6308101"/>
                </a:cubicBezTo>
                <a:cubicBezTo>
                  <a:pt x="2456798" y="6308101"/>
                  <a:pt x="2455621" y="6310022"/>
                  <a:pt x="2454444" y="6311947"/>
                </a:cubicBezTo>
                <a:cubicBezTo>
                  <a:pt x="2456125" y="6312728"/>
                  <a:pt x="2456125" y="6312728"/>
                  <a:pt x="2457806" y="6313511"/>
                </a:cubicBezTo>
                <a:cubicBezTo>
                  <a:pt x="2457806" y="6313511"/>
                  <a:pt x="2457806" y="6313511"/>
                  <a:pt x="2459485" y="6314292"/>
                </a:cubicBezTo>
                <a:cubicBezTo>
                  <a:pt x="2460494" y="6319702"/>
                  <a:pt x="2455283" y="6324688"/>
                  <a:pt x="2452928" y="6328535"/>
                </a:cubicBezTo>
                <a:cubicBezTo>
                  <a:pt x="2451247" y="6327753"/>
                  <a:pt x="2450071" y="6329675"/>
                  <a:pt x="2448894" y="6331598"/>
                </a:cubicBezTo>
                <a:cubicBezTo>
                  <a:pt x="2448894" y="6331598"/>
                  <a:pt x="2447213" y="6330816"/>
                  <a:pt x="2447213" y="6330816"/>
                </a:cubicBezTo>
                <a:cubicBezTo>
                  <a:pt x="2445533" y="6330034"/>
                  <a:pt x="2445533" y="6330034"/>
                  <a:pt x="2446710" y="6328112"/>
                </a:cubicBezTo>
                <a:cubicBezTo>
                  <a:pt x="2446710" y="6328112"/>
                  <a:pt x="2447886" y="6326189"/>
                  <a:pt x="2449567" y="6326971"/>
                </a:cubicBezTo>
                <a:cubicBezTo>
                  <a:pt x="2451920" y="6323125"/>
                  <a:pt x="2455955" y="6320062"/>
                  <a:pt x="2454949" y="6314651"/>
                </a:cubicBezTo>
                <a:cubicBezTo>
                  <a:pt x="2454949" y="6314651"/>
                  <a:pt x="2453267" y="6313869"/>
                  <a:pt x="2453267" y="6313869"/>
                </a:cubicBezTo>
                <a:cubicBezTo>
                  <a:pt x="2453098" y="6321202"/>
                  <a:pt x="2440660" y="6320355"/>
                  <a:pt x="2447383" y="6323484"/>
                </a:cubicBezTo>
                <a:cubicBezTo>
                  <a:pt x="2444526" y="6324625"/>
                  <a:pt x="2444022" y="6321920"/>
                  <a:pt x="2442341" y="6321137"/>
                </a:cubicBezTo>
                <a:cubicBezTo>
                  <a:pt x="2437129" y="6326125"/>
                  <a:pt x="2443178" y="6333881"/>
                  <a:pt x="2434103" y="6334598"/>
                </a:cubicBezTo>
                <a:cubicBezTo>
                  <a:pt x="2434103" y="6334598"/>
                  <a:pt x="2434103" y="6334598"/>
                  <a:pt x="2432423" y="6333816"/>
                </a:cubicBezTo>
                <a:cubicBezTo>
                  <a:pt x="2432423" y="6333816"/>
                  <a:pt x="2431244" y="6335739"/>
                  <a:pt x="2431244" y="6335739"/>
                </a:cubicBezTo>
                <a:cubicBezTo>
                  <a:pt x="2430068" y="6337662"/>
                  <a:pt x="2427714" y="6341508"/>
                  <a:pt x="2427041" y="6346137"/>
                </a:cubicBezTo>
                <a:cubicBezTo>
                  <a:pt x="2421157" y="6355750"/>
                  <a:pt x="2416953" y="6366148"/>
                  <a:pt x="2408381" y="6369569"/>
                </a:cubicBezTo>
                <a:cubicBezTo>
                  <a:pt x="2408381" y="6369569"/>
                  <a:pt x="2408381" y="6369569"/>
                  <a:pt x="2407204" y="6371492"/>
                </a:cubicBezTo>
                <a:cubicBezTo>
                  <a:pt x="2406028" y="6373416"/>
                  <a:pt x="2406530" y="6376120"/>
                  <a:pt x="2403169" y="6374556"/>
                </a:cubicBezTo>
                <a:cubicBezTo>
                  <a:pt x="2401992" y="6376479"/>
                  <a:pt x="2401992" y="6376479"/>
                  <a:pt x="2401992" y="6376479"/>
                </a:cubicBezTo>
                <a:cubicBezTo>
                  <a:pt x="2393250" y="6387235"/>
                  <a:pt x="2384509" y="6397991"/>
                  <a:pt x="2381985" y="6409168"/>
                </a:cubicBezTo>
                <a:cubicBezTo>
                  <a:pt x="2380807" y="6411091"/>
                  <a:pt x="2377952" y="6412232"/>
                  <a:pt x="2376271" y="6411450"/>
                </a:cubicBezTo>
                <a:cubicBezTo>
                  <a:pt x="2374590" y="6410668"/>
                  <a:pt x="2372910" y="6409886"/>
                  <a:pt x="2372406" y="6407182"/>
                </a:cubicBezTo>
                <a:cubicBezTo>
                  <a:pt x="2374256" y="6400631"/>
                  <a:pt x="2376609" y="6396785"/>
                  <a:pt x="2380140" y="6391016"/>
                </a:cubicBezTo>
                <a:cubicBezTo>
                  <a:pt x="2383670" y="6385248"/>
                  <a:pt x="2388378" y="6377557"/>
                  <a:pt x="2393591" y="6372569"/>
                </a:cubicBezTo>
                <a:cubicBezTo>
                  <a:pt x="2392078" y="6364454"/>
                  <a:pt x="2394936" y="6363313"/>
                  <a:pt x="2401323" y="6356404"/>
                </a:cubicBezTo>
                <a:cubicBezTo>
                  <a:pt x="2407542" y="6356827"/>
                  <a:pt x="2402331" y="6361814"/>
                  <a:pt x="2404516" y="6365300"/>
                </a:cubicBezTo>
                <a:cubicBezTo>
                  <a:pt x="2411408" y="6361097"/>
                  <a:pt x="2417292" y="6351481"/>
                  <a:pt x="2420319" y="6343007"/>
                </a:cubicBezTo>
                <a:cubicBezTo>
                  <a:pt x="2422672" y="6339161"/>
                  <a:pt x="2425027" y="6335316"/>
                  <a:pt x="2426203" y="6333393"/>
                </a:cubicBezTo>
                <a:cubicBezTo>
                  <a:pt x="2426203" y="6333393"/>
                  <a:pt x="2426203" y="6333393"/>
                  <a:pt x="2424522" y="6332611"/>
                </a:cubicBezTo>
                <a:cubicBezTo>
                  <a:pt x="2429903" y="6320292"/>
                  <a:pt x="2428562" y="6304845"/>
                  <a:pt x="2443687" y="6311882"/>
                </a:cubicBezTo>
                <a:cubicBezTo>
                  <a:pt x="2444864" y="6309960"/>
                  <a:pt x="2447721" y="6308818"/>
                  <a:pt x="2449403" y="6309600"/>
                </a:cubicBezTo>
                <a:cubicBezTo>
                  <a:pt x="2450580" y="6307677"/>
                  <a:pt x="2451757" y="6305755"/>
                  <a:pt x="2451757" y="6305755"/>
                </a:cubicBezTo>
                <a:cubicBezTo>
                  <a:pt x="2455287" y="6299986"/>
                  <a:pt x="2457640" y="6296141"/>
                  <a:pt x="2461171" y="6290372"/>
                </a:cubicBezTo>
                <a:cubicBezTo>
                  <a:pt x="2458314" y="6291512"/>
                  <a:pt x="2458314" y="6291512"/>
                  <a:pt x="2456633" y="6290730"/>
                </a:cubicBezTo>
                <a:cubicBezTo>
                  <a:pt x="2456633" y="6290730"/>
                  <a:pt x="2456633" y="6290730"/>
                  <a:pt x="2456129" y="6288026"/>
                </a:cubicBezTo>
                <a:cubicBezTo>
                  <a:pt x="2457811" y="6288808"/>
                  <a:pt x="2458987" y="6286884"/>
                  <a:pt x="2462349" y="6288448"/>
                </a:cubicBezTo>
                <a:cubicBezTo>
                  <a:pt x="2460668" y="6287666"/>
                  <a:pt x="2461845" y="6285743"/>
                  <a:pt x="2461845" y="6285743"/>
                </a:cubicBezTo>
                <a:cubicBezTo>
                  <a:pt x="2459830" y="6274925"/>
                  <a:pt x="2471933" y="6265731"/>
                  <a:pt x="2470422" y="6257617"/>
                </a:cubicBezTo>
                <a:cubicBezTo>
                  <a:pt x="2479498" y="6256900"/>
                  <a:pt x="2487062" y="6248067"/>
                  <a:pt x="2491940" y="6233044"/>
                </a:cubicBezTo>
                <a:cubicBezTo>
                  <a:pt x="2494798" y="6231902"/>
                  <a:pt x="2498158" y="6233466"/>
                  <a:pt x="2501519" y="6235030"/>
                </a:cubicBezTo>
                <a:cubicBezTo>
                  <a:pt x="2501519" y="6235030"/>
                  <a:pt x="2501519" y="6235030"/>
                  <a:pt x="2503200" y="6235812"/>
                </a:cubicBezTo>
                <a:cubicBezTo>
                  <a:pt x="2510596" y="6234312"/>
                  <a:pt x="2512446" y="6227761"/>
                  <a:pt x="2513623" y="6225839"/>
                </a:cubicBezTo>
                <a:cubicBezTo>
                  <a:pt x="2513623" y="6225839"/>
                  <a:pt x="2513119" y="6223134"/>
                  <a:pt x="2513119" y="6223134"/>
                </a:cubicBezTo>
                <a:cubicBezTo>
                  <a:pt x="2513119" y="6223134"/>
                  <a:pt x="2511438" y="6222351"/>
                  <a:pt x="2509757" y="6221569"/>
                </a:cubicBezTo>
                <a:cubicBezTo>
                  <a:pt x="2509757" y="6221569"/>
                  <a:pt x="2508078" y="6220788"/>
                  <a:pt x="2508078" y="6220788"/>
                </a:cubicBezTo>
                <a:cubicBezTo>
                  <a:pt x="2506397" y="6220006"/>
                  <a:pt x="2506397" y="6220006"/>
                  <a:pt x="2507574" y="6218083"/>
                </a:cubicBezTo>
                <a:cubicBezTo>
                  <a:pt x="2507574" y="6218083"/>
                  <a:pt x="2509254" y="6218864"/>
                  <a:pt x="2509254" y="6218864"/>
                </a:cubicBezTo>
                <a:cubicBezTo>
                  <a:pt x="2509254" y="6218864"/>
                  <a:pt x="2510933" y="6219646"/>
                  <a:pt x="2510933" y="6219646"/>
                </a:cubicBezTo>
                <a:cubicBezTo>
                  <a:pt x="2512616" y="6220429"/>
                  <a:pt x="2514296" y="6221211"/>
                  <a:pt x="2514296" y="6221211"/>
                </a:cubicBezTo>
                <a:cubicBezTo>
                  <a:pt x="2525222" y="6213942"/>
                  <a:pt x="2532283" y="6202404"/>
                  <a:pt x="2537664" y="6190086"/>
                </a:cubicBezTo>
                <a:cubicBezTo>
                  <a:pt x="2541194" y="6184317"/>
                  <a:pt x="2544726" y="6178548"/>
                  <a:pt x="2548256" y="6172780"/>
                </a:cubicBezTo>
                <a:cubicBezTo>
                  <a:pt x="2552629" y="6155051"/>
                  <a:pt x="2574985" y="6143217"/>
                  <a:pt x="2565241" y="6123860"/>
                </a:cubicBezTo>
                <a:cubicBezTo>
                  <a:pt x="2570786" y="6128911"/>
                  <a:pt x="2578521" y="6112745"/>
                  <a:pt x="2588604" y="6117437"/>
                </a:cubicBezTo>
                <a:cubicBezTo>
                  <a:pt x="2583059" y="6112386"/>
                  <a:pt x="2595665" y="6105901"/>
                  <a:pt x="2604741" y="6105183"/>
                </a:cubicBezTo>
                <a:cubicBezTo>
                  <a:pt x="2604741" y="6105183"/>
                  <a:pt x="2607599" y="6104041"/>
                  <a:pt x="2607095" y="6101337"/>
                </a:cubicBezTo>
                <a:cubicBezTo>
                  <a:pt x="2608272" y="6099413"/>
                  <a:pt x="2608272" y="6099413"/>
                  <a:pt x="2611130" y="6098273"/>
                </a:cubicBezTo>
                <a:close/>
                <a:moveTo>
                  <a:pt x="1534169" y="6098202"/>
                </a:moveTo>
                <a:cubicBezTo>
                  <a:pt x="1543560" y="6100065"/>
                  <a:pt x="1525223" y="6099051"/>
                  <a:pt x="1533867" y="6105580"/>
                </a:cubicBezTo>
                <a:cubicBezTo>
                  <a:pt x="1531033" y="6106767"/>
                  <a:pt x="1531781" y="6102103"/>
                  <a:pt x="1525670" y="6101764"/>
                </a:cubicBezTo>
                <a:cubicBezTo>
                  <a:pt x="1529695" y="6098626"/>
                  <a:pt x="1532975" y="6100152"/>
                  <a:pt x="1534169" y="6098202"/>
                </a:cubicBezTo>
                <a:close/>
                <a:moveTo>
                  <a:pt x="1498856" y="6091795"/>
                </a:moveTo>
                <a:cubicBezTo>
                  <a:pt x="1502300" y="6093398"/>
                  <a:pt x="1504021" y="6094198"/>
                  <a:pt x="1507463" y="6095799"/>
                </a:cubicBezTo>
                <a:cubicBezTo>
                  <a:pt x="1504676" y="6096740"/>
                  <a:pt x="1499512" y="6094337"/>
                  <a:pt x="1500168" y="6096881"/>
                </a:cubicBezTo>
                <a:cubicBezTo>
                  <a:pt x="1496724" y="6095278"/>
                  <a:pt x="1497791" y="6093537"/>
                  <a:pt x="1498856" y="6091795"/>
                </a:cubicBezTo>
                <a:close/>
                <a:moveTo>
                  <a:pt x="1569592" y="6089801"/>
                </a:moveTo>
                <a:cubicBezTo>
                  <a:pt x="1569592" y="6089801"/>
                  <a:pt x="1569592" y="6089801"/>
                  <a:pt x="1571282" y="6090588"/>
                </a:cubicBezTo>
                <a:cubicBezTo>
                  <a:pt x="1572972" y="6091375"/>
                  <a:pt x="1572972" y="6091375"/>
                  <a:pt x="1572972" y="6091375"/>
                </a:cubicBezTo>
                <a:cubicBezTo>
                  <a:pt x="1574664" y="6092162"/>
                  <a:pt x="1571694" y="6093465"/>
                  <a:pt x="1571694" y="6093465"/>
                </a:cubicBezTo>
                <a:cubicBezTo>
                  <a:pt x="1571694" y="6093465"/>
                  <a:pt x="1571694" y="6093465"/>
                  <a:pt x="1570003" y="6092679"/>
                </a:cubicBezTo>
                <a:cubicBezTo>
                  <a:pt x="1571694" y="6093465"/>
                  <a:pt x="1572106" y="6096341"/>
                  <a:pt x="1572106" y="6096341"/>
                </a:cubicBezTo>
                <a:cubicBezTo>
                  <a:pt x="1573796" y="6097128"/>
                  <a:pt x="1573796" y="6097128"/>
                  <a:pt x="1573796" y="6097128"/>
                </a:cubicBezTo>
                <a:cubicBezTo>
                  <a:pt x="1572517" y="6099218"/>
                  <a:pt x="1570827" y="6098432"/>
                  <a:pt x="1570827" y="6098432"/>
                </a:cubicBezTo>
                <a:cubicBezTo>
                  <a:pt x="1569135" y="6097645"/>
                  <a:pt x="1567033" y="6093981"/>
                  <a:pt x="1567033" y="6093981"/>
                </a:cubicBezTo>
                <a:cubicBezTo>
                  <a:pt x="1567033" y="6093981"/>
                  <a:pt x="1568311" y="6091891"/>
                  <a:pt x="1568311" y="6091891"/>
                </a:cubicBezTo>
                <a:cubicBezTo>
                  <a:pt x="1568311" y="6091891"/>
                  <a:pt x="1568311" y="6091891"/>
                  <a:pt x="1569592" y="6089801"/>
                </a:cubicBezTo>
                <a:close/>
                <a:moveTo>
                  <a:pt x="2620829" y="6085781"/>
                </a:moveTo>
                <a:cubicBezTo>
                  <a:pt x="2622468" y="6086543"/>
                  <a:pt x="2621903" y="6089189"/>
                  <a:pt x="2620589" y="6090904"/>
                </a:cubicBezTo>
                <a:cubicBezTo>
                  <a:pt x="2619276" y="6092621"/>
                  <a:pt x="2617215" y="6093408"/>
                  <a:pt x="2615865" y="6090452"/>
                </a:cubicBezTo>
                <a:cubicBezTo>
                  <a:pt x="2614754" y="6092262"/>
                  <a:pt x="2620829" y="6085781"/>
                  <a:pt x="2620829" y="6085781"/>
                </a:cubicBezTo>
                <a:close/>
                <a:moveTo>
                  <a:pt x="1510155" y="6084521"/>
                </a:moveTo>
                <a:cubicBezTo>
                  <a:pt x="1511795" y="6085284"/>
                  <a:pt x="1513433" y="6086047"/>
                  <a:pt x="1515073" y="6086809"/>
                </a:cubicBezTo>
                <a:cubicBezTo>
                  <a:pt x="1513901" y="6088726"/>
                  <a:pt x="1515541" y="6089489"/>
                  <a:pt x="1516008" y="6092168"/>
                </a:cubicBezTo>
                <a:cubicBezTo>
                  <a:pt x="1514368" y="6091405"/>
                  <a:pt x="1511556" y="6092557"/>
                  <a:pt x="1508744" y="6093710"/>
                </a:cubicBezTo>
                <a:cubicBezTo>
                  <a:pt x="1504997" y="6089505"/>
                  <a:pt x="1509917" y="6091795"/>
                  <a:pt x="1511556" y="6092557"/>
                </a:cubicBezTo>
                <a:cubicBezTo>
                  <a:pt x="1513901" y="6088726"/>
                  <a:pt x="1507809" y="6088354"/>
                  <a:pt x="1506170" y="6087590"/>
                </a:cubicBezTo>
                <a:cubicBezTo>
                  <a:pt x="1507342" y="6085674"/>
                  <a:pt x="1508982" y="6086438"/>
                  <a:pt x="1510155" y="6084521"/>
                </a:cubicBezTo>
                <a:close/>
                <a:moveTo>
                  <a:pt x="1556065" y="6083507"/>
                </a:moveTo>
                <a:cubicBezTo>
                  <a:pt x="1556065" y="6083507"/>
                  <a:pt x="1557705" y="6084270"/>
                  <a:pt x="1557705" y="6084270"/>
                </a:cubicBezTo>
                <a:cubicBezTo>
                  <a:pt x="1559345" y="6085033"/>
                  <a:pt x="1559704" y="6087886"/>
                  <a:pt x="1558426" y="6089976"/>
                </a:cubicBezTo>
                <a:cubicBezTo>
                  <a:pt x="1558426" y="6089976"/>
                  <a:pt x="1557147" y="6092067"/>
                  <a:pt x="1557147" y="6092067"/>
                </a:cubicBezTo>
                <a:cubicBezTo>
                  <a:pt x="1555507" y="6091303"/>
                  <a:pt x="1555507" y="6091303"/>
                  <a:pt x="1555146" y="6088450"/>
                </a:cubicBezTo>
                <a:cubicBezTo>
                  <a:pt x="1556424" y="6086360"/>
                  <a:pt x="1556424" y="6086360"/>
                  <a:pt x="1554785" y="6085597"/>
                </a:cubicBezTo>
                <a:cubicBezTo>
                  <a:pt x="1554785" y="6085597"/>
                  <a:pt x="1554785" y="6085597"/>
                  <a:pt x="1556065" y="6083507"/>
                </a:cubicBezTo>
                <a:close/>
                <a:moveTo>
                  <a:pt x="1534467" y="6083303"/>
                </a:moveTo>
                <a:cubicBezTo>
                  <a:pt x="1536157" y="6084090"/>
                  <a:pt x="1536646" y="6086840"/>
                  <a:pt x="1535445" y="6088804"/>
                </a:cubicBezTo>
                <a:cubicBezTo>
                  <a:pt x="1535445" y="6088804"/>
                  <a:pt x="1535445" y="6088804"/>
                  <a:pt x="1533754" y="6088017"/>
                </a:cubicBezTo>
                <a:cubicBezTo>
                  <a:pt x="1534365" y="6091454"/>
                  <a:pt x="1533572" y="6094081"/>
                  <a:pt x="1532054" y="6095897"/>
                </a:cubicBezTo>
                <a:cubicBezTo>
                  <a:pt x="1529776" y="6098620"/>
                  <a:pt x="1525865" y="6099520"/>
                  <a:pt x="1522612" y="6098597"/>
                </a:cubicBezTo>
                <a:cubicBezTo>
                  <a:pt x="1519358" y="6097673"/>
                  <a:pt x="1516760" y="6094929"/>
                  <a:pt x="1517112" y="6090362"/>
                </a:cubicBezTo>
                <a:cubicBezTo>
                  <a:pt x="1524587" y="6088796"/>
                  <a:pt x="1521206" y="6087223"/>
                  <a:pt x="1525789" y="6086832"/>
                </a:cubicBezTo>
                <a:cubicBezTo>
                  <a:pt x="1525789" y="6086832"/>
                  <a:pt x="1525789" y="6086832"/>
                  <a:pt x="1526990" y="6084869"/>
                </a:cubicBezTo>
                <a:cubicBezTo>
                  <a:pt x="1526990" y="6084869"/>
                  <a:pt x="1528192" y="6082906"/>
                  <a:pt x="1529883" y="6083693"/>
                </a:cubicBezTo>
                <a:cubicBezTo>
                  <a:pt x="1531085" y="6081730"/>
                  <a:pt x="1532776" y="6082517"/>
                  <a:pt x="1534467" y="6083303"/>
                </a:cubicBezTo>
                <a:close/>
                <a:moveTo>
                  <a:pt x="1701408" y="6082368"/>
                </a:moveTo>
                <a:cubicBezTo>
                  <a:pt x="1702246" y="6082757"/>
                  <a:pt x="1703083" y="6083147"/>
                  <a:pt x="1703356" y="6083578"/>
                </a:cubicBezTo>
                <a:lnTo>
                  <a:pt x="1702823" y="6084123"/>
                </a:lnTo>
                <a:close/>
                <a:moveTo>
                  <a:pt x="1681324" y="6073022"/>
                </a:moveTo>
                <a:cubicBezTo>
                  <a:pt x="1684159" y="6071904"/>
                  <a:pt x="1686346" y="6075358"/>
                  <a:pt x="1694201" y="6076577"/>
                </a:cubicBezTo>
                <a:cubicBezTo>
                  <a:pt x="1691880" y="6080370"/>
                  <a:pt x="1695227" y="6081928"/>
                  <a:pt x="1694067" y="6083825"/>
                </a:cubicBezTo>
                <a:cubicBezTo>
                  <a:pt x="1698574" y="6083486"/>
                  <a:pt x="1697549" y="6078135"/>
                  <a:pt x="1701923" y="6085044"/>
                </a:cubicBezTo>
                <a:lnTo>
                  <a:pt x="1702823" y="6084123"/>
                </a:lnTo>
                <a:lnTo>
                  <a:pt x="1704160" y="6085779"/>
                </a:lnTo>
                <a:cubicBezTo>
                  <a:pt x="1702982" y="6088581"/>
                  <a:pt x="1700113" y="6091511"/>
                  <a:pt x="1696766" y="6089955"/>
                </a:cubicBezTo>
                <a:cubicBezTo>
                  <a:pt x="1695606" y="6091850"/>
                  <a:pt x="1694445" y="6093746"/>
                  <a:pt x="1694445" y="6093746"/>
                </a:cubicBezTo>
                <a:cubicBezTo>
                  <a:pt x="1698305" y="6097980"/>
                  <a:pt x="1687480" y="6105125"/>
                  <a:pt x="1695336" y="6106343"/>
                </a:cubicBezTo>
                <a:cubicBezTo>
                  <a:pt x="1690181" y="6111254"/>
                  <a:pt x="1686968" y="6102449"/>
                  <a:pt x="1680652" y="6109257"/>
                </a:cubicBezTo>
                <a:cubicBezTo>
                  <a:pt x="1680138" y="6106582"/>
                  <a:pt x="1678466" y="6105802"/>
                  <a:pt x="1675630" y="6106920"/>
                </a:cubicBezTo>
                <a:cubicBezTo>
                  <a:pt x="1673443" y="6103467"/>
                  <a:pt x="1678598" y="6098556"/>
                  <a:pt x="1677573" y="6093206"/>
                </a:cubicBezTo>
                <a:cubicBezTo>
                  <a:pt x="1683620" y="6100892"/>
                  <a:pt x="1679246" y="6093984"/>
                  <a:pt x="1684915" y="6091750"/>
                </a:cubicBezTo>
                <a:cubicBezTo>
                  <a:pt x="1686076" y="6089852"/>
                  <a:pt x="1684403" y="6089074"/>
                  <a:pt x="1685563" y="6087178"/>
                </a:cubicBezTo>
                <a:cubicBezTo>
                  <a:pt x="1685563" y="6087178"/>
                  <a:pt x="1683891" y="6086398"/>
                  <a:pt x="1683891" y="6086398"/>
                </a:cubicBezTo>
                <a:cubicBezTo>
                  <a:pt x="1682729" y="6088295"/>
                  <a:pt x="1679894" y="6089412"/>
                  <a:pt x="1680407" y="6092087"/>
                </a:cubicBezTo>
                <a:cubicBezTo>
                  <a:pt x="1680407" y="6092087"/>
                  <a:pt x="1678735" y="6091309"/>
                  <a:pt x="1678735" y="6091309"/>
                </a:cubicBezTo>
                <a:cubicBezTo>
                  <a:pt x="1677060" y="6090529"/>
                  <a:pt x="1677060" y="6090529"/>
                  <a:pt x="1677060" y="6090529"/>
                </a:cubicBezTo>
                <a:cubicBezTo>
                  <a:pt x="1678220" y="6088635"/>
                  <a:pt x="1678220" y="6088635"/>
                  <a:pt x="1678220" y="6088635"/>
                </a:cubicBezTo>
                <a:cubicBezTo>
                  <a:pt x="1679382" y="6086738"/>
                  <a:pt x="1680541" y="6084841"/>
                  <a:pt x="1683377" y="6083724"/>
                </a:cubicBezTo>
                <a:cubicBezTo>
                  <a:pt x="1683377" y="6083724"/>
                  <a:pt x="1683377" y="6083724"/>
                  <a:pt x="1681702" y="6082945"/>
                </a:cubicBezTo>
                <a:cubicBezTo>
                  <a:pt x="1677195" y="6083283"/>
                  <a:pt x="1676680" y="6080608"/>
                  <a:pt x="1677842" y="6078711"/>
                </a:cubicBezTo>
                <a:cubicBezTo>
                  <a:pt x="1679003" y="6076815"/>
                  <a:pt x="1677329" y="6076036"/>
                  <a:pt x="1677329" y="6076036"/>
                </a:cubicBezTo>
                <a:cubicBezTo>
                  <a:pt x="1677329" y="6076036"/>
                  <a:pt x="1675655" y="6075258"/>
                  <a:pt x="1675655" y="6075258"/>
                </a:cubicBezTo>
                <a:cubicBezTo>
                  <a:pt x="1676815" y="6073361"/>
                  <a:pt x="1678490" y="6074140"/>
                  <a:pt x="1678490" y="6074140"/>
                </a:cubicBezTo>
                <a:cubicBezTo>
                  <a:pt x="1680164" y="6074918"/>
                  <a:pt x="1681837" y="6075697"/>
                  <a:pt x="1682350" y="6078373"/>
                </a:cubicBezTo>
                <a:cubicBezTo>
                  <a:pt x="1682350" y="6078373"/>
                  <a:pt x="1682350" y="6078373"/>
                  <a:pt x="1681837" y="6075697"/>
                </a:cubicBezTo>
                <a:cubicBezTo>
                  <a:pt x="1684671" y="6074580"/>
                  <a:pt x="1682998" y="6073802"/>
                  <a:pt x="1681324" y="6073022"/>
                </a:cubicBezTo>
                <a:close/>
                <a:moveTo>
                  <a:pt x="2613632" y="6072586"/>
                </a:moveTo>
                <a:cubicBezTo>
                  <a:pt x="2615272" y="6073348"/>
                  <a:pt x="2614135" y="6075206"/>
                  <a:pt x="2614135" y="6075206"/>
                </a:cubicBezTo>
                <a:cubicBezTo>
                  <a:pt x="2614135" y="6075206"/>
                  <a:pt x="2614135" y="6075206"/>
                  <a:pt x="2609586" y="6082638"/>
                </a:cubicBezTo>
                <a:cubicBezTo>
                  <a:pt x="2609586" y="6082638"/>
                  <a:pt x="2608450" y="6084495"/>
                  <a:pt x="2606811" y="6083732"/>
                </a:cubicBezTo>
                <a:cubicBezTo>
                  <a:pt x="2605171" y="6082970"/>
                  <a:pt x="2604668" y="6080349"/>
                  <a:pt x="2604668" y="6080349"/>
                </a:cubicBezTo>
                <a:cubicBezTo>
                  <a:pt x="2604668" y="6080349"/>
                  <a:pt x="2604668" y="6080349"/>
                  <a:pt x="2609216" y="6072919"/>
                </a:cubicBezTo>
                <a:cubicBezTo>
                  <a:pt x="2609216" y="6072919"/>
                  <a:pt x="2611993" y="6071823"/>
                  <a:pt x="2613632" y="6072586"/>
                </a:cubicBezTo>
                <a:close/>
                <a:moveTo>
                  <a:pt x="1648355" y="6067377"/>
                </a:moveTo>
                <a:cubicBezTo>
                  <a:pt x="1649994" y="6068140"/>
                  <a:pt x="1651634" y="6068904"/>
                  <a:pt x="1650461" y="6070819"/>
                </a:cubicBezTo>
                <a:cubicBezTo>
                  <a:pt x="1650461" y="6070819"/>
                  <a:pt x="1650461" y="6070819"/>
                  <a:pt x="1649287" y="6072734"/>
                </a:cubicBezTo>
                <a:cubicBezTo>
                  <a:pt x="1652567" y="6074260"/>
                  <a:pt x="1653034" y="6076938"/>
                  <a:pt x="1653500" y="6079617"/>
                </a:cubicBezTo>
                <a:cubicBezTo>
                  <a:pt x="1653500" y="6079617"/>
                  <a:pt x="1653500" y="6079617"/>
                  <a:pt x="1655141" y="6080381"/>
                </a:cubicBezTo>
                <a:cubicBezTo>
                  <a:pt x="1656313" y="6078465"/>
                  <a:pt x="1657954" y="6079229"/>
                  <a:pt x="1659593" y="6079991"/>
                </a:cubicBezTo>
                <a:cubicBezTo>
                  <a:pt x="1660060" y="6082669"/>
                  <a:pt x="1660060" y="6082669"/>
                  <a:pt x="1657248" y="6083822"/>
                </a:cubicBezTo>
                <a:cubicBezTo>
                  <a:pt x="1657248" y="6083822"/>
                  <a:pt x="1654435" y="6084975"/>
                  <a:pt x="1652796" y="6084213"/>
                </a:cubicBezTo>
                <a:cubicBezTo>
                  <a:pt x="1649984" y="6085365"/>
                  <a:pt x="1648811" y="6087280"/>
                  <a:pt x="1647639" y="6089197"/>
                </a:cubicBezTo>
                <a:cubicBezTo>
                  <a:pt x="1646466" y="6091114"/>
                  <a:pt x="1646466" y="6091114"/>
                  <a:pt x="1645293" y="6093028"/>
                </a:cubicBezTo>
                <a:cubicBezTo>
                  <a:pt x="1645293" y="6093028"/>
                  <a:pt x="1642481" y="6094182"/>
                  <a:pt x="1640842" y="6093418"/>
                </a:cubicBezTo>
                <a:cubicBezTo>
                  <a:pt x="1639203" y="6092656"/>
                  <a:pt x="1640375" y="6090740"/>
                  <a:pt x="1640375" y="6090740"/>
                </a:cubicBezTo>
                <a:cubicBezTo>
                  <a:pt x="1641547" y="6088824"/>
                  <a:pt x="1641547" y="6088824"/>
                  <a:pt x="1641547" y="6088824"/>
                </a:cubicBezTo>
                <a:cubicBezTo>
                  <a:pt x="1641547" y="6088824"/>
                  <a:pt x="1641547" y="6088824"/>
                  <a:pt x="1642721" y="6086908"/>
                </a:cubicBezTo>
                <a:cubicBezTo>
                  <a:pt x="1643892" y="6084992"/>
                  <a:pt x="1645066" y="6083077"/>
                  <a:pt x="1647876" y="6081923"/>
                </a:cubicBezTo>
                <a:cubicBezTo>
                  <a:pt x="1645771" y="6078481"/>
                  <a:pt x="1645303" y="6075803"/>
                  <a:pt x="1643663" y="6075041"/>
                </a:cubicBezTo>
                <a:cubicBezTo>
                  <a:pt x="1643663" y="6075041"/>
                  <a:pt x="1643663" y="6075041"/>
                  <a:pt x="1643197" y="6072361"/>
                </a:cubicBezTo>
                <a:cubicBezTo>
                  <a:pt x="1642730" y="6069683"/>
                  <a:pt x="1642730" y="6069683"/>
                  <a:pt x="1643902" y="6067767"/>
                </a:cubicBezTo>
                <a:cubicBezTo>
                  <a:pt x="1645074" y="6065852"/>
                  <a:pt x="1646714" y="6066614"/>
                  <a:pt x="1648355" y="6067377"/>
                </a:cubicBezTo>
                <a:close/>
                <a:moveTo>
                  <a:pt x="1209557" y="6058767"/>
                </a:moveTo>
                <a:cubicBezTo>
                  <a:pt x="1204273" y="6082798"/>
                  <a:pt x="1223516" y="6071136"/>
                  <a:pt x="1237185" y="6067585"/>
                </a:cubicBezTo>
                <a:cubicBezTo>
                  <a:pt x="1237436" y="6068852"/>
                  <a:pt x="1235890" y="6071920"/>
                  <a:pt x="1233585" y="6075685"/>
                </a:cubicBezTo>
                <a:cubicBezTo>
                  <a:pt x="1231278" y="6079449"/>
                  <a:pt x="1228212" y="6083911"/>
                  <a:pt x="1225425" y="6087967"/>
                </a:cubicBezTo>
                <a:cubicBezTo>
                  <a:pt x="1217116" y="6096790"/>
                  <a:pt x="1209022" y="6092229"/>
                  <a:pt x="1200714" y="6101051"/>
                </a:cubicBezTo>
                <a:cubicBezTo>
                  <a:pt x="1200210" y="6098516"/>
                  <a:pt x="1200821" y="6094359"/>
                  <a:pt x="1201432" y="6090201"/>
                </a:cubicBezTo>
                <a:cubicBezTo>
                  <a:pt x="1197080" y="6089999"/>
                  <a:pt x="1192116" y="6093954"/>
                  <a:pt x="1186038" y="6099532"/>
                </a:cubicBezTo>
                <a:cubicBezTo>
                  <a:pt x="1186145" y="6092841"/>
                  <a:pt x="1178952" y="6100040"/>
                  <a:pt x="1174599" y="6099838"/>
                </a:cubicBezTo>
                <a:cubicBezTo>
                  <a:pt x="1182403" y="6088480"/>
                  <a:pt x="1188588" y="6076210"/>
                  <a:pt x="1194774" y="6063941"/>
                </a:cubicBezTo>
                <a:cubicBezTo>
                  <a:pt x="1201356" y="6060899"/>
                  <a:pt x="1204595" y="6062724"/>
                  <a:pt x="1209557" y="6058767"/>
                </a:cubicBezTo>
                <a:close/>
                <a:moveTo>
                  <a:pt x="1706068" y="6057536"/>
                </a:moveTo>
                <a:cubicBezTo>
                  <a:pt x="1709380" y="6059076"/>
                  <a:pt x="1707035" y="6062908"/>
                  <a:pt x="1707035" y="6062908"/>
                </a:cubicBezTo>
                <a:cubicBezTo>
                  <a:pt x="1708689" y="6063677"/>
                  <a:pt x="1711034" y="6059846"/>
                  <a:pt x="1716000" y="6062158"/>
                </a:cubicBezTo>
                <a:cubicBezTo>
                  <a:pt x="1716069" y="6064651"/>
                  <a:pt x="1715457" y="6066518"/>
                  <a:pt x="1714411" y="6067956"/>
                </a:cubicBezTo>
                <a:cubicBezTo>
                  <a:pt x="1711275" y="6072266"/>
                  <a:pt x="1704240" y="6072685"/>
                  <a:pt x="1699999" y="6074402"/>
                </a:cubicBezTo>
                <a:cubicBezTo>
                  <a:pt x="1691238" y="6067864"/>
                  <a:pt x="1704689" y="6066739"/>
                  <a:pt x="1706068" y="6057536"/>
                </a:cubicBezTo>
                <a:close/>
                <a:moveTo>
                  <a:pt x="1524081" y="6051441"/>
                </a:moveTo>
                <a:cubicBezTo>
                  <a:pt x="1525276" y="6049489"/>
                  <a:pt x="1528556" y="6051015"/>
                  <a:pt x="1530194" y="6051779"/>
                </a:cubicBezTo>
                <a:cubicBezTo>
                  <a:pt x="1531834" y="6052542"/>
                  <a:pt x="1532280" y="6055255"/>
                  <a:pt x="1531085" y="6057206"/>
                </a:cubicBezTo>
                <a:cubicBezTo>
                  <a:pt x="1531085" y="6057206"/>
                  <a:pt x="1528253" y="6058394"/>
                  <a:pt x="1527057" y="6060344"/>
                </a:cubicBezTo>
                <a:cubicBezTo>
                  <a:pt x="1524225" y="6061531"/>
                  <a:pt x="1522585" y="6060769"/>
                  <a:pt x="1520946" y="6060005"/>
                </a:cubicBezTo>
                <a:cubicBezTo>
                  <a:pt x="1519307" y="6059243"/>
                  <a:pt x="1518860" y="6056529"/>
                  <a:pt x="1518860" y="6056529"/>
                </a:cubicBezTo>
                <a:cubicBezTo>
                  <a:pt x="1518860" y="6056529"/>
                  <a:pt x="1520054" y="6054578"/>
                  <a:pt x="1520054" y="6054578"/>
                </a:cubicBezTo>
                <a:cubicBezTo>
                  <a:pt x="1521695" y="6055342"/>
                  <a:pt x="1522888" y="6053392"/>
                  <a:pt x="1524081" y="6051441"/>
                </a:cubicBezTo>
                <a:close/>
                <a:moveTo>
                  <a:pt x="1164958" y="6044616"/>
                </a:moveTo>
                <a:cubicBezTo>
                  <a:pt x="1167845" y="6043965"/>
                  <a:pt x="1165589" y="6047248"/>
                  <a:pt x="1167347" y="6048239"/>
                </a:cubicBezTo>
                <a:cubicBezTo>
                  <a:pt x="1165655" y="6050702"/>
                  <a:pt x="1163490" y="6051191"/>
                  <a:pt x="1162531" y="6050366"/>
                </a:cubicBezTo>
                <a:cubicBezTo>
                  <a:pt x="1161574" y="6049541"/>
                  <a:pt x="1161822" y="6047403"/>
                  <a:pt x="1164958" y="6044616"/>
                </a:cubicBezTo>
                <a:close/>
                <a:moveTo>
                  <a:pt x="1152162" y="6037205"/>
                </a:moveTo>
                <a:cubicBezTo>
                  <a:pt x="1151043" y="6038834"/>
                  <a:pt x="1151682" y="6041455"/>
                  <a:pt x="1149442" y="6044712"/>
                </a:cubicBezTo>
                <a:cubicBezTo>
                  <a:pt x="1145925" y="6042730"/>
                  <a:pt x="1144806" y="6044358"/>
                  <a:pt x="1142568" y="6047616"/>
                </a:cubicBezTo>
                <a:cubicBezTo>
                  <a:pt x="1141929" y="6044997"/>
                  <a:pt x="1150883" y="6031964"/>
                  <a:pt x="1152162" y="6037205"/>
                </a:cubicBezTo>
                <a:close/>
                <a:moveTo>
                  <a:pt x="1184613" y="6033148"/>
                </a:moveTo>
                <a:cubicBezTo>
                  <a:pt x="1186391" y="6034978"/>
                  <a:pt x="1187410" y="6038313"/>
                  <a:pt x="1187360" y="6041597"/>
                </a:cubicBezTo>
                <a:cubicBezTo>
                  <a:pt x="1184080" y="6046371"/>
                  <a:pt x="1184080" y="6046371"/>
                  <a:pt x="1178610" y="6054332"/>
                </a:cubicBezTo>
                <a:cubicBezTo>
                  <a:pt x="1172743" y="6053233"/>
                  <a:pt x="1174433" y="6047561"/>
                  <a:pt x="1171252" y="6045768"/>
                </a:cubicBezTo>
                <a:cubicBezTo>
                  <a:pt x="1175627" y="6039400"/>
                  <a:pt x="1174037" y="6038504"/>
                  <a:pt x="1177316" y="6033728"/>
                </a:cubicBezTo>
                <a:cubicBezTo>
                  <a:pt x="1180300" y="6030994"/>
                  <a:pt x="1182836" y="6031318"/>
                  <a:pt x="1184613" y="6033148"/>
                </a:cubicBezTo>
                <a:close/>
                <a:moveTo>
                  <a:pt x="2635083" y="6030655"/>
                </a:moveTo>
                <a:cubicBezTo>
                  <a:pt x="2636722" y="6031417"/>
                  <a:pt x="2638363" y="6032181"/>
                  <a:pt x="2640002" y="6032944"/>
                </a:cubicBezTo>
                <a:cubicBezTo>
                  <a:pt x="2638864" y="6034801"/>
                  <a:pt x="2637729" y="6036659"/>
                  <a:pt x="2636590" y="6038515"/>
                </a:cubicBezTo>
                <a:cubicBezTo>
                  <a:pt x="2634951" y="6037754"/>
                  <a:pt x="2633311" y="6036990"/>
                  <a:pt x="2631671" y="6036228"/>
                </a:cubicBezTo>
                <a:cubicBezTo>
                  <a:pt x="2632810" y="6034370"/>
                  <a:pt x="2633946" y="6032512"/>
                  <a:pt x="2635083" y="6030655"/>
                </a:cubicBezTo>
                <a:close/>
                <a:moveTo>
                  <a:pt x="1556056" y="6019954"/>
                </a:moveTo>
                <a:cubicBezTo>
                  <a:pt x="1557747" y="6020741"/>
                  <a:pt x="1559438" y="6021529"/>
                  <a:pt x="1559438" y="6021529"/>
                </a:cubicBezTo>
                <a:cubicBezTo>
                  <a:pt x="1559955" y="6024231"/>
                  <a:pt x="1559955" y="6024231"/>
                  <a:pt x="1558783" y="6026146"/>
                </a:cubicBezTo>
                <a:cubicBezTo>
                  <a:pt x="1558783" y="6026146"/>
                  <a:pt x="1558783" y="6026146"/>
                  <a:pt x="1557610" y="6028063"/>
                </a:cubicBezTo>
                <a:cubicBezTo>
                  <a:pt x="1557610" y="6028063"/>
                  <a:pt x="1556438" y="6029979"/>
                  <a:pt x="1554748" y="6029192"/>
                </a:cubicBezTo>
                <a:cubicBezTo>
                  <a:pt x="1553058" y="6028405"/>
                  <a:pt x="1552539" y="6025702"/>
                  <a:pt x="1552539" y="6025702"/>
                </a:cubicBezTo>
                <a:cubicBezTo>
                  <a:pt x="1552539" y="6025702"/>
                  <a:pt x="1553711" y="6023786"/>
                  <a:pt x="1553711" y="6023786"/>
                </a:cubicBezTo>
                <a:cubicBezTo>
                  <a:pt x="1553711" y="6023786"/>
                  <a:pt x="1554883" y="6021871"/>
                  <a:pt x="1554883" y="6021871"/>
                </a:cubicBezTo>
                <a:cubicBezTo>
                  <a:pt x="1554883" y="6021871"/>
                  <a:pt x="1553192" y="6021085"/>
                  <a:pt x="1553192" y="6021085"/>
                </a:cubicBezTo>
                <a:cubicBezTo>
                  <a:pt x="1554365" y="6019169"/>
                  <a:pt x="1556056" y="6019954"/>
                  <a:pt x="1556056" y="6019954"/>
                </a:cubicBezTo>
                <a:close/>
                <a:moveTo>
                  <a:pt x="1161764" y="6016131"/>
                </a:moveTo>
                <a:cubicBezTo>
                  <a:pt x="1165281" y="6018113"/>
                  <a:pt x="1161306" y="6020348"/>
                  <a:pt x="1161956" y="6022951"/>
                </a:cubicBezTo>
                <a:cubicBezTo>
                  <a:pt x="1160847" y="6024564"/>
                  <a:pt x="1159089" y="6023573"/>
                  <a:pt x="1157331" y="6022582"/>
                </a:cubicBezTo>
                <a:cubicBezTo>
                  <a:pt x="1158439" y="6020969"/>
                  <a:pt x="1160655" y="6017744"/>
                  <a:pt x="1161764" y="6016131"/>
                </a:cubicBezTo>
                <a:close/>
                <a:moveTo>
                  <a:pt x="2672001" y="6012927"/>
                </a:moveTo>
                <a:cubicBezTo>
                  <a:pt x="2678764" y="6016073"/>
                  <a:pt x="2678366" y="6020274"/>
                  <a:pt x="2675406" y="6024222"/>
                </a:cubicBezTo>
                <a:cubicBezTo>
                  <a:pt x="2672446" y="6028169"/>
                  <a:pt x="2666925" y="6031867"/>
                  <a:pt x="2663445" y="6034006"/>
                </a:cubicBezTo>
                <a:cubicBezTo>
                  <a:pt x="2648924" y="6022237"/>
                  <a:pt x="2662153" y="6018369"/>
                  <a:pt x="2672001" y="6012927"/>
                </a:cubicBezTo>
                <a:close/>
                <a:moveTo>
                  <a:pt x="2653067" y="6003048"/>
                </a:moveTo>
                <a:cubicBezTo>
                  <a:pt x="2654589" y="6002188"/>
                  <a:pt x="2656271" y="6002166"/>
                  <a:pt x="2657962" y="6003597"/>
                </a:cubicBezTo>
                <a:cubicBezTo>
                  <a:pt x="2651460" y="6010865"/>
                  <a:pt x="2654286" y="6009607"/>
                  <a:pt x="2647783" y="6016874"/>
                </a:cubicBezTo>
                <a:cubicBezTo>
                  <a:pt x="2645385" y="6015757"/>
                  <a:pt x="2648504" y="6005629"/>
                  <a:pt x="2653067" y="6003048"/>
                </a:cubicBezTo>
                <a:close/>
                <a:moveTo>
                  <a:pt x="1605979" y="5998432"/>
                </a:moveTo>
                <a:cubicBezTo>
                  <a:pt x="1609827" y="6002705"/>
                  <a:pt x="1613181" y="6004265"/>
                  <a:pt x="1618211" y="6006606"/>
                </a:cubicBezTo>
                <a:cubicBezTo>
                  <a:pt x="1618211" y="6006606"/>
                  <a:pt x="1619888" y="6007386"/>
                  <a:pt x="1618708" y="6009318"/>
                </a:cubicBezTo>
                <a:cubicBezTo>
                  <a:pt x="1617525" y="6011250"/>
                  <a:pt x="1615848" y="6010469"/>
                  <a:pt x="1615848" y="6010469"/>
                </a:cubicBezTo>
                <a:cubicBezTo>
                  <a:pt x="1610816" y="6008128"/>
                  <a:pt x="1607464" y="6006567"/>
                  <a:pt x="1603615" y="6002295"/>
                </a:cubicBezTo>
                <a:cubicBezTo>
                  <a:pt x="1600755" y="6003447"/>
                  <a:pt x="1600755" y="6003447"/>
                  <a:pt x="1599573" y="6005379"/>
                </a:cubicBezTo>
                <a:cubicBezTo>
                  <a:pt x="1599573" y="6005379"/>
                  <a:pt x="1599573" y="6005379"/>
                  <a:pt x="1602433" y="6004227"/>
                </a:cubicBezTo>
                <a:cubicBezTo>
                  <a:pt x="1603916" y="6012363"/>
                  <a:pt x="1592975" y="6019680"/>
                  <a:pt x="1587257" y="6021984"/>
                </a:cubicBezTo>
                <a:cubicBezTo>
                  <a:pt x="1587257" y="6021984"/>
                  <a:pt x="1587257" y="6021984"/>
                  <a:pt x="1585580" y="6021202"/>
                </a:cubicBezTo>
                <a:cubicBezTo>
                  <a:pt x="1584397" y="6023135"/>
                  <a:pt x="1581538" y="6024286"/>
                  <a:pt x="1578680" y="6025437"/>
                </a:cubicBezTo>
                <a:cubicBezTo>
                  <a:pt x="1580357" y="6026217"/>
                  <a:pt x="1579175" y="6028150"/>
                  <a:pt x="1577992" y="6030081"/>
                </a:cubicBezTo>
                <a:cubicBezTo>
                  <a:pt x="1576809" y="6032013"/>
                  <a:pt x="1576809" y="6032013"/>
                  <a:pt x="1575627" y="6033944"/>
                </a:cubicBezTo>
                <a:cubicBezTo>
                  <a:pt x="1580164" y="6033573"/>
                  <a:pt x="1581840" y="6034353"/>
                  <a:pt x="1584699" y="6033202"/>
                </a:cubicBezTo>
                <a:cubicBezTo>
                  <a:pt x="1589236" y="6032830"/>
                  <a:pt x="1593772" y="6032459"/>
                  <a:pt x="1597620" y="6036732"/>
                </a:cubicBezTo>
                <a:cubicBezTo>
                  <a:pt x="1600478" y="6035580"/>
                  <a:pt x="1601661" y="6033649"/>
                  <a:pt x="1602843" y="6031717"/>
                </a:cubicBezTo>
                <a:cubicBezTo>
                  <a:pt x="1602843" y="6031717"/>
                  <a:pt x="1605703" y="6030565"/>
                  <a:pt x="1606884" y="6028633"/>
                </a:cubicBezTo>
                <a:cubicBezTo>
                  <a:pt x="1606884" y="6028633"/>
                  <a:pt x="1605207" y="6027854"/>
                  <a:pt x="1604713" y="6025143"/>
                </a:cubicBezTo>
                <a:cubicBezTo>
                  <a:pt x="1603037" y="6024362"/>
                  <a:pt x="1601854" y="6026293"/>
                  <a:pt x="1600177" y="6025513"/>
                </a:cubicBezTo>
                <a:cubicBezTo>
                  <a:pt x="1598500" y="6024733"/>
                  <a:pt x="1598500" y="6024733"/>
                  <a:pt x="1598005" y="6022021"/>
                </a:cubicBezTo>
                <a:cubicBezTo>
                  <a:pt x="1598005" y="6022021"/>
                  <a:pt x="1599187" y="6020089"/>
                  <a:pt x="1600864" y="6020870"/>
                </a:cubicBezTo>
                <a:cubicBezTo>
                  <a:pt x="1602542" y="6021649"/>
                  <a:pt x="1602542" y="6021649"/>
                  <a:pt x="1603724" y="6019719"/>
                </a:cubicBezTo>
                <a:cubicBezTo>
                  <a:pt x="1603724" y="6019719"/>
                  <a:pt x="1603724" y="6019719"/>
                  <a:pt x="1605400" y="6020498"/>
                </a:cubicBezTo>
                <a:cubicBezTo>
                  <a:pt x="1605400" y="6020498"/>
                  <a:pt x="1605400" y="6020498"/>
                  <a:pt x="1607077" y="6021279"/>
                </a:cubicBezTo>
                <a:cubicBezTo>
                  <a:pt x="1609248" y="6024771"/>
                  <a:pt x="1613097" y="6029044"/>
                  <a:pt x="1611915" y="6030975"/>
                </a:cubicBezTo>
                <a:cubicBezTo>
                  <a:pt x="1611915" y="6030975"/>
                  <a:pt x="1611915" y="6030975"/>
                  <a:pt x="1610733" y="6032906"/>
                </a:cubicBezTo>
                <a:cubicBezTo>
                  <a:pt x="1610733" y="6032906"/>
                  <a:pt x="1607874" y="6034057"/>
                  <a:pt x="1606691" y="6035991"/>
                </a:cubicBezTo>
                <a:cubicBezTo>
                  <a:pt x="1605509" y="6037921"/>
                  <a:pt x="1602650" y="6039073"/>
                  <a:pt x="1599792" y="6040223"/>
                </a:cubicBezTo>
                <a:cubicBezTo>
                  <a:pt x="1599792" y="6040223"/>
                  <a:pt x="1599792" y="6040223"/>
                  <a:pt x="1598609" y="6042156"/>
                </a:cubicBezTo>
                <a:cubicBezTo>
                  <a:pt x="1598609" y="6042156"/>
                  <a:pt x="1598609" y="6042156"/>
                  <a:pt x="1595255" y="6040595"/>
                </a:cubicBezTo>
                <a:cubicBezTo>
                  <a:pt x="1593083" y="6037103"/>
                  <a:pt x="1590225" y="6038256"/>
                  <a:pt x="1585690" y="6038625"/>
                </a:cubicBezTo>
                <a:cubicBezTo>
                  <a:pt x="1581153" y="6038996"/>
                  <a:pt x="1576616" y="6039368"/>
                  <a:pt x="1573264" y="6037808"/>
                </a:cubicBezTo>
                <a:cubicBezTo>
                  <a:pt x="1573264" y="6037808"/>
                  <a:pt x="1573264" y="6037808"/>
                  <a:pt x="1571586" y="6037027"/>
                </a:cubicBezTo>
                <a:cubicBezTo>
                  <a:pt x="1569414" y="6033535"/>
                  <a:pt x="1571778" y="6029671"/>
                  <a:pt x="1572962" y="6027740"/>
                </a:cubicBezTo>
                <a:cubicBezTo>
                  <a:pt x="1574144" y="6025809"/>
                  <a:pt x="1574144" y="6025809"/>
                  <a:pt x="1573649" y="6023096"/>
                </a:cubicBezTo>
                <a:cubicBezTo>
                  <a:pt x="1573649" y="6023096"/>
                  <a:pt x="1573649" y="6023096"/>
                  <a:pt x="1574831" y="6021165"/>
                </a:cubicBezTo>
                <a:cubicBezTo>
                  <a:pt x="1576508" y="6021945"/>
                  <a:pt x="1577690" y="6020014"/>
                  <a:pt x="1580549" y="6018862"/>
                </a:cubicBezTo>
                <a:cubicBezTo>
                  <a:pt x="1575024" y="6013810"/>
                  <a:pt x="1579753" y="6006083"/>
                  <a:pt x="1588137" y="6009985"/>
                </a:cubicBezTo>
                <a:cubicBezTo>
                  <a:pt x="1589319" y="6008053"/>
                  <a:pt x="1584784" y="6008424"/>
                  <a:pt x="1584289" y="6005712"/>
                </a:cubicBezTo>
                <a:cubicBezTo>
                  <a:pt x="1587148" y="6004560"/>
                  <a:pt x="1590501" y="6006121"/>
                  <a:pt x="1591684" y="6004190"/>
                </a:cubicBezTo>
                <a:cubicBezTo>
                  <a:pt x="1591684" y="6004190"/>
                  <a:pt x="1591684" y="6004190"/>
                  <a:pt x="1588330" y="6002630"/>
                </a:cubicBezTo>
                <a:cubicBezTo>
                  <a:pt x="1586653" y="6001849"/>
                  <a:pt x="1587836" y="5999918"/>
                  <a:pt x="1587836" y="5999918"/>
                </a:cubicBezTo>
                <a:cubicBezTo>
                  <a:pt x="1587836" y="5999918"/>
                  <a:pt x="1589018" y="5997986"/>
                  <a:pt x="1590695" y="5998766"/>
                </a:cubicBezTo>
                <a:cubicBezTo>
                  <a:pt x="1590695" y="5998766"/>
                  <a:pt x="1590695" y="5998766"/>
                  <a:pt x="1595725" y="6001106"/>
                </a:cubicBezTo>
                <a:cubicBezTo>
                  <a:pt x="1596908" y="5999174"/>
                  <a:pt x="1601444" y="5998804"/>
                  <a:pt x="1603120" y="5999584"/>
                </a:cubicBezTo>
                <a:cubicBezTo>
                  <a:pt x="1603120" y="5999584"/>
                  <a:pt x="1603120" y="5999584"/>
                  <a:pt x="1605979" y="5998432"/>
                </a:cubicBezTo>
                <a:close/>
                <a:moveTo>
                  <a:pt x="3836069" y="5996194"/>
                </a:moveTo>
                <a:cubicBezTo>
                  <a:pt x="3839595" y="5991222"/>
                  <a:pt x="3858022" y="6000706"/>
                  <a:pt x="3858022" y="6000706"/>
                </a:cubicBezTo>
                <a:cubicBezTo>
                  <a:pt x="3858022" y="6000706"/>
                  <a:pt x="3858022" y="6000706"/>
                  <a:pt x="3854494" y="6005678"/>
                </a:cubicBezTo>
                <a:cubicBezTo>
                  <a:pt x="3854494" y="6005678"/>
                  <a:pt x="3850967" y="6010649"/>
                  <a:pt x="3850967" y="6010649"/>
                </a:cubicBezTo>
                <a:cubicBezTo>
                  <a:pt x="3850967" y="6010649"/>
                  <a:pt x="3847441" y="6015621"/>
                  <a:pt x="3847441" y="6015621"/>
                </a:cubicBezTo>
                <a:cubicBezTo>
                  <a:pt x="3847441" y="6015621"/>
                  <a:pt x="3843914" y="6020592"/>
                  <a:pt x="3843914" y="6020592"/>
                </a:cubicBezTo>
                <a:cubicBezTo>
                  <a:pt x="3843914" y="6020592"/>
                  <a:pt x="3825488" y="6011109"/>
                  <a:pt x="3825488" y="6011109"/>
                </a:cubicBezTo>
                <a:cubicBezTo>
                  <a:pt x="3825488" y="6011109"/>
                  <a:pt x="3825488" y="6011109"/>
                  <a:pt x="3829016" y="6006136"/>
                </a:cubicBezTo>
                <a:cubicBezTo>
                  <a:pt x="3829016" y="6006136"/>
                  <a:pt x="3832541" y="6001166"/>
                  <a:pt x="3832541" y="6001166"/>
                </a:cubicBezTo>
                <a:cubicBezTo>
                  <a:pt x="3836069" y="5996194"/>
                  <a:pt x="3836069" y="5996194"/>
                  <a:pt x="3836069" y="5996194"/>
                </a:cubicBezTo>
                <a:close/>
                <a:moveTo>
                  <a:pt x="2685296" y="5994648"/>
                </a:moveTo>
                <a:cubicBezTo>
                  <a:pt x="2686432" y="5992789"/>
                  <a:pt x="2689917" y="5994411"/>
                  <a:pt x="2691658" y="5995221"/>
                </a:cubicBezTo>
                <a:cubicBezTo>
                  <a:pt x="2693400" y="5996032"/>
                  <a:pt x="2692264" y="5997890"/>
                  <a:pt x="2691126" y="5999748"/>
                </a:cubicBezTo>
                <a:cubicBezTo>
                  <a:pt x="2691126" y="5999748"/>
                  <a:pt x="2691126" y="5999748"/>
                  <a:pt x="2689990" y="6001606"/>
                </a:cubicBezTo>
                <a:cubicBezTo>
                  <a:pt x="2688248" y="6000794"/>
                  <a:pt x="2687110" y="6002652"/>
                  <a:pt x="2685973" y="6004510"/>
                </a:cubicBezTo>
                <a:cubicBezTo>
                  <a:pt x="2683094" y="6005557"/>
                  <a:pt x="2681352" y="6004747"/>
                  <a:pt x="2679610" y="6003937"/>
                </a:cubicBezTo>
                <a:cubicBezTo>
                  <a:pt x="2677867" y="6003126"/>
                  <a:pt x="2677263" y="6000458"/>
                  <a:pt x="2678401" y="5998600"/>
                </a:cubicBezTo>
                <a:cubicBezTo>
                  <a:pt x="2678401" y="5998600"/>
                  <a:pt x="2678401" y="5998600"/>
                  <a:pt x="2680142" y="5999410"/>
                </a:cubicBezTo>
                <a:cubicBezTo>
                  <a:pt x="2681278" y="5997552"/>
                  <a:pt x="2681278" y="5997552"/>
                  <a:pt x="2684157" y="5996506"/>
                </a:cubicBezTo>
                <a:cubicBezTo>
                  <a:pt x="2684157" y="5996506"/>
                  <a:pt x="2684157" y="5996506"/>
                  <a:pt x="2685296" y="5994648"/>
                </a:cubicBezTo>
                <a:close/>
                <a:moveTo>
                  <a:pt x="2682277" y="5978327"/>
                </a:moveTo>
                <a:cubicBezTo>
                  <a:pt x="2681691" y="5979284"/>
                  <a:pt x="2681829" y="5979962"/>
                  <a:pt x="2681896" y="5980301"/>
                </a:cubicBezTo>
                <a:cubicBezTo>
                  <a:pt x="2681965" y="5980642"/>
                  <a:pt x="2681965" y="5980642"/>
                  <a:pt x="2681104" y="5980243"/>
                </a:cubicBezTo>
                <a:cubicBezTo>
                  <a:pt x="2677038" y="5983272"/>
                  <a:pt x="2677038" y="5983272"/>
                  <a:pt x="2675865" y="5985188"/>
                </a:cubicBezTo>
                <a:cubicBezTo>
                  <a:pt x="2675865" y="5985188"/>
                  <a:pt x="2674144" y="5984387"/>
                  <a:pt x="2672421" y="5983586"/>
                </a:cubicBezTo>
                <a:cubicBezTo>
                  <a:pt x="2672421" y="5983586"/>
                  <a:pt x="2670700" y="5982784"/>
                  <a:pt x="2670700" y="5982784"/>
                </a:cubicBezTo>
                <a:cubicBezTo>
                  <a:pt x="2671874" y="5980869"/>
                  <a:pt x="2671874" y="5980869"/>
                  <a:pt x="2671874" y="5980869"/>
                </a:cubicBezTo>
                <a:cubicBezTo>
                  <a:pt x="2673594" y="5981670"/>
                  <a:pt x="2674767" y="5979753"/>
                  <a:pt x="2677661" y="5978640"/>
                </a:cubicBezTo>
                <a:cubicBezTo>
                  <a:pt x="2678833" y="5976723"/>
                  <a:pt x="2680556" y="5977525"/>
                  <a:pt x="2682277" y="5978327"/>
                </a:cubicBezTo>
                <a:close/>
                <a:moveTo>
                  <a:pt x="1655347" y="5974639"/>
                </a:moveTo>
                <a:lnTo>
                  <a:pt x="1655538" y="5974653"/>
                </a:lnTo>
                <a:lnTo>
                  <a:pt x="1655883" y="5977350"/>
                </a:lnTo>
                <a:cubicBezTo>
                  <a:pt x="1654175" y="5976554"/>
                  <a:pt x="1654175" y="5976554"/>
                  <a:pt x="1655347" y="5974639"/>
                </a:cubicBezTo>
                <a:close/>
                <a:moveTo>
                  <a:pt x="1666868" y="5970154"/>
                </a:moveTo>
                <a:cubicBezTo>
                  <a:pt x="1665697" y="5972070"/>
                  <a:pt x="1666231" y="5974781"/>
                  <a:pt x="1667939" y="5975574"/>
                </a:cubicBezTo>
                <a:lnTo>
                  <a:pt x="1655538" y="5974653"/>
                </a:lnTo>
                <a:lnTo>
                  <a:pt x="1655172" y="5971788"/>
                </a:lnTo>
                <a:cubicBezTo>
                  <a:pt x="1658144" y="5969171"/>
                  <a:pt x="1663185" y="5967209"/>
                  <a:pt x="1666868" y="5970154"/>
                </a:cubicBezTo>
                <a:close/>
                <a:moveTo>
                  <a:pt x="1561616" y="5966021"/>
                </a:moveTo>
                <a:cubicBezTo>
                  <a:pt x="1563954" y="5964782"/>
                  <a:pt x="1567245" y="5964568"/>
                  <a:pt x="1569150" y="5966618"/>
                </a:cubicBezTo>
                <a:cubicBezTo>
                  <a:pt x="1568041" y="5968429"/>
                  <a:pt x="1563653" y="5968714"/>
                  <a:pt x="1559797" y="5971574"/>
                </a:cubicBezTo>
                <a:cubicBezTo>
                  <a:pt x="1557892" y="5969524"/>
                  <a:pt x="1559277" y="5967260"/>
                  <a:pt x="1561616" y="5966021"/>
                </a:cubicBezTo>
                <a:close/>
                <a:moveTo>
                  <a:pt x="1150306" y="5948657"/>
                </a:moveTo>
                <a:cubicBezTo>
                  <a:pt x="1152999" y="5951313"/>
                  <a:pt x="1151399" y="5956107"/>
                  <a:pt x="1148013" y="5961033"/>
                </a:cubicBezTo>
                <a:cubicBezTo>
                  <a:pt x="1144630" y="5965959"/>
                  <a:pt x="1139458" y="5971018"/>
                  <a:pt x="1135010" y="5974206"/>
                </a:cubicBezTo>
                <a:cubicBezTo>
                  <a:pt x="1135138" y="5967444"/>
                  <a:pt x="1139908" y="5947354"/>
                  <a:pt x="1150306" y="5948657"/>
                </a:cubicBezTo>
                <a:close/>
                <a:moveTo>
                  <a:pt x="2720673" y="5944280"/>
                </a:moveTo>
                <a:cubicBezTo>
                  <a:pt x="2724277" y="5947150"/>
                  <a:pt x="2724126" y="5948274"/>
                  <a:pt x="2722856" y="5949472"/>
                </a:cubicBezTo>
                <a:cubicBezTo>
                  <a:pt x="2721585" y="5950672"/>
                  <a:pt x="2719197" y="5951947"/>
                  <a:pt x="2718325" y="5955122"/>
                </a:cubicBezTo>
                <a:cubicBezTo>
                  <a:pt x="2710513" y="5953873"/>
                  <a:pt x="2720068" y="5948771"/>
                  <a:pt x="2720673" y="5944280"/>
                </a:cubicBezTo>
                <a:close/>
                <a:moveTo>
                  <a:pt x="1567956" y="5944043"/>
                </a:moveTo>
                <a:cubicBezTo>
                  <a:pt x="1571338" y="5945618"/>
                  <a:pt x="1569065" y="5949333"/>
                  <a:pt x="1572447" y="5950907"/>
                </a:cubicBezTo>
                <a:cubicBezTo>
                  <a:pt x="1571308" y="5952764"/>
                  <a:pt x="1570202" y="5947475"/>
                  <a:pt x="1566236" y="5950404"/>
                </a:cubicBezTo>
                <a:cubicBezTo>
                  <a:pt x="1564547" y="5949617"/>
                  <a:pt x="1566820" y="5945902"/>
                  <a:pt x="1567956" y="5944043"/>
                </a:cubicBezTo>
                <a:close/>
                <a:moveTo>
                  <a:pt x="1572466" y="5940549"/>
                </a:moveTo>
                <a:cubicBezTo>
                  <a:pt x="1575803" y="5942102"/>
                  <a:pt x="1577473" y="5942878"/>
                  <a:pt x="1578645" y="5940962"/>
                </a:cubicBezTo>
                <a:cubicBezTo>
                  <a:pt x="1580313" y="5941738"/>
                  <a:pt x="1580793" y="5942270"/>
                  <a:pt x="1580589" y="5942713"/>
                </a:cubicBezTo>
                <a:cubicBezTo>
                  <a:pt x="1579975" y="5944043"/>
                  <a:pt x="1573209" y="5944587"/>
                  <a:pt x="1573954" y="5948626"/>
                </a:cubicBezTo>
                <a:cubicBezTo>
                  <a:pt x="1572285" y="5947850"/>
                  <a:pt x="1573458" y="5945933"/>
                  <a:pt x="1570121" y="5944379"/>
                </a:cubicBezTo>
                <a:cubicBezTo>
                  <a:pt x="1571293" y="5942465"/>
                  <a:pt x="1572466" y="5940549"/>
                  <a:pt x="1572466" y="5940549"/>
                </a:cubicBezTo>
                <a:close/>
                <a:moveTo>
                  <a:pt x="2679812" y="5940199"/>
                </a:moveTo>
                <a:cubicBezTo>
                  <a:pt x="2681632" y="5939978"/>
                  <a:pt x="2683988" y="5940787"/>
                  <a:pt x="2683787" y="5941962"/>
                </a:cubicBezTo>
                <a:cubicBezTo>
                  <a:pt x="2683653" y="5942745"/>
                  <a:pt x="2682383" y="5943693"/>
                  <a:pt x="2679058" y="5944607"/>
                </a:cubicBezTo>
                <a:cubicBezTo>
                  <a:pt x="2676710" y="5941668"/>
                  <a:pt x="2677992" y="5940419"/>
                  <a:pt x="2679812" y="5940199"/>
                </a:cubicBezTo>
                <a:close/>
                <a:moveTo>
                  <a:pt x="1627548" y="5931496"/>
                </a:moveTo>
                <a:cubicBezTo>
                  <a:pt x="1627548" y="5931496"/>
                  <a:pt x="1629216" y="5932272"/>
                  <a:pt x="1629216" y="5932272"/>
                </a:cubicBezTo>
                <a:cubicBezTo>
                  <a:pt x="1629216" y="5932272"/>
                  <a:pt x="1628036" y="5934201"/>
                  <a:pt x="1628036" y="5934201"/>
                </a:cubicBezTo>
                <a:cubicBezTo>
                  <a:pt x="1625187" y="5935354"/>
                  <a:pt x="1623516" y="5934577"/>
                  <a:pt x="1622337" y="5936507"/>
                </a:cubicBezTo>
                <a:cubicBezTo>
                  <a:pt x="1622337" y="5936507"/>
                  <a:pt x="1622337" y="5936507"/>
                  <a:pt x="1624005" y="5937283"/>
                </a:cubicBezTo>
                <a:cubicBezTo>
                  <a:pt x="1625187" y="5935354"/>
                  <a:pt x="1626854" y="5936130"/>
                  <a:pt x="1628036" y="5934201"/>
                </a:cubicBezTo>
                <a:cubicBezTo>
                  <a:pt x="1634019" y="5941942"/>
                  <a:pt x="1624288" y="5947329"/>
                  <a:pt x="1633609" y="5956622"/>
                </a:cubicBezTo>
                <a:cubicBezTo>
                  <a:pt x="1625549" y="5962787"/>
                  <a:pt x="1626524" y="5968198"/>
                  <a:pt x="1620134" y="5975139"/>
                </a:cubicBezTo>
                <a:cubicBezTo>
                  <a:pt x="1621803" y="5975915"/>
                  <a:pt x="1623471" y="5976691"/>
                  <a:pt x="1623471" y="5976691"/>
                </a:cubicBezTo>
                <a:cubicBezTo>
                  <a:pt x="1623471" y="5976691"/>
                  <a:pt x="1623471" y="5976691"/>
                  <a:pt x="1625140" y="5977469"/>
                </a:cubicBezTo>
                <a:cubicBezTo>
                  <a:pt x="1625140" y="5977469"/>
                  <a:pt x="1627989" y="5976315"/>
                  <a:pt x="1630839" y="5975163"/>
                </a:cubicBezTo>
                <a:cubicBezTo>
                  <a:pt x="1632508" y="5975939"/>
                  <a:pt x="1635358" y="5974787"/>
                  <a:pt x="1638207" y="5973634"/>
                </a:cubicBezTo>
                <a:cubicBezTo>
                  <a:pt x="1641056" y="5972481"/>
                  <a:pt x="1642726" y="5973258"/>
                  <a:pt x="1641545" y="5975187"/>
                </a:cubicBezTo>
                <a:cubicBezTo>
                  <a:pt x="1643214" y="5975964"/>
                  <a:pt x="1642034" y="5977892"/>
                  <a:pt x="1640364" y="5977116"/>
                </a:cubicBezTo>
                <a:cubicBezTo>
                  <a:pt x="1637515" y="5978269"/>
                  <a:pt x="1634666" y="5979422"/>
                  <a:pt x="1631816" y="5980573"/>
                </a:cubicBezTo>
                <a:cubicBezTo>
                  <a:pt x="1631816" y="5980573"/>
                  <a:pt x="1628965" y="5981727"/>
                  <a:pt x="1628965" y="5981727"/>
                </a:cubicBezTo>
                <a:cubicBezTo>
                  <a:pt x="1626606" y="5985586"/>
                  <a:pt x="1621598" y="5983255"/>
                  <a:pt x="1619725" y="5989820"/>
                </a:cubicBezTo>
                <a:cubicBezTo>
                  <a:pt x="1618055" y="5989042"/>
                  <a:pt x="1620417" y="5985185"/>
                  <a:pt x="1618749" y="5984408"/>
                </a:cubicBezTo>
                <a:cubicBezTo>
                  <a:pt x="1615409" y="5982854"/>
                  <a:pt x="1614718" y="5987491"/>
                  <a:pt x="1612560" y="5984007"/>
                </a:cubicBezTo>
                <a:cubicBezTo>
                  <a:pt x="1610892" y="5983231"/>
                  <a:pt x="1609711" y="5985160"/>
                  <a:pt x="1609711" y="5985160"/>
                </a:cubicBezTo>
                <a:cubicBezTo>
                  <a:pt x="1609711" y="5985160"/>
                  <a:pt x="1608530" y="5987089"/>
                  <a:pt x="1606863" y="5986313"/>
                </a:cubicBezTo>
                <a:cubicBezTo>
                  <a:pt x="1606863" y="5986313"/>
                  <a:pt x="1605194" y="5985537"/>
                  <a:pt x="1606373" y="5983608"/>
                </a:cubicBezTo>
                <a:cubicBezTo>
                  <a:pt x="1607553" y="5981679"/>
                  <a:pt x="1610402" y="5980526"/>
                  <a:pt x="1613254" y="5979373"/>
                </a:cubicBezTo>
                <a:lnTo>
                  <a:pt x="1610402" y="5980526"/>
                </a:lnTo>
                <a:cubicBezTo>
                  <a:pt x="1605397" y="5978196"/>
                  <a:pt x="1602548" y="5979349"/>
                  <a:pt x="1599210" y="5977796"/>
                </a:cubicBezTo>
                <a:cubicBezTo>
                  <a:pt x="1599902" y="5973161"/>
                  <a:pt x="1601083" y="5971231"/>
                  <a:pt x="1604421" y="5972785"/>
                </a:cubicBezTo>
                <a:cubicBezTo>
                  <a:pt x="1605602" y="5970856"/>
                  <a:pt x="1602264" y="5969303"/>
                  <a:pt x="1598926" y="5967749"/>
                </a:cubicBezTo>
                <a:cubicBezTo>
                  <a:pt x="1598926" y="5967749"/>
                  <a:pt x="1597746" y="5969678"/>
                  <a:pt x="1597746" y="5969678"/>
                </a:cubicBezTo>
                <a:cubicBezTo>
                  <a:pt x="1596565" y="5971608"/>
                  <a:pt x="1594897" y="5970831"/>
                  <a:pt x="1593227" y="5970054"/>
                </a:cubicBezTo>
                <a:cubicBezTo>
                  <a:pt x="1591559" y="5969278"/>
                  <a:pt x="1591559" y="5969278"/>
                  <a:pt x="1592739" y="5967349"/>
                </a:cubicBezTo>
                <a:cubicBezTo>
                  <a:pt x="1593921" y="5965420"/>
                  <a:pt x="1595100" y="5963490"/>
                  <a:pt x="1595100" y="5963490"/>
                </a:cubicBezTo>
                <a:cubicBezTo>
                  <a:pt x="1591761" y="5961937"/>
                  <a:pt x="1594612" y="5960785"/>
                  <a:pt x="1594124" y="5958079"/>
                </a:cubicBezTo>
                <a:cubicBezTo>
                  <a:pt x="1601288" y="5963891"/>
                  <a:pt x="1601492" y="5956551"/>
                  <a:pt x="1603854" y="5952692"/>
                </a:cubicBezTo>
                <a:cubicBezTo>
                  <a:pt x="1607192" y="5954245"/>
                  <a:pt x="1601981" y="5959256"/>
                  <a:pt x="1611506" y="5961210"/>
                </a:cubicBezTo>
                <a:cubicBezTo>
                  <a:pt x="1605522" y="5953468"/>
                  <a:pt x="1614355" y="5960057"/>
                  <a:pt x="1617409" y="5951564"/>
                </a:cubicBezTo>
                <a:cubicBezTo>
                  <a:pt x="1614072" y="5950011"/>
                  <a:pt x="1612198" y="5956575"/>
                  <a:pt x="1605035" y="5950763"/>
                </a:cubicBezTo>
                <a:cubicBezTo>
                  <a:pt x="1606908" y="5944198"/>
                  <a:pt x="1621439" y="5948482"/>
                  <a:pt x="1615456" y="5940741"/>
                </a:cubicBezTo>
                <a:cubicBezTo>
                  <a:pt x="1616636" y="5938812"/>
                  <a:pt x="1621643" y="5941141"/>
                  <a:pt x="1622825" y="5939213"/>
                </a:cubicBezTo>
                <a:cubicBezTo>
                  <a:pt x="1621155" y="5938436"/>
                  <a:pt x="1619486" y="5937659"/>
                  <a:pt x="1619486" y="5937659"/>
                </a:cubicBezTo>
                <a:cubicBezTo>
                  <a:pt x="1619486" y="5937659"/>
                  <a:pt x="1619486" y="5937659"/>
                  <a:pt x="1617817" y="5936882"/>
                </a:cubicBezTo>
                <a:cubicBezTo>
                  <a:pt x="1617817" y="5936882"/>
                  <a:pt x="1617817" y="5936882"/>
                  <a:pt x="1618999" y="5934952"/>
                </a:cubicBezTo>
                <a:cubicBezTo>
                  <a:pt x="1620179" y="5933025"/>
                  <a:pt x="1623029" y="5931872"/>
                  <a:pt x="1627548" y="5931496"/>
                </a:cubicBezTo>
                <a:close/>
                <a:moveTo>
                  <a:pt x="1689681" y="5929080"/>
                </a:moveTo>
                <a:cubicBezTo>
                  <a:pt x="1691930" y="5930733"/>
                  <a:pt x="1692233" y="5931786"/>
                  <a:pt x="1691560" y="5932498"/>
                </a:cubicBezTo>
                <a:cubicBezTo>
                  <a:pt x="1689542" y="5934634"/>
                  <a:pt x="1678712" y="5933694"/>
                  <a:pt x="1685053" y="5936644"/>
                </a:cubicBezTo>
                <a:cubicBezTo>
                  <a:pt x="1681649" y="5936882"/>
                  <a:pt x="1679986" y="5936715"/>
                  <a:pt x="1679468" y="5936285"/>
                </a:cubicBezTo>
                <a:cubicBezTo>
                  <a:pt x="1677916" y="5934993"/>
                  <a:pt x="1686677" y="5931327"/>
                  <a:pt x="1689681" y="5929080"/>
                </a:cubicBezTo>
                <a:close/>
                <a:moveTo>
                  <a:pt x="2712802" y="5928981"/>
                </a:moveTo>
                <a:cubicBezTo>
                  <a:pt x="2714823" y="5928579"/>
                  <a:pt x="2717123" y="5929202"/>
                  <a:pt x="2719475" y="5931489"/>
                </a:cubicBezTo>
                <a:cubicBezTo>
                  <a:pt x="2716063" y="5937062"/>
                  <a:pt x="2712119" y="5940002"/>
                  <a:pt x="2708177" y="5942940"/>
                </a:cubicBezTo>
                <a:cubicBezTo>
                  <a:pt x="2703170" y="5940610"/>
                  <a:pt x="2706736" y="5930187"/>
                  <a:pt x="2712802" y="5928981"/>
                </a:cubicBezTo>
                <a:close/>
                <a:moveTo>
                  <a:pt x="3911236" y="5925677"/>
                </a:moveTo>
                <a:cubicBezTo>
                  <a:pt x="3914441" y="5921157"/>
                  <a:pt x="3929662" y="5935160"/>
                  <a:pt x="3908030" y="5930196"/>
                </a:cubicBezTo>
                <a:cubicBezTo>
                  <a:pt x="3908030" y="5930196"/>
                  <a:pt x="3911236" y="5925677"/>
                  <a:pt x="3911236" y="5925677"/>
                </a:cubicBezTo>
                <a:close/>
                <a:moveTo>
                  <a:pt x="1685745" y="5924307"/>
                </a:moveTo>
                <a:cubicBezTo>
                  <a:pt x="1687612" y="5923897"/>
                  <a:pt x="1688136" y="5924140"/>
                  <a:pt x="1687826" y="5924756"/>
                </a:cubicBezTo>
                <a:cubicBezTo>
                  <a:pt x="1686899" y="5926603"/>
                  <a:pt x="1678471" y="5931791"/>
                  <a:pt x="1676300" y="5932699"/>
                </a:cubicBezTo>
                <a:cubicBezTo>
                  <a:pt x="1667456" y="5926026"/>
                  <a:pt x="1681631" y="5927508"/>
                  <a:pt x="1685745" y="5924307"/>
                </a:cubicBezTo>
                <a:close/>
                <a:moveTo>
                  <a:pt x="1653617" y="5923934"/>
                </a:moveTo>
                <a:lnTo>
                  <a:pt x="1654092" y="5926661"/>
                </a:lnTo>
                <a:cubicBezTo>
                  <a:pt x="1654567" y="5929387"/>
                  <a:pt x="1657904" y="5930941"/>
                  <a:pt x="1659573" y="5931719"/>
                </a:cubicBezTo>
                <a:cubicBezTo>
                  <a:pt x="1661242" y="5932495"/>
                  <a:pt x="1661242" y="5932495"/>
                  <a:pt x="1664104" y="5931319"/>
                </a:cubicBezTo>
                <a:cubicBezTo>
                  <a:pt x="1665774" y="5932097"/>
                  <a:pt x="1665774" y="5932097"/>
                  <a:pt x="1667442" y="5932873"/>
                </a:cubicBezTo>
                <a:cubicBezTo>
                  <a:pt x="1669110" y="5933650"/>
                  <a:pt x="1667918" y="5935600"/>
                  <a:pt x="1666249" y="5934824"/>
                </a:cubicBezTo>
                <a:cubicBezTo>
                  <a:pt x="1663386" y="5935998"/>
                  <a:pt x="1660522" y="5937172"/>
                  <a:pt x="1657186" y="5935620"/>
                </a:cubicBezTo>
                <a:cubicBezTo>
                  <a:pt x="1653848" y="5934066"/>
                  <a:pt x="1652179" y="5933290"/>
                  <a:pt x="1651703" y="5930561"/>
                </a:cubicBezTo>
                <a:cubicBezTo>
                  <a:pt x="1650035" y="5929786"/>
                  <a:pt x="1650035" y="5929786"/>
                  <a:pt x="1650035" y="5929786"/>
                </a:cubicBezTo>
                <a:cubicBezTo>
                  <a:pt x="1648841" y="5931736"/>
                  <a:pt x="1647173" y="5930960"/>
                  <a:pt x="1647173" y="5930960"/>
                </a:cubicBezTo>
                <a:cubicBezTo>
                  <a:pt x="1644309" y="5932134"/>
                  <a:pt x="1642640" y="5931357"/>
                  <a:pt x="1643836" y="5929407"/>
                </a:cubicBezTo>
                <a:cubicBezTo>
                  <a:pt x="1642164" y="5928630"/>
                  <a:pt x="1642164" y="5928630"/>
                  <a:pt x="1642164" y="5928630"/>
                </a:cubicBezTo>
                <a:cubicBezTo>
                  <a:pt x="1643359" y="5926679"/>
                  <a:pt x="1643359" y="5926679"/>
                  <a:pt x="1645029" y="5927456"/>
                </a:cubicBezTo>
                <a:cubicBezTo>
                  <a:pt x="1645029" y="5927456"/>
                  <a:pt x="1647892" y="5926282"/>
                  <a:pt x="1647892" y="5926282"/>
                </a:cubicBezTo>
                <a:cubicBezTo>
                  <a:pt x="1649560" y="5927058"/>
                  <a:pt x="1650753" y="5925108"/>
                  <a:pt x="1650753" y="5925108"/>
                </a:cubicBezTo>
                <a:cubicBezTo>
                  <a:pt x="1650753" y="5925108"/>
                  <a:pt x="1650753" y="5925108"/>
                  <a:pt x="1653617" y="5923934"/>
                </a:cubicBezTo>
                <a:close/>
                <a:moveTo>
                  <a:pt x="2724283" y="5913737"/>
                </a:moveTo>
                <a:cubicBezTo>
                  <a:pt x="2724283" y="5913737"/>
                  <a:pt x="2724750" y="5916416"/>
                  <a:pt x="2724750" y="5916416"/>
                </a:cubicBezTo>
                <a:cubicBezTo>
                  <a:pt x="2724750" y="5916416"/>
                  <a:pt x="2724750" y="5916416"/>
                  <a:pt x="2722405" y="5920248"/>
                </a:cubicBezTo>
                <a:cubicBezTo>
                  <a:pt x="2721232" y="5922164"/>
                  <a:pt x="2719592" y="5921402"/>
                  <a:pt x="2719592" y="5921402"/>
                </a:cubicBezTo>
                <a:cubicBezTo>
                  <a:pt x="2717952" y="5920638"/>
                  <a:pt x="2716313" y="5919875"/>
                  <a:pt x="2717486" y="5917959"/>
                </a:cubicBezTo>
                <a:cubicBezTo>
                  <a:pt x="2717486" y="5917959"/>
                  <a:pt x="2717486" y="5917959"/>
                  <a:pt x="2719831" y="5914128"/>
                </a:cubicBezTo>
                <a:cubicBezTo>
                  <a:pt x="2719831" y="5914128"/>
                  <a:pt x="2722643" y="5912974"/>
                  <a:pt x="2724283" y="5913737"/>
                </a:cubicBezTo>
                <a:close/>
                <a:moveTo>
                  <a:pt x="1681773" y="5912586"/>
                </a:moveTo>
                <a:cubicBezTo>
                  <a:pt x="1683754" y="5912441"/>
                  <a:pt x="1686030" y="5913211"/>
                  <a:pt x="1685505" y="5914236"/>
                </a:cubicBezTo>
                <a:cubicBezTo>
                  <a:pt x="1685156" y="5914919"/>
                  <a:pt x="1683563" y="5915716"/>
                  <a:pt x="1679809" y="5916431"/>
                </a:cubicBezTo>
                <a:cubicBezTo>
                  <a:pt x="1678106" y="5913793"/>
                  <a:pt x="1679792" y="5912732"/>
                  <a:pt x="1681773" y="5912586"/>
                </a:cubicBezTo>
                <a:close/>
                <a:moveTo>
                  <a:pt x="1569490" y="5909703"/>
                </a:moveTo>
                <a:cubicBezTo>
                  <a:pt x="1572769" y="5911227"/>
                  <a:pt x="1574410" y="5911991"/>
                  <a:pt x="1575616" y="5910016"/>
                </a:cubicBezTo>
                <a:cubicBezTo>
                  <a:pt x="1582175" y="5913069"/>
                  <a:pt x="1567937" y="5919124"/>
                  <a:pt x="1574495" y="5922174"/>
                </a:cubicBezTo>
                <a:cubicBezTo>
                  <a:pt x="1573287" y="5924148"/>
                  <a:pt x="1568369" y="5921860"/>
                  <a:pt x="1565089" y="5920334"/>
                </a:cubicBezTo>
                <a:cubicBezTo>
                  <a:pt x="1575272" y="5917465"/>
                  <a:pt x="1561378" y="5916072"/>
                  <a:pt x="1569490" y="5909703"/>
                </a:cubicBezTo>
                <a:close/>
                <a:moveTo>
                  <a:pt x="1567051" y="5901223"/>
                </a:moveTo>
                <a:cubicBezTo>
                  <a:pt x="1570177" y="5902985"/>
                  <a:pt x="1566086" y="5911307"/>
                  <a:pt x="1560488" y="5919060"/>
                </a:cubicBezTo>
                <a:cubicBezTo>
                  <a:pt x="1554891" y="5926811"/>
                  <a:pt x="1547786" y="5933993"/>
                  <a:pt x="1544887" y="5933479"/>
                </a:cubicBezTo>
                <a:cubicBezTo>
                  <a:pt x="1551537" y="5923802"/>
                  <a:pt x="1554407" y="5916471"/>
                  <a:pt x="1558385" y="5907526"/>
                </a:cubicBezTo>
                <a:cubicBezTo>
                  <a:pt x="1559947" y="5908407"/>
                  <a:pt x="1563272" y="5903569"/>
                  <a:pt x="1567051" y="5901223"/>
                </a:cubicBezTo>
                <a:close/>
                <a:moveTo>
                  <a:pt x="1639413" y="5897634"/>
                </a:moveTo>
                <a:cubicBezTo>
                  <a:pt x="1641104" y="5898421"/>
                  <a:pt x="1642795" y="5899208"/>
                  <a:pt x="1642795" y="5899208"/>
                </a:cubicBezTo>
                <a:cubicBezTo>
                  <a:pt x="1644486" y="5899994"/>
                  <a:pt x="1644486" y="5899994"/>
                  <a:pt x="1644975" y="5902745"/>
                </a:cubicBezTo>
                <a:cubicBezTo>
                  <a:pt x="1644975" y="5902745"/>
                  <a:pt x="1644975" y="5902745"/>
                  <a:pt x="1646177" y="5900782"/>
                </a:cubicBezTo>
                <a:cubicBezTo>
                  <a:pt x="1654030" y="5905697"/>
                  <a:pt x="1654641" y="5909134"/>
                  <a:pt x="1652176" y="5912717"/>
                </a:cubicBezTo>
                <a:cubicBezTo>
                  <a:pt x="1649713" y="5916301"/>
                  <a:pt x="1644171" y="5920028"/>
                  <a:pt x="1639723" y="5925524"/>
                </a:cubicBezTo>
                <a:cubicBezTo>
                  <a:pt x="1635851" y="5921201"/>
                  <a:pt x="1633182" y="5914914"/>
                  <a:pt x="1625217" y="5913730"/>
                </a:cubicBezTo>
                <a:cubicBezTo>
                  <a:pt x="1619656" y="5908620"/>
                  <a:pt x="1623750" y="5905480"/>
                  <a:pt x="1628332" y="5905090"/>
                </a:cubicBezTo>
                <a:cubicBezTo>
                  <a:pt x="1629534" y="5903127"/>
                  <a:pt x="1629534" y="5903127"/>
                  <a:pt x="1629534" y="5903127"/>
                </a:cubicBezTo>
                <a:cubicBezTo>
                  <a:pt x="1627844" y="5902340"/>
                  <a:pt x="1627844" y="5902340"/>
                  <a:pt x="1627844" y="5902340"/>
                </a:cubicBezTo>
                <a:cubicBezTo>
                  <a:pt x="1629046" y="5900378"/>
                  <a:pt x="1630736" y="5901164"/>
                  <a:pt x="1630736" y="5901164"/>
                </a:cubicBezTo>
                <a:cubicBezTo>
                  <a:pt x="1632427" y="5901951"/>
                  <a:pt x="1634116" y="5902738"/>
                  <a:pt x="1632914" y="5904701"/>
                </a:cubicBezTo>
                <a:cubicBezTo>
                  <a:pt x="1632914" y="5904701"/>
                  <a:pt x="1632914" y="5904701"/>
                  <a:pt x="1634116" y="5902738"/>
                </a:cubicBezTo>
                <a:cubicBezTo>
                  <a:pt x="1637009" y="5901561"/>
                  <a:pt x="1637989" y="5907061"/>
                  <a:pt x="1640392" y="5903134"/>
                </a:cubicBezTo>
                <a:cubicBezTo>
                  <a:pt x="1640392" y="5903134"/>
                  <a:pt x="1638700" y="5902348"/>
                  <a:pt x="1638700" y="5902348"/>
                </a:cubicBezTo>
                <a:cubicBezTo>
                  <a:pt x="1638210" y="5899597"/>
                  <a:pt x="1638210" y="5899597"/>
                  <a:pt x="1638210" y="5899597"/>
                </a:cubicBezTo>
                <a:cubicBezTo>
                  <a:pt x="1638210" y="5899597"/>
                  <a:pt x="1639413" y="5897634"/>
                  <a:pt x="1639413" y="5897634"/>
                </a:cubicBezTo>
                <a:close/>
                <a:moveTo>
                  <a:pt x="2761039" y="5887903"/>
                </a:moveTo>
                <a:cubicBezTo>
                  <a:pt x="2762493" y="5886856"/>
                  <a:pt x="2764318" y="5886873"/>
                  <a:pt x="2764096" y="5888435"/>
                </a:cubicBezTo>
                <a:cubicBezTo>
                  <a:pt x="2763949" y="5889475"/>
                  <a:pt x="2762892" y="5891202"/>
                  <a:pt x="2760209" y="5893758"/>
                </a:cubicBezTo>
                <a:cubicBezTo>
                  <a:pt x="2758502" y="5891061"/>
                  <a:pt x="2759585" y="5888950"/>
                  <a:pt x="2761039" y="5887903"/>
                </a:cubicBezTo>
                <a:close/>
                <a:moveTo>
                  <a:pt x="1708628" y="5885313"/>
                </a:moveTo>
                <a:cubicBezTo>
                  <a:pt x="1710672" y="5884071"/>
                  <a:pt x="1712867" y="5883839"/>
                  <a:pt x="1715468" y="5886302"/>
                </a:cubicBezTo>
                <a:cubicBezTo>
                  <a:pt x="1713079" y="5890203"/>
                  <a:pt x="1709094" y="5893361"/>
                  <a:pt x="1702700" y="5890385"/>
                </a:cubicBezTo>
                <a:cubicBezTo>
                  <a:pt x="1704693" y="5888807"/>
                  <a:pt x="1706585" y="5886555"/>
                  <a:pt x="1708628" y="5885313"/>
                </a:cubicBezTo>
                <a:close/>
                <a:moveTo>
                  <a:pt x="1579349" y="5882935"/>
                </a:moveTo>
                <a:cubicBezTo>
                  <a:pt x="1579349" y="5882935"/>
                  <a:pt x="1581107" y="5883926"/>
                  <a:pt x="1581107" y="5883926"/>
                </a:cubicBezTo>
                <a:cubicBezTo>
                  <a:pt x="1580292" y="5886885"/>
                  <a:pt x="1579448" y="5888116"/>
                  <a:pt x="1578522" y="5889018"/>
                </a:cubicBezTo>
                <a:cubicBezTo>
                  <a:pt x="1577597" y="5889920"/>
                  <a:pt x="1576593" y="5890493"/>
                  <a:pt x="1575464" y="5892136"/>
                </a:cubicBezTo>
                <a:cubicBezTo>
                  <a:pt x="1573707" y="5891146"/>
                  <a:pt x="1575963" y="5887861"/>
                  <a:pt x="1579349" y="5882935"/>
                </a:cubicBezTo>
                <a:close/>
                <a:moveTo>
                  <a:pt x="1591405" y="5877981"/>
                </a:moveTo>
                <a:cubicBezTo>
                  <a:pt x="1593096" y="5878768"/>
                  <a:pt x="1594787" y="5879555"/>
                  <a:pt x="1594787" y="5879555"/>
                </a:cubicBezTo>
                <a:cubicBezTo>
                  <a:pt x="1593614" y="5881472"/>
                  <a:pt x="1593614" y="5881472"/>
                  <a:pt x="1593614" y="5881472"/>
                </a:cubicBezTo>
                <a:cubicBezTo>
                  <a:pt x="1586197" y="5882942"/>
                  <a:pt x="1585542" y="5887560"/>
                  <a:pt x="1584889" y="5892180"/>
                </a:cubicBezTo>
                <a:cubicBezTo>
                  <a:pt x="1582543" y="5896010"/>
                  <a:pt x="1583062" y="5898713"/>
                  <a:pt x="1580717" y="5902545"/>
                </a:cubicBezTo>
                <a:cubicBezTo>
                  <a:pt x="1579026" y="5901758"/>
                  <a:pt x="1579026" y="5901758"/>
                  <a:pt x="1577336" y="5900971"/>
                </a:cubicBezTo>
                <a:cubicBezTo>
                  <a:pt x="1577336" y="5900971"/>
                  <a:pt x="1575644" y="5900184"/>
                  <a:pt x="1575644" y="5900184"/>
                </a:cubicBezTo>
                <a:cubicBezTo>
                  <a:pt x="1579681" y="5897141"/>
                  <a:pt x="1579162" y="5894436"/>
                  <a:pt x="1580334" y="5892522"/>
                </a:cubicBezTo>
                <a:cubicBezTo>
                  <a:pt x="1579816" y="5889819"/>
                  <a:pt x="1580988" y="5887903"/>
                  <a:pt x="1583334" y="5884071"/>
                </a:cubicBezTo>
                <a:cubicBezTo>
                  <a:pt x="1584506" y="5882155"/>
                  <a:pt x="1585678" y="5880239"/>
                  <a:pt x="1591405" y="5877981"/>
                </a:cubicBezTo>
                <a:close/>
                <a:moveTo>
                  <a:pt x="1647336" y="5873463"/>
                </a:moveTo>
                <a:cubicBezTo>
                  <a:pt x="1649596" y="5872836"/>
                  <a:pt x="1653156" y="5873150"/>
                  <a:pt x="1655019" y="5875360"/>
                </a:cubicBezTo>
                <a:cubicBezTo>
                  <a:pt x="1652462" y="5879540"/>
                  <a:pt x="1648734" y="5875120"/>
                  <a:pt x="1647456" y="5877211"/>
                </a:cubicBezTo>
                <a:cubicBezTo>
                  <a:pt x="1644118" y="5875658"/>
                  <a:pt x="1645077" y="5874090"/>
                  <a:pt x="1647336" y="5873463"/>
                </a:cubicBezTo>
                <a:close/>
                <a:moveTo>
                  <a:pt x="1593294" y="5859879"/>
                </a:moveTo>
                <a:cubicBezTo>
                  <a:pt x="1596614" y="5861751"/>
                  <a:pt x="1591629" y="5865654"/>
                  <a:pt x="1596059" y="5865913"/>
                </a:cubicBezTo>
                <a:cubicBezTo>
                  <a:pt x="1594951" y="5867525"/>
                  <a:pt x="1587749" y="5874653"/>
                  <a:pt x="1592180" y="5874912"/>
                </a:cubicBezTo>
                <a:cubicBezTo>
                  <a:pt x="1588578" y="5878476"/>
                  <a:pt x="1586363" y="5878346"/>
                  <a:pt x="1585118" y="5876806"/>
                </a:cubicBezTo>
                <a:cubicBezTo>
                  <a:pt x="1583872" y="5875264"/>
                  <a:pt x="1583597" y="5872313"/>
                  <a:pt x="1583874" y="5870233"/>
                </a:cubicBezTo>
                <a:cubicBezTo>
                  <a:pt x="1586647" y="5862846"/>
                  <a:pt x="1588861" y="5866330"/>
                  <a:pt x="1593294" y="5859879"/>
                </a:cubicBezTo>
                <a:close/>
                <a:moveTo>
                  <a:pt x="1708495" y="5848777"/>
                </a:moveTo>
                <a:cubicBezTo>
                  <a:pt x="1712791" y="5855699"/>
                  <a:pt x="1714160" y="5846492"/>
                  <a:pt x="1719628" y="5851497"/>
                </a:cubicBezTo>
                <a:cubicBezTo>
                  <a:pt x="1717771" y="5858016"/>
                  <a:pt x="1708298" y="5856071"/>
                  <a:pt x="1704780" y="5861817"/>
                </a:cubicBezTo>
                <a:cubicBezTo>
                  <a:pt x="1702632" y="5858357"/>
                  <a:pt x="1703806" y="5856442"/>
                  <a:pt x="1698825" y="5854125"/>
                </a:cubicBezTo>
                <a:cubicBezTo>
                  <a:pt x="1702831" y="5851065"/>
                  <a:pt x="1707323" y="5850694"/>
                  <a:pt x="1708495" y="5848777"/>
                </a:cubicBezTo>
                <a:close/>
                <a:moveTo>
                  <a:pt x="2787578" y="5844736"/>
                </a:moveTo>
                <a:cubicBezTo>
                  <a:pt x="2789424" y="5845593"/>
                  <a:pt x="2791268" y="5846452"/>
                  <a:pt x="2793112" y="5847310"/>
                </a:cubicBezTo>
                <a:cubicBezTo>
                  <a:pt x="2791976" y="5849167"/>
                  <a:pt x="2790839" y="5851025"/>
                  <a:pt x="2789701" y="5852883"/>
                </a:cubicBezTo>
                <a:cubicBezTo>
                  <a:pt x="2787857" y="5852025"/>
                  <a:pt x="2786012" y="5851167"/>
                  <a:pt x="2784167" y="5850308"/>
                </a:cubicBezTo>
                <a:cubicBezTo>
                  <a:pt x="2785304" y="5848451"/>
                  <a:pt x="2786442" y="5846592"/>
                  <a:pt x="2787578" y="5844736"/>
                </a:cubicBezTo>
                <a:close/>
                <a:moveTo>
                  <a:pt x="1716486" y="5837812"/>
                </a:moveTo>
                <a:cubicBezTo>
                  <a:pt x="1717560" y="5837389"/>
                  <a:pt x="1718699" y="5837303"/>
                  <a:pt x="1718958" y="5838655"/>
                </a:cubicBezTo>
                <a:cubicBezTo>
                  <a:pt x="1718890" y="5842314"/>
                  <a:pt x="1714077" y="5841306"/>
                  <a:pt x="1711118" y="5839928"/>
                </a:cubicBezTo>
                <a:cubicBezTo>
                  <a:pt x="1708157" y="5838552"/>
                  <a:pt x="1707054" y="5836808"/>
                  <a:pt x="1714404" y="5838996"/>
                </a:cubicBezTo>
                <a:cubicBezTo>
                  <a:pt x="1714404" y="5838996"/>
                  <a:pt x="1715413" y="5838235"/>
                  <a:pt x="1716486" y="5837812"/>
                </a:cubicBezTo>
                <a:close/>
                <a:moveTo>
                  <a:pt x="1680332" y="5837552"/>
                </a:moveTo>
                <a:cubicBezTo>
                  <a:pt x="1682022" y="5838339"/>
                  <a:pt x="1684907" y="5837176"/>
                  <a:pt x="1686600" y="5837962"/>
                </a:cubicBezTo>
                <a:cubicBezTo>
                  <a:pt x="1689483" y="5836799"/>
                  <a:pt x="1691174" y="5837585"/>
                  <a:pt x="1692864" y="5838372"/>
                </a:cubicBezTo>
                <a:cubicBezTo>
                  <a:pt x="1692268" y="5839347"/>
                  <a:pt x="1692393" y="5840032"/>
                  <a:pt x="1692304" y="5840617"/>
                </a:cubicBezTo>
                <a:cubicBezTo>
                  <a:pt x="1692218" y="5841204"/>
                  <a:pt x="1691919" y="5841691"/>
                  <a:pt x="1690478" y="5842273"/>
                </a:cubicBezTo>
                <a:cubicBezTo>
                  <a:pt x="1687592" y="5843436"/>
                  <a:pt x="1683017" y="5843814"/>
                  <a:pt x="1681326" y="5843027"/>
                </a:cubicBezTo>
                <a:cubicBezTo>
                  <a:pt x="1678442" y="5844191"/>
                  <a:pt x="1677945" y="5841454"/>
                  <a:pt x="1676254" y="5840668"/>
                </a:cubicBezTo>
                <a:cubicBezTo>
                  <a:pt x="1676254" y="5840668"/>
                  <a:pt x="1676254" y="5840668"/>
                  <a:pt x="1677447" y="5838717"/>
                </a:cubicBezTo>
                <a:cubicBezTo>
                  <a:pt x="1677447" y="5838717"/>
                  <a:pt x="1678642" y="5836765"/>
                  <a:pt x="1680332" y="5837552"/>
                </a:cubicBezTo>
                <a:close/>
                <a:moveTo>
                  <a:pt x="1733500" y="5808052"/>
                </a:moveTo>
                <a:cubicBezTo>
                  <a:pt x="1733500" y="5808052"/>
                  <a:pt x="1735160" y="5808825"/>
                  <a:pt x="1733987" y="5810741"/>
                </a:cubicBezTo>
                <a:cubicBezTo>
                  <a:pt x="1732815" y="5812657"/>
                  <a:pt x="1731155" y="5811884"/>
                  <a:pt x="1729982" y="5813800"/>
                </a:cubicBezTo>
                <a:cubicBezTo>
                  <a:pt x="1730470" y="5816488"/>
                  <a:pt x="1732131" y="5817261"/>
                  <a:pt x="1733789" y="5818033"/>
                </a:cubicBezTo>
                <a:cubicBezTo>
                  <a:pt x="1733448" y="5820335"/>
                  <a:pt x="1732276" y="5822250"/>
                  <a:pt x="1730833" y="5823734"/>
                </a:cubicBezTo>
                <a:cubicBezTo>
                  <a:pt x="1729393" y="5825217"/>
                  <a:pt x="1727684" y="5826269"/>
                  <a:pt x="1726268" y="5826839"/>
                </a:cubicBezTo>
                <a:cubicBezTo>
                  <a:pt x="1726268" y="5826839"/>
                  <a:pt x="1727929" y="5827612"/>
                  <a:pt x="1726755" y="5829529"/>
                </a:cubicBezTo>
                <a:cubicBezTo>
                  <a:pt x="1728414" y="5830301"/>
                  <a:pt x="1727243" y="5832216"/>
                  <a:pt x="1724410" y="5833359"/>
                </a:cubicBezTo>
                <a:cubicBezTo>
                  <a:pt x="1722750" y="5832587"/>
                  <a:pt x="1719430" y="5831043"/>
                  <a:pt x="1718942" y="5828353"/>
                </a:cubicBezTo>
                <a:cubicBezTo>
                  <a:pt x="1718942" y="5828353"/>
                  <a:pt x="1718453" y="5825666"/>
                  <a:pt x="1718453" y="5825666"/>
                </a:cubicBezTo>
                <a:cubicBezTo>
                  <a:pt x="1718453" y="5825666"/>
                  <a:pt x="1718453" y="5825666"/>
                  <a:pt x="1716793" y="5824893"/>
                </a:cubicBezTo>
                <a:cubicBezTo>
                  <a:pt x="1711813" y="5822576"/>
                  <a:pt x="1714160" y="5818744"/>
                  <a:pt x="1719337" y="5813769"/>
                </a:cubicBezTo>
                <a:cubicBezTo>
                  <a:pt x="1724317" y="5816086"/>
                  <a:pt x="1723829" y="5813399"/>
                  <a:pt x="1720510" y="5811854"/>
                </a:cubicBezTo>
                <a:cubicBezTo>
                  <a:pt x="1721682" y="5809938"/>
                  <a:pt x="1725002" y="5811482"/>
                  <a:pt x="1727835" y="5810340"/>
                </a:cubicBezTo>
                <a:cubicBezTo>
                  <a:pt x="1729495" y="5811111"/>
                  <a:pt x="1730668" y="5809196"/>
                  <a:pt x="1730668" y="5809196"/>
                </a:cubicBezTo>
                <a:cubicBezTo>
                  <a:pt x="1731841" y="5807280"/>
                  <a:pt x="1731841" y="5807280"/>
                  <a:pt x="1733500" y="5808052"/>
                </a:cubicBezTo>
                <a:close/>
                <a:moveTo>
                  <a:pt x="1687227" y="5801736"/>
                </a:moveTo>
                <a:cubicBezTo>
                  <a:pt x="1702818" y="5811460"/>
                  <a:pt x="1686200" y="5821012"/>
                  <a:pt x="1692232" y="5828757"/>
                </a:cubicBezTo>
                <a:cubicBezTo>
                  <a:pt x="1691055" y="5830679"/>
                  <a:pt x="1686026" y="5828338"/>
                  <a:pt x="1684348" y="5827558"/>
                </a:cubicBezTo>
                <a:cubicBezTo>
                  <a:pt x="1683172" y="5829481"/>
                  <a:pt x="1683675" y="5832182"/>
                  <a:pt x="1687027" y="5833742"/>
                </a:cubicBezTo>
                <a:cubicBezTo>
                  <a:pt x="1680820" y="5833323"/>
                  <a:pt x="1675614" y="5838308"/>
                  <a:pt x="1669909" y="5840592"/>
                </a:cubicBezTo>
                <a:cubicBezTo>
                  <a:pt x="1670409" y="5843294"/>
                  <a:pt x="1668058" y="5847138"/>
                  <a:pt x="1665705" y="5850981"/>
                </a:cubicBezTo>
                <a:cubicBezTo>
                  <a:pt x="1664528" y="5852903"/>
                  <a:pt x="1662176" y="5856746"/>
                  <a:pt x="1662676" y="5859449"/>
                </a:cubicBezTo>
                <a:cubicBezTo>
                  <a:pt x="1662676" y="5859449"/>
                  <a:pt x="1664353" y="5860227"/>
                  <a:pt x="1664353" y="5860227"/>
                </a:cubicBezTo>
                <a:cubicBezTo>
                  <a:pt x="1666030" y="5861009"/>
                  <a:pt x="1667207" y="5859087"/>
                  <a:pt x="1667207" y="5859087"/>
                </a:cubicBezTo>
                <a:cubicBezTo>
                  <a:pt x="1667207" y="5859087"/>
                  <a:pt x="1668383" y="5857165"/>
                  <a:pt x="1669559" y="5855243"/>
                </a:cubicBezTo>
                <a:cubicBezTo>
                  <a:pt x="1669559" y="5855243"/>
                  <a:pt x="1670736" y="5853322"/>
                  <a:pt x="1672412" y="5854101"/>
                </a:cubicBezTo>
                <a:cubicBezTo>
                  <a:pt x="1672412" y="5854101"/>
                  <a:pt x="1672912" y="5856804"/>
                  <a:pt x="1672912" y="5856804"/>
                </a:cubicBezTo>
                <a:cubicBezTo>
                  <a:pt x="1671737" y="5858726"/>
                  <a:pt x="1671737" y="5858726"/>
                  <a:pt x="1672237" y="5861427"/>
                </a:cubicBezTo>
                <a:cubicBezTo>
                  <a:pt x="1669383" y="5862569"/>
                  <a:pt x="1666531" y="5863710"/>
                  <a:pt x="1664855" y="5862930"/>
                </a:cubicBezTo>
                <a:cubicBezTo>
                  <a:pt x="1663177" y="5862150"/>
                  <a:pt x="1661500" y="5861371"/>
                  <a:pt x="1659824" y="5860590"/>
                </a:cubicBezTo>
                <a:cubicBezTo>
                  <a:pt x="1659824" y="5860590"/>
                  <a:pt x="1659824" y="5860590"/>
                  <a:pt x="1658147" y="5859810"/>
                </a:cubicBezTo>
                <a:cubicBezTo>
                  <a:pt x="1658822" y="5855185"/>
                  <a:pt x="1661175" y="5851342"/>
                  <a:pt x="1662351" y="5849420"/>
                </a:cubicBezTo>
                <a:cubicBezTo>
                  <a:pt x="1664703" y="5845577"/>
                  <a:pt x="1665878" y="5843654"/>
                  <a:pt x="1666556" y="5839032"/>
                </a:cubicBezTo>
                <a:cubicBezTo>
                  <a:pt x="1666556" y="5839032"/>
                  <a:pt x="1666556" y="5839032"/>
                  <a:pt x="1665379" y="5840952"/>
                </a:cubicBezTo>
                <a:cubicBezTo>
                  <a:pt x="1663702" y="5840173"/>
                  <a:pt x="1662025" y="5839392"/>
                  <a:pt x="1660349" y="5838612"/>
                </a:cubicBezTo>
                <a:cubicBezTo>
                  <a:pt x="1661524" y="5836690"/>
                  <a:pt x="1663200" y="5837470"/>
                  <a:pt x="1664877" y="5838251"/>
                </a:cubicBezTo>
                <a:cubicBezTo>
                  <a:pt x="1664376" y="5835548"/>
                  <a:pt x="1661024" y="5833989"/>
                  <a:pt x="1662199" y="5832066"/>
                </a:cubicBezTo>
                <a:cubicBezTo>
                  <a:pt x="1652465" y="5837413"/>
                  <a:pt x="1657345" y="5822400"/>
                  <a:pt x="1650287" y="5833930"/>
                </a:cubicBezTo>
                <a:cubicBezTo>
                  <a:pt x="1649286" y="5828527"/>
                  <a:pt x="1650637" y="5819279"/>
                  <a:pt x="1658020" y="5817777"/>
                </a:cubicBezTo>
                <a:cubicBezTo>
                  <a:pt x="1658020" y="5817777"/>
                  <a:pt x="1663051" y="5820117"/>
                  <a:pt x="1663051" y="5820117"/>
                </a:cubicBezTo>
                <a:cubicBezTo>
                  <a:pt x="1667080" y="5817053"/>
                  <a:pt x="1670783" y="5803962"/>
                  <a:pt x="1687227" y="5801736"/>
                </a:cubicBezTo>
                <a:close/>
                <a:moveTo>
                  <a:pt x="1681028" y="5770949"/>
                </a:moveTo>
                <a:lnTo>
                  <a:pt x="1679827" y="5773610"/>
                </a:lnTo>
                <a:lnTo>
                  <a:pt x="1670611" y="5776686"/>
                </a:lnTo>
                <a:lnTo>
                  <a:pt x="1671197" y="5778973"/>
                </a:lnTo>
                <a:cubicBezTo>
                  <a:pt x="1671535" y="5779748"/>
                  <a:pt x="1672081" y="5780620"/>
                  <a:pt x="1673177" y="5782365"/>
                </a:cubicBezTo>
                <a:cubicBezTo>
                  <a:pt x="1676037" y="5781225"/>
                  <a:pt x="1676037" y="5781225"/>
                  <a:pt x="1676037" y="5781225"/>
                </a:cubicBezTo>
                <a:cubicBezTo>
                  <a:pt x="1679567" y="5775460"/>
                  <a:pt x="1683602" y="5772401"/>
                  <a:pt x="1692019" y="5776317"/>
                </a:cubicBezTo>
                <a:cubicBezTo>
                  <a:pt x="1692019" y="5776317"/>
                  <a:pt x="1692019" y="5776317"/>
                  <a:pt x="1694372" y="5772474"/>
                </a:cubicBezTo>
                <a:cubicBezTo>
                  <a:pt x="1689240" y="5773789"/>
                  <a:pt x="1686294" y="5772418"/>
                  <a:pt x="1683559" y="5771145"/>
                </a:cubicBezTo>
                <a:close/>
                <a:moveTo>
                  <a:pt x="3853732" y="5745362"/>
                </a:moveTo>
                <a:cubicBezTo>
                  <a:pt x="3853732" y="5745362"/>
                  <a:pt x="3846636" y="5755365"/>
                  <a:pt x="3843088" y="5760368"/>
                </a:cubicBezTo>
                <a:cubicBezTo>
                  <a:pt x="3856679" y="5774189"/>
                  <a:pt x="3825350" y="5785374"/>
                  <a:pt x="3821803" y="5790375"/>
                </a:cubicBezTo>
                <a:cubicBezTo>
                  <a:pt x="3835392" y="5804197"/>
                  <a:pt x="3859629" y="5803016"/>
                  <a:pt x="3856082" y="5808019"/>
                </a:cubicBezTo>
                <a:cubicBezTo>
                  <a:pt x="3869972" y="5804927"/>
                  <a:pt x="3875293" y="5797424"/>
                  <a:pt x="3882313" y="5791649"/>
                </a:cubicBezTo>
                <a:lnTo>
                  <a:pt x="3891363" y="5787087"/>
                </a:lnTo>
                <a:lnTo>
                  <a:pt x="3863664" y="5750474"/>
                </a:lnTo>
                <a:lnTo>
                  <a:pt x="3862300" y="5749773"/>
                </a:lnTo>
                <a:cubicBezTo>
                  <a:pt x="3858015" y="5747567"/>
                  <a:pt x="3853732" y="5745362"/>
                  <a:pt x="3853732" y="5745362"/>
                </a:cubicBezTo>
                <a:close/>
                <a:moveTo>
                  <a:pt x="3857331" y="5740255"/>
                </a:moveTo>
                <a:lnTo>
                  <a:pt x="3857278" y="5740362"/>
                </a:lnTo>
                <a:lnTo>
                  <a:pt x="3857308" y="5740370"/>
                </a:lnTo>
                <a:close/>
                <a:moveTo>
                  <a:pt x="4188628" y="5690159"/>
                </a:moveTo>
                <a:cubicBezTo>
                  <a:pt x="4165709" y="5690637"/>
                  <a:pt x="4163261" y="5702356"/>
                  <a:pt x="4161629" y="5710169"/>
                </a:cubicBezTo>
                <a:cubicBezTo>
                  <a:pt x="4160811" y="5714074"/>
                  <a:pt x="4174866" y="5719616"/>
                  <a:pt x="4174459" y="5721569"/>
                </a:cubicBezTo>
                <a:cubicBezTo>
                  <a:pt x="4173234" y="5727428"/>
                  <a:pt x="4170785" y="5739148"/>
                  <a:pt x="4169152" y="5746960"/>
                </a:cubicBezTo>
                <a:cubicBezTo>
                  <a:pt x="4167111" y="5756726"/>
                  <a:pt x="4180349" y="5766174"/>
                  <a:pt x="4163437" y="5774305"/>
                </a:cubicBezTo>
                <a:cubicBezTo>
                  <a:pt x="4162621" y="5778212"/>
                  <a:pt x="4177492" y="5779847"/>
                  <a:pt x="4184315" y="5783594"/>
                </a:cubicBezTo>
                <a:cubicBezTo>
                  <a:pt x="4179168" y="5790021"/>
                  <a:pt x="4176479" y="5798342"/>
                  <a:pt x="4175318" y="5807877"/>
                </a:cubicBezTo>
                <a:lnTo>
                  <a:pt x="4175364" y="5816042"/>
                </a:lnTo>
                <a:lnTo>
                  <a:pt x="4176930" y="5813836"/>
                </a:lnTo>
                <a:cubicBezTo>
                  <a:pt x="4188456" y="5797586"/>
                  <a:pt x="4200869" y="5780086"/>
                  <a:pt x="4211509" y="5765085"/>
                </a:cubicBezTo>
                <a:lnTo>
                  <a:pt x="4213948" y="5761211"/>
                </a:lnTo>
                <a:lnTo>
                  <a:pt x="4206941" y="5748118"/>
                </a:lnTo>
                <a:cubicBezTo>
                  <a:pt x="4211022" y="5728587"/>
                  <a:pt x="4192186" y="5709531"/>
                  <a:pt x="4188628" y="5690159"/>
                </a:cubicBezTo>
                <a:close/>
                <a:moveTo>
                  <a:pt x="3925995" y="5680314"/>
                </a:moveTo>
                <a:cubicBezTo>
                  <a:pt x="3938278" y="5686636"/>
                  <a:pt x="3915737" y="5694777"/>
                  <a:pt x="3915737" y="5694777"/>
                </a:cubicBezTo>
                <a:cubicBezTo>
                  <a:pt x="3919157" y="5689956"/>
                  <a:pt x="3919157" y="5689956"/>
                  <a:pt x="3925995" y="5680314"/>
                </a:cubicBezTo>
                <a:close/>
                <a:moveTo>
                  <a:pt x="5601755" y="5662142"/>
                </a:moveTo>
                <a:cubicBezTo>
                  <a:pt x="5615546" y="5676067"/>
                  <a:pt x="5587566" y="5682146"/>
                  <a:pt x="5597809" y="5701071"/>
                </a:cubicBezTo>
                <a:cubicBezTo>
                  <a:pt x="5562735" y="5717152"/>
                  <a:pt x="5544999" y="5742157"/>
                  <a:pt x="5537505" y="5786088"/>
                </a:cubicBezTo>
                <a:cubicBezTo>
                  <a:pt x="5516223" y="5816094"/>
                  <a:pt x="5491391" y="5851100"/>
                  <a:pt x="5473654" y="5876106"/>
                </a:cubicBezTo>
                <a:cubicBezTo>
                  <a:pt x="5452371" y="5906111"/>
                  <a:pt x="5399162" y="5981124"/>
                  <a:pt x="5377878" y="6011129"/>
                </a:cubicBezTo>
                <a:cubicBezTo>
                  <a:pt x="5374331" y="6016132"/>
                  <a:pt x="5367237" y="6026132"/>
                  <a:pt x="5363688" y="6031134"/>
                </a:cubicBezTo>
                <a:cubicBezTo>
                  <a:pt x="5353046" y="6046137"/>
                  <a:pt x="5356196" y="6075065"/>
                  <a:pt x="5310877" y="6072221"/>
                </a:cubicBezTo>
                <a:cubicBezTo>
                  <a:pt x="5306535" y="6145077"/>
                  <a:pt x="5236384" y="6177240"/>
                  <a:pt x="5197364" y="6232249"/>
                </a:cubicBezTo>
                <a:cubicBezTo>
                  <a:pt x="5200912" y="6227248"/>
                  <a:pt x="5183568" y="6218323"/>
                  <a:pt x="5173325" y="6199397"/>
                </a:cubicBezTo>
                <a:cubicBezTo>
                  <a:pt x="5141793" y="6210475"/>
                  <a:pt x="5141399" y="6244404"/>
                  <a:pt x="5099623" y="6236557"/>
                </a:cubicBezTo>
                <a:cubicBezTo>
                  <a:pt x="5088982" y="6251560"/>
                  <a:pt x="5095677" y="6275486"/>
                  <a:pt x="5067696" y="6281565"/>
                </a:cubicBezTo>
                <a:cubicBezTo>
                  <a:pt x="5060603" y="6291566"/>
                  <a:pt x="5057055" y="6296568"/>
                  <a:pt x="5049962" y="6306569"/>
                </a:cubicBezTo>
                <a:cubicBezTo>
                  <a:pt x="5042866" y="6316571"/>
                  <a:pt x="5039319" y="6321572"/>
                  <a:pt x="5035771" y="6326574"/>
                </a:cubicBezTo>
                <a:cubicBezTo>
                  <a:pt x="5028677" y="6336575"/>
                  <a:pt x="5007791" y="6332652"/>
                  <a:pt x="5000697" y="6342654"/>
                </a:cubicBezTo>
                <a:cubicBezTo>
                  <a:pt x="4997150" y="6347655"/>
                  <a:pt x="5007393" y="6366581"/>
                  <a:pt x="4986507" y="6362659"/>
                </a:cubicBezTo>
                <a:cubicBezTo>
                  <a:pt x="4972319" y="6382661"/>
                  <a:pt x="4958128" y="6402665"/>
                  <a:pt x="4943940" y="6422669"/>
                </a:cubicBezTo>
                <a:cubicBezTo>
                  <a:pt x="4912408" y="6433747"/>
                  <a:pt x="4894672" y="6458750"/>
                  <a:pt x="4880483" y="6478756"/>
                </a:cubicBezTo>
                <a:cubicBezTo>
                  <a:pt x="4869841" y="6493758"/>
                  <a:pt x="4859200" y="6508761"/>
                  <a:pt x="4848557" y="6523764"/>
                </a:cubicBezTo>
                <a:cubicBezTo>
                  <a:pt x="4834368" y="6543768"/>
                  <a:pt x="4816632" y="6568771"/>
                  <a:pt x="4788651" y="6574850"/>
                </a:cubicBezTo>
                <a:cubicBezTo>
                  <a:pt x="4781556" y="6584853"/>
                  <a:pt x="4785102" y="6579851"/>
                  <a:pt x="4778009" y="6589852"/>
                </a:cubicBezTo>
                <a:cubicBezTo>
                  <a:pt x="4770914" y="6599855"/>
                  <a:pt x="4760670" y="6580929"/>
                  <a:pt x="4757122" y="6585930"/>
                </a:cubicBezTo>
                <a:cubicBezTo>
                  <a:pt x="4753576" y="6590930"/>
                  <a:pt x="4763820" y="6609857"/>
                  <a:pt x="4756725" y="6619859"/>
                </a:cubicBezTo>
                <a:cubicBezTo>
                  <a:pt x="4739386" y="6610935"/>
                  <a:pt x="4742934" y="6605934"/>
                  <a:pt x="4742934" y="6605934"/>
                </a:cubicBezTo>
                <a:cubicBezTo>
                  <a:pt x="4669231" y="6643095"/>
                  <a:pt x="4619570" y="6713107"/>
                  <a:pt x="4524982" y="6746345"/>
                </a:cubicBezTo>
                <a:cubicBezTo>
                  <a:pt x="4517887" y="6756347"/>
                  <a:pt x="4510793" y="6766347"/>
                  <a:pt x="4503699" y="6776349"/>
                </a:cubicBezTo>
                <a:cubicBezTo>
                  <a:pt x="4479265" y="6777428"/>
                  <a:pt x="4472170" y="6787429"/>
                  <a:pt x="4465076" y="6797432"/>
                </a:cubicBezTo>
                <a:cubicBezTo>
                  <a:pt x="4465076" y="6797432"/>
                  <a:pt x="4461528" y="6802432"/>
                  <a:pt x="4461528" y="6802432"/>
                </a:cubicBezTo>
                <a:cubicBezTo>
                  <a:pt x="4444186" y="6793506"/>
                  <a:pt x="4447732" y="6788505"/>
                  <a:pt x="4447732" y="6788505"/>
                </a:cubicBezTo>
                <a:cubicBezTo>
                  <a:pt x="4454827" y="6778504"/>
                  <a:pt x="4479265" y="6777428"/>
                  <a:pt x="4489906" y="6762425"/>
                </a:cubicBezTo>
                <a:cubicBezTo>
                  <a:pt x="4493454" y="6757424"/>
                  <a:pt x="4500548" y="6747423"/>
                  <a:pt x="4507643" y="6737421"/>
                </a:cubicBezTo>
                <a:cubicBezTo>
                  <a:pt x="4556909" y="6701337"/>
                  <a:pt x="4606172" y="6665251"/>
                  <a:pt x="4658988" y="6624169"/>
                </a:cubicBezTo>
                <a:cubicBezTo>
                  <a:pt x="4686968" y="6618090"/>
                  <a:pt x="4697609" y="6603086"/>
                  <a:pt x="4708252" y="6588084"/>
                </a:cubicBezTo>
                <a:cubicBezTo>
                  <a:pt x="4743329" y="6572003"/>
                  <a:pt x="4747272" y="6533073"/>
                  <a:pt x="4799690" y="6525919"/>
                </a:cubicBezTo>
                <a:cubicBezTo>
                  <a:pt x="4863542" y="6435903"/>
                  <a:pt x="4979806" y="6338730"/>
                  <a:pt x="5047205" y="6243711"/>
                </a:cubicBezTo>
                <a:cubicBezTo>
                  <a:pt x="5071643" y="6242635"/>
                  <a:pt x="5092925" y="6212630"/>
                  <a:pt x="5100021" y="6202628"/>
                </a:cubicBezTo>
                <a:cubicBezTo>
                  <a:pt x="5124851" y="6167622"/>
                  <a:pt x="5174116" y="6131537"/>
                  <a:pt x="5206041" y="6086529"/>
                </a:cubicBezTo>
                <a:cubicBezTo>
                  <a:pt x="5209589" y="6081528"/>
                  <a:pt x="5237570" y="6075450"/>
                  <a:pt x="5248211" y="6060446"/>
                </a:cubicBezTo>
                <a:cubicBezTo>
                  <a:pt x="5269494" y="6030442"/>
                  <a:pt x="5269893" y="5996512"/>
                  <a:pt x="5301421" y="5985432"/>
                </a:cubicBezTo>
                <a:cubicBezTo>
                  <a:pt x="5322704" y="5955426"/>
                  <a:pt x="5343988" y="5925421"/>
                  <a:pt x="5382615" y="5904341"/>
                </a:cubicBezTo>
                <a:cubicBezTo>
                  <a:pt x="5375914" y="5880412"/>
                  <a:pt x="5393651" y="5855408"/>
                  <a:pt x="5421634" y="5849331"/>
                </a:cubicBezTo>
                <a:cubicBezTo>
                  <a:pt x="5425182" y="5844329"/>
                  <a:pt x="5414933" y="5825403"/>
                  <a:pt x="5418482" y="5820401"/>
                </a:cubicBezTo>
                <a:cubicBezTo>
                  <a:pt x="5446466" y="5814324"/>
                  <a:pt x="5457108" y="5799321"/>
                  <a:pt x="5450407" y="5775392"/>
                </a:cubicBezTo>
                <a:cubicBezTo>
                  <a:pt x="5461048" y="5760389"/>
                  <a:pt x="5496127" y="5744312"/>
                  <a:pt x="5485879" y="5725383"/>
                </a:cubicBezTo>
                <a:cubicBezTo>
                  <a:pt x="5489426" y="5720383"/>
                  <a:pt x="5496522" y="5710381"/>
                  <a:pt x="5517411" y="5714306"/>
                </a:cubicBezTo>
                <a:cubicBezTo>
                  <a:pt x="5520959" y="5709304"/>
                  <a:pt x="5528054" y="5699304"/>
                  <a:pt x="5538696" y="5684300"/>
                </a:cubicBezTo>
                <a:lnTo>
                  <a:pt x="5542242" y="5679299"/>
                </a:lnTo>
                <a:cubicBezTo>
                  <a:pt x="5542242" y="5679299"/>
                  <a:pt x="5542242" y="5679299"/>
                  <a:pt x="5559581" y="5688224"/>
                </a:cubicBezTo>
                <a:cubicBezTo>
                  <a:pt x="5566674" y="5678221"/>
                  <a:pt x="5577317" y="5663219"/>
                  <a:pt x="5598207" y="5667143"/>
                </a:cubicBezTo>
                <a:cubicBezTo>
                  <a:pt x="5598207" y="5667143"/>
                  <a:pt x="5601755" y="5662142"/>
                  <a:pt x="5601755" y="5662142"/>
                </a:cubicBezTo>
                <a:close/>
                <a:moveTo>
                  <a:pt x="2895650" y="5657835"/>
                </a:moveTo>
                <a:cubicBezTo>
                  <a:pt x="2898108" y="5658979"/>
                  <a:pt x="2897313" y="5662860"/>
                  <a:pt x="2894963" y="5665411"/>
                </a:cubicBezTo>
                <a:cubicBezTo>
                  <a:pt x="2892611" y="5667962"/>
                  <a:pt x="2888706" y="5669181"/>
                  <a:pt x="2884944" y="5665001"/>
                </a:cubicBezTo>
                <a:cubicBezTo>
                  <a:pt x="2888415" y="5659328"/>
                  <a:pt x="2891694" y="5660854"/>
                  <a:pt x="2895650" y="5657835"/>
                </a:cubicBezTo>
                <a:close/>
                <a:moveTo>
                  <a:pt x="3931905" y="5647037"/>
                </a:moveTo>
                <a:cubicBezTo>
                  <a:pt x="3931905" y="5647037"/>
                  <a:pt x="3937143" y="5648337"/>
                  <a:pt x="3937143" y="5648337"/>
                </a:cubicBezTo>
                <a:cubicBezTo>
                  <a:pt x="3936724" y="5650341"/>
                  <a:pt x="3935885" y="5654354"/>
                  <a:pt x="3935465" y="5656357"/>
                </a:cubicBezTo>
                <a:cubicBezTo>
                  <a:pt x="3935465" y="5656357"/>
                  <a:pt x="3935047" y="5658363"/>
                  <a:pt x="3935047" y="5658363"/>
                </a:cubicBezTo>
                <a:cubicBezTo>
                  <a:pt x="3935047" y="5658363"/>
                  <a:pt x="3934628" y="5660369"/>
                  <a:pt x="3934628" y="5660369"/>
                </a:cubicBezTo>
                <a:cubicBezTo>
                  <a:pt x="3929390" y="5659070"/>
                  <a:pt x="3929809" y="5657064"/>
                  <a:pt x="3929809" y="5657064"/>
                </a:cubicBezTo>
                <a:cubicBezTo>
                  <a:pt x="3930647" y="5653053"/>
                  <a:pt x="3931066" y="5651048"/>
                  <a:pt x="3931486" y="5649043"/>
                </a:cubicBezTo>
                <a:cubicBezTo>
                  <a:pt x="3931905" y="5647037"/>
                  <a:pt x="3931905" y="5647037"/>
                  <a:pt x="3931905" y="5647037"/>
                </a:cubicBezTo>
                <a:close/>
                <a:moveTo>
                  <a:pt x="5499699" y="5636380"/>
                </a:moveTo>
                <a:cubicBezTo>
                  <a:pt x="5518124" y="5645864"/>
                  <a:pt x="5514277" y="5651288"/>
                  <a:pt x="5510429" y="5656713"/>
                </a:cubicBezTo>
                <a:cubicBezTo>
                  <a:pt x="5510429" y="5656713"/>
                  <a:pt x="5506583" y="5662136"/>
                  <a:pt x="5506583" y="5662136"/>
                </a:cubicBezTo>
                <a:cubicBezTo>
                  <a:pt x="5488157" y="5652653"/>
                  <a:pt x="5492004" y="5647229"/>
                  <a:pt x="5499699" y="5636380"/>
                </a:cubicBezTo>
                <a:close/>
                <a:moveTo>
                  <a:pt x="5560373" y="5620363"/>
                </a:moveTo>
                <a:cubicBezTo>
                  <a:pt x="5574168" y="5634290"/>
                  <a:pt x="5563527" y="5649293"/>
                  <a:pt x="5552885" y="5664296"/>
                </a:cubicBezTo>
                <a:cubicBezTo>
                  <a:pt x="5549337" y="5669297"/>
                  <a:pt x="5545789" y="5674298"/>
                  <a:pt x="5545789" y="5674298"/>
                </a:cubicBezTo>
                <a:cubicBezTo>
                  <a:pt x="5545789" y="5674298"/>
                  <a:pt x="5531994" y="5660372"/>
                  <a:pt x="5531994" y="5660372"/>
                </a:cubicBezTo>
                <a:cubicBezTo>
                  <a:pt x="5535541" y="5655370"/>
                  <a:pt x="5536529" y="5645639"/>
                  <a:pt x="5539680" y="5637020"/>
                </a:cubicBezTo>
                <a:cubicBezTo>
                  <a:pt x="5542835" y="5628403"/>
                  <a:pt x="5548157" y="5620902"/>
                  <a:pt x="5560373" y="5620363"/>
                </a:cubicBezTo>
                <a:close/>
                <a:moveTo>
                  <a:pt x="5637229" y="5612133"/>
                </a:moveTo>
                <a:cubicBezTo>
                  <a:pt x="5668359" y="5634982"/>
                  <a:pt x="5626189" y="5661063"/>
                  <a:pt x="5601755" y="5662142"/>
                </a:cubicBezTo>
                <a:cubicBezTo>
                  <a:pt x="5594860" y="5655180"/>
                  <a:pt x="5600180" y="5647678"/>
                  <a:pt x="5608997" y="5639417"/>
                </a:cubicBezTo>
                <a:cubicBezTo>
                  <a:pt x="5617815" y="5631155"/>
                  <a:pt x="5630133" y="5622135"/>
                  <a:pt x="5637229" y="5612133"/>
                </a:cubicBezTo>
                <a:close/>
                <a:moveTo>
                  <a:pt x="5592969" y="5575800"/>
                </a:moveTo>
                <a:cubicBezTo>
                  <a:pt x="5605252" y="5582122"/>
                  <a:pt x="5592969" y="5575800"/>
                  <a:pt x="5585276" y="5586648"/>
                </a:cubicBezTo>
                <a:cubicBezTo>
                  <a:pt x="5585276" y="5586648"/>
                  <a:pt x="5589122" y="5581225"/>
                  <a:pt x="5592969" y="5575800"/>
                </a:cubicBezTo>
                <a:close/>
                <a:moveTo>
                  <a:pt x="5559970" y="5551411"/>
                </a:moveTo>
                <a:cubicBezTo>
                  <a:pt x="5563176" y="5546892"/>
                  <a:pt x="5581601" y="5556375"/>
                  <a:pt x="5584809" y="5551854"/>
                </a:cubicBezTo>
                <a:cubicBezTo>
                  <a:pt x="5603231" y="5561336"/>
                  <a:pt x="5578395" y="5560895"/>
                  <a:pt x="5559970" y="5551411"/>
                </a:cubicBezTo>
                <a:close/>
                <a:moveTo>
                  <a:pt x="5673093" y="5528193"/>
                </a:moveTo>
                <a:cubicBezTo>
                  <a:pt x="5690436" y="5537119"/>
                  <a:pt x="5686890" y="5542120"/>
                  <a:pt x="5686890" y="5542120"/>
                </a:cubicBezTo>
                <a:cubicBezTo>
                  <a:pt x="5676248" y="5557122"/>
                  <a:pt x="5669152" y="5567124"/>
                  <a:pt x="5658511" y="5582128"/>
                </a:cubicBezTo>
                <a:cubicBezTo>
                  <a:pt x="5651417" y="5592128"/>
                  <a:pt x="5644322" y="5602131"/>
                  <a:pt x="5637229" y="5612133"/>
                </a:cubicBezTo>
                <a:cubicBezTo>
                  <a:pt x="5626980" y="5593205"/>
                  <a:pt x="5634074" y="5583203"/>
                  <a:pt x="5641169" y="5573202"/>
                </a:cubicBezTo>
                <a:cubicBezTo>
                  <a:pt x="5651811" y="5558199"/>
                  <a:pt x="5658906" y="5548197"/>
                  <a:pt x="5669547" y="5533193"/>
                </a:cubicBezTo>
                <a:cubicBezTo>
                  <a:pt x="5669547" y="5533193"/>
                  <a:pt x="5673093" y="5528193"/>
                  <a:pt x="5673093" y="5528193"/>
                </a:cubicBezTo>
                <a:close/>
                <a:moveTo>
                  <a:pt x="3997483" y="5524007"/>
                </a:moveTo>
                <a:lnTo>
                  <a:pt x="3982046" y="5531485"/>
                </a:lnTo>
                <a:cubicBezTo>
                  <a:pt x="3999183" y="5540305"/>
                  <a:pt x="3995636" y="5545307"/>
                  <a:pt x="3995636" y="5545307"/>
                </a:cubicBezTo>
                <a:cubicBezTo>
                  <a:pt x="3977898" y="5570314"/>
                  <a:pt x="3973750" y="5609143"/>
                  <a:pt x="3942422" y="5620328"/>
                </a:cubicBezTo>
                <a:cubicBezTo>
                  <a:pt x="3933989" y="5656951"/>
                  <a:pt x="3894642" y="5681504"/>
                  <a:pt x="3872248" y="5709982"/>
                </a:cubicBezTo>
                <a:lnTo>
                  <a:pt x="3862156" y="5730461"/>
                </a:lnTo>
                <a:lnTo>
                  <a:pt x="3865968" y="5730961"/>
                </a:lnTo>
                <a:cubicBezTo>
                  <a:pt x="3866828" y="5731429"/>
                  <a:pt x="3866726" y="5731911"/>
                  <a:pt x="3866726" y="5731911"/>
                </a:cubicBezTo>
                <a:cubicBezTo>
                  <a:pt x="3873595" y="5735649"/>
                  <a:pt x="3873192" y="5737583"/>
                  <a:pt x="3872789" y="5739515"/>
                </a:cubicBezTo>
                <a:cubicBezTo>
                  <a:pt x="3872385" y="5741447"/>
                  <a:pt x="3872385" y="5741447"/>
                  <a:pt x="3871981" y="5743379"/>
                </a:cubicBezTo>
                <a:lnTo>
                  <a:pt x="3874302" y="5745489"/>
                </a:lnTo>
                <a:lnTo>
                  <a:pt x="3877964" y="5744181"/>
                </a:lnTo>
                <a:cubicBezTo>
                  <a:pt x="3877964" y="5744181"/>
                  <a:pt x="3877964" y="5744181"/>
                  <a:pt x="3877520" y="5744805"/>
                </a:cubicBezTo>
                <a:lnTo>
                  <a:pt x="3875964" y="5746999"/>
                </a:lnTo>
                <a:lnTo>
                  <a:pt x="3899314" y="5768203"/>
                </a:lnTo>
                <a:cubicBezTo>
                  <a:pt x="3902219" y="5772609"/>
                  <a:pt x="3903723" y="5776858"/>
                  <a:pt x="3902959" y="5780512"/>
                </a:cubicBezTo>
                <a:lnTo>
                  <a:pt x="3897720" y="5785111"/>
                </a:lnTo>
                <a:lnTo>
                  <a:pt x="3918738" y="5785647"/>
                </a:lnTo>
                <a:cubicBezTo>
                  <a:pt x="3912244" y="5761823"/>
                  <a:pt x="3922885" y="5746819"/>
                  <a:pt x="3938257" y="5733395"/>
                </a:cubicBezTo>
                <a:lnTo>
                  <a:pt x="3941901" y="5730506"/>
                </a:lnTo>
                <a:lnTo>
                  <a:pt x="3937315" y="5720013"/>
                </a:lnTo>
                <a:cubicBezTo>
                  <a:pt x="3936273" y="5715931"/>
                  <a:pt x="3935283" y="5711607"/>
                  <a:pt x="3932493" y="5706837"/>
                </a:cubicBezTo>
                <a:cubicBezTo>
                  <a:pt x="3933709" y="5701021"/>
                  <a:pt x="3934924" y="5695205"/>
                  <a:pt x="3928936" y="5687601"/>
                </a:cubicBezTo>
                <a:cubicBezTo>
                  <a:pt x="3929341" y="5685663"/>
                  <a:pt x="3929748" y="5683724"/>
                  <a:pt x="3936949" y="5685511"/>
                </a:cubicBezTo>
                <a:cubicBezTo>
                  <a:pt x="3936949" y="5685511"/>
                  <a:pt x="3944151" y="5687297"/>
                  <a:pt x="3943746" y="5689238"/>
                </a:cubicBezTo>
                <a:cubicBezTo>
                  <a:pt x="3942529" y="5695053"/>
                  <a:pt x="3948111" y="5704594"/>
                  <a:pt x="3946897" y="5710410"/>
                </a:cubicBezTo>
                <a:cubicBezTo>
                  <a:pt x="3946085" y="5714287"/>
                  <a:pt x="3947177" y="5718128"/>
                  <a:pt x="3948268" y="5721966"/>
                </a:cubicBezTo>
                <a:lnTo>
                  <a:pt x="3948649" y="5725157"/>
                </a:lnTo>
                <a:lnTo>
                  <a:pt x="3963308" y="5713538"/>
                </a:lnTo>
                <a:cubicBezTo>
                  <a:pt x="3971806" y="5706711"/>
                  <a:pt x="3979934" y="5699373"/>
                  <a:pt x="3986143" y="5690621"/>
                </a:cubicBezTo>
                <a:cubicBezTo>
                  <a:pt x="3995011" y="5678117"/>
                  <a:pt x="4000483" y="5662160"/>
                  <a:pt x="4009795" y="5649030"/>
                </a:cubicBezTo>
                <a:lnTo>
                  <a:pt x="4024847" y="5634801"/>
                </a:lnTo>
                <a:lnTo>
                  <a:pt x="4022180" y="5635285"/>
                </a:lnTo>
                <a:cubicBezTo>
                  <a:pt x="4019435" y="5635343"/>
                  <a:pt x="4015717" y="5634934"/>
                  <a:pt x="4010293" y="5633588"/>
                </a:cubicBezTo>
                <a:cubicBezTo>
                  <a:pt x="3999096" y="5614374"/>
                  <a:pt x="3987899" y="5595161"/>
                  <a:pt x="4019274" y="5590618"/>
                </a:cubicBezTo>
                <a:cubicBezTo>
                  <a:pt x="4026504" y="5592412"/>
                  <a:pt x="4025688" y="5596318"/>
                  <a:pt x="4025279" y="5598271"/>
                </a:cubicBezTo>
                <a:cubicBezTo>
                  <a:pt x="4032511" y="5600067"/>
                  <a:pt x="4033328" y="5596160"/>
                  <a:pt x="4040559" y="5597953"/>
                </a:cubicBezTo>
                <a:cubicBezTo>
                  <a:pt x="4048199" y="5597794"/>
                  <a:pt x="4048608" y="5595841"/>
                  <a:pt x="4041783" y="5592093"/>
                </a:cubicBezTo>
                <a:cubicBezTo>
                  <a:pt x="4042191" y="5590140"/>
                  <a:pt x="4042191" y="5590140"/>
                  <a:pt x="4042191" y="5590140"/>
                </a:cubicBezTo>
                <a:cubicBezTo>
                  <a:pt x="4042191" y="5590140"/>
                  <a:pt x="4028545" y="5582646"/>
                  <a:pt x="4027729" y="5586552"/>
                </a:cubicBezTo>
                <a:lnTo>
                  <a:pt x="4015575" y="5577664"/>
                </a:lnTo>
                <a:lnTo>
                  <a:pt x="4012847" y="5581508"/>
                </a:lnTo>
                <a:cubicBezTo>
                  <a:pt x="4012400" y="5582140"/>
                  <a:pt x="4012400" y="5582140"/>
                  <a:pt x="4012400" y="5582140"/>
                </a:cubicBezTo>
                <a:cubicBezTo>
                  <a:pt x="4008808" y="5587203"/>
                  <a:pt x="4008808" y="5587203"/>
                  <a:pt x="4008808" y="5587203"/>
                </a:cubicBezTo>
                <a:cubicBezTo>
                  <a:pt x="3996527" y="5580881"/>
                  <a:pt x="3996527" y="5580881"/>
                  <a:pt x="4000117" y="5575819"/>
                </a:cubicBezTo>
                <a:cubicBezTo>
                  <a:pt x="4000117" y="5575819"/>
                  <a:pt x="4003707" y="5570757"/>
                  <a:pt x="4003707" y="5570757"/>
                </a:cubicBezTo>
                <a:lnTo>
                  <a:pt x="4004535" y="5569592"/>
                </a:lnTo>
                <a:lnTo>
                  <a:pt x="4003811" y="5569062"/>
                </a:lnTo>
                <a:cubicBezTo>
                  <a:pt x="3996544" y="5562894"/>
                  <a:pt x="3992242" y="5556177"/>
                  <a:pt x="3997695" y="5548284"/>
                </a:cubicBezTo>
                <a:cubicBezTo>
                  <a:pt x="4019388" y="5553667"/>
                  <a:pt x="4014198" y="5542107"/>
                  <a:pt x="4022653" y="5538041"/>
                </a:cubicBezTo>
                <a:cubicBezTo>
                  <a:pt x="4019446" y="5535192"/>
                  <a:pt x="4016137" y="5532829"/>
                  <a:pt x="4011871" y="5530486"/>
                </a:cubicBezTo>
                <a:close/>
                <a:moveTo>
                  <a:pt x="1434540" y="5491364"/>
                </a:moveTo>
                <a:cubicBezTo>
                  <a:pt x="1434540" y="5491364"/>
                  <a:pt x="1436298" y="5492354"/>
                  <a:pt x="1436298" y="5492354"/>
                </a:cubicBezTo>
                <a:cubicBezTo>
                  <a:pt x="1435089" y="5494114"/>
                  <a:pt x="1435089" y="5494114"/>
                  <a:pt x="1433881" y="5495874"/>
                </a:cubicBezTo>
                <a:cubicBezTo>
                  <a:pt x="1433881" y="5495874"/>
                  <a:pt x="1432123" y="5494882"/>
                  <a:pt x="1432123" y="5494882"/>
                </a:cubicBezTo>
                <a:cubicBezTo>
                  <a:pt x="1433331" y="5493122"/>
                  <a:pt x="1433331" y="5493122"/>
                  <a:pt x="1434540" y="5491364"/>
                </a:cubicBezTo>
                <a:close/>
                <a:moveTo>
                  <a:pt x="5650171" y="5489248"/>
                </a:moveTo>
                <a:cubicBezTo>
                  <a:pt x="5665524" y="5497150"/>
                  <a:pt x="5646324" y="5494672"/>
                  <a:pt x="5642476" y="5500095"/>
                </a:cubicBezTo>
                <a:cubicBezTo>
                  <a:pt x="5634801" y="5496145"/>
                  <a:pt x="5636724" y="5493434"/>
                  <a:pt x="5640566" y="5491709"/>
                </a:cubicBezTo>
                <a:cubicBezTo>
                  <a:pt x="5644410" y="5489985"/>
                  <a:pt x="5650171" y="5489248"/>
                  <a:pt x="5650171" y="5489248"/>
                </a:cubicBezTo>
                <a:close/>
                <a:moveTo>
                  <a:pt x="1444940" y="5486485"/>
                </a:moveTo>
                <a:cubicBezTo>
                  <a:pt x="1444940" y="5486485"/>
                  <a:pt x="1444940" y="5486485"/>
                  <a:pt x="1443811" y="5488127"/>
                </a:cubicBezTo>
                <a:cubicBezTo>
                  <a:pt x="1443811" y="5488127"/>
                  <a:pt x="1445373" y="5489008"/>
                  <a:pt x="1445373" y="5489008"/>
                </a:cubicBezTo>
                <a:cubicBezTo>
                  <a:pt x="1445373" y="5489008"/>
                  <a:pt x="1445373" y="5489008"/>
                  <a:pt x="1446937" y="5489888"/>
                </a:cubicBezTo>
                <a:cubicBezTo>
                  <a:pt x="1445809" y="5491531"/>
                  <a:pt x="1444680" y="5493173"/>
                  <a:pt x="1443116" y="5492293"/>
                </a:cubicBezTo>
                <a:cubicBezTo>
                  <a:pt x="1443116" y="5492293"/>
                  <a:pt x="1440425" y="5493054"/>
                  <a:pt x="1441553" y="5491412"/>
                </a:cubicBezTo>
                <a:cubicBezTo>
                  <a:pt x="1441553" y="5491412"/>
                  <a:pt x="1439992" y="5490530"/>
                  <a:pt x="1441120" y="5488889"/>
                </a:cubicBezTo>
                <a:cubicBezTo>
                  <a:pt x="1441120" y="5488889"/>
                  <a:pt x="1441120" y="5488889"/>
                  <a:pt x="1442247" y="5487247"/>
                </a:cubicBezTo>
                <a:cubicBezTo>
                  <a:pt x="1443378" y="5485604"/>
                  <a:pt x="1444504" y="5483963"/>
                  <a:pt x="1444940" y="5486485"/>
                </a:cubicBezTo>
                <a:close/>
                <a:moveTo>
                  <a:pt x="4055902" y="5474680"/>
                </a:moveTo>
                <a:lnTo>
                  <a:pt x="4050250" y="5481420"/>
                </a:lnTo>
                <a:lnTo>
                  <a:pt x="4049362" y="5483035"/>
                </a:lnTo>
                <a:lnTo>
                  <a:pt x="4049055" y="5482843"/>
                </a:lnTo>
                <a:lnTo>
                  <a:pt x="4046852" y="5485472"/>
                </a:lnTo>
                <a:lnTo>
                  <a:pt x="4034267" y="5497999"/>
                </a:lnTo>
                <a:lnTo>
                  <a:pt x="4034791" y="5498166"/>
                </a:lnTo>
                <a:cubicBezTo>
                  <a:pt x="4036547" y="5498858"/>
                  <a:pt x="4038254" y="5499796"/>
                  <a:pt x="4038050" y="5500772"/>
                </a:cubicBezTo>
                <a:cubicBezTo>
                  <a:pt x="4038050" y="5500772"/>
                  <a:pt x="4038050" y="5500772"/>
                  <a:pt x="4037641" y="5502725"/>
                </a:cubicBezTo>
                <a:lnTo>
                  <a:pt x="4029347" y="5502897"/>
                </a:lnTo>
                <a:lnTo>
                  <a:pt x="4018243" y="5513951"/>
                </a:lnTo>
                <a:lnTo>
                  <a:pt x="4017702" y="5514214"/>
                </a:lnTo>
                <a:lnTo>
                  <a:pt x="4027144" y="5516556"/>
                </a:lnTo>
                <a:cubicBezTo>
                  <a:pt x="4025919" y="5522416"/>
                  <a:pt x="4032744" y="5526164"/>
                  <a:pt x="4031519" y="5532023"/>
                </a:cubicBezTo>
                <a:cubicBezTo>
                  <a:pt x="4085402" y="5528956"/>
                  <a:pt x="4060967" y="5500294"/>
                  <a:pt x="4073914" y="5474744"/>
                </a:cubicBezTo>
                <a:close/>
                <a:moveTo>
                  <a:pt x="1454029" y="5466551"/>
                </a:moveTo>
                <a:cubicBezTo>
                  <a:pt x="1454029" y="5466551"/>
                  <a:pt x="1454659" y="5469185"/>
                  <a:pt x="1454659" y="5469185"/>
                </a:cubicBezTo>
                <a:cubicBezTo>
                  <a:pt x="1454659" y="5469185"/>
                  <a:pt x="1454659" y="5469185"/>
                  <a:pt x="1451274" y="5474110"/>
                </a:cubicBezTo>
                <a:cubicBezTo>
                  <a:pt x="1451274" y="5474110"/>
                  <a:pt x="1448387" y="5474762"/>
                  <a:pt x="1448387" y="5474762"/>
                </a:cubicBezTo>
                <a:cubicBezTo>
                  <a:pt x="1448387" y="5474762"/>
                  <a:pt x="1447757" y="5472128"/>
                  <a:pt x="1447757" y="5472128"/>
                </a:cubicBezTo>
                <a:cubicBezTo>
                  <a:pt x="1447757" y="5472128"/>
                  <a:pt x="1447757" y="5472128"/>
                  <a:pt x="1451142" y="5467203"/>
                </a:cubicBezTo>
                <a:cubicBezTo>
                  <a:pt x="1451142" y="5467203"/>
                  <a:pt x="1454029" y="5466551"/>
                  <a:pt x="1454029" y="5466551"/>
                </a:cubicBezTo>
                <a:close/>
                <a:moveTo>
                  <a:pt x="3035565" y="5450846"/>
                </a:moveTo>
                <a:cubicBezTo>
                  <a:pt x="3037492" y="5453022"/>
                  <a:pt x="3036205" y="5456898"/>
                  <a:pt x="3033533" y="5459491"/>
                </a:cubicBezTo>
                <a:cubicBezTo>
                  <a:pt x="3030860" y="5462083"/>
                  <a:pt x="3026801" y="5463391"/>
                  <a:pt x="3023183" y="5460429"/>
                </a:cubicBezTo>
                <a:cubicBezTo>
                  <a:pt x="3024674" y="5450894"/>
                  <a:pt x="3033601" y="5457605"/>
                  <a:pt x="3035565" y="5450846"/>
                </a:cubicBezTo>
                <a:close/>
                <a:moveTo>
                  <a:pt x="5695561" y="5431169"/>
                </a:moveTo>
                <a:cubicBezTo>
                  <a:pt x="5692033" y="5436141"/>
                  <a:pt x="5684981" y="5446084"/>
                  <a:pt x="5681454" y="5451056"/>
                </a:cubicBezTo>
                <a:cubicBezTo>
                  <a:pt x="5681454" y="5451056"/>
                  <a:pt x="5684981" y="5446084"/>
                  <a:pt x="5666555" y="5436601"/>
                </a:cubicBezTo>
                <a:cubicBezTo>
                  <a:pt x="5688507" y="5441113"/>
                  <a:pt x="5688507" y="5441113"/>
                  <a:pt x="5695561" y="5431169"/>
                </a:cubicBezTo>
                <a:close/>
                <a:moveTo>
                  <a:pt x="1494151" y="5415130"/>
                </a:moveTo>
                <a:cubicBezTo>
                  <a:pt x="1488581" y="5423237"/>
                  <a:pt x="1482497" y="5428805"/>
                  <a:pt x="1491237" y="5429233"/>
                </a:cubicBezTo>
                <a:cubicBezTo>
                  <a:pt x="1487895" y="5434097"/>
                  <a:pt x="1487380" y="5431557"/>
                  <a:pt x="1484639" y="5432261"/>
                </a:cubicBezTo>
                <a:lnTo>
                  <a:pt x="1480181" y="5438748"/>
                </a:lnTo>
                <a:cubicBezTo>
                  <a:pt x="1481811" y="5439665"/>
                  <a:pt x="1475725" y="5445232"/>
                  <a:pt x="1473497" y="5448475"/>
                </a:cubicBezTo>
                <a:cubicBezTo>
                  <a:pt x="1475125" y="5449392"/>
                  <a:pt x="1474011" y="5451013"/>
                  <a:pt x="1474011" y="5451013"/>
                </a:cubicBezTo>
                <a:cubicBezTo>
                  <a:pt x="1474011" y="5451013"/>
                  <a:pt x="1474011" y="5451013"/>
                  <a:pt x="1475639" y="5451931"/>
                </a:cubicBezTo>
                <a:cubicBezTo>
                  <a:pt x="1475639" y="5451931"/>
                  <a:pt x="1474526" y="5453552"/>
                  <a:pt x="1476153" y="5454469"/>
                </a:cubicBezTo>
                <a:cubicBezTo>
                  <a:pt x="1477781" y="5455387"/>
                  <a:pt x="1481125" y="5450523"/>
                  <a:pt x="1484466" y="5445660"/>
                </a:cubicBezTo>
                <a:cubicBezTo>
                  <a:pt x="1485493" y="5450738"/>
                  <a:pt x="1487637" y="5454193"/>
                  <a:pt x="1491407" y="5458568"/>
                </a:cubicBezTo>
                <a:cubicBezTo>
                  <a:pt x="1485322" y="5464136"/>
                  <a:pt x="1484123" y="5472456"/>
                  <a:pt x="1477524" y="5475485"/>
                </a:cubicBezTo>
                <a:cubicBezTo>
                  <a:pt x="1477010" y="5472946"/>
                  <a:pt x="1471611" y="5467655"/>
                  <a:pt x="1467669" y="5476679"/>
                </a:cubicBezTo>
                <a:cubicBezTo>
                  <a:pt x="1466640" y="5471602"/>
                  <a:pt x="1465526" y="5473222"/>
                  <a:pt x="1461156" y="5473009"/>
                </a:cubicBezTo>
                <a:cubicBezTo>
                  <a:pt x="1462871" y="5467227"/>
                  <a:pt x="1464071" y="5458906"/>
                  <a:pt x="1470156" y="5453339"/>
                </a:cubicBezTo>
                <a:cubicBezTo>
                  <a:pt x="1470156" y="5453339"/>
                  <a:pt x="1470156" y="5453339"/>
                  <a:pt x="1471269" y="5451717"/>
                </a:cubicBezTo>
                <a:cubicBezTo>
                  <a:pt x="1466899" y="5451503"/>
                  <a:pt x="1471356" y="5445018"/>
                  <a:pt x="1468613" y="5445721"/>
                </a:cubicBezTo>
                <a:cubicBezTo>
                  <a:pt x="1470841" y="5442479"/>
                  <a:pt x="1475298" y="5435994"/>
                  <a:pt x="1479668" y="5436208"/>
                </a:cubicBezTo>
                <a:cubicBezTo>
                  <a:pt x="1480781" y="5434586"/>
                  <a:pt x="1480781" y="5434586"/>
                  <a:pt x="1481895" y="5432966"/>
                </a:cubicBezTo>
                <a:cubicBezTo>
                  <a:pt x="1477526" y="5432752"/>
                  <a:pt x="1481468" y="5423727"/>
                  <a:pt x="1478212" y="5421893"/>
                </a:cubicBezTo>
                <a:cubicBezTo>
                  <a:pt x="1483697" y="5420484"/>
                  <a:pt x="1489267" y="5412378"/>
                  <a:pt x="1494151" y="5415130"/>
                </a:cubicBezTo>
                <a:close/>
                <a:moveTo>
                  <a:pt x="3110701" y="5402569"/>
                </a:moveTo>
                <a:cubicBezTo>
                  <a:pt x="3110701" y="5402569"/>
                  <a:pt x="3112404" y="5403361"/>
                  <a:pt x="3114106" y="5404155"/>
                </a:cubicBezTo>
                <a:cubicBezTo>
                  <a:pt x="3112934" y="5406069"/>
                  <a:pt x="3112934" y="5406069"/>
                  <a:pt x="3110059" y="5407193"/>
                </a:cubicBezTo>
                <a:cubicBezTo>
                  <a:pt x="3107184" y="5408317"/>
                  <a:pt x="3104309" y="5409441"/>
                  <a:pt x="3101963" y="5413271"/>
                </a:cubicBezTo>
                <a:cubicBezTo>
                  <a:pt x="3101963" y="5413271"/>
                  <a:pt x="3100792" y="5415188"/>
                  <a:pt x="3099619" y="5417104"/>
                </a:cubicBezTo>
                <a:cubicBezTo>
                  <a:pt x="3099619" y="5417104"/>
                  <a:pt x="3099619" y="5417104"/>
                  <a:pt x="3102493" y="5415979"/>
                </a:cubicBezTo>
                <a:cubicBezTo>
                  <a:pt x="3090238" y="5432429"/>
                  <a:pt x="3079798" y="5442340"/>
                  <a:pt x="3073935" y="5451919"/>
                </a:cubicBezTo>
                <a:cubicBezTo>
                  <a:pt x="3073935" y="5451919"/>
                  <a:pt x="3073935" y="5451919"/>
                  <a:pt x="3072233" y="5451126"/>
                </a:cubicBezTo>
                <a:cubicBezTo>
                  <a:pt x="3071591" y="5455750"/>
                  <a:pt x="3069244" y="5459582"/>
                  <a:pt x="3066899" y="5463413"/>
                </a:cubicBezTo>
                <a:cubicBezTo>
                  <a:pt x="3064555" y="5467245"/>
                  <a:pt x="3062210" y="5471077"/>
                  <a:pt x="3061036" y="5472992"/>
                </a:cubicBezTo>
                <a:cubicBezTo>
                  <a:pt x="3061567" y="5475701"/>
                  <a:pt x="3058692" y="5476823"/>
                  <a:pt x="3056990" y="5476031"/>
                </a:cubicBezTo>
                <a:cubicBezTo>
                  <a:pt x="3055288" y="5475240"/>
                  <a:pt x="3051882" y="5473655"/>
                  <a:pt x="3053055" y="5471739"/>
                </a:cubicBezTo>
                <a:cubicBezTo>
                  <a:pt x="3053697" y="5467116"/>
                  <a:pt x="3056042" y="5463283"/>
                  <a:pt x="3059559" y="5457536"/>
                </a:cubicBezTo>
                <a:cubicBezTo>
                  <a:pt x="3060732" y="5455620"/>
                  <a:pt x="3063077" y="5451789"/>
                  <a:pt x="3064250" y="5449874"/>
                </a:cubicBezTo>
                <a:cubicBezTo>
                  <a:pt x="3063189" y="5444457"/>
                  <a:pt x="3068409" y="5439501"/>
                  <a:pt x="3069052" y="5434879"/>
                </a:cubicBezTo>
                <a:cubicBezTo>
                  <a:pt x="3068522" y="5432171"/>
                  <a:pt x="3066819" y="5431378"/>
                  <a:pt x="3065116" y="5430585"/>
                </a:cubicBezTo>
                <a:cubicBezTo>
                  <a:pt x="3065116" y="5430585"/>
                  <a:pt x="3065116" y="5430585"/>
                  <a:pt x="3063413" y="5429794"/>
                </a:cubicBezTo>
                <a:cubicBezTo>
                  <a:pt x="3062241" y="5431709"/>
                  <a:pt x="3058835" y="5430125"/>
                  <a:pt x="3055430" y="5428541"/>
                </a:cubicBezTo>
                <a:cubicBezTo>
                  <a:pt x="3054258" y="5430456"/>
                  <a:pt x="3051914" y="5434288"/>
                  <a:pt x="3049038" y="5435411"/>
                </a:cubicBezTo>
                <a:cubicBezTo>
                  <a:pt x="3047865" y="5437327"/>
                  <a:pt x="3044991" y="5438450"/>
                  <a:pt x="3046693" y="5439243"/>
                </a:cubicBezTo>
                <a:cubicBezTo>
                  <a:pt x="3045520" y="5441158"/>
                  <a:pt x="3045520" y="5441158"/>
                  <a:pt x="3043818" y="5440366"/>
                </a:cubicBezTo>
                <a:cubicBezTo>
                  <a:pt x="3042114" y="5439573"/>
                  <a:pt x="3042114" y="5439573"/>
                  <a:pt x="3042114" y="5439573"/>
                </a:cubicBezTo>
                <a:cubicBezTo>
                  <a:pt x="3043288" y="5437658"/>
                  <a:pt x="3043288" y="5437658"/>
                  <a:pt x="3043288" y="5437658"/>
                </a:cubicBezTo>
                <a:cubicBezTo>
                  <a:pt x="3044461" y="5435742"/>
                  <a:pt x="3045632" y="5433827"/>
                  <a:pt x="3046805" y="5431911"/>
                </a:cubicBezTo>
                <a:cubicBezTo>
                  <a:pt x="3049680" y="5430787"/>
                  <a:pt x="3050853" y="5428872"/>
                  <a:pt x="3052026" y="5426955"/>
                </a:cubicBezTo>
                <a:cubicBezTo>
                  <a:pt x="3050434" y="5418832"/>
                  <a:pt x="3054595" y="5408461"/>
                  <a:pt x="3067686" y="5412091"/>
                </a:cubicBezTo>
                <a:cubicBezTo>
                  <a:pt x="3068858" y="5410174"/>
                  <a:pt x="3068858" y="5410174"/>
                  <a:pt x="3070031" y="5408259"/>
                </a:cubicBezTo>
                <a:cubicBezTo>
                  <a:pt x="3070031" y="5408259"/>
                  <a:pt x="3071203" y="5406344"/>
                  <a:pt x="3072905" y="5407136"/>
                </a:cubicBezTo>
                <a:cubicBezTo>
                  <a:pt x="3072905" y="5407136"/>
                  <a:pt x="3074610" y="5407928"/>
                  <a:pt x="3073436" y="5409843"/>
                </a:cubicBezTo>
                <a:cubicBezTo>
                  <a:pt x="3073966" y="5412551"/>
                  <a:pt x="3071092" y="5413675"/>
                  <a:pt x="3068216" y="5414799"/>
                </a:cubicBezTo>
                <a:cubicBezTo>
                  <a:pt x="3068216" y="5414799"/>
                  <a:pt x="3068216" y="5414799"/>
                  <a:pt x="3069919" y="5415591"/>
                </a:cubicBezTo>
                <a:cubicBezTo>
                  <a:pt x="3067574" y="5419423"/>
                  <a:pt x="3068633" y="5424839"/>
                  <a:pt x="3067991" y="5429461"/>
                </a:cubicBezTo>
                <a:cubicBezTo>
                  <a:pt x="3069694" y="5430254"/>
                  <a:pt x="3071397" y="5431048"/>
                  <a:pt x="3071927" y="5433756"/>
                </a:cubicBezTo>
                <a:cubicBezTo>
                  <a:pt x="3071927" y="5433756"/>
                  <a:pt x="3071927" y="5433756"/>
                  <a:pt x="3073100" y="5431839"/>
                </a:cubicBezTo>
                <a:cubicBezTo>
                  <a:pt x="3074385" y="5422591"/>
                  <a:pt x="3081950" y="5413804"/>
                  <a:pt x="3095682" y="5412810"/>
                </a:cubicBezTo>
                <a:cubicBezTo>
                  <a:pt x="3096856" y="5410896"/>
                  <a:pt x="3096856" y="5410896"/>
                  <a:pt x="3096856" y="5410896"/>
                </a:cubicBezTo>
                <a:cubicBezTo>
                  <a:pt x="3100902" y="5407856"/>
                  <a:pt x="3103249" y="5404024"/>
                  <a:pt x="3110701" y="5402569"/>
                </a:cubicBezTo>
                <a:close/>
                <a:moveTo>
                  <a:pt x="1510639" y="5397576"/>
                </a:moveTo>
                <a:cubicBezTo>
                  <a:pt x="1510639" y="5397576"/>
                  <a:pt x="1511110" y="5400049"/>
                  <a:pt x="1510016" y="5401640"/>
                </a:cubicBezTo>
                <a:cubicBezTo>
                  <a:pt x="1508923" y="5403232"/>
                  <a:pt x="1505171" y="5405536"/>
                  <a:pt x="1504077" y="5407127"/>
                </a:cubicBezTo>
                <a:cubicBezTo>
                  <a:pt x="1502514" y="5406246"/>
                  <a:pt x="1501422" y="5407838"/>
                  <a:pt x="1502514" y="5406246"/>
                </a:cubicBezTo>
                <a:cubicBezTo>
                  <a:pt x="1500952" y="5405364"/>
                  <a:pt x="1502045" y="5403773"/>
                  <a:pt x="1502045" y="5403773"/>
                </a:cubicBezTo>
                <a:cubicBezTo>
                  <a:pt x="1503139" y="5402182"/>
                  <a:pt x="1503139" y="5402182"/>
                  <a:pt x="1504703" y="5403062"/>
                </a:cubicBezTo>
                <a:cubicBezTo>
                  <a:pt x="1505797" y="5401470"/>
                  <a:pt x="1506890" y="5399878"/>
                  <a:pt x="1507983" y="5398287"/>
                </a:cubicBezTo>
                <a:cubicBezTo>
                  <a:pt x="1509077" y="5396696"/>
                  <a:pt x="1510639" y="5397576"/>
                  <a:pt x="1510639" y="5397576"/>
                </a:cubicBezTo>
                <a:close/>
                <a:moveTo>
                  <a:pt x="3082013" y="5390139"/>
                </a:moveTo>
                <a:cubicBezTo>
                  <a:pt x="3083524" y="5389119"/>
                  <a:pt x="3085629" y="5389266"/>
                  <a:pt x="3085617" y="5390926"/>
                </a:cubicBezTo>
                <a:cubicBezTo>
                  <a:pt x="3085612" y="5392032"/>
                  <a:pt x="3084663" y="5393810"/>
                  <a:pt x="3081973" y="5396362"/>
                </a:cubicBezTo>
                <a:cubicBezTo>
                  <a:pt x="3079586" y="5393349"/>
                  <a:pt x="3080502" y="5391160"/>
                  <a:pt x="3082013" y="5390139"/>
                </a:cubicBezTo>
                <a:close/>
                <a:moveTo>
                  <a:pt x="1511672" y="5375959"/>
                </a:moveTo>
                <a:cubicBezTo>
                  <a:pt x="1512141" y="5378432"/>
                  <a:pt x="1509952" y="5381615"/>
                  <a:pt x="1508861" y="5383207"/>
                </a:cubicBezTo>
                <a:cubicBezTo>
                  <a:pt x="1505109" y="5385511"/>
                  <a:pt x="1509639" y="5372605"/>
                  <a:pt x="1511672" y="5375959"/>
                </a:cubicBezTo>
                <a:close/>
                <a:moveTo>
                  <a:pt x="5740193" y="5365298"/>
                </a:moveTo>
                <a:cubicBezTo>
                  <a:pt x="5736666" y="5370269"/>
                  <a:pt x="5736666" y="5370269"/>
                  <a:pt x="5750031" y="5383934"/>
                </a:cubicBezTo>
                <a:cubicBezTo>
                  <a:pt x="5750031" y="5383934"/>
                  <a:pt x="5750031" y="5383934"/>
                  <a:pt x="5766918" y="5392626"/>
                </a:cubicBezTo>
                <a:cubicBezTo>
                  <a:pt x="5759864" y="5402569"/>
                  <a:pt x="5749284" y="5417483"/>
                  <a:pt x="5759121" y="5436122"/>
                </a:cubicBezTo>
                <a:cubicBezTo>
                  <a:pt x="5741488" y="5460979"/>
                  <a:pt x="5723856" y="5485837"/>
                  <a:pt x="5706223" y="5510696"/>
                </a:cubicBezTo>
                <a:cubicBezTo>
                  <a:pt x="5675973" y="5488340"/>
                  <a:pt x="5741488" y="5460979"/>
                  <a:pt x="5718291" y="5428680"/>
                </a:cubicBezTo>
                <a:cubicBezTo>
                  <a:pt x="5701401" y="5419987"/>
                  <a:pt x="5701401" y="5419987"/>
                  <a:pt x="5697876" y="5424957"/>
                </a:cubicBezTo>
                <a:cubicBezTo>
                  <a:pt x="5701402" y="5419986"/>
                  <a:pt x="5704234" y="5407871"/>
                  <a:pt x="5710847" y="5398548"/>
                </a:cubicBezTo>
                <a:cubicBezTo>
                  <a:pt x="5717458" y="5389228"/>
                  <a:pt x="5727850" y="5382699"/>
                  <a:pt x="5746503" y="5388906"/>
                </a:cubicBezTo>
                <a:cubicBezTo>
                  <a:pt x="5733140" y="5375242"/>
                  <a:pt x="5736666" y="5370269"/>
                  <a:pt x="5740193" y="5365298"/>
                </a:cubicBezTo>
                <a:close/>
                <a:moveTo>
                  <a:pt x="5818716" y="5316644"/>
                </a:moveTo>
                <a:cubicBezTo>
                  <a:pt x="5815103" y="5321739"/>
                  <a:pt x="5811488" y="5326833"/>
                  <a:pt x="5826296" y="5341410"/>
                </a:cubicBezTo>
                <a:cubicBezTo>
                  <a:pt x="5826296" y="5341410"/>
                  <a:pt x="5822683" y="5346505"/>
                  <a:pt x="5822683" y="5346505"/>
                </a:cubicBezTo>
                <a:cubicBezTo>
                  <a:pt x="5822683" y="5346505"/>
                  <a:pt x="5822683" y="5346505"/>
                  <a:pt x="5800646" y="5342120"/>
                </a:cubicBezTo>
                <a:cubicBezTo>
                  <a:pt x="5800646" y="5342120"/>
                  <a:pt x="5800646" y="5342120"/>
                  <a:pt x="5804260" y="5337024"/>
                </a:cubicBezTo>
                <a:cubicBezTo>
                  <a:pt x="5796856" y="5329735"/>
                  <a:pt x="5799567" y="5325914"/>
                  <a:pt x="5804578" y="5323277"/>
                </a:cubicBezTo>
                <a:cubicBezTo>
                  <a:pt x="5809591" y="5320640"/>
                  <a:pt x="5816909" y="5319191"/>
                  <a:pt x="5818716" y="5316644"/>
                </a:cubicBezTo>
                <a:close/>
                <a:moveTo>
                  <a:pt x="5829557" y="5301359"/>
                </a:moveTo>
                <a:cubicBezTo>
                  <a:pt x="5844365" y="5315935"/>
                  <a:pt x="5822330" y="5311550"/>
                  <a:pt x="5818716" y="5316644"/>
                </a:cubicBezTo>
                <a:cubicBezTo>
                  <a:pt x="5822330" y="5311550"/>
                  <a:pt x="5825944" y="5306454"/>
                  <a:pt x="5829557" y="5301359"/>
                </a:cubicBezTo>
                <a:close/>
                <a:moveTo>
                  <a:pt x="1568259" y="5297700"/>
                </a:moveTo>
                <a:cubicBezTo>
                  <a:pt x="1569879" y="5298613"/>
                  <a:pt x="1568768" y="5300233"/>
                  <a:pt x="1567656" y="5301851"/>
                </a:cubicBezTo>
                <a:cubicBezTo>
                  <a:pt x="1567656" y="5301851"/>
                  <a:pt x="1566544" y="5303468"/>
                  <a:pt x="1566544" y="5303468"/>
                </a:cubicBezTo>
                <a:cubicBezTo>
                  <a:pt x="1564921" y="5302554"/>
                  <a:pt x="1564921" y="5302554"/>
                  <a:pt x="1566035" y="5300937"/>
                </a:cubicBezTo>
                <a:cubicBezTo>
                  <a:pt x="1566035" y="5300937"/>
                  <a:pt x="1567147" y="5299318"/>
                  <a:pt x="1568259" y="5297700"/>
                </a:cubicBezTo>
                <a:close/>
                <a:moveTo>
                  <a:pt x="5840399" y="5286073"/>
                </a:moveTo>
                <a:cubicBezTo>
                  <a:pt x="5840399" y="5286073"/>
                  <a:pt x="5855208" y="5300650"/>
                  <a:pt x="5829557" y="5301359"/>
                </a:cubicBezTo>
                <a:cubicBezTo>
                  <a:pt x="5822153" y="5294071"/>
                  <a:pt x="5823961" y="5291523"/>
                  <a:pt x="5828069" y="5290160"/>
                </a:cubicBezTo>
                <a:cubicBezTo>
                  <a:pt x="5832178" y="5288798"/>
                  <a:pt x="5838593" y="5288621"/>
                  <a:pt x="5840399" y="5286073"/>
                </a:cubicBezTo>
                <a:close/>
                <a:moveTo>
                  <a:pt x="1613093" y="5248675"/>
                </a:moveTo>
                <a:cubicBezTo>
                  <a:pt x="1613417" y="5251163"/>
                  <a:pt x="1612275" y="5252825"/>
                  <a:pt x="1608849" y="5257809"/>
                </a:cubicBezTo>
                <a:cubicBezTo>
                  <a:pt x="1604777" y="5257819"/>
                  <a:pt x="1609344" y="5251173"/>
                  <a:pt x="1613093" y="5248675"/>
                </a:cubicBezTo>
                <a:close/>
                <a:moveTo>
                  <a:pt x="5779255" y="5242266"/>
                </a:moveTo>
                <a:cubicBezTo>
                  <a:pt x="5779255" y="5242266"/>
                  <a:pt x="5794261" y="5256570"/>
                  <a:pt x="5797681" y="5251748"/>
                </a:cubicBezTo>
                <a:cubicBezTo>
                  <a:pt x="5806367" y="5266091"/>
                  <a:pt x="5785890" y="5261721"/>
                  <a:pt x="5775107" y="5258639"/>
                </a:cubicBezTo>
                <a:cubicBezTo>
                  <a:pt x="5771512" y="5257612"/>
                  <a:pt x="5768996" y="5256727"/>
                  <a:pt x="5768996" y="5256727"/>
                </a:cubicBezTo>
                <a:cubicBezTo>
                  <a:pt x="5761491" y="5249575"/>
                  <a:pt x="5763201" y="5247165"/>
                  <a:pt x="5767216" y="5245940"/>
                </a:cubicBezTo>
                <a:cubicBezTo>
                  <a:pt x="5771228" y="5244715"/>
                  <a:pt x="5777546" y="5244675"/>
                  <a:pt x="5779255" y="5242266"/>
                </a:cubicBezTo>
                <a:close/>
                <a:moveTo>
                  <a:pt x="5846615" y="5224120"/>
                </a:moveTo>
                <a:cubicBezTo>
                  <a:pt x="5854450" y="5224892"/>
                  <a:pt x="5863436" y="5229952"/>
                  <a:pt x="5872105" y="5241369"/>
                </a:cubicBezTo>
                <a:cubicBezTo>
                  <a:pt x="5861264" y="5256652"/>
                  <a:pt x="5857649" y="5261748"/>
                  <a:pt x="5846808" y="5277033"/>
                </a:cubicBezTo>
                <a:cubicBezTo>
                  <a:pt x="5822242" y="5264390"/>
                  <a:pt x="5819898" y="5244057"/>
                  <a:pt x="5828029" y="5232592"/>
                </a:cubicBezTo>
                <a:cubicBezTo>
                  <a:pt x="5832095" y="5226861"/>
                  <a:pt x="5838780" y="5223347"/>
                  <a:pt x="5846615" y="5224120"/>
                </a:cubicBezTo>
                <a:close/>
                <a:moveTo>
                  <a:pt x="1644316" y="5211630"/>
                </a:moveTo>
                <a:cubicBezTo>
                  <a:pt x="1645692" y="5212867"/>
                  <a:pt x="1645920" y="5214018"/>
                  <a:pt x="1645445" y="5215064"/>
                </a:cubicBezTo>
                <a:cubicBezTo>
                  <a:pt x="1644023" y="5218207"/>
                  <a:pt x="1636271" y="5220417"/>
                  <a:pt x="1634173" y="5221231"/>
                </a:cubicBezTo>
                <a:cubicBezTo>
                  <a:pt x="1629194" y="5218915"/>
                  <a:pt x="1634265" y="5214112"/>
                  <a:pt x="1630944" y="5212568"/>
                </a:cubicBezTo>
                <a:cubicBezTo>
                  <a:pt x="1632082" y="5210711"/>
                  <a:pt x="1633741" y="5211483"/>
                  <a:pt x="1632604" y="5213341"/>
                </a:cubicBezTo>
                <a:cubicBezTo>
                  <a:pt x="1637062" y="5213028"/>
                  <a:pt x="1640382" y="5214573"/>
                  <a:pt x="1644316" y="5211630"/>
                </a:cubicBezTo>
                <a:close/>
                <a:moveTo>
                  <a:pt x="1637930" y="5202471"/>
                </a:moveTo>
                <a:cubicBezTo>
                  <a:pt x="1638810" y="5202967"/>
                  <a:pt x="1638695" y="5204020"/>
                  <a:pt x="1638084" y="5205353"/>
                </a:cubicBezTo>
                <a:cubicBezTo>
                  <a:pt x="1637473" y="5206688"/>
                  <a:pt x="1636365" y="5208300"/>
                  <a:pt x="1635257" y="5209912"/>
                </a:cubicBezTo>
                <a:cubicBezTo>
                  <a:pt x="1633498" y="5208923"/>
                  <a:pt x="1631740" y="5207931"/>
                  <a:pt x="1629980" y="5206939"/>
                </a:cubicBezTo>
                <a:cubicBezTo>
                  <a:pt x="1632198" y="5203714"/>
                  <a:pt x="1635714" y="5205696"/>
                  <a:pt x="1637930" y="5202471"/>
                </a:cubicBezTo>
                <a:close/>
                <a:moveTo>
                  <a:pt x="5847694" y="5181240"/>
                </a:moveTo>
                <a:cubicBezTo>
                  <a:pt x="5866116" y="5190721"/>
                  <a:pt x="5840641" y="5191183"/>
                  <a:pt x="5862588" y="5195694"/>
                </a:cubicBezTo>
                <a:cubicBezTo>
                  <a:pt x="5855535" y="5205637"/>
                  <a:pt x="5855535" y="5205637"/>
                  <a:pt x="5852010" y="5210609"/>
                </a:cubicBezTo>
                <a:cubicBezTo>
                  <a:pt x="5837114" y="5196156"/>
                  <a:pt x="5837114" y="5196156"/>
                  <a:pt x="5818688" y="5186673"/>
                </a:cubicBezTo>
                <a:cubicBezTo>
                  <a:pt x="5825742" y="5176729"/>
                  <a:pt x="5859063" y="5200665"/>
                  <a:pt x="5847694" y="5181240"/>
                </a:cubicBezTo>
                <a:close/>
                <a:moveTo>
                  <a:pt x="1726787" y="5178282"/>
                </a:moveTo>
                <a:lnTo>
                  <a:pt x="1716101" y="5188964"/>
                </a:lnTo>
                <a:lnTo>
                  <a:pt x="1720256" y="5189473"/>
                </a:lnTo>
                <a:cubicBezTo>
                  <a:pt x="1722863" y="5186982"/>
                  <a:pt x="1724165" y="5185737"/>
                  <a:pt x="1725826" y="5184349"/>
                </a:cubicBezTo>
                <a:lnTo>
                  <a:pt x="1730792" y="5180501"/>
                </a:lnTo>
                <a:lnTo>
                  <a:pt x="1730778" y="5180250"/>
                </a:lnTo>
                <a:cubicBezTo>
                  <a:pt x="1729903" y="5179476"/>
                  <a:pt x="1728408" y="5179195"/>
                  <a:pt x="1726787" y="5178282"/>
                </a:cubicBezTo>
                <a:close/>
                <a:moveTo>
                  <a:pt x="1697501" y="5170460"/>
                </a:moveTo>
                <a:lnTo>
                  <a:pt x="1696319" y="5172860"/>
                </a:lnTo>
                <a:cubicBezTo>
                  <a:pt x="1694974" y="5179572"/>
                  <a:pt x="1701299" y="5180191"/>
                  <a:pt x="1698345" y="5186944"/>
                </a:cubicBezTo>
                <a:cubicBezTo>
                  <a:pt x="1702699" y="5187153"/>
                  <a:pt x="1708768" y="5181595"/>
                  <a:pt x="1709787" y="5186659"/>
                </a:cubicBezTo>
                <a:lnTo>
                  <a:pt x="1708628" y="5188785"/>
                </a:lnTo>
                <a:lnTo>
                  <a:pt x="1711361" y="5188382"/>
                </a:lnTo>
                <a:lnTo>
                  <a:pt x="1712637" y="5188538"/>
                </a:lnTo>
                <a:lnTo>
                  <a:pt x="1713020" y="5181030"/>
                </a:lnTo>
                <a:lnTo>
                  <a:pt x="1703121" y="5175945"/>
                </a:lnTo>
                <a:close/>
                <a:moveTo>
                  <a:pt x="1658594" y="5126468"/>
                </a:moveTo>
                <a:cubicBezTo>
                  <a:pt x="1660956" y="5125745"/>
                  <a:pt x="1663808" y="5126464"/>
                  <a:pt x="1669482" y="5131534"/>
                </a:cubicBezTo>
                <a:cubicBezTo>
                  <a:pt x="1665459" y="5134521"/>
                  <a:pt x="1661988" y="5140194"/>
                  <a:pt x="1651739" y="5135426"/>
                </a:cubicBezTo>
                <a:cubicBezTo>
                  <a:pt x="1654054" y="5131644"/>
                  <a:pt x="1652346" y="5130849"/>
                  <a:pt x="1650638" y="5130055"/>
                </a:cubicBezTo>
                <a:cubicBezTo>
                  <a:pt x="1654357" y="5129356"/>
                  <a:pt x="1656231" y="5127191"/>
                  <a:pt x="1658594" y="5126468"/>
                </a:cubicBezTo>
                <a:close/>
                <a:moveTo>
                  <a:pt x="5871939" y="5116039"/>
                </a:moveTo>
                <a:cubicBezTo>
                  <a:pt x="5876013" y="5114728"/>
                  <a:pt x="5882390" y="5114603"/>
                  <a:pt x="5893374" y="5116848"/>
                </a:cubicBezTo>
                <a:cubicBezTo>
                  <a:pt x="5889834" y="5121841"/>
                  <a:pt x="5886291" y="5126834"/>
                  <a:pt x="5882749" y="5131827"/>
                </a:cubicBezTo>
                <a:cubicBezTo>
                  <a:pt x="5879207" y="5136821"/>
                  <a:pt x="5875666" y="5141813"/>
                  <a:pt x="5875666" y="5141813"/>
                </a:cubicBezTo>
                <a:cubicBezTo>
                  <a:pt x="5868582" y="5151799"/>
                  <a:pt x="5868582" y="5151799"/>
                  <a:pt x="5883462" y="5166275"/>
                </a:cubicBezTo>
                <a:cubicBezTo>
                  <a:pt x="5881691" y="5168771"/>
                  <a:pt x="5875315" y="5168897"/>
                  <a:pt x="5867521" y="5166590"/>
                </a:cubicBezTo>
                <a:cubicBezTo>
                  <a:pt x="5859726" y="5164283"/>
                  <a:pt x="5850515" y="5159541"/>
                  <a:pt x="5843074" y="5152302"/>
                </a:cubicBezTo>
                <a:cubicBezTo>
                  <a:pt x="5846614" y="5147309"/>
                  <a:pt x="5853698" y="5137324"/>
                  <a:pt x="5857240" y="5132330"/>
                </a:cubicBezTo>
                <a:cubicBezTo>
                  <a:pt x="5860782" y="5127337"/>
                  <a:pt x="5860782" y="5127337"/>
                  <a:pt x="5864324" y="5122343"/>
                </a:cubicBezTo>
                <a:cubicBezTo>
                  <a:pt x="5866094" y="5119847"/>
                  <a:pt x="5867864" y="5117350"/>
                  <a:pt x="5871939" y="5116039"/>
                </a:cubicBezTo>
                <a:close/>
                <a:moveTo>
                  <a:pt x="5889115" y="5087392"/>
                </a:moveTo>
                <a:cubicBezTo>
                  <a:pt x="5889115" y="5087392"/>
                  <a:pt x="5889115" y="5087392"/>
                  <a:pt x="5907541" y="5096874"/>
                </a:cubicBezTo>
                <a:cubicBezTo>
                  <a:pt x="5929505" y="5101362"/>
                  <a:pt x="5904000" y="5101868"/>
                  <a:pt x="5918880" y="5116342"/>
                </a:cubicBezTo>
                <a:cubicBezTo>
                  <a:pt x="5918880" y="5116342"/>
                  <a:pt x="5893374" y="5116848"/>
                  <a:pt x="5893374" y="5116848"/>
                </a:cubicBezTo>
                <a:cubicBezTo>
                  <a:pt x="5893374" y="5116848"/>
                  <a:pt x="5893374" y="5116848"/>
                  <a:pt x="5874949" y="5107364"/>
                </a:cubicBezTo>
                <a:cubicBezTo>
                  <a:pt x="5882033" y="5097378"/>
                  <a:pt x="5885574" y="5092384"/>
                  <a:pt x="5889115" y="5087392"/>
                </a:cubicBezTo>
                <a:close/>
                <a:moveTo>
                  <a:pt x="1709730" y="5081352"/>
                </a:moveTo>
                <a:cubicBezTo>
                  <a:pt x="1711861" y="5080498"/>
                  <a:pt x="1714533" y="5080511"/>
                  <a:pt x="1718705" y="5082452"/>
                </a:cubicBezTo>
                <a:cubicBezTo>
                  <a:pt x="1717195" y="5086672"/>
                  <a:pt x="1715188" y="5088199"/>
                  <a:pt x="1712725" y="5088283"/>
                </a:cubicBezTo>
                <a:cubicBezTo>
                  <a:pt x="1710261" y="5088368"/>
                  <a:pt x="1707340" y="5087008"/>
                  <a:pt x="1704001" y="5085457"/>
                </a:cubicBezTo>
                <a:cubicBezTo>
                  <a:pt x="1706009" y="5083929"/>
                  <a:pt x="1707599" y="5082207"/>
                  <a:pt x="1709730" y="5081352"/>
                </a:cubicBezTo>
                <a:close/>
                <a:moveTo>
                  <a:pt x="1736401" y="5075732"/>
                </a:moveTo>
                <a:cubicBezTo>
                  <a:pt x="1736401" y="5075732"/>
                  <a:pt x="1733078" y="5080571"/>
                  <a:pt x="1731970" y="5082183"/>
                </a:cubicBezTo>
                <a:cubicBezTo>
                  <a:pt x="1729250" y="5082888"/>
                  <a:pt x="1726530" y="5083593"/>
                  <a:pt x="1722701" y="5085909"/>
                </a:cubicBezTo>
                <a:cubicBezTo>
                  <a:pt x="1721090" y="5085002"/>
                  <a:pt x="1727134" y="5079459"/>
                  <a:pt x="1729350" y="5076233"/>
                </a:cubicBezTo>
                <a:cubicBezTo>
                  <a:pt x="1730961" y="5077142"/>
                  <a:pt x="1732574" y="5078049"/>
                  <a:pt x="1736401" y="5075732"/>
                </a:cubicBezTo>
                <a:close/>
                <a:moveTo>
                  <a:pt x="1763844" y="5071876"/>
                </a:moveTo>
                <a:lnTo>
                  <a:pt x="1763092" y="5074995"/>
                </a:lnTo>
                <a:lnTo>
                  <a:pt x="1764745" y="5074375"/>
                </a:lnTo>
                <a:close/>
                <a:moveTo>
                  <a:pt x="1728228" y="5060502"/>
                </a:moveTo>
                <a:cubicBezTo>
                  <a:pt x="1731184" y="5059259"/>
                  <a:pt x="1735708" y="5059037"/>
                  <a:pt x="1739124" y="5060626"/>
                </a:cubicBezTo>
                <a:cubicBezTo>
                  <a:pt x="1736396" y="5068665"/>
                  <a:pt x="1728966" y="5062881"/>
                  <a:pt x="1726748" y="5066503"/>
                </a:cubicBezTo>
                <a:cubicBezTo>
                  <a:pt x="1723887" y="5064009"/>
                  <a:pt x="1725273" y="5061745"/>
                  <a:pt x="1728228" y="5060502"/>
                </a:cubicBezTo>
                <a:close/>
                <a:moveTo>
                  <a:pt x="1692882" y="5059397"/>
                </a:moveTo>
                <a:cubicBezTo>
                  <a:pt x="1695337" y="5058451"/>
                  <a:pt x="1698826" y="5058881"/>
                  <a:pt x="1703833" y="5061210"/>
                </a:cubicBezTo>
                <a:cubicBezTo>
                  <a:pt x="1699285" y="5068642"/>
                  <a:pt x="1695342" y="5071581"/>
                  <a:pt x="1688134" y="5065840"/>
                </a:cubicBezTo>
                <a:cubicBezTo>
                  <a:pt x="1689005" y="5062665"/>
                  <a:pt x="1690426" y="5060343"/>
                  <a:pt x="1692882" y="5059397"/>
                </a:cubicBezTo>
                <a:close/>
                <a:moveTo>
                  <a:pt x="5913908" y="5052439"/>
                </a:moveTo>
                <a:cubicBezTo>
                  <a:pt x="5932335" y="5061922"/>
                  <a:pt x="5932335" y="5061922"/>
                  <a:pt x="5932335" y="5061922"/>
                </a:cubicBezTo>
                <a:cubicBezTo>
                  <a:pt x="5928793" y="5066917"/>
                  <a:pt x="5925251" y="5071909"/>
                  <a:pt x="5925251" y="5071909"/>
                </a:cubicBezTo>
                <a:cubicBezTo>
                  <a:pt x="5921708" y="5076903"/>
                  <a:pt x="5921708" y="5076903"/>
                  <a:pt x="5918168" y="5081895"/>
                </a:cubicBezTo>
                <a:cubicBezTo>
                  <a:pt x="5918168" y="5081895"/>
                  <a:pt x="5914626" y="5086889"/>
                  <a:pt x="5914626" y="5086889"/>
                </a:cubicBezTo>
                <a:cubicBezTo>
                  <a:pt x="5911083" y="5091881"/>
                  <a:pt x="5911083" y="5091881"/>
                  <a:pt x="5907541" y="5096874"/>
                </a:cubicBezTo>
                <a:cubicBezTo>
                  <a:pt x="5892658" y="5082398"/>
                  <a:pt x="5892658" y="5082398"/>
                  <a:pt x="5896199" y="5077405"/>
                </a:cubicBezTo>
                <a:cubicBezTo>
                  <a:pt x="5888759" y="5070167"/>
                  <a:pt x="5890530" y="5067670"/>
                  <a:pt x="5894160" y="5066983"/>
                </a:cubicBezTo>
                <a:cubicBezTo>
                  <a:pt x="5897789" y="5066295"/>
                  <a:pt x="5903283" y="5067419"/>
                  <a:pt x="5903283" y="5067419"/>
                </a:cubicBezTo>
                <a:cubicBezTo>
                  <a:pt x="5906825" y="5062425"/>
                  <a:pt x="5906825" y="5062425"/>
                  <a:pt x="5910365" y="5057433"/>
                </a:cubicBezTo>
                <a:cubicBezTo>
                  <a:pt x="5910365" y="5057433"/>
                  <a:pt x="5913908" y="5052439"/>
                  <a:pt x="5913908" y="5052439"/>
                </a:cubicBezTo>
                <a:close/>
                <a:moveTo>
                  <a:pt x="1750933" y="5037181"/>
                </a:moveTo>
                <a:cubicBezTo>
                  <a:pt x="1755079" y="5037021"/>
                  <a:pt x="1760689" y="5038438"/>
                  <a:pt x="1764050" y="5040003"/>
                </a:cubicBezTo>
                <a:cubicBezTo>
                  <a:pt x="1756735" y="5041372"/>
                  <a:pt x="1763458" y="5044500"/>
                  <a:pt x="1765681" y="5047921"/>
                </a:cubicBezTo>
                <a:cubicBezTo>
                  <a:pt x="1762864" y="5048998"/>
                  <a:pt x="1759502" y="5047433"/>
                  <a:pt x="1757228" y="5051149"/>
                </a:cubicBezTo>
                <a:cubicBezTo>
                  <a:pt x="1752187" y="5048803"/>
                  <a:pt x="1751693" y="5039027"/>
                  <a:pt x="1746601" y="5043818"/>
                </a:cubicBezTo>
                <a:cubicBezTo>
                  <a:pt x="1744105" y="5039076"/>
                  <a:pt x="1746787" y="5037340"/>
                  <a:pt x="1750933" y="5037181"/>
                </a:cubicBezTo>
                <a:close/>
                <a:moveTo>
                  <a:pt x="1766350" y="5025857"/>
                </a:moveTo>
                <a:cubicBezTo>
                  <a:pt x="1767367" y="5027583"/>
                  <a:pt x="1766769" y="5028558"/>
                  <a:pt x="1765471" y="5029834"/>
                </a:cubicBezTo>
                <a:cubicBezTo>
                  <a:pt x="1764171" y="5031110"/>
                  <a:pt x="1762172" y="5032684"/>
                  <a:pt x="1760380" y="5035610"/>
                </a:cubicBezTo>
                <a:cubicBezTo>
                  <a:pt x="1759960" y="5032909"/>
                  <a:pt x="1758345" y="5032158"/>
                  <a:pt x="1755118" y="5030656"/>
                </a:cubicBezTo>
                <a:cubicBezTo>
                  <a:pt x="1755472" y="5023302"/>
                  <a:pt x="1762348" y="5029007"/>
                  <a:pt x="1766350" y="5025857"/>
                </a:cubicBezTo>
                <a:close/>
                <a:moveTo>
                  <a:pt x="1723747" y="5021250"/>
                </a:moveTo>
                <a:cubicBezTo>
                  <a:pt x="1725862" y="5022233"/>
                  <a:pt x="1726665" y="5022914"/>
                  <a:pt x="1726672" y="5023457"/>
                </a:cubicBezTo>
                <a:cubicBezTo>
                  <a:pt x="1726696" y="5025083"/>
                  <a:pt x="1719548" y="5025450"/>
                  <a:pt x="1719058" y="5028913"/>
                </a:cubicBezTo>
                <a:cubicBezTo>
                  <a:pt x="1715158" y="5024637"/>
                  <a:pt x="1723747" y="5021250"/>
                  <a:pt x="1723747" y="5021250"/>
                </a:cubicBezTo>
                <a:close/>
                <a:moveTo>
                  <a:pt x="5939552" y="5016279"/>
                </a:moveTo>
                <a:cubicBezTo>
                  <a:pt x="5954132" y="5031186"/>
                  <a:pt x="5931857" y="5027126"/>
                  <a:pt x="5931857" y="5027126"/>
                </a:cubicBezTo>
                <a:cubicBezTo>
                  <a:pt x="5931857" y="5027126"/>
                  <a:pt x="5935705" y="5021702"/>
                  <a:pt x="5939552" y="5016279"/>
                </a:cubicBezTo>
                <a:close/>
                <a:moveTo>
                  <a:pt x="1798549" y="5007566"/>
                </a:moveTo>
                <a:lnTo>
                  <a:pt x="1796752" y="5012340"/>
                </a:lnTo>
                <a:lnTo>
                  <a:pt x="1792885" y="5021985"/>
                </a:lnTo>
                <a:lnTo>
                  <a:pt x="1792861" y="5022287"/>
                </a:lnTo>
                <a:lnTo>
                  <a:pt x="1779977" y="5035413"/>
                </a:lnTo>
                <a:cubicBezTo>
                  <a:pt x="1779977" y="5035413"/>
                  <a:pt x="1779977" y="5035413"/>
                  <a:pt x="1778865" y="5037031"/>
                </a:cubicBezTo>
                <a:cubicBezTo>
                  <a:pt x="1777753" y="5038649"/>
                  <a:pt x="1775529" y="5041884"/>
                  <a:pt x="1774417" y="5043503"/>
                </a:cubicBezTo>
                <a:cubicBezTo>
                  <a:pt x="1774927" y="5046035"/>
                  <a:pt x="1771590" y="5050889"/>
                  <a:pt x="1772102" y="5053422"/>
                </a:cubicBezTo>
                <a:lnTo>
                  <a:pt x="1775514" y="5050896"/>
                </a:lnTo>
                <a:lnTo>
                  <a:pt x="1776059" y="5049703"/>
                </a:lnTo>
                <a:cubicBezTo>
                  <a:pt x="1778180" y="5043590"/>
                  <a:pt x="1780279" y="5038394"/>
                  <a:pt x="1790460" y="5039429"/>
                </a:cubicBezTo>
                <a:cubicBezTo>
                  <a:pt x="1791636" y="5037506"/>
                  <a:pt x="1791636" y="5037506"/>
                  <a:pt x="1791636" y="5037506"/>
                </a:cubicBezTo>
                <a:lnTo>
                  <a:pt x="1792861" y="5022287"/>
                </a:lnTo>
                <a:lnTo>
                  <a:pt x="1793099" y="5022045"/>
                </a:lnTo>
                <a:lnTo>
                  <a:pt x="1796752" y="5012340"/>
                </a:lnTo>
                <a:lnTo>
                  <a:pt x="1798589" y="5007757"/>
                </a:lnTo>
                <a:close/>
                <a:moveTo>
                  <a:pt x="5945755" y="5007543"/>
                </a:moveTo>
                <a:cubicBezTo>
                  <a:pt x="5964176" y="5017025"/>
                  <a:pt x="5964176" y="5017025"/>
                  <a:pt x="5964176" y="5017025"/>
                </a:cubicBezTo>
                <a:cubicBezTo>
                  <a:pt x="5964176" y="5017025"/>
                  <a:pt x="5942120" y="5012666"/>
                  <a:pt x="5942120" y="5012666"/>
                </a:cubicBezTo>
                <a:cubicBezTo>
                  <a:pt x="5942120" y="5012666"/>
                  <a:pt x="5942120" y="5012666"/>
                  <a:pt x="5945755" y="5007543"/>
                </a:cubicBezTo>
                <a:close/>
                <a:moveTo>
                  <a:pt x="1849698" y="4996139"/>
                </a:moveTo>
                <a:cubicBezTo>
                  <a:pt x="1840386" y="4999871"/>
                  <a:pt x="1832800" y="5006820"/>
                  <a:pt x="1825115" y="5015958"/>
                </a:cubicBezTo>
                <a:lnTo>
                  <a:pt x="1823262" y="5018384"/>
                </a:lnTo>
                <a:lnTo>
                  <a:pt x="1823928" y="5019201"/>
                </a:lnTo>
                <a:cubicBezTo>
                  <a:pt x="1827760" y="5022218"/>
                  <a:pt x="1832285" y="5024324"/>
                  <a:pt x="1837250" y="5024936"/>
                </a:cubicBezTo>
                <a:lnTo>
                  <a:pt x="1837445" y="5024896"/>
                </a:lnTo>
                <a:lnTo>
                  <a:pt x="1843703" y="5013455"/>
                </a:lnTo>
                <a:cubicBezTo>
                  <a:pt x="1846509" y="5007531"/>
                  <a:pt x="1848668" y="5001732"/>
                  <a:pt x="1849698" y="4996139"/>
                </a:cubicBezTo>
                <a:close/>
                <a:moveTo>
                  <a:pt x="6008460" y="4990047"/>
                </a:moveTo>
                <a:cubicBezTo>
                  <a:pt x="6023813" y="4997950"/>
                  <a:pt x="6023813" y="4997950"/>
                  <a:pt x="6023813" y="4997950"/>
                </a:cubicBezTo>
                <a:cubicBezTo>
                  <a:pt x="6020267" y="5002951"/>
                  <a:pt x="6016719" y="5007952"/>
                  <a:pt x="6016719" y="5007952"/>
                </a:cubicBezTo>
                <a:cubicBezTo>
                  <a:pt x="6013171" y="5012954"/>
                  <a:pt x="6009622" y="5017956"/>
                  <a:pt x="6009622" y="5017956"/>
                </a:cubicBezTo>
                <a:cubicBezTo>
                  <a:pt x="6021430" y="5030861"/>
                  <a:pt x="6003690" y="5055870"/>
                  <a:pt x="5988335" y="5047968"/>
                </a:cubicBezTo>
                <a:cubicBezTo>
                  <a:pt x="5984786" y="5052969"/>
                  <a:pt x="5984786" y="5052969"/>
                  <a:pt x="5981240" y="5057971"/>
                </a:cubicBezTo>
                <a:cubicBezTo>
                  <a:pt x="5996594" y="5065873"/>
                  <a:pt x="5967047" y="5077979"/>
                  <a:pt x="5971758" y="5100886"/>
                </a:cubicBezTo>
                <a:cubicBezTo>
                  <a:pt x="5964663" y="5110890"/>
                  <a:pt x="5954019" y="5125896"/>
                  <a:pt x="5943374" y="5140901"/>
                </a:cubicBezTo>
                <a:cubicBezTo>
                  <a:pt x="5939827" y="5145903"/>
                  <a:pt x="5939827" y="5145903"/>
                  <a:pt x="5939827" y="5145903"/>
                </a:cubicBezTo>
                <a:cubicBezTo>
                  <a:pt x="5939827" y="5145903"/>
                  <a:pt x="5939827" y="5145903"/>
                  <a:pt x="5936279" y="5150905"/>
                </a:cubicBezTo>
                <a:cubicBezTo>
                  <a:pt x="5936279" y="5150905"/>
                  <a:pt x="5932729" y="5155906"/>
                  <a:pt x="5932729" y="5155906"/>
                </a:cubicBezTo>
                <a:cubicBezTo>
                  <a:pt x="5917377" y="5148004"/>
                  <a:pt x="5917377" y="5148004"/>
                  <a:pt x="5920925" y="5143003"/>
                </a:cubicBezTo>
                <a:cubicBezTo>
                  <a:pt x="5924473" y="5138001"/>
                  <a:pt x="5924473" y="5138001"/>
                  <a:pt x="5924473" y="5138001"/>
                </a:cubicBezTo>
                <a:cubicBezTo>
                  <a:pt x="5924473" y="5138001"/>
                  <a:pt x="5928019" y="5133000"/>
                  <a:pt x="5928019" y="5133000"/>
                </a:cubicBezTo>
                <a:cubicBezTo>
                  <a:pt x="5926858" y="5105089"/>
                  <a:pt x="5967047" y="5077979"/>
                  <a:pt x="5965884" y="5050068"/>
                </a:cubicBezTo>
                <a:lnTo>
                  <a:pt x="5976529" y="5035063"/>
                </a:lnTo>
                <a:cubicBezTo>
                  <a:pt x="5980076" y="5030061"/>
                  <a:pt x="5987172" y="5020058"/>
                  <a:pt x="5994268" y="5010054"/>
                </a:cubicBezTo>
                <a:cubicBezTo>
                  <a:pt x="5994268" y="5010054"/>
                  <a:pt x="5997815" y="5005051"/>
                  <a:pt x="5997815" y="5005051"/>
                </a:cubicBezTo>
                <a:cubicBezTo>
                  <a:pt x="6001365" y="5000050"/>
                  <a:pt x="6004911" y="4995049"/>
                  <a:pt x="6008460" y="4990047"/>
                </a:cubicBezTo>
                <a:close/>
                <a:moveTo>
                  <a:pt x="1816634" y="4989733"/>
                </a:moveTo>
                <a:lnTo>
                  <a:pt x="1816956" y="4989769"/>
                </a:lnTo>
                <a:lnTo>
                  <a:pt x="1816996" y="4990987"/>
                </a:lnTo>
                <a:cubicBezTo>
                  <a:pt x="1816467" y="4990129"/>
                  <a:pt x="1816403" y="4989813"/>
                  <a:pt x="1816634" y="4989733"/>
                </a:cubicBezTo>
                <a:close/>
                <a:moveTo>
                  <a:pt x="1820382" y="4983770"/>
                </a:moveTo>
                <a:cubicBezTo>
                  <a:pt x="1821410" y="4983546"/>
                  <a:pt x="1822109" y="4984359"/>
                  <a:pt x="1821932" y="4987057"/>
                </a:cubicBezTo>
                <a:cubicBezTo>
                  <a:pt x="1821077" y="4989929"/>
                  <a:pt x="1819314" y="4990055"/>
                  <a:pt x="1818029" y="4989890"/>
                </a:cubicBezTo>
                <a:lnTo>
                  <a:pt x="1816956" y="4989769"/>
                </a:lnTo>
                <a:lnTo>
                  <a:pt x="1816857" y="4986714"/>
                </a:lnTo>
                <a:cubicBezTo>
                  <a:pt x="1817997" y="4985258"/>
                  <a:pt x="1819354" y="4983995"/>
                  <a:pt x="1820382" y="4983770"/>
                </a:cubicBezTo>
                <a:close/>
                <a:moveTo>
                  <a:pt x="1830648" y="4980782"/>
                </a:moveTo>
                <a:lnTo>
                  <a:pt x="1830338" y="4981978"/>
                </a:lnTo>
                <a:lnTo>
                  <a:pt x="1831446" y="4980964"/>
                </a:lnTo>
                <a:cubicBezTo>
                  <a:pt x="1833948" y="4979621"/>
                  <a:pt x="1837754" y="4978885"/>
                  <a:pt x="1839770" y="4981077"/>
                </a:cubicBezTo>
                <a:cubicBezTo>
                  <a:pt x="1838577" y="4983028"/>
                  <a:pt x="1837383" y="4984978"/>
                  <a:pt x="1836188" y="4986930"/>
                </a:cubicBezTo>
                <a:lnTo>
                  <a:pt x="1834700" y="4985740"/>
                </a:lnTo>
                <a:lnTo>
                  <a:pt x="1833298" y="4989451"/>
                </a:lnTo>
                <a:cubicBezTo>
                  <a:pt x="1831655" y="4991838"/>
                  <a:pt x="1829848" y="4993581"/>
                  <a:pt x="1830062" y="4991493"/>
                </a:cubicBezTo>
                <a:cubicBezTo>
                  <a:pt x="1830825" y="4988611"/>
                  <a:pt x="1831646" y="4987416"/>
                  <a:pt x="1832549" y="4986546"/>
                </a:cubicBezTo>
                <a:lnTo>
                  <a:pt x="1833945" y="4985137"/>
                </a:lnTo>
                <a:lnTo>
                  <a:pt x="1833370" y="4984678"/>
                </a:lnTo>
                <a:cubicBezTo>
                  <a:pt x="1832430" y="4983927"/>
                  <a:pt x="1831559" y="4983522"/>
                  <a:pt x="1830962" y="4984497"/>
                </a:cubicBezTo>
                <a:lnTo>
                  <a:pt x="1829884" y="4983728"/>
                </a:lnTo>
                <a:lnTo>
                  <a:pt x="1829000" y="4987125"/>
                </a:lnTo>
                <a:cubicBezTo>
                  <a:pt x="1827614" y="4989141"/>
                  <a:pt x="1825563" y="4991339"/>
                  <a:pt x="1823346" y="4994565"/>
                </a:cubicBezTo>
                <a:cubicBezTo>
                  <a:pt x="1823999" y="4990458"/>
                  <a:pt x="1826869" y="4983127"/>
                  <a:pt x="1830648" y="4980782"/>
                </a:cubicBezTo>
                <a:close/>
                <a:moveTo>
                  <a:pt x="5941862" y="4977570"/>
                </a:moveTo>
                <a:cubicBezTo>
                  <a:pt x="5960288" y="4987054"/>
                  <a:pt x="5963921" y="4981931"/>
                  <a:pt x="5963921" y="4981931"/>
                </a:cubicBezTo>
                <a:cubicBezTo>
                  <a:pt x="5963921" y="4981931"/>
                  <a:pt x="5963921" y="4981931"/>
                  <a:pt x="5960288" y="4987054"/>
                </a:cubicBezTo>
                <a:cubicBezTo>
                  <a:pt x="5960288" y="4987054"/>
                  <a:pt x="5941862" y="4977570"/>
                  <a:pt x="5941862" y="4977570"/>
                </a:cubicBezTo>
                <a:close/>
                <a:moveTo>
                  <a:pt x="1847756" y="4959239"/>
                </a:moveTo>
                <a:cubicBezTo>
                  <a:pt x="1850296" y="4958501"/>
                  <a:pt x="1844531" y="4963929"/>
                  <a:pt x="1843850" y="4967883"/>
                </a:cubicBezTo>
                <a:cubicBezTo>
                  <a:pt x="1842383" y="4967057"/>
                  <a:pt x="1843067" y="4963104"/>
                  <a:pt x="1847756" y="4959239"/>
                </a:cubicBezTo>
                <a:close/>
                <a:moveTo>
                  <a:pt x="5967595" y="4945725"/>
                </a:moveTo>
                <a:cubicBezTo>
                  <a:pt x="5971260" y="4944989"/>
                  <a:pt x="5977683" y="4944799"/>
                  <a:pt x="5988713" y="4946980"/>
                </a:cubicBezTo>
                <a:cubicBezTo>
                  <a:pt x="5985079" y="4952101"/>
                  <a:pt x="5985079" y="4952101"/>
                  <a:pt x="5985079" y="4952101"/>
                </a:cubicBezTo>
                <a:cubicBezTo>
                  <a:pt x="5985079" y="4952101"/>
                  <a:pt x="5981447" y="4957225"/>
                  <a:pt x="5981447" y="4957225"/>
                </a:cubicBezTo>
                <a:cubicBezTo>
                  <a:pt x="5977814" y="4962346"/>
                  <a:pt x="5977814" y="4962346"/>
                  <a:pt x="5974181" y="4967470"/>
                </a:cubicBezTo>
                <a:cubicBezTo>
                  <a:pt x="5974181" y="4967470"/>
                  <a:pt x="5955754" y="4957987"/>
                  <a:pt x="5955754" y="4957987"/>
                </a:cubicBezTo>
                <a:cubicBezTo>
                  <a:pt x="5977814" y="4962346"/>
                  <a:pt x="5977814" y="4962346"/>
                  <a:pt x="5963021" y="4947741"/>
                </a:cubicBezTo>
                <a:cubicBezTo>
                  <a:pt x="5963021" y="4947741"/>
                  <a:pt x="5963929" y="4946460"/>
                  <a:pt x="5967595" y="4945725"/>
                </a:cubicBezTo>
                <a:close/>
                <a:moveTo>
                  <a:pt x="1827511" y="4940644"/>
                </a:moveTo>
                <a:cubicBezTo>
                  <a:pt x="1830454" y="4944521"/>
                  <a:pt x="1830367" y="4950745"/>
                  <a:pt x="1827830" y="4954891"/>
                </a:cubicBezTo>
                <a:lnTo>
                  <a:pt x="1822716" y="4958661"/>
                </a:lnTo>
                <a:lnTo>
                  <a:pt x="1822177" y="4964709"/>
                </a:lnTo>
                <a:cubicBezTo>
                  <a:pt x="1820525" y="4968297"/>
                  <a:pt x="1818676" y="4971776"/>
                  <a:pt x="1820241" y="4972658"/>
                </a:cubicBezTo>
                <a:cubicBezTo>
                  <a:pt x="1816322" y="4978358"/>
                  <a:pt x="1812350" y="4981770"/>
                  <a:pt x="1809529" y="4982722"/>
                </a:cubicBezTo>
                <a:cubicBezTo>
                  <a:pt x="1806708" y="4983674"/>
                  <a:pt x="1805033" y="4982165"/>
                  <a:pt x="1805709" y="4978026"/>
                </a:cubicBezTo>
                <a:cubicBezTo>
                  <a:pt x="1809066" y="4973139"/>
                  <a:pt x="1812314" y="4967626"/>
                  <a:pt x="1815252" y="4963349"/>
                </a:cubicBezTo>
                <a:lnTo>
                  <a:pt x="1820397" y="4958501"/>
                </a:lnTo>
                <a:lnTo>
                  <a:pt x="1813455" y="4956660"/>
                </a:lnTo>
                <a:cubicBezTo>
                  <a:pt x="1810415" y="4947727"/>
                  <a:pt x="1821350" y="4940285"/>
                  <a:pt x="1827511" y="4940644"/>
                </a:cubicBezTo>
                <a:close/>
                <a:moveTo>
                  <a:pt x="1798305" y="4927504"/>
                </a:moveTo>
                <a:cubicBezTo>
                  <a:pt x="1802392" y="4924483"/>
                  <a:pt x="1805876" y="4926103"/>
                  <a:pt x="1811102" y="4928535"/>
                </a:cubicBezTo>
                <a:cubicBezTo>
                  <a:pt x="1809059" y="4930046"/>
                  <a:pt x="1806579" y="4931354"/>
                  <a:pt x="1804251" y="4931502"/>
                </a:cubicBezTo>
                <a:cubicBezTo>
                  <a:pt x="1801923" y="4931649"/>
                  <a:pt x="1799745" y="4930634"/>
                  <a:pt x="1798305" y="4927504"/>
                </a:cubicBezTo>
                <a:close/>
                <a:moveTo>
                  <a:pt x="1647860" y="4924899"/>
                </a:moveTo>
                <a:cubicBezTo>
                  <a:pt x="1655748" y="4937114"/>
                  <a:pt x="1663635" y="4949328"/>
                  <a:pt x="1663635" y="4949328"/>
                </a:cubicBezTo>
                <a:cubicBezTo>
                  <a:pt x="1660809" y="4950154"/>
                  <a:pt x="1660809" y="4950154"/>
                  <a:pt x="1657984" y="4950981"/>
                </a:cubicBezTo>
                <a:cubicBezTo>
                  <a:pt x="1652923" y="4937941"/>
                  <a:pt x="1645036" y="4925725"/>
                  <a:pt x="1647860" y="4924899"/>
                </a:cubicBezTo>
                <a:close/>
                <a:moveTo>
                  <a:pt x="1770879" y="4905596"/>
                </a:moveTo>
                <a:cubicBezTo>
                  <a:pt x="1774487" y="4903275"/>
                  <a:pt x="1780209" y="4902861"/>
                  <a:pt x="1785581" y="4906592"/>
                </a:cubicBezTo>
                <a:cubicBezTo>
                  <a:pt x="1786273" y="4908144"/>
                  <a:pt x="1786039" y="4909420"/>
                  <a:pt x="1785183" y="4910483"/>
                </a:cubicBezTo>
                <a:cubicBezTo>
                  <a:pt x="1782616" y="4913672"/>
                  <a:pt x="1774452" y="4914950"/>
                  <a:pt x="1768860" y="4916041"/>
                </a:cubicBezTo>
                <a:cubicBezTo>
                  <a:pt x="1765777" y="4912145"/>
                  <a:pt x="1767271" y="4907917"/>
                  <a:pt x="1770879" y="4905596"/>
                </a:cubicBezTo>
                <a:close/>
                <a:moveTo>
                  <a:pt x="1904475" y="4897036"/>
                </a:moveTo>
                <a:lnTo>
                  <a:pt x="1895564" y="4909751"/>
                </a:lnTo>
                <a:cubicBezTo>
                  <a:pt x="1896629" y="4911474"/>
                  <a:pt x="1898703" y="4909276"/>
                  <a:pt x="1900851" y="4906558"/>
                </a:cubicBezTo>
                <a:lnTo>
                  <a:pt x="1905310" y="4901658"/>
                </a:lnTo>
                <a:lnTo>
                  <a:pt x="1904088" y="4899713"/>
                </a:lnTo>
                <a:close/>
                <a:moveTo>
                  <a:pt x="1810411" y="4890622"/>
                </a:moveTo>
                <a:cubicBezTo>
                  <a:pt x="1811405" y="4896096"/>
                  <a:pt x="1810185" y="4904300"/>
                  <a:pt x="1806455" y="4910396"/>
                </a:cubicBezTo>
                <a:cubicBezTo>
                  <a:pt x="1802724" y="4916493"/>
                  <a:pt x="1796482" y="4920479"/>
                  <a:pt x="1787431" y="4917522"/>
                </a:cubicBezTo>
                <a:cubicBezTo>
                  <a:pt x="1783255" y="4903048"/>
                  <a:pt x="1808519" y="4897261"/>
                  <a:pt x="1810411" y="4890622"/>
                </a:cubicBezTo>
                <a:close/>
                <a:moveTo>
                  <a:pt x="1798560" y="4880825"/>
                </a:moveTo>
                <a:cubicBezTo>
                  <a:pt x="1806448" y="4893041"/>
                  <a:pt x="1806448" y="4893041"/>
                  <a:pt x="1806448" y="4893041"/>
                </a:cubicBezTo>
                <a:cubicBezTo>
                  <a:pt x="1804565" y="4893592"/>
                  <a:pt x="1804565" y="4893592"/>
                  <a:pt x="1804565" y="4893592"/>
                </a:cubicBezTo>
                <a:cubicBezTo>
                  <a:pt x="1804565" y="4893592"/>
                  <a:pt x="1804565" y="4893592"/>
                  <a:pt x="1796677" y="4881375"/>
                </a:cubicBezTo>
                <a:cubicBezTo>
                  <a:pt x="1798560" y="4880825"/>
                  <a:pt x="1798560" y="4880825"/>
                  <a:pt x="1798560" y="4880825"/>
                </a:cubicBezTo>
                <a:close/>
                <a:moveTo>
                  <a:pt x="1881750" y="4879959"/>
                </a:moveTo>
                <a:cubicBezTo>
                  <a:pt x="1883350" y="4880704"/>
                  <a:pt x="1883180" y="4881820"/>
                  <a:pt x="1882470" y="4882980"/>
                </a:cubicBezTo>
                <a:cubicBezTo>
                  <a:pt x="1881759" y="4884140"/>
                  <a:pt x="1880507" y="4885348"/>
                  <a:pt x="1879939" y="4886277"/>
                </a:cubicBezTo>
                <a:cubicBezTo>
                  <a:pt x="1876742" y="4884789"/>
                  <a:pt x="1877878" y="4882931"/>
                  <a:pt x="1874681" y="4881444"/>
                </a:cubicBezTo>
                <a:cubicBezTo>
                  <a:pt x="1875819" y="4879585"/>
                  <a:pt x="1880614" y="4881818"/>
                  <a:pt x="1881750" y="4879959"/>
                </a:cubicBezTo>
                <a:close/>
                <a:moveTo>
                  <a:pt x="1956964" y="4837174"/>
                </a:moveTo>
                <a:lnTo>
                  <a:pt x="1955829" y="4839031"/>
                </a:lnTo>
                <a:cubicBezTo>
                  <a:pt x="1954088" y="4841654"/>
                  <a:pt x="1952082" y="4844270"/>
                  <a:pt x="1949475" y="4846760"/>
                </a:cubicBezTo>
                <a:lnTo>
                  <a:pt x="1949101" y="4845932"/>
                </a:lnTo>
                <a:lnTo>
                  <a:pt x="1948459" y="4846687"/>
                </a:lnTo>
                <a:lnTo>
                  <a:pt x="1944158" y="4849223"/>
                </a:lnTo>
                <a:lnTo>
                  <a:pt x="1947964" y="4850995"/>
                </a:lnTo>
                <a:cubicBezTo>
                  <a:pt x="1949060" y="4852740"/>
                  <a:pt x="1948726" y="4855053"/>
                  <a:pt x="1946962" y="4857936"/>
                </a:cubicBezTo>
                <a:cubicBezTo>
                  <a:pt x="1949821" y="4856797"/>
                  <a:pt x="1949821" y="4856797"/>
                  <a:pt x="1953188" y="4858364"/>
                </a:cubicBezTo>
                <a:lnTo>
                  <a:pt x="1956118" y="4856260"/>
                </a:lnTo>
                <a:lnTo>
                  <a:pt x="1955633" y="4854657"/>
                </a:lnTo>
                <a:cubicBezTo>
                  <a:pt x="1954781" y="4852214"/>
                  <a:pt x="1953311" y="4850262"/>
                  <a:pt x="1949767" y="4850510"/>
                </a:cubicBezTo>
                <a:cubicBezTo>
                  <a:pt x="1952802" y="4847730"/>
                  <a:pt x="1954875" y="4845531"/>
                  <a:pt x="1956063" y="4843394"/>
                </a:cubicBezTo>
                <a:close/>
                <a:moveTo>
                  <a:pt x="1080913" y="4834158"/>
                </a:moveTo>
                <a:cubicBezTo>
                  <a:pt x="1088799" y="4846373"/>
                  <a:pt x="1088799" y="4846373"/>
                  <a:pt x="1088799" y="4846373"/>
                </a:cubicBezTo>
                <a:cubicBezTo>
                  <a:pt x="1086444" y="4847063"/>
                  <a:pt x="1085856" y="4847235"/>
                  <a:pt x="1084870" y="4845708"/>
                </a:cubicBezTo>
                <a:cubicBezTo>
                  <a:pt x="1083883" y="4844180"/>
                  <a:pt x="1082501" y="4840954"/>
                  <a:pt x="1078557" y="4834847"/>
                </a:cubicBezTo>
                <a:cubicBezTo>
                  <a:pt x="1078557" y="4834847"/>
                  <a:pt x="1080913" y="4834158"/>
                  <a:pt x="1080913" y="4834158"/>
                </a:cubicBezTo>
                <a:close/>
                <a:moveTo>
                  <a:pt x="948737" y="4834089"/>
                </a:moveTo>
                <a:cubicBezTo>
                  <a:pt x="951367" y="4838160"/>
                  <a:pt x="951367" y="4838160"/>
                  <a:pt x="950356" y="4837244"/>
                </a:cubicBezTo>
                <a:cubicBezTo>
                  <a:pt x="949347" y="4836332"/>
                  <a:pt x="947326" y="4834501"/>
                  <a:pt x="945912" y="4834915"/>
                </a:cubicBezTo>
                <a:cubicBezTo>
                  <a:pt x="945912" y="4834915"/>
                  <a:pt x="945912" y="4834915"/>
                  <a:pt x="948737" y="4834089"/>
                </a:cubicBezTo>
                <a:close/>
                <a:moveTo>
                  <a:pt x="1857357" y="4831017"/>
                </a:moveTo>
                <a:cubicBezTo>
                  <a:pt x="1858750" y="4832292"/>
                  <a:pt x="1859011" y="4833197"/>
                  <a:pt x="1858635" y="4833922"/>
                </a:cubicBezTo>
                <a:cubicBezTo>
                  <a:pt x="1857507" y="4836100"/>
                  <a:pt x="1850643" y="4836664"/>
                  <a:pt x="1851388" y="4840771"/>
                </a:cubicBezTo>
                <a:cubicBezTo>
                  <a:pt x="1845819" y="4835674"/>
                  <a:pt x="1849897" y="4832559"/>
                  <a:pt x="1857357" y="4831017"/>
                </a:cubicBezTo>
                <a:close/>
                <a:moveTo>
                  <a:pt x="1970197" y="4830596"/>
                </a:moveTo>
                <a:lnTo>
                  <a:pt x="1969034" y="4833638"/>
                </a:lnTo>
                <a:lnTo>
                  <a:pt x="1971338" y="4832242"/>
                </a:lnTo>
                <a:lnTo>
                  <a:pt x="1971918" y="4830723"/>
                </a:lnTo>
                <a:close/>
                <a:moveTo>
                  <a:pt x="1901242" y="4825505"/>
                </a:moveTo>
                <a:cubicBezTo>
                  <a:pt x="1904437" y="4826073"/>
                  <a:pt x="1907407" y="4827455"/>
                  <a:pt x="1912498" y="4829824"/>
                </a:cubicBezTo>
                <a:lnTo>
                  <a:pt x="1912073" y="4835627"/>
                </a:lnTo>
                <a:lnTo>
                  <a:pt x="1917849" y="4830608"/>
                </a:lnTo>
                <a:lnTo>
                  <a:pt x="1912025" y="4836289"/>
                </a:lnTo>
                <a:lnTo>
                  <a:pt x="1911910" y="4837856"/>
                </a:lnTo>
                <a:cubicBezTo>
                  <a:pt x="1908234" y="4846364"/>
                  <a:pt x="1899026" y="4855400"/>
                  <a:pt x="1917800" y="4856786"/>
                </a:cubicBezTo>
                <a:cubicBezTo>
                  <a:pt x="1916579" y="4862342"/>
                  <a:pt x="1914829" y="4865202"/>
                  <a:pt x="1912309" y="4867091"/>
                </a:cubicBezTo>
                <a:cubicBezTo>
                  <a:pt x="1909789" y="4868982"/>
                  <a:pt x="1906502" y="4869901"/>
                  <a:pt x="1902206" y="4871577"/>
                </a:cubicBezTo>
                <a:cubicBezTo>
                  <a:pt x="1899556" y="4858096"/>
                  <a:pt x="1885874" y="4859078"/>
                  <a:pt x="1894571" y="4848427"/>
                </a:cubicBezTo>
                <a:cubicBezTo>
                  <a:pt x="1890117" y="4841457"/>
                  <a:pt x="1881104" y="4834813"/>
                  <a:pt x="1888635" y="4826069"/>
                </a:cubicBezTo>
                <a:cubicBezTo>
                  <a:pt x="1894627" y="4825183"/>
                  <a:pt x="1898047" y="4824937"/>
                  <a:pt x="1901242" y="4825505"/>
                </a:cubicBezTo>
                <a:close/>
                <a:moveTo>
                  <a:pt x="1944334" y="4825195"/>
                </a:moveTo>
                <a:cubicBezTo>
                  <a:pt x="1938738" y="4833341"/>
                  <a:pt x="1933768" y="4837319"/>
                  <a:pt x="1931036" y="4838040"/>
                </a:cubicBezTo>
                <a:cubicBezTo>
                  <a:pt x="1930544" y="4835502"/>
                  <a:pt x="1930544" y="4835502"/>
                  <a:pt x="1928932" y="4834595"/>
                </a:cubicBezTo>
                <a:cubicBezTo>
                  <a:pt x="1935648" y="4824820"/>
                  <a:pt x="1939991" y="4825008"/>
                  <a:pt x="1944334" y="4825195"/>
                </a:cubicBezTo>
                <a:close/>
                <a:moveTo>
                  <a:pt x="1166974" y="4823510"/>
                </a:moveTo>
                <a:cubicBezTo>
                  <a:pt x="1173547" y="4833689"/>
                  <a:pt x="1174242" y="4839535"/>
                  <a:pt x="1171976" y="4840198"/>
                </a:cubicBezTo>
                <a:cubicBezTo>
                  <a:pt x="1169710" y="4840861"/>
                  <a:pt x="1164481" y="4836341"/>
                  <a:pt x="1159203" y="4825783"/>
                </a:cubicBezTo>
                <a:cubicBezTo>
                  <a:pt x="1161795" y="4825025"/>
                  <a:pt x="1164383" y="4824267"/>
                  <a:pt x="1166974" y="4823510"/>
                </a:cubicBezTo>
                <a:close/>
                <a:moveTo>
                  <a:pt x="1253586" y="4822383"/>
                </a:moveTo>
                <a:cubicBezTo>
                  <a:pt x="1253586" y="4822383"/>
                  <a:pt x="1261475" y="4834600"/>
                  <a:pt x="1261475" y="4834600"/>
                </a:cubicBezTo>
                <a:cubicBezTo>
                  <a:pt x="1258649" y="4835425"/>
                  <a:pt x="1258649" y="4835425"/>
                  <a:pt x="1258649" y="4835425"/>
                </a:cubicBezTo>
                <a:lnTo>
                  <a:pt x="1258647" y="4835424"/>
                </a:lnTo>
                <a:lnTo>
                  <a:pt x="1265549" y="4846113"/>
                </a:lnTo>
                <a:cubicBezTo>
                  <a:pt x="1266534" y="4847640"/>
                  <a:pt x="1266534" y="4847640"/>
                  <a:pt x="1266534" y="4847640"/>
                </a:cubicBezTo>
                <a:cubicBezTo>
                  <a:pt x="1266534" y="4847640"/>
                  <a:pt x="1263708" y="4848466"/>
                  <a:pt x="1263708" y="4848466"/>
                </a:cubicBezTo>
                <a:cubicBezTo>
                  <a:pt x="1263708" y="4848466"/>
                  <a:pt x="1263708" y="4848466"/>
                  <a:pt x="1255820" y="4836249"/>
                </a:cubicBezTo>
                <a:lnTo>
                  <a:pt x="1258646" y="4835423"/>
                </a:lnTo>
                <a:lnTo>
                  <a:pt x="1252232" y="4830041"/>
                </a:lnTo>
                <a:cubicBezTo>
                  <a:pt x="1249907" y="4827090"/>
                  <a:pt x="1247935" y="4824036"/>
                  <a:pt x="1247935" y="4824036"/>
                </a:cubicBezTo>
                <a:cubicBezTo>
                  <a:pt x="1247935" y="4824036"/>
                  <a:pt x="1250761" y="4823210"/>
                  <a:pt x="1250761" y="4823210"/>
                </a:cubicBezTo>
                <a:cubicBezTo>
                  <a:pt x="1250761" y="4823210"/>
                  <a:pt x="1250761" y="4823210"/>
                  <a:pt x="1253586" y="4822383"/>
                </a:cubicBezTo>
                <a:close/>
                <a:moveTo>
                  <a:pt x="1305741" y="4821652"/>
                </a:moveTo>
                <a:cubicBezTo>
                  <a:pt x="1313628" y="4833867"/>
                  <a:pt x="1302915" y="4822477"/>
                  <a:pt x="1310803" y="4834694"/>
                </a:cubicBezTo>
                <a:cubicBezTo>
                  <a:pt x="1307977" y="4835519"/>
                  <a:pt x="1302915" y="4822477"/>
                  <a:pt x="1302915" y="4822477"/>
                </a:cubicBezTo>
                <a:cubicBezTo>
                  <a:pt x="1305741" y="4821652"/>
                  <a:pt x="1305741" y="4821652"/>
                  <a:pt x="1305741" y="4821652"/>
                </a:cubicBezTo>
                <a:close/>
                <a:moveTo>
                  <a:pt x="1175076" y="4821142"/>
                </a:moveTo>
                <a:cubicBezTo>
                  <a:pt x="1180349" y="4819601"/>
                  <a:pt x="1187360" y="4830458"/>
                  <a:pt x="1197008" y="4840543"/>
                </a:cubicBezTo>
                <a:cubicBezTo>
                  <a:pt x="1197008" y="4840543"/>
                  <a:pt x="1191733" y="4842086"/>
                  <a:pt x="1198745" y="4852945"/>
                </a:cubicBezTo>
                <a:cubicBezTo>
                  <a:pt x="1196107" y="4853715"/>
                  <a:pt x="1196107" y="4853715"/>
                  <a:pt x="1193471" y="4854486"/>
                </a:cubicBezTo>
                <a:cubicBezTo>
                  <a:pt x="1186460" y="4843628"/>
                  <a:pt x="1183822" y="4844400"/>
                  <a:pt x="1176811" y="4833543"/>
                </a:cubicBezTo>
                <a:cubicBezTo>
                  <a:pt x="1186460" y="4843628"/>
                  <a:pt x="1191733" y="4842086"/>
                  <a:pt x="1175076" y="4821142"/>
                </a:cubicBezTo>
                <a:close/>
                <a:moveTo>
                  <a:pt x="950586" y="4819029"/>
                </a:moveTo>
                <a:cubicBezTo>
                  <a:pt x="950586" y="4819029"/>
                  <a:pt x="964606" y="4840743"/>
                  <a:pt x="967117" y="4840008"/>
                </a:cubicBezTo>
                <a:cubicBezTo>
                  <a:pt x="969369" y="4845805"/>
                  <a:pt x="968111" y="4846172"/>
                  <a:pt x="965980" y="4845182"/>
                </a:cubicBezTo>
                <a:cubicBezTo>
                  <a:pt x="963847" y="4844193"/>
                  <a:pt x="960838" y="4841844"/>
                  <a:pt x="959582" y="4842211"/>
                </a:cubicBezTo>
                <a:cubicBezTo>
                  <a:pt x="952572" y="4831355"/>
                  <a:pt x="945562" y="4820498"/>
                  <a:pt x="945562" y="4820498"/>
                </a:cubicBezTo>
                <a:cubicBezTo>
                  <a:pt x="948075" y="4819763"/>
                  <a:pt x="948075" y="4819763"/>
                  <a:pt x="950586" y="4819029"/>
                </a:cubicBezTo>
                <a:close/>
                <a:moveTo>
                  <a:pt x="1576867" y="4818526"/>
                </a:moveTo>
                <a:cubicBezTo>
                  <a:pt x="1577347" y="4816343"/>
                  <a:pt x="1584963" y="4822285"/>
                  <a:pt x="1584963" y="4822285"/>
                </a:cubicBezTo>
                <a:cubicBezTo>
                  <a:pt x="1592850" y="4834499"/>
                  <a:pt x="1590024" y="4835325"/>
                  <a:pt x="1590024" y="4835325"/>
                </a:cubicBezTo>
                <a:cubicBezTo>
                  <a:pt x="1590024" y="4835325"/>
                  <a:pt x="1582137" y="4823111"/>
                  <a:pt x="1579312" y="4823938"/>
                </a:cubicBezTo>
                <a:cubicBezTo>
                  <a:pt x="1577340" y="4820884"/>
                  <a:pt x="1576707" y="4819253"/>
                  <a:pt x="1576867" y="4818526"/>
                </a:cubicBezTo>
                <a:close/>
                <a:moveTo>
                  <a:pt x="1973345" y="4818361"/>
                </a:moveTo>
                <a:lnTo>
                  <a:pt x="1969161" y="4821543"/>
                </a:lnTo>
                <a:lnTo>
                  <a:pt x="1972514" y="4820679"/>
                </a:lnTo>
                <a:lnTo>
                  <a:pt x="1973649" y="4821319"/>
                </a:lnTo>
                <a:close/>
                <a:moveTo>
                  <a:pt x="1086525" y="4817994"/>
                </a:moveTo>
                <a:cubicBezTo>
                  <a:pt x="1091862" y="4816434"/>
                  <a:pt x="1099748" y="4828647"/>
                  <a:pt x="1107636" y="4840863"/>
                </a:cubicBezTo>
                <a:cubicBezTo>
                  <a:pt x="1104967" y="4841644"/>
                  <a:pt x="1104967" y="4841644"/>
                  <a:pt x="1102298" y="4842424"/>
                </a:cubicBezTo>
                <a:cubicBezTo>
                  <a:pt x="1110187" y="4854640"/>
                  <a:pt x="1110187" y="4854640"/>
                  <a:pt x="1110187" y="4854640"/>
                </a:cubicBezTo>
                <a:cubicBezTo>
                  <a:pt x="1107517" y="4855420"/>
                  <a:pt x="1105516" y="4856006"/>
                  <a:pt x="1102862" y="4854966"/>
                </a:cubicBezTo>
                <a:cubicBezTo>
                  <a:pt x="1100207" y="4853927"/>
                  <a:pt x="1096902" y="4851263"/>
                  <a:pt x="1091623" y="4845545"/>
                </a:cubicBezTo>
                <a:cubicBezTo>
                  <a:pt x="1083736" y="4833329"/>
                  <a:pt x="1091742" y="4830988"/>
                  <a:pt x="1094411" y="4830208"/>
                </a:cubicBezTo>
                <a:cubicBezTo>
                  <a:pt x="1094411" y="4830208"/>
                  <a:pt x="1086525" y="4817994"/>
                  <a:pt x="1086525" y="4817994"/>
                </a:cubicBezTo>
                <a:close/>
                <a:moveTo>
                  <a:pt x="1274308" y="4816324"/>
                </a:moveTo>
                <a:cubicBezTo>
                  <a:pt x="1274308" y="4816324"/>
                  <a:pt x="1274308" y="4816324"/>
                  <a:pt x="1282194" y="4828538"/>
                </a:cubicBezTo>
                <a:cubicBezTo>
                  <a:pt x="1286138" y="4834646"/>
                  <a:pt x="1287492" y="4841513"/>
                  <a:pt x="1284904" y="4842271"/>
                </a:cubicBezTo>
                <a:cubicBezTo>
                  <a:pt x="1282312" y="4843029"/>
                  <a:pt x="1275777" y="4837676"/>
                  <a:pt x="1263946" y="4819354"/>
                </a:cubicBezTo>
                <a:cubicBezTo>
                  <a:pt x="1277014" y="4830051"/>
                  <a:pt x="1269128" y="4817839"/>
                  <a:pt x="1274308" y="4816324"/>
                </a:cubicBezTo>
                <a:close/>
                <a:moveTo>
                  <a:pt x="1103880" y="4816188"/>
                </a:moveTo>
                <a:cubicBezTo>
                  <a:pt x="1105254" y="4815786"/>
                  <a:pt x="1108204" y="4817464"/>
                  <a:pt x="1113768" y="4822613"/>
                </a:cubicBezTo>
                <a:cubicBezTo>
                  <a:pt x="1125979" y="4846150"/>
                  <a:pt x="1125804" y="4859753"/>
                  <a:pt x="1120781" y="4861222"/>
                </a:cubicBezTo>
                <a:lnTo>
                  <a:pt x="1107636" y="4840863"/>
                </a:lnTo>
                <a:lnTo>
                  <a:pt x="1106059" y="4838421"/>
                </a:lnTo>
                <a:cubicBezTo>
                  <a:pt x="1109826" y="4837319"/>
                  <a:pt x="1099759" y="4817393"/>
                  <a:pt x="1103880" y="4816188"/>
                </a:cubicBezTo>
                <a:close/>
                <a:moveTo>
                  <a:pt x="997921" y="4812879"/>
                </a:moveTo>
                <a:cubicBezTo>
                  <a:pt x="998697" y="4813276"/>
                  <a:pt x="1000078" y="4814537"/>
                  <a:pt x="1002521" y="4817150"/>
                </a:cubicBezTo>
                <a:cubicBezTo>
                  <a:pt x="1002521" y="4817150"/>
                  <a:pt x="1002521" y="4817150"/>
                  <a:pt x="1009749" y="4828344"/>
                </a:cubicBezTo>
                <a:cubicBezTo>
                  <a:pt x="1009749" y="4828344"/>
                  <a:pt x="1012293" y="4827601"/>
                  <a:pt x="1012293" y="4827601"/>
                </a:cubicBezTo>
                <a:cubicBezTo>
                  <a:pt x="1012293" y="4827601"/>
                  <a:pt x="1012293" y="4827601"/>
                  <a:pt x="1019523" y="4838798"/>
                </a:cubicBezTo>
                <a:cubicBezTo>
                  <a:pt x="1016980" y="4839542"/>
                  <a:pt x="1016980" y="4839542"/>
                  <a:pt x="1024210" y="4850740"/>
                </a:cubicBezTo>
                <a:cubicBezTo>
                  <a:pt x="1019125" y="4852228"/>
                  <a:pt x="1009351" y="4841773"/>
                  <a:pt x="1006808" y="4842517"/>
                </a:cubicBezTo>
                <a:cubicBezTo>
                  <a:pt x="999577" y="4831319"/>
                  <a:pt x="1002121" y="4830576"/>
                  <a:pt x="994892" y="4819380"/>
                </a:cubicBezTo>
                <a:cubicBezTo>
                  <a:pt x="998707" y="4818265"/>
                  <a:pt x="995593" y="4811688"/>
                  <a:pt x="997921" y="4812879"/>
                </a:cubicBezTo>
                <a:close/>
                <a:moveTo>
                  <a:pt x="838701" y="4808184"/>
                </a:moveTo>
                <a:cubicBezTo>
                  <a:pt x="843725" y="4806715"/>
                  <a:pt x="851611" y="4818928"/>
                  <a:pt x="859499" y="4831144"/>
                </a:cubicBezTo>
                <a:cubicBezTo>
                  <a:pt x="862187" y="4837621"/>
                  <a:pt x="861560" y="4837805"/>
                  <a:pt x="859631" y="4836551"/>
                </a:cubicBezTo>
                <a:cubicBezTo>
                  <a:pt x="857704" y="4835300"/>
                  <a:pt x="854474" y="4832612"/>
                  <a:pt x="851964" y="4833347"/>
                </a:cubicBezTo>
                <a:cubicBezTo>
                  <a:pt x="844075" y="4821132"/>
                  <a:pt x="849099" y="4819663"/>
                  <a:pt x="838701" y="4808184"/>
                </a:cubicBezTo>
                <a:close/>
                <a:moveTo>
                  <a:pt x="889468" y="4804001"/>
                </a:moveTo>
                <a:cubicBezTo>
                  <a:pt x="889647" y="4803267"/>
                  <a:pt x="890768" y="4803847"/>
                  <a:pt x="893367" y="4806716"/>
                </a:cubicBezTo>
                <a:cubicBezTo>
                  <a:pt x="893367" y="4806716"/>
                  <a:pt x="901256" y="4818933"/>
                  <a:pt x="901256" y="4818933"/>
                </a:cubicBezTo>
                <a:cubicBezTo>
                  <a:pt x="911653" y="4830412"/>
                  <a:pt x="911653" y="4830412"/>
                  <a:pt x="919541" y="4842628"/>
                </a:cubicBezTo>
                <a:cubicBezTo>
                  <a:pt x="917029" y="4843362"/>
                  <a:pt x="906630" y="4831881"/>
                  <a:pt x="904118" y="4832615"/>
                </a:cubicBezTo>
                <a:cubicBezTo>
                  <a:pt x="896233" y="4820401"/>
                  <a:pt x="906630" y="4831881"/>
                  <a:pt x="898744" y="4819667"/>
                </a:cubicBezTo>
                <a:cubicBezTo>
                  <a:pt x="896861" y="4820218"/>
                  <a:pt x="888930" y="4806201"/>
                  <a:pt x="889468" y="4804001"/>
                </a:cubicBezTo>
                <a:close/>
                <a:moveTo>
                  <a:pt x="958395" y="4802223"/>
                </a:moveTo>
                <a:cubicBezTo>
                  <a:pt x="963577" y="4800706"/>
                  <a:pt x="973398" y="4811148"/>
                  <a:pt x="973398" y="4811148"/>
                </a:cubicBezTo>
                <a:cubicBezTo>
                  <a:pt x="973398" y="4811148"/>
                  <a:pt x="980625" y="4822343"/>
                  <a:pt x="980625" y="4822343"/>
                </a:cubicBezTo>
                <a:cubicBezTo>
                  <a:pt x="980625" y="4822343"/>
                  <a:pt x="987855" y="4833540"/>
                  <a:pt x="990447" y="4832783"/>
                </a:cubicBezTo>
                <a:cubicBezTo>
                  <a:pt x="990447" y="4832783"/>
                  <a:pt x="987855" y="4833540"/>
                  <a:pt x="995086" y="4844738"/>
                </a:cubicBezTo>
                <a:cubicBezTo>
                  <a:pt x="995086" y="4844738"/>
                  <a:pt x="987855" y="4833540"/>
                  <a:pt x="987855" y="4833540"/>
                </a:cubicBezTo>
                <a:cubicBezTo>
                  <a:pt x="987855" y="4833540"/>
                  <a:pt x="985266" y="4834298"/>
                  <a:pt x="985266" y="4834298"/>
                </a:cubicBezTo>
                <a:cubicBezTo>
                  <a:pt x="978036" y="4823100"/>
                  <a:pt x="975445" y="4823857"/>
                  <a:pt x="972854" y="4824616"/>
                </a:cubicBezTo>
                <a:cubicBezTo>
                  <a:pt x="965627" y="4813420"/>
                  <a:pt x="965627" y="4813420"/>
                  <a:pt x="958395" y="4802223"/>
                </a:cubicBezTo>
                <a:close/>
                <a:moveTo>
                  <a:pt x="1010550" y="4801490"/>
                </a:moveTo>
                <a:cubicBezTo>
                  <a:pt x="1017780" y="4812687"/>
                  <a:pt x="1022466" y="4824626"/>
                  <a:pt x="1017379" y="4826114"/>
                </a:cubicBezTo>
                <a:cubicBezTo>
                  <a:pt x="1017379" y="4826114"/>
                  <a:pt x="1014837" y="4826858"/>
                  <a:pt x="1014837" y="4826858"/>
                </a:cubicBezTo>
                <a:cubicBezTo>
                  <a:pt x="1007608" y="4815662"/>
                  <a:pt x="1010150" y="4814918"/>
                  <a:pt x="1010150" y="4814918"/>
                </a:cubicBezTo>
                <a:cubicBezTo>
                  <a:pt x="1005463" y="4802977"/>
                  <a:pt x="1008007" y="4802233"/>
                  <a:pt x="1010550" y="4801490"/>
                </a:cubicBezTo>
                <a:close/>
                <a:moveTo>
                  <a:pt x="1376384" y="4800994"/>
                </a:moveTo>
                <a:cubicBezTo>
                  <a:pt x="1376384" y="4800994"/>
                  <a:pt x="1376384" y="4800994"/>
                  <a:pt x="1384271" y="4813211"/>
                </a:cubicBezTo>
                <a:cubicBezTo>
                  <a:pt x="1381444" y="4814038"/>
                  <a:pt x="1381444" y="4814038"/>
                  <a:pt x="1381444" y="4814038"/>
                </a:cubicBezTo>
                <a:cubicBezTo>
                  <a:pt x="1378620" y="4814863"/>
                  <a:pt x="1378620" y="4814863"/>
                  <a:pt x="1378620" y="4814863"/>
                </a:cubicBezTo>
                <a:cubicBezTo>
                  <a:pt x="1378620" y="4814863"/>
                  <a:pt x="1378620" y="4814863"/>
                  <a:pt x="1370732" y="4802647"/>
                </a:cubicBezTo>
                <a:cubicBezTo>
                  <a:pt x="1373557" y="4801821"/>
                  <a:pt x="1373557" y="4801821"/>
                  <a:pt x="1376384" y="4800994"/>
                </a:cubicBezTo>
                <a:close/>
                <a:moveTo>
                  <a:pt x="796843" y="4799247"/>
                </a:moveTo>
                <a:cubicBezTo>
                  <a:pt x="797726" y="4798989"/>
                  <a:pt x="799958" y="4801361"/>
                  <a:pt x="803244" y="4806451"/>
                </a:cubicBezTo>
                <a:cubicBezTo>
                  <a:pt x="803244" y="4806451"/>
                  <a:pt x="803244" y="4806451"/>
                  <a:pt x="809817" y="4816631"/>
                </a:cubicBezTo>
                <a:cubicBezTo>
                  <a:pt x="800889" y="4807140"/>
                  <a:pt x="807463" y="4817320"/>
                  <a:pt x="798535" y="4807829"/>
                </a:cubicBezTo>
                <a:cubicBezTo>
                  <a:pt x="796426" y="4802395"/>
                  <a:pt x="795960" y="4799506"/>
                  <a:pt x="796843" y="4799247"/>
                </a:cubicBezTo>
                <a:close/>
                <a:moveTo>
                  <a:pt x="6069886" y="4797085"/>
                </a:moveTo>
                <a:cubicBezTo>
                  <a:pt x="6069886" y="4797085"/>
                  <a:pt x="6069886" y="4797085"/>
                  <a:pt x="6072189" y="4798270"/>
                </a:cubicBezTo>
                <a:lnTo>
                  <a:pt x="6087850" y="4806330"/>
                </a:lnTo>
                <a:lnTo>
                  <a:pt x="6086544" y="4809052"/>
                </a:lnTo>
                <a:lnTo>
                  <a:pt x="6077729" y="4821481"/>
                </a:lnTo>
                <a:cubicBezTo>
                  <a:pt x="6059305" y="4812000"/>
                  <a:pt x="6059305" y="4812000"/>
                  <a:pt x="6055779" y="4816971"/>
                </a:cubicBezTo>
                <a:cubicBezTo>
                  <a:pt x="6048328" y="4809743"/>
                  <a:pt x="6050972" y="4806014"/>
                  <a:pt x="6055923" y="4803471"/>
                </a:cubicBezTo>
                <a:cubicBezTo>
                  <a:pt x="6060870" y="4800926"/>
                  <a:pt x="6068122" y="4799570"/>
                  <a:pt x="6069886" y="4797085"/>
                </a:cubicBezTo>
                <a:close/>
                <a:moveTo>
                  <a:pt x="1109407" y="4796783"/>
                </a:moveTo>
                <a:cubicBezTo>
                  <a:pt x="1122670" y="4821947"/>
                  <a:pt x="1133067" y="4833425"/>
                  <a:pt x="1138444" y="4846376"/>
                </a:cubicBezTo>
                <a:cubicBezTo>
                  <a:pt x="1133419" y="4847846"/>
                  <a:pt x="1120157" y="4822681"/>
                  <a:pt x="1109758" y="4811200"/>
                </a:cubicBezTo>
                <a:cubicBezTo>
                  <a:pt x="1114783" y="4809731"/>
                  <a:pt x="1106895" y="4797517"/>
                  <a:pt x="1109407" y="4796783"/>
                </a:cubicBezTo>
                <a:close/>
                <a:moveTo>
                  <a:pt x="799497" y="4795445"/>
                </a:moveTo>
                <a:cubicBezTo>
                  <a:pt x="802322" y="4794620"/>
                  <a:pt x="802322" y="4794620"/>
                  <a:pt x="808895" y="4804798"/>
                </a:cubicBezTo>
                <a:cubicBezTo>
                  <a:pt x="807483" y="4805212"/>
                  <a:pt x="808420" y="4807963"/>
                  <a:pt x="808066" y="4808066"/>
                </a:cubicBezTo>
                <a:cubicBezTo>
                  <a:pt x="807713" y="4808170"/>
                  <a:pt x="806068" y="4805625"/>
                  <a:pt x="799497" y="4795445"/>
                </a:cubicBezTo>
                <a:close/>
                <a:moveTo>
                  <a:pt x="761026" y="4795403"/>
                </a:moveTo>
                <a:cubicBezTo>
                  <a:pt x="762595" y="4794944"/>
                  <a:pt x="766232" y="4797108"/>
                  <a:pt x="772248" y="4801802"/>
                </a:cubicBezTo>
                <a:cubicBezTo>
                  <a:pt x="774498" y="4807599"/>
                  <a:pt x="774235" y="4814127"/>
                  <a:pt x="772287" y="4816313"/>
                </a:cubicBezTo>
                <a:cubicBezTo>
                  <a:pt x="771312" y="4817404"/>
                  <a:pt x="769916" y="4817409"/>
                  <a:pt x="768200" y="4815691"/>
                </a:cubicBezTo>
                <a:cubicBezTo>
                  <a:pt x="766485" y="4813975"/>
                  <a:pt x="764451" y="4810536"/>
                  <a:pt x="762203" y="4804739"/>
                </a:cubicBezTo>
                <a:cubicBezTo>
                  <a:pt x="759953" y="4798943"/>
                  <a:pt x="759456" y="4795862"/>
                  <a:pt x="761026" y="4795403"/>
                </a:cubicBezTo>
                <a:close/>
                <a:moveTo>
                  <a:pt x="1358772" y="4794263"/>
                </a:moveTo>
                <a:cubicBezTo>
                  <a:pt x="1358772" y="4794263"/>
                  <a:pt x="1366181" y="4805738"/>
                  <a:pt x="1366181" y="4805738"/>
                </a:cubicBezTo>
                <a:cubicBezTo>
                  <a:pt x="1366181" y="4805738"/>
                  <a:pt x="1366181" y="4805738"/>
                  <a:pt x="1373591" y="4817213"/>
                </a:cubicBezTo>
                <a:cubicBezTo>
                  <a:pt x="1370982" y="4817976"/>
                  <a:pt x="1378391" y="4829450"/>
                  <a:pt x="1375784" y="4830213"/>
                </a:cubicBezTo>
                <a:cubicBezTo>
                  <a:pt x="1375784" y="4830213"/>
                  <a:pt x="1373175" y="4830976"/>
                  <a:pt x="1363157" y="4820263"/>
                </a:cubicBezTo>
                <a:cubicBezTo>
                  <a:pt x="1363157" y="4820263"/>
                  <a:pt x="1363157" y="4820263"/>
                  <a:pt x="1370567" y="4831738"/>
                </a:cubicBezTo>
                <a:cubicBezTo>
                  <a:pt x="1360549" y="4821027"/>
                  <a:pt x="1367958" y="4832501"/>
                  <a:pt x="1365349" y="4833264"/>
                </a:cubicBezTo>
                <a:cubicBezTo>
                  <a:pt x="1365349" y="4833264"/>
                  <a:pt x="1355333" y="4822552"/>
                  <a:pt x="1352725" y="4823315"/>
                </a:cubicBezTo>
                <a:cubicBezTo>
                  <a:pt x="1340515" y="4799603"/>
                  <a:pt x="1355749" y="4808789"/>
                  <a:pt x="1358357" y="4808026"/>
                </a:cubicBezTo>
                <a:cubicBezTo>
                  <a:pt x="1358357" y="4808026"/>
                  <a:pt x="1358357" y="4808026"/>
                  <a:pt x="1365765" y="4819501"/>
                </a:cubicBezTo>
                <a:cubicBezTo>
                  <a:pt x="1365765" y="4819501"/>
                  <a:pt x="1365765" y="4819501"/>
                  <a:pt x="1368373" y="4818738"/>
                </a:cubicBezTo>
                <a:cubicBezTo>
                  <a:pt x="1360965" y="4807264"/>
                  <a:pt x="1360965" y="4807264"/>
                  <a:pt x="1363574" y="4806500"/>
                </a:cubicBezTo>
                <a:cubicBezTo>
                  <a:pt x="1363574" y="4806500"/>
                  <a:pt x="1363574" y="4806500"/>
                  <a:pt x="1356163" y="4795026"/>
                </a:cubicBezTo>
                <a:cubicBezTo>
                  <a:pt x="1356163" y="4795026"/>
                  <a:pt x="1356163" y="4795026"/>
                  <a:pt x="1358772" y="4794263"/>
                </a:cubicBezTo>
                <a:close/>
                <a:moveTo>
                  <a:pt x="1036922" y="4793777"/>
                </a:moveTo>
                <a:cubicBezTo>
                  <a:pt x="1046962" y="4804555"/>
                  <a:pt x="1059590" y="4814577"/>
                  <a:pt x="1077079" y="4836892"/>
                </a:cubicBezTo>
                <a:cubicBezTo>
                  <a:pt x="1061860" y="4827629"/>
                  <a:pt x="1084207" y="4862237"/>
                  <a:pt x="1071578" y="4852216"/>
                </a:cubicBezTo>
                <a:cubicBezTo>
                  <a:pt x="1071578" y="4852216"/>
                  <a:pt x="1071578" y="4852216"/>
                  <a:pt x="1064129" y="4840679"/>
                </a:cubicBezTo>
                <a:cubicBezTo>
                  <a:pt x="1061538" y="4841437"/>
                  <a:pt x="1068987" y="4852973"/>
                  <a:pt x="1066396" y="4853731"/>
                </a:cubicBezTo>
                <a:cubicBezTo>
                  <a:pt x="1066396" y="4853731"/>
                  <a:pt x="1063807" y="4854488"/>
                  <a:pt x="1063807" y="4854488"/>
                </a:cubicBezTo>
                <a:cubicBezTo>
                  <a:pt x="1061216" y="4855246"/>
                  <a:pt x="1056037" y="4856761"/>
                  <a:pt x="1053445" y="4857518"/>
                </a:cubicBezTo>
                <a:cubicBezTo>
                  <a:pt x="1048586" y="4845225"/>
                  <a:pt x="1033688" y="4822152"/>
                  <a:pt x="1028830" y="4809859"/>
                </a:cubicBezTo>
                <a:cubicBezTo>
                  <a:pt x="1028830" y="4809859"/>
                  <a:pt x="1031421" y="4809100"/>
                  <a:pt x="1031421" y="4809100"/>
                </a:cubicBezTo>
                <a:cubicBezTo>
                  <a:pt x="1034011" y="4808343"/>
                  <a:pt x="1034011" y="4808343"/>
                  <a:pt x="1034011" y="4808343"/>
                </a:cubicBezTo>
                <a:cubicBezTo>
                  <a:pt x="1036600" y="4807585"/>
                  <a:pt x="1044049" y="4819122"/>
                  <a:pt x="1046640" y="4818365"/>
                </a:cubicBezTo>
                <a:cubicBezTo>
                  <a:pt x="1039191" y="4806828"/>
                  <a:pt x="1044371" y="4805314"/>
                  <a:pt x="1036922" y="4793777"/>
                </a:cubicBezTo>
                <a:close/>
                <a:moveTo>
                  <a:pt x="653185" y="4792555"/>
                </a:moveTo>
                <a:cubicBezTo>
                  <a:pt x="655262" y="4793460"/>
                  <a:pt x="658162" y="4795638"/>
                  <a:pt x="659418" y="4795271"/>
                </a:cubicBezTo>
                <a:cubicBezTo>
                  <a:pt x="665991" y="4805450"/>
                  <a:pt x="663478" y="4806185"/>
                  <a:pt x="658455" y="4807654"/>
                </a:cubicBezTo>
                <a:cubicBezTo>
                  <a:pt x="651882" y="4797474"/>
                  <a:pt x="651882" y="4797474"/>
                  <a:pt x="651882" y="4797474"/>
                </a:cubicBezTo>
                <a:cubicBezTo>
                  <a:pt x="649852" y="4792017"/>
                  <a:pt x="651107" y="4791650"/>
                  <a:pt x="653185" y="4792555"/>
                </a:cubicBezTo>
                <a:close/>
                <a:moveTo>
                  <a:pt x="1406837" y="4792089"/>
                </a:moveTo>
                <a:cubicBezTo>
                  <a:pt x="1414727" y="4804305"/>
                  <a:pt x="1417237" y="4803570"/>
                  <a:pt x="1417237" y="4803570"/>
                </a:cubicBezTo>
                <a:cubicBezTo>
                  <a:pt x="1414727" y="4804305"/>
                  <a:pt x="1414727" y="4804305"/>
                  <a:pt x="1414727" y="4804305"/>
                </a:cubicBezTo>
                <a:cubicBezTo>
                  <a:pt x="1412213" y="4805039"/>
                  <a:pt x="1407191" y="4806508"/>
                  <a:pt x="1402167" y="4807978"/>
                </a:cubicBezTo>
                <a:cubicBezTo>
                  <a:pt x="1407191" y="4806508"/>
                  <a:pt x="1412213" y="4805039"/>
                  <a:pt x="1406837" y="4792089"/>
                </a:cubicBezTo>
                <a:close/>
                <a:moveTo>
                  <a:pt x="5960124" y="4790787"/>
                </a:moveTo>
                <a:cubicBezTo>
                  <a:pt x="5962862" y="4791359"/>
                  <a:pt x="5967468" y="4793730"/>
                  <a:pt x="5976681" y="4798472"/>
                </a:cubicBezTo>
                <a:cubicBezTo>
                  <a:pt x="5973201" y="4803378"/>
                  <a:pt x="5973201" y="4803378"/>
                  <a:pt x="5973201" y="4803378"/>
                </a:cubicBezTo>
                <a:cubicBezTo>
                  <a:pt x="5973201" y="4803378"/>
                  <a:pt x="5969721" y="4808286"/>
                  <a:pt x="5969721" y="4808286"/>
                </a:cubicBezTo>
                <a:cubicBezTo>
                  <a:pt x="5995106" y="4807956"/>
                  <a:pt x="5996125" y="4841972"/>
                  <a:pt x="5989164" y="4851787"/>
                </a:cubicBezTo>
                <a:cubicBezTo>
                  <a:pt x="5970742" y="4842305"/>
                  <a:pt x="5940852" y="4813524"/>
                  <a:pt x="5947814" y="4803709"/>
                </a:cubicBezTo>
                <a:cubicBezTo>
                  <a:pt x="5951294" y="4798802"/>
                  <a:pt x="5954774" y="4793895"/>
                  <a:pt x="5954774" y="4793895"/>
                </a:cubicBezTo>
                <a:cubicBezTo>
                  <a:pt x="5956515" y="4791441"/>
                  <a:pt x="5957386" y="4790215"/>
                  <a:pt x="5960124" y="4790787"/>
                </a:cubicBezTo>
                <a:close/>
                <a:moveTo>
                  <a:pt x="1232553" y="4789811"/>
                </a:moveTo>
                <a:cubicBezTo>
                  <a:pt x="1232553" y="4789811"/>
                  <a:pt x="1232553" y="4789811"/>
                  <a:pt x="1240443" y="4802026"/>
                </a:cubicBezTo>
                <a:cubicBezTo>
                  <a:pt x="1240443" y="4802026"/>
                  <a:pt x="1240443" y="4802026"/>
                  <a:pt x="1237616" y="4802854"/>
                </a:cubicBezTo>
                <a:cubicBezTo>
                  <a:pt x="1237616" y="4802854"/>
                  <a:pt x="1229729" y="4790638"/>
                  <a:pt x="1229729" y="4790638"/>
                </a:cubicBezTo>
                <a:cubicBezTo>
                  <a:pt x="1229729" y="4790638"/>
                  <a:pt x="1232553" y="4789811"/>
                  <a:pt x="1232553" y="4789811"/>
                </a:cubicBezTo>
                <a:close/>
                <a:moveTo>
                  <a:pt x="1106975" y="4787813"/>
                </a:moveTo>
                <a:cubicBezTo>
                  <a:pt x="1112232" y="4795957"/>
                  <a:pt x="1112232" y="4795957"/>
                  <a:pt x="1112232" y="4795957"/>
                </a:cubicBezTo>
                <a:lnTo>
                  <a:pt x="1109407" y="4796783"/>
                </a:lnTo>
                <a:lnTo>
                  <a:pt x="1109406" y="4796784"/>
                </a:lnTo>
                <a:cubicBezTo>
                  <a:pt x="1109406" y="4796784"/>
                  <a:pt x="1104147" y="4788640"/>
                  <a:pt x="1104147" y="4788640"/>
                </a:cubicBezTo>
                <a:cubicBezTo>
                  <a:pt x="1104147" y="4788640"/>
                  <a:pt x="1104147" y="4788640"/>
                  <a:pt x="1106975" y="4787813"/>
                </a:cubicBezTo>
                <a:close/>
                <a:moveTo>
                  <a:pt x="1068006" y="4784690"/>
                </a:moveTo>
                <a:cubicBezTo>
                  <a:pt x="1068006" y="4784690"/>
                  <a:pt x="1074579" y="4794870"/>
                  <a:pt x="1074579" y="4794870"/>
                </a:cubicBezTo>
                <a:cubicBezTo>
                  <a:pt x="1074579" y="4794870"/>
                  <a:pt x="1072022" y="4795617"/>
                  <a:pt x="1072022" y="4795617"/>
                </a:cubicBezTo>
                <a:cubicBezTo>
                  <a:pt x="1078596" y="4805797"/>
                  <a:pt x="1076039" y="4806544"/>
                  <a:pt x="1066910" y="4797113"/>
                </a:cubicBezTo>
                <a:cubicBezTo>
                  <a:pt x="1064353" y="4797861"/>
                  <a:pt x="1064353" y="4797861"/>
                  <a:pt x="1061797" y="4798608"/>
                </a:cubicBezTo>
                <a:cubicBezTo>
                  <a:pt x="1061797" y="4798608"/>
                  <a:pt x="1059240" y="4799355"/>
                  <a:pt x="1056683" y="4800103"/>
                </a:cubicBezTo>
                <a:cubicBezTo>
                  <a:pt x="1050111" y="4789923"/>
                  <a:pt x="1050111" y="4789923"/>
                  <a:pt x="1050111" y="4789923"/>
                </a:cubicBezTo>
                <a:cubicBezTo>
                  <a:pt x="1050111" y="4789923"/>
                  <a:pt x="1050111" y="4789923"/>
                  <a:pt x="1052668" y="4789176"/>
                </a:cubicBezTo>
                <a:cubicBezTo>
                  <a:pt x="1052668" y="4789176"/>
                  <a:pt x="1055223" y="4788428"/>
                  <a:pt x="1057780" y="4787681"/>
                </a:cubicBezTo>
                <a:cubicBezTo>
                  <a:pt x="1057780" y="4787681"/>
                  <a:pt x="1057780" y="4787681"/>
                  <a:pt x="1060337" y="4786933"/>
                </a:cubicBezTo>
                <a:cubicBezTo>
                  <a:pt x="1060337" y="4786933"/>
                  <a:pt x="1065450" y="4785438"/>
                  <a:pt x="1065450" y="4785438"/>
                </a:cubicBezTo>
                <a:cubicBezTo>
                  <a:pt x="1065450" y="4785438"/>
                  <a:pt x="1065450" y="4785438"/>
                  <a:pt x="1068006" y="4784690"/>
                </a:cubicBezTo>
                <a:close/>
                <a:moveTo>
                  <a:pt x="1117805" y="4784645"/>
                </a:moveTo>
                <a:cubicBezTo>
                  <a:pt x="1120160" y="4783957"/>
                  <a:pt x="1125418" y="4792101"/>
                  <a:pt x="1125418" y="4792101"/>
                </a:cubicBezTo>
                <a:cubicBezTo>
                  <a:pt x="1123064" y="4792789"/>
                  <a:pt x="1120708" y="4793477"/>
                  <a:pt x="1120708" y="4793477"/>
                </a:cubicBezTo>
                <a:cubicBezTo>
                  <a:pt x="1115451" y="4785334"/>
                  <a:pt x="1117805" y="4784645"/>
                  <a:pt x="1117805" y="4784645"/>
                </a:cubicBezTo>
                <a:close/>
                <a:moveTo>
                  <a:pt x="1463156" y="4784242"/>
                </a:moveTo>
                <a:cubicBezTo>
                  <a:pt x="1464271" y="4782554"/>
                  <a:pt x="1471246" y="4791405"/>
                  <a:pt x="1475042" y="4801185"/>
                </a:cubicBezTo>
                <a:cubicBezTo>
                  <a:pt x="1472217" y="4802011"/>
                  <a:pt x="1464330" y="4789798"/>
                  <a:pt x="1464330" y="4789798"/>
                </a:cubicBezTo>
                <a:cubicBezTo>
                  <a:pt x="1463064" y="4786538"/>
                  <a:pt x="1462785" y="4784804"/>
                  <a:pt x="1463156" y="4784242"/>
                </a:cubicBezTo>
                <a:close/>
                <a:moveTo>
                  <a:pt x="1156501" y="4783010"/>
                </a:moveTo>
                <a:cubicBezTo>
                  <a:pt x="1159326" y="4782185"/>
                  <a:pt x="1162151" y="4781358"/>
                  <a:pt x="1170039" y="4793571"/>
                </a:cubicBezTo>
                <a:cubicBezTo>
                  <a:pt x="1175100" y="4806614"/>
                  <a:pt x="1175100" y="4806614"/>
                  <a:pt x="1180162" y="4819657"/>
                </a:cubicBezTo>
                <a:cubicBezTo>
                  <a:pt x="1177338" y="4820482"/>
                  <a:pt x="1172275" y="4807440"/>
                  <a:pt x="1169449" y="4808266"/>
                </a:cubicBezTo>
                <a:cubicBezTo>
                  <a:pt x="1161560" y="4796051"/>
                  <a:pt x="1164388" y="4795224"/>
                  <a:pt x="1156501" y="4783010"/>
                </a:cubicBezTo>
                <a:close/>
                <a:moveTo>
                  <a:pt x="706226" y="4782790"/>
                </a:moveTo>
                <a:cubicBezTo>
                  <a:pt x="707482" y="4782423"/>
                  <a:pt x="710710" y="4785109"/>
                  <a:pt x="715909" y="4790848"/>
                </a:cubicBezTo>
                <a:cubicBezTo>
                  <a:pt x="715909" y="4790848"/>
                  <a:pt x="715909" y="4790848"/>
                  <a:pt x="718420" y="4790114"/>
                </a:cubicBezTo>
                <a:cubicBezTo>
                  <a:pt x="710534" y="4777900"/>
                  <a:pt x="723443" y="4788645"/>
                  <a:pt x="723443" y="4788645"/>
                </a:cubicBezTo>
                <a:cubicBezTo>
                  <a:pt x="731331" y="4800861"/>
                  <a:pt x="728819" y="4801595"/>
                  <a:pt x="736707" y="4813811"/>
                </a:cubicBezTo>
                <a:cubicBezTo>
                  <a:pt x="736707" y="4813811"/>
                  <a:pt x="728819" y="4801595"/>
                  <a:pt x="726308" y="4802330"/>
                </a:cubicBezTo>
                <a:cubicBezTo>
                  <a:pt x="723796" y="4803064"/>
                  <a:pt x="723796" y="4803064"/>
                  <a:pt x="721284" y="4803799"/>
                </a:cubicBezTo>
                <a:cubicBezTo>
                  <a:pt x="721284" y="4803799"/>
                  <a:pt x="729173" y="4816014"/>
                  <a:pt x="726660" y="4816750"/>
                </a:cubicBezTo>
                <a:cubicBezTo>
                  <a:pt x="725404" y="4817116"/>
                  <a:pt x="724776" y="4817299"/>
                  <a:pt x="723477" y="4815865"/>
                </a:cubicBezTo>
                <a:cubicBezTo>
                  <a:pt x="722176" y="4814430"/>
                  <a:pt x="720205" y="4811376"/>
                  <a:pt x="716261" y="4805268"/>
                </a:cubicBezTo>
                <a:cubicBezTo>
                  <a:pt x="716261" y="4805268"/>
                  <a:pt x="708374" y="4793052"/>
                  <a:pt x="708374" y="4793052"/>
                </a:cubicBezTo>
                <a:cubicBezTo>
                  <a:pt x="705686" y="4786578"/>
                  <a:pt x="704970" y="4783158"/>
                  <a:pt x="706226" y="4782790"/>
                </a:cubicBezTo>
                <a:close/>
                <a:moveTo>
                  <a:pt x="843295" y="4782638"/>
                </a:moveTo>
                <a:cubicBezTo>
                  <a:pt x="845884" y="4781879"/>
                  <a:pt x="855704" y="4792320"/>
                  <a:pt x="870164" y="4814714"/>
                </a:cubicBezTo>
                <a:cubicBezTo>
                  <a:pt x="872484" y="4820690"/>
                  <a:pt x="871190" y="4821069"/>
                  <a:pt x="868665" y="4820142"/>
                </a:cubicBezTo>
                <a:cubicBezTo>
                  <a:pt x="866143" y="4819215"/>
                  <a:pt x="862393" y="4816986"/>
                  <a:pt x="859803" y="4817743"/>
                </a:cubicBezTo>
                <a:cubicBezTo>
                  <a:pt x="852573" y="4806546"/>
                  <a:pt x="847936" y="4794593"/>
                  <a:pt x="843295" y="4782638"/>
                </a:cubicBezTo>
                <a:close/>
                <a:moveTo>
                  <a:pt x="1006718" y="4781966"/>
                </a:moveTo>
                <a:cubicBezTo>
                  <a:pt x="1007264" y="4779764"/>
                  <a:pt x="1013024" y="4786247"/>
                  <a:pt x="1013024" y="4786247"/>
                </a:cubicBezTo>
                <a:cubicBezTo>
                  <a:pt x="1015790" y="4792697"/>
                  <a:pt x="1015202" y="4792869"/>
                  <a:pt x="1013628" y="4791516"/>
                </a:cubicBezTo>
                <a:cubicBezTo>
                  <a:pt x="1012053" y="4790162"/>
                  <a:pt x="1009492" y="4787280"/>
                  <a:pt x="1008315" y="4787624"/>
                </a:cubicBezTo>
                <a:cubicBezTo>
                  <a:pt x="1006932" y="4784398"/>
                  <a:pt x="1006535" y="4782699"/>
                  <a:pt x="1006718" y="4781966"/>
                </a:cubicBezTo>
                <a:close/>
                <a:moveTo>
                  <a:pt x="1449285" y="4779675"/>
                </a:moveTo>
                <a:cubicBezTo>
                  <a:pt x="1451922" y="4778904"/>
                  <a:pt x="1459810" y="4791121"/>
                  <a:pt x="1462448" y="4790348"/>
                </a:cubicBezTo>
                <a:cubicBezTo>
                  <a:pt x="1462448" y="4790348"/>
                  <a:pt x="1470333" y="4802562"/>
                  <a:pt x="1467696" y="4803333"/>
                </a:cubicBezTo>
                <a:cubicBezTo>
                  <a:pt x="1467696" y="4803333"/>
                  <a:pt x="1467696" y="4803333"/>
                  <a:pt x="1459810" y="4791121"/>
                </a:cubicBezTo>
                <a:cubicBezTo>
                  <a:pt x="1459810" y="4791121"/>
                  <a:pt x="1457173" y="4791891"/>
                  <a:pt x="1457173" y="4791891"/>
                </a:cubicBezTo>
                <a:cubicBezTo>
                  <a:pt x="1465059" y="4804105"/>
                  <a:pt x="1465059" y="4804105"/>
                  <a:pt x="1462421" y="4804876"/>
                </a:cubicBezTo>
                <a:cubicBezTo>
                  <a:pt x="1459785" y="4805647"/>
                  <a:pt x="1451898" y="4793433"/>
                  <a:pt x="1451898" y="4793433"/>
                </a:cubicBezTo>
                <a:cubicBezTo>
                  <a:pt x="1451898" y="4793433"/>
                  <a:pt x="1449260" y="4794204"/>
                  <a:pt x="1449260" y="4794204"/>
                </a:cubicBezTo>
                <a:cubicBezTo>
                  <a:pt x="1449260" y="4794204"/>
                  <a:pt x="1441374" y="4781990"/>
                  <a:pt x="1441374" y="4781990"/>
                </a:cubicBezTo>
                <a:cubicBezTo>
                  <a:pt x="1444010" y="4781218"/>
                  <a:pt x="1444010" y="4781218"/>
                  <a:pt x="1444010" y="4781218"/>
                </a:cubicBezTo>
                <a:cubicBezTo>
                  <a:pt x="1444010" y="4781218"/>
                  <a:pt x="1444010" y="4781218"/>
                  <a:pt x="1446648" y="4780448"/>
                </a:cubicBezTo>
                <a:cubicBezTo>
                  <a:pt x="1446648" y="4780448"/>
                  <a:pt x="1446648" y="4780448"/>
                  <a:pt x="1449285" y="4779675"/>
                </a:cubicBezTo>
                <a:close/>
                <a:moveTo>
                  <a:pt x="1298088" y="4779044"/>
                </a:moveTo>
                <a:cubicBezTo>
                  <a:pt x="1298171" y="4776978"/>
                  <a:pt x="1302606" y="4783848"/>
                  <a:pt x="1302606" y="4783848"/>
                </a:cubicBezTo>
                <a:cubicBezTo>
                  <a:pt x="1302606" y="4783848"/>
                  <a:pt x="1302606" y="4783848"/>
                  <a:pt x="1310494" y="4796063"/>
                </a:cubicBezTo>
                <a:lnTo>
                  <a:pt x="1301567" y="4786573"/>
                </a:lnTo>
                <a:lnTo>
                  <a:pt x="1314709" y="4806927"/>
                </a:lnTo>
                <a:cubicBezTo>
                  <a:pt x="1321940" y="4818124"/>
                  <a:pt x="1319890" y="4805412"/>
                  <a:pt x="1327119" y="4816610"/>
                </a:cubicBezTo>
                <a:cubicBezTo>
                  <a:pt x="1326580" y="4830080"/>
                  <a:pt x="1321399" y="4831595"/>
                  <a:pt x="1316218" y="4833110"/>
                </a:cubicBezTo>
                <a:cubicBezTo>
                  <a:pt x="1306398" y="4822670"/>
                  <a:pt x="1301759" y="4810714"/>
                  <a:pt x="1304348" y="4809956"/>
                </a:cubicBezTo>
                <a:cubicBezTo>
                  <a:pt x="1306938" y="4809199"/>
                  <a:pt x="1309528" y="4808442"/>
                  <a:pt x="1312119" y="4807685"/>
                </a:cubicBezTo>
                <a:cubicBezTo>
                  <a:pt x="1312119" y="4807685"/>
                  <a:pt x="1308504" y="4802085"/>
                  <a:pt x="1305212" y="4796391"/>
                </a:cubicBezTo>
                <a:lnTo>
                  <a:pt x="1300732" y="4785686"/>
                </a:lnTo>
                <a:lnTo>
                  <a:pt x="1299781" y="4784674"/>
                </a:lnTo>
                <a:cubicBezTo>
                  <a:pt x="1298516" y="4781414"/>
                  <a:pt x="1298060" y="4779732"/>
                  <a:pt x="1298088" y="4779044"/>
                </a:cubicBezTo>
                <a:close/>
                <a:moveTo>
                  <a:pt x="1138056" y="4778723"/>
                </a:moveTo>
                <a:cubicBezTo>
                  <a:pt x="1138056" y="4778723"/>
                  <a:pt x="1143314" y="4786867"/>
                  <a:pt x="1143314" y="4786867"/>
                </a:cubicBezTo>
                <a:cubicBezTo>
                  <a:pt x="1143314" y="4786867"/>
                  <a:pt x="1141431" y="4787418"/>
                  <a:pt x="1141431" y="4787418"/>
                </a:cubicBezTo>
                <a:cubicBezTo>
                  <a:pt x="1141431" y="4787418"/>
                  <a:pt x="1136173" y="4779275"/>
                  <a:pt x="1136173" y="4779275"/>
                </a:cubicBezTo>
                <a:cubicBezTo>
                  <a:pt x="1136173" y="4779275"/>
                  <a:pt x="1138056" y="4778723"/>
                  <a:pt x="1138056" y="4778723"/>
                </a:cubicBezTo>
                <a:close/>
                <a:moveTo>
                  <a:pt x="1204924" y="4777244"/>
                </a:moveTo>
                <a:cubicBezTo>
                  <a:pt x="1205551" y="4777741"/>
                  <a:pt x="1206684" y="4779225"/>
                  <a:pt x="1208655" y="4782278"/>
                </a:cubicBezTo>
                <a:cubicBezTo>
                  <a:pt x="1212599" y="4788385"/>
                  <a:pt x="1212010" y="4788556"/>
                  <a:pt x="1210140" y="4787288"/>
                </a:cubicBezTo>
                <a:cubicBezTo>
                  <a:pt x="1208272" y="4786021"/>
                  <a:pt x="1205123" y="4783311"/>
                  <a:pt x="1203945" y="4783656"/>
                </a:cubicBezTo>
                <a:cubicBezTo>
                  <a:pt x="1205711" y="4783139"/>
                  <a:pt x="1203042" y="4775753"/>
                  <a:pt x="1204924" y="4777244"/>
                </a:cubicBezTo>
                <a:close/>
                <a:moveTo>
                  <a:pt x="6107317" y="4775040"/>
                </a:moveTo>
                <a:cubicBezTo>
                  <a:pt x="6107317" y="4775040"/>
                  <a:pt x="6107317" y="4775040"/>
                  <a:pt x="6124512" y="4783889"/>
                </a:cubicBezTo>
                <a:cubicBezTo>
                  <a:pt x="6124512" y="4783889"/>
                  <a:pt x="6124512" y="4783889"/>
                  <a:pt x="6128079" y="4778860"/>
                </a:cubicBezTo>
                <a:cubicBezTo>
                  <a:pt x="6124512" y="4783889"/>
                  <a:pt x="6117376" y="4793952"/>
                  <a:pt x="6138139" y="4797771"/>
                </a:cubicBezTo>
                <a:cubicBezTo>
                  <a:pt x="6116729" y="4827954"/>
                  <a:pt x="6109593" y="4838016"/>
                  <a:pt x="6108946" y="4872019"/>
                </a:cubicBezTo>
                <a:cubicBezTo>
                  <a:pt x="6108946" y="4872019"/>
                  <a:pt x="6108946" y="4872019"/>
                  <a:pt x="6105379" y="4877050"/>
                </a:cubicBezTo>
                <a:cubicBezTo>
                  <a:pt x="6105379" y="4877050"/>
                  <a:pt x="6105379" y="4877050"/>
                  <a:pt x="6088182" y="4868200"/>
                </a:cubicBezTo>
                <a:cubicBezTo>
                  <a:pt x="6088182" y="4868200"/>
                  <a:pt x="6088182" y="4868200"/>
                  <a:pt x="6091751" y="4863170"/>
                </a:cubicBezTo>
                <a:cubicBezTo>
                  <a:pt x="6078123" y="4849288"/>
                  <a:pt x="6076662" y="4834802"/>
                  <a:pt x="6081285" y="4820012"/>
                </a:cubicBezTo>
                <a:lnTo>
                  <a:pt x="6086544" y="4809052"/>
                </a:lnTo>
                <a:lnTo>
                  <a:pt x="6088307" y="4806566"/>
                </a:lnTo>
                <a:lnTo>
                  <a:pt x="6087850" y="4806330"/>
                </a:lnTo>
                <a:lnTo>
                  <a:pt x="6092020" y="4797640"/>
                </a:lnTo>
                <a:cubicBezTo>
                  <a:pt x="6096612" y="4790132"/>
                  <a:pt x="6101964" y="4782586"/>
                  <a:pt x="6107317" y="4775040"/>
                </a:cubicBezTo>
                <a:close/>
                <a:moveTo>
                  <a:pt x="1284358" y="4774665"/>
                </a:moveTo>
                <a:cubicBezTo>
                  <a:pt x="1287185" y="4773838"/>
                  <a:pt x="1287185" y="4773838"/>
                  <a:pt x="1295071" y="4786050"/>
                </a:cubicBezTo>
                <a:cubicBezTo>
                  <a:pt x="1295071" y="4786050"/>
                  <a:pt x="1295071" y="4786050"/>
                  <a:pt x="1300134" y="4799094"/>
                </a:cubicBezTo>
                <a:cubicBezTo>
                  <a:pt x="1300134" y="4799094"/>
                  <a:pt x="1289420" y="4787704"/>
                  <a:pt x="1292245" y="4786878"/>
                </a:cubicBezTo>
                <a:cubicBezTo>
                  <a:pt x="1284358" y="4774665"/>
                  <a:pt x="1284358" y="4774665"/>
                  <a:pt x="1284358" y="4774665"/>
                </a:cubicBezTo>
                <a:close/>
                <a:moveTo>
                  <a:pt x="1501384" y="4773062"/>
                </a:moveTo>
                <a:cubicBezTo>
                  <a:pt x="1501858" y="4771561"/>
                  <a:pt x="1509981" y="4780077"/>
                  <a:pt x="1514130" y="4789754"/>
                </a:cubicBezTo>
                <a:cubicBezTo>
                  <a:pt x="1514130" y="4789754"/>
                  <a:pt x="1503889" y="4778228"/>
                  <a:pt x="1503889" y="4778228"/>
                </a:cubicBezTo>
                <a:cubicBezTo>
                  <a:pt x="1501917" y="4775175"/>
                  <a:pt x="1501225" y="4773562"/>
                  <a:pt x="1501384" y="4773062"/>
                </a:cubicBezTo>
                <a:close/>
                <a:moveTo>
                  <a:pt x="1901905" y="4772982"/>
                </a:moveTo>
                <a:cubicBezTo>
                  <a:pt x="1903960" y="4775154"/>
                  <a:pt x="1902814" y="4778872"/>
                  <a:pt x="1900201" y="4781300"/>
                </a:cubicBezTo>
                <a:cubicBezTo>
                  <a:pt x="1897586" y="4783727"/>
                  <a:pt x="1893505" y="4784865"/>
                  <a:pt x="1889690" y="4781876"/>
                </a:cubicBezTo>
                <a:cubicBezTo>
                  <a:pt x="1891407" y="4775386"/>
                  <a:pt x="1897833" y="4775946"/>
                  <a:pt x="1901905" y="4772982"/>
                </a:cubicBezTo>
                <a:close/>
                <a:moveTo>
                  <a:pt x="678469" y="4772850"/>
                </a:moveTo>
                <a:cubicBezTo>
                  <a:pt x="681587" y="4773809"/>
                  <a:pt x="692193" y="4785682"/>
                  <a:pt x="696149" y="4784525"/>
                </a:cubicBezTo>
                <a:cubicBezTo>
                  <a:pt x="703380" y="4795723"/>
                  <a:pt x="703380" y="4795723"/>
                  <a:pt x="710609" y="4806921"/>
                </a:cubicBezTo>
                <a:cubicBezTo>
                  <a:pt x="705335" y="4808463"/>
                  <a:pt x="702698" y="4809235"/>
                  <a:pt x="700060" y="4810005"/>
                </a:cubicBezTo>
                <a:cubicBezTo>
                  <a:pt x="700060" y="4810005"/>
                  <a:pt x="700060" y="4810005"/>
                  <a:pt x="692830" y="4798808"/>
                </a:cubicBezTo>
                <a:cubicBezTo>
                  <a:pt x="685601" y="4787610"/>
                  <a:pt x="685601" y="4787610"/>
                  <a:pt x="678371" y="4776415"/>
                </a:cubicBezTo>
                <a:cubicBezTo>
                  <a:pt x="677223" y="4773423"/>
                  <a:pt x="677430" y="4772530"/>
                  <a:pt x="678469" y="4772850"/>
                </a:cubicBezTo>
                <a:close/>
                <a:moveTo>
                  <a:pt x="1401854" y="4769343"/>
                </a:moveTo>
                <a:cubicBezTo>
                  <a:pt x="1409624" y="4767071"/>
                  <a:pt x="1421496" y="4790224"/>
                  <a:pt x="1431314" y="4800661"/>
                </a:cubicBezTo>
                <a:cubicBezTo>
                  <a:pt x="1431314" y="4800661"/>
                  <a:pt x="1428724" y="4801418"/>
                  <a:pt x="1435955" y="4812616"/>
                </a:cubicBezTo>
                <a:cubicBezTo>
                  <a:pt x="1433363" y="4813373"/>
                  <a:pt x="1423543" y="4802933"/>
                  <a:pt x="1423543" y="4802933"/>
                </a:cubicBezTo>
                <a:cubicBezTo>
                  <a:pt x="1418906" y="4790981"/>
                  <a:pt x="1409084" y="4780541"/>
                  <a:pt x="1401854" y="4769343"/>
                </a:cubicBezTo>
                <a:close/>
                <a:moveTo>
                  <a:pt x="1548156" y="4765281"/>
                </a:moveTo>
                <a:lnTo>
                  <a:pt x="1556044" y="4777497"/>
                </a:lnTo>
                <a:lnTo>
                  <a:pt x="1563930" y="4789710"/>
                </a:lnTo>
                <a:cubicBezTo>
                  <a:pt x="1550392" y="4779149"/>
                  <a:pt x="1555452" y="4792189"/>
                  <a:pt x="1539678" y="4767760"/>
                </a:cubicBezTo>
                <a:cubicBezTo>
                  <a:pt x="1542506" y="4766934"/>
                  <a:pt x="1545331" y="4766107"/>
                  <a:pt x="1548156" y="4765281"/>
                </a:cubicBezTo>
                <a:close/>
                <a:moveTo>
                  <a:pt x="5909129" y="4763704"/>
                </a:moveTo>
                <a:cubicBezTo>
                  <a:pt x="5909129" y="4763704"/>
                  <a:pt x="5909129" y="4763704"/>
                  <a:pt x="5927554" y="4773187"/>
                </a:cubicBezTo>
                <a:cubicBezTo>
                  <a:pt x="5924349" y="4777707"/>
                  <a:pt x="5924349" y="4777707"/>
                  <a:pt x="5924349" y="4777707"/>
                </a:cubicBezTo>
                <a:cubicBezTo>
                  <a:pt x="5924349" y="4777707"/>
                  <a:pt x="5921142" y="4782227"/>
                  <a:pt x="5921142" y="4782227"/>
                </a:cubicBezTo>
                <a:cubicBezTo>
                  <a:pt x="5902717" y="4772743"/>
                  <a:pt x="5905923" y="4768223"/>
                  <a:pt x="5905923" y="4768223"/>
                </a:cubicBezTo>
                <a:cubicBezTo>
                  <a:pt x="5905923" y="4768223"/>
                  <a:pt x="5909129" y="4763704"/>
                  <a:pt x="5909129" y="4763704"/>
                </a:cubicBezTo>
                <a:close/>
                <a:moveTo>
                  <a:pt x="627181" y="4763554"/>
                </a:moveTo>
                <a:cubicBezTo>
                  <a:pt x="629772" y="4762797"/>
                  <a:pt x="632360" y="4762039"/>
                  <a:pt x="637660" y="4775012"/>
                </a:cubicBezTo>
                <a:cubicBezTo>
                  <a:pt x="635068" y="4775769"/>
                  <a:pt x="632479" y="4776527"/>
                  <a:pt x="629889" y="4777285"/>
                </a:cubicBezTo>
                <a:cubicBezTo>
                  <a:pt x="622000" y="4765068"/>
                  <a:pt x="624590" y="4764311"/>
                  <a:pt x="627181" y="4763554"/>
                </a:cubicBezTo>
                <a:close/>
                <a:moveTo>
                  <a:pt x="1226828" y="4762445"/>
                </a:moveTo>
                <a:cubicBezTo>
                  <a:pt x="1239737" y="4773188"/>
                  <a:pt x="1247624" y="4785404"/>
                  <a:pt x="1260887" y="4810567"/>
                </a:cubicBezTo>
                <a:cubicBezTo>
                  <a:pt x="1255863" y="4812037"/>
                  <a:pt x="1247977" y="4799821"/>
                  <a:pt x="1240090" y="4787608"/>
                </a:cubicBezTo>
                <a:cubicBezTo>
                  <a:pt x="1240090" y="4787608"/>
                  <a:pt x="1234713" y="4774657"/>
                  <a:pt x="1226828" y="4762445"/>
                </a:cubicBezTo>
                <a:close/>
                <a:moveTo>
                  <a:pt x="1377955" y="4761810"/>
                </a:moveTo>
                <a:cubicBezTo>
                  <a:pt x="1377955" y="4761810"/>
                  <a:pt x="1377955" y="4761810"/>
                  <a:pt x="1385842" y="4774026"/>
                </a:cubicBezTo>
                <a:cubicBezTo>
                  <a:pt x="1384665" y="4774370"/>
                  <a:pt x="1383488" y="4774714"/>
                  <a:pt x="1381619" y="4773445"/>
                </a:cubicBezTo>
                <a:cubicBezTo>
                  <a:pt x="1379749" y="4772177"/>
                  <a:pt x="1377189" y="4769294"/>
                  <a:pt x="1373246" y="4763187"/>
                </a:cubicBezTo>
                <a:cubicBezTo>
                  <a:pt x="1373246" y="4763187"/>
                  <a:pt x="1375601" y="4762497"/>
                  <a:pt x="1377955" y="4761810"/>
                </a:cubicBezTo>
                <a:close/>
                <a:moveTo>
                  <a:pt x="614778" y="4761282"/>
                </a:moveTo>
                <a:cubicBezTo>
                  <a:pt x="615231" y="4759788"/>
                  <a:pt x="621147" y="4768949"/>
                  <a:pt x="627064" y="4778111"/>
                </a:cubicBezTo>
                <a:cubicBezTo>
                  <a:pt x="627064" y="4778111"/>
                  <a:pt x="616348" y="4766721"/>
                  <a:pt x="616348" y="4766721"/>
                </a:cubicBezTo>
                <a:cubicBezTo>
                  <a:pt x="615083" y="4763461"/>
                  <a:pt x="614627" y="4761779"/>
                  <a:pt x="614778" y="4761282"/>
                </a:cubicBezTo>
                <a:close/>
                <a:moveTo>
                  <a:pt x="1519549" y="4759128"/>
                </a:moveTo>
                <a:cubicBezTo>
                  <a:pt x="1521903" y="4758439"/>
                  <a:pt x="1529792" y="4770655"/>
                  <a:pt x="1532145" y="4769965"/>
                </a:cubicBezTo>
                <a:cubicBezTo>
                  <a:pt x="1540032" y="4782180"/>
                  <a:pt x="1535322" y="4783557"/>
                  <a:pt x="1535322" y="4783557"/>
                </a:cubicBezTo>
                <a:cubicBezTo>
                  <a:pt x="1527436" y="4771343"/>
                  <a:pt x="1519549" y="4759128"/>
                  <a:pt x="1519549" y="4759128"/>
                </a:cubicBezTo>
                <a:close/>
                <a:moveTo>
                  <a:pt x="647431" y="4757631"/>
                </a:moveTo>
                <a:cubicBezTo>
                  <a:pt x="655317" y="4769845"/>
                  <a:pt x="663205" y="4782061"/>
                  <a:pt x="663205" y="4782061"/>
                </a:cubicBezTo>
                <a:cubicBezTo>
                  <a:pt x="660850" y="4782749"/>
                  <a:pt x="660850" y="4782749"/>
                  <a:pt x="660850" y="4782749"/>
                </a:cubicBezTo>
                <a:cubicBezTo>
                  <a:pt x="658496" y="4783437"/>
                  <a:pt x="650608" y="4771222"/>
                  <a:pt x="650608" y="4771222"/>
                </a:cubicBezTo>
                <a:cubicBezTo>
                  <a:pt x="652963" y="4770534"/>
                  <a:pt x="645076" y="4758319"/>
                  <a:pt x="647431" y="4757631"/>
                </a:cubicBezTo>
                <a:close/>
                <a:moveTo>
                  <a:pt x="5844063" y="4755648"/>
                </a:moveTo>
                <a:cubicBezTo>
                  <a:pt x="5844063" y="4755648"/>
                  <a:pt x="5844063" y="4755648"/>
                  <a:pt x="5861282" y="4764510"/>
                </a:cubicBezTo>
                <a:cubicBezTo>
                  <a:pt x="5857736" y="4769509"/>
                  <a:pt x="5857736" y="4769509"/>
                  <a:pt x="5857736" y="4769509"/>
                </a:cubicBezTo>
                <a:cubicBezTo>
                  <a:pt x="5857736" y="4769509"/>
                  <a:pt x="5840518" y="4760647"/>
                  <a:pt x="5840518" y="4760647"/>
                </a:cubicBezTo>
                <a:cubicBezTo>
                  <a:pt x="5840518" y="4760647"/>
                  <a:pt x="5840518" y="4760647"/>
                  <a:pt x="5844063" y="4755648"/>
                </a:cubicBezTo>
                <a:close/>
                <a:moveTo>
                  <a:pt x="1309154" y="4754967"/>
                </a:moveTo>
                <a:cubicBezTo>
                  <a:pt x="1311823" y="4754187"/>
                  <a:pt x="1311823" y="4754187"/>
                  <a:pt x="1319332" y="4765819"/>
                </a:cubicBezTo>
                <a:cubicBezTo>
                  <a:pt x="1314490" y="4753407"/>
                  <a:pt x="1329512" y="4776671"/>
                  <a:pt x="1322001" y="4765038"/>
                </a:cubicBezTo>
                <a:cubicBezTo>
                  <a:pt x="1324669" y="4764257"/>
                  <a:pt x="1339693" y="4787525"/>
                  <a:pt x="1337024" y="4788306"/>
                </a:cubicBezTo>
                <a:cubicBezTo>
                  <a:pt x="1335690" y="4788696"/>
                  <a:pt x="1335022" y="4788889"/>
                  <a:pt x="1333417" y="4787631"/>
                </a:cubicBezTo>
                <a:cubicBezTo>
                  <a:pt x="1331810" y="4786372"/>
                  <a:pt x="1329265" y="4783659"/>
                  <a:pt x="1324175" y="4778232"/>
                </a:cubicBezTo>
                <a:cubicBezTo>
                  <a:pt x="1316663" y="4766599"/>
                  <a:pt x="1316663" y="4766599"/>
                  <a:pt x="1316663" y="4766599"/>
                </a:cubicBezTo>
                <a:cubicBezTo>
                  <a:pt x="1316663" y="4766599"/>
                  <a:pt x="1316663" y="4766599"/>
                  <a:pt x="1309154" y="4754967"/>
                </a:cubicBezTo>
                <a:close/>
                <a:moveTo>
                  <a:pt x="588061" y="4754573"/>
                </a:moveTo>
                <a:cubicBezTo>
                  <a:pt x="588537" y="4753073"/>
                  <a:pt x="596659" y="4761587"/>
                  <a:pt x="600808" y="4771267"/>
                </a:cubicBezTo>
                <a:cubicBezTo>
                  <a:pt x="598454" y="4771955"/>
                  <a:pt x="590565" y="4759739"/>
                  <a:pt x="590565" y="4759739"/>
                </a:cubicBezTo>
                <a:cubicBezTo>
                  <a:pt x="588594" y="4756686"/>
                  <a:pt x="587903" y="4755073"/>
                  <a:pt x="588061" y="4754573"/>
                </a:cubicBezTo>
                <a:close/>
                <a:moveTo>
                  <a:pt x="562387" y="4751615"/>
                </a:moveTo>
                <a:cubicBezTo>
                  <a:pt x="563174" y="4749479"/>
                  <a:pt x="568772" y="4755466"/>
                  <a:pt x="568772" y="4755466"/>
                </a:cubicBezTo>
                <a:cubicBezTo>
                  <a:pt x="576132" y="4766866"/>
                  <a:pt x="583493" y="4778266"/>
                  <a:pt x="590855" y="4789666"/>
                </a:cubicBezTo>
                <a:cubicBezTo>
                  <a:pt x="583390" y="4781684"/>
                  <a:pt x="585435" y="4793793"/>
                  <a:pt x="580713" y="4790727"/>
                </a:cubicBezTo>
                <a:cubicBezTo>
                  <a:pt x="579139" y="4789703"/>
                  <a:pt x="576813" y="4786996"/>
                  <a:pt x="573133" y="4781296"/>
                </a:cubicBezTo>
                <a:cubicBezTo>
                  <a:pt x="578312" y="4779781"/>
                  <a:pt x="568362" y="4769139"/>
                  <a:pt x="563590" y="4756981"/>
                </a:cubicBezTo>
                <a:cubicBezTo>
                  <a:pt x="562397" y="4753941"/>
                  <a:pt x="562125" y="4752327"/>
                  <a:pt x="562387" y="4751615"/>
                </a:cubicBezTo>
                <a:close/>
                <a:moveTo>
                  <a:pt x="1595251" y="4751508"/>
                </a:moveTo>
                <a:cubicBezTo>
                  <a:pt x="1597134" y="4750958"/>
                  <a:pt x="1605022" y="4763174"/>
                  <a:pt x="1605022" y="4763174"/>
                </a:cubicBezTo>
                <a:cubicBezTo>
                  <a:pt x="1608023" y="4769556"/>
                  <a:pt x="1607553" y="4769693"/>
                  <a:pt x="1605344" y="4766707"/>
                </a:cubicBezTo>
                <a:cubicBezTo>
                  <a:pt x="1603138" y="4763724"/>
                  <a:pt x="1599195" y="4757619"/>
                  <a:pt x="1595251" y="4751508"/>
                </a:cubicBezTo>
                <a:close/>
                <a:moveTo>
                  <a:pt x="1067865" y="4749788"/>
                </a:moveTo>
                <a:cubicBezTo>
                  <a:pt x="1068739" y="4749986"/>
                  <a:pt x="1070353" y="4751329"/>
                  <a:pt x="1072952" y="4754199"/>
                </a:cubicBezTo>
                <a:cubicBezTo>
                  <a:pt x="1078329" y="4767149"/>
                  <a:pt x="1078329" y="4767149"/>
                  <a:pt x="1086216" y="4779365"/>
                </a:cubicBezTo>
                <a:cubicBezTo>
                  <a:pt x="1081192" y="4780834"/>
                  <a:pt x="1075816" y="4767883"/>
                  <a:pt x="1073305" y="4768618"/>
                </a:cubicBezTo>
                <a:cubicBezTo>
                  <a:pt x="1069273" y="4758905"/>
                  <a:pt x="1065242" y="4749193"/>
                  <a:pt x="1067865" y="4749788"/>
                </a:cubicBezTo>
                <a:close/>
                <a:moveTo>
                  <a:pt x="1240249" y="4748837"/>
                </a:moveTo>
                <a:cubicBezTo>
                  <a:pt x="1249179" y="4758329"/>
                  <a:pt x="1246822" y="4759018"/>
                  <a:pt x="1246822" y="4759018"/>
                </a:cubicBezTo>
                <a:cubicBezTo>
                  <a:pt x="1248931" y="4764450"/>
                  <a:pt x="1248342" y="4764622"/>
                  <a:pt x="1247225" y="4763437"/>
                </a:cubicBezTo>
                <a:cubicBezTo>
                  <a:pt x="1246111" y="4762251"/>
                  <a:pt x="1244468" y="4759706"/>
                  <a:pt x="1244468" y="4759706"/>
                </a:cubicBezTo>
                <a:cubicBezTo>
                  <a:pt x="1246822" y="4759018"/>
                  <a:pt x="1240249" y="4748837"/>
                  <a:pt x="1240249" y="4748837"/>
                </a:cubicBezTo>
                <a:close/>
                <a:moveTo>
                  <a:pt x="2009655" y="4748831"/>
                </a:moveTo>
                <a:cubicBezTo>
                  <a:pt x="2012415" y="4751345"/>
                  <a:pt x="2011367" y="4753934"/>
                  <a:pt x="2009544" y="4756472"/>
                </a:cubicBezTo>
                <a:cubicBezTo>
                  <a:pt x="2007724" y="4759008"/>
                  <a:pt x="2005129" y="4761493"/>
                  <a:pt x="2004793" y="4763799"/>
                </a:cubicBezTo>
                <a:cubicBezTo>
                  <a:pt x="1993086" y="4758350"/>
                  <a:pt x="1996431" y="4759908"/>
                  <a:pt x="1983879" y="4766373"/>
                </a:cubicBezTo>
                <a:cubicBezTo>
                  <a:pt x="1965155" y="4747815"/>
                  <a:pt x="1993258" y="4751048"/>
                  <a:pt x="2009655" y="4748831"/>
                </a:cubicBezTo>
                <a:close/>
                <a:moveTo>
                  <a:pt x="715661" y="4746300"/>
                </a:moveTo>
                <a:cubicBezTo>
                  <a:pt x="717305" y="4744458"/>
                  <a:pt x="723220" y="4753618"/>
                  <a:pt x="729137" y="4762779"/>
                </a:cubicBezTo>
                <a:cubicBezTo>
                  <a:pt x="727723" y="4763193"/>
                  <a:pt x="727018" y="4763399"/>
                  <a:pt x="725326" y="4762079"/>
                </a:cubicBezTo>
                <a:cubicBezTo>
                  <a:pt x="723632" y="4760758"/>
                  <a:pt x="720954" y="4757911"/>
                  <a:pt x="715598" y="4752217"/>
                </a:cubicBezTo>
                <a:cubicBezTo>
                  <a:pt x="715039" y="4748750"/>
                  <a:pt x="715113" y="4746914"/>
                  <a:pt x="715661" y="4746300"/>
                </a:cubicBezTo>
                <a:close/>
                <a:moveTo>
                  <a:pt x="1049806" y="4744431"/>
                </a:moveTo>
                <a:cubicBezTo>
                  <a:pt x="1051239" y="4744415"/>
                  <a:pt x="1053410" y="4745394"/>
                  <a:pt x="1056458" y="4747729"/>
                </a:cubicBezTo>
                <a:cubicBezTo>
                  <a:pt x="1063467" y="4758586"/>
                  <a:pt x="1063279" y="4761869"/>
                  <a:pt x="1061011" y="4762532"/>
                </a:cubicBezTo>
                <a:cubicBezTo>
                  <a:pt x="1058746" y="4763195"/>
                  <a:pt x="1054403" y="4761237"/>
                  <a:pt x="1053106" y="4761615"/>
                </a:cubicBezTo>
                <a:cubicBezTo>
                  <a:pt x="1047849" y="4753472"/>
                  <a:pt x="1045505" y="4744478"/>
                  <a:pt x="1049806" y="4744431"/>
                </a:cubicBezTo>
                <a:close/>
                <a:moveTo>
                  <a:pt x="1188879" y="4743440"/>
                </a:moveTo>
                <a:cubicBezTo>
                  <a:pt x="1189331" y="4741946"/>
                  <a:pt x="1195245" y="4751107"/>
                  <a:pt x="1201162" y="4760269"/>
                </a:cubicBezTo>
                <a:cubicBezTo>
                  <a:pt x="1201162" y="4760269"/>
                  <a:pt x="1193273" y="4748053"/>
                  <a:pt x="1190449" y="4748879"/>
                </a:cubicBezTo>
                <a:cubicBezTo>
                  <a:pt x="1189184" y="4745619"/>
                  <a:pt x="1188728" y="4743938"/>
                  <a:pt x="1188879" y="4743440"/>
                </a:cubicBezTo>
                <a:close/>
                <a:moveTo>
                  <a:pt x="703004" y="4741382"/>
                </a:moveTo>
                <a:cubicBezTo>
                  <a:pt x="710890" y="4753595"/>
                  <a:pt x="710890" y="4753595"/>
                  <a:pt x="712774" y="4753045"/>
                </a:cubicBezTo>
                <a:cubicBezTo>
                  <a:pt x="712774" y="4753045"/>
                  <a:pt x="712774" y="4753045"/>
                  <a:pt x="720661" y="4765261"/>
                </a:cubicBezTo>
                <a:cubicBezTo>
                  <a:pt x="720661" y="4765261"/>
                  <a:pt x="720661" y="4765261"/>
                  <a:pt x="718778" y="4765812"/>
                </a:cubicBezTo>
                <a:cubicBezTo>
                  <a:pt x="718778" y="4765812"/>
                  <a:pt x="710890" y="4753595"/>
                  <a:pt x="710890" y="4753595"/>
                </a:cubicBezTo>
                <a:cubicBezTo>
                  <a:pt x="710890" y="4753595"/>
                  <a:pt x="710890" y="4753595"/>
                  <a:pt x="703004" y="4741382"/>
                </a:cubicBezTo>
                <a:close/>
                <a:moveTo>
                  <a:pt x="1647642" y="4739818"/>
                </a:moveTo>
                <a:cubicBezTo>
                  <a:pt x="1649908" y="4739155"/>
                  <a:pt x="1653823" y="4741641"/>
                  <a:pt x="1657767" y="4747748"/>
                </a:cubicBezTo>
                <a:cubicBezTo>
                  <a:pt x="1663062" y="4760719"/>
                  <a:pt x="1660472" y="4761476"/>
                  <a:pt x="1655292" y="4762992"/>
                </a:cubicBezTo>
                <a:cubicBezTo>
                  <a:pt x="1647406" y="4750778"/>
                  <a:pt x="1647406" y="4750778"/>
                  <a:pt x="1647406" y="4750778"/>
                </a:cubicBezTo>
                <a:cubicBezTo>
                  <a:pt x="1644757" y="4744292"/>
                  <a:pt x="1645375" y="4740481"/>
                  <a:pt x="1647642" y="4739818"/>
                </a:cubicBezTo>
                <a:close/>
                <a:moveTo>
                  <a:pt x="1319118" y="4737653"/>
                </a:moveTo>
                <a:cubicBezTo>
                  <a:pt x="1319118" y="4737653"/>
                  <a:pt x="1326526" y="4749127"/>
                  <a:pt x="1326526" y="4749127"/>
                </a:cubicBezTo>
                <a:cubicBezTo>
                  <a:pt x="1336545" y="4759839"/>
                  <a:pt x="1343954" y="4771314"/>
                  <a:pt x="1356163" y="4795026"/>
                </a:cubicBezTo>
                <a:cubicBezTo>
                  <a:pt x="1346147" y="4784314"/>
                  <a:pt x="1343538" y="4785077"/>
                  <a:pt x="1336129" y="4773602"/>
                </a:cubicBezTo>
                <a:cubicBezTo>
                  <a:pt x="1338738" y="4772839"/>
                  <a:pt x="1321310" y="4750653"/>
                  <a:pt x="1323919" y="4749889"/>
                </a:cubicBezTo>
                <a:cubicBezTo>
                  <a:pt x="1323919" y="4749889"/>
                  <a:pt x="1316510" y="4738415"/>
                  <a:pt x="1316510" y="4738415"/>
                </a:cubicBezTo>
                <a:cubicBezTo>
                  <a:pt x="1316510" y="4738415"/>
                  <a:pt x="1319118" y="4737653"/>
                  <a:pt x="1319118" y="4737653"/>
                </a:cubicBezTo>
                <a:close/>
                <a:moveTo>
                  <a:pt x="526306" y="4737388"/>
                </a:moveTo>
                <a:cubicBezTo>
                  <a:pt x="528660" y="4736699"/>
                  <a:pt x="533536" y="4748585"/>
                  <a:pt x="540767" y="4759783"/>
                </a:cubicBezTo>
                <a:cubicBezTo>
                  <a:pt x="531181" y="4749275"/>
                  <a:pt x="533536" y="4748585"/>
                  <a:pt x="531181" y="4749275"/>
                </a:cubicBezTo>
                <a:cubicBezTo>
                  <a:pt x="523951" y="4738076"/>
                  <a:pt x="523951" y="4738076"/>
                  <a:pt x="526306" y="4737388"/>
                </a:cubicBezTo>
                <a:close/>
                <a:moveTo>
                  <a:pt x="851187" y="4736767"/>
                </a:moveTo>
                <a:cubicBezTo>
                  <a:pt x="866961" y="4761197"/>
                  <a:pt x="866961" y="4761197"/>
                  <a:pt x="874847" y="4773410"/>
                </a:cubicBezTo>
                <a:cubicBezTo>
                  <a:pt x="873669" y="4773754"/>
                  <a:pt x="875052" y="4776981"/>
                  <a:pt x="875451" y="4778679"/>
                </a:cubicBezTo>
                <a:cubicBezTo>
                  <a:pt x="875847" y="4780377"/>
                  <a:pt x="875258" y="4780550"/>
                  <a:pt x="870137" y="4774787"/>
                </a:cubicBezTo>
                <a:cubicBezTo>
                  <a:pt x="870137" y="4774787"/>
                  <a:pt x="862251" y="4762574"/>
                  <a:pt x="854363" y="4750358"/>
                </a:cubicBezTo>
                <a:cubicBezTo>
                  <a:pt x="859073" y="4748980"/>
                  <a:pt x="848833" y="4737455"/>
                  <a:pt x="851187" y="4736767"/>
                </a:cubicBezTo>
                <a:close/>
                <a:moveTo>
                  <a:pt x="976828" y="4734059"/>
                </a:moveTo>
                <a:cubicBezTo>
                  <a:pt x="978161" y="4732005"/>
                  <a:pt x="982525" y="4734057"/>
                  <a:pt x="988696" y="4738908"/>
                </a:cubicBezTo>
                <a:cubicBezTo>
                  <a:pt x="1002097" y="4754955"/>
                  <a:pt x="1005601" y="4763912"/>
                  <a:pt x="1004215" y="4767647"/>
                </a:cubicBezTo>
                <a:cubicBezTo>
                  <a:pt x="1003519" y="4769513"/>
                  <a:pt x="1001603" y="4770073"/>
                  <a:pt x="999087" y="4769562"/>
                </a:cubicBezTo>
                <a:cubicBezTo>
                  <a:pt x="996571" y="4769050"/>
                  <a:pt x="993460" y="4767465"/>
                  <a:pt x="990373" y="4765038"/>
                </a:cubicBezTo>
                <a:cubicBezTo>
                  <a:pt x="983143" y="4753841"/>
                  <a:pt x="983143" y="4753841"/>
                  <a:pt x="983143" y="4753841"/>
                </a:cubicBezTo>
                <a:cubicBezTo>
                  <a:pt x="977192" y="4742271"/>
                  <a:pt x="975494" y="4736112"/>
                  <a:pt x="976828" y="4734059"/>
                </a:cubicBezTo>
                <a:close/>
                <a:moveTo>
                  <a:pt x="1425351" y="4733429"/>
                </a:moveTo>
                <a:cubicBezTo>
                  <a:pt x="1427958" y="4732666"/>
                  <a:pt x="1435189" y="4743864"/>
                  <a:pt x="1437798" y="4743101"/>
                </a:cubicBezTo>
                <a:cubicBezTo>
                  <a:pt x="1437798" y="4743101"/>
                  <a:pt x="1437798" y="4743101"/>
                  <a:pt x="1440405" y="4742339"/>
                </a:cubicBezTo>
                <a:cubicBezTo>
                  <a:pt x="1440405" y="4742339"/>
                  <a:pt x="1447633" y="4753533"/>
                  <a:pt x="1447633" y="4753533"/>
                </a:cubicBezTo>
                <a:cubicBezTo>
                  <a:pt x="1447633" y="4753533"/>
                  <a:pt x="1447633" y="4753533"/>
                  <a:pt x="1445026" y="4754296"/>
                </a:cubicBezTo>
                <a:cubicBezTo>
                  <a:pt x="1442417" y="4755059"/>
                  <a:pt x="1439810" y="4755822"/>
                  <a:pt x="1439810" y="4755822"/>
                </a:cubicBezTo>
                <a:cubicBezTo>
                  <a:pt x="1443128" y="4768164"/>
                  <a:pt x="1439866" y="4769118"/>
                  <a:pt x="1434800" y="4767273"/>
                </a:cubicBezTo>
                <a:cubicBezTo>
                  <a:pt x="1429731" y="4765426"/>
                  <a:pt x="1422855" y="4760780"/>
                  <a:pt x="1418942" y="4761925"/>
                </a:cubicBezTo>
                <a:cubicBezTo>
                  <a:pt x="1416334" y="4762687"/>
                  <a:pt x="1416334" y="4762687"/>
                  <a:pt x="1416334" y="4762687"/>
                </a:cubicBezTo>
                <a:cubicBezTo>
                  <a:pt x="1415031" y="4763068"/>
                  <a:pt x="1414378" y="4763259"/>
                  <a:pt x="1413149" y="4761955"/>
                </a:cubicBezTo>
                <a:cubicBezTo>
                  <a:pt x="1411919" y="4760652"/>
                  <a:pt x="1410112" y="4757853"/>
                  <a:pt x="1406498" y="4752254"/>
                </a:cubicBezTo>
                <a:cubicBezTo>
                  <a:pt x="1406498" y="4752254"/>
                  <a:pt x="1406498" y="4752254"/>
                  <a:pt x="1409105" y="4751492"/>
                </a:cubicBezTo>
                <a:cubicBezTo>
                  <a:pt x="1404483" y="4739531"/>
                  <a:pt x="1407092" y="4738769"/>
                  <a:pt x="1407092" y="4738769"/>
                </a:cubicBezTo>
                <a:cubicBezTo>
                  <a:pt x="1409701" y="4738005"/>
                  <a:pt x="1409701" y="4738005"/>
                  <a:pt x="1416930" y="4749204"/>
                </a:cubicBezTo>
                <a:cubicBezTo>
                  <a:pt x="1419539" y="4748441"/>
                  <a:pt x="1412308" y="4737244"/>
                  <a:pt x="1414917" y="4736481"/>
                </a:cubicBezTo>
                <a:cubicBezTo>
                  <a:pt x="1414917" y="4736481"/>
                  <a:pt x="1424756" y="4746915"/>
                  <a:pt x="1420134" y="4734955"/>
                </a:cubicBezTo>
                <a:cubicBezTo>
                  <a:pt x="1420134" y="4734955"/>
                  <a:pt x="1427363" y="4746152"/>
                  <a:pt x="1429971" y="4745390"/>
                </a:cubicBezTo>
                <a:cubicBezTo>
                  <a:pt x="1432581" y="4744627"/>
                  <a:pt x="1432581" y="4744627"/>
                  <a:pt x="1432581" y="4744627"/>
                </a:cubicBezTo>
                <a:cubicBezTo>
                  <a:pt x="1432581" y="4744627"/>
                  <a:pt x="1425351" y="4733429"/>
                  <a:pt x="1425351" y="4733429"/>
                </a:cubicBezTo>
                <a:close/>
                <a:moveTo>
                  <a:pt x="2012326" y="4733347"/>
                </a:moveTo>
                <a:cubicBezTo>
                  <a:pt x="2012326" y="4733347"/>
                  <a:pt x="2013499" y="4734008"/>
                  <a:pt x="2012452" y="4735533"/>
                </a:cubicBezTo>
                <a:cubicBezTo>
                  <a:pt x="2012452" y="4735533"/>
                  <a:pt x="2012452" y="4735533"/>
                  <a:pt x="2009309" y="4740107"/>
                </a:cubicBezTo>
                <a:cubicBezTo>
                  <a:pt x="2008261" y="4741632"/>
                  <a:pt x="2007089" y="4740971"/>
                  <a:pt x="2007089" y="4740971"/>
                </a:cubicBezTo>
                <a:cubicBezTo>
                  <a:pt x="2007089" y="4740971"/>
                  <a:pt x="2007089" y="4740971"/>
                  <a:pt x="2008136" y="4739446"/>
                </a:cubicBezTo>
                <a:cubicBezTo>
                  <a:pt x="2008136" y="4739446"/>
                  <a:pt x="2008136" y="4739446"/>
                  <a:pt x="2011279" y="4734872"/>
                </a:cubicBezTo>
                <a:cubicBezTo>
                  <a:pt x="2012326" y="4733347"/>
                  <a:pt x="2012326" y="4733347"/>
                  <a:pt x="2012326" y="4733347"/>
                </a:cubicBezTo>
                <a:close/>
                <a:moveTo>
                  <a:pt x="1288792" y="4733261"/>
                </a:moveTo>
                <a:cubicBezTo>
                  <a:pt x="1291460" y="4732481"/>
                  <a:pt x="1301641" y="4743334"/>
                  <a:pt x="1311823" y="4754187"/>
                </a:cubicBezTo>
                <a:cubicBezTo>
                  <a:pt x="1311823" y="4754187"/>
                  <a:pt x="1311823" y="4754187"/>
                  <a:pt x="1309154" y="4754967"/>
                </a:cubicBezTo>
                <a:cubicBezTo>
                  <a:pt x="1306485" y="4755748"/>
                  <a:pt x="1303816" y="4756528"/>
                  <a:pt x="1301147" y="4757309"/>
                </a:cubicBezTo>
                <a:cubicBezTo>
                  <a:pt x="1296303" y="4744894"/>
                  <a:pt x="1293635" y="4745675"/>
                  <a:pt x="1288792" y="4733261"/>
                </a:cubicBezTo>
                <a:close/>
                <a:moveTo>
                  <a:pt x="1527124" y="4732708"/>
                </a:moveTo>
                <a:cubicBezTo>
                  <a:pt x="1532382" y="4740851"/>
                  <a:pt x="1532382" y="4740851"/>
                  <a:pt x="1532382" y="4740851"/>
                </a:cubicBezTo>
                <a:cubicBezTo>
                  <a:pt x="1532382" y="4740851"/>
                  <a:pt x="1532382" y="4740851"/>
                  <a:pt x="1529557" y="4741678"/>
                </a:cubicBezTo>
                <a:cubicBezTo>
                  <a:pt x="1529557" y="4741678"/>
                  <a:pt x="1529557" y="4741678"/>
                  <a:pt x="1524298" y="4733535"/>
                </a:cubicBezTo>
                <a:cubicBezTo>
                  <a:pt x="1527124" y="4732708"/>
                  <a:pt x="1527124" y="4732708"/>
                  <a:pt x="1527124" y="4732708"/>
                </a:cubicBezTo>
                <a:close/>
                <a:moveTo>
                  <a:pt x="1660240" y="4732503"/>
                </a:moveTo>
                <a:cubicBezTo>
                  <a:pt x="1668127" y="4744719"/>
                  <a:pt x="1668127" y="4744719"/>
                  <a:pt x="1668127" y="4744719"/>
                </a:cubicBezTo>
                <a:cubicBezTo>
                  <a:pt x="1668127" y="4744719"/>
                  <a:pt x="1665302" y="4745544"/>
                  <a:pt x="1665302" y="4745544"/>
                </a:cubicBezTo>
                <a:cubicBezTo>
                  <a:pt x="1657414" y="4733329"/>
                  <a:pt x="1657414" y="4733329"/>
                  <a:pt x="1660240" y="4732503"/>
                </a:cubicBezTo>
                <a:close/>
                <a:moveTo>
                  <a:pt x="684755" y="4732197"/>
                </a:moveTo>
                <a:cubicBezTo>
                  <a:pt x="692641" y="4744410"/>
                  <a:pt x="695171" y="4750930"/>
                  <a:pt x="694392" y="4752975"/>
                </a:cubicBezTo>
                <a:cubicBezTo>
                  <a:pt x="693612" y="4755017"/>
                  <a:pt x="689519" y="4752583"/>
                  <a:pt x="684164" y="4746889"/>
                </a:cubicBezTo>
                <a:cubicBezTo>
                  <a:pt x="676279" y="4734675"/>
                  <a:pt x="689815" y="4745236"/>
                  <a:pt x="681931" y="4733023"/>
                </a:cubicBezTo>
                <a:cubicBezTo>
                  <a:pt x="681931" y="4733023"/>
                  <a:pt x="681931" y="4733023"/>
                  <a:pt x="684755" y="4732197"/>
                </a:cubicBezTo>
                <a:close/>
                <a:moveTo>
                  <a:pt x="514555" y="4728725"/>
                </a:moveTo>
                <a:lnTo>
                  <a:pt x="530328" y="4753154"/>
                </a:lnTo>
                <a:cubicBezTo>
                  <a:pt x="527817" y="4753890"/>
                  <a:pt x="525305" y="4754623"/>
                  <a:pt x="525305" y="4754623"/>
                </a:cubicBezTo>
                <a:close/>
                <a:moveTo>
                  <a:pt x="530575" y="4725704"/>
                </a:moveTo>
                <a:cubicBezTo>
                  <a:pt x="533787" y="4726429"/>
                  <a:pt x="537572" y="4728650"/>
                  <a:pt x="542506" y="4733863"/>
                </a:cubicBezTo>
                <a:cubicBezTo>
                  <a:pt x="537231" y="4735405"/>
                  <a:pt x="561558" y="4768225"/>
                  <a:pt x="546415" y="4759341"/>
                </a:cubicBezTo>
                <a:cubicBezTo>
                  <a:pt x="536548" y="4748914"/>
                  <a:pt x="529320" y="4737720"/>
                  <a:pt x="522089" y="4726522"/>
                </a:cubicBezTo>
                <a:cubicBezTo>
                  <a:pt x="524727" y="4725751"/>
                  <a:pt x="527364" y="4724980"/>
                  <a:pt x="530575" y="4725704"/>
                </a:cubicBezTo>
                <a:close/>
                <a:moveTo>
                  <a:pt x="1461430" y="4722878"/>
                </a:moveTo>
                <a:cubicBezTo>
                  <a:pt x="1461430" y="4722878"/>
                  <a:pt x="1461430" y="4722878"/>
                  <a:pt x="1469318" y="4735094"/>
                </a:cubicBezTo>
                <a:cubicBezTo>
                  <a:pt x="1469318" y="4735094"/>
                  <a:pt x="1469318" y="4735094"/>
                  <a:pt x="1466493" y="4735919"/>
                </a:cubicBezTo>
                <a:cubicBezTo>
                  <a:pt x="1458604" y="4723704"/>
                  <a:pt x="1458604" y="4723704"/>
                  <a:pt x="1458604" y="4723704"/>
                </a:cubicBezTo>
                <a:cubicBezTo>
                  <a:pt x="1461430" y="4722878"/>
                  <a:pt x="1461430" y="4722878"/>
                  <a:pt x="1461430" y="4722878"/>
                </a:cubicBezTo>
                <a:close/>
                <a:moveTo>
                  <a:pt x="639586" y="4721202"/>
                </a:moveTo>
                <a:cubicBezTo>
                  <a:pt x="642413" y="4720377"/>
                  <a:pt x="645238" y="4719550"/>
                  <a:pt x="654636" y="4728903"/>
                </a:cubicBezTo>
                <a:cubicBezTo>
                  <a:pt x="656508" y="4734406"/>
                  <a:pt x="655803" y="4734612"/>
                  <a:pt x="654627" y="4733443"/>
                </a:cubicBezTo>
                <a:cubicBezTo>
                  <a:pt x="653453" y="4732274"/>
                  <a:pt x="651810" y="4729729"/>
                  <a:pt x="651810" y="4729729"/>
                </a:cubicBezTo>
                <a:cubicBezTo>
                  <a:pt x="651810" y="4729729"/>
                  <a:pt x="648985" y="4730556"/>
                  <a:pt x="646159" y="4731382"/>
                </a:cubicBezTo>
                <a:cubicBezTo>
                  <a:pt x="646159" y="4731382"/>
                  <a:pt x="639586" y="4721202"/>
                  <a:pt x="639586" y="4721202"/>
                </a:cubicBezTo>
                <a:close/>
                <a:moveTo>
                  <a:pt x="5959548" y="4720199"/>
                </a:moveTo>
                <a:cubicBezTo>
                  <a:pt x="5959548" y="4720199"/>
                  <a:pt x="5972443" y="4733534"/>
                  <a:pt x="5968962" y="4738442"/>
                </a:cubicBezTo>
                <a:cubicBezTo>
                  <a:pt x="5967222" y="4740895"/>
                  <a:pt x="5962257" y="4740015"/>
                  <a:pt x="5957729" y="4738521"/>
                </a:cubicBezTo>
                <a:cubicBezTo>
                  <a:pt x="5953199" y="4737027"/>
                  <a:pt x="5949106" y="4734921"/>
                  <a:pt x="5949106" y="4734921"/>
                </a:cubicBezTo>
                <a:cubicBezTo>
                  <a:pt x="5949106" y="4734921"/>
                  <a:pt x="5952587" y="4730014"/>
                  <a:pt x="5952587" y="4730014"/>
                </a:cubicBezTo>
                <a:cubicBezTo>
                  <a:pt x="5956067" y="4725106"/>
                  <a:pt x="5956067" y="4725106"/>
                  <a:pt x="5959548" y="4720199"/>
                </a:cubicBezTo>
                <a:close/>
                <a:moveTo>
                  <a:pt x="552989" y="4719099"/>
                </a:moveTo>
                <a:cubicBezTo>
                  <a:pt x="555199" y="4720066"/>
                  <a:pt x="557618" y="4722585"/>
                  <a:pt x="561123" y="4728013"/>
                </a:cubicBezTo>
                <a:cubicBezTo>
                  <a:pt x="548776" y="4718718"/>
                  <a:pt x="564471" y="4752851"/>
                  <a:pt x="553117" y="4730355"/>
                </a:cubicBezTo>
                <a:cubicBezTo>
                  <a:pt x="553117" y="4730355"/>
                  <a:pt x="553117" y="4730355"/>
                  <a:pt x="550449" y="4731136"/>
                </a:cubicBezTo>
                <a:cubicBezTo>
                  <a:pt x="550449" y="4731136"/>
                  <a:pt x="550449" y="4731136"/>
                  <a:pt x="557458" y="4741991"/>
                </a:cubicBezTo>
                <a:cubicBezTo>
                  <a:pt x="554789" y="4742772"/>
                  <a:pt x="547779" y="4731915"/>
                  <a:pt x="545111" y="4732696"/>
                </a:cubicBezTo>
                <a:cubicBezTo>
                  <a:pt x="538101" y="4721839"/>
                  <a:pt x="540770" y="4721059"/>
                  <a:pt x="543439" y="4720278"/>
                </a:cubicBezTo>
                <a:cubicBezTo>
                  <a:pt x="543439" y="4720278"/>
                  <a:pt x="546108" y="4719498"/>
                  <a:pt x="546108" y="4719498"/>
                </a:cubicBezTo>
                <a:cubicBezTo>
                  <a:pt x="548777" y="4718718"/>
                  <a:pt x="550778" y="4718132"/>
                  <a:pt x="552989" y="4719099"/>
                </a:cubicBezTo>
                <a:close/>
                <a:moveTo>
                  <a:pt x="1527088" y="4718200"/>
                </a:moveTo>
                <a:cubicBezTo>
                  <a:pt x="1527088" y="4718200"/>
                  <a:pt x="1527088" y="4718200"/>
                  <a:pt x="1534097" y="4729056"/>
                </a:cubicBezTo>
                <a:cubicBezTo>
                  <a:pt x="1536609" y="4728322"/>
                  <a:pt x="1543620" y="4739179"/>
                  <a:pt x="1548118" y="4750772"/>
                </a:cubicBezTo>
                <a:cubicBezTo>
                  <a:pt x="1545607" y="4751507"/>
                  <a:pt x="1538595" y="4740647"/>
                  <a:pt x="1538595" y="4740647"/>
                </a:cubicBezTo>
                <a:cubicBezTo>
                  <a:pt x="1529075" y="4730525"/>
                  <a:pt x="1531585" y="4729791"/>
                  <a:pt x="1531585" y="4729791"/>
                </a:cubicBezTo>
                <a:cubicBezTo>
                  <a:pt x="1524576" y="4718934"/>
                  <a:pt x="1524576" y="4718934"/>
                  <a:pt x="1527088" y="4718200"/>
                </a:cubicBezTo>
                <a:close/>
                <a:moveTo>
                  <a:pt x="5983436" y="4718038"/>
                </a:moveTo>
                <a:cubicBezTo>
                  <a:pt x="6008914" y="4717578"/>
                  <a:pt x="6030863" y="4722089"/>
                  <a:pt x="6052814" y="4726600"/>
                </a:cubicBezTo>
                <a:cubicBezTo>
                  <a:pt x="6042236" y="4741515"/>
                  <a:pt x="6053604" y="4760939"/>
                  <a:pt x="6028129" y="4761403"/>
                </a:cubicBezTo>
                <a:cubicBezTo>
                  <a:pt x="6021075" y="4771345"/>
                  <a:pt x="6039497" y="4780827"/>
                  <a:pt x="6010496" y="4786260"/>
                </a:cubicBezTo>
                <a:cubicBezTo>
                  <a:pt x="5992070" y="4776777"/>
                  <a:pt x="5995596" y="4771805"/>
                  <a:pt x="5973648" y="4767296"/>
                </a:cubicBezTo>
                <a:cubicBezTo>
                  <a:pt x="5980701" y="4757352"/>
                  <a:pt x="5984228" y="4752380"/>
                  <a:pt x="5991280" y="4742438"/>
                </a:cubicBezTo>
                <a:cubicBezTo>
                  <a:pt x="5976382" y="4727981"/>
                  <a:pt x="5994808" y="4737465"/>
                  <a:pt x="5994808" y="4737465"/>
                </a:cubicBezTo>
                <a:cubicBezTo>
                  <a:pt x="5998335" y="4732493"/>
                  <a:pt x="6001859" y="4727522"/>
                  <a:pt x="5983436" y="4718038"/>
                </a:cubicBezTo>
                <a:close/>
                <a:moveTo>
                  <a:pt x="833019" y="4717877"/>
                </a:moveTo>
                <a:cubicBezTo>
                  <a:pt x="833019" y="4717877"/>
                  <a:pt x="835686" y="4717097"/>
                  <a:pt x="842260" y="4727277"/>
                </a:cubicBezTo>
                <a:cubicBezTo>
                  <a:pt x="842260" y="4727277"/>
                  <a:pt x="839591" y="4728057"/>
                  <a:pt x="839591" y="4728057"/>
                </a:cubicBezTo>
                <a:cubicBezTo>
                  <a:pt x="839591" y="4728057"/>
                  <a:pt x="836922" y="4728837"/>
                  <a:pt x="836922" y="4728837"/>
                </a:cubicBezTo>
                <a:cubicBezTo>
                  <a:pt x="835589" y="4729227"/>
                  <a:pt x="834921" y="4729423"/>
                  <a:pt x="833764" y="4728248"/>
                </a:cubicBezTo>
                <a:cubicBezTo>
                  <a:pt x="832611" y="4727073"/>
                  <a:pt x="830967" y="4724528"/>
                  <a:pt x="827681" y="4719439"/>
                </a:cubicBezTo>
                <a:cubicBezTo>
                  <a:pt x="830349" y="4718658"/>
                  <a:pt x="830349" y="4718658"/>
                  <a:pt x="830349" y="4718658"/>
                </a:cubicBezTo>
                <a:cubicBezTo>
                  <a:pt x="830349" y="4718658"/>
                  <a:pt x="833019" y="4717877"/>
                  <a:pt x="833019" y="4717877"/>
                </a:cubicBezTo>
                <a:close/>
                <a:moveTo>
                  <a:pt x="965507" y="4717855"/>
                </a:moveTo>
                <a:cubicBezTo>
                  <a:pt x="965507" y="4717855"/>
                  <a:pt x="965507" y="4717855"/>
                  <a:pt x="973393" y="4730071"/>
                </a:cubicBezTo>
                <a:cubicBezTo>
                  <a:pt x="973393" y="4730071"/>
                  <a:pt x="973393" y="4730071"/>
                  <a:pt x="971510" y="4730622"/>
                </a:cubicBezTo>
                <a:cubicBezTo>
                  <a:pt x="963623" y="4718406"/>
                  <a:pt x="963623" y="4718406"/>
                  <a:pt x="963623" y="4718406"/>
                </a:cubicBezTo>
                <a:cubicBezTo>
                  <a:pt x="965507" y="4717855"/>
                  <a:pt x="965507" y="4717855"/>
                  <a:pt x="965507" y="4717855"/>
                </a:cubicBezTo>
                <a:close/>
                <a:moveTo>
                  <a:pt x="6101472" y="4717093"/>
                </a:moveTo>
                <a:cubicBezTo>
                  <a:pt x="6101472" y="4717093"/>
                  <a:pt x="6118667" y="4725945"/>
                  <a:pt x="6115098" y="4730974"/>
                </a:cubicBezTo>
                <a:cubicBezTo>
                  <a:pt x="6115098" y="4730974"/>
                  <a:pt x="6111531" y="4736005"/>
                  <a:pt x="6111531" y="4736005"/>
                </a:cubicBezTo>
                <a:cubicBezTo>
                  <a:pt x="6111531" y="4736005"/>
                  <a:pt x="6107963" y="4741036"/>
                  <a:pt x="6107963" y="4741036"/>
                </a:cubicBezTo>
                <a:cubicBezTo>
                  <a:pt x="6107963" y="4741036"/>
                  <a:pt x="6121589" y="4754917"/>
                  <a:pt x="6118022" y="4759948"/>
                </a:cubicBezTo>
                <a:cubicBezTo>
                  <a:pt x="6114454" y="4764978"/>
                  <a:pt x="6128079" y="4778860"/>
                  <a:pt x="6124512" y="4783889"/>
                </a:cubicBezTo>
                <a:cubicBezTo>
                  <a:pt x="6110884" y="4770009"/>
                  <a:pt x="6110884" y="4770009"/>
                  <a:pt x="6114454" y="4764978"/>
                </a:cubicBezTo>
                <a:cubicBezTo>
                  <a:pt x="6097258" y="4756127"/>
                  <a:pt x="6097258" y="4756127"/>
                  <a:pt x="6097258" y="4756127"/>
                </a:cubicBezTo>
                <a:cubicBezTo>
                  <a:pt x="6097258" y="4756127"/>
                  <a:pt x="6080061" y="4747277"/>
                  <a:pt x="6080061" y="4747277"/>
                </a:cubicBezTo>
                <a:cubicBezTo>
                  <a:pt x="6083630" y="4742247"/>
                  <a:pt x="6087198" y="4737217"/>
                  <a:pt x="6090767" y="4732186"/>
                </a:cubicBezTo>
                <a:cubicBezTo>
                  <a:pt x="6094335" y="4727156"/>
                  <a:pt x="6097905" y="4722124"/>
                  <a:pt x="6097905" y="4722124"/>
                </a:cubicBezTo>
                <a:cubicBezTo>
                  <a:pt x="6101472" y="4717093"/>
                  <a:pt x="6101472" y="4717093"/>
                  <a:pt x="6101472" y="4717093"/>
                </a:cubicBezTo>
                <a:close/>
                <a:moveTo>
                  <a:pt x="703094" y="4717018"/>
                </a:moveTo>
                <a:cubicBezTo>
                  <a:pt x="705598" y="4719821"/>
                  <a:pt x="709665" y="4726120"/>
                  <a:pt x="715560" y="4737707"/>
                </a:cubicBezTo>
                <a:cubicBezTo>
                  <a:pt x="702132" y="4731651"/>
                  <a:pt x="695581" y="4708607"/>
                  <a:pt x="703094" y="4717018"/>
                </a:cubicBezTo>
                <a:close/>
                <a:moveTo>
                  <a:pt x="1299708" y="4716931"/>
                </a:moveTo>
                <a:cubicBezTo>
                  <a:pt x="1307596" y="4729146"/>
                  <a:pt x="1307596" y="4729146"/>
                  <a:pt x="1310422" y="4728319"/>
                </a:cubicBezTo>
                <a:cubicBezTo>
                  <a:pt x="1310422" y="4728319"/>
                  <a:pt x="1310422" y="4728319"/>
                  <a:pt x="1307596" y="4729146"/>
                </a:cubicBezTo>
                <a:cubicBezTo>
                  <a:pt x="1299708" y="4716931"/>
                  <a:pt x="1299708" y="4716931"/>
                  <a:pt x="1299708" y="4716931"/>
                </a:cubicBezTo>
                <a:close/>
                <a:moveTo>
                  <a:pt x="1250063" y="4716925"/>
                </a:moveTo>
                <a:cubicBezTo>
                  <a:pt x="1255087" y="4715457"/>
                  <a:pt x="1281496" y="4760980"/>
                  <a:pt x="1278984" y="4761714"/>
                </a:cubicBezTo>
                <a:cubicBezTo>
                  <a:pt x="1277726" y="4762081"/>
                  <a:pt x="1275844" y="4762632"/>
                  <a:pt x="1273055" y="4761784"/>
                </a:cubicBezTo>
                <a:cubicBezTo>
                  <a:pt x="1270268" y="4760935"/>
                  <a:pt x="1266577" y="4758686"/>
                  <a:pt x="1261706" y="4753454"/>
                </a:cubicBezTo>
                <a:cubicBezTo>
                  <a:pt x="1247248" y="4731062"/>
                  <a:pt x="1249759" y="4730326"/>
                  <a:pt x="1245040" y="4718395"/>
                </a:cubicBezTo>
                <a:cubicBezTo>
                  <a:pt x="1247552" y="4717661"/>
                  <a:pt x="1252272" y="4729592"/>
                  <a:pt x="1259499" y="4740788"/>
                </a:cubicBezTo>
                <a:cubicBezTo>
                  <a:pt x="1254783" y="4728858"/>
                  <a:pt x="1257294" y="4728124"/>
                  <a:pt x="1250063" y="4716925"/>
                </a:cubicBezTo>
                <a:close/>
                <a:moveTo>
                  <a:pt x="838355" y="4716317"/>
                </a:moveTo>
                <a:cubicBezTo>
                  <a:pt x="838355" y="4716317"/>
                  <a:pt x="841024" y="4715536"/>
                  <a:pt x="850267" y="4724935"/>
                </a:cubicBezTo>
                <a:cubicBezTo>
                  <a:pt x="850267" y="4724935"/>
                  <a:pt x="850574" y="4727869"/>
                  <a:pt x="849728" y="4729630"/>
                </a:cubicBezTo>
                <a:cubicBezTo>
                  <a:pt x="848882" y="4731389"/>
                  <a:pt x="846880" y="4731974"/>
                  <a:pt x="842260" y="4727277"/>
                </a:cubicBezTo>
                <a:cubicBezTo>
                  <a:pt x="835686" y="4717097"/>
                  <a:pt x="838355" y="4716317"/>
                  <a:pt x="838355" y="4716317"/>
                </a:cubicBezTo>
                <a:close/>
                <a:moveTo>
                  <a:pt x="1274313" y="4713293"/>
                </a:moveTo>
                <a:cubicBezTo>
                  <a:pt x="1274980" y="4713098"/>
                  <a:pt x="1277525" y="4715811"/>
                  <a:pt x="1281280" y="4721627"/>
                </a:cubicBezTo>
                <a:cubicBezTo>
                  <a:pt x="1281280" y="4721627"/>
                  <a:pt x="1288792" y="4733261"/>
                  <a:pt x="1288792" y="4733261"/>
                </a:cubicBezTo>
                <a:cubicBezTo>
                  <a:pt x="1288792" y="4733261"/>
                  <a:pt x="1281280" y="4721627"/>
                  <a:pt x="1278611" y="4722407"/>
                </a:cubicBezTo>
                <a:cubicBezTo>
                  <a:pt x="1274856" y="4716591"/>
                  <a:pt x="1273646" y="4713488"/>
                  <a:pt x="1274313" y="4713293"/>
                </a:cubicBezTo>
                <a:close/>
                <a:moveTo>
                  <a:pt x="340235" y="4711939"/>
                </a:moveTo>
                <a:cubicBezTo>
                  <a:pt x="340235" y="4711939"/>
                  <a:pt x="348122" y="4724154"/>
                  <a:pt x="348122" y="4724154"/>
                </a:cubicBezTo>
                <a:cubicBezTo>
                  <a:pt x="346709" y="4724568"/>
                  <a:pt x="346003" y="4724775"/>
                  <a:pt x="344663" y="4723351"/>
                </a:cubicBezTo>
                <a:cubicBezTo>
                  <a:pt x="343325" y="4721927"/>
                  <a:pt x="341353" y="4718873"/>
                  <a:pt x="337409" y="4712765"/>
                </a:cubicBezTo>
                <a:cubicBezTo>
                  <a:pt x="337409" y="4712765"/>
                  <a:pt x="340235" y="4711939"/>
                  <a:pt x="340235" y="4711939"/>
                </a:cubicBezTo>
                <a:close/>
                <a:moveTo>
                  <a:pt x="936897" y="4711701"/>
                </a:moveTo>
                <a:cubicBezTo>
                  <a:pt x="950436" y="4722263"/>
                  <a:pt x="961150" y="4733652"/>
                  <a:pt x="969037" y="4745868"/>
                </a:cubicBezTo>
                <a:cubicBezTo>
                  <a:pt x="967624" y="4746281"/>
                  <a:pt x="966211" y="4746693"/>
                  <a:pt x="963813" y="4745581"/>
                </a:cubicBezTo>
                <a:cubicBezTo>
                  <a:pt x="961414" y="4744466"/>
                  <a:pt x="958029" y="4741825"/>
                  <a:pt x="952671" y="4736131"/>
                </a:cubicBezTo>
                <a:cubicBezTo>
                  <a:pt x="952671" y="4736131"/>
                  <a:pt x="947610" y="4723089"/>
                  <a:pt x="936897" y="4711701"/>
                </a:cubicBezTo>
                <a:close/>
                <a:moveTo>
                  <a:pt x="1451033" y="4711399"/>
                </a:moveTo>
                <a:cubicBezTo>
                  <a:pt x="1458264" y="4722597"/>
                  <a:pt x="1458264" y="4722597"/>
                  <a:pt x="1462981" y="4734526"/>
                </a:cubicBezTo>
                <a:cubicBezTo>
                  <a:pt x="1462981" y="4734526"/>
                  <a:pt x="1465492" y="4733791"/>
                  <a:pt x="1475234" y="4744255"/>
                </a:cubicBezTo>
                <a:cubicBezTo>
                  <a:pt x="1477595" y="4750222"/>
                  <a:pt x="1474455" y="4751138"/>
                  <a:pt x="1469505" y="4749257"/>
                </a:cubicBezTo>
                <a:cubicBezTo>
                  <a:pt x="1464560" y="4747377"/>
                  <a:pt x="1457804" y="4742695"/>
                  <a:pt x="1452934" y="4737464"/>
                </a:cubicBezTo>
                <a:cubicBezTo>
                  <a:pt x="1445705" y="4726268"/>
                  <a:pt x="1445705" y="4726268"/>
                  <a:pt x="1440986" y="4714337"/>
                </a:cubicBezTo>
                <a:cubicBezTo>
                  <a:pt x="1443499" y="4713603"/>
                  <a:pt x="1448522" y="4712134"/>
                  <a:pt x="1451033" y="4711399"/>
                </a:cubicBezTo>
                <a:close/>
                <a:moveTo>
                  <a:pt x="556458" y="4710572"/>
                </a:moveTo>
                <a:cubicBezTo>
                  <a:pt x="557176" y="4709001"/>
                  <a:pt x="565740" y="4717387"/>
                  <a:pt x="569536" y="4727169"/>
                </a:cubicBezTo>
                <a:cubicBezTo>
                  <a:pt x="569536" y="4727169"/>
                  <a:pt x="558823" y="4715779"/>
                  <a:pt x="558823" y="4715779"/>
                </a:cubicBezTo>
                <a:cubicBezTo>
                  <a:pt x="556852" y="4712726"/>
                  <a:pt x="556219" y="4711096"/>
                  <a:pt x="556458" y="4710572"/>
                </a:cubicBezTo>
                <a:close/>
                <a:moveTo>
                  <a:pt x="1308318" y="4710121"/>
                </a:moveTo>
                <a:cubicBezTo>
                  <a:pt x="1310927" y="4709358"/>
                  <a:pt x="1316039" y="4711273"/>
                  <a:pt x="1319951" y="4710129"/>
                </a:cubicBezTo>
                <a:cubicBezTo>
                  <a:pt x="1327361" y="4721604"/>
                  <a:pt x="1324752" y="4722366"/>
                  <a:pt x="1334768" y="4733076"/>
                </a:cubicBezTo>
                <a:cubicBezTo>
                  <a:pt x="1332159" y="4733839"/>
                  <a:pt x="1334352" y="4746839"/>
                  <a:pt x="1324333" y="4736128"/>
                </a:cubicBezTo>
                <a:cubicBezTo>
                  <a:pt x="1324333" y="4736128"/>
                  <a:pt x="1331745" y="4747601"/>
                  <a:pt x="1331745" y="4747601"/>
                </a:cubicBezTo>
                <a:cubicBezTo>
                  <a:pt x="1330439" y="4747984"/>
                  <a:pt x="1329788" y="4748173"/>
                  <a:pt x="1328535" y="4746834"/>
                </a:cubicBezTo>
                <a:cubicBezTo>
                  <a:pt x="1327284" y="4745496"/>
                  <a:pt x="1325431" y="4742628"/>
                  <a:pt x="1321726" y="4736890"/>
                </a:cubicBezTo>
                <a:cubicBezTo>
                  <a:pt x="1319118" y="4737653"/>
                  <a:pt x="1319118" y="4737653"/>
                  <a:pt x="1319118" y="4737653"/>
                </a:cubicBezTo>
                <a:cubicBezTo>
                  <a:pt x="1319118" y="4737653"/>
                  <a:pt x="1319118" y="4737653"/>
                  <a:pt x="1311711" y="4726181"/>
                </a:cubicBezTo>
                <a:cubicBezTo>
                  <a:pt x="1305606" y="4714325"/>
                  <a:pt x="1305710" y="4710884"/>
                  <a:pt x="1308318" y="4710121"/>
                </a:cubicBezTo>
                <a:close/>
                <a:moveTo>
                  <a:pt x="1509051" y="4709922"/>
                </a:moveTo>
                <a:cubicBezTo>
                  <a:pt x="1509051" y="4709922"/>
                  <a:pt x="1516412" y="4721321"/>
                  <a:pt x="1516412" y="4721321"/>
                </a:cubicBezTo>
                <a:cubicBezTo>
                  <a:pt x="1513901" y="4722055"/>
                  <a:pt x="1513901" y="4722055"/>
                  <a:pt x="1513901" y="4722055"/>
                </a:cubicBezTo>
                <a:cubicBezTo>
                  <a:pt x="1506541" y="4710656"/>
                  <a:pt x="1506541" y="4710656"/>
                  <a:pt x="1506541" y="4710656"/>
                </a:cubicBezTo>
                <a:cubicBezTo>
                  <a:pt x="1506541" y="4710656"/>
                  <a:pt x="1509051" y="4709922"/>
                  <a:pt x="1509051" y="4709922"/>
                </a:cubicBezTo>
                <a:close/>
                <a:moveTo>
                  <a:pt x="576202" y="4708880"/>
                </a:moveTo>
                <a:cubicBezTo>
                  <a:pt x="578365" y="4710063"/>
                  <a:pt x="583486" y="4715825"/>
                  <a:pt x="587429" y="4721933"/>
                </a:cubicBezTo>
                <a:cubicBezTo>
                  <a:pt x="590197" y="4728387"/>
                  <a:pt x="589608" y="4728559"/>
                  <a:pt x="588032" y="4727203"/>
                </a:cubicBezTo>
                <a:cubicBezTo>
                  <a:pt x="586459" y="4725848"/>
                  <a:pt x="583897" y="4722966"/>
                  <a:pt x="582720" y="4723310"/>
                </a:cubicBezTo>
                <a:cubicBezTo>
                  <a:pt x="574834" y="4711096"/>
                  <a:pt x="574039" y="4707698"/>
                  <a:pt x="576202" y="4708880"/>
                </a:cubicBezTo>
                <a:close/>
                <a:moveTo>
                  <a:pt x="588020" y="4707241"/>
                </a:moveTo>
                <a:cubicBezTo>
                  <a:pt x="588020" y="4707241"/>
                  <a:pt x="595908" y="4719456"/>
                  <a:pt x="595908" y="4719456"/>
                </a:cubicBezTo>
                <a:cubicBezTo>
                  <a:pt x="595908" y="4719456"/>
                  <a:pt x="593082" y="4720282"/>
                  <a:pt x="593082" y="4720282"/>
                </a:cubicBezTo>
                <a:cubicBezTo>
                  <a:pt x="593082" y="4720282"/>
                  <a:pt x="585194" y="4708067"/>
                  <a:pt x="585194" y="4708067"/>
                </a:cubicBezTo>
                <a:cubicBezTo>
                  <a:pt x="585194" y="4708067"/>
                  <a:pt x="588020" y="4707241"/>
                  <a:pt x="588020" y="4707241"/>
                </a:cubicBezTo>
                <a:close/>
                <a:moveTo>
                  <a:pt x="5946653" y="4706864"/>
                </a:moveTo>
                <a:cubicBezTo>
                  <a:pt x="5963028" y="4715292"/>
                  <a:pt x="5963028" y="4715292"/>
                  <a:pt x="5959548" y="4720199"/>
                </a:cubicBezTo>
                <a:cubicBezTo>
                  <a:pt x="5959548" y="4720199"/>
                  <a:pt x="5959548" y="4720199"/>
                  <a:pt x="5943173" y="4711771"/>
                </a:cubicBezTo>
                <a:cubicBezTo>
                  <a:pt x="5943173" y="4711771"/>
                  <a:pt x="5943173" y="4711771"/>
                  <a:pt x="5946653" y="4706864"/>
                </a:cubicBezTo>
                <a:close/>
                <a:moveTo>
                  <a:pt x="1623983" y="4705996"/>
                </a:moveTo>
                <a:cubicBezTo>
                  <a:pt x="1625831" y="4707069"/>
                  <a:pt x="1628231" y="4709593"/>
                  <a:pt x="1633032" y="4714643"/>
                </a:cubicBezTo>
                <a:cubicBezTo>
                  <a:pt x="1640043" y="4725503"/>
                  <a:pt x="1637453" y="4726259"/>
                  <a:pt x="1641873" y="4737874"/>
                </a:cubicBezTo>
                <a:cubicBezTo>
                  <a:pt x="1639283" y="4738631"/>
                  <a:pt x="1632273" y="4727774"/>
                  <a:pt x="1632273" y="4727774"/>
                </a:cubicBezTo>
                <a:cubicBezTo>
                  <a:pt x="1632273" y="4727774"/>
                  <a:pt x="1632273" y="4727774"/>
                  <a:pt x="1629682" y="4728532"/>
                </a:cubicBezTo>
                <a:cubicBezTo>
                  <a:pt x="1622670" y="4717673"/>
                  <a:pt x="1622670" y="4717673"/>
                  <a:pt x="1622670" y="4717673"/>
                </a:cubicBezTo>
                <a:cubicBezTo>
                  <a:pt x="1622670" y="4717673"/>
                  <a:pt x="1625261" y="4716916"/>
                  <a:pt x="1625261" y="4716916"/>
                </a:cubicBezTo>
                <a:cubicBezTo>
                  <a:pt x="1625261" y="4716916"/>
                  <a:pt x="1627851" y="4716158"/>
                  <a:pt x="1618250" y="4706059"/>
                </a:cubicBezTo>
                <a:cubicBezTo>
                  <a:pt x="1620840" y="4705301"/>
                  <a:pt x="1622135" y="4704923"/>
                  <a:pt x="1623983" y="4705996"/>
                </a:cubicBezTo>
                <a:close/>
                <a:moveTo>
                  <a:pt x="1571356" y="4705254"/>
                </a:moveTo>
                <a:cubicBezTo>
                  <a:pt x="1573868" y="4704519"/>
                  <a:pt x="1585901" y="4713907"/>
                  <a:pt x="1595422" y="4724029"/>
                </a:cubicBezTo>
                <a:cubicBezTo>
                  <a:pt x="1599922" y="4735622"/>
                  <a:pt x="1592387" y="4737825"/>
                  <a:pt x="1587364" y="4739295"/>
                </a:cubicBezTo>
                <a:cubicBezTo>
                  <a:pt x="1573343" y="4717579"/>
                  <a:pt x="1575853" y="4716845"/>
                  <a:pt x="1571356" y="4705254"/>
                </a:cubicBezTo>
                <a:close/>
                <a:moveTo>
                  <a:pt x="1521711" y="4705248"/>
                </a:moveTo>
                <a:cubicBezTo>
                  <a:pt x="1521711" y="4705248"/>
                  <a:pt x="1521711" y="4705248"/>
                  <a:pt x="1529599" y="4717465"/>
                </a:cubicBezTo>
                <a:cubicBezTo>
                  <a:pt x="1528186" y="4717879"/>
                  <a:pt x="1527479" y="4718085"/>
                  <a:pt x="1526141" y="4716662"/>
                </a:cubicBezTo>
                <a:cubicBezTo>
                  <a:pt x="1524801" y="4715238"/>
                  <a:pt x="1522829" y="4712183"/>
                  <a:pt x="1518885" y="4706076"/>
                </a:cubicBezTo>
                <a:cubicBezTo>
                  <a:pt x="1518885" y="4706076"/>
                  <a:pt x="1518885" y="4706076"/>
                  <a:pt x="1521711" y="4705248"/>
                </a:cubicBezTo>
                <a:close/>
                <a:moveTo>
                  <a:pt x="963271" y="4703989"/>
                </a:moveTo>
                <a:cubicBezTo>
                  <a:pt x="963271" y="4703989"/>
                  <a:pt x="963271" y="4703989"/>
                  <a:pt x="971158" y="4716205"/>
                </a:cubicBezTo>
                <a:cubicBezTo>
                  <a:pt x="971158" y="4716205"/>
                  <a:pt x="968333" y="4717032"/>
                  <a:pt x="968333" y="4717032"/>
                </a:cubicBezTo>
                <a:cubicBezTo>
                  <a:pt x="968333" y="4717032"/>
                  <a:pt x="968333" y="4717032"/>
                  <a:pt x="960445" y="4704816"/>
                </a:cubicBezTo>
                <a:cubicBezTo>
                  <a:pt x="960445" y="4704816"/>
                  <a:pt x="963271" y="4703989"/>
                  <a:pt x="963271" y="4703989"/>
                </a:cubicBezTo>
                <a:close/>
                <a:moveTo>
                  <a:pt x="968922" y="4702336"/>
                </a:moveTo>
                <a:cubicBezTo>
                  <a:pt x="968922" y="4702336"/>
                  <a:pt x="976810" y="4714553"/>
                  <a:pt x="976810" y="4714553"/>
                </a:cubicBezTo>
                <a:cubicBezTo>
                  <a:pt x="973984" y="4715379"/>
                  <a:pt x="973984" y="4715379"/>
                  <a:pt x="973984" y="4715379"/>
                </a:cubicBezTo>
                <a:cubicBezTo>
                  <a:pt x="973984" y="4715379"/>
                  <a:pt x="976810" y="4714553"/>
                  <a:pt x="968922" y="4702336"/>
                </a:cubicBezTo>
                <a:close/>
                <a:moveTo>
                  <a:pt x="2056415" y="4701852"/>
                </a:moveTo>
                <a:cubicBezTo>
                  <a:pt x="2054192" y="4705089"/>
                  <a:pt x="2044787" y="4715501"/>
                  <a:pt x="2038718" y="4721060"/>
                </a:cubicBezTo>
                <a:cubicBezTo>
                  <a:pt x="2035382" y="4725914"/>
                  <a:pt x="2032047" y="4730769"/>
                  <a:pt x="2028712" y="4735623"/>
                </a:cubicBezTo>
                <a:lnTo>
                  <a:pt x="2031262" y="4734449"/>
                </a:lnTo>
                <a:lnTo>
                  <a:pt x="2031637" y="4733336"/>
                </a:lnTo>
                <a:cubicBezTo>
                  <a:pt x="2035812" y="4727949"/>
                  <a:pt x="2048224" y="4723462"/>
                  <a:pt x="2058501" y="4717827"/>
                </a:cubicBezTo>
                <a:lnTo>
                  <a:pt x="2061412" y="4715599"/>
                </a:lnTo>
                <a:lnTo>
                  <a:pt x="2066142" y="4707335"/>
                </a:lnTo>
                <a:cubicBezTo>
                  <a:pt x="2062391" y="4702974"/>
                  <a:pt x="2063503" y="4701356"/>
                  <a:pt x="2056415" y="4701852"/>
                </a:cubicBezTo>
                <a:close/>
                <a:moveTo>
                  <a:pt x="1485300" y="4701378"/>
                </a:moveTo>
                <a:cubicBezTo>
                  <a:pt x="1490413" y="4699883"/>
                  <a:pt x="1505135" y="4722683"/>
                  <a:pt x="1512497" y="4734083"/>
                </a:cubicBezTo>
                <a:cubicBezTo>
                  <a:pt x="1515053" y="4733335"/>
                  <a:pt x="1510248" y="4721188"/>
                  <a:pt x="1520166" y="4731840"/>
                </a:cubicBezTo>
                <a:cubicBezTo>
                  <a:pt x="1520166" y="4731840"/>
                  <a:pt x="1520166" y="4731840"/>
                  <a:pt x="1522722" y="4731093"/>
                </a:cubicBezTo>
                <a:cubicBezTo>
                  <a:pt x="1532331" y="4755388"/>
                  <a:pt x="1512497" y="4734083"/>
                  <a:pt x="1524661" y="4757632"/>
                </a:cubicBezTo>
                <a:cubicBezTo>
                  <a:pt x="1514745" y="4746979"/>
                  <a:pt x="1490105" y="4713527"/>
                  <a:pt x="1485300" y="4701378"/>
                </a:cubicBezTo>
                <a:close/>
                <a:moveTo>
                  <a:pt x="341326" y="4700006"/>
                </a:moveTo>
                <a:cubicBezTo>
                  <a:pt x="348688" y="4711406"/>
                  <a:pt x="346086" y="4712167"/>
                  <a:pt x="353448" y="4723568"/>
                </a:cubicBezTo>
                <a:cubicBezTo>
                  <a:pt x="346086" y="4712167"/>
                  <a:pt x="338726" y="4700767"/>
                  <a:pt x="338726" y="4700767"/>
                </a:cubicBezTo>
                <a:cubicBezTo>
                  <a:pt x="338726" y="4700767"/>
                  <a:pt x="338726" y="4700767"/>
                  <a:pt x="341326" y="4700006"/>
                </a:cubicBezTo>
                <a:close/>
                <a:moveTo>
                  <a:pt x="1445658" y="4698449"/>
                </a:moveTo>
                <a:cubicBezTo>
                  <a:pt x="1451309" y="4696796"/>
                  <a:pt x="1454134" y="4695970"/>
                  <a:pt x="1467083" y="4721226"/>
                </a:cubicBezTo>
                <a:cubicBezTo>
                  <a:pt x="1467083" y="4721226"/>
                  <a:pt x="1464257" y="4722052"/>
                  <a:pt x="1461430" y="4722878"/>
                </a:cubicBezTo>
                <a:cubicBezTo>
                  <a:pt x="1453543" y="4710662"/>
                  <a:pt x="1453543" y="4710662"/>
                  <a:pt x="1445658" y="4698449"/>
                </a:cubicBezTo>
                <a:close/>
                <a:moveTo>
                  <a:pt x="5953615" y="4697049"/>
                </a:moveTo>
                <a:cubicBezTo>
                  <a:pt x="5973472" y="4700570"/>
                  <a:pt x="5969990" y="4705478"/>
                  <a:pt x="5969990" y="4705478"/>
                </a:cubicBezTo>
                <a:cubicBezTo>
                  <a:pt x="5966510" y="4710385"/>
                  <a:pt x="5966510" y="4710385"/>
                  <a:pt x="5966510" y="4710385"/>
                </a:cubicBezTo>
                <a:cubicBezTo>
                  <a:pt x="5950134" y="4701957"/>
                  <a:pt x="5946653" y="4706864"/>
                  <a:pt x="5946653" y="4706864"/>
                </a:cubicBezTo>
                <a:close/>
                <a:moveTo>
                  <a:pt x="992491" y="4696352"/>
                </a:moveTo>
                <a:cubicBezTo>
                  <a:pt x="994490" y="4697280"/>
                  <a:pt x="998954" y="4702026"/>
                  <a:pt x="1002241" y="4707116"/>
                </a:cubicBezTo>
                <a:cubicBezTo>
                  <a:pt x="1002241" y="4707116"/>
                  <a:pt x="999886" y="4707805"/>
                  <a:pt x="997531" y="4708493"/>
                </a:cubicBezTo>
                <a:cubicBezTo>
                  <a:pt x="990959" y="4698313"/>
                  <a:pt x="990493" y="4695424"/>
                  <a:pt x="992491" y="4696352"/>
                </a:cubicBezTo>
                <a:close/>
                <a:moveTo>
                  <a:pt x="1654279" y="4695523"/>
                </a:moveTo>
                <a:cubicBezTo>
                  <a:pt x="1653021" y="4695891"/>
                  <a:pt x="1652452" y="4698478"/>
                  <a:pt x="1651539" y="4699953"/>
                </a:cubicBezTo>
                <a:cubicBezTo>
                  <a:pt x="1650626" y="4701430"/>
                  <a:pt x="1649370" y="4701797"/>
                  <a:pt x="1646742" y="4697727"/>
                </a:cubicBezTo>
                <a:cubicBezTo>
                  <a:pt x="1649256" y="4696992"/>
                  <a:pt x="1654279" y="4695523"/>
                  <a:pt x="1654279" y="4695523"/>
                </a:cubicBezTo>
                <a:close/>
                <a:moveTo>
                  <a:pt x="1541746" y="4694403"/>
                </a:moveTo>
                <a:lnTo>
                  <a:pt x="1542348" y="4694600"/>
                </a:lnTo>
                <a:cubicBezTo>
                  <a:pt x="1543043" y="4695229"/>
                  <a:pt x="1544108" y="4696582"/>
                  <a:pt x="1545916" y="4699381"/>
                </a:cubicBezTo>
                <a:close/>
                <a:moveTo>
                  <a:pt x="447821" y="4692575"/>
                </a:moveTo>
                <a:cubicBezTo>
                  <a:pt x="457642" y="4703014"/>
                  <a:pt x="452463" y="4704529"/>
                  <a:pt x="459692" y="4715727"/>
                </a:cubicBezTo>
                <a:cubicBezTo>
                  <a:pt x="458397" y="4716105"/>
                  <a:pt x="457749" y="4716295"/>
                  <a:pt x="456199" y="4715086"/>
                </a:cubicBezTo>
                <a:cubicBezTo>
                  <a:pt x="454647" y="4713875"/>
                  <a:pt x="452192" y="4711265"/>
                  <a:pt x="447282" y="4706045"/>
                </a:cubicBezTo>
                <a:cubicBezTo>
                  <a:pt x="440051" y="4694847"/>
                  <a:pt x="440051" y="4694847"/>
                  <a:pt x="442642" y="4694089"/>
                </a:cubicBezTo>
                <a:cubicBezTo>
                  <a:pt x="445233" y="4693332"/>
                  <a:pt x="445233" y="4693332"/>
                  <a:pt x="447821" y="4692575"/>
                </a:cubicBezTo>
                <a:close/>
                <a:moveTo>
                  <a:pt x="413723" y="4692387"/>
                </a:moveTo>
                <a:cubicBezTo>
                  <a:pt x="416325" y="4691626"/>
                  <a:pt x="436250" y="4712905"/>
                  <a:pt x="431489" y="4700744"/>
                </a:cubicBezTo>
                <a:cubicBezTo>
                  <a:pt x="441452" y="4711384"/>
                  <a:pt x="438850" y="4712144"/>
                  <a:pt x="438850" y="4712144"/>
                </a:cubicBezTo>
                <a:cubicBezTo>
                  <a:pt x="441895" y="4697700"/>
                  <a:pt x="486062" y="4766103"/>
                  <a:pt x="475656" y="4769147"/>
                </a:cubicBezTo>
                <a:cubicBezTo>
                  <a:pt x="460933" y="4746345"/>
                  <a:pt x="448370" y="4736467"/>
                  <a:pt x="453129" y="4748627"/>
                </a:cubicBezTo>
                <a:cubicBezTo>
                  <a:pt x="453129" y="4748627"/>
                  <a:pt x="453129" y="4748627"/>
                  <a:pt x="455731" y="4747866"/>
                </a:cubicBezTo>
                <a:cubicBezTo>
                  <a:pt x="455731" y="4747866"/>
                  <a:pt x="463092" y="4759267"/>
                  <a:pt x="463092" y="4759267"/>
                </a:cubicBezTo>
                <a:cubicBezTo>
                  <a:pt x="463092" y="4759267"/>
                  <a:pt x="460491" y="4760029"/>
                  <a:pt x="460491" y="4760029"/>
                </a:cubicBezTo>
                <a:cubicBezTo>
                  <a:pt x="450529" y="4749388"/>
                  <a:pt x="450529" y="4749388"/>
                  <a:pt x="450529" y="4749388"/>
                </a:cubicBezTo>
                <a:cubicBezTo>
                  <a:pt x="450529" y="4749388"/>
                  <a:pt x="443167" y="4737988"/>
                  <a:pt x="443167" y="4737988"/>
                </a:cubicBezTo>
                <a:cubicBezTo>
                  <a:pt x="443167" y="4737988"/>
                  <a:pt x="443167" y="4737988"/>
                  <a:pt x="447927" y="4750149"/>
                </a:cubicBezTo>
                <a:cubicBezTo>
                  <a:pt x="447927" y="4750149"/>
                  <a:pt x="445326" y="4750909"/>
                  <a:pt x="442724" y="4751671"/>
                </a:cubicBezTo>
                <a:cubicBezTo>
                  <a:pt x="435362" y="4740271"/>
                  <a:pt x="435362" y="4740271"/>
                  <a:pt x="435362" y="4740271"/>
                </a:cubicBezTo>
                <a:cubicBezTo>
                  <a:pt x="437965" y="4739510"/>
                  <a:pt x="437965" y="4739510"/>
                  <a:pt x="437965" y="4739510"/>
                </a:cubicBezTo>
                <a:cubicBezTo>
                  <a:pt x="435362" y="4740271"/>
                  <a:pt x="423243" y="4716710"/>
                  <a:pt x="413279" y="4706069"/>
                </a:cubicBezTo>
                <a:cubicBezTo>
                  <a:pt x="415882" y="4705308"/>
                  <a:pt x="411121" y="4693148"/>
                  <a:pt x="413723" y="4692387"/>
                </a:cubicBezTo>
                <a:close/>
                <a:moveTo>
                  <a:pt x="595204" y="4690619"/>
                </a:moveTo>
                <a:cubicBezTo>
                  <a:pt x="595204" y="4690619"/>
                  <a:pt x="595204" y="4690619"/>
                  <a:pt x="603093" y="4702836"/>
                </a:cubicBezTo>
                <a:cubicBezTo>
                  <a:pt x="603093" y="4702836"/>
                  <a:pt x="600267" y="4703662"/>
                  <a:pt x="600267" y="4703662"/>
                </a:cubicBezTo>
                <a:cubicBezTo>
                  <a:pt x="600267" y="4703662"/>
                  <a:pt x="600267" y="4703662"/>
                  <a:pt x="592378" y="4691446"/>
                </a:cubicBezTo>
                <a:cubicBezTo>
                  <a:pt x="592378" y="4691446"/>
                  <a:pt x="595204" y="4690619"/>
                  <a:pt x="595204" y="4690619"/>
                </a:cubicBezTo>
                <a:close/>
                <a:moveTo>
                  <a:pt x="929406" y="4689692"/>
                </a:moveTo>
                <a:cubicBezTo>
                  <a:pt x="929406" y="4689692"/>
                  <a:pt x="937294" y="4701908"/>
                  <a:pt x="937294" y="4701908"/>
                </a:cubicBezTo>
                <a:cubicBezTo>
                  <a:pt x="937294" y="4701908"/>
                  <a:pt x="934468" y="4702735"/>
                  <a:pt x="934468" y="4702735"/>
                </a:cubicBezTo>
                <a:cubicBezTo>
                  <a:pt x="934468" y="4702735"/>
                  <a:pt x="931643" y="4703561"/>
                  <a:pt x="931643" y="4703561"/>
                </a:cubicBezTo>
                <a:cubicBezTo>
                  <a:pt x="931643" y="4703561"/>
                  <a:pt x="923755" y="4691345"/>
                  <a:pt x="923755" y="4691345"/>
                </a:cubicBezTo>
                <a:cubicBezTo>
                  <a:pt x="923755" y="4691345"/>
                  <a:pt x="926579" y="4690519"/>
                  <a:pt x="926579" y="4690519"/>
                </a:cubicBezTo>
                <a:cubicBezTo>
                  <a:pt x="926579" y="4690519"/>
                  <a:pt x="929406" y="4689692"/>
                  <a:pt x="929406" y="4689692"/>
                </a:cubicBezTo>
                <a:close/>
                <a:moveTo>
                  <a:pt x="467271" y="4689311"/>
                </a:moveTo>
                <a:cubicBezTo>
                  <a:pt x="467271" y="4689311"/>
                  <a:pt x="481728" y="4711705"/>
                  <a:pt x="488960" y="4722902"/>
                </a:cubicBezTo>
                <a:cubicBezTo>
                  <a:pt x="479137" y="4712461"/>
                  <a:pt x="486370" y="4723659"/>
                  <a:pt x="486370" y="4723659"/>
                </a:cubicBezTo>
                <a:cubicBezTo>
                  <a:pt x="486370" y="4723659"/>
                  <a:pt x="493597" y="4734854"/>
                  <a:pt x="493597" y="4734854"/>
                </a:cubicBezTo>
                <a:cubicBezTo>
                  <a:pt x="503419" y="4745295"/>
                  <a:pt x="498778" y="4733339"/>
                  <a:pt x="491549" y="4722144"/>
                </a:cubicBezTo>
                <a:cubicBezTo>
                  <a:pt x="491549" y="4722144"/>
                  <a:pt x="498778" y="4733339"/>
                  <a:pt x="501367" y="4732582"/>
                </a:cubicBezTo>
                <a:cubicBezTo>
                  <a:pt x="508599" y="4743779"/>
                  <a:pt x="513238" y="4755734"/>
                  <a:pt x="510649" y="4756492"/>
                </a:cubicBezTo>
                <a:cubicBezTo>
                  <a:pt x="510649" y="4756492"/>
                  <a:pt x="517877" y="4767687"/>
                  <a:pt x="525108" y="4778885"/>
                </a:cubicBezTo>
                <a:cubicBezTo>
                  <a:pt x="522516" y="4779642"/>
                  <a:pt x="522516" y="4779642"/>
                  <a:pt x="519927" y="4780400"/>
                </a:cubicBezTo>
                <a:cubicBezTo>
                  <a:pt x="515286" y="4768444"/>
                  <a:pt x="512697" y="4769202"/>
                  <a:pt x="505468" y="4758007"/>
                </a:cubicBezTo>
                <a:cubicBezTo>
                  <a:pt x="502877" y="4758765"/>
                  <a:pt x="510106" y="4769960"/>
                  <a:pt x="510106" y="4769960"/>
                </a:cubicBezTo>
                <a:cubicBezTo>
                  <a:pt x="500288" y="4759522"/>
                  <a:pt x="500288" y="4759522"/>
                  <a:pt x="495106" y="4761038"/>
                </a:cubicBezTo>
                <a:cubicBezTo>
                  <a:pt x="495106" y="4761038"/>
                  <a:pt x="490467" y="4749082"/>
                  <a:pt x="480646" y="4738641"/>
                </a:cubicBezTo>
                <a:lnTo>
                  <a:pt x="469934" y="4727254"/>
                </a:lnTo>
                <a:cubicBezTo>
                  <a:pt x="469934" y="4727254"/>
                  <a:pt x="472762" y="4726428"/>
                  <a:pt x="472762" y="4726428"/>
                </a:cubicBezTo>
                <a:cubicBezTo>
                  <a:pt x="464875" y="4714215"/>
                  <a:pt x="469934" y="4727254"/>
                  <a:pt x="464875" y="4714215"/>
                </a:cubicBezTo>
                <a:cubicBezTo>
                  <a:pt x="464875" y="4714215"/>
                  <a:pt x="464875" y="4714215"/>
                  <a:pt x="467701" y="4713388"/>
                </a:cubicBezTo>
                <a:lnTo>
                  <a:pt x="480647" y="4738642"/>
                </a:lnTo>
                <a:lnTo>
                  <a:pt x="491007" y="4735611"/>
                </a:lnTo>
                <a:cubicBezTo>
                  <a:pt x="491007" y="4735611"/>
                  <a:pt x="491007" y="4735611"/>
                  <a:pt x="483779" y="4724416"/>
                </a:cubicBezTo>
                <a:cubicBezTo>
                  <a:pt x="473958" y="4713976"/>
                  <a:pt x="471367" y="4714734"/>
                  <a:pt x="456908" y="4692342"/>
                </a:cubicBezTo>
                <a:cubicBezTo>
                  <a:pt x="459500" y="4691584"/>
                  <a:pt x="462089" y="4690825"/>
                  <a:pt x="467271" y="4689311"/>
                </a:cubicBezTo>
                <a:close/>
                <a:moveTo>
                  <a:pt x="602740" y="4688416"/>
                </a:moveTo>
                <a:cubicBezTo>
                  <a:pt x="605564" y="4687590"/>
                  <a:pt x="608390" y="4686763"/>
                  <a:pt x="624164" y="4711193"/>
                </a:cubicBezTo>
                <a:cubicBezTo>
                  <a:pt x="621340" y="4712019"/>
                  <a:pt x="610627" y="4700630"/>
                  <a:pt x="602740" y="4688416"/>
                </a:cubicBezTo>
                <a:close/>
                <a:moveTo>
                  <a:pt x="5987826" y="4688216"/>
                </a:moveTo>
                <a:cubicBezTo>
                  <a:pt x="5987826" y="4688216"/>
                  <a:pt x="5980987" y="4697859"/>
                  <a:pt x="5977567" y="4702679"/>
                </a:cubicBezTo>
                <a:cubicBezTo>
                  <a:pt x="5977567" y="4702679"/>
                  <a:pt x="5962561" y="4688376"/>
                  <a:pt x="5962561" y="4688376"/>
                </a:cubicBezTo>
                <a:cubicBezTo>
                  <a:pt x="5965981" y="4683554"/>
                  <a:pt x="5984406" y="4693038"/>
                  <a:pt x="5987826" y="4688216"/>
                </a:cubicBezTo>
                <a:close/>
                <a:moveTo>
                  <a:pt x="1849851" y="4685451"/>
                </a:moveTo>
                <a:cubicBezTo>
                  <a:pt x="1849537" y="4683501"/>
                  <a:pt x="1855563" y="4689907"/>
                  <a:pt x="1855563" y="4689907"/>
                </a:cubicBezTo>
                <a:cubicBezTo>
                  <a:pt x="1859506" y="4696015"/>
                  <a:pt x="1858801" y="4696221"/>
                  <a:pt x="1857108" y="4694901"/>
                </a:cubicBezTo>
                <a:cubicBezTo>
                  <a:pt x="1855415" y="4693579"/>
                  <a:pt x="1852737" y="4690733"/>
                  <a:pt x="1852737" y="4690733"/>
                </a:cubicBezTo>
                <a:cubicBezTo>
                  <a:pt x="1850765" y="4687679"/>
                  <a:pt x="1849956" y="4686101"/>
                  <a:pt x="1849851" y="4685451"/>
                </a:cubicBezTo>
                <a:close/>
                <a:moveTo>
                  <a:pt x="900797" y="4683536"/>
                </a:moveTo>
                <a:cubicBezTo>
                  <a:pt x="900797" y="4683536"/>
                  <a:pt x="900797" y="4683536"/>
                  <a:pt x="908684" y="4695752"/>
                </a:cubicBezTo>
                <a:cubicBezTo>
                  <a:pt x="905859" y="4696579"/>
                  <a:pt x="905859" y="4696579"/>
                  <a:pt x="905859" y="4696579"/>
                </a:cubicBezTo>
                <a:cubicBezTo>
                  <a:pt x="897971" y="4684362"/>
                  <a:pt x="897971" y="4684362"/>
                  <a:pt x="897971" y="4684362"/>
                </a:cubicBezTo>
                <a:cubicBezTo>
                  <a:pt x="897971" y="4684362"/>
                  <a:pt x="897971" y="4684362"/>
                  <a:pt x="900797" y="4683536"/>
                </a:cubicBezTo>
                <a:close/>
                <a:moveTo>
                  <a:pt x="903151" y="4682848"/>
                </a:moveTo>
                <a:cubicBezTo>
                  <a:pt x="903151" y="4682848"/>
                  <a:pt x="905505" y="4682158"/>
                  <a:pt x="913393" y="4694375"/>
                </a:cubicBezTo>
                <a:cubicBezTo>
                  <a:pt x="911039" y="4695064"/>
                  <a:pt x="911039" y="4695064"/>
                  <a:pt x="911039" y="4695064"/>
                </a:cubicBezTo>
                <a:cubicBezTo>
                  <a:pt x="908684" y="4695752"/>
                  <a:pt x="900797" y="4683536"/>
                  <a:pt x="903151" y="4682848"/>
                </a:cubicBezTo>
                <a:close/>
                <a:moveTo>
                  <a:pt x="1183850" y="4681434"/>
                </a:moveTo>
                <a:cubicBezTo>
                  <a:pt x="1190861" y="4692291"/>
                  <a:pt x="1190861" y="4692291"/>
                  <a:pt x="1197873" y="4703149"/>
                </a:cubicBezTo>
                <a:cubicBezTo>
                  <a:pt x="1195048" y="4703976"/>
                  <a:pt x="1195048" y="4703976"/>
                  <a:pt x="1195048" y="4703976"/>
                </a:cubicBezTo>
                <a:cubicBezTo>
                  <a:pt x="1195048" y="4703976"/>
                  <a:pt x="1188036" y="4693117"/>
                  <a:pt x="1188036" y="4693117"/>
                </a:cubicBezTo>
                <a:cubicBezTo>
                  <a:pt x="1188036" y="4693117"/>
                  <a:pt x="1188036" y="4693117"/>
                  <a:pt x="1183850" y="4681434"/>
                </a:cubicBezTo>
                <a:close/>
                <a:moveTo>
                  <a:pt x="1090775" y="4681221"/>
                </a:moveTo>
                <a:cubicBezTo>
                  <a:pt x="1093601" y="4680394"/>
                  <a:pt x="1101489" y="4692611"/>
                  <a:pt x="1101489" y="4692611"/>
                </a:cubicBezTo>
                <a:cubicBezTo>
                  <a:pt x="1101489" y="4692611"/>
                  <a:pt x="1101489" y="4692611"/>
                  <a:pt x="1098663" y="4693437"/>
                </a:cubicBezTo>
                <a:cubicBezTo>
                  <a:pt x="1101489" y="4692611"/>
                  <a:pt x="1098663" y="4693437"/>
                  <a:pt x="1090775" y="4681221"/>
                </a:cubicBezTo>
                <a:close/>
                <a:moveTo>
                  <a:pt x="1518506" y="4680775"/>
                </a:moveTo>
                <a:cubicBezTo>
                  <a:pt x="1518506" y="4680775"/>
                  <a:pt x="1521096" y="4680018"/>
                  <a:pt x="1528326" y="4691213"/>
                </a:cubicBezTo>
                <a:cubicBezTo>
                  <a:pt x="1528326" y="4691213"/>
                  <a:pt x="1528326" y="4691213"/>
                  <a:pt x="1530915" y="4690455"/>
                </a:cubicBezTo>
                <a:cubicBezTo>
                  <a:pt x="1530915" y="4690455"/>
                  <a:pt x="1535555" y="4702411"/>
                  <a:pt x="1535555" y="4702411"/>
                </a:cubicBezTo>
                <a:cubicBezTo>
                  <a:pt x="1537876" y="4708389"/>
                  <a:pt x="1535932" y="4708957"/>
                  <a:pt x="1533085" y="4708124"/>
                </a:cubicBezTo>
                <a:cubicBezTo>
                  <a:pt x="1530238" y="4707292"/>
                  <a:pt x="1526491" y="4705062"/>
                  <a:pt x="1525194" y="4705441"/>
                </a:cubicBezTo>
                <a:cubicBezTo>
                  <a:pt x="1517964" y="4694243"/>
                  <a:pt x="1520556" y="4693486"/>
                  <a:pt x="1520556" y="4693486"/>
                </a:cubicBezTo>
                <a:cubicBezTo>
                  <a:pt x="1523144" y="4692729"/>
                  <a:pt x="1515916" y="4681533"/>
                  <a:pt x="1518506" y="4680775"/>
                </a:cubicBezTo>
                <a:close/>
                <a:moveTo>
                  <a:pt x="322322" y="4680151"/>
                </a:moveTo>
                <a:cubicBezTo>
                  <a:pt x="329096" y="4679865"/>
                  <a:pt x="336789" y="4681003"/>
                  <a:pt x="344372" y="4685563"/>
                </a:cubicBezTo>
                <a:cubicBezTo>
                  <a:pt x="344372" y="4685563"/>
                  <a:pt x="351733" y="4696962"/>
                  <a:pt x="351733" y="4696962"/>
                </a:cubicBezTo>
                <a:cubicBezTo>
                  <a:pt x="354334" y="4696202"/>
                  <a:pt x="346974" y="4684801"/>
                  <a:pt x="346974" y="4684801"/>
                </a:cubicBezTo>
                <a:cubicBezTo>
                  <a:pt x="359980" y="4680998"/>
                  <a:pt x="375145" y="4690115"/>
                  <a:pt x="388152" y="4686312"/>
                </a:cubicBezTo>
                <a:cubicBezTo>
                  <a:pt x="398115" y="4696951"/>
                  <a:pt x="400715" y="4696191"/>
                  <a:pt x="408077" y="4707591"/>
                </a:cubicBezTo>
                <a:cubicBezTo>
                  <a:pt x="408077" y="4707591"/>
                  <a:pt x="410679" y="4706829"/>
                  <a:pt x="410679" y="4706829"/>
                </a:cubicBezTo>
                <a:cubicBezTo>
                  <a:pt x="410679" y="4706829"/>
                  <a:pt x="415439" y="4718992"/>
                  <a:pt x="415439" y="4718992"/>
                </a:cubicBezTo>
                <a:cubicBezTo>
                  <a:pt x="422799" y="4730391"/>
                  <a:pt x="420199" y="4731152"/>
                  <a:pt x="437521" y="4753192"/>
                </a:cubicBezTo>
                <a:cubicBezTo>
                  <a:pt x="434920" y="4753953"/>
                  <a:pt x="434920" y="4753953"/>
                  <a:pt x="434920" y="4753953"/>
                </a:cubicBezTo>
                <a:cubicBezTo>
                  <a:pt x="432319" y="4754714"/>
                  <a:pt x="432319" y="4754714"/>
                  <a:pt x="429717" y="4755474"/>
                </a:cubicBezTo>
                <a:cubicBezTo>
                  <a:pt x="419754" y="4744834"/>
                  <a:pt x="422356" y="4744074"/>
                  <a:pt x="414996" y="4732674"/>
                </a:cubicBezTo>
                <a:cubicBezTo>
                  <a:pt x="407634" y="4721273"/>
                  <a:pt x="409792" y="4734195"/>
                  <a:pt x="409792" y="4734195"/>
                </a:cubicBezTo>
                <a:cubicBezTo>
                  <a:pt x="409792" y="4734195"/>
                  <a:pt x="409792" y="4734195"/>
                  <a:pt x="417154" y="4745596"/>
                </a:cubicBezTo>
                <a:cubicBezTo>
                  <a:pt x="417154" y="4745596"/>
                  <a:pt x="414552" y="4746357"/>
                  <a:pt x="414552" y="4746357"/>
                </a:cubicBezTo>
                <a:cubicBezTo>
                  <a:pt x="414552" y="4746357"/>
                  <a:pt x="414552" y="4746357"/>
                  <a:pt x="411951" y="4747117"/>
                </a:cubicBezTo>
                <a:cubicBezTo>
                  <a:pt x="404589" y="4735716"/>
                  <a:pt x="407191" y="4734956"/>
                  <a:pt x="407191" y="4734956"/>
                </a:cubicBezTo>
                <a:cubicBezTo>
                  <a:pt x="407191" y="4734956"/>
                  <a:pt x="399831" y="4723557"/>
                  <a:pt x="399831" y="4723557"/>
                </a:cubicBezTo>
                <a:cubicBezTo>
                  <a:pt x="394627" y="4725078"/>
                  <a:pt x="401988" y="4736478"/>
                  <a:pt x="399386" y="4737238"/>
                </a:cubicBezTo>
                <a:cubicBezTo>
                  <a:pt x="396785" y="4737998"/>
                  <a:pt x="389424" y="4726599"/>
                  <a:pt x="386823" y="4727359"/>
                </a:cubicBezTo>
                <a:cubicBezTo>
                  <a:pt x="386823" y="4727359"/>
                  <a:pt x="384221" y="4728120"/>
                  <a:pt x="384221" y="4728120"/>
                </a:cubicBezTo>
                <a:cubicBezTo>
                  <a:pt x="388981" y="4740281"/>
                  <a:pt x="383778" y="4741803"/>
                  <a:pt x="371214" y="4731924"/>
                </a:cubicBezTo>
                <a:cubicBezTo>
                  <a:pt x="371214" y="4731924"/>
                  <a:pt x="363853" y="4720524"/>
                  <a:pt x="366455" y="4719762"/>
                </a:cubicBezTo>
                <a:cubicBezTo>
                  <a:pt x="356493" y="4709124"/>
                  <a:pt x="353892" y="4709884"/>
                  <a:pt x="351291" y="4710645"/>
                </a:cubicBezTo>
                <a:cubicBezTo>
                  <a:pt x="348688" y="4711406"/>
                  <a:pt x="343928" y="4699244"/>
                  <a:pt x="341326" y="4700006"/>
                </a:cubicBezTo>
                <a:cubicBezTo>
                  <a:pt x="338726" y="4700767"/>
                  <a:pt x="331365" y="4689366"/>
                  <a:pt x="328763" y="4690126"/>
                </a:cubicBezTo>
                <a:cubicBezTo>
                  <a:pt x="326162" y="4690887"/>
                  <a:pt x="336125" y="4701527"/>
                  <a:pt x="333524" y="4702289"/>
                </a:cubicBezTo>
                <a:cubicBezTo>
                  <a:pt x="330922" y="4703048"/>
                  <a:pt x="323561" y="4691648"/>
                  <a:pt x="320959" y="4692409"/>
                </a:cubicBezTo>
                <a:cubicBezTo>
                  <a:pt x="328320" y="4703809"/>
                  <a:pt x="325720" y="4704570"/>
                  <a:pt x="340442" y="4727370"/>
                </a:cubicBezTo>
                <a:cubicBezTo>
                  <a:pt x="330480" y="4716731"/>
                  <a:pt x="335239" y="4728891"/>
                  <a:pt x="327878" y="4717492"/>
                </a:cubicBezTo>
                <a:cubicBezTo>
                  <a:pt x="323118" y="4705331"/>
                  <a:pt x="317915" y="4706853"/>
                  <a:pt x="305795" y="4683290"/>
                </a:cubicBezTo>
                <a:cubicBezTo>
                  <a:pt x="309697" y="4682149"/>
                  <a:pt x="315549" y="4680438"/>
                  <a:pt x="322322" y="4680151"/>
                </a:cubicBezTo>
                <a:close/>
                <a:moveTo>
                  <a:pt x="617205" y="4678738"/>
                </a:moveTo>
                <a:cubicBezTo>
                  <a:pt x="619604" y="4679852"/>
                  <a:pt x="622989" y="4682492"/>
                  <a:pt x="624401" y="4682079"/>
                </a:cubicBezTo>
                <a:cubicBezTo>
                  <a:pt x="632288" y="4694294"/>
                  <a:pt x="640177" y="4706511"/>
                  <a:pt x="640177" y="4706511"/>
                </a:cubicBezTo>
                <a:cubicBezTo>
                  <a:pt x="634525" y="4708163"/>
                  <a:pt x="623811" y="4696774"/>
                  <a:pt x="615923" y="4684557"/>
                </a:cubicBezTo>
                <a:cubicBezTo>
                  <a:pt x="613393" y="4678038"/>
                  <a:pt x="614806" y="4677625"/>
                  <a:pt x="617205" y="4678738"/>
                </a:cubicBezTo>
                <a:close/>
                <a:moveTo>
                  <a:pt x="973671" y="4676744"/>
                </a:moveTo>
                <a:cubicBezTo>
                  <a:pt x="980245" y="4686923"/>
                  <a:pt x="983070" y="4686098"/>
                  <a:pt x="983070" y="4686098"/>
                </a:cubicBezTo>
                <a:cubicBezTo>
                  <a:pt x="986817" y="4697102"/>
                  <a:pt x="986817" y="4697102"/>
                  <a:pt x="983992" y="4697929"/>
                </a:cubicBezTo>
                <a:cubicBezTo>
                  <a:pt x="977420" y="4687750"/>
                  <a:pt x="970846" y="4677571"/>
                  <a:pt x="973671" y="4676744"/>
                </a:cubicBezTo>
                <a:close/>
                <a:moveTo>
                  <a:pt x="1022563" y="4676161"/>
                </a:moveTo>
                <a:cubicBezTo>
                  <a:pt x="1035192" y="4686182"/>
                  <a:pt x="1045232" y="4696960"/>
                  <a:pt x="1047822" y="4696203"/>
                </a:cubicBezTo>
                <a:cubicBezTo>
                  <a:pt x="1062720" y="4719276"/>
                  <a:pt x="1054950" y="4721549"/>
                  <a:pt x="1057218" y="4734600"/>
                </a:cubicBezTo>
                <a:cubicBezTo>
                  <a:pt x="1037139" y="4713042"/>
                  <a:pt x="1031638" y="4728365"/>
                  <a:pt x="1016740" y="4705293"/>
                </a:cubicBezTo>
                <a:cubicBezTo>
                  <a:pt x="1011880" y="4692999"/>
                  <a:pt x="1014470" y="4692242"/>
                  <a:pt x="1009613" y="4679948"/>
                </a:cubicBezTo>
                <a:cubicBezTo>
                  <a:pt x="1009613" y="4679948"/>
                  <a:pt x="1012203" y="4679191"/>
                  <a:pt x="1012203" y="4679191"/>
                </a:cubicBezTo>
                <a:cubicBezTo>
                  <a:pt x="1012203" y="4679191"/>
                  <a:pt x="1012203" y="4679191"/>
                  <a:pt x="1019651" y="4690726"/>
                </a:cubicBezTo>
                <a:cubicBezTo>
                  <a:pt x="1027101" y="4702263"/>
                  <a:pt x="1037460" y="4699233"/>
                  <a:pt x="1030013" y="4687697"/>
                </a:cubicBezTo>
                <a:cubicBezTo>
                  <a:pt x="1022563" y="4676161"/>
                  <a:pt x="1019974" y="4676918"/>
                  <a:pt x="1019974" y="4676918"/>
                </a:cubicBezTo>
                <a:cubicBezTo>
                  <a:pt x="1022563" y="4676161"/>
                  <a:pt x="1022563" y="4676161"/>
                  <a:pt x="1022563" y="4676161"/>
                </a:cubicBezTo>
                <a:close/>
                <a:moveTo>
                  <a:pt x="6126814" y="4674815"/>
                </a:moveTo>
                <a:cubicBezTo>
                  <a:pt x="6128068" y="4674432"/>
                  <a:pt x="6130629" y="4674516"/>
                  <a:pt x="6135321" y="4675286"/>
                </a:cubicBezTo>
                <a:cubicBezTo>
                  <a:pt x="6135321" y="4675286"/>
                  <a:pt x="6147254" y="4688009"/>
                  <a:pt x="6140416" y="4697651"/>
                </a:cubicBezTo>
                <a:cubicBezTo>
                  <a:pt x="6125062" y="4689749"/>
                  <a:pt x="6128480" y="4684928"/>
                  <a:pt x="6128480" y="4684928"/>
                </a:cubicBezTo>
                <a:cubicBezTo>
                  <a:pt x="6130192" y="4682517"/>
                  <a:pt x="6127208" y="4679336"/>
                  <a:pt x="6126144" y="4677144"/>
                </a:cubicBezTo>
                <a:cubicBezTo>
                  <a:pt x="6125612" y="4676048"/>
                  <a:pt x="6125560" y="4675198"/>
                  <a:pt x="6126814" y="4674815"/>
                </a:cubicBezTo>
                <a:close/>
                <a:moveTo>
                  <a:pt x="1628144" y="4674127"/>
                </a:moveTo>
                <a:cubicBezTo>
                  <a:pt x="1635507" y="4685527"/>
                  <a:pt x="1635507" y="4685527"/>
                  <a:pt x="1635507" y="4685527"/>
                </a:cubicBezTo>
                <a:cubicBezTo>
                  <a:pt x="1632870" y="4686299"/>
                  <a:pt x="1632870" y="4686299"/>
                  <a:pt x="1632870" y="4686299"/>
                </a:cubicBezTo>
                <a:cubicBezTo>
                  <a:pt x="1640231" y="4697698"/>
                  <a:pt x="1642867" y="4696927"/>
                  <a:pt x="1650229" y="4708328"/>
                </a:cubicBezTo>
                <a:cubicBezTo>
                  <a:pt x="1647592" y="4709099"/>
                  <a:pt x="1647975" y="4715761"/>
                  <a:pt x="1646258" y="4717958"/>
                </a:cubicBezTo>
                <a:cubicBezTo>
                  <a:pt x="1645399" y="4719056"/>
                  <a:pt x="1644015" y="4719037"/>
                  <a:pt x="1641466" y="4716606"/>
                </a:cubicBezTo>
                <a:cubicBezTo>
                  <a:pt x="1638916" y="4714176"/>
                  <a:pt x="1635202" y="4709333"/>
                  <a:pt x="1629681" y="4700783"/>
                </a:cubicBezTo>
                <a:cubicBezTo>
                  <a:pt x="1632319" y="4700012"/>
                  <a:pt x="1627596" y="4687841"/>
                  <a:pt x="1630232" y="4687069"/>
                </a:cubicBezTo>
                <a:cubicBezTo>
                  <a:pt x="1630232" y="4687069"/>
                  <a:pt x="1625509" y="4674897"/>
                  <a:pt x="1625509" y="4674897"/>
                </a:cubicBezTo>
                <a:cubicBezTo>
                  <a:pt x="1625509" y="4674897"/>
                  <a:pt x="1625509" y="4674897"/>
                  <a:pt x="1628144" y="4674127"/>
                </a:cubicBezTo>
                <a:close/>
                <a:moveTo>
                  <a:pt x="800712" y="4672469"/>
                </a:moveTo>
                <a:cubicBezTo>
                  <a:pt x="810548" y="4682500"/>
                  <a:pt x="807722" y="4683326"/>
                  <a:pt x="814733" y="4694185"/>
                </a:cubicBezTo>
                <a:cubicBezTo>
                  <a:pt x="807722" y="4683326"/>
                  <a:pt x="807722" y="4683326"/>
                  <a:pt x="804897" y="4684152"/>
                </a:cubicBezTo>
                <a:cubicBezTo>
                  <a:pt x="804897" y="4684152"/>
                  <a:pt x="804897" y="4684152"/>
                  <a:pt x="797887" y="4673296"/>
                </a:cubicBezTo>
                <a:cubicBezTo>
                  <a:pt x="797887" y="4673296"/>
                  <a:pt x="800712" y="4672469"/>
                  <a:pt x="800712" y="4672469"/>
                </a:cubicBezTo>
                <a:close/>
                <a:moveTo>
                  <a:pt x="1146652" y="4672004"/>
                </a:moveTo>
                <a:cubicBezTo>
                  <a:pt x="1152478" y="4673514"/>
                  <a:pt x="1159491" y="4677463"/>
                  <a:pt x="1168342" y="4685161"/>
                </a:cubicBezTo>
                <a:cubicBezTo>
                  <a:pt x="1185466" y="4721294"/>
                  <a:pt x="1177629" y="4723587"/>
                  <a:pt x="1167184" y="4726641"/>
                </a:cubicBezTo>
                <a:cubicBezTo>
                  <a:pt x="1174632" y="4738178"/>
                  <a:pt x="1174632" y="4738178"/>
                  <a:pt x="1177242" y="4737414"/>
                </a:cubicBezTo>
                <a:cubicBezTo>
                  <a:pt x="1196977" y="4772787"/>
                  <a:pt x="1164185" y="4741232"/>
                  <a:pt x="1181310" y="4777369"/>
                </a:cubicBezTo>
                <a:cubicBezTo>
                  <a:pt x="1191369" y="4788141"/>
                  <a:pt x="1198819" y="4799677"/>
                  <a:pt x="1196207" y="4800441"/>
                </a:cubicBezTo>
                <a:cubicBezTo>
                  <a:pt x="1196207" y="4800441"/>
                  <a:pt x="1196207" y="4800441"/>
                  <a:pt x="1203656" y="4811978"/>
                </a:cubicBezTo>
                <a:cubicBezTo>
                  <a:pt x="1206266" y="4811213"/>
                  <a:pt x="1214102" y="4808922"/>
                  <a:pt x="1226388" y="4832759"/>
                </a:cubicBezTo>
                <a:cubicBezTo>
                  <a:pt x="1223776" y="4833522"/>
                  <a:pt x="1226003" y="4846587"/>
                  <a:pt x="1215942" y="4835814"/>
                </a:cubicBezTo>
                <a:cubicBezTo>
                  <a:pt x="1215942" y="4835814"/>
                  <a:pt x="1226003" y="4846587"/>
                  <a:pt x="1233452" y="4858122"/>
                </a:cubicBezTo>
                <a:cubicBezTo>
                  <a:pt x="1234565" y="4864654"/>
                  <a:pt x="1232605" y="4865228"/>
                  <a:pt x="1229439" y="4862727"/>
                </a:cubicBezTo>
                <a:cubicBezTo>
                  <a:pt x="1226269" y="4860223"/>
                  <a:pt x="1221891" y="4854645"/>
                  <a:pt x="1218167" y="4848878"/>
                </a:cubicBezTo>
                <a:cubicBezTo>
                  <a:pt x="1212944" y="4850405"/>
                  <a:pt x="1212944" y="4850405"/>
                  <a:pt x="1200272" y="4840397"/>
                </a:cubicBezTo>
                <a:cubicBezTo>
                  <a:pt x="1192823" y="4828860"/>
                  <a:pt x="1192823" y="4828860"/>
                  <a:pt x="1185374" y="4817323"/>
                </a:cubicBezTo>
                <a:cubicBezTo>
                  <a:pt x="1187985" y="4816560"/>
                  <a:pt x="1193208" y="4815032"/>
                  <a:pt x="1185760" y="4803496"/>
                </a:cubicBezTo>
                <a:lnTo>
                  <a:pt x="1183149" y="4804259"/>
                </a:lnTo>
                <a:cubicBezTo>
                  <a:pt x="1178311" y="4791960"/>
                  <a:pt x="1173088" y="4793487"/>
                  <a:pt x="1168252" y="4781187"/>
                </a:cubicBezTo>
                <a:cubicBezTo>
                  <a:pt x="1178311" y="4791960"/>
                  <a:pt x="1170861" y="4780424"/>
                  <a:pt x="1180922" y="4791196"/>
                </a:cubicBezTo>
                <a:cubicBezTo>
                  <a:pt x="1180922" y="4791196"/>
                  <a:pt x="1188372" y="4802733"/>
                  <a:pt x="1188372" y="4802733"/>
                </a:cubicBezTo>
                <a:lnTo>
                  <a:pt x="1193596" y="4801205"/>
                </a:lnTo>
                <a:cubicBezTo>
                  <a:pt x="1193596" y="4801205"/>
                  <a:pt x="1190983" y="4801968"/>
                  <a:pt x="1180922" y="4791196"/>
                </a:cubicBezTo>
                <a:cubicBezTo>
                  <a:pt x="1168637" y="4767359"/>
                  <a:pt x="1168637" y="4767359"/>
                  <a:pt x="1158576" y="4756587"/>
                </a:cubicBezTo>
                <a:cubicBezTo>
                  <a:pt x="1153739" y="4744287"/>
                  <a:pt x="1141453" y="4720451"/>
                  <a:pt x="1131394" y="4709681"/>
                </a:cubicBezTo>
                <a:cubicBezTo>
                  <a:pt x="1133618" y="4722742"/>
                  <a:pt x="1120948" y="4712736"/>
                  <a:pt x="1120948" y="4712736"/>
                </a:cubicBezTo>
                <a:cubicBezTo>
                  <a:pt x="1118336" y="4713500"/>
                  <a:pt x="1116111" y="4700436"/>
                  <a:pt x="1108661" y="4688899"/>
                </a:cubicBezTo>
                <a:cubicBezTo>
                  <a:pt x="1122373" y="4684890"/>
                  <a:pt x="1129173" y="4667472"/>
                  <a:pt x="1146652" y="4672004"/>
                </a:cubicBezTo>
                <a:close/>
                <a:moveTo>
                  <a:pt x="1781377" y="4671260"/>
                </a:moveTo>
                <a:cubicBezTo>
                  <a:pt x="1788826" y="4682797"/>
                  <a:pt x="1788826" y="4682797"/>
                  <a:pt x="1791416" y="4682040"/>
                </a:cubicBezTo>
                <a:cubicBezTo>
                  <a:pt x="1798947" y="4690123"/>
                  <a:pt x="1806293" y="4705975"/>
                  <a:pt x="1804169" y="4709167"/>
                </a:cubicBezTo>
                <a:cubicBezTo>
                  <a:pt x="1803462" y="4710232"/>
                  <a:pt x="1801701" y="4709889"/>
                  <a:pt x="1798542" y="4707384"/>
                </a:cubicBezTo>
                <a:cubicBezTo>
                  <a:pt x="1791095" y="4695848"/>
                  <a:pt x="1796274" y="4694333"/>
                  <a:pt x="1781377" y="4671260"/>
                </a:cubicBezTo>
                <a:close/>
                <a:moveTo>
                  <a:pt x="530140" y="4670924"/>
                </a:moveTo>
                <a:cubicBezTo>
                  <a:pt x="539960" y="4681364"/>
                  <a:pt x="542007" y="4694075"/>
                  <a:pt x="549238" y="4705273"/>
                </a:cubicBezTo>
                <a:cubicBezTo>
                  <a:pt x="546649" y="4706030"/>
                  <a:pt x="546649" y="4706030"/>
                  <a:pt x="544059" y="4706789"/>
                </a:cubicBezTo>
                <a:cubicBezTo>
                  <a:pt x="529599" y="4684394"/>
                  <a:pt x="529599" y="4684394"/>
                  <a:pt x="522369" y="4673197"/>
                </a:cubicBezTo>
                <a:cubicBezTo>
                  <a:pt x="524959" y="4672440"/>
                  <a:pt x="527550" y="4671682"/>
                  <a:pt x="530140" y="4670924"/>
                </a:cubicBezTo>
                <a:close/>
                <a:moveTo>
                  <a:pt x="1519046" y="4667305"/>
                </a:moveTo>
                <a:lnTo>
                  <a:pt x="1541746" y="4694403"/>
                </a:lnTo>
                <a:lnTo>
                  <a:pt x="1541005" y="4694161"/>
                </a:lnTo>
                <a:cubicBezTo>
                  <a:pt x="1540357" y="4694350"/>
                  <a:pt x="1539710" y="4694539"/>
                  <a:pt x="1536094" y="4688940"/>
                </a:cubicBezTo>
                <a:cubicBezTo>
                  <a:pt x="1533505" y="4689699"/>
                  <a:pt x="1538146" y="4701654"/>
                  <a:pt x="1538146" y="4701654"/>
                </a:cubicBezTo>
                <a:cubicBezTo>
                  <a:pt x="1538146" y="4701654"/>
                  <a:pt x="1538146" y="4701654"/>
                  <a:pt x="1530915" y="4690455"/>
                </a:cubicBezTo>
                <a:cubicBezTo>
                  <a:pt x="1523686" y="4679262"/>
                  <a:pt x="1526276" y="4678503"/>
                  <a:pt x="1519046" y="4667305"/>
                </a:cubicBezTo>
                <a:close/>
                <a:moveTo>
                  <a:pt x="2037539" y="4666811"/>
                </a:moveTo>
                <a:cubicBezTo>
                  <a:pt x="2041904" y="4667034"/>
                  <a:pt x="2037470" y="4673484"/>
                  <a:pt x="2039618" y="4676932"/>
                </a:cubicBezTo>
                <a:lnTo>
                  <a:pt x="2039198" y="4677546"/>
                </a:lnTo>
                <a:lnTo>
                  <a:pt x="2040568" y="4680259"/>
                </a:lnTo>
                <a:cubicBezTo>
                  <a:pt x="2040516" y="4682659"/>
                  <a:pt x="2039314" y="4684944"/>
                  <a:pt x="2037409" y="4686981"/>
                </a:cubicBezTo>
                <a:cubicBezTo>
                  <a:pt x="2035504" y="4689018"/>
                  <a:pt x="2032896" y="4690804"/>
                  <a:pt x="2030033" y="4692202"/>
                </a:cubicBezTo>
                <a:lnTo>
                  <a:pt x="2028865" y="4692582"/>
                </a:lnTo>
                <a:lnTo>
                  <a:pt x="2027430" y="4694672"/>
                </a:lnTo>
                <a:cubicBezTo>
                  <a:pt x="2024104" y="4699510"/>
                  <a:pt x="2032901" y="4693282"/>
                  <a:pt x="2030096" y="4700652"/>
                </a:cubicBezTo>
                <a:cubicBezTo>
                  <a:pt x="2025077" y="4711244"/>
                  <a:pt x="2020711" y="4711022"/>
                  <a:pt x="2015758" y="4714942"/>
                </a:cubicBezTo>
                <a:lnTo>
                  <a:pt x="2015660" y="4705751"/>
                </a:lnTo>
                <a:lnTo>
                  <a:pt x="2010183" y="4705220"/>
                </a:lnTo>
                <a:cubicBezTo>
                  <a:pt x="2011943" y="4702346"/>
                  <a:pt x="2013545" y="4700631"/>
                  <a:pt x="2015570" y="4700035"/>
                </a:cubicBezTo>
                <a:lnTo>
                  <a:pt x="2017519" y="4700411"/>
                </a:lnTo>
                <a:lnTo>
                  <a:pt x="2020907" y="4691836"/>
                </a:lnTo>
                <a:lnTo>
                  <a:pt x="2022945" y="4688768"/>
                </a:lnTo>
                <a:lnTo>
                  <a:pt x="2025112" y="4681259"/>
                </a:lnTo>
                <a:lnTo>
                  <a:pt x="2030502" y="4677400"/>
                </a:lnTo>
                <a:close/>
                <a:moveTo>
                  <a:pt x="759698" y="4665430"/>
                </a:moveTo>
                <a:cubicBezTo>
                  <a:pt x="759362" y="4663486"/>
                  <a:pt x="765565" y="4669841"/>
                  <a:pt x="767330" y="4669325"/>
                </a:cubicBezTo>
                <a:cubicBezTo>
                  <a:pt x="767330" y="4669325"/>
                  <a:pt x="764976" y="4670013"/>
                  <a:pt x="764976" y="4670013"/>
                </a:cubicBezTo>
                <a:cubicBezTo>
                  <a:pt x="762620" y="4670703"/>
                  <a:pt x="762620" y="4670703"/>
                  <a:pt x="762620" y="4670703"/>
                </a:cubicBezTo>
                <a:cubicBezTo>
                  <a:pt x="760649" y="4667649"/>
                  <a:pt x="759810" y="4666078"/>
                  <a:pt x="759698" y="4665430"/>
                </a:cubicBezTo>
                <a:close/>
                <a:moveTo>
                  <a:pt x="1012525" y="4665382"/>
                </a:moveTo>
                <a:cubicBezTo>
                  <a:pt x="1019974" y="4676918"/>
                  <a:pt x="1019974" y="4676918"/>
                  <a:pt x="1019974" y="4676918"/>
                </a:cubicBezTo>
                <a:cubicBezTo>
                  <a:pt x="1019974" y="4676918"/>
                  <a:pt x="1019974" y="4676918"/>
                  <a:pt x="1017383" y="4677675"/>
                </a:cubicBezTo>
                <a:cubicBezTo>
                  <a:pt x="1017383" y="4677675"/>
                  <a:pt x="1009935" y="4666139"/>
                  <a:pt x="1009935" y="4666139"/>
                </a:cubicBezTo>
                <a:cubicBezTo>
                  <a:pt x="1012525" y="4665382"/>
                  <a:pt x="1012525" y="4665382"/>
                  <a:pt x="1012525" y="4665382"/>
                </a:cubicBezTo>
                <a:close/>
                <a:moveTo>
                  <a:pt x="1477095" y="4665054"/>
                </a:moveTo>
                <a:cubicBezTo>
                  <a:pt x="1486968" y="4675720"/>
                  <a:pt x="1491818" y="4687855"/>
                  <a:pt x="1506541" y="4710656"/>
                </a:cubicBezTo>
                <a:cubicBezTo>
                  <a:pt x="1506541" y="4710656"/>
                  <a:pt x="1506541" y="4710656"/>
                  <a:pt x="1504028" y="4711390"/>
                </a:cubicBezTo>
                <a:cubicBezTo>
                  <a:pt x="1494156" y="4700724"/>
                  <a:pt x="1494156" y="4700724"/>
                  <a:pt x="1479433" y="4677923"/>
                </a:cubicBezTo>
                <a:cubicBezTo>
                  <a:pt x="1481944" y="4677189"/>
                  <a:pt x="1474584" y="4665788"/>
                  <a:pt x="1477095" y="4665054"/>
                </a:cubicBezTo>
                <a:close/>
                <a:moveTo>
                  <a:pt x="1330676" y="4664309"/>
                </a:moveTo>
                <a:cubicBezTo>
                  <a:pt x="1330676" y="4664309"/>
                  <a:pt x="1338563" y="4676524"/>
                  <a:pt x="1338563" y="4676524"/>
                </a:cubicBezTo>
                <a:cubicBezTo>
                  <a:pt x="1335737" y="4677352"/>
                  <a:pt x="1327849" y="4665136"/>
                  <a:pt x="1327849" y="4665136"/>
                </a:cubicBezTo>
                <a:cubicBezTo>
                  <a:pt x="1330676" y="4664309"/>
                  <a:pt x="1330676" y="4664309"/>
                  <a:pt x="1330676" y="4664309"/>
                </a:cubicBezTo>
                <a:close/>
                <a:moveTo>
                  <a:pt x="1761248" y="4664240"/>
                </a:moveTo>
                <a:cubicBezTo>
                  <a:pt x="1781083" y="4685545"/>
                  <a:pt x="1798054" y="4721241"/>
                  <a:pt x="1783023" y="4712085"/>
                </a:cubicBezTo>
                <a:cubicBezTo>
                  <a:pt x="1775663" y="4700684"/>
                  <a:pt x="1763188" y="4690779"/>
                  <a:pt x="1768302" y="4689284"/>
                </a:cubicBezTo>
                <a:cubicBezTo>
                  <a:pt x="1760940" y="4677883"/>
                  <a:pt x="1758383" y="4678631"/>
                  <a:pt x="1755826" y="4679380"/>
                </a:cubicBezTo>
                <a:cubicBezTo>
                  <a:pt x="1751022" y="4667231"/>
                  <a:pt x="1760940" y="4677883"/>
                  <a:pt x="1753578" y="4666483"/>
                </a:cubicBezTo>
                <a:cubicBezTo>
                  <a:pt x="1753578" y="4666483"/>
                  <a:pt x="1758693" y="4664988"/>
                  <a:pt x="1761248" y="4664240"/>
                </a:cubicBezTo>
                <a:close/>
                <a:moveTo>
                  <a:pt x="1565277" y="4663467"/>
                </a:moveTo>
                <a:cubicBezTo>
                  <a:pt x="1575989" y="4674854"/>
                  <a:pt x="1586702" y="4686243"/>
                  <a:pt x="1581638" y="4673201"/>
                </a:cubicBezTo>
                <a:cubicBezTo>
                  <a:pt x="1597412" y="4697631"/>
                  <a:pt x="1600238" y="4696804"/>
                  <a:pt x="1608126" y="4709020"/>
                </a:cubicBezTo>
                <a:cubicBezTo>
                  <a:pt x="1605301" y="4709847"/>
                  <a:pt x="1588935" y="4700110"/>
                  <a:pt x="1565277" y="4663467"/>
                </a:cubicBezTo>
                <a:close/>
                <a:moveTo>
                  <a:pt x="2009224" y="4662062"/>
                </a:moveTo>
                <a:cubicBezTo>
                  <a:pt x="2009224" y="4662062"/>
                  <a:pt x="2009224" y="4662062"/>
                  <a:pt x="2029447" y="4663223"/>
                </a:cubicBezTo>
                <a:cubicBezTo>
                  <a:pt x="2029447" y="4663223"/>
                  <a:pt x="2030174" y="4669561"/>
                  <a:pt x="2030174" y="4669561"/>
                </a:cubicBezTo>
                <a:cubicBezTo>
                  <a:pt x="2009224" y="4662062"/>
                  <a:pt x="2009224" y="4662062"/>
                  <a:pt x="2009224" y="4662062"/>
                </a:cubicBezTo>
                <a:close/>
                <a:moveTo>
                  <a:pt x="796528" y="4660786"/>
                </a:moveTo>
                <a:cubicBezTo>
                  <a:pt x="796528" y="4660786"/>
                  <a:pt x="796528" y="4660786"/>
                  <a:pt x="803538" y="4671642"/>
                </a:cubicBezTo>
                <a:cubicBezTo>
                  <a:pt x="803538" y="4671642"/>
                  <a:pt x="803538" y="4671642"/>
                  <a:pt x="800712" y="4672469"/>
                </a:cubicBezTo>
                <a:cubicBezTo>
                  <a:pt x="800712" y="4672469"/>
                  <a:pt x="800712" y="4672469"/>
                  <a:pt x="793702" y="4661613"/>
                </a:cubicBezTo>
                <a:cubicBezTo>
                  <a:pt x="793702" y="4661613"/>
                  <a:pt x="793702" y="4661613"/>
                  <a:pt x="796528" y="4660786"/>
                </a:cubicBezTo>
                <a:close/>
                <a:moveTo>
                  <a:pt x="1085637" y="4658523"/>
                </a:moveTo>
                <a:cubicBezTo>
                  <a:pt x="1085637" y="4658523"/>
                  <a:pt x="1092211" y="4668702"/>
                  <a:pt x="1094564" y="4668014"/>
                </a:cubicBezTo>
                <a:cubicBezTo>
                  <a:pt x="1097851" y="4673104"/>
                  <a:pt x="1098317" y="4675992"/>
                  <a:pt x="1097139" y="4676337"/>
                </a:cubicBezTo>
                <a:cubicBezTo>
                  <a:pt x="1095963" y="4676682"/>
                  <a:pt x="1093142" y="4674481"/>
                  <a:pt x="1089856" y="4669391"/>
                </a:cubicBezTo>
                <a:cubicBezTo>
                  <a:pt x="1083282" y="4659212"/>
                  <a:pt x="1092211" y="4668702"/>
                  <a:pt x="1085637" y="4658523"/>
                </a:cubicBezTo>
                <a:close/>
                <a:moveTo>
                  <a:pt x="804299" y="4658514"/>
                </a:moveTo>
                <a:cubicBezTo>
                  <a:pt x="814251" y="4669157"/>
                  <a:pt x="819431" y="4667642"/>
                  <a:pt x="826792" y="4679042"/>
                </a:cubicBezTo>
                <a:cubicBezTo>
                  <a:pt x="826792" y="4679042"/>
                  <a:pt x="829381" y="4678284"/>
                  <a:pt x="829381" y="4678284"/>
                </a:cubicBezTo>
                <a:cubicBezTo>
                  <a:pt x="836743" y="4689685"/>
                  <a:pt x="836743" y="4689685"/>
                  <a:pt x="839333" y="4688928"/>
                </a:cubicBezTo>
                <a:cubicBezTo>
                  <a:pt x="846695" y="4700327"/>
                  <a:pt x="846695" y="4700327"/>
                  <a:pt x="846695" y="4700327"/>
                </a:cubicBezTo>
                <a:cubicBezTo>
                  <a:pt x="844103" y="4701085"/>
                  <a:pt x="836743" y="4689685"/>
                  <a:pt x="834154" y="4690443"/>
                </a:cubicBezTo>
                <a:cubicBezTo>
                  <a:pt x="838924" y="4702600"/>
                  <a:pt x="835685" y="4703547"/>
                  <a:pt x="830932" y="4701550"/>
                </a:cubicBezTo>
                <a:cubicBezTo>
                  <a:pt x="826177" y="4699551"/>
                  <a:pt x="819908" y="4694609"/>
                  <a:pt x="818613" y="4694988"/>
                </a:cubicBezTo>
                <a:cubicBezTo>
                  <a:pt x="803890" y="4672187"/>
                  <a:pt x="809070" y="4670672"/>
                  <a:pt x="804299" y="4658514"/>
                </a:cubicBezTo>
                <a:close/>
                <a:moveTo>
                  <a:pt x="1782372" y="4658063"/>
                </a:moveTo>
                <a:cubicBezTo>
                  <a:pt x="1792114" y="4668525"/>
                  <a:pt x="1797443" y="4653655"/>
                  <a:pt x="1816622" y="4687980"/>
                </a:cubicBezTo>
                <a:cubicBezTo>
                  <a:pt x="1821339" y="4699912"/>
                  <a:pt x="1809086" y="4690184"/>
                  <a:pt x="1813804" y="4702116"/>
                </a:cubicBezTo>
                <a:cubicBezTo>
                  <a:pt x="1811292" y="4702851"/>
                  <a:pt x="1796833" y="4680458"/>
                  <a:pt x="1782372" y="4658063"/>
                </a:cubicBezTo>
                <a:close/>
                <a:moveTo>
                  <a:pt x="657958" y="4657745"/>
                </a:moveTo>
                <a:cubicBezTo>
                  <a:pt x="657958" y="4657745"/>
                  <a:pt x="657958" y="4657745"/>
                  <a:pt x="665845" y="4669962"/>
                </a:cubicBezTo>
                <a:cubicBezTo>
                  <a:pt x="664431" y="4670375"/>
                  <a:pt x="663725" y="4670581"/>
                  <a:pt x="662386" y="4669158"/>
                </a:cubicBezTo>
                <a:cubicBezTo>
                  <a:pt x="661047" y="4667734"/>
                  <a:pt x="659076" y="4664679"/>
                  <a:pt x="655131" y="4658572"/>
                </a:cubicBezTo>
                <a:cubicBezTo>
                  <a:pt x="655131" y="4658572"/>
                  <a:pt x="657958" y="4657745"/>
                  <a:pt x="657958" y="4657745"/>
                </a:cubicBezTo>
                <a:close/>
                <a:moveTo>
                  <a:pt x="1508426" y="4655888"/>
                </a:moveTo>
                <a:cubicBezTo>
                  <a:pt x="1516314" y="4668104"/>
                  <a:pt x="1516314" y="4668104"/>
                  <a:pt x="1516314" y="4668104"/>
                </a:cubicBezTo>
                <a:cubicBezTo>
                  <a:pt x="1513677" y="4668875"/>
                  <a:pt x="1505790" y="4656659"/>
                  <a:pt x="1503152" y="4657431"/>
                </a:cubicBezTo>
                <a:cubicBezTo>
                  <a:pt x="1503152" y="4657431"/>
                  <a:pt x="1505790" y="4656659"/>
                  <a:pt x="1508426" y="4655888"/>
                </a:cubicBezTo>
                <a:close/>
                <a:moveTo>
                  <a:pt x="2038103" y="4655602"/>
                </a:moveTo>
                <a:cubicBezTo>
                  <a:pt x="2040009" y="4654296"/>
                  <a:pt x="2042758" y="4654322"/>
                  <a:pt x="2043550" y="4658449"/>
                </a:cubicBezTo>
                <a:cubicBezTo>
                  <a:pt x="2042355" y="4660401"/>
                  <a:pt x="2038912" y="4658799"/>
                  <a:pt x="2037718" y="4660749"/>
                </a:cubicBezTo>
                <a:cubicBezTo>
                  <a:pt x="2035136" y="4659547"/>
                  <a:pt x="2036198" y="4656909"/>
                  <a:pt x="2038103" y="4655602"/>
                </a:cubicBezTo>
                <a:close/>
                <a:moveTo>
                  <a:pt x="1768885" y="4654949"/>
                </a:moveTo>
                <a:cubicBezTo>
                  <a:pt x="1769920" y="4655252"/>
                  <a:pt x="1771503" y="4656402"/>
                  <a:pt x="1773962" y="4658910"/>
                </a:cubicBezTo>
                <a:cubicBezTo>
                  <a:pt x="1771136" y="4659736"/>
                  <a:pt x="1780972" y="4669766"/>
                  <a:pt x="1785158" y="4681451"/>
                </a:cubicBezTo>
                <a:cubicBezTo>
                  <a:pt x="1782332" y="4682277"/>
                  <a:pt x="1772494" y="4672244"/>
                  <a:pt x="1765484" y="4661388"/>
                </a:cubicBezTo>
                <a:cubicBezTo>
                  <a:pt x="1767604" y="4660769"/>
                  <a:pt x="1765780" y="4654042"/>
                  <a:pt x="1768885" y="4654949"/>
                </a:cubicBezTo>
                <a:close/>
                <a:moveTo>
                  <a:pt x="670517" y="4654073"/>
                </a:moveTo>
                <a:cubicBezTo>
                  <a:pt x="670517" y="4654073"/>
                  <a:pt x="680914" y="4665552"/>
                  <a:pt x="688802" y="4677768"/>
                </a:cubicBezTo>
                <a:cubicBezTo>
                  <a:pt x="678403" y="4666286"/>
                  <a:pt x="681267" y="4679971"/>
                  <a:pt x="673379" y="4667755"/>
                </a:cubicBezTo>
                <a:cubicBezTo>
                  <a:pt x="665493" y="4655543"/>
                  <a:pt x="668004" y="4654807"/>
                  <a:pt x="670517" y="4654073"/>
                </a:cubicBezTo>
                <a:close/>
                <a:moveTo>
                  <a:pt x="1419565" y="4652836"/>
                </a:moveTo>
                <a:cubicBezTo>
                  <a:pt x="1422390" y="4652010"/>
                  <a:pt x="1430276" y="4664223"/>
                  <a:pt x="1435337" y="4677266"/>
                </a:cubicBezTo>
                <a:cubicBezTo>
                  <a:pt x="1432513" y="4678092"/>
                  <a:pt x="1419565" y="4652836"/>
                  <a:pt x="1419565" y="4652836"/>
                </a:cubicBezTo>
                <a:close/>
                <a:moveTo>
                  <a:pt x="1508850" y="4649639"/>
                </a:moveTo>
                <a:cubicBezTo>
                  <a:pt x="1509590" y="4650103"/>
                  <a:pt x="1511071" y="4651485"/>
                  <a:pt x="1513702" y="4654346"/>
                </a:cubicBezTo>
                <a:cubicBezTo>
                  <a:pt x="1513702" y="4654346"/>
                  <a:pt x="1516339" y="4653575"/>
                  <a:pt x="1521589" y="4666561"/>
                </a:cubicBezTo>
                <a:cubicBezTo>
                  <a:pt x="1520271" y="4666948"/>
                  <a:pt x="1519612" y="4667140"/>
                  <a:pt x="1518295" y="4665709"/>
                </a:cubicBezTo>
                <a:cubicBezTo>
                  <a:pt x="1516980" y="4664280"/>
                  <a:pt x="1515007" y="4661225"/>
                  <a:pt x="1511065" y="4655117"/>
                </a:cubicBezTo>
                <a:cubicBezTo>
                  <a:pt x="1511065" y="4655117"/>
                  <a:pt x="1506628" y="4648247"/>
                  <a:pt x="1508850" y="4649639"/>
                </a:cubicBezTo>
                <a:close/>
                <a:moveTo>
                  <a:pt x="1990728" y="4648730"/>
                </a:moveTo>
                <a:cubicBezTo>
                  <a:pt x="1992448" y="4649531"/>
                  <a:pt x="1993033" y="4652189"/>
                  <a:pt x="1994754" y="4652990"/>
                </a:cubicBezTo>
                <a:cubicBezTo>
                  <a:pt x="1991896" y="4654047"/>
                  <a:pt x="1989037" y="4655103"/>
                  <a:pt x="1985594" y="4653501"/>
                </a:cubicBezTo>
                <a:cubicBezTo>
                  <a:pt x="1986146" y="4648984"/>
                  <a:pt x="1989589" y="4650586"/>
                  <a:pt x="1990728" y="4648730"/>
                </a:cubicBezTo>
                <a:close/>
                <a:moveTo>
                  <a:pt x="1618020" y="4648041"/>
                </a:moveTo>
                <a:cubicBezTo>
                  <a:pt x="1628262" y="4659567"/>
                  <a:pt x="1630616" y="4658877"/>
                  <a:pt x="1646392" y="4683309"/>
                </a:cubicBezTo>
                <a:cubicBezTo>
                  <a:pt x="1638504" y="4671094"/>
                  <a:pt x="1633795" y="4672472"/>
                  <a:pt x="1633795" y="4672472"/>
                </a:cubicBezTo>
                <a:cubicBezTo>
                  <a:pt x="1625907" y="4660255"/>
                  <a:pt x="1625907" y="4660255"/>
                  <a:pt x="1618020" y="4648041"/>
                </a:cubicBezTo>
                <a:close/>
                <a:moveTo>
                  <a:pt x="1205498" y="4647674"/>
                </a:moveTo>
                <a:cubicBezTo>
                  <a:pt x="1205498" y="4647674"/>
                  <a:pt x="1215396" y="4658494"/>
                  <a:pt x="1215396" y="4658494"/>
                </a:cubicBezTo>
                <a:cubicBezTo>
                  <a:pt x="1215396" y="4658494"/>
                  <a:pt x="1225294" y="4669315"/>
                  <a:pt x="1240191" y="4692387"/>
                </a:cubicBezTo>
                <a:cubicBezTo>
                  <a:pt x="1240191" y="4692387"/>
                  <a:pt x="1237742" y="4693102"/>
                  <a:pt x="1235294" y="4693819"/>
                </a:cubicBezTo>
                <a:cubicBezTo>
                  <a:pt x="1245191" y="4704639"/>
                  <a:pt x="1242743" y="4705355"/>
                  <a:pt x="1247743" y="4717608"/>
                </a:cubicBezTo>
                <a:cubicBezTo>
                  <a:pt x="1245294" y="4718324"/>
                  <a:pt x="1225396" y="4682998"/>
                  <a:pt x="1220498" y="4684430"/>
                </a:cubicBezTo>
                <a:cubicBezTo>
                  <a:pt x="1222947" y="4683715"/>
                  <a:pt x="1217947" y="4671463"/>
                  <a:pt x="1212947" y="4659210"/>
                </a:cubicBezTo>
                <a:cubicBezTo>
                  <a:pt x="1205498" y="4647674"/>
                  <a:pt x="1205498" y="4647674"/>
                  <a:pt x="1205498" y="4647674"/>
                </a:cubicBezTo>
                <a:close/>
                <a:moveTo>
                  <a:pt x="1771660" y="4646673"/>
                </a:moveTo>
                <a:cubicBezTo>
                  <a:pt x="1771660" y="4646673"/>
                  <a:pt x="1779109" y="4658209"/>
                  <a:pt x="1779109" y="4658209"/>
                </a:cubicBezTo>
                <a:cubicBezTo>
                  <a:pt x="1782834" y="4663977"/>
                  <a:pt x="1782834" y="4663977"/>
                  <a:pt x="1781578" y="4662629"/>
                </a:cubicBezTo>
                <a:cubicBezTo>
                  <a:pt x="1780322" y="4661282"/>
                  <a:pt x="1777814" y="4658589"/>
                  <a:pt x="1776519" y="4658967"/>
                </a:cubicBezTo>
                <a:cubicBezTo>
                  <a:pt x="1769070" y="4647431"/>
                  <a:pt x="1766480" y="4648188"/>
                  <a:pt x="1766480" y="4648188"/>
                </a:cubicBezTo>
                <a:cubicBezTo>
                  <a:pt x="1769070" y="4647431"/>
                  <a:pt x="1769070" y="4647431"/>
                  <a:pt x="1771660" y="4646673"/>
                </a:cubicBezTo>
                <a:close/>
                <a:moveTo>
                  <a:pt x="1866896" y="4646252"/>
                </a:moveTo>
                <a:cubicBezTo>
                  <a:pt x="1872256" y="4647911"/>
                  <a:pt x="1880794" y="4655095"/>
                  <a:pt x="1889117" y="4665569"/>
                </a:cubicBezTo>
                <a:cubicBezTo>
                  <a:pt x="1902276" y="4700444"/>
                  <a:pt x="1863740" y="4660084"/>
                  <a:pt x="1872513" y="4683335"/>
                </a:cubicBezTo>
                <a:cubicBezTo>
                  <a:pt x="1869889" y="4684102"/>
                  <a:pt x="1862877" y="4673243"/>
                  <a:pt x="1874275" y="4695725"/>
                </a:cubicBezTo>
                <a:cubicBezTo>
                  <a:pt x="1867267" y="4684870"/>
                  <a:pt x="1857630" y="4674777"/>
                  <a:pt x="1855006" y="4675544"/>
                </a:cubicBezTo>
                <a:cubicBezTo>
                  <a:pt x="1845373" y="4665455"/>
                  <a:pt x="1847996" y="4664688"/>
                  <a:pt x="1840985" y="4653828"/>
                </a:cubicBezTo>
                <a:cubicBezTo>
                  <a:pt x="1848857" y="4651526"/>
                  <a:pt x="1858492" y="4661619"/>
                  <a:pt x="1863740" y="4660084"/>
                </a:cubicBezTo>
                <a:cubicBezTo>
                  <a:pt x="1859353" y="4648459"/>
                  <a:pt x="1861535" y="4644593"/>
                  <a:pt x="1866896" y="4646252"/>
                </a:cubicBezTo>
                <a:close/>
                <a:moveTo>
                  <a:pt x="342046" y="4643644"/>
                </a:moveTo>
                <a:cubicBezTo>
                  <a:pt x="344872" y="4642818"/>
                  <a:pt x="360645" y="4667247"/>
                  <a:pt x="357820" y="4668073"/>
                </a:cubicBezTo>
                <a:cubicBezTo>
                  <a:pt x="354993" y="4668900"/>
                  <a:pt x="347107" y="4656683"/>
                  <a:pt x="342046" y="4643644"/>
                </a:cubicBezTo>
                <a:close/>
                <a:moveTo>
                  <a:pt x="347383" y="4642082"/>
                </a:moveTo>
                <a:cubicBezTo>
                  <a:pt x="347383" y="4642082"/>
                  <a:pt x="349895" y="4641349"/>
                  <a:pt x="360292" y="4652827"/>
                </a:cubicBezTo>
                <a:cubicBezTo>
                  <a:pt x="368180" y="4665043"/>
                  <a:pt x="365669" y="4665777"/>
                  <a:pt x="360645" y="4667247"/>
                </a:cubicBezTo>
                <a:cubicBezTo>
                  <a:pt x="352757" y="4655031"/>
                  <a:pt x="355268" y="4654297"/>
                  <a:pt x="347383" y="4642082"/>
                </a:cubicBezTo>
                <a:close/>
                <a:moveTo>
                  <a:pt x="484004" y="4640547"/>
                </a:moveTo>
                <a:lnTo>
                  <a:pt x="484216" y="4640826"/>
                </a:lnTo>
                <a:cubicBezTo>
                  <a:pt x="484813" y="4642347"/>
                  <a:pt x="484162" y="4642538"/>
                  <a:pt x="484162" y="4642538"/>
                </a:cubicBezTo>
                <a:close/>
                <a:moveTo>
                  <a:pt x="2045344" y="4637447"/>
                </a:moveTo>
                <a:cubicBezTo>
                  <a:pt x="2046983" y="4638209"/>
                  <a:pt x="2048624" y="4638972"/>
                  <a:pt x="2050263" y="4639735"/>
                </a:cubicBezTo>
                <a:cubicBezTo>
                  <a:pt x="2049198" y="4641477"/>
                  <a:pt x="2048131" y="4643218"/>
                  <a:pt x="2048131" y="4643218"/>
                </a:cubicBezTo>
                <a:cubicBezTo>
                  <a:pt x="2046491" y="4642456"/>
                  <a:pt x="2044853" y="4641693"/>
                  <a:pt x="2043213" y="4640929"/>
                </a:cubicBezTo>
                <a:cubicBezTo>
                  <a:pt x="2043213" y="4640929"/>
                  <a:pt x="2044279" y="4639187"/>
                  <a:pt x="2045344" y="4637447"/>
                </a:cubicBezTo>
                <a:close/>
                <a:moveTo>
                  <a:pt x="576273" y="4637013"/>
                </a:moveTo>
                <a:cubicBezTo>
                  <a:pt x="577883" y="4635181"/>
                  <a:pt x="585776" y="4643762"/>
                  <a:pt x="587735" y="4654081"/>
                </a:cubicBezTo>
                <a:cubicBezTo>
                  <a:pt x="585099" y="4654852"/>
                  <a:pt x="582462" y="4655624"/>
                  <a:pt x="582462" y="4655624"/>
                </a:cubicBezTo>
                <a:cubicBezTo>
                  <a:pt x="582462" y="4655624"/>
                  <a:pt x="574573" y="4643408"/>
                  <a:pt x="574573" y="4643408"/>
                </a:cubicBezTo>
                <a:cubicBezTo>
                  <a:pt x="574573" y="4643408"/>
                  <a:pt x="574573" y="4643408"/>
                  <a:pt x="577210" y="4642637"/>
                </a:cubicBezTo>
                <a:cubicBezTo>
                  <a:pt x="575898" y="4639391"/>
                  <a:pt x="575737" y="4637623"/>
                  <a:pt x="576273" y="4637013"/>
                </a:cubicBezTo>
                <a:close/>
                <a:moveTo>
                  <a:pt x="1888950" y="4636575"/>
                </a:moveTo>
                <a:cubicBezTo>
                  <a:pt x="1891506" y="4635828"/>
                  <a:pt x="1901950" y="4647293"/>
                  <a:pt x="1909837" y="4659508"/>
                </a:cubicBezTo>
                <a:cubicBezTo>
                  <a:pt x="1916447" y="4672099"/>
                  <a:pt x="1913889" y="4672846"/>
                  <a:pt x="1908721" y="4670726"/>
                </a:cubicBezTo>
                <a:cubicBezTo>
                  <a:pt x="1903555" y="4668608"/>
                  <a:pt x="1895776" y="4663622"/>
                  <a:pt x="1891942" y="4664743"/>
                </a:cubicBezTo>
                <a:cubicBezTo>
                  <a:pt x="1891942" y="4664743"/>
                  <a:pt x="1886611" y="4651779"/>
                  <a:pt x="1884054" y="4652528"/>
                </a:cubicBezTo>
                <a:cubicBezTo>
                  <a:pt x="1878724" y="4639566"/>
                  <a:pt x="1891723" y="4650283"/>
                  <a:pt x="1894280" y="4649536"/>
                </a:cubicBezTo>
                <a:cubicBezTo>
                  <a:pt x="1894280" y="4649536"/>
                  <a:pt x="1886394" y="4637323"/>
                  <a:pt x="1888950" y="4636575"/>
                </a:cubicBezTo>
                <a:close/>
                <a:moveTo>
                  <a:pt x="1285370" y="4634813"/>
                </a:moveTo>
                <a:cubicBezTo>
                  <a:pt x="1290195" y="4636617"/>
                  <a:pt x="1303338" y="4653345"/>
                  <a:pt x="1316482" y="4670073"/>
                </a:cubicBezTo>
                <a:cubicBezTo>
                  <a:pt x="1326124" y="4694683"/>
                  <a:pt x="1288447" y="4650842"/>
                  <a:pt x="1315616" y="4697756"/>
                </a:cubicBezTo>
                <a:cubicBezTo>
                  <a:pt x="1312989" y="4698524"/>
                  <a:pt x="1305538" y="4686987"/>
                  <a:pt x="1302911" y="4687756"/>
                </a:cubicBezTo>
                <a:cubicBezTo>
                  <a:pt x="1300284" y="4688524"/>
                  <a:pt x="1290207" y="4677756"/>
                  <a:pt x="1284954" y="4679293"/>
                </a:cubicBezTo>
                <a:cubicBezTo>
                  <a:pt x="1282326" y="4680061"/>
                  <a:pt x="1289775" y="4691598"/>
                  <a:pt x="1297223" y="4703135"/>
                </a:cubicBezTo>
                <a:cubicBezTo>
                  <a:pt x="1284519" y="4693134"/>
                  <a:pt x="1271816" y="4683135"/>
                  <a:pt x="1286714" y="4706206"/>
                </a:cubicBezTo>
                <a:cubicBezTo>
                  <a:pt x="1266561" y="4684672"/>
                  <a:pt x="1261740" y="4672367"/>
                  <a:pt x="1254291" y="4660830"/>
                </a:cubicBezTo>
                <a:cubicBezTo>
                  <a:pt x="1264367" y="4671599"/>
                  <a:pt x="1244648" y="4636221"/>
                  <a:pt x="1254725" y="4646990"/>
                </a:cubicBezTo>
                <a:cubicBezTo>
                  <a:pt x="1262173" y="4658526"/>
                  <a:pt x="1269622" y="4670062"/>
                  <a:pt x="1272251" y="4669293"/>
                </a:cubicBezTo>
                <a:cubicBezTo>
                  <a:pt x="1274877" y="4668525"/>
                  <a:pt x="1277504" y="4667757"/>
                  <a:pt x="1280132" y="4666988"/>
                </a:cubicBezTo>
                <a:cubicBezTo>
                  <a:pt x="1285386" y="4665451"/>
                  <a:pt x="1280565" y="4653148"/>
                  <a:pt x="1285820" y="4651611"/>
                </a:cubicBezTo>
                <a:cubicBezTo>
                  <a:pt x="1288447" y="4650842"/>
                  <a:pt x="1288447" y="4650842"/>
                  <a:pt x="1291075" y="4650074"/>
                </a:cubicBezTo>
                <a:cubicBezTo>
                  <a:pt x="1286254" y="4637769"/>
                  <a:pt x="1283626" y="4638537"/>
                  <a:pt x="1283626" y="4638537"/>
                </a:cubicBezTo>
                <a:cubicBezTo>
                  <a:pt x="1283078" y="4635269"/>
                  <a:pt x="1283762" y="4634212"/>
                  <a:pt x="1285370" y="4634813"/>
                </a:cubicBezTo>
                <a:close/>
                <a:moveTo>
                  <a:pt x="1542360" y="4631446"/>
                </a:moveTo>
                <a:cubicBezTo>
                  <a:pt x="1546303" y="4637552"/>
                  <a:pt x="1545596" y="4637758"/>
                  <a:pt x="1543905" y="4636439"/>
                </a:cubicBezTo>
                <a:cubicBezTo>
                  <a:pt x="1542213" y="4635120"/>
                  <a:pt x="1539534" y="4632271"/>
                  <a:pt x="1539534" y="4632271"/>
                </a:cubicBezTo>
                <a:cubicBezTo>
                  <a:pt x="1539534" y="4632271"/>
                  <a:pt x="1539534" y="4632271"/>
                  <a:pt x="1542360" y="4631446"/>
                </a:cubicBezTo>
                <a:close/>
                <a:moveTo>
                  <a:pt x="671718" y="4630920"/>
                </a:moveTo>
                <a:cubicBezTo>
                  <a:pt x="679652" y="4633819"/>
                  <a:pt x="708116" y="4669853"/>
                  <a:pt x="708274" y="4659368"/>
                </a:cubicBezTo>
                <a:cubicBezTo>
                  <a:pt x="708274" y="4659368"/>
                  <a:pt x="698125" y="4648420"/>
                  <a:pt x="700716" y="4647663"/>
                </a:cubicBezTo>
                <a:cubicBezTo>
                  <a:pt x="700716" y="4647663"/>
                  <a:pt x="700716" y="4647663"/>
                  <a:pt x="693157" y="4635957"/>
                </a:cubicBezTo>
                <a:cubicBezTo>
                  <a:pt x="693157" y="4635957"/>
                  <a:pt x="695748" y="4635198"/>
                  <a:pt x="695748" y="4635198"/>
                </a:cubicBezTo>
                <a:cubicBezTo>
                  <a:pt x="703306" y="4646905"/>
                  <a:pt x="703306" y="4646905"/>
                  <a:pt x="703306" y="4646905"/>
                </a:cubicBezTo>
                <a:cubicBezTo>
                  <a:pt x="710864" y="4658611"/>
                  <a:pt x="713454" y="4657853"/>
                  <a:pt x="716045" y="4657095"/>
                </a:cubicBezTo>
                <a:cubicBezTo>
                  <a:pt x="718633" y="4656338"/>
                  <a:pt x="708486" y="4645389"/>
                  <a:pt x="713666" y="4643875"/>
                </a:cubicBezTo>
                <a:cubicBezTo>
                  <a:pt x="721225" y="4655580"/>
                  <a:pt x="728997" y="4653308"/>
                  <a:pt x="741523" y="4677478"/>
                </a:cubicBezTo>
                <a:cubicBezTo>
                  <a:pt x="741417" y="4684468"/>
                  <a:pt x="738127" y="4688910"/>
                  <a:pt x="731676" y="4689054"/>
                </a:cubicBezTo>
                <a:cubicBezTo>
                  <a:pt x="725228" y="4689202"/>
                  <a:pt x="715621" y="4685054"/>
                  <a:pt x="702883" y="4674863"/>
                </a:cubicBezTo>
                <a:cubicBezTo>
                  <a:pt x="695323" y="4663156"/>
                  <a:pt x="697913" y="4662398"/>
                  <a:pt x="697913" y="4662398"/>
                </a:cubicBezTo>
                <a:cubicBezTo>
                  <a:pt x="687764" y="4651449"/>
                  <a:pt x="682585" y="4652965"/>
                  <a:pt x="690143" y="4664670"/>
                </a:cubicBezTo>
                <a:cubicBezTo>
                  <a:pt x="679994" y="4653722"/>
                  <a:pt x="679994" y="4653722"/>
                  <a:pt x="672436" y="4642016"/>
                </a:cubicBezTo>
                <a:cubicBezTo>
                  <a:pt x="668710" y="4632669"/>
                  <a:pt x="669073" y="4629953"/>
                  <a:pt x="671718" y="4630920"/>
                </a:cubicBezTo>
                <a:close/>
                <a:moveTo>
                  <a:pt x="1562860" y="4630896"/>
                </a:moveTo>
                <a:cubicBezTo>
                  <a:pt x="1564905" y="4632113"/>
                  <a:pt x="1569555" y="4638014"/>
                  <a:pt x="1576029" y="4650641"/>
                </a:cubicBezTo>
                <a:cubicBezTo>
                  <a:pt x="1576029" y="4650641"/>
                  <a:pt x="1568142" y="4638425"/>
                  <a:pt x="1565317" y="4639251"/>
                </a:cubicBezTo>
                <a:cubicBezTo>
                  <a:pt x="1561374" y="4633145"/>
                  <a:pt x="1560815" y="4629679"/>
                  <a:pt x="1562860" y="4630896"/>
                </a:cubicBezTo>
                <a:close/>
                <a:moveTo>
                  <a:pt x="1544243" y="4630894"/>
                </a:moveTo>
                <a:cubicBezTo>
                  <a:pt x="1547069" y="4630068"/>
                  <a:pt x="1554955" y="4642282"/>
                  <a:pt x="1554955" y="4642282"/>
                </a:cubicBezTo>
                <a:cubicBezTo>
                  <a:pt x="1562843" y="4654498"/>
                  <a:pt x="1552130" y="4643108"/>
                  <a:pt x="1560017" y="4655324"/>
                </a:cubicBezTo>
                <a:cubicBezTo>
                  <a:pt x="1560017" y="4655324"/>
                  <a:pt x="1552130" y="4643108"/>
                  <a:pt x="1544243" y="4630894"/>
                </a:cubicBezTo>
                <a:close/>
                <a:moveTo>
                  <a:pt x="549231" y="4623508"/>
                </a:moveTo>
                <a:lnTo>
                  <a:pt x="553062" y="4624650"/>
                </a:lnTo>
                <a:lnTo>
                  <a:pt x="559203" y="4634161"/>
                </a:lnTo>
                <a:cubicBezTo>
                  <a:pt x="559203" y="4634161"/>
                  <a:pt x="556599" y="4634921"/>
                  <a:pt x="556599" y="4634921"/>
                </a:cubicBezTo>
                <a:cubicBezTo>
                  <a:pt x="556599" y="4634921"/>
                  <a:pt x="549231" y="4623508"/>
                  <a:pt x="549231" y="4623508"/>
                </a:cubicBezTo>
                <a:close/>
                <a:moveTo>
                  <a:pt x="367878" y="4621027"/>
                </a:moveTo>
                <a:cubicBezTo>
                  <a:pt x="370100" y="4622495"/>
                  <a:pt x="373389" y="4625768"/>
                  <a:pt x="377729" y="4631276"/>
                </a:cubicBezTo>
                <a:cubicBezTo>
                  <a:pt x="377729" y="4631276"/>
                  <a:pt x="385090" y="4642676"/>
                  <a:pt x="385090" y="4642676"/>
                </a:cubicBezTo>
                <a:cubicBezTo>
                  <a:pt x="385090" y="4642676"/>
                  <a:pt x="382453" y="4643447"/>
                  <a:pt x="382453" y="4643447"/>
                </a:cubicBezTo>
                <a:cubicBezTo>
                  <a:pt x="382453" y="4643447"/>
                  <a:pt x="379816" y="4644219"/>
                  <a:pt x="387176" y="4655618"/>
                </a:cubicBezTo>
                <a:cubicBezTo>
                  <a:pt x="387176" y="4655618"/>
                  <a:pt x="387176" y="4655618"/>
                  <a:pt x="397174" y="4666248"/>
                </a:cubicBezTo>
                <a:cubicBezTo>
                  <a:pt x="397174" y="4666248"/>
                  <a:pt x="394538" y="4667019"/>
                  <a:pt x="394538" y="4667019"/>
                </a:cubicBezTo>
                <a:cubicBezTo>
                  <a:pt x="391901" y="4667791"/>
                  <a:pt x="379265" y="4657932"/>
                  <a:pt x="371904" y="4646532"/>
                </a:cubicBezTo>
                <a:cubicBezTo>
                  <a:pt x="374540" y="4645760"/>
                  <a:pt x="374540" y="4645760"/>
                  <a:pt x="377178" y="4644990"/>
                </a:cubicBezTo>
                <a:cubicBezTo>
                  <a:pt x="364159" y="4628468"/>
                  <a:pt x="361213" y="4616623"/>
                  <a:pt x="367878" y="4621027"/>
                </a:cubicBezTo>
                <a:close/>
                <a:moveTo>
                  <a:pt x="1654342" y="4620213"/>
                </a:moveTo>
                <a:cubicBezTo>
                  <a:pt x="1654521" y="4618459"/>
                  <a:pt x="1658661" y="4624055"/>
                  <a:pt x="1660426" y="4623539"/>
                </a:cubicBezTo>
                <a:cubicBezTo>
                  <a:pt x="1663712" y="4628627"/>
                  <a:pt x="1663712" y="4628627"/>
                  <a:pt x="1662301" y="4627528"/>
                </a:cubicBezTo>
                <a:cubicBezTo>
                  <a:pt x="1660891" y="4626427"/>
                  <a:pt x="1658072" y="4624227"/>
                  <a:pt x="1655717" y="4624916"/>
                </a:cubicBezTo>
                <a:cubicBezTo>
                  <a:pt x="1654662" y="4622199"/>
                  <a:pt x="1654282" y="4620798"/>
                  <a:pt x="1654342" y="4620213"/>
                </a:cubicBezTo>
                <a:close/>
                <a:moveTo>
                  <a:pt x="1370103" y="4614059"/>
                </a:moveTo>
                <a:cubicBezTo>
                  <a:pt x="1379980" y="4624479"/>
                  <a:pt x="1387210" y="4635677"/>
                  <a:pt x="1401669" y="4658070"/>
                </a:cubicBezTo>
                <a:cubicBezTo>
                  <a:pt x="1399020" y="4658845"/>
                  <a:pt x="1399020" y="4658845"/>
                  <a:pt x="1396372" y="4659619"/>
                </a:cubicBezTo>
                <a:cubicBezTo>
                  <a:pt x="1396372" y="4659619"/>
                  <a:pt x="1396372" y="4659619"/>
                  <a:pt x="1403602" y="4670816"/>
                </a:cubicBezTo>
                <a:cubicBezTo>
                  <a:pt x="1400952" y="4671591"/>
                  <a:pt x="1400952" y="4671591"/>
                  <a:pt x="1400952" y="4671591"/>
                </a:cubicBezTo>
                <a:cubicBezTo>
                  <a:pt x="1400952" y="4671591"/>
                  <a:pt x="1400952" y="4671591"/>
                  <a:pt x="1393721" y="4660394"/>
                </a:cubicBezTo>
                <a:cubicBezTo>
                  <a:pt x="1391073" y="4661168"/>
                  <a:pt x="1375897" y="4652298"/>
                  <a:pt x="1383125" y="4663493"/>
                </a:cubicBezTo>
                <a:cubicBezTo>
                  <a:pt x="1383125" y="4663493"/>
                  <a:pt x="1383125" y="4663493"/>
                  <a:pt x="1380477" y="4664267"/>
                </a:cubicBezTo>
                <a:cubicBezTo>
                  <a:pt x="1383125" y="4663493"/>
                  <a:pt x="1383125" y="4663493"/>
                  <a:pt x="1390356" y="4674691"/>
                </a:cubicBezTo>
                <a:cubicBezTo>
                  <a:pt x="1390356" y="4674691"/>
                  <a:pt x="1390356" y="4674691"/>
                  <a:pt x="1393005" y="4673916"/>
                </a:cubicBezTo>
                <a:cubicBezTo>
                  <a:pt x="1400237" y="4685113"/>
                  <a:pt x="1397586" y="4685887"/>
                  <a:pt x="1397586" y="4685887"/>
                </a:cubicBezTo>
                <a:cubicBezTo>
                  <a:pt x="1404815" y="4697083"/>
                  <a:pt x="1404815" y="4697083"/>
                  <a:pt x="1404815" y="4697083"/>
                </a:cubicBezTo>
                <a:cubicBezTo>
                  <a:pt x="1409397" y="4709057"/>
                  <a:pt x="1392289" y="4687438"/>
                  <a:pt x="1389640" y="4688212"/>
                </a:cubicBezTo>
                <a:cubicBezTo>
                  <a:pt x="1389640" y="4688212"/>
                  <a:pt x="1386991" y="4688987"/>
                  <a:pt x="1386991" y="4688987"/>
                </a:cubicBezTo>
                <a:cubicBezTo>
                  <a:pt x="1384341" y="4689761"/>
                  <a:pt x="1384341" y="4689761"/>
                  <a:pt x="1391571" y="4700956"/>
                </a:cubicBezTo>
                <a:cubicBezTo>
                  <a:pt x="1391571" y="4700956"/>
                  <a:pt x="1388922" y="4701732"/>
                  <a:pt x="1388922" y="4701732"/>
                </a:cubicBezTo>
                <a:cubicBezTo>
                  <a:pt x="1386272" y="4702505"/>
                  <a:pt x="1386272" y="4702505"/>
                  <a:pt x="1386272" y="4702505"/>
                </a:cubicBezTo>
                <a:cubicBezTo>
                  <a:pt x="1386272" y="4702505"/>
                  <a:pt x="1383623" y="4703281"/>
                  <a:pt x="1390854" y="4714478"/>
                </a:cubicBezTo>
                <a:cubicBezTo>
                  <a:pt x="1390854" y="4714478"/>
                  <a:pt x="1390854" y="4714478"/>
                  <a:pt x="1388203" y="4715253"/>
                </a:cubicBezTo>
                <a:cubicBezTo>
                  <a:pt x="1388203" y="4715253"/>
                  <a:pt x="1380975" y="4704055"/>
                  <a:pt x="1380975" y="4704055"/>
                </a:cubicBezTo>
                <a:cubicBezTo>
                  <a:pt x="1380975" y="4704055"/>
                  <a:pt x="1380975" y="4704055"/>
                  <a:pt x="1373745" y="4692861"/>
                </a:cubicBezTo>
                <a:cubicBezTo>
                  <a:pt x="1373745" y="4692861"/>
                  <a:pt x="1376393" y="4692086"/>
                  <a:pt x="1379044" y="4691310"/>
                </a:cubicBezTo>
                <a:cubicBezTo>
                  <a:pt x="1371813" y="4680113"/>
                  <a:pt x="1369163" y="4680888"/>
                  <a:pt x="1354706" y="4658495"/>
                </a:cubicBezTo>
                <a:cubicBezTo>
                  <a:pt x="1354706" y="4658495"/>
                  <a:pt x="1354706" y="4658495"/>
                  <a:pt x="1347475" y="4647298"/>
                </a:cubicBezTo>
                <a:cubicBezTo>
                  <a:pt x="1340245" y="4636099"/>
                  <a:pt x="1337596" y="4636874"/>
                  <a:pt x="1340245" y="4636099"/>
                </a:cubicBezTo>
                <a:cubicBezTo>
                  <a:pt x="1335665" y="4624130"/>
                  <a:pt x="1350124" y="4646523"/>
                  <a:pt x="1352773" y="4645748"/>
                </a:cubicBezTo>
                <a:cubicBezTo>
                  <a:pt x="1358070" y="4644199"/>
                  <a:pt x="1366018" y="4641874"/>
                  <a:pt x="1366735" y="4628352"/>
                </a:cubicBezTo>
                <a:cubicBezTo>
                  <a:pt x="1369384" y="4627578"/>
                  <a:pt x="1372034" y="4626803"/>
                  <a:pt x="1364804" y="4615608"/>
                </a:cubicBezTo>
                <a:cubicBezTo>
                  <a:pt x="1367452" y="4614834"/>
                  <a:pt x="1374683" y="4626029"/>
                  <a:pt x="1374683" y="4626029"/>
                </a:cubicBezTo>
                <a:cubicBezTo>
                  <a:pt x="1377331" y="4625254"/>
                  <a:pt x="1377331" y="4625254"/>
                  <a:pt x="1370103" y="4614059"/>
                </a:cubicBezTo>
                <a:close/>
                <a:moveTo>
                  <a:pt x="1863534" y="4613906"/>
                </a:moveTo>
                <a:cubicBezTo>
                  <a:pt x="1863789" y="4612471"/>
                  <a:pt x="1869704" y="4621632"/>
                  <a:pt x="1875619" y="4630794"/>
                </a:cubicBezTo>
                <a:cubicBezTo>
                  <a:pt x="1873265" y="4631482"/>
                  <a:pt x="1873265" y="4631482"/>
                  <a:pt x="1870910" y="4632170"/>
                </a:cubicBezTo>
                <a:cubicBezTo>
                  <a:pt x="1863021" y="4619955"/>
                  <a:pt x="1865376" y="4619265"/>
                  <a:pt x="1865376" y="4619265"/>
                </a:cubicBezTo>
                <a:cubicBezTo>
                  <a:pt x="1863993" y="4616040"/>
                  <a:pt x="1863449" y="4614384"/>
                  <a:pt x="1863534" y="4613906"/>
                </a:cubicBezTo>
                <a:close/>
                <a:moveTo>
                  <a:pt x="1966903" y="4613779"/>
                </a:moveTo>
                <a:cubicBezTo>
                  <a:pt x="1977300" y="4625258"/>
                  <a:pt x="1982677" y="4638208"/>
                  <a:pt x="1982677" y="4638208"/>
                </a:cubicBezTo>
                <a:cubicBezTo>
                  <a:pt x="1977653" y="4639677"/>
                  <a:pt x="1964390" y="4614513"/>
                  <a:pt x="1966903" y="4613779"/>
                </a:cubicBezTo>
                <a:close/>
                <a:moveTo>
                  <a:pt x="965596" y="4611344"/>
                </a:moveTo>
                <a:cubicBezTo>
                  <a:pt x="967950" y="4610655"/>
                  <a:pt x="967950" y="4610655"/>
                  <a:pt x="975838" y="4622870"/>
                </a:cubicBezTo>
                <a:cubicBezTo>
                  <a:pt x="975838" y="4622870"/>
                  <a:pt x="973483" y="4623560"/>
                  <a:pt x="973483" y="4623560"/>
                </a:cubicBezTo>
                <a:cubicBezTo>
                  <a:pt x="973483" y="4623560"/>
                  <a:pt x="973483" y="4623560"/>
                  <a:pt x="971129" y="4624248"/>
                </a:cubicBezTo>
                <a:cubicBezTo>
                  <a:pt x="971129" y="4624248"/>
                  <a:pt x="963241" y="4612032"/>
                  <a:pt x="963241" y="4612032"/>
                </a:cubicBezTo>
                <a:cubicBezTo>
                  <a:pt x="963241" y="4612032"/>
                  <a:pt x="963241" y="4612032"/>
                  <a:pt x="965596" y="4611344"/>
                </a:cubicBezTo>
                <a:close/>
                <a:moveTo>
                  <a:pt x="1429406" y="4611235"/>
                </a:moveTo>
                <a:cubicBezTo>
                  <a:pt x="1444615" y="4620341"/>
                  <a:pt x="1445103" y="4606646"/>
                  <a:pt x="1457697" y="4616514"/>
                </a:cubicBezTo>
                <a:cubicBezTo>
                  <a:pt x="1457697" y="4616514"/>
                  <a:pt x="1469804" y="4640081"/>
                  <a:pt x="1459825" y="4629445"/>
                </a:cubicBezTo>
                <a:cubicBezTo>
                  <a:pt x="1457210" y="4630210"/>
                  <a:pt x="1464571" y="4641611"/>
                  <a:pt x="1481910" y="4663646"/>
                </a:cubicBezTo>
                <a:lnTo>
                  <a:pt x="1477095" y="4665054"/>
                </a:lnTo>
                <a:lnTo>
                  <a:pt x="1476676" y="4665177"/>
                </a:lnTo>
                <a:cubicBezTo>
                  <a:pt x="1461955" y="4642376"/>
                  <a:pt x="1461955" y="4642376"/>
                  <a:pt x="1451977" y="4631741"/>
                </a:cubicBezTo>
                <a:cubicBezTo>
                  <a:pt x="1449360" y="4632505"/>
                  <a:pt x="1444127" y="4634036"/>
                  <a:pt x="1441511" y="4634802"/>
                </a:cubicBezTo>
                <a:cubicBezTo>
                  <a:pt x="1434150" y="4623401"/>
                  <a:pt x="1434150" y="4623401"/>
                  <a:pt x="1429406" y="4611235"/>
                </a:cubicBezTo>
                <a:close/>
                <a:moveTo>
                  <a:pt x="1701889" y="4608199"/>
                </a:moveTo>
                <a:cubicBezTo>
                  <a:pt x="1701816" y="4607653"/>
                  <a:pt x="1702581" y="4608186"/>
                  <a:pt x="1704695" y="4610593"/>
                </a:cubicBezTo>
                <a:cubicBezTo>
                  <a:pt x="1704695" y="4610593"/>
                  <a:pt x="1704695" y="4610593"/>
                  <a:pt x="1711267" y="4620773"/>
                </a:cubicBezTo>
                <a:cubicBezTo>
                  <a:pt x="1709854" y="4621186"/>
                  <a:pt x="1702106" y="4609837"/>
                  <a:pt x="1701889" y="4608199"/>
                </a:cubicBezTo>
                <a:close/>
                <a:moveTo>
                  <a:pt x="1395877" y="4606518"/>
                </a:moveTo>
                <a:cubicBezTo>
                  <a:pt x="1408560" y="4616524"/>
                  <a:pt x="1418625" y="4627296"/>
                  <a:pt x="1428689" y="4638065"/>
                </a:cubicBezTo>
                <a:cubicBezTo>
                  <a:pt x="1436137" y="4649600"/>
                  <a:pt x="1436137" y="4649600"/>
                  <a:pt x="1436137" y="4649600"/>
                </a:cubicBezTo>
                <a:cubicBezTo>
                  <a:pt x="1443585" y="4661136"/>
                  <a:pt x="1446202" y="4660372"/>
                  <a:pt x="1448818" y="4659606"/>
                </a:cubicBezTo>
                <a:cubicBezTo>
                  <a:pt x="1458484" y="4684209"/>
                  <a:pt x="1471166" y="4694214"/>
                  <a:pt x="1481231" y="4704986"/>
                </a:cubicBezTo>
                <a:cubicBezTo>
                  <a:pt x="1487371" y="4716905"/>
                  <a:pt x="1491648" y="4725938"/>
                  <a:pt x="1492807" y="4730743"/>
                </a:cubicBezTo>
                <a:cubicBezTo>
                  <a:pt x="1493967" y="4735548"/>
                  <a:pt x="1492002" y="4736122"/>
                  <a:pt x="1485662" y="4731118"/>
                </a:cubicBezTo>
                <a:cubicBezTo>
                  <a:pt x="1475599" y="4720348"/>
                  <a:pt x="1478215" y="4719583"/>
                  <a:pt x="1475599" y="4720348"/>
                </a:cubicBezTo>
                <a:cubicBezTo>
                  <a:pt x="1475599" y="4720348"/>
                  <a:pt x="1465532" y="4709577"/>
                  <a:pt x="1465532" y="4709577"/>
                </a:cubicBezTo>
                <a:cubicBezTo>
                  <a:pt x="1465532" y="4709577"/>
                  <a:pt x="1468148" y="4708812"/>
                  <a:pt x="1468148" y="4708812"/>
                </a:cubicBezTo>
                <a:cubicBezTo>
                  <a:pt x="1460701" y="4697275"/>
                  <a:pt x="1460701" y="4697275"/>
                  <a:pt x="1460701" y="4697275"/>
                </a:cubicBezTo>
                <a:cubicBezTo>
                  <a:pt x="1453251" y="4685739"/>
                  <a:pt x="1455867" y="4684974"/>
                  <a:pt x="1455867" y="4684974"/>
                </a:cubicBezTo>
                <a:cubicBezTo>
                  <a:pt x="1433520" y="4650365"/>
                  <a:pt x="1425672" y="4652660"/>
                  <a:pt x="1405542" y="4631120"/>
                </a:cubicBezTo>
                <a:cubicBezTo>
                  <a:pt x="1398094" y="4619584"/>
                  <a:pt x="1400711" y="4618819"/>
                  <a:pt x="1410776" y="4629590"/>
                </a:cubicBezTo>
                <a:cubicBezTo>
                  <a:pt x="1405942" y="4617289"/>
                  <a:pt x="1403327" y="4618054"/>
                  <a:pt x="1395877" y="4606518"/>
                </a:cubicBezTo>
                <a:close/>
                <a:moveTo>
                  <a:pt x="1717672" y="4604680"/>
                </a:moveTo>
                <a:cubicBezTo>
                  <a:pt x="1720497" y="4603853"/>
                  <a:pt x="1724817" y="4605917"/>
                  <a:pt x="1733302" y="4616747"/>
                </a:cubicBezTo>
                <a:cubicBezTo>
                  <a:pt x="1738020" y="4628678"/>
                  <a:pt x="1730790" y="4617481"/>
                  <a:pt x="1728278" y="4618216"/>
                </a:cubicBezTo>
                <a:cubicBezTo>
                  <a:pt x="1728278" y="4618216"/>
                  <a:pt x="1735508" y="4629413"/>
                  <a:pt x="1735508" y="4629413"/>
                </a:cubicBezTo>
                <a:cubicBezTo>
                  <a:pt x="1735508" y="4629413"/>
                  <a:pt x="1735508" y="4629413"/>
                  <a:pt x="1732997" y="4630147"/>
                </a:cubicBezTo>
                <a:cubicBezTo>
                  <a:pt x="1740227" y="4641345"/>
                  <a:pt x="1730484" y="4630882"/>
                  <a:pt x="1737715" y="4642080"/>
                </a:cubicBezTo>
                <a:cubicBezTo>
                  <a:pt x="1723255" y="4619685"/>
                  <a:pt x="1720743" y="4620419"/>
                  <a:pt x="1711002" y="4609959"/>
                </a:cubicBezTo>
                <a:cubicBezTo>
                  <a:pt x="1713514" y="4609224"/>
                  <a:pt x="1714846" y="4605506"/>
                  <a:pt x="1717672" y="4604680"/>
                </a:cubicBezTo>
                <a:close/>
                <a:moveTo>
                  <a:pt x="1734736" y="4604228"/>
                </a:moveTo>
                <a:cubicBezTo>
                  <a:pt x="1737327" y="4603471"/>
                  <a:pt x="1746490" y="4612893"/>
                  <a:pt x="1750472" y="4623829"/>
                </a:cubicBezTo>
                <a:cubicBezTo>
                  <a:pt x="1747883" y="4624588"/>
                  <a:pt x="1741309" y="4614408"/>
                  <a:pt x="1738719" y="4615165"/>
                </a:cubicBezTo>
                <a:cubicBezTo>
                  <a:pt x="1738719" y="4615165"/>
                  <a:pt x="1736128" y="4615923"/>
                  <a:pt x="1736128" y="4615923"/>
                </a:cubicBezTo>
                <a:cubicBezTo>
                  <a:pt x="1729556" y="4605742"/>
                  <a:pt x="1729556" y="4605742"/>
                  <a:pt x="1732145" y="4604986"/>
                </a:cubicBezTo>
                <a:cubicBezTo>
                  <a:pt x="1732145" y="4604986"/>
                  <a:pt x="1734736" y="4604228"/>
                  <a:pt x="1734736" y="4604228"/>
                </a:cubicBezTo>
                <a:close/>
                <a:moveTo>
                  <a:pt x="3741770" y="4604057"/>
                </a:moveTo>
                <a:cubicBezTo>
                  <a:pt x="3741770" y="4604057"/>
                  <a:pt x="3743410" y="4604819"/>
                  <a:pt x="3743410" y="4604819"/>
                </a:cubicBezTo>
                <a:cubicBezTo>
                  <a:pt x="3746231" y="4603651"/>
                  <a:pt x="3747870" y="4604413"/>
                  <a:pt x="3748329" y="4607108"/>
                </a:cubicBezTo>
                <a:cubicBezTo>
                  <a:pt x="3749968" y="4607870"/>
                  <a:pt x="3748786" y="4609802"/>
                  <a:pt x="3747147" y="4609040"/>
                </a:cubicBezTo>
                <a:cubicBezTo>
                  <a:pt x="3745964" y="4610971"/>
                  <a:pt x="3744324" y="4610208"/>
                  <a:pt x="3741504" y="4611378"/>
                </a:cubicBezTo>
                <a:cubicBezTo>
                  <a:pt x="3734677" y="4615646"/>
                  <a:pt x="3728766" y="4625304"/>
                  <a:pt x="3725219" y="4631099"/>
                </a:cubicBezTo>
                <a:cubicBezTo>
                  <a:pt x="3722855" y="4634962"/>
                  <a:pt x="3720490" y="4638826"/>
                  <a:pt x="3719307" y="4640758"/>
                </a:cubicBezTo>
                <a:cubicBezTo>
                  <a:pt x="3718125" y="4642688"/>
                  <a:pt x="3715305" y="4643857"/>
                  <a:pt x="3713664" y="4643095"/>
                </a:cubicBezTo>
                <a:cubicBezTo>
                  <a:pt x="3712025" y="4642332"/>
                  <a:pt x="3711568" y="4639637"/>
                  <a:pt x="3712749" y="4637705"/>
                </a:cubicBezTo>
                <a:cubicBezTo>
                  <a:pt x="3713931" y="4635775"/>
                  <a:pt x="3716297" y="4631910"/>
                  <a:pt x="3717479" y="4629979"/>
                </a:cubicBezTo>
                <a:cubicBezTo>
                  <a:pt x="3718660" y="4628048"/>
                  <a:pt x="3719843" y="4626115"/>
                  <a:pt x="3721027" y="4624183"/>
                </a:cubicBezTo>
                <a:cubicBezTo>
                  <a:pt x="3725754" y="4616457"/>
                  <a:pt x="3730940" y="4611426"/>
                  <a:pt x="3737309" y="4604462"/>
                </a:cubicBezTo>
                <a:cubicBezTo>
                  <a:pt x="3737309" y="4604462"/>
                  <a:pt x="3737309" y="4604462"/>
                  <a:pt x="3738949" y="4605225"/>
                </a:cubicBezTo>
                <a:cubicBezTo>
                  <a:pt x="3740131" y="4603294"/>
                  <a:pt x="3740131" y="4603294"/>
                  <a:pt x="3741770" y="4604057"/>
                </a:cubicBezTo>
                <a:close/>
                <a:moveTo>
                  <a:pt x="709450" y="4603964"/>
                </a:moveTo>
                <a:cubicBezTo>
                  <a:pt x="713869" y="4615578"/>
                  <a:pt x="720879" y="4626434"/>
                  <a:pt x="720879" y="4626434"/>
                </a:cubicBezTo>
                <a:cubicBezTo>
                  <a:pt x="721796" y="4632622"/>
                  <a:pt x="720501" y="4633000"/>
                  <a:pt x="717777" y="4630571"/>
                </a:cubicBezTo>
                <a:cubicBezTo>
                  <a:pt x="715053" y="4628139"/>
                  <a:pt x="710902" y="4622902"/>
                  <a:pt x="706100" y="4617850"/>
                </a:cubicBezTo>
                <a:cubicBezTo>
                  <a:pt x="701679" y="4606236"/>
                  <a:pt x="713869" y="4615578"/>
                  <a:pt x="709450" y="4603964"/>
                </a:cubicBezTo>
                <a:close/>
                <a:moveTo>
                  <a:pt x="323801" y="4595733"/>
                </a:moveTo>
                <a:cubicBezTo>
                  <a:pt x="326470" y="4594953"/>
                  <a:pt x="326470" y="4594953"/>
                  <a:pt x="337027" y="4606390"/>
                </a:cubicBezTo>
                <a:cubicBezTo>
                  <a:pt x="337027" y="4606390"/>
                  <a:pt x="334356" y="4607170"/>
                  <a:pt x="334356" y="4607170"/>
                </a:cubicBezTo>
                <a:cubicBezTo>
                  <a:pt x="326470" y="4594953"/>
                  <a:pt x="326470" y="4594953"/>
                  <a:pt x="323801" y="4595733"/>
                </a:cubicBezTo>
                <a:close/>
                <a:moveTo>
                  <a:pt x="1152866" y="4595297"/>
                </a:moveTo>
                <a:cubicBezTo>
                  <a:pt x="1160755" y="4607513"/>
                  <a:pt x="1160755" y="4607513"/>
                  <a:pt x="1160755" y="4607513"/>
                </a:cubicBezTo>
                <a:cubicBezTo>
                  <a:pt x="1159498" y="4607880"/>
                  <a:pt x="1157615" y="4608432"/>
                  <a:pt x="1155060" y="4607364"/>
                </a:cubicBezTo>
                <a:cubicBezTo>
                  <a:pt x="1152503" y="4606296"/>
                  <a:pt x="1149276" y="4603609"/>
                  <a:pt x="1145331" y="4597501"/>
                </a:cubicBezTo>
                <a:cubicBezTo>
                  <a:pt x="1145331" y="4597501"/>
                  <a:pt x="1150355" y="4596032"/>
                  <a:pt x="1152866" y="4595297"/>
                </a:cubicBezTo>
                <a:close/>
                <a:moveTo>
                  <a:pt x="2032519" y="4594589"/>
                </a:moveTo>
                <a:cubicBezTo>
                  <a:pt x="2036462" y="4600696"/>
                  <a:pt x="2038993" y="4607215"/>
                  <a:pt x="2038567" y="4609158"/>
                </a:cubicBezTo>
                <a:cubicBezTo>
                  <a:pt x="2038140" y="4611098"/>
                  <a:pt x="2034754" y="4608456"/>
                  <a:pt x="2026869" y="4596242"/>
                </a:cubicBezTo>
                <a:cubicBezTo>
                  <a:pt x="2029694" y="4595415"/>
                  <a:pt x="2029694" y="4595415"/>
                  <a:pt x="2032519" y="4594589"/>
                </a:cubicBezTo>
                <a:close/>
                <a:moveTo>
                  <a:pt x="1544876" y="4591987"/>
                </a:moveTo>
                <a:cubicBezTo>
                  <a:pt x="1556908" y="4601375"/>
                  <a:pt x="1554921" y="4589048"/>
                  <a:pt x="1566956" y="4598437"/>
                </a:cubicBezTo>
                <a:cubicBezTo>
                  <a:pt x="1578466" y="4620887"/>
                  <a:pt x="1556908" y="4601375"/>
                  <a:pt x="1563919" y="4612231"/>
                </a:cubicBezTo>
                <a:cubicBezTo>
                  <a:pt x="1561407" y="4612966"/>
                  <a:pt x="1544876" y="4591987"/>
                  <a:pt x="1544876" y="4591987"/>
                </a:cubicBezTo>
                <a:close/>
                <a:moveTo>
                  <a:pt x="312868" y="4589857"/>
                </a:moveTo>
                <a:cubicBezTo>
                  <a:pt x="313884" y="4587744"/>
                  <a:pt x="318524" y="4590017"/>
                  <a:pt x="323801" y="4595733"/>
                </a:cubicBezTo>
                <a:cubicBezTo>
                  <a:pt x="331689" y="4607950"/>
                  <a:pt x="323684" y="4610291"/>
                  <a:pt x="323684" y="4610291"/>
                </a:cubicBezTo>
                <a:cubicBezTo>
                  <a:pt x="314463" y="4598467"/>
                  <a:pt x="311853" y="4591969"/>
                  <a:pt x="312868" y="4589857"/>
                </a:cubicBezTo>
                <a:close/>
                <a:moveTo>
                  <a:pt x="300531" y="4588020"/>
                </a:moveTo>
                <a:cubicBezTo>
                  <a:pt x="308418" y="4600234"/>
                  <a:pt x="310240" y="4606959"/>
                  <a:pt x="308755" y="4609211"/>
                </a:cubicBezTo>
                <a:cubicBezTo>
                  <a:pt x="307268" y="4611460"/>
                  <a:pt x="302471" y="4609234"/>
                  <a:pt x="297114" y="4603538"/>
                </a:cubicBezTo>
                <a:cubicBezTo>
                  <a:pt x="289228" y="4591325"/>
                  <a:pt x="302765" y="4601885"/>
                  <a:pt x="300531" y="4588020"/>
                </a:cubicBezTo>
                <a:close/>
                <a:moveTo>
                  <a:pt x="1335706" y="4585392"/>
                </a:moveTo>
                <a:cubicBezTo>
                  <a:pt x="1335706" y="4585392"/>
                  <a:pt x="1335706" y="4585392"/>
                  <a:pt x="1340964" y="4593536"/>
                </a:cubicBezTo>
                <a:cubicBezTo>
                  <a:pt x="1340964" y="4593536"/>
                  <a:pt x="1340964" y="4593536"/>
                  <a:pt x="1338138" y="4594361"/>
                </a:cubicBezTo>
                <a:cubicBezTo>
                  <a:pt x="1332880" y="4586218"/>
                  <a:pt x="1332880" y="4586218"/>
                  <a:pt x="1332880" y="4586218"/>
                </a:cubicBezTo>
                <a:cubicBezTo>
                  <a:pt x="1335706" y="4585392"/>
                  <a:pt x="1335706" y="4585392"/>
                  <a:pt x="1335706" y="4585392"/>
                </a:cubicBezTo>
                <a:close/>
                <a:moveTo>
                  <a:pt x="1195253" y="4582904"/>
                </a:moveTo>
                <a:cubicBezTo>
                  <a:pt x="1203140" y="4595117"/>
                  <a:pt x="1203140" y="4595117"/>
                  <a:pt x="1211028" y="4607334"/>
                </a:cubicBezTo>
                <a:cubicBezTo>
                  <a:pt x="1208201" y="4608160"/>
                  <a:pt x="1205376" y="4608987"/>
                  <a:pt x="1205376" y="4608987"/>
                </a:cubicBezTo>
                <a:cubicBezTo>
                  <a:pt x="1189602" y="4584557"/>
                  <a:pt x="1192427" y="4583731"/>
                  <a:pt x="1195253" y="4582904"/>
                </a:cubicBezTo>
                <a:close/>
                <a:moveTo>
                  <a:pt x="1941190" y="4582792"/>
                </a:moveTo>
                <a:lnTo>
                  <a:pt x="1941858" y="4588630"/>
                </a:lnTo>
                <a:lnTo>
                  <a:pt x="1941034" y="4592215"/>
                </a:lnTo>
                <a:close/>
                <a:moveTo>
                  <a:pt x="1395593" y="4577559"/>
                </a:moveTo>
                <a:cubicBezTo>
                  <a:pt x="1395593" y="4577559"/>
                  <a:pt x="1403480" y="4589775"/>
                  <a:pt x="1403480" y="4589775"/>
                </a:cubicBezTo>
                <a:cubicBezTo>
                  <a:pt x="1401126" y="4590463"/>
                  <a:pt x="1401126" y="4590463"/>
                  <a:pt x="1401126" y="4590463"/>
                </a:cubicBezTo>
                <a:cubicBezTo>
                  <a:pt x="1398772" y="4591153"/>
                  <a:pt x="1398772" y="4591153"/>
                  <a:pt x="1390884" y="4578936"/>
                </a:cubicBezTo>
                <a:cubicBezTo>
                  <a:pt x="1390884" y="4578936"/>
                  <a:pt x="1390884" y="4578936"/>
                  <a:pt x="1393238" y="4578248"/>
                </a:cubicBezTo>
                <a:cubicBezTo>
                  <a:pt x="1395593" y="4577559"/>
                  <a:pt x="1395593" y="4577559"/>
                  <a:pt x="1395593" y="4577559"/>
                </a:cubicBezTo>
                <a:close/>
                <a:moveTo>
                  <a:pt x="759332" y="4574854"/>
                </a:moveTo>
                <a:cubicBezTo>
                  <a:pt x="761843" y="4574120"/>
                  <a:pt x="777618" y="4598548"/>
                  <a:pt x="785505" y="4610764"/>
                </a:cubicBezTo>
                <a:cubicBezTo>
                  <a:pt x="782992" y="4611499"/>
                  <a:pt x="762194" y="4588535"/>
                  <a:pt x="759332" y="4574854"/>
                </a:cubicBezTo>
                <a:close/>
                <a:moveTo>
                  <a:pt x="6100908" y="4574589"/>
                </a:moveTo>
                <a:cubicBezTo>
                  <a:pt x="6103695" y="4575098"/>
                  <a:pt x="6108298" y="4577467"/>
                  <a:pt x="6108298" y="4577467"/>
                </a:cubicBezTo>
                <a:cubicBezTo>
                  <a:pt x="6108298" y="4577467"/>
                  <a:pt x="6108298" y="4577467"/>
                  <a:pt x="6104450" y="4582892"/>
                </a:cubicBezTo>
                <a:cubicBezTo>
                  <a:pt x="6097163" y="4575439"/>
                  <a:pt x="6098125" y="4574084"/>
                  <a:pt x="6100908" y="4574589"/>
                </a:cubicBezTo>
                <a:close/>
                <a:moveTo>
                  <a:pt x="972115" y="4574493"/>
                </a:moveTo>
                <a:cubicBezTo>
                  <a:pt x="973394" y="4572758"/>
                  <a:pt x="981327" y="4581328"/>
                  <a:pt x="989261" y="4589900"/>
                </a:cubicBezTo>
                <a:cubicBezTo>
                  <a:pt x="987916" y="4590293"/>
                  <a:pt x="987869" y="4593938"/>
                  <a:pt x="986835" y="4596055"/>
                </a:cubicBezTo>
                <a:cubicBezTo>
                  <a:pt x="985803" y="4598170"/>
                  <a:pt x="983785" y="4598761"/>
                  <a:pt x="978497" y="4593048"/>
                </a:cubicBezTo>
                <a:cubicBezTo>
                  <a:pt x="978497" y="4593048"/>
                  <a:pt x="978497" y="4593048"/>
                  <a:pt x="975805" y="4593836"/>
                </a:cubicBezTo>
                <a:cubicBezTo>
                  <a:pt x="975805" y="4593836"/>
                  <a:pt x="973115" y="4594622"/>
                  <a:pt x="970424" y="4595410"/>
                </a:cubicBezTo>
                <a:cubicBezTo>
                  <a:pt x="970424" y="4595410"/>
                  <a:pt x="962536" y="4583193"/>
                  <a:pt x="962536" y="4583193"/>
                </a:cubicBezTo>
                <a:cubicBezTo>
                  <a:pt x="965227" y="4582405"/>
                  <a:pt x="965227" y="4582405"/>
                  <a:pt x="967918" y="4581620"/>
                </a:cubicBezTo>
                <a:cubicBezTo>
                  <a:pt x="967918" y="4581620"/>
                  <a:pt x="970609" y="4580831"/>
                  <a:pt x="973300" y="4580044"/>
                </a:cubicBezTo>
                <a:cubicBezTo>
                  <a:pt x="972001" y="4576794"/>
                  <a:pt x="971688" y="4575071"/>
                  <a:pt x="972115" y="4574493"/>
                </a:cubicBezTo>
                <a:close/>
                <a:moveTo>
                  <a:pt x="717223" y="4572648"/>
                </a:moveTo>
                <a:cubicBezTo>
                  <a:pt x="729356" y="4596207"/>
                  <a:pt x="739306" y="4606849"/>
                  <a:pt x="754029" y="4629649"/>
                </a:cubicBezTo>
                <a:cubicBezTo>
                  <a:pt x="751438" y="4630407"/>
                  <a:pt x="748849" y="4631165"/>
                  <a:pt x="751438" y="4630407"/>
                </a:cubicBezTo>
                <a:cubicBezTo>
                  <a:pt x="736307" y="4621280"/>
                  <a:pt x="721585" y="4598480"/>
                  <a:pt x="712044" y="4574163"/>
                </a:cubicBezTo>
                <a:cubicBezTo>
                  <a:pt x="714633" y="4573407"/>
                  <a:pt x="714633" y="4573407"/>
                  <a:pt x="717223" y="4572648"/>
                </a:cubicBezTo>
                <a:close/>
                <a:moveTo>
                  <a:pt x="982172" y="4571552"/>
                </a:moveTo>
                <a:cubicBezTo>
                  <a:pt x="983552" y="4569788"/>
                  <a:pt x="991586" y="4578329"/>
                  <a:pt x="999621" y="4586871"/>
                </a:cubicBezTo>
                <a:cubicBezTo>
                  <a:pt x="996795" y="4587697"/>
                  <a:pt x="994676" y="4588316"/>
                  <a:pt x="992277" y="4587202"/>
                </a:cubicBezTo>
                <a:cubicBezTo>
                  <a:pt x="989879" y="4586089"/>
                  <a:pt x="987200" y="4583242"/>
                  <a:pt x="983257" y="4577134"/>
                </a:cubicBezTo>
                <a:cubicBezTo>
                  <a:pt x="981992" y="4573874"/>
                  <a:pt x="981712" y="4572140"/>
                  <a:pt x="982172" y="4571552"/>
                </a:cubicBezTo>
                <a:close/>
                <a:moveTo>
                  <a:pt x="1248606" y="4569720"/>
                </a:moveTo>
                <a:cubicBezTo>
                  <a:pt x="1251195" y="4568962"/>
                  <a:pt x="1261233" y="4579741"/>
                  <a:pt x="1263825" y="4578984"/>
                </a:cubicBezTo>
                <a:cubicBezTo>
                  <a:pt x="1261233" y="4579741"/>
                  <a:pt x="1258644" y="4580498"/>
                  <a:pt x="1256054" y="4581256"/>
                </a:cubicBezTo>
                <a:cubicBezTo>
                  <a:pt x="1256054" y="4581256"/>
                  <a:pt x="1253464" y="4582014"/>
                  <a:pt x="1253464" y="4582014"/>
                </a:cubicBezTo>
                <a:cubicBezTo>
                  <a:pt x="1253464" y="4582014"/>
                  <a:pt x="1260913" y="4593550"/>
                  <a:pt x="1260913" y="4593550"/>
                </a:cubicBezTo>
                <a:cubicBezTo>
                  <a:pt x="1258323" y="4594307"/>
                  <a:pt x="1250874" y="4582771"/>
                  <a:pt x="1258323" y="4594307"/>
                </a:cubicBezTo>
                <a:cubicBezTo>
                  <a:pt x="1258323" y="4594307"/>
                  <a:pt x="1268361" y="4605086"/>
                  <a:pt x="1265772" y="4605844"/>
                </a:cubicBezTo>
                <a:cubicBezTo>
                  <a:pt x="1263181" y="4606602"/>
                  <a:pt x="1255732" y="4595065"/>
                  <a:pt x="1240835" y="4571993"/>
                </a:cubicBezTo>
                <a:cubicBezTo>
                  <a:pt x="1240835" y="4571993"/>
                  <a:pt x="1243425" y="4571235"/>
                  <a:pt x="1246015" y="4570477"/>
                </a:cubicBezTo>
                <a:cubicBezTo>
                  <a:pt x="1246015" y="4570477"/>
                  <a:pt x="1248606" y="4569720"/>
                  <a:pt x="1248606" y="4569720"/>
                </a:cubicBezTo>
                <a:close/>
                <a:moveTo>
                  <a:pt x="1987941" y="4568903"/>
                </a:moveTo>
                <a:cubicBezTo>
                  <a:pt x="2007651" y="4604282"/>
                  <a:pt x="1987478" y="4582753"/>
                  <a:pt x="1989652" y="4595833"/>
                </a:cubicBezTo>
                <a:cubicBezTo>
                  <a:pt x="1997101" y="4607369"/>
                  <a:pt x="2004550" y="4618904"/>
                  <a:pt x="1999738" y="4606597"/>
                </a:cubicBezTo>
                <a:cubicBezTo>
                  <a:pt x="2009362" y="4631212"/>
                  <a:pt x="2006724" y="4631983"/>
                  <a:pt x="2008898" y="4645062"/>
                </a:cubicBezTo>
                <a:cubicBezTo>
                  <a:pt x="2008898" y="4645062"/>
                  <a:pt x="2001451" y="4633525"/>
                  <a:pt x="1998814" y="4634297"/>
                </a:cubicBezTo>
                <a:cubicBezTo>
                  <a:pt x="1991364" y="4622760"/>
                  <a:pt x="1994001" y="4621990"/>
                  <a:pt x="1996638" y="4621219"/>
                </a:cubicBezTo>
                <a:cubicBezTo>
                  <a:pt x="1989189" y="4609682"/>
                  <a:pt x="1979103" y="4598917"/>
                  <a:pt x="1966843" y="4575073"/>
                </a:cubicBezTo>
                <a:cubicBezTo>
                  <a:pt x="1972117" y="4573531"/>
                  <a:pt x="1980029" y="4571217"/>
                  <a:pt x="1987941" y="4568903"/>
                </a:cubicBezTo>
                <a:close/>
                <a:moveTo>
                  <a:pt x="1296385" y="4567848"/>
                </a:moveTo>
                <a:cubicBezTo>
                  <a:pt x="1304272" y="4580065"/>
                  <a:pt x="1307099" y="4579238"/>
                  <a:pt x="1304272" y="4580065"/>
                </a:cubicBezTo>
                <a:cubicBezTo>
                  <a:pt x="1301447" y="4580892"/>
                  <a:pt x="1301447" y="4580892"/>
                  <a:pt x="1301447" y="4580892"/>
                </a:cubicBezTo>
                <a:cubicBezTo>
                  <a:pt x="1301447" y="4580892"/>
                  <a:pt x="1301447" y="4580892"/>
                  <a:pt x="1293559" y="4568675"/>
                </a:cubicBezTo>
                <a:cubicBezTo>
                  <a:pt x="1293559" y="4568675"/>
                  <a:pt x="1296385" y="4567848"/>
                  <a:pt x="1296385" y="4567848"/>
                </a:cubicBezTo>
                <a:close/>
                <a:moveTo>
                  <a:pt x="1166331" y="4567159"/>
                </a:moveTo>
                <a:cubicBezTo>
                  <a:pt x="1168921" y="4566402"/>
                  <a:pt x="1190611" y="4599993"/>
                  <a:pt x="1195251" y="4611948"/>
                </a:cubicBezTo>
                <a:cubicBezTo>
                  <a:pt x="1193955" y="4612326"/>
                  <a:pt x="1192012" y="4612894"/>
                  <a:pt x="1189490" y="4611968"/>
                </a:cubicBezTo>
                <a:cubicBezTo>
                  <a:pt x="1186967" y="4611042"/>
                  <a:pt x="1183864" y="4608621"/>
                  <a:pt x="1180249" y="4603022"/>
                </a:cubicBezTo>
                <a:cubicBezTo>
                  <a:pt x="1175610" y="4591067"/>
                  <a:pt x="1170971" y="4579115"/>
                  <a:pt x="1166331" y="4567159"/>
                </a:cubicBezTo>
                <a:close/>
                <a:moveTo>
                  <a:pt x="1207380" y="4567010"/>
                </a:moveTo>
                <a:cubicBezTo>
                  <a:pt x="1212494" y="4571130"/>
                  <a:pt x="1222752" y="4590593"/>
                  <a:pt x="1226637" y="4589457"/>
                </a:cubicBezTo>
                <a:cubicBezTo>
                  <a:pt x="1236458" y="4599897"/>
                  <a:pt x="1233867" y="4600655"/>
                  <a:pt x="1233867" y="4600655"/>
                </a:cubicBezTo>
                <a:cubicBezTo>
                  <a:pt x="1228686" y="4602169"/>
                  <a:pt x="1224047" y="4590215"/>
                  <a:pt x="1226097" y="4602926"/>
                </a:cubicBezTo>
                <a:cubicBezTo>
                  <a:pt x="1218868" y="4591730"/>
                  <a:pt x="1211635" y="4580531"/>
                  <a:pt x="1204408" y="4569337"/>
                </a:cubicBezTo>
                <a:cubicBezTo>
                  <a:pt x="1204543" y="4565969"/>
                  <a:pt x="1205676" y="4565637"/>
                  <a:pt x="1207380" y="4567010"/>
                </a:cubicBezTo>
                <a:close/>
                <a:moveTo>
                  <a:pt x="2003010" y="4564495"/>
                </a:moveTo>
                <a:cubicBezTo>
                  <a:pt x="2005659" y="4570981"/>
                  <a:pt x="2007660" y="4577657"/>
                  <a:pt x="2007688" y="4581278"/>
                </a:cubicBezTo>
                <a:cubicBezTo>
                  <a:pt x="2007702" y="4583089"/>
                  <a:pt x="2007224" y="4584136"/>
                  <a:pt x="2006088" y="4584015"/>
                </a:cubicBezTo>
                <a:cubicBezTo>
                  <a:pt x="2004951" y="4583893"/>
                  <a:pt x="2003156" y="4582604"/>
                  <a:pt x="2000536" y="4579740"/>
                </a:cubicBezTo>
                <a:cubicBezTo>
                  <a:pt x="1992649" y="4567525"/>
                  <a:pt x="1992649" y="4567525"/>
                  <a:pt x="1992649" y="4567525"/>
                </a:cubicBezTo>
                <a:cubicBezTo>
                  <a:pt x="1995240" y="4566768"/>
                  <a:pt x="1997831" y="4566010"/>
                  <a:pt x="2003010" y="4564495"/>
                </a:cubicBezTo>
                <a:close/>
                <a:moveTo>
                  <a:pt x="678177" y="4559864"/>
                </a:moveTo>
                <a:cubicBezTo>
                  <a:pt x="678177" y="4559864"/>
                  <a:pt x="687103" y="4569355"/>
                  <a:pt x="687103" y="4569355"/>
                </a:cubicBezTo>
                <a:cubicBezTo>
                  <a:pt x="685926" y="4569699"/>
                  <a:pt x="686981" y="4572416"/>
                  <a:pt x="687213" y="4573860"/>
                </a:cubicBezTo>
                <a:cubicBezTo>
                  <a:pt x="687445" y="4575304"/>
                  <a:pt x="686857" y="4575477"/>
                  <a:pt x="682396" y="4570732"/>
                </a:cubicBezTo>
                <a:cubicBezTo>
                  <a:pt x="682396" y="4570732"/>
                  <a:pt x="682396" y="4570732"/>
                  <a:pt x="678177" y="4559864"/>
                </a:cubicBezTo>
                <a:close/>
                <a:moveTo>
                  <a:pt x="6029521" y="4558517"/>
                </a:moveTo>
                <a:cubicBezTo>
                  <a:pt x="6033046" y="4553545"/>
                  <a:pt x="6051473" y="4563028"/>
                  <a:pt x="6051473" y="4563028"/>
                </a:cubicBezTo>
                <a:cubicBezTo>
                  <a:pt x="6051473" y="4563028"/>
                  <a:pt x="6051473" y="4563028"/>
                  <a:pt x="6047947" y="4568000"/>
                </a:cubicBezTo>
                <a:cubicBezTo>
                  <a:pt x="6047947" y="4568000"/>
                  <a:pt x="6044420" y="4572971"/>
                  <a:pt x="6044420" y="4572971"/>
                </a:cubicBezTo>
                <a:cubicBezTo>
                  <a:pt x="6044420" y="4572971"/>
                  <a:pt x="6040894" y="4577943"/>
                  <a:pt x="6040894" y="4577943"/>
                </a:cubicBezTo>
                <a:cubicBezTo>
                  <a:pt x="6040894" y="4577943"/>
                  <a:pt x="6037367" y="4582915"/>
                  <a:pt x="6037367" y="4582915"/>
                </a:cubicBezTo>
                <a:cubicBezTo>
                  <a:pt x="6037367" y="4582915"/>
                  <a:pt x="6018941" y="4573432"/>
                  <a:pt x="6018941" y="4573432"/>
                </a:cubicBezTo>
                <a:cubicBezTo>
                  <a:pt x="6022469" y="4568460"/>
                  <a:pt x="6025994" y="4563488"/>
                  <a:pt x="6029521" y="4558517"/>
                </a:cubicBezTo>
                <a:close/>
                <a:moveTo>
                  <a:pt x="780330" y="4554193"/>
                </a:moveTo>
                <a:cubicBezTo>
                  <a:pt x="780330" y="4554193"/>
                  <a:pt x="780330" y="4554193"/>
                  <a:pt x="788217" y="4566410"/>
                </a:cubicBezTo>
                <a:cubicBezTo>
                  <a:pt x="785391" y="4567236"/>
                  <a:pt x="785391" y="4567236"/>
                  <a:pt x="785391" y="4567236"/>
                </a:cubicBezTo>
                <a:cubicBezTo>
                  <a:pt x="782566" y="4568062"/>
                  <a:pt x="782566" y="4568062"/>
                  <a:pt x="782566" y="4568062"/>
                </a:cubicBezTo>
                <a:cubicBezTo>
                  <a:pt x="777504" y="4555020"/>
                  <a:pt x="777504" y="4555020"/>
                  <a:pt x="777504" y="4555020"/>
                </a:cubicBezTo>
                <a:cubicBezTo>
                  <a:pt x="777504" y="4555020"/>
                  <a:pt x="777504" y="4555020"/>
                  <a:pt x="780330" y="4554193"/>
                </a:cubicBezTo>
                <a:close/>
                <a:moveTo>
                  <a:pt x="800241" y="4553816"/>
                </a:moveTo>
                <a:cubicBezTo>
                  <a:pt x="802080" y="4551463"/>
                  <a:pt x="807192" y="4553597"/>
                  <a:pt x="813647" y="4558969"/>
                </a:cubicBezTo>
                <a:cubicBezTo>
                  <a:pt x="819022" y="4571920"/>
                  <a:pt x="808623" y="4560439"/>
                  <a:pt x="826910" y="4584135"/>
                </a:cubicBezTo>
                <a:cubicBezTo>
                  <a:pt x="824398" y="4584871"/>
                  <a:pt x="824398" y="4584871"/>
                  <a:pt x="824398" y="4584871"/>
                </a:cubicBezTo>
                <a:cubicBezTo>
                  <a:pt x="824398" y="4584871"/>
                  <a:pt x="816510" y="4572655"/>
                  <a:pt x="816510" y="4572655"/>
                </a:cubicBezTo>
                <a:cubicBezTo>
                  <a:pt x="811488" y="4574123"/>
                  <a:pt x="819375" y="4586340"/>
                  <a:pt x="806464" y="4575592"/>
                </a:cubicBezTo>
                <a:cubicBezTo>
                  <a:pt x="799833" y="4563011"/>
                  <a:pt x="798401" y="4556169"/>
                  <a:pt x="800241" y="4553816"/>
                </a:cubicBezTo>
                <a:close/>
                <a:moveTo>
                  <a:pt x="1255847" y="4548745"/>
                </a:moveTo>
                <a:cubicBezTo>
                  <a:pt x="1261878" y="4552124"/>
                  <a:pt x="1271917" y="4562903"/>
                  <a:pt x="1279366" y="4574439"/>
                </a:cubicBezTo>
                <a:cubicBezTo>
                  <a:pt x="1284225" y="4586732"/>
                  <a:pt x="1281634" y="4587490"/>
                  <a:pt x="1289083" y="4599026"/>
                </a:cubicBezTo>
                <a:cubicBezTo>
                  <a:pt x="1286493" y="4599784"/>
                  <a:pt x="1279044" y="4588248"/>
                  <a:pt x="1271595" y="4576711"/>
                </a:cubicBezTo>
                <a:cubicBezTo>
                  <a:pt x="1269004" y="4577470"/>
                  <a:pt x="1279044" y="4588248"/>
                  <a:pt x="1276454" y="4589005"/>
                </a:cubicBezTo>
                <a:cubicBezTo>
                  <a:pt x="1273864" y="4589763"/>
                  <a:pt x="1266415" y="4578226"/>
                  <a:pt x="1263825" y="4578984"/>
                </a:cubicBezTo>
                <a:cubicBezTo>
                  <a:pt x="1263825" y="4578984"/>
                  <a:pt x="1263825" y="4578984"/>
                  <a:pt x="1256377" y="4567448"/>
                </a:cubicBezTo>
                <a:cubicBezTo>
                  <a:pt x="1247793" y="4549386"/>
                  <a:pt x="1249816" y="4545366"/>
                  <a:pt x="1255847" y="4548745"/>
                </a:cubicBezTo>
                <a:close/>
                <a:moveTo>
                  <a:pt x="6062047" y="4548112"/>
                </a:moveTo>
                <a:cubicBezTo>
                  <a:pt x="6084000" y="4552624"/>
                  <a:pt x="6058523" y="4553083"/>
                  <a:pt x="6076948" y="4562567"/>
                </a:cubicBezTo>
                <a:cubicBezTo>
                  <a:pt x="6070578" y="4562682"/>
                  <a:pt x="6066242" y="4562147"/>
                  <a:pt x="6063375" y="4561201"/>
                </a:cubicBezTo>
                <a:cubicBezTo>
                  <a:pt x="6054774" y="4558366"/>
                  <a:pt x="6059404" y="4551840"/>
                  <a:pt x="6062047" y="4548112"/>
                </a:cubicBezTo>
                <a:close/>
                <a:moveTo>
                  <a:pt x="926082" y="4540611"/>
                </a:moveTo>
                <a:cubicBezTo>
                  <a:pt x="928908" y="4539785"/>
                  <a:pt x="933969" y="4552825"/>
                  <a:pt x="936794" y="4551998"/>
                </a:cubicBezTo>
                <a:cubicBezTo>
                  <a:pt x="938059" y="4555258"/>
                  <a:pt x="938517" y="4556941"/>
                  <a:pt x="938366" y="4557440"/>
                </a:cubicBezTo>
                <a:cubicBezTo>
                  <a:pt x="938216" y="4557937"/>
                  <a:pt x="937457" y="4557251"/>
                  <a:pt x="936295" y="4555776"/>
                </a:cubicBezTo>
                <a:cubicBezTo>
                  <a:pt x="933969" y="4552825"/>
                  <a:pt x="930026" y="4546718"/>
                  <a:pt x="926082" y="4540611"/>
                </a:cubicBezTo>
                <a:close/>
                <a:moveTo>
                  <a:pt x="878638" y="4539967"/>
                </a:moveTo>
                <a:cubicBezTo>
                  <a:pt x="878638" y="4539967"/>
                  <a:pt x="884168" y="4552868"/>
                  <a:pt x="892055" y="4565084"/>
                </a:cubicBezTo>
                <a:cubicBezTo>
                  <a:pt x="889702" y="4565773"/>
                  <a:pt x="881813" y="4553557"/>
                  <a:pt x="873928" y="4541343"/>
                </a:cubicBezTo>
                <a:close/>
                <a:moveTo>
                  <a:pt x="1270173" y="4536791"/>
                </a:moveTo>
                <a:cubicBezTo>
                  <a:pt x="1272529" y="4536103"/>
                  <a:pt x="1270173" y="4536791"/>
                  <a:pt x="1275432" y="4544935"/>
                </a:cubicBezTo>
                <a:cubicBezTo>
                  <a:pt x="1273077" y="4545623"/>
                  <a:pt x="1267819" y="4537480"/>
                  <a:pt x="1267819" y="4537480"/>
                </a:cubicBezTo>
                <a:cubicBezTo>
                  <a:pt x="1267819" y="4537480"/>
                  <a:pt x="1270173" y="4536791"/>
                  <a:pt x="1270173" y="4536791"/>
                </a:cubicBezTo>
                <a:close/>
                <a:moveTo>
                  <a:pt x="858035" y="4531470"/>
                </a:moveTo>
                <a:cubicBezTo>
                  <a:pt x="860390" y="4530780"/>
                  <a:pt x="860390" y="4530780"/>
                  <a:pt x="868277" y="4542996"/>
                </a:cubicBezTo>
                <a:cubicBezTo>
                  <a:pt x="865922" y="4543685"/>
                  <a:pt x="865922" y="4543685"/>
                  <a:pt x="863568" y="4544374"/>
                </a:cubicBezTo>
                <a:cubicBezTo>
                  <a:pt x="858035" y="4531470"/>
                  <a:pt x="858035" y="4531470"/>
                  <a:pt x="858035" y="4531470"/>
                </a:cubicBezTo>
                <a:close/>
                <a:moveTo>
                  <a:pt x="213453" y="4531197"/>
                </a:moveTo>
                <a:cubicBezTo>
                  <a:pt x="217396" y="4537304"/>
                  <a:pt x="216808" y="4537475"/>
                  <a:pt x="214938" y="4536208"/>
                </a:cubicBezTo>
                <a:cubicBezTo>
                  <a:pt x="213069" y="4534938"/>
                  <a:pt x="209921" y="4532230"/>
                  <a:pt x="208744" y="4532574"/>
                </a:cubicBezTo>
                <a:cubicBezTo>
                  <a:pt x="208744" y="4532574"/>
                  <a:pt x="211098" y="4531886"/>
                  <a:pt x="213453" y="4531197"/>
                </a:cubicBezTo>
                <a:close/>
                <a:moveTo>
                  <a:pt x="1061477" y="4530061"/>
                </a:moveTo>
                <a:cubicBezTo>
                  <a:pt x="1061477" y="4530061"/>
                  <a:pt x="1061477" y="4530061"/>
                  <a:pt x="1066734" y="4538204"/>
                </a:cubicBezTo>
                <a:cubicBezTo>
                  <a:pt x="1066734" y="4538204"/>
                  <a:pt x="1064380" y="4538893"/>
                  <a:pt x="1064380" y="4538893"/>
                </a:cubicBezTo>
                <a:cubicBezTo>
                  <a:pt x="1064380" y="4538893"/>
                  <a:pt x="1056767" y="4531438"/>
                  <a:pt x="1056767" y="4531438"/>
                </a:cubicBezTo>
                <a:cubicBezTo>
                  <a:pt x="1056767" y="4531438"/>
                  <a:pt x="1056767" y="4531438"/>
                  <a:pt x="1059123" y="4530750"/>
                </a:cubicBezTo>
                <a:cubicBezTo>
                  <a:pt x="1059123" y="4530750"/>
                  <a:pt x="1061477" y="4530061"/>
                  <a:pt x="1061477" y="4530061"/>
                </a:cubicBezTo>
                <a:close/>
                <a:moveTo>
                  <a:pt x="904658" y="4517835"/>
                </a:moveTo>
                <a:cubicBezTo>
                  <a:pt x="912545" y="4530051"/>
                  <a:pt x="912545" y="4530051"/>
                  <a:pt x="912545" y="4530051"/>
                </a:cubicBezTo>
                <a:cubicBezTo>
                  <a:pt x="912545" y="4530051"/>
                  <a:pt x="912545" y="4530051"/>
                  <a:pt x="910661" y="4530601"/>
                </a:cubicBezTo>
                <a:cubicBezTo>
                  <a:pt x="910661" y="4530601"/>
                  <a:pt x="910661" y="4530601"/>
                  <a:pt x="902774" y="4518386"/>
                </a:cubicBezTo>
                <a:cubicBezTo>
                  <a:pt x="904658" y="4517835"/>
                  <a:pt x="904658" y="4517835"/>
                  <a:pt x="904658" y="4517835"/>
                </a:cubicBezTo>
                <a:close/>
                <a:moveTo>
                  <a:pt x="5994175" y="4513797"/>
                </a:moveTo>
                <a:cubicBezTo>
                  <a:pt x="5994175" y="4513797"/>
                  <a:pt x="5990755" y="4518617"/>
                  <a:pt x="5987336" y="4523439"/>
                </a:cubicBezTo>
                <a:lnTo>
                  <a:pt x="5972163" y="4515629"/>
                </a:lnTo>
                <a:close/>
                <a:moveTo>
                  <a:pt x="6061260" y="4513772"/>
                </a:moveTo>
                <a:cubicBezTo>
                  <a:pt x="6061260" y="4513772"/>
                  <a:pt x="6061260" y="4513772"/>
                  <a:pt x="6079685" y="4523256"/>
                </a:cubicBezTo>
                <a:cubicBezTo>
                  <a:pt x="6075837" y="4528679"/>
                  <a:pt x="6075837" y="4528679"/>
                  <a:pt x="6075837" y="4528679"/>
                </a:cubicBezTo>
                <a:cubicBezTo>
                  <a:pt x="6075837" y="4528679"/>
                  <a:pt x="6075837" y="4528679"/>
                  <a:pt x="6057412" y="4519196"/>
                </a:cubicBezTo>
                <a:cubicBezTo>
                  <a:pt x="6057412" y="4519196"/>
                  <a:pt x="6057412" y="4519196"/>
                  <a:pt x="6061260" y="4513772"/>
                </a:cubicBezTo>
                <a:close/>
                <a:moveTo>
                  <a:pt x="5962683" y="4513321"/>
                </a:moveTo>
                <a:cubicBezTo>
                  <a:pt x="5961874" y="4512801"/>
                  <a:pt x="5963453" y="4512791"/>
                  <a:pt x="5968914" y="4513957"/>
                </a:cubicBezTo>
                <a:lnTo>
                  <a:pt x="5972163" y="4515629"/>
                </a:lnTo>
                <a:lnTo>
                  <a:pt x="5970788" y="4515744"/>
                </a:lnTo>
                <a:cubicBezTo>
                  <a:pt x="5966692" y="4514870"/>
                  <a:pt x="5963493" y="4513841"/>
                  <a:pt x="5962683" y="4513321"/>
                </a:cubicBezTo>
                <a:close/>
                <a:moveTo>
                  <a:pt x="1136825" y="4508023"/>
                </a:moveTo>
                <a:cubicBezTo>
                  <a:pt x="1144909" y="4515340"/>
                  <a:pt x="1144909" y="4515340"/>
                  <a:pt x="1144909" y="4515340"/>
                </a:cubicBezTo>
                <a:cubicBezTo>
                  <a:pt x="1142083" y="4516166"/>
                  <a:pt x="1142083" y="4516166"/>
                  <a:pt x="1142083" y="4516166"/>
                </a:cubicBezTo>
                <a:cubicBezTo>
                  <a:pt x="1142083" y="4516166"/>
                  <a:pt x="1144909" y="4515340"/>
                  <a:pt x="1136825" y="4508023"/>
                </a:cubicBezTo>
                <a:close/>
                <a:moveTo>
                  <a:pt x="1282739" y="4504074"/>
                </a:moveTo>
                <a:cubicBezTo>
                  <a:pt x="1295309" y="4513952"/>
                  <a:pt x="1302669" y="4525352"/>
                  <a:pt x="1307426" y="4537514"/>
                </a:cubicBezTo>
                <a:cubicBezTo>
                  <a:pt x="1329960" y="4558030"/>
                  <a:pt x="1323051" y="4532945"/>
                  <a:pt x="1335619" y="4542822"/>
                </a:cubicBezTo>
                <a:cubicBezTo>
                  <a:pt x="1338223" y="4542060"/>
                  <a:pt x="1342980" y="4554222"/>
                  <a:pt x="1340377" y="4554984"/>
                </a:cubicBezTo>
                <a:cubicBezTo>
                  <a:pt x="1342980" y="4554222"/>
                  <a:pt x="1345585" y="4553461"/>
                  <a:pt x="1348188" y="4552699"/>
                </a:cubicBezTo>
                <a:cubicBezTo>
                  <a:pt x="1355550" y="4564099"/>
                  <a:pt x="1348188" y="4552699"/>
                  <a:pt x="1355550" y="4564099"/>
                </a:cubicBezTo>
                <a:cubicBezTo>
                  <a:pt x="1350341" y="4565622"/>
                  <a:pt x="1345133" y="4567146"/>
                  <a:pt x="1349890" y="4579307"/>
                </a:cubicBezTo>
                <a:cubicBezTo>
                  <a:pt x="1359856" y="4589946"/>
                  <a:pt x="1362460" y="4589185"/>
                  <a:pt x="1365064" y="4588423"/>
                </a:cubicBezTo>
                <a:cubicBezTo>
                  <a:pt x="1372426" y="4599824"/>
                  <a:pt x="1372426" y="4599824"/>
                  <a:pt x="1372426" y="4599824"/>
                </a:cubicBezTo>
                <a:cubicBezTo>
                  <a:pt x="1374803" y="4605904"/>
                  <a:pt x="1372851" y="4606475"/>
                  <a:pt x="1369652" y="4605717"/>
                </a:cubicBezTo>
                <a:cubicBezTo>
                  <a:pt x="1366453" y="4604958"/>
                  <a:pt x="1362010" y="4602870"/>
                  <a:pt x="1359405" y="4603632"/>
                </a:cubicBezTo>
                <a:cubicBezTo>
                  <a:pt x="1352044" y="4592231"/>
                  <a:pt x="1352044" y="4592231"/>
                  <a:pt x="1354648" y="4591470"/>
                </a:cubicBezTo>
                <a:cubicBezTo>
                  <a:pt x="1354648" y="4591470"/>
                  <a:pt x="1354648" y="4591470"/>
                  <a:pt x="1347288" y="4580069"/>
                </a:cubicBezTo>
                <a:cubicBezTo>
                  <a:pt x="1327356" y="4558791"/>
                  <a:pt x="1341626" y="4595277"/>
                  <a:pt x="1321697" y="4574000"/>
                </a:cubicBezTo>
                <a:cubicBezTo>
                  <a:pt x="1319094" y="4574761"/>
                  <a:pt x="1326456" y="4586162"/>
                  <a:pt x="1326456" y="4586162"/>
                </a:cubicBezTo>
                <a:cubicBezTo>
                  <a:pt x="1333816" y="4597562"/>
                  <a:pt x="1333816" y="4597562"/>
                  <a:pt x="1333816" y="4597562"/>
                </a:cubicBezTo>
                <a:cubicBezTo>
                  <a:pt x="1333816" y="4597562"/>
                  <a:pt x="1333816" y="4597562"/>
                  <a:pt x="1331211" y="4598323"/>
                </a:cubicBezTo>
                <a:cubicBezTo>
                  <a:pt x="1331211" y="4598323"/>
                  <a:pt x="1331211" y="4598323"/>
                  <a:pt x="1323851" y="4586923"/>
                </a:cubicBezTo>
                <a:cubicBezTo>
                  <a:pt x="1321247" y="4587685"/>
                  <a:pt x="1313885" y="4576284"/>
                  <a:pt x="1303920" y="4565644"/>
                </a:cubicBezTo>
                <a:cubicBezTo>
                  <a:pt x="1306524" y="4564883"/>
                  <a:pt x="1306524" y="4564883"/>
                  <a:pt x="1309128" y="4564123"/>
                </a:cubicBezTo>
                <a:cubicBezTo>
                  <a:pt x="1304371" y="4551960"/>
                  <a:pt x="1306975" y="4551199"/>
                  <a:pt x="1309580" y="4550437"/>
                </a:cubicBezTo>
                <a:cubicBezTo>
                  <a:pt x="1294857" y="4527637"/>
                  <a:pt x="1287496" y="4516236"/>
                  <a:pt x="1282739" y="4504074"/>
                </a:cubicBezTo>
                <a:close/>
                <a:moveTo>
                  <a:pt x="198074" y="4496975"/>
                </a:moveTo>
                <a:cubicBezTo>
                  <a:pt x="203331" y="4505117"/>
                  <a:pt x="203331" y="4505117"/>
                  <a:pt x="203331" y="4505117"/>
                </a:cubicBezTo>
                <a:cubicBezTo>
                  <a:pt x="200506" y="4505944"/>
                  <a:pt x="200506" y="4505944"/>
                  <a:pt x="200506" y="4505944"/>
                </a:cubicBezTo>
                <a:cubicBezTo>
                  <a:pt x="200506" y="4505944"/>
                  <a:pt x="200506" y="4505944"/>
                  <a:pt x="195248" y="4497801"/>
                </a:cubicBezTo>
                <a:cubicBezTo>
                  <a:pt x="195248" y="4497801"/>
                  <a:pt x="195248" y="4497801"/>
                  <a:pt x="198074" y="4496975"/>
                </a:cubicBezTo>
                <a:close/>
                <a:moveTo>
                  <a:pt x="6056035" y="4490108"/>
                </a:moveTo>
                <a:cubicBezTo>
                  <a:pt x="6059140" y="4490163"/>
                  <a:pt x="6064548" y="4491404"/>
                  <a:pt x="6075365" y="4493886"/>
                </a:cubicBezTo>
                <a:cubicBezTo>
                  <a:pt x="6075365" y="4493886"/>
                  <a:pt x="6072159" y="4498405"/>
                  <a:pt x="6068953" y="4502926"/>
                </a:cubicBezTo>
                <a:cubicBezTo>
                  <a:pt x="6072159" y="4498405"/>
                  <a:pt x="6068953" y="4502926"/>
                  <a:pt x="6050526" y="4493442"/>
                </a:cubicBezTo>
                <a:cubicBezTo>
                  <a:pt x="6052129" y="4491182"/>
                  <a:pt x="6052930" y="4490053"/>
                  <a:pt x="6056035" y="4490108"/>
                </a:cubicBezTo>
                <a:close/>
                <a:moveTo>
                  <a:pt x="5980123" y="4489288"/>
                </a:moveTo>
                <a:cubicBezTo>
                  <a:pt x="5987294" y="4488044"/>
                  <a:pt x="5999070" y="4489168"/>
                  <a:pt x="6008282" y="4493909"/>
                </a:cubicBezTo>
                <a:cubicBezTo>
                  <a:pt x="6001442" y="4503551"/>
                  <a:pt x="5983020" y="4494070"/>
                  <a:pt x="5979600" y="4498891"/>
                </a:cubicBezTo>
                <a:cubicBezTo>
                  <a:pt x="5970389" y="4494150"/>
                  <a:pt x="5972955" y="4490534"/>
                  <a:pt x="5980123" y="4489288"/>
                </a:cubicBezTo>
                <a:close/>
                <a:moveTo>
                  <a:pt x="6083060" y="4483038"/>
                </a:moveTo>
                <a:cubicBezTo>
                  <a:pt x="6101481" y="4492520"/>
                  <a:pt x="6076220" y="4492680"/>
                  <a:pt x="6094642" y="4502163"/>
                </a:cubicBezTo>
                <a:cubicBezTo>
                  <a:pt x="6093787" y="4503367"/>
                  <a:pt x="6091271" y="4502483"/>
                  <a:pt x="6088317" y="4500551"/>
                </a:cubicBezTo>
                <a:cubicBezTo>
                  <a:pt x="6079460" y="4494758"/>
                  <a:pt x="6066675" y="4479540"/>
                  <a:pt x="6083060" y="4483038"/>
                </a:cubicBezTo>
                <a:close/>
                <a:moveTo>
                  <a:pt x="6182676" y="4472611"/>
                </a:moveTo>
                <a:cubicBezTo>
                  <a:pt x="6182676" y="4472611"/>
                  <a:pt x="6201101" y="4482094"/>
                  <a:pt x="6201101" y="4482094"/>
                </a:cubicBezTo>
                <a:cubicBezTo>
                  <a:pt x="6197575" y="4487066"/>
                  <a:pt x="6197575" y="4487066"/>
                  <a:pt x="6194049" y="4492037"/>
                </a:cubicBezTo>
                <a:cubicBezTo>
                  <a:pt x="6190521" y="4497009"/>
                  <a:pt x="6190521" y="4497009"/>
                  <a:pt x="6190521" y="4497009"/>
                </a:cubicBezTo>
                <a:cubicBezTo>
                  <a:pt x="6190521" y="4497009"/>
                  <a:pt x="6186995" y="4501982"/>
                  <a:pt x="6186995" y="4501982"/>
                </a:cubicBezTo>
                <a:cubicBezTo>
                  <a:pt x="6186995" y="4501982"/>
                  <a:pt x="6172096" y="4487526"/>
                  <a:pt x="6172096" y="4487526"/>
                </a:cubicBezTo>
                <a:cubicBezTo>
                  <a:pt x="6172096" y="4487526"/>
                  <a:pt x="6172096" y="4487526"/>
                  <a:pt x="6175622" y="4482554"/>
                </a:cubicBezTo>
                <a:cubicBezTo>
                  <a:pt x="6194049" y="4492037"/>
                  <a:pt x="6197575" y="4487066"/>
                  <a:pt x="6179149" y="4477583"/>
                </a:cubicBezTo>
                <a:cubicBezTo>
                  <a:pt x="6179149" y="4477583"/>
                  <a:pt x="6182676" y="4472611"/>
                  <a:pt x="6182676" y="4472611"/>
                </a:cubicBezTo>
                <a:close/>
                <a:moveTo>
                  <a:pt x="281524" y="4472570"/>
                </a:moveTo>
                <a:cubicBezTo>
                  <a:pt x="286421" y="4471138"/>
                  <a:pt x="293654" y="4482335"/>
                  <a:pt x="296101" y="4481619"/>
                </a:cubicBezTo>
                <a:cubicBezTo>
                  <a:pt x="296101" y="4481619"/>
                  <a:pt x="298551" y="4480903"/>
                  <a:pt x="298551" y="4480903"/>
                </a:cubicBezTo>
                <a:cubicBezTo>
                  <a:pt x="303329" y="4492814"/>
                  <a:pt x="310560" y="4504012"/>
                  <a:pt x="315341" y="4515925"/>
                </a:cubicBezTo>
                <a:cubicBezTo>
                  <a:pt x="305663" y="4505444"/>
                  <a:pt x="291203" y="4483051"/>
                  <a:pt x="281524" y="4472570"/>
                </a:cubicBezTo>
                <a:close/>
                <a:moveTo>
                  <a:pt x="335589" y="4456759"/>
                </a:moveTo>
                <a:cubicBezTo>
                  <a:pt x="335589" y="4456759"/>
                  <a:pt x="348734" y="4477117"/>
                  <a:pt x="346850" y="4477669"/>
                </a:cubicBezTo>
                <a:cubicBezTo>
                  <a:pt x="340278" y="4467490"/>
                  <a:pt x="342161" y="4466939"/>
                  <a:pt x="335589" y="4456759"/>
                </a:cubicBezTo>
                <a:close/>
                <a:moveTo>
                  <a:pt x="1266690" y="4426483"/>
                </a:moveTo>
                <a:cubicBezTo>
                  <a:pt x="1266690" y="4426483"/>
                  <a:pt x="1266690" y="4426483"/>
                  <a:pt x="1274579" y="4438698"/>
                </a:cubicBezTo>
                <a:cubicBezTo>
                  <a:pt x="1274579" y="4438698"/>
                  <a:pt x="1274579" y="4438698"/>
                  <a:pt x="1272696" y="4439249"/>
                </a:cubicBezTo>
                <a:cubicBezTo>
                  <a:pt x="1272696" y="4439249"/>
                  <a:pt x="1272696" y="4439249"/>
                  <a:pt x="1264807" y="4427033"/>
                </a:cubicBezTo>
                <a:cubicBezTo>
                  <a:pt x="1266690" y="4426483"/>
                  <a:pt x="1266690" y="4426483"/>
                  <a:pt x="1266690" y="4426483"/>
                </a:cubicBezTo>
                <a:close/>
                <a:moveTo>
                  <a:pt x="142667" y="4416367"/>
                </a:moveTo>
                <a:cubicBezTo>
                  <a:pt x="142667" y="4416367"/>
                  <a:pt x="142667" y="4416367"/>
                  <a:pt x="150555" y="4428583"/>
                </a:cubicBezTo>
                <a:cubicBezTo>
                  <a:pt x="150555" y="4428583"/>
                  <a:pt x="147729" y="4429410"/>
                  <a:pt x="147729" y="4429410"/>
                </a:cubicBezTo>
                <a:cubicBezTo>
                  <a:pt x="139842" y="4417194"/>
                  <a:pt x="139842" y="4417194"/>
                  <a:pt x="139842" y="4417194"/>
                </a:cubicBezTo>
                <a:cubicBezTo>
                  <a:pt x="139842" y="4417194"/>
                  <a:pt x="142667" y="4416367"/>
                  <a:pt x="142667" y="4416367"/>
                </a:cubicBezTo>
                <a:close/>
                <a:moveTo>
                  <a:pt x="6204429" y="4412856"/>
                </a:moveTo>
                <a:cubicBezTo>
                  <a:pt x="6208029" y="4412858"/>
                  <a:pt x="6213468" y="4414424"/>
                  <a:pt x="6221145" y="4418376"/>
                </a:cubicBezTo>
                <a:cubicBezTo>
                  <a:pt x="6198952" y="4420115"/>
                  <a:pt x="6217727" y="4423196"/>
                  <a:pt x="6210886" y="4432838"/>
                </a:cubicBezTo>
                <a:cubicBezTo>
                  <a:pt x="6203212" y="4428889"/>
                  <a:pt x="6198096" y="4421320"/>
                  <a:pt x="6198743" y="4416717"/>
                </a:cubicBezTo>
                <a:cubicBezTo>
                  <a:pt x="6199067" y="4414415"/>
                  <a:pt x="6200829" y="4412854"/>
                  <a:pt x="6204429" y="4412856"/>
                </a:cubicBezTo>
                <a:close/>
                <a:moveTo>
                  <a:pt x="1244211" y="4384853"/>
                </a:moveTo>
                <a:cubicBezTo>
                  <a:pt x="1245220" y="4384558"/>
                  <a:pt x="1247754" y="4387245"/>
                  <a:pt x="1251478" y="4393013"/>
                </a:cubicBezTo>
                <a:cubicBezTo>
                  <a:pt x="1258927" y="4404550"/>
                  <a:pt x="1258927" y="4404550"/>
                  <a:pt x="1256236" y="4405336"/>
                </a:cubicBezTo>
                <a:cubicBezTo>
                  <a:pt x="1253545" y="4406123"/>
                  <a:pt x="1246097" y="4394586"/>
                  <a:pt x="1246097" y="4394586"/>
                </a:cubicBezTo>
                <a:cubicBezTo>
                  <a:pt x="1243719" y="4388425"/>
                  <a:pt x="1243202" y="4385148"/>
                  <a:pt x="1244211" y="4384853"/>
                </a:cubicBezTo>
                <a:close/>
                <a:moveTo>
                  <a:pt x="1293575" y="4380639"/>
                </a:moveTo>
                <a:cubicBezTo>
                  <a:pt x="1293575" y="4380639"/>
                  <a:pt x="1293575" y="4380639"/>
                  <a:pt x="1301058" y="4392228"/>
                </a:cubicBezTo>
                <a:cubicBezTo>
                  <a:pt x="1301058" y="4392228"/>
                  <a:pt x="1298441" y="4392994"/>
                  <a:pt x="1290958" y="4381403"/>
                </a:cubicBezTo>
                <a:cubicBezTo>
                  <a:pt x="1290958" y="4381403"/>
                  <a:pt x="1293575" y="4380639"/>
                  <a:pt x="1293575" y="4380639"/>
                </a:cubicBezTo>
                <a:close/>
                <a:moveTo>
                  <a:pt x="1131195" y="4380190"/>
                </a:moveTo>
                <a:cubicBezTo>
                  <a:pt x="1132147" y="4381121"/>
                  <a:pt x="1133461" y="4383157"/>
                  <a:pt x="1133461" y="4383157"/>
                </a:cubicBezTo>
                <a:cubicBezTo>
                  <a:pt x="1131106" y="4383845"/>
                  <a:pt x="1128751" y="4384534"/>
                  <a:pt x="1131106" y="4383845"/>
                </a:cubicBezTo>
                <a:cubicBezTo>
                  <a:pt x="1129655" y="4379430"/>
                  <a:pt x="1130244" y="4379258"/>
                  <a:pt x="1131195" y="4380190"/>
                </a:cubicBezTo>
                <a:close/>
                <a:moveTo>
                  <a:pt x="4006242" y="4375196"/>
                </a:moveTo>
                <a:cubicBezTo>
                  <a:pt x="4021061" y="4376788"/>
                  <a:pt x="3997385" y="4381337"/>
                  <a:pt x="4012203" y="4382928"/>
                </a:cubicBezTo>
                <a:cubicBezTo>
                  <a:pt x="4004586" y="4383124"/>
                  <a:pt x="4004586" y="4383124"/>
                  <a:pt x="3997385" y="4381337"/>
                </a:cubicBezTo>
                <a:cubicBezTo>
                  <a:pt x="3997799" y="4379355"/>
                  <a:pt x="3996205" y="4377917"/>
                  <a:pt x="3996412" y="4376926"/>
                </a:cubicBezTo>
                <a:cubicBezTo>
                  <a:pt x="3996619" y="4375935"/>
                  <a:pt x="3998627" y="4375392"/>
                  <a:pt x="4006242" y="4375196"/>
                </a:cubicBezTo>
                <a:close/>
                <a:moveTo>
                  <a:pt x="300801" y="4371840"/>
                </a:moveTo>
                <a:cubicBezTo>
                  <a:pt x="303050" y="4372896"/>
                  <a:pt x="305572" y="4375588"/>
                  <a:pt x="309296" y="4381356"/>
                </a:cubicBezTo>
                <a:cubicBezTo>
                  <a:pt x="324194" y="4404427"/>
                  <a:pt x="321556" y="4405199"/>
                  <a:pt x="326368" y="4417507"/>
                </a:cubicBezTo>
                <a:cubicBezTo>
                  <a:pt x="329006" y="4416736"/>
                  <a:pt x="329006" y="4416736"/>
                  <a:pt x="329006" y="4416736"/>
                </a:cubicBezTo>
                <a:cubicBezTo>
                  <a:pt x="333817" y="4429043"/>
                  <a:pt x="333817" y="4429043"/>
                  <a:pt x="333817" y="4429043"/>
                </a:cubicBezTo>
                <a:cubicBezTo>
                  <a:pt x="321094" y="4419049"/>
                  <a:pt x="325906" y="4431358"/>
                  <a:pt x="328080" y="4444435"/>
                </a:cubicBezTo>
                <a:cubicBezTo>
                  <a:pt x="320631" y="4432898"/>
                  <a:pt x="315357" y="4434442"/>
                  <a:pt x="305270" y="4423677"/>
                </a:cubicBezTo>
                <a:cubicBezTo>
                  <a:pt x="302633" y="4424448"/>
                  <a:pt x="312719" y="4435212"/>
                  <a:pt x="317531" y="4447521"/>
                </a:cubicBezTo>
                <a:cubicBezTo>
                  <a:pt x="312255" y="4449063"/>
                  <a:pt x="312255" y="4449063"/>
                  <a:pt x="306982" y="4450606"/>
                </a:cubicBezTo>
                <a:cubicBezTo>
                  <a:pt x="299533" y="4439070"/>
                  <a:pt x="294720" y="4426762"/>
                  <a:pt x="292084" y="4427532"/>
                </a:cubicBezTo>
                <a:cubicBezTo>
                  <a:pt x="279823" y="4403689"/>
                  <a:pt x="290372" y="4400604"/>
                  <a:pt x="278112" y="4376761"/>
                </a:cubicBezTo>
                <a:cubicBezTo>
                  <a:pt x="290835" y="4386754"/>
                  <a:pt x="293472" y="4385983"/>
                  <a:pt x="306195" y="4395977"/>
                </a:cubicBezTo>
                <a:cubicBezTo>
                  <a:pt x="308833" y="4395206"/>
                  <a:pt x="298747" y="4384440"/>
                  <a:pt x="293936" y="4372133"/>
                </a:cubicBezTo>
                <a:cubicBezTo>
                  <a:pt x="296574" y="4371362"/>
                  <a:pt x="298551" y="4370783"/>
                  <a:pt x="300801" y="4371840"/>
                </a:cubicBezTo>
                <a:close/>
                <a:moveTo>
                  <a:pt x="6027015" y="4365206"/>
                </a:moveTo>
                <a:cubicBezTo>
                  <a:pt x="6044229" y="4374066"/>
                  <a:pt x="6061445" y="4382926"/>
                  <a:pt x="6057898" y="4387927"/>
                </a:cubicBezTo>
                <a:cubicBezTo>
                  <a:pt x="6054352" y="4392926"/>
                  <a:pt x="6054352" y="4392926"/>
                  <a:pt x="6050804" y="4397927"/>
                </a:cubicBezTo>
                <a:cubicBezTo>
                  <a:pt x="6054352" y="4392926"/>
                  <a:pt x="6037136" y="4384066"/>
                  <a:pt x="6037136" y="4384066"/>
                </a:cubicBezTo>
                <a:cubicBezTo>
                  <a:pt x="6037136" y="4384066"/>
                  <a:pt x="6030043" y="4394065"/>
                  <a:pt x="6016374" y="4380207"/>
                </a:cubicBezTo>
                <a:cubicBezTo>
                  <a:pt x="6016374" y="4380207"/>
                  <a:pt x="6019922" y="4375206"/>
                  <a:pt x="6019922" y="4375206"/>
                </a:cubicBezTo>
                <a:cubicBezTo>
                  <a:pt x="6019922" y="4375206"/>
                  <a:pt x="6019922" y="4375206"/>
                  <a:pt x="6002703" y="4366344"/>
                </a:cubicBezTo>
                <a:cubicBezTo>
                  <a:pt x="6006249" y="4361343"/>
                  <a:pt x="6040683" y="4379067"/>
                  <a:pt x="6027015" y="4365206"/>
                </a:cubicBezTo>
                <a:close/>
                <a:moveTo>
                  <a:pt x="1112780" y="4365001"/>
                </a:moveTo>
                <a:cubicBezTo>
                  <a:pt x="1122180" y="4374355"/>
                  <a:pt x="1128752" y="4384534"/>
                  <a:pt x="1125927" y="4385360"/>
                </a:cubicBezTo>
                <a:cubicBezTo>
                  <a:pt x="1124514" y="4385774"/>
                  <a:pt x="1123809" y="4385980"/>
                  <a:pt x="1122632" y="4384811"/>
                </a:cubicBezTo>
                <a:cubicBezTo>
                  <a:pt x="1121457" y="4383641"/>
                  <a:pt x="1119814" y="4381097"/>
                  <a:pt x="1116528" y="4376007"/>
                </a:cubicBezTo>
                <a:cubicBezTo>
                  <a:pt x="1116528" y="4376007"/>
                  <a:pt x="1119355" y="4375180"/>
                  <a:pt x="1112780" y="4365001"/>
                </a:cubicBezTo>
                <a:close/>
                <a:moveTo>
                  <a:pt x="338892" y="4353084"/>
                </a:moveTo>
                <a:cubicBezTo>
                  <a:pt x="339345" y="4351591"/>
                  <a:pt x="345260" y="4360751"/>
                  <a:pt x="351176" y="4369913"/>
                </a:cubicBezTo>
                <a:cubicBezTo>
                  <a:pt x="348349" y="4370739"/>
                  <a:pt x="337636" y="4359349"/>
                  <a:pt x="340462" y="4358523"/>
                </a:cubicBezTo>
                <a:cubicBezTo>
                  <a:pt x="339197" y="4355263"/>
                  <a:pt x="338741" y="4353582"/>
                  <a:pt x="338892" y="4353084"/>
                </a:cubicBezTo>
                <a:close/>
                <a:moveTo>
                  <a:pt x="528352" y="4350695"/>
                </a:moveTo>
                <a:cubicBezTo>
                  <a:pt x="527772" y="4348823"/>
                  <a:pt x="533268" y="4355384"/>
                  <a:pt x="533268" y="4355384"/>
                </a:cubicBezTo>
                <a:cubicBezTo>
                  <a:pt x="531385" y="4355934"/>
                  <a:pt x="531385" y="4355934"/>
                  <a:pt x="531385" y="4355934"/>
                </a:cubicBezTo>
                <a:cubicBezTo>
                  <a:pt x="529413" y="4352881"/>
                  <a:pt x="528545" y="4351319"/>
                  <a:pt x="528352" y="4350695"/>
                </a:cubicBezTo>
                <a:close/>
                <a:moveTo>
                  <a:pt x="1219617" y="4333759"/>
                </a:moveTo>
                <a:cubicBezTo>
                  <a:pt x="1229757" y="4344506"/>
                  <a:pt x="1232448" y="4343720"/>
                  <a:pt x="1242587" y="4354469"/>
                </a:cubicBezTo>
                <a:cubicBezTo>
                  <a:pt x="1247345" y="4366792"/>
                  <a:pt x="1252103" y="4379116"/>
                  <a:pt x="1259552" y="4390651"/>
                </a:cubicBezTo>
                <a:cubicBezTo>
                  <a:pt x="1256861" y="4391439"/>
                  <a:pt x="1256861" y="4391439"/>
                  <a:pt x="1254169" y="4392226"/>
                </a:cubicBezTo>
                <a:cubicBezTo>
                  <a:pt x="1244030" y="4381477"/>
                  <a:pt x="1236581" y="4369941"/>
                  <a:pt x="1229133" y="4358405"/>
                </a:cubicBezTo>
                <a:cubicBezTo>
                  <a:pt x="1231823" y="4357617"/>
                  <a:pt x="1227065" y="4345294"/>
                  <a:pt x="1219617" y="4333759"/>
                </a:cubicBezTo>
                <a:close/>
                <a:moveTo>
                  <a:pt x="1177796" y="4331468"/>
                </a:moveTo>
                <a:cubicBezTo>
                  <a:pt x="1192518" y="4354269"/>
                  <a:pt x="1205154" y="4364127"/>
                  <a:pt x="1214603" y="4388470"/>
                </a:cubicBezTo>
                <a:cubicBezTo>
                  <a:pt x="1207240" y="4377070"/>
                  <a:pt x="1214603" y="4388470"/>
                  <a:pt x="1204604" y="4377840"/>
                </a:cubicBezTo>
                <a:cubicBezTo>
                  <a:pt x="1197242" y="4366440"/>
                  <a:pt x="1197242" y="4366440"/>
                  <a:pt x="1189880" y="4355040"/>
                </a:cubicBezTo>
                <a:cubicBezTo>
                  <a:pt x="1189880" y="4355040"/>
                  <a:pt x="1187243" y="4355812"/>
                  <a:pt x="1194605" y="4367213"/>
                </a:cubicBezTo>
                <a:cubicBezTo>
                  <a:pt x="1187243" y="4355812"/>
                  <a:pt x="1177245" y="4345182"/>
                  <a:pt x="1177245" y="4345182"/>
                </a:cubicBezTo>
                <a:cubicBezTo>
                  <a:pt x="1179883" y="4344411"/>
                  <a:pt x="1175160" y="4332239"/>
                  <a:pt x="1177796" y="4331468"/>
                </a:cubicBezTo>
                <a:close/>
                <a:moveTo>
                  <a:pt x="1089120" y="4328358"/>
                </a:moveTo>
                <a:cubicBezTo>
                  <a:pt x="1094652" y="4341261"/>
                  <a:pt x="1102540" y="4353476"/>
                  <a:pt x="1100184" y="4354165"/>
                </a:cubicBezTo>
                <a:cubicBezTo>
                  <a:pt x="1100184" y="4354165"/>
                  <a:pt x="1084410" y="4329735"/>
                  <a:pt x="1089120" y="4328358"/>
                </a:cubicBezTo>
                <a:close/>
                <a:moveTo>
                  <a:pt x="4009921" y="4324642"/>
                </a:moveTo>
                <a:cubicBezTo>
                  <a:pt x="4018093" y="4322451"/>
                  <a:pt x="4024169" y="4330286"/>
                  <a:pt x="4039672" y="4329914"/>
                </a:cubicBezTo>
                <a:cubicBezTo>
                  <a:pt x="4024588" y="4328281"/>
                  <a:pt x="4046167" y="4335744"/>
                  <a:pt x="4031082" y="4334111"/>
                </a:cubicBezTo>
                <a:cubicBezTo>
                  <a:pt x="4030244" y="4338121"/>
                  <a:pt x="4031920" y="4330100"/>
                  <a:pt x="4009921" y="4324642"/>
                </a:cubicBezTo>
                <a:close/>
                <a:moveTo>
                  <a:pt x="979553" y="4321678"/>
                </a:moveTo>
                <a:cubicBezTo>
                  <a:pt x="988951" y="4331031"/>
                  <a:pt x="988951" y="4331031"/>
                  <a:pt x="995525" y="4341211"/>
                </a:cubicBezTo>
                <a:cubicBezTo>
                  <a:pt x="994112" y="4341624"/>
                  <a:pt x="992698" y="4342037"/>
                  <a:pt x="989995" y="4339801"/>
                </a:cubicBezTo>
                <a:cubicBezTo>
                  <a:pt x="987293" y="4337567"/>
                  <a:pt x="983300" y="4332684"/>
                  <a:pt x="976726" y="4322504"/>
                </a:cubicBezTo>
                <a:cubicBezTo>
                  <a:pt x="979553" y="4321678"/>
                  <a:pt x="979553" y="4321678"/>
                  <a:pt x="979553" y="4321678"/>
                </a:cubicBezTo>
                <a:close/>
                <a:moveTo>
                  <a:pt x="1266309" y="4320106"/>
                </a:moveTo>
                <a:cubicBezTo>
                  <a:pt x="1266309" y="4320106"/>
                  <a:pt x="1273319" y="4330962"/>
                  <a:pt x="1273319" y="4330962"/>
                </a:cubicBezTo>
                <a:cubicBezTo>
                  <a:pt x="1273319" y="4330962"/>
                  <a:pt x="1280329" y="4341818"/>
                  <a:pt x="1280329" y="4341818"/>
                </a:cubicBezTo>
                <a:cubicBezTo>
                  <a:pt x="1277818" y="4342554"/>
                  <a:pt x="1275305" y="4343288"/>
                  <a:pt x="1282316" y="4354148"/>
                </a:cubicBezTo>
                <a:cubicBezTo>
                  <a:pt x="1282316" y="4354148"/>
                  <a:pt x="1282316" y="4354148"/>
                  <a:pt x="1279806" y="4354882"/>
                </a:cubicBezTo>
                <a:cubicBezTo>
                  <a:pt x="1279806" y="4354882"/>
                  <a:pt x="1279806" y="4354882"/>
                  <a:pt x="1272794" y="4344022"/>
                </a:cubicBezTo>
                <a:cubicBezTo>
                  <a:pt x="1272794" y="4344022"/>
                  <a:pt x="1275305" y="4343288"/>
                  <a:pt x="1275305" y="4343288"/>
                </a:cubicBezTo>
                <a:cubicBezTo>
                  <a:pt x="1275305" y="4343288"/>
                  <a:pt x="1277818" y="4342554"/>
                  <a:pt x="1270808" y="4331697"/>
                </a:cubicBezTo>
                <a:cubicBezTo>
                  <a:pt x="1270808" y="4331697"/>
                  <a:pt x="1270808" y="4331697"/>
                  <a:pt x="1263797" y="4320840"/>
                </a:cubicBezTo>
                <a:cubicBezTo>
                  <a:pt x="1263797" y="4320840"/>
                  <a:pt x="1266309" y="4320106"/>
                  <a:pt x="1266309" y="4320106"/>
                </a:cubicBezTo>
                <a:close/>
                <a:moveTo>
                  <a:pt x="995093" y="4317133"/>
                </a:moveTo>
                <a:cubicBezTo>
                  <a:pt x="1000275" y="4315618"/>
                  <a:pt x="1010226" y="4326261"/>
                  <a:pt x="1017587" y="4337662"/>
                </a:cubicBezTo>
                <a:cubicBezTo>
                  <a:pt x="1017587" y="4337662"/>
                  <a:pt x="1027537" y="4348304"/>
                  <a:pt x="1027537" y="4348304"/>
                </a:cubicBezTo>
                <a:cubicBezTo>
                  <a:pt x="1030127" y="4347547"/>
                  <a:pt x="1030127" y="4347547"/>
                  <a:pt x="1040078" y="4358189"/>
                </a:cubicBezTo>
                <a:cubicBezTo>
                  <a:pt x="1040078" y="4358189"/>
                  <a:pt x="1040078" y="4358189"/>
                  <a:pt x="1047440" y="4369590"/>
                </a:cubicBezTo>
                <a:cubicBezTo>
                  <a:pt x="1044850" y="4370347"/>
                  <a:pt x="1042260" y="4371106"/>
                  <a:pt x="1039670" y="4371862"/>
                </a:cubicBezTo>
                <a:cubicBezTo>
                  <a:pt x="1032308" y="4360461"/>
                  <a:pt x="1024948" y="4349062"/>
                  <a:pt x="1024948" y="4349062"/>
                </a:cubicBezTo>
                <a:cubicBezTo>
                  <a:pt x="1024948" y="4349062"/>
                  <a:pt x="1024948" y="4349062"/>
                  <a:pt x="1022358" y="4349819"/>
                </a:cubicBezTo>
                <a:cubicBezTo>
                  <a:pt x="1012406" y="4339176"/>
                  <a:pt x="1007226" y="4340691"/>
                  <a:pt x="1004636" y="4341449"/>
                </a:cubicBezTo>
                <a:cubicBezTo>
                  <a:pt x="989913" y="4318648"/>
                  <a:pt x="1009815" y="4339933"/>
                  <a:pt x="995093" y="4317133"/>
                </a:cubicBezTo>
                <a:close/>
                <a:moveTo>
                  <a:pt x="280299" y="4308355"/>
                </a:moveTo>
                <a:cubicBezTo>
                  <a:pt x="282936" y="4307584"/>
                  <a:pt x="290385" y="4319120"/>
                  <a:pt x="290385" y="4319120"/>
                </a:cubicBezTo>
                <a:cubicBezTo>
                  <a:pt x="290385" y="4319120"/>
                  <a:pt x="295197" y="4331428"/>
                  <a:pt x="297835" y="4330656"/>
                </a:cubicBezTo>
                <a:cubicBezTo>
                  <a:pt x="300009" y="4343736"/>
                  <a:pt x="304821" y="4356043"/>
                  <a:pt x="319719" y="4379115"/>
                </a:cubicBezTo>
                <a:cubicBezTo>
                  <a:pt x="319719" y="4379115"/>
                  <a:pt x="317080" y="4379887"/>
                  <a:pt x="317080" y="4379887"/>
                </a:cubicBezTo>
                <a:cubicBezTo>
                  <a:pt x="309633" y="4368351"/>
                  <a:pt x="306995" y="4369121"/>
                  <a:pt x="306995" y="4369121"/>
                </a:cubicBezTo>
                <a:cubicBezTo>
                  <a:pt x="299546" y="4357586"/>
                  <a:pt x="294734" y="4345279"/>
                  <a:pt x="294734" y="4345279"/>
                </a:cubicBezTo>
                <a:cubicBezTo>
                  <a:pt x="287286" y="4333742"/>
                  <a:pt x="284648" y="4334513"/>
                  <a:pt x="279836" y="4322205"/>
                </a:cubicBezTo>
                <a:cubicBezTo>
                  <a:pt x="279836" y="4322205"/>
                  <a:pt x="282474" y="4321433"/>
                  <a:pt x="285110" y="4320663"/>
                </a:cubicBezTo>
                <a:cubicBezTo>
                  <a:pt x="277662" y="4309126"/>
                  <a:pt x="277662" y="4309126"/>
                  <a:pt x="277662" y="4309126"/>
                </a:cubicBezTo>
                <a:cubicBezTo>
                  <a:pt x="280299" y="4308355"/>
                  <a:pt x="280299" y="4308355"/>
                  <a:pt x="280299" y="4308355"/>
                </a:cubicBezTo>
                <a:close/>
                <a:moveTo>
                  <a:pt x="1175067" y="4303225"/>
                </a:moveTo>
                <a:cubicBezTo>
                  <a:pt x="1177657" y="4302466"/>
                  <a:pt x="1182953" y="4315437"/>
                  <a:pt x="1193431" y="4326896"/>
                </a:cubicBezTo>
                <a:cubicBezTo>
                  <a:pt x="1197374" y="4333004"/>
                  <a:pt x="1197403" y="4336626"/>
                  <a:pt x="1195138" y="4337288"/>
                </a:cubicBezTo>
                <a:cubicBezTo>
                  <a:pt x="1192871" y="4337951"/>
                  <a:pt x="1188308" y="4335656"/>
                  <a:pt x="1183071" y="4329926"/>
                </a:cubicBezTo>
                <a:cubicBezTo>
                  <a:pt x="1167297" y="4305496"/>
                  <a:pt x="1190841" y="4327654"/>
                  <a:pt x="1175067" y="4303225"/>
                </a:cubicBezTo>
                <a:close/>
                <a:moveTo>
                  <a:pt x="366173" y="4297762"/>
                </a:moveTo>
                <a:cubicBezTo>
                  <a:pt x="366173" y="4297762"/>
                  <a:pt x="366173" y="4297762"/>
                  <a:pt x="373403" y="4308959"/>
                </a:cubicBezTo>
                <a:cubicBezTo>
                  <a:pt x="370812" y="4309717"/>
                  <a:pt x="370812" y="4309717"/>
                  <a:pt x="370812" y="4309717"/>
                </a:cubicBezTo>
                <a:cubicBezTo>
                  <a:pt x="370812" y="4309717"/>
                  <a:pt x="378041" y="4320913"/>
                  <a:pt x="378041" y="4320913"/>
                </a:cubicBezTo>
                <a:cubicBezTo>
                  <a:pt x="378041" y="4320913"/>
                  <a:pt x="387862" y="4331352"/>
                  <a:pt x="387862" y="4331352"/>
                </a:cubicBezTo>
                <a:cubicBezTo>
                  <a:pt x="389670" y="4334152"/>
                  <a:pt x="390249" y="4335647"/>
                  <a:pt x="389990" y="4336138"/>
                </a:cubicBezTo>
                <a:cubicBezTo>
                  <a:pt x="389730" y="4336630"/>
                  <a:pt x="388629" y="4336119"/>
                  <a:pt x="387078" y="4334908"/>
                </a:cubicBezTo>
                <a:cubicBezTo>
                  <a:pt x="383978" y="4332489"/>
                  <a:pt x="379067" y="4327268"/>
                  <a:pt x="375451" y="4321670"/>
                </a:cubicBezTo>
                <a:cubicBezTo>
                  <a:pt x="372861" y="4322427"/>
                  <a:pt x="370270" y="4323186"/>
                  <a:pt x="370270" y="4323186"/>
                </a:cubicBezTo>
                <a:cubicBezTo>
                  <a:pt x="363041" y="4311990"/>
                  <a:pt x="365632" y="4311232"/>
                  <a:pt x="365632" y="4311232"/>
                </a:cubicBezTo>
                <a:cubicBezTo>
                  <a:pt x="360992" y="4299277"/>
                  <a:pt x="365632" y="4311232"/>
                  <a:pt x="368223" y="4310475"/>
                </a:cubicBezTo>
                <a:cubicBezTo>
                  <a:pt x="370812" y="4309717"/>
                  <a:pt x="363583" y="4298520"/>
                  <a:pt x="363583" y="4298520"/>
                </a:cubicBezTo>
                <a:cubicBezTo>
                  <a:pt x="366173" y="4297762"/>
                  <a:pt x="366173" y="4297762"/>
                  <a:pt x="366173" y="4297762"/>
                </a:cubicBezTo>
                <a:close/>
                <a:moveTo>
                  <a:pt x="144760" y="4294748"/>
                </a:moveTo>
                <a:cubicBezTo>
                  <a:pt x="147113" y="4294059"/>
                  <a:pt x="155001" y="4306275"/>
                  <a:pt x="157356" y="4305586"/>
                </a:cubicBezTo>
                <a:cubicBezTo>
                  <a:pt x="157356" y="4305586"/>
                  <a:pt x="155001" y="4306275"/>
                  <a:pt x="155001" y="4306275"/>
                </a:cubicBezTo>
                <a:cubicBezTo>
                  <a:pt x="152646" y="4306964"/>
                  <a:pt x="147113" y="4294059"/>
                  <a:pt x="144760" y="4294748"/>
                </a:cubicBezTo>
                <a:close/>
                <a:moveTo>
                  <a:pt x="293227" y="4290053"/>
                </a:moveTo>
                <a:cubicBezTo>
                  <a:pt x="293227" y="4290053"/>
                  <a:pt x="303329" y="4301014"/>
                  <a:pt x="303329" y="4301014"/>
                </a:cubicBezTo>
                <a:cubicBezTo>
                  <a:pt x="303329" y="4301014"/>
                  <a:pt x="310887" y="4312719"/>
                  <a:pt x="310887" y="4312719"/>
                </a:cubicBezTo>
                <a:cubicBezTo>
                  <a:pt x="308344" y="4313463"/>
                  <a:pt x="308344" y="4313463"/>
                  <a:pt x="308344" y="4313463"/>
                </a:cubicBezTo>
                <a:cubicBezTo>
                  <a:pt x="323460" y="4336874"/>
                  <a:pt x="328474" y="4349323"/>
                  <a:pt x="343592" y="4372738"/>
                </a:cubicBezTo>
                <a:cubicBezTo>
                  <a:pt x="332201" y="4365632"/>
                  <a:pt x="333567" y="4378279"/>
                  <a:pt x="326437" y="4375798"/>
                </a:cubicBezTo>
                <a:cubicBezTo>
                  <a:pt x="324060" y="4374970"/>
                  <a:pt x="320742" y="4372462"/>
                  <a:pt x="315689" y="4366982"/>
                </a:cubicBezTo>
                <a:cubicBezTo>
                  <a:pt x="313216" y="4353786"/>
                  <a:pt x="313216" y="4353786"/>
                  <a:pt x="315759" y="4353042"/>
                </a:cubicBezTo>
                <a:cubicBezTo>
                  <a:pt x="315759" y="4353042"/>
                  <a:pt x="313216" y="4353786"/>
                  <a:pt x="305658" y="4342081"/>
                </a:cubicBezTo>
                <a:cubicBezTo>
                  <a:pt x="298099" y="4330374"/>
                  <a:pt x="300643" y="4329632"/>
                  <a:pt x="293085" y="4317926"/>
                </a:cubicBezTo>
                <a:cubicBezTo>
                  <a:pt x="295627" y="4317182"/>
                  <a:pt x="298171" y="4316438"/>
                  <a:pt x="298171" y="4316438"/>
                </a:cubicBezTo>
                <a:cubicBezTo>
                  <a:pt x="300715" y="4315695"/>
                  <a:pt x="293157" y="4303989"/>
                  <a:pt x="293157" y="4303989"/>
                </a:cubicBezTo>
                <a:cubicBezTo>
                  <a:pt x="300715" y="4315695"/>
                  <a:pt x="308344" y="4313463"/>
                  <a:pt x="293227" y="4290053"/>
                </a:cubicBezTo>
                <a:close/>
                <a:moveTo>
                  <a:pt x="1149130" y="4286610"/>
                </a:moveTo>
                <a:cubicBezTo>
                  <a:pt x="1158651" y="4296731"/>
                  <a:pt x="1158651" y="4296731"/>
                  <a:pt x="1168172" y="4306854"/>
                </a:cubicBezTo>
                <a:cubicBezTo>
                  <a:pt x="1170424" y="4312651"/>
                  <a:pt x="1168539" y="4313201"/>
                  <a:pt x="1164341" y="4309590"/>
                </a:cubicBezTo>
                <a:cubicBezTo>
                  <a:pt x="1160142" y="4305976"/>
                  <a:pt x="1153627" y="4298200"/>
                  <a:pt x="1146618" y="4287342"/>
                </a:cubicBezTo>
                <a:cubicBezTo>
                  <a:pt x="1146618" y="4287342"/>
                  <a:pt x="1149130" y="4286610"/>
                  <a:pt x="1149130" y="4286610"/>
                </a:cubicBezTo>
                <a:close/>
                <a:moveTo>
                  <a:pt x="1281617" y="4286588"/>
                </a:moveTo>
                <a:cubicBezTo>
                  <a:pt x="1281617" y="4286588"/>
                  <a:pt x="1279261" y="4287276"/>
                  <a:pt x="1289501" y="4298801"/>
                </a:cubicBezTo>
                <a:cubicBezTo>
                  <a:pt x="1289501" y="4298801"/>
                  <a:pt x="1297390" y="4311016"/>
                  <a:pt x="1295035" y="4311705"/>
                </a:cubicBezTo>
                <a:cubicBezTo>
                  <a:pt x="1284793" y="4300178"/>
                  <a:pt x="1284793" y="4300178"/>
                  <a:pt x="1279261" y="4287276"/>
                </a:cubicBezTo>
                <a:cubicBezTo>
                  <a:pt x="1279261" y="4287276"/>
                  <a:pt x="1281617" y="4286588"/>
                  <a:pt x="1281617" y="4286588"/>
                </a:cubicBezTo>
                <a:close/>
                <a:moveTo>
                  <a:pt x="177055" y="4282884"/>
                </a:moveTo>
                <a:cubicBezTo>
                  <a:pt x="177055" y="4282884"/>
                  <a:pt x="187132" y="4293653"/>
                  <a:pt x="189760" y="4292885"/>
                </a:cubicBezTo>
                <a:cubicBezTo>
                  <a:pt x="192388" y="4292115"/>
                  <a:pt x="189760" y="4292885"/>
                  <a:pt x="197208" y="4304418"/>
                </a:cubicBezTo>
                <a:cubicBezTo>
                  <a:pt x="202029" y="4316722"/>
                  <a:pt x="209477" y="4328258"/>
                  <a:pt x="206850" y="4329027"/>
                </a:cubicBezTo>
                <a:cubicBezTo>
                  <a:pt x="201596" y="4330563"/>
                  <a:pt x="194147" y="4319028"/>
                  <a:pt x="191519" y="4319796"/>
                </a:cubicBezTo>
                <a:cubicBezTo>
                  <a:pt x="191519" y="4319796"/>
                  <a:pt x="188892" y="4320564"/>
                  <a:pt x="188892" y="4320564"/>
                </a:cubicBezTo>
                <a:cubicBezTo>
                  <a:pt x="188892" y="4320564"/>
                  <a:pt x="188892" y="4320564"/>
                  <a:pt x="193714" y="4332869"/>
                </a:cubicBezTo>
                <a:cubicBezTo>
                  <a:pt x="186265" y="4321332"/>
                  <a:pt x="186265" y="4321332"/>
                  <a:pt x="186265" y="4321332"/>
                </a:cubicBezTo>
                <a:cubicBezTo>
                  <a:pt x="186265" y="4321332"/>
                  <a:pt x="181442" y="4309029"/>
                  <a:pt x="181442" y="4309029"/>
                </a:cubicBezTo>
                <a:cubicBezTo>
                  <a:pt x="181442" y="4309029"/>
                  <a:pt x="184069" y="4308260"/>
                  <a:pt x="184069" y="4308260"/>
                </a:cubicBezTo>
                <a:cubicBezTo>
                  <a:pt x="186698" y="4307491"/>
                  <a:pt x="186698" y="4307491"/>
                  <a:pt x="189325" y="4306723"/>
                </a:cubicBezTo>
                <a:cubicBezTo>
                  <a:pt x="184506" y="4294420"/>
                  <a:pt x="174428" y="4283652"/>
                  <a:pt x="177055" y="4282884"/>
                </a:cubicBezTo>
                <a:close/>
                <a:moveTo>
                  <a:pt x="963663" y="4282763"/>
                </a:moveTo>
                <a:cubicBezTo>
                  <a:pt x="974140" y="4294219"/>
                  <a:pt x="971549" y="4294977"/>
                  <a:pt x="982027" y="4306435"/>
                </a:cubicBezTo>
                <a:cubicBezTo>
                  <a:pt x="984675" y="4312921"/>
                  <a:pt x="984366" y="4314825"/>
                  <a:pt x="982535" y="4314001"/>
                </a:cubicBezTo>
                <a:cubicBezTo>
                  <a:pt x="977037" y="4311522"/>
                  <a:pt x="957835" y="4284467"/>
                  <a:pt x="963663" y="4282763"/>
                </a:cubicBezTo>
                <a:close/>
                <a:moveTo>
                  <a:pt x="1258658" y="4278778"/>
                </a:moveTo>
                <a:cubicBezTo>
                  <a:pt x="1261189" y="4285298"/>
                  <a:pt x="1259775" y="4285711"/>
                  <a:pt x="1258084" y="4284392"/>
                </a:cubicBezTo>
                <a:cubicBezTo>
                  <a:pt x="1256391" y="4283070"/>
                  <a:pt x="1254420" y="4280019"/>
                  <a:pt x="1255832" y="4279605"/>
                </a:cubicBezTo>
                <a:cubicBezTo>
                  <a:pt x="1255832" y="4279605"/>
                  <a:pt x="1255832" y="4279605"/>
                  <a:pt x="1258658" y="4278778"/>
                </a:cubicBezTo>
                <a:close/>
                <a:moveTo>
                  <a:pt x="1053230" y="4272108"/>
                </a:moveTo>
                <a:cubicBezTo>
                  <a:pt x="1053230" y="4272108"/>
                  <a:pt x="1053230" y="4272108"/>
                  <a:pt x="1060566" y="4283467"/>
                </a:cubicBezTo>
                <a:cubicBezTo>
                  <a:pt x="1060566" y="4283467"/>
                  <a:pt x="1060566" y="4283467"/>
                  <a:pt x="1057957" y="4284230"/>
                </a:cubicBezTo>
                <a:cubicBezTo>
                  <a:pt x="1057957" y="4284230"/>
                  <a:pt x="1050623" y="4272870"/>
                  <a:pt x="1050623" y="4272870"/>
                </a:cubicBezTo>
                <a:cubicBezTo>
                  <a:pt x="1053230" y="4272108"/>
                  <a:pt x="1053230" y="4272108"/>
                  <a:pt x="1053230" y="4272108"/>
                </a:cubicBezTo>
                <a:close/>
                <a:moveTo>
                  <a:pt x="1391695" y="4268914"/>
                </a:moveTo>
                <a:cubicBezTo>
                  <a:pt x="1394051" y="4268225"/>
                  <a:pt x="1407471" y="4293343"/>
                  <a:pt x="1409826" y="4292655"/>
                </a:cubicBezTo>
                <a:cubicBezTo>
                  <a:pt x="1407471" y="4293343"/>
                  <a:pt x="1397227" y="4281816"/>
                  <a:pt x="1397227" y="4281816"/>
                </a:cubicBezTo>
                <a:cubicBezTo>
                  <a:pt x="1399583" y="4281127"/>
                  <a:pt x="1399583" y="4281127"/>
                  <a:pt x="1391695" y="4268914"/>
                </a:cubicBezTo>
                <a:close/>
                <a:moveTo>
                  <a:pt x="911582" y="4267893"/>
                </a:moveTo>
                <a:cubicBezTo>
                  <a:pt x="911372" y="4266593"/>
                  <a:pt x="918347" y="4275444"/>
                  <a:pt x="924262" y="4284605"/>
                </a:cubicBezTo>
                <a:cubicBezTo>
                  <a:pt x="922377" y="4285156"/>
                  <a:pt x="914492" y="4272940"/>
                  <a:pt x="914492" y="4272940"/>
                </a:cubicBezTo>
                <a:cubicBezTo>
                  <a:pt x="912520" y="4269887"/>
                  <a:pt x="911652" y="4268326"/>
                  <a:pt x="911582" y="4267893"/>
                </a:cubicBezTo>
                <a:close/>
                <a:moveTo>
                  <a:pt x="984776" y="4266905"/>
                </a:moveTo>
                <a:cubicBezTo>
                  <a:pt x="994669" y="4277459"/>
                  <a:pt x="999381" y="4289524"/>
                  <a:pt x="1006684" y="4300835"/>
                </a:cubicBezTo>
                <a:cubicBezTo>
                  <a:pt x="1019167" y="4310630"/>
                  <a:pt x="1024347" y="4309114"/>
                  <a:pt x="1041543" y="4330976"/>
                </a:cubicBezTo>
                <a:cubicBezTo>
                  <a:pt x="1043899" y="4337010"/>
                  <a:pt x="1040779" y="4334562"/>
                  <a:pt x="1037657" y="4332112"/>
                </a:cubicBezTo>
                <a:lnTo>
                  <a:pt x="1036362" y="4332491"/>
                </a:lnTo>
                <a:lnTo>
                  <a:pt x="1050968" y="4355112"/>
                </a:lnTo>
                <a:cubicBezTo>
                  <a:pt x="1053558" y="4354354"/>
                  <a:pt x="1060861" y="4365665"/>
                  <a:pt x="1053558" y="4354354"/>
                </a:cubicBezTo>
                <a:cubicBezTo>
                  <a:pt x="1056149" y="4353596"/>
                  <a:pt x="1056149" y="4353596"/>
                  <a:pt x="1056149" y="4353596"/>
                </a:cubicBezTo>
                <a:cubicBezTo>
                  <a:pt x="1056149" y="4353596"/>
                  <a:pt x="1056149" y="4353596"/>
                  <a:pt x="1063452" y="4364907"/>
                </a:cubicBezTo>
                <a:cubicBezTo>
                  <a:pt x="1060861" y="4365665"/>
                  <a:pt x="1058272" y="4366423"/>
                  <a:pt x="1058272" y="4366423"/>
                </a:cubicBezTo>
                <a:cubicBezTo>
                  <a:pt x="1048379" y="4355869"/>
                  <a:pt x="1038484" y="4345316"/>
                  <a:pt x="1033772" y="4333248"/>
                </a:cubicBezTo>
                <a:cubicBezTo>
                  <a:pt x="1023880" y="4322698"/>
                  <a:pt x="1018699" y="4324213"/>
                  <a:pt x="1023412" y="4336279"/>
                </a:cubicBezTo>
                <a:cubicBezTo>
                  <a:pt x="1013519" y="4325727"/>
                  <a:pt x="1008806" y="4313659"/>
                  <a:pt x="1006217" y="4314417"/>
                </a:cubicBezTo>
                <a:cubicBezTo>
                  <a:pt x="998914" y="4303107"/>
                  <a:pt x="994200" y="4291038"/>
                  <a:pt x="991611" y="4291796"/>
                </a:cubicBezTo>
                <a:cubicBezTo>
                  <a:pt x="986901" y="4279731"/>
                  <a:pt x="989489" y="4278973"/>
                  <a:pt x="984776" y="4266905"/>
                </a:cubicBezTo>
                <a:close/>
                <a:moveTo>
                  <a:pt x="1075862" y="4264471"/>
                </a:moveTo>
                <a:cubicBezTo>
                  <a:pt x="1075862" y="4264471"/>
                  <a:pt x="1075862" y="4264471"/>
                  <a:pt x="1083750" y="4276687"/>
                </a:cubicBezTo>
                <a:cubicBezTo>
                  <a:pt x="1083750" y="4276687"/>
                  <a:pt x="1080924" y="4277513"/>
                  <a:pt x="1080924" y="4277513"/>
                </a:cubicBezTo>
                <a:cubicBezTo>
                  <a:pt x="1073037" y="4265297"/>
                  <a:pt x="1073037" y="4265297"/>
                  <a:pt x="1073037" y="4265297"/>
                </a:cubicBezTo>
                <a:cubicBezTo>
                  <a:pt x="1073037" y="4265297"/>
                  <a:pt x="1075862" y="4264471"/>
                  <a:pt x="1075862" y="4264471"/>
                </a:cubicBezTo>
                <a:close/>
                <a:moveTo>
                  <a:pt x="5653168" y="4261780"/>
                </a:moveTo>
                <a:cubicBezTo>
                  <a:pt x="5653168" y="4261780"/>
                  <a:pt x="5653168" y="4261780"/>
                  <a:pt x="5671594" y="4271264"/>
                </a:cubicBezTo>
                <a:cubicBezTo>
                  <a:pt x="5669670" y="4273976"/>
                  <a:pt x="5664102" y="4272960"/>
                  <a:pt x="5659014" y="4271268"/>
                </a:cubicBezTo>
                <a:cubicBezTo>
                  <a:pt x="5653926" y="4269575"/>
                  <a:pt x="5649321" y="4267204"/>
                  <a:pt x="5649321" y="4267204"/>
                </a:cubicBezTo>
                <a:cubicBezTo>
                  <a:pt x="5649321" y="4267204"/>
                  <a:pt x="5653168" y="4261780"/>
                  <a:pt x="5653168" y="4261780"/>
                </a:cubicBezTo>
                <a:close/>
                <a:moveTo>
                  <a:pt x="1034872" y="4261142"/>
                </a:moveTo>
                <a:cubicBezTo>
                  <a:pt x="1034917" y="4260562"/>
                  <a:pt x="1035858" y="4261043"/>
                  <a:pt x="1038207" y="4263381"/>
                </a:cubicBezTo>
                <a:cubicBezTo>
                  <a:pt x="1038207" y="4263381"/>
                  <a:pt x="1044780" y="4273560"/>
                  <a:pt x="1044780" y="4273560"/>
                </a:cubicBezTo>
                <a:cubicBezTo>
                  <a:pt x="1042661" y="4274180"/>
                  <a:pt x="1034737" y="4262883"/>
                  <a:pt x="1034872" y="4261142"/>
                </a:cubicBezTo>
                <a:close/>
                <a:moveTo>
                  <a:pt x="1279868" y="4259023"/>
                </a:moveTo>
                <a:cubicBezTo>
                  <a:pt x="1279868" y="4259023"/>
                  <a:pt x="1287230" y="4270424"/>
                  <a:pt x="1287230" y="4270424"/>
                </a:cubicBezTo>
                <a:cubicBezTo>
                  <a:pt x="1287230" y="4270424"/>
                  <a:pt x="1284560" y="4271203"/>
                  <a:pt x="1284560" y="4271203"/>
                </a:cubicBezTo>
                <a:cubicBezTo>
                  <a:pt x="1284560" y="4271203"/>
                  <a:pt x="1277199" y="4259804"/>
                  <a:pt x="1277199" y="4259804"/>
                </a:cubicBezTo>
                <a:cubicBezTo>
                  <a:pt x="1277199" y="4259804"/>
                  <a:pt x="1279868" y="4259023"/>
                  <a:pt x="1279868" y="4259023"/>
                </a:cubicBezTo>
                <a:close/>
                <a:moveTo>
                  <a:pt x="170427" y="4258199"/>
                </a:moveTo>
                <a:cubicBezTo>
                  <a:pt x="178314" y="4270412"/>
                  <a:pt x="186202" y="4282627"/>
                  <a:pt x="186202" y="4282627"/>
                </a:cubicBezTo>
                <a:cubicBezTo>
                  <a:pt x="183847" y="4283317"/>
                  <a:pt x="183847" y="4283317"/>
                  <a:pt x="183847" y="4283317"/>
                </a:cubicBezTo>
                <a:cubicBezTo>
                  <a:pt x="181492" y="4284005"/>
                  <a:pt x="168072" y="4258887"/>
                  <a:pt x="170427" y="4258199"/>
                </a:cubicBezTo>
                <a:close/>
                <a:moveTo>
                  <a:pt x="1056331" y="4257699"/>
                </a:moveTo>
                <a:cubicBezTo>
                  <a:pt x="1056331" y="4257699"/>
                  <a:pt x="1056331" y="4257699"/>
                  <a:pt x="1066272" y="4268294"/>
                </a:cubicBezTo>
                <a:cubicBezTo>
                  <a:pt x="1063665" y="4269056"/>
                  <a:pt x="1063665" y="4269056"/>
                  <a:pt x="1063665" y="4269056"/>
                </a:cubicBezTo>
                <a:cubicBezTo>
                  <a:pt x="1063665" y="4269056"/>
                  <a:pt x="1056331" y="4257699"/>
                  <a:pt x="1056331" y="4257699"/>
                </a:cubicBezTo>
                <a:close/>
                <a:moveTo>
                  <a:pt x="314253" y="4257244"/>
                </a:moveTo>
                <a:cubicBezTo>
                  <a:pt x="321163" y="4261462"/>
                  <a:pt x="337147" y="4281746"/>
                  <a:pt x="340627" y="4290713"/>
                </a:cubicBezTo>
                <a:cubicBezTo>
                  <a:pt x="330807" y="4280272"/>
                  <a:pt x="320985" y="4269832"/>
                  <a:pt x="311167" y="4259395"/>
                </a:cubicBezTo>
                <a:cubicBezTo>
                  <a:pt x="310655" y="4256217"/>
                  <a:pt x="311950" y="4255838"/>
                  <a:pt x="314253" y="4257244"/>
                </a:cubicBezTo>
                <a:close/>
                <a:moveTo>
                  <a:pt x="1334010" y="4256743"/>
                </a:moveTo>
                <a:cubicBezTo>
                  <a:pt x="1334010" y="4256743"/>
                  <a:pt x="1334010" y="4256743"/>
                  <a:pt x="1341897" y="4268957"/>
                </a:cubicBezTo>
                <a:cubicBezTo>
                  <a:pt x="1339071" y="4269785"/>
                  <a:pt x="1331184" y="4257569"/>
                  <a:pt x="1331184" y="4257569"/>
                </a:cubicBezTo>
                <a:cubicBezTo>
                  <a:pt x="1334010" y="4256743"/>
                  <a:pt x="1334010" y="4256743"/>
                  <a:pt x="1334010" y="4256743"/>
                </a:cubicBezTo>
                <a:close/>
                <a:moveTo>
                  <a:pt x="6087821" y="4246343"/>
                </a:moveTo>
                <a:cubicBezTo>
                  <a:pt x="6087821" y="4246343"/>
                  <a:pt x="6105040" y="4255206"/>
                  <a:pt x="6105040" y="4255206"/>
                </a:cubicBezTo>
                <a:cubicBezTo>
                  <a:pt x="6105040" y="4255206"/>
                  <a:pt x="6122255" y="4264066"/>
                  <a:pt x="6125802" y="4259065"/>
                </a:cubicBezTo>
                <a:cubicBezTo>
                  <a:pt x="6125802" y="4259065"/>
                  <a:pt x="6122255" y="4264066"/>
                  <a:pt x="6122255" y="4264066"/>
                </a:cubicBezTo>
                <a:cubicBezTo>
                  <a:pt x="6122255" y="4264066"/>
                  <a:pt x="6122255" y="4264066"/>
                  <a:pt x="6139470" y="4272925"/>
                </a:cubicBezTo>
                <a:cubicBezTo>
                  <a:pt x="6135924" y="4277925"/>
                  <a:pt x="6135924" y="4277925"/>
                  <a:pt x="6135924" y="4277925"/>
                </a:cubicBezTo>
                <a:cubicBezTo>
                  <a:pt x="6135924" y="4277925"/>
                  <a:pt x="6132377" y="4282925"/>
                  <a:pt x="6132377" y="4282925"/>
                </a:cubicBezTo>
                <a:cubicBezTo>
                  <a:pt x="6115161" y="4274065"/>
                  <a:pt x="6115161" y="4274065"/>
                  <a:pt x="6111616" y="4279064"/>
                </a:cubicBezTo>
                <a:cubicBezTo>
                  <a:pt x="6111616" y="4279064"/>
                  <a:pt x="6111616" y="4279064"/>
                  <a:pt x="6108069" y="4284067"/>
                </a:cubicBezTo>
                <a:cubicBezTo>
                  <a:pt x="6108069" y="4284067"/>
                  <a:pt x="6108069" y="4284067"/>
                  <a:pt x="6104524" y="4289065"/>
                </a:cubicBezTo>
                <a:cubicBezTo>
                  <a:pt x="6104524" y="4289065"/>
                  <a:pt x="6104524" y="4289065"/>
                  <a:pt x="6100976" y="4294065"/>
                </a:cubicBezTo>
                <a:cubicBezTo>
                  <a:pt x="6100976" y="4294065"/>
                  <a:pt x="6104524" y="4289065"/>
                  <a:pt x="6087308" y="4280204"/>
                </a:cubicBezTo>
                <a:cubicBezTo>
                  <a:pt x="6090854" y="4275205"/>
                  <a:pt x="6090854" y="4275205"/>
                  <a:pt x="6090854" y="4275205"/>
                </a:cubicBezTo>
                <a:cubicBezTo>
                  <a:pt x="6090854" y="4275205"/>
                  <a:pt x="6090854" y="4275205"/>
                  <a:pt x="6094401" y="4270204"/>
                </a:cubicBezTo>
                <a:cubicBezTo>
                  <a:pt x="6111616" y="4279064"/>
                  <a:pt x="6111616" y="4279064"/>
                  <a:pt x="6115161" y="4274065"/>
                </a:cubicBezTo>
                <a:cubicBezTo>
                  <a:pt x="6115161" y="4274065"/>
                  <a:pt x="6115161" y="4274065"/>
                  <a:pt x="6097948" y="4265206"/>
                </a:cubicBezTo>
                <a:cubicBezTo>
                  <a:pt x="6097948" y="4265206"/>
                  <a:pt x="6101493" y="4260204"/>
                  <a:pt x="6101493" y="4260204"/>
                </a:cubicBezTo>
                <a:cubicBezTo>
                  <a:pt x="6101493" y="4260204"/>
                  <a:pt x="6084276" y="4251343"/>
                  <a:pt x="6087821" y="4246343"/>
                </a:cubicBezTo>
                <a:close/>
                <a:moveTo>
                  <a:pt x="1357169" y="4244867"/>
                </a:moveTo>
                <a:cubicBezTo>
                  <a:pt x="1357742" y="4245267"/>
                  <a:pt x="1358740" y="4246488"/>
                  <a:pt x="1360383" y="4249033"/>
                </a:cubicBezTo>
                <a:cubicBezTo>
                  <a:pt x="1360383" y="4249033"/>
                  <a:pt x="1357558" y="4249858"/>
                  <a:pt x="1357558" y="4249858"/>
                </a:cubicBezTo>
                <a:cubicBezTo>
                  <a:pt x="1357558" y="4249858"/>
                  <a:pt x="1355450" y="4243667"/>
                  <a:pt x="1357169" y="4244867"/>
                </a:cubicBezTo>
                <a:close/>
                <a:moveTo>
                  <a:pt x="1193319" y="4244641"/>
                </a:moveTo>
                <a:cubicBezTo>
                  <a:pt x="1198553" y="4243110"/>
                  <a:pt x="1213517" y="4266285"/>
                  <a:pt x="1213882" y="4252402"/>
                </a:cubicBezTo>
                <a:cubicBezTo>
                  <a:pt x="1221365" y="4263991"/>
                  <a:pt x="1228850" y="4275579"/>
                  <a:pt x="1226233" y="4276345"/>
                </a:cubicBezTo>
                <a:cubicBezTo>
                  <a:pt x="1233714" y="4287933"/>
                  <a:pt x="1238948" y="4286403"/>
                  <a:pt x="1246430" y="4297991"/>
                </a:cubicBezTo>
                <a:cubicBezTo>
                  <a:pt x="1251297" y="4310345"/>
                  <a:pt x="1243813" y="4298755"/>
                  <a:pt x="1238582" y="4300286"/>
                </a:cubicBezTo>
                <a:cubicBezTo>
                  <a:pt x="1243447" y="4312640"/>
                  <a:pt x="1265896" y="4347407"/>
                  <a:pt x="1270761" y="4359759"/>
                </a:cubicBezTo>
                <a:cubicBezTo>
                  <a:pt x="1278244" y="4371346"/>
                  <a:pt x="1278244" y="4371346"/>
                  <a:pt x="1285725" y="4382933"/>
                </a:cubicBezTo>
                <a:cubicBezTo>
                  <a:pt x="1290591" y="4395289"/>
                  <a:pt x="1287976" y="4396054"/>
                  <a:pt x="1285360" y="4396819"/>
                </a:cubicBezTo>
                <a:cubicBezTo>
                  <a:pt x="1277876" y="4385229"/>
                  <a:pt x="1280492" y="4384464"/>
                  <a:pt x="1273010" y="4372876"/>
                </a:cubicBezTo>
                <a:cubicBezTo>
                  <a:pt x="1265528" y="4361289"/>
                  <a:pt x="1270394" y="4373642"/>
                  <a:pt x="1260296" y="4362819"/>
                </a:cubicBezTo>
                <a:cubicBezTo>
                  <a:pt x="1252814" y="4351232"/>
                  <a:pt x="1240464" y="4327289"/>
                  <a:pt x="1230366" y="4316466"/>
                </a:cubicBezTo>
                <a:cubicBezTo>
                  <a:pt x="1222883" y="4304877"/>
                  <a:pt x="1228116" y="4303345"/>
                  <a:pt x="1220634" y="4291758"/>
                </a:cubicBezTo>
                <a:cubicBezTo>
                  <a:pt x="1213152" y="4280171"/>
                  <a:pt x="1215400" y="4293288"/>
                  <a:pt x="1207919" y="4281701"/>
                </a:cubicBezTo>
                <a:cubicBezTo>
                  <a:pt x="1200436" y="4270111"/>
                  <a:pt x="1205667" y="4268580"/>
                  <a:pt x="1208284" y="4267817"/>
                </a:cubicBezTo>
                <a:cubicBezTo>
                  <a:pt x="1200803" y="4256229"/>
                  <a:pt x="1190705" y="4245406"/>
                  <a:pt x="1193319" y="4244641"/>
                </a:cubicBezTo>
                <a:close/>
                <a:moveTo>
                  <a:pt x="321831" y="4242963"/>
                </a:moveTo>
                <a:cubicBezTo>
                  <a:pt x="329720" y="4255179"/>
                  <a:pt x="329720" y="4255179"/>
                  <a:pt x="326893" y="4256006"/>
                </a:cubicBezTo>
                <a:cubicBezTo>
                  <a:pt x="319006" y="4243791"/>
                  <a:pt x="319006" y="4243791"/>
                  <a:pt x="319006" y="4243791"/>
                </a:cubicBezTo>
                <a:cubicBezTo>
                  <a:pt x="321831" y="4242963"/>
                  <a:pt x="321831" y="4242963"/>
                  <a:pt x="321831" y="4242963"/>
                </a:cubicBezTo>
                <a:close/>
                <a:moveTo>
                  <a:pt x="922284" y="4241905"/>
                </a:moveTo>
                <a:cubicBezTo>
                  <a:pt x="922284" y="4241905"/>
                  <a:pt x="929631" y="4253282"/>
                  <a:pt x="929631" y="4253282"/>
                </a:cubicBezTo>
                <a:cubicBezTo>
                  <a:pt x="936975" y="4264657"/>
                  <a:pt x="946932" y="4275271"/>
                  <a:pt x="952152" y="4273744"/>
                </a:cubicBezTo>
                <a:cubicBezTo>
                  <a:pt x="959499" y="4285122"/>
                  <a:pt x="966843" y="4296496"/>
                  <a:pt x="966843" y="4296496"/>
                </a:cubicBezTo>
                <a:cubicBezTo>
                  <a:pt x="964232" y="4297260"/>
                  <a:pt x="962928" y="4297641"/>
                  <a:pt x="960705" y="4296601"/>
                </a:cubicBezTo>
                <a:cubicBezTo>
                  <a:pt x="958481" y="4295561"/>
                  <a:pt x="955340" y="4293098"/>
                  <a:pt x="949058" y="4288175"/>
                </a:cubicBezTo>
                <a:cubicBezTo>
                  <a:pt x="949058" y="4288175"/>
                  <a:pt x="946446" y="4288938"/>
                  <a:pt x="946446" y="4288938"/>
                </a:cubicBezTo>
                <a:cubicBezTo>
                  <a:pt x="939101" y="4277561"/>
                  <a:pt x="939101" y="4277561"/>
                  <a:pt x="939101" y="4277561"/>
                </a:cubicBezTo>
                <a:cubicBezTo>
                  <a:pt x="929144" y="4266947"/>
                  <a:pt x="926534" y="4267711"/>
                  <a:pt x="923923" y="4268474"/>
                </a:cubicBezTo>
                <a:cubicBezTo>
                  <a:pt x="911844" y="4244959"/>
                  <a:pt x="924410" y="4254808"/>
                  <a:pt x="919675" y="4242669"/>
                </a:cubicBezTo>
                <a:cubicBezTo>
                  <a:pt x="919675" y="4242669"/>
                  <a:pt x="922284" y="4241905"/>
                  <a:pt x="922284" y="4241905"/>
                </a:cubicBezTo>
                <a:close/>
                <a:moveTo>
                  <a:pt x="178552" y="4241300"/>
                </a:moveTo>
                <a:cubicBezTo>
                  <a:pt x="189263" y="4252687"/>
                  <a:pt x="197152" y="4264903"/>
                  <a:pt x="205039" y="4277119"/>
                </a:cubicBezTo>
                <a:cubicBezTo>
                  <a:pt x="202213" y="4277945"/>
                  <a:pt x="194325" y="4265730"/>
                  <a:pt x="191500" y="4266556"/>
                </a:cubicBezTo>
                <a:cubicBezTo>
                  <a:pt x="183612" y="4254341"/>
                  <a:pt x="186438" y="4253514"/>
                  <a:pt x="178552" y="4241300"/>
                </a:cubicBezTo>
                <a:close/>
                <a:moveTo>
                  <a:pt x="424331" y="4239128"/>
                </a:moveTo>
                <a:cubicBezTo>
                  <a:pt x="424331" y="4239128"/>
                  <a:pt x="431692" y="4250529"/>
                  <a:pt x="431692" y="4250529"/>
                </a:cubicBezTo>
                <a:cubicBezTo>
                  <a:pt x="431692" y="4250529"/>
                  <a:pt x="429102" y="4251286"/>
                  <a:pt x="429102" y="4251286"/>
                </a:cubicBezTo>
                <a:cubicBezTo>
                  <a:pt x="429102" y="4251286"/>
                  <a:pt x="429102" y="4251286"/>
                  <a:pt x="421741" y="4239885"/>
                </a:cubicBezTo>
                <a:cubicBezTo>
                  <a:pt x="421741" y="4239885"/>
                  <a:pt x="424331" y="4239128"/>
                  <a:pt x="424331" y="4239128"/>
                </a:cubicBezTo>
                <a:close/>
                <a:moveTo>
                  <a:pt x="287887" y="4238369"/>
                </a:moveTo>
                <a:cubicBezTo>
                  <a:pt x="297311" y="4245595"/>
                  <a:pt x="305863" y="4268054"/>
                  <a:pt x="301198" y="4270043"/>
                </a:cubicBezTo>
                <a:cubicBezTo>
                  <a:pt x="299644" y="4270705"/>
                  <a:pt x="296619" y="4269092"/>
                  <a:pt x="291669" y="4263883"/>
                </a:cubicBezTo>
                <a:cubicBezTo>
                  <a:pt x="277211" y="4241490"/>
                  <a:pt x="302345" y="4260762"/>
                  <a:pt x="287887" y="4238369"/>
                </a:cubicBezTo>
                <a:close/>
                <a:moveTo>
                  <a:pt x="209885" y="4232141"/>
                </a:moveTo>
                <a:cubicBezTo>
                  <a:pt x="219961" y="4242908"/>
                  <a:pt x="215138" y="4230604"/>
                  <a:pt x="222588" y="4242140"/>
                </a:cubicBezTo>
                <a:cubicBezTo>
                  <a:pt x="225216" y="4241372"/>
                  <a:pt x="225216" y="4241372"/>
                  <a:pt x="230037" y="4253676"/>
                </a:cubicBezTo>
                <a:cubicBezTo>
                  <a:pt x="237918" y="4251371"/>
                  <a:pt x="245367" y="4262907"/>
                  <a:pt x="262890" y="4285210"/>
                </a:cubicBezTo>
                <a:cubicBezTo>
                  <a:pt x="262890" y="4285210"/>
                  <a:pt x="270339" y="4296746"/>
                  <a:pt x="270339" y="4296746"/>
                </a:cubicBezTo>
                <a:cubicBezTo>
                  <a:pt x="270339" y="4296746"/>
                  <a:pt x="270339" y="4296746"/>
                  <a:pt x="267712" y="4297514"/>
                </a:cubicBezTo>
                <a:cubicBezTo>
                  <a:pt x="267712" y="4297514"/>
                  <a:pt x="267712" y="4297514"/>
                  <a:pt x="260263" y="4285978"/>
                </a:cubicBezTo>
                <a:cubicBezTo>
                  <a:pt x="252382" y="4288282"/>
                  <a:pt x="262025" y="4312891"/>
                  <a:pt x="254141" y="4315197"/>
                </a:cubicBezTo>
                <a:cubicBezTo>
                  <a:pt x="254141" y="4315197"/>
                  <a:pt x="254141" y="4315197"/>
                  <a:pt x="251515" y="4315965"/>
                </a:cubicBezTo>
                <a:cubicBezTo>
                  <a:pt x="256337" y="4328270"/>
                  <a:pt x="248455" y="4330575"/>
                  <a:pt x="255903" y="4342111"/>
                </a:cubicBezTo>
                <a:cubicBezTo>
                  <a:pt x="253276" y="4342880"/>
                  <a:pt x="235751" y="4320576"/>
                  <a:pt x="228302" y="4309039"/>
                </a:cubicBezTo>
                <a:cubicBezTo>
                  <a:pt x="225674" y="4309808"/>
                  <a:pt x="233124" y="4321343"/>
                  <a:pt x="233124" y="4321343"/>
                </a:cubicBezTo>
                <a:cubicBezTo>
                  <a:pt x="237945" y="4333648"/>
                  <a:pt x="243199" y="4332112"/>
                  <a:pt x="243199" y="4332112"/>
                </a:cubicBezTo>
                <a:cubicBezTo>
                  <a:pt x="248021" y="4344416"/>
                  <a:pt x="255470" y="4355952"/>
                  <a:pt x="255470" y="4355952"/>
                </a:cubicBezTo>
                <a:cubicBezTo>
                  <a:pt x="250215" y="4357490"/>
                  <a:pt x="252409" y="4370563"/>
                  <a:pt x="234885" y="4348259"/>
                </a:cubicBezTo>
                <a:cubicBezTo>
                  <a:pt x="242334" y="4359794"/>
                  <a:pt x="242334" y="4359794"/>
                  <a:pt x="239706" y="4360563"/>
                </a:cubicBezTo>
                <a:cubicBezTo>
                  <a:pt x="247155" y="4372098"/>
                  <a:pt x="242334" y="4359794"/>
                  <a:pt x="257232" y="4382867"/>
                </a:cubicBezTo>
                <a:cubicBezTo>
                  <a:pt x="254604" y="4383635"/>
                  <a:pt x="254604" y="4383635"/>
                  <a:pt x="251977" y="4384404"/>
                </a:cubicBezTo>
                <a:cubicBezTo>
                  <a:pt x="259426" y="4395940"/>
                  <a:pt x="254604" y="4383635"/>
                  <a:pt x="264681" y="4394403"/>
                </a:cubicBezTo>
                <a:cubicBezTo>
                  <a:pt x="272129" y="4405939"/>
                  <a:pt x="262053" y="4395172"/>
                  <a:pt x="269502" y="4406707"/>
                </a:cubicBezTo>
                <a:cubicBezTo>
                  <a:pt x="264247" y="4408244"/>
                  <a:pt x="271696" y="4419781"/>
                  <a:pt x="276517" y="4432086"/>
                </a:cubicBezTo>
                <a:cubicBezTo>
                  <a:pt x="276517" y="4432086"/>
                  <a:pt x="273891" y="4432853"/>
                  <a:pt x="266440" y="4421318"/>
                </a:cubicBezTo>
                <a:cubicBezTo>
                  <a:pt x="266440" y="4421318"/>
                  <a:pt x="266440" y="4421318"/>
                  <a:pt x="263813" y="4422085"/>
                </a:cubicBezTo>
                <a:cubicBezTo>
                  <a:pt x="274988" y="4439390"/>
                  <a:pt x="277946" y="4448809"/>
                  <a:pt x="275593" y="4451211"/>
                </a:cubicBezTo>
                <a:cubicBezTo>
                  <a:pt x="273240" y="4453615"/>
                  <a:pt x="265576" y="4449001"/>
                  <a:pt x="255498" y="4438232"/>
                </a:cubicBezTo>
                <a:cubicBezTo>
                  <a:pt x="259115" y="4447460"/>
                  <a:pt x="261253" y="4457121"/>
                  <a:pt x="254703" y="4451965"/>
                </a:cubicBezTo>
                <a:cubicBezTo>
                  <a:pt x="252520" y="4450247"/>
                  <a:pt x="249370" y="4446881"/>
                  <a:pt x="244990" y="4441305"/>
                </a:cubicBezTo>
                <a:cubicBezTo>
                  <a:pt x="230091" y="4418232"/>
                  <a:pt x="245422" y="4427463"/>
                  <a:pt x="223076" y="4392856"/>
                </a:cubicBezTo>
                <a:cubicBezTo>
                  <a:pt x="225703" y="4392087"/>
                  <a:pt x="235779" y="4402855"/>
                  <a:pt x="235779" y="4402855"/>
                </a:cubicBezTo>
                <a:cubicBezTo>
                  <a:pt x="238407" y="4402086"/>
                  <a:pt x="230958" y="4390550"/>
                  <a:pt x="230958" y="4390550"/>
                </a:cubicBezTo>
                <a:cubicBezTo>
                  <a:pt x="236213" y="4389014"/>
                  <a:pt x="221316" y="4365941"/>
                  <a:pt x="226569" y="4364405"/>
                </a:cubicBezTo>
                <a:cubicBezTo>
                  <a:pt x="211671" y="4341332"/>
                  <a:pt x="229631" y="4349794"/>
                  <a:pt x="217359" y="4325954"/>
                </a:cubicBezTo>
                <a:cubicBezTo>
                  <a:pt x="217359" y="4325954"/>
                  <a:pt x="214733" y="4326723"/>
                  <a:pt x="204656" y="4315954"/>
                </a:cubicBezTo>
                <a:cubicBezTo>
                  <a:pt x="204656" y="4315954"/>
                  <a:pt x="204656" y="4315954"/>
                  <a:pt x="197208" y="4304418"/>
                </a:cubicBezTo>
                <a:cubicBezTo>
                  <a:pt x="197208" y="4304418"/>
                  <a:pt x="199835" y="4303650"/>
                  <a:pt x="199835" y="4303650"/>
                </a:cubicBezTo>
                <a:cubicBezTo>
                  <a:pt x="192388" y="4292115"/>
                  <a:pt x="202462" y="4302881"/>
                  <a:pt x="207716" y="4301345"/>
                </a:cubicBezTo>
                <a:cubicBezTo>
                  <a:pt x="212971" y="4299808"/>
                  <a:pt x="203330" y="4275201"/>
                  <a:pt x="216033" y="4285200"/>
                </a:cubicBezTo>
                <a:cubicBezTo>
                  <a:pt x="223482" y="4296734"/>
                  <a:pt x="223482" y="4296734"/>
                  <a:pt x="223482" y="4296734"/>
                </a:cubicBezTo>
                <a:cubicBezTo>
                  <a:pt x="223482" y="4296734"/>
                  <a:pt x="228736" y="4295198"/>
                  <a:pt x="238811" y="4305966"/>
                </a:cubicBezTo>
                <a:cubicBezTo>
                  <a:pt x="238811" y="4305966"/>
                  <a:pt x="231362" y="4294430"/>
                  <a:pt x="231362" y="4294430"/>
                </a:cubicBezTo>
                <a:cubicBezTo>
                  <a:pt x="231362" y="4294430"/>
                  <a:pt x="233991" y="4293661"/>
                  <a:pt x="233991" y="4293661"/>
                </a:cubicBezTo>
                <a:cubicBezTo>
                  <a:pt x="233991" y="4293661"/>
                  <a:pt x="233991" y="4293661"/>
                  <a:pt x="241440" y="4305197"/>
                </a:cubicBezTo>
                <a:cubicBezTo>
                  <a:pt x="241440" y="4305197"/>
                  <a:pt x="244066" y="4304428"/>
                  <a:pt x="244066" y="4304428"/>
                </a:cubicBezTo>
                <a:cubicBezTo>
                  <a:pt x="239244" y="4292125"/>
                  <a:pt x="241873" y="4291356"/>
                  <a:pt x="231798" y="4280592"/>
                </a:cubicBezTo>
                <a:cubicBezTo>
                  <a:pt x="234426" y="4279821"/>
                  <a:pt x="237052" y="4279054"/>
                  <a:pt x="229603" y="4267518"/>
                </a:cubicBezTo>
                <a:cubicBezTo>
                  <a:pt x="222154" y="4255981"/>
                  <a:pt x="224348" y="4269054"/>
                  <a:pt x="221721" y="4269822"/>
                </a:cubicBezTo>
                <a:cubicBezTo>
                  <a:pt x="206823" y="4246751"/>
                  <a:pt x="224782" y="4255213"/>
                  <a:pt x="209885" y="4232141"/>
                </a:cubicBezTo>
                <a:close/>
                <a:moveTo>
                  <a:pt x="1141253" y="4230825"/>
                </a:moveTo>
                <a:cubicBezTo>
                  <a:pt x="1149165" y="4228511"/>
                  <a:pt x="1159251" y="4239277"/>
                  <a:pt x="1181597" y="4273885"/>
                </a:cubicBezTo>
                <a:cubicBezTo>
                  <a:pt x="1181597" y="4273885"/>
                  <a:pt x="1178960" y="4274657"/>
                  <a:pt x="1178960" y="4274657"/>
                </a:cubicBezTo>
                <a:cubicBezTo>
                  <a:pt x="1176323" y="4275428"/>
                  <a:pt x="1183771" y="4286964"/>
                  <a:pt x="1183771" y="4286964"/>
                </a:cubicBezTo>
                <a:cubicBezTo>
                  <a:pt x="1193857" y="4297729"/>
                  <a:pt x="1193857" y="4297729"/>
                  <a:pt x="1191220" y="4298500"/>
                </a:cubicBezTo>
                <a:cubicBezTo>
                  <a:pt x="1188583" y="4299271"/>
                  <a:pt x="1181134" y="4287735"/>
                  <a:pt x="1181134" y="4287735"/>
                </a:cubicBezTo>
                <a:cubicBezTo>
                  <a:pt x="1181134" y="4287735"/>
                  <a:pt x="1173685" y="4276198"/>
                  <a:pt x="1176323" y="4275428"/>
                </a:cubicBezTo>
                <a:cubicBezTo>
                  <a:pt x="1168874" y="4263891"/>
                  <a:pt x="1171511" y="4263120"/>
                  <a:pt x="1161425" y="4252355"/>
                </a:cubicBezTo>
                <a:cubicBezTo>
                  <a:pt x="1153975" y="4240819"/>
                  <a:pt x="1153513" y="4254669"/>
                  <a:pt x="1141253" y="4230825"/>
                </a:cubicBezTo>
                <a:close/>
                <a:moveTo>
                  <a:pt x="1620145" y="4229832"/>
                </a:moveTo>
                <a:cubicBezTo>
                  <a:pt x="1620145" y="4229832"/>
                  <a:pt x="1627522" y="4241257"/>
                  <a:pt x="1624919" y="4242018"/>
                </a:cubicBezTo>
                <a:cubicBezTo>
                  <a:pt x="1624919" y="4242018"/>
                  <a:pt x="1624919" y="4242018"/>
                  <a:pt x="1622316" y="4242780"/>
                </a:cubicBezTo>
                <a:cubicBezTo>
                  <a:pt x="1617542" y="4230593"/>
                  <a:pt x="1617542" y="4230593"/>
                  <a:pt x="1620145" y="4229832"/>
                </a:cubicBezTo>
                <a:close/>
                <a:moveTo>
                  <a:pt x="225648" y="4227530"/>
                </a:moveTo>
                <a:cubicBezTo>
                  <a:pt x="225648" y="4227530"/>
                  <a:pt x="238597" y="4252786"/>
                  <a:pt x="235771" y="4253612"/>
                </a:cubicBezTo>
                <a:cubicBezTo>
                  <a:pt x="235771" y="4253612"/>
                  <a:pt x="227883" y="4241396"/>
                  <a:pt x="227883" y="4241396"/>
                </a:cubicBezTo>
                <a:cubicBezTo>
                  <a:pt x="219996" y="4229183"/>
                  <a:pt x="222823" y="4228356"/>
                  <a:pt x="225648" y="4227530"/>
                </a:cubicBezTo>
                <a:close/>
                <a:moveTo>
                  <a:pt x="6244673" y="4225648"/>
                </a:moveTo>
                <a:cubicBezTo>
                  <a:pt x="6256608" y="4238372"/>
                  <a:pt x="6241254" y="4230468"/>
                  <a:pt x="6234414" y="4240111"/>
                </a:cubicBezTo>
                <a:cubicBezTo>
                  <a:pt x="6237834" y="4235290"/>
                  <a:pt x="6237834" y="4235290"/>
                  <a:pt x="6222479" y="4227387"/>
                </a:cubicBezTo>
                <a:cubicBezTo>
                  <a:pt x="6225899" y="4222565"/>
                  <a:pt x="6241254" y="4230468"/>
                  <a:pt x="6244673" y="4225648"/>
                </a:cubicBezTo>
                <a:close/>
                <a:moveTo>
                  <a:pt x="382113" y="4225336"/>
                </a:moveTo>
                <a:cubicBezTo>
                  <a:pt x="383996" y="4224784"/>
                  <a:pt x="395259" y="4245694"/>
                  <a:pt x="395259" y="4245694"/>
                </a:cubicBezTo>
                <a:cubicBezTo>
                  <a:pt x="395259" y="4245694"/>
                  <a:pt x="388684" y="4235514"/>
                  <a:pt x="382113" y="4225336"/>
                </a:cubicBezTo>
                <a:close/>
                <a:moveTo>
                  <a:pt x="245696" y="4221665"/>
                </a:moveTo>
                <a:cubicBezTo>
                  <a:pt x="248251" y="4220917"/>
                  <a:pt x="255700" y="4232454"/>
                  <a:pt x="260592" y="4244737"/>
                </a:cubicBezTo>
                <a:cubicBezTo>
                  <a:pt x="262343" y="4254510"/>
                  <a:pt x="271037" y="4277682"/>
                  <a:pt x="264769" y="4274372"/>
                </a:cubicBezTo>
                <a:cubicBezTo>
                  <a:pt x="262679" y="4273270"/>
                  <a:pt x="258927" y="4269224"/>
                  <a:pt x="252702" y="4260759"/>
                </a:cubicBezTo>
                <a:cubicBezTo>
                  <a:pt x="247809" y="4248476"/>
                  <a:pt x="248031" y="4234696"/>
                  <a:pt x="245696" y="4221665"/>
                </a:cubicBezTo>
                <a:close/>
                <a:moveTo>
                  <a:pt x="444630" y="4221575"/>
                </a:moveTo>
                <a:cubicBezTo>
                  <a:pt x="446984" y="4220886"/>
                  <a:pt x="452242" y="4229030"/>
                  <a:pt x="454596" y="4228341"/>
                </a:cubicBezTo>
                <a:cubicBezTo>
                  <a:pt x="452242" y="4229030"/>
                  <a:pt x="452242" y="4229030"/>
                  <a:pt x="452242" y="4229030"/>
                </a:cubicBezTo>
                <a:cubicBezTo>
                  <a:pt x="451064" y="4229374"/>
                  <a:pt x="450476" y="4229546"/>
                  <a:pt x="449525" y="4228615"/>
                </a:cubicBezTo>
                <a:cubicBezTo>
                  <a:pt x="448573" y="4227682"/>
                  <a:pt x="447259" y="4225647"/>
                  <a:pt x="444630" y="4221575"/>
                </a:cubicBezTo>
                <a:close/>
                <a:moveTo>
                  <a:pt x="230750" y="4216357"/>
                </a:moveTo>
                <a:cubicBezTo>
                  <a:pt x="230750" y="4216357"/>
                  <a:pt x="230750" y="4216357"/>
                  <a:pt x="236008" y="4224501"/>
                </a:cubicBezTo>
                <a:cubicBezTo>
                  <a:pt x="233182" y="4225328"/>
                  <a:pt x="227924" y="4217184"/>
                  <a:pt x="227924" y="4217184"/>
                </a:cubicBezTo>
                <a:cubicBezTo>
                  <a:pt x="230750" y="4216357"/>
                  <a:pt x="230750" y="4216357"/>
                  <a:pt x="230750" y="4216357"/>
                </a:cubicBezTo>
                <a:close/>
                <a:moveTo>
                  <a:pt x="1253092" y="4212641"/>
                </a:moveTo>
                <a:cubicBezTo>
                  <a:pt x="1263122" y="4223261"/>
                  <a:pt x="1275176" y="4246842"/>
                  <a:pt x="1277844" y="4246061"/>
                </a:cubicBezTo>
                <a:cubicBezTo>
                  <a:pt x="1285205" y="4257462"/>
                  <a:pt x="1272507" y="4247623"/>
                  <a:pt x="1277199" y="4259804"/>
                </a:cubicBezTo>
                <a:cubicBezTo>
                  <a:pt x="1261832" y="4250744"/>
                  <a:pt x="1239749" y="4216544"/>
                  <a:pt x="1257784" y="4224821"/>
                </a:cubicBezTo>
                <a:cubicBezTo>
                  <a:pt x="1260454" y="4224041"/>
                  <a:pt x="1260454" y="4224041"/>
                  <a:pt x="1253092" y="4212641"/>
                </a:cubicBezTo>
                <a:close/>
                <a:moveTo>
                  <a:pt x="133535" y="4211886"/>
                </a:moveTo>
                <a:cubicBezTo>
                  <a:pt x="136079" y="4213185"/>
                  <a:pt x="145393" y="4226797"/>
                  <a:pt x="141861" y="4227831"/>
                </a:cubicBezTo>
                <a:cubicBezTo>
                  <a:pt x="133973" y="4215614"/>
                  <a:pt x="133973" y="4215614"/>
                  <a:pt x="133973" y="4215614"/>
                </a:cubicBezTo>
                <a:cubicBezTo>
                  <a:pt x="132591" y="4212389"/>
                  <a:pt x="132687" y="4211453"/>
                  <a:pt x="133535" y="4211886"/>
                </a:cubicBezTo>
                <a:close/>
                <a:moveTo>
                  <a:pt x="1210905" y="4210459"/>
                </a:moveTo>
                <a:cubicBezTo>
                  <a:pt x="1220857" y="4221101"/>
                  <a:pt x="1230808" y="4231744"/>
                  <a:pt x="1226038" y="4219586"/>
                </a:cubicBezTo>
                <a:cubicBezTo>
                  <a:pt x="1240760" y="4242386"/>
                  <a:pt x="1235580" y="4243902"/>
                  <a:pt x="1247712" y="4267461"/>
                </a:cubicBezTo>
                <a:cubicBezTo>
                  <a:pt x="1232989" y="4244659"/>
                  <a:pt x="1223038" y="4234016"/>
                  <a:pt x="1210905" y="4210459"/>
                </a:cubicBezTo>
                <a:close/>
                <a:moveTo>
                  <a:pt x="1083519" y="4208986"/>
                </a:moveTo>
                <a:cubicBezTo>
                  <a:pt x="1088856" y="4207424"/>
                  <a:pt x="1109092" y="4228937"/>
                  <a:pt x="1121320" y="4252790"/>
                </a:cubicBezTo>
                <a:cubicBezTo>
                  <a:pt x="1116540" y="4240473"/>
                  <a:pt x="1116540" y="4240473"/>
                  <a:pt x="1126658" y="4251229"/>
                </a:cubicBezTo>
                <a:cubicBezTo>
                  <a:pt x="1134107" y="4262765"/>
                  <a:pt x="1118652" y="4253570"/>
                  <a:pt x="1133550" y="4276642"/>
                </a:cubicBezTo>
                <a:cubicBezTo>
                  <a:pt x="1130881" y="4277424"/>
                  <a:pt x="1123432" y="4265886"/>
                  <a:pt x="1118095" y="4267448"/>
                </a:cubicBezTo>
                <a:cubicBezTo>
                  <a:pt x="1110646" y="4255911"/>
                  <a:pt x="1101085" y="4231278"/>
                  <a:pt x="1095748" y="4232839"/>
                </a:cubicBezTo>
                <a:cubicBezTo>
                  <a:pt x="1088299" y="4221303"/>
                  <a:pt x="1090968" y="4220522"/>
                  <a:pt x="1083519" y="4208986"/>
                </a:cubicBezTo>
                <a:close/>
                <a:moveTo>
                  <a:pt x="885104" y="4208930"/>
                </a:moveTo>
                <a:cubicBezTo>
                  <a:pt x="886360" y="4208563"/>
                  <a:pt x="889368" y="4210910"/>
                  <a:pt x="889368" y="4210910"/>
                </a:cubicBezTo>
                <a:cubicBezTo>
                  <a:pt x="891879" y="4210174"/>
                  <a:pt x="905900" y="4231890"/>
                  <a:pt x="903390" y="4232625"/>
                </a:cubicBezTo>
                <a:cubicBezTo>
                  <a:pt x="900878" y="4233360"/>
                  <a:pt x="893866" y="4222501"/>
                  <a:pt x="891355" y="4223235"/>
                </a:cubicBezTo>
                <a:cubicBezTo>
                  <a:pt x="884345" y="4212378"/>
                  <a:pt x="883848" y="4209297"/>
                  <a:pt x="885104" y="4208930"/>
                </a:cubicBezTo>
                <a:close/>
                <a:moveTo>
                  <a:pt x="1377" y="4208712"/>
                </a:moveTo>
                <a:cubicBezTo>
                  <a:pt x="3082" y="4209726"/>
                  <a:pt x="5903" y="4211926"/>
                  <a:pt x="7080" y="4211582"/>
                </a:cubicBezTo>
                <a:cubicBezTo>
                  <a:pt x="7080" y="4211582"/>
                  <a:pt x="13653" y="4221762"/>
                  <a:pt x="11297" y="4222450"/>
                </a:cubicBezTo>
                <a:cubicBezTo>
                  <a:pt x="8943" y="4223139"/>
                  <a:pt x="2370" y="4212960"/>
                  <a:pt x="2370" y="4212960"/>
                </a:cubicBezTo>
                <a:cubicBezTo>
                  <a:pt x="-916" y="4207870"/>
                  <a:pt x="-327" y="4207698"/>
                  <a:pt x="1377" y="4208712"/>
                </a:cubicBezTo>
                <a:close/>
                <a:moveTo>
                  <a:pt x="1041882" y="4206643"/>
                </a:moveTo>
                <a:cubicBezTo>
                  <a:pt x="1044708" y="4205816"/>
                  <a:pt x="1052596" y="4218033"/>
                  <a:pt x="1052596" y="4218033"/>
                </a:cubicBezTo>
                <a:cubicBezTo>
                  <a:pt x="1052596" y="4218033"/>
                  <a:pt x="1052596" y="4218033"/>
                  <a:pt x="1049769" y="4218858"/>
                </a:cubicBezTo>
                <a:cubicBezTo>
                  <a:pt x="1041882" y="4206643"/>
                  <a:pt x="1041882" y="4206643"/>
                  <a:pt x="1041882" y="4206643"/>
                </a:cubicBezTo>
                <a:close/>
                <a:moveTo>
                  <a:pt x="6138310" y="4204222"/>
                </a:moveTo>
                <a:cubicBezTo>
                  <a:pt x="6141517" y="4199701"/>
                  <a:pt x="6159943" y="4209185"/>
                  <a:pt x="6159943" y="4209185"/>
                </a:cubicBezTo>
                <a:cubicBezTo>
                  <a:pt x="6156737" y="4213704"/>
                  <a:pt x="6156737" y="4213704"/>
                  <a:pt x="6153531" y="4218225"/>
                </a:cubicBezTo>
                <a:cubicBezTo>
                  <a:pt x="6138310" y="4204222"/>
                  <a:pt x="6156737" y="4213704"/>
                  <a:pt x="6138310" y="4204222"/>
                </a:cubicBezTo>
                <a:close/>
                <a:moveTo>
                  <a:pt x="921483" y="4203130"/>
                </a:moveTo>
                <a:cubicBezTo>
                  <a:pt x="930411" y="4212621"/>
                  <a:pt x="928055" y="4213309"/>
                  <a:pt x="934628" y="4223489"/>
                </a:cubicBezTo>
                <a:cubicBezTo>
                  <a:pt x="932273" y="4224178"/>
                  <a:pt x="919128" y="4203818"/>
                  <a:pt x="921483" y="4203130"/>
                </a:cubicBezTo>
                <a:close/>
                <a:moveTo>
                  <a:pt x="830860" y="4201889"/>
                </a:moveTo>
                <a:cubicBezTo>
                  <a:pt x="836064" y="4200366"/>
                  <a:pt x="843433" y="4211779"/>
                  <a:pt x="850805" y="4223196"/>
                </a:cubicBezTo>
                <a:cubicBezTo>
                  <a:pt x="848203" y="4223956"/>
                  <a:pt x="846250" y="4224527"/>
                  <a:pt x="844353" y="4223386"/>
                </a:cubicBezTo>
                <a:cubicBezTo>
                  <a:pt x="842456" y="4222245"/>
                  <a:pt x="840613" y="4219391"/>
                  <a:pt x="838228" y="4213302"/>
                </a:cubicBezTo>
                <a:cubicBezTo>
                  <a:pt x="830860" y="4201889"/>
                  <a:pt x="830860" y="4201889"/>
                  <a:pt x="830860" y="4201889"/>
                </a:cubicBezTo>
                <a:close/>
                <a:moveTo>
                  <a:pt x="417788" y="4200383"/>
                </a:moveTo>
                <a:cubicBezTo>
                  <a:pt x="425150" y="4211782"/>
                  <a:pt x="435100" y="4222426"/>
                  <a:pt x="442462" y="4233826"/>
                </a:cubicBezTo>
                <a:cubicBezTo>
                  <a:pt x="442462" y="4233826"/>
                  <a:pt x="442462" y="4233826"/>
                  <a:pt x="449822" y="4245226"/>
                </a:cubicBezTo>
                <a:cubicBezTo>
                  <a:pt x="449822" y="4245226"/>
                  <a:pt x="439872" y="4234583"/>
                  <a:pt x="439872" y="4234583"/>
                </a:cubicBezTo>
                <a:cubicBezTo>
                  <a:pt x="444643" y="4246741"/>
                  <a:pt x="444643" y="4246741"/>
                  <a:pt x="452004" y="4258142"/>
                </a:cubicBezTo>
                <a:cubicBezTo>
                  <a:pt x="444540" y="4250159"/>
                  <a:pt x="442444" y="4255855"/>
                  <a:pt x="437664" y="4254712"/>
                </a:cubicBezTo>
                <a:cubicBezTo>
                  <a:pt x="436071" y="4254331"/>
                  <a:pt x="434179" y="4253190"/>
                  <a:pt x="431692" y="4250529"/>
                </a:cubicBezTo>
                <a:cubicBezTo>
                  <a:pt x="434282" y="4249770"/>
                  <a:pt x="426920" y="4238370"/>
                  <a:pt x="426920" y="4238370"/>
                </a:cubicBezTo>
                <a:cubicBezTo>
                  <a:pt x="426920" y="4238370"/>
                  <a:pt x="419559" y="4226971"/>
                  <a:pt x="419559" y="4226971"/>
                </a:cubicBezTo>
                <a:cubicBezTo>
                  <a:pt x="422150" y="4226213"/>
                  <a:pt x="422150" y="4226213"/>
                  <a:pt x="422150" y="4226213"/>
                </a:cubicBezTo>
                <a:cubicBezTo>
                  <a:pt x="422150" y="4226213"/>
                  <a:pt x="429511" y="4237614"/>
                  <a:pt x="429511" y="4237614"/>
                </a:cubicBezTo>
                <a:cubicBezTo>
                  <a:pt x="444643" y="4246741"/>
                  <a:pt x="410017" y="4202655"/>
                  <a:pt x="417788" y="4200383"/>
                </a:cubicBezTo>
                <a:close/>
                <a:moveTo>
                  <a:pt x="1497316" y="4197819"/>
                </a:moveTo>
                <a:cubicBezTo>
                  <a:pt x="1497316" y="4197819"/>
                  <a:pt x="1504697" y="4209248"/>
                  <a:pt x="1507300" y="4208486"/>
                </a:cubicBezTo>
                <a:cubicBezTo>
                  <a:pt x="1514680" y="4219914"/>
                  <a:pt x="1522058" y="4231342"/>
                  <a:pt x="1522058" y="4231342"/>
                </a:cubicBezTo>
                <a:cubicBezTo>
                  <a:pt x="1519454" y="4232104"/>
                  <a:pt x="1519454" y="4232104"/>
                  <a:pt x="1516850" y="4232865"/>
                </a:cubicBezTo>
                <a:cubicBezTo>
                  <a:pt x="1509471" y="4221437"/>
                  <a:pt x="1509471" y="4221437"/>
                  <a:pt x="1512075" y="4220676"/>
                </a:cubicBezTo>
                <a:close/>
                <a:moveTo>
                  <a:pt x="1122296" y="4197649"/>
                </a:moveTo>
                <a:cubicBezTo>
                  <a:pt x="1126237" y="4203756"/>
                  <a:pt x="1130182" y="4209862"/>
                  <a:pt x="1131801" y="4213021"/>
                </a:cubicBezTo>
                <a:cubicBezTo>
                  <a:pt x="1132608" y="4214598"/>
                  <a:pt x="1132837" y="4215438"/>
                  <a:pt x="1132192" y="4215173"/>
                </a:cubicBezTo>
                <a:cubicBezTo>
                  <a:pt x="1131549" y="4214907"/>
                  <a:pt x="1130033" y="4213535"/>
                  <a:pt x="1127354" y="4210689"/>
                </a:cubicBezTo>
                <a:cubicBezTo>
                  <a:pt x="1127354" y="4210689"/>
                  <a:pt x="1119469" y="4198475"/>
                  <a:pt x="1122296" y="4197649"/>
                </a:cubicBezTo>
                <a:close/>
                <a:moveTo>
                  <a:pt x="415462" y="4194936"/>
                </a:moveTo>
                <a:lnTo>
                  <a:pt x="416154" y="4195197"/>
                </a:lnTo>
                <a:lnTo>
                  <a:pt x="418496" y="4200176"/>
                </a:lnTo>
                <a:cubicBezTo>
                  <a:pt x="416524" y="4197122"/>
                  <a:pt x="415655" y="4195560"/>
                  <a:pt x="415462" y="4194936"/>
                </a:cubicBezTo>
                <a:close/>
                <a:moveTo>
                  <a:pt x="1515544" y="4192488"/>
                </a:moveTo>
                <a:cubicBezTo>
                  <a:pt x="1515544" y="4192488"/>
                  <a:pt x="1518148" y="4191727"/>
                  <a:pt x="1525529" y="4203156"/>
                </a:cubicBezTo>
                <a:cubicBezTo>
                  <a:pt x="1530304" y="4215345"/>
                  <a:pt x="1532908" y="4214583"/>
                  <a:pt x="1540286" y="4226012"/>
                </a:cubicBezTo>
                <a:cubicBezTo>
                  <a:pt x="1547667" y="4237441"/>
                  <a:pt x="1555046" y="4248869"/>
                  <a:pt x="1562424" y="4260295"/>
                </a:cubicBezTo>
                <a:cubicBezTo>
                  <a:pt x="1555046" y="4248869"/>
                  <a:pt x="1545062" y="4238203"/>
                  <a:pt x="1537682" y="4226774"/>
                </a:cubicBezTo>
                <a:cubicBezTo>
                  <a:pt x="1530304" y="4215345"/>
                  <a:pt x="1530304" y="4215345"/>
                  <a:pt x="1522924" y="4203917"/>
                </a:cubicBezTo>
                <a:cubicBezTo>
                  <a:pt x="1515544" y="4192488"/>
                  <a:pt x="1515544" y="4192488"/>
                  <a:pt x="1515544" y="4192488"/>
                </a:cubicBezTo>
                <a:close/>
                <a:moveTo>
                  <a:pt x="1156438" y="4187664"/>
                </a:moveTo>
                <a:cubicBezTo>
                  <a:pt x="1163947" y="4199296"/>
                  <a:pt x="1174050" y="4210172"/>
                  <a:pt x="1181561" y="4221805"/>
                </a:cubicBezTo>
                <a:cubicBezTo>
                  <a:pt x="1183893" y="4234954"/>
                  <a:pt x="1196326" y="4258976"/>
                  <a:pt x="1188555" y="4261249"/>
                </a:cubicBezTo>
                <a:cubicBezTo>
                  <a:pt x="1188555" y="4261249"/>
                  <a:pt x="1196066" y="4272883"/>
                  <a:pt x="1196066" y="4272883"/>
                </a:cubicBezTo>
                <a:cubicBezTo>
                  <a:pt x="1175863" y="4251131"/>
                  <a:pt x="1168352" y="4239499"/>
                  <a:pt x="1155919" y="4215474"/>
                </a:cubicBezTo>
                <a:cubicBezTo>
                  <a:pt x="1153587" y="4202325"/>
                  <a:pt x="1148667" y="4189936"/>
                  <a:pt x="1156438" y="4187664"/>
                </a:cubicBezTo>
                <a:close/>
                <a:moveTo>
                  <a:pt x="412490" y="4187408"/>
                </a:moveTo>
                <a:cubicBezTo>
                  <a:pt x="412490" y="4187408"/>
                  <a:pt x="412490" y="4187408"/>
                  <a:pt x="420380" y="4199625"/>
                </a:cubicBezTo>
                <a:cubicBezTo>
                  <a:pt x="420380" y="4199625"/>
                  <a:pt x="417937" y="4196709"/>
                  <a:pt x="416480" y="4195319"/>
                </a:cubicBezTo>
                <a:lnTo>
                  <a:pt x="416154" y="4195197"/>
                </a:lnTo>
                <a:lnTo>
                  <a:pt x="415493" y="4193792"/>
                </a:lnTo>
                <a:cubicBezTo>
                  <a:pt x="413992" y="4190600"/>
                  <a:pt x="412490" y="4187408"/>
                  <a:pt x="412490" y="4187408"/>
                </a:cubicBezTo>
                <a:close/>
                <a:moveTo>
                  <a:pt x="1208357" y="4187001"/>
                </a:moveTo>
                <a:cubicBezTo>
                  <a:pt x="1211183" y="4186174"/>
                  <a:pt x="1221017" y="4196204"/>
                  <a:pt x="1228028" y="4207061"/>
                </a:cubicBezTo>
                <a:cubicBezTo>
                  <a:pt x="1235039" y="4217920"/>
                  <a:pt x="1235039" y="4217920"/>
                  <a:pt x="1235039" y="4217920"/>
                </a:cubicBezTo>
                <a:cubicBezTo>
                  <a:pt x="1233627" y="4218334"/>
                  <a:pt x="1232920" y="4218540"/>
                  <a:pt x="1231691" y="4217287"/>
                </a:cubicBezTo>
                <a:cubicBezTo>
                  <a:pt x="1230461" y="4216033"/>
                  <a:pt x="1228708" y="4213317"/>
                  <a:pt x="1225202" y="4207888"/>
                </a:cubicBezTo>
                <a:cubicBezTo>
                  <a:pt x="1222376" y="4208714"/>
                  <a:pt x="1222376" y="4208714"/>
                  <a:pt x="1222376" y="4208714"/>
                </a:cubicBezTo>
                <a:cubicBezTo>
                  <a:pt x="1222376" y="4208714"/>
                  <a:pt x="1219550" y="4209541"/>
                  <a:pt x="1219550" y="4209541"/>
                </a:cubicBezTo>
                <a:cubicBezTo>
                  <a:pt x="1212540" y="4198684"/>
                  <a:pt x="1212540" y="4198684"/>
                  <a:pt x="1215368" y="4197858"/>
                </a:cubicBezTo>
                <a:cubicBezTo>
                  <a:pt x="1208357" y="4187001"/>
                  <a:pt x="1208357" y="4187001"/>
                  <a:pt x="1208357" y="4187001"/>
                </a:cubicBezTo>
                <a:close/>
                <a:moveTo>
                  <a:pt x="888168" y="4184261"/>
                </a:moveTo>
                <a:cubicBezTo>
                  <a:pt x="898122" y="4194872"/>
                  <a:pt x="908078" y="4205486"/>
                  <a:pt x="915425" y="4216863"/>
                </a:cubicBezTo>
                <a:cubicBezTo>
                  <a:pt x="918036" y="4216100"/>
                  <a:pt x="910689" y="4204722"/>
                  <a:pt x="920645" y="4215336"/>
                </a:cubicBezTo>
                <a:cubicBezTo>
                  <a:pt x="920645" y="4215336"/>
                  <a:pt x="923255" y="4214573"/>
                  <a:pt x="930600" y="4225947"/>
                </a:cubicBezTo>
                <a:cubicBezTo>
                  <a:pt x="933210" y="4225184"/>
                  <a:pt x="933210" y="4225184"/>
                  <a:pt x="940557" y="4236562"/>
                </a:cubicBezTo>
                <a:cubicBezTo>
                  <a:pt x="950513" y="4247175"/>
                  <a:pt x="950513" y="4247175"/>
                  <a:pt x="950513" y="4247175"/>
                </a:cubicBezTo>
                <a:cubicBezTo>
                  <a:pt x="957858" y="4258550"/>
                  <a:pt x="957858" y="4258550"/>
                  <a:pt x="957858" y="4258550"/>
                </a:cubicBezTo>
                <a:cubicBezTo>
                  <a:pt x="957858" y="4258550"/>
                  <a:pt x="965205" y="4269927"/>
                  <a:pt x="965205" y="4269927"/>
                </a:cubicBezTo>
                <a:cubicBezTo>
                  <a:pt x="965205" y="4269927"/>
                  <a:pt x="962594" y="4270691"/>
                  <a:pt x="962594" y="4270691"/>
                </a:cubicBezTo>
                <a:cubicBezTo>
                  <a:pt x="955248" y="4259313"/>
                  <a:pt x="955248" y="4259313"/>
                  <a:pt x="947903" y="4247938"/>
                </a:cubicBezTo>
                <a:cubicBezTo>
                  <a:pt x="945292" y="4248702"/>
                  <a:pt x="952637" y="4260076"/>
                  <a:pt x="947417" y="4261603"/>
                </a:cubicBezTo>
                <a:cubicBezTo>
                  <a:pt x="944806" y="4262367"/>
                  <a:pt x="937462" y="4250992"/>
                  <a:pt x="930115" y="4239615"/>
                </a:cubicBezTo>
                <a:cubicBezTo>
                  <a:pt x="930115" y="4239615"/>
                  <a:pt x="932725" y="4238852"/>
                  <a:pt x="932725" y="4238852"/>
                </a:cubicBezTo>
                <a:cubicBezTo>
                  <a:pt x="925380" y="4227473"/>
                  <a:pt x="922769" y="4228237"/>
                  <a:pt x="920159" y="4229001"/>
                </a:cubicBezTo>
                <a:cubicBezTo>
                  <a:pt x="924895" y="4241141"/>
                  <a:pt x="927505" y="4240378"/>
                  <a:pt x="927505" y="4240378"/>
                </a:cubicBezTo>
                <a:cubicBezTo>
                  <a:pt x="924895" y="4241141"/>
                  <a:pt x="932241" y="4252518"/>
                  <a:pt x="922284" y="4241905"/>
                </a:cubicBezTo>
                <a:cubicBezTo>
                  <a:pt x="912329" y="4231291"/>
                  <a:pt x="895512" y="4195635"/>
                  <a:pt x="890292" y="4197161"/>
                </a:cubicBezTo>
                <a:cubicBezTo>
                  <a:pt x="882947" y="4185787"/>
                  <a:pt x="885557" y="4185024"/>
                  <a:pt x="888168" y="4184261"/>
                </a:cubicBezTo>
                <a:close/>
                <a:moveTo>
                  <a:pt x="657921" y="4183399"/>
                </a:moveTo>
                <a:cubicBezTo>
                  <a:pt x="660277" y="4182710"/>
                  <a:pt x="668163" y="4194923"/>
                  <a:pt x="676051" y="4207141"/>
                </a:cubicBezTo>
                <a:cubicBezTo>
                  <a:pt x="671341" y="4208517"/>
                  <a:pt x="663453" y="4196302"/>
                  <a:pt x="655568" y="4184089"/>
                </a:cubicBezTo>
                <a:cubicBezTo>
                  <a:pt x="655568" y="4184089"/>
                  <a:pt x="655568" y="4184089"/>
                  <a:pt x="657921" y="4183399"/>
                </a:cubicBezTo>
                <a:close/>
                <a:moveTo>
                  <a:pt x="477834" y="4182822"/>
                </a:moveTo>
                <a:cubicBezTo>
                  <a:pt x="477834" y="4182822"/>
                  <a:pt x="477834" y="4182822"/>
                  <a:pt x="485719" y="4195036"/>
                </a:cubicBezTo>
                <a:cubicBezTo>
                  <a:pt x="493606" y="4207251"/>
                  <a:pt x="493606" y="4207251"/>
                  <a:pt x="493606" y="4207251"/>
                </a:cubicBezTo>
                <a:cubicBezTo>
                  <a:pt x="493606" y="4207251"/>
                  <a:pt x="490781" y="4208078"/>
                  <a:pt x="490781" y="4208078"/>
                </a:cubicBezTo>
                <a:cubicBezTo>
                  <a:pt x="482893" y="4195862"/>
                  <a:pt x="482893" y="4195862"/>
                  <a:pt x="482893" y="4195862"/>
                </a:cubicBezTo>
                <a:cubicBezTo>
                  <a:pt x="482893" y="4195862"/>
                  <a:pt x="475007" y="4183649"/>
                  <a:pt x="475007" y="4183649"/>
                </a:cubicBezTo>
                <a:cubicBezTo>
                  <a:pt x="477834" y="4182822"/>
                  <a:pt x="477834" y="4182822"/>
                  <a:pt x="477834" y="4182822"/>
                </a:cubicBezTo>
                <a:close/>
                <a:moveTo>
                  <a:pt x="6136931" y="4182536"/>
                </a:moveTo>
                <a:cubicBezTo>
                  <a:pt x="6136931" y="4182536"/>
                  <a:pt x="6145369" y="4194281"/>
                  <a:pt x="6145369" y="4194281"/>
                </a:cubicBezTo>
                <a:cubicBezTo>
                  <a:pt x="6129237" y="4193382"/>
                  <a:pt x="6129237" y="4193382"/>
                  <a:pt x="6129237" y="4193382"/>
                </a:cubicBezTo>
                <a:cubicBezTo>
                  <a:pt x="6129237" y="4193382"/>
                  <a:pt x="6133086" y="4187959"/>
                  <a:pt x="6133086" y="4187959"/>
                </a:cubicBezTo>
                <a:cubicBezTo>
                  <a:pt x="6133086" y="4187959"/>
                  <a:pt x="6133086" y="4187959"/>
                  <a:pt x="6136931" y="4182536"/>
                </a:cubicBezTo>
                <a:close/>
                <a:moveTo>
                  <a:pt x="115768" y="4182218"/>
                </a:moveTo>
                <a:cubicBezTo>
                  <a:pt x="115768" y="4182218"/>
                  <a:pt x="121027" y="4190360"/>
                  <a:pt x="121027" y="4190360"/>
                </a:cubicBezTo>
                <a:cubicBezTo>
                  <a:pt x="121027" y="4190360"/>
                  <a:pt x="120319" y="4190567"/>
                  <a:pt x="118957" y="4189755"/>
                </a:cubicBezTo>
                <a:cubicBezTo>
                  <a:pt x="117592" y="4188945"/>
                  <a:pt x="115572" y="4187115"/>
                  <a:pt x="112943" y="4183045"/>
                </a:cubicBezTo>
                <a:cubicBezTo>
                  <a:pt x="115768" y="4182218"/>
                  <a:pt x="115768" y="4182218"/>
                  <a:pt x="115768" y="4182218"/>
                </a:cubicBezTo>
                <a:close/>
                <a:moveTo>
                  <a:pt x="311383" y="4174398"/>
                </a:moveTo>
                <a:cubicBezTo>
                  <a:pt x="312025" y="4173529"/>
                  <a:pt x="313489" y="4174008"/>
                  <a:pt x="316108" y="4176872"/>
                </a:cubicBezTo>
                <a:cubicBezTo>
                  <a:pt x="323996" y="4189088"/>
                  <a:pt x="318817" y="4190603"/>
                  <a:pt x="318817" y="4190603"/>
                </a:cubicBezTo>
                <a:cubicBezTo>
                  <a:pt x="314931" y="4191739"/>
                  <a:pt x="309458" y="4177004"/>
                  <a:pt x="311383" y="4174398"/>
                </a:cubicBezTo>
                <a:close/>
                <a:moveTo>
                  <a:pt x="6143341" y="4173493"/>
                </a:moveTo>
                <a:cubicBezTo>
                  <a:pt x="6143341" y="4173493"/>
                  <a:pt x="6143341" y="4173493"/>
                  <a:pt x="6155623" y="4179815"/>
                </a:cubicBezTo>
                <a:cubicBezTo>
                  <a:pt x="6155623" y="4179815"/>
                  <a:pt x="6155623" y="4179815"/>
                  <a:pt x="6151774" y="4185239"/>
                </a:cubicBezTo>
                <a:cubicBezTo>
                  <a:pt x="6139492" y="4178917"/>
                  <a:pt x="6139492" y="4178917"/>
                  <a:pt x="6139492" y="4178917"/>
                </a:cubicBezTo>
                <a:cubicBezTo>
                  <a:pt x="6143341" y="4173493"/>
                  <a:pt x="6143341" y="4173493"/>
                  <a:pt x="6143341" y="4173493"/>
                </a:cubicBezTo>
                <a:close/>
                <a:moveTo>
                  <a:pt x="412241" y="4172961"/>
                </a:moveTo>
                <a:cubicBezTo>
                  <a:pt x="412465" y="4172088"/>
                  <a:pt x="413786" y="4172509"/>
                  <a:pt x="416716" y="4174879"/>
                </a:cubicBezTo>
                <a:cubicBezTo>
                  <a:pt x="416716" y="4174879"/>
                  <a:pt x="421372" y="4186424"/>
                  <a:pt x="428384" y="4197284"/>
                </a:cubicBezTo>
                <a:cubicBezTo>
                  <a:pt x="426028" y="4197972"/>
                  <a:pt x="426028" y="4197972"/>
                  <a:pt x="426028" y="4197972"/>
                </a:cubicBezTo>
                <a:cubicBezTo>
                  <a:pt x="420771" y="4189828"/>
                  <a:pt x="411569" y="4175577"/>
                  <a:pt x="412241" y="4172961"/>
                </a:cubicBezTo>
                <a:close/>
                <a:moveTo>
                  <a:pt x="1495229" y="4170871"/>
                </a:moveTo>
                <a:cubicBezTo>
                  <a:pt x="1497585" y="4170183"/>
                  <a:pt x="1504157" y="4180362"/>
                  <a:pt x="1510731" y="4190542"/>
                </a:cubicBezTo>
                <a:cubicBezTo>
                  <a:pt x="1508376" y="4191230"/>
                  <a:pt x="1508376" y="4191230"/>
                  <a:pt x="1506020" y="4191919"/>
                </a:cubicBezTo>
                <a:cubicBezTo>
                  <a:pt x="1501803" y="4181051"/>
                  <a:pt x="1499448" y="4181740"/>
                  <a:pt x="1495229" y="4170871"/>
                </a:cubicBezTo>
                <a:close/>
                <a:moveTo>
                  <a:pt x="240998" y="4169798"/>
                </a:moveTo>
                <a:cubicBezTo>
                  <a:pt x="248884" y="4182012"/>
                  <a:pt x="243502" y="4183586"/>
                  <a:pt x="251390" y="4195801"/>
                </a:cubicBezTo>
                <a:cubicBezTo>
                  <a:pt x="248698" y="4196589"/>
                  <a:pt x="246008" y="4197376"/>
                  <a:pt x="243316" y="4198163"/>
                </a:cubicBezTo>
                <a:cubicBezTo>
                  <a:pt x="243316" y="4198163"/>
                  <a:pt x="240625" y="4198950"/>
                  <a:pt x="240625" y="4198950"/>
                </a:cubicBezTo>
                <a:cubicBezTo>
                  <a:pt x="240625" y="4198950"/>
                  <a:pt x="240625" y="4198950"/>
                  <a:pt x="237934" y="4199737"/>
                </a:cubicBezTo>
                <a:cubicBezTo>
                  <a:pt x="237934" y="4199737"/>
                  <a:pt x="230047" y="4187521"/>
                  <a:pt x="230047" y="4187521"/>
                </a:cubicBezTo>
                <a:cubicBezTo>
                  <a:pt x="230047" y="4187521"/>
                  <a:pt x="232738" y="4186734"/>
                  <a:pt x="232738" y="4186734"/>
                </a:cubicBezTo>
                <a:cubicBezTo>
                  <a:pt x="230234" y="4172947"/>
                  <a:pt x="235616" y="4171373"/>
                  <a:pt x="240998" y="4169798"/>
                </a:cubicBezTo>
                <a:close/>
                <a:moveTo>
                  <a:pt x="428466" y="4168218"/>
                </a:moveTo>
                <a:cubicBezTo>
                  <a:pt x="435828" y="4179618"/>
                  <a:pt x="443188" y="4191018"/>
                  <a:pt x="445700" y="4190284"/>
                </a:cubicBezTo>
                <a:cubicBezTo>
                  <a:pt x="453060" y="4201684"/>
                  <a:pt x="450548" y="4202418"/>
                  <a:pt x="455398" y="4214554"/>
                </a:cubicBezTo>
                <a:cubicBezTo>
                  <a:pt x="455398" y="4214554"/>
                  <a:pt x="462759" y="4225954"/>
                  <a:pt x="462759" y="4225954"/>
                </a:cubicBezTo>
                <a:cubicBezTo>
                  <a:pt x="460247" y="4226688"/>
                  <a:pt x="460247" y="4226688"/>
                  <a:pt x="460247" y="4226688"/>
                </a:cubicBezTo>
                <a:cubicBezTo>
                  <a:pt x="460247" y="4226688"/>
                  <a:pt x="460247" y="4226688"/>
                  <a:pt x="452886" y="4215288"/>
                </a:cubicBezTo>
                <a:cubicBezTo>
                  <a:pt x="452886" y="4215288"/>
                  <a:pt x="452886" y="4215288"/>
                  <a:pt x="448037" y="4203153"/>
                </a:cubicBezTo>
                <a:cubicBezTo>
                  <a:pt x="440676" y="4191753"/>
                  <a:pt x="433315" y="4180352"/>
                  <a:pt x="423443" y="4169686"/>
                </a:cubicBezTo>
                <a:cubicBezTo>
                  <a:pt x="425953" y="4168952"/>
                  <a:pt x="425953" y="4168952"/>
                  <a:pt x="428466" y="4168218"/>
                </a:cubicBezTo>
                <a:close/>
                <a:moveTo>
                  <a:pt x="118242" y="4166972"/>
                </a:moveTo>
                <a:cubicBezTo>
                  <a:pt x="126129" y="4179188"/>
                  <a:pt x="126129" y="4179188"/>
                  <a:pt x="126129" y="4179188"/>
                </a:cubicBezTo>
                <a:cubicBezTo>
                  <a:pt x="124716" y="4179601"/>
                  <a:pt x="124009" y="4179807"/>
                  <a:pt x="122672" y="4178384"/>
                </a:cubicBezTo>
                <a:cubicBezTo>
                  <a:pt x="121332" y="4176961"/>
                  <a:pt x="119359" y="4173906"/>
                  <a:pt x="115415" y="4167797"/>
                </a:cubicBezTo>
                <a:cubicBezTo>
                  <a:pt x="115415" y="4167797"/>
                  <a:pt x="115415" y="4167797"/>
                  <a:pt x="118242" y="4166972"/>
                </a:cubicBezTo>
                <a:close/>
                <a:moveTo>
                  <a:pt x="6103013" y="4166343"/>
                </a:moveTo>
                <a:lnTo>
                  <a:pt x="6106990" y="4167124"/>
                </a:lnTo>
                <a:cubicBezTo>
                  <a:pt x="6108142" y="4167718"/>
                  <a:pt x="6108503" y="4168316"/>
                  <a:pt x="6107426" y="4168172"/>
                </a:cubicBezTo>
                <a:close/>
                <a:moveTo>
                  <a:pt x="6099226" y="4164774"/>
                </a:moveTo>
                <a:lnTo>
                  <a:pt x="6103013" y="4166343"/>
                </a:lnTo>
                <a:lnTo>
                  <a:pt x="6101816" y="4166108"/>
                </a:lnTo>
                <a:cubicBezTo>
                  <a:pt x="6099735" y="4166270"/>
                  <a:pt x="6097514" y="4167184"/>
                  <a:pt x="6095805" y="4169595"/>
                </a:cubicBezTo>
                <a:close/>
                <a:moveTo>
                  <a:pt x="908655" y="4163319"/>
                </a:moveTo>
                <a:cubicBezTo>
                  <a:pt x="916540" y="4175533"/>
                  <a:pt x="916540" y="4175533"/>
                  <a:pt x="916540" y="4175533"/>
                </a:cubicBezTo>
                <a:cubicBezTo>
                  <a:pt x="924429" y="4187749"/>
                  <a:pt x="927254" y="4186923"/>
                  <a:pt x="935140" y="4199136"/>
                </a:cubicBezTo>
                <a:cubicBezTo>
                  <a:pt x="943028" y="4211352"/>
                  <a:pt x="943028" y="4211352"/>
                  <a:pt x="937375" y="4213004"/>
                </a:cubicBezTo>
                <a:cubicBezTo>
                  <a:pt x="926662" y="4201615"/>
                  <a:pt x="918776" y="4189402"/>
                  <a:pt x="913714" y="4176359"/>
                </a:cubicBezTo>
                <a:cubicBezTo>
                  <a:pt x="913714" y="4176359"/>
                  <a:pt x="905828" y="4164146"/>
                  <a:pt x="905828" y="4164146"/>
                </a:cubicBezTo>
                <a:cubicBezTo>
                  <a:pt x="905828" y="4164146"/>
                  <a:pt x="908655" y="4163319"/>
                  <a:pt x="908655" y="4163319"/>
                </a:cubicBezTo>
                <a:close/>
                <a:moveTo>
                  <a:pt x="318702" y="4147072"/>
                </a:moveTo>
                <a:cubicBezTo>
                  <a:pt x="318702" y="4147072"/>
                  <a:pt x="326590" y="4159288"/>
                  <a:pt x="328944" y="4158599"/>
                </a:cubicBezTo>
                <a:cubicBezTo>
                  <a:pt x="326590" y="4159288"/>
                  <a:pt x="324235" y="4159977"/>
                  <a:pt x="324235" y="4159977"/>
                </a:cubicBezTo>
                <a:cubicBezTo>
                  <a:pt x="316348" y="4147761"/>
                  <a:pt x="318702" y="4147072"/>
                  <a:pt x="318702" y="4147072"/>
                </a:cubicBezTo>
                <a:close/>
                <a:moveTo>
                  <a:pt x="420658" y="4146298"/>
                </a:moveTo>
                <a:cubicBezTo>
                  <a:pt x="427230" y="4156477"/>
                  <a:pt x="427230" y="4156477"/>
                  <a:pt x="427230" y="4156477"/>
                </a:cubicBezTo>
                <a:cubicBezTo>
                  <a:pt x="427230" y="4156477"/>
                  <a:pt x="433803" y="4166657"/>
                  <a:pt x="433803" y="4166657"/>
                </a:cubicBezTo>
                <a:cubicBezTo>
                  <a:pt x="433803" y="4166657"/>
                  <a:pt x="430977" y="4167483"/>
                  <a:pt x="430977" y="4167483"/>
                </a:cubicBezTo>
                <a:cubicBezTo>
                  <a:pt x="430977" y="4167483"/>
                  <a:pt x="424404" y="4157304"/>
                  <a:pt x="424404" y="4157304"/>
                </a:cubicBezTo>
                <a:cubicBezTo>
                  <a:pt x="424404" y="4157304"/>
                  <a:pt x="417831" y="4147124"/>
                  <a:pt x="420658" y="4146298"/>
                </a:cubicBezTo>
                <a:close/>
                <a:moveTo>
                  <a:pt x="425366" y="4144921"/>
                </a:moveTo>
                <a:cubicBezTo>
                  <a:pt x="428192" y="4144093"/>
                  <a:pt x="431017" y="4143267"/>
                  <a:pt x="437590" y="4153447"/>
                </a:cubicBezTo>
                <a:cubicBezTo>
                  <a:pt x="440876" y="4158536"/>
                  <a:pt x="441108" y="4161496"/>
                  <a:pt x="438873" y="4160634"/>
                </a:cubicBezTo>
                <a:cubicBezTo>
                  <a:pt x="436637" y="4159776"/>
                  <a:pt x="431938" y="4155100"/>
                  <a:pt x="425366" y="4144921"/>
                </a:cubicBezTo>
                <a:close/>
                <a:moveTo>
                  <a:pt x="245320" y="4144331"/>
                </a:moveTo>
                <a:cubicBezTo>
                  <a:pt x="252549" y="4155526"/>
                  <a:pt x="255117" y="4154775"/>
                  <a:pt x="269578" y="4177171"/>
                </a:cubicBezTo>
                <a:cubicBezTo>
                  <a:pt x="264440" y="4178673"/>
                  <a:pt x="259779" y="4166724"/>
                  <a:pt x="257210" y="4167476"/>
                </a:cubicBezTo>
                <a:cubicBezTo>
                  <a:pt x="254641" y="4168226"/>
                  <a:pt x="254641" y="4168226"/>
                  <a:pt x="252072" y="4168978"/>
                </a:cubicBezTo>
                <a:cubicBezTo>
                  <a:pt x="261871" y="4179424"/>
                  <a:pt x="264440" y="4178673"/>
                  <a:pt x="267008" y="4177922"/>
                </a:cubicBezTo>
                <a:cubicBezTo>
                  <a:pt x="274237" y="4189117"/>
                  <a:pt x="281468" y="4200316"/>
                  <a:pt x="279375" y="4187614"/>
                </a:cubicBezTo>
                <a:cubicBezTo>
                  <a:pt x="284037" y="4199564"/>
                  <a:pt x="301065" y="4221205"/>
                  <a:pt x="305725" y="4233155"/>
                </a:cubicBezTo>
                <a:cubicBezTo>
                  <a:pt x="303157" y="4233906"/>
                  <a:pt x="295928" y="4222708"/>
                  <a:pt x="295928" y="4222708"/>
                </a:cubicBezTo>
                <a:cubicBezTo>
                  <a:pt x="286130" y="4212264"/>
                  <a:pt x="293357" y="4223459"/>
                  <a:pt x="293357" y="4223459"/>
                </a:cubicBezTo>
                <a:cubicBezTo>
                  <a:pt x="271193" y="4203319"/>
                  <a:pt x="290313" y="4237662"/>
                  <a:pt x="282607" y="4239916"/>
                </a:cubicBezTo>
                <a:cubicBezTo>
                  <a:pt x="265579" y="4218273"/>
                  <a:pt x="263487" y="4205574"/>
                  <a:pt x="268624" y="4204071"/>
                </a:cubicBezTo>
                <a:cubicBezTo>
                  <a:pt x="261395" y="4192874"/>
                  <a:pt x="271193" y="4203319"/>
                  <a:pt x="273762" y="4202568"/>
                </a:cubicBezTo>
                <a:cubicBezTo>
                  <a:pt x="256734" y="4180927"/>
                  <a:pt x="254166" y="4181678"/>
                  <a:pt x="244367" y="4171231"/>
                </a:cubicBezTo>
                <a:cubicBezTo>
                  <a:pt x="242273" y="4158531"/>
                  <a:pt x="244842" y="4157781"/>
                  <a:pt x="237613" y="4146585"/>
                </a:cubicBezTo>
                <a:cubicBezTo>
                  <a:pt x="247412" y="4157028"/>
                  <a:pt x="242751" y="4145083"/>
                  <a:pt x="245320" y="4144331"/>
                </a:cubicBezTo>
                <a:close/>
                <a:moveTo>
                  <a:pt x="1125913" y="4140926"/>
                </a:moveTo>
                <a:cubicBezTo>
                  <a:pt x="1130670" y="4142905"/>
                  <a:pt x="1138764" y="4150650"/>
                  <a:pt x="1146087" y="4161993"/>
                </a:cubicBezTo>
                <a:cubicBezTo>
                  <a:pt x="1147149" y="4168424"/>
                  <a:pt x="1144546" y="4169185"/>
                  <a:pt x="1140439" y="4167014"/>
                </a:cubicBezTo>
                <a:cubicBezTo>
                  <a:pt x="1136333" y="4164846"/>
                  <a:pt x="1130719" y="4159746"/>
                  <a:pt x="1125757" y="4154457"/>
                </a:cubicBezTo>
                <a:cubicBezTo>
                  <a:pt x="1119735" y="4142734"/>
                  <a:pt x="1121155" y="4138947"/>
                  <a:pt x="1125913" y="4140926"/>
                </a:cubicBezTo>
                <a:close/>
                <a:moveTo>
                  <a:pt x="1136643" y="4137787"/>
                </a:moveTo>
                <a:cubicBezTo>
                  <a:pt x="1141846" y="4136266"/>
                  <a:pt x="1156492" y="4158950"/>
                  <a:pt x="1166416" y="4169531"/>
                </a:cubicBezTo>
                <a:cubicBezTo>
                  <a:pt x="1166416" y="4169531"/>
                  <a:pt x="1171142" y="4181636"/>
                  <a:pt x="1178465" y="4192977"/>
                </a:cubicBezTo>
                <a:cubicBezTo>
                  <a:pt x="1178465" y="4192977"/>
                  <a:pt x="1185788" y="4204318"/>
                  <a:pt x="1193112" y="4215662"/>
                </a:cubicBezTo>
                <a:cubicBezTo>
                  <a:pt x="1193112" y="4215662"/>
                  <a:pt x="1183185" y="4205079"/>
                  <a:pt x="1183185" y="4205079"/>
                </a:cubicBezTo>
                <a:cubicBezTo>
                  <a:pt x="1183185" y="4205079"/>
                  <a:pt x="1183185" y="4205079"/>
                  <a:pt x="1175862" y="4193738"/>
                </a:cubicBezTo>
                <a:cubicBezTo>
                  <a:pt x="1175862" y="4193738"/>
                  <a:pt x="1175862" y="4193738"/>
                  <a:pt x="1168539" y="4182396"/>
                </a:cubicBezTo>
                <a:cubicBezTo>
                  <a:pt x="1165939" y="4183157"/>
                  <a:pt x="1163336" y="4183918"/>
                  <a:pt x="1160736" y="4184680"/>
                </a:cubicBezTo>
                <a:cubicBezTo>
                  <a:pt x="1150810" y="4174096"/>
                  <a:pt x="1163336" y="4183918"/>
                  <a:pt x="1153410" y="4173334"/>
                </a:cubicBezTo>
                <a:cubicBezTo>
                  <a:pt x="1153410" y="4173334"/>
                  <a:pt x="1153410" y="4173334"/>
                  <a:pt x="1146087" y="4161993"/>
                </a:cubicBezTo>
                <a:cubicBezTo>
                  <a:pt x="1148689" y="4161232"/>
                  <a:pt x="1148689" y="4161232"/>
                  <a:pt x="1156011" y="4172574"/>
                </a:cubicBezTo>
                <a:cubicBezTo>
                  <a:pt x="1151290" y="4160472"/>
                  <a:pt x="1141366" y="4149892"/>
                  <a:pt x="1136643" y="4137787"/>
                </a:cubicBezTo>
                <a:close/>
                <a:moveTo>
                  <a:pt x="1108176" y="4130153"/>
                </a:moveTo>
                <a:cubicBezTo>
                  <a:pt x="1108159" y="4129477"/>
                  <a:pt x="1109182" y="4130086"/>
                  <a:pt x="1111860" y="4132932"/>
                </a:cubicBezTo>
                <a:cubicBezTo>
                  <a:pt x="1111860" y="4132932"/>
                  <a:pt x="1119748" y="4145147"/>
                  <a:pt x="1119748" y="4145147"/>
                </a:cubicBezTo>
                <a:cubicBezTo>
                  <a:pt x="1117628" y="4145768"/>
                  <a:pt x="1108225" y="4132182"/>
                  <a:pt x="1108176" y="4130153"/>
                </a:cubicBezTo>
                <a:close/>
                <a:moveTo>
                  <a:pt x="151446" y="4128219"/>
                </a:moveTo>
                <a:cubicBezTo>
                  <a:pt x="151446" y="4128219"/>
                  <a:pt x="151446" y="4128219"/>
                  <a:pt x="159332" y="4140435"/>
                </a:cubicBezTo>
                <a:cubicBezTo>
                  <a:pt x="157449" y="4140986"/>
                  <a:pt x="149562" y="4128771"/>
                  <a:pt x="149562" y="4128771"/>
                </a:cubicBezTo>
                <a:cubicBezTo>
                  <a:pt x="151446" y="4128219"/>
                  <a:pt x="151446" y="4128219"/>
                  <a:pt x="151446" y="4128219"/>
                </a:cubicBezTo>
                <a:close/>
                <a:moveTo>
                  <a:pt x="238343" y="4126894"/>
                </a:moveTo>
                <a:cubicBezTo>
                  <a:pt x="241616" y="4127183"/>
                  <a:pt x="249877" y="4137246"/>
                  <a:pt x="250390" y="4127116"/>
                </a:cubicBezTo>
                <a:cubicBezTo>
                  <a:pt x="254981" y="4139082"/>
                  <a:pt x="264847" y="4149509"/>
                  <a:pt x="269442" y="4161478"/>
                </a:cubicBezTo>
                <a:cubicBezTo>
                  <a:pt x="259574" y="4151051"/>
                  <a:pt x="256938" y="4151823"/>
                  <a:pt x="254299" y="4152594"/>
                </a:cubicBezTo>
                <a:cubicBezTo>
                  <a:pt x="244432" y="4142167"/>
                  <a:pt x="239841" y="4130200"/>
                  <a:pt x="237204" y="4130972"/>
                </a:cubicBezTo>
                <a:cubicBezTo>
                  <a:pt x="236715" y="4127787"/>
                  <a:pt x="237252" y="4126797"/>
                  <a:pt x="238343" y="4126894"/>
                </a:cubicBezTo>
                <a:close/>
                <a:moveTo>
                  <a:pt x="6172941" y="4126343"/>
                </a:moveTo>
                <a:cubicBezTo>
                  <a:pt x="6190161" y="4135205"/>
                  <a:pt x="6190161" y="4135205"/>
                  <a:pt x="6190161" y="4135205"/>
                </a:cubicBezTo>
                <a:cubicBezTo>
                  <a:pt x="6186613" y="4140205"/>
                  <a:pt x="6186613" y="4140205"/>
                  <a:pt x="6186613" y="4140205"/>
                </a:cubicBezTo>
                <a:cubicBezTo>
                  <a:pt x="6169395" y="4131343"/>
                  <a:pt x="6169395" y="4131343"/>
                  <a:pt x="6169395" y="4131343"/>
                </a:cubicBezTo>
                <a:cubicBezTo>
                  <a:pt x="6172941" y="4126343"/>
                  <a:pt x="6172941" y="4126343"/>
                  <a:pt x="6172941" y="4126343"/>
                </a:cubicBezTo>
                <a:close/>
                <a:moveTo>
                  <a:pt x="4118506" y="4126062"/>
                </a:moveTo>
                <a:lnTo>
                  <a:pt x="4116948" y="4128191"/>
                </a:lnTo>
                <a:lnTo>
                  <a:pt x="4119541" y="4128078"/>
                </a:lnTo>
                <a:close/>
                <a:moveTo>
                  <a:pt x="1087961" y="4125401"/>
                </a:moveTo>
                <a:cubicBezTo>
                  <a:pt x="1087961" y="4125401"/>
                  <a:pt x="1087961" y="4125401"/>
                  <a:pt x="1095849" y="4137619"/>
                </a:cubicBezTo>
                <a:cubicBezTo>
                  <a:pt x="1093966" y="4138169"/>
                  <a:pt x="1086079" y="4125953"/>
                  <a:pt x="1086079" y="4125953"/>
                </a:cubicBezTo>
                <a:cubicBezTo>
                  <a:pt x="1086079" y="4125953"/>
                  <a:pt x="1087961" y="4125401"/>
                  <a:pt x="1087961" y="4125401"/>
                </a:cubicBezTo>
                <a:close/>
                <a:moveTo>
                  <a:pt x="444230" y="4124884"/>
                </a:moveTo>
                <a:cubicBezTo>
                  <a:pt x="446867" y="4124113"/>
                  <a:pt x="457390" y="4135555"/>
                  <a:pt x="462640" y="4148541"/>
                </a:cubicBezTo>
                <a:cubicBezTo>
                  <a:pt x="452117" y="4137098"/>
                  <a:pt x="454729" y="4150857"/>
                  <a:pt x="444204" y="4139411"/>
                </a:cubicBezTo>
                <a:cubicBezTo>
                  <a:pt x="446841" y="4138640"/>
                  <a:pt x="438955" y="4126427"/>
                  <a:pt x="441592" y="4125655"/>
                </a:cubicBezTo>
                <a:cubicBezTo>
                  <a:pt x="441592" y="4125655"/>
                  <a:pt x="444230" y="4124884"/>
                  <a:pt x="444230" y="4124884"/>
                </a:cubicBezTo>
                <a:close/>
                <a:moveTo>
                  <a:pt x="1278886" y="4122813"/>
                </a:moveTo>
                <a:cubicBezTo>
                  <a:pt x="1286771" y="4135027"/>
                  <a:pt x="1289596" y="4134200"/>
                  <a:pt x="1297483" y="4146416"/>
                </a:cubicBezTo>
                <a:cubicBezTo>
                  <a:pt x="1294660" y="4147243"/>
                  <a:pt x="1294660" y="4147243"/>
                  <a:pt x="1291832" y="4148069"/>
                </a:cubicBezTo>
                <a:cubicBezTo>
                  <a:pt x="1283945" y="4135853"/>
                  <a:pt x="1286771" y="4135027"/>
                  <a:pt x="1278886" y="4122813"/>
                </a:cubicBezTo>
                <a:close/>
                <a:moveTo>
                  <a:pt x="294406" y="4122450"/>
                </a:moveTo>
                <a:cubicBezTo>
                  <a:pt x="295342" y="4122744"/>
                  <a:pt x="296791" y="4123833"/>
                  <a:pt x="299062" y="4126194"/>
                </a:cubicBezTo>
                <a:cubicBezTo>
                  <a:pt x="305635" y="4136372"/>
                  <a:pt x="294038" y="4127662"/>
                  <a:pt x="300611" y="4137842"/>
                </a:cubicBezTo>
                <a:cubicBezTo>
                  <a:pt x="298100" y="4138576"/>
                  <a:pt x="291527" y="4128397"/>
                  <a:pt x="291527" y="4128397"/>
                </a:cubicBezTo>
                <a:cubicBezTo>
                  <a:pt x="293410" y="4127846"/>
                  <a:pt x="291598" y="4121569"/>
                  <a:pt x="294406" y="4122450"/>
                </a:cubicBezTo>
                <a:close/>
                <a:moveTo>
                  <a:pt x="934913" y="4117679"/>
                </a:moveTo>
                <a:cubicBezTo>
                  <a:pt x="947462" y="4127512"/>
                  <a:pt x="945346" y="4114628"/>
                  <a:pt x="962622" y="4136581"/>
                </a:cubicBezTo>
                <a:cubicBezTo>
                  <a:pt x="960014" y="4137345"/>
                  <a:pt x="960014" y="4137345"/>
                  <a:pt x="960014" y="4137345"/>
                </a:cubicBezTo>
                <a:cubicBezTo>
                  <a:pt x="954798" y="4138870"/>
                  <a:pt x="952189" y="4139633"/>
                  <a:pt x="956913" y="4151753"/>
                </a:cubicBezTo>
                <a:cubicBezTo>
                  <a:pt x="946972" y="4141158"/>
                  <a:pt x="949579" y="4140396"/>
                  <a:pt x="934913" y="4117679"/>
                </a:cubicBezTo>
                <a:close/>
                <a:moveTo>
                  <a:pt x="6155727" y="4117482"/>
                </a:moveTo>
                <a:cubicBezTo>
                  <a:pt x="6172941" y="4126343"/>
                  <a:pt x="6172941" y="4126343"/>
                  <a:pt x="6169395" y="4131343"/>
                </a:cubicBezTo>
                <a:cubicBezTo>
                  <a:pt x="6169395" y="4131343"/>
                  <a:pt x="6152179" y="4122483"/>
                  <a:pt x="6152179" y="4122483"/>
                </a:cubicBezTo>
                <a:cubicBezTo>
                  <a:pt x="6152179" y="4122483"/>
                  <a:pt x="6152179" y="4122483"/>
                  <a:pt x="6155727" y="4117482"/>
                </a:cubicBezTo>
                <a:close/>
                <a:moveTo>
                  <a:pt x="269301" y="4116897"/>
                </a:moveTo>
                <a:cubicBezTo>
                  <a:pt x="269885" y="4115365"/>
                  <a:pt x="278449" y="4123751"/>
                  <a:pt x="284365" y="4132913"/>
                </a:cubicBezTo>
                <a:cubicBezTo>
                  <a:pt x="282011" y="4133601"/>
                  <a:pt x="271769" y="4122074"/>
                  <a:pt x="271769" y="4122074"/>
                </a:cubicBezTo>
                <a:cubicBezTo>
                  <a:pt x="269797" y="4119021"/>
                  <a:pt x="269106" y="4117408"/>
                  <a:pt x="269301" y="4116897"/>
                </a:cubicBezTo>
                <a:close/>
                <a:moveTo>
                  <a:pt x="1463606" y="4112355"/>
                </a:moveTo>
                <a:cubicBezTo>
                  <a:pt x="1471493" y="4124570"/>
                  <a:pt x="1468667" y="4125397"/>
                  <a:pt x="1468667" y="4125397"/>
                </a:cubicBezTo>
                <a:cubicBezTo>
                  <a:pt x="1460779" y="4113181"/>
                  <a:pt x="1460779" y="4113181"/>
                  <a:pt x="1460779" y="4113181"/>
                </a:cubicBezTo>
                <a:cubicBezTo>
                  <a:pt x="1460779" y="4113181"/>
                  <a:pt x="1460779" y="4113181"/>
                  <a:pt x="1463606" y="4112355"/>
                </a:cubicBezTo>
                <a:close/>
                <a:moveTo>
                  <a:pt x="396995" y="4109652"/>
                </a:moveTo>
                <a:cubicBezTo>
                  <a:pt x="396995" y="4109652"/>
                  <a:pt x="404884" y="4121869"/>
                  <a:pt x="404884" y="4121869"/>
                </a:cubicBezTo>
                <a:cubicBezTo>
                  <a:pt x="402056" y="4122696"/>
                  <a:pt x="402056" y="4122696"/>
                  <a:pt x="399231" y="4123520"/>
                </a:cubicBezTo>
                <a:cubicBezTo>
                  <a:pt x="402056" y="4122696"/>
                  <a:pt x="394169" y="4110478"/>
                  <a:pt x="396995" y="4109652"/>
                </a:cubicBezTo>
                <a:close/>
                <a:moveTo>
                  <a:pt x="1020021" y="4106547"/>
                </a:moveTo>
                <a:cubicBezTo>
                  <a:pt x="1039957" y="4127870"/>
                  <a:pt x="1035178" y="4115692"/>
                  <a:pt x="1050333" y="4124835"/>
                </a:cubicBezTo>
                <a:cubicBezTo>
                  <a:pt x="1057707" y="4136256"/>
                  <a:pt x="1047738" y="4125594"/>
                  <a:pt x="1055112" y="4137014"/>
                </a:cubicBezTo>
                <a:cubicBezTo>
                  <a:pt x="1062488" y="4148435"/>
                  <a:pt x="1065083" y="4147677"/>
                  <a:pt x="1065083" y="4147677"/>
                </a:cubicBezTo>
                <a:cubicBezTo>
                  <a:pt x="1065083" y="4147677"/>
                  <a:pt x="1065083" y="4147677"/>
                  <a:pt x="1067674" y="4146918"/>
                </a:cubicBezTo>
                <a:cubicBezTo>
                  <a:pt x="1075049" y="4158339"/>
                  <a:pt x="1075049" y="4158339"/>
                  <a:pt x="1075049" y="4158339"/>
                </a:cubicBezTo>
                <a:cubicBezTo>
                  <a:pt x="1075049" y="4158339"/>
                  <a:pt x="1075049" y="4158339"/>
                  <a:pt x="1082422" y="4169758"/>
                </a:cubicBezTo>
                <a:cubicBezTo>
                  <a:pt x="1077643" y="4157581"/>
                  <a:pt x="1087610" y="4168240"/>
                  <a:pt x="1097579" y="4178902"/>
                </a:cubicBezTo>
                <a:cubicBezTo>
                  <a:pt x="1102358" y="4191082"/>
                  <a:pt x="1085015" y="4168998"/>
                  <a:pt x="1099765" y="4191841"/>
                </a:cubicBezTo>
                <a:cubicBezTo>
                  <a:pt x="1107141" y="4203262"/>
                  <a:pt x="1104953" y="4190323"/>
                  <a:pt x="1109734" y="4202503"/>
                </a:cubicBezTo>
                <a:cubicBezTo>
                  <a:pt x="1112328" y="4201745"/>
                  <a:pt x="1104953" y="4190323"/>
                  <a:pt x="1097579" y="4178902"/>
                </a:cubicBezTo>
                <a:cubicBezTo>
                  <a:pt x="1107547" y="4189565"/>
                  <a:pt x="1110141" y="4188805"/>
                  <a:pt x="1117516" y="4200227"/>
                </a:cubicBezTo>
                <a:cubicBezTo>
                  <a:pt x="1127482" y="4210887"/>
                  <a:pt x="1114923" y="4200986"/>
                  <a:pt x="1122296" y="4212404"/>
                </a:cubicBezTo>
                <a:cubicBezTo>
                  <a:pt x="1129668" y="4223824"/>
                  <a:pt x="1132264" y="4223066"/>
                  <a:pt x="1139637" y="4234487"/>
                </a:cubicBezTo>
                <a:cubicBezTo>
                  <a:pt x="1122296" y="4212404"/>
                  <a:pt x="1134449" y="4236004"/>
                  <a:pt x="1139230" y="4248183"/>
                </a:cubicBezTo>
                <a:cubicBezTo>
                  <a:pt x="1131854" y="4236762"/>
                  <a:pt x="1124481" y="4225342"/>
                  <a:pt x="1119292" y="4226860"/>
                </a:cubicBezTo>
                <a:cubicBezTo>
                  <a:pt x="1134042" y="4249700"/>
                  <a:pt x="1138820" y="4261878"/>
                  <a:pt x="1148788" y="4272541"/>
                </a:cubicBezTo>
                <a:cubicBezTo>
                  <a:pt x="1153568" y="4284720"/>
                  <a:pt x="1143600" y="4274058"/>
                  <a:pt x="1141006" y="4274815"/>
                </a:cubicBezTo>
                <a:cubicBezTo>
                  <a:pt x="1126259" y="4251976"/>
                  <a:pt x="1138820" y="4261878"/>
                  <a:pt x="1121479" y="4239797"/>
                </a:cubicBezTo>
                <a:cubicBezTo>
                  <a:pt x="1121479" y="4239797"/>
                  <a:pt x="1118885" y="4240556"/>
                  <a:pt x="1111510" y="4229135"/>
                </a:cubicBezTo>
                <a:cubicBezTo>
                  <a:pt x="1116699" y="4227617"/>
                  <a:pt x="1114105" y="4228377"/>
                  <a:pt x="1116699" y="4227617"/>
                </a:cubicBezTo>
                <a:cubicBezTo>
                  <a:pt x="1109325" y="4216197"/>
                  <a:pt x="1111918" y="4215438"/>
                  <a:pt x="1111918" y="4215438"/>
                </a:cubicBezTo>
                <a:cubicBezTo>
                  <a:pt x="1101951" y="4204779"/>
                  <a:pt x="1089798" y="4181179"/>
                  <a:pt x="1079827" y="4170515"/>
                </a:cubicBezTo>
                <a:cubicBezTo>
                  <a:pt x="1079827" y="4170515"/>
                  <a:pt x="1072455" y="4159098"/>
                  <a:pt x="1072455" y="4159098"/>
                </a:cubicBezTo>
                <a:cubicBezTo>
                  <a:pt x="1062488" y="4148435"/>
                  <a:pt x="1062488" y="4148435"/>
                  <a:pt x="1062488" y="4148435"/>
                </a:cubicBezTo>
                <a:cubicBezTo>
                  <a:pt x="1059893" y="4149194"/>
                  <a:pt x="1059893" y="4149194"/>
                  <a:pt x="1059893" y="4149194"/>
                </a:cubicBezTo>
                <a:cubicBezTo>
                  <a:pt x="1059893" y="4149194"/>
                  <a:pt x="1049924" y="4138531"/>
                  <a:pt x="1052519" y="4137773"/>
                </a:cubicBezTo>
                <a:cubicBezTo>
                  <a:pt x="1042142" y="4140807"/>
                  <a:pt x="1064264" y="4175068"/>
                  <a:pt x="1066451" y="4188006"/>
                </a:cubicBezTo>
                <a:cubicBezTo>
                  <a:pt x="1073825" y="4199426"/>
                  <a:pt x="1078606" y="4211606"/>
                  <a:pt x="1078606" y="4211606"/>
                </a:cubicBezTo>
                <a:cubicBezTo>
                  <a:pt x="1085978" y="4223024"/>
                  <a:pt x="1093352" y="4234445"/>
                  <a:pt x="1090758" y="4235203"/>
                </a:cubicBezTo>
                <a:cubicBezTo>
                  <a:pt x="1088165" y="4235962"/>
                  <a:pt x="1080790" y="4224541"/>
                  <a:pt x="1078197" y="4225300"/>
                </a:cubicBezTo>
                <a:cubicBezTo>
                  <a:pt x="1085572" y="4236721"/>
                  <a:pt x="1088165" y="4235962"/>
                  <a:pt x="1095540" y="4247383"/>
                </a:cubicBezTo>
                <a:cubicBezTo>
                  <a:pt x="1100320" y="4259562"/>
                  <a:pt x="1112880" y="4269464"/>
                  <a:pt x="1127628" y="4292305"/>
                </a:cubicBezTo>
                <a:cubicBezTo>
                  <a:pt x="1125035" y="4293064"/>
                  <a:pt x="1125035" y="4293064"/>
                  <a:pt x="1132409" y="4304484"/>
                </a:cubicBezTo>
                <a:cubicBezTo>
                  <a:pt x="1132409" y="4304484"/>
                  <a:pt x="1132409" y="4304484"/>
                  <a:pt x="1129816" y="4305242"/>
                </a:cubicBezTo>
                <a:cubicBezTo>
                  <a:pt x="1129816" y="4305242"/>
                  <a:pt x="1139782" y="4315902"/>
                  <a:pt x="1144563" y="4328082"/>
                </a:cubicBezTo>
                <a:cubicBezTo>
                  <a:pt x="1144563" y="4328082"/>
                  <a:pt x="1141968" y="4328841"/>
                  <a:pt x="1149342" y="4340262"/>
                </a:cubicBezTo>
                <a:cubicBezTo>
                  <a:pt x="1166684" y="4362342"/>
                  <a:pt x="1174466" y="4360066"/>
                  <a:pt x="1189622" y="4369212"/>
                </a:cubicBezTo>
                <a:cubicBezTo>
                  <a:pt x="1204370" y="4392053"/>
                  <a:pt x="1194402" y="4381392"/>
                  <a:pt x="1201777" y="4392812"/>
                </a:cubicBezTo>
                <a:cubicBezTo>
                  <a:pt x="1209150" y="4404231"/>
                  <a:pt x="1209150" y="4404231"/>
                  <a:pt x="1209150" y="4404231"/>
                </a:cubicBezTo>
                <a:cubicBezTo>
                  <a:pt x="1211743" y="4403472"/>
                  <a:pt x="1211743" y="4403472"/>
                  <a:pt x="1211743" y="4403472"/>
                </a:cubicBezTo>
                <a:cubicBezTo>
                  <a:pt x="1214338" y="4402714"/>
                  <a:pt x="1214338" y="4402714"/>
                  <a:pt x="1219525" y="4401196"/>
                </a:cubicBezTo>
                <a:cubicBezTo>
                  <a:pt x="1226900" y="4412617"/>
                  <a:pt x="1226900" y="4412617"/>
                  <a:pt x="1226900" y="4412617"/>
                </a:cubicBezTo>
                <a:cubicBezTo>
                  <a:pt x="1229495" y="4411858"/>
                  <a:pt x="1224713" y="4399679"/>
                  <a:pt x="1227307" y="4398920"/>
                </a:cubicBezTo>
                <a:cubicBezTo>
                  <a:pt x="1229901" y="4398162"/>
                  <a:pt x="1239869" y="4408824"/>
                  <a:pt x="1232497" y="4397404"/>
                </a:cubicBezTo>
                <a:cubicBezTo>
                  <a:pt x="1247245" y="4420245"/>
                  <a:pt x="1262401" y="4429389"/>
                  <a:pt x="1274553" y="4452987"/>
                </a:cubicBezTo>
                <a:cubicBezTo>
                  <a:pt x="1277149" y="4452229"/>
                  <a:pt x="1289710" y="4462134"/>
                  <a:pt x="1297085" y="4473554"/>
                </a:cubicBezTo>
                <a:cubicBezTo>
                  <a:pt x="1301863" y="4485730"/>
                  <a:pt x="1301863" y="4485730"/>
                  <a:pt x="1299269" y="4486489"/>
                </a:cubicBezTo>
                <a:cubicBezTo>
                  <a:pt x="1299269" y="4486489"/>
                  <a:pt x="1296675" y="4487247"/>
                  <a:pt x="1289303" y="4475830"/>
                </a:cubicBezTo>
                <a:cubicBezTo>
                  <a:pt x="1296675" y="4487247"/>
                  <a:pt x="1301456" y="4499427"/>
                  <a:pt x="1298860" y="4500185"/>
                </a:cubicBezTo>
                <a:cubicBezTo>
                  <a:pt x="1308829" y="4510848"/>
                  <a:pt x="1314019" y="4509331"/>
                  <a:pt x="1316612" y="4508572"/>
                </a:cubicBezTo>
                <a:cubicBezTo>
                  <a:pt x="1326171" y="4532928"/>
                  <a:pt x="1311015" y="4523786"/>
                  <a:pt x="1301047" y="4513123"/>
                </a:cubicBezTo>
                <a:cubicBezTo>
                  <a:pt x="1293674" y="4501702"/>
                  <a:pt x="1278926" y="4478864"/>
                  <a:pt x="1271553" y="4467443"/>
                </a:cubicBezTo>
                <a:cubicBezTo>
                  <a:pt x="1274146" y="4466685"/>
                  <a:pt x="1276740" y="4465926"/>
                  <a:pt x="1269365" y="4454505"/>
                </a:cubicBezTo>
                <a:cubicBezTo>
                  <a:pt x="1266771" y="4455263"/>
                  <a:pt x="1261583" y="4456780"/>
                  <a:pt x="1258990" y="4457540"/>
                </a:cubicBezTo>
                <a:cubicBezTo>
                  <a:pt x="1266364" y="4468959"/>
                  <a:pt x="1266364" y="4468959"/>
                  <a:pt x="1266364" y="4468959"/>
                </a:cubicBezTo>
                <a:cubicBezTo>
                  <a:pt x="1273738" y="4480381"/>
                  <a:pt x="1273738" y="4480381"/>
                  <a:pt x="1281111" y="4491799"/>
                </a:cubicBezTo>
                <a:cubicBezTo>
                  <a:pt x="1281111" y="4491799"/>
                  <a:pt x="1278518" y="4492559"/>
                  <a:pt x="1278518" y="4492559"/>
                </a:cubicBezTo>
                <a:cubicBezTo>
                  <a:pt x="1271145" y="4481139"/>
                  <a:pt x="1271145" y="4481139"/>
                  <a:pt x="1271145" y="4481139"/>
                </a:cubicBezTo>
                <a:cubicBezTo>
                  <a:pt x="1263771" y="4469718"/>
                  <a:pt x="1263771" y="4469718"/>
                  <a:pt x="1256396" y="4458298"/>
                </a:cubicBezTo>
                <a:cubicBezTo>
                  <a:pt x="1253394" y="4472753"/>
                  <a:pt x="1248206" y="4474271"/>
                  <a:pt x="1233050" y="4465125"/>
                </a:cubicBezTo>
                <a:cubicBezTo>
                  <a:pt x="1240423" y="4476547"/>
                  <a:pt x="1245612" y="4475029"/>
                  <a:pt x="1248206" y="4474271"/>
                </a:cubicBezTo>
                <a:cubicBezTo>
                  <a:pt x="1262954" y="4497110"/>
                  <a:pt x="1268141" y="4495593"/>
                  <a:pt x="1275515" y="4507013"/>
                </a:cubicBezTo>
                <a:cubicBezTo>
                  <a:pt x="1272922" y="4507771"/>
                  <a:pt x="1272922" y="4507771"/>
                  <a:pt x="1270327" y="4508529"/>
                </a:cubicBezTo>
                <a:cubicBezTo>
                  <a:pt x="1275108" y="4520710"/>
                  <a:pt x="1280296" y="4519193"/>
                  <a:pt x="1277702" y="4519951"/>
                </a:cubicBezTo>
                <a:cubicBezTo>
                  <a:pt x="1279889" y="4532889"/>
                  <a:pt x="1267734" y="4509288"/>
                  <a:pt x="1265140" y="4510047"/>
                </a:cubicBezTo>
                <a:cubicBezTo>
                  <a:pt x="1267326" y="4522986"/>
                  <a:pt x="1254764" y="4513082"/>
                  <a:pt x="1259544" y="4525261"/>
                </a:cubicBezTo>
                <a:cubicBezTo>
                  <a:pt x="1256951" y="4526020"/>
                  <a:pt x="1254356" y="4526779"/>
                  <a:pt x="1254356" y="4526779"/>
                </a:cubicBezTo>
                <a:cubicBezTo>
                  <a:pt x="1259135" y="4538957"/>
                  <a:pt x="1248760" y="4541992"/>
                  <a:pt x="1238792" y="4531331"/>
                </a:cubicBezTo>
                <a:cubicBezTo>
                  <a:pt x="1236197" y="4532089"/>
                  <a:pt x="1243571" y="4543509"/>
                  <a:pt x="1240978" y="4544268"/>
                </a:cubicBezTo>
                <a:cubicBezTo>
                  <a:pt x="1231011" y="4533606"/>
                  <a:pt x="1221040" y="4522944"/>
                  <a:pt x="1216261" y="4510765"/>
                </a:cubicBezTo>
                <a:lnTo>
                  <a:pt x="1216142" y="4507258"/>
                </a:lnTo>
                <a:lnTo>
                  <a:pt x="1221449" y="4509247"/>
                </a:lnTo>
                <a:cubicBezTo>
                  <a:pt x="1220152" y="4509627"/>
                  <a:pt x="1217659" y="4506961"/>
                  <a:pt x="1216090" y="4505725"/>
                </a:cubicBezTo>
                <a:lnTo>
                  <a:pt x="1216142" y="4507258"/>
                </a:lnTo>
                <a:lnTo>
                  <a:pt x="1201106" y="4501622"/>
                </a:lnTo>
                <a:cubicBezTo>
                  <a:pt x="1201106" y="4501622"/>
                  <a:pt x="1201106" y="4501622"/>
                  <a:pt x="1208478" y="4513041"/>
                </a:cubicBezTo>
                <a:cubicBezTo>
                  <a:pt x="1208478" y="4513041"/>
                  <a:pt x="1205883" y="4513798"/>
                  <a:pt x="1205883" y="4513798"/>
                </a:cubicBezTo>
                <a:cubicBezTo>
                  <a:pt x="1205883" y="4513798"/>
                  <a:pt x="1198512" y="4502381"/>
                  <a:pt x="1198512" y="4502381"/>
                </a:cubicBezTo>
                <a:cubicBezTo>
                  <a:pt x="1198512" y="4502381"/>
                  <a:pt x="1191137" y="4490960"/>
                  <a:pt x="1188542" y="4491718"/>
                </a:cubicBezTo>
                <a:lnTo>
                  <a:pt x="1178167" y="4494753"/>
                </a:lnTo>
                <a:cubicBezTo>
                  <a:pt x="1188135" y="4505415"/>
                  <a:pt x="1188135" y="4505415"/>
                  <a:pt x="1202882" y="4528254"/>
                </a:cubicBezTo>
                <a:cubicBezTo>
                  <a:pt x="1195508" y="4516832"/>
                  <a:pt x="1202882" y="4528254"/>
                  <a:pt x="1200288" y="4529012"/>
                </a:cubicBezTo>
                <a:cubicBezTo>
                  <a:pt x="1197695" y="4529771"/>
                  <a:pt x="1190320" y="4518350"/>
                  <a:pt x="1182947" y="4506932"/>
                </a:cubicBezTo>
                <a:cubicBezTo>
                  <a:pt x="1179945" y="4521385"/>
                  <a:pt x="1179536" y="4535081"/>
                  <a:pt x="1199063" y="4570100"/>
                </a:cubicBezTo>
                <a:cubicBezTo>
                  <a:pt x="1206438" y="4581522"/>
                  <a:pt x="1206438" y="4581522"/>
                  <a:pt x="1213813" y="4592941"/>
                </a:cubicBezTo>
                <a:cubicBezTo>
                  <a:pt x="1213813" y="4592941"/>
                  <a:pt x="1218593" y="4605121"/>
                  <a:pt x="1216000" y="4605880"/>
                </a:cubicBezTo>
                <a:cubicBezTo>
                  <a:pt x="1189097" y="4559440"/>
                  <a:pt x="1171347" y="4551054"/>
                  <a:pt x="1154004" y="4528971"/>
                </a:cubicBezTo>
                <a:cubicBezTo>
                  <a:pt x="1146632" y="4517553"/>
                  <a:pt x="1149226" y="4516794"/>
                  <a:pt x="1141851" y="4505374"/>
                </a:cubicBezTo>
                <a:cubicBezTo>
                  <a:pt x="1139257" y="4506131"/>
                  <a:pt x="1139257" y="4506131"/>
                  <a:pt x="1131882" y="4494711"/>
                </a:cubicBezTo>
                <a:cubicBezTo>
                  <a:pt x="1131882" y="4494711"/>
                  <a:pt x="1131882" y="4494711"/>
                  <a:pt x="1139257" y="4506131"/>
                </a:cubicBezTo>
                <a:cubicBezTo>
                  <a:pt x="1129289" y="4495469"/>
                  <a:pt x="1129289" y="4495469"/>
                  <a:pt x="1121914" y="4484049"/>
                </a:cubicBezTo>
                <a:cubicBezTo>
                  <a:pt x="1124508" y="4483289"/>
                  <a:pt x="1127103" y="4482531"/>
                  <a:pt x="1134478" y="4493953"/>
                </a:cubicBezTo>
                <a:cubicBezTo>
                  <a:pt x="1144445" y="4504614"/>
                  <a:pt x="1139665" y="4492435"/>
                  <a:pt x="1142259" y="4491676"/>
                </a:cubicBezTo>
                <a:cubicBezTo>
                  <a:pt x="1134884" y="4480255"/>
                  <a:pt x="1124918" y="4469596"/>
                  <a:pt x="1119730" y="4471114"/>
                </a:cubicBezTo>
                <a:cubicBezTo>
                  <a:pt x="1119730" y="4471114"/>
                  <a:pt x="1112354" y="4459692"/>
                  <a:pt x="1112354" y="4459692"/>
                </a:cubicBezTo>
                <a:cubicBezTo>
                  <a:pt x="1112354" y="4459692"/>
                  <a:pt x="1109761" y="4460451"/>
                  <a:pt x="1117136" y="4471872"/>
                </a:cubicBezTo>
                <a:cubicBezTo>
                  <a:pt x="1117136" y="4471872"/>
                  <a:pt x="1117136" y="4471872"/>
                  <a:pt x="1109761" y="4460451"/>
                </a:cubicBezTo>
                <a:cubicBezTo>
                  <a:pt x="1107166" y="4461209"/>
                  <a:pt x="1114541" y="4472630"/>
                  <a:pt x="1114541" y="4472630"/>
                </a:cubicBezTo>
                <a:cubicBezTo>
                  <a:pt x="1111946" y="4473389"/>
                  <a:pt x="1101979" y="4462727"/>
                  <a:pt x="1094604" y="4451306"/>
                </a:cubicBezTo>
                <a:cubicBezTo>
                  <a:pt x="1099793" y="4449789"/>
                  <a:pt x="1100200" y="4436092"/>
                  <a:pt x="1105388" y="4434575"/>
                </a:cubicBezTo>
                <a:lnTo>
                  <a:pt x="1087840" y="4415805"/>
                </a:lnTo>
                <a:lnTo>
                  <a:pt x="1092752" y="4425315"/>
                </a:lnTo>
                <a:cubicBezTo>
                  <a:pt x="1080499" y="4415586"/>
                  <a:pt x="1085218" y="4427518"/>
                  <a:pt x="1092448" y="4438716"/>
                </a:cubicBezTo>
                <a:cubicBezTo>
                  <a:pt x="1087425" y="4440184"/>
                  <a:pt x="1080193" y="4428987"/>
                  <a:pt x="1072963" y="4417790"/>
                </a:cubicBezTo>
                <a:cubicBezTo>
                  <a:pt x="1075475" y="4417055"/>
                  <a:pt x="1068246" y="4405860"/>
                  <a:pt x="1068246" y="4405860"/>
                </a:cubicBezTo>
                <a:cubicBezTo>
                  <a:pt x="1068551" y="4392459"/>
                  <a:pt x="1075781" y="4403657"/>
                  <a:pt x="1080805" y="4402188"/>
                </a:cubicBezTo>
                <a:lnTo>
                  <a:pt x="1085511" y="4411296"/>
                </a:lnTo>
                <a:lnTo>
                  <a:pt x="1085861" y="4399556"/>
                </a:lnTo>
                <a:cubicBezTo>
                  <a:pt x="1085861" y="4399556"/>
                  <a:pt x="1088455" y="4398797"/>
                  <a:pt x="1095830" y="4410218"/>
                </a:cubicBezTo>
                <a:cubicBezTo>
                  <a:pt x="1098423" y="4409460"/>
                  <a:pt x="1081081" y="4387377"/>
                  <a:pt x="1088863" y="4385100"/>
                </a:cubicBezTo>
                <a:cubicBezTo>
                  <a:pt x="1088863" y="4385100"/>
                  <a:pt x="1086268" y="4385860"/>
                  <a:pt x="1086268" y="4385860"/>
                </a:cubicBezTo>
                <a:cubicBezTo>
                  <a:pt x="1078895" y="4374441"/>
                  <a:pt x="1071521" y="4363020"/>
                  <a:pt x="1074117" y="4362262"/>
                </a:cubicBezTo>
                <a:cubicBezTo>
                  <a:pt x="1074117" y="4362262"/>
                  <a:pt x="1076711" y="4361504"/>
                  <a:pt x="1076711" y="4361504"/>
                </a:cubicBezTo>
                <a:cubicBezTo>
                  <a:pt x="1079304" y="4360744"/>
                  <a:pt x="1071929" y="4349324"/>
                  <a:pt x="1074524" y="4348566"/>
                </a:cubicBezTo>
                <a:cubicBezTo>
                  <a:pt x="1084492" y="4359227"/>
                  <a:pt x="1077117" y="4347806"/>
                  <a:pt x="1089679" y="4357711"/>
                </a:cubicBezTo>
                <a:cubicBezTo>
                  <a:pt x="1082305" y="4346289"/>
                  <a:pt x="1067558" y="4323450"/>
                  <a:pt x="1070152" y="4322692"/>
                </a:cubicBezTo>
                <a:cubicBezTo>
                  <a:pt x="1062777" y="4311271"/>
                  <a:pt x="1060184" y="4312030"/>
                  <a:pt x="1060184" y="4312030"/>
                </a:cubicBezTo>
                <a:cubicBezTo>
                  <a:pt x="1052809" y="4300609"/>
                  <a:pt x="1045434" y="4289188"/>
                  <a:pt x="1048029" y="4288429"/>
                </a:cubicBezTo>
                <a:cubicBezTo>
                  <a:pt x="1055404" y="4299849"/>
                  <a:pt x="1055404" y="4299849"/>
                  <a:pt x="1062777" y="4311271"/>
                </a:cubicBezTo>
                <a:cubicBezTo>
                  <a:pt x="1067966" y="4309754"/>
                  <a:pt x="1075340" y="4321174"/>
                  <a:pt x="1070560" y="4308994"/>
                </a:cubicBezTo>
                <a:cubicBezTo>
                  <a:pt x="1080527" y="4319657"/>
                  <a:pt x="1082712" y="4332592"/>
                  <a:pt x="1087494" y="4344772"/>
                </a:cubicBezTo>
                <a:cubicBezTo>
                  <a:pt x="1094868" y="4356192"/>
                  <a:pt x="1107430" y="4366096"/>
                  <a:pt x="1102242" y="4367614"/>
                </a:cubicBezTo>
                <a:cubicBezTo>
                  <a:pt x="1112209" y="4378274"/>
                  <a:pt x="1129552" y="4400357"/>
                  <a:pt x="1134332" y="4412536"/>
                </a:cubicBezTo>
                <a:cubicBezTo>
                  <a:pt x="1136926" y="4411777"/>
                  <a:pt x="1144298" y="4423196"/>
                  <a:pt x="1139520" y="4411020"/>
                </a:cubicBezTo>
                <a:cubicBezTo>
                  <a:pt x="1142114" y="4410260"/>
                  <a:pt x="1142114" y="4410260"/>
                  <a:pt x="1142114" y="4410260"/>
                </a:cubicBezTo>
                <a:cubicBezTo>
                  <a:pt x="1144708" y="4409502"/>
                  <a:pt x="1142114" y="4410260"/>
                  <a:pt x="1137333" y="4398081"/>
                </a:cubicBezTo>
                <a:cubicBezTo>
                  <a:pt x="1147302" y="4408743"/>
                  <a:pt x="1147302" y="4408743"/>
                  <a:pt x="1155084" y="4406466"/>
                </a:cubicBezTo>
                <a:cubicBezTo>
                  <a:pt x="1162456" y="4417886"/>
                  <a:pt x="1172424" y="4428547"/>
                  <a:pt x="1169831" y="4429306"/>
                </a:cubicBezTo>
                <a:cubicBezTo>
                  <a:pt x="1179799" y="4439969"/>
                  <a:pt x="1175020" y="4427790"/>
                  <a:pt x="1184986" y="4438452"/>
                </a:cubicBezTo>
                <a:cubicBezTo>
                  <a:pt x="1177615" y="4427031"/>
                  <a:pt x="1175020" y="4427790"/>
                  <a:pt x="1167645" y="4416368"/>
                </a:cubicBezTo>
                <a:cubicBezTo>
                  <a:pt x="1167645" y="4416368"/>
                  <a:pt x="1167645" y="4416368"/>
                  <a:pt x="1160273" y="4404950"/>
                </a:cubicBezTo>
                <a:cubicBezTo>
                  <a:pt x="1160273" y="4404950"/>
                  <a:pt x="1162867" y="4404191"/>
                  <a:pt x="1162867" y="4404191"/>
                </a:cubicBezTo>
                <a:cubicBezTo>
                  <a:pt x="1165461" y="4403434"/>
                  <a:pt x="1172832" y="4414851"/>
                  <a:pt x="1178021" y="4413333"/>
                </a:cubicBezTo>
                <a:cubicBezTo>
                  <a:pt x="1158087" y="4392012"/>
                  <a:pt x="1155900" y="4379074"/>
                  <a:pt x="1138559" y="4356993"/>
                </a:cubicBezTo>
                <a:cubicBezTo>
                  <a:pt x="1131184" y="4345572"/>
                  <a:pt x="1143747" y="4355476"/>
                  <a:pt x="1133777" y="4344813"/>
                </a:cubicBezTo>
                <a:cubicBezTo>
                  <a:pt x="1136372" y="4344055"/>
                  <a:pt x="1138965" y="4343297"/>
                  <a:pt x="1138965" y="4343297"/>
                </a:cubicBezTo>
                <a:cubicBezTo>
                  <a:pt x="1131593" y="4331876"/>
                  <a:pt x="1121623" y="4321213"/>
                  <a:pt x="1114252" y="4309796"/>
                </a:cubicBezTo>
                <a:cubicBezTo>
                  <a:pt x="1106876" y="4298375"/>
                  <a:pt x="1101688" y="4299892"/>
                  <a:pt x="1094315" y="4288471"/>
                </a:cubicBezTo>
                <a:cubicBezTo>
                  <a:pt x="1086939" y="4277049"/>
                  <a:pt x="1092128" y="4275532"/>
                  <a:pt x="1077381" y="4252693"/>
                </a:cubicBezTo>
                <a:cubicBezTo>
                  <a:pt x="1070007" y="4241272"/>
                  <a:pt x="1077381" y="4252693"/>
                  <a:pt x="1074787" y="4253452"/>
                </a:cubicBezTo>
                <a:cubicBezTo>
                  <a:pt x="1067412" y="4242032"/>
                  <a:pt x="1062632" y="4229851"/>
                  <a:pt x="1065226" y="4229092"/>
                </a:cubicBezTo>
                <a:cubicBezTo>
                  <a:pt x="1057854" y="4217675"/>
                  <a:pt x="1060447" y="4216916"/>
                  <a:pt x="1050479" y="4206253"/>
                </a:cubicBezTo>
                <a:cubicBezTo>
                  <a:pt x="1063042" y="4216158"/>
                  <a:pt x="1050886" y="4192557"/>
                  <a:pt x="1036140" y="4169718"/>
                </a:cubicBezTo>
                <a:cubicBezTo>
                  <a:pt x="1038732" y="4168959"/>
                  <a:pt x="1041328" y="4168200"/>
                  <a:pt x="1046516" y="4166684"/>
                </a:cubicBezTo>
                <a:cubicBezTo>
                  <a:pt x="1021799" y="4133179"/>
                  <a:pt x="1032174" y="4130146"/>
                  <a:pt x="1020021" y="4106547"/>
                </a:cubicBezTo>
                <a:close/>
                <a:moveTo>
                  <a:pt x="1072933" y="4105593"/>
                </a:moveTo>
                <a:cubicBezTo>
                  <a:pt x="1079505" y="4115773"/>
                  <a:pt x="1076680" y="4116600"/>
                  <a:pt x="1083252" y="4126778"/>
                </a:cubicBezTo>
                <a:cubicBezTo>
                  <a:pt x="1080427" y="4127606"/>
                  <a:pt x="1073854" y="4117426"/>
                  <a:pt x="1073854" y="4117426"/>
                </a:cubicBezTo>
                <a:cubicBezTo>
                  <a:pt x="1070107" y="4106421"/>
                  <a:pt x="1070107" y="4106421"/>
                  <a:pt x="1072933" y="4105593"/>
                </a:cubicBezTo>
                <a:close/>
                <a:moveTo>
                  <a:pt x="934363" y="4102554"/>
                </a:moveTo>
                <a:cubicBezTo>
                  <a:pt x="937189" y="4101729"/>
                  <a:pt x="945075" y="4113942"/>
                  <a:pt x="945075" y="4113942"/>
                </a:cubicBezTo>
                <a:cubicBezTo>
                  <a:pt x="947607" y="4120465"/>
                  <a:pt x="946901" y="4120671"/>
                  <a:pt x="945208" y="4119350"/>
                </a:cubicBezTo>
                <a:cubicBezTo>
                  <a:pt x="943516" y="4118030"/>
                  <a:pt x="940837" y="4115181"/>
                  <a:pt x="939424" y="4115595"/>
                </a:cubicBezTo>
                <a:cubicBezTo>
                  <a:pt x="939424" y="4115595"/>
                  <a:pt x="942249" y="4114769"/>
                  <a:pt x="934363" y="4102554"/>
                </a:cubicBezTo>
                <a:close/>
                <a:moveTo>
                  <a:pt x="1452892" y="4100966"/>
                </a:moveTo>
                <a:cubicBezTo>
                  <a:pt x="1452892" y="4100966"/>
                  <a:pt x="1452892" y="4100966"/>
                  <a:pt x="1460779" y="4113181"/>
                </a:cubicBezTo>
                <a:cubicBezTo>
                  <a:pt x="1458896" y="4113732"/>
                  <a:pt x="1458896" y="4113732"/>
                  <a:pt x="1458896" y="4113732"/>
                </a:cubicBezTo>
                <a:cubicBezTo>
                  <a:pt x="1451009" y="4101516"/>
                  <a:pt x="1451009" y="4101516"/>
                  <a:pt x="1451009" y="4101516"/>
                </a:cubicBezTo>
                <a:cubicBezTo>
                  <a:pt x="1451009" y="4101516"/>
                  <a:pt x="1451009" y="4101516"/>
                  <a:pt x="1452892" y="4100966"/>
                </a:cubicBezTo>
                <a:close/>
                <a:moveTo>
                  <a:pt x="300616" y="4099118"/>
                </a:moveTo>
                <a:lnTo>
                  <a:pt x="300616" y="4099119"/>
                </a:lnTo>
                <a:lnTo>
                  <a:pt x="304559" y="4105225"/>
                </a:lnTo>
                <a:cubicBezTo>
                  <a:pt x="306530" y="4108279"/>
                  <a:pt x="308501" y="4111333"/>
                  <a:pt x="308501" y="4111333"/>
                </a:cubicBezTo>
                <a:cubicBezTo>
                  <a:pt x="312446" y="4117442"/>
                  <a:pt x="311739" y="4117648"/>
                  <a:pt x="309693" y="4116429"/>
                </a:cubicBezTo>
                <a:cubicBezTo>
                  <a:pt x="307647" y="4115213"/>
                  <a:pt x="304263" y="4112571"/>
                  <a:pt x="302850" y="4112984"/>
                </a:cubicBezTo>
                <a:cubicBezTo>
                  <a:pt x="298907" y="4106877"/>
                  <a:pt x="297641" y="4103618"/>
                  <a:pt x="297715" y="4101781"/>
                </a:cubicBezTo>
                <a:close/>
                <a:moveTo>
                  <a:pt x="253483" y="4098379"/>
                </a:moveTo>
                <a:cubicBezTo>
                  <a:pt x="263881" y="4109859"/>
                  <a:pt x="269257" y="4122809"/>
                  <a:pt x="269257" y="4122809"/>
                </a:cubicBezTo>
                <a:cubicBezTo>
                  <a:pt x="264234" y="4124277"/>
                  <a:pt x="250971" y="4099114"/>
                  <a:pt x="253483" y="4098379"/>
                </a:cubicBezTo>
                <a:close/>
                <a:moveTo>
                  <a:pt x="1004415" y="4096592"/>
                </a:moveTo>
                <a:cubicBezTo>
                  <a:pt x="1007241" y="4095765"/>
                  <a:pt x="1015126" y="4107980"/>
                  <a:pt x="1023015" y="4120195"/>
                </a:cubicBezTo>
                <a:cubicBezTo>
                  <a:pt x="1023015" y="4120195"/>
                  <a:pt x="1012301" y="4108806"/>
                  <a:pt x="1012301" y="4108806"/>
                </a:cubicBezTo>
                <a:cubicBezTo>
                  <a:pt x="1012301" y="4108806"/>
                  <a:pt x="1012301" y="4108806"/>
                  <a:pt x="1004415" y="4096592"/>
                </a:cubicBezTo>
                <a:close/>
                <a:moveTo>
                  <a:pt x="955085" y="4096496"/>
                </a:moveTo>
                <a:cubicBezTo>
                  <a:pt x="955085" y="4096496"/>
                  <a:pt x="962972" y="4108712"/>
                  <a:pt x="962972" y="4108712"/>
                </a:cubicBezTo>
                <a:cubicBezTo>
                  <a:pt x="960146" y="4109538"/>
                  <a:pt x="960146" y="4109538"/>
                  <a:pt x="960146" y="4109538"/>
                </a:cubicBezTo>
                <a:cubicBezTo>
                  <a:pt x="960146" y="4109538"/>
                  <a:pt x="952259" y="4097322"/>
                  <a:pt x="952259" y="4097322"/>
                </a:cubicBezTo>
                <a:cubicBezTo>
                  <a:pt x="955085" y="4096496"/>
                  <a:pt x="955085" y="4096496"/>
                  <a:pt x="955085" y="4096496"/>
                </a:cubicBezTo>
                <a:close/>
                <a:moveTo>
                  <a:pt x="911963" y="4096153"/>
                </a:moveTo>
                <a:cubicBezTo>
                  <a:pt x="919307" y="4107529"/>
                  <a:pt x="919307" y="4107529"/>
                  <a:pt x="919307" y="4107529"/>
                </a:cubicBezTo>
                <a:cubicBezTo>
                  <a:pt x="919307" y="4107529"/>
                  <a:pt x="919307" y="4107529"/>
                  <a:pt x="926653" y="4118905"/>
                </a:cubicBezTo>
                <a:cubicBezTo>
                  <a:pt x="924043" y="4119669"/>
                  <a:pt x="924043" y="4119669"/>
                  <a:pt x="924043" y="4119669"/>
                </a:cubicBezTo>
                <a:cubicBezTo>
                  <a:pt x="921433" y="4120433"/>
                  <a:pt x="921433" y="4120433"/>
                  <a:pt x="921433" y="4120433"/>
                </a:cubicBezTo>
                <a:cubicBezTo>
                  <a:pt x="921433" y="4120433"/>
                  <a:pt x="931388" y="4131046"/>
                  <a:pt x="931388" y="4131046"/>
                </a:cubicBezTo>
                <a:cubicBezTo>
                  <a:pt x="934000" y="4130283"/>
                  <a:pt x="939219" y="4128756"/>
                  <a:pt x="946566" y="4140132"/>
                </a:cubicBezTo>
                <a:cubicBezTo>
                  <a:pt x="953911" y="4151509"/>
                  <a:pt x="951301" y="4152272"/>
                  <a:pt x="951301" y="4152272"/>
                </a:cubicBezTo>
                <a:cubicBezTo>
                  <a:pt x="958646" y="4163649"/>
                  <a:pt x="965992" y="4175025"/>
                  <a:pt x="965992" y="4175025"/>
                </a:cubicBezTo>
                <a:cubicBezTo>
                  <a:pt x="963382" y="4175787"/>
                  <a:pt x="968117" y="4187929"/>
                  <a:pt x="972853" y="4200069"/>
                </a:cubicBezTo>
                <a:cubicBezTo>
                  <a:pt x="982807" y="4210680"/>
                  <a:pt x="985418" y="4209917"/>
                  <a:pt x="988029" y="4209153"/>
                </a:cubicBezTo>
                <a:cubicBezTo>
                  <a:pt x="992765" y="4221294"/>
                  <a:pt x="1002721" y="4231908"/>
                  <a:pt x="1012676" y="4242519"/>
                </a:cubicBezTo>
                <a:cubicBezTo>
                  <a:pt x="1012676" y="4242519"/>
                  <a:pt x="1010066" y="4243282"/>
                  <a:pt x="1010066" y="4243282"/>
                </a:cubicBezTo>
                <a:cubicBezTo>
                  <a:pt x="1017412" y="4254659"/>
                  <a:pt x="1020022" y="4253896"/>
                  <a:pt x="1024758" y="4266036"/>
                </a:cubicBezTo>
                <a:cubicBezTo>
                  <a:pt x="1024758" y="4266036"/>
                  <a:pt x="1032102" y="4277411"/>
                  <a:pt x="1034713" y="4276648"/>
                </a:cubicBezTo>
                <a:cubicBezTo>
                  <a:pt x="1034713" y="4276648"/>
                  <a:pt x="1027368" y="4265273"/>
                  <a:pt x="1029979" y="4264509"/>
                </a:cubicBezTo>
                <a:cubicBezTo>
                  <a:pt x="1037323" y="4275885"/>
                  <a:pt x="1037323" y="4275885"/>
                  <a:pt x="1044669" y="4287262"/>
                </a:cubicBezTo>
                <a:cubicBezTo>
                  <a:pt x="1044669" y="4287262"/>
                  <a:pt x="1042059" y="4288026"/>
                  <a:pt x="1042059" y="4288026"/>
                </a:cubicBezTo>
                <a:cubicBezTo>
                  <a:pt x="1046794" y="4300165"/>
                  <a:pt x="1049405" y="4299403"/>
                  <a:pt x="1056749" y="4310777"/>
                </a:cubicBezTo>
                <a:cubicBezTo>
                  <a:pt x="1054139" y="4311541"/>
                  <a:pt x="1061486" y="4322918"/>
                  <a:pt x="1068831" y="4334295"/>
                </a:cubicBezTo>
                <a:cubicBezTo>
                  <a:pt x="1066221" y="4335059"/>
                  <a:pt x="1058876" y="4323682"/>
                  <a:pt x="1056264" y="4324445"/>
                </a:cubicBezTo>
                <a:cubicBezTo>
                  <a:pt x="1048918" y="4313067"/>
                  <a:pt x="1048918" y="4313067"/>
                  <a:pt x="1051529" y="4312304"/>
                </a:cubicBezTo>
                <a:cubicBezTo>
                  <a:pt x="1041573" y="4301693"/>
                  <a:pt x="1041573" y="4301693"/>
                  <a:pt x="1038964" y="4302456"/>
                </a:cubicBezTo>
                <a:cubicBezTo>
                  <a:pt x="1038964" y="4302456"/>
                  <a:pt x="1038964" y="4302456"/>
                  <a:pt x="1046308" y="4313830"/>
                </a:cubicBezTo>
                <a:cubicBezTo>
                  <a:pt x="1038964" y="4302456"/>
                  <a:pt x="1033742" y="4303983"/>
                  <a:pt x="1023786" y="4293370"/>
                </a:cubicBezTo>
                <a:cubicBezTo>
                  <a:pt x="1023786" y="4293370"/>
                  <a:pt x="1016440" y="4281992"/>
                  <a:pt x="1016440" y="4281992"/>
                </a:cubicBezTo>
                <a:cubicBezTo>
                  <a:pt x="1006485" y="4271381"/>
                  <a:pt x="1015955" y="4295660"/>
                  <a:pt x="1001264" y="4272907"/>
                </a:cubicBezTo>
                <a:cubicBezTo>
                  <a:pt x="998654" y="4273671"/>
                  <a:pt x="998654" y="4273671"/>
                  <a:pt x="996044" y="4274434"/>
                </a:cubicBezTo>
                <a:cubicBezTo>
                  <a:pt x="996044" y="4274434"/>
                  <a:pt x="996044" y="4274434"/>
                  <a:pt x="988697" y="4263057"/>
                </a:cubicBezTo>
                <a:cubicBezTo>
                  <a:pt x="988697" y="4263057"/>
                  <a:pt x="988697" y="4263057"/>
                  <a:pt x="991308" y="4262294"/>
                </a:cubicBezTo>
                <a:cubicBezTo>
                  <a:pt x="991308" y="4262294"/>
                  <a:pt x="993918" y="4261530"/>
                  <a:pt x="993918" y="4261530"/>
                </a:cubicBezTo>
                <a:cubicBezTo>
                  <a:pt x="991793" y="4248626"/>
                  <a:pt x="967146" y="4215260"/>
                  <a:pt x="954579" y="4205412"/>
                </a:cubicBezTo>
                <a:cubicBezTo>
                  <a:pt x="937277" y="4183421"/>
                  <a:pt x="927807" y="4159142"/>
                  <a:pt x="923072" y="4147001"/>
                </a:cubicBezTo>
                <a:cubicBezTo>
                  <a:pt x="925681" y="4146239"/>
                  <a:pt x="935638" y="4156852"/>
                  <a:pt x="935638" y="4156852"/>
                </a:cubicBezTo>
                <a:cubicBezTo>
                  <a:pt x="938250" y="4156088"/>
                  <a:pt x="938250" y="4156088"/>
                  <a:pt x="930901" y="4144712"/>
                </a:cubicBezTo>
                <a:cubicBezTo>
                  <a:pt x="926168" y="4132574"/>
                  <a:pt x="923558" y="4133337"/>
                  <a:pt x="920947" y="4134100"/>
                </a:cubicBezTo>
                <a:cubicBezTo>
                  <a:pt x="916211" y="4121960"/>
                  <a:pt x="908864" y="4110582"/>
                  <a:pt x="904131" y="4098444"/>
                </a:cubicBezTo>
                <a:cubicBezTo>
                  <a:pt x="904131" y="4098444"/>
                  <a:pt x="911476" y="4109819"/>
                  <a:pt x="914086" y="4109055"/>
                </a:cubicBezTo>
                <a:cubicBezTo>
                  <a:pt x="914086" y="4109055"/>
                  <a:pt x="914086" y="4109055"/>
                  <a:pt x="916696" y="4108292"/>
                </a:cubicBezTo>
                <a:cubicBezTo>
                  <a:pt x="916696" y="4108292"/>
                  <a:pt x="919307" y="4107529"/>
                  <a:pt x="911963" y="4096153"/>
                </a:cubicBezTo>
                <a:close/>
                <a:moveTo>
                  <a:pt x="451155" y="4093816"/>
                </a:moveTo>
                <a:cubicBezTo>
                  <a:pt x="461340" y="4104821"/>
                  <a:pt x="471526" y="4115827"/>
                  <a:pt x="476529" y="4128345"/>
                </a:cubicBezTo>
                <a:cubicBezTo>
                  <a:pt x="473939" y="4129103"/>
                  <a:pt x="468934" y="4116584"/>
                  <a:pt x="466344" y="4117340"/>
                </a:cubicBezTo>
                <a:cubicBezTo>
                  <a:pt x="468760" y="4130618"/>
                  <a:pt x="499140" y="4177668"/>
                  <a:pt x="511737" y="4201949"/>
                </a:cubicBezTo>
                <a:cubicBezTo>
                  <a:pt x="501554" y="4190945"/>
                  <a:pt x="496373" y="4192461"/>
                  <a:pt x="488777" y="4180698"/>
                </a:cubicBezTo>
                <a:cubicBezTo>
                  <a:pt x="481183" y="4168934"/>
                  <a:pt x="486362" y="4167419"/>
                  <a:pt x="478767" y="4155656"/>
                </a:cubicBezTo>
                <a:cubicBezTo>
                  <a:pt x="476178" y="4156414"/>
                  <a:pt x="466169" y="4131375"/>
                  <a:pt x="463578" y="4132133"/>
                </a:cubicBezTo>
                <a:cubicBezTo>
                  <a:pt x="461165" y="4118856"/>
                  <a:pt x="445976" y="4095331"/>
                  <a:pt x="451155" y="4093816"/>
                </a:cubicBezTo>
                <a:close/>
                <a:moveTo>
                  <a:pt x="832141" y="4093726"/>
                </a:moveTo>
                <a:cubicBezTo>
                  <a:pt x="841789" y="4103812"/>
                  <a:pt x="844426" y="4103041"/>
                  <a:pt x="856711" y="4112355"/>
                </a:cubicBezTo>
                <a:cubicBezTo>
                  <a:pt x="858897" y="4118170"/>
                  <a:pt x="856921" y="4118748"/>
                  <a:pt x="853736" y="4118066"/>
                </a:cubicBezTo>
                <a:cubicBezTo>
                  <a:pt x="850554" y="4117385"/>
                  <a:pt x="846161" y="4115439"/>
                  <a:pt x="843525" y="4116211"/>
                </a:cubicBezTo>
                <a:cubicBezTo>
                  <a:pt x="836516" y="4105354"/>
                  <a:pt x="839151" y="4104583"/>
                  <a:pt x="832141" y="4093726"/>
                </a:cubicBezTo>
                <a:close/>
                <a:moveTo>
                  <a:pt x="1017601" y="4092736"/>
                </a:moveTo>
                <a:cubicBezTo>
                  <a:pt x="1020427" y="4091909"/>
                  <a:pt x="1031139" y="4103297"/>
                  <a:pt x="1031139" y="4103297"/>
                </a:cubicBezTo>
                <a:cubicBezTo>
                  <a:pt x="1039027" y="4115513"/>
                  <a:pt x="1036201" y="4116339"/>
                  <a:pt x="1033375" y="4117165"/>
                </a:cubicBezTo>
                <a:cubicBezTo>
                  <a:pt x="1025488" y="4104950"/>
                  <a:pt x="1017601" y="4092736"/>
                  <a:pt x="1017601" y="4092736"/>
                </a:cubicBezTo>
                <a:close/>
                <a:moveTo>
                  <a:pt x="1025136" y="4090531"/>
                </a:moveTo>
                <a:cubicBezTo>
                  <a:pt x="1035848" y="4101919"/>
                  <a:pt x="1030787" y="4088879"/>
                  <a:pt x="1046561" y="4113309"/>
                </a:cubicBezTo>
                <a:cubicBezTo>
                  <a:pt x="1043737" y="4114135"/>
                  <a:pt x="1040910" y="4114961"/>
                  <a:pt x="1025136" y="4090531"/>
                </a:cubicBezTo>
                <a:close/>
                <a:moveTo>
                  <a:pt x="661656" y="4088048"/>
                </a:moveTo>
                <a:cubicBezTo>
                  <a:pt x="668990" y="4099406"/>
                  <a:pt x="668990" y="4099406"/>
                  <a:pt x="671586" y="4098646"/>
                </a:cubicBezTo>
                <a:cubicBezTo>
                  <a:pt x="678921" y="4110005"/>
                  <a:pt x="678921" y="4110005"/>
                  <a:pt x="678921" y="4110005"/>
                </a:cubicBezTo>
                <a:cubicBezTo>
                  <a:pt x="676324" y="4110765"/>
                  <a:pt x="676324" y="4110765"/>
                  <a:pt x="676324" y="4110765"/>
                </a:cubicBezTo>
                <a:cubicBezTo>
                  <a:pt x="668990" y="4099406"/>
                  <a:pt x="668990" y="4099406"/>
                  <a:pt x="661656" y="4088048"/>
                </a:cubicBezTo>
                <a:close/>
                <a:moveTo>
                  <a:pt x="1218412" y="4087253"/>
                </a:moveTo>
                <a:cubicBezTo>
                  <a:pt x="1220767" y="4086565"/>
                  <a:pt x="1226298" y="4099466"/>
                  <a:pt x="1234186" y="4111681"/>
                </a:cubicBezTo>
                <a:cubicBezTo>
                  <a:pt x="1234186" y="4111681"/>
                  <a:pt x="1226298" y="4099466"/>
                  <a:pt x="1223943" y="4100155"/>
                </a:cubicBezTo>
                <a:cubicBezTo>
                  <a:pt x="1226298" y="4099466"/>
                  <a:pt x="1216057" y="4087942"/>
                  <a:pt x="1218412" y="4087253"/>
                </a:cubicBezTo>
                <a:close/>
                <a:moveTo>
                  <a:pt x="300262" y="4084698"/>
                </a:moveTo>
                <a:cubicBezTo>
                  <a:pt x="302950" y="4091173"/>
                  <a:pt x="305637" y="4097646"/>
                  <a:pt x="306353" y="4101069"/>
                </a:cubicBezTo>
                <a:cubicBezTo>
                  <a:pt x="306711" y="4102778"/>
                  <a:pt x="306575" y="4103725"/>
                  <a:pt x="305701" y="4103527"/>
                </a:cubicBezTo>
                <a:lnTo>
                  <a:pt x="300616" y="4099119"/>
                </a:lnTo>
                <a:lnTo>
                  <a:pt x="300616" y="4099118"/>
                </a:lnTo>
                <a:lnTo>
                  <a:pt x="300616" y="4099118"/>
                </a:lnTo>
                <a:lnTo>
                  <a:pt x="300614" y="4099117"/>
                </a:lnTo>
                <a:cubicBezTo>
                  <a:pt x="303124" y="4098382"/>
                  <a:pt x="295239" y="4086168"/>
                  <a:pt x="300262" y="4084698"/>
                </a:cubicBezTo>
                <a:close/>
                <a:moveTo>
                  <a:pt x="171668" y="4083582"/>
                </a:moveTo>
                <a:lnTo>
                  <a:pt x="173516" y="4086674"/>
                </a:lnTo>
                <a:cubicBezTo>
                  <a:pt x="173874" y="4088385"/>
                  <a:pt x="173582" y="4089377"/>
                  <a:pt x="172550" y="4089225"/>
                </a:cubicBezTo>
                <a:cubicBezTo>
                  <a:pt x="171519" y="4089073"/>
                  <a:pt x="169748" y="4087775"/>
                  <a:pt x="167147" y="4084904"/>
                </a:cubicBezTo>
                <a:close/>
                <a:moveTo>
                  <a:pt x="1048996" y="4083552"/>
                </a:moveTo>
                <a:cubicBezTo>
                  <a:pt x="1058738" y="4094015"/>
                  <a:pt x="1070685" y="4117142"/>
                  <a:pt x="1075403" y="4129074"/>
                </a:cubicBezTo>
                <a:cubicBezTo>
                  <a:pt x="1065662" y="4118611"/>
                  <a:pt x="1053714" y="4095484"/>
                  <a:pt x="1051203" y="4096218"/>
                </a:cubicBezTo>
                <a:cubicBezTo>
                  <a:pt x="1051203" y="4096218"/>
                  <a:pt x="1046483" y="4084286"/>
                  <a:pt x="1048996" y="4083552"/>
                </a:cubicBezTo>
                <a:close/>
                <a:moveTo>
                  <a:pt x="918394" y="4083025"/>
                </a:moveTo>
                <a:cubicBezTo>
                  <a:pt x="921219" y="4082199"/>
                  <a:pt x="921219" y="4082199"/>
                  <a:pt x="926478" y="4090342"/>
                </a:cubicBezTo>
                <a:cubicBezTo>
                  <a:pt x="926478" y="4090342"/>
                  <a:pt x="923652" y="4091168"/>
                  <a:pt x="923652" y="4091168"/>
                </a:cubicBezTo>
                <a:cubicBezTo>
                  <a:pt x="923652" y="4091168"/>
                  <a:pt x="918394" y="4083025"/>
                  <a:pt x="918394" y="4083025"/>
                </a:cubicBezTo>
                <a:close/>
                <a:moveTo>
                  <a:pt x="170437" y="4081522"/>
                </a:moveTo>
                <a:lnTo>
                  <a:pt x="172171" y="4083435"/>
                </a:lnTo>
                <a:lnTo>
                  <a:pt x="171668" y="4083582"/>
                </a:lnTo>
                <a:close/>
                <a:moveTo>
                  <a:pt x="6218213" y="4079524"/>
                </a:moveTo>
                <a:cubicBezTo>
                  <a:pt x="6225620" y="4080647"/>
                  <a:pt x="6236775" y="4087082"/>
                  <a:pt x="6221792" y="4090477"/>
                </a:cubicBezTo>
                <a:cubicBezTo>
                  <a:pt x="6214457" y="4085056"/>
                  <a:pt x="6212454" y="4081969"/>
                  <a:pt x="6213161" y="4080482"/>
                </a:cubicBezTo>
                <a:cubicBezTo>
                  <a:pt x="6213691" y="4079366"/>
                  <a:pt x="6215744" y="4079150"/>
                  <a:pt x="6218213" y="4079524"/>
                </a:cubicBezTo>
                <a:close/>
                <a:moveTo>
                  <a:pt x="467089" y="4079476"/>
                </a:moveTo>
                <a:cubicBezTo>
                  <a:pt x="472346" y="4087619"/>
                  <a:pt x="472346" y="4087619"/>
                  <a:pt x="469993" y="4088307"/>
                </a:cubicBezTo>
                <a:cubicBezTo>
                  <a:pt x="469993" y="4088307"/>
                  <a:pt x="462379" y="4080853"/>
                  <a:pt x="464733" y="4080165"/>
                </a:cubicBezTo>
                <a:cubicBezTo>
                  <a:pt x="464733" y="4080165"/>
                  <a:pt x="467089" y="4079476"/>
                  <a:pt x="467089" y="4079476"/>
                </a:cubicBezTo>
                <a:close/>
                <a:moveTo>
                  <a:pt x="274598" y="4078892"/>
                </a:moveTo>
                <a:cubicBezTo>
                  <a:pt x="284385" y="4089342"/>
                  <a:pt x="281828" y="4090089"/>
                  <a:pt x="281828" y="4090089"/>
                </a:cubicBezTo>
                <a:cubicBezTo>
                  <a:pt x="281828" y="4090089"/>
                  <a:pt x="279271" y="4090838"/>
                  <a:pt x="276715" y="4091585"/>
                </a:cubicBezTo>
                <a:cubicBezTo>
                  <a:pt x="269484" y="4080387"/>
                  <a:pt x="269484" y="4080387"/>
                  <a:pt x="272040" y="4079640"/>
                </a:cubicBezTo>
                <a:cubicBezTo>
                  <a:pt x="272040" y="4079640"/>
                  <a:pt x="274598" y="4078892"/>
                  <a:pt x="274598" y="4078892"/>
                </a:cubicBezTo>
                <a:close/>
                <a:moveTo>
                  <a:pt x="1020075" y="4077490"/>
                </a:moveTo>
                <a:cubicBezTo>
                  <a:pt x="1020075" y="4077490"/>
                  <a:pt x="1027963" y="4089705"/>
                  <a:pt x="1027963" y="4089705"/>
                </a:cubicBezTo>
                <a:cubicBezTo>
                  <a:pt x="1025136" y="4090531"/>
                  <a:pt x="1025136" y="4090531"/>
                  <a:pt x="1025136" y="4090531"/>
                </a:cubicBezTo>
                <a:cubicBezTo>
                  <a:pt x="1025136" y="4090531"/>
                  <a:pt x="1017249" y="4078317"/>
                  <a:pt x="1017249" y="4078317"/>
                </a:cubicBezTo>
                <a:cubicBezTo>
                  <a:pt x="1017249" y="4078317"/>
                  <a:pt x="1017249" y="4078317"/>
                  <a:pt x="1020075" y="4077490"/>
                </a:cubicBezTo>
                <a:close/>
                <a:moveTo>
                  <a:pt x="5902013" y="4076433"/>
                </a:moveTo>
                <a:cubicBezTo>
                  <a:pt x="5920435" y="4085914"/>
                  <a:pt x="5898806" y="4080952"/>
                  <a:pt x="5895601" y="4085473"/>
                </a:cubicBezTo>
                <a:cubicBezTo>
                  <a:pt x="5887988" y="4078470"/>
                  <a:pt x="5888789" y="4077339"/>
                  <a:pt x="5891897" y="4077396"/>
                </a:cubicBezTo>
                <a:cubicBezTo>
                  <a:pt x="5895001" y="4077451"/>
                  <a:pt x="5900408" y="4078693"/>
                  <a:pt x="5902013" y="4076433"/>
                </a:cubicBezTo>
                <a:close/>
                <a:moveTo>
                  <a:pt x="513790" y="4075499"/>
                </a:moveTo>
                <a:cubicBezTo>
                  <a:pt x="516381" y="4074743"/>
                  <a:pt x="526419" y="4085520"/>
                  <a:pt x="529009" y="4084763"/>
                </a:cubicBezTo>
                <a:cubicBezTo>
                  <a:pt x="539049" y="4095542"/>
                  <a:pt x="543908" y="4107836"/>
                  <a:pt x="551356" y="4119372"/>
                </a:cubicBezTo>
                <a:cubicBezTo>
                  <a:pt x="546176" y="4120888"/>
                  <a:pt x="533870" y="4097057"/>
                  <a:pt x="531278" y="4097815"/>
                </a:cubicBezTo>
                <a:cubicBezTo>
                  <a:pt x="531278" y="4097815"/>
                  <a:pt x="528689" y="4098573"/>
                  <a:pt x="528689" y="4098573"/>
                </a:cubicBezTo>
                <a:cubicBezTo>
                  <a:pt x="528689" y="4098573"/>
                  <a:pt x="528689" y="4098573"/>
                  <a:pt x="536137" y="4110108"/>
                </a:cubicBezTo>
                <a:cubicBezTo>
                  <a:pt x="546176" y="4120888"/>
                  <a:pt x="553624" y="4132423"/>
                  <a:pt x="558483" y="4144717"/>
                </a:cubicBezTo>
                <a:cubicBezTo>
                  <a:pt x="548445" y="4133939"/>
                  <a:pt x="528367" y="4112381"/>
                  <a:pt x="535815" y="4123917"/>
                </a:cubicBezTo>
                <a:cubicBezTo>
                  <a:pt x="540674" y="4136211"/>
                  <a:pt x="533226" y="4124675"/>
                  <a:pt x="525777" y="4113138"/>
                </a:cubicBezTo>
                <a:cubicBezTo>
                  <a:pt x="525777" y="4113138"/>
                  <a:pt x="528367" y="4112381"/>
                  <a:pt x="520918" y="4100845"/>
                </a:cubicBezTo>
                <a:cubicBezTo>
                  <a:pt x="523507" y="4100087"/>
                  <a:pt x="530956" y="4111623"/>
                  <a:pt x="533546" y="4110866"/>
                </a:cubicBezTo>
                <a:cubicBezTo>
                  <a:pt x="526098" y="4099330"/>
                  <a:pt x="526098" y="4099330"/>
                  <a:pt x="521240" y="4087035"/>
                </a:cubicBezTo>
                <a:cubicBezTo>
                  <a:pt x="521240" y="4087035"/>
                  <a:pt x="521240" y="4087035"/>
                  <a:pt x="513790" y="4075499"/>
                </a:cubicBezTo>
                <a:close/>
                <a:moveTo>
                  <a:pt x="1127210" y="4075201"/>
                </a:moveTo>
                <a:cubicBezTo>
                  <a:pt x="1131921" y="4073824"/>
                  <a:pt x="1138493" y="4084004"/>
                  <a:pt x="1145065" y="4094182"/>
                </a:cubicBezTo>
                <a:cubicBezTo>
                  <a:pt x="1145065" y="4094182"/>
                  <a:pt x="1142711" y="4094871"/>
                  <a:pt x="1142711" y="4094871"/>
                </a:cubicBezTo>
                <a:cubicBezTo>
                  <a:pt x="1142711" y="4094871"/>
                  <a:pt x="1133782" y="4085380"/>
                  <a:pt x="1127210" y="4075201"/>
                </a:cubicBezTo>
                <a:close/>
                <a:moveTo>
                  <a:pt x="357775" y="4075139"/>
                </a:moveTo>
                <a:cubicBezTo>
                  <a:pt x="356862" y="4071775"/>
                  <a:pt x="360247" y="4074416"/>
                  <a:pt x="370665" y="4093152"/>
                </a:cubicBezTo>
                <a:cubicBezTo>
                  <a:pt x="363896" y="4087871"/>
                  <a:pt x="358687" y="4078503"/>
                  <a:pt x="357775" y="4075139"/>
                </a:cubicBezTo>
                <a:close/>
                <a:moveTo>
                  <a:pt x="1182106" y="4073670"/>
                </a:moveTo>
                <a:cubicBezTo>
                  <a:pt x="1196828" y="4096470"/>
                  <a:pt x="1196828" y="4096470"/>
                  <a:pt x="1211551" y="4119271"/>
                </a:cubicBezTo>
                <a:lnTo>
                  <a:pt x="1213569" y="4132009"/>
                </a:lnTo>
                <a:lnTo>
                  <a:pt x="1223155" y="4143480"/>
                </a:lnTo>
                <a:cubicBezTo>
                  <a:pt x="1227719" y="4150549"/>
                  <a:pt x="1232549" y="4159220"/>
                  <a:pt x="1234905" y="4165254"/>
                </a:cubicBezTo>
                <a:cubicBezTo>
                  <a:pt x="1242209" y="4176564"/>
                  <a:pt x="1246920" y="4188630"/>
                  <a:pt x="1261526" y="4211250"/>
                </a:cubicBezTo>
                <a:cubicBezTo>
                  <a:pt x="1261526" y="4211250"/>
                  <a:pt x="1268828" y="4222562"/>
                  <a:pt x="1268828" y="4222562"/>
                </a:cubicBezTo>
                <a:cubicBezTo>
                  <a:pt x="1266239" y="4223318"/>
                  <a:pt x="1266239" y="4223318"/>
                  <a:pt x="1258936" y="4212008"/>
                </a:cubicBezTo>
                <a:cubicBezTo>
                  <a:pt x="1256345" y="4212766"/>
                  <a:pt x="1249041" y="4201455"/>
                  <a:pt x="1241738" y="4190145"/>
                </a:cubicBezTo>
                <a:cubicBezTo>
                  <a:pt x="1231848" y="4179594"/>
                  <a:pt x="1229258" y="4180352"/>
                  <a:pt x="1224078" y="4181866"/>
                </a:cubicBezTo>
                <a:cubicBezTo>
                  <a:pt x="1231380" y="4193175"/>
                  <a:pt x="1238682" y="4204484"/>
                  <a:pt x="1245985" y="4215796"/>
                </a:cubicBezTo>
                <a:cubicBezTo>
                  <a:pt x="1243394" y="4216553"/>
                  <a:pt x="1240804" y="4217311"/>
                  <a:pt x="1238214" y="4218068"/>
                </a:cubicBezTo>
                <a:cubicBezTo>
                  <a:pt x="1221017" y="4196204"/>
                  <a:pt x="1228788" y="4193932"/>
                  <a:pt x="1211594" y="4172071"/>
                </a:cubicBezTo>
                <a:cubicBezTo>
                  <a:pt x="1214182" y="4171314"/>
                  <a:pt x="1216774" y="4170555"/>
                  <a:pt x="1209470" y="4159246"/>
                </a:cubicBezTo>
                <a:cubicBezTo>
                  <a:pt x="1202168" y="4147935"/>
                  <a:pt x="1206880" y="4160003"/>
                  <a:pt x="1199578" y="4148692"/>
                </a:cubicBezTo>
                <a:cubicBezTo>
                  <a:pt x="1199578" y="4148692"/>
                  <a:pt x="1202168" y="4147935"/>
                  <a:pt x="1194866" y="4136627"/>
                </a:cubicBezTo>
                <a:cubicBezTo>
                  <a:pt x="1194866" y="4136627"/>
                  <a:pt x="1187562" y="4125317"/>
                  <a:pt x="1187562" y="4125317"/>
                </a:cubicBezTo>
                <a:cubicBezTo>
                  <a:pt x="1194866" y="4136627"/>
                  <a:pt x="1197456" y="4135870"/>
                  <a:pt x="1197456" y="4135870"/>
                </a:cubicBezTo>
                <a:cubicBezTo>
                  <a:pt x="1200046" y="4135112"/>
                  <a:pt x="1192743" y="4123801"/>
                  <a:pt x="1202637" y="4134355"/>
                </a:cubicBezTo>
                <a:cubicBezTo>
                  <a:pt x="1202637" y="4134355"/>
                  <a:pt x="1206404" y="4136613"/>
                  <a:pt x="1209583" y="4137363"/>
                </a:cubicBezTo>
                <a:lnTo>
                  <a:pt x="1212980" y="4131351"/>
                </a:lnTo>
                <a:lnTo>
                  <a:pt x="1184596" y="4091577"/>
                </a:lnTo>
                <a:cubicBezTo>
                  <a:pt x="1176646" y="4078654"/>
                  <a:pt x="1173116" y="4069520"/>
                  <a:pt x="1182106" y="4073670"/>
                </a:cubicBezTo>
                <a:close/>
                <a:moveTo>
                  <a:pt x="1410939" y="4073633"/>
                </a:moveTo>
                <a:cubicBezTo>
                  <a:pt x="1416147" y="4072110"/>
                  <a:pt x="1425045" y="4076301"/>
                  <a:pt x="1431338" y="4081253"/>
                </a:cubicBezTo>
                <a:cubicBezTo>
                  <a:pt x="1448701" y="4103349"/>
                  <a:pt x="1430906" y="4094967"/>
                  <a:pt x="1440889" y="4105634"/>
                </a:cubicBezTo>
                <a:cubicBezTo>
                  <a:pt x="1438286" y="4106396"/>
                  <a:pt x="1445665" y="4117824"/>
                  <a:pt x="1443060" y="4118585"/>
                </a:cubicBezTo>
                <a:cubicBezTo>
                  <a:pt x="1443060" y="4118585"/>
                  <a:pt x="1445665" y="4117824"/>
                  <a:pt x="1450437" y="4130012"/>
                </a:cubicBezTo>
                <a:cubicBezTo>
                  <a:pt x="1447833" y="4130773"/>
                  <a:pt x="1437852" y="4120109"/>
                  <a:pt x="1435249" y="4120870"/>
                </a:cubicBezTo>
                <a:cubicBezTo>
                  <a:pt x="1433296" y="4121442"/>
                  <a:pt x="1429878" y="4122440"/>
                  <a:pt x="1434517" y="4132546"/>
                </a:cubicBezTo>
                <a:lnTo>
                  <a:pt x="1441611" y="4144989"/>
                </a:lnTo>
                <a:lnTo>
                  <a:pt x="1441264" y="4144795"/>
                </a:lnTo>
                <a:lnTo>
                  <a:pt x="1439151" y="4146147"/>
                </a:lnTo>
                <a:lnTo>
                  <a:pt x="1420764" y="4120011"/>
                </a:lnTo>
                <a:cubicBezTo>
                  <a:pt x="1415500" y="4113059"/>
                  <a:pt x="1411161" y="4107535"/>
                  <a:pt x="1407470" y="4101821"/>
                </a:cubicBezTo>
                <a:cubicBezTo>
                  <a:pt x="1410075" y="4101060"/>
                  <a:pt x="1410075" y="4101060"/>
                  <a:pt x="1412678" y="4100297"/>
                </a:cubicBezTo>
                <a:cubicBezTo>
                  <a:pt x="1404213" y="4082392"/>
                  <a:pt x="1405731" y="4075156"/>
                  <a:pt x="1410939" y="4073633"/>
                </a:cubicBezTo>
                <a:close/>
                <a:moveTo>
                  <a:pt x="164285" y="4071222"/>
                </a:moveTo>
                <a:lnTo>
                  <a:pt x="170437" y="4081522"/>
                </a:lnTo>
                <a:lnTo>
                  <a:pt x="161773" y="4071957"/>
                </a:lnTo>
                <a:cubicBezTo>
                  <a:pt x="161773" y="4071957"/>
                  <a:pt x="164285" y="4071222"/>
                  <a:pt x="164285" y="4071222"/>
                </a:cubicBezTo>
                <a:close/>
                <a:moveTo>
                  <a:pt x="535036" y="4069982"/>
                </a:moveTo>
                <a:cubicBezTo>
                  <a:pt x="540646" y="4071518"/>
                  <a:pt x="552659" y="4088334"/>
                  <a:pt x="561757" y="4106003"/>
                </a:cubicBezTo>
                <a:cubicBezTo>
                  <a:pt x="562951" y="4109042"/>
                  <a:pt x="562765" y="4109943"/>
                  <a:pt x="561927" y="4109765"/>
                </a:cubicBezTo>
                <a:cubicBezTo>
                  <a:pt x="559416" y="4109229"/>
                  <a:pt x="551058" y="4098967"/>
                  <a:pt x="556578" y="4107518"/>
                </a:cubicBezTo>
                <a:cubicBezTo>
                  <a:pt x="553988" y="4108275"/>
                  <a:pt x="544447" y="4083960"/>
                  <a:pt x="531905" y="4074075"/>
                </a:cubicBezTo>
                <a:cubicBezTo>
                  <a:pt x="532007" y="4070656"/>
                  <a:pt x="533166" y="4069470"/>
                  <a:pt x="535036" y="4069982"/>
                </a:cubicBezTo>
                <a:close/>
                <a:moveTo>
                  <a:pt x="5955195" y="4068876"/>
                </a:moveTo>
                <a:cubicBezTo>
                  <a:pt x="5955195" y="4068876"/>
                  <a:pt x="5951649" y="4073876"/>
                  <a:pt x="5944556" y="4083876"/>
                </a:cubicBezTo>
                <a:cubicBezTo>
                  <a:pt x="5927340" y="4075016"/>
                  <a:pt x="5930888" y="4070015"/>
                  <a:pt x="5930888" y="4070015"/>
                </a:cubicBezTo>
                <a:cubicBezTo>
                  <a:pt x="5934433" y="4065016"/>
                  <a:pt x="5951649" y="4073876"/>
                  <a:pt x="5955195" y="4068876"/>
                </a:cubicBezTo>
                <a:close/>
                <a:moveTo>
                  <a:pt x="1200088" y="4068411"/>
                </a:moveTo>
                <a:cubicBezTo>
                  <a:pt x="1200088" y="4068411"/>
                  <a:pt x="1202520" y="4077380"/>
                  <a:pt x="1202520" y="4077380"/>
                </a:cubicBezTo>
                <a:cubicBezTo>
                  <a:pt x="1202520" y="4077380"/>
                  <a:pt x="1197262" y="4069237"/>
                  <a:pt x="1197262" y="4069237"/>
                </a:cubicBezTo>
                <a:cubicBezTo>
                  <a:pt x="1200088" y="4068411"/>
                  <a:pt x="1200088" y="4068411"/>
                  <a:pt x="1200088" y="4068411"/>
                </a:cubicBezTo>
                <a:close/>
                <a:moveTo>
                  <a:pt x="360542" y="4067070"/>
                </a:moveTo>
                <a:cubicBezTo>
                  <a:pt x="362898" y="4066382"/>
                  <a:pt x="373138" y="4077907"/>
                  <a:pt x="381026" y="4090123"/>
                </a:cubicBezTo>
                <a:cubicBezTo>
                  <a:pt x="381026" y="4090123"/>
                  <a:pt x="378671" y="4090811"/>
                  <a:pt x="376317" y="4091500"/>
                </a:cubicBezTo>
                <a:cubicBezTo>
                  <a:pt x="368429" y="4079284"/>
                  <a:pt x="368429" y="4079284"/>
                  <a:pt x="360542" y="4067070"/>
                </a:cubicBezTo>
                <a:close/>
                <a:moveTo>
                  <a:pt x="1006143" y="4067043"/>
                </a:moveTo>
                <a:cubicBezTo>
                  <a:pt x="1006568" y="4066112"/>
                  <a:pt x="1008105" y="4066469"/>
                  <a:pt x="1011113" y="4068816"/>
                </a:cubicBezTo>
                <a:cubicBezTo>
                  <a:pt x="1018125" y="4079672"/>
                  <a:pt x="1015613" y="4080407"/>
                  <a:pt x="1022624" y="4091267"/>
                </a:cubicBezTo>
                <a:cubicBezTo>
                  <a:pt x="1013599" y="4084223"/>
                  <a:pt x="1004868" y="4069836"/>
                  <a:pt x="1006143" y="4067043"/>
                </a:cubicBezTo>
                <a:close/>
                <a:moveTo>
                  <a:pt x="1103738" y="4065729"/>
                </a:moveTo>
                <a:cubicBezTo>
                  <a:pt x="1105430" y="4067049"/>
                  <a:pt x="1110080" y="4072949"/>
                  <a:pt x="1114024" y="4079058"/>
                </a:cubicBezTo>
                <a:cubicBezTo>
                  <a:pt x="1114024" y="4079058"/>
                  <a:pt x="1111198" y="4079884"/>
                  <a:pt x="1111198" y="4079884"/>
                </a:cubicBezTo>
                <a:cubicBezTo>
                  <a:pt x="1103311" y="4067669"/>
                  <a:pt x="1102046" y="4064408"/>
                  <a:pt x="1103738" y="4065729"/>
                </a:cubicBezTo>
                <a:close/>
                <a:moveTo>
                  <a:pt x="931228" y="4064750"/>
                </a:moveTo>
                <a:cubicBezTo>
                  <a:pt x="934053" y="4063924"/>
                  <a:pt x="936880" y="4063097"/>
                  <a:pt x="943452" y="4073277"/>
                </a:cubicBezTo>
                <a:cubicBezTo>
                  <a:pt x="945325" y="4078778"/>
                  <a:pt x="943911" y="4079191"/>
                  <a:pt x="941208" y="4076957"/>
                </a:cubicBezTo>
                <a:cubicBezTo>
                  <a:pt x="938507" y="4074723"/>
                  <a:pt x="934512" y="4069837"/>
                  <a:pt x="931228" y="4064750"/>
                </a:cubicBezTo>
                <a:close/>
                <a:moveTo>
                  <a:pt x="5781971" y="4062466"/>
                </a:moveTo>
                <a:cubicBezTo>
                  <a:pt x="5787058" y="4064158"/>
                  <a:pt x="5791664" y="4066529"/>
                  <a:pt x="5791664" y="4066529"/>
                </a:cubicBezTo>
                <a:cubicBezTo>
                  <a:pt x="5787817" y="4071954"/>
                  <a:pt x="5787817" y="4071954"/>
                  <a:pt x="5787817" y="4071954"/>
                </a:cubicBezTo>
                <a:cubicBezTo>
                  <a:pt x="5787817" y="4071954"/>
                  <a:pt x="5783211" y="4069582"/>
                  <a:pt x="5778604" y="4067211"/>
                </a:cubicBezTo>
                <a:lnTo>
                  <a:pt x="5770344" y="4062960"/>
                </a:lnTo>
                <a:lnTo>
                  <a:pt x="5770591" y="4062469"/>
                </a:lnTo>
                <a:close/>
                <a:moveTo>
                  <a:pt x="983564" y="4059949"/>
                </a:moveTo>
                <a:lnTo>
                  <a:pt x="984455" y="4060478"/>
                </a:lnTo>
                <a:cubicBezTo>
                  <a:pt x="984455" y="4060478"/>
                  <a:pt x="991467" y="4071337"/>
                  <a:pt x="991467" y="4071337"/>
                </a:cubicBezTo>
                <a:close/>
                <a:moveTo>
                  <a:pt x="1087980" y="4057632"/>
                </a:moveTo>
                <a:cubicBezTo>
                  <a:pt x="1093182" y="4056110"/>
                  <a:pt x="1110430" y="4078032"/>
                  <a:pt x="1115153" y="4090137"/>
                </a:cubicBezTo>
                <a:cubicBezTo>
                  <a:pt x="1122957" y="4087854"/>
                  <a:pt x="1132882" y="4098435"/>
                  <a:pt x="1138083" y="4096914"/>
                </a:cubicBezTo>
                <a:cubicBezTo>
                  <a:pt x="1152732" y="4119599"/>
                  <a:pt x="1165257" y="4129419"/>
                  <a:pt x="1169982" y="4141523"/>
                </a:cubicBezTo>
                <a:cubicBezTo>
                  <a:pt x="1169982" y="4141523"/>
                  <a:pt x="1172582" y="4140763"/>
                  <a:pt x="1172582" y="4140763"/>
                </a:cubicBezTo>
                <a:cubicBezTo>
                  <a:pt x="1172582" y="4140763"/>
                  <a:pt x="1172582" y="4140763"/>
                  <a:pt x="1175183" y="4140002"/>
                </a:cubicBezTo>
                <a:cubicBezTo>
                  <a:pt x="1177785" y="4139242"/>
                  <a:pt x="1177785" y="4139242"/>
                  <a:pt x="1180387" y="4138479"/>
                </a:cubicBezTo>
                <a:cubicBezTo>
                  <a:pt x="1187710" y="4149821"/>
                  <a:pt x="1187710" y="4149821"/>
                  <a:pt x="1187710" y="4149821"/>
                </a:cubicBezTo>
                <a:cubicBezTo>
                  <a:pt x="1195032" y="4161163"/>
                  <a:pt x="1192431" y="4161924"/>
                  <a:pt x="1182506" y="4151343"/>
                </a:cubicBezTo>
                <a:cubicBezTo>
                  <a:pt x="1182506" y="4151343"/>
                  <a:pt x="1179905" y="4152103"/>
                  <a:pt x="1179905" y="4152103"/>
                </a:cubicBezTo>
                <a:cubicBezTo>
                  <a:pt x="1187228" y="4163445"/>
                  <a:pt x="1187228" y="4163445"/>
                  <a:pt x="1187228" y="4163445"/>
                </a:cubicBezTo>
                <a:cubicBezTo>
                  <a:pt x="1184626" y="4164205"/>
                  <a:pt x="1174703" y="4153625"/>
                  <a:pt x="1172101" y="4154386"/>
                </a:cubicBezTo>
                <a:cubicBezTo>
                  <a:pt x="1169498" y="4155147"/>
                  <a:pt x="1169498" y="4155147"/>
                  <a:pt x="1169498" y="4155147"/>
                </a:cubicBezTo>
                <a:cubicBezTo>
                  <a:pt x="1162177" y="4143806"/>
                  <a:pt x="1162177" y="4143806"/>
                  <a:pt x="1162177" y="4143806"/>
                </a:cubicBezTo>
                <a:cubicBezTo>
                  <a:pt x="1164779" y="4143045"/>
                  <a:pt x="1164779" y="4143045"/>
                  <a:pt x="1164779" y="4143045"/>
                </a:cubicBezTo>
                <a:cubicBezTo>
                  <a:pt x="1154852" y="4132462"/>
                  <a:pt x="1150131" y="4120360"/>
                  <a:pt x="1140207" y="4109779"/>
                </a:cubicBezTo>
                <a:cubicBezTo>
                  <a:pt x="1137606" y="4110539"/>
                  <a:pt x="1137606" y="4110539"/>
                  <a:pt x="1142325" y="4122641"/>
                </a:cubicBezTo>
                <a:cubicBezTo>
                  <a:pt x="1139726" y="4123403"/>
                  <a:pt x="1129800" y="4112822"/>
                  <a:pt x="1129800" y="4112822"/>
                </a:cubicBezTo>
                <a:cubicBezTo>
                  <a:pt x="1127199" y="4113583"/>
                  <a:pt x="1131920" y="4125685"/>
                  <a:pt x="1129319" y="4126444"/>
                </a:cubicBezTo>
                <a:cubicBezTo>
                  <a:pt x="1124117" y="4127967"/>
                  <a:pt x="1116794" y="4116626"/>
                  <a:pt x="1109469" y="4105281"/>
                </a:cubicBezTo>
                <a:cubicBezTo>
                  <a:pt x="1102147" y="4093941"/>
                  <a:pt x="1117273" y="4102999"/>
                  <a:pt x="1112553" y="4090898"/>
                </a:cubicBezTo>
                <a:cubicBezTo>
                  <a:pt x="1109950" y="4091659"/>
                  <a:pt x="1095303" y="4068973"/>
                  <a:pt x="1087980" y="4057632"/>
                </a:cubicBezTo>
                <a:close/>
                <a:moveTo>
                  <a:pt x="582792" y="4057309"/>
                </a:moveTo>
                <a:cubicBezTo>
                  <a:pt x="587998" y="4055786"/>
                  <a:pt x="595368" y="4067199"/>
                  <a:pt x="597970" y="4066438"/>
                </a:cubicBezTo>
                <a:cubicBezTo>
                  <a:pt x="600573" y="4065677"/>
                  <a:pt x="610546" y="4076331"/>
                  <a:pt x="603175" y="4064916"/>
                </a:cubicBezTo>
                <a:cubicBezTo>
                  <a:pt x="605779" y="4064154"/>
                  <a:pt x="610546" y="4076331"/>
                  <a:pt x="620521" y="4086985"/>
                </a:cubicBezTo>
                <a:cubicBezTo>
                  <a:pt x="620521" y="4086985"/>
                  <a:pt x="623124" y="4086225"/>
                  <a:pt x="625728" y="4085464"/>
                </a:cubicBezTo>
                <a:cubicBezTo>
                  <a:pt x="630494" y="4097641"/>
                  <a:pt x="635261" y="4109814"/>
                  <a:pt x="642632" y="4121230"/>
                </a:cubicBezTo>
                <a:cubicBezTo>
                  <a:pt x="662580" y="4142538"/>
                  <a:pt x="658249" y="4116663"/>
                  <a:pt x="678195" y="4137970"/>
                </a:cubicBezTo>
                <a:cubicBezTo>
                  <a:pt x="678195" y="4137970"/>
                  <a:pt x="682963" y="4150146"/>
                  <a:pt x="680361" y="4150908"/>
                </a:cubicBezTo>
                <a:cubicBezTo>
                  <a:pt x="685566" y="4149386"/>
                  <a:pt x="697704" y="4172975"/>
                  <a:pt x="705074" y="4184391"/>
                </a:cubicBezTo>
                <a:cubicBezTo>
                  <a:pt x="710281" y="4182869"/>
                  <a:pt x="700306" y="4172214"/>
                  <a:pt x="702909" y="4171453"/>
                </a:cubicBezTo>
                <a:cubicBezTo>
                  <a:pt x="718088" y="4180586"/>
                  <a:pt x="705951" y="4156996"/>
                  <a:pt x="703785" y="4144058"/>
                </a:cubicBezTo>
                <a:cubicBezTo>
                  <a:pt x="708554" y="4156234"/>
                  <a:pt x="711157" y="4155474"/>
                  <a:pt x="718526" y="4166886"/>
                </a:cubicBezTo>
                <a:cubicBezTo>
                  <a:pt x="725897" y="4178302"/>
                  <a:pt x="718526" y="4166886"/>
                  <a:pt x="723294" y="4179063"/>
                </a:cubicBezTo>
                <a:cubicBezTo>
                  <a:pt x="723294" y="4179063"/>
                  <a:pt x="730666" y="4190479"/>
                  <a:pt x="730666" y="4190479"/>
                </a:cubicBezTo>
                <a:cubicBezTo>
                  <a:pt x="735431" y="4202654"/>
                  <a:pt x="740200" y="4214831"/>
                  <a:pt x="744968" y="4227007"/>
                </a:cubicBezTo>
                <a:cubicBezTo>
                  <a:pt x="755380" y="4223962"/>
                  <a:pt x="745407" y="4213309"/>
                  <a:pt x="753213" y="4211024"/>
                </a:cubicBezTo>
                <a:cubicBezTo>
                  <a:pt x="760584" y="4222440"/>
                  <a:pt x="770121" y="4246791"/>
                  <a:pt x="782696" y="4256686"/>
                </a:cubicBezTo>
                <a:cubicBezTo>
                  <a:pt x="777928" y="4244508"/>
                  <a:pt x="768393" y="4220156"/>
                  <a:pt x="776201" y="4217872"/>
                </a:cubicBezTo>
                <a:cubicBezTo>
                  <a:pt x="798314" y="4252118"/>
                  <a:pt x="802643" y="4277992"/>
                  <a:pt x="824755" y="4312236"/>
                </a:cubicBezTo>
                <a:cubicBezTo>
                  <a:pt x="822151" y="4312997"/>
                  <a:pt x="812178" y="4302342"/>
                  <a:pt x="816945" y="4314519"/>
                </a:cubicBezTo>
                <a:cubicBezTo>
                  <a:pt x="824317" y="4325935"/>
                  <a:pt x="826920" y="4325174"/>
                  <a:pt x="826920" y="4325174"/>
                </a:cubicBezTo>
                <a:cubicBezTo>
                  <a:pt x="836891" y="4335826"/>
                  <a:pt x="829522" y="4324413"/>
                  <a:pt x="834727" y="4322891"/>
                </a:cubicBezTo>
                <a:cubicBezTo>
                  <a:pt x="839494" y="4335065"/>
                  <a:pt x="849468" y="4345719"/>
                  <a:pt x="849468" y="4345719"/>
                </a:cubicBezTo>
                <a:cubicBezTo>
                  <a:pt x="859441" y="4356374"/>
                  <a:pt x="859441" y="4356374"/>
                  <a:pt x="862045" y="4355613"/>
                </a:cubicBezTo>
                <a:cubicBezTo>
                  <a:pt x="872016" y="4366265"/>
                  <a:pt x="874619" y="4365504"/>
                  <a:pt x="879387" y="4377681"/>
                </a:cubicBezTo>
                <a:cubicBezTo>
                  <a:pt x="876786" y="4378441"/>
                  <a:pt x="874183" y="4379203"/>
                  <a:pt x="866810" y="4367787"/>
                </a:cubicBezTo>
                <a:cubicBezTo>
                  <a:pt x="866810" y="4367787"/>
                  <a:pt x="856839" y="4357135"/>
                  <a:pt x="856839" y="4357135"/>
                </a:cubicBezTo>
                <a:cubicBezTo>
                  <a:pt x="856839" y="4357135"/>
                  <a:pt x="856839" y="4357135"/>
                  <a:pt x="854237" y="4357897"/>
                </a:cubicBezTo>
                <a:cubicBezTo>
                  <a:pt x="859003" y="4370070"/>
                  <a:pt x="866374" y="4381486"/>
                  <a:pt x="873745" y="4392902"/>
                </a:cubicBezTo>
                <a:cubicBezTo>
                  <a:pt x="881116" y="4404318"/>
                  <a:pt x="883720" y="4403557"/>
                  <a:pt x="893691" y="4414209"/>
                </a:cubicBezTo>
                <a:cubicBezTo>
                  <a:pt x="896294" y="4413448"/>
                  <a:pt x="896294" y="4413448"/>
                  <a:pt x="896294" y="4413448"/>
                </a:cubicBezTo>
                <a:cubicBezTo>
                  <a:pt x="896294" y="4413448"/>
                  <a:pt x="896294" y="4413448"/>
                  <a:pt x="888925" y="4402034"/>
                </a:cubicBezTo>
                <a:cubicBezTo>
                  <a:pt x="891528" y="4401273"/>
                  <a:pt x="891528" y="4401273"/>
                  <a:pt x="891528" y="4401273"/>
                </a:cubicBezTo>
                <a:cubicBezTo>
                  <a:pt x="894131" y="4400512"/>
                  <a:pt x="894131" y="4400512"/>
                  <a:pt x="894131" y="4400512"/>
                </a:cubicBezTo>
                <a:cubicBezTo>
                  <a:pt x="894131" y="4400512"/>
                  <a:pt x="894131" y="4400512"/>
                  <a:pt x="896732" y="4399751"/>
                </a:cubicBezTo>
                <a:cubicBezTo>
                  <a:pt x="899336" y="4398989"/>
                  <a:pt x="891964" y="4387574"/>
                  <a:pt x="894569" y="4386813"/>
                </a:cubicBezTo>
                <a:cubicBezTo>
                  <a:pt x="887196" y="4375397"/>
                  <a:pt x="881990" y="4376920"/>
                  <a:pt x="877222" y="4364742"/>
                </a:cubicBezTo>
                <a:cubicBezTo>
                  <a:pt x="879825" y="4363982"/>
                  <a:pt x="882428" y="4363220"/>
                  <a:pt x="887632" y="4361698"/>
                </a:cubicBezTo>
                <a:cubicBezTo>
                  <a:pt x="887632" y="4361698"/>
                  <a:pt x="870290" y="4339630"/>
                  <a:pt x="875496" y="4338109"/>
                </a:cubicBezTo>
                <a:cubicBezTo>
                  <a:pt x="882867" y="4349523"/>
                  <a:pt x="882867" y="4349523"/>
                  <a:pt x="892838" y="4360175"/>
                </a:cubicBezTo>
                <a:cubicBezTo>
                  <a:pt x="895442" y="4359414"/>
                  <a:pt x="895442" y="4359414"/>
                  <a:pt x="898045" y="4358653"/>
                </a:cubicBezTo>
                <a:cubicBezTo>
                  <a:pt x="890675" y="4347240"/>
                  <a:pt x="888071" y="4348001"/>
                  <a:pt x="883303" y="4335823"/>
                </a:cubicBezTo>
                <a:cubicBezTo>
                  <a:pt x="893278" y="4346479"/>
                  <a:pt x="875934" y="4324408"/>
                  <a:pt x="878536" y="4323648"/>
                </a:cubicBezTo>
                <a:cubicBezTo>
                  <a:pt x="878536" y="4323648"/>
                  <a:pt x="868564" y="4312995"/>
                  <a:pt x="868564" y="4312995"/>
                </a:cubicBezTo>
                <a:cubicBezTo>
                  <a:pt x="853822" y="4290164"/>
                  <a:pt x="861629" y="4287881"/>
                  <a:pt x="856863" y="4275706"/>
                </a:cubicBezTo>
                <a:cubicBezTo>
                  <a:pt x="846889" y="4265051"/>
                  <a:pt x="844286" y="4265812"/>
                  <a:pt x="832148" y="4242223"/>
                </a:cubicBezTo>
                <a:cubicBezTo>
                  <a:pt x="834752" y="4241462"/>
                  <a:pt x="842122" y="4252875"/>
                  <a:pt x="847327" y="4251352"/>
                </a:cubicBezTo>
                <a:cubicBezTo>
                  <a:pt x="839957" y="4239939"/>
                  <a:pt x="834752" y="4241462"/>
                  <a:pt x="827380" y="4230046"/>
                </a:cubicBezTo>
                <a:cubicBezTo>
                  <a:pt x="827380" y="4230046"/>
                  <a:pt x="827380" y="4230046"/>
                  <a:pt x="824777" y="4230807"/>
                </a:cubicBezTo>
                <a:cubicBezTo>
                  <a:pt x="822175" y="4231569"/>
                  <a:pt x="826942" y="4243745"/>
                  <a:pt x="821738" y="4245267"/>
                </a:cubicBezTo>
                <a:cubicBezTo>
                  <a:pt x="821738" y="4245267"/>
                  <a:pt x="829107" y="4256680"/>
                  <a:pt x="829107" y="4256680"/>
                </a:cubicBezTo>
                <a:cubicBezTo>
                  <a:pt x="829107" y="4256680"/>
                  <a:pt x="836479" y="4268097"/>
                  <a:pt x="836479" y="4268097"/>
                </a:cubicBezTo>
                <a:cubicBezTo>
                  <a:pt x="843850" y="4279513"/>
                  <a:pt x="843850" y="4279513"/>
                  <a:pt x="853822" y="4290164"/>
                </a:cubicBezTo>
                <a:cubicBezTo>
                  <a:pt x="858589" y="4302341"/>
                  <a:pt x="875934" y="4324408"/>
                  <a:pt x="878098" y="4337346"/>
                </a:cubicBezTo>
                <a:cubicBezTo>
                  <a:pt x="878098" y="4337346"/>
                  <a:pt x="875496" y="4338109"/>
                  <a:pt x="875496" y="4338109"/>
                </a:cubicBezTo>
                <a:cubicBezTo>
                  <a:pt x="875496" y="4338109"/>
                  <a:pt x="872892" y="4338868"/>
                  <a:pt x="872892" y="4338868"/>
                </a:cubicBezTo>
                <a:cubicBezTo>
                  <a:pt x="872892" y="4338868"/>
                  <a:pt x="872892" y="4338868"/>
                  <a:pt x="865521" y="4327453"/>
                </a:cubicBezTo>
                <a:cubicBezTo>
                  <a:pt x="865521" y="4327453"/>
                  <a:pt x="865521" y="4327453"/>
                  <a:pt x="868125" y="4326693"/>
                </a:cubicBezTo>
                <a:cubicBezTo>
                  <a:pt x="868125" y="4326693"/>
                  <a:pt x="860756" y="4315279"/>
                  <a:pt x="863358" y="4314518"/>
                </a:cubicBezTo>
                <a:cubicBezTo>
                  <a:pt x="855987" y="4303102"/>
                  <a:pt x="858151" y="4316041"/>
                  <a:pt x="848179" y="4305385"/>
                </a:cubicBezTo>
                <a:cubicBezTo>
                  <a:pt x="840808" y="4293970"/>
                  <a:pt x="838205" y="4294731"/>
                  <a:pt x="823465" y="4271901"/>
                </a:cubicBezTo>
                <a:cubicBezTo>
                  <a:pt x="818695" y="4259725"/>
                  <a:pt x="821298" y="4258965"/>
                  <a:pt x="823902" y="4258203"/>
                </a:cubicBezTo>
                <a:cubicBezTo>
                  <a:pt x="811763" y="4234613"/>
                  <a:pt x="811763" y="4234613"/>
                  <a:pt x="794420" y="4212545"/>
                </a:cubicBezTo>
                <a:cubicBezTo>
                  <a:pt x="802229" y="4210261"/>
                  <a:pt x="797461" y="4198084"/>
                  <a:pt x="775349" y="4163840"/>
                </a:cubicBezTo>
                <a:cubicBezTo>
                  <a:pt x="770580" y="4151664"/>
                  <a:pt x="785760" y="4160796"/>
                  <a:pt x="800500" y="4183624"/>
                </a:cubicBezTo>
                <a:cubicBezTo>
                  <a:pt x="797899" y="4184386"/>
                  <a:pt x="797899" y="4184386"/>
                  <a:pt x="795294" y="4185147"/>
                </a:cubicBezTo>
                <a:cubicBezTo>
                  <a:pt x="802667" y="4196563"/>
                  <a:pt x="810037" y="4207978"/>
                  <a:pt x="820009" y="4218630"/>
                </a:cubicBezTo>
                <a:cubicBezTo>
                  <a:pt x="820009" y="4218630"/>
                  <a:pt x="820009" y="4218630"/>
                  <a:pt x="822612" y="4217869"/>
                </a:cubicBezTo>
                <a:cubicBezTo>
                  <a:pt x="815242" y="4206456"/>
                  <a:pt x="817844" y="4205695"/>
                  <a:pt x="813077" y="4193517"/>
                </a:cubicBezTo>
                <a:cubicBezTo>
                  <a:pt x="813077" y="4193517"/>
                  <a:pt x="803104" y="4182864"/>
                  <a:pt x="803104" y="4182864"/>
                </a:cubicBezTo>
                <a:cubicBezTo>
                  <a:pt x="793131" y="4172212"/>
                  <a:pt x="800939" y="4169928"/>
                  <a:pt x="790966" y="4159273"/>
                </a:cubicBezTo>
                <a:cubicBezTo>
                  <a:pt x="793567" y="4158512"/>
                  <a:pt x="784033" y="4134161"/>
                  <a:pt x="794005" y="4144813"/>
                </a:cubicBezTo>
                <a:cubicBezTo>
                  <a:pt x="791842" y="4131877"/>
                  <a:pt x="797047" y="4130355"/>
                  <a:pt x="807019" y="4141007"/>
                </a:cubicBezTo>
                <a:cubicBezTo>
                  <a:pt x="815692" y="4152042"/>
                  <a:pt x="816233" y="4155277"/>
                  <a:pt x="817370" y="4160034"/>
                </a:cubicBezTo>
                <a:lnTo>
                  <a:pt x="830469" y="4186517"/>
                </a:lnTo>
                <a:lnTo>
                  <a:pt x="842549" y="4196205"/>
                </a:lnTo>
                <a:cubicBezTo>
                  <a:pt x="857271" y="4219006"/>
                  <a:pt x="854760" y="4219740"/>
                  <a:pt x="862119" y="4231140"/>
                </a:cubicBezTo>
                <a:cubicBezTo>
                  <a:pt x="862119" y="4231140"/>
                  <a:pt x="869481" y="4242541"/>
                  <a:pt x="869481" y="4242541"/>
                </a:cubicBezTo>
                <a:cubicBezTo>
                  <a:pt x="869481" y="4242541"/>
                  <a:pt x="866970" y="4243276"/>
                  <a:pt x="866970" y="4243276"/>
                </a:cubicBezTo>
                <a:cubicBezTo>
                  <a:pt x="869481" y="4242541"/>
                  <a:pt x="859609" y="4231876"/>
                  <a:pt x="859609" y="4231876"/>
                </a:cubicBezTo>
                <a:lnTo>
                  <a:pt x="830953" y="4187495"/>
                </a:lnTo>
                <a:lnTo>
                  <a:pt x="831295" y="4188189"/>
                </a:lnTo>
                <a:cubicBezTo>
                  <a:pt x="828693" y="4188951"/>
                  <a:pt x="826091" y="4189712"/>
                  <a:pt x="830860" y="4201889"/>
                </a:cubicBezTo>
                <a:cubicBezTo>
                  <a:pt x="823487" y="4190474"/>
                  <a:pt x="818282" y="4191996"/>
                  <a:pt x="815680" y="4192757"/>
                </a:cubicBezTo>
                <a:cubicBezTo>
                  <a:pt x="825653" y="4203411"/>
                  <a:pt x="830860" y="4201889"/>
                  <a:pt x="835626" y="4214063"/>
                </a:cubicBezTo>
                <a:cubicBezTo>
                  <a:pt x="835626" y="4214063"/>
                  <a:pt x="838228" y="4213302"/>
                  <a:pt x="838228" y="4213302"/>
                </a:cubicBezTo>
                <a:cubicBezTo>
                  <a:pt x="840395" y="4226240"/>
                  <a:pt x="852972" y="4236134"/>
                  <a:pt x="860341" y="4247547"/>
                </a:cubicBezTo>
                <a:cubicBezTo>
                  <a:pt x="857737" y="4248308"/>
                  <a:pt x="857737" y="4248308"/>
                  <a:pt x="855134" y="4249069"/>
                </a:cubicBezTo>
                <a:cubicBezTo>
                  <a:pt x="862505" y="4260484"/>
                  <a:pt x="869876" y="4271901"/>
                  <a:pt x="867273" y="4272661"/>
                </a:cubicBezTo>
                <a:cubicBezTo>
                  <a:pt x="879849" y="4282552"/>
                  <a:pt x="889385" y="4306906"/>
                  <a:pt x="901960" y="4316798"/>
                </a:cubicBezTo>
                <a:cubicBezTo>
                  <a:pt x="904564" y="4316036"/>
                  <a:pt x="894591" y="4305384"/>
                  <a:pt x="894591" y="4305384"/>
                </a:cubicBezTo>
                <a:cubicBezTo>
                  <a:pt x="894591" y="4305384"/>
                  <a:pt x="897195" y="4304623"/>
                  <a:pt x="897195" y="4304623"/>
                </a:cubicBezTo>
                <a:cubicBezTo>
                  <a:pt x="887219" y="4293968"/>
                  <a:pt x="882452" y="4281790"/>
                  <a:pt x="879849" y="4282552"/>
                </a:cubicBezTo>
                <a:cubicBezTo>
                  <a:pt x="872479" y="4271139"/>
                  <a:pt x="875082" y="4270378"/>
                  <a:pt x="870314" y="4258201"/>
                </a:cubicBezTo>
                <a:cubicBezTo>
                  <a:pt x="880287" y="4268855"/>
                  <a:pt x="885493" y="4267333"/>
                  <a:pt x="878123" y="4255918"/>
                </a:cubicBezTo>
                <a:cubicBezTo>
                  <a:pt x="880725" y="4255156"/>
                  <a:pt x="888096" y="4266573"/>
                  <a:pt x="890699" y="4265811"/>
                </a:cubicBezTo>
                <a:cubicBezTo>
                  <a:pt x="895465" y="4277985"/>
                  <a:pt x="902837" y="4289401"/>
                  <a:pt x="907604" y="4301578"/>
                </a:cubicBezTo>
                <a:cubicBezTo>
                  <a:pt x="920179" y="4311469"/>
                  <a:pt x="927550" y="4322885"/>
                  <a:pt x="937523" y="4333539"/>
                </a:cubicBezTo>
                <a:cubicBezTo>
                  <a:pt x="937523" y="4333539"/>
                  <a:pt x="937523" y="4333539"/>
                  <a:pt x="934922" y="4334300"/>
                </a:cubicBezTo>
                <a:cubicBezTo>
                  <a:pt x="942291" y="4345714"/>
                  <a:pt x="944894" y="4344952"/>
                  <a:pt x="952265" y="4356368"/>
                </a:cubicBezTo>
                <a:cubicBezTo>
                  <a:pt x="952702" y="4342669"/>
                  <a:pt x="962676" y="4353323"/>
                  <a:pt x="977418" y="4376155"/>
                </a:cubicBezTo>
                <a:cubicBezTo>
                  <a:pt x="987390" y="4386807"/>
                  <a:pt x="987390" y="4386807"/>
                  <a:pt x="987390" y="4386807"/>
                </a:cubicBezTo>
                <a:cubicBezTo>
                  <a:pt x="989993" y="4386045"/>
                  <a:pt x="989993" y="4386045"/>
                  <a:pt x="982624" y="4374633"/>
                </a:cubicBezTo>
                <a:cubicBezTo>
                  <a:pt x="982624" y="4374633"/>
                  <a:pt x="975253" y="4363217"/>
                  <a:pt x="975253" y="4363217"/>
                </a:cubicBezTo>
                <a:cubicBezTo>
                  <a:pt x="975253" y="4363217"/>
                  <a:pt x="975253" y="4363217"/>
                  <a:pt x="967882" y="4351801"/>
                </a:cubicBezTo>
                <a:cubicBezTo>
                  <a:pt x="967882" y="4351801"/>
                  <a:pt x="967882" y="4351801"/>
                  <a:pt x="965280" y="4352563"/>
                </a:cubicBezTo>
                <a:cubicBezTo>
                  <a:pt x="965280" y="4352563"/>
                  <a:pt x="957907" y="4341146"/>
                  <a:pt x="957907" y="4341146"/>
                </a:cubicBezTo>
                <a:cubicBezTo>
                  <a:pt x="957907" y="4341146"/>
                  <a:pt x="957907" y="4341146"/>
                  <a:pt x="960510" y="4340385"/>
                </a:cubicBezTo>
                <a:cubicBezTo>
                  <a:pt x="957907" y="4341146"/>
                  <a:pt x="950538" y="4329733"/>
                  <a:pt x="947935" y="4330494"/>
                </a:cubicBezTo>
                <a:cubicBezTo>
                  <a:pt x="940565" y="4319079"/>
                  <a:pt x="940565" y="4319079"/>
                  <a:pt x="943167" y="4318317"/>
                </a:cubicBezTo>
                <a:cubicBezTo>
                  <a:pt x="925824" y="4296250"/>
                  <a:pt x="923659" y="4283312"/>
                  <a:pt x="926261" y="4282550"/>
                </a:cubicBezTo>
                <a:cubicBezTo>
                  <a:pt x="928863" y="4281790"/>
                  <a:pt x="928863" y="4281790"/>
                  <a:pt x="936234" y="4293206"/>
                </a:cubicBezTo>
                <a:cubicBezTo>
                  <a:pt x="956181" y="4314512"/>
                  <a:pt x="959220" y="4300052"/>
                  <a:pt x="978730" y="4335057"/>
                </a:cubicBezTo>
                <a:cubicBezTo>
                  <a:pt x="978730" y="4335057"/>
                  <a:pt x="986101" y="4346473"/>
                  <a:pt x="983498" y="4347234"/>
                </a:cubicBezTo>
                <a:cubicBezTo>
                  <a:pt x="990868" y="4358650"/>
                  <a:pt x="993470" y="4357889"/>
                  <a:pt x="996075" y="4357128"/>
                </a:cubicBezTo>
                <a:cubicBezTo>
                  <a:pt x="996075" y="4357128"/>
                  <a:pt x="998676" y="4356367"/>
                  <a:pt x="998676" y="4356367"/>
                </a:cubicBezTo>
                <a:cubicBezTo>
                  <a:pt x="998676" y="4356367"/>
                  <a:pt x="998676" y="4356367"/>
                  <a:pt x="1006048" y="4367783"/>
                </a:cubicBezTo>
                <a:cubicBezTo>
                  <a:pt x="1006048" y="4367783"/>
                  <a:pt x="1003446" y="4368543"/>
                  <a:pt x="1003446" y="4368543"/>
                </a:cubicBezTo>
                <a:cubicBezTo>
                  <a:pt x="1000843" y="4369305"/>
                  <a:pt x="998239" y="4370065"/>
                  <a:pt x="1003006" y="4382240"/>
                </a:cubicBezTo>
                <a:cubicBezTo>
                  <a:pt x="990432" y="4372350"/>
                  <a:pt x="1002570" y="4395940"/>
                  <a:pt x="992596" y="4385285"/>
                </a:cubicBezTo>
                <a:cubicBezTo>
                  <a:pt x="989993" y="4386045"/>
                  <a:pt x="989993" y="4386045"/>
                  <a:pt x="989993" y="4386045"/>
                </a:cubicBezTo>
                <a:cubicBezTo>
                  <a:pt x="989993" y="4386045"/>
                  <a:pt x="997364" y="4397461"/>
                  <a:pt x="997364" y="4397461"/>
                </a:cubicBezTo>
                <a:cubicBezTo>
                  <a:pt x="999966" y="4396700"/>
                  <a:pt x="999966" y="4396700"/>
                  <a:pt x="1007337" y="4408116"/>
                </a:cubicBezTo>
                <a:cubicBezTo>
                  <a:pt x="1005172" y="4395178"/>
                  <a:pt x="1015146" y="4405832"/>
                  <a:pt x="1020352" y="4404310"/>
                </a:cubicBezTo>
                <a:cubicBezTo>
                  <a:pt x="1020352" y="4404310"/>
                  <a:pt x="1027721" y="4415724"/>
                  <a:pt x="1037695" y="4426378"/>
                </a:cubicBezTo>
                <a:cubicBezTo>
                  <a:pt x="1030324" y="4414961"/>
                  <a:pt x="1030324" y="4414961"/>
                  <a:pt x="1025556" y="4402787"/>
                </a:cubicBezTo>
                <a:cubicBezTo>
                  <a:pt x="1035529" y="4413440"/>
                  <a:pt x="1040297" y="4425617"/>
                  <a:pt x="1042900" y="4424856"/>
                </a:cubicBezTo>
                <a:cubicBezTo>
                  <a:pt x="1038132" y="4412679"/>
                  <a:pt x="1023392" y="4389850"/>
                  <a:pt x="1021226" y="4376913"/>
                </a:cubicBezTo>
                <a:cubicBezTo>
                  <a:pt x="1038571" y="4398982"/>
                  <a:pt x="1043776" y="4397460"/>
                  <a:pt x="1056351" y="4407350"/>
                </a:cubicBezTo>
                <a:cubicBezTo>
                  <a:pt x="1076299" y="4428661"/>
                  <a:pt x="1098411" y="4462904"/>
                  <a:pt x="1118356" y="4484211"/>
                </a:cubicBezTo>
                <a:cubicBezTo>
                  <a:pt x="1128331" y="4494866"/>
                  <a:pt x="1125727" y="4495627"/>
                  <a:pt x="1125727" y="4495627"/>
                </a:cubicBezTo>
                <a:cubicBezTo>
                  <a:pt x="1125727" y="4495627"/>
                  <a:pt x="1125727" y="4495627"/>
                  <a:pt x="1133096" y="4507039"/>
                </a:cubicBezTo>
                <a:cubicBezTo>
                  <a:pt x="1130493" y="4507800"/>
                  <a:pt x="1130493" y="4507800"/>
                  <a:pt x="1130493" y="4507800"/>
                </a:cubicBezTo>
                <a:cubicBezTo>
                  <a:pt x="1127892" y="4508563"/>
                  <a:pt x="1117919" y="4497910"/>
                  <a:pt x="1122685" y="4510085"/>
                </a:cubicBezTo>
                <a:cubicBezTo>
                  <a:pt x="1144797" y="4544330"/>
                  <a:pt x="1114441" y="4526066"/>
                  <a:pt x="1114003" y="4539767"/>
                </a:cubicBezTo>
                <a:cubicBezTo>
                  <a:pt x="1106633" y="4528351"/>
                  <a:pt x="1104030" y="4529112"/>
                  <a:pt x="1104030" y="4529112"/>
                </a:cubicBezTo>
                <a:cubicBezTo>
                  <a:pt x="1096658" y="4517696"/>
                  <a:pt x="1089290" y="4506283"/>
                  <a:pt x="1091893" y="4505522"/>
                </a:cubicBezTo>
                <a:cubicBezTo>
                  <a:pt x="1091893" y="4505522"/>
                  <a:pt x="1091893" y="4505522"/>
                  <a:pt x="1084521" y="4494106"/>
                </a:cubicBezTo>
                <a:cubicBezTo>
                  <a:pt x="1081917" y="4494868"/>
                  <a:pt x="1089290" y="4506283"/>
                  <a:pt x="1079315" y="4495628"/>
                </a:cubicBezTo>
                <a:cubicBezTo>
                  <a:pt x="1061971" y="4473560"/>
                  <a:pt x="1067178" y="4472038"/>
                  <a:pt x="1062408" y="4459862"/>
                </a:cubicBezTo>
                <a:cubicBezTo>
                  <a:pt x="1052436" y="4449206"/>
                  <a:pt x="1054599" y="4462144"/>
                  <a:pt x="1047229" y="4450729"/>
                </a:cubicBezTo>
                <a:cubicBezTo>
                  <a:pt x="1044626" y="4451491"/>
                  <a:pt x="1049395" y="4463666"/>
                  <a:pt x="1056766" y="4475083"/>
                </a:cubicBezTo>
                <a:cubicBezTo>
                  <a:pt x="1054163" y="4475844"/>
                  <a:pt x="1046792" y="4464429"/>
                  <a:pt x="1046792" y="4464429"/>
                </a:cubicBezTo>
                <a:cubicBezTo>
                  <a:pt x="1044189" y="4465189"/>
                  <a:pt x="1051560" y="4476605"/>
                  <a:pt x="1041588" y="4465950"/>
                </a:cubicBezTo>
                <a:cubicBezTo>
                  <a:pt x="1058931" y="4488018"/>
                  <a:pt x="1063699" y="4500195"/>
                  <a:pt x="1071070" y="4511611"/>
                </a:cubicBezTo>
                <a:cubicBezTo>
                  <a:pt x="1068467" y="4512372"/>
                  <a:pt x="1063261" y="4513895"/>
                  <a:pt x="1060659" y="4514656"/>
                </a:cubicBezTo>
                <a:cubicBezTo>
                  <a:pt x="1068029" y="4526070"/>
                  <a:pt x="1070630" y="4525308"/>
                  <a:pt x="1070630" y="4525308"/>
                </a:cubicBezTo>
                <a:cubicBezTo>
                  <a:pt x="1070630" y="4525308"/>
                  <a:pt x="1070630" y="4525308"/>
                  <a:pt x="1068029" y="4526070"/>
                </a:cubicBezTo>
                <a:cubicBezTo>
                  <a:pt x="1065426" y="4526830"/>
                  <a:pt x="1065426" y="4526830"/>
                  <a:pt x="1065426" y="4526830"/>
                </a:cubicBezTo>
                <a:cubicBezTo>
                  <a:pt x="1055453" y="4516178"/>
                  <a:pt x="1048082" y="4504763"/>
                  <a:pt x="1038108" y="4494108"/>
                </a:cubicBezTo>
                <a:cubicBezTo>
                  <a:pt x="1038108" y="4494108"/>
                  <a:pt x="1045479" y="4505524"/>
                  <a:pt x="1035505" y="4494869"/>
                </a:cubicBezTo>
                <a:cubicBezTo>
                  <a:pt x="1042876" y="4506285"/>
                  <a:pt x="1042876" y="4506285"/>
                  <a:pt x="1042876" y="4506285"/>
                </a:cubicBezTo>
                <a:cubicBezTo>
                  <a:pt x="1042876" y="4506285"/>
                  <a:pt x="1050247" y="4517701"/>
                  <a:pt x="1050247" y="4517701"/>
                </a:cubicBezTo>
                <a:cubicBezTo>
                  <a:pt x="1050247" y="4517701"/>
                  <a:pt x="1050247" y="4517701"/>
                  <a:pt x="1047645" y="4518462"/>
                </a:cubicBezTo>
                <a:cubicBezTo>
                  <a:pt x="1040273" y="4507046"/>
                  <a:pt x="1040273" y="4507046"/>
                  <a:pt x="1040273" y="4507046"/>
                </a:cubicBezTo>
                <a:cubicBezTo>
                  <a:pt x="1040273" y="4507046"/>
                  <a:pt x="1037670" y="4507807"/>
                  <a:pt x="1037670" y="4507807"/>
                </a:cubicBezTo>
                <a:cubicBezTo>
                  <a:pt x="1052411" y="4530636"/>
                  <a:pt x="1064550" y="4554228"/>
                  <a:pt x="1074522" y="4564881"/>
                </a:cubicBezTo>
                <a:cubicBezTo>
                  <a:pt x="1089265" y="4587713"/>
                  <a:pt x="1094469" y="4586189"/>
                  <a:pt x="1101840" y="4597603"/>
                </a:cubicBezTo>
                <a:cubicBezTo>
                  <a:pt x="1104443" y="4596841"/>
                  <a:pt x="1114416" y="4607496"/>
                  <a:pt x="1114416" y="4607496"/>
                </a:cubicBezTo>
                <a:cubicBezTo>
                  <a:pt x="1111814" y="4608257"/>
                  <a:pt x="1116581" y="4620434"/>
                  <a:pt x="1113979" y="4621195"/>
                </a:cubicBezTo>
                <a:cubicBezTo>
                  <a:pt x="1104005" y="4610541"/>
                  <a:pt x="1106172" y="4623479"/>
                  <a:pt x="1090992" y="4614345"/>
                </a:cubicBezTo>
                <a:cubicBezTo>
                  <a:pt x="1093595" y="4613585"/>
                  <a:pt x="1090992" y="4614345"/>
                  <a:pt x="1083620" y="4602931"/>
                </a:cubicBezTo>
                <a:cubicBezTo>
                  <a:pt x="1086223" y="4602169"/>
                  <a:pt x="1086223" y="4602169"/>
                  <a:pt x="1088826" y="4601409"/>
                </a:cubicBezTo>
                <a:cubicBezTo>
                  <a:pt x="1081457" y="4589995"/>
                  <a:pt x="1081457" y="4589995"/>
                  <a:pt x="1078854" y="4590757"/>
                </a:cubicBezTo>
                <a:cubicBezTo>
                  <a:pt x="1071483" y="4579341"/>
                  <a:pt x="1074086" y="4578580"/>
                  <a:pt x="1074086" y="4578580"/>
                </a:cubicBezTo>
                <a:cubicBezTo>
                  <a:pt x="1074086" y="4578580"/>
                  <a:pt x="1074086" y="4578580"/>
                  <a:pt x="1076689" y="4577818"/>
                </a:cubicBezTo>
                <a:cubicBezTo>
                  <a:pt x="1076689" y="4577818"/>
                  <a:pt x="1079290" y="4577057"/>
                  <a:pt x="1079290" y="4577057"/>
                </a:cubicBezTo>
                <a:cubicBezTo>
                  <a:pt x="1079290" y="4577057"/>
                  <a:pt x="1079290" y="4577057"/>
                  <a:pt x="1071921" y="4565641"/>
                </a:cubicBezTo>
                <a:cubicBezTo>
                  <a:pt x="1061509" y="4568686"/>
                  <a:pt x="1046768" y="4545858"/>
                  <a:pt x="1031590" y="4536724"/>
                </a:cubicBezTo>
                <a:cubicBezTo>
                  <a:pt x="1021618" y="4526073"/>
                  <a:pt x="1026384" y="4538247"/>
                  <a:pt x="1026384" y="4538247"/>
                </a:cubicBezTo>
                <a:cubicBezTo>
                  <a:pt x="1023781" y="4539009"/>
                  <a:pt x="1025948" y="4551946"/>
                  <a:pt x="1020741" y="4553470"/>
                </a:cubicBezTo>
                <a:cubicBezTo>
                  <a:pt x="1020741" y="4553470"/>
                  <a:pt x="1028112" y="4564885"/>
                  <a:pt x="1028112" y="4564885"/>
                </a:cubicBezTo>
                <a:cubicBezTo>
                  <a:pt x="1025510" y="4565646"/>
                  <a:pt x="1022907" y="4566407"/>
                  <a:pt x="1015537" y="4554991"/>
                </a:cubicBezTo>
                <a:cubicBezTo>
                  <a:pt x="1015537" y="4554991"/>
                  <a:pt x="1018138" y="4554231"/>
                  <a:pt x="1010767" y="4542815"/>
                </a:cubicBezTo>
                <a:cubicBezTo>
                  <a:pt x="1010767" y="4542815"/>
                  <a:pt x="1010767" y="4542815"/>
                  <a:pt x="1008165" y="4543576"/>
                </a:cubicBezTo>
                <a:cubicBezTo>
                  <a:pt x="1005561" y="4544337"/>
                  <a:pt x="1002960" y="4545098"/>
                  <a:pt x="1017701" y="4567929"/>
                </a:cubicBezTo>
                <a:cubicBezTo>
                  <a:pt x="1007728" y="4557275"/>
                  <a:pt x="1005125" y="4558035"/>
                  <a:pt x="1009893" y="4570212"/>
                </a:cubicBezTo>
                <a:cubicBezTo>
                  <a:pt x="995151" y="4547381"/>
                  <a:pt x="987343" y="4549665"/>
                  <a:pt x="974767" y="4539773"/>
                </a:cubicBezTo>
                <a:cubicBezTo>
                  <a:pt x="967397" y="4528358"/>
                  <a:pt x="962628" y="4516181"/>
                  <a:pt x="957862" y="4504007"/>
                </a:cubicBezTo>
                <a:cubicBezTo>
                  <a:pt x="943119" y="4481175"/>
                  <a:pt x="945285" y="4494113"/>
                  <a:pt x="935311" y="4483460"/>
                </a:cubicBezTo>
                <a:cubicBezTo>
                  <a:pt x="932708" y="4484221"/>
                  <a:pt x="925339" y="4472807"/>
                  <a:pt x="920134" y="4474329"/>
                </a:cubicBezTo>
                <a:cubicBezTo>
                  <a:pt x="927504" y="4485742"/>
                  <a:pt x="924901" y="4486504"/>
                  <a:pt x="922299" y="4487265"/>
                </a:cubicBezTo>
                <a:cubicBezTo>
                  <a:pt x="922299" y="4487265"/>
                  <a:pt x="922299" y="4487265"/>
                  <a:pt x="929668" y="4498680"/>
                </a:cubicBezTo>
                <a:cubicBezTo>
                  <a:pt x="929668" y="4498680"/>
                  <a:pt x="929668" y="4498680"/>
                  <a:pt x="932272" y="4497919"/>
                </a:cubicBezTo>
                <a:cubicBezTo>
                  <a:pt x="932272" y="4497919"/>
                  <a:pt x="939643" y="4509335"/>
                  <a:pt x="939643" y="4509335"/>
                </a:cubicBezTo>
                <a:cubicBezTo>
                  <a:pt x="937038" y="4510096"/>
                  <a:pt x="939643" y="4509335"/>
                  <a:pt x="947012" y="4520748"/>
                </a:cubicBezTo>
                <a:cubicBezTo>
                  <a:pt x="949615" y="4519987"/>
                  <a:pt x="942246" y="4508574"/>
                  <a:pt x="952217" y="4519226"/>
                </a:cubicBezTo>
                <a:cubicBezTo>
                  <a:pt x="952217" y="4519226"/>
                  <a:pt x="952217" y="4519226"/>
                  <a:pt x="959588" y="4530642"/>
                </a:cubicBezTo>
                <a:cubicBezTo>
                  <a:pt x="959588" y="4530642"/>
                  <a:pt x="962191" y="4529880"/>
                  <a:pt x="962191" y="4529880"/>
                </a:cubicBezTo>
                <a:cubicBezTo>
                  <a:pt x="964794" y="4529119"/>
                  <a:pt x="972165" y="4540536"/>
                  <a:pt x="979535" y="4551949"/>
                </a:cubicBezTo>
                <a:cubicBezTo>
                  <a:pt x="976931" y="4552709"/>
                  <a:pt x="984303" y="4564125"/>
                  <a:pt x="969562" y="4541296"/>
                </a:cubicBezTo>
                <a:cubicBezTo>
                  <a:pt x="974328" y="4553471"/>
                  <a:pt x="976931" y="4552709"/>
                  <a:pt x="974328" y="4553471"/>
                </a:cubicBezTo>
                <a:cubicBezTo>
                  <a:pt x="971727" y="4554232"/>
                  <a:pt x="961754" y="4543580"/>
                  <a:pt x="956548" y="4545101"/>
                </a:cubicBezTo>
                <a:cubicBezTo>
                  <a:pt x="953947" y="4545864"/>
                  <a:pt x="971289" y="4567931"/>
                  <a:pt x="968686" y="4568692"/>
                </a:cubicBezTo>
                <a:cubicBezTo>
                  <a:pt x="958712" y="4558038"/>
                  <a:pt x="958712" y="4558038"/>
                  <a:pt x="950903" y="4560320"/>
                </a:cubicBezTo>
                <a:cubicBezTo>
                  <a:pt x="943535" y="4548908"/>
                  <a:pt x="930958" y="4539015"/>
                  <a:pt x="918383" y="4529121"/>
                </a:cubicBezTo>
                <a:cubicBezTo>
                  <a:pt x="916218" y="4516185"/>
                  <a:pt x="903642" y="4506292"/>
                  <a:pt x="891065" y="4496398"/>
                </a:cubicBezTo>
                <a:cubicBezTo>
                  <a:pt x="891065" y="4496398"/>
                  <a:pt x="891065" y="4496398"/>
                  <a:pt x="898436" y="4507814"/>
                </a:cubicBezTo>
                <a:cubicBezTo>
                  <a:pt x="897998" y="4521514"/>
                  <a:pt x="888024" y="4510859"/>
                  <a:pt x="890189" y="4523797"/>
                </a:cubicBezTo>
                <a:cubicBezTo>
                  <a:pt x="887589" y="4524559"/>
                  <a:pt x="902765" y="4533687"/>
                  <a:pt x="907534" y="4545865"/>
                </a:cubicBezTo>
                <a:cubicBezTo>
                  <a:pt x="902328" y="4547387"/>
                  <a:pt x="909699" y="4558803"/>
                  <a:pt x="907096" y="4559564"/>
                </a:cubicBezTo>
                <a:cubicBezTo>
                  <a:pt x="907096" y="4559564"/>
                  <a:pt x="914466" y="4570978"/>
                  <a:pt x="914466" y="4570978"/>
                </a:cubicBezTo>
                <a:cubicBezTo>
                  <a:pt x="915007" y="4574211"/>
                  <a:pt x="914329" y="4575259"/>
                  <a:pt x="912968" y="4575021"/>
                </a:cubicBezTo>
                <a:cubicBezTo>
                  <a:pt x="908881" y="4574308"/>
                  <a:pt x="898638" y="4562038"/>
                  <a:pt x="896685" y="4562609"/>
                </a:cubicBezTo>
                <a:cubicBezTo>
                  <a:pt x="889315" y="4551193"/>
                  <a:pt x="889315" y="4551193"/>
                  <a:pt x="889315" y="4551193"/>
                </a:cubicBezTo>
                <a:cubicBezTo>
                  <a:pt x="881943" y="4539777"/>
                  <a:pt x="879340" y="4540538"/>
                  <a:pt x="879340" y="4540538"/>
                </a:cubicBezTo>
                <a:cubicBezTo>
                  <a:pt x="871970" y="4529125"/>
                  <a:pt x="874574" y="4528364"/>
                  <a:pt x="869805" y="4516187"/>
                </a:cubicBezTo>
                <a:cubicBezTo>
                  <a:pt x="864599" y="4517710"/>
                  <a:pt x="852023" y="4507817"/>
                  <a:pt x="846818" y="4509339"/>
                </a:cubicBezTo>
                <a:cubicBezTo>
                  <a:pt x="839449" y="4497925"/>
                  <a:pt x="839449" y="4497925"/>
                  <a:pt x="832078" y="4486510"/>
                </a:cubicBezTo>
                <a:cubicBezTo>
                  <a:pt x="834681" y="4485748"/>
                  <a:pt x="822542" y="4462158"/>
                  <a:pt x="835117" y="4472049"/>
                </a:cubicBezTo>
                <a:cubicBezTo>
                  <a:pt x="820378" y="4449221"/>
                  <a:pt x="822980" y="4448459"/>
                  <a:pt x="815609" y="4437044"/>
                </a:cubicBezTo>
                <a:cubicBezTo>
                  <a:pt x="808239" y="4425629"/>
                  <a:pt x="807800" y="4439327"/>
                  <a:pt x="803033" y="4427153"/>
                </a:cubicBezTo>
                <a:cubicBezTo>
                  <a:pt x="805636" y="4426392"/>
                  <a:pt x="798266" y="4414976"/>
                  <a:pt x="800868" y="4414215"/>
                </a:cubicBezTo>
                <a:cubicBezTo>
                  <a:pt x="790894" y="4403560"/>
                  <a:pt x="788291" y="4404321"/>
                  <a:pt x="780920" y="4392905"/>
                </a:cubicBezTo>
                <a:cubicBezTo>
                  <a:pt x="778757" y="4379969"/>
                  <a:pt x="786564" y="4377687"/>
                  <a:pt x="761413" y="4357900"/>
                </a:cubicBezTo>
                <a:cubicBezTo>
                  <a:pt x="754042" y="4346486"/>
                  <a:pt x="741465" y="4336593"/>
                  <a:pt x="729328" y="4313003"/>
                </a:cubicBezTo>
                <a:cubicBezTo>
                  <a:pt x="731931" y="4312241"/>
                  <a:pt x="734534" y="4311481"/>
                  <a:pt x="741903" y="4322893"/>
                </a:cubicBezTo>
                <a:cubicBezTo>
                  <a:pt x="744506" y="4322132"/>
                  <a:pt x="744506" y="4322132"/>
                  <a:pt x="739740" y="4309958"/>
                </a:cubicBezTo>
                <a:cubicBezTo>
                  <a:pt x="742341" y="4309197"/>
                  <a:pt x="737573" y="4297020"/>
                  <a:pt x="740176" y="4296259"/>
                </a:cubicBezTo>
                <a:cubicBezTo>
                  <a:pt x="732805" y="4284843"/>
                  <a:pt x="730202" y="4285605"/>
                  <a:pt x="720230" y="4274953"/>
                </a:cubicBezTo>
                <a:cubicBezTo>
                  <a:pt x="715462" y="4262776"/>
                  <a:pt x="715462" y="4262776"/>
                  <a:pt x="708090" y="4251360"/>
                </a:cubicBezTo>
                <a:cubicBezTo>
                  <a:pt x="710694" y="4250599"/>
                  <a:pt x="705927" y="4238425"/>
                  <a:pt x="711132" y="4236902"/>
                </a:cubicBezTo>
                <a:cubicBezTo>
                  <a:pt x="696391" y="4214071"/>
                  <a:pt x="688582" y="4216354"/>
                  <a:pt x="673841" y="4193525"/>
                </a:cubicBezTo>
                <a:cubicBezTo>
                  <a:pt x="679047" y="4192003"/>
                  <a:pt x="676881" y="4179065"/>
                  <a:pt x="679484" y="4178304"/>
                </a:cubicBezTo>
                <a:cubicBezTo>
                  <a:pt x="682087" y="4177543"/>
                  <a:pt x="679484" y="4178304"/>
                  <a:pt x="672115" y="4166890"/>
                </a:cubicBezTo>
                <a:cubicBezTo>
                  <a:pt x="677321" y="4165368"/>
                  <a:pt x="677321" y="4165368"/>
                  <a:pt x="679924" y="4164607"/>
                </a:cubicBezTo>
                <a:cubicBezTo>
                  <a:pt x="662580" y="4142538"/>
                  <a:pt x="657374" y="4144060"/>
                  <a:pt x="649565" y="4146342"/>
                </a:cubicBezTo>
                <a:cubicBezTo>
                  <a:pt x="624850" y="4112859"/>
                  <a:pt x="619208" y="4128081"/>
                  <a:pt x="589725" y="4082421"/>
                </a:cubicBezTo>
                <a:cubicBezTo>
                  <a:pt x="594931" y="4080899"/>
                  <a:pt x="587560" y="4069483"/>
                  <a:pt x="580191" y="4058069"/>
                </a:cubicBezTo>
                <a:cubicBezTo>
                  <a:pt x="580191" y="4058069"/>
                  <a:pt x="582792" y="4057309"/>
                  <a:pt x="582792" y="4057309"/>
                </a:cubicBezTo>
                <a:close/>
                <a:moveTo>
                  <a:pt x="979002" y="4057234"/>
                </a:moveTo>
                <a:lnTo>
                  <a:pt x="979134" y="4057314"/>
                </a:lnTo>
                <a:lnTo>
                  <a:pt x="978804" y="4062130"/>
                </a:lnTo>
                <a:cubicBezTo>
                  <a:pt x="978804" y="4062130"/>
                  <a:pt x="978465" y="4059003"/>
                  <a:pt x="979002" y="4057234"/>
                </a:cubicBezTo>
                <a:close/>
                <a:moveTo>
                  <a:pt x="939576" y="4056410"/>
                </a:moveTo>
                <a:cubicBezTo>
                  <a:pt x="940220" y="4056675"/>
                  <a:pt x="941735" y="4058047"/>
                  <a:pt x="944413" y="4060893"/>
                </a:cubicBezTo>
                <a:cubicBezTo>
                  <a:pt x="952301" y="4073109"/>
                  <a:pt x="952301" y="4073109"/>
                  <a:pt x="949475" y="4073935"/>
                </a:cubicBezTo>
                <a:cubicBezTo>
                  <a:pt x="943559" y="4064773"/>
                  <a:pt x="937645" y="4055613"/>
                  <a:pt x="939576" y="4056410"/>
                </a:cubicBezTo>
                <a:close/>
                <a:moveTo>
                  <a:pt x="5849990" y="4055680"/>
                </a:moveTo>
                <a:cubicBezTo>
                  <a:pt x="5853028" y="4055537"/>
                  <a:pt x="5858218" y="4056502"/>
                  <a:pt x="5868598" y="4058432"/>
                </a:cubicBezTo>
                <a:cubicBezTo>
                  <a:pt x="5889359" y="4062293"/>
                  <a:pt x="5889359" y="4062293"/>
                  <a:pt x="5892907" y="4057293"/>
                </a:cubicBezTo>
                <a:cubicBezTo>
                  <a:pt x="5892907" y="4057293"/>
                  <a:pt x="5892907" y="4057293"/>
                  <a:pt x="5910126" y="4066155"/>
                </a:cubicBezTo>
                <a:cubicBezTo>
                  <a:pt x="5910126" y="4066155"/>
                  <a:pt x="5910126" y="4066155"/>
                  <a:pt x="5906579" y="4071156"/>
                </a:cubicBezTo>
                <a:cubicBezTo>
                  <a:pt x="5889359" y="4062293"/>
                  <a:pt x="5885813" y="4067292"/>
                  <a:pt x="5885813" y="4067292"/>
                </a:cubicBezTo>
                <a:cubicBezTo>
                  <a:pt x="5882268" y="4072293"/>
                  <a:pt x="5882268" y="4072293"/>
                  <a:pt x="5882268" y="4072293"/>
                </a:cubicBezTo>
                <a:cubicBezTo>
                  <a:pt x="5878720" y="4077293"/>
                  <a:pt x="5878720" y="4077293"/>
                  <a:pt x="5878720" y="4077293"/>
                </a:cubicBezTo>
                <a:cubicBezTo>
                  <a:pt x="5878720" y="4077293"/>
                  <a:pt x="5861506" y="4068433"/>
                  <a:pt x="5861506" y="4068433"/>
                </a:cubicBezTo>
                <a:cubicBezTo>
                  <a:pt x="5857958" y="4073432"/>
                  <a:pt x="5857958" y="4073432"/>
                  <a:pt x="5857958" y="4073432"/>
                </a:cubicBezTo>
                <a:cubicBezTo>
                  <a:pt x="5854413" y="4078433"/>
                  <a:pt x="5871628" y="4087293"/>
                  <a:pt x="5871628" y="4087293"/>
                </a:cubicBezTo>
                <a:cubicBezTo>
                  <a:pt x="5868080" y="4092293"/>
                  <a:pt x="5868080" y="4092293"/>
                  <a:pt x="5868080" y="4092293"/>
                </a:cubicBezTo>
                <a:cubicBezTo>
                  <a:pt x="5850866" y="4083434"/>
                  <a:pt x="5850866" y="4083434"/>
                  <a:pt x="5850866" y="4083434"/>
                </a:cubicBezTo>
                <a:cubicBezTo>
                  <a:pt x="5850866" y="4083434"/>
                  <a:pt x="5850866" y="4083434"/>
                  <a:pt x="5854413" y="4078433"/>
                </a:cubicBezTo>
                <a:cubicBezTo>
                  <a:pt x="5854413" y="4078433"/>
                  <a:pt x="5854413" y="4078433"/>
                  <a:pt x="5837197" y="4069572"/>
                </a:cubicBezTo>
                <a:cubicBezTo>
                  <a:pt x="5840743" y="4064573"/>
                  <a:pt x="5840743" y="4064573"/>
                  <a:pt x="5840743" y="4064573"/>
                </a:cubicBezTo>
                <a:cubicBezTo>
                  <a:pt x="5840743" y="4064573"/>
                  <a:pt x="5844291" y="4059572"/>
                  <a:pt x="5844291" y="4059572"/>
                </a:cubicBezTo>
                <a:cubicBezTo>
                  <a:pt x="5846065" y="4057072"/>
                  <a:pt x="5846951" y="4055822"/>
                  <a:pt x="5849990" y="4055680"/>
                </a:cubicBezTo>
                <a:close/>
                <a:moveTo>
                  <a:pt x="965570" y="4054707"/>
                </a:moveTo>
                <a:cubicBezTo>
                  <a:pt x="965570" y="4054707"/>
                  <a:pt x="972903" y="4066064"/>
                  <a:pt x="972903" y="4066064"/>
                </a:cubicBezTo>
                <a:cubicBezTo>
                  <a:pt x="984963" y="4089542"/>
                  <a:pt x="990178" y="4088017"/>
                  <a:pt x="997511" y="4099373"/>
                </a:cubicBezTo>
                <a:cubicBezTo>
                  <a:pt x="1007452" y="4109967"/>
                  <a:pt x="1004845" y="4110728"/>
                  <a:pt x="1009571" y="4122851"/>
                </a:cubicBezTo>
                <a:cubicBezTo>
                  <a:pt x="997020" y="4113019"/>
                  <a:pt x="1011688" y="4135734"/>
                  <a:pt x="1028962" y="4157687"/>
                </a:cubicBezTo>
                <a:cubicBezTo>
                  <a:pt x="1021138" y="4159976"/>
                  <a:pt x="1015922" y="4161502"/>
                  <a:pt x="1003370" y="4151668"/>
                </a:cubicBezTo>
                <a:cubicBezTo>
                  <a:pt x="996038" y="4140310"/>
                  <a:pt x="996038" y="4140310"/>
                  <a:pt x="996038" y="4140310"/>
                </a:cubicBezTo>
                <a:cubicBezTo>
                  <a:pt x="996038" y="4140310"/>
                  <a:pt x="986097" y="4129717"/>
                  <a:pt x="983488" y="4130479"/>
                </a:cubicBezTo>
                <a:cubicBezTo>
                  <a:pt x="980880" y="4131242"/>
                  <a:pt x="988212" y="4142598"/>
                  <a:pt x="982997" y="4144125"/>
                </a:cubicBezTo>
                <a:cubicBezTo>
                  <a:pt x="990330" y="4155481"/>
                  <a:pt x="992938" y="4154719"/>
                  <a:pt x="992938" y="4154719"/>
                </a:cubicBezTo>
                <a:cubicBezTo>
                  <a:pt x="1000271" y="4166078"/>
                  <a:pt x="1000271" y="4166078"/>
                  <a:pt x="1004997" y="4178197"/>
                </a:cubicBezTo>
                <a:cubicBezTo>
                  <a:pt x="1022274" y="4200150"/>
                  <a:pt x="1025371" y="4185740"/>
                  <a:pt x="1047371" y="4219813"/>
                </a:cubicBezTo>
                <a:cubicBezTo>
                  <a:pt x="1042154" y="4221339"/>
                  <a:pt x="1039547" y="4222101"/>
                  <a:pt x="1056823" y="4244054"/>
                </a:cubicBezTo>
                <a:cubicBezTo>
                  <a:pt x="1051606" y="4245580"/>
                  <a:pt x="1051606" y="4245580"/>
                  <a:pt x="1048998" y="4246343"/>
                </a:cubicBezTo>
                <a:cubicBezTo>
                  <a:pt x="1048998" y="4246343"/>
                  <a:pt x="1056331" y="4257699"/>
                  <a:pt x="1056331" y="4257699"/>
                </a:cubicBezTo>
                <a:cubicBezTo>
                  <a:pt x="1056331" y="4257699"/>
                  <a:pt x="1053722" y="4258463"/>
                  <a:pt x="1053722" y="4258463"/>
                </a:cubicBezTo>
                <a:cubicBezTo>
                  <a:pt x="1051114" y="4259225"/>
                  <a:pt x="1043780" y="4247868"/>
                  <a:pt x="1041174" y="4248632"/>
                </a:cubicBezTo>
                <a:cubicBezTo>
                  <a:pt x="1041174" y="4248632"/>
                  <a:pt x="1055840" y="4271346"/>
                  <a:pt x="1053230" y="4272108"/>
                </a:cubicBezTo>
                <a:cubicBezTo>
                  <a:pt x="1043290" y="4261513"/>
                  <a:pt x="1033348" y="4250919"/>
                  <a:pt x="1028622" y="4238797"/>
                </a:cubicBezTo>
                <a:cubicBezTo>
                  <a:pt x="1028622" y="4238797"/>
                  <a:pt x="1028622" y="4238797"/>
                  <a:pt x="1026013" y="4239560"/>
                </a:cubicBezTo>
                <a:cubicBezTo>
                  <a:pt x="1026013" y="4239560"/>
                  <a:pt x="1018680" y="4228204"/>
                  <a:pt x="1018680" y="4228204"/>
                </a:cubicBezTo>
                <a:cubicBezTo>
                  <a:pt x="1016072" y="4228966"/>
                  <a:pt x="1016072" y="4228966"/>
                  <a:pt x="1010856" y="4230493"/>
                </a:cubicBezTo>
                <a:cubicBezTo>
                  <a:pt x="993581" y="4208541"/>
                  <a:pt x="976798" y="4172943"/>
                  <a:pt x="989347" y="4182775"/>
                </a:cubicBezTo>
                <a:cubicBezTo>
                  <a:pt x="982015" y="4171418"/>
                  <a:pt x="982015" y="4171418"/>
                  <a:pt x="982015" y="4171418"/>
                </a:cubicBezTo>
                <a:cubicBezTo>
                  <a:pt x="974679" y="4160058"/>
                  <a:pt x="982015" y="4171418"/>
                  <a:pt x="974679" y="4160058"/>
                </a:cubicBezTo>
                <a:cubicBezTo>
                  <a:pt x="979895" y="4158532"/>
                  <a:pt x="992446" y="4168367"/>
                  <a:pt x="977780" y="4145650"/>
                </a:cubicBezTo>
                <a:cubicBezTo>
                  <a:pt x="977780" y="4145650"/>
                  <a:pt x="977780" y="4145650"/>
                  <a:pt x="970446" y="4134294"/>
                </a:cubicBezTo>
                <a:cubicBezTo>
                  <a:pt x="967838" y="4135056"/>
                  <a:pt x="969954" y="4147939"/>
                  <a:pt x="962622" y="4136581"/>
                </a:cubicBezTo>
                <a:cubicBezTo>
                  <a:pt x="965721" y="4122172"/>
                  <a:pt x="970937" y="4120645"/>
                  <a:pt x="966703" y="4094881"/>
                </a:cubicBezTo>
                <a:cubicBezTo>
                  <a:pt x="964586" y="4081997"/>
                  <a:pt x="991803" y="4114544"/>
                  <a:pt x="982354" y="4090304"/>
                </a:cubicBezTo>
                <a:cubicBezTo>
                  <a:pt x="979745" y="4091067"/>
                  <a:pt x="979745" y="4091067"/>
                  <a:pt x="979745" y="4091067"/>
                </a:cubicBezTo>
                <a:cubicBezTo>
                  <a:pt x="977137" y="4091830"/>
                  <a:pt x="977137" y="4091830"/>
                  <a:pt x="977137" y="4091830"/>
                </a:cubicBezTo>
                <a:cubicBezTo>
                  <a:pt x="977137" y="4091830"/>
                  <a:pt x="977137" y="4091830"/>
                  <a:pt x="967194" y="4081234"/>
                </a:cubicBezTo>
                <a:cubicBezTo>
                  <a:pt x="967194" y="4081234"/>
                  <a:pt x="969803" y="4080471"/>
                  <a:pt x="969803" y="4080471"/>
                </a:cubicBezTo>
                <a:cubicBezTo>
                  <a:pt x="969803" y="4080471"/>
                  <a:pt x="969803" y="4080471"/>
                  <a:pt x="972411" y="4079708"/>
                </a:cubicBezTo>
                <a:cubicBezTo>
                  <a:pt x="972411" y="4079708"/>
                  <a:pt x="972411" y="4079708"/>
                  <a:pt x="975018" y="4078945"/>
                </a:cubicBezTo>
                <a:cubicBezTo>
                  <a:pt x="975018" y="4078945"/>
                  <a:pt x="967685" y="4067588"/>
                  <a:pt x="970295" y="4066826"/>
                </a:cubicBezTo>
                <a:cubicBezTo>
                  <a:pt x="970295" y="4066826"/>
                  <a:pt x="962961" y="4055469"/>
                  <a:pt x="962961" y="4055469"/>
                </a:cubicBezTo>
                <a:cubicBezTo>
                  <a:pt x="962961" y="4055469"/>
                  <a:pt x="965570" y="4054707"/>
                  <a:pt x="965570" y="4054707"/>
                </a:cubicBezTo>
                <a:close/>
                <a:moveTo>
                  <a:pt x="979368" y="4053900"/>
                </a:moveTo>
                <a:lnTo>
                  <a:pt x="983564" y="4059949"/>
                </a:lnTo>
                <a:lnTo>
                  <a:pt x="979134" y="4057314"/>
                </a:lnTo>
                <a:close/>
                <a:moveTo>
                  <a:pt x="166379" y="4052230"/>
                </a:moveTo>
                <a:cubicBezTo>
                  <a:pt x="168284" y="4053716"/>
                  <a:pt x="177157" y="4067458"/>
                  <a:pt x="177157" y="4067458"/>
                </a:cubicBezTo>
                <a:cubicBezTo>
                  <a:pt x="175272" y="4068009"/>
                  <a:pt x="175272" y="4068009"/>
                  <a:pt x="167384" y="4055792"/>
                </a:cubicBezTo>
                <a:cubicBezTo>
                  <a:pt x="165884" y="4052601"/>
                  <a:pt x="165745" y="4051735"/>
                  <a:pt x="166379" y="4052230"/>
                </a:cubicBezTo>
                <a:close/>
                <a:moveTo>
                  <a:pt x="1502243" y="4052026"/>
                </a:moveTo>
                <a:cubicBezTo>
                  <a:pt x="1507723" y="4052122"/>
                  <a:pt x="1519659" y="4062218"/>
                  <a:pt x="1532030" y="4078980"/>
                </a:cubicBezTo>
                <a:lnTo>
                  <a:pt x="1533202" y="4082714"/>
                </a:lnTo>
                <a:lnTo>
                  <a:pt x="1529425" y="4079742"/>
                </a:lnTo>
                <a:cubicBezTo>
                  <a:pt x="1534418" y="4085075"/>
                  <a:pt x="1534418" y="4085075"/>
                  <a:pt x="1533495" y="4083647"/>
                </a:cubicBezTo>
                <a:lnTo>
                  <a:pt x="1533202" y="4082714"/>
                </a:lnTo>
                <a:lnTo>
                  <a:pt x="1542013" y="4089647"/>
                </a:lnTo>
                <a:cubicBezTo>
                  <a:pt x="1549391" y="4101073"/>
                  <a:pt x="1546787" y="4101835"/>
                  <a:pt x="1559374" y="4111741"/>
                </a:cubicBezTo>
                <a:cubicBezTo>
                  <a:pt x="1559374" y="4111741"/>
                  <a:pt x="1556771" y="4112503"/>
                  <a:pt x="1556771" y="4112503"/>
                </a:cubicBezTo>
                <a:cubicBezTo>
                  <a:pt x="1557965" y="4115550"/>
                  <a:pt x="1557612" y="4116502"/>
                  <a:pt x="1556255" y="4116049"/>
                </a:cubicBezTo>
                <a:cubicBezTo>
                  <a:pt x="1552185" y="4114691"/>
                  <a:pt x="1539082" y="4100691"/>
                  <a:pt x="1531597" y="4092693"/>
                </a:cubicBezTo>
                <a:cubicBezTo>
                  <a:pt x="1531597" y="4092693"/>
                  <a:pt x="1538973" y="4104120"/>
                  <a:pt x="1536372" y="4104882"/>
                </a:cubicBezTo>
                <a:cubicBezTo>
                  <a:pt x="1528994" y="4093455"/>
                  <a:pt x="1528994" y="4093455"/>
                  <a:pt x="1521614" y="4082026"/>
                </a:cubicBezTo>
                <a:cubicBezTo>
                  <a:pt x="1526389" y="4094216"/>
                  <a:pt x="1526389" y="4094216"/>
                  <a:pt x="1511197" y="4085073"/>
                </a:cubicBezTo>
                <a:cubicBezTo>
                  <a:pt x="1497741" y="4061835"/>
                  <a:pt x="1496764" y="4051931"/>
                  <a:pt x="1502243" y="4052026"/>
                </a:cubicBezTo>
                <a:close/>
                <a:moveTo>
                  <a:pt x="954837" y="4051947"/>
                </a:moveTo>
                <a:cubicBezTo>
                  <a:pt x="954893" y="4050569"/>
                  <a:pt x="962396" y="4059265"/>
                  <a:pt x="968313" y="4068426"/>
                </a:cubicBezTo>
                <a:cubicBezTo>
                  <a:pt x="965487" y="4069252"/>
                  <a:pt x="957599" y="4057037"/>
                  <a:pt x="957599" y="4057037"/>
                </a:cubicBezTo>
                <a:cubicBezTo>
                  <a:pt x="955628" y="4053984"/>
                  <a:pt x="954819" y="4052406"/>
                  <a:pt x="954837" y="4051947"/>
                </a:cubicBezTo>
                <a:close/>
                <a:moveTo>
                  <a:pt x="261263" y="4051179"/>
                </a:moveTo>
                <a:cubicBezTo>
                  <a:pt x="263445" y="4052204"/>
                  <a:pt x="266531" y="4054630"/>
                  <a:pt x="267809" y="4054256"/>
                </a:cubicBezTo>
                <a:cubicBezTo>
                  <a:pt x="272481" y="4066199"/>
                  <a:pt x="269924" y="4066947"/>
                  <a:pt x="269924" y="4066947"/>
                </a:cubicBezTo>
                <a:cubicBezTo>
                  <a:pt x="272481" y="4066199"/>
                  <a:pt x="272481" y="4066199"/>
                  <a:pt x="272481" y="4066199"/>
                </a:cubicBezTo>
                <a:cubicBezTo>
                  <a:pt x="272481" y="4066199"/>
                  <a:pt x="277594" y="4064704"/>
                  <a:pt x="277594" y="4064704"/>
                </a:cubicBezTo>
                <a:cubicBezTo>
                  <a:pt x="280150" y="4063956"/>
                  <a:pt x="280150" y="4063956"/>
                  <a:pt x="280150" y="4063956"/>
                </a:cubicBezTo>
                <a:cubicBezTo>
                  <a:pt x="283766" y="4069556"/>
                  <a:pt x="286102" y="4075528"/>
                  <a:pt x="286311" y="4078794"/>
                </a:cubicBezTo>
                <a:cubicBezTo>
                  <a:pt x="286521" y="4082060"/>
                  <a:pt x="284603" y="4082621"/>
                  <a:pt x="279711" y="4077396"/>
                </a:cubicBezTo>
                <a:cubicBezTo>
                  <a:pt x="279711" y="4077396"/>
                  <a:pt x="277155" y="4078145"/>
                  <a:pt x="277155" y="4078145"/>
                </a:cubicBezTo>
                <a:cubicBezTo>
                  <a:pt x="277155" y="4078145"/>
                  <a:pt x="277155" y="4078145"/>
                  <a:pt x="274598" y="4078892"/>
                </a:cubicBezTo>
                <a:cubicBezTo>
                  <a:pt x="264811" y="4068441"/>
                  <a:pt x="267367" y="4067694"/>
                  <a:pt x="260139" y="4056499"/>
                </a:cubicBezTo>
                <a:cubicBezTo>
                  <a:pt x="257802" y="4050526"/>
                  <a:pt x="259081" y="4050153"/>
                  <a:pt x="261263" y="4051179"/>
                </a:cubicBezTo>
                <a:close/>
                <a:moveTo>
                  <a:pt x="5945222" y="4050961"/>
                </a:moveTo>
                <a:cubicBezTo>
                  <a:pt x="5948641" y="4046139"/>
                  <a:pt x="5963649" y="4060443"/>
                  <a:pt x="5963649" y="4060443"/>
                </a:cubicBezTo>
                <a:cubicBezTo>
                  <a:pt x="5963649" y="4060443"/>
                  <a:pt x="5956809" y="4070086"/>
                  <a:pt x="5938384" y="4060602"/>
                </a:cubicBezTo>
                <a:cubicBezTo>
                  <a:pt x="5941802" y="4055782"/>
                  <a:pt x="5941802" y="4055782"/>
                  <a:pt x="5945222" y="4050961"/>
                </a:cubicBezTo>
                <a:close/>
                <a:moveTo>
                  <a:pt x="516657" y="4050458"/>
                </a:moveTo>
                <a:cubicBezTo>
                  <a:pt x="524544" y="4062673"/>
                  <a:pt x="524544" y="4062673"/>
                  <a:pt x="522032" y="4063408"/>
                </a:cubicBezTo>
                <a:cubicBezTo>
                  <a:pt x="520775" y="4063774"/>
                  <a:pt x="520148" y="4063959"/>
                  <a:pt x="518535" y="4062615"/>
                </a:cubicBezTo>
                <a:cubicBezTo>
                  <a:pt x="516922" y="4061272"/>
                  <a:pt x="514322" y="4058402"/>
                  <a:pt x="509121" y="4052662"/>
                </a:cubicBezTo>
                <a:cubicBezTo>
                  <a:pt x="511633" y="4051927"/>
                  <a:pt x="514145" y="4051192"/>
                  <a:pt x="516657" y="4050458"/>
                </a:cubicBezTo>
                <a:close/>
                <a:moveTo>
                  <a:pt x="946886" y="4045648"/>
                </a:moveTo>
                <a:cubicBezTo>
                  <a:pt x="954773" y="4057864"/>
                  <a:pt x="954773" y="4057864"/>
                  <a:pt x="954773" y="4057864"/>
                </a:cubicBezTo>
                <a:cubicBezTo>
                  <a:pt x="951948" y="4058690"/>
                  <a:pt x="951948" y="4058690"/>
                  <a:pt x="951948" y="4058690"/>
                </a:cubicBezTo>
                <a:cubicBezTo>
                  <a:pt x="951948" y="4058690"/>
                  <a:pt x="951948" y="4058690"/>
                  <a:pt x="944061" y="4046474"/>
                </a:cubicBezTo>
                <a:cubicBezTo>
                  <a:pt x="944061" y="4046474"/>
                  <a:pt x="944061" y="4046474"/>
                  <a:pt x="946886" y="4045648"/>
                </a:cubicBezTo>
                <a:close/>
                <a:moveTo>
                  <a:pt x="547230" y="4040566"/>
                </a:moveTo>
                <a:cubicBezTo>
                  <a:pt x="566738" y="4075572"/>
                  <a:pt x="589288" y="4096119"/>
                  <a:pt x="606631" y="4118187"/>
                </a:cubicBezTo>
                <a:cubicBezTo>
                  <a:pt x="614002" y="4129603"/>
                  <a:pt x="611399" y="4130365"/>
                  <a:pt x="616167" y="4142542"/>
                </a:cubicBezTo>
                <a:cubicBezTo>
                  <a:pt x="616167" y="4142542"/>
                  <a:pt x="626141" y="4153193"/>
                  <a:pt x="628743" y="4152432"/>
                </a:cubicBezTo>
                <a:cubicBezTo>
                  <a:pt x="626141" y="4153193"/>
                  <a:pt x="623537" y="4153954"/>
                  <a:pt x="630907" y="4165370"/>
                </a:cubicBezTo>
                <a:cubicBezTo>
                  <a:pt x="630907" y="4165370"/>
                  <a:pt x="636113" y="4163849"/>
                  <a:pt x="643484" y="4175265"/>
                </a:cubicBezTo>
                <a:cubicBezTo>
                  <a:pt x="650854" y="4186677"/>
                  <a:pt x="648251" y="4187437"/>
                  <a:pt x="648251" y="4187437"/>
                </a:cubicBezTo>
                <a:cubicBezTo>
                  <a:pt x="653019" y="4199614"/>
                  <a:pt x="645648" y="4188199"/>
                  <a:pt x="645648" y="4188199"/>
                </a:cubicBezTo>
                <a:cubicBezTo>
                  <a:pt x="650416" y="4200376"/>
                  <a:pt x="655622" y="4198853"/>
                  <a:pt x="667760" y="4222443"/>
                </a:cubicBezTo>
                <a:cubicBezTo>
                  <a:pt x="670362" y="4221683"/>
                  <a:pt x="680337" y="4232336"/>
                  <a:pt x="682939" y="4231576"/>
                </a:cubicBezTo>
                <a:cubicBezTo>
                  <a:pt x="697681" y="4254405"/>
                  <a:pt x="685105" y="4244513"/>
                  <a:pt x="675130" y="4233859"/>
                </a:cubicBezTo>
                <a:cubicBezTo>
                  <a:pt x="682063" y="4258971"/>
                  <a:pt x="709821" y="4277997"/>
                  <a:pt x="719354" y="4302348"/>
                </a:cubicBezTo>
                <a:cubicBezTo>
                  <a:pt x="729328" y="4313003"/>
                  <a:pt x="734094" y="4325178"/>
                  <a:pt x="734094" y="4325178"/>
                </a:cubicBezTo>
                <a:cubicBezTo>
                  <a:pt x="731491" y="4325938"/>
                  <a:pt x="731491" y="4325938"/>
                  <a:pt x="721520" y="4315286"/>
                </a:cubicBezTo>
                <a:cubicBezTo>
                  <a:pt x="721520" y="4315286"/>
                  <a:pt x="724122" y="4314525"/>
                  <a:pt x="716752" y="4303109"/>
                </a:cubicBezTo>
                <a:cubicBezTo>
                  <a:pt x="714149" y="4303871"/>
                  <a:pt x="714149" y="4303871"/>
                  <a:pt x="711547" y="4304632"/>
                </a:cubicBezTo>
                <a:cubicBezTo>
                  <a:pt x="716314" y="4316809"/>
                  <a:pt x="745795" y="4362465"/>
                  <a:pt x="763141" y="4384536"/>
                </a:cubicBezTo>
                <a:cubicBezTo>
                  <a:pt x="758372" y="4372361"/>
                  <a:pt x="748398" y="4361705"/>
                  <a:pt x="743632" y="4349531"/>
                </a:cubicBezTo>
                <a:cubicBezTo>
                  <a:pt x="743632" y="4349531"/>
                  <a:pt x="753604" y="4360184"/>
                  <a:pt x="756207" y="4359422"/>
                </a:cubicBezTo>
                <a:cubicBezTo>
                  <a:pt x="766180" y="4370076"/>
                  <a:pt x="785688" y="4405082"/>
                  <a:pt x="800432" y="4427914"/>
                </a:cubicBezTo>
                <a:cubicBezTo>
                  <a:pt x="805198" y="4440088"/>
                  <a:pt x="812570" y="4451503"/>
                  <a:pt x="827309" y="4474333"/>
                </a:cubicBezTo>
                <a:cubicBezTo>
                  <a:pt x="814735" y="4464441"/>
                  <a:pt x="807362" y="4453026"/>
                  <a:pt x="792623" y="4430197"/>
                </a:cubicBezTo>
                <a:cubicBezTo>
                  <a:pt x="794787" y="4443133"/>
                  <a:pt x="812132" y="4465202"/>
                  <a:pt x="819501" y="4476616"/>
                </a:cubicBezTo>
                <a:cubicBezTo>
                  <a:pt x="819501" y="4476616"/>
                  <a:pt x="816898" y="4477377"/>
                  <a:pt x="814295" y="4478138"/>
                </a:cubicBezTo>
                <a:cubicBezTo>
                  <a:pt x="814295" y="4478138"/>
                  <a:pt x="806925" y="4466726"/>
                  <a:pt x="809529" y="4465964"/>
                </a:cubicBezTo>
                <a:cubicBezTo>
                  <a:pt x="789581" y="4444654"/>
                  <a:pt x="777006" y="4434764"/>
                  <a:pt x="773965" y="4449222"/>
                </a:cubicBezTo>
                <a:cubicBezTo>
                  <a:pt x="771362" y="4449983"/>
                  <a:pt x="763992" y="4438570"/>
                  <a:pt x="746648" y="4416500"/>
                </a:cubicBezTo>
                <a:cubicBezTo>
                  <a:pt x="744046" y="4417261"/>
                  <a:pt x="751417" y="4428677"/>
                  <a:pt x="741442" y="4418022"/>
                </a:cubicBezTo>
                <a:cubicBezTo>
                  <a:pt x="758786" y="4440091"/>
                  <a:pt x="761390" y="4439331"/>
                  <a:pt x="776131" y="4462160"/>
                </a:cubicBezTo>
                <a:cubicBezTo>
                  <a:pt x="781336" y="4460637"/>
                  <a:pt x="788708" y="4472053"/>
                  <a:pt x="786541" y="4459116"/>
                </a:cubicBezTo>
                <a:cubicBezTo>
                  <a:pt x="803885" y="4481183"/>
                  <a:pt x="809090" y="4479661"/>
                  <a:pt x="811693" y="4478900"/>
                </a:cubicBezTo>
                <a:cubicBezTo>
                  <a:pt x="826435" y="4501731"/>
                  <a:pt x="821229" y="4503252"/>
                  <a:pt x="823393" y="4516189"/>
                </a:cubicBezTo>
                <a:cubicBezTo>
                  <a:pt x="838135" y="4539020"/>
                  <a:pt x="838135" y="4539020"/>
                  <a:pt x="842902" y="4551194"/>
                </a:cubicBezTo>
                <a:cubicBezTo>
                  <a:pt x="832931" y="4540542"/>
                  <a:pt x="845068" y="4564133"/>
                  <a:pt x="829888" y="4555000"/>
                </a:cubicBezTo>
                <a:cubicBezTo>
                  <a:pt x="822519" y="4543587"/>
                  <a:pt x="822519" y="4543587"/>
                  <a:pt x="815149" y="4532172"/>
                </a:cubicBezTo>
                <a:cubicBezTo>
                  <a:pt x="815149" y="4532172"/>
                  <a:pt x="812545" y="4532933"/>
                  <a:pt x="809943" y="4533694"/>
                </a:cubicBezTo>
                <a:cubicBezTo>
                  <a:pt x="804737" y="4535216"/>
                  <a:pt x="824682" y="4556522"/>
                  <a:pt x="829451" y="4568700"/>
                </a:cubicBezTo>
                <a:cubicBezTo>
                  <a:pt x="829451" y="4568700"/>
                  <a:pt x="826849" y="4569461"/>
                  <a:pt x="826849" y="4569461"/>
                </a:cubicBezTo>
                <a:cubicBezTo>
                  <a:pt x="824246" y="4570222"/>
                  <a:pt x="824246" y="4570222"/>
                  <a:pt x="816874" y="4558806"/>
                </a:cubicBezTo>
                <a:cubicBezTo>
                  <a:pt x="809505" y="4547393"/>
                  <a:pt x="812107" y="4546632"/>
                  <a:pt x="804737" y="4535216"/>
                </a:cubicBezTo>
                <a:cubicBezTo>
                  <a:pt x="794763" y="4524562"/>
                  <a:pt x="796929" y="4537500"/>
                  <a:pt x="789557" y="4526084"/>
                </a:cubicBezTo>
                <a:cubicBezTo>
                  <a:pt x="786955" y="4526845"/>
                  <a:pt x="784353" y="4527606"/>
                  <a:pt x="789121" y="4539783"/>
                </a:cubicBezTo>
                <a:cubicBezTo>
                  <a:pt x="763970" y="4519998"/>
                  <a:pt x="766133" y="4532934"/>
                  <a:pt x="765696" y="4546633"/>
                </a:cubicBezTo>
                <a:cubicBezTo>
                  <a:pt x="773068" y="4558049"/>
                  <a:pt x="773068" y="4558049"/>
                  <a:pt x="770463" y="4558810"/>
                </a:cubicBezTo>
                <a:cubicBezTo>
                  <a:pt x="777833" y="4570223"/>
                  <a:pt x="780437" y="4569462"/>
                  <a:pt x="787808" y="4580878"/>
                </a:cubicBezTo>
                <a:cubicBezTo>
                  <a:pt x="795179" y="4592294"/>
                  <a:pt x="797781" y="4591533"/>
                  <a:pt x="797781" y="4591533"/>
                </a:cubicBezTo>
                <a:cubicBezTo>
                  <a:pt x="797781" y="4591533"/>
                  <a:pt x="797781" y="4591533"/>
                  <a:pt x="805151" y="4602946"/>
                </a:cubicBezTo>
                <a:cubicBezTo>
                  <a:pt x="802548" y="4603708"/>
                  <a:pt x="802548" y="4603708"/>
                  <a:pt x="795179" y="4592294"/>
                </a:cubicBezTo>
                <a:cubicBezTo>
                  <a:pt x="792576" y="4593055"/>
                  <a:pt x="785204" y="4581639"/>
                  <a:pt x="782602" y="4582400"/>
                </a:cubicBezTo>
                <a:cubicBezTo>
                  <a:pt x="787370" y="4594578"/>
                  <a:pt x="784767" y="4595339"/>
                  <a:pt x="770025" y="4572507"/>
                </a:cubicBezTo>
                <a:cubicBezTo>
                  <a:pt x="774793" y="4584684"/>
                  <a:pt x="772190" y="4585445"/>
                  <a:pt x="769588" y="4586206"/>
                </a:cubicBezTo>
                <a:cubicBezTo>
                  <a:pt x="762218" y="4574791"/>
                  <a:pt x="754848" y="4563377"/>
                  <a:pt x="764819" y="4574029"/>
                </a:cubicBezTo>
                <a:cubicBezTo>
                  <a:pt x="757450" y="4562616"/>
                  <a:pt x="744874" y="4552722"/>
                  <a:pt x="740105" y="4540545"/>
                </a:cubicBezTo>
                <a:cubicBezTo>
                  <a:pt x="720159" y="4519239"/>
                  <a:pt x="731861" y="4556529"/>
                  <a:pt x="711914" y="4535221"/>
                </a:cubicBezTo>
                <a:cubicBezTo>
                  <a:pt x="709311" y="4535983"/>
                  <a:pt x="716681" y="4547397"/>
                  <a:pt x="714079" y="4548157"/>
                </a:cubicBezTo>
                <a:cubicBezTo>
                  <a:pt x="714079" y="4548157"/>
                  <a:pt x="714079" y="4548157"/>
                  <a:pt x="721450" y="4559573"/>
                </a:cubicBezTo>
                <a:cubicBezTo>
                  <a:pt x="718846" y="4560334"/>
                  <a:pt x="718846" y="4560334"/>
                  <a:pt x="718846" y="4560334"/>
                </a:cubicBezTo>
                <a:cubicBezTo>
                  <a:pt x="718846" y="4560334"/>
                  <a:pt x="718846" y="4560334"/>
                  <a:pt x="711475" y="4548918"/>
                </a:cubicBezTo>
                <a:cubicBezTo>
                  <a:pt x="694132" y="4526851"/>
                  <a:pt x="701065" y="4551964"/>
                  <a:pt x="688490" y="4542073"/>
                </a:cubicBezTo>
                <a:cubicBezTo>
                  <a:pt x="681118" y="4530656"/>
                  <a:pt x="681118" y="4530656"/>
                  <a:pt x="681118" y="4530656"/>
                </a:cubicBezTo>
                <a:cubicBezTo>
                  <a:pt x="671145" y="4520002"/>
                  <a:pt x="678516" y="4531418"/>
                  <a:pt x="685887" y="4542834"/>
                </a:cubicBezTo>
                <a:cubicBezTo>
                  <a:pt x="683284" y="4543594"/>
                  <a:pt x="675913" y="4532180"/>
                  <a:pt x="675913" y="4532180"/>
                </a:cubicBezTo>
                <a:cubicBezTo>
                  <a:pt x="663336" y="4522285"/>
                  <a:pt x="658131" y="4523808"/>
                  <a:pt x="677640" y="4558814"/>
                </a:cubicBezTo>
                <a:cubicBezTo>
                  <a:pt x="669831" y="4561098"/>
                  <a:pt x="662023" y="4563381"/>
                  <a:pt x="642077" y="4542074"/>
                </a:cubicBezTo>
                <a:cubicBezTo>
                  <a:pt x="646846" y="4554250"/>
                  <a:pt x="646846" y="4554250"/>
                  <a:pt x="646846" y="4554250"/>
                </a:cubicBezTo>
                <a:cubicBezTo>
                  <a:pt x="646846" y="4554250"/>
                  <a:pt x="671560" y="4587735"/>
                  <a:pt x="668957" y="4588495"/>
                </a:cubicBezTo>
                <a:cubicBezTo>
                  <a:pt x="661149" y="4590779"/>
                  <a:pt x="646407" y="4567948"/>
                  <a:pt x="638597" y="4570231"/>
                </a:cubicBezTo>
                <a:cubicBezTo>
                  <a:pt x="638597" y="4570231"/>
                  <a:pt x="645969" y="4581646"/>
                  <a:pt x="645969" y="4581646"/>
                </a:cubicBezTo>
                <a:cubicBezTo>
                  <a:pt x="633393" y="4571753"/>
                  <a:pt x="632955" y="4585453"/>
                  <a:pt x="622982" y="4574797"/>
                </a:cubicBezTo>
                <a:cubicBezTo>
                  <a:pt x="625148" y="4587737"/>
                  <a:pt x="604762" y="4580126"/>
                  <a:pt x="596955" y="4582410"/>
                </a:cubicBezTo>
                <a:cubicBezTo>
                  <a:pt x="599120" y="4595347"/>
                  <a:pt x="603887" y="4607524"/>
                  <a:pt x="596080" y="4609808"/>
                </a:cubicBezTo>
                <a:cubicBezTo>
                  <a:pt x="593477" y="4610569"/>
                  <a:pt x="586107" y="4599153"/>
                  <a:pt x="583503" y="4599914"/>
                </a:cubicBezTo>
                <a:cubicBezTo>
                  <a:pt x="580900" y="4600676"/>
                  <a:pt x="588272" y="4612091"/>
                  <a:pt x="588272" y="4612091"/>
                </a:cubicBezTo>
                <a:cubicBezTo>
                  <a:pt x="603012" y="4634920"/>
                  <a:pt x="613424" y="4631876"/>
                  <a:pt x="628164" y="4654705"/>
                </a:cubicBezTo>
                <a:cubicBezTo>
                  <a:pt x="628164" y="4654705"/>
                  <a:pt x="623398" y="4642530"/>
                  <a:pt x="623398" y="4642530"/>
                </a:cubicBezTo>
                <a:cubicBezTo>
                  <a:pt x="625999" y="4641770"/>
                  <a:pt x="640741" y="4664599"/>
                  <a:pt x="648110" y="4676013"/>
                </a:cubicBezTo>
                <a:cubicBezTo>
                  <a:pt x="645509" y="4676775"/>
                  <a:pt x="635536" y="4666119"/>
                  <a:pt x="635536" y="4666119"/>
                </a:cubicBezTo>
                <a:cubicBezTo>
                  <a:pt x="632932" y="4666881"/>
                  <a:pt x="640303" y="4678297"/>
                  <a:pt x="647673" y="4689710"/>
                </a:cubicBezTo>
                <a:cubicBezTo>
                  <a:pt x="637700" y="4679058"/>
                  <a:pt x="630328" y="4667642"/>
                  <a:pt x="630328" y="4667642"/>
                </a:cubicBezTo>
                <a:cubicBezTo>
                  <a:pt x="622522" y="4669926"/>
                  <a:pt x="612547" y="4659271"/>
                  <a:pt x="609945" y="4660034"/>
                </a:cubicBezTo>
                <a:cubicBezTo>
                  <a:pt x="602575" y="4648620"/>
                  <a:pt x="582627" y="4627311"/>
                  <a:pt x="587833" y="4625787"/>
                </a:cubicBezTo>
                <a:cubicBezTo>
                  <a:pt x="570490" y="4603720"/>
                  <a:pt x="560079" y="4606766"/>
                  <a:pt x="572217" y="4630355"/>
                </a:cubicBezTo>
                <a:lnTo>
                  <a:pt x="553062" y="4624650"/>
                </a:lnTo>
                <a:lnTo>
                  <a:pt x="551834" y="4622747"/>
                </a:lnTo>
                <a:cubicBezTo>
                  <a:pt x="549231" y="4623508"/>
                  <a:pt x="549231" y="4623508"/>
                  <a:pt x="549231" y="4623508"/>
                </a:cubicBezTo>
                <a:cubicBezTo>
                  <a:pt x="546628" y="4624270"/>
                  <a:pt x="546628" y="4624270"/>
                  <a:pt x="539257" y="4612854"/>
                </a:cubicBezTo>
                <a:cubicBezTo>
                  <a:pt x="534051" y="4614377"/>
                  <a:pt x="548792" y="4637205"/>
                  <a:pt x="546189" y="4637966"/>
                </a:cubicBezTo>
                <a:cubicBezTo>
                  <a:pt x="531448" y="4615137"/>
                  <a:pt x="528408" y="4629598"/>
                  <a:pt x="513666" y="4606767"/>
                </a:cubicBezTo>
                <a:cubicBezTo>
                  <a:pt x="516269" y="4606005"/>
                  <a:pt x="518871" y="4605244"/>
                  <a:pt x="511503" y="4593831"/>
                </a:cubicBezTo>
                <a:cubicBezTo>
                  <a:pt x="504132" y="4582415"/>
                  <a:pt x="504132" y="4582415"/>
                  <a:pt x="496761" y="4570999"/>
                </a:cubicBezTo>
                <a:cubicBezTo>
                  <a:pt x="494156" y="4571761"/>
                  <a:pt x="491555" y="4572522"/>
                  <a:pt x="484185" y="4561109"/>
                </a:cubicBezTo>
                <a:cubicBezTo>
                  <a:pt x="476814" y="4549693"/>
                  <a:pt x="479416" y="4548932"/>
                  <a:pt x="472046" y="4537517"/>
                </a:cubicBezTo>
                <a:cubicBezTo>
                  <a:pt x="464676" y="4526104"/>
                  <a:pt x="466842" y="4539039"/>
                  <a:pt x="474212" y="4550454"/>
                </a:cubicBezTo>
                <a:cubicBezTo>
                  <a:pt x="471610" y="4551215"/>
                  <a:pt x="464239" y="4539799"/>
                  <a:pt x="464239" y="4539799"/>
                </a:cubicBezTo>
                <a:cubicBezTo>
                  <a:pt x="461636" y="4540561"/>
                  <a:pt x="469006" y="4551977"/>
                  <a:pt x="466404" y="4552737"/>
                </a:cubicBezTo>
                <a:cubicBezTo>
                  <a:pt x="453828" y="4542845"/>
                  <a:pt x="465966" y="4566437"/>
                  <a:pt x="458157" y="4568720"/>
                </a:cubicBezTo>
                <a:cubicBezTo>
                  <a:pt x="458157" y="4568720"/>
                  <a:pt x="458157" y="4568720"/>
                  <a:pt x="465528" y="4580134"/>
                </a:cubicBezTo>
                <a:cubicBezTo>
                  <a:pt x="468131" y="4579373"/>
                  <a:pt x="475502" y="4590789"/>
                  <a:pt x="478104" y="4590027"/>
                </a:cubicBezTo>
                <a:cubicBezTo>
                  <a:pt x="483309" y="4588505"/>
                  <a:pt x="471172" y="4564914"/>
                  <a:pt x="483747" y="4574806"/>
                </a:cubicBezTo>
                <a:cubicBezTo>
                  <a:pt x="493721" y="4585460"/>
                  <a:pt x="501092" y="4596876"/>
                  <a:pt x="508462" y="4608289"/>
                </a:cubicBezTo>
                <a:cubicBezTo>
                  <a:pt x="505858" y="4609051"/>
                  <a:pt x="510627" y="4621227"/>
                  <a:pt x="503256" y="4609811"/>
                </a:cubicBezTo>
                <a:cubicBezTo>
                  <a:pt x="508023" y="4621988"/>
                  <a:pt x="520161" y="4645578"/>
                  <a:pt x="507586" y="4635687"/>
                </a:cubicBezTo>
                <a:cubicBezTo>
                  <a:pt x="512354" y="4647861"/>
                  <a:pt x="504545" y="4650145"/>
                  <a:pt x="489803" y="4627316"/>
                </a:cubicBezTo>
                <a:cubicBezTo>
                  <a:pt x="493381" y="4636449"/>
                  <a:pt x="485737" y="4633595"/>
                  <a:pt x="483703" y="4636734"/>
                </a:cubicBezTo>
                <a:lnTo>
                  <a:pt x="484004" y="4640547"/>
                </a:lnTo>
                <a:lnTo>
                  <a:pt x="476790" y="4631121"/>
                </a:lnTo>
                <a:cubicBezTo>
                  <a:pt x="481559" y="4643299"/>
                  <a:pt x="474188" y="4631883"/>
                  <a:pt x="476353" y="4644821"/>
                </a:cubicBezTo>
                <a:cubicBezTo>
                  <a:pt x="473750" y="4645582"/>
                  <a:pt x="478956" y="4644060"/>
                  <a:pt x="483724" y="4656234"/>
                </a:cubicBezTo>
                <a:cubicBezTo>
                  <a:pt x="468546" y="4647105"/>
                  <a:pt x="458570" y="4636450"/>
                  <a:pt x="458135" y="4650150"/>
                </a:cubicBezTo>
                <a:cubicBezTo>
                  <a:pt x="455531" y="4650910"/>
                  <a:pt x="462901" y="4662324"/>
                  <a:pt x="462901" y="4662324"/>
                </a:cubicBezTo>
                <a:cubicBezTo>
                  <a:pt x="460299" y="4663084"/>
                  <a:pt x="460299" y="4663084"/>
                  <a:pt x="460299" y="4663084"/>
                </a:cubicBezTo>
                <a:cubicBezTo>
                  <a:pt x="460299" y="4663084"/>
                  <a:pt x="457695" y="4663846"/>
                  <a:pt x="457695" y="4663846"/>
                </a:cubicBezTo>
                <a:cubicBezTo>
                  <a:pt x="465066" y="4675262"/>
                  <a:pt x="449887" y="4666129"/>
                  <a:pt x="457258" y="4677545"/>
                </a:cubicBezTo>
                <a:cubicBezTo>
                  <a:pt x="432544" y="4644062"/>
                  <a:pt x="441642" y="4682112"/>
                  <a:pt x="419530" y="4647867"/>
                </a:cubicBezTo>
                <a:cubicBezTo>
                  <a:pt x="429505" y="4658522"/>
                  <a:pt x="424735" y="4646345"/>
                  <a:pt x="429940" y="4644822"/>
                </a:cubicBezTo>
                <a:cubicBezTo>
                  <a:pt x="432544" y="4644062"/>
                  <a:pt x="419967" y="4634167"/>
                  <a:pt x="422570" y="4633408"/>
                </a:cubicBezTo>
                <a:cubicBezTo>
                  <a:pt x="425173" y="4632646"/>
                  <a:pt x="432544" y="4644062"/>
                  <a:pt x="435147" y="4643301"/>
                </a:cubicBezTo>
                <a:cubicBezTo>
                  <a:pt x="427776" y="4631885"/>
                  <a:pt x="427776" y="4631885"/>
                  <a:pt x="427776" y="4631885"/>
                </a:cubicBezTo>
                <a:cubicBezTo>
                  <a:pt x="417804" y="4621233"/>
                  <a:pt x="425173" y="4632646"/>
                  <a:pt x="422570" y="4633408"/>
                </a:cubicBezTo>
                <a:cubicBezTo>
                  <a:pt x="415201" y="4621995"/>
                  <a:pt x="405227" y="4611340"/>
                  <a:pt x="397856" y="4599924"/>
                </a:cubicBezTo>
                <a:cubicBezTo>
                  <a:pt x="405227" y="4611340"/>
                  <a:pt x="402624" y="4612101"/>
                  <a:pt x="402624" y="4612101"/>
                </a:cubicBezTo>
                <a:cubicBezTo>
                  <a:pt x="400021" y="4612862"/>
                  <a:pt x="392651" y="4601446"/>
                  <a:pt x="390048" y="4602207"/>
                </a:cubicBezTo>
                <a:cubicBezTo>
                  <a:pt x="385282" y="4590032"/>
                  <a:pt x="385282" y="4590032"/>
                  <a:pt x="387883" y="4589272"/>
                </a:cubicBezTo>
                <a:cubicBezTo>
                  <a:pt x="377911" y="4578618"/>
                  <a:pt x="373143" y="4566440"/>
                  <a:pt x="365772" y="4555027"/>
                </a:cubicBezTo>
                <a:cubicBezTo>
                  <a:pt x="355799" y="4544372"/>
                  <a:pt x="363169" y="4555789"/>
                  <a:pt x="353196" y="4545134"/>
                </a:cubicBezTo>
                <a:cubicBezTo>
                  <a:pt x="343221" y="4534479"/>
                  <a:pt x="338454" y="4522302"/>
                  <a:pt x="333688" y="4510128"/>
                </a:cubicBezTo>
                <a:cubicBezTo>
                  <a:pt x="343660" y="4520780"/>
                  <a:pt x="346262" y="4520019"/>
                  <a:pt x="353631" y="4531435"/>
                </a:cubicBezTo>
                <a:cubicBezTo>
                  <a:pt x="363607" y="4542089"/>
                  <a:pt x="356236" y="4530673"/>
                  <a:pt x="351468" y="4518496"/>
                </a:cubicBezTo>
                <a:cubicBezTo>
                  <a:pt x="351468" y="4518496"/>
                  <a:pt x="348865" y="4519257"/>
                  <a:pt x="348865" y="4519257"/>
                </a:cubicBezTo>
                <a:cubicBezTo>
                  <a:pt x="343660" y="4520780"/>
                  <a:pt x="328918" y="4497951"/>
                  <a:pt x="324150" y="4485774"/>
                </a:cubicBezTo>
                <a:cubicBezTo>
                  <a:pt x="326753" y="4485013"/>
                  <a:pt x="331521" y="4497190"/>
                  <a:pt x="336727" y="4495668"/>
                </a:cubicBezTo>
                <a:cubicBezTo>
                  <a:pt x="336727" y="4495668"/>
                  <a:pt x="344098" y="4507083"/>
                  <a:pt x="344098" y="4507083"/>
                </a:cubicBezTo>
                <a:cubicBezTo>
                  <a:pt x="346700" y="4506321"/>
                  <a:pt x="354069" y="4517735"/>
                  <a:pt x="354069" y="4517735"/>
                </a:cubicBezTo>
                <a:cubicBezTo>
                  <a:pt x="354509" y="4504039"/>
                  <a:pt x="354947" y="4490340"/>
                  <a:pt x="370127" y="4499472"/>
                </a:cubicBezTo>
                <a:cubicBezTo>
                  <a:pt x="362755" y="4488056"/>
                  <a:pt x="352780" y="4477402"/>
                  <a:pt x="345411" y="4465988"/>
                </a:cubicBezTo>
                <a:cubicBezTo>
                  <a:pt x="348014" y="4465227"/>
                  <a:pt x="340643" y="4453811"/>
                  <a:pt x="345847" y="4452289"/>
                </a:cubicBezTo>
                <a:cubicBezTo>
                  <a:pt x="345847" y="4452289"/>
                  <a:pt x="348452" y="4451528"/>
                  <a:pt x="348452" y="4451528"/>
                </a:cubicBezTo>
                <a:cubicBezTo>
                  <a:pt x="341080" y="4440112"/>
                  <a:pt x="343683" y="4439351"/>
                  <a:pt x="336314" y="4427938"/>
                </a:cubicBezTo>
                <a:cubicBezTo>
                  <a:pt x="338917" y="4427177"/>
                  <a:pt x="338917" y="4427177"/>
                  <a:pt x="341519" y="4426416"/>
                </a:cubicBezTo>
                <a:cubicBezTo>
                  <a:pt x="348888" y="4437828"/>
                  <a:pt x="348888" y="4437828"/>
                  <a:pt x="351491" y="4437068"/>
                </a:cubicBezTo>
                <a:cubicBezTo>
                  <a:pt x="349326" y="4424132"/>
                  <a:pt x="341956" y="4412716"/>
                  <a:pt x="354532" y="4422610"/>
                </a:cubicBezTo>
                <a:cubicBezTo>
                  <a:pt x="354532" y="4422610"/>
                  <a:pt x="351931" y="4423370"/>
                  <a:pt x="351931" y="4423370"/>
                </a:cubicBezTo>
                <a:cubicBezTo>
                  <a:pt x="359300" y="4434784"/>
                  <a:pt x="361901" y="4434023"/>
                  <a:pt x="369273" y="4445438"/>
                </a:cubicBezTo>
                <a:cubicBezTo>
                  <a:pt x="364504" y="4433262"/>
                  <a:pt x="367109" y="4432501"/>
                  <a:pt x="372313" y="4430979"/>
                </a:cubicBezTo>
                <a:cubicBezTo>
                  <a:pt x="357573" y="4408149"/>
                  <a:pt x="362340" y="4420326"/>
                  <a:pt x="347599" y="4397495"/>
                </a:cubicBezTo>
                <a:cubicBezTo>
                  <a:pt x="360176" y="4407389"/>
                  <a:pt x="367546" y="4418804"/>
                  <a:pt x="370149" y="4418043"/>
                </a:cubicBezTo>
                <a:cubicBezTo>
                  <a:pt x="358011" y="4394451"/>
                  <a:pt x="365818" y="4392167"/>
                  <a:pt x="353681" y="4368577"/>
                </a:cubicBezTo>
                <a:cubicBezTo>
                  <a:pt x="353681" y="4368577"/>
                  <a:pt x="356283" y="4367815"/>
                  <a:pt x="366257" y="4378471"/>
                </a:cubicBezTo>
                <a:cubicBezTo>
                  <a:pt x="366257" y="4378471"/>
                  <a:pt x="356283" y="4367815"/>
                  <a:pt x="358886" y="4367054"/>
                </a:cubicBezTo>
                <a:cubicBezTo>
                  <a:pt x="358886" y="4367054"/>
                  <a:pt x="361489" y="4366293"/>
                  <a:pt x="361489" y="4366293"/>
                </a:cubicBezTo>
                <a:cubicBezTo>
                  <a:pt x="361489" y="4366293"/>
                  <a:pt x="354118" y="4354877"/>
                  <a:pt x="354118" y="4354877"/>
                </a:cubicBezTo>
                <a:cubicBezTo>
                  <a:pt x="346748" y="4343464"/>
                  <a:pt x="348911" y="4356400"/>
                  <a:pt x="338941" y="4345747"/>
                </a:cubicBezTo>
                <a:cubicBezTo>
                  <a:pt x="334171" y="4333570"/>
                  <a:pt x="339378" y="4332049"/>
                  <a:pt x="324636" y="4309220"/>
                </a:cubicBezTo>
                <a:cubicBezTo>
                  <a:pt x="329842" y="4307698"/>
                  <a:pt x="337212" y="4319109"/>
                  <a:pt x="332445" y="4306937"/>
                </a:cubicBezTo>
                <a:cubicBezTo>
                  <a:pt x="332445" y="4306937"/>
                  <a:pt x="325074" y="4295521"/>
                  <a:pt x="325074" y="4295521"/>
                </a:cubicBezTo>
                <a:cubicBezTo>
                  <a:pt x="325074" y="4295521"/>
                  <a:pt x="327676" y="4294759"/>
                  <a:pt x="327676" y="4294759"/>
                </a:cubicBezTo>
                <a:cubicBezTo>
                  <a:pt x="335047" y="4306175"/>
                  <a:pt x="335047" y="4306175"/>
                  <a:pt x="335047" y="4306175"/>
                </a:cubicBezTo>
                <a:cubicBezTo>
                  <a:pt x="345019" y="4316827"/>
                  <a:pt x="342416" y="4317588"/>
                  <a:pt x="342416" y="4317588"/>
                </a:cubicBezTo>
                <a:cubicBezTo>
                  <a:pt x="347622" y="4316066"/>
                  <a:pt x="352828" y="4314544"/>
                  <a:pt x="362802" y="4325199"/>
                </a:cubicBezTo>
                <a:cubicBezTo>
                  <a:pt x="370172" y="4336613"/>
                  <a:pt x="375378" y="4335091"/>
                  <a:pt x="387516" y="4358681"/>
                </a:cubicBezTo>
                <a:cubicBezTo>
                  <a:pt x="387516" y="4358681"/>
                  <a:pt x="394886" y="4370097"/>
                  <a:pt x="394886" y="4370097"/>
                </a:cubicBezTo>
                <a:cubicBezTo>
                  <a:pt x="397489" y="4369336"/>
                  <a:pt x="397489" y="4369336"/>
                  <a:pt x="407463" y="4379988"/>
                </a:cubicBezTo>
                <a:cubicBezTo>
                  <a:pt x="402695" y="4367814"/>
                  <a:pt x="397927" y="4355637"/>
                  <a:pt x="400530" y="4354876"/>
                </a:cubicBezTo>
                <a:cubicBezTo>
                  <a:pt x="405735" y="4353353"/>
                  <a:pt x="408338" y="4352592"/>
                  <a:pt x="418312" y="4363247"/>
                </a:cubicBezTo>
                <a:cubicBezTo>
                  <a:pt x="416147" y="4350309"/>
                  <a:pt x="398803" y="4328241"/>
                  <a:pt x="391432" y="4316825"/>
                </a:cubicBezTo>
                <a:cubicBezTo>
                  <a:pt x="388828" y="4317586"/>
                  <a:pt x="388828" y="4317586"/>
                  <a:pt x="396200" y="4329002"/>
                </a:cubicBezTo>
                <a:cubicBezTo>
                  <a:pt x="390995" y="4330525"/>
                  <a:pt x="376252" y="4307694"/>
                  <a:pt x="368883" y="4296280"/>
                </a:cubicBezTo>
                <a:cubicBezTo>
                  <a:pt x="366718" y="4283342"/>
                  <a:pt x="361950" y="4271165"/>
                  <a:pt x="364552" y="4270404"/>
                </a:cubicBezTo>
                <a:cubicBezTo>
                  <a:pt x="371924" y="4281820"/>
                  <a:pt x="374525" y="4281058"/>
                  <a:pt x="381897" y="4292474"/>
                </a:cubicBezTo>
                <a:cubicBezTo>
                  <a:pt x="379731" y="4279536"/>
                  <a:pt x="372360" y="4268120"/>
                  <a:pt x="374962" y="4267359"/>
                </a:cubicBezTo>
                <a:cubicBezTo>
                  <a:pt x="374962" y="4267359"/>
                  <a:pt x="377566" y="4266598"/>
                  <a:pt x="380168" y="4265837"/>
                </a:cubicBezTo>
                <a:cubicBezTo>
                  <a:pt x="387540" y="4277253"/>
                  <a:pt x="397513" y="4287908"/>
                  <a:pt x="402281" y="4300081"/>
                </a:cubicBezTo>
                <a:cubicBezTo>
                  <a:pt x="404882" y="4299321"/>
                  <a:pt x="397513" y="4287908"/>
                  <a:pt x="400116" y="4287146"/>
                </a:cubicBezTo>
                <a:cubicBezTo>
                  <a:pt x="407485" y="4298559"/>
                  <a:pt x="417460" y="4309214"/>
                  <a:pt x="424829" y="4320630"/>
                </a:cubicBezTo>
                <a:cubicBezTo>
                  <a:pt x="427434" y="4319868"/>
                  <a:pt x="427434" y="4319868"/>
                  <a:pt x="430035" y="4319107"/>
                </a:cubicBezTo>
                <a:cubicBezTo>
                  <a:pt x="430035" y="4319107"/>
                  <a:pt x="430035" y="4319107"/>
                  <a:pt x="432640" y="4318346"/>
                </a:cubicBezTo>
                <a:cubicBezTo>
                  <a:pt x="427871" y="4306170"/>
                  <a:pt x="410528" y="4284101"/>
                  <a:pt x="403157" y="4272686"/>
                </a:cubicBezTo>
                <a:cubicBezTo>
                  <a:pt x="405758" y="4271925"/>
                  <a:pt x="391018" y="4249096"/>
                  <a:pt x="393621" y="4248334"/>
                </a:cubicBezTo>
                <a:cubicBezTo>
                  <a:pt x="406196" y="4258226"/>
                  <a:pt x="418335" y="4281818"/>
                  <a:pt x="425705" y="4293231"/>
                </a:cubicBezTo>
                <a:cubicBezTo>
                  <a:pt x="428308" y="4292469"/>
                  <a:pt x="430911" y="4291708"/>
                  <a:pt x="426144" y="4279535"/>
                </a:cubicBezTo>
                <a:cubicBezTo>
                  <a:pt x="413567" y="4269641"/>
                  <a:pt x="398826" y="4246812"/>
                  <a:pt x="386687" y="4223219"/>
                </a:cubicBezTo>
                <a:cubicBezTo>
                  <a:pt x="389290" y="4222459"/>
                  <a:pt x="389290" y="4222459"/>
                  <a:pt x="391892" y="4221697"/>
                </a:cubicBezTo>
                <a:cubicBezTo>
                  <a:pt x="391892" y="4221697"/>
                  <a:pt x="394496" y="4220937"/>
                  <a:pt x="394496" y="4220937"/>
                </a:cubicBezTo>
                <a:cubicBezTo>
                  <a:pt x="389729" y="4208762"/>
                  <a:pt x="392332" y="4208002"/>
                  <a:pt x="394935" y="4207240"/>
                </a:cubicBezTo>
                <a:cubicBezTo>
                  <a:pt x="409674" y="4230067"/>
                  <a:pt x="417045" y="4241483"/>
                  <a:pt x="411840" y="4243007"/>
                </a:cubicBezTo>
                <a:cubicBezTo>
                  <a:pt x="404469" y="4231591"/>
                  <a:pt x="401868" y="4232353"/>
                  <a:pt x="404469" y="4231591"/>
                </a:cubicBezTo>
                <a:cubicBezTo>
                  <a:pt x="404469" y="4231591"/>
                  <a:pt x="404469" y="4231591"/>
                  <a:pt x="401868" y="4232353"/>
                </a:cubicBezTo>
                <a:cubicBezTo>
                  <a:pt x="401868" y="4232353"/>
                  <a:pt x="401868" y="4232353"/>
                  <a:pt x="399263" y="4233113"/>
                </a:cubicBezTo>
                <a:cubicBezTo>
                  <a:pt x="406634" y="4244529"/>
                  <a:pt x="416607" y="4255181"/>
                  <a:pt x="419210" y="4254420"/>
                </a:cubicBezTo>
                <a:cubicBezTo>
                  <a:pt x="421813" y="4253658"/>
                  <a:pt x="421813" y="4253658"/>
                  <a:pt x="429183" y="4265074"/>
                </a:cubicBezTo>
                <a:cubicBezTo>
                  <a:pt x="429183" y="4265074"/>
                  <a:pt x="429183" y="4265074"/>
                  <a:pt x="431786" y="4264313"/>
                </a:cubicBezTo>
                <a:cubicBezTo>
                  <a:pt x="434390" y="4263552"/>
                  <a:pt x="434390" y="4263552"/>
                  <a:pt x="436993" y="4262791"/>
                </a:cubicBezTo>
                <a:cubicBezTo>
                  <a:pt x="444364" y="4274207"/>
                  <a:pt x="444364" y="4274207"/>
                  <a:pt x="444364" y="4274207"/>
                </a:cubicBezTo>
                <a:cubicBezTo>
                  <a:pt x="449568" y="4272685"/>
                  <a:pt x="454773" y="4271161"/>
                  <a:pt x="469515" y="4293990"/>
                </a:cubicBezTo>
                <a:cubicBezTo>
                  <a:pt x="462143" y="4282575"/>
                  <a:pt x="454773" y="4271161"/>
                  <a:pt x="457377" y="4270401"/>
                </a:cubicBezTo>
                <a:cubicBezTo>
                  <a:pt x="457377" y="4270401"/>
                  <a:pt x="457377" y="4270401"/>
                  <a:pt x="464746" y="4281814"/>
                </a:cubicBezTo>
                <a:cubicBezTo>
                  <a:pt x="464746" y="4281814"/>
                  <a:pt x="457377" y="4270401"/>
                  <a:pt x="459979" y="4269640"/>
                </a:cubicBezTo>
                <a:cubicBezTo>
                  <a:pt x="462583" y="4268878"/>
                  <a:pt x="455211" y="4257463"/>
                  <a:pt x="457814" y="4256701"/>
                </a:cubicBezTo>
                <a:cubicBezTo>
                  <a:pt x="460417" y="4255941"/>
                  <a:pt x="460417" y="4255941"/>
                  <a:pt x="467788" y="4267357"/>
                </a:cubicBezTo>
                <a:cubicBezTo>
                  <a:pt x="487296" y="4302361"/>
                  <a:pt x="521983" y="4346498"/>
                  <a:pt x="531519" y="4370851"/>
                </a:cubicBezTo>
                <a:cubicBezTo>
                  <a:pt x="538889" y="4382264"/>
                  <a:pt x="541490" y="4381503"/>
                  <a:pt x="544095" y="4380742"/>
                </a:cubicBezTo>
                <a:cubicBezTo>
                  <a:pt x="551466" y="4392158"/>
                  <a:pt x="558837" y="4403573"/>
                  <a:pt x="556234" y="4404335"/>
                </a:cubicBezTo>
                <a:cubicBezTo>
                  <a:pt x="566205" y="4414986"/>
                  <a:pt x="571411" y="4413465"/>
                  <a:pt x="583551" y="4437057"/>
                </a:cubicBezTo>
                <a:cubicBezTo>
                  <a:pt x="586154" y="4436295"/>
                  <a:pt x="586154" y="4436295"/>
                  <a:pt x="586154" y="4436295"/>
                </a:cubicBezTo>
                <a:cubicBezTo>
                  <a:pt x="588756" y="4435534"/>
                  <a:pt x="588756" y="4435534"/>
                  <a:pt x="588756" y="4435534"/>
                </a:cubicBezTo>
                <a:cubicBezTo>
                  <a:pt x="576618" y="4411942"/>
                  <a:pt x="574013" y="4412703"/>
                  <a:pt x="566645" y="4401290"/>
                </a:cubicBezTo>
                <a:cubicBezTo>
                  <a:pt x="566645" y="4401290"/>
                  <a:pt x="569248" y="4400529"/>
                  <a:pt x="561876" y="4389112"/>
                </a:cubicBezTo>
                <a:cubicBezTo>
                  <a:pt x="554506" y="4377696"/>
                  <a:pt x="559273" y="4389874"/>
                  <a:pt x="556671" y="4390635"/>
                </a:cubicBezTo>
                <a:cubicBezTo>
                  <a:pt x="554068" y="4391396"/>
                  <a:pt x="554068" y="4391396"/>
                  <a:pt x="554068" y="4391396"/>
                </a:cubicBezTo>
                <a:cubicBezTo>
                  <a:pt x="561439" y="4402812"/>
                  <a:pt x="561439" y="4402812"/>
                  <a:pt x="561439" y="4402812"/>
                </a:cubicBezTo>
                <a:cubicBezTo>
                  <a:pt x="561439" y="4402812"/>
                  <a:pt x="558837" y="4403573"/>
                  <a:pt x="551466" y="4392158"/>
                </a:cubicBezTo>
                <a:cubicBezTo>
                  <a:pt x="551466" y="4392158"/>
                  <a:pt x="546698" y="4379980"/>
                  <a:pt x="546698" y="4379980"/>
                </a:cubicBezTo>
                <a:cubicBezTo>
                  <a:pt x="546698" y="4379980"/>
                  <a:pt x="546698" y="4379980"/>
                  <a:pt x="549301" y="4379219"/>
                </a:cubicBezTo>
                <a:cubicBezTo>
                  <a:pt x="541930" y="4367807"/>
                  <a:pt x="541930" y="4367807"/>
                  <a:pt x="534559" y="4356391"/>
                </a:cubicBezTo>
                <a:cubicBezTo>
                  <a:pt x="547136" y="4366284"/>
                  <a:pt x="554506" y="4377696"/>
                  <a:pt x="557108" y="4376936"/>
                </a:cubicBezTo>
                <a:cubicBezTo>
                  <a:pt x="559710" y="4376174"/>
                  <a:pt x="550176" y="4351824"/>
                  <a:pt x="532833" y="4329756"/>
                </a:cubicBezTo>
                <a:cubicBezTo>
                  <a:pt x="530230" y="4330518"/>
                  <a:pt x="542368" y="4354108"/>
                  <a:pt x="542368" y="4354108"/>
                </a:cubicBezTo>
                <a:cubicBezTo>
                  <a:pt x="547136" y="4366284"/>
                  <a:pt x="537162" y="4355629"/>
                  <a:pt x="529791" y="4344214"/>
                </a:cubicBezTo>
                <a:cubicBezTo>
                  <a:pt x="527189" y="4344975"/>
                  <a:pt x="527189" y="4344975"/>
                  <a:pt x="524586" y="4345736"/>
                </a:cubicBezTo>
                <a:cubicBezTo>
                  <a:pt x="507243" y="4323668"/>
                  <a:pt x="475157" y="4278769"/>
                  <a:pt x="490336" y="4287900"/>
                </a:cubicBezTo>
                <a:cubicBezTo>
                  <a:pt x="492939" y="4287140"/>
                  <a:pt x="480803" y="4263550"/>
                  <a:pt x="478198" y="4264312"/>
                </a:cubicBezTo>
                <a:cubicBezTo>
                  <a:pt x="476033" y="4251374"/>
                  <a:pt x="479073" y="4236913"/>
                  <a:pt x="476910" y="4223977"/>
                </a:cubicBezTo>
                <a:cubicBezTo>
                  <a:pt x="456961" y="4202668"/>
                  <a:pt x="469975" y="4198863"/>
                  <a:pt x="450029" y="4177556"/>
                </a:cubicBezTo>
                <a:cubicBezTo>
                  <a:pt x="455234" y="4176034"/>
                  <a:pt x="455234" y="4176034"/>
                  <a:pt x="469975" y="4198863"/>
                </a:cubicBezTo>
                <a:cubicBezTo>
                  <a:pt x="472579" y="4198102"/>
                  <a:pt x="475180" y="4197341"/>
                  <a:pt x="475180" y="4197341"/>
                </a:cubicBezTo>
                <a:cubicBezTo>
                  <a:pt x="477783" y="4196579"/>
                  <a:pt x="470414" y="4185166"/>
                  <a:pt x="470414" y="4185166"/>
                </a:cubicBezTo>
                <a:cubicBezTo>
                  <a:pt x="470414" y="4185166"/>
                  <a:pt x="470414" y="4185166"/>
                  <a:pt x="473016" y="4184404"/>
                </a:cubicBezTo>
                <a:cubicBezTo>
                  <a:pt x="473016" y="4184404"/>
                  <a:pt x="480386" y="4195819"/>
                  <a:pt x="477783" y="4196579"/>
                </a:cubicBezTo>
                <a:cubicBezTo>
                  <a:pt x="507266" y="4242239"/>
                  <a:pt x="531128" y="4221690"/>
                  <a:pt x="524196" y="4196577"/>
                </a:cubicBezTo>
                <a:cubicBezTo>
                  <a:pt x="516824" y="4185162"/>
                  <a:pt x="514222" y="4185923"/>
                  <a:pt x="506853" y="4174510"/>
                </a:cubicBezTo>
                <a:cubicBezTo>
                  <a:pt x="506853" y="4174510"/>
                  <a:pt x="499482" y="4163095"/>
                  <a:pt x="502084" y="4162333"/>
                </a:cubicBezTo>
                <a:cubicBezTo>
                  <a:pt x="497315" y="4150156"/>
                  <a:pt x="499482" y="4163095"/>
                  <a:pt x="494713" y="4150917"/>
                </a:cubicBezTo>
                <a:cubicBezTo>
                  <a:pt x="489946" y="4138743"/>
                  <a:pt x="512496" y="4159289"/>
                  <a:pt x="505124" y="4147873"/>
                </a:cubicBezTo>
                <a:cubicBezTo>
                  <a:pt x="512496" y="4159289"/>
                  <a:pt x="519866" y="4170704"/>
                  <a:pt x="529839" y="4181356"/>
                </a:cubicBezTo>
                <a:cubicBezTo>
                  <a:pt x="535043" y="4179834"/>
                  <a:pt x="522469" y="4169943"/>
                  <a:pt x="515098" y="4158527"/>
                </a:cubicBezTo>
                <a:cubicBezTo>
                  <a:pt x="517701" y="4157766"/>
                  <a:pt x="520303" y="4157005"/>
                  <a:pt x="515535" y="4144828"/>
                </a:cubicBezTo>
                <a:cubicBezTo>
                  <a:pt x="512932" y="4145589"/>
                  <a:pt x="500795" y="4122000"/>
                  <a:pt x="490821" y="4111345"/>
                </a:cubicBezTo>
                <a:cubicBezTo>
                  <a:pt x="486053" y="4099168"/>
                  <a:pt x="488655" y="4098406"/>
                  <a:pt x="493860" y="4096885"/>
                </a:cubicBezTo>
                <a:cubicBezTo>
                  <a:pt x="489093" y="4084710"/>
                  <a:pt x="486492" y="4085471"/>
                  <a:pt x="471748" y="4062640"/>
                </a:cubicBezTo>
                <a:cubicBezTo>
                  <a:pt x="471748" y="4062640"/>
                  <a:pt x="464379" y="4051226"/>
                  <a:pt x="466982" y="4050465"/>
                </a:cubicBezTo>
                <a:cubicBezTo>
                  <a:pt x="466982" y="4050465"/>
                  <a:pt x="466982" y="4050465"/>
                  <a:pt x="469585" y="4049704"/>
                </a:cubicBezTo>
                <a:cubicBezTo>
                  <a:pt x="469585" y="4049704"/>
                  <a:pt x="469585" y="4049704"/>
                  <a:pt x="476954" y="4061117"/>
                </a:cubicBezTo>
                <a:cubicBezTo>
                  <a:pt x="476954" y="4061117"/>
                  <a:pt x="474351" y="4061878"/>
                  <a:pt x="474351" y="4061878"/>
                </a:cubicBezTo>
                <a:cubicBezTo>
                  <a:pt x="484325" y="4072533"/>
                  <a:pt x="486928" y="4071772"/>
                  <a:pt x="491698" y="4083948"/>
                </a:cubicBezTo>
                <a:cubicBezTo>
                  <a:pt x="496902" y="4082426"/>
                  <a:pt x="489532" y="4071010"/>
                  <a:pt x="492134" y="4070249"/>
                </a:cubicBezTo>
                <a:cubicBezTo>
                  <a:pt x="506875" y="4093078"/>
                  <a:pt x="506875" y="4093078"/>
                  <a:pt x="514246" y="4104494"/>
                </a:cubicBezTo>
                <a:cubicBezTo>
                  <a:pt x="521617" y="4115910"/>
                  <a:pt x="521617" y="4115910"/>
                  <a:pt x="521617" y="4115910"/>
                </a:cubicBezTo>
                <a:cubicBezTo>
                  <a:pt x="524219" y="4115148"/>
                  <a:pt x="538959" y="4137978"/>
                  <a:pt x="541563" y="4137216"/>
                </a:cubicBezTo>
                <a:cubicBezTo>
                  <a:pt x="541563" y="4137216"/>
                  <a:pt x="548933" y="4148632"/>
                  <a:pt x="551536" y="4147871"/>
                </a:cubicBezTo>
                <a:cubicBezTo>
                  <a:pt x="548933" y="4148632"/>
                  <a:pt x="548933" y="4148632"/>
                  <a:pt x="546330" y="4149394"/>
                </a:cubicBezTo>
                <a:cubicBezTo>
                  <a:pt x="543728" y="4150154"/>
                  <a:pt x="536358" y="4138738"/>
                  <a:pt x="533755" y="4139500"/>
                </a:cubicBezTo>
                <a:cubicBezTo>
                  <a:pt x="541125" y="4150915"/>
                  <a:pt x="538522" y="4151676"/>
                  <a:pt x="548497" y="4162331"/>
                </a:cubicBezTo>
                <a:cubicBezTo>
                  <a:pt x="545894" y="4163092"/>
                  <a:pt x="545894" y="4163092"/>
                  <a:pt x="543292" y="4163854"/>
                </a:cubicBezTo>
                <a:cubicBezTo>
                  <a:pt x="550661" y="4175267"/>
                  <a:pt x="553263" y="4174506"/>
                  <a:pt x="560634" y="4185922"/>
                </a:cubicBezTo>
                <a:cubicBezTo>
                  <a:pt x="558031" y="4186682"/>
                  <a:pt x="558031" y="4186682"/>
                  <a:pt x="558031" y="4186682"/>
                </a:cubicBezTo>
                <a:cubicBezTo>
                  <a:pt x="572771" y="4209511"/>
                  <a:pt x="584911" y="4233103"/>
                  <a:pt x="599651" y="4255934"/>
                </a:cubicBezTo>
                <a:cubicBezTo>
                  <a:pt x="599651" y="4255934"/>
                  <a:pt x="597486" y="4242995"/>
                  <a:pt x="607459" y="4253649"/>
                </a:cubicBezTo>
                <a:cubicBezTo>
                  <a:pt x="592720" y="4230821"/>
                  <a:pt x="600529" y="4228537"/>
                  <a:pt x="585785" y="4205705"/>
                </a:cubicBezTo>
                <a:cubicBezTo>
                  <a:pt x="588388" y="4204944"/>
                  <a:pt x="581019" y="4193531"/>
                  <a:pt x="586225" y="4192008"/>
                </a:cubicBezTo>
                <a:cubicBezTo>
                  <a:pt x="598362" y="4215599"/>
                  <a:pt x="606170" y="4213315"/>
                  <a:pt x="613541" y="4224732"/>
                </a:cubicBezTo>
                <a:cubicBezTo>
                  <a:pt x="613541" y="4224732"/>
                  <a:pt x="616144" y="4223970"/>
                  <a:pt x="608773" y="4212554"/>
                </a:cubicBezTo>
                <a:cubicBezTo>
                  <a:pt x="621350" y="4222448"/>
                  <a:pt x="613979" y="4211032"/>
                  <a:pt x="621787" y="4208749"/>
                </a:cubicBezTo>
                <a:cubicBezTo>
                  <a:pt x="624389" y="4207988"/>
                  <a:pt x="614415" y="4197332"/>
                  <a:pt x="614415" y="4197332"/>
                </a:cubicBezTo>
                <a:cubicBezTo>
                  <a:pt x="619621" y="4195811"/>
                  <a:pt x="624389" y="4207988"/>
                  <a:pt x="626992" y="4207226"/>
                </a:cubicBezTo>
                <a:cubicBezTo>
                  <a:pt x="644774" y="4215598"/>
                  <a:pt x="622662" y="4181352"/>
                  <a:pt x="620497" y="4168415"/>
                </a:cubicBezTo>
                <a:cubicBezTo>
                  <a:pt x="613126" y="4156999"/>
                  <a:pt x="605757" y="4145586"/>
                  <a:pt x="598386" y="4134170"/>
                </a:cubicBezTo>
                <a:cubicBezTo>
                  <a:pt x="600550" y="4147108"/>
                  <a:pt x="590578" y="4136454"/>
                  <a:pt x="580604" y="4125799"/>
                </a:cubicBezTo>
                <a:cubicBezTo>
                  <a:pt x="580604" y="4125799"/>
                  <a:pt x="580604" y="4125799"/>
                  <a:pt x="578001" y="4126560"/>
                </a:cubicBezTo>
                <a:cubicBezTo>
                  <a:pt x="585372" y="4137976"/>
                  <a:pt x="595346" y="4148630"/>
                  <a:pt x="590578" y="4136454"/>
                </a:cubicBezTo>
                <a:cubicBezTo>
                  <a:pt x="600550" y="4147108"/>
                  <a:pt x="600550" y="4147108"/>
                  <a:pt x="607920" y="4158520"/>
                </a:cubicBezTo>
                <a:cubicBezTo>
                  <a:pt x="602716" y="4160043"/>
                  <a:pt x="604882" y="4172982"/>
                  <a:pt x="592305" y="4163089"/>
                </a:cubicBezTo>
                <a:cubicBezTo>
                  <a:pt x="582333" y="4152436"/>
                  <a:pt x="587537" y="4150914"/>
                  <a:pt x="570192" y="4128844"/>
                </a:cubicBezTo>
                <a:cubicBezTo>
                  <a:pt x="565426" y="4116670"/>
                  <a:pt x="568029" y="4115908"/>
                  <a:pt x="565865" y="4102971"/>
                </a:cubicBezTo>
                <a:cubicBezTo>
                  <a:pt x="563260" y="4103731"/>
                  <a:pt x="558493" y="4091555"/>
                  <a:pt x="558493" y="4091555"/>
                </a:cubicBezTo>
                <a:cubicBezTo>
                  <a:pt x="561095" y="4090793"/>
                  <a:pt x="556327" y="4078616"/>
                  <a:pt x="561531" y="4077094"/>
                </a:cubicBezTo>
                <a:cubicBezTo>
                  <a:pt x="566738" y="4075572"/>
                  <a:pt x="542023" y="4042087"/>
                  <a:pt x="547230" y="4040566"/>
                </a:cubicBezTo>
                <a:close/>
                <a:moveTo>
                  <a:pt x="372830" y="4039278"/>
                </a:moveTo>
                <a:cubicBezTo>
                  <a:pt x="378089" y="4047420"/>
                  <a:pt x="378089" y="4047420"/>
                  <a:pt x="378089" y="4047420"/>
                </a:cubicBezTo>
                <a:cubicBezTo>
                  <a:pt x="375261" y="4048246"/>
                  <a:pt x="375261" y="4048246"/>
                  <a:pt x="375261" y="4048246"/>
                </a:cubicBezTo>
                <a:cubicBezTo>
                  <a:pt x="375261" y="4048246"/>
                  <a:pt x="375261" y="4048246"/>
                  <a:pt x="370003" y="4040102"/>
                </a:cubicBezTo>
                <a:cubicBezTo>
                  <a:pt x="370003" y="4040102"/>
                  <a:pt x="370003" y="4040102"/>
                  <a:pt x="372830" y="4039278"/>
                </a:cubicBezTo>
                <a:close/>
                <a:moveTo>
                  <a:pt x="181849" y="4036247"/>
                </a:moveTo>
                <a:cubicBezTo>
                  <a:pt x="182129" y="4035598"/>
                  <a:pt x="183423" y="4035976"/>
                  <a:pt x="186244" y="4038176"/>
                </a:cubicBezTo>
                <a:cubicBezTo>
                  <a:pt x="186244" y="4038176"/>
                  <a:pt x="186244" y="4038176"/>
                  <a:pt x="192817" y="4048357"/>
                </a:cubicBezTo>
                <a:cubicBezTo>
                  <a:pt x="189285" y="4049389"/>
                  <a:pt x="181007" y="4038195"/>
                  <a:pt x="181849" y="4036247"/>
                </a:cubicBezTo>
                <a:close/>
                <a:moveTo>
                  <a:pt x="4173833" y="4036146"/>
                </a:moveTo>
                <a:lnTo>
                  <a:pt x="4173808" y="4037854"/>
                </a:lnTo>
                <a:lnTo>
                  <a:pt x="4176514" y="4037437"/>
                </a:lnTo>
                <a:close/>
                <a:moveTo>
                  <a:pt x="5862024" y="4034572"/>
                </a:moveTo>
                <a:cubicBezTo>
                  <a:pt x="5862024" y="4034572"/>
                  <a:pt x="5879239" y="4043432"/>
                  <a:pt x="5879239" y="4043432"/>
                </a:cubicBezTo>
                <a:cubicBezTo>
                  <a:pt x="5886331" y="4033434"/>
                  <a:pt x="5900000" y="4047292"/>
                  <a:pt x="5903547" y="4042294"/>
                </a:cubicBezTo>
                <a:cubicBezTo>
                  <a:pt x="5920765" y="4051156"/>
                  <a:pt x="5913672" y="4061155"/>
                  <a:pt x="5896453" y="4052293"/>
                </a:cubicBezTo>
                <a:cubicBezTo>
                  <a:pt x="5896453" y="4052293"/>
                  <a:pt x="5896453" y="4052293"/>
                  <a:pt x="5892907" y="4057293"/>
                </a:cubicBezTo>
                <a:cubicBezTo>
                  <a:pt x="5879239" y="4043432"/>
                  <a:pt x="5872146" y="4053433"/>
                  <a:pt x="5875692" y="4048433"/>
                </a:cubicBezTo>
                <a:cubicBezTo>
                  <a:pt x="5858478" y="4039573"/>
                  <a:pt x="5858478" y="4039573"/>
                  <a:pt x="5858478" y="4039573"/>
                </a:cubicBezTo>
                <a:cubicBezTo>
                  <a:pt x="5858478" y="4039573"/>
                  <a:pt x="5858478" y="4039573"/>
                  <a:pt x="5862024" y="4034572"/>
                </a:cubicBezTo>
                <a:close/>
                <a:moveTo>
                  <a:pt x="523839" y="4033834"/>
                </a:moveTo>
                <a:cubicBezTo>
                  <a:pt x="531727" y="4046051"/>
                  <a:pt x="531727" y="4046051"/>
                  <a:pt x="531727" y="4046051"/>
                </a:cubicBezTo>
                <a:cubicBezTo>
                  <a:pt x="531727" y="4046051"/>
                  <a:pt x="531727" y="4046051"/>
                  <a:pt x="529843" y="4046602"/>
                </a:cubicBezTo>
                <a:cubicBezTo>
                  <a:pt x="521956" y="4034386"/>
                  <a:pt x="521956" y="4034386"/>
                  <a:pt x="521956" y="4034386"/>
                </a:cubicBezTo>
                <a:cubicBezTo>
                  <a:pt x="523839" y="4033834"/>
                  <a:pt x="523839" y="4033834"/>
                  <a:pt x="523839" y="4033834"/>
                </a:cubicBezTo>
                <a:close/>
                <a:moveTo>
                  <a:pt x="994223" y="4032499"/>
                </a:moveTo>
                <a:cubicBezTo>
                  <a:pt x="994223" y="4032499"/>
                  <a:pt x="1001735" y="4044133"/>
                  <a:pt x="1001735" y="4044133"/>
                </a:cubicBezTo>
                <a:cubicBezTo>
                  <a:pt x="1001735" y="4044133"/>
                  <a:pt x="1001735" y="4044133"/>
                  <a:pt x="999179" y="4044881"/>
                </a:cubicBezTo>
                <a:cubicBezTo>
                  <a:pt x="994223" y="4032499"/>
                  <a:pt x="994223" y="4032499"/>
                  <a:pt x="994223" y="4032499"/>
                </a:cubicBezTo>
                <a:close/>
                <a:moveTo>
                  <a:pt x="1458159" y="4031663"/>
                </a:moveTo>
                <a:cubicBezTo>
                  <a:pt x="1463183" y="4030194"/>
                  <a:pt x="1466044" y="4043876"/>
                  <a:pt x="1471421" y="4056827"/>
                </a:cubicBezTo>
                <a:cubicBezTo>
                  <a:pt x="1471421" y="4056827"/>
                  <a:pt x="1468910" y="4057561"/>
                  <a:pt x="1466397" y="4058296"/>
                </a:cubicBezTo>
                <a:cubicBezTo>
                  <a:pt x="1455998" y="4046815"/>
                  <a:pt x="1455998" y="4046815"/>
                  <a:pt x="1450623" y="4033866"/>
                </a:cubicBezTo>
                <a:cubicBezTo>
                  <a:pt x="1461022" y="4045345"/>
                  <a:pt x="1455647" y="4032397"/>
                  <a:pt x="1458159" y="4031663"/>
                </a:cubicBezTo>
                <a:close/>
                <a:moveTo>
                  <a:pt x="1142045" y="4031173"/>
                </a:moveTo>
                <a:cubicBezTo>
                  <a:pt x="1149404" y="4042573"/>
                  <a:pt x="1149404" y="4042573"/>
                  <a:pt x="1159420" y="4053198"/>
                </a:cubicBezTo>
                <a:cubicBezTo>
                  <a:pt x="1156767" y="4053974"/>
                  <a:pt x="1154112" y="4054751"/>
                  <a:pt x="1154112" y="4054751"/>
                </a:cubicBezTo>
                <a:cubicBezTo>
                  <a:pt x="1144097" y="4044127"/>
                  <a:pt x="1149404" y="4042573"/>
                  <a:pt x="1142045" y="4031173"/>
                </a:cubicBezTo>
                <a:close/>
                <a:moveTo>
                  <a:pt x="897205" y="4031135"/>
                </a:moveTo>
                <a:cubicBezTo>
                  <a:pt x="905093" y="4043351"/>
                  <a:pt x="905093" y="4043351"/>
                  <a:pt x="905093" y="4043351"/>
                </a:cubicBezTo>
                <a:cubicBezTo>
                  <a:pt x="905093" y="4043351"/>
                  <a:pt x="902267" y="4044177"/>
                  <a:pt x="902267" y="4044177"/>
                </a:cubicBezTo>
                <a:cubicBezTo>
                  <a:pt x="902267" y="4044177"/>
                  <a:pt x="902267" y="4044177"/>
                  <a:pt x="894380" y="4031961"/>
                </a:cubicBezTo>
                <a:cubicBezTo>
                  <a:pt x="894380" y="4031961"/>
                  <a:pt x="897205" y="4031135"/>
                  <a:pt x="897205" y="4031135"/>
                </a:cubicBezTo>
                <a:close/>
                <a:moveTo>
                  <a:pt x="1182079" y="4030113"/>
                </a:moveTo>
                <a:cubicBezTo>
                  <a:pt x="1189963" y="4042326"/>
                  <a:pt x="1192496" y="4048849"/>
                  <a:pt x="1192068" y="4050788"/>
                </a:cubicBezTo>
                <a:cubicBezTo>
                  <a:pt x="1191640" y="4052728"/>
                  <a:pt x="1188257" y="4050089"/>
                  <a:pt x="1184312" y="4043979"/>
                </a:cubicBezTo>
                <a:cubicBezTo>
                  <a:pt x="1176426" y="4031766"/>
                  <a:pt x="1179253" y="4030939"/>
                  <a:pt x="1182079" y="4030113"/>
                </a:cubicBezTo>
                <a:close/>
                <a:moveTo>
                  <a:pt x="305062" y="4030049"/>
                </a:moveTo>
                <a:cubicBezTo>
                  <a:pt x="312293" y="4041247"/>
                  <a:pt x="312293" y="4041247"/>
                  <a:pt x="314742" y="4040532"/>
                </a:cubicBezTo>
                <a:cubicBezTo>
                  <a:pt x="321970" y="4051726"/>
                  <a:pt x="331649" y="4062208"/>
                  <a:pt x="338879" y="4073406"/>
                </a:cubicBezTo>
                <a:cubicBezTo>
                  <a:pt x="336430" y="4074122"/>
                  <a:pt x="336430" y="4074122"/>
                  <a:pt x="333982" y="4074838"/>
                </a:cubicBezTo>
                <a:cubicBezTo>
                  <a:pt x="326751" y="4063640"/>
                  <a:pt x="326751" y="4063640"/>
                  <a:pt x="317072" y="4053158"/>
                </a:cubicBezTo>
                <a:cubicBezTo>
                  <a:pt x="317072" y="4053158"/>
                  <a:pt x="324302" y="4064356"/>
                  <a:pt x="324302" y="4064356"/>
                </a:cubicBezTo>
                <a:cubicBezTo>
                  <a:pt x="321854" y="4065072"/>
                  <a:pt x="321854" y="4065072"/>
                  <a:pt x="319405" y="4065789"/>
                </a:cubicBezTo>
                <a:cubicBezTo>
                  <a:pt x="314624" y="4053875"/>
                  <a:pt x="304946" y="4043396"/>
                  <a:pt x="297716" y="4032198"/>
                </a:cubicBezTo>
                <a:cubicBezTo>
                  <a:pt x="300165" y="4031482"/>
                  <a:pt x="302613" y="4030766"/>
                  <a:pt x="305062" y="4030049"/>
                </a:cubicBezTo>
                <a:close/>
                <a:moveTo>
                  <a:pt x="1079780" y="4028768"/>
                </a:moveTo>
                <a:cubicBezTo>
                  <a:pt x="1080501" y="4029162"/>
                  <a:pt x="1081848" y="4030382"/>
                  <a:pt x="1084228" y="4032912"/>
                </a:cubicBezTo>
                <a:cubicBezTo>
                  <a:pt x="1084228" y="4032912"/>
                  <a:pt x="1091238" y="4043769"/>
                  <a:pt x="1091238" y="4043769"/>
                </a:cubicBezTo>
                <a:cubicBezTo>
                  <a:pt x="1093487" y="4049565"/>
                  <a:pt x="1093357" y="4052830"/>
                  <a:pt x="1091225" y="4051841"/>
                </a:cubicBezTo>
                <a:cubicBezTo>
                  <a:pt x="1089092" y="4050852"/>
                  <a:pt x="1084959" y="4045607"/>
                  <a:pt x="1079205" y="4034382"/>
                </a:cubicBezTo>
                <a:cubicBezTo>
                  <a:pt x="1081089" y="4033830"/>
                  <a:pt x="1077617" y="4027585"/>
                  <a:pt x="1079780" y="4028768"/>
                </a:cubicBezTo>
                <a:close/>
                <a:moveTo>
                  <a:pt x="279155" y="4023107"/>
                </a:moveTo>
                <a:cubicBezTo>
                  <a:pt x="281668" y="4022372"/>
                  <a:pt x="292064" y="4033850"/>
                  <a:pt x="292064" y="4033850"/>
                </a:cubicBezTo>
                <a:cubicBezTo>
                  <a:pt x="299953" y="4046067"/>
                  <a:pt x="299953" y="4046067"/>
                  <a:pt x="307839" y="4058283"/>
                </a:cubicBezTo>
                <a:cubicBezTo>
                  <a:pt x="306584" y="4058650"/>
                  <a:pt x="305327" y="4059017"/>
                  <a:pt x="303087" y="4057857"/>
                </a:cubicBezTo>
                <a:cubicBezTo>
                  <a:pt x="300845" y="4056699"/>
                  <a:pt x="297616" y="4054010"/>
                  <a:pt x="292417" y="4048270"/>
                </a:cubicBezTo>
                <a:cubicBezTo>
                  <a:pt x="294929" y="4047536"/>
                  <a:pt x="287040" y="4035319"/>
                  <a:pt x="279155" y="4023107"/>
                </a:cubicBezTo>
                <a:close/>
                <a:moveTo>
                  <a:pt x="1124664" y="4022701"/>
                </a:moveTo>
                <a:cubicBezTo>
                  <a:pt x="1131236" y="4032880"/>
                  <a:pt x="1128410" y="4033706"/>
                  <a:pt x="1134984" y="4043886"/>
                </a:cubicBezTo>
                <a:cubicBezTo>
                  <a:pt x="1125585" y="4034534"/>
                  <a:pt x="1125585" y="4034534"/>
                  <a:pt x="1119012" y="4024353"/>
                </a:cubicBezTo>
                <a:cubicBezTo>
                  <a:pt x="1128410" y="4033706"/>
                  <a:pt x="1121838" y="4023527"/>
                  <a:pt x="1124664" y="4022701"/>
                </a:cubicBezTo>
                <a:close/>
                <a:moveTo>
                  <a:pt x="1027576" y="4022054"/>
                </a:moveTo>
                <a:cubicBezTo>
                  <a:pt x="1035424" y="4019758"/>
                  <a:pt x="1045213" y="4044554"/>
                  <a:pt x="1057959" y="4054658"/>
                </a:cubicBezTo>
                <a:cubicBezTo>
                  <a:pt x="1062854" y="4067056"/>
                  <a:pt x="1057622" y="4068586"/>
                  <a:pt x="1080156" y="4103484"/>
                </a:cubicBezTo>
                <a:cubicBezTo>
                  <a:pt x="1064794" y="4094147"/>
                  <a:pt x="1042259" y="4059249"/>
                  <a:pt x="1026900" y="4049909"/>
                </a:cubicBezTo>
                <a:cubicBezTo>
                  <a:pt x="1026900" y="4049909"/>
                  <a:pt x="1029516" y="4049144"/>
                  <a:pt x="1022004" y="4037511"/>
                </a:cubicBezTo>
                <a:cubicBezTo>
                  <a:pt x="1024621" y="4036746"/>
                  <a:pt x="1027236" y="4035980"/>
                  <a:pt x="1029853" y="4035215"/>
                </a:cubicBezTo>
                <a:cubicBezTo>
                  <a:pt x="1029853" y="4035215"/>
                  <a:pt x="1039981" y="4046084"/>
                  <a:pt x="1039981" y="4046084"/>
                </a:cubicBezTo>
                <a:cubicBezTo>
                  <a:pt x="1042597" y="4045318"/>
                  <a:pt x="1035085" y="4033685"/>
                  <a:pt x="1027576" y="4022054"/>
                </a:cubicBezTo>
                <a:close/>
                <a:moveTo>
                  <a:pt x="1525099" y="4021766"/>
                </a:moveTo>
                <a:cubicBezTo>
                  <a:pt x="1528268" y="4023260"/>
                  <a:pt x="1538529" y="4037200"/>
                  <a:pt x="1541669" y="4045964"/>
                </a:cubicBezTo>
                <a:cubicBezTo>
                  <a:pt x="1541669" y="4045964"/>
                  <a:pt x="1531831" y="4035931"/>
                  <a:pt x="1524821" y="4025074"/>
                </a:cubicBezTo>
                <a:cubicBezTo>
                  <a:pt x="1523775" y="4022154"/>
                  <a:pt x="1524043" y="4021268"/>
                  <a:pt x="1525099" y="4021766"/>
                </a:cubicBezTo>
                <a:close/>
                <a:moveTo>
                  <a:pt x="1361461" y="4021215"/>
                </a:moveTo>
                <a:cubicBezTo>
                  <a:pt x="1363973" y="4020481"/>
                  <a:pt x="1374607" y="4041574"/>
                  <a:pt x="1369583" y="4043044"/>
                </a:cubicBezTo>
                <a:cubicBezTo>
                  <a:pt x="1356438" y="4022684"/>
                  <a:pt x="1365522" y="4032129"/>
                  <a:pt x="1361461" y="4021215"/>
                </a:cubicBezTo>
                <a:close/>
                <a:moveTo>
                  <a:pt x="1226345" y="4017167"/>
                </a:moveTo>
                <a:cubicBezTo>
                  <a:pt x="1231055" y="4015790"/>
                  <a:pt x="1246829" y="4040220"/>
                  <a:pt x="1252362" y="4053123"/>
                </a:cubicBezTo>
                <a:cubicBezTo>
                  <a:pt x="1250006" y="4053813"/>
                  <a:pt x="1242119" y="4041597"/>
                  <a:pt x="1242119" y="4041597"/>
                </a:cubicBezTo>
                <a:cubicBezTo>
                  <a:pt x="1242119" y="4041597"/>
                  <a:pt x="1234231" y="4029381"/>
                  <a:pt x="1226345" y="4017167"/>
                </a:cubicBezTo>
                <a:close/>
                <a:moveTo>
                  <a:pt x="1147955" y="4015893"/>
                </a:moveTo>
                <a:cubicBezTo>
                  <a:pt x="1156643" y="4026904"/>
                  <a:pt x="1158483" y="4029754"/>
                  <a:pt x="1160323" y="4032603"/>
                </a:cubicBezTo>
                <a:lnTo>
                  <a:pt x="1171121" y="4047194"/>
                </a:lnTo>
                <a:lnTo>
                  <a:pt x="1171010" y="4033350"/>
                </a:lnTo>
                <a:cubicBezTo>
                  <a:pt x="1181486" y="4044805"/>
                  <a:pt x="1186784" y="4057779"/>
                  <a:pt x="1194671" y="4069995"/>
                </a:cubicBezTo>
                <a:cubicBezTo>
                  <a:pt x="1192081" y="4070753"/>
                  <a:pt x="1184194" y="4058537"/>
                  <a:pt x="1176306" y="4046321"/>
                </a:cubicBezTo>
                <a:lnTo>
                  <a:pt x="1171513" y="4047722"/>
                </a:lnTo>
                <a:lnTo>
                  <a:pt x="1172692" y="4049317"/>
                </a:lnTo>
                <a:cubicBezTo>
                  <a:pt x="1172692" y="4049317"/>
                  <a:pt x="1180053" y="4060716"/>
                  <a:pt x="1180053" y="4060716"/>
                </a:cubicBezTo>
                <a:cubicBezTo>
                  <a:pt x="1187414" y="4072117"/>
                  <a:pt x="1197431" y="4082741"/>
                  <a:pt x="1192724" y="4070565"/>
                </a:cubicBezTo>
                <a:cubicBezTo>
                  <a:pt x="1210100" y="4092590"/>
                  <a:pt x="1194776" y="4083518"/>
                  <a:pt x="1199482" y="4095695"/>
                </a:cubicBezTo>
                <a:cubicBezTo>
                  <a:pt x="1196828" y="4096470"/>
                  <a:pt x="1192121" y="4084293"/>
                  <a:pt x="1184760" y="4072894"/>
                </a:cubicBezTo>
                <a:cubicBezTo>
                  <a:pt x="1184760" y="4072894"/>
                  <a:pt x="1182106" y="4073670"/>
                  <a:pt x="1182106" y="4073670"/>
                </a:cubicBezTo>
                <a:cubicBezTo>
                  <a:pt x="1182106" y="4073670"/>
                  <a:pt x="1174744" y="4062269"/>
                  <a:pt x="1174744" y="4062269"/>
                </a:cubicBezTo>
                <a:cubicBezTo>
                  <a:pt x="1174744" y="4062269"/>
                  <a:pt x="1177399" y="4061494"/>
                  <a:pt x="1177399" y="4061494"/>
                </a:cubicBezTo>
                <a:cubicBezTo>
                  <a:pt x="1177399" y="4061494"/>
                  <a:pt x="1170039" y="4050093"/>
                  <a:pt x="1170039" y="4050093"/>
                </a:cubicBezTo>
                <a:cubicBezTo>
                  <a:pt x="1167384" y="4050869"/>
                  <a:pt x="1172091" y="4063045"/>
                  <a:pt x="1162075" y="4052422"/>
                </a:cubicBezTo>
                <a:cubicBezTo>
                  <a:pt x="1154714" y="4041021"/>
                  <a:pt x="1154714" y="4041021"/>
                  <a:pt x="1157368" y="4040246"/>
                </a:cubicBezTo>
                <a:cubicBezTo>
                  <a:pt x="1157368" y="4040246"/>
                  <a:pt x="1150007" y="4028845"/>
                  <a:pt x="1150007" y="4028845"/>
                </a:cubicBezTo>
                <a:cubicBezTo>
                  <a:pt x="1152661" y="4028069"/>
                  <a:pt x="1145300" y="4016668"/>
                  <a:pt x="1147955" y="4015893"/>
                </a:cubicBezTo>
                <a:close/>
                <a:moveTo>
                  <a:pt x="1379985" y="4015798"/>
                </a:moveTo>
                <a:cubicBezTo>
                  <a:pt x="1387215" y="4026996"/>
                  <a:pt x="1394444" y="4038191"/>
                  <a:pt x="1401673" y="4049389"/>
                </a:cubicBezTo>
                <a:cubicBezTo>
                  <a:pt x="1403970" y="4055374"/>
                  <a:pt x="1403800" y="4058751"/>
                  <a:pt x="1401822" y="4059330"/>
                </a:cubicBezTo>
                <a:cubicBezTo>
                  <a:pt x="1399844" y="4059908"/>
                  <a:pt x="1396059" y="4057688"/>
                  <a:pt x="1391125" y="4052474"/>
                </a:cubicBezTo>
                <a:cubicBezTo>
                  <a:pt x="1374029" y="4030852"/>
                  <a:pt x="1372072" y="4018112"/>
                  <a:pt x="1379985" y="4015798"/>
                </a:cubicBezTo>
                <a:close/>
                <a:moveTo>
                  <a:pt x="1283211" y="4015060"/>
                </a:moveTo>
                <a:cubicBezTo>
                  <a:pt x="1291097" y="4027274"/>
                  <a:pt x="1291097" y="4027274"/>
                  <a:pt x="1298985" y="4039489"/>
                </a:cubicBezTo>
                <a:cubicBezTo>
                  <a:pt x="1298985" y="4039489"/>
                  <a:pt x="1288272" y="4028100"/>
                  <a:pt x="1288272" y="4028100"/>
                </a:cubicBezTo>
                <a:cubicBezTo>
                  <a:pt x="1288272" y="4028100"/>
                  <a:pt x="1280385" y="4015887"/>
                  <a:pt x="1283211" y="4015060"/>
                </a:cubicBezTo>
                <a:close/>
                <a:moveTo>
                  <a:pt x="727972" y="4012860"/>
                </a:moveTo>
                <a:cubicBezTo>
                  <a:pt x="748009" y="4048748"/>
                  <a:pt x="771038" y="4069846"/>
                  <a:pt x="788439" y="4106507"/>
                </a:cubicBezTo>
                <a:cubicBezTo>
                  <a:pt x="775607" y="4096345"/>
                  <a:pt x="750293" y="4061996"/>
                  <a:pt x="749939" y="4076016"/>
                </a:cubicBezTo>
                <a:cubicBezTo>
                  <a:pt x="742027" y="4078329"/>
                  <a:pt x="729194" y="4068166"/>
                  <a:pt x="726558" y="4068937"/>
                </a:cubicBezTo>
                <a:cubicBezTo>
                  <a:pt x="721636" y="4056461"/>
                  <a:pt x="718999" y="4057232"/>
                  <a:pt x="716362" y="4058003"/>
                </a:cubicBezTo>
                <a:cubicBezTo>
                  <a:pt x="709158" y="4032279"/>
                  <a:pt x="721990" y="4042442"/>
                  <a:pt x="712148" y="4017488"/>
                </a:cubicBezTo>
                <a:cubicBezTo>
                  <a:pt x="714785" y="4016716"/>
                  <a:pt x="722344" y="4028422"/>
                  <a:pt x="724980" y="4027651"/>
                </a:cubicBezTo>
                <a:cubicBezTo>
                  <a:pt x="724980" y="4027651"/>
                  <a:pt x="717423" y="4015945"/>
                  <a:pt x="720061" y="4015174"/>
                </a:cubicBezTo>
                <a:cubicBezTo>
                  <a:pt x="722697" y="4014403"/>
                  <a:pt x="725333" y="4013631"/>
                  <a:pt x="727972" y="4012860"/>
                </a:cubicBezTo>
                <a:close/>
                <a:moveTo>
                  <a:pt x="6209407" y="4009449"/>
                </a:moveTo>
                <a:cubicBezTo>
                  <a:pt x="6231360" y="4013960"/>
                  <a:pt x="6205882" y="4014420"/>
                  <a:pt x="6220779" y="4028875"/>
                </a:cubicBezTo>
                <a:cubicBezTo>
                  <a:pt x="6219898" y="4030118"/>
                  <a:pt x="6218527" y="4029836"/>
                  <a:pt x="6217019" y="4028636"/>
                </a:cubicBezTo>
                <a:cubicBezTo>
                  <a:pt x="6212498" y="4025037"/>
                  <a:pt x="6206762" y="4013176"/>
                  <a:pt x="6209407" y="4009449"/>
                </a:cubicBezTo>
                <a:close/>
                <a:moveTo>
                  <a:pt x="869304" y="4009195"/>
                </a:moveTo>
                <a:cubicBezTo>
                  <a:pt x="869757" y="4007702"/>
                  <a:pt x="875672" y="4016863"/>
                  <a:pt x="881588" y="4026024"/>
                </a:cubicBezTo>
                <a:cubicBezTo>
                  <a:pt x="878763" y="4026851"/>
                  <a:pt x="873700" y="4013809"/>
                  <a:pt x="870874" y="4014635"/>
                </a:cubicBezTo>
                <a:cubicBezTo>
                  <a:pt x="869609" y="4011375"/>
                  <a:pt x="869153" y="4009693"/>
                  <a:pt x="869304" y="4009195"/>
                </a:cubicBezTo>
                <a:close/>
                <a:moveTo>
                  <a:pt x="792937" y="4008384"/>
                </a:moveTo>
                <a:cubicBezTo>
                  <a:pt x="800823" y="4020600"/>
                  <a:pt x="800823" y="4020600"/>
                  <a:pt x="800823" y="4020600"/>
                </a:cubicBezTo>
                <a:cubicBezTo>
                  <a:pt x="800823" y="4020600"/>
                  <a:pt x="797999" y="4021426"/>
                  <a:pt x="790111" y="4009211"/>
                </a:cubicBezTo>
                <a:cubicBezTo>
                  <a:pt x="792937" y="4008384"/>
                  <a:pt x="792937" y="4008384"/>
                  <a:pt x="792937" y="4008384"/>
                </a:cubicBezTo>
                <a:close/>
                <a:moveTo>
                  <a:pt x="1306600" y="4008220"/>
                </a:moveTo>
                <a:cubicBezTo>
                  <a:pt x="1309269" y="4007439"/>
                  <a:pt x="1318949" y="4017516"/>
                  <a:pt x="1321616" y="4016735"/>
                </a:cubicBezTo>
                <a:cubicBezTo>
                  <a:pt x="1321616" y="4016735"/>
                  <a:pt x="1328627" y="4027591"/>
                  <a:pt x="1328627" y="4027591"/>
                </a:cubicBezTo>
                <a:cubicBezTo>
                  <a:pt x="1332970" y="4039231"/>
                  <a:pt x="1316279" y="4018296"/>
                  <a:pt x="1327633" y="4040792"/>
                </a:cubicBezTo>
                <a:cubicBezTo>
                  <a:pt x="1320622" y="4029933"/>
                  <a:pt x="1310943" y="4019857"/>
                  <a:pt x="1306600" y="4008220"/>
                </a:cubicBezTo>
                <a:close/>
                <a:moveTo>
                  <a:pt x="429930" y="4008055"/>
                </a:moveTo>
                <a:cubicBezTo>
                  <a:pt x="436504" y="4018235"/>
                  <a:pt x="436504" y="4018235"/>
                  <a:pt x="443076" y="4028414"/>
                </a:cubicBezTo>
                <a:cubicBezTo>
                  <a:pt x="441821" y="4028781"/>
                  <a:pt x="440566" y="4029149"/>
                  <a:pt x="438801" y="4028152"/>
                </a:cubicBezTo>
                <a:cubicBezTo>
                  <a:pt x="437037" y="4027154"/>
                  <a:pt x="434766" y="4024793"/>
                  <a:pt x="431479" y="4019703"/>
                </a:cubicBezTo>
                <a:cubicBezTo>
                  <a:pt x="422396" y="4010258"/>
                  <a:pt x="424907" y="4009524"/>
                  <a:pt x="424907" y="4009524"/>
                </a:cubicBezTo>
                <a:cubicBezTo>
                  <a:pt x="433992" y="4018969"/>
                  <a:pt x="427420" y="4008790"/>
                  <a:pt x="429930" y="4008055"/>
                </a:cubicBezTo>
                <a:close/>
                <a:moveTo>
                  <a:pt x="574966" y="4007993"/>
                </a:moveTo>
                <a:cubicBezTo>
                  <a:pt x="575849" y="4007734"/>
                  <a:pt x="578998" y="4010443"/>
                  <a:pt x="584119" y="4016205"/>
                </a:cubicBezTo>
                <a:cubicBezTo>
                  <a:pt x="592007" y="4028422"/>
                  <a:pt x="581764" y="4016894"/>
                  <a:pt x="589651" y="4029111"/>
                </a:cubicBezTo>
                <a:cubicBezTo>
                  <a:pt x="587297" y="4029799"/>
                  <a:pt x="579409" y="4017584"/>
                  <a:pt x="579409" y="4017584"/>
                </a:cubicBezTo>
                <a:cubicBezTo>
                  <a:pt x="575466" y="4011477"/>
                  <a:pt x="574083" y="4008251"/>
                  <a:pt x="574966" y="4007993"/>
                </a:cubicBezTo>
                <a:close/>
                <a:moveTo>
                  <a:pt x="618113" y="4006267"/>
                </a:moveTo>
                <a:cubicBezTo>
                  <a:pt x="625447" y="4017624"/>
                  <a:pt x="625447" y="4017624"/>
                  <a:pt x="632779" y="4028982"/>
                </a:cubicBezTo>
                <a:cubicBezTo>
                  <a:pt x="640115" y="4040340"/>
                  <a:pt x="635377" y="4028221"/>
                  <a:pt x="642712" y="4039581"/>
                </a:cubicBezTo>
                <a:cubicBezTo>
                  <a:pt x="645308" y="4038822"/>
                  <a:pt x="637974" y="4027463"/>
                  <a:pt x="640571" y="4026703"/>
                </a:cubicBezTo>
                <a:cubicBezTo>
                  <a:pt x="647905" y="4038062"/>
                  <a:pt x="647905" y="4038062"/>
                  <a:pt x="650504" y="4037303"/>
                </a:cubicBezTo>
                <a:cubicBezTo>
                  <a:pt x="653102" y="4036543"/>
                  <a:pt x="648363" y="4024424"/>
                  <a:pt x="653558" y="4022905"/>
                </a:cubicBezTo>
                <a:cubicBezTo>
                  <a:pt x="660892" y="4034264"/>
                  <a:pt x="663489" y="4033504"/>
                  <a:pt x="670823" y="4044861"/>
                </a:cubicBezTo>
                <a:cubicBezTo>
                  <a:pt x="681213" y="4041824"/>
                  <a:pt x="671740" y="4017587"/>
                  <a:pt x="682130" y="4014549"/>
                </a:cubicBezTo>
                <a:cubicBezTo>
                  <a:pt x="692060" y="4025149"/>
                  <a:pt x="689463" y="4025909"/>
                  <a:pt x="696796" y="4037264"/>
                </a:cubicBezTo>
                <a:cubicBezTo>
                  <a:pt x="696796" y="4037264"/>
                  <a:pt x="701990" y="4035746"/>
                  <a:pt x="701990" y="4035746"/>
                </a:cubicBezTo>
                <a:cubicBezTo>
                  <a:pt x="706725" y="4047863"/>
                  <a:pt x="704129" y="4048621"/>
                  <a:pt x="711464" y="4059981"/>
                </a:cubicBezTo>
                <a:cubicBezTo>
                  <a:pt x="708866" y="4060742"/>
                  <a:pt x="708866" y="4060742"/>
                  <a:pt x="708866" y="4060742"/>
                </a:cubicBezTo>
                <a:cubicBezTo>
                  <a:pt x="706270" y="4061501"/>
                  <a:pt x="706270" y="4061501"/>
                  <a:pt x="703673" y="4062260"/>
                </a:cubicBezTo>
                <a:cubicBezTo>
                  <a:pt x="725673" y="4096333"/>
                  <a:pt x="745532" y="4117527"/>
                  <a:pt x="760200" y="4140243"/>
                </a:cubicBezTo>
                <a:cubicBezTo>
                  <a:pt x="747674" y="4130406"/>
                  <a:pt x="757144" y="4154639"/>
                  <a:pt x="751950" y="4156158"/>
                </a:cubicBezTo>
                <a:cubicBezTo>
                  <a:pt x="759283" y="4167514"/>
                  <a:pt x="764476" y="4165994"/>
                  <a:pt x="767073" y="4165235"/>
                </a:cubicBezTo>
                <a:cubicBezTo>
                  <a:pt x="769672" y="4164476"/>
                  <a:pt x="784340" y="4187191"/>
                  <a:pt x="781742" y="4187953"/>
                </a:cubicBezTo>
                <a:cubicBezTo>
                  <a:pt x="776548" y="4189470"/>
                  <a:pt x="769214" y="4178114"/>
                  <a:pt x="771352" y="4190989"/>
                </a:cubicBezTo>
                <a:cubicBezTo>
                  <a:pt x="778685" y="4202346"/>
                  <a:pt x="788618" y="4212946"/>
                  <a:pt x="783422" y="4214465"/>
                </a:cubicBezTo>
                <a:cubicBezTo>
                  <a:pt x="766159" y="4192509"/>
                  <a:pt x="758366" y="4194788"/>
                  <a:pt x="745839" y="4184950"/>
                </a:cubicBezTo>
                <a:cubicBezTo>
                  <a:pt x="733769" y="4161475"/>
                  <a:pt x="746296" y="4171312"/>
                  <a:pt x="751492" y="4169794"/>
                </a:cubicBezTo>
                <a:cubicBezTo>
                  <a:pt x="744158" y="4158437"/>
                  <a:pt x="739422" y="4146320"/>
                  <a:pt x="736826" y="4147080"/>
                </a:cubicBezTo>
                <a:cubicBezTo>
                  <a:pt x="734226" y="4147839"/>
                  <a:pt x="738964" y="4159956"/>
                  <a:pt x="729033" y="4149358"/>
                </a:cubicBezTo>
                <a:cubicBezTo>
                  <a:pt x="731630" y="4148599"/>
                  <a:pt x="707032" y="4115286"/>
                  <a:pt x="712226" y="4113766"/>
                </a:cubicBezTo>
                <a:cubicBezTo>
                  <a:pt x="702296" y="4103169"/>
                  <a:pt x="702296" y="4103169"/>
                  <a:pt x="694962" y="4091810"/>
                </a:cubicBezTo>
                <a:cubicBezTo>
                  <a:pt x="692365" y="4092569"/>
                  <a:pt x="692365" y="4092569"/>
                  <a:pt x="682434" y="4081972"/>
                </a:cubicBezTo>
                <a:cubicBezTo>
                  <a:pt x="679838" y="4082732"/>
                  <a:pt x="687170" y="4094088"/>
                  <a:pt x="694504" y="4105448"/>
                </a:cubicBezTo>
                <a:cubicBezTo>
                  <a:pt x="681975" y="4095608"/>
                  <a:pt x="662116" y="4074414"/>
                  <a:pt x="661656" y="4088048"/>
                </a:cubicBezTo>
                <a:cubicBezTo>
                  <a:pt x="659058" y="4088808"/>
                  <a:pt x="656462" y="4089567"/>
                  <a:pt x="649128" y="4078211"/>
                </a:cubicBezTo>
                <a:cubicBezTo>
                  <a:pt x="646531" y="4078970"/>
                  <a:pt x="653864" y="4090327"/>
                  <a:pt x="661198" y="4101684"/>
                </a:cubicBezTo>
                <a:cubicBezTo>
                  <a:pt x="648670" y="4091846"/>
                  <a:pt x="646072" y="4092606"/>
                  <a:pt x="648211" y="4105482"/>
                </a:cubicBezTo>
                <a:cubicBezTo>
                  <a:pt x="640877" y="4094125"/>
                  <a:pt x="633545" y="4082768"/>
                  <a:pt x="636142" y="4082008"/>
                </a:cubicBezTo>
                <a:cubicBezTo>
                  <a:pt x="626210" y="4071409"/>
                  <a:pt x="618877" y="4060053"/>
                  <a:pt x="608946" y="4049456"/>
                </a:cubicBezTo>
                <a:cubicBezTo>
                  <a:pt x="621473" y="4059294"/>
                  <a:pt x="606806" y="4036577"/>
                  <a:pt x="616739" y="4047176"/>
                </a:cubicBezTo>
                <a:cubicBezTo>
                  <a:pt x="616739" y="4047176"/>
                  <a:pt x="616739" y="4047176"/>
                  <a:pt x="624071" y="4058533"/>
                </a:cubicBezTo>
                <a:cubicBezTo>
                  <a:pt x="607266" y="4022941"/>
                  <a:pt x="624987" y="4031259"/>
                  <a:pt x="618113" y="4006267"/>
                </a:cubicBezTo>
                <a:close/>
                <a:moveTo>
                  <a:pt x="1314607" y="4005878"/>
                </a:moveTo>
                <a:cubicBezTo>
                  <a:pt x="1317276" y="4005099"/>
                  <a:pt x="1317276" y="4005099"/>
                  <a:pt x="1326955" y="4015174"/>
                </a:cubicBezTo>
                <a:cubicBezTo>
                  <a:pt x="1324285" y="4015954"/>
                  <a:pt x="1324285" y="4015954"/>
                  <a:pt x="1321616" y="4016735"/>
                </a:cubicBezTo>
                <a:cubicBezTo>
                  <a:pt x="1314607" y="4005878"/>
                  <a:pt x="1314607" y="4005878"/>
                  <a:pt x="1314607" y="4005878"/>
                </a:cubicBezTo>
                <a:close/>
                <a:moveTo>
                  <a:pt x="5932820" y="4003444"/>
                </a:moveTo>
                <a:cubicBezTo>
                  <a:pt x="5941212" y="4021161"/>
                  <a:pt x="5915415" y="4027980"/>
                  <a:pt x="5927289" y="4040790"/>
                </a:cubicBezTo>
                <a:cubicBezTo>
                  <a:pt x="5908453" y="4037795"/>
                  <a:pt x="5900062" y="4020077"/>
                  <a:pt x="5903542" y="4015171"/>
                </a:cubicBezTo>
                <a:cubicBezTo>
                  <a:pt x="5907023" y="4010264"/>
                  <a:pt x="5925858" y="4013258"/>
                  <a:pt x="5929339" y="4008350"/>
                </a:cubicBezTo>
                <a:cubicBezTo>
                  <a:pt x="5929339" y="4008350"/>
                  <a:pt x="5929339" y="4008350"/>
                  <a:pt x="5932820" y="4003444"/>
                </a:cubicBezTo>
                <a:close/>
                <a:moveTo>
                  <a:pt x="5778636" y="4002455"/>
                </a:moveTo>
                <a:lnTo>
                  <a:pt x="5789613" y="4004129"/>
                </a:lnTo>
                <a:cubicBezTo>
                  <a:pt x="5787839" y="4006630"/>
                  <a:pt x="5782649" y="4005665"/>
                  <a:pt x="5777902" y="4004075"/>
                </a:cubicBezTo>
                <a:lnTo>
                  <a:pt x="5777114" y="4003744"/>
                </a:lnTo>
                <a:close/>
                <a:moveTo>
                  <a:pt x="5770334" y="4001189"/>
                </a:moveTo>
                <a:lnTo>
                  <a:pt x="5771434" y="4001356"/>
                </a:lnTo>
                <a:lnTo>
                  <a:pt x="5777114" y="4003744"/>
                </a:lnTo>
                <a:lnTo>
                  <a:pt x="5775994" y="4004692"/>
                </a:lnTo>
                <a:close/>
                <a:moveTo>
                  <a:pt x="322664" y="3999735"/>
                </a:moveTo>
                <a:cubicBezTo>
                  <a:pt x="342109" y="4034707"/>
                  <a:pt x="336835" y="4036250"/>
                  <a:pt x="341558" y="4048421"/>
                </a:cubicBezTo>
                <a:cubicBezTo>
                  <a:pt x="328923" y="4038563"/>
                  <a:pt x="321012" y="4040878"/>
                  <a:pt x="303653" y="4018848"/>
                </a:cubicBezTo>
                <a:cubicBezTo>
                  <a:pt x="298928" y="4006676"/>
                  <a:pt x="294204" y="3994505"/>
                  <a:pt x="309478" y="4003592"/>
                </a:cubicBezTo>
                <a:cubicBezTo>
                  <a:pt x="312115" y="4002820"/>
                  <a:pt x="324750" y="4012678"/>
                  <a:pt x="327387" y="4011907"/>
                </a:cubicBezTo>
                <a:cubicBezTo>
                  <a:pt x="327387" y="4011907"/>
                  <a:pt x="320025" y="4000506"/>
                  <a:pt x="322664" y="3999735"/>
                </a:cubicBezTo>
                <a:close/>
                <a:moveTo>
                  <a:pt x="1461775" y="3998534"/>
                </a:moveTo>
                <a:cubicBezTo>
                  <a:pt x="1464915" y="3997616"/>
                  <a:pt x="1471670" y="4002296"/>
                  <a:pt x="1480155" y="4013126"/>
                </a:cubicBezTo>
                <a:cubicBezTo>
                  <a:pt x="1484873" y="4025057"/>
                  <a:pt x="1482362" y="4025792"/>
                  <a:pt x="1489590" y="4036990"/>
                </a:cubicBezTo>
                <a:cubicBezTo>
                  <a:pt x="1489590" y="4036990"/>
                  <a:pt x="1487080" y="4037724"/>
                  <a:pt x="1484568" y="4038458"/>
                </a:cubicBezTo>
                <a:cubicBezTo>
                  <a:pt x="1472619" y="4015329"/>
                  <a:pt x="1474825" y="4027995"/>
                  <a:pt x="1465084" y="4017533"/>
                </a:cubicBezTo>
                <a:cubicBezTo>
                  <a:pt x="1459111" y="4005969"/>
                  <a:pt x="1458636" y="3999452"/>
                  <a:pt x="1461775" y="3998534"/>
                </a:cubicBezTo>
                <a:close/>
                <a:moveTo>
                  <a:pt x="5953276" y="3994733"/>
                </a:moveTo>
                <a:lnTo>
                  <a:pt x="5957336" y="3995327"/>
                </a:lnTo>
                <a:lnTo>
                  <a:pt x="5959778" y="3996156"/>
                </a:lnTo>
                <a:lnTo>
                  <a:pt x="5959923" y="3995705"/>
                </a:lnTo>
                <a:lnTo>
                  <a:pt x="5962175" y="3996035"/>
                </a:lnTo>
                <a:cubicBezTo>
                  <a:pt x="5969887" y="3998461"/>
                  <a:pt x="5979099" y="4003202"/>
                  <a:pt x="5977495" y="4005462"/>
                </a:cubicBezTo>
                <a:cubicBezTo>
                  <a:pt x="5974288" y="4009982"/>
                  <a:pt x="5959073" y="3995981"/>
                  <a:pt x="5955867" y="4000501"/>
                </a:cubicBezTo>
                <a:cubicBezTo>
                  <a:pt x="5952062" y="3997000"/>
                  <a:pt x="5951712" y="3995277"/>
                  <a:pt x="5953276" y="3994733"/>
                </a:cubicBezTo>
                <a:close/>
                <a:moveTo>
                  <a:pt x="876423" y="3992364"/>
                </a:moveTo>
                <a:cubicBezTo>
                  <a:pt x="877455" y="3992743"/>
                  <a:pt x="879147" y="3994063"/>
                  <a:pt x="881824" y="3996909"/>
                </a:cubicBezTo>
                <a:cubicBezTo>
                  <a:pt x="881824" y="3996909"/>
                  <a:pt x="878999" y="3997736"/>
                  <a:pt x="886887" y="4009951"/>
                </a:cubicBezTo>
                <a:cubicBezTo>
                  <a:pt x="886887" y="4009951"/>
                  <a:pt x="878999" y="3997736"/>
                  <a:pt x="876173" y="3998562"/>
                </a:cubicBezTo>
                <a:cubicBezTo>
                  <a:pt x="876173" y="3998562"/>
                  <a:pt x="873327" y="3991227"/>
                  <a:pt x="876423" y="3992364"/>
                </a:cubicBezTo>
                <a:close/>
                <a:moveTo>
                  <a:pt x="667947" y="3991694"/>
                </a:moveTo>
                <a:cubicBezTo>
                  <a:pt x="675835" y="4003911"/>
                  <a:pt x="675835" y="4003911"/>
                  <a:pt x="675835" y="4003911"/>
                </a:cubicBezTo>
                <a:cubicBezTo>
                  <a:pt x="675835" y="4003911"/>
                  <a:pt x="673010" y="4004737"/>
                  <a:pt x="665121" y="3992520"/>
                </a:cubicBezTo>
                <a:cubicBezTo>
                  <a:pt x="665121" y="3992520"/>
                  <a:pt x="667947" y="3991694"/>
                  <a:pt x="667947" y="3991694"/>
                </a:cubicBezTo>
                <a:close/>
                <a:moveTo>
                  <a:pt x="956899" y="3989477"/>
                </a:moveTo>
                <a:lnTo>
                  <a:pt x="962217" y="3996485"/>
                </a:lnTo>
                <a:lnTo>
                  <a:pt x="964020" y="3999843"/>
                </a:lnTo>
                <a:lnTo>
                  <a:pt x="964698" y="3999909"/>
                </a:lnTo>
                <a:lnTo>
                  <a:pt x="970045" y="4009836"/>
                </a:lnTo>
                <a:cubicBezTo>
                  <a:pt x="967533" y="4010571"/>
                  <a:pt x="960959" y="4000391"/>
                  <a:pt x="958449" y="4001125"/>
                </a:cubicBezTo>
                <a:cubicBezTo>
                  <a:pt x="958449" y="4001125"/>
                  <a:pt x="960959" y="4000391"/>
                  <a:pt x="956899" y="3989477"/>
                </a:cubicBezTo>
                <a:close/>
                <a:moveTo>
                  <a:pt x="906934" y="3988356"/>
                </a:moveTo>
                <a:cubicBezTo>
                  <a:pt x="909558" y="3987589"/>
                  <a:pt x="917115" y="3999294"/>
                  <a:pt x="922364" y="3997759"/>
                </a:cubicBezTo>
                <a:cubicBezTo>
                  <a:pt x="922364" y="3997759"/>
                  <a:pt x="929921" y="4009465"/>
                  <a:pt x="929921" y="4009465"/>
                </a:cubicBezTo>
                <a:cubicBezTo>
                  <a:pt x="935169" y="4007930"/>
                  <a:pt x="924986" y="3996992"/>
                  <a:pt x="927611" y="3996225"/>
                </a:cubicBezTo>
                <a:cubicBezTo>
                  <a:pt x="930235" y="3995457"/>
                  <a:pt x="922677" y="3983752"/>
                  <a:pt x="932860" y="3994690"/>
                </a:cubicBezTo>
                <a:cubicBezTo>
                  <a:pt x="940418" y="4006397"/>
                  <a:pt x="940418" y="4006397"/>
                  <a:pt x="937792" y="4007163"/>
                </a:cubicBezTo>
                <a:cubicBezTo>
                  <a:pt x="945351" y="4018868"/>
                  <a:pt x="947976" y="4018101"/>
                  <a:pt x="953222" y="4016566"/>
                </a:cubicBezTo>
                <a:cubicBezTo>
                  <a:pt x="960783" y="4028275"/>
                  <a:pt x="955847" y="4015800"/>
                  <a:pt x="963408" y="4027508"/>
                </a:cubicBezTo>
                <a:cubicBezTo>
                  <a:pt x="968342" y="4039980"/>
                  <a:pt x="952911" y="4030577"/>
                  <a:pt x="970652" y="4053220"/>
                </a:cubicBezTo>
                <a:cubicBezTo>
                  <a:pt x="955221" y="4043818"/>
                  <a:pt x="932232" y="4022706"/>
                  <a:pt x="934544" y="4035948"/>
                </a:cubicBezTo>
                <a:cubicBezTo>
                  <a:pt x="931921" y="4036716"/>
                  <a:pt x="921738" y="4025774"/>
                  <a:pt x="914179" y="4014068"/>
                </a:cubicBezTo>
                <a:cubicBezTo>
                  <a:pt x="916804" y="4013302"/>
                  <a:pt x="909245" y="4001596"/>
                  <a:pt x="916804" y="4013302"/>
                </a:cubicBezTo>
                <a:cubicBezTo>
                  <a:pt x="919426" y="4012535"/>
                  <a:pt x="909245" y="4001596"/>
                  <a:pt x="901686" y="3989891"/>
                </a:cubicBezTo>
                <a:cubicBezTo>
                  <a:pt x="911868" y="4000828"/>
                  <a:pt x="914491" y="4000062"/>
                  <a:pt x="906934" y="3988356"/>
                </a:cubicBezTo>
                <a:close/>
                <a:moveTo>
                  <a:pt x="1379518" y="3986895"/>
                </a:moveTo>
                <a:cubicBezTo>
                  <a:pt x="1391649" y="4010454"/>
                  <a:pt x="1401601" y="4021097"/>
                  <a:pt x="1411553" y="4031740"/>
                </a:cubicBezTo>
                <a:cubicBezTo>
                  <a:pt x="1418914" y="4043140"/>
                  <a:pt x="1416323" y="4043897"/>
                  <a:pt x="1416323" y="4043897"/>
                </a:cubicBezTo>
                <a:cubicBezTo>
                  <a:pt x="1413734" y="4044655"/>
                  <a:pt x="1406372" y="4033255"/>
                  <a:pt x="1401192" y="4034769"/>
                </a:cubicBezTo>
                <a:cubicBezTo>
                  <a:pt x="1393832" y="4023369"/>
                  <a:pt x="1393832" y="4023369"/>
                  <a:pt x="1393832" y="4023369"/>
                </a:cubicBezTo>
                <a:cubicBezTo>
                  <a:pt x="1379109" y="4000568"/>
                  <a:pt x="1381700" y="3999811"/>
                  <a:pt x="1379518" y="3986895"/>
                </a:cubicBezTo>
                <a:close/>
                <a:moveTo>
                  <a:pt x="1153159" y="3985328"/>
                </a:moveTo>
                <a:cubicBezTo>
                  <a:pt x="1160390" y="3996526"/>
                  <a:pt x="1160390" y="3996526"/>
                  <a:pt x="1160390" y="3996526"/>
                </a:cubicBezTo>
                <a:cubicBezTo>
                  <a:pt x="1171232" y="4013318"/>
                  <a:pt x="1173552" y="4019297"/>
                  <a:pt x="1172514" y="4021266"/>
                </a:cubicBezTo>
                <a:cubicBezTo>
                  <a:pt x="1171475" y="4023232"/>
                  <a:pt x="1167078" y="4021191"/>
                  <a:pt x="1164488" y="4021948"/>
                </a:cubicBezTo>
                <a:cubicBezTo>
                  <a:pt x="1157258" y="4010750"/>
                  <a:pt x="1157258" y="4010750"/>
                  <a:pt x="1157258" y="4010750"/>
                </a:cubicBezTo>
                <a:cubicBezTo>
                  <a:pt x="1159848" y="4009993"/>
                  <a:pt x="1155210" y="3998040"/>
                  <a:pt x="1157800" y="3997283"/>
                </a:cubicBezTo>
                <a:cubicBezTo>
                  <a:pt x="1150570" y="3986085"/>
                  <a:pt x="1153159" y="3985328"/>
                  <a:pt x="1153159" y="3985328"/>
                </a:cubicBezTo>
                <a:close/>
                <a:moveTo>
                  <a:pt x="745636" y="3983494"/>
                </a:moveTo>
                <a:cubicBezTo>
                  <a:pt x="755593" y="3994096"/>
                  <a:pt x="752976" y="3994861"/>
                  <a:pt x="760315" y="4006225"/>
                </a:cubicBezTo>
                <a:cubicBezTo>
                  <a:pt x="760315" y="4006225"/>
                  <a:pt x="757699" y="4006990"/>
                  <a:pt x="757699" y="4006990"/>
                </a:cubicBezTo>
                <a:cubicBezTo>
                  <a:pt x="774992" y="4028959"/>
                  <a:pt x="762931" y="4005460"/>
                  <a:pt x="782844" y="4026664"/>
                </a:cubicBezTo>
                <a:cubicBezTo>
                  <a:pt x="782844" y="4026664"/>
                  <a:pt x="775504" y="4015296"/>
                  <a:pt x="778118" y="4014532"/>
                </a:cubicBezTo>
                <a:cubicBezTo>
                  <a:pt x="780736" y="4013766"/>
                  <a:pt x="788076" y="4025134"/>
                  <a:pt x="785458" y="4025898"/>
                </a:cubicBezTo>
                <a:cubicBezTo>
                  <a:pt x="790183" y="4038030"/>
                  <a:pt x="784949" y="4039560"/>
                  <a:pt x="802244" y="4061527"/>
                </a:cubicBezTo>
                <a:cubicBezTo>
                  <a:pt x="804350" y="4074425"/>
                  <a:pt x="791778" y="4064587"/>
                  <a:pt x="789162" y="4065353"/>
                </a:cubicBezTo>
                <a:cubicBezTo>
                  <a:pt x="786546" y="4066119"/>
                  <a:pt x="796502" y="4076721"/>
                  <a:pt x="793886" y="4077485"/>
                </a:cubicBezTo>
                <a:cubicBezTo>
                  <a:pt x="796502" y="4076721"/>
                  <a:pt x="806457" y="4087321"/>
                  <a:pt x="816414" y="4097924"/>
                </a:cubicBezTo>
                <a:cubicBezTo>
                  <a:pt x="816414" y="4097924"/>
                  <a:pt x="819029" y="4097159"/>
                  <a:pt x="811691" y="4085792"/>
                </a:cubicBezTo>
                <a:cubicBezTo>
                  <a:pt x="814307" y="4085027"/>
                  <a:pt x="814817" y="4071364"/>
                  <a:pt x="822155" y="4082731"/>
                </a:cubicBezTo>
                <a:cubicBezTo>
                  <a:pt x="829494" y="4094099"/>
                  <a:pt x="841557" y="4117595"/>
                  <a:pt x="846280" y="4129727"/>
                </a:cubicBezTo>
                <a:cubicBezTo>
                  <a:pt x="843663" y="4130491"/>
                  <a:pt x="863064" y="4165356"/>
                  <a:pt x="865171" y="4178253"/>
                </a:cubicBezTo>
                <a:cubicBezTo>
                  <a:pt x="875127" y="4188855"/>
                  <a:pt x="875127" y="4188855"/>
                  <a:pt x="882467" y="4200221"/>
                </a:cubicBezTo>
                <a:cubicBezTo>
                  <a:pt x="887189" y="4212353"/>
                  <a:pt x="867277" y="4191151"/>
                  <a:pt x="879341" y="4214649"/>
                </a:cubicBezTo>
                <a:cubicBezTo>
                  <a:pt x="869384" y="4204048"/>
                  <a:pt x="869384" y="4204048"/>
                  <a:pt x="866769" y="4204812"/>
                </a:cubicBezTo>
                <a:cubicBezTo>
                  <a:pt x="874108" y="4216180"/>
                  <a:pt x="874108" y="4216180"/>
                  <a:pt x="884062" y="4226779"/>
                </a:cubicBezTo>
                <a:cubicBezTo>
                  <a:pt x="890094" y="4238528"/>
                  <a:pt x="893637" y="4247628"/>
                  <a:pt x="893772" y="4252656"/>
                </a:cubicBezTo>
                <a:cubicBezTo>
                  <a:pt x="893910" y="4257683"/>
                  <a:pt x="890639" y="4258639"/>
                  <a:pt x="883043" y="4254103"/>
                </a:cubicBezTo>
                <a:cubicBezTo>
                  <a:pt x="873088" y="4243502"/>
                  <a:pt x="870981" y="4230604"/>
                  <a:pt x="861026" y="4220005"/>
                </a:cubicBezTo>
                <a:cubicBezTo>
                  <a:pt x="853687" y="4208638"/>
                  <a:pt x="863643" y="4219240"/>
                  <a:pt x="856304" y="4207873"/>
                </a:cubicBezTo>
                <a:cubicBezTo>
                  <a:pt x="856304" y="4207873"/>
                  <a:pt x="853687" y="4208638"/>
                  <a:pt x="846347" y="4197271"/>
                </a:cubicBezTo>
                <a:cubicBezTo>
                  <a:pt x="848964" y="4196507"/>
                  <a:pt x="843732" y="4198036"/>
                  <a:pt x="843732" y="4198036"/>
                </a:cubicBezTo>
                <a:cubicBezTo>
                  <a:pt x="836392" y="4186670"/>
                  <a:pt x="836392" y="4186670"/>
                  <a:pt x="839007" y="4185905"/>
                </a:cubicBezTo>
                <a:cubicBezTo>
                  <a:pt x="831668" y="4174537"/>
                  <a:pt x="829052" y="4175302"/>
                  <a:pt x="824329" y="4163172"/>
                </a:cubicBezTo>
                <a:cubicBezTo>
                  <a:pt x="826946" y="4162407"/>
                  <a:pt x="819607" y="4151040"/>
                  <a:pt x="822224" y="4150275"/>
                </a:cubicBezTo>
                <a:cubicBezTo>
                  <a:pt x="822224" y="4150275"/>
                  <a:pt x="814883" y="4138909"/>
                  <a:pt x="817500" y="4138143"/>
                </a:cubicBezTo>
                <a:cubicBezTo>
                  <a:pt x="817500" y="4138143"/>
                  <a:pt x="810160" y="4126776"/>
                  <a:pt x="810160" y="4126776"/>
                </a:cubicBezTo>
                <a:cubicBezTo>
                  <a:pt x="802821" y="4115409"/>
                  <a:pt x="798099" y="4103280"/>
                  <a:pt x="803331" y="4101750"/>
                </a:cubicBezTo>
                <a:cubicBezTo>
                  <a:pt x="795992" y="4090382"/>
                  <a:pt x="788652" y="4079016"/>
                  <a:pt x="791270" y="4078249"/>
                </a:cubicBezTo>
                <a:cubicBezTo>
                  <a:pt x="783930" y="4066884"/>
                  <a:pt x="781313" y="4067649"/>
                  <a:pt x="776080" y="4069179"/>
                </a:cubicBezTo>
                <a:cubicBezTo>
                  <a:pt x="761402" y="4046448"/>
                  <a:pt x="766634" y="4044916"/>
                  <a:pt x="751955" y="4022183"/>
                </a:cubicBezTo>
                <a:cubicBezTo>
                  <a:pt x="754572" y="4021418"/>
                  <a:pt x="759805" y="4019887"/>
                  <a:pt x="745128" y="3997157"/>
                </a:cubicBezTo>
                <a:cubicBezTo>
                  <a:pt x="747743" y="3996391"/>
                  <a:pt x="743022" y="3984259"/>
                  <a:pt x="745636" y="3983494"/>
                </a:cubicBezTo>
                <a:close/>
                <a:moveTo>
                  <a:pt x="881473" y="3982493"/>
                </a:moveTo>
                <a:cubicBezTo>
                  <a:pt x="884300" y="3981666"/>
                  <a:pt x="884300" y="3981666"/>
                  <a:pt x="892187" y="3993882"/>
                </a:cubicBezTo>
                <a:cubicBezTo>
                  <a:pt x="889361" y="3994708"/>
                  <a:pt x="889361" y="3994708"/>
                  <a:pt x="889361" y="3994708"/>
                </a:cubicBezTo>
                <a:cubicBezTo>
                  <a:pt x="881473" y="3982493"/>
                  <a:pt x="881473" y="3982493"/>
                  <a:pt x="881473" y="3982493"/>
                </a:cubicBezTo>
                <a:close/>
                <a:moveTo>
                  <a:pt x="4168948" y="3980839"/>
                </a:moveTo>
                <a:lnTo>
                  <a:pt x="4158358" y="3994450"/>
                </a:lnTo>
                <a:cubicBezTo>
                  <a:pt x="4153761" y="3998869"/>
                  <a:pt x="4148200" y="4001991"/>
                  <a:pt x="4140544" y="4002132"/>
                </a:cubicBezTo>
                <a:cubicBezTo>
                  <a:pt x="4141051" y="4004839"/>
                  <a:pt x="4145940" y="4014519"/>
                  <a:pt x="4147277" y="4005266"/>
                </a:cubicBezTo>
                <a:cubicBezTo>
                  <a:pt x="4148800" y="4013381"/>
                  <a:pt x="4141235" y="4022206"/>
                  <a:pt x="4129288" y="4024055"/>
                </a:cubicBezTo>
                <a:cubicBezTo>
                  <a:pt x="4130806" y="4025996"/>
                  <a:pt x="4133794" y="4028621"/>
                  <a:pt x="4137565" y="4031185"/>
                </a:cubicBezTo>
                <a:lnTo>
                  <a:pt x="4146172" y="4035677"/>
                </a:lnTo>
                <a:lnTo>
                  <a:pt x="4146773" y="4034167"/>
                </a:lnTo>
                <a:cubicBezTo>
                  <a:pt x="4149981" y="4037017"/>
                  <a:pt x="4157212" y="4038811"/>
                  <a:pt x="4163744" y="4039405"/>
                </a:cubicBezTo>
                <a:lnTo>
                  <a:pt x="4164868" y="4039232"/>
                </a:lnTo>
                <a:lnTo>
                  <a:pt x="4170879" y="4034722"/>
                </a:lnTo>
                <a:lnTo>
                  <a:pt x="4164422" y="4031611"/>
                </a:lnTo>
                <a:cubicBezTo>
                  <a:pt x="4157240" y="4029573"/>
                  <a:pt x="4148202" y="4027331"/>
                  <a:pt x="4141174" y="4024560"/>
                </a:cubicBezTo>
                <a:cubicBezTo>
                  <a:pt x="4144440" y="4008935"/>
                  <a:pt x="4195467" y="4019539"/>
                  <a:pt x="4177447" y="3996579"/>
                </a:cubicBezTo>
                <a:cubicBezTo>
                  <a:pt x="4178672" y="3990720"/>
                  <a:pt x="4199957" y="3998055"/>
                  <a:pt x="4194767" y="3986496"/>
                </a:cubicBezTo>
                <a:cubicBezTo>
                  <a:pt x="4187332" y="3985678"/>
                  <a:pt x="4179897" y="3984860"/>
                  <a:pt x="4173569" y="3983290"/>
                </a:cubicBezTo>
                <a:close/>
                <a:moveTo>
                  <a:pt x="916454" y="3979701"/>
                </a:moveTo>
                <a:cubicBezTo>
                  <a:pt x="917054" y="3980177"/>
                  <a:pt x="918163" y="3981593"/>
                  <a:pt x="920052" y="3984519"/>
                </a:cubicBezTo>
                <a:cubicBezTo>
                  <a:pt x="920052" y="3984519"/>
                  <a:pt x="927611" y="3996225"/>
                  <a:pt x="927611" y="3996225"/>
                </a:cubicBezTo>
                <a:cubicBezTo>
                  <a:pt x="927611" y="3996225"/>
                  <a:pt x="924986" y="3996992"/>
                  <a:pt x="917429" y="3985287"/>
                </a:cubicBezTo>
                <a:cubicBezTo>
                  <a:pt x="917429" y="3985287"/>
                  <a:pt x="914653" y="3978270"/>
                  <a:pt x="916454" y="3979701"/>
                </a:cubicBezTo>
                <a:close/>
                <a:moveTo>
                  <a:pt x="479500" y="3979040"/>
                </a:moveTo>
                <a:cubicBezTo>
                  <a:pt x="479500" y="3979040"/>
                  <a:pt x="487386" y="3991253"/>
                  <a:pt x="487386" y="3991253"/>
                </a:cubicBezTo>
                <a:cubicBezTo>
                  <a:pt x="495274" y="4003470"/>
                  <a:pt x="495274" y="4003470"/>
                  <a:pt x="495274" y="4003470"/>
                </a:cubicBezTo>
                <a:cubicBezTo>
                  <a:pt x="495274" y="4003470"/>
                  <a:pt x="492448" y="4004296"/>
                  <a:pt x="484559" y="3992079"/>
                </a:cubicBezTo>
                <a:cubicBezTo>
                  <a:pt x="484559" y="3992079"/>
                  <a:pt x="476675" y="3979866"/>
                  <a:pt x="479500" y="3979040"/>
                </a:cubicBezTo>
                <a:close/>
                <a:moveTo>
                  <a:pt x="1179169" y="3978380"/>
                </a:moveTo>
                <a:cubicBezTo>
                  <a:pt x="1186549" y="3989809"/>
                  <a:pt x="1193928" y="4001236"/>
                  <a:pt x="1201307" y="4012665"/>
                </a:cubicBezTo>
                <a:cubicBezTo>
                  <a:pt x="1198703" y="4013427"/>
                  <a:pt x="1206083" y="4024855"/>
                  <a:pt x="1213461" y="4036284"/>
                </a:cubicBezTo>
                <a:cubicBezTo>
                  <a:pt x="1203479" y="4025617"/>
                  <a:pt x="1208254" y="4037807"/>
                  <a:pt x="1215631" y="4049233"/>
                </a:cubicBezTo>
                <a:cubicBezTo>
                  <a:pt x="1213028" y="4049994"/>
                  <a:pt x="1213028" y="4049994"/>
                  <a:pt x="1213028" y="4049994"/>
                </a:cubicBezTo>
                <a:cubicBezTo>
                  <a:pt x="1210424" y="4050756"/>
                  <a:pt x="1220407" y="4061423"/>
                  <a:pt x="1217802" y="4062184"/>
                </a:cubicBezTo>
                <a:cubicBezTo>
                  <a:pt x="1217802" y="4062184"/>
                  <a:pt x="1220407" y="4061423"/>
                  <a:pt x="1230390" y="4072090"/>
                </a:cubicBezTo>
                <a:cubicBezTo>
                  <a:pt x="1227787" y="4072852"/>
                  <a:pt x="1225182" y="4073613"/>
                  <a:pt x="1239942" y="4096470"/>
                </a:cubicBezTo>
                <a:cubicBezTo>
                  <a:pt x="1237337" y="4097232"/>
                  <a:pt x="1237337" y="4097232"/>
                  <a:pt x="1237337" y="4097232"/>
                </a:cubicBezTo>
                <a:cubicBezTo>
                  <a:pt x="1229958" y="4085803"/>
                  <a:pt x="1222578" y="4074375"/>
                  <a:pt x="1215198" y="4062946"/>
                </a:cubicBezTo>
                <a:cubicBezTo>
                  <a:pt x="1215198" y="4062946"/>
                  <a:pt x="1215198" y="4062946"/>
                  <a:pt x="1207819" y="4051517"/>
                </a:cubicBezTo>
                <a:cubicBezTo>
                  <a:pt x="1205216" y="4052279"/>
                  <a:pt x="1202612" y="4053041"/>
                  <a:pt x="1200008" y="4053802"/>
                </a:cubicBezTo>
                <a:cubicBezTo>
                  <a:pt x="1190026" y="4043138"/>
                  <a:pt x="1180474" y="4018757"/>
                  <a:pt x="1190459" y="4029424"/>
                </a:cubicBezTo>
                <a:cubicBezTo>
                  <a:pt x="1183079" y="4017996"/>
                  <a:pt x="1177870" y="4019519"/>
                  <a:pt x="1173096" y="4007329"/>
                </a:cubicBezTo>
                <a:cubicBezTo>
                  <a:pt x="1183079" y="4017996"/>
                  <a:pt x="1175700" y="4006567"/>
                  <a:pt x="1168321" y="3995139"/>
                </a:cubicBezTo>
                <a:cubicBezTo>
                  <a:pt x="1166150" y="3982188"/>
                  <a:pt x="1176564" y="3979141"/>
                  <a:pt x="1179169" y="3978380"/>
                </a:cubicBezTo>
                <a:close/>
                <a:moveTo>
                  <a:pt x="532124" y="3978169"/>
                </a:moveTo>
                <a:cubicBezTo>
                  <a:pt x="532124" y="3978169"/>
                  <a:pt x="540012" y="3990385"/>
                  <a:pt x="537422" y="3991143"/>
                </a:cubicBezTo>
                <a:cubicBezTo>
                  <a:pt x="537422" y="3991143"/>
                  <a:pt x="537422" y="3991143"/>
                  <a:pt x="534833" y="3991900"/>
                </a:cubicBezTo>
                <a:cubicBezTo>
                  <a:pt x="534833" y="3991900"/>
                  <a:pt x="534833" y="3991900"/>
                  <a:pt x="526944" y="3979683"/>
                </a:cubicBezTo>
                <a:cubicBezTo>
                  <a:pt x="526944" y="3979683"/>
                  <a:pt x="529534" y="3978927"/>
                  <a:pt x="529534" y="3978927"/>
                </a:cubicBezTo>
                <a:cubicBezTo>
                  <a:pt x="529534" y="3978927"/>
                  <a:pt x="532124" y="3978169"/>
                  <a:pt x="532124" y="3978169"/>
                </a:cubicBezTo>
                <a:close/>
                <a:moveTo>
                  <a:pt x="850040" y="3977165"/>
                </a:moveTo>
                <a:cubicBezTo>
                  <a:pt x="853983" y="3983272"/>
                  <a:pt x="856631" y="3989758"/>
                  <a:pt x="856985" y="3993286"/>
                </a:cubicBezTo>
                <a:cubicBezTo>
                  <a:pt x="857162" y="3995048"/>
                  <a:pt x="856763" y="3996072"/>
                  <a:pt x="855667" y="3995938"/>
                </a:cubicBezTo>
                <a:cubicBezTo>
                  <a:pt x="854570" y="3995805"/>
                  <a:pt x="852775" y="3994515"/>
                  <a:pt x="850156" y="3991651"/>
                </a:cubicBezTo>
                <a:cubicBezTo>
                  <a:pt x="842270" y="3979438"/>
                  <a:pt x="842270" y="3979438"/>
                  <a:pt x="842270" y="3979438"/>
                </a:cubicBezTo>
                <a:cubicBezTo>
                  <a:pt x="844860" y="3978681"/>
                  <a:pt x="847449" y="3977923"/>
                  <a:pt x="847449" y="3977923"/>
                </a:cubicBezTo>
                <a:cubicBezTo>
                  <a:pt x="850040" y="3977165"/>
                  <a:pt x="850040" y="3977165"/>
                  <a:pt x="850040" y="3977165"/>
                </a:cubicBezTo>
                <a:close/>
                <a:moveTo>
                  <a:pt x="672305" y="3975898"/>
                </a:moveTo>
                <a:cubicBezTo>
                  <a:pt x="675130" y="3975071"/>
                  <a:pt x="680780" y="3973418"/>
                  <a:pt x="685841" y="3986458"/>
                </a:cubicBezTo>
                <a:cubicBezTo>
                  <a:pt x="696555" y="3997847"/>
                  <a:pt x="690904" y="3999501"/>
                  <a:pt x="690904" y="3999501"/>
                </a:cubicBezTo>
                <a:cubicBezTo>
                  <a:pt x="688079" y="4000327"/>
                  <a:pt x="680190" y="3988112"/>
                  <a:pt x="672305" y="3975898"/>
                </a:cubicBezTo>
                <a:close/>
                <a:moveTo>
                  <a:pt x="310239" y="3975292"/>
                </a:moveTo>
                <a:cubicBezTo>
                  <a:pt x="313066" y="3974467"/>
                  <a:pt x="319639" y="3984646"/>
                  <a:pt x="326211" y="3994825"/>
                </a:cubicBezTo>
                <a:cubicBezTo>
                  <a:pt x="326211" y="3994825"/>
                  <a:pt x="323386" y="3995652"/>
                  <a:pt x="323386" y="3995652"/>
                </a:cubicBezTo>
                <a:cubicBezTo>
                  <a:pt x="317734" y="3997304"/>
                  <a:pt x="316813" y="3985472"/>
                  <a:pt x="310239" y="3975292"/>
                </a:cubicBezTo>
                <a:close/>
                <a:moveTo>
                  <a:pt x="361926" y="3974701"/>
                </a:moveTo>
                <a:cubicBezTo>
                  <a:pt x="364515" y="3973943"/>
                  <a:pt x="364515" y="3973943"/>
                  <a:pt x="374116" y="3984043"/>
                </a:cubicBezTo>
                <a:cubicBezTo>
                  <a:pt x="381125" y="3994898"/>
                  <a:pt x="373356" y="3997171"/>
                  <a:pt x="382957" y="4007273"/>
                </a:cubicBezTo>
                <a:cubicBezTo>
                  <a:pt x="380367" y="4008030"/>
                  <a:pt x="363755" y="3987072"/>
                  <a:pt x="361926" y="3974701"/>
                </a:cubicBezTo>
                <a:close/>
                <a:moveTo>
                  <a:pt x="330962" y="3969234"/>
                </a:moveTo>
                <a:cubicBezTo>
                  <a:pt x="333788" y="3968406"/>
                  <a:pt x="340360" y="3978586"/>
                  <a:pt x="346933" y="3988765"/>
                </a:cubicBezTo>
                <a:cubicBezTo>
                  <a:pt x="344107" y="3989591"/>
                  <a:pt x="340360" y="3978586"/>
                  <a:pt x="337535" y="3979413"/>
                </a:cubicBezTo>
                <a:cubicBezTo>
                  <a:pt x="334709" y="3980239"/>
                  <a:pt x="337535" y="3979413"/>
                  <a:pt x="330962" y="3969234"/>
                </a:cubicBezTo>
                <a:close/>
                <a:moveTo>
                  <a:pt x="1340903" y="3969146"/>
                </a:moveTo>
                <a:cubicBezTo>
                  <a:pt x="1346083" y="3967631"/>
                  <a:pt x="1348674" y="3966874"/>
                  <a:pt x="1367039" y="3990545"/>
                </a:cubicBezTo>
                <a:cubicBezTo>
                  <a:pt x="1364448" y="3991303"/>
                  <a:pt x="1361857" y="3992060"/>
                  <a:pt x="1356676" y="3993575"/>
                </a:cubicBezTo>
                <a:cubicBezTo>
                  <a:pt x="1356676" y="3993575"/>
                  <a:pt x="1348789" y="3981359"/>
                  <a:pt x="1340903" y="3969146"/>
                </a:cubicBezTo>
                <a:close/>
                <a:moveTo>
                  <a:pt x="696416" y="3968846"/>
                </a:moveTo>
                <a:cubicBezTo>
                  <a:pt x="706941" y="3980289"/>
                  <a:pt x="709577" y="3979516"/>
                  <a:pt x="712214" y="3978746"/>
                </a:cubicBezTo>
                <a:cubicBezTo>
                  <a:pt x="720103" y="3990962"/>
                  <a:pt x="725353" y="4003948"/>
                  <a:pt x="725353" y="4003948"/>
                </a:cubicBezTo>
                <a:cubicBezTo>
                  <a:pt x="722716" y="4004720"/>
                  <a:pt x="717441" y="4006262"/>
                  <a:pt x="714803" y="4007034"/>
                </a:cubicBezTo>
                <a:cubicBezTo>
                  <a:pt x="706916" y="3994818"/>
                  <a:pt x="704303" y="3981060"/>
                  <a:pt x="696416" y="3968846"/>
                </a:cubicBezTo>
                <a:close/>
                <a:moveTo>
                  <a:pt x="1426099" y="3966272"/>
                </a:moveTo>
                <a:cubicBezTo>
                  <a:pt x="1429035" y="3968438"/>
                  <a:pt x="1433155" y="3973284"/>
                  <a:pt x="1438788" y="3982008"/>
                </a:cubicBezTo>
                <a:cubicBezTo>
                  <a:pt x="1433450" y="3983569"/>
                  <a:pt x="1430781" y="3984349"/>
                  <a:pt x="1438293" y="3995984"/>
                </a:cubicBezTo>
                <a:cubicBezTo>
                  <a:pt x="1438293" y="3995984"/>
                  <a:pt x="1445804" y="4007615"/>
                  <a:pt x="1445804" y="4007615"/>
                </a:cubicBezTo>
                <a:cubicBezTo>
                  <a:pt x="1445804" y="4007615"/>
                  <a:pt x="1435625" y="3996764"/>
                  <a:pt x="1435625" y="3996764"/>
                </a:cubicBezTo>
                <a:cubicBezTo>
                  <a:pt x="1428112" y="3985130"/>
                  <a:pt x="1425445" y="3985910"/>
                  <a:pt x="1422776" y="3986691"/>
                </a:cubicBezTo>
                <a:cubicBezTo>
                  <a:pt x="1419143" y="3977381"/>
                  <a:pt x="1417292" y="3959772"/>
                  <a:pt x="1426099" y="3966272"/>
                </a:cubicBezTo>
                <a:close/>
                <a:moveTo>
                  <a:pt x="756484" y="3965802"/>
                </a:moveTo>
                <a:cubicBezTo>
                  <a:pt x="758839" y="3965113"/>
                  <a:pt x="766725" y="3977327"/>
                  <a:pt x="769080" y="3976638"/>
                </a:cubicBezTo>
                <a:cubicBezTo>
                  <a:pt x="771848" y="3983092"/>
                  <a:pt x="770669" y="3983436"/>
                  <a:pt x="767814" y="3980641"/>
                </a:cubicBezTo>
                <a:cubicBezTo>
                  <a:pt x="764959" y="3977844"/>
                  <a:pt x="760426" y="3971909"/>
                  <a:pt x="756484" y="3965802"/>
                </a:cubicBezTo>
                <a:close/>
                <a:moveTo>
                  <a:pt x="946463" y="3963486"/>
                </a:moveTo>
                <a:cubicBezTo>
                  <a:pt x="949289" y="3962661"/>
                  <a:pt x="954350" y="3975703"/>
                  <a:pt x="951525" y="3976529"/>
                </a:cubicBezTo>
                <a:cubicBezTo>
                  <a:pt x="951525" y="3976529"/>
                  <a:pt x="951525" y="3976529"/>
                  <a:pt x="943637" y="3964313"/>
                </a:cubicBezTo>
                <a:cubicBezTo>
                  <a:pt x="946463" y="3963486"/>
                  <a:pt x="946463" y="3963486"/>
                  <a:pt x="946463" y="3963486"/>
                </a:cubicBezTo>
                <a:close/>
                <a:moveTo>
                  <a:pt x="949156" y="3962702"/>
                </a:moveTo>
                <a:cubicBezTo>
                  <a:pt x="951711" y="3961955"/>
                  <a:pt x="961778" y="3972839"/>
                  <a:pt x="964335" y="3972090"/>
                </a:cubicBezTo>
                <a:cubicBezTo>
                  <a:pt x="971848" y="3983724"/>
                  <a:pt x="961778" y="3972839"/>
                  <a:pt x="961778" y="3972839"/>
                </a:cubicBezTo>
                <a:cubicBezTo>
                  <a:pt x="966733" y="3985219"/>
                  <a:pt x="976802" y="3996106"/>
                  <a:pt x="974245" y="3996854"/>
                </a:cubicBezTo>
                <a:cubicBezTo>
                  <a:pt x="981757" y="4008487"/>
                  <a:pt x="989269" y="4020118"/>
                  <a:pt x="986712" y="4020866"/>
                </a:cubicBezTo>
                <a:cubicBezTo>
                  <a:pt x="979201" y="4009234"/>
                  <a:pt x="974088" y="4010730"/>
                  <a:pt x="976644" y="4009982"/>
                </a:cubicBezTo>
                <a:cubicBezTo>
                  <a:pt x="972891" y="4004165"/>
                  <a:pt x="970372" y="4001443"/>
                  <a:pt x="968475" y="4000270"/>
                </a:cubicBezTo>
                <a:lnTo>
                  <a:pt x="964698" y="3999909"/>
                </a:lnTo>
                <a:lnTo>
                  <a:pt x="964414" y="3999381"/>
                </a:lnTo>
                <a:lnTo>
                  <a:pt x="962217" y="3996485"/>
                </a:lnTo>
                <a:lnTo>
                  <a:pt x="958406" y="3989384"/>
                </a:lnTo>
                <a:cubicBezTo>
                  <a:pt x="957786" y="3987837"/>
                  <a:pt x="957786" y="3987837"/>
                  <a:pt x="956509" y="3988210"/>
                </a:cubicBezTo>
                <a:cubicBezTo>
                  <a:pt x="946440" y="3977324"/>
                  <a:pt x="954108" y="3975081"/>
                  <a:pt x="964178" y="3985967"/>
                </a:cubicBezTo>
                <a:cubicBezTo>
                  <a:pt x="964178" y="3985967"/>
                  <a:pt x="959222" y="3973586"/>
                  <a:pt x="949156" y="3962702"/>
                </a:cubicBezTo>
                <a:close/>
                <a:moveTo>
                  <a:pt x="1518090" y="3960891"/>
                </a:moveTo>
                <a:cubicBezTo>
                  <a:pt x="1518090" y="3960891"/>
                  <a:pt x="1525977" y="3973107"/>
                  <a:pt x="1525977" y="3973107"/>
                </a:cubicBezTo>
                <a:cubicBezTo>
                  <a:pt x="1525977" y="3973107"/>
                  <a:pt x="1525977" y="3973107"/>
                  <a:pt x="1523152" y="3973933"/>
                </a:cubicBezTo>
                <a:cubicBezTo>
                  <a:pt x="1523152" y="3973933"/>
                  <a:pt x="1523152" y="3973933"/>
                  <a:pt x="1518090" y="3960891"/>
                </a:cubicBezTo>
                <a:close/>
                <a:moveTo>
                  <a:pt x="1374811" y="3959230"/>
                </a:moveTo>
                <a:cubicBezTo>
                  <a:pt x="1377341" y="3965750"/>
                  <a:pt x="1379164" y="3972476"/>
                  <a:pt x="1378738" y="3974418"/>
                </a:cubicBezTo>
                <a:cubicBezTo>
                  <a:pt x="1378312" y="3976357"/>
                  <a:pt x="1375634" y="3973509"/>
                  <a:pt x="1369160" y="3960882"/>
                </a:cubicBezTo>
                <a:cubicBezTo>
                  <a:pt x="1369160" y="3960882"/>
                  <a:pt x="1371984" y="3960057"/>
                  <a:pt x="1374811" y="3959230"/>
                </a:cubicBezTo>
                <a:close/>
                <a:moveTo>
                  <a:pt x="785144" y="3957422"/>
                </a:moveTo>
                <a:cubicBezTo>
                  <a:pt x="795098" y="3968032"/>
                  <a:pt x="799835" y="3980173"/>
                  <a:pt x="799835" y="3980173"/>
                </a:cubicBezTo>
                <a:cubicBezTo>
                  <a:pt x="802446" y="3979410"/>
                  <a:pt x="805055" y="3978646"/>
                  <a:pt x="807665" y="3977883"/>
                </a:cubicBezTo>
                <a:cubicBezTo>
                  <a:pt x="815010" y="3989260"/>
                  <a:pt x="815010" y="3989260"/>
                  <a:pt x="822355" y="4000634"/>
                </a:cubicBezTo>
                <a:cubicBezTo>
                  <a:pt x="819746" y="4001398"/>
                  <a:pt x="824483" y="4013539"/>
                  <a:pt x="821872" y="4014302"/>
                </a:cubicBezTo>
                <a:cubicBezTo>
                  <a:pt x="821872" y="4014302"/>
                  <a:pt x="821872" y="4014302"/>
                  <a:pt x="824483" y="4013539"/>
                </a:cubicBezTo>
                <a:cubicBezTo>
                  <a:pt x="827092" y="4012776"/>
                  <a:pt x="829702" y="4012012"/>
                  <a:pt x="837048" y="4023390"/>
                </a:cubicBezTo>
                <a:cubicBezTo>
                  <a:pt x="834439" y="4024153"/>
                  <a:pt x="834439" y="4024153"/>
                  <a:pt x="831829" y="4024915"/>
                </a:cubicBezTo>
                <a:cubicBezTo>
                  <a:pt x="831829" y="4024915"/>
                  <a:pt x="831829" y="4024915"/>
                  <a:pt x="839174" y="4036290"/>
                </a:cubicBezTo>
                <a:cubicBezTo>
                  <a:pt x="841784" y="4035527"/>
                  <a:pt x="844392" y="4034764"/>
                  <a:pt x="856476" y="4058281"/>
                </a:cubicBezTo>
                <a:cubicBezTo>
                  <a:pt x="859085" y="4057518"/>
                  <a:pt x="859085" y="4057518"/>
                  <a:pt x="861696" y="4056755"/>
                </a:cubicBezTo>
                <a:cubicBezTo>
                  <a:pt x="856960" y="4044614"/>
                  <a:pt x="847003" y="4034001"/>
                  <a:pt x="852224" y="4032474"/>
                </a:cubicBezTo>
                <a:cubicBezTo>
                  <a:pt x="854835" y="4031710"/>
                  <a:pt x="844879" y="4021098"/>
                  <a:pt x="850100" y="4019572"/>
                </a:cubicBezTo>
                <a:cubicBezTo>
                  <a:pt x="857445" y="4030947"/>
                  <a:pt x="862182" y="4043088"/>
                  <a:pt x="874748" y="4052937"/>
                </a:cubicBezTo>
                <a:cubicBezTo>
                  <a:pt x="874748" y="4052937"/>
                  <a:pt x="867402" y="4041560"/>
                  <a:pt x="870012" y="4040797"/>
                </a:cubicBezTo>
                <a:cubicBezTo>
                  <a:pt x="862666" y="4029420"/>
                  <a:pt x="860055" y="4030183"/>
                  <a:pt x="855321" y="4018045"/>
                </a:cubicBezTo>
                <a:cubicBezTo>
                  <a:pt x="855321" y="4018045"/>
                  <a:pt x="850586" y="4005905"/>
                  <a:pt x="853196" y="4005141"/>
                </a:cubicBezTo>
                <a:cubicBezTo>
                  <a:pt x="860542" y="4016518"/>
                  <a:pt x="860542" y="4016518"/>
                  <a:pt x="863152" y="4015755"/>
                </a:cubicBezTo>
                <a:cubicBezTo>
                  <a:pt x="870498" y="4027130"/>
                  <a:pt x="870498" y="4027130"/>
                  <a:pt x="877844" y="4038508"/>
                </a:cubicBezTo>
                <a:cubicBezTo>
                  <a:pt x="885190" y="4049884"/>
                  <a:pt x="887800" y="4049121"/>
                  <a:pt x="890410" y="4048357"/>
                </a:cubicBezTo>
                <a:cubicBezTo>
                  <a:pt x="895146" y="4060499"/>
                  <a:pt x="905102" y="4071110"/>
                  <a:pt x="899882" y="4072637"/>
                </a:cubicBezTo>
                <a:cubicBezTo>
                  <a:pt x="907227" y="4084013"/>
                  <a:pt x="909837" y="4083250"/>
                  <a:pt x="917184" y="4094628"/>
                </a:cubicBezTo>
                <a:cubicBezTo>
                  <a:pt x="914572" y="4095391"/>
                  <a:pt x="914572" y="4095391"/>
                  <a:pt x="911963" y="4096153"/>
                </a:cubicBezTo>
                <a:cubicBezTo>
                  <a:pt x="904616" y="4084777"/>
                  <a:pt x="902005" y="4085540"/>
                  <a:pt x="892050" y="4074927"/>
                </a:cubicBezTo>
                <a:cubicBezTo>
                  <a:pt x="889439" y="4075690"/>
                  <a:pt x="894174" y="4087830"/>
                  <a:pt x="891564" y="4088593"/>
                </a:cubicBezTo>
                <a:cubicBezTo>
                  <a:pt x="886344" y="4090121"/>
                  <a:pt x="871652" y="4067368"/>
                  <a:pt x="866432" y="4068896"/>
                </a:cubicBezTo>
                <a:cubicBezTo>
                  <a:pt x="866432" y="4068896"/>
                  <a:pt x="873776" y="4080270"/>
                  <a:pt x="873776" y="4080270"/>
                </a:cubicBezTo>
                <a:cubicBezTo>
                  <a:pt x="876387" y="4079508"/>
                  <a:pt x="888470" y="4103024"/>
                  <a:pt x="878513" y="4092410"/>
                </a:cubicBezTo>
                <a:cubicBezTo>
                  <a:pt x="875903" y="4093174"/>
                  <a:pt x="868558" y="4081797"/>
                  <a:pt x="871166" y="4081035"/>
                </a:cubicBezTo>
                <a:cubicBezTo>
                  <a:pt x="853866" y="4059044"/>
                  <a:pt x="853380" y="4072711"/>
                  <a:pt x="873291" y="4093937"/>
                </a:cubicBezTo>
                <a:cubicBezTo>
                  <a:pt x="875417" y="4106841"/>
                  <a:pt x="872807" y="4107604"/>
                  <a:pt x="894844" y="4141734"/>
                </a:cubicBezTo>
                <a:cubicBezTo>
                  <a:pt x="889624" y="4143261"/>
                  <a:pt x="894357" y="4155399"/>
                  <a:pt x="909050" y="4178153"/>
                </a:cubicBezTo>
                <a:cubicBezTo>
                  <a:pt x="899094" y="4167539"/>
                  <a:pt x="899094" y="4167539"/>
                  <a:pt x="893871" y="4169066"/>
                </a:cubicBezTo>
                <a:cubicBezTo>
                  <a:pt x="893871" y="4169066"/>
                  <a:pt x="891263" y="4169830"/>
                  <a:pt x="891263" y="4169830"/>
                </a:cubicBezTo>
                <a:cubicBezTo>
                  <a:pt x="895999" y="4181971"/>
                  <a:pt x="893388" y="4182734"/>
                  <a:pt x="888168" y="4184261"/>
                </a:cubicBezTo>
                <a:cubicBezTo>
                  <a:pt x="878210" y="4173647"/>
                  <a:pt x="875600" y="4174410"/>
                  <a:pt x="868254" y="4163032"/>
                </a:cubicBezTo>
                <a:cubicBezTo>
                  <a:pt x="868741" y="4149368"/>
                  <a:pt x="871351" y="4148605"/>
                  <a:pt x="883916" y="4158452"/>
                </a:cubicBezTo>
                <a:cubicBezTo>
                  <a:pt x="883916" y="4158452"/>
                  <a:pt x="886526" y="4157688"/>
                  <a:pt x="886526" y="4157688"/>
                </a:cubicBezTo>
                <a:cubicBezTo>
                  <a:pt x="881792" y="4145552"/>
                  <a:pt x="871834" y="4134937"/>
                  <a:pt x="864489" y="4123559"/>
                </a:cubicBezTo>
                <a:cubicBezTo>
                  <a:pt x="859755" y="4111422"/>
                  <a:pt x="867100" y="4122797"/>
                  <a:pt x="869711" y="4122032"/>
                </a:cubicBezTo>
                <a:cubicBezTo>
                  <a:pt x="872320" y="4121269"/>
                  <a:pt x="860240" y="4097754"/>
                  <a:pt x="870197" y="4108368"/>
                </a:cubicBezTo>
                <a:cubicBezTo>
                  <a:pt x="862852" y="4096991"/>
                  <a:pt x="860240" y="4097754"/>
                  <a:pt x="855020" y="4099282"/>
                </a:cubicBezTo>
                <a:cubicBezTo>
                  <a:pt x="855020" y="4099282"/>
                  <a:pt x="852410" y="4100045"/>
                  <a:pt x="859755" y="4111422"/>
                </a:cubicBezTo>
                <a:cubicBezTo>
                  <a:pt x="849799" y="4100808"/>
                  <a:pt x="857144" y="4112186"/>
                  <a:pt x="847189" y="4101572"/>
                </a:cubicBezTo>
                <a:cubicBezTo>
                  <a:pt x="847189" y="4101572"/>
                  <a:pt x="837232" y="4090958"/>
                  <a:pt x="839842" y="4090194"/>
                </a:cubicBezTo>
                <a:cubicBezTo>
                  <a:pt x="832497" y="4078820"/>
                  <a:pt x="832497" y="4078820"/>
                  <a:pt x="832497" y="4078820"/>
                </a:cubicBezTo>
                <a:cubicBezTo>
                  <a:pt x="832497" y="4078820"/>
                  <a:pt x="832497" y="4078820"/>
                  <a:pt x="835107" y="4078056"/>
                </a:cubicBezTo>
                <a:cubicBezTo>
                  <a:pt x="835107" y="4078056"/>
                  <a:pt x="837718" y="4077293"/>
                  <a:pt x="845063" y="4088668"/>
                </a:cubicBezTo>
                <a:cubicBezTo>
                  <a:pt x="847673" y="4087904"/>
                  <a:pt x="847673" y="4087904"/>
                  <a:pt x="847673" y="4087904"/>
                </a:cubicBezTo>
                <a:cubicBezTo>
                  <a:pt x="840328" y="4076530"/>
                  <a:pt x="842938" y="4075766"/>
                  <a:pt x="835592" y="4064389"/>
                </a:cubicBezTo>
                <a:cubicBezTo>
                  <a:pt x="838203" y="4063625"/>
                  <a:pt x="845550" y="4075003"/>
                  <a:pt x="848160" y="4074239"/>
                </a:cubicBezTo>
                <a:cubicBezTo>
                  <a:pt x="840813" y="4062862"/>
                  <a:pt x="838203" y="4063625"/>
                  <a:pt x="830856" y="4052247"/>
                </a:cubicBezTo>
                <a:cubicBezTo>
                  <a:pt x="828245" y="4053011"/>
                  <a:pt x="828245" y="4053011"/>
                  <a:pt x="832983" y="4065152"/>
                </a:cubicBezTo>
                <a:cubicBezTo>
                  <a:pt x="828245" y="4053011"/>
                  <a:pt x="818289" y="4042398"/>
                  <a:pt x="810946" y="4031022"/>
                </a:cubicBezTo>
                <a:cubicBezTo>
                  <a:pt x="813555" y="4030259"/>
                  <a:pt x="808820" y="4018120"/>
                  <a:pt x="804084" y="4005978"/>
                </a:cubicBezTo>
                <a:cubicBezTo>
                  <a:pt x="806694" y="4005215"/>
                  <a:pt x="814040" y="4016592"/>
                  <a:pt x="816652" y="4015829"/>
                </a:cubicBezTo>
                <a:cubicBezTo>
                  <a:pt x="823996" y="4027206"/>
                  <a:pt x="821386" y="4027969"/>
                  <a:pt x="828731" y="4039344"/>
                </a:cubicBezTo>
                <a:cubicBezTo>
                  <a:pt x="831342" y="4038580"/>
                  <a:pt x="836561" y="4037054"/>
                  <a:pt x="836561" y="4037054"/>
                </a:cubicBezTo>
                <a:cubicBezTo>
                  <a:pt x="829217" y="4025679"/>
                  <a:pt x="829217" y="4025679"/>
                  <a:pt x="829217" y="4025679"/>
                </a:cubicBezTo>
                <a:cubicBezTo>
                  <a:pt x="829217" y="4025679"/>
                  <a:pt x="826607" y="4026443"/>
                  <a:pt x="819261" y="4015066"/>
                </a:cubicBezTo>
                <a:cubicBezTo>
                  <a:pt x="811915" y="4003689"/>
                  <a:pt x="804570" y="3992313"/>
                  <a:pt x="804570" y="3992313"/>
                </a:cubicBezTo>
                <a:cubicBezTo>
                  <a:pt x="816652" y="4015829"/>
                  <a:pt x="796739" y="3994603"/>
                  <a:pt x="782047" y="3971849"/>
                </a:cubicBezTo>
                <a:cubicBezTo>
                  <a:pt x="794615" y="3981700"/>
                  <a:pt x="782534" y="3958184"/>
                  <a:pt x="785144" y="3957422"/>
                </a:cubicBezTo>
                <a:close/>
                <a:moveTo>
                  <a:pt x="5963840" y="3957293"/>
                </a:moveTo>
                <a:cubicBezTo>
                  <a:pt x="5981059" y="3966155"/>
                  <a:pt x="5956746" y="3967293"/>
                  <a:pt x="5973964" y="3976155"/>
                </a:cubicBezTo>
                <a:cubicBezTo>
                  <a:pt x="5973078" y="3977405"/>
                  <a:pt x="5971781" y="3977163"/>
                  <a:pt x="5970277" y="3976177"/>
                </a:cubicBezTo>
                <a:cubicBezTo>
                  <a:pt x="5965766" y="3973215"/>
                  <a:pt x="5959407" y="3963542"/>
                  <a:pt x="5956746" y="3967293"/>
                </a:cubicBezTo>
                <a:cubicBezTo>
                  <a:pt x="5956746" y="3967293"/>
                  <a:pt x="5960293" y="3962293"/>
                  <a:pt x="5963840" y="3957293"/>
                </a:cubicBezTo>
                <a:close/>
                <a:moveTo>
                  <a:pt x="918056" y="3957271"/>
                </a:moveTo>
                <a:cubicBezTo>
                  <a:pt x="935797" y="3979916"/>
                  <a:pt x="930548" y="3981450"/>
                  <a:pt x="935482" y="3993923"/>
                </a:cubicBezTo>
                <a:cubicBezTo>
                  <a:pt x="935482" y="3993923"/>
                  <a:pt x="935482" y="3993923"/>
                  <a:pt x="927924" y="3982217"/>
                </a:cubicBezTo>
                <a:cubicBezTo>
                  <a:pt x="935482" y="3993923"/>
                  <a:pt x="935482" y="3993923"/>
                  <a:pt x="932860" y="3994690"/>
                </a:cubicBezTo>
                <a:cubicBezTo>
                  <a:pt x="932860" y="3994690"/>
                  <a:pt x="925301" y="3982985"/>
                  <a:pt x="925301" y="3982985"/>
                </a:cubicBezTo>
                <a:cubicBezTo>
                  <a:pt x="917743" y="3971279"/>
                  <a:pt x="922989" y="3969745"/>
                  <a:pt x="918056" y="3957271"/>
                </a:cubicBezTo>
                <a:close/>
                <a:moveTo>
                  <a:pt x="1204925" y="3955667"/>
                </a:moveTo>
                <a:cubicBezTo>
                  <a:pt x="1207436" y="3954932"/>
                  <a:pt x="1212811" y="3967880"/>
                  <a:pt x="1223210" y="3979361"/>
                </a:cubicBezTo>
                <a:cubicBezTo>
                  <a:pt x="1220699" y="3980095"/>
                  <a:pt x="1220699" y="3980095"/>
                  <a:pt x="1220699" y="3980095"/>
                </a:cubicBezTo>
                <a:cubicBezTo>
                  <a:pt x="1215674" y="3981565"/>
                  <a:pt x="1212811" y="3967880"/>
                  <a:pt x="1204925" y="3955667"/>
                </a:cubicBezTo>
                <a:close/>
                <a:moveTo>
                  <a:pt x="977544" y="3954397"/>
                </a:moveTo>
                <a:cubicBezTo>
                  <a:pt x="985431" y="3966611"/>
                  <a:pt x="988196" y="3973062"/>
                  <a:pt x="987020" y="3973406"/>
                </a:cubicBezTo>
                <a:cubicBezTo>
                  <a:pt x="985841" y="3973750"/>
                  <a:pt x="980722" y="3967987"/>
                  <a:pt x="972836" y="3955774"/>
                </a:cubicBezTo>
                <a:cubicBezTo>
                  <a:pt x="975191" y="3955086"/>
                  <a:pt x="975191" y="3955086"/>
                  <a:pt x="977544" y="3954397"/>
                </a:cubicBezTo>
                <a:close/>
                <a:moveTo>
                  <a:pt x="1027817" y="3954218"/>
                </a:moveTo>
                <a:cubicBezTo>
                  <a:pt x="1029702" y="3953667"/>
                  <a:pt x="1029702" y="3953667"/>
                  <a:pt x="1037588" y="3965879"/>
                </a:cubicBezTo>
                <a:cubicBezTo>
                  <a:pt x="1035704" y="3966432"/>
                  <a:pt x="1043591" y="3978648"/>
                  <a:pt x="1043591" y="3978648"/>
                </a:cubicBezTo>
                <a:cubicBezTo>
                  <a:pt x="1035704" y="3966432"/>
                  <a:pt x="1027817" y="3954218"/>
                  <a:pt x="1027817" y="3954218"/>
                </a:cubicBezTo>
                <a:close/>
                <a:moveTo>
                  <a:pt x="203144" y="3953366"/>
                </a:moveTo>
                <a:cubicBezTo>
                  <a:pt x="212544" y="3962720"/>
                  <a:pt x="209717" y="3963545"/>
                  <a:pt x="216290" y="3973726"/>
                </a:cubicBezTo>
                <a:cubicBezTo>
                  <a:pt x="216290" y="3973726"/>
                  <a:pt x="206892" y="3964372"/>
                  <a:pt x="206892" y="3964372"/>
                </a:cubicBezTo>
                <a:cubicBezTo>
                  <a:pt x="206892" y="3964372"/>
                  <a:pt x="203144" y="3953366"/>
                  <a:pt x="203144" y="3953366"/>
                </a:cubicBezTo>
                <a:close/>
                <a:moveTo>
                  <a:pt x="521531" y="3952224"/>
                </a:moveTo>
                <a:cubicBezTo>
                  <a:pt x="529418" y="3964438"/>
                  <a:pt x="529418" y="3964438"/>
                  <a:pt x="529418" y="3964438"/>
                </a:cubicBezTo>
                <a:cubicBezTo>
                  <a:pt x="529418" y="3964438"/>
                  <a:pt x="526826" y="3965195"/>
                  <a:pt x="526826" y="3965195"/>
                </a:cubicBezTo>
                <a:cubicBezTo>
                  <a:pt x="526826" y="3965195"/>
                  <a:pt x="534715" y="3977412"/>
                  <a:pt x="534715" y="3977412"/>
                </a:cubicBezTo>
                <a:cubicBezTo>
                  <a:pt x="537305" y="3976654"/>
                  <a:pt x="537305" y="3976654"/>
                  <a:pt x="537305" y="3976654"/>
                </a:cubicBezTo>
                <a:cubicBezTo>
                  <a:pt x="537305" y="3976654"/>
                  <a:pt x="545192" y="3988869"/>
                  <a:pt x="542602" y="3989627"/>
                </a:cubicBezTo>
                <a:cubicBezTo>
                  <a:pt x="542602" y="3989627"/>
                  <a:pt x="542602" y="3989627"/>
                  <a:pt x="540012" y="3990385"/>
                </a:cubicBezTo>
                <a:cubicBezTo>
                  <a:pt x="540012" y="3990385"/>
                  <a:pt x="540012" y="3990385"/>
                  <a:pt x="532124" y="3978169"/>
                </a:cubicBezTo>
                <a:cubicBezTo>
                  <a:pt x="532124" y="3978169"/>
                  <a:pt x="524237" y="3965953"/>
                  <a:pt x="524237" y="3965953"/>
                </a:cubicBezTo>
                <a:cubicBezTo>
                  <a:pt x="524237" y="3965953"/>
                  <a:pt x="518940" y="3952983"/>
                  <a:pt x="518940" y="3952983"/>
                </a:cubicBezTo>
                <a:cubicBezTo>
                  <a:pt x="521531" y="3952224"/>
                  <a:pt x="521531" y="3952224"/>
                  <a:pt x="521531" y="3952224"/>
                </a:cubicBezTo>
                <a:close/>
                <a:moveTo>
                  <a:pt x="863267" y="3949094"/>
                </a:moveTo>
                <a:cubicBezTo>
                  <a:pt x="863267" y="3949094"/>
                  <a:pt x="870277" y="3959950"/>
                  <a:pt x="870277" y="3959950"/>
                </a:cubicBezTo>
                <a:cubicBezTo>
                  <a:pt x="874697" y="3971565"/>
                  <a:pt x="872107" y="3972321"/>
                  <a:pt x="872107" y="3972321"/>
                </a:cubicBezTo>
                <a:cubicBezTo>
                  <a:pt x="872107" y="3972321"/>
                  <a:pt x="869517" y="3973080"/>
                  <a:pt x="876529" y="3983939"/>
                </a:cubicBezTo>
                <a:cubicBezTo>
                  <a:pt x="873938" y="3984697"/>
                  <a:pt x="866925" y="3973837"/>
                  <a:pt x="866925" y="3973837"/>
                </a:cubicBezTo>
                <a:cubicBezTo>
                  <a:pt x="862507" y="3962223"/>
                  <a:pt x="855498" y="3951366"/>
                  <a:pt x="865097" y="3961466"/>
                </a:cubicBezTo>
                <a:cubicBezTo>
                  <a:pt x="865097" y="3961466"/>
                  <a:pt x="867687" y="3960708"/>
                  <a:pt x="867687" y="3960708"/>
                </a:cubicBezTo>
                <a:cubicBezTo>
                  <a:pt x="867687" y="3960708"/>
                  <a:pt x="860677" y="3949852"/>
                  <a:pt x="860677" y="3949852"/>
                </a:cubicBezTo>
                <a:cubicBezTo>
                  <a:pt x="860677" y="3949852"/>
                  <a:pt x="860677" y="3949852"/>
                  <a:pt x="863267" y="3949094"/>
                </a:cubicBezTo>
                <a:close/>
                <a:moveTo>
                  <a:pt x="995710" y="3949085"/>
                </a:moveTo>
                <a:cubicBezTo>
                  <a:pt x="1005627" y="3959737"/>
                  <a:pt x="1007875" y="3972634"/>
                  <a:pt x="1015237" y="3984034"/>
                </a:cubicBezTo>
                <a:cubicBezTo>
                  <a:pt x="1015237" y="3984034"/>
                  <a:pt x="1020349" y="3982538"/>
                  <a:pt x="1027711" y="3993939"/>
                </a:cubicBezTo>
                <a:cubicBezTo>
                  <a:pt x="1028834" y="4000385"/>
                  <a:pt x="1026278" y="4001133"/>
                  <a:pt x="1022520" y="3998844"/>
                </a:cubicBezTo>
                <a:cubicBezTo>
                  <a:pt x="1018763" y="3996555"/>
                  <a:pt x="1013803" y="3991228"/>
                  <a:pt x="1010122" y="3985529"/>
                </a:cubicBezTo>
                <a:cubicBezTo>
                  <a:pt x="1007566" y="3986277"/>
                  <a:pt x="1002454" y="3987772"/>
                  <a:pt x="987732" y="3964971"/>
                </a:cubicBezTo>
                <a:cubicBezTo>
                  <a:pt x="982927" y="3952823"/>
                  <a:pt x="1000514" y="3961233"/>
                  <a:pt x="995710" y="3949085"/>
                </a:cubicBezTo>
                <a:close/>
                <a:moveTo>
                  <a:pt x="5946624" y="3948432"/>
                </a:moveTo>
                <a:cubicBezTo>
                  <a:pt x="5963840" y="3957293"/>
                  <a:pt x="5967386" y="3952293"/>
                  <a:pt x="5967386" y="3952293"/>
                </a:cubicBezTo>
                <a:cubicBezTo>
                  <a:pt x="5963840" y="3957293"/>
                  <a:pt x="5960293" y="3962293"/>
                  <a:pt x="5943078" y="3953432"/>
                </a:cubicBezTo>
                <a:cubicBezTo>
                  <a:pt x="5946624" y="3948432"/>
                  <a:pt x="5946624" y="3948432"/>
                  <a:pt x="5946624" y="3948432"/>
                </a:cubicBezTo>
                <a:close/>
                <a:moveTo>
                  <a:pt x="5970933" y="3947292"/>
                </a:moveTo>
                <a:cubicBezTo>
                  <a:pt x="5970933" y="3947292"/>
                  <a:pt x="5988152" y="3956155"/>
                  <a:pt x="5991698" y="3951155"/>
                </a:cubicBezTo>
                <a:cubicBezTo>
                  <a:pt x="5991698" y="3951155"/>
                  <a:pt x="5991698" y="3951155"/>
                  <a:pt x="5988152" y="3956155"/>
                </a:cubicBezTo>
                <a:cubicBezTo>
                  <a:pt x="5988152" y="3956155"/>
                  <a:pt x="5984606" y="3961155"/>
                  <a:pt x="5984606" y="3961155"/>
                </a:cubicBezTo>
                <a:cubicBezTo>
                  <a:pt x="5984606" y="3961155"/>
                  <a:pt x="5967386" y="3952293"/>
                  <a:pt x="5967386" y="3952293"/>
                </a:cubicBezTo>
                <a:cubicBezTo>
                  <a:pt x="5967386" y="3952293"/>
                  <a:pt x="5970933" y="3947292"/>
                  <a:pt x="5970933" y="3947292"/>
                </a:cubicBezTo>
                <a:close/>
                <a:moveTo>
                  <a:pt x="640912" y="3946355"/>
                </a:moveTo>
                <a:cubicBezTo>
                  <a:pt x="640912" y="3946355"/>
                  <a:pt x="640912" y="3946355"/>
                  <a:pt x="648801" y="3958572"/>
                </a:cubicBezTo>
                <a:cubicBezTo>
                  <a:pt x="646916" y="3959123"/>
                  <a:pt x="646916" y="3959123"/>
                  <a:pt x="646916" y="3959123"/>
                </a:cubicBezTo>
                <a:cubicBezTo>
                  <a:pt x="639028" y="3946906"/>
                  <a:pt x="639028" y="3946906"/>
                  <a:pt x="640912" y="3946355"/>
                </a:cubicBezTo>
                <a:close/>
                <a:moveTo>
                  <a:pt x="1681700" y="3945202"/>
                </a:moveTo>
                <a:cubicBezTo>
                  <a:pt x="1683273" y="3946441"/>
                  <a:pt x="1686963" y="3952155"/>
                  <a:pt x="1693041" y="3963965"/>
                </a:cubicBezTo>
                <a:cubicBezTo>
                  <a:pt x="1690437" y="3964726"/>
                  <a:pt x="1683057" y="3953296"/>
                  <a:pt x="1683057" y="3953296"/>
                </a:cubicBezTo>
                <a:cubicBezTo>
                  <a:pt x="1680669" y="3947201"/>
                  <a:pt x="1680126" y="3943964"/>
                  <a:pt x="1681700" y="3945202"/>
                </a:cubicBezTo>
                <a:close/>
                <a:moveTo>
                  <a:pt x="408321" y="3944792"/>
                </a:moveTo>
                <a:cubicBezTo>
                  <a:pt x="418535" y="3955722"/>
                  <a:pt x="418535" y="3955722"/>
                  <a:pt x="426092" y="3967427"/>
                </a:cubicBezTo>
                <a:cubicBezTo>
                  <a:pt x="424765" y="3967815"/>
                  <a:pt x="423439" y="3968203"/>
                  <a:pt x="421498" y="3967031"/>
                </a:cubicBezTo>
                <a:cubicBezTo>
                  <a:pt x="419556" y="3965858"/>
                  <a:pt x="417005" y="3963127"/>
                  <a:pt x="413225" y="3957274"/>
                </a:cubicBezTo>
                <a:cubicBezTo>
                  <a:pt x="405668" y="3945568"/>
                  <a:pt x="408321" y="3944792"/>
                  <a:pt x="408321" y="3944792"/>
                </a:cubicBezTo>
                <a:close/>
                <a:moveTo>
                  <a:pt x="6255551" y="3943621"/>
                </a:moveTo>
                <a:cubicBezTo>
                  <a:pt x="6272765" y="3952482"/>
                  <a:pt x="6272765" y="3952482"/>
                  <a:pt x="6272765" y="3952482"/>
                </a:cubicBezTo>
                <a:cubicBezTo>
                  <a:pt x="6272765" y="3952482"/>
                  <a:pt x="6272765" y="3952482"/>
                  <a:pt x="6269219" y="3957482"/>
                </a:cubicBezTo>
                <a:cubicBezTo>
                  <a:pt x="6269219" y="3957482"/>
                  <a:pt x="6269219" y="3957482"/>
                  <a:pt x="6248458" y="3953621"/>
                </a:cubicBezTo>
                <a:lnTo>
                  <a:pt x="6252004" y="3948622"/>
                </a:lnTo>
                <a:cubicBezTo>
                  <a:pt x="6252004" y="3948622"/>
                  <a:pt x="6252004" y="3948622"/>
                  <a:pt x="6255551" y="3943621"/>
                </a:cubicBezTo>
                <a:close/>
                <a:moveTo>
                  <a:pt x="656923" y="3941672"/>
                </a:moveTo>
                <a:cubicBezTo>
                  <a:pt x="656923" y="3941672"/>
                  <a:pt x="656923" y="3941672"/>
                  <a:pt x="666321" y="3951025"/>
                </a:cubicBezTo>
                <a:cubicBezTo>
                  <a:pt x="666321" y="3951025"/>
                  <a:pt x="670069" y="3962032"/>
                  <a:pt x="670069" y="3962032"/>
                </a:cubicBezTo>
                <a:cubicBezTo>
                  <a:pt x="670069" y="3962032"/>
                  <a:pt x="660671" y="3952679"/>
                  <a:pt x="656923" y="3941672"/>
                </a:cubicBezTo>
                <a:close/>
                <a:moveTo>
                  <a:pt x="435510" y="3938659"/>
                </a:moveTo>
                <a:cubicBezTo>
                  <a:pt x="446026" y="3954944"/>
                  <a:pt x="448693" y="3963845"/>
                  <a:pt x="446981" y="3965959"/>
                </a:cubicBezTo>
                <a:cubicBezTo>
                  <a:pt x="445266" y="3968073"/>
                  <a:pt x="439172" y="3963405"/>
                  <a:pt x="432160" y="3952546"/>
                </a:cubicBezTo>
                <a:cubicBezTo>
                  <a:pt x="427741" y="3940931"/>
                  <a:pt x="439930" y="3950272"/>
                  <a:pt x="435510" y="3938659"/>
                </a:cubicBezTo>
                <a:close/>
                <a:moveTo>
                  <a:pt x="353806" y="3933510"/>
                </a:moveTo>
                <a:cubicBezTo>
                  <a:pt x="362281" y="3931031"/>
                  <a:pt x="379566" y="3952598"/>
                  <a:pt x="391201" y="3975820"/>
                </a:cubicBezTo>
                <a:cubicBezTo>
                  <a:pt x="381145" y="3965448"/>
                  <a:pt x="371088" y="3955076"/>
                  <a:pt x="361035" y="3944708"/>
                </a:cubicBezTo>
                <a:cubicBezTo>
                  <a:pt x="353806" y="3933510"/>
                  <a:pt x="361035" y="3944708"/>
                  <a:pt x="353806" y="3933510"/>
                </a:cubicBezTo>
                <a:close/>
                <a:moveTo>
                  <a:pt x="571105" y="3933161"/>
                </a:moveTo>
                <a:cubicBezTo>
                  <a:pt x="574568" y="3934054"/>
                  <a:pt x="583821" y="3946595"/>
                  <a:pt x="587705" y="3945459"/>
                </a:cubicBezTo>
                <a:cubicBezTo>
                  <a:pt x="592578" y="3954197"/>
                  <a:pt x="594828" y="3959469"/>
                  <a:pt x="595229" y="3962105"/>
                </a:cubicBezTo>
                <a:cubicBezTo>
                  <a:pt x="596438" y="3970011"/>
                  <a:pt x="581025" y="3954187"/>
                  <a:pt x="569985" y="3937089"/>
                </a:cubicBezTo>
                <a:cubicBezTo>
                  <a:pt x="569440" y="3933860"/>
                  <a:pt x="569951" y="3932863"/>
                  <a:pt x="571105" y="3933161"/>
                </a:cubicBezTo>
                <a:close/>
                <a:moveTo>
                  <a:pt x="1335130" y="3932111"/>
                </a:moveTo>
                <a:cubicBezTo>
                  <a:pt x="1343018" y="3944327"/>
                  <a:pt x="1343018" y="3944327"/>
                  <a:pt x="1340381" y="3945098"/>
                </a:cubicBezTo>
                <a:cubicBezTo>
                  <a:pt x="1337743" y="3945870"/>
                  <a:pt x="1337743" y="3945870"/>
                  <a:pt x="1335106" y="3946641"/>
                </a:cubicBezTo>
                <a:cubicBezTo>
                  <a:pt x="1327219" y="3934425"/>
                  <a:pt x="1329856" y="3933654"/>
                  <a:pt x="1332494" y="3932882"/>
                </a:cubicBezTo>
                <a:cubicBezTo>
                  <a:pt x="1335130" y="3932111"/>
                  <a:pt x="1335130" y="3932111"/>
                  <a:pt x="1335130" y="3932111"/>
                </a:cubicBezTo>
                <a:close/>
                <a:moveTo>
                  <a:pt x="1006390" y="3931439"/>
                </a:moveTo>
                <a:cubicBezTo>
                  <a:pt x="1011171" y="3943756"/>
                  <a:pt x="1011171" y="3943756"/>
                  <a:pt x="1011171" y="3943756"/>
                </a:cubicBezTo>
                <a:cubicBezTo>
                  <a:pt x="1011171" y="3943756"/>
                  <a:pt x="1018620" y="3955291"/>
                  <a:pt x="1021288" y="3954511"/>
                </a:cubicBezTo>
                <a:cubicBezTo>
                  <a:pt x="1026069" y="3966828"/>
                  <a:pt x="1023400" y="3967608"/>
                  <a:pt x="1020731" y="3968389"/>
                </a:cubicBezTo>
                <a:cubicBezTo>
                  <a:pt x="1028179" y="3979925"/>
                  <a:pt x="1038297" y="3990681"/>
                  <a:pt x="1043078" y="4002998"/>
                </a:cubicBezTo>
                <a:cubicBezTo>
                  <a:pt x="1037740" y="4004558"/>
                  <a:pt x="1018062" y="3969169"/>
                  <a:pt x="1012724" y="3970730"/>
                </a:cubicBezTo>
                <a:cubicBezTo>
                  <a:pt x="1005275" y="3959194"/>
                  <a:pt x="1005275" y="3959194"/>
                  <a:pt x="997827" y="3947658"/>
                </a:cubicBezTo>
                <a:cubicBezTo>
                  <a:pt x="1010614" y="3957633"/>
                  <a:pt x="995716" y="3934560"/>
                  <a:pt x="1001054" y="3933000"/>
                </a:cubicBezTo>
                <a:cubicBezTo>
                  <a:pt x="1003723" y="3932220"/>
                  <a:pt x="1003723" y="3932220"/>
                  <a:pt x="1003723" y="3932220"/>
                </a:cubicBezTo>
                <a:cubicBezTo>
                  <a:pt x="1006390" y="3931439"/>
                  <a:pt x="1006390" y="3931439"/>
                  <a:pt x="1006390" y="3931439"/>
                </a:cubicBezTo>
                <a:close/>
                <a:moveTo>
                  <a:pt x="1246748" y="3928916"/>
                </a:moveTo>
                <a:cubicBezTo>
                  <a:pt x="1254196" y="3940452"/>
                  <a:pt x="1266879" y="3950458"/>
                  <a:pt x="1269094" y="3963525"/>
                </a:cubicBezTo>
                <a:cubicBezTo>
                  <a:pt x="1271710" y="3962759"/>
                  <a:pt x="1271710" y="3962759"/>
                  <a:pt x="1271710" y="3962759"/>
                </a:cubicBezTo>
                <a:cubicBezTo>
                  <a:pt x="1281775" y="3973527"/>
                  <a:pt x="1289224" y="3985064"/>
                  <a:pt x="1294456" y="3983534"/>
                </a:cubicBezTo>
                <a:cubicBezTo>
                  <a:pt x="1301905" y="3995071"/>
                  <a:pt x="1299289" y="3995835"/>
                  <a:pt x="1306738" y="4007372"/>
                </a:cubicBezTo>
                <a:cubicBezTo>
                  <a:pt x="1304121" y="4008136"/>
                  <a:pt x="1296673" y="3996600"/>
                  <a:pt x="1296673" y="3996600"/>
                </a:cubicBezTo>
                <a:cubicBezTo>
                  <a:pt x="1306337" y="4021203"/>
                  <a:pt x="1321635" y="4030444"/>
                  <a:pt x="1326467" y="4042745"/>
                </a:cubicBezTo>
                <a:cubicBezTo>
                  <a:pt x="1329084" y="4041980"/>
                  <a:pt x="1329084" y="4041980"/>
                  <a:pt x="1329084" y="4041980"/>
                </a:cubicBezTo>
                <a:cubicBezTo>
                  <a:pt x="1329084" y="4041980"/>
                  <a:pt x="1336534" y="4053517"/>
                  <a:pt x="1336534" y="4053517"/>
                </a:cubicBezTo>
                <a:cubicBezTo>
                  <a:pt x="1336534" y="4053517"/>
                  <a:pt x="1333918" y="4054282"/>
                  <a:pt x="1333918" y="4054282"/>
                </a:cubicBezTo>
                <a:cubicBezTo>
                  <a:pt x="1336334" y="4060433"/>
                  <a:pt x="1335679" y="4060623"/>
                  <a:pt x="1333766" y="4059467"/>
                </a:cubicBezTo>
                <a:cubicBezTo>
                  <a:pt x="1331854" y="4058313"/>
                  <a:pt x="1328684" y="4055813"/>
                  <a:pt x="1326068" y="4056578"/>
                </a:cubicBezTo>
                <a:cubicBezTo>
                  <a:pt x="1311170" y="4033504"/>
                  <a:pt x="1295872" y="4024264"/>
                  <a:pt x="1286207" y="3999661"/>
                </a:cubicBezTo>
                <a:cubicBezTo>
                  <a:pt x="1286207" y="3999661"/>
                  <a:pt x="1283591" y="4000426"/>
                  <a:pt x="1276143" y="3988890"/>
                </a:cubicBezTo>
                <a:cubicBezTo>
                  <a:pt x="1268693" y="3977353"/>
                  <a:pt x="1278758" y="3988125"/>
                  <a:pt x="1271309" y="3976588"/>
                </a:cubicBezTo>
                <a:cubicBezTo>
                  <a:pt x="1273925" y="3975823"/>
                  <a:pt x="1281374" y="3987360"/>
                  <a:pt x="1283991" y="3986595"/>
                </a:cubicBezTo>
                <a:cubicBezTo>
                  <a:pt x="1286608" y="3985830"/>
                  <a:pt x="1276542" y="3975059"/>
                  <a:pt x="1276542" y="3975059"/>
                </a:cubicBezTo>
                <a:cubicBezTo>
                  <a:pt x="1276542" y="3975059"/>
                  <a:pt x="1269094" y="3963525"/>
                  <a:pt x="1266478" y="3964290"/>
                </a:cubicBezTo>
                <a:cubicBezTo>
                  <a:pt x="1263862" y="3965055"/>
                  <a:pt x="1256413" y="3953518"/>
                  <a:pt x="1248964" y="3941982"/>
                </a:cubicBezTo>
                <a:cubicBezTo>
                  <a:pt x="1251580" y="3941217"/>
                  <a:pt x="1244131" y="3929681"/>
                  <a:pt x="1246748" y="3928916"/>
                </a:cubicBezTo>
                <a:close/>
                <a:moveTo>
                  <a:pt x="1017224" y="3928274"/>
                </a:moveTo>
                <a:cubicBezTo>
                  <a:pt x="1030290" y="3938972"/>
                  <a:pt x="1025109" y="3940486"/>
                  <a:pt x="1030407" y="3953461"/>
                </a:cubicBezTo>
                <a:cubicBezTo>
                  <a:pt x="1030407" y="3953461"/>
                  <a:pt x="1019928" y="3942003"/>
                  <a:pt x="1019928" y="3942003"/>
                </a:cubicBezTo>
                <a:cubicBezTo>
                  <a:pt x="1012042" y="3929788"/>
                  <a:pt x="1025109" y="3940486"/>
                  <a:pt x="1017224" y="3928274"/>
                </a:cubicBezTo>
                <a:close/>
                <a:moveTo>
                  <a:pt x="1791292" y="3928113"/>
                </a:moveTo>
                <a:cubicBezTo>
                  <a:pt x="1791640" y="3925969"/>
                  <a:pt x="1798727" y="3932066"/>
                  <a:pt x="1796607" y="3932685"/>
                </a:cubicBezTo>
                <a:cubicBezTo>
                  <a:pt x="1796607" y="3932685"/>
                  <a:pt x="1796607" y="3932685"/>
                  <a:pt x="1793781" y="3933512"/>
                </a:cubicBezTo>
                <a:cubicBezTo>
                  <a:pt x="1791809" y="3930458"/>
                  <a:pt x="1791176" y="3928827"/>
                  <a:pt x="1791292" y="3928113"/>
                </a:cubicBezTo>
                <a:close/>
                <a:moveTo>
                  <a:pt x="5870668" y="3922989"/>
                </a:moveTo>
                <a:cubicBezTo>
                  <a:pt x="5867120" y="3927988"/>
                  <a:pt x="5867120" y="3927988"/>
                  <a:pt x="5867120" y="3927988"/>
                </a:cubicBezTo>
                <a:lnTo>
                  <a:pt x="5860669" y="3924668"/>
                </a:lnTo>
                <a:close/>
                <a:moveTo>
                  <a:pt x="1600860" y="3922165"/>
                </a:moveTo>
                <a:cubicBezTo>
                  <a:pt x="1603450" y="3921408"/>
                  <a:pt x="1618348" y="3944481"/>
                  <a:pt x="1625796" y="3956018"/>
                </a:cubicBezTo>
                <a:cubicBezTo>
                  <a:pt x="1625796" y="3956018"/>
                  <a:pt x="1625796" y="3956018"/>
                  <a:pt x="1633245" y="3967553"/>
                </a:cubicBezTo>
                <a:cubicBezTo>
                  <a:pt x="1633245" y="3967553"/>
                  <a:pt x="1633245" y="3967553"/>
                  <a:pt x="1640694" y="3979089"/>
                </a:cubicBezTo>
                <a:cubicBezTo>
                  <a:pt x="1640694" y="3979089"/>
                  <a:pt x="1648143" y="3990626"/>
                  <a:pt x="1638104" y="3979847"/>
                </a:cubicBezTo>
                <a:cubicBezTo>
                  <a:pt x="1645552" y="3991383"/>
                  <a:pt x="1645552" y="3991383"/>
                  <a:pt x="1645552" y="3991383"/>
                </a:cubicBezTo>
                <a:cubicBezTo>
                  <a:pt x="1642962" y="3992141"/>
                  <a:pt x="1642962" y="3992141"/>
                  <a:pt x="1642962" y="3992141"/>
                </a:cubicBezTo>
                <a:cubicBezTo>
                  <a:pt x="1635513" y="3980605"/>
                  <a:pt x="1635513" y="3980605"/>
                  <a:pt x="1635513" y="3980605"/>
                </a:cubicBezTo>
                <a:cubicBezTo>
                  <a:pt x="1635513" y="3980605"/>
                  <a:pt x="1628064" y="3969069"/>
                  <a:pt x="1630655" y="3968310"/>
                </a:cubicBezTo>
                <a:cubicBezTo>
                  <a:pt x="1630655" y="3968310"/>
                  <a:pt x="1630655" y="3968310"/>
                  <a:pt x="1623206" y="3956774"/>
                </a:cubicBezTo>
                <a:cubicBezTo>
                  <a:pt x="1620615" y="3957532"/>
                  <a:pt x="1625474" y="3969826"/>
                  <a:pt x="1615435" y="3959047"/>
                </a:cubicBezTo>
                <a:cubicBezTo>
                  <a:pt x="1618026" y="3958290"/>
                  <a:pt x="1610577" y="3946753"/>
                  <a:pt x="1603128" y="3935216"/>
                </a:cubicBezTo>
                <a:cubicBezTo>
                  <a:pt x="1603128" y="3935216"/>
                  <a:pt x="1598268" y="3922923"/>
                  <a:pt x="1600860" y="3922165"/>
                </a:cubicBezTo>
                <a:close/>
                <a:moveTo>
                  <a:pt x="478628" y="3919596"/>
                </a:moveTo>
                <a:cubicBezTo>
                  <a:pt x="482173" y="3920172"/>
                  <a:pt x="486594" y="3922106"/>
                  <a:pt x="489262" y="3921326"/>
                </a:cubicBezTo>
                <a:cubicBezTo>
                  <a:pt x="493605" y="3932962"/>
                  <a:pt x="497947" y="3944602"/>
                  <a:pt x="495278" y="3945383"/>
                </a:cubicBezTo>
                <a:cubicBezTo>
                  <a:pt x="492610" y="3946162"/>
                  <a:pt x="485598" y="3935303"/>
                  <a:pt x="485598" y="3935303"/>
                </a:cubicBezTo>
                <a:cubicBezTo>
                  <a:pt x="478588" y="3924447"/>
                  <a:pt x="480261" y="3936865"/>
                  <a:pt x="473251" y="3926008"/>
                </a:cubicBezTo>
                <a:cubicBezTo>
                  <a:pt x="472414" y="3919799"/>
                  <a:pt x="475083" y="3919019"/>
                  <a:pt x="478628" y="3919596"/>
                </a:cubicBezTo>
                <a:close/>
                <a:moveTo>
                  <a:pt x="1047834" y="3919319"/>
                </a:moveTo>
                <a:cubicBezTo>
                  <a:pt x="1047834" y="3919319"/>
                  <a:pt x="1047834" y="3919319"/>
                  <a:pt x="1055722" y="3931535"/>
                </a:cubicBezTo>
                <a:cubicBezTo>
                  <a:pt x="1054543" y="3931879"/>
                  <a:pt x="1053955" y="3932052"/>
                  <a:pt x="1052381" y="3930697"/>
                </a:cubicBezTo>
                <a:cubicBezTo>
                  <a:pt x="1050805" y="3929342"/>
                  <a:pt x="1048245" y="3926460"/>
                  <a:pt x="1043124" y="3920696"/>
                </a:cubicBezTo>
                <a:cubicBezTo>
                  <a:pt x="1043124" y="3920696"/>
                  <a:pt x="1045478" y="3920008"/>
                  <a:pt x="1047834" y="3919319"/>
                </a:cubicBezTo>
                <a:close/>
                <a:moveTo>
                  <a:pt x="814038" y="3919132"/>
                </a:moveTo>
                <a:cubicBezTo>
                  <a:pt x="814084" y="3918551"/>
                  <a:pt x="815024" y="3919033"/>
                  <a:pt x="817374" y="3921371"/>
                </a:cubicBezTo>
                <a:cubicBezTo>
                  <a:pt x="817374" y="3921371"/>
                  <a:pt x="817374" y="3921371"/>
                  <a:pt x="823947" y="3931550"/>
                </a:cubicBezTo>
                <a:cubicBezTo>
                  <a:pt x="821826" y="3932170"/>
                  <a:pt x="813902" y="3920873"/>
                  <a:pt x="814038" y="3919132"/>
                </a:cubicBezTo>
                <a:close/>
                <a:moveTo>
                  <a:pt x="1611927" y="3918929"/>
                </a:moveTo>
                <a:cubicBezTo>
                  <a:pt x="1619812" y="3931143"/>
                  <a:pt x="1627699" y="3943358"/>
                  <a:pt x="1624875" y="3944184"/>
                </a:cubicBezTo>
                <a:cubicBezTo>
                  <a:pt x="1622050" y="3945011"/>
                  <a:pt x="1609101" y="3919754"/>
                  <a:pt x="1611927" y="3918929"/>
                </a:cubicBezTo>
                <a:close/>
                <a:moveTo>
                  <a:pt x="5900235" y="3918584"/>
                </a:moveTo>
                <a:cubicBezTo>
                  <a:pt x="5902831" y="3919067"/>
                  <a:pt x="5907135" y="3921282"/>
                  <a:pt x="5915742" y="3925712"/>
                </a:cubicBezTo>
                <a:cubicBezTo>
                  <a:pt x="5915742" y="3925712"/>
                  <a:pt x="5912194" y="3930712"/>
                  <a:pt x="5929410" y="3939572"/>
                </a:cubicBezTo>
                <a:cubicBezTo>
                  <a:pt x="5925863" y="3944572"/>
                  <a:pt x="5925863" y="3944572"/>
                  <a:pt x="5943078" y="3953432"/>
                </a:cubicBezTo>
                <a:cubicBezTo>
                  <a:pt x="5943078" y="3953432"/>
                  <a:pt x="5956746" y="3967293"/>
                  <a:pt x="5956746" y="3967293"/>
                </a:cubicBezTo>
                <a:cubicBezTo>
                  <a:pt x="5951426" y="3974794"/>
                  <a:pt x="5961777" y="3978840"/>
                  <a:pt x="5962796" y="3986723"/>
                </a:cubicBezTo>
                <a:lnTo>
                  <a:pt x="5959923" y="3995705"/>
                </a:lnTo>
                <a:lnTo>
                  <a:pt x="5957336" y="3995327"/>
                </a:lnTo>
                <a:lnTo>
                  <a:pt x="5948826" y="3992437"/>
                </a:lnTo>
                <a:cubicBezTo>
                  <a:pt x="5941896" y="3988230"/>
                  <a:pt x="5945220" y="3983543"/>
                  <a:pt x="5942559" y="3987293"/>
                </a:cubicBezTo>
                <a:cubicBezTo>
                  <a:pt x="5942559" y="3987293"/>
                  <a:pt x="5939013" y="3992292"/>
                  <a:pt x="5939013" y="3992292"/>
                </a:cubicBezTo>
                <a:cubicBezTo>
                  <a:pt x="5939013" y="3992292"/>
                  <a:pt x="5939013" y="3992292"/>
                  <a:pt x="5935467" y="3997293"/>
                </a:cubicBezTo>
                <a:cubicBezTo>
                  <a:pt x="5935467" y="3997293"/>
                  <a:pt x="5931919" y="4002292"/>
                  <a:pt x="5931919" y="4002292"/>
                </a:cubicBezTo>
                <a:cubicBezTo>
                  <a:pt x="5931919" y="4002292"/>
                  <a:pt x="5935467" y="3997293"/>
                  <a:pt x="5918251" y="3988433"/>
                </a:cubicBezTo>
                <a:cubicBezTo>
                  <a:pt x="5921798" y="3983433"/>
                  <a:pt x="5925345" y="3978432"/>
                  <a:pt x="5928892" y="3973432"/>
                </a:cubicBezTo>
                <a:cubicBezTo>
                  <a:pt x="5911677" y="3964572"/>
                  <a:pt x="5928892" y="3973432"/>
                  <a:pt x="5932437" y="3968433"/>
                </a:cubicBezTo>
                <a:cubicBezTo>
                  <a:pt x="5932437" y="3968433"/>
                  <a:pt x="5918769" y="3954572"/>
                  <a:pt x="5939530" y="3958433"/>
                </a:cubicBezTo>
                <a:cubicBezTo>
                  <a:pt x="5922316" y="3949572"/>
                  <a:pt x="5922316" y="3949572"/>
                  <a:pt x="5908648" y="3935711"/>
                </a:cubicBezTo>
                <a:cubicBezTo>
                  <a:pt x="5908648" y="3935711"/>
                  <a:pt x="5912194" y="3930712"/>
                  <a:pt x="5912194" y="3930712"/>
                </a:cubicBezTo>
                <a:cubicBezTo>
                  <a:pt x="5894979" y="3921852"/>
                  <a:pt x="5894979" y="3921852"/>
                  <a:pt x="5894979" y="3921852"/>
                </a:cubicBezTo>
                <a:cubicBezTo>
                  <a:pt x="5896753" y="3919352"/>
                  <a:pt x="5897640" y="3918102"/>
                  <a:pt x="5900235" y="3918584"/>
                </a:cubicBezTo>
                <a:close/>
                <a:moveTo>
                  <a:pt x="1143576" y="3918547"/>
                </a:moveTo>
                <a:cubicBezTo>
                  <a:pt x="1147529" y="3919206"/>
                  <a:pt x="1154769" y="3924349"/>
                  <a:pt x="1160031" y="3930071"/>
                </a:cubicBezTo>
                <a:cubicBezTo>
                  <a:pt x="1165282" y="3943059"/>
                  <a:pt x="1165282" y="3943059"/>
                  <a:pt x="1162645" y="3943831"/>
                </a:cubicBezTo>
                <a:cubicBezTo>
                  <a:pt x="1152120" y="3932385"/>
                  <a:pt x="1157371" y="3945373"/>
                  <a:pt x="1146845" y="3933929"/>
                </a:cubicBezTo>
                <a:cubicBezTo>
                  <a:pt x="1138958" y="3921714"/>
                  <a:pt x="1139623" y="3917889"/>
                  <a:pt x="1143576" y="3918547"/>
                </a:cubicBezTo>
                <a:close/>
                <a:moveTo>
                  <a:pt x="6332700" y="3918353"/>
                </a:moveTo>
                <a:cubicBezTo>
                  <a:pt x="6335290" y="3920612"/>
                  <a:pt x="6336438" y="3924904"/>
                  <a:pt x="6332590" y="3930327"/>
                </a:cubicBezTo>
                <a:cubicBezTo>
                  <a:pt x="6332590" y="3930327"/>
                  <a:pt x="6320307" y="3924006"/>
                  <a:pt x="6320307" y="3924006"/>
                </a:cubicBezTo>
                <a:cubicBezTo>
                  <a:pt x="6324155" y="3918582"/>
                  <a:pt x="6324155" y="3918582"/>
                  <a:pt x="6324155" y="3918582"/>
                </a:cubicBezTo>
                <a:cubicBezTo>
                  <a:pt x="6326078" y="3915870"/>
                  <a:pt x="6330111" y="3916095"/>
                  <a:pt x="6332700" y="3918353"/>
                </a:cubicBezTo>
                <a:close/>
                <a:moveTo>
                  <a:pt x="505210" y="3918275"/>
                </a:moveTo>
                <a:cubicBezTo>
                  <a:pt x="511782" y="3928455"/>
                  <a:pt x="511782" y="3928455"/>
                  <a:pt x="511782" y="3928455"/>
                </a:cubicBezTo>
                <a:cubicBezTo>
                  <a:pt x="510603" y="3928800"/>
                  <a:pt x="511069" y="3931688"/>
                  <a:pt x="510187" y="3931946"/>
                </a:cubicBezTo>
                <a:cubicBezTo>
                  <a:pt x="509304" y="3932203"/>
                  <a:pt x="507073" y="3929833"/>
                  <a:pt x="500499" y="3919653"/>
                </a:cubicBezTo>
                <a:cubicBezTo>
                  <a:pt x="500499" y="3919653"/>
                  <a:pt x="502855" y="3918965"/>
                  <a:pt x="505210" y="3918275"/>
                </a:cubicBezTo>
                <a:close/>
                <a:moveTo>
                  <a:pt x="1718749" y="3916732"/>
                </a:moveTo>
                <a:cubicBezTo>
                  <a:pt x="1721259" y="3915997"/>
                  <a:pt x="1737792" y="3936976"/>
                  <a:pt x="1742293" y="3948569"/>
                </a:cubicBezTo>
                <a:cubicBezTo>
                  <a:pt x="1739780" y="3949304"/>
                  <a:pt x="1739780" y="3949304"/>
                  <a:pt x="1739780" y="3949304"/>
                </a:cubicBezTo>
                <a:cubicBezTo>
                  <a:pt x="1732769" y="3938445"/>
                  <a:pt x="1723247" y="3928323"/>
                  <a:pt x="1718749" y="3916732"/>
                </a:cubicBezTo>
                <a:close/>
                <a:moveTo>
                  <a:pt x="438917" y="3915912"/>
                </a:moveTo>
                <a:cubicBezTo>
                  <a:pt x="445353" y="3921018"/>
                  <a:pt x="466972" y="3950272"/>
                  <a:pt x="454105" y="3943870"/>
                </a:cubicBezTo>
                <a:cubicBezTo>
                  <a:pt x="454105" y="3943870"/>
                  <a:pt x="454105" y="3943870"/>
                  <a:pt x="451656" y="3944588"/>
                </a:cubicBezTo>
                <a:cubicBezTo>
                  <a:pt x="444295" y="3933187"/>
                  <a:pt x="441830" y="3920353"/>
                  <a:pt x="439382" y="3921070"/>
                </a:cubicBezTo>
                <a:cubicBezTo>
                  <a:pt x="436314" y="3915191"/>
                  <a:pt x="436772" y="3914210"/>
                  <a:pt x="438917" y="3915912"/>
                </a:cubicBezTo>
                <a:close/>
                <a:moveTo>
                  <a:pt x="372375" y="3913557"/>
                </a:moveTo>
                <a:cubicBezTo>
                  <a:pt x="375030" y="3912781"/>
                  <a:pt x="382587" y="3924487"/>
                  <a:pt x="385242" y="3923711"/>
                </a:cubicBezTo>
                <a:cubicBezTo>
                  <a:pt x="392800" y="3935415"/>
                  <a:pt x="397704" y="3947897"/>
                  <a:pt x="407917" y="3958827"/>
                </a:cubicBezTo>
                <a:cubicBezTo>
                  <a:pt x="420379" y="3983015"/>
                  <a:pt x="432842" y="4007203"/>
                  <a:pt x="417320" y="3997827"/>
                </a:cubicBezTo>
                <a:cubicBezTo>
                  <a:pt x="409762" y="3986122"/>
                  <a:pt x="399548" y="3975190"/>
                  <a:pt x="391990" y="3963484"/>
                </a:cubicBezTo>
                <a:cubicBezTo>
                  <a:pt x="394645" y="3962708"/>
                  <a:pt x="397298" y="3961932"/>
                  <a:pt x="407511" y="3972860"/>
                </a:cubicBezTo>
                <a:cubicBezTo>
                  <a:pt x="399953" y="3961156"/>
                  <a:pt x="402608" y="3960380"/>
                  <a:pt x="395050" y="3948673"/>
                </a:cubicBezTo>
                <a:cubicBezTo>
                  <a:pt x="395050" y="3948673"/>
                  <a:pt x="392396" y="3949450"/>
                  <a:pt x="384837" y="3937744"/>
                </a:cubicBezTo>
                <a:cubicBezTo>
                  <a:pt x="384837" y="3937744"/>
                  <a:pt x="379527" y="3939297"/>
                  <a:pt x="389741" y="3950226"/>
                </a:cubicBezTo>
                <a:cubicBezTo>
                  <a:pt x="374219" y="3940849"/>
                  <a:pt x="377279" y="3926039"/>
                  <a:pt x="372375" y="3913557"/>
                </a:cubicBezTo>
                <a:close/>
                <a:moveTo>
                  <a:pt x="758647" y="3911924"/>
                </a:moveTo>
                <a:cubicBezTo>
                  <a:pt x="765219" y="3922103"/>
                  <a:pt x="765219" y="3922103"/>
                  <a:pt x="765219" y="3922103"/>
                </a:cubicBezTo>
                <a:cubicBezTo>
                  <a:pt x="766156" y="3924855"/>
                  <a:pt x="766038" y="3925647"/>
                  <a:pt x="765375" y="3925272"/>
                </a:cubicBezTo>
                <a:cubicBezTo>
                  <a:pt x="763393" y="3924151"/>
                  <a:pt x="756528" y="3912544"/>
                  <a:pt x="758647" y="3911924"/>
                </a:cubicBezTo>
                <a:close/>
                <a:moveTo>
                  <a:pt x="1176753" y="3911874"/>
                </a:moveTo>
                <a:cubicBezTo>
                  <a:pt x="1183982" y="3923070"/>
                  <a:pt x="1186539" y="3922323"/>
                  <a:pt x="1186539" y="3922323"/>
                </a:cubicBezTo>
                <a:cubicBezTo>
                  <a:pt x="1183982" y="3923070"/>
                  <a:pt x="1183982" y="3923070"/>
                  <a:pt x="1183982" y="3923070"/>
                </a:cubicBezTo>
                <a:cubicBezTo>
                  <a:pt x="1183982" y="3923070"/>
                  <a:pt x="1176753" y="3911874"/>
                  <a:pt x="1176753" y="3911874"/>
                </a:cubicBezTo>
                <a:close/>
                <a:moveTo>
                  <a:pt x="226680" y="3911318"/>
                </a:moveTo>
                <a:cubicBezTo>
                  <a:pt x="227447" y="3911774"/>
                  <a:pt x="228963" y="3913146"/>
                  <a:pt x="231641" y="3915993"/>
                </a:cubicBezTo>
                <a:cubicBezTo>
                  <a:pt x="231641" y="3915993"/>
                  <a:pt x="228816" y="3916820"/>
                  <a:pt x="228816" y="3916820"/>
                </a:cubicBezTo>
                <a:cubicBezTo>
                  <a:pt x="228816" y="3916820"/>
                  <a:pt x="224379" y="3909949"/>
                  <a:pt x="226680" y="3911318"/>
                </a:cubicBezTo>
                <a:close/>
                <a:moveTo>
                  <a:pt x="5929863" y="3909944"/>
                </a:moveTo>
                <a:cubicBezTo>
                  <a:pt x="5932458" y="3910426"/>
                  <a:pt x="5936762" y="3912641"/>
                  <a:pt x="5943597" y="3919571"/>
                </a:cubicBezTo>
                <a:lnTo>
                  <a:pt x="5960602" y="3928324"/>
                </a:lnTo>
                <a:lnTo>
                  <a:pt x="5961485" y="3916500"/>
                </a:lnTo>
                <a:cubicBezTo>
                  <a:pt x="5964740" y="3915605"/>
                  <a:pt x="5969468" y="3916325"/>
                  <a:pt x="5971248" y="3913815"/>
                </a:cubicBezTo>
                <a:cubicBezTo>
                  <a:pt x="5983042" y="3926738"/>
                  <a:pt x="5979478" y="3931760"/>
                  <a:pt x="5979478" y="3931760"/>
                </a:cubicBezTo>
                <a:lnTo>
                  <a:pt x="5961376" y="3929004"/>
                </a:lnTo>
                <a:lnTo>
                  <a:pt x="5974479" y="3942292"/>
                </a:lnTo>
                <a:cubicBezTo>
                  <a:pt x="5974479" y="3942292"/>
                  <a:pt x="5970933" y="3947292"/>
                  <a:pt x="5970933" y="3947292"/>
                </a:cubicBezTo>
                <a:cubicBezTo>
                  <a:pt x="5953717" y="3938432"/>
                  <a:pt x="5953717" y="3938432"/>
                  <a:pt x="5953717" y="3938432"/>
                </a:cubicBezTo>
                <a:cubicBezTo>
                  <a:pt x="5940050" y="3924572"/>
                  <a:pt x="5940050" y="3924572"/>
                  <a:pt x="5922835" y="3915712"/>
                </a:cubicBezTo>
                <a:cubicBezTo>
                  <a:pt x="5926381" y="3910711"/>
                  <a:pt x="5926381" y="3910711"/>
                  <a:pt x="5926381" y="3910711"/>
                </a:cubicBezTo>
                <a:cubicBezTo>
                  <a:pt x="5926381" y="3910711"/>
                  <a:pt x="5927268" y="3909461"/>
                  <a:pt x="5929863" y="3909944"/>
                </a:cubicBezTo>
                <a:close/>
                <a:moveTo>
                  <a:pt x="1423793" y="3906183"/>
                </a:moveTo>
                <a:cubicBezTo>
                  <a:pt x="1423793" y="3906183"/>
                  <a:pt x="1433858" y="3916954"/>
                  <a:pt x="1441306" y="3928490"/>
                </a:cubicBezTo>
                <a:cubicBezTo>
                  <a:pt x="1446540" y="3926960"/>
                  <a:pt x="1431643" y="3903888"/>
                  <a:pt x="1444323" y="3913893"/>
                </a:cubicBezTo>
                <a:cubicBezTo>
                  <a:pt x="1451773" y="3925429"/>
                  <a:pt x="1459221" y="3936966"/>
                  <a:pt x="1466667" y="3948499"/>
                </a:cubicBezTo>
                <a:cubicBezTo>
                  <a:pt x="1466667" y="3948499"/>
                  <a:pt x="1456605" y="3937730"/>
                  <a:pt x="1456605" y="3937730"/>
                </a:cubicBezTo>
                <a:cubicBezTo>
                  <a:pt x="1468884" y="3961566"/>
                  <a:pt x="1469285" y="3947735"/>
                  <a:pt x="1484182" y="3970807"/>
                </a:cubicBezTo>
                <a:cubicBezTo>
                  <a:pt x="1481565" y="3971572"/>
                  <a:pt x="1481565" y="3971572"/>
                  <a:pt x="1478949" y="3972337"/>
                </a:cubicBezTo>
                <a:cubicBezTo>
                  <a:pt x="1501296" y="4006945"/>
                  <a:pt x="1521028" y="4042320"/>
                  <a:pt x="1505728" y="4033079"/>
                </a:cubicBezTo>
                <a:cubicBezTo>
                  <a:pt x="1495664" y="4022308"/>
                  <a:pt x="1488215" y="4010772"/>
                  <a:pt x="1475533" y="4000766"/>
                </a:cubicBezTo>
                <a:cubicBezTo>
                  <a:pt x="1468084" y="3989229"/>
                  <a:pt x="1470701" y="3988465"/>
                  <a:pt x="1465869" y="3976163"/>
                </a:cubicBezTo>
                <a:cubicBezTo>
                  <a:pt x="1458419" y="3964626"/>
                  <a:pt x="1450971" y="3953090"/>
                  <a:pt x="1446138" y="3940791"/>
                </a:cubicBezTo>
                <a:cubicBezTo>
                  <a:pt x="1436075" y="3930020"/>
                  <a:pt x="1433457" y="3930785"/>
                  <a:pt x="1433457" y="3930785"/>
                </a:cubicBezTo>
                <a:cubicBezTo>
                  <a:pt x="1418559" y="3907713"/>
                  <a:pt x="1428626" y="3918484"/>
                  <a:pt x="1423793" y="3906183"/>
                </a:cubicBezTo>
                <a:close/>
                <a:moveTo>
                  <a:pt x="403373" y="3904494"/>
                </a:moveTo>
                <a:cubicBezTo>
                  <a:pt x="403373" y="3904494"/>
                  <a:pt x="403373" y="3904494"/>
                  <a:pt x="411261" y="3916711"/>
                </a:cubicBezTo>
                <a:lnTo>
                  <a:pt x="401490" y="3905045"/>
                </a:lnTo>
                <a:cubicBezTo>
                  <a:pt x="401490" y="3905045"/>
                  <a:pt x="401490" y="3905045"/>
                  <a:pt x="403373" y="3904494"/>
                </a:cubicBezTo>
                <a:close/>
                <a:moveTo>
                  <a:pt x="1994634" y="3903847"/>
                </a:moveTo>
                <a:lnTo>
                  <a:pt x="1997243" y="3914406"/>
                </a:lnTo>
                <a:lnTo>
                  <a:pt x="1999014" y="3915241"/>
                </a:lnTo>
                <a:cubicBezTo>
                  <a:pt x="2000316" y="3914860"/>
                  <a:pt x="2000316" y="3914860"/>
                  <a:pt x="1999393" y="3913430"/>
                </a:cubicBezTo>
                <a:close/>
                <a:moveTo>
                  <a:pt x="1108115" y="3901693"/>
                </a:moveTo>
                <a:cubicBezTo>
                  <a:pt x="1115565" y="3913230"/>
                  <a:pt x="1115565" y="3913230"/>
                  <a:pt x="1112948" y="3913995"/>
                </a:cubicBezTo>
                <a:cubicBezTo>
                  <a:pt x="1120396" y="3925531"/>
                  <a:pt x="1130462" y="3936302"/>
                  <a:pt x="1137911" y="3947838"/>
                </a:cubicBezTo>
                <a:cubicBezTo>
                  <a:pt x="1135293" y="3948604"/>
                  <a:pt x="1132678" y="3949368"/>
                  <a:pt x="1127445" y="3950898"/>
                </a:cubicBezTo>
                <a:cubicBezTo>
                  <a:pt x="1134893" y="3962435"/>
                  <a:pt x="1134893" y="3962435"/>
                  <a:pt x="1134893" y="3962435"/>
                </a:cubicBezTo>
                <a:cubicBezTo>
                  <a:pt x="1134893" y="3962435"/>
                  <a:pt x="1137510" y="3961670"/>
                  <a:pt x="1137510" y="3961670"/>
                </a:cubicBezTo>
                <a:cubicBezTo>
                  <a:pt x="1140127" y="3960905"/>
                  <a:pt x="1142743" y="3960139"/>
                  <a:pt x="1142743" y="3960139"/>
                </a:cubicBezTo>
                <a:cubicBezTo>
                  <a:pt x="1150192" y="3971675"/>
                  <a:pt x="1144959" y="3973206"/>
                  <a:pt x="1144959" y="3973206"/>
                </a:cubicBezTo>
                <a:cubicBezTo>
                  <a:pt x="1142343" y="3973972"/>
                  <a:pt x="1142343" y="3973972"/>
                  <a:pt x="1142343" y="3973972"/>
                </a:cubicBezTo>
                <a:cubicBezTo>
                  <a:pt x="1129662" y="3963965"/>
                  <a:pt x="1134494" y="3976266"/>
                  <a:pt x="1129260" y="3977796"/>
                </a:cubicBezTo>
                <a:cubicBezTo>
                  <a:pt x="1114363" y="3954725"/>
                  <a:pt x="1122212" y="3952429"/>
                  <a:pt x="1107315" y="3929357"/>
                </a:cubicBezTo>
                <a:cubicBezTo>
                  <a:pt x="1115164" y="3927061"/>
                  <a:pt x="1100267" y="3903988"/>
                  <a:pt x="1108115" y="3901693"/>
                </a:cubicBezTo>
                <a:close/>
                <a:moveTo>
                  <a:pt x="847065" y="3900590"/>
                </a:moveTo>
                <a:cubicBezTo>
                  <a:pt x="847065" y="3900590"/>
                  <a:pt x="847065" y="3900590"/>
                  <a:pt x="852323" y="3908733"/>
                </a:cubicBezTo>
                <a:cubicBezTo>
                  <a:pt x="852323" y="3908733"/>
                  <a:pt x="852323" y="3908733"/>
                  <a:pt x="844709" y="3901277"/>
                </a:cubicBezTo>
                <a:cubicBezTo>
                  <a:pt x="844709" y="3901277"/>
                  <a:pt x="844709" y="3901277"/>
                  <a:pt x="847065" y="3900590"/>
                </a:cubicBezTo>
                <a:close/>
                <a:moveTo>
                  <a:pt x="747933" y="3900535"/>
                </a:moveTo>
                <a:cubicBezTo>
                  <a:pt x="755820" y="3912750"/>
                  <a:pt x="755820" y="3912750"/>
                  <a:pt x="755820" y="3912750"/>
                </a:cubicBezTo>
                <a:cubicBezTo>
                  <a:pt x="755820" y="3912750"/>
                  <a:pt x="752995" y="3913577"/>
                  <a:pt x="745106" y="3901361"/>
                </a:cubicBezTo>
                <a:cubicBezTo>
                  <a:pt x="747933" y="3900535"/>
                  <a:pt x="747933" y="3900535"/>
                  <a:pt x="747933" y="3900535"/>
                </a:cubicBezTo>
                <a:close/>
                <a:moveTo>
                  <a:pt x="1714187" y="3899687"/>
                </a:moveTo>
                <a:cubicBezTo>
                  <a:pt x="1714657" y="3898869"/>
                  <a:pt x="1716032" y="3899374"/>
                  <a:pt x="1718710" y="3902221"/>
                </a:cubicBezTo>
                <a:cubicBezTo>
                  <a:pt x="1726598" y="3914436"/>
                  <a:pt x="1715885" y="3903047"/>
                  <a:pt x="1723773" y="3915263"/>
                </a:cubicBezTo>
                <a:cubicBezTo>
                  <a:pt x="1719533" y="3916502"/>
                  <a:pt x="1712780" y="3902141"/>
                  <a:pt x="1714187" y="3899687"/>
                </a:cubicBezTo>
                <a:close/>
                <a:moveTo>
                  <a:pt x="988187" y="3898043"/>
                </a:moveTo>
                <a:cubicBezTo>
                  <a:pt x="991012" y="3897216"/>
                  <a:pt x="998899" y="3909432"/>
                  <a:pt x="998899" y="3909432"/>
                </a:cubicBezTo>
                <a:cubicBezTo>
                  <a:pt x="996074" y="3910259"/>
                  <a:pt x="993248" y="3911085"/>
                  <a:pt x="993248" y="3911085"/>
                </a:cubicBezTo>
                <a:cubicBezTo>
                  <a:pt x="993248" y="3911085"/>
                  <a:pt x="996074" y="3910259"/>
                  <a:pt x="988187" y="3898043"/>
                </a:cubicBezTo>
                <a:close/>
                <a:moveTo>
                  <a:pt x="1468580" y="3897925"/>
                </a:moveTo>
                <a:cubicBezTo>
                  <a:pt x="1469323" y="3896095"/>
                  <a:pt x="1473018" y="3898241"/>
                  <a:pt x="1477818" y="3903290"/>
                </a:cubicBezTo>
                <a:cubicBezTo>
                  <a:pt x="1486123" y="3913767"/>
                  <a:pt x="1488981" y="3919386"/>
                  <a:pt x="1488240" y="3921217"/>
                </a:cubicBezTo>
                <a:cubicBezTo>
                  <a:pt x="1487496" y="3923047"/>
                  <a:pt x="1483153" y="3921091"/>
                  <a:pt x="1477058" y="3916419"/>
                </a:cubicBezTo>
                <a:cubicBezTo>
                  <a:pt x="1470048" y="3905562"/>
                  <a:pt x="1467838" y="3899755"/>
                  <a:pt x="1468580" y="3897925"/>
                </a:cubicBezTo>
                <a:close/>
                <a:moveTo>
                  <a:pt x="6291478" y="3893743"/>
                </a:moveTo>
                <a:cubicBezTo>
                  <a:pt x="6295594" y="3894589"/>
                  <a:pt x="6301571" y="3897242"/>
                  <a:pt x="6309900" y="3903226"/>
                </a:cubicBezTo>
                <a:cubicBezTo>
                  <a:pt x="6306375" y="3908197"/>
                  <a:pt x="6291479" y="3893745"/>
                  <a:pt x="6291479" y="3893745"/>
                </a:cubicBezTo>
                <a:cubicBezTo>
                  <a:pt x="6288833" y="3897472"/>
                  <a:pt x="6286580" y="3898433"/>
                  <a:pt x="6285208" y="3898151"/>
                </a:cubicBezTo>
                <a:cubicBezTo>
                  <a:pt x="6283836" y="3897870"/>
                  <a:pt x="6283346" y="3896345"/>
                  <a:pt x="6284227" y="3895101"/>
                </a:cubicBezTo>
                <a:cubicBezTo>
                  <a:pt x="6285109" y="3893858"/>
                  <a:pt x="6287362" y="3892897"/>
                  <a:pt x="6291478" y="3893743"/>
                </a:cubicBezTo>
                <a:close/>
                <a:moveTo>
                  <a:pt x="1105681" y="3892721"/>
                </a:moveTo>
                <a:cubicBezTo>
                  <a:pt x="1108035" y="3892032"/>
                  <a:pt x="1116963" y="3901523"/>
                  <a:pt x="1121181" y="3912391"/>
                </a:cubicBezTo>
                <a:cubicBezTo>
                  <a:pt x="1121181" y="3912391"/>
                  <a:pt x="1114609" y="3902212"/>
                  <a:pt x="1112254" y="3902901"/>
                </a:cubicBezTo>
                <a:cubicBezTo>
                  <a:pt x="1112254" y="3902901"/>
                  <a:pt x="1112254" y="3902901"/>
                  <a:pt x="1105681" y="3892721"/>
                </a:cubicBezTo>
                <a:close/>
                <a:moveTo>
                  <a:pt x="512000" y="3892227"/>
                </a:moveTo>
                <a:cubicBezTo>
                  <a:pt x="512874" y="3893173"/>
                  <a:pt x="514732" y="3895522"/>
                  <a:pt x="518043" y="3900000"/>
                </a:cubicBezTo>
                <a:cubicBezTo>
                  <a:pt x="519544" y="3903192"/>
                  <a:pt x="519191" y="3903294"/>
                  <a:pt x="518092" y="3902028"/>
                </a:cubicBezTo>
                <a:cubicBezTo>
                  <a:pt x="515622" y="3899177"/>
                  <a:pt x="509380" y="3889388"/>
                  <a:pt x="512000" y="3892227"/>
                </a:cubicBezTo>
                <a:close/>
                <a:moveTo>
                  <a:pt x="1248780" y="3889595"/>
                </a:moveTo>
                <a:cubicBezTo>
                  <a:pt x="1251417" y="3888824"/>
                  <a:pt x="1268514" y="3910447"/>
                  <a:pt x="1271150" y="3909674"/>
                </a:cubicBezTo>
                <a:cubicBezTo>
                  <a:pt x="1277061" y="3921258"/>
                  <a:pt x="1278040" y="3927629"/>
                  <a:pt x="1275403" y="3928400"/>
                </a:cubicBezTo>
                <a:cubicBezTo>
                  <a:pt x="1272765" y="3929171"/>
                  <a:pt x="1266513" y="3924343"/>
                  <a:pt x="1257965" y="3913530"/>
                </a:cubicBezTo>
                <a:cubicBezTo>
                  <a:pt x="1250735" y="3902336"/>
                  <a:pt x="1246143" y="3890366"/>
                  <a:pt x="1248780" y="3889595"/>
                </a:cubicBezTo>
                <a:close/>
                <a:moveTo>
                  <a:pt x="869821" y="3886408"/>
                </a:moveTo>
                <a:cubicBezTo>
                  <a:pt x="870757" y="3886702"/>
                  <a:pt x="872206" y="3887790"/>
                  <a:pt x="874477" y="3890152"/>
                </a:cubicBezTo>
                <a:cubicBezTo>
                  <a:pt x="871966" y="3890886"/>
                  <a:pt x="878538" y="3901067"/>
                  <a:pt x="876027" y="3901801"/>
                </a:cubicBezTo>
                <a:cubicBezTo>
                  <a:pt x="876027" y="3901801"/>
                  <a:pt x="873515" y="3902535"/>
                  <a:pt x="866943" y="3892355"/>
                </a:cubicBezTo>
                <a:cubicBezTo>
                  <a:pt x="868826" y="3891804"/>
                  <a:pt x="867012" y="3885528"/>
                  <a:pt x="869821" y="3886408"/>
                </a:cubicBezTo>
                <a:close/>
                <a:moveTo>
                  <a:pt x="923427" y="3885251"/>
                </a:moveTo>
                <a:cubicBezTo>
                  <a:pt x="924010" y="3885648"/>
                  <a:pt x="924988" y="3886874"/>
                  <a:pt x="926631" y="3889419"/>
                </a:cubicBezTo>
                <a:cubicBezTo>
                  <a:pt x="925375" y="3889787"/>
                  <a:pt x="925135" y="3892882"/>
                  <a:pt x="924699" y="3894521"/>
                </a:cubicBezTo>
                <a:cubicBezTo>
                  <a:pt x="924266" y="3896160"/>
                  <a:pt x="923638" y="3896344"/>
                  <a:pt x="921609" y="3890889"/>
                </a:cubicBezTo>
                <a:cubicBezTo>
                  <a:pt x="923492" y="3890337"/>
                  <a:pt x="921679" y="3884060"/>
                  <a:pt x="923427" y="3885251"/>
                </a:cubicBezTo>
                <a:close/>
                <a:moveTo>
                  <a:pt x="575364" y="3883239"/>
                </a:moveTo>
                <a:cubicBezTo>
                  <a:pt x="582375" y="3894096"/>
                  <a:pt x="585065" y="3893309"/>
                  <a:pt x="592074" y="3904166"/>
                </a:cubicBezTo>
                <a:cubicBezTo>
                  <a:pt x="594766" y="3903378"/>
                  <a:pt x="600149" y="3901804"/>
                  <a:pt x="609852" y="3911876"/>
                </a:cubicBezTo>
                <a:cubicBezTo>
                  <a:pt x="609852" y="3911876"/>
                  <a:pt x="609852" y="3911876"/>
                  <a:pt x="607160" y="3912664"/>
                </a:cubicBezTo>
                <a:lnTo>
                  <a:pt x="606891" y="3912742"/>
                </a:lnTo>
                <a:lnTo>
                  <a:pt x="622663" y="3937169"/>
                </a:lnTo>
                <a:cubicBezTo>
                  <a:pt x="625354" y="3943646"/>
                  <a:pt x="625440" y="3947249"/>
                  <a:pt x="622885" y="3946181"/>
                </a:cubicBezTo>
                <a:cubicBezTo>
                  <a:pt x="620328" y="3945112"/>
                  <a:pt x="615129" y="3939373"/>
                  <a:pt x="607241" y="3927157"/>
                </a:cubicBezTo>
                <a:lnTo>
                  <a:pt x="606889" y="3912743"/>
                </a:lnTo>
                <a:lnTo>
                  <a:pt x="593705" y="3916599"/>
                </a:lnTo>
                <a:cubicBezTo>
                  <a:pt x="579683" y="3894883"/>
                  <a:pt x="589385" y="3904952"/>
                  <a:pt x="575364" y="3883239"/>
                </a:cubicBezTo>
                <a:close/>
                <a:moveTo>
                  <a:pt x="1222433" y="3882781"/>
                </a:moveTo>
                <a:cubicBezTo>
                  <a:pt x="1222433" y="3882781"/>
                  <a:pt x="1230321" y="3894996"/>
                  <a:pt x="1227494" y="3895823"/>
                </a:cubicBezTo>
                <a:cubicBezTo>
                  <a:pt x="1227494" y="3895823"/>
                  <a:pt x="1227494" y="3895823"/>
                  <a:pt x="1219607" y="3883608"/>
                </a:cubicBezTo>
                <a:cubicBezTo>
                  <a:pt x="1219607" y="3883608"/>
                  <a:pt x="1222433" y="3882781"/>
                  <a:pt x="1222433" y="3882781"/>
                </a:cubicBezTo>
                <a:close/>
                <a:moveTo>
                  <a:pt x="1376701" y="3881231"/>
                </a:moveTo>
                <a:cubicBezTo>
                  <a:pt x="1381725" y="3879762"/>
                  <a:pt x="1393759" y="3889150"/>
                  <a:pt x="1403280" y="3899271"/>
                </a:cubicBezTo>
                <a:cubicBezTo>
                  <a:pt x="1410291" y="3910131"/>
                  <a:pt x="1393234" y="3902209"/>
                  <a:pt x="1397734" y="3913803"/>
                </a:cubicBezTo>
                <a:cubicBezTo>
                  <a:pt x="1388211" y="3903678"/>
                  <a:pt x="1388211" y="3903678"/>
                  <a:pt x="1383712" y="3892088"/>
                </a:cubicBezTo>
                <a:cubicBezTo>
                  <a:pt x="1383712" y="3892088"/>
                  <a:pt x="1383712" y="3892088"/>
                  <a:pt x="1374190" y="3881966"/>
                </a:cubicBezTo>
                <a:cubicBezTo>
                  <a:pt x="1374190" y="3881966"/>
                  <a:pt x="1374190" y="3881966"/>
                  <a:pt x="1376701" y="3881231"/>
                </a:cubicBezTo>
                <a:close/>
                <a:moveTo>
                  <a:pt x="5973706" y="3880801"/>
                </a:moveTo>
                <a:lnTo>
                  <a:pt x="5989059" y="3888705"/>
                </a:lnTo>
                <a:cubicBezTo>
                  <a:pt x="5981936" y="3898748"/>
                  <a:pt x="5978374" y="3903770"/>
                  <a:pt x="5978374" y="3903770"/>
                </a:cubicBezTo>
                <a:cubicBezTo>
                  <a:pt x="5993727" y="3911673"/>
                  <a:pt x="5993727" y="3911673"/>
                  <a:pt x="5993727" y="3911673"/>
                </a:cubicBezTo>
                <a:cubicBezTo>
                  <a:pt x="5990165" y="3916694"/>
                  <a:pt x="5990165" y="3916694"/>
                  <a:pt x="5990165" y="3916694"/>
                </a:cubicBezTo>
                <a:cubicBezTo>
                  <a:pt x="5986603" y="3921718"/>
                  <a:pt x="5986603" y="3921718"/>
                  <a:pt x="5986603" y="3921718"/>
                </a:cubicBezTo>
                <a:cubicBezTo>
                  <a:pt x="5990165" y="3916694"/>
                  <a:pt x="5974811" y="3908793"/>
                  <a:pt x="5974811" y="3908793"/>
                </a:cubicBezTo>
                <a:cubicBezTo>
                  <a:pt x="5963019" y="3895867"/>
                  <a:pt x="5966581" y="3890845"/>
                  <a:pt x="5973706" y="3880801"/>
                </a:cubicBezTo>
                <a:close/>
                <a:moveTo>
                  <a:pt x="690736" y="3878542"/>
                </a:moveTo>
                <a:cubicBezTo>
                  <a:pt x="704755" y="3900255"/>
                  <a:pt x="707392" y="3899484"/>
                  <a:pt x="710029" y="3898713"/>
                </a:cubicBezTo>
                <a:cubicBezTo>
                  <a:pt x="719678" y="3908801"/>
                  <a:pt x="711767" y="3911114"/>
                  <a:pt x="721414" y="3921200"/>
                </a:cubicBezTo>
                <a:cubicBezTo>
                  <a:pt x="721414" y="3921200"/>
                  <a:pt x="728424" y="3932056"/>
                  <a:pt x="728424" y="3932056"/>
                </a:cubicBezTo>
                <a:cubicBezTo>
                  <a:pt x="732800" y="3943687"/>
                  <a:pt x="732800" y="3943687"/>
                  <a:pt x="720512" y="3934370"/>
                </a:cubicBezTo>
                <a:cubicBezTo>
                  <a:pt x="717875" y="3935141"/>
                  <a:pt x="724885" y="3946001"/>
                  <a:pt x="724885" y="3946001"/>
                </a:cubicBezTo>
                <a:cubicBezTo>
                  <a:pt x="719612" y="3947544"/>
                  <a:pt x="705591" y="3925827"/>
                  <a:pt x="707326" y="3938227"/>
                </a:cubicBezTo>
                <a:cubicBezTo>
                  <a:pt x="693306" y="3916513"/>
                  <a:pt x="698580" y="3914971"/>
                  <a:pt x="688931" y="3904883"/>
                </a:cubicBezTo>
                <a:cubicBezTo>
                  <a:pt x="687195" y="3892484"/>
                  <a:pt x="685460" y="3880084"/>
                  <a:pt x="690736" y="3878542"/>
                </a:cubicBezTo>
                <a:close/>
                <a:moveTo>
                  <a:pt x="823285" y="3878502"/>
                </a:moveTo>
                <a:cubicBezTo>
                  <a:pt x="830295" y="3889358"/>
                  <a:pt x="837305" y="3900215"/>
                  <a:pt x="844317" y="3911074"/>
                </a:cubicBezTo>
                <a:cubicBezTo>
                  <a:pt x="837115" y="3903498"/>
                  <a:pt x="834888" y="3908989"/>
                  <a:pt x="831266" y="3907628"/>
                </a:cubicBezTo>
                <a:cubicBezTo>
                  <a:pt x="830060" y="3907174"/>
                  <a:pt x="828697" y="3905959"/>
                  <a:pt x="826944" y="3903245"/>
                </a:cubicBezTo>
                <a:cubicBezTo>
                  <a:pt x="819934" y="3892388"/>
                  <a:pt x="819934" y="3892388"/>
                  <a:pt x="819934" y="3892388"/>
                </a:cubicBezTo>
                <a:cubicBezTo>
                  <a:pt x="815514" y="3880774"/>
                  <a:pt x="827705" y="3890116"/>
                  <a:pt x="820695" y="3879259"/>
                </a:cubicBezTo>
                <a:cubicBezTo>
                  <a:pt x="820695" y="3879259"/>
                  <a:pt x="820695" y="3879259"/>
                  <a:pt x="823285" y="3878502"/>
                </a:cubicBezTo>
                <a:close/>
                <a:moveTo>
                  <a:pt x="1155065" y="3878282"/>
                </a:moveTo>
                <a:cubicBezTo>
                  <a:pt x="1167406" y="3887984"/>
                  <a:pt x="1172520" y="3886489"/>
                  <a:pt x="1175076" y="3885742"/>
                </a:cubicBezTo>
                <a:cubicBezTo>
                  <a:pt x="1186979" y="3908882"/>
                  <a:pt x="1196766" y="3919332"/>
                  <a:pt x="1191653" y="3920828"/>
                </a:cubicBezTo>
                <a:cubicBezTo>
                  <a:pt x="1189097" y="3921575"/>
                  <a:pt x="1191653" y="3920828"/>
                  <a:pt x="1184422" y="3909630"/>
                </a:cubicBezTo>
                <a:cubicBezTo>
                  <a:pt x="1174636" y="3899180"/>
                  <a:pt x="1179310" y="3911126"/>
                  <a:pt x="1176753" y="3911874"/>
                </a:cubicBezTo>
                <a:cubicBezTo>
                  <a:pt x="1171640" y="3913368"/>
                  <a:pt x="1164409" y="3902170"/>
                  <a:pt x="1157181" y="3890975"/>
                </a:cubicBezTo>
                <a:cubicBezTo>
                  <a:pt x="1149950" y="3879777"/>
                  <a:pt x="1162293" y="3889480"/>
                  <a:pt x="1155065" y="3878282"/>
                </a:cubicBezTo>
                <a:close/>
                <a:moveTo>
                  <a:pt x="1420889" y="3877986"/>
                </a:moveTo>
                <a:cubicBezTo>
                  <a:pt x="1428776" y="3890202"/>
                  <a:pt x="1426265" y="3890936"/>
                  <a:pt x="1421241" y="3892405"/>
                </a:cubicBezTo>
                <a:cubicBezTo>
                  <a:pt x="1421241" y="3892405"/>
                  <a:pt x="1421241" y="3892405"/>
                  <a:pt x="1413354" y="3880189"/>
                </a:cubicBezTo>
                <a:cubicBezTo>
                  <a:pt x="1415866" y="3879455"/>
                  <a:pt x="1418377" y="3878720"/>
                  <a:pt x="1420889" y="3877986"/>
                </a:cubicBezTo>
                <a:close/>
                <a:moveTo>
                  <a:pt x="441383" y="3876872"/>
                </a:moveTo>
                <a:cubicBezTo>
                  <a:pt x="442467" y="3877179"/>
                  <a:pt x="444313" y="3878303"/>
                  <a:pt x="447376" y="3880735"/>
                </a:cubicBezTo>
                <a:cubicBezTo>
                  <a:pt x="447376" y="3880735"/>
                  <a:pt x="452094" y="3892664"/>
                  <a:pt x="452094" y="3892664"/>
                </a:cubicBezTo>
                <a:cubicBezTo>
                  <a:pt x="452094" y="3892664"/>
                  <a:pt x="454606" y="3891930"/>
                  <a:pt x="454606" y="3891930"/>
                </a:cubicBezTo>
                <a:cubicBezTo>
                  <a:pt x="461837" y="3903127"/>
                  <a:pt x="469066" y="3914326"/>
                  <a:pt x="466555" y="3915060"/>
                </a:cubicBezTo>
                <a:cubicBezTo>
                  <a:pt x="464043" y="3915795"/>
                  <a:pt x="456812" y="3904597"/>
                  <a:pt x="449582" y="3893399"/>
                </a:cubicBezTo>
                <a:cubicBezTo>
                  <a:pt x="449582" y="3893399"/>
                  <a:pt x="442353" y="3882204"/>
                  <a:pt x="439842" y="3882938"/>
                </a:cubicBezTo>
                <a:cubicBezTo>
                  <a:pt x="441725" y="3882387"/>
                  <a:pt x="438129" y="3875951"/>
                  <a:pt x="441383" y="3876872"/>
                </a:cubicBezTo>
                <a:close/>
                <a:moveTo>
                  <a:pt x="1454669" y="3876732"/>
                </a:moveTo>
                <a:cubicBezTo>
                  <a:pt x="1455387" y="3875161"/>
                  <a:pt x="1463950" y="3883546"/>
                  <a:pt x="1467747" y="3893328"/>
                </a:cubicBezTo>
                <a:cubicBezTo>
                  <a:pt x="1467747" y="3893328"/>
                  <a:pt x="1464920" y="3894155"/>
                  <a:pt x="1457033" y="3881940"/>
                </a:cubicBezTo>
                <a:cubicBezTo>
                  <a:pt x="1455062" y="3878886"/>
                  <a:pt x="1454429" y="3877256"/>
                  <a:pt x="1454669" y="3876732"/>
                </a:cubicBezTo>
                <a:close/>
                <a:moveTo>
                  <a:pt x="786243" y="3876627"/>
                </a:moveTo>
                <a:cubicBezTo>
                  <a:pt x="788485" y="3877786"/>
                  <a:pt x="791084" y="3880656"/>
                  <a:pt x="795027" y="3886763"/>
                </a:cubicBezTo>
                <a:cubicBezTo>
                  <a:pt x="795744" y="3890184"/>
                  <a:pt x="795631" y="3892033"/>
                  <a:pt x="794935" y="3892690"/>
                </a:cubicBezTo>
                <a:cubicBezTo>
                  <a:pt x="794241" y="3893348"/>
                  <a:pt x="792962" y="3892814"/>
                  <a:pt x="791349" y="3891470"/>
                </a:cubicBezTo>
                <a:cubicBezTo>
                  <a:pt x="788119" y="3888783"/>
                  <a:pt x="783548" y="3882859"/>
                  <a:pt x="779606" y="3876753"/>
                </a:cubicBezTo>
                <a:cubicBezTo>
                  <a:pt x="782118" y="3876018"/>
                  <a:pt x="784002" y="3875467"/>
                  <a:pt x="786243" y="3876627"/>
                </a:cubicBezTo>
                <a:close/>
                <a:moveTo>
                  <a:pt x="966760" y="3875264"/>
                </a:moveTo>
                <a:cubicBezTo>
                  <a:pt x="974648" y="3887479"/>
                  <a:pt x="974648" y="3887479"/>
                  <a:pt x="974648" y="3887479"/>
                </a:cubicBezTo>
                <a:cubicBezTo>
                  <a:pt x="974648" y="3887479"/>
                  <a:pt x="974648" y="3887479"/>
                  <a:pt x="971820" y="3888306"/>
                </a:cubicBezTo>
                <a:cubicBezTo>
                  <a:pt x="971820" y="3888306"/>
                  <a:pt x="971820" y="3888306"/>
                  <a:pt x="963933" y="3876090"/>
                </a:cubicBezTo>
                <a:cubicBezTo>
                  <a:pt x="966760" y="3875264"/>
                  <a:pt x="966760" y="3875264"/>
                  <a:pt x="966760" y="3875264"/>
                </a:cubicBezTo>
                <a:close/>
                <a:moveTo>
                  <a:pt x="1872589" y="3871742"/>
                </a:moveTo>
                <a:cubicBezTo>
                  <a:pt x="1872589" y="3871742"/>
                  <a:pt x="1872589" y="3871742"/>
                  <a:pt x="1877847" y="3879885"/>
                </a:cubicBezTo>
                <a:cubicBezTo>
                  <a:pt x="1875021" y="3880712"/>
                  <a:pt x="1875021" y="3880712"/>
                  <a:pt x="1875021" y="3880712"/>
                </a:cubicBezTo>
                <a:cubicBezTo>
                  <a:pt x="1875021" y="3880712"/>
                  <a:pt x="1875021" y="3880712"/>
                  <a:pt x="1869763" y="3872568"/>
                </a:cubicBezTo>
                <a:cubicBezTo>
                  <a:pt x="1872589" y="3871742"/>
                  <a:pt x="1872589" y="3871742"/>
                  <a:pt x="1872589" y="3871742"/>
                </a:cubicBezTo>
                <a:close/>
                <a:moveTo>
                  <a:pt x="1711368" y="3871693"/>
                </a:moveTo>
                <a:cubicBezTo>
                  <a:pt x="1714570" y="3873481"/>
                  <a:pt x="1723862" y="3889823"/>
                  <a:pt x="1731896" y="3898365"/>
                </a:cubicBezTo>
                <a:cubicBezTo>
                  <a:pt x="1731896" y="3898365"/>
                  <a:pt x="1729070" y="3899191"/>
                  <a:pt x="1729070" y="3899191"/>
                </a:cubicBezTo>
                <a:cubicBezTo>
                  <a:pt x="1721184" y="3886975"/>
                  <a:pt x="1710468" y="3875585"/>
                  <a:pt x="1710468" y="3875585"/>
                </a:cubicBezTo>
                <a:cubicBezTo>
                  <a:pt x="1709910" y="3872119"/>
                  <a:pt x="1710301" y="3871097"/>
                  <a:pt x="1711368" y="3871693"/>
                </a:cubicBezTo>
                <a:close/>
                <a:moveTo>
                  <a:pt x="948316" y="3870979"/>
                </a:moveTo>
                <a:cubicBezTo>
                  <a:pt x="948316" y="3870979"/>
                  <a:pt x="948316" y="3870979"/>
                  <a:pt x="953574" y="3879123"/>
                </a:cubicBezTo>
                <a:cubicBezTo>
                  <a:pt x="953574" y="3879123"/>
                  <a:pt x="953574" y="3879123"/>
                  <a:pt x="951690" y="3879673"/>
                </a:cubicBezTo>
                <a:cubicBezTo>
                  <a:pt x="948316" y="3870979"/>
                  <a:pt x="946433" y="3871530"/>
                  <a:pt x="948316" y="3870979"/>
                </a:cubicBezTo>
                <a:close/>
                <a:moveTo>
                  <a:pt x="487279" y="3870276"/>
                </a:moveTo>
                <a:cubicBezTo>
                  <a:pt x="496304" y="3877317"/>
                  <a:pt x="505036" y="3891706"/>
                  <a:pt x="503758" y="3894498"/>
                </a:cubicBezTo>
                <a:cubicBezTo>
                  <a:pt x="503334" y="3895429"/>
                  <a:pt x="501798" y="3895072"/>
                  <a:pt x="498788" y="3892724"/>
                </a:cubicBezTo>
                <a:cubicBezTo>
                  <a:pt x="491777" y="3881867"/>
                  <a:pt x="494289" y="3881132"/>
                  <a:pt x="487279" y="3870276"/>
                </a:cubicBezTo>
                <a:close/>
                <a:moveTo>
                  <a:pt x="670037" y="3870073"/>
                </a:moveTo>
                <a:cubicBezTo>
                  <a:pt x="670037" y="3870073"/>
                  <a:pt x="677924" y="3882288"/>
                  <a:pt x="677924" y="3882288"/>
                </a:cubicBezTo>
                <a:cubicBezTo>
                  <a:pt x="677924" y="3882288"/>
                  <a:pt x="677924" y="3882288"/>
                  <a:pt x="675099" y="3883115"/>
                </a:cubicBezTo>
                <a:cubicBezTo>
                  <a:pt x="667211" y="3870898"/>
                  <a:pt x="667211" y="3870898"/>
                  <a:pt x="667211" y="3870898"/>
                </a:cubicBezTo>
                <a:cubicBezTo>
                  <a:pt x="670037" y="3870073"/>
                  <a:pt x="670037" y="3870073"/>
                  <a:pt x="670037" y="3870073"/>
                </a:cubicBezTo>
                <a:close/>
                <a:moveTo>
                  <a:pt x="580797" y="3867127"/>
                </a:moveTo>
                <a:cubicBezTo>
                  <a:pt x="580797" y="3867127"/>
                  <a:pt x="588684" y="3879341"/>
                  <a:pt x="591509" y="3878514"/>
                </a:cubicBezTo>
                <a:cubicBezTo>
                  <a:pt x="599397" y="3890730"/>
                  <a:pt x="588684" y="3879341"/>
                  <a:pt x="593746" y="3892383"/>
                </a:cubicBezTo>
                <a:cubicBezTo>
                  <a:pt x="585858" y="3880167"/>
                  <a:pt x="588684" y="3879341"/>
                  <a:pt x="580797" y="3867127"/>
                </a:cubicBezTo>
                <a:close/>
                <a:moveTo>
                  <a:pt x="1052822" y="3864617"/>
                </a:moveTo>
                <a:cubicBezTo>
                  <a:pt x="1063534" y="3876005"/>
                  <a:pt x="1063534" y="3876005"/>
                  <a:pt x="1068597" y="3889046"/>
                </a:cubicBezTo>
                <a:cubicBezTo>
                  <a:pt x="1068597" y="3889046"/>
                  <a:pt x="1068597" y="3889046"/>
                  <a:pt x="1065772" y="3889873"/>
                </a:cubicBezTo>
                <a:cubicBezTo>
                  <a:pt x="1057883" y="3877657"/>
                  <a:pt x="1060710" y="3876830"/>
                  <a:pt x="1052822" y="3864617"/>
                </a:cubicBezTo>
                <a:close/>
                <a:moveTo>
                  <a:pt x="2011301" y="3864017"/>
                </a:moveTo>
                <a:lnTo>
                  <a:pt x="2011273" y="3864106"/>
                </a:lnTo>
                <a:cubicBezTo>
                  <a:pt x="2009645" y="3864582"/>
                  <a:pt x="2008342" y="3864963"/>
                  <a:pt x="2010729" y="3871058"/>
                </a:cubicBezTo>
                <a:cubicBezTo>
                  <a:pt x="2018107" y="3882483"/>
                  <a:pt x="2018107" y="3882483"/>
                  <a:pt x="2018107" y="3882483"/>
                </a:cubicBezTo>
                <a:lnTo>
                  <a:pt x="2023605" y="3886808"/>
                </a:lnTo>
                <a:lnTo>
                  <a:pt x="2025955" y="3880412"/>
                </a:lnTo>
                <a:lnTo>
                  <a:pt x="2025920" y="3880199"/>
                </a:lnTo>
                <a:lnTo>
                  <a:pt x="2025989" y="3880324"/>
                </a:lnTo>
                <a:lnTo>
                  <a:pt x="2028274" y="3874106"/>
                </a:lnTo>
                <a:close/>
                <a:moveTo>
                  <a:pt x="6267640" y="3862350"/>
                </a:moveTo>
                <a:cubicBezTo>
                  <a:pt x="6264114" y="3867321"/>
                  <a:pt x="6260586" y="3872293"/>
                  <a:pt x="6257062" y="3877264"/>
                </a:cubicBezTo>
                <a:cubicBezTo>
                  <a:pt x="6257062" y="3877264"/>
                  <a:pt x="6254105" y="3874047"/>
                  <a:pt x="6253949" y="3870573"/>
                </a:cubicBezTo>
                <a:cubicBezTo>
                  <a:pt x="6253794" y="3867100"/>
                  <a:pt x="6256439" y="3863371"/>
                  <a:pt x="6267640" y="3862350"/>
                </a:cubicBezTo>
                <a:close/>
                <a:moveTo>
                  <a:pt x="1013854" y="3861494"/>
                </a:moveTo>
                <a:cubicBezTo>
                  <a:pt x="1016680" y="3860668"/>
                  <a:pt x="1019506" y="3859841"/>
                  <a:pt x="1027392" y="3872054"/>
                </a:cubicBezTo>
                <a:cubicBezTo>
                  <a:pt x="1029922" y="3878574"/>
                  <a:pt x="1027803" y="3879194"/>
                  <a:pt x="1024699" y="3878288"/>
                </a:cubicBezTo>
                <a:cubicBezTo>
                  <a:pt x="1021594" y="3877382"/>
                  <a:pt x="1017502" y="3874947"/>
                  <a:pt x="1016090" y="3875360"/>
                </a:cubicBezTo>
                <a:cubicBezTo>
                  <a:pt x="1008204" y="3863147"/>
                  <a:pt x="1021740" y="3873706"/>
                  <a:pt x="1013854" y="3861494"/>
                </a:cubicBezTo>
                <a:close/>
                <a:moveTo>
                  <a:pt x="1394559" y="3861487"/>
                </a:moveTo>
                <a:cubicBezTo>
                  <a:pt x="1394559" y="3861487"/>
                  <a:pt x="1401131" y="3871666"/>
                  <a:pt x="1401131" y="3871666"/>
                </a:cubicBezTo>
                <a:cubicBezTo>
                  <a:pt x="1404417" y="3876754"/>
                  <a:pt x="1403711" y="3876961"/>
                  <a:pt x="1402183" y="3875895"/>
                </a:cubicBezTo>
                <a:cubicBezTo>
                  <a:pt x="1400655" y="3874830"/>
                  <a:pt x="1398305" y="3872492"/>
                  <a:pt x="1398305" y="3872492"/>
                </a:cubicBezTo>
                <a:cubicBezTo>
                  <a:pt x="1398305" y="3872492"/>
                  <a:pt x="1391733" y="3862312"/>
                  <a:pt x="1394559" y="3861487"/>
                </a:cubicBezTo>
                <a:close/>
                <a:moveTo>
                  <a:pt x="985048" y="3860235"/>
                </a:moveTo>
                <a:cubicBezTo>
                  <a:pt x="991621" y="3870413"/>
                  <a:pt x="991621" y="3870413"/>
                  <a:pt x="998194" y="3880593"/>
                </a:cubicBezTo>
                <a:cubicBezTo>
                  <a:pt x="993484" y="3881970"/>
                  <a:pt x="982693" y="3860923"/>
                  <a:pt x="985048" y="3860235"/>
                </a:cubicBezTo>
                <a:close/>
                <a:moveTo>
                  <a:pt x="815382" y="3860165"/>
                </a:moveTo>
                <a:cubicBezTo>
                  <a:pt x="815200" y="3858176"/>
                  <a:pt x="821756" y="3864427"/>
                  <a:pt x="823875" y="3863807"/>
                </a:cubicBezTo>
                <a:cubicBezTo>
                  <a:pt x="827819" y="3869916"/>
                  <a:pt x="827112" y="3870122"/>
                  <a:pt x="825067" y="3868903"/>
                </a:cubicBezTo>
                <a:cubicBezTo>
                  <a:pt x="823020" y="3867687"/>
                  <a:pt x="819636" y="3865046"/>
                  <a:pt x="818223" y="3865459"/>
                </a:cubicBezTo>
                <a:cubicBezTo>
                  <a:pt x="816251" y="3862406"/>
                  <a:pt x="815442" y="3860828"/>
                  <a:pt x="815382" y="3860165"/>
                </a:cubicBezTo>
                <a:close/>
                <a:moveTo>
                  <a:pt x="866873" y="3859626"/>
                </a:moveTo>
                <a:cubicBezTo>
                  <a:pt x="867707" y="3857341"/>
                  <a:pt x="874086" y="3863642"/>
                  <a:pt x="876028" y="3863074"/>
                </a:cubicBezTo>
                <a:cubicBezTo>
                  <a:pt x="876028" y="3863074"/>
                  <a:pt x="883917" y="3875290"/>
                  <a:pt x="883917" y="3875290"/>
                </a:cubicBezTo>
                <a:cubicBezTo>
                  <a:pt x="881325" y="3876047"/>
                  <a:pt x="876146" y="3877563"/>
                  <a:pt x="881442" y="3890537"/>
                </a:cubicBezTo>
                <a:cubicBezTo>
                  <a:pt x="865667" y="3866104"/>
                  <a:pt x="876146" y="3877563"/>
                  <a:pt x="868258" y="3865347"/>
                </a:cubicBezTo>
                <a:cubicBezTo>
                  <a:pt x="866934" y="3862104"/>
                  <a:pt x="866596" y="3860388"/>
                  <a:pt x="866873" y="3859626"/>
                </a:cubicBezTo>
                <a:close/>
                <a:moveTo>
                  <a:pt x="1228124" y="3856913"/>
                </a:moveTo>
                <a:cubicBezTo>
                  <a:pt x="1230009" y="3856362"/>
                  <a:pt x="1236582" y="3866541"/>
                  <a:pt x="1243155" y="3876721"/>
                </a:cubicBezTo>
                <a:cubicBezTo>
                  <a:pt x="1241270" y="3877272"/>
                  <a:pt x="1228124" y="3856913"/>
                  <a:pt x="1228124" y="3856913"/>
                </a:cubicBezTo>
                <a:close/>
                <a:moveTo>
                  <a:pt x="569261" y="3855981"/>
                </a:moveTo>
                <a:cubicBezTo>
                  <a:pt x="570556" y="3855603"/>
                  <a:pt x="573604" y="3857938"/>
                  <a:pt x="574900" y="3857560"/>
                </a:cubicBezTo>
                <a:cubicBezTo>
                  <a:pt x="579699" y="3862610"/>
                  <a:pt x="581908" y="3868415"/>
                  <a:pt x="581720" y="3871699"/>
                </a:cubicBezTo>
                <a:cubicBezTo>
                  <a:pt x="581530" y="3874981"/>
                  <a:pt x="578939" y="3875739"/>
                  <a:pt x="574139" y="3870689"/>
                </a:cubicBezTo>
                <a:cubicBezTo>
                  <a:pt x="568424" y="3859453"/>
                  <a:pt x="567966" y="3856360"/>
                  <a:pt x="569261" y="3855981"/>
                </a:cubicBezTo>
                <a:close/>
                <a:moveTo>
                  <a:pt x="1913971" y="3855940"/>
                </a:moveTo>
                <a:cubicBezTo>
                  <a:pt x="1915312" y="3867627"/>
                  <a:pt x="1936149" y="3886236"/>
                  <a:pt x="1937490" y="3897923"/>
                </a:cubicBezTo>
                <a:lnTo>
                  <a:pt x="1933706" y="3899555"/>
                </a:lnTo>
                <a:lnTo>
                  <a:pt x="1937383" y="3906091"/>
                </a:lnTo>
                <a:lnTo>
                  <a:pt x="1929914" y="3901190"/>
                </a:lnTo>
                <a:lnTo>
                  <a:pt x="1926756" y="3902552"/>
                </a:lnTo>
                <a:lnTo>
                  <a:pt x="1926859" y="3905780"/>
                </a:lnTo>
                <a:lnTo>
                  <a:pt x="1939501" y="3915452"/>
                </a:lnTo>
                <a:lnTo>
                  <a:pt x="1934222" y="3916099"/>
                </a:lnTo>
                <a:lnTo>
                  <a:pt x="1959521" y="3940376"/>
                </a:lnTo>
                <a:cubicBezTo>
                  <a:pt x="1964730" y="3938854"/>
                  <a:pt x="1945196" y="3903806"/>
                  <a:pt x="1965163" y="3925141"/>
                </a:cubicBezTo>
                <a:cubicBezTo>
                  <a:pt x="1965594" y="3911427"/>
                  <a:pt x="1978182" y="3921334"/>
                  <a:pt x="1976011" y="3908380"/>
                </a:cubicBezTo>
                <a:cubicBezTo>
                  <a:pt x="1968632" y="3896953"/>
                  <a:pt x="1970802" y="3909904"/>
                  <a:pt x="1956046" y="3887050"/>
                </a:cubicBezTo>
                <a:cubicBezTo>
                  <a:pt x="1953442" y="3887811"/>
                  <a:pt x="1950837" y="3888573"/>
                  <a:pt x="1943458" y="3877144"/>
                </a:cubicBezTo>
                <a:cubicBezTo>
                  <a:pt x="1936079" y="3865715"/>
                  <a:pt x="1946062" y="3876382"/>
                  <a:pt x="1938683" y="3864954"/>
                </a:cubicBezTo>
                <a:cubicBezTo>
                  <a:pt x="1936079" y="3865715"/>
                  <a:pt x="1920888" y="3856571"/>
                  <a:pt x="1925662" y="3868761"/>
                </a:cubicBezTo>
                <a:lnTo>
                  <a:pt x="1917724" y="3856468"/>
                </a:lnTo>
                <a:close/>
                <a:moveTo>
                  <a:pt x="5990025" y="3854848"/>
                </a:moveTo>
                <a:cubicBezTo>
                  <a:pt x="6006915" y="3863540"/>
                  <a:pt x="6010487" y="3858502"/>
                  <a:pt x="6010487" y="3858502"/>
                </a:cubicBezTo>
                <a:cubicBezTo>
                  <a:pt x="6006915" y="3863540"/>
                  <a:pt x="6006915" y="3863540"/>
                  <a:pt x="6003343" y="3868576"/>
                </a:cubicBezTo>
                <a:cubicBezTo>
                  <a:pt x="6003343" y="3868576"/>
                  <a:pt x="5999771" y="3873612"/>
                  <a:pt x="6016658" y="3882303"/>
                </a:cubicBezTo>
                <a:cubicBezTo>
                  <a:pt x="6016658" y="3882303"/>
                  <a:pt x="5996198" y="3878649"/>
                  <a:pt x="5996198" y="3878649"/>
                </a:cubicBezTo>
                <a:cubicBezTo>
                  <a:pt x="5992626" y="3883684"/>
                  <a:pt x="6016658" y="3882303"/>
                  <a:pt x="6009512" y="3892376"/>
                </a:cubicBezTo>
                <a:cubicBezTo>
                  <a:pt x="5992626" y="3883684"/>
                  <a:pt x="5975736" y="3874991"/>
                  <a:pt x="5975736" y="3874991"/>
                </a:cubicBezTo>
                <a:cubicBezTo>
                  <a:pt x="5979308" y="3869955"/>
                  <a:pt x="5986453" y="3859882"/>
                  <a:pt x="5982881" y="3864919"/>
                </a:cubicBezTo>
                <a:cubicBezTo>
                  <a:pt x="5986453" y="3859882"/>
                  <a:pt x="5986453" y="3859882"/>
                  <a:pt x="5986453" y="3859882"/>
                </a:cubicBezTo>
                <a:cubicBezTo>
                  <a:pt x="5990025" y="3854848"/>
                  <a:pt x="5990025" y="3854848"/>
                  <a:pt x="5990025" y="3854848"/>
                </a:cubicBezTo>
                <a:close/>
                <a:moveTo>
                  <a:pt x="1264848" y="3852224"/>
                </a:moveTo>
                <a:cubicBezTo>
                  <a:pt x="1266026" y="3851880"/>
                  <a:pt x="1270490" y="3856626"/>
                  <a:pt x="1277062" y="3866806"/>
                </a:cubicBezTo>
                <a:cubicBezTo>
                  <a:pt x="1274708" y="3867494"/>
                  <a:pt x="1274708" y="3867494"/>
                  <a:pt x="1272351" y="3868183"/>
                </a:cubicBezTo>
                <a:cubicBezTo>
                  <a:pt x="1265779" y="3858003"/>
                  <a:pt x="1263670" y="3852569"/>
                  <a:pt x="1264848" y="3852224"/>
                </a:cubicBezTo>
                <a:close/>
                <a:moveTo>
                  <a:pt x="1434119" y="3849918"/>
                </a:moveTo>
                <a:cubicBezTo>
                  <a:pt x="1442006" y="3862134"/>
                  <a:pt x="1442006" y="3862134"/>
                  <a:pt x="1442006" y="3862134"/>
                </a:cubicBezTo>
                <a:cubicBezTo>
                  <a:pt x="1440593" y="3862547"/>
                  <a:pt x="1439887" y="3862753"/>
                  <a:pt x="1438546" y="3861329"/>
                </a:cubicBezTo>
                <a:cubicBezTo>
                  <a:pt x="1437207" y="3859905"/>
                  <a:pt x="1435236" y="3856851"/>
                  <a:pt x="1431291" y="3850743"/>
                </a:cubicBezTo>
                <a:cubicBezTo>
                  <a:pt x="1431291" y="3850743"/>
                  <a:pt x="1434119" y="3849918"/>
                  <a:pt x="1434119" y="3849918"/>
                </a:cubicBezTo>
                <a:close/>
                <a:moveTo>
                  <a:pt x="1719939" y="3847408"/>
                </a:moveTo>
                <a:cubicBezTo>
                  <a:pt x="1721133" y="3850455"/>
                  <a:pt x="1721567" y="3852027"/>
                  <a:pt x="1721581" y="3852872"/>
                </a:cubicBezTo>
                <a:lnTo>
                  <a:pt x="1721242" y="3853298"/>
                </a:lnTo>
                <a:close/>
                <a:moveTo>
                  <a:pt x="603992" y="3845823"/>
                </a:moveTo>
                <a:cubicBezTo>
                  <a:pt x="603992" y="3845823"/>
                  <a:pt x="611880" y="3858038"/>
                  <a:pt x="611880" y="3858038"/>
                </a:cubicBezTo>
                <a:cubicBezTo>
                  <a:pt x="611880" y="3858038"/>
                  <a:pt x="611880" y="3858038"/>
                  <a:pt x="609054" y="3858865"/>
                </a:cubicBezTo>
                <a:cubicBezTo>
                  <a:pt x="609054" y="3858865"/>
                  <a:pt x="601166" y="3846649"/>
                  <a:pt x="601166" y="3846649"/>
                </a:cubicBezTo>
                <a:cubicBezTo>
                  <a:pt x="603992" y="3845823"/>
                  <a:pt x="603992" y="3845823"/>
                  <a:pt x="603992" y="3845823"/>
                </a:cubicBezTo>
                <a:close/>
                <a:moveTo>
                  <a:pt x="486890" y="3841346"/>
                </a:moveTo>
                <a:cubicBezTo>
                  <a:pt x="486890" y="3841346"/>
                  <a:pt x="486890" y="3841346"/>
                  <a:pt x="494776" y="3853561"/>
                </a:cubicBezTo>
                <a:cubicBezTo>
                  <a:pt x="494776" y="3853561"/>
                  <a:pt x="494776" y="3853561"/>
                  <a:pt x="491949" y="3854388"/>
                </a:cubicBezTo>
                <a:cubicBezTo>
                  <a:pt x="484063" y="3842171"/>
                  <a:pt x="484063" y="3842171"/>
                  <a:pt x="484063" y="3842171"/>
                </a:cubicBezTo>
                <a:cubicBezTo>
                  <a:pt x="486890" y="3841346"/>
                  <a:pt x="486890" y="3841346"/>
                  <a:pt x="486890" y="3841346"/>
                </a:cubicBezTo>
                <a:close/>
                <a:moveTo>
                  <a:pt x="1465200" y="3840828"/>
                </a:moveTo>
                <a:cubicBezTo>
                  <a:pt x="1471772" y="3851007"/>
                  <a:pt x="1468946" y="3851833"/>
                  <a:pt x="1475520" y="3862013"/>
                </a:cubicBezTo>
                <a:cubicBezTo>
                  <a:pt x="1475520" y="3862013"/>
                  <a:pt x="1468946" y="3851833"/>
                  <a:pt x="1462374" y="3841653"/>
                </a:cubicBezTo>
                <a:cubicBezTo>
                  <a:pt x="1462374" y="3841653"/>
                  <a:pt x="1462374" y="3841653"/>
                  <a:pt x="1465200" y="3840828"/>
                </a:cubicBezTo>
                <a:close/>
                <a:moveTo>
                  <a:pt x="808198" y="3838064"/>
                </a:moveTo>
                <a:cubicBezTo>
                  <a:pt x="808832" y="3838559"/>
                  <a:pt x="810171" y="3839983"/>
                  <a:pt x="812614" y="3842899"/>
                </a:cubicBezTo>
                <a:cubicBezTo>
                  <a:pt x="812614" y="3842899"/>
                  <a:pt x="810731" y="3843451"/>
                  <a:pt x="810731" y="3843451"/>
                </a:cubicBezTo>
                <a:cubicBezTo>
                  <a:pt x="810731" y="3843451"/>
                  <a:pt x="806294" y="3836579"/>
                  <a:pt x="808198" y="3838064"/>
                </a:cubicBezTo>
                <a:close/>
                <a:moveTo>
                  <a:pt x="1144185" y="3837899"/>
                </a:moveTo>
                <a:cubicBezTo>
                  <a:pt x="1147010" y="3837072"/>
                  <a:pt x="1157722" y="3848460"/>
                  <a:pt x="1157722" y="3848460"/>
                </a:cubicBezTo>
                <a:cubicBezTo>
                  <a:pt x="1165610" y="3860675"/>
                  <a:pt x="1166171" y="3864144"/>
                  <a:pt x="1163416" y="3863131"/>
                </a:cubicBezTo>
                <a:cubicBezTo>
                  <a:pt x="1160665" y="3862122"/>
                  <a:pt x="1154601" y="3856635"/>
                  <a:pt x="1149244" y="3850938"/>
                </a:cubicBezTo>
                <a:cubicBezTo>
                  <a:pt x="1152071" y="3850113"/>
                  <a:pt x="1152071" y="3850113"/>
                  <a:pt x="1144185" y="3837899"/>
                </a:cubicBezTo>
                <a:close/>
                <a:moveTo>
                  <a:pt x="1762550" y="3836154"/>
                </a:moveTo>
                <a:cubicBezTo>
                  <a:pt x="1765139" y="3835396"/>
                  <a:pt x="1766533" y="3847091"/>
                  <a:pt x="1775696" y="3856513"/>
                </a:cubicBezTo>
                <a:cubicBezTo>
                  <a:pt x="1773105" y="3857270"/>
                  <a:pt x="1773105" y="3857270"/>
                  <a:pt x="1770515" y="3858027"/>
                </a:cubicBezTo>
                <a:cubicBezTo>
                  <a:pt x="1761351" y="3848606"/>
                  <a:pt x="1766533" y="3847091"/>
                  <a:pt x="1759961" y="3836912"/>
                </a:cubicBezTo>
                <a:cubicBezTo>
                  <a:pt x="1759961" y="3836912"/>
                  <a:pt x="1762550" y="3836154"/>
                  <a:pt x="1762550" y="3836154"/>
                </a:cubicBezTo>
                <a:close/>
                <a:moveTo>
                  <a:pt x="695706" y="3833524"/>
                </a:moveTo>
                <a:cubicBezTo>
                  <a:pt x="703591" y="3845736"/>
                  <a:pt x="708889" y="3858710"/>
                  <a:pt x="716778" y="3870926"/>
                </a:cubicBezTo>
                <a:cubicBezTo>
                  <a:pt x="716778" y="3870926"/>
                  <a:pt x="714186" y="3871684"/>
                  <a:pt x="711597" y="3872441"/>
                </a:cubicBezTo>
                <a:cubicBezTo>
                  <a:pt x="698411" y="3847251"/>
                  <a:pt x="693231" y="3848767"/>
                  <a:pt x="685345" y="3836553"/>
                </a:cubicBezTo>
                <a:cubicBezTo>
                  <a:pt x="687936" y="3835796"/>
                  <a:pt x="690525" y="3835038"/>
                  <a:pt x="695706" y="3833524"/>
                </a:cubicBezTo>
                <a:close/>
                <a:moveTo>
                  <a:pt x="1029435" y="3832733"/>
                </a:moveTo>
                <a:cubicBezTo>
                  <a:pt x="1031791" y="3832045"/>
                  <a:pt x="1031791" y="3832045"/>
                  <a:pt x="1038365" y="3842224"/>
                </a:cubicBezTo>
                <a:cubicBezTo>
                  <a:pt x="1044937" y="3852403"/>
                  <a:pt x="1044937" y="3852403"/>
                  <a:pt x="1044937" y="3852403"/>
                </a:cubicBezTo>
                <a:cubicBezTo>
                  <a:pt x="1042582" y="3853093"/>
                  <a:pt x="1042582" y="3853093"/>
                  <a:pt x="1042582" y="3853093"/>
                </a:cubicBezTo>
                <a:cubicBezTo>
                  <a:pt x="1036009" y="3842913"/>
                  <a:pt x="1033654" y="3843601"/>
                  <a:pt x="1029435" y="3832733"/>
                </a:cubicBezTo>
                <a:close/>
                <a:moveTo>
                  <a:pt x="1546177" y="3831669"/>
                </a:moveTo>
                <a:cubicBezTo>
                  <a:pt x="1555825" y="3841754"/>
                  <a:pt x="1565471" y="3851840"/>
                  <a:pt x="1569846" y="3863469"/>
                </a:cubicBezTo>
                <a:cubicBezTo>
                  <a:pt x="1569846" y="3863469"/>
                  <a:pt x="1569846" y="3863469"/>
                  <a:pt x="1576856" y="3874326"/>
                </a:cubicBezTo>
                <a:cubicBezTo>
                  <a:pt x="1576856" y="3874326"/>
                  <a:pt x="1575121" y="3861928"/>
                  <a:pt x="1582131" y="3872785"/>
                </a:cubicBezTo>
                <a:cubicBezTo>
                  <a:pt x="1589141" y="3883640"/>
                  <a:pt x="1589141" y="3883640"/>
                  <a:pt x="1589141" y="3883640"/>
                </a:cubicBezTo>
                <a:cubicBezTo>
                  <a:pt x="1589141" y="3883640"/>
                  <a:pt x="1589141" y="3883640"/>
                  <a:pt x="1586504" y="3884412"/>
                </a:cubicBezTo>
                <a:cubicBezTo>
                  <a:pt x="1593516" y="3895271"/>
                  <a:pt x="1581229" y="3885954"/>
                  <a:pt x="1588240" y="3896813"/>
                </a:cubicBezTo>
                <a:cubicBezTo>
                  <a:pt x="1582967" y="3898356"/>
                  <a:pt x="1581229" y="3885954"/>
                  <a:pt x="1574219" y="3875098"/>
                </a:cubicBezTo>
                <a:cubicBezTo>
                  <a:pt x="1567208" y="3864242"/>
                  <a:pt x="1567208" y="3864242"/>
                  <a:pt x="1567208" y="3864242"/>
                </a:cubicBezTo>
                <a:cubicBezTo>
                  <a:pt x="1564572" y="3865013"/>
                  <a:pt x="1557559" y="3854153"/>
                  <a:pt x="1557559" y="3854153"/>
                </a:cubicBezTo>
                <a:cubicBezTo>
                  <a:pt x="1550550" y="3843297"/>
                  <a:pt x="1553187" y="3842525"/>
                  <a:pt x="1546177" y="3831669"/>
                </a:cubicBezTo>
                <a:close/>
                <a:moveTo>
                  <a:pt x="6304997" y="3830367"/>
                </a:moveTo>
                <a:cubicBezTo>
                  <a:pt x="6310406" y="3831608"/>
                  <a:pt x="6320419" y="3835220"/>
                  <a:pt x="6329629" y="3839960"/>
                </a:cubicBezTo>
                <a:cubicBezTo>
                  <a:pt x="6328027" y="3842220"/>
                  <a:pt x="6326074" y="3842757"/>
                  <a:pt x="6323996" y="3842362"/>
                </a:cubicBezTo>
                <a:cubicBezTo>
                  <a:pt x="6317762" y="3841180"/>
                  <a:pt x="6310405" y="3831609"/>
                  <a:pt x="6308001" y="3834998"/>
                </a:cubicBezTo>
                <a:cubicBezTo>
                  <a:pt x="6298786" y="3830256"/>
                  <a:pt x="6299589" y="3829126"/>
                  <a:pt x="6304997" y="3830367"/>
                </a:cubicBezTo>
                <a:close/>
                <a:moveTo>
                  <a:pt x="1363362" y="3827044"/>
                </a:moveTo>
                <a:cubicBezTo>
                  <a:pt x="1371250" y="3839260"/>
                  <a:pt x="1371250" y="3839260"/>
                  <a:pt x="1371250" y="3839260"/>
                </a:cubicBezTo>
                <a:cubicBezTo>
                  <a:pt x="1369838" y="3839673"/>
                  <a:pt x="1369131" y="3839880"/>
                  <a:pt x="1367791" y="3838457"/>
                </a:cubicBezTo>
                <a:cubicBezTo>
                  <a:pt x="1366452" y="3837033"/>
                  <a:pt x="1364481" y="3833979"/>
                  <a:pt x="1360537" y="3827872"/>
                </a:cubicBezTo>
                <a:cubicBezTo>
                  <a:pt x="1360537" y="3827872"/>
                  <a:pt x="1363362" y="3827044"/>
                  <a:pt x="1363362" y="3827044"/>
                </a:cubicBezTo>
                <a:close/>
                <a:moveTo>
                  <a:pt x="1371775" y="3826200"/>
                </a:moveTo>
                <a:cubicBezTo>
                  <a:pt x="1372469" y="3824384"/>
                  <a:pt x="1375477" y="3826730"/>
                  <a:pt x="1382487" y="3837587"/>
                </a:cubicBezTo>
                <a:cubicBezTo>
                  <a:pt x="1384738" y="3843384"/>
                  <a:pt x="1384109" y="3843568"/>
                  <a:pt x="1382291" y="3842486"/>
                </a:cubicBezTo>
                <a:cubicBezTo>
                  <a:pt x="1380473" y="3841405"/>
                  <a:pt x="1377463" y="3839056"/>
                  <a:pt x="1374951" y="3839790"/>
                </a:cubicBezTo>
                <a:cubicBezTo>
                  <a:pt x="1372702" y="3833995"/>
                  <a:pt x="1371081" y="3828016"/>
                  <a:pt x="1371775" y="3826200"/>
                </a:cubicBezTo>
                <a:close/>
                <a:moveTo>
                  <a:pt x="984286" y="3825291"/>
                </a:moveTo>
                <a:lnTo>
                  <a:pt x="984485" y="3825334"/>
                </a:lnTo>
                <a:lnTo>
                  <a:pt x="987172" y="3830574"/>
                </a:lnTo>
                <a:cubicBezTo>
                  <a:pt x="985201" y="3827520"/>
                  <a:pt x="984391" y="3825941"/>
                  <a:pt x="984286" y="3825291"/>
                </a:cubicBezTo>
                <a:close/>
                <a:moveTo>
                  <a:pt x="6011460" y="3824628"/>
                </a:moveTo>
                <a:cubicBezTo>
                  <a:pt x="6028350" y="3833322"/>
                  <a:pt x="6031922" y="3828286"/>
                  <a:pt x="6031922" y="3828286"/>
                </a:cubicBezTo>
                <a:cubicBezTo>
                  <a:pt x="6028350" y="3833322"/>
                  <a:pt x="6028350" y="3833322"/>
                  <a:pt x="6028350" y="3833322"/>
                </a:cubicBezTo>
                <a:cubicBezTo>
                  <a:pt x="6028350" y="3833322"/>
                  <a:pt x="6024776" y="3838358"/>
                  <a:pt x="6024776" y="3838358"/>
                </a:cubicBezTo>
                <a:cubicBezTo>
                  <a:pt x="6041663" y="3847049"/>
                  <a:pt x="6041663" y="3847049"/>
                  <a:pt x="6041663" y="3847049"/>
                </a:cubicBezTo>
                <a:cubicBezTo>
                  <a:pt x="6054981" y="3860778"/>
                  <a:pt x="6030945" y="3862158"/>
                  <a:pt x="6047836" y="3870851"/>
                </a:cubicBezTo>
                <a:cubicBezTo>
                  <a:pt x="6041827" y="3871196"/>
                  <a:pt x="6037767" y="3870825"/>
                  <a:pt x="6034793" y="3869939"/>
                </a:cubicBezTo>
                <a:cubicBezTo>
                  <a:pt x="6025871" y="3867281"/>
                  <a:pt x="6026725" y="3859985"/>
                  <a:pt x="6014060" y="3853467"/>
                </a:cubicBezTo>
                <a:cubicBezTo>
                  <a:pt x="6014060" y="3853467"/>
                  <a:pt x="6014060" y="3853467"/>
                  <a:pt x="6010487" y="3858502"/>
                </a:cubicBezTo>
                <a:cubicBezTo>
                  <a:pt x="6010487" y="3858502"/>
                  <a:pt x="6010487" y="3858502"/>
                  <a:pt x="5993598" y="3849810"/>
                </a:cubicBezTo>
                <a:cubicBezTo>
                  <a:pt x="5997170" y="3844773"/>
                  <a:pt x="6000742" y="3839738"/>
                  <a:pt x="6004315" y="3834701"/>
                </a:cubicBezTo>
                <a:cubicBezTo>
                  <a:pt x="6007886" y="3829664"/>
                  <a:pt x="6007886" y="3829664"/>
                  <a:pt x="6011460" y="3824628"/>
                </a:cubicBezTo>
                <a:close/>
                <a:moveTo>
                  <a:pt x="1191122" y="3824173"/>
                </a:moveTo>
                <a:cubicBezTo>
                  <a:pt x="1201020" y="3834589"/>
                  <a:pt x="1206358" y="3833029"/>
                  <a:pt x="1211696" y="3831468"/>
                </a:cubicBezTo>
                <a:cubicBezTo>
                  <a:pt x="1223486" y="3854642"/>
                  <a:pt x="1216255" y="3843443"/>
                  <a:pt x="1233384" y="3865058"/>
                </a:cubicBezTo>
                <a:cubicBezTo>
                  <a:pt x="1229382" y="3866229"/>
                  <a:pt x="1226045" y="3867204"/>
                  <a:pt x="1222473" y="3866585"/>
                </a:cubicBezTo>
                <a:cubicBezTo>
                  <a:pt x="1218900" y="3865966"/>
                  <a:pt x="1215092" y="3863753"/>
                  <a:pt x="1210141" y="3858543"/>
                </a:cubicBezTo>
                <a:cubicBezTo>
                  <a:pt x="1202911" y="3847347"/>
                  <a:pt x="1205580" y="3846565"/>
                  <a:pt x="1191122" y="3824173"/>
                </a:cubicBezTo>
                <a:close/>
                <a:moveTo>
                  <a:pt x="886547" y="3822787"/>
                </a:moveTo>
                <a:cubicBezTo>
                  <a:pt x="889135" y="3823543"/>
                  <a:pt x="892190" y="3825675"/>
                  <a:pt x="895476" y="3830765"/>
                </a:cubicBezTo>
                <a:cubicBezTo>
                  <a:pt x="897349" y="3836267"/>
                  <a:pt x="896874" y="3839434"/>
                  <a:pt x="894285" y="3838675"/>
                </a:cubicBezTo>
                <a:cubicBezTo>
                  <a:pt x="891699" y="3837919"/>
                  <a:pt x="886999" y="3833245"/>
                  <a:pt x="880427" y="3823064"/>
                </a:cubicBezTo>
                <a:cubicBezTo>
                  <a:pt x="881841" y="3822651"/>
                  <a:pt x="883960" y="3822031"/>
                  <a:pt x="886547" y="3822787"/>
                </a:cubicBezTo>
                <a:close/>
                <a:moveTo>
                  <a:pt x="6083911" y="3821154"/>
                </a:moveTo>
                <a:cubicBezTo>
                  <a:pt x="6101125" y="3830015"/>
                  <a:pt x="6101125" y="3830015"/>
                  <a:pt x="6101125" y="3830015"/>
                </a:cubicBezTo>
                <a:cubicBezTo>
                  <a:pt x="6101125" y="3830015"/>
                  <a:pt x="6101125" y="3830015"/>
                  <a:pt x="6097579" y="3835014"/>
                </a:cubicBezTo>
                <a:cubicBezTo>
                  <a:pt x="6080365" y="3826154"/>
                  <a:pt x="6080365" y="3826154"/>
                  <a:pt x="6080365" y="3826154"/>
                </a:cubicBezTo>
                <a:cubicBezTo>
                  <a:pt x="6080365" y="3826154"/>
                  <a:pt x="6080365" y="3826154"/>
                  <a:pt x="6083911" y="3821154"/>
                </a:cubicBezTo>
                <a:close/>
                <a:moveTo>
                  <a:pt x="1582345" y="3821092"/>
                </a:moveTo>
                <a:cubicBezTo>
                  <a:pt x="1585171" y="3820266"/>
                  <a:pt x="1590429" y="3828409"/>
                  <a:pt x="1590429" y="3828409"/>
                </a:cubicBezTo>
                <a:cubicBezTo>
                  <a:pt x="1587602" y="3829235"/>
                  <a:pt x="1587602" y="3829235"/>
                  <a:pt x="1587602" y="3829235"/>
                </a:cubicBezTo>
                <a:cubicBezTo>
                  <a:pt x="1582345" y="3821092"/>
                  <a:pt x="1582345" y="3821092"/>
                  <a:pt x="1582345" y="3821092"/>
                </a:cubicBezTo>
                <a:close/>
                <a:moveTo>
                  <a:pt x="977401" y="3818909"/>
                </a:moveTo>
                <a:cubicBezTo>
                  <a:pt x="977401" y="3818909"/>
                  <a:pt x="985288" y="3831124"/>
                  <a:pt x="985288" y="3831124"/>
                </a:cubicBezTo>
                <a:cubicBezTo>
                  <a:pt x="985288" y="3831124"/>
                  <a:pt x="982699" y="3831882"/>
                  <a:pt x="982699" y="3831882"/>
                </a:cubicBezTo>
                <a:cubicBezTo>
                  <a:pt x="974809" y="3819666"/>
                  <a:pt x="980107" y="3832639"/>
                  <a:pt x="980107" y="3832639"/>
                </a:cubicBezTo>
                <a:cubicBezTo>
                  <a:pt x="977517" y="3833397"/>
                  <a:pt x="977517" y="3833397"/>
                  <a:pt x="974926" y="3834155"/>
                </a:cubicBezTo>
                <a:cubicBezTo>
                  <a:pt x="967040" y="3821939"/>
                  <a:pt x="967040" y="3821939"/>
                  <a:pt x="969629" y="3821181"/>
                </a:cubicBezTo>
                <a:cubicBezTo>
                  <a:pt x="969629" y="3821181"/>
                  <a:pt x="969629" y="3821181"/>
                  <a:pt x="972219" y="3820424"/>
                </a:cubicBezTo>
                <a:cubicBezTo>
                  <a:pt x="972219" y="3820424"/>
                  <a:pt x="972219" y="3820424"/>
                  <a:pt x="974809" y="3819666"/>
                </a:cubicBezTo>
                <a:cubicBezTo>
                  <a:pt x="974809" y="3819666"/>
                  <a:pt x="974809" y="3819666"/>
                  <a:pt x="977401" y="3818909"/>
                </a:cubicBezTo>
                <a:close/>
                <a:moveTo>
                  <a:pt x="1490818" y="3818816"/>
                </a:moveTo>
                <a:cubicBezTo>
                  <a:pt x="1500602" y="3829264"/>
                  <a:pt x="1500602" y="3829264"/>
                  <a:pt x="1507833" y="3840461"/>
                </a:cubicBezTo>
                <a:cubicBezTo>
                  <a:pt x="1517620" y="3850911"/>
                  <a:pt x="1517620" y="3850911"/>
                  <a:pt x="1524848" y="3862106"/>
                </a:cubicBezTo>
                <a:cubicBezTo>
                  <a:pt x="1524848" y="3862106"/>
                  <a:pt x="1529523" y="3874051"/>
                  <a:pt x="1526966" y="3874800"/>
                </a:cubicBezTo>
                <a:cubicBezTo>
                  <a:pt x="1526966" y="3874800"/>
                  <a:pt x="1526966" y="3874800"/>
                  <a:pt x="1534197" y="3885997"/>
                </a:cubicBezTo>
                <a:cubicBezTo>
                  <a:pt x="1531639" y="3886744"/>
                  <a:pt x="1536311" y="3898688"/>
                  <a:pt x="1543541" y="3909886"/>
                </a:cubicBezTo>
                <a:cubicBezTo>
                  <a:pt x="1533755" y="3899436"/>
                  <a:pt x="1533755" y="3899436"/>
                  <a:pt x="1540984" y="3910634"/>
                </a:cubicBezTo>
                <a:cubicBezTo>
                  <a:pt x="1531198" y="3900183"/>
                  <a:pt x="1519295" y="3877042"/>
                  <a:pt x="1521851" y="3876295"/>
                </a:cubicBezTo>
                <a:cubicBezTo>
                  <a:pt x="1514622" y="3865097"/>
                  <a:pt x="1516739" y="3877790"/>
                  <a:pt x="1506953" y="3867340"/>
                </a:cubicBezTo>
                <a:cubicBezTo>
                  <a:pt x="1502280" y="3855397"/>
                  <a:pt x="1492494" y="3844947"/>
                  <a:pt x="1487819" y="3833002"/>
                </a:cubicBezTo>
                <a:cubicBezTo>
                  <a:pt x="1487819" y="3833002"/>
                  <a:pt x="1492932" y="3831507"/>
                  <a:pt x="1490376" y="3832254"/>
                </a:cubicBezTo>
                <a:cubicBezTo>
                  <a:pt x="1490376" y="3832254"/>
                  <a:pt x="1500163" y="3842704"/>
                  <a:pt x="1509950" y="3853154"/>
                </a:cubicBezTo>
                <a:cubicBezTo>
                  <a:pt x="1502719" y="3841956"/>
                  <a:pt x="1502719" y="3841956"/>
                  <a:pt x="1505276" y="3841209"/>
                </a:cubicBezTo>
                <a:cubicBezTo>
                  <a:pt x="1505276" y="3841209"/>
                  <a:pt x="1498047" y="3830012"/>
                  <a:pt x="1498047" y="3830012"/>
                </a:cubicBezTo>
                <a:cubicBezTo>
                  <a:pt x="1490818" y="3818816"/>
                  <a:pt x="1490818" y="3818816"/>
                  <a:pt x="1490818" y="3818816"/>
                </a:cubicBezTo>
                <a:close/>
                <a:moveTo>
                  <a:pt x="1592895" y="3818007"/>
                </a:moveTo>
                <a:cubicBezTo>
                  <a:pt x="1595343" y="3817291"/>
                  <a:pt x="1605154" y="3827974"/>
                  <a:pt x="1607602" y="3827258"/>
                </a:cubicBezTo>
                <a:cubicBezTo>
                  <a:pt x="1614963" y="3838659"/>
                  <a:pt x="1622325" y="3850060"/>
                  <a:pt x="1619876" y="3850775"/>
                </a:cubicBezTo>
                <a:cubicBezTo>
                  <a:pt x="1619876" y="3850775"/>
                  <a:pt x="1627237" y="3862176"/>
                  <a:pt x="1627237" y="3862176"/>
                </a:cubicBezTo>
                <a:cubicBezTo>
                  <a:pt x="1624787" y="3862892"/>
                  <a:pt x="1632148" y="3874292"/>
                  <a:pt x="1629700" y="3875009"/>
                </a:cubicBezTo>
                <a:cubicBezTo>
                  <a:pt x="1617425" y="3851491"/>
                  <a:pt x="1614977" y="3852207"/>
                  <a:pt x="1602719" y="3842240"/>
                </a:cubicBezTo>
                <a:cubicBezTo>
                  <a:pt x="1595358" y="3830839"/>
                  <a:pt x="1597806" y="3830123"/>
                  <a:pt x="1592895" y="3818007"/>
                </a:cubicBezTo>
                <a:close/>
                <a:moveTo>
                  <a:pt x="1861761" y="3816822"/>
                </a:moveTo>
                <a:cubicBezTo>
                  <a:pt x="1869649" y="3829038"/>
                  <a:pt x="1869649" y="3829038"/>
                  <a:pt x="1869649" y="3829038"/>
                </a:cubicBezTo>
                <a:cubicBezTo>
                  <a:pt x="1866822" y="3829864"/>
                  <a:pt x="1866822" y="3829864"/>
                  <a:pt x="1866822" y="3829864"/>
                </a:cubicBezTo>
                <a:cubicBezTo>
                  <a:pt x="1866822" y="3829864"/>
                  <a:pt x="1858935" y="3817648"/>
                  <a:pt x="1858935" y="3817648"/>
                </a:cubicBezTo>
                <a:cubicBezTo>
                  <a:pt x="1858935" y="3817648"/>
                  <a:pt x="1858935" y="3817648"/>
                  <a:pt x="1861761" y="3816822"/>
                </a:cubicBezTo>
                <a:close/>
                <a:moveTo>
                  <a:pt x="6284342" y="3809247"/>
                </a:moveTo>
                <a:cubicBezTo>
                  <a:pt x="6296625" y="3815569"/>
                  <a:pt x="6292777" y="3820993"/>
                  <a:pt x="6292777" y="3820993"/>
                </a:cubicBezTo>
                <a:cubicBezTo>
                  <a:pt x="6292777" y="3820993"/>
                  <a:pt x="6292777" y="3820993"/>
                  <a:pt x="6280494" y="3814671"/>
                </a:cubicBezTo>
                <a:cubicBezTo>
                  <a:pt x="6280494" y="3814671"/>
                  <a:pt x="6284342" y="3809247"/>
                  <a:pt x="6284342" y="3809247"/>
                </a:cubicBezTo>
                <a:close/>
                <a:moveTo>
                  <a:pt x="6094550" y="3806154"/>
                </a:moveTo>
                <a:cubicBezTo>
                  <a:pt x="6115311" y="3810015"/>
                  <a:pt x="6111767" y="3815015"/>
                  <a:pt x="6128981" y="3823875"/>
                </a:cubicBezTo>
                <a:cubicBezTo>
                  <a:pt x="6125434" y="3828874"/>
                  <a:pt x="6125434" y="3828874"/>
                  <a:pt x="6125434" y="3828874"/>
                </a:cubicBezTo>
                <a:cubicBezTo>
                  <a:pt x="6121888" y="3833875"/>
                  <a:pt x="6121888" y="3833875"/>
                  <a:pt x="6118341" y="3838876"/>
                </a:cubicBezTo>
                <a:cubicBezTo>
                  <a:pt x="6101125" y="3830015"/>
                  <a:pt x="6104672" y="3825015"/>
                  <a:pt x="6101125" y="3830015"/>
                </a:cubicBezTo>
                <a:cubicBezTo>
                  <a:pt x="6108219" y="3820014"/>
                  <a:pt x="6094550" y="3806154"/>
                  <a:pt x="6094550" y="3806154"/>
                </a:cubicBezTo>
                <a:close/>
                <a:moveTo>
                  <a:pt x="974224" y="3805318"/>
                </a:moveTo>
                <a:cubicBezTo>
                  <a:pt x="982111" y="3817532"/>
                  <a:pt x="982111" y="3817532"/>
                  <a:pt x="989998" y="3829747"/>
                </a:cubicBezTo>
                <a:cubicBezTo>
                  <a:pt x="989998" y="3829747"/>
                  <a:pt x="987320" y="3826900"/>
                  <a:pt x="985626" y="3825580"/>
                </a:cubicBezTo>
                <a:lnTo>
                  <a:pt x="984485" y="3825334"/>
                </a:lnTo>
                <a:lnTo>
                  <a:pt x="980698" y="3817945"/>
                </a:lnTo>
                <a:cubicBezTo>
                  <a:pt x="979432" y="3814685"/>
                  <a:pt x="978167" y="3811425"/>
                  <a:pt x="974224" y="3805318"/>
                </a:cubicBezTo>
                <a:close/>
                <a:moveTo>
                  <a:pt x="1919215" y="3800019"/>
                </a:moveTo>
                <a:cubicBezTo>
                  <a:pt x="1919215" y="3800019"/>
                  <a:pt x="1919215" y="3800019"/>
                  <a:pt x="1924277" y="3813062"/>
                </a:cubicBezTo>
                <a:cubicBezTo>
                  <a:pt x="1924277" y="3813062"/>
                  <a:pt x="1916389" y="3800846"/>
                  <a:pt x="1916389" y="3800846"/>
                </a:cubicBezTo>
                <a:cubicBezTo>
                  <a:pt x="1916389" y="3800846"/>
                  <a:pt x="1919215" y="3800019"/>
                  <a:pt x="1919215" y="3800019"/>
                </a:cubicBezTo>
                <a:close/>
                <a:moveTo>
                  <a:pt x="968966" y="3797175"/>
                </a:moveTo>
                <a:cubicBezTo>
                  <a:pt x="968966" y="3797175"/>
                  <a:pt x="968966" y="3797175"/>
                  <a:pt x="974224" y="3805318"/>
                </a:cubicBezTo>
                <a:cubicBezTo>
                  <a:pt x="974224" y="3805318"/>
                  <a:pt x="971398" y="3806144"/>
                  <a:pt x="971398" y="3806144"/>
                </a:cubicBezTo>
                <a:cubicBezTo>
                  <a:pt x="966141" y="3798001"/>
                  <a:pt x="966141" y="3798001"/>
                  <a:pt x="966141" y="3798001"/>
                </a:cubicBezTo>
                <a:cubicBezTo>
                  <a:pt x="966141" y="3798001"/>
                  <a:pt x="968966" y="3797175"/>
                  <a:pt x="968966" y="3797175"/>
                </a:cubicBezTo>
                <a:close/>
                <a:moveTo>
                  <a:pt x="6008858" y="3795790"/>
                </a:moveTo>
                <a:cubicBezTo>
                  <a:pt x="6025748" y="3804483"/>
                  <a:pt x="6039067" y="3818213"/>
                  <a:pt x="6035493" y="3823250"/>
                </a:cubicBezTo>
                <a:cubicBezTo>
                  <a:pt x="6035493" y="3823250"/>
                  <a:pt x="6035493" y="3823250"/>
                  <a:pt x="6039067" y="3818213"/>
                </a:cubicBezTo>
                <a:cubicBezTo>
                  <a:pt x="6055953" y="3826904"/>
                  <a:pt x="6055953" y="3826904"/>
                  <a:pt x="6055953" y="3826904"/>
                </a:cubicBezTo>
                <a:cubicBezTo>
                  <a:pt x="6055953" y="3826904"/>
                  <a:pt x="6052379" y="3831940"/>
                  <a:pt x="6052379" y="3831940"/>
                </a:cubicBezTo>
                <a:cubicBezTo>
                  <a:pt x="6048807" y="3836976"/>
                  <a:pt x="6048807" y="3836976"/>
                  <a:pt x="6048807" y="3836976"/>
                </a:cubicBezTo>
                <a:cubicBezTo>
                  <a:pt x="6031922" y="3828286"/>
                  <a:pt x="6031922" y="3828286"/>
                  <a:pt x="6031922" y="3828286"/>
                </a:cubicBezTo>
                <a:cubicBezTo>
                  <a:pt x="6018603" y="3814556"/>
                  <a:pt x="6022177" y="3809520"/>
                  <a:pt x="6008858" y="3795790"/>
                </a:cubicBezTo>
                <a:close/>
                <a:moveTo>
                  <a:pt x="6055292" y="3793366"/>
                </a:moveTo>
                <a:cubicBezTo>
                  <a:pt x="6055292" y="3793366"/>
                  <a:pt x="6055292" y="3793366"/>
                  <a:pt x="6071668" y="3801795"/>
                </a:cubicBezTo>
                <a:cubicBezTo>
                  <a:pt x="6071668" y="3801795"/>
                  <a:pt x="6071668" y="3801795"/>
                  <a:pt x="6068248" y="3806615"/>
                </a:cubicBezTo>
                <a:cubicBezTo>
                  <a:pt x="6068248" y="3806615"/>
                  <a:pt x="6051872" y="3798187"/>
                  <a:pt x="6051872" y="3798187"/>
                </a:cubicBezTo>
                <a:cubicBezTo>
                  <a:pt x="6055292" y="3793366"/>
                  <a:pt x="6055292" y="3793366"/>
                  <a:pt x="6055292" y="3793366"/>
                </a:cubicBezTo>
                <a:close/>
                <a:moveTo>
                  <a:pt x="6129461" y="3791230"/>
                </a:moveTo>
                <a:cubicBezTo>
                  <a:pt x="6129461" y="3791230"/>
                  <a:pt x="6147886" y="3800713"/>
                  <a:pt x="6147886" y="3800713"/>
                </a:cubicBezTo>
                <a:lnTo>
                  <a:pt x="6144039" y="3806139"/>
                </a:lnTo>
                <a:cubicBezTo>
                  <a:pt x="6144039" y="3806139"/>
                  <a:pt x="6125614" y="3796655"/>
                  <a:pt x="6125614" y="3796655"/>
                </a:cubicBezTo>
                <a:cubicBezTo>
                  <a:pt x="6125614" y="3796655"/>
                  <a:pt x="6125614" y="3796655"/>
                  <a:pt x="6129461" y="3791230"/>
                </a:cubicBezTo>
                <a:close/>
                <a:moveTo>
                  <a:pt x="1608066" y="3790981"/>
                </a:moveTo>
                <a:cubicBezTo>
                  <a:pt x="1609636" y="3790522"/>
                  <a:pt x="1615025" y="3795400"/>
                  <a:pt x="1622035" y="3806256"/>
                </a:cubicBezTo>
                <a:cubicBezTo>
                  <a:pt x="1620778" y="3806622"/>
                  <a:pt x="1621905" y="3809523"/>
                  <a:pt x="1622154" y="3811063"/>
                </a:cubicBezTo>
                <a:cubicBezTo>
                  <a:pt x="1622401" y="3812604"/>
                  <a:pt x="1621773" y="3812788"/>
                  <a:pt x="1617012" y="3807724"/>
                </a:cubicBezTo>
                <a:cubicBezTo>
                  <a:pt x="1608746" y="3797235"/>
                  <a:pt x="1606497" y="3791440"/>
                  <a:pt x="1608066" y="3790981"/>
                </a:cubicBezTo>
                <a:close/>
                <a:moveTo>
                  <a:pt x="1652229" y="3785693"/>
                </a:moveTo>
                <a:cubicBezTo>
                  <a:pt x="1659608" y="3797121"/>
                  <a:pt x="1657005" y="3797883"/>
                  <a:pt x="1654400" y="3798645"/>
                </a:cubicBezTo>
                <a:cubicBezTo>
                  <a:pt x="1654400" y="3798645"/>
                  <a:pt x="1647021" y="3787216"/>
                  <a:pt x="1647021" y="3787216"/>
                </a:cubicBezTo>
                <a:cubicBezTo>
                  <a:pt x="1649624" y="3786455"/>
                  <a:pt x="1649624" y="3786455"/>
                  <a:pt x="1652229" y="3785693"/>
                </a:cubicBezTo>
                <a:close/>
                <a:moveTo>
                  <a:pt x="2202127" y="3785205"/>
                </a:moveTo>
                <a:lnTo>
                  <a:pt x="2202689" y="3786215"/>
                </a:lnTo>
                <a:lnTo>
                  <a:pt x="2205153" y="3785569"/>
                </a:lnTo>
                <a:close/>
                <a:moveTo>
                  <a:pt x="1558684" y="3784446"/>
                </a:moveTo>
                <a:cubicBezTo>
                  <a:pt x="1566572" y="3796662"/>
                  <a:pt x="1566572" y="3796662"/>
                  <a:pt x="1563746" y="3797488"/>
                </a:cubicBezTo>
                <a:cubicBezTo>
                  <a:pt x="1563746" y="3797488"/>
                  <a:pt x="1555858" y="3785273"/>
                  <a:pt x="1555858" y="3785273"/>
                </a:cubicBezTo>
                <a:cubicBezTo>
                  <a:pt x="1558684" y="3784446"/>
                  <a:pt x="1558684" y="3784446"/>
                  <a:pt x="1558684" y="3784446"/>
                </a:cubicBezTo>
                <a:close/>
                <a:moveTo>
                  <a:pt x="1054848" y="3781739"/>
                </a:moveTo>
                <a:cubicBezTo>
                  <a:pt x="1064847" y="3792369"/>
                  <a:pt x="1062761" y="3779426"/>
                  <a:pt x="1077482" y="3802227"/>
                </a:cubicBezTo>
                <a:cubicBezTo>
                  <a:pt x="1074845" y="3802998"/>
                  <a:pt x="1074845" y="3802998"/>
                  <a:pt x="1072208" y="3803769"/>
                </a:cubicBezTo>
                <a:cubicBezTo>
                  <a:pt x="1079569" y="3815169"/>
                  <a:pt x="1083113" y="3824299"/>
                  <a:pt x="1082974" y="3827727"/>
                </a:cubicBezTo>
                <a:cubicBezTo>
                  <a:pt x="1082906" y="3829441"/>
                  <a:pt x="1081917" y="3829730"/>
                  <a:pt x="1080024" y="3828165"/>
                </a:cubicBezTo>
                <a:cubicBezTo>
                  <a:pt x="1078133" y="3826601"/>
                  <a:pt x="1075338" y="3823184"/>
                  <a:pt x="1071657" y="3817483"/>
                </a:cubicBezTo>
                <a:cubicBezTo>
                  <a:pt x="1076933" y="3815942"/>
                  <a:pt x="1059573" y="3793912"/>
                  <a:pt x="1054848" y="3781739"/>
                </a:cubicBezTo>
                <a:close/>
                <a:moveTo>
                  <a:pt x="1532338" y="3777631"/>
                </a:moveTo>
                <a:cubicBezTo>
                  <a:pt x="1547359" y="3800897"/>
                  <a:pt x="1527439" y="3779064"/>
                  <a:pt x="1542461" y="3802330"/>
                </a:cubicBezTo>
                <a:cubicBezTo>
                  <a:pt x="1549972" y="3813963"/>
                  <a:pt x="1549972" y="3813963"/>
                  <a:pt x="1549972" y="3813963"/>
                </a:cubicBezTo>
                <a:cubicBezTo>
                  <a:pt x="1562383" y="3824164"/>
                  <a:pt x="1569892" y="3835795"/>
                  <a:pt x="1579853" y="3846713"/>
                </a:cubicBezTo>
                <a:cubicBezTo>
                  <a:pt x="1587366" y="3858347"/>
                  <a:pt x="1587366" y="3858347"/>
                  <a:pt x="1584917" y="3859063"/>
                </a:cubicBezTo>
                <a:cubicBezTo>
                  <a:pt x="1577405" y="3847429"/>
                  <a:pt x="1580019" y="3860495"/>
                  <a:pt x="1577570" y="3861212"/>
                </a:cubicBezTo>
                <a:cubicBezTo>
                  <a:pt x="1570057" y="3849577"/>
                  <a:pt x="1572506" y="3848861"/>
                  <a:pt x="1567443" y="3836512"/>
                </a:cubicBezTo>
                <a:cubicBezTo>
                  <a:pt x="1557484" y="3825597"/>
                  <a:pt x="1555036" y="3826313"/>
                  <a:pt x="1555036" y="3826313"/>
                </a:cubicBezTo>
                <a:cubicBezTo>
                  <a:pt x="1547523" y="3814678"/>
                  <a:pt x="1547523" y="3814678"/>
                  <a:pt x="1547523" y="3814678"/>
                </a:cubicBezTo>
                <a:cubicBezTo>
                  <a:pt x="1547523" y="3814678"/>
                  <a:pt x="1540012" y="3803045"/>
                  <a:pt x="1540012" y="3803045"/>
                </a:cubicBezTo>
                <a:cubicBezTo>
                  <a:pt x="1537563" y="3803762"/>
                  <a:pt x="1530051" y="3792127"/>
                  <a:pt x="1530051" y="3792127"/>
                </a:cubicBezTo>
                <a:cubicBezTo>
                  <a:pt x="1524990" y="3779780"/>
                  <a:pt x="1527439" y="3779064"/>
                  <a:pt x="1532338" y="3777631"/>
                </a:cubicBezTo>
                <a:close/>
                <a:moveTo>
                  <a:pt x="6045754" y="3775297"/>
                </a:moveTo>
                <a:cubicBezTo>
                  <a:pt x="6045754" y="3775297"/>
                  <a:pt x="6045754" y="3775297"/>
                  <a:pt x="6062131" y="3783724"/>
                </a:cubicBezTo>
                <a:cubicBezTo>
                  <a:pt x="6058711" y="3788544"/>
                  <a:pt x="6058711" y="3788544"/>
                  <a:pt x="6055292" y="3793366"/>
                </a:cubicBezTo>
                <a:cubicBezTo>
                  <a:pt x="6055292" y="3793366"/>
                  <a:pt x="6055292" y="3793366"/>
                  <a:pt x="6042336" y="3780116"/>
                </a:cubicBezTo>
                <a:cubicBezTo>
                  <a:pt x="6042336" y="3780116"/>
                  <a:pt x="6042336" y="3780116"/>
                  <a:pt x="6045754" y="3775297"/>
                </a:cubicBezTo>
                <a:close/>
                <a:moveTo>
                  <a:pt x="6026294" y="3775151"/>
                </a:moveTo>
                <a:cubicBezTo>
                  <a:pt x="6029197" y="3774999"/>
                  <a:pt x="6034147" y="3775901"/>
                  <a:pt x="6042336" y="3780116"/>
                </a:cubicBezTo>
                <a:cubicBezTo>
                  <a:pt x="6042336" y="3780116"/>
                  <a:pt x="6038916" y="3784939"/>
                  <a:pt x="6038916" y="3784939"/>
                </a:cubicBezTo>
                <a:cubicBezTo>
                  <a:pt x="6038916" y="3784939"/>
                  <a:pt x="6022536" y="3776508"/>
                  <a:pt x="6022536" y="3776508"/>
                </a:cubicBezTo>
                <a:cubicBezTo>
                  <a:pt x="6022536" y="3776508"/>
                  <a:pt x="6023391" y="3775302"/>
                  <a:pt x="6026294" y="3775151"/>
                </a:cubicBezTo>
                <a:close/>
                <a:moveTo>
                  <a:pt x="1741287" y="3774610"/>
                </a:moveTo>
                <a:cubicBezTo>
                  <a:pt x="1743877" y="3773853"/>
                  <a:pt x="1746468" y="3773095"/>
                  <a:pt x="1753040" y="3783274"/>
                </a:cubicBezTo>
                <a:cubicBezTo>
                  <a:pt x="1755031" y="3788742"/>
                  <a:pt x="1754384" y="3788932"/>
                  <a:pt x="1752915" y="3787849"/>
                </a:cubicBezTo>
                <a:cubicBezTo>
                  <a:pt x="1751445" y="3786765"/>
                  <a:pt x="1749154" y="3784410"/>
                  <a:pt x="1747860" y="3784789"/>
                </a:cubicBezTo>
                <a:cubicBezTo>
                  <a:pt x="1738696" y="3775368"/>
                  <a:pt x="1750450" y="3784032"/>
                  <a:pt x="1741287" y="3774610"/>
                </a:cubicBezTo>
                <a:close/>
                <a:moveTo>
                  <a:pt x="1973296" y="3774523"/>
                </a:moveTo>
                <a:cubicBezTo>
                  <a:pt x="1979868" y="3784703"/>
                  <a:pt x="1974845" y="3786171"/>
                  <a:pt x="1981418" y="3796351"/>
                </a:cubicBezTo>
                <a:cubicBezTo>
                  <a:pt x="1972333" y="3786905"/>
                  <a:pt x="1976395" y="3797820"/>
                  <a:pt x="1964798" y="3789109"/>
                </a:cubicBezTo>
                <a:cubicBezTo>
                  <a:pt x="1960739" y="3778196"/>
                  <a:pt x="1970783" y="3775257"/>
                  <a:pt x="1973296" y="3774523"/>
                </a:cubicBezTo>
                <a:close/>
                <a:moveTo>
                  <a:pt x="1827191" y="3773688"/>
                </a:moveTo>
                <a:cubicBezTo>
                  <a:pt x="1827191" y="3773688"/>
                  <a:pt x="1832725" y="3786593"/>
                  <a:pt x="1832725" y="3786593"/>
                </a:cubicBezTo>
                <a:cubicBezTo>
                  <a:pt x="1830369" y="3787282"/>
                  <a:pt x="1830369" y="3787282"/>
                  <a:pt x="1822480" y="3775065"/>
                </a:cubicBezTo>
                <a:cubicBezTo>
                  <a:pt x="1824836" y="3774377"/>
                  <a:pt x="1824836" y="3774377"/>
                  <a:pt x="1824836" y="3774377"/>
                </a:cubicBezTo>
                <a:cubicBezTo>
                  <a:pt x="1824836" y="3774377"/>
                  <a:pt x="1827191" y="3773688"/>
                  <a:pt x="1827191" y="3773688"/>
                </a:cubicBezTo>
                <a:close/>
                <a:moveTo>
                  <a:pt x="1699323" y="3772359"/>
                </a:moveTo>
                <a:cubicBezTo>
                  <a:pt x="1701880" y="3771611"/>
                  <a:pt x="1711667" y="3782062"/>
                  <a:pt x="1726126" y="3804455"/>
                </a:cubicBezTo>
                <a:cubicBezTo>
                  <a:pt x="1727184" y="3810801"/>
                  <a:pt x="1725158" y="3814722"/>
                  <a:pt x="1721643" y="3815750"/>
                </a:cubicBezTo>
                <a:cubicBezTo>
                  <a:pt x="1718126" y="3816778"/>
                  <a:pt x="1713125" y="3814913"/>
                  <a:pt x="1708230" y="3809688"/>
                </a:cubicBezTo>
                <a:cubicBezTo>
                  <a:pt x="1703556" y="3797743"/>
                  <a:pt x="1708670" y="3796247"/>
                  <a:pt x="1713783" y="3794753"/>
                </a:cubicBezTo>
                <a:cubicBezTo>
                  <a:pt x="1706554" y="3783557"/>
                  <a:pt x="1703997" y="3784304"/>
                  <a:pt x="1699323" y="3772359"/>
                </a:cubicBezTo>
                <a:close/>
                <a:moveTo>
                  <a:pt x="1749058" y="3772338"/>
                </a:moveTo>
                <a:cubicBezTo>
                  <a:pt x="1749058" y="3772338"/>
                  <a:pt x="1755630" y="3782516"/>
                  <a:pt x="1755630" y="3782516"/>
                </a:cubicBezTo>
                <a:cubicBezTo>
                  <a:pt x="1753040" y="3783274"/>
                  <a:pt x="1753040" y="3783274"/>
                  <a:pt x="1753040" y="3783274"/>
                </a:cubicBezTo>
                <a:cubicBezTo>
                  <a:pt x="1753040" y="3783274"/>
                  <a:pt x="1749058" y="3772338"/>
                  <a:pt x="1749058" y="3772338"/>
                </a:cubicBezTo>
                <a:close/>
                <a:moveTo>
                  <a:pt x="1143708" y="3766413"/>
                </a:moveTo>
                <a:cubicBezTo>
                  <a:pt x="1146363" y="3767680"/>
                  <a:pt x="1156119" y="3781163"/>
                  <a:pt x="1154353" y="3781680"/>
                </a:cubicBezTo>
                <a:cubicBezTo>
                  <a:pt x="1155737" y="3784906"/>
                  <a:pt x="1155935" y="3785755"/>
                  <a:pt x="1155419" y="3785226"/>
                </a:cubicBezTo>
                <a:cubicBezTo>
                  <a:pt x="1153868" y="3783637"/>
                  <a:pt x="1145876" y="3769636"/>
                  <a:pt x="1144110" y="3770152"/>
                </a:cubicBezTo>
                <a:cubicBezTo>
                  <a:pt x="1142727" y="3766927"/>
                  <a:pt x="1142823" y="3765991"/>
                  <a:pt x="1143708" y="3766413"/>
                </a:cubicBezTo>
                <a:close/>
                <a:moveTo>
                  <a:pt x="1753778" y="3763899"/>
                </a:moveTo>
                <a:cubicBezTo>
                  <a:pt x="1753658" y="3762119"/>
                  <a:pt x="1759579" y="3767647"/>
                  <a:pt x="1761557" y="3767069"/>
                </a:cubicBezTo>
                <a:cubicBezTo>
                  <a:pt x="1761557" y="3767069"/>
                  <a:pt x="1778216" y="3788014"/>
                  <a:pt x="1775578" y="3788785"/>
                </a:cubicBezTo>
                <a:cubicBezTo>
                  <a:pt x="1772941" y="3789556"/>
                  <a:pt x="1763292" y="3779468"/>
                  <a:pt x="1760655" y="3780240"/>
                </a:cubicBezTo>
                <a:cubicBezTo>
                  <a:pt x="1751007" y="3770154"/>
                  <a:pt x="1765930" y="3778697"/>
                  <a:pt x="1756283" y="3768612"/>
                </a:cubicBezTo>
                <a:cubicBezTo>
                  <a:pt x="1754530" y="3765898"/>
                  <a:pt x="1753819" y="3764493"/>
                  <a:pt x="1753778" y="3763899"/>
                </a:cubicBezTo>
                <a:close/>
                <a:moveTo>
                  <a:pt x="5448733" y="3759596"/>
                </a:moveTo>
                <a:cubicBezTo>
                  <a:pt x="5445971" y="3759167"/>
                  <a:pt x="5444062" y="3759207"/>
                  <a:pt x="5443857" y="3760184"/>
                </a:cubicBezTo>
                <a:cubicBezTo>
                  <a:pt x="5443857" y="3760184"/>
                  <a:pt x="5443857" y="3760184"/>
                  <a:pt x="5443448" y="3762136"/>
                </a:cubicBezTo>
                <a:cubicBezTo>
                  <a:pt x="5443857" y="3760184"/>
                  <a:pt x="5451087" y="3761978"/>
                  <a:pt x="5451087" y="3761978"/>
                </a:cubicBezTo>
                <a:lnTo>
                  <a:pt x="5453702" y="3763321"/>
                </a:lnTo>
                <a:lnTo>
                  <a:pt x="5453191" y="3760587"/>
                </a:lnTo>
                <a:close/>
                <a:moveTo>
                  <a:pt x="6062225" y="3756007"/>
                </a:moveTo>
                <a:cubicBezTo>
                  <a:pt x="6058698" y="3760979"/>
                  <a:pt x="6074052" y="3768881"/>
                  <a:pt x="6085881" y="3781756"/>
                </a:cubicBezTo>
                <a:cubicBezTo>
                  <a:pt x="6084117" y="3784242"/>
                  <a:pt x="6079397" y="3783509"/>
                  <a:pt x="6075117" y="3782155"/>
                </a:cubicBezTo>
                <a:cubicBezTo>
                  <a:pt x="6070838" y="3780801"/>
                  <a:pt x="6066999" y="3778825"/>
                  <a:pt x="6066999" y="3778825"/>
                </a:cubicBezTo>
                <a:cubicBezTo>
                  <a:pt x="6070526" y="3773853"/>
                  <a:pt x="6055173" y="3765951"/>
                  <a:pt x="6062225" y="3756007"/>
                </a:cubicBezTo>
                <a:close/>
                <a:moveTo>
                  <a:pt x="6145414" y="3751009"/>
                </a:moveTo>
                <a:cubicBezTo>
                  <a:pt x="6150501" y="3752701"/>
                  <a:pt x="6155108" y="3755072"/>
                  <a:pt x="6155108" y="3755072"/>
                </a:cubicBezTo>
                <a:cubicBezTo>
                  <a:pt x="6151261" y="3760495"/>
                  <a:pt x="6147414" y="3765920"/>
                  <a:pt x="6147414" y="3765920"/>
                </a:cubicBezTo>
                <a:cubicBezTo>
                  <a:pt x="6128988" y="3756436"/>
                  <a:pt x="6151261" y="3760495"/>
                  <a:pt x="6132836" y="3751012"/>
                </a:cubicBezTo>
                <a:cubicBezTo>
                  <a:pt x="6134759" y="3748301"/>
                  <a:pt x="6140327" y="3749316"/>
                  <a:pt x="6145414" y="3751009"/>
                </a:cubicBezTo>
                <a:close/>
                <a:moveTo>
                  <a:pt x="1730458" y="3748735"/>
                </a:moveTo>
                <a:cubicBezTo>
                  <a:pt x="1730458" y="3748735"/>
                  <a:pt x="1730458" y="3748735"/>
                  <a:pt x="1738345" y="3760948"/>
                </a:cubicBezTo>
                <a:cubicBezTo>
                  <a:pt x="1738345" y="3760948"/>
                  <a:pt x="1738345" y="3760948"/>
                  <a:pt x="1746232" y="3773164"/>
                </a:cubicBezTo>
                <a:cubicBezTo>
                  <a:pt x="1745056" y="3773509"/>
                  <a:pt x="1743877" y="3773853"/>
                  <a:pt x="1742008" y="3772584"/>
                </a:cubicBezTo>
                <a:cubicBezTo>
                  <a:pt x="1740138" y="3771314"/>
                  <a:pt x="1737580" y="3768433"/>
                  <a:pt x="1733635" y="3762325"/>
                </a:cubicBezTo>
                <a:cubicBezTo>
                  <a:pt x="1733635" y="3762325"/>
                  <a:pt x="1735990" y="3761637"/>
                  <a:pt x="1735990" y="3761637"/>
                </a:cubicBezTo>
                <a:cubicBezTo>
                  <a:pt x="1735990" y="3761637"/>
                  <a:pt x="1735990" y="3761637"/>
                  <a:pt x="1728103" y="3749423"/>
                </a:cubicBezTo>
                <a:cubicBezTo>
                  <a:pt x="1728103" y="3749423"/>
                  <a:pt x="1728103" y="3749423"/>
                  <a:pt x="1730458" y="3748735"/>
                </a:cubicBezTo>
                <a:close/>
                <a:moveTo>
                  <a:pt x="5446305" y="3748466"/>
                </a:moveTo>
                <a:cubicBezTo>
                  <a:pt x="5441873" y="3751474"/>
                  <a:pt x="5445284" y="3753348"/>
                  <a:pt x="5449651" y="3755201"/>
                </a:cubicBezTo>
                <a:lnTo>
                  <a:pt x="5452583" y="3757340"/>
                </a:lnTo>
                <a:lnTo>
                  <a:pt x="5452243" y="3755519"/>
                </a:lnTo>
                <a:lnTo>
                  <a:pt x="5454359" y="3752426"/>
                </a:lnTo>
                <a:close/>
                <a:moveTo>
                  <a:pt x="5951561" y="3746557"/>
                </a:moveTo>
                <a:cubicBezTo>
                  <a:pt x="5969987" y="3756041"/>
                  <a:pt x="5973833" y="3750618"/>
                  <a:pt x="5969987" y="3756041"/>
                </a:cubicBezTo>
                <a:cubicBezTo>
                  <a:pt x="5969987" y="3756041"/>
                  <a:pt x="5969987" y="3756041"/>
                  <a:pt x="5966139" y="3761465"/>
                </a:cubicBezTo>
                <a:cubicBezTo>
                  <a:pt x="5947713" y="3751982"/>
                  <a:pt x="5951561" y="3746557"/>
                  <a:pt x="5951561" y="3746557"/>
                </a:cubicBezTo>
                <a:close/>
                <a:moveTo>
                  <a:pt x="5454352" y="3746352"/>
                </a:moveTo>
                <a:cubicBezTo>
                  <a:pt x="5454148" y="3747329"/>
                  <a:pt x="5453944" y="3748306"/>
                  <a:pt x="5454694" y="3749262"/>
                </a:cubicBezTo>
                <a:lnTo>
                  <a:pt x="5456086" y="3749901"/>
                </a:lnTo>
                <a:lnTo>
                  <a:pt x="5458272" y="3746708"/>
                </a:lnTo>
                <a:close/>
                <a:moveTo>
                  <a:pt x="1639333" y="3746341"/>
                </a:moveTo>
                <a:cubicBezTo>
                  <a:pt x="1642159" y="3745515"/>
                  <a:pt x="1650047" y="3757728"/>
                  <a:pt x="1650047" y="3757728"/>
                </a:cubicBezTo>
                <a:cubicBezTo>
                  <a:pt x="1650047" y="3757728"/>
                  <a:pt x="1657933" y="3769945"/>
                  <a:pt x="1657933" y="3769945"/>
                </a:cubicBezTo>
                <a:cubicBezTo>
                  <a:pt x="1656521" y="3770358"/>
                  <a:pt x="1655813" y="3770564"/>
                  <a:pt x="1654476" y="3769141"/>
                </a:cubicBezTo>
                <a:cubicBezTo>
                  <a:pt x="1653135" y="3767716"/>
                  <a:pt x="1651163" y="3764662"/>
                  <a:pt x="1647220" y="3758555"/>
                </a:cubicBezTo>
                <a:cubicBezTo>
                  <a:pt x="1647220" y="3758555"/>
                  <a:pt x="1647220" y="3758555"/>
                  <a:pt x="1639333" y="3746341"/>
                </a:cubicBezTo>
                <a:close/>
                <a:moveTo>
                  <a:pt x="1798625" y="3743319"/>
                </a:moveTo>
                <a:cubicBezTo>
                  <a:pt x="1798625" y="3743319"/>
                  <a:pt x="1798625" y="3743319"/>
                  <a:pt x="1806513" y="3755536"/>
                </a:cubicBezTo>
                <a:cubicBezTo>
                  <a:pt x="1806513" y="3755536"/>
                  <a:pt x="1803687" y="3756362"/>
                  <a:pt x="1803687" y="3756362"/>
                </a:cubicBezTo>
                <a:cubicBezTo>
                  <a:pt x="1795799" y="3744146"/>
                  <a:pt x="1795799" y="3744146"/>
                  <a:pt x="1798625" y="3743319"/>
                </a:cubicBezTo>
                <a:close/>
                <a:moveTo>
                  <a:pt x="1133665" y="3742051"/>
                </a:moveTo>
                <a:cubicBezTo>
                  <a:pt x="1135546" y="3743014"/>
                  <a:pt x="1138602" y="3745146"/>
                  <a:pt x="1140014" y="3744733"/>
                </a:cubicBezTo>
                <a:cubicBezTo>
                  <a:pt x="1137189" y="3745559"/>
                  <a:pt x="1137189" y="3745559"/>
                  <a:pt x="1143762" y="3755738"/>
                </a:cubicBezTo>
                <a:cubicBezTo>
                  <a:pt x="1140936" y="3756564"/>
                  <a:pt x="1134363" y="3746385"/>
                  <a:pt x="1134363" y="3746385"/>
                </a:cubicBezTo>
                <a:cubicBezTo>
                  <a:pt x="1131077" y="3741295"/>
                  <a:pt x="1131784" y="3741089"/>
                  <a:pt x="1133665" y="3742051"/>
                </a:cubicBezTo>
                <a:close/>
                <a:moveTo>
                  <a:pt x="5462780" y="3740397"/>
                </a:moveTo>
                <a:lnTo>
                  <a:pt x="5455373" y="3741469"/>
                </a:lnTo>
                <a:cubicBezTo>
                  <a:pt x="5451656" y="3741061"/>
                  <a:pt x="5447938" y="3740653"/>
                  <a:pt x="5447530" y="3742606"/>
                </a:cubicBezTo>
                <a:cubicBezTo>
                  <a:pt x="5447530" y="3742606"/>
                  <a:pt x="5454761" y="3744400"/>
                  <a:pt x="5455169" y="3742446"/>
                </a:cubicBezTo>
                <a:cubicBezTo>
                  <a:pt x="5455169" y="3742446"/>
                  <a:pt x="5456874" y="3743383"/>
                  <a:pt x="5458581" y="3744321"/>
                </a:cubicBezTo>
                <a:lnTo>
                  <a:pt x="5459544" y="3744850"/>
                </a:lnTo>
                <a:lnTo>
                  <a:pt x="5462226" y="3740927"/>
                </a:lnTo>
                <a:close/>
                <a:moveTo>
                  <a:pt x="1949635" y="3737880"/>
                </a:moveTo>
                <a:cubicBezTo>
                  <a:pt x="1952226" y="3737122"/>
                  <a:pt x="1954816" y="3736366"/>
                  <a:pt x="1965295" y="3747824"/>
                </a:cubicBezTo>
                <a:cubicBezTo>
                  <a:pt x="1965295" y="3747824"/>
                  <a:pt x="1970590" y="3760797"/>
                  <a:pt x="1970590" y="3760797"/>
                </a:cubicBezTo>
                <a:cubicBezTo>
                  <a:pt x="1965412" y="3762312"/>
                  <a:pt x="1960114" y="3749339"/>
                  <a:pt x="1949635" y="3737880"/>
                </a:cubicBezTo>
                <a:close/>
                <a:moveTo>
                  <a:pt x="1869078" y="3737236"/>
                </a:moveTo>
                <a:cubicBezTo>
                  <a:pt x="1874191" y="3735740"/>
                  <a:pt x="1879305" y="3734245"/>
                  <a:pt x="1903551" y="3767088"/>
                </a:cubicBezTo>
                <a:cubicBezTo>
                  <a:pt x="1902272" y="3767461"/>
                  <a:pt x="1900244" y="3771381"/>
                  <a:pt x="1896409" y="3772502"/>
                </a:cubicBezTo>
                <a:cubicBezTo>
                  <a:pt x="1894492" y="3773063"/>
                  <a:pt x="1892123" y="3772924"/>
                  <a:pt x="1889169" y="3771292"/>
                </a:cubicBezTo>
                <a:cubicBezTo>
                  <a:pt x="1886216" y="3769660"/>
                  <a:pt x="1882678" y="3766535"/>
                  <a:pt x="1878424" y="3761123"/>
                </a:cubicBezTo>
                <a:cubicBezTo>
                  <a:pt x="1873753" y="3749181"/>
                  <a:pt x="1876308" y="3748433"/>
                  <a:pt x="1869078" y="3737236"/>
                </a:cubicBezTo>
                <a:close/>
                <a:moveTo>
                  <a:pt x="1409837" y="3736011"/>
                </a:moveTo>
                <a:cubicBezTo>
                  <a:pt x="1419358" y="3746133"/>
                  <a:pt x="1414860" y="3734541"/>
                  <a:pt x="1424381" y="3744663"/>
                </a:cubicBezTo>
                <a:cubicBezTo>
                  <a:pt x="1431391" y="3755520"/>
                  <a:pt x="1428881" y="3756254"/>
                  <a:pt x="1435892" y="3767114"/>
                </a:cubicBezTo>
                <a:cubicBezTo>
                  <a:pt x="1433379" y="3767848"/>
                  <a:pt x="1426368" y="3756988"/>
                  <a:pt x="1423857" y="3757724"/>
                </a:cubicBezTo>
                <a:cubicBezTo>
                  <a:pt x="1416846" y="3746866"/>
                  <a:pt x="1416846" y="3746866"/>
                  <a:pt x="1409837" y="3736011"/>
                </a:cubicBezTo>
                <a:close/>
                <a:moveTo>
                  <a:pt x="1753679" y="3735815"/>
                </a:moveTo>
                <a:cubicBezTo>
                  <a:pt x="1754696" y="3736198"/>
                  <a:pt x="1756329" y="3737536"/>
                  <a:pt x="1758947" y="3740400"/>
                </a:cubicBezTo>
                <a:cubicBezTo>
                  <a:pt x="1758947" y="3740400"/>
                  <a:pt x="1766836" y="3752616"/>
                  <a:pt x="1769426" y="3751858"/>
                </a:cubicBezTo>
                <a:cubicBezTo>
                  <a:pt x="1769426" y="3751858"/>
                  <a:pt x="1766836" y="3752616"/>
                  <a:pt x="1766836" y="3752616"/>
                </a:cubicBezTo>
                <a:cubicBezTo>
                  <a:pt x="1766836" y="3752616"/>
                  <a:pt x="1766836" y="3752616"/>
                  <a:pt x="1756358" y="3741157"/>
                </a:cubicBezTo>
                <a:cubicBezTo>
                  <a:pt x="1764245" y="3753373"/>
                  <a:pt x="1764245" y="3753373"/>
                  <a:pt x="1772134" y="3765589"/>
                </a:cubicBezTo>
                <a:cubicBezTo>
                  <a:pt x="1761655" y="3754130"/>
                  <a:pt x="1759065" y="3754888"/>
                  <a:pt x="1751178" y="3742672"/>
                </a:cubicBezTo>
                <a:cubicBezTo>
                  <a:pt x="1753121" y="3742104"/>
                  <a:pt x="1750628" y="3734666"/>
                  <a:pt x="1753679" y="3735815"/>
                </a:cubicBezTo>
                <a:close/>
                <a:moveTo>
                  <a:pt x="1832533" y="3733404"/>
                </a:moveTo>
                <a:cubicBezTo>
                  <a:pt x="1835358" y="3732577"/>
                  <a:pt x="1839106" y="3743582"/>
                  <a:pt x="1841931" y="3742756"/>
                </a:cubicBezTo>
                <a:cubicBezTo>
                  <a:pt x="1841931" y="3742756"/>
                  <a:pt x="1842867" y="3745507"/>
                  <a:pt x="1842981" y="3746986"/>
                </a:cubicBezTo>
                <a:cubicBezTo>
                  <a:pt x="1843097" y="3748465"/>
                  <a:pt x="1842391" y="3748671"/>
                  <a:pt x="1839106" y="3743582"/>
                </a:cubicBezTo>
                <a:cubicBezTo>
                  <a:pt x="1839106" y="3743582"/>
                  <a:pt x="1836280" y="3744410"/>
                  <a:pt x="1832533" y="3733404"/>
                </a:cubicBezTo>
                <a:close/>
                <a:moveTo>
                  <a:pt x="6028904" y="3732071"/>
                </a:moveTo>
                <a:cubicBezTo>
                  <a:pt x="6028904" y="3732071"/>
                  <a:pt x="6047329" y="3741554"/>
                  <a:pt x="6047329" y="3741554"/>
                </a:cubicBezTo>
                <a:cubicBezTo>
                  <a:pt x="6043803" y="3746526"/>
                  <a:pt x="6043803" y="3746526"/>
                  <a:pt x="6043803" y="3746526"/>
                </a:cubicBezTo>
                <a:cubicBezTo>
                  <a:pt x="6043803" y="3746526"/>
                  <a:pt x="6043803" y="3746526"/>
                  <a:pt x="6025377" y="3737043"/>
                </a:cubicBezTo>
                <a:cubicBezTo>
                  <a:pt x="6025377" y="3737043"/>
                  <a:pt x="6025377" y="3737043"/>
                  <a:pt x="6028904" y="3732071"/>
                </a:cubicBezTo>
                <a:close/>
                <a:moveTo>
                  <a:pt x="2180007" y="3731884"/>
                </a:moveTo>
                <a:lnTo>
                  <a:pt x="2180386" y="3732713"/>
                </a:lnTo>
                <a:lnTo>
                  <a:pt x="2180294" y="3731900"/>
                </a:lnTo>
                <a:close/>
                <a:moveTo>
                  <a:pt x="5454712" y="3729846"/>
                </a:moveTo>
                <a:cubicBezTo>
                  <a:pt x="5452984" y="3730155"/>
                  <a:pt x="5452817" y="3730948"/>
                  <a:pt x="5453542" y="3732028"/>
                </a:cubicBezTo>
                <a:lnTo>
                  <a:pt x="5463022" y="3740166"/>
                </a:lnTo>
                <a:lnTo>
                  <a:pt x="5469748" y="3733736"/>
                </a:lnTo>
                <a:lnTo>
                  <a:pt x="5464850" y="3732521"/>
                </a:lnTo>
                <a:cubicBezTo>
                  <a:pt x="5465258" y="3730569"/>
                  <a:pt x="5465258" y="3730569"/>
                  <a:pt x="5465258" y="3730569"/>
                </a:cubicBezTo>
                <a:cubicBezTo>
                  <a:pt x="5459732" y="3729711"/>
                  <a:pt x="5456441" y="3729536"/>
                  <a:pt x="5454712" y="3729846"/>
                </a:cubicBezTo>
                <a:close/>
                <a:moveTo>
                  <a:pt x="1704324" y="3727335"/>
                </a:moveTo>
                <a:cubicBezTo>
                  <a:pt x="1709699" y="3740283"/>
                  <a:pt x="1709699" y="3740283"/>
                  <a:pt x="1717585" y="3752499"/>
                </a:cubicBezTo>
                <a:cubicBezTo>
                  <a:pt x="1715074" y="3753234"/>
                  <a:pt x="1707187" y="3741018"/>
                  <a:pt x="1696789" y="3729538"/>
                </a:cubicBezTo>
                <a:cubicBezTo>
                  <a:pt x="1699300" y="3728803"/>
                  <a:pt x="1701812" y="3728069"/>
                  <a:pt x="1704324" y="3727335"/>
                </a:cubicBezTo>
                <a:close/>
                <a:moveTo>
                  <a:pt x="1856080" y="3726517"/>
                </a:moveTo>
                <a:cubicBezTo>
                  <a:pt x="1856080" y="3726517"/>
                  <a:pt x="1856080" y="3726517"/>
                  <a:pt x="1863967" y="3738733"/>
                </a:cubicBezTo>
                <a:cubicBezTo>
                  <a:pt x="1863967" y="3738733"/>
                  <a:pt x="1861142" y="3739559"/>
                  <a:pt x="1861142" y="3739559"/>
                </a:cubicBezTo>
                <a:lnTo>
                  <a:pt x="1853253" y="3727344"/>
                </a:lnTo>
                <a:cubicBezTo>
                  <a:pt x="1856080" y="3726517"/>
                  <a:pt x="1856080" y="3726517"/>
                  <a:pt x="1856080" y="3726517"/>
                </a:cubicBezTo>
                <a:close/>
                <a:moveTo>
                  <a:pt x="2156028" y="3726309"/>
                </a:moveTo>
                <a:lnTo>
                  <a:pt x="2167344" y="3742041"/>
                </a:lnTo>
                <a:cubicBezTo>
                  <a:pt x="2170763" y="3746138"/>
                  <a:pt x="2173259" y="3748803"/>
                  <a:pt x="2176948" y="3754518"/>
                </a:cubicBezTo>
                <a:lnTo>
                  <a:pt x="2182696" y="3752837"/>
                </a:lnTo>
                <a:lnTo>
                  <a:pt x="2182221" y="3748700"/>
                </a:lnTo>
                <a:lnTo>
                  <a:pt x="2182164" y="3748214"/>
                </a:lnTo>
                <a:lnTo>
                  <a:pt x="2177380" y="3740805"/>
                </a:lnTo>
                <a:lnTo>
                  <a:pt x="2171298" y="3731385"/>
                </a:lnTo>
                <a:lnTo>
                  <a:pt x="2163821" y="3730956"/>
                </a:lnTo>
                <a:cubicBezTo>
                  <a:pt x="2161466" y="3730821"/>
                  <a:pt x="2161466" y="3730821"/>
                  <a:pt x="2161466" y="3730821"/>
                </a:cubicBezTo>
                <a:close/>
                <a:moveTo>
                  <a:pt x="6360743" y="3725176"/>
                </a:moveTo>
                <a:cubicBezTo>
                  <a:pt x="6360743" y="3725176"/>
                  <a:pt x="6360743" y="3725176"/>
                  <a:pt x="6356896" y="3730599"/>
                </a:cubicBezTo>
                <a:cubicBezTo>
                  <a:pt x="6356896" y="3730599"/>
                  <a:pt x="6356896" y="3730599"/>
                  <a:pt x="6353048" y="3736023"/>
                </a:cubicBezTo>
                <a:cubicBezTo>
                  <a:pt x="6353048" y="3736023"/>
                  <a:pt x="6353048" y="3736023"/>
                  <a:pt x="6340767" y="3729702"/>
                </a:cubicBezTo>
                <a:cubicBezTo>
                  <a:pt x="6344614" y="3724277"/>
                  <a:pt x="6356896" y="3730599"/>
                  <a:pt x="6360743" y="3725176"/>
                </a:cubicBezTo>
                <a:close/>
                <a:moveTo>
                  <a:pt x="1629014" y="3725156"/>
                </a:moveTo>
                <a:cubicBezTo>
                  <a:pt x="1629014" y="3725156"/>
                  <a:pt x="1634076" y="3738198"/>
                  <a:pt x="1634076" y="3738198"/>
                </a:cubicBezTo>
                <a:cubicBezTo>
                  <a:pt x="1634076" y="3738198"/>
                  <a:pt x="1626189" y="3725982"/>
                  <a:pt x="1626189" y="3725982"/>
                </a:cubicBezTo>
                <a:cubicBezTo>
                  <a:pt x="1626189" y="3725982"/>
                  <a:pt x="1626189" y="3725982"/>
                  <a:pt x="1629014" y="3725156"/>
                </a:cubicBezTo>
                <a:close/>
                <a:moveTo>
                  <a:pt x="1957967" y="3724554"/>
                </a:moveTo>
                <a:cubicBezTo>
                  <a:pt x="1960557" y="3723796"/>
                  <a:pt x="1965118" y="3726092"/>
                  <a:pt x="1970356" y="3731821"/>
                </a:cubicBezTo>
                <a:cubicBezTo>
                  <a:pt x="1975654" y="3744794"/>
                  <a:pt x="1980953" y="3757767"/>
                  <a:pt x="1975772" y="3759282"/>
                </a:cubicBezTo>
                <a:cubicBezTo>
                  <a:pt x="1975772" y="3759282"/>
                  <a:pt x="1967885" y="3747066"/>
                  <a:pt x="1965295" y="3747824"/>
                </a:cubicBezTo>
                <a:cubicBezTo>
                  <a:pt x="1965295" y="3747824"/>
                  <a:pt x="1965295" y="3747824"/>
                  <a:pt x="1957406" y="3735607"/>
                </a:cubicBezTo>
                <a:cubicBezTo>
                  <a:pt x="1954759" y="3729122"/>
                  <a:pt x="1955377" y="3725311"/>
                  <a:pt x="1957967" y="3724554"/>
                </a:cubicBezTo>
                <a:close/>
                <a:moveTo>
                  <a:pt x="6363949" y="3720657"/>
                </a:moveTo>
                <a:cubicBezTo>
                  <a:pt x="6385582" y="3725620"/>
                  <a:pt x="6382376" y="3730139"/>
                  <a:pt x="6379168" y="3734659"/>
                </a:cubicBezTo>
                <a:cubicBezTo>
                  <a:pt x="6379168" y="3734659"/>
                  <a:pt x="6360743" y="3725176"/>
                  <a:pt x="6360743" y="3725176"/>
                </a:cubicBezTo>
                <a:cubicBezTo>
                  <a:pt x="6363949" y="3720657"/>
                  <a:pt x="6363949" y="3720657"/>
                  <a:pt x="6363949" y="3720657"/>
                </a:cubicBezTo>
                <a:close/>
                <a:moveTo>
                  <a:pt x="1477463" y="3716234"/>
                </a:moveTo>
                <a:cubicBezTo>
                  <a:pt x="1484473" y="3727090"/>
                  <a:pt x="1491484" y="3737947"/>
                  <a:pt x="1489035" y="3738663"/>
                </a:cubicBezTo>
                <a:cubicBezTo>
                  <a:pt x="1489035" y="3738663"/>
                  <a:pt x="1489035" y="3738663"/>
                  <a:pt x="1491484" y="3737947"/>
                </a:cubicBezTo>
                <a:cubicBezTo>
                  <a:pt x="1498496" y="3748806"/>
                  <a:pt x="1493933" y="3737230"/>
                  <a:pt x="1503393" y="3747373"/>
                </a:cubicBezTo>
                <a:cubicBezTo>
                  <a:pt x="1510405" y="3758230"/>
                  <a:pt x="1510405" y="3758230"/>
                  <a:pt x="1517413" y="3769086"/>
                </a:cubicBezTo>
                <a:cubicBezTo>
                  <a:pt x="1514964" y="3769802"/>
                  <a:pt x="1515494" y="3772876"/>
                  <a:pt x="1515146" y="3774592"/>
                </a:cubicBezTo>
                <a:cubicBezTo>
                  <a:pt x="1514797" y="3776306"/>
                  <a:pt x="1513572" y="3776664"/>
                  <a:pt x="1507619" y="3771951"/>
                </a:cubicBezTo>
                <a:cubicBezTo>
                  <a:pt x="1498159" y="3761811"/>
                  <a:pt x="1484137" y="3740095"/>
                  <a:pt x="1482025" y="3727806"/>
                </a:cubicBezTo>
                <a:cubicBezTo>
                  <a:pt x="1482025" y="3727806"/>
                  <a:pt x="1484473" y="3727090"/>
                  <a:pt x="1477463" y="3716234"/>
                </a:cubicBezTo>
                <a:close/>
                <a:moveTo>
                  <a:pt x="1796037" y="3715034"/>
                </a:moveTo>
                <a:cubicBezTo>
                  <a:pt x="1797921" y="3714484"/>
                  <a:pt x="1805808" y="3726698"/>
                  <a:pt x="1805808" y="3726698"/>
                </a:cubicBezTo>
                <a:cubicBezTo>
                  <a:pt x="1803925" y="3727250"/>
                  <a:pt x="1803925" y="3727250"/>
                  <a:pt x="1803925" y="3727250"/>
                </a:cubicBezTo>
                <a:cubicBezTo>
                  <a:pt x="1796037" y="3715034"/>
                  <a:pt x="1796037" y="3715034"/>
                  <a:pt x="1796037" y="3715034"/>
                </a:cubicBezTo>
                <a:close/>
                <a:moveTo>
                  <a:pt x="1946852" y="3714495"/>
                </a:moveTo>
                <a:cubicBezTo>
                  <a:pt x="1946852" y="3714495"/>
                  <a:pt x="1952109" y="3722637"/>
                  <a:pt x="1952109" y="3722637"/>
                </a:cubicBezTo>
                <a:cubicBezTo>
                  <a:pt x="1950933" y="3722981"/>
                  <a:pt x="1949755" y="3723325"/>
                  <a:pt x="1948509" y="3722480"/>
                </a:cubicBezTo>
                <a:cubicBezTo>
                  <a:pt x="1947262" y="3721634"/>
                  <a:pt x="1945949" y="3719598"/>
                  <a:pt x="1944497" y="3715183"/>
                </a:cubicBezTo>
                <a:cubicBezTo>
                  <a:pt x="1944497" y="3715183"/>
                  <a:pt x="1944497" y="3715183"/>
                  <a:pt x="1946852" y="3714495"/>
                </a:cubicBezTo>
                <a:close/>
                <a:moveTo>
                  <a:pt x="1992490" y="3713359"/>
                </a:moveTo>
                <a:cubicBezTo>
                  <a:pt x="1999868" y="3724787"/>
                  <a:pt x="1999868" y="3724787"/>
                  <a:pt x="1999868" y="3724787"/>
                </a:cubicBezTo>
                <a:cubicBezTo>
                  <a:pt x="1998567" y="3725169"/>
                  <a:pt x="1997917" y="3725358"/>
                  <a:pt x="1996668" y="3724024"/>
                </a:cubicBezTo>
                <a:cubicBezTo>
                  <a:pt x="1995420" y="3722691"/>
                  <a:pt x="1993574" y="3719834"/>
                  <a:pt x="1989885" y="3714120"/>
                </a:cubicBezTo>
                <a:cubicBezTo>
                  <a:pt x="1992490" y="3713359"/>
                  <a:pt x="1992490" y="3713359"/>
                  <a:pt x="1992490" y="3713359"/>
                </a:cubicBezTo>
                <a:close/>
                <a:moveTo>
                  <a:pt x="1907882" y="3711367"/>
                </a:moveTo>
                <a:cubicBezTo>
                  <a:pt x="1910708" y="3710541"/>
                  <a:pt x="1918596" y="3722757"/>
                  <a:pt x="1918596" y="3722757"/>
                </a:cubicBezTo>
                <a:cubicBezTo>
                  <a:pt x="1918596" y="3722757"/>
                  <a:pt x="1918596" y="3722757"/>
                  <a:pt x="1915770" y="3723583"/>
                </a:cubicBezTo>
                <a:cubicBezTo>
                  <a:pt x="1915770" y="3723583"/>
                  <a:pt x="1915770" y="3723583"/>
                  <a:pt x="1907882" y="3711367"/>
                </a:cubicBezTo>
                <a:close/>
                <a:moveTo>
                  <a:pt x="1913345" y="3709769"/>
                </a:moveTo>
                <a:cubicBezTo>
                  <a:pt x="1923213" y="3720196"/>
                  <a:pt x="1925849" y="3719425"/>
                  <a:pt x="1928488" y="3718653"/>
                </a:cubicBezTo>
                <a:cubicBezTo>
                  <a:pt x="1933079" y="3730620"/>
                  <a:pt x="1938353" y="3729078"/>
                  <a:pt x="1942947" y="3741047"/>
                </a:cubicBezTo>
                <a:cubicBezTo>
                  <a:pt x="1945243" y="3747031"/>
                  <a:pt x="1945071" y="3750409"/>
                  <a:pt x="1943094" y="3750987"/>
                </a:cubicBezTo>
                <a:cubicBezTo>
                  <a:pt x="1941115" y="3751566"/>
                  <a:pt x="1937330" y="3749344"/>
                  <a:pt x="1932397" y="3744132"/>
                </a:cubicBezTo>
                <a:cubicBezTo>
                  <a:pt x="1927804" y="3732162"/>
                  <a:pt x="1920575" y="3720967"/>
                  <a:pt x="1913345" y="3709769"/>
                </a:cubicBezTo>
                <a:close/>
                <a:moveTo>
                  <a:pt x="5902703" y="3709072"/>
                </a:moveTo>
                <a:cubicBezTo>
                  <a:pt x="5902703" y="3709072"/>
                  <a:pt x="5921128" y="3718555"/>
                  <a:pt x="5921128" y="3718555"/>
                </a:cubicBezTo>
                <a:cubicBezTo>
                  <a:pt x="5921128" y="3718555"/>
                  <a:pt x="5921128" y="3718555"/>
                  <a:pt x="5918564" y="3722172"/>
                </a:cubicBezTo>
                <a:cubicBezTo>
                  <a:pt x="5900139" y="3712688"/>
                  <a:pt x="5900139" y="3712688"/>
                  <a:pt x="5900139" y="3712688"/>
                </a:cubicBezTo>
                <a:cubicBezTo>
                  <a:pt x="5900139" y="3712688"/>
                  <a:pt x="5902703" y="3709072"/>
                  <a:pt x="5902703" y="3709072"/>
                </a:cubicBezTo>
                <a:close/>
                <a:moveTo>
                  <a:pt x="1686468" y="3708353"/>
                </a:moveTo>
                <a:cubicBezTo>
                  <a:pt x="1686468" y="3708353"/>
                  <a:pt x="1686468" y="3708353"/>
                  <a:pt x="1694357" y="3720570"/>
                </a:cubicBezTo>
                <a:cubicBezTo>
                  <a:pt x="1694357" y="3720570"/>
                  <a:pt x="1691531" y="3721396"/>
                  <a:pt x="1691531" y="3721396"/>
                </a:cubicBezTo>
                <a:cubicBezTo>
                  <a:pt x="1691531" y="3721396"/>
                  <a:pt x="1691531" y="3721396"/>
                  <a:pt x="1683644" y="3709180"/>
                </a:cubicBezTo>
                <a:cubicBezTo>
                  <a:pt x="1683644" y="3709180"/>
                  <a:pt x="1686468" y="3708353"/>
                  <a:pt x="1686468" y="3708353"/>
                </a:cubicBezTo>
                <a:close/>
                <a:moveTo>
                  <a:pt x="5500714" y="3706494"/>
                </a:moveTo>
                <a:lnTo>
                  <a:pt x="5500580" y="3707133"/>
                </a:lnTo>
                <a:lnTo>
                  <a:pt x="5506109" y="3708055"/>
                </a:lnTo>
                <a:lnTo>
                  <a:pt x="5506584" y="3707211"/>
                </a:lnTo>
                <a:close/>
                <a:moveTo>
                  <a:pt x="1806300" y="3705907"/>
                </a:moveTo>
                <a:cubicBezTo>
                  <a:pt x="1805964" y="3703964"/>
                  <a:pt x="1812166" y="3710318"/>
                  <a:pt x="1813933" y="3709801"/>
                </a:cubicBezTo>
                <a:cubicBezTo>
                  <a:pt x="1816700" y="3716253"/>
                  <a:pt x="1817494" y="3719651"/>
                  <a:pt x="1816610" y="3719909"/>
                </a:cubicBezTo>
                <a:cubicBezTo>
                  <a:pt x="1815728" y="3720168"/>
                  <a:pt x="1813167" y="3717286"/>
                  <a:pt x="1809222" y="3711178"/>
                </a:cubicBezTo>
                <a:cubicBezTo>
                  <a:pt x="1807251" y="3708124"/>
                  <a:pt x="1806412" y="3706555"/>
                  <a:pt x="1806300" y="3705907"/>
                </a:cubicBezTo>
                <a:close/>
                <a:moveTo>
                  <a:pt x="1704364" y="3703120"/>
                </a:moveTo>
                <a:cubicBezTo>
                  <a:pt x="1704364" y="3703120"/>
                  <a:pt x="1712253" y="3715335"/>
                  <a:pt x="1712253" y="3715335"/>
                </a:cubicBezTo>
                <a:cubicBezTo>
                  <a:pt x="1709897" y="3716024"/>
                  <a:pt x="1709897" y="3716024"/>
                  <a:pt x="1709897" y="3716024"/>
                </a:cubicBezTo>
                <a:cubicBezTo>
                  <a:pt x="1709897" y="3716024"/>
                  <a:pt x="1707542" y="3716714"/>
                  <a:pt x="1707542" y="3716714"/>
                </a:cubicBezTo>
                <a:cubicBezTo>
                  <a:pt x="1699654" y="3704498"/>
                  <a:pt x="1699654" y="3704498"/>
                  <a:pt x="1702011" y="3703809"/>
                </a:cubicBezTo>
                <a:cubicBezTo>
                  <a:pt x="1704364" y="3703120"/>
                  <a:pt x="1704364" y="3703120"/>
                  <a:pt x="1704364" y="3703120"/>
                </a:cubicBezTo>
                <a:close/>
                <a:moveTo>
                  <a:pt x="1886997" y="3702953"/>
                </a:moveTo>
                <a:cubicBezTo>
                  <a:pt x="1894446" y="3714490"/>
                  <a:pt x="1896989" y="3713745"/>
                  <a:pt x="1904437" y="3725281"/>
                </a:cubicBezTo>
                <a:cubicBezTo>
                  <a:pt x="1904437" y="3725281"/>
                  <a:pt x="1901895" y="3726025"/>
                  <a:pt x="1899352" y="3726769"/>
                </a:cubicBezTo>
                <a:cubicBezTo>
                  <a:pt x="1906801" y="3738305"/>
                  <a:pt x="1906801" y="3738305"/>
                  <a:pt x="1916792" y="3749098"/>
                </a:cubicBezTo>
                <a:cubicBezTo>
                  <a:pt x="1916792" y="3749098"/>
                  <a:pt x="1914430" y="3736073"/>
                  <a:pt x="1911886" y="3736818"/>
                </a:cubicBezTo>
                <a:cubicBezTo>
                  <a:pt x="1906980" y="3724539"/>
                  <a:pt x="1916972" y="3735330"/>
                  <a:pt x="1919515" y="3734587"/>
                </a:cubicBezTo>
                <a:cubicBezTo>
                  <a:pt x="1929417" y="3752263"/>
                  <a:pt x="1933096" y="3761472"/>
                  <a:pt x="1932098" y="3765194"/>
                </a:cubicBezTo>
                <a:cubicBezTo>
                  <a:pt x="1931098" y="3768913"/>
                  <a:pt x="1925422" y="3767145"/>
                  <a:pt x="1916612" y="3762865"/>
                </a:cubicBezTo>
                <a:cubicBezTo>
                  <a:pt x="1911706" y="3750585"/>
                  <a:pt x="1909163" y="3751329"/>
                  <a:pt x="1909163" y="3751329"/>
                </a:cubicBezTo>
                <a:cubicBezTo>
                  <a:pt x="1901714" y="3739793"/>
                  <a:pt x="1906620" y="3752073"/>
                  <a:pt x="1896628" y="3741280"/>
                </a:cubicBezTo>
                <a:cubicBezTo>
                  <a:pt x="1894084" y="3742023"/>
                  <a:pt x="1894084" y="3742023"/>
                  <a:pt x="1894084" y="3742023"/>
                </a:cubicBezTo>
                <a:cubicBezTo>
                  <a:pt x="1894084" y="3742023"/>
                  <a:pt x="1886636" y="3730486"/>
                  <a:pt x="1889179" y="3729744"/>
                </a:cubicBezTo>
                <a:cubicBezTo>
                  <a:pt x="1884273" y="3717464"/>
                  <a:pt x="1881910" y="3704440"/>
                  <a:pt x="1886997" y="3702953"/>
                </a:cubicBezTo>
                <a:close/>
                <a:moveTo>
                  <a:pt x="1613241" y="3700727"/>
                </a:moveTo>
                <a:cubicBezTo>
                  <a:pt x="1613241" y="3700727"/>
                  <a:pt x="1629014" y="3725156"/>
                  <a:pt x="1626189" y="3725982"/>
                </a:cubicBezTo>
                <a:cubicBezTo>
                  <a:pt x="1624776" y="3726395"/>
                  <a:pt x="1624070" y="3726602"/>
                  <a:pt x="1622730" y="3725178"/>
                </a:cubicBezTo>
                <a:cubicBezTo>
                  <a:pt x="1621391" y="3723754"/>
                  <a:pt x="1619420" y="3720701"/>
                  <a:pt x="1615476" y="3714592"/>
                </a:cubicBezTo>
                <a:cubicBezTo>
                  <a:pt x="1607589" y="3702379"/>
                  <a:pt x="1610415" y="3701552"/>
                  <a:pt x="1613241" y="3700727"/>
                </a:cubicBezTo>
                <a:close/>
                <a:moveTo>
                  <a:pt x="5456918" y="3697683"/>
                </a:moveTo>
                <a:cubicBezTo>
                  <a:pt x="5449277" y="3697841"/>
                  <a:pt x="5448461" y="3701748"/>
                  <a:pt x="5455286" y="3705495"/>
                </a:cubicBezTo>
                <a:cubicBezTo>
                  <a:pt x="5455286" y="3705495"/>
                  <a:pt x="5462516" y="3707289"/>
                  <a:pt x="5462516" y="3707289"/>
                </a:cubicBezTo>
                <a:cubicBezTo>
                  <a:pt x="5466133" y="3708186"/>
                  <a:pt x="5471556" y="3709531"/>
                  <a:pt x="5476929" y="3711121"/>
                </a:cubicBezTo>
                <a:lnTo>
                  <a:pt x="5487932" y="3715254"/>
                </a:lnTo>
                <a:lnTo>
                  <a:pt x="5492129" y="3711172"/>
                </a:lnTo>
                <a:lnTo>
                  <a:pt x="5492258" y="3710559"/>
                </a:lnTo>
                <a:cubicBezTo>
                  <a:pt x="5485435" y="3706813"/>
                  <a:pt x="5478612" y="3703064"/>
                  <a:pt x="5479427" y="3699157"/>
                </a:cubicBezTo>
                <a:cubicBezTo>
                  <a:pt x="5472198" y="3697364"/>
                  <a:pt x="5472198" y="3697364"/>
                  <a:pt x="5471789" y="3699318"/>
                </a:cubicBezTo>
                <a:cubicBezTo>
                  <a:pt x="5471789" y="3699318"/>
                  <a:pt x="5471789" y="3699318"/>
                  <a:pt x="5471381" y="3701271"/>
                </a:cubicBezTo>
                <a:cubicBezTo>
                  <a:pt x="5464148" y="3699477"/>
                  <a:pt x="5464148" y="3699477"/>
                  <a:pt x="5456918" y="3697683"/>
                </a:cubicBezTo>
                <a:close/>
                <a:moveTo>
                  <a:pt x="1968691" y="3695251"/>
                </a:moveTo>
                <a:cubicBezTo>
                  <a:pt x="1971502" y="3696092"/>
                  <a:pt x="1975216" y="3698333"/>
                  <a:pt x="1980101" y="3703559"/>
                </a:cubicBezTo>
                <a:cubicBezTo>
                  <a:pt x="1987332" y="3714757"/>
                  <a:pt x="1979704" y="3716989"/>
                  <a:pt x="1972473" y="3705791"/>
                </a:cubicBezTo>
                <a:cubicBezTo>
                  <a:pt x="1969929" y="3706534"/>
                  <a:pt x="1986934" y="3728187"/>
                  <a:pt x="1984391" y="3728930"/>
                </a:cubicBezTo>
                <a:cubicBezTo>
                  <a:pt x="1996706" y="3738637"/>
                  <a:pt x="1998849" y="3751323"/>
                  <a:pt x="2008622" y="3761777"/>
                </a:cubicBezTo>
                <a:cubicBezTo>
                  <a:pt x="2013308" y="3773716"/>
                  <a:pt x="2011303" y="3777631"/>
                  <a:pt x="2007806" y="3778654"/>
                </a:cubicBezTo>
                <a:cubicBezTo>
                  <a:pt x="2004309" y="3779677"/>
                  <a:pt x="1999321" y="3777806"/>
                  <a:pt x="1998049" y="3778178"/>
                </a:cubicBezTo>
                <a:cubicBezTo>
                  <a:pt x="1983590" y="3755785"/>
                  <a:pt x="1971676" y="3732648"/>
                  <a:pt x="1986532" y="3741613"/>
                </a:cubicBezTo>
                <a:cubicBezTo>
                  <a:pt x="1981847" y="3729673"/>
                  <a:pt x="1979304" y="3730418"/>
                  <a:pt x="1974617" y="3718475"/>
                </a:cubicBezTo>
                <a:lnTo>
                  <a:pt x="1974638" y="3719114"/>
                </a:lnTo>
                <a:lnTo>
                  <a:pt x="1974798" y="3719718"/>
                </a:lnTo>
                <a:lnTo>
                  <a:pt x="1974658" y="3719669"/>
                </a:lnTo>
                <a:lnTo>
                  <a:pt x="1974785" y="3723418"/>
                </a:lnTo>
                <a:cubicBezTo>
                  <a:pt x="1975053" y="3725004"/>
                  <a:pt x="1974418" y="3725190"/>
                  <a:pt x="1969530" y="3719963"/>
                </a:cubicBezTo>
                <a:cubicBezTo>
                  <a:pt x="1969530" y="3719963"/>
                  <a:pt x="1968894" y="3720148"/>
                  <a:pt x="1967356" y="3718936"/>
                </a:cubicBezTo>
                <a:lnTo>
                  <a:pt x="1965341" y="3716437"/>
                </a:lnTo>
                <a:lnTo>
                  <a:pt x="1957359" y="3713668"/>
                </a:lnTo>
                <a:cubicBezTo>
                  <a:pt x="1953063" y="3712700"/>
                  <a:pt x="1948848" y="3712459"/>
                  <a:pt x="1940423" y="3711975"/>
                </a:cubicBezTo>
                <a:cubicBezTo>
                  <a:pt x="1939090" y="3700353"/>
                  <a:pt x="1956609" y="3707130"/>
                  <a:pt x="1955275" y="3695510"/>
                </a:cubicBezTo>
                <a:lnTo>
                  <a:pt x="1958973" y="3697912"/>
                </a:lnTo>
                <a:lnTo>
                  <a:pt x="1962701" y="3695340"/>
                </a:lnTo>
                <a:cubicBezTo>
                  <a:pt x="1963973" y="3694967"/>
                  <a:pt x="1965880" y="3694409"/>
                  <a:pt x="1968691" y="3695251"/>
                </a:cubicBezTo>
                <a:close/>
                <a:moveTo>
                  <a:pt x="5496339" y="3691027"/>
                </a:moveTo>
                <a:cubicBezTo>
                  <a:pt x="5495523" y="3694934"/>
                  <a:pt x="5502347" y="3698681"/>
                  <a:pt x="5501938" y="3700634"/>
                </a:cubicBezTo>
                <a:cubicBezTo>
                  <a:pt x="5501530" y="3702587"/>
                  <a:pt x="5501530" y="3702587"/>
                  <a:pt x="5501530" y="3702587"/>
                </a:cubicBezTo>
                <a:cubicBezTo>
                  <a:pt x="5501530" y="3702587"/>
                  <a:pt x="5501530" y="3702587"/>
                  <a:pt x="5503338" y="3703036"/>
                </a:cubicBezTo>
                <a:lnTo>
                  <a:pt x="5508250" y="3704255"/>
                </a:lnTo>
                <a:lnTo>
                  <a:pt x="5512555" y="3696616"/>
                </a:lnTo>
                <a:close/>
                <a:moveTo>
                  <a:pt x="5512129" y="3688267"/>
                </a:moveTo>
                <a:cubicBezTo>
                  <a:pt x="5510219" y="3688307"/>
                  <a:pt x="5508207" y="3688835"/>
                  <a:pt x="5504388" y="3688915"/>
                </a:cubicBezTo>
                <a:cubicBezTo>
                  <a:pt x="5504184" y="3689892"/>
                  <a:pt x="5509607" y="3691237"/>
                  <a:pt x="5514025" y="3692847"/>
                </a:cubicBezTo>
                <a:lnTo>
                  <a:pt x="5514532" y="3693108"/>
                </a:lnTo>
                <a:lnTo>
                  <a:pt x="5516475" y="3689659"/>
                </a:lnTo>
                <a:close/>
                <a:moveTo>
                  <a:pt x="1772180" y="3683288"/>
                </a:moveTo>
                <a:cubicBezTo>
                  <a:pt x="1780067" y="3695504"/>
                  <a:pt x="1780067" y="3695504"/>
                  <a:pt x="1780067" y="3695504"/>
                </a:cubicBezTo>
                <a:cubicBezTo>
                  <a:pt x="1777241" y="3696330"/>
                  <a:pt x="1769354" y="3684114"/>
                  <a:pt x="1769354" y="3684114"/>
                </a:cubicBezTo>
                <a:cubicBezTo>
                  <a:pt x="1769354" y="3684114"/>
                  <a:pt x="1772180" y="3683288"/>
                  <a:pt x="1772180" y="3683288"/>
                </a:cubicBezTo>
                <a:close/>
                <a:moveTo>
                  <a:pt x="5853529" y="3682105"/>
                </a:moveTo>
                <a:cubicBezTo>
                  <a:pt x="5853529" y="3682105"/>
                  <a:pt x="5853529" y="3682105"/>
                  <a:pt x="5867198" y="3695964"/>
                </a:cubicBezTo>
                <a:cubicBezTo>
                  <a:pt x="5867198" y="3695964"/>
                  <a:pt x="5863651" y="3700965"/>
                  <a:pt x="5863651" y="3700965"/>
                </a:cubicBezTo>
                <a:cubicBezTo>
                  <a:pt x="5863651" y="3700965"/>
                  <a:pt x="5849983" y="3687104"/>
                  <a:pt x="5849983" y="3687104"/>
                </a:cubicBezTo>
                <a:cubicBezTo>
                  <a:pt x="5849983" y="3687104"/>
                  <a:pt x="5849983" y="3687104"/>
                  <a:pt x="5853529" y="3682105"/>
                </a:cubicBezTo>
                <a:close/>
                <a:moveTo>
                  <a:pt x="6089968" y="3681445"/>
                </a:moveTo>
                <a:cubicBezTo>
                  <a:pt x="6106347" y="3689875"/>
                  <a:pt x="6102821" y="3694845"/>
                  <a:pt x="6109873" y="3684903"/>
                </a:cubicBezTo>
                <a:cubicBezTo>
                  <a:pt x="6126250" y="3693329"/>
                  <a:pt x="6126250" y="3693329"/>
                  <a:pt x="6122723" y="3698302"/>
                </a:cubicBezTo>
                <a:cubicBezTo>
                  <a:pt x="6139098" y="3706730"/>
                  <a:pt x="6119196" y="3703273"/>
                  <a:pt x="6119196" y="3703273"/>
                </a:cubicBezTo>
                <a:cubicBezTo>
                  <a:pt x="6115671" y="3708245"/>
                  <a:pt x="6112143" y="3713216"/>
                  <a:pt x="6108618" y="3718188"/>
                </a:cubicBezTo>
                <a:cubicBezTo>
                  <a:pt x="6108618" y="3718188"/>
                  <a:pt x="6092241" y="3709760"/>
                  <a:pt x="6092241" y="3709760"/>
                </a:cubicBezTo>
                <a:cubicBezTo>
                  <a:pt x="6092241" y="3709760"/>
                  <a:pt x="6092241" y="3709760"/>
                  <a:pt x="6095769" y="3704787"/>
                </a:cubicBezTo>
                <a:cubicBezTo>
                  <a:pt x="6079389" y="3696358"/>
                  <a:pt x="6079389" y="3696358"/>
                  <a:pt x="6079389" y="3696358"/>
                </a:cubicBezTo>
                <a:cubicBezTo>
                  <a:pt x="6082915" y="3691387"/>
                  <a:pt x="6086442" y="3686415"/>
                  <a:pt x="6089968" y="3681445"/>
                </a:cubicBezTo>
                <a:close/>
                <a:moveTo>
                  <a:pt x="1778415" y="3677608"/>
                </a:moveTo>
                <a:cubicBezTo>
                  <a:pt x="1778664" y="3676854"/>
                  <a:pt x="1779863" y="3677411"/>
                  <a:pt x="1782540" y="3680258"/>
                </a:cubicBezTo>
                <a:cubicBezTo>
                  <a:pt x="1782540" y="3680258"/>
                  <a:pt x="1779716" y="3681084"/>
                  <a:pt x="1787602" y="3693300"/>
                </a:cubicBezTo>
                <a:cubicBezTo>
                  <a:pt x="1785483" y="3693920"/>
                  <a:pt x="1777671" y="3679868"/>
                  <a:pt x="1778415" y="3677608"/>
                </a:cubicBezTo>
                <a:close/>
                <a:moveTo>
                  <a:pt x="1842231" y="3677324"/>
                </a:moveTo>
                <a:cubicBezTo>
                  <a:pt x="1842231" y="3677324"/>
                  <a:pt x="1842231" y="3677324"/>
                  <a:pt x="1847489" y="3685467"/>
                </a:cubicBezTo>
                <a:cubicBezTo>
                  <a:pt x="1847489" y="3685467"/>
                  <a:pt x="1846312" y="3685811"/>
                  <a:pt x="1844478" y="3685138"/>
                </a:cubicBezTo>
                <a:cubicBezTo>
                  <a:pt x="1842643" y="3684465"/>
                  <a:pt x="1840151" y="3682773"/>
                  <a:pt x="1837521" y="3678702"/>
                </a:cubicBezTo>
                <a:cubicBezTo>
                  <a:pt x="1837521" y="3678702"/>
                  <a:pt x="1839876" y="3678012"/>
                  <a:pt x="1842231" y="3677324"/>
                </a:cubicBezTo>
                <a:close/>
                <a:moveTo>
                  <a:pt x="1698951" y="3675660"/>
                </a:moveTo>
                <a:cubicBezTo>
                  <a:pt x="1702895" y="3681768"/>
                  <a:pt x="1702188" y="3681974"/>
                  <a:pt x="1700496" y="3680655"/>
                </a:cubicBezTo>
                <a:cubicBezTo>
                  <a:pt x="1698803" y="3679332"/>
                  <a:pt x="1696125" y="3676487"/>
                  <a:pt x="1696125" y="3676487"/>
                </a:cubicBezTo>
                <a:cubicBezTo>
                  <a:pt x="1696125" y="3676487"/>
                  <a:pt x="1698951" y="3675660"/>
                  <a:pt x="1698951" y="3675660"/>
                </a:cubicBezTo>
                <a:close/>
                <a:moveTo>
                  <a:pt x="6144449" y="3675549"/>
                </a:moveTo>
                <a:cubicBezTo>
                  <a:pt x="6156731" y="3681872"/>
                  <a:pt x="6156731" y="3681872"/>
                  <a:pt x="6156731" y="3681872"/>
                </a:cubicBezTo>
                <a:cubicBezTo>
                  <a:pt x="6156731" y="3681872"/>
                  <a:pt x="6152883" y="3687295"/>
                  <a:pt x="6152883" y="3687295"/>
                </a:cubicBezTo>
                <a:cubicBezTo>
                  <a:pt x="6152883" y="3687295"/>
                  <a:pt x="6140602" y="3680974"/>
                  <a:pt x="6140602" y="3680974"/>
                </a:cubicBezTo>
                <a:cubicBezTo>
                  <a:pt x="6140602" y="3680974"/>
                  <a:pt x="6140602" y="3680974"/>
                  <a:pt x="6144449" y="3675549"/>
                </a:cubicBezTo>
                <a:close/>
                <a:moveTo>
                  <a:pt x="1939203" y="3673166"/>
                </a:moveTo>
                <a:cubicBezTo>
                  <a:pt x="1942735" y="3672133"/>
                  <a:pt x="1951166" y="3686004"/>
                  <a:pt x="1950839" y="3688141"/>
                </a:cubicBezTo>
                <a:cubicBezTo>
                  <a:pt x="1950731" y="3688853"/>
                  <a:pt x="1949650" y="3688261"/>
                  <a:pt x="1947089" y="3685379"/>
                </a:cubicBezTo>
                <a:cubicBezTo>
                  <a:pt x="1947089" y="3685379"/>
                  <a:pt x="1947089" y="3685379"/>
                  <a:pt x="1939203" y="3673166"/>
                </a:cubicBezTo>
                <a:close/>
                <a:moveTo>
                  <a:pt x="1894583" y="3671695"/>
                </a:moveTo>
                <a:cubicBezTo>
                  <a:pt x="1894583" y="3671695"/>
                  <a:pt x="1902471" y="3683911"/>
                  <a:pt x="1902471" y="3683911"/>
                </a:cubicBezTo>
                <a:cubicBezTo>
                  <a:pt x="1902471" y="3683911"/>
                  <a:pt x="1900115" y="3684599"/>
                  <a:pt x="1900115" y="3684599"/>
                </a:cubicBezTo>
                <a:cubicBezTo>
                  <a:pt x="1892228" y="3672383"/>
                  <a:pt x="1892228" y="3672383"/>
                  <a:pt x="1889872" y="3673072"/>
                </a:cubicBezTo>
                <a:cubicBezTo>
                  <a:pt x="1889872" y="3673072"/>
                  <a:pt x="1889872" y="3673072"/>
                  <a:pt x="1892228" y="3672383"/>
                </a:cubicBezTo>
                <a:cubicBezTo>
                  <a:pt x="1892228" y="3672383"/>
                  <a:pt x="1894583" y="3671695"/>
                  <a:pt x="1894583" y="3671695"/>
                </a:cubicBezTo>
                <a:close/>
                <a:moveTo>
                  <a:pt x="1550414" y="3665857"/>
                </a:moveTo>
                <a:cubicBezTo>
                  <a:pt x="1558301" y="3678070"/>
                  <a:pt x="1558301" y="3678070"/>
                  <a:pt x="1566188" y="3690286"/>
                </a:cubicBezTo>
                <a:cubicBezTo>
                  <a:pt x="1563363" y="3691112"/>
                  <a:pt x="1544764" y="3667509"/>
                  <a:pt x="1550414" y="3665857"/>
                </a:cubicBezTo>
                <a:close/>
                <a:moveTo>
                  <a:pt x="6369760" y="3661132"/>
                </a:moveTo>
                <a:lnTo>
                  <a:pt x="6381234" y="3667038"/>
                </a:lnTo>
                <a:cubicBezTo>
                  <a:pt x="6377687" y="3672039"/>
                  <a:pt x="6377687" y="3672039"/>
                  <a:pt x="6377687" y="3672039"/>
                </a:cubicBezTo>
                <a:cubicBezTo>
                  <a:pt x="6360471" y="3663178"/>
                  <a:pt x="6360471" y="3663178"/>
                  <a:pt x="6360471" y="3663178"/>
                </a:cubicBezTo>
                <a:close/>
                <a:moveTo>
                  <a:pt x="1863542" y="3656570"/>
                </a:moveTo>
                <a:cubicBezTo>
                  <a:pt x="1863542" y="3656570"/>
                  <a:pt x="1863542" y="3656570"/>
                  <a:pt x="1871429" y="3668785"/>
                </a:cubicBezTo>
                <a:cubicBezTo>
                  <a:pt x="1868604" y="3669612"/>
                  <a:pt x="1860715" y="3657396"/>
                  <a:pt x="1860715" y="3657396"/>
                </a:cubicBezTo>
                <a:cubicBezTo>
                  <a:pt x="1863542" y="3656570"/>
                  <a:pt x="1860715" y="3657396"/>
                  <a:pt x="1863542" y="3656570"/>
                </a:cubicBezTo>
                <a:close/>
                <a:moveTo>
                  <a:pt x="1636477" y="3655207"/>
                </a:moveTo>
                <a:cubicBezTo>
                  <a:pt x="1638989" y="3654473"/>
                  <a:pt x="1648731" y="3664936"/>
                  <a:pt x="1651242" y="3664202"/>
                </a:cubicBezTo>
                <a:cubicBezTo>
                  <a:pt x="1651242" y="3664202"/>
                  <a:pt x="1658472" y="3675397"/>
                  <a:pt x="1658472" y="3675397"/>
                </a:cubicBezTo>
                <a:cubicBezTo>
                  <a:pt x="1660830" y="3681363"/>
                  <a:pt x="1663191" y="3687330"/>
                  <a:pt x="1663741" y="3690494"/>
                </a:cubicBezTo>
                <a:cubicBezTo>
                  <a:pt x="1664293" y="3693663"/>
                  <a:pt x="1663037" y="3694030"/>
                  <a:pt x="1658167" y="3688799"/>
                </a:cubicBezTo>
                <a:cubicBezTo>
                  <a:pt x="1653448" y="3676865"/>
                  <a:pt x="1650936" y="3677600"/>
                  <a:pt x="1636477" y="3655207"/>
                </a:cubicBezTo>
                <a:close/>
                <a:moveTo>
                  <a:pt x="1719555" y="3655113"/>
                </a:moveTo>
                <a:cubicBezTo>
                  <a:pt x="1727441" y="3667325"/>
                  <a:pt x="1730031" y="3666568"/>
                  <a:pt x="1745807" y="3691000"/>
                </a:cubicBezTo>
                <a:cubicBezTo>
                  <a:pt x="1745807" y="3691000"/>
                  <a:pt x="1743216" y="3691758"/>
                  <a:pt x="1743216" y="3691758"/>
                </a:cubicBezTo>
                <a:cubicBezTo>
                  <a:pt x="1732739" y="3680300"/>
                  <a:pt x="1722260" y="3668841"/>
                  <a:pt x="1711785" y="3657385"/>
                </a:cubicBezTo>
                <a:cubicBezTo>
                  <a:pt x="1714374" y="3656627"/>
                  <a:pt x="1716965" y="3655870"/>
                  <a:pt x="1719555" y="3655113"/>
                </a:cubicBezTo>
                <a:close/>
                <a:moveTo>
                  <a:pt x="1836606" y="3648958"/>
                </a:moveTo>
                <a:cubicBezTo>
                  <a:pt x="1843967" y="3660357"/>
                  <a:pt x="1846582" y="3659592"/>
                  <a:pt x="1846582" y="3659592"/>
                </a:cubicBezTo>
                <a:cubicBezTo>
                  <a:pt x="1846582" y="3659592"/>
                  <a:pt x="1843967" y="3660357"/>
                  <a:pt x="1843967" y="3660357"/>
                </a:cubicBezTo>
                <a:cubicBezTo>
                  <a:pt x="1836606" y="3648958"/>
                  <a:pt x="1836606" y="3648958"/>
                  <a:pt x="1836606" y="3648958"/>
                </a:cubicBezTo>
                <a:close/>
                <a:moveTo>
                  <a:pt x="6257418" y="3647464"/>
                </a:moveTo>
                <a:lnTo>
                  <a:pt x="6257497" y="3647842"/>
                </a:lnTo>
                <a:lnTo>
                  <a:pt x="6253112" y="3648874"/>
                </a:lnTo>
                <a:cubicBezTo>
                  <a:pt x="6254886" y="3646374"/>
                  <a:pt x="6256404" y="3646303"/>
                  <a:pt x="6257418" y="3647464"/>
                </a:cubicBezTo>
                <a:close/>
                <a:moveTo>
                  <a:pt x="1899334" y="3646102"/>
                </a:moveTo>
                <a:cubicBezTo>
                  <a:pt x="1902159" y="3645276"/>
                  <a:pt x="1911558" y="3654629"/>
                  <a:pt x="1911558" y="3654629"/>
                </a:cubicBezTo>
                <a:cubicBezTo>
                  <a:pt x="1918130" y="3664808"/>
                  <a:pt x="1915304" y="3665635"/>
                  <a:pt x="1912480" y="3666461"/>
                </a:cubicBezTo>
                <a:cubicBezTo>
                  <a:pt x="1905907" y="3656282"/>
                  <a:pt x="1908732" y="3655455"/>
                  <a:pt x="1899334" y="3646102"/>
                </a:cubicBezTo>
                <a:close/>
                <a:moveTo>
                  <a:pt x="1722075" y="3645303"/>
                </a:moveTo>
                <a:cubicBezTo>
                  <a:pt x="1723594" y="3645867"/>
                  <a:pt x="1726582" y="3648220"/>
                  <a:pt x="1731500" y="3653235"/>
                </a:cubicBezTo>
                <a:cubicBezTo>
                  <a:pt x="1738513" y="3664094"/>
                  <a:pt x="1728675" y="3654061"/>
                  <a:pt x="1735687" y="3664920"/>
                </a:cubicBezTo>
                <a:cubicBezTo>
                  <a:pt x="1726189" y="3658015"/>
                  <a:pt x="1717518" y="3643611"/>
                  <a:pt x="1722075" y="3645303"/>
                </a:cubicBezTo>
                <a:close/>
                <a:moveTo>
                  <a:pt x="1843861" y="3645142"/>
                </a:moveTo>
                <a:cubicBezTo>
                  <a:pt x="1845884" y="3642856"/>
                  <a:pt x="1850995" y="3644749"/>
                  <a:pt x="1857048" y="3656532"/>
                </a:cubicBezTo>
                <a:cubicBezTo>
                  <a:pt x="1857048" y="3656532"/>
                  <a:pt x="1858888" y="3659383"/>
                  <a:pt x="1860401" y="3662327"/>
                </a:cubicBezTo>
                <a:lnTo>
                  <a:pt x="1860712" y="3663749"/>
                </a:lnTo>
                <a:lnTo>
                  <a:pt x="1872822" y="3670052"/>
                </a:lnTo>
                <a:cubicBezTo>
                  <a:pt x="1875681" y="3673101"/>
                  <a:pt x="1876015" y="3676007"/>
                  <a:pt x="1876349" y="3678912"/>
                </a:cubicBezTo>
                <a:lnTo>
                  <a:pt x="1866837" y="3677980"/>
                </a:lnTo>
                <a:lnTo>
                  <a:pt x="1868827" y="3680193"/>
                </a:lnTo>
                <a:cubicBezTo>
                  <a:pt x="1870994" y="3682948"/>
                  <a:pt x="1872834" y="3685797"/>
                  <a:pt x="1876515" y="3691499"/>
                </a:cubicBezTo>
                <a:cubicBezTo>
                  <a:pt x="1873899" y="3692263"/>
                  <a:pt x="1871283" y="3693029"/>
                  <a:pt x="1866050" y="3694559"/>
                </a:cubicBezTo>
                <a:cubicBezTo>
                  <a:pt x="1858689" y="3683158"/>
                  <a:pt x="1848711" y="3672523"/>
                  <a:pt x="1850839" y="3685453"/>
                </a:cubicBezTo>
                <a:cubicBezTo>
                  <a:pt x="1843479" y="3674054"/>
                  <a:pt x="1843479" y="3674054"/>
                  <a:pt x="1846094" y="3673289"/>
                </a:cubicBezTo>
                <a:cubicBezTo>
                  <a:pt x="1838733" y="3661888"/>
                  <a:pt x="1838733" y="3661888"/>
                  <a:pt x="1838733" y="3661888"/>
                </a:cubicBezTo>
                <a:cubicBezTo>
                  <a:pt x="1841350" y="3661123"/>
                  <a:pt x="1848711" y="3672523"/>
                  <a:pt x="1848711" y="3672523"/>
                </a:cubicBezTo>
                <a:cubicBezTo>
                  <a:pt x="1841350" y="3661123"/>
                  <a:pt x="1841350" y="3661123"/>
                  <a:pt x="1841350" y="3661123"/>
                </a:cubicBezTo>
                <a:cubicBezTo>
                  <a:pt x="1841350" y="3661123"/>
                  <a:pt x="1841350" y="3661123"/>
                  <a:pt x="1843967" y="3660357"/>
                </a:cubicBezTo>
                <a:cubicBezTo>
                  <a:pt x="1843967" y="3660357"/>
                  <a:pt x="1843967" y="3660357"/>
                  <a:pt x="1851328" y="3671759"/>
                </a:cubicBezTo>
                <a:cubicBezTo>
                  <a:pt x="1852636" y="3671376"/>
                  <a:pt x="1855130" y="3674035"/>
                  <a:pt x="1856703" y="3675268"/>
                </a:cubicBezTo>
                <a:lnTo>
                  <a:pt x="1856668" y="3673974"/>
                </a:lnTo>
                <a:lnTo>
                  <a:pt x="1855459" y="3671942"/>
                </a:lnTo>
                <a:lnTo>
                  <a:pt x="1854981" y="3667782"/>
                </a:lnTo>
                <a:lnTo>
                  <a:pt x="1849200" y="3658828"/>
                </a:lnTo>
                <a:cubicBezTo>
                  <a:pt x="1842903" y="3653893"/>
                  <a:pt x="1841838" y="3647427"/>
                  <a:pt x="1843861" y="3645142"/>
                </a:cubicBezTo>
                <a:close/>
                <a:moveTo>
                  <a:pt x="1678155" y="3643019"/>
                </a:moveTo>
                <a:cubicBezTo>
                  <a:pt x="1687318" y="3652441"/>
                  <a:pt x="1684728" y="3653200"/>
                  <a:pt x="1691300" y="3663379"/>
                </a:cubicBezTo>
                <a:cubicBezTo>
                  <a:pt x="1688711" y="3664136"/>
                  <a:pt x="1686121" y="3664893"/>
                  <a:pt x="1683529" y="3665652"/>
                </a:cubicBezTo>
                <a:cubicBezTo>
                  <a:pt x="1676957" y="3655471"/>
                  <a:pt x="1676957" y="3655471"/>
                  <a:pt x="1676957" y="3655471"/>
                </a:cubicBezTo>
                <a:cubicBezTo>
                  <a:pt x="1670383" y="3645292"/>
                  <a:pt x="1675565" y="3643777"/>
                  <a:pt x="1678155" y="3643019"/>
                </a:cubicBezTo>
                <a:close/>
                <a:moveTo>
                  <a:pt x="1816685" y="3641230"/>
                </a:moveTo>
                <a:cubicBezTo>
                  <a:pt x="1816685" y="3641230"/>
                  <a:pt x="1824574" y="3653446"/>
                  <a:pt x="1824574" y="3653446"/>
                </a:cubicBezTo>
                <a:cubicBezTo>
                  <a:pt x="1824574" y="3653446"/>
                  <a:pt x="1824574" y="3653446"/>
                  <a:pt x="1821747" y="3654272"/>
                </a:cubicBezTo>
                <a:cubicBezTo>
                  <a:pt x="1821747" y="3654272"/>
                  <a:pt x="1824574" y="3653446"/>
                  <a:pt x="1816685" y="3641230"/>
                </a:cubicBezTo>
                <a:close/>
                <a:moveTo>
                  <a:pt x="1740436" y="3639328"/>
                </a:moveTo>
                <a:cubicBezTo>
                  <a:pt x="1743262" y="3638502"/>
                  <a:pt x="1743262" y="3638502"/>
                  <a:pt x="1748519" y="3646645"/>
                </a:cubicBezTo>
                <a:cubicBezTo>
                  <a:pt x="1748519" y="3646645"/>
                  <a:pt x="1745695" y="3647471"/>
                  <a:pt x="1745695" y="3647471"/>
                </a:cubicBezTo>
                <a:cubicBezTo>
                  <a:pt x="1740436" y="3639328"/>
                  <a:pt x="1740436" y="3639328"/>
                  <a:pt x="1740436" y="3639328"/>
                </a:cubicBezTo>
                <a:close/>
                <a:moveTo>
                  <a:pt x="6173175" y="3635053"/>
                </a:moveTo>
                <a:cubicBezTo>
                  <a:pt x="6173175" y="3635053"/>
                  <a:pt x="6169583" y="3640116"/>
                  <a:pt x="6169583" y="3640116"/>
                </a:cubicBezTo>
                <a:cubicBezTo>
                  <a:pt x="6165992" y="3645177"/>
                  <a:pt x="6162401" y="3650239"/>
                  <a:pt x="6162401" y="3650239"/>
                </a:cubicBezTo>
                <a:cubicBezTo>
                  <a:pt x="6162401" y="3650239"/>
                  <a:pt x="6162401" y="3650239"/>
                  <a:pt x="6143976" y="3640755"/>
                </a:cubicBezTo>
                <a:cubicBezTo>
                  <a:pt x="6165992" y="3645177"/>
                  <a:pt x="6169583" y="3640116"/>
                  <a:pt x="6173175" y="3635053"/>
                </a:cubicBezTo>
                <a:close/>
                <a:moveTo>
                  <a:pt x="5982687" y="3632547"/>
                </a:moveTo>
                <a:cubicBezTo>
                  <a:pt x="5996354" y="3646408"/>
                  <a:pt x="5992809" y="3651407"/>
                  <a:pt x="5989261" y="3656409"/>
                </a:cubicBezTo>
                <a:cubicBezTo>
                  <a:pt x="5989261" y="3656409"/>
                  <a:pt x="5985714" y="3661407"/>
                  <a:pt x="5985714" y="3661407"/>
                </a:cubicBezTo>
                <a:cubicBezTo>
                  <a:pt x="5968499" y="3652547"/>
                  <a:pt x="5972047" y="3647548"/>
                  <a:pt x="5975593" y="3642547"/>
                </a:cubicBezTo>
                <a:cubicBezTo>
                  <a:pt x="5992809" y="3651407"/>
                  <a:pt x="5996354" y="3646408"/>
                  <a:pt x="5979138" y="3637548"/>
                </a:cubicBezTo>
                <a:cubicBezTo>
                  <a:pt x="5979138" y="3637548"/>
                  <a:pt x="5979138" y="3637548"/>
                  <a:pt x="5982687" y="3632547"/>
                </a:cubicBezTo>
                <a:close/>
                <a:moveTo>
                  <a:pt x="1717478" y="3631519"/>
                </a:moveTo>
                <a:cubicBezTo>
                  <a:pt x="1725367" y="3643735"/>
                  <a:pt x="1725367" y="3643735"/>
                  <a:pt x="1725367" y="3643735"/>
                </a:cubicBezTo>
                <a:cubicBezTo>
                  <a:pt x="1722541" y="3644562"/>
                  <a:pt x="1722541" y="3644562"/>
                  <a:pt x="1722541" y="3644562"/>
                </a:cubicBezTo>
                <a:cubicBezTo>
                  <a:pt x="1722541" y="3644562"/>
                  <a:pt x="1714652" y="3632346"/>
                  <a:pt x="1714652" y="3632346"/>
                </a:cubicBezTo>
                <a:cubicBezTo>
                  <a:pt x="1714652" y="3632346"/>
                  <a:pt x="1714652" y="3632346"/>
                  <a:pt x="1717478" y="3631519"/>
                </a:cubicBezTo>
                <a:close/>
                <a:moveTo>
                  <a:pt x="6128974" y="3626453"/>
                </a:moveTo>
                <a:lnTo>
                  <a:pt x="6128974" y="3626453"/>
                </a:lnTo>
                <a:cubicBezTo>
                  <a:pt x="6128118" y="3627658"/>
                  <a:pt x="6128118" y="3627658"/>
                  <a:pt x="6128546" y="3627056"/>
                </a:cubicBezTo>
                <a:close/>
                <a:moveTo>
                  <a:pt x="6124087" y="3618385"/>
                </a:moveTo>
                <a:cubicBezTo>
                  <a:pt x="6125271" y="3618378"/>
                  <a:pt x="6127787" y="3619261"/>
                  <a:pt x="6132393" y="3621632"/>
                </a:cubicBezTo>
                <a:cubicBezTo>
                  <a:pt x="6133675" y="3619824"/>
                  <a:pt x="6133035" y="3620728"/>
                  <a:pt x="6131913" y="3622310"/>
                </a:cubicBezTo>
                <a:lnTo>
                  <a:pt x="6128974" y="3626453"/>
                </a:lnTo>
                <a:lnTo>
                  <a:pt x="6123775" y="3620488"/>
                </a:lnTo>
                <a:cubicBezTo>
                  <a:pt x="6123051" y="3619292"/>
                  <a:pt x="6122903" y="3618393"/>
                  <a:pt x="6124087" y="3618385"/>
                </a:cubicBezTo>
                <a:close/>
                <a:moveTo>
                  <a:pt x="5984133" y="3617270"/>
                </a:moveTo>
                <a:cubicBezTo>
                  <a:pt x="5985358" y="3616929"/>
                  <a:pt x="5987949" y="3616967"/>
                  <a:pt x="5992684" y="3617676"/>
                </a:cubicBezTo>
                <a:cubicBezTo>
                  <a:pt x="5992684" y="3617676"/>
                  <a:pt x="5989095" y="3622738"/>
                  <a:pt x="5989095" y="3622738"/>
                </a:cubicBezTo>
                <a:cubicBezTo>
                  <a:pt x="5989095" y="3622738"/>
                  <a:pt x="5985256" y="3620763"/>
                  <a:pt x="5983788" y="3619143"/>
                </a:cubicBezTo>
                <a:cubicBezTo>
                  <a:pt x="5983052" y="3618333"/>
                  <a:pt x="5982909" y="3617612"/>
                  <a:pt x="5984133" y="3617270"/>
                </a:cubicBezTo>
                <a:close/>
                <a:moveTo>
                  <a:pt x="1853068" y="3616071"/>
                </a:moveTo>
                <a:cubicBezTo>
                  <a:pt x="1858092" y="3614601"/>
                  <a:pt x="1868489" y="3626080"/>
                  <a:pt x="1881400" y="3636826"/>
                </a:cubicBezTo>
                <a:cubicBezTo>
                  <a:pt x="1881400" y="3636826"/>
                  <a:pt x="1883912" y="3636094"/>
                  <a:pt x="1891798" y="3648306"/>
                </a:cubicBezTo>
                <a:cubicBezTo>
                  <a:pt x="1891798" y="3648306"/>
                  <a:pt x="1891798" y="3648306"/>
                  <a:pt x="1899685" y="3660522"/>
                </a:cubicBezTo>
                <a:cubicBezTo>
                  <a:pt x="1899685" y="3660522"/>
                  <a:pt x="1897174" y="3661256"/>
                  <a:pt x="1889287" y="3649040"/>
                </a:cubicBezTo>
                <a:lnTo>
                  <a:pt x="1886775" y="3649775"/>
                </a:lnTo>
                <a:cubicBezTo>
                  <a:pt x="1886775" y="3649775"/>
                  <a:pt x="1894663" y="3661991"/>
                  <a:pt x="1894663" y="3661991"/>
                </a:cubicBezTo>
                <a:cubicBezTo>
                  <a:pt x="1892152" y="3662725"/>
                  <a:pt x="1892152" y="3662725"/>
                  <a:pt x="1892152" y="3662725"/>
                </a:cubicBezTo>
                <a:cubicBezTo>
                  <a:pt x="1892152" y="3662725"/>
                  <a:pt x="1892152" y="3662725"/>
                  <a:pt x="1884263" y="3650510"/>
                </a:cubicBezTo>
                <a:cubicBezTo>
                  <a:pt x="1889640" y="3663460"/>
                  <a:pt x="1889640" y="3663460"/>
                  <a:pt x="1879241" y="3651978"/>
                </a:cubicBezTo>
                <a:cubicBezTo>
                  <a:pt x="1868842" y="3640500"/>
                  <a:pt x="1860954" y="3628283"/>
                  <a:pt x="1853068" y="3616071"/>
                </a:cubicBezTo>
                <a:close/>
                <a:moveTo>
                  <a:pt x="6229014" y="3615422"/>
                </a:moveTo>
                <a:cubicBezTo>
                  <a:pt x="6247439" y="3624906"/>
                  <a:pt x="6239744" y="3635752"/>
                  <a:pt x="6262013" y="3639810"/>
                </a:cubicBezTo>
                <a:cubicBezTo>
                  <a:pt x="6258168" y="3645234"/>
                  <a:pt x="6239744" y="3635752"/>
                  <a:pt x="6239744" y="3635752"/>
                </a:cubicBezTo>
                <a:cubicBezTo>
                  <a:pt x="6239744" y="3635752"/>
                  <a:pt x="6239744" y="3635752"/>
                  <a:pt x="6235897" y="3641177"/>
                </a:cubicBezTo>
                <a:cubicBezTo>
                  <a:pt x="6217470" y="3631693"/>
                  <a:pt x="6221319" y="3626269"/>
                  <a:pt x="6229014" y="3615422"/>
                </a:cubicBezTo>
                <a:close/>
                <a:moveTo>
                  <a:pt x="6441858" y="3610829"/>
                </a:moveTo>
                <a:cubicBezTo>
                  <a:pt x="6460283" y="3620312"/>
                  <a:pt x="6460283" y="3620312"/>
                  <a:pt x="6460283" y="3620312"/>
                </a:cubicBezTo>
                <a:cubicBezTo>
                  <a:pt x="6460283" y="3620312"/>
                  <a:pt x="6460283" y="3620312"/>
                  <a:pt x="6478705" y="3629794"/>
                </a:cubicBezTo>
                <a:cubicBezTo>
                  <a:pt x="6478705" y="3629794"/>
                  <a:pt x="6478705" y="3629794"/>
                  <a:pt x="6475179" y="3634766"/>
                </a:cubicBezTo>
                <a:cubicBezTo>
                  <a:pt x="6471651" y="3639737"/>
                  <a:pt x="6471651" y="3639737"/>
                  <a:pt x="6449703" y="3635227"/>
                </a:cubicBezTo>
                <a:cubicBezTo>
                  <a:pt x="6431278" y="3625744"/>
                  <a:pt x="6431278" y="3625744"/>
                  <a:pt x="6434804" y="3620773"/>
                </a:cubicBezTo>
                <a:cubicBezTo>
                  <a:pt x="6434804" y="3620773"/>
                  <a:pt x="6434804" y="3620773"/>
                  <a:pt x="6438330" y="3615801"/>
                </a:cubicBezTo>
                <a:cubicBezTo>
                  <a:pt x="6438330" y="3615801"/>
                  <a:pt x="6456757" y="3625284"/>
                  <a:pt x="6456757" y="3625284"/>
                </a:cubicBezTo>
                <a:cubicBezTo>
                  <a:pt x="6438330" y="3615801"/>
                  <a:pt x="6441858" y="3610829"/>
                  <a:pt x="6441858" y="3610829"/>
                </a:cubicBezTo>
                <a:close/>
                <a:moveTo>
                  <a:pt x="6092549" y="3606884"/>
                </a:moveTo>
                <a:cubicBezTo>
                  <a:pt x="6113540" y="3612753"/>
                  <a:pt x="6113540" y="3612753"/>
                  <a:pt x="6113540" y="3612753"/>
                </a:cubicBezTo>
                <a:cubicBezTo>
                  <a:pt x="6122750" y="3617493"/>
                  <a:pt x="6122110" y="3618396"/>
                  <a:pt x="6116862" y="3616930"/>
                </a:cubicBezTo>
                <a:cubicBezTo>
                  <a:pt x="6111616" y="3615464"/>
                  <a:pt x="6101762" y="3611626"/>
                  <a:pt x="6092549" y="3606884"/>
                </a:cubicBezTo>
                <a:close/>
                <a:moveTo>
                  <a:pt x="1823910" y="3600394"/>
                </a:moveTo>
                <a:cubicBezTo>
                  <a:pt x="1828503" y="3612363"/>
                  <a:pt x="1825866" y="3613134"/>
                  <a:pt x="1833095" y="3624329"/>
                </a:cubicBezTo>
                <a:lnTo>
                  <a:pt x="1840324" y="3635526"/>
                </a:lnTo>
                <a:cubicBezTo>
                  <a:pt x="1840324" y="3635526"/>
                  <a:pt x="1837689" y="3636299"/>
                  <a:pt x="1837689" y="3636299"/>
                </a:cubicBezTo>
                <a:cubicBezTo>
                  <a:pt x="1837689" y="3636299"/>
                  <a:pt x="1835050" y="3637069"/>
                  <a:pt x="1835050" y="3637069"/>
                </a:cubicBezTo>
                <a:cubicBezTo>
                  <a:pt x="1820592" y="3614676"/>
                  <a:pt x="1817954" y="3615447"/>
                  <a:pt x="1810724" y="3604250"/>
                </a:cubicBezTo>
                <a:cubicBezTo>
                  <a:pt x="1815999" y="3602708"/>
                  <a:pt x="1815999" y="3602708"/>
                  <a:pt x="1823910" y="3600394"/>
                </a:cubicBezTo>
                <a:close/>
                <a:moveTo>
                  <a:pt x="2084924" y="3599567"/>
                </a:moveTo>
                <a:cubicBezTo>
                  <a:pt x="2089981" y="3599858"/>
                  <a:pt x="2095220" y="3601733"/>
                  <a:pt x="2095584" y="3604903"/>
                </a:cubicBezTo>
                <a:cubicBezTo>
                  <a:pt x="2096311" y="3611240"/>
                  <a:pt x="2076082" y="3610080"/>
                  <a:pt x="2076082" y="3610080"/>
                </a:cubicBezTo>
                <a:cubicBezTo>
                  <a:pt x="2071026" y="3609791"/>
                  <a:pt x="2068453" y="3609249"/>
                  <a:pt x="2067435" y="3608600"/>
                </a:cubicBezTo>
                <a:cubicBezTo>
                  <a:pt x="2066420" y="3607951"/>
                  <a:pt x="2066961" y="3607196"/>
                  <a:pt x="2068133" y="3606476"/>
                </a:cubicBezTo>
                <a:cubicBezTo>
                  <a:pt x="2070482" y="3605036"/>
                  <a:pt x="2075355" y="3603742"/>
                  <a:pt x="2075355" y="3603742"/>
                </a:cubicBezTo>
                <a:cubicBezTo>
                  <a:pt x="2074991" y="3600572"/>
                  <a:pt x="2079866" y="3599277"/>
                  <a:pt x="2084924" y="3599567"/>
                </a:cubicBezTo>
                <a:close/>
                <a:moveTo>
                  <a:pt x="1751336" y="3593515"/>
                </a:moveTo>
                <a:cubicBezTo>
                  <a:pt x="1753016" y="3594506"/>
                  <a:pt x="1755651" y="3597124"/>
                  <a:pt x="1759967" y="3602638"/>
                </a:cubicBezTo>
                <a:cubicBezTo>
                  <a:pt x="1767329" y="3614039"/>
                  <a:pt x="1754881" y="3604125"/>
                  <a:pt x="1762242" y="3615526"/>
                </a:cubicBezTo>
                <a:cubicBezTo>
                  <a:pt x="1772146" y="3626183"/>
                  <a:pt x="1779775" y="3623951"/>
                  <a:pt x="1791955" y="3647496"/>
                </a:cubicBezTo>
                <a:cubicBezTo>
                  <a:pt x="1789412" y="3648239"/>
                  <a:pt x="1796773" y="3659641"/>
                  <a:pt x="1794230" y="3660383"/>
                </a:cubicBezTo>
                <a:cubicBezTo>
                  <a:pt x="1801590" y="3671784"/>
                  <a:pt x="1808952" y="3683184"/>
                  <a:pt x="1808952" y="3683184"/>
                </a:cubicBezTo>
                <a:cubicBezTo>
                  <a:pt x="1808952" y="3683184"/>
                  <a:pt x="1816313" y="3694585"/>
                  <a:pt x="1816313" y="3694585"/>
                </a:cubicBezTo>
                <a:cubicBezTo>
                  <a:pt x="1806409" y="3683928"/>
                  <a:pt x="1806409" y="3683928"/>
                  <a:pt x="1806409" y="3683928"/>
                </a:cubicBezTo>
                <a:cubicBezTo>
                  <a:pt x="1803865" y="3684672"/>
                  <a:pt x="1813770" y="3695328"/>
                  <a:pt x="1811227" y="3696071"/>
                </a:cubicBezTo>
                <a:cubicBezTo>
                  <a:pt x="1808684" y="3696816"/>
                  <a:pt x="1803865" y="3684672"/>
                  <a:pt x="1796504" y="3673271"/>
                </a:cubicBezTo>
                <a:cubicBezTo>
                  <a:pt x="1779240" y="3651215"/>
                  <a:pt x="1769335" y="3640558"/>
                  <a:pt x="1761707" y="3642789"/>
                </a:cubicBezTo>
                <a:cubicBezTo>
                  <a:pt x="1746984" y="3619988"/>
                  <a:pt x="1757155" y="3617013"/>
                  <a:pt x="1759699" y="3616269"/>
                </a:cubicBezTo>
                <a:cubicBezTo>
                  <a:pt x="1749795" y="3605613"/>
                  <a:pt x="1749795" y="3605613"/>
                  <a:pt x="1742434" y="3594213"/>
                </a:cubicBezTo>
                <a:cubicBezTo>
                  <a:pt x="1749862" y="3602205"/>
                  <a:pt x="1746298" y="3590541"/>
                  <a:pt x="1751336" y="3593515"/>
                </a:cubicBezTo>
                <a:close/>
                <a:moveTo>
                  <a:pt x="5992715" y="3591779"/>
                </a:moveTo>
                <a:cubicBezTo>
                  <a:pt x="5994634" y="3592766"/>
                  <a:pt x="5997574" y="3596008"/>
                  <a:pt x="6003456" y="3602490"/>
                </a:cubicBezTo>
                <a:lnTo>
                  <a:pt x="5999865" y="3607552"/>
                </a:lnTo>
                <a:cubicBezTo>
                  <a:pt x="5984512" y="3599651"/>
                  <a:pt x="5984512" y="3599651"/>
                  <a:pt x="5984512" y="3599651"/>
                </a:cubicBezTo>
                <a:cubicBezTo>
                  <a:pt x="5984512" y="3599651"/>
                  <a:pt x="5980673" y="3597675"/>
                  <a:pt x="5979205" y="3596055"/>
                </a:cubicBezTo>
                <a:cubicBezTo>
                  <a:pt x="5977734" y="3594435"/>
                  <a:pt x="5978632" y="3593168"/>
                  <a:pt x="5988103" y="3594587"/>
                </a:cubicBezTo>
                <a:cubicBezTo>
                  <a:pt x="5989898" y="3592056"/>
                  <a:pt x="5990795" y="3590791"/>
                  <a:pt x="5992715" y="3591779"/>
                </a:cubicBezTo>
                <a:close/>
                <a:moveTo>
                  <a:pt x="6157614" y="3586078"/>
                </a:moveTo>
                <a:cubicBezTo>
                  <a:pt x="6157614" y="3586078"/>
                  <a:pt x="6176039" y="3595561"/>
                  <a:pt x="6176039" y="3595561"/>
                </a:cubicBezTo>
                <a:cubicBezTo>
                  <a:pt x="6172192" y="3600985"/>
                  <a:pt x="6172192" y="3600985"/>
                  <a:pt x="6172192" y="3600985"/>
                </a:cubicBezTo>
                <a:cubicBezTo>
                  <a:pt x="6172192" y="3600985"/>
                  <a:pt x="6168345" y="3606408"/>
                  <a:pt x="6168345" y="3606408"/>
                </a:cubicBezTo>
                <a:cubicBezTo>
                  <a:pt x="6172192" y="3600985"/>
                  <a:pt x="6153765" y="3591502"/>
                  <a:pt x="6153765" y="3591502"/>
                </a:cubicBezTo>
                <a:cubicBezTo>
                  <a:pt x="6157614" y="3586078"/>
                  <a:pt x="6157614" y="3586078"/>
                  <a:pt x="6157614" y="3586078"/>
                </a:cubicBezTo>
                <a:close/>
                <a:moveTo>
                  <a:pt x="1779882" y="3584231"/>
                </a:moveTo>
                <a:cubicBezTo>
                  <a:pt x="1787768" y="3596444"/>
                  <a:pt x="1795655" y="3608660"/>
                  <a:pt x="1795655" y="3608660"/>
                </a:cubicBezTo>
                <a:cubicBezTo>
                  <a:pt x="1790004" y="3610313"/>
                  <a:pt x="1777056" y="3585057"/>
                  <a:pt x="1779882" y="3584231"/>
                </a:cubicBezTo>
                <a:close/>
                <a:moveTo>
                  <a:pt x="6441525" y="3582038"/>
                </a:moveTo>
                <a:cubicBezTo>
                  <a:pt x="6437979" y="3587037"/>
                  <a:pt x="6455198" y="3595900"/>
                  <a:pt x="6455198" y="3595900"/>
                </a:cubicBezTo>
                <a:cubicBezTo>
                  <a:pt x="6455198" y="3595900"/>
                  <a:pt x="6455198" y="3595900"/>
                  <a:pt x="6437979" y="3587037"/>
                </a:cubicBezTo>
                <a:close/>
                <a:moveTo>
                  <a:pt x="1840965" y="3576348"/>
                </a:moveTo>
                <a:cubicBezTo>
                  <a:pt x="1840858" y="3575548"/>
                  <a:pt x="1841769" y="3576114"/>
                  <a:pt x="1844189" y="3578735"/>
                </a:cubicBezTo>
                <a:cubicBezTo>
                  <a:pt x="1844189" y="3578735"/>
                  <a:pt x="1846637" y="3578018"/>
                  <a:pt x="1853866" y="3589213"/>
                </a:cubicBezTo>
                <a:cubicBezTo>
                  <a:pt x="1856314" y="3588497"/>
                  <a:pt x="1856314" y="3588497"/>
                  <a:pt x="1861213" y="3587064"/>
                </a:cubicBezTo>
                <a:cubicBezTo>
                  <a:pt x="1868444" y="3598262"/>
                  <a:pt x="1865994" y="3598978"/>
                  <a:pt x="1873225" y="3610176"/>
                </a:cubicBezTo>
                <a:cubicBezTo>
                  <a:pt x="1863545" y="3599695"/>
                  <a:pt x="1861097" y="3600411"/>
                  <a:pt x="1856198" y="3601843"/>
                </a:cubicBezTo>
                <a:cubicBezTo>
                  <a:pt x="1850776" y="3593445"/>
                  <a:pt x="1841287" y="3578749"/>
                  <a:pt x="1840965" y="3576348"/>
                </a:cubicBezTo>
                <a:close/>
                <a:moveTo>
                  <a:pt x="1917627" y="3572987"/>
                </a:moveTo>
                <a:cubicBezTo>
                  <a:pt x="1927870" y="3584514"/>
                  <a:pt x="1917627" y="3572987"/>
                  <a:pt x="1925514" y="3585203"/>
                </a:cubicBezTo>
                <a:cubicBezTo>
                  <a:pt x="1923161" y="3585892"/>
                  <a:pt x="1915272" y="3573676"/>
                  <a:pt x="1915272" y="3573676"/>
                </a:cubicBezTo>
                <a:cubicBezTo>
                  <a:pt x="1917627" y="3572987"/>
                  <a:pt x="1917627" y="3572987"/>
                  <a:pt x="1917627" y="3572987"/>
                </a:cubicBezTo>
                <a:close/>
                <a:moveTo>
                  <a:pt x="5490680" y="3572519"/>
                </a:moveTo>
                <a:lnTo>
                  <a:pt x="5488668" y="3573048"/>
                </a:lnTo>
                <a:cubicBezTo>
                  <a:pt x="5484643" y="3574103"/>
                  <a:pt x="5482427" y="3575609"/>
                  <a:pt x="5489455" y="3578379"/>
                </a:cubicBezTo>
                <a:cubicBezTo>
                  <a:pt x="5489863" y="3576427"/>
                  <a:pt x="5490271" y="3574473"/>
                  <a:pt x="5490271" y="3574473"/>
                </a:cubicBezTo>
                <a:close/>
                <a:moveTo>
                  <a:pt x="1805561" y="3570594"/>
                </a:moveTo>
                <a:cubicBezTo>
                  <a:pt x="1806594" y="3570973"/>
                  <a:pt x="1808286" y="3572293"/>
                  <a:pt x="1810964" y="3575141"/>
                </a:cubicBezTo>
                <a:cubicBezTo>
                  <a:pt x="1810964" y="3575141"/>
                  <a:pt x="1808139" y="3575968"/>
                  <a:pt x="1805312" y="3576793"/>
                </a:cubicBezTo>
                <a:cubicBezTo>
                  <a:pt x="1805312" y="3576793"/>
                  <a:pt x="1802465" y="3569457"/>
                  <a:pt x="1805561" y="3570594"/>
                </a:cubicBezTo>
                <a:close/>
                <a:moveTo>
                  <a:pt x="2042385" y="3560706"/>
                </a:moveTo>
                <a:cubicBezTo>
                  <a:pt x="2042385" y="3560706"/>
                  <a:pt x="2050273" y="3572921"/>
                  <a:pt x="2047918" y="3573611"/>
                </a:cubicBezTo>
                <a:cubicBezTo>
                  <a:pt x="2045564" y="3574299"/>
                  <a:pt x="2037676" y="3562083"/>
                  <a:pt x="2037676" y="3562083"/>
                </a:cubicBezTo>
                <a:cubicBezTo>
                  <a:pt x="2040031" y="3561395"/>
                  <a:pt x="2040031" y="3561395"/>
                  <a:pt x="2042385" y="3560706"/>
                </a:cubicBezTo>
                <a:close/>
                <a:moveTo>
                  <a:pt x="2024882" y="3556143"/>
                </a:moveTo>
                <a:cubicBezTo>
                  <a:pt x="2027238" y="3555455"/>
                  <a:pt x="2041696" y="3577847"/>
                  <a:pt x="2034468" y="3566653"/>
                </a:cubicBezTo>
                <a:cubicBezTo>
                  <a:pt x="2036824" y="3565965"/>
                  <a:pt x="2044052" y="3577159"/>
                  <a:pt x="2051282" y="3588357"/>
                </a:cubicBezTo>
                <a:cubicBezTo>
                  <a:pt x="2051912" y="3591500"/>
                  <a:pt x="2051028" y="3591759"/>
                  <a:pt x="2049237" y="3590203"/>
                </a:cubicBezTo>
                <a:cubicBezTo>
                  <a:pt x="2043862" y="3585536"/>
                  <a:pt x="2030306" y="3564542"/>
                  <a:pt x="2024882" y="3556143"/>
                </a:cubicBezTo>
                <a:close/>
                <a:moveTo>
                  <a:pt x="6216611" y="3555902"/>
                </a:moveTo>
                <a:cubicBezTo>
                  <a:pt x="6217452" y="3555640"/>
                  <a:pt x="6219611" y="3556289"/>
                  <a:pt x="6223449" y="3558265"/>
                </a:cubicBezTo>
                <a:cubicBezTo>
                  <a:pt x="6238803" y="3566167"/>
                  <a:pt x="6223449" y="3558265"/>
                  <a:pt x="6234956" y="3571591"/>
                </a:cubicBezTo>
                <a:lnTo>
                  <a:pt x="6221141" y="3561519"/>
                </a:lnTo>
                <a:lnTo>
                  <a:pt x="6217688" y="3559001"/>
                </a:lnTo>
                <a:cubicBezTo>
                  <a:pt x="6216250" y="3557335"/>
                  <a:pt x="6215771" y="3556163"/>
                  <a:pt x="6216611" y="3555902"/>
                </a:cubicBezTo>
                <a:close/>
                <a:moveTo>
                  <a:pt x="1828506" y="3555487"/>
                </a:moveTo>
                <a:cubicBezTo>
                  <a:pt x="1828506" y="3555487"/>
                  <a:pt x="1836394" y="3567703"/>
                  <a:pt x="1836394" y="3567703"/>
                </a:cubicBezTo>
                <a:cubicBezTo>
                  <a:pt x="1834511" y="3568255"/>
                  <a:pt x="1826623" y="3556039"/>
                  <a:pt x="1826623" y="3556039"/>
                </a:cubicBezTo>
                <a:cubicBezTo>
                  <a:pt x="1828506" y="3555487"/>
                  <a:pt x="1828506" y="3555487"/>
                  <a:pt x="1828506" y="3555487"/>
                </a:cubicBezTo>
                <a:close/>
                <a:moveTo>
                  <a:pt x="1923742" y="3549763"/>
                </a:moveTo>
                <a:cubicBezTo>
                  <a:pt x="1929019" y="3551595"/>
                  <a:pt x="1942980" y="3572583"/>
                  <a:pt x="1944414" y="3579877"/>
                </a:cubicBezTo>
                <a:cubicBezTo>
                  <a:pt x="1945053" y="3583120"/>
                  <a:pt x="1943216" y="3583658"/>
                  <a:pt x="1937043" y="3578606"/>
                </a:cubicBezTo>
                <a:cubicBezTo>
                  <a:pt x="1929594" y="3567069"/>
                  <a:pt x="1927146" y="3567785"/>
                  <a:pt x="1922145" y="3555533"/>
                </a:cubicBezTo>
                <a:cubicBezTo>
                  <a:pt x="1921189" y="3550670"/>
                  <a:pt x="1921983" y="3549152"/>
                  <a:pt x="1923742" y="3549763"/>
                </a:cubicBezTo>
                <a:close/>
                <a:moveTo>
                  <a:pt x="5616478" y="3544288"/>
                </a:moveTo>
                <a:lnTo>
                  <a:pt x="5614093" y="3546128"/>
                </a:lnTo>
                <a:cubicBezTo>
                  <a:pt x="5612081" y="3546656"/>
                  <a:pt x="5610171" y="3546697"/>
                  <a:pt x="5610171" y="3546697"/>
                </a:cubicBezTo>
                <a:cubicBezTo>
                  <a:pt x="5610171" y="3546697"/>
                  <a:pt x="5609764" y="3548648"/>
                  <a:pt x="5609764" y="3548648"/>
                </a:cubicBezTo>
                <a:cubicBezTo>
                  <a:pt x="5609764" y="3548648"/>
                  <a:pt x="5609356" y="3550603"/>
                  <a:pt x="5609356" y="3550603"/>
                </a:cubicBezTo>
                <a:cubicBezTo>
                  <a:pt x="5608947" y="3552556"/>
                  <a:pt x="5608947" y="3552556"/>
                  <a:pt x="5608947" y="3552556"/>
                </a:cubicBezTo>
                <a:cubicBezTo>
                  <a:pt x="5608537" y="3554508"/>
                  <a:pt x="5608131" y="3556462"/>
                  <a:pt x="5600491" y="3556621"/>
                </a:cubicBezTo>
                <a:cubicBezTo>
                  <a:pt x="5600491" y="3556621"/>
                  <a:pt x="5600491" y="3556621"/>
                  <a:pt x="5601395" y="3556846"/>
                </a:cubicBezTo>
                <a:lnTo>
                  <a:pt x="5605567" y="3557880"/>
                </a:lnTo>
                <a:close/>
                <a:moveTo>
                  <a:pt x="5612212" y="3536930"/>
                </a:moveTo>
                <a:cubicBezTo>
                  <a:pt x="5611804" y="3538884"/>
                  <a:pt x="5611804" y="3538884"/>
                  <a:pt x="5604165" y="3539042"/>
                </a:cubicBezTo>
                <a:cubicBezTo>
                  <a:pt x="5604165" y="3539042"/>
                  <a:pt x="5604165" y="3539042"/>
                  <a:pt x="5611804" y="3538884"/>
                </a:cubicBezTo>
                <a:cubicBezTo>
                  <a:pt x="5611804" y="3538884"/>
                  <a:pt x="5613510" y="3539820"/>
                  <a:pt x="5615217" y="3540756"/>
                </a:cubicBezTo>
                <a:lnTo>
                  <a:pt x="5618060" y="3542319"/>
                </a:lnTo>
                <a:lnTo>
                  <a:pt x="5619940" y="3539977"/>
                </a:lnTo>
                <a:lnTo>
                  <a:pt x="5619240" y="3539701"/>
                </a:lnTo>
                <a:cubicBezTo>
                  <a:pt x="5617534" y="3538763"/>
                  <a:pt x="5615828" y="3537826"/>
                  <a:pt x="5612212" y="3536930"/>
                </a:cubicBezTo>
                <a:close/>
                <a:moveTo>
                  <a:pt x="1872502" y="3536168"/>
                </a:moveTo>
                <a:cubicBezTo>
                  <a:pt x="1874108" y="3535698"/>
                  <a:pt x="1877787" y="3537849"/>
                  <a:pt x="1882576" y="3542902"/>
                </a:cubicBezTo>
                <a:cubicBezTo>
                  <a:pt x="1887018" y="3554509"/>
                  <a:pt x="1887018" y="3554509"/>
                  <a:pt x="1896597" y="3564618"/>
                </a:cubicBezTo>
                <a:cubicBezTo>
                  <a:pt x="1903607" y="3575474"/>
                  <a:pt x="1901736" y="3563115"/>
                  <a:pt x="1908746" y="3573972"/>
                </a:cubicBezTo>
                <a:cubicBezTo>
                  <a:pt x="1912251" y="3579400"/>
                  <a:pt x="1913318" y="3583122"/>
                  <a:pt x="1912786" y="3585698"/>
                </a:cubicBezTo>
                <a:lnTo>
                  <a:pt x="1909379" y="3588675"/>
                </a:lnTo>
                <a:lnTo>
                  <a:pt x="1923384" y="3592663"/>
                </a:lnTo>
                <a:cubicBezTo>
                  <a:pt x="1927870" y="3595283"/>
                  <a:pt x="1932447" y="3598694"/>
                  <a:pt x="1941238" y="3602346"/>
                </a:cubicBezTo>
                <a:cubicBezTo>
                  <a:pt x="1941966" y="3608685"/>
                  <a:pt x="1925109" y="3607718"/>
                  <a:pt x="1908259" y="3606752"/>
                </a:cubicBezTo>
                <a:lnTo>
                  <a:pt x="1906410" y="3590655"/>
                </a:lnTo>
                <a:lnTo>
                  <a:pt x="1887499" y="3593092"/>
                </a:lnTo>
                <a:cubicBezTo>
                  <a:pt x="1880489" y="3582235"/>
                  <a:pt x="1880489" y="3582235"/>
                  <a:pt x="1873479" y="3571379"/>
                </a:cubicBezTo>
                <a:cubicBezTo>
                  <a:pt x="1876049" y="3570628"/>
                  <a:pt x="1885626" y="3580733"/>
                  <a:pt x="1888196" y="3579981"/>
                </a:cubicBezTo>
                <a:cubicBezTo>
                  <a:pt x="1893333" y="3578479"/>
                  <a:pt x="1888893" y="3566871"/>
                  <a:pt x="1884449" y="3555260"/>
                </a:cubicBezTo>
                <a:cubicBezTo>
                  <a:pt x="1877439" y="3544404"/>
                  <a:pt x="1879312" y="3556763"/>
                  <a:pt x="1874871" y="3545155"/>
                </a:cubicBezTo>
                <a:cubicBezTo>
                  <a:pt x="1871366" y="3539727"/>
                  <a:pt x="1870897" y="3536637"/>
                  <a:pt x="1872502" y="3536168"/>
                </a:cubicBezTo>
                <a:close/>
                <a:moveTo>
                  <a:pt x="5513975" y="3536147"/>
                </a:moveTo>
                <a:cubicBezTo>
                  <a:pt x="5513975" y="3536147"/>
                  <a:pt x="5510770" y="3540667"/>
                  <a:pt x="5529195" y="3550150"/>
                </a:cubicBezTo>
                <a:cubicBezTo>
                  <a:pt x="5519982" y="3545409"/>
                  <a:pt x="5515376" y="3543038"/>
                  <a:pt x="5512672" y="3542417"/>
                </a:cubicBezTo>
                <a:lnTo>
                  <a:pt x="5507733" y="3545094"/>
                </a:lnTo>
                <a:lnTo>
                  <a:pt x="5507660" y="3545049"/>
                </a:lnTo>
                <a:close/>
                <a:moveTo>
                  <a:pt x="6452684" y="3533177"/>
                </a:moveTo>
                <a:cubicBezTo>
                  <a:pt x="6469900" y="3542037"/>
                  <a:pt x="6469900" y="3542037"/>
                  <a:pt x="6469900" y="3542037"/>
                </a:cubicBezTo>
                <a:cubicBezTo>
                  <a:pt x="6469900" y="3542037"/>
                  <a:pt x="6466352" y="3547037"/>
                  <a:pt x="6466352" y="3547037"/>
                </a:cubicBezTo>
                <a:cubicBezTo>
                  <a:pt x="6469900" y="3542037"/>
                  <a:pt x="6452684" y="3533177"/>
                  <a:pt x="6452684" y="3533177"/>
                </a:cubicBezTo>
                <a:close/>
                <a:moveTo>
                  <a:pt x="6096774" y="3528542"/>
                </a:moveTo>
                <a:cubicBezTo>
                  <a:pt x="6099556" y="3529049"/>
                  <a:pt x="6104164" y="3531420"/>
                  <a:pt x="6104164" y="3531420"/>
                </a:cubicBezTo>
                <a:cubicBezTo>
                  <a:pt x="6122585" y="3540901"/>
                  <a:pt x="6118738" y="3546326"/>
                  <a:pt x="6100315" y="3536846"/>
                </a:cubicBezTo>
                <a:cubicBezTo>
                  <a:pt x="6093024" y="3529390"/>
                  <a:pt x="6093987" y="3528034"/>
                  <a:pt x="6096774" y="3528542"/>
                </a:cubicBezTo>
                <a:close/>
                <a:moveTo>
                  <a:pt x="2119298" y="3519678"/>
                </a:moveTo>
                <a:cubicBezTo>
                  <a:pt x="2139524" y="3520838"/>
                  <a:pt x="2140189" y="3526648"/>
                  <a:pt x="2140189" y="3526648"/>
                </a:cubicBezTo>
                <a:cubicBezTo>
                  <a:pt x="2140857" y="3532459"/>
                  <a:pt x="2121298" y="3537108"/>
                  <a:pt x="2142188" y="3544080"/>
                </a:cubicBezTo>
                <a:cubicBezTo>
                  <a:pt x="2142188" y="3544080"/>
                  <a:pt x="2142188" y="3544080"/>
                  <a:pt x="2142856" y="3549891"/>
                </a:cubicBezTo>
                <a:cubicBezTo>
                  <a:pt x="2142856" y="3549891"/>
                  <a:pt x="2143522" y="3555700"/>
                  <a:pt x="2143522" y="3555700"/>
                </a:cubicBezTo>
                <a:cubicBezTo>
                  <a:pt x="2133742" y="3558026"/>
                  <a:pt x="2128687" y="3557736"/>
                  <a:pt x="2125992" y="3556138"/>
                </a:cubicBezTo>
                <a:cubicBezTo>
                  <a:pt x="2123297" y="3554540"/>
                  <a:pt x="2122964" y="3551634"/>
                  <a:pt x="2122631" y="3548730"/>
                </a:cubicBezTo>
                <a:cubicBezTo>
                  <a:pt x="2122631" y="3548730"/>
                  <a:pt x="2120632" y="3531299"/>
                  <a:pt x="2100402" y="3530138"/>
                </a:cubicBezTo>
                <a:cubicBezTo>
                  <a:pt x="2099736" y="3524328"/>
                  <a:pt x="2119298" y="3519678"/>
                  <a:pt x="2119298" y="3519678"/>
                </a:cubicBezTo>
                <a:close/>
                <a:moveTo>
                  <a:pt x="6185353" y="3511510"/>
                </a:moveTo>
                <a:cubicBezTo>
                  <a:pt x="6203780" y="3520993"/>
                  <a:pt x="6203780" y="3520993"/>
                  <a:pt x="6203780" y="3520993"/>
                </a:cubicBezTo>
                <a:cubicBezTo>
                  <a:pt x="6203780" y="3520993"/>
                  <a:pt x="6199933" y="3526417"/>
                  <a:pt x="6199933" y="3526417"/>
                </a:cubicBezTo>
                <a:cubicBezTo>
                  <a:pt x="6199933" y="3526417"/>
                  <a:pt x="6181506" y="3516934"/>
                  <a:pt x="6181506" y="3516934"/>
                </a:cubicBezTo>
                <a:cubicBezTo>
                  <a:pt x="6181506" y="3516934"/>
                  <a:pt x="6181506" y="3516934"/>
                  <a:pt x="6185353" y="3511510"/>
                </a:cubicBezTo>
                <a:close/>
                <a:moveTo>
                  <a:pt x="5647825" y="3504710"/>
                </a:moveTo>
                <a:lnTo>
                  <a:pt x="5633483" y="3517040"/>
                </a:lnTo>
                <a:lnTo>
                  <a:pt x="5630819" y="3526424"/>
                </a:lnTo>
                <a:lnTo>
                  <a:pt x="5637850" y="3517668"/>
                </a:lnTo>
                <a:close/>
                <a:moveTo>
                  <a:pt x="6333647" y="3503916"/>
                </a:moveTo>
                <a:cubicBezTo>
                  <a:pt x="6333684" y="3505526"/>
                  <a:pt x="6329865" y="3517558"/>
                  <a:pt x="6346330" y="3520942"/>
                </a:cubicBezTo>
                <a:cubicBezTo>
                  <a:pt x="6342803" y="3525914"/>
                  <a:pt x="6342803" y="3525914"/>
                  <a:pt x="6342803" y="3525914"/>
                </a:cubicBezTo>
                <a:cubicBezTo>
                  <a:pt x="6324377" y="3516430"/>
                  <a:pt x="6324377" y="3516430"/>
                  <a:pt x="6324377" y="3516430"/>
                </a:cubicBezTo>
                <a:cubicBezTo>
                  <a:pt x="6324377" y="3516430"/>
                  <a:pt x="6331431" y="3506486"/>
                  <a:pt x="6331431" y="3506486"/>
                </a:cubicBezTo>
                <a:cubicBezTo>
                  <a:pt x="6333194" y="3504001"/>
                  <a:pt x="6333635" y="3503379"/>
                  <a:pt x="6333647" y="3503916"/>
                </a:cubicBezTo>
                <a:close/>
                <a:moveTo>
                  <a:pt x="2014057" y="3501225"/>
                </a:moveTo>
                <a:cubicBezTo>
                  <a:pt x="2016176" y="3500605"/>
                  <a:pt x="2023989" y="3514656"/>
                  <a:pt x="2023243" y="3516915"/>
                </a:cubicBezTo>
                <a:cubicBezTo>
                  <a:pt x="2022996" y="3517669"/>
                  <a:pt x="2021795" y="3517112"/>
                  <a:pt x="2019117" y="3514266"/>
                </a:cubicBezTo>
                <a:cubicBezTo>
                  <a:pt x="2019117" y="3514266"/>
                  <a:pt x="2021944" y="3513439"/>
                  <a:pt x="2014057" y="3501225"/>
                </a:cubicBezTo>
                <a:close/>
                <a:moveTo>
                  <a:pt x="6477511" y="3498177"/>
                </a:moveTo>
                <a:cubicBezTo>
                  <a:pt x="6477511" y="3498177"/>
                  <a:pt x="6477511" y="3498177"/>
                  <a:pt x="6494726" y="3507038"/>
                </a:cubicBezTo>
                <a:cubicBezTo>
                  <a:pt x="6494726" y="3507038"/>
                  <a:pt x="6494726" y="3507038"/>
                  <a:pt x="6491178" y="3512037"/>
                </a:cubicBezTo>
                <a:cubicBezTo>
                  <a:pt x="6491178" y="3512037"/>
                  <a:pt x="6491178" y="3512037"/>
                  <a:pt x="6477511" y="3498177"/>
                </a:cubicBezTo>
                <a:close/>
                <a:moveTo>
                  <a:pt x="1968846" y="3492681"/>
                </a:moveTo>
                <a:cubicBezTo>
                  <a:pt x="1968846" y="3492681"/>
                  <a:pt x="1969573" y="3499020"/>
                  <a:pt x="1989802" y="3500179"/>
                </a:cubicBezTo>
                <a:cubicBezTo>
                  <a:pt x="1990529" y="3506519"/>
                  <a:pt x="1971027" y="3511696"/>
                  <a:pt x="1971027" y="3511696"/>
                </a:cubicBezTo>
                <a:cubicBezTo>
                  <a:pt x="1971027" y="3511696"/>
                  <a:pt x="1970300" y="3505358"/>
                  <a:pt x="1950076" y="3504199"/>
                </a:cubicBezTo>
                <a:cubicBezTo>
                  <a:pt x="1949348" y="3497859"/>
                  <a:pt x="1969573" y="3499020"/>
                  <a:pt x="1968846" y="3492681"/>
                </a:cubicBezTo>
                <a:close/>
                <a:moveTo>
                  <a:pt x="5498629" y="3492373"/>
                </a:moveTo>
                <a:cubicBezTo>
                  <a:pt x="5498629" y="3492373"/>
                  <a:pt x="5497740" y="3493622"/>
                  <a:pt x="5494710" y="3493770"/>
                </a:cubicBezTo>
                <a:lnTo>
                  <a:pt x="5493866" y="3493508"/>
                </a:lnTo>
                <a:lnTo>
                  <a:pt x="5491727" y="3494711"/>
                </a:lnTo>
                <a:cubicBezTo>
                  <a:pt x="5491727" y="3494711"/>
                  <a:pt x="5491727" y="3494711"/>
                  <a:pt x="5492632" y="3494934"/>
                </a:cubicBezTo>
                <a:lnTo>
                  <a:pt x="5498207" y="3496318"/>
                </a:lnTo>
                <a:close/>
                <a:moveTo>
                  <a:pt x="6049863" y="3490728"/>
                </a:moveTo>
                <a:cubicBezTo>
                  <a:pt x="6051002" y="3490675"/>
                  <a:pt x="6053375" y="3491470"/>
                  <a:pt x="6057679" y="3493685"/>
                </a:cubicBezTo>
                <a:cubicBezTo>
                  <a:pt x="6057679" y="3493685"/>
                  <a:pt x="6057679" y="3493685"/>
                  <a:pt x="6054133" y="3498685"/>
                </a:cubicBezTo>
                <a:cubicBezTo>
                  <a:pt x="6054133" y="3498685"/>
                  <a:pt x="6050718" y="3495220"/>
                  <a:pt x="6049451" y="3492861"/>
                </a:cubicBezTo>
                <a:cubicBezTo>
                  <a:pt x="6048819" y="3491683"/>
                  <a:pt x="6048724" y="3490781"/>
                  <a:pt x="6049863" y="3490728"/>
                </a:cubicBezTo>
                <a:close/>
                <a:moveTo>
                  <a:pt x="5996212" y="3487119"/>
                </a:moveTo>
                <a:cubicBezTo>
                  <a:pt x="5998114" y="3488869"/>
                  <a:pt x="6001919" y="3492370"/>
                  <a:pt x="6011132" y="3497112"/>
                </a:cubicBezTo>
                <a:cubicBezTo>
                  <a:pt x="6011132" y="3497112"/>
                  <a:pt x="6007927" y="3501632"/>
                  <a:pt x="6007927" y="3501632"/>
                </a:cubicBezTo>
                <a:cubicBezTo>
                  <a:pt x="5989500" y="3492148"/>
                  <a:pt x="5989500" y="3492148"/>
                  <a:pt x="5989500" y="3492148"/>
                </a:cubicBezTo>
                <a:cubicBezTo>
                  <a:pt x="5992706" y="3487629"/>
                  <a:pt x="5992706" y="3487629"/>
                  <a:pt x="5992706" y="3487629"/>
                </a:cubicBezTo>
                <a:cubicBezTo>
                  <a:pt x="5994309" y="3485368"/>
                  <a:pt x="5994309" y="3485368"/>
                  <a:pt x="5996212" y="3487119"/>
                </a:cubicBezTo>
                <a:close/>
                <a:moveTo>
                  <a:pt x="5525755" y="3487110"/>
                </a:moveTo>
                <a:lnTo>
                  <a:pt x="5524635" y="3488690"/>
                </a:lnTo>
                <a:cubicBezTo>
                  <a:pt x="5523748" y="3489941"/>
                  <a:pt x="5522860" y="3491191"/>
                  <a:pt x="5522860" y="3491191"/>
                </a:cubicBezTo>
                <a:cubicBezTo>
                  <a:pt x="5522860" y="3491191"/>
                  <a:pt x="5522860" y="3491191"/>
                  <a:pt x="5519314" y="3496191"/>
                </a:cubicBezTo>
                <a:cubicBezTo>
                  <a:pt x="5519314" y="3496191"/>
                  <a:pt x="5519314" y="3496191"/>
                  <a:pt x="5515766" y="3501193"/>
                </a:cubicBezTo>
                <a:lnTo>
                  <a:pt x="5498778" y="3497377"/>
                </a:lnTo>
                <a:lnTo>
                  <a:pt x="5498551" y="3498459"/>
                </a:lnTo>
                <a:cubicBezTo>
                  <a:pt x="5498144" y="3500411"/>
                  <a:pt x="5498144" y="3500411"/>
                  <a:pt x="5497735" y="3502364"/>
                </a:cubicBezTo>
                <a:cubicBezTo>
                  <a:pt x="5497735" y="3502364"/>
                  <a:pt x="5504559" y="3506112"/>
                  <a:pt x="5504559" y="3506112"/>
                </a:cubicBezTo>
                <a:cubicBezTo>
                  <a:pt x="5504559" y="3506112"/>
                  <a:pt x="5504559" y="3506112"/>
                  <a:pt x="5504150" y="3508065"/>
                </a:cubicBezTo>
                <a:cubicBezTo>
                  <a:pt x="5503741" y="3510019"/>
                  <a:pt x="5503741" y="3510019"/>
                  <a:pt x="5503332" y="3511972"/>
                </a:cubicBezTo>
                <a:cubicBezTo>
                  <a:pt x="5503332" y="3511972"/>
                  <a:pt x="5503332" y="3511972"/>
                  <a:pt x="5510565" y="3513766"/>
                </a:cubicBezTo>
                <a:cubicBezTo>
                  <a:pt x="5510565" y="3513766"/>
                  <a:pt x="5510565" y="3513766"/>
                  <a:pt x="5517796" y="3515561"/>
                </a:cubicBezTo>
                <a:cubicBezTo>
                  <a:pt x="5502109" y="3517831"/>
                  <a:pt x="5520948" y="3536886"/>
                  <a:pt x="5504441" y="3543064"/>
                </a:cubicBezTo>
                <a:lnTo>
                  <a:pt x="5507660" y="3545049"/>
                </a:lnTo>
                <a:lnTo>
                  <a:pt x="5507563" y="3545186"/>
                </a:lnTo>
                <a:lnTo>
                  <a:pt x="5507733" y="3545094"/>
                </a:lnTo>
                <a:lnTo>
                  <a:pt x="5510969" y="3547090"/>
                </a:lnTo>
                <a:cubicBezTo>
                  <a:pt x="5511800" y="3548805"/>
                  <a:pt x="5511379" y="3550819"/>
                  <a:pt x="5509991" y="3552914"/>
                </a:cubicBezTo>
                <a:lnTo>
                  <a:pt x="5495720" y="3562433"/>
                </a:lnTo>
                <a:lnTo>
                  <a:pt x="5493879" y="3565029"/>
                </a:lnTo>
                <a:lnTo>
                  <a:pt x="5493803" y="3565077"/>
                </a:lnTo>
                <a:lnTo>
                  <a:pt x="5499544" y="3566502"/>
                </a:lnTo>
                <a:cubicBezTo>
                  <a:pt x="5506775" y="3568295"/>
                  <a:pt x="5506775" y="3568295"/>
                  <a:pt x="5506775" y="3568295"/>
                </a:cubicBezTo>
                <a:cubicBezTo>
                  <a:pt x="5506367" y="3570248"/>
                  <a:pt x="5499136" y="3568454"/>
                  <a:pt x="5499136" y="3568454"/>
                </a:cubicBezTo>
                <a:cubicBezTo>
                  <a:pt x="5499136" y="3568454"/>
                  <a:pt x="5498728" y="3570408"/>
                  <a:pt x="5491496" y="3568614"/>
                </a:cubicBezTo>
                <a:cubicBezTo>
                  <a:pt x="5491496" y="3568614"/>
                  <a:pt x="5491496" y="3568614"/>
                  <a:pt x="5498728" y="3570408"/>
                </a:cubicBezTo>
                <a:lnTo>
                  <a:pt x="5490681" y="3572521"/>
                </a:lnTo>
                <a:lnTo>
                  <a:pt x="5494500" y="3572441"/>
                </a:lnTo>
                <a:cubicBezTo>
                  <a:pt x="5496410" y="3572400"/>
                  <a:pt x="5498319" y="3572361"/>
                  <a:pt x="5498319" y="3572361"/>
                </a:cubicBezTo>
                <a:cubicBezTo>
                  <a:pt x="5498319" y="3572361"/>
                  <a:pt x="5505142" y="3576108"/>
                  <a:pt x="5505142" y="3576108"/>
                </a:cubicBezTo>
                <a:cubicBezTo>
                  <a:pt x="5504733" y="3578061"/>
                  <a:pt x="5497504" y="3576267"/>
                  <a:pt x="5497504" y="3576267"/>
                </a:cubicBezTo>
                <a:cubicBezTo>
                  <a:pt x="5497096" y="3578220"/>
                  <a:pt x="5496687" y="3580174"/>
                  <a:pt x="5496280" y="3582128"/>
                </a:cubicBezTo>
                <a:cubicBezTo>
                  <a:pt x="5496280" y="3582128"/>
                  <a:pt x="5496280" y="3582128"/>
                  <a:pt x="5489047" y="3580333"/>
                </a:cubicBezTo>
                <a:cubicBezTo>
                  <a:pt x="5480591" y="3584398"/>
                  <a:pt x="5501877" y="3591734"/>
                  <a:pt x="5487006" y="3590098"/>
                </a:cubicBezTo>
                <a:cubicBezTo>
                  <a:pt x="5487006" y="3590098"/>
                  <a:pt x="5487006" y="3590098"/>
                  <a:pt x="5486598" y="3592052"/>
                </a:cubicBezTo>
                <a:cubicBezTo>
                  <a:pt x="5500245" y="3599546"/>
                  <a:pt x="5492198" y="3601658"/>
                  <a:pt x="5490973" y="3607518"/>
                </a:cubicBezTo>
                <a:cubicBezTo>
                  <a:pt x="5507476" y="3601340"/>
                  <a:pt x="5498204" y="3609312"/>
                  <a:pt x="5519490" y="3616648"/>
                </a:cubicBezTo>
                <a:cubicBezTo>
                  <a:pt x="5511850" y="3616806"/>
                  <a:pt x="5512258" y="3614853"/>
                  <a:pt x="5505028" y="3613060"/>
                </a:cubicBezTo>
                <a:cubicBezTo>
                  <a:pt x="5511850" y="3616806"/>
                  <a:pt x="5511033" y="3620712"/>
                  <a:pt x="5510624" y="3622665"/>
                </a:cubicBezTo>
                <a:cubicBezTo>
                  <a:pt x="5510217" y="3624620"/>
                  <a:pt x="5510217" y="3624620"/>
                  <a:pt x="5509809" y="3626573"/>
                </a:cubicBezTo>
                <a:cubicBezTo>
                  <a:pt x="5516429" y="3631297"/>
                  <a:pt x="5517012" y="3637605"/>
                  <a:pt x="5514032" y="3642771"/>
                </a:cubicBezTo>
                <a:lnTo>
                  <a:pt x="5512255" y="3643739"/>
                </a:lnTo>
                <a:lnTo>
                  <a:pt x="5520738" y="3650008"/>
                </a:lnTo>
                <a:cubicBezTo>
                  <a:pt x="5521276" y="3651966"/>
                  <a:pt x="5520863" y="3653948"/>
                  <a:pt x="5524050" y="3656823"/>
                </a:cubicBezTo>
                <a:cubicBezTo>
                  <a:pt x="5517261" y="3653054"/>
                  <a:pt x="5517675" y="3651071"/>
                  <a:pt x="5509644" y="3653249"/>
                </a:cubicBezTo>
                <a:cubicBezTo>
                  <a:pt x="5506147" y="3651860"/>
                  <a:pt x="5504927" y="3650907"/>
                  <a:pt x="5504963" y="3650166"/>
                </a:cubicBezTo>
                <a:cubicBezTo>
                  <a:pt x="5505016" y="3649056"/>
                  <a:pt x="5507900" y="3648427"/>
                  <a:pt x="5510172" y="3647538"/>
                </a:cubicBezTo>
                <a:lnTo>
                  <a:pt x="5511397" y="3644205"/>
                </a:lnTo>
                <a:lnTo>
                  <a:pt x="5496864" y="3652122"/>
                </a:lnTo>
                <a:cubicBezTo>
                  <a:pt x="5496456" y="3654077"/>
                  <a:pt x="5496456" y="3654077"/>
                  <a:pt x="5496456" y="3654077"/>
                </a:cubicBezTo>
                <a:cubicBezTo>
                  <a:pt x="5496456" y="3654077"/>
                  <a:pt x="5496456" y="3654077"/>
                  <a:pt x="5503279" y="3657823"/>
                </a:cubicBezTo>
                <a:cubicBezTo>
                  <a:pt x="5503279" y="3657823"/>
                  <a:pt x="5503279" y="3657823"/>
                  <a:pt x="5510510" y="3659617"/>
                </a:cubicBezTo>
                <a:cubicBezTo>
                  <a:pt x="5516924" y="3665317"/>
                  <a:pt x="5516516" y="3667272"/>
                  <a:pt x="5515700" y="3671177"/>
                </a:cubicBezTo>
                <a:cubicBezTo>
                  <a:pt x="5514885" y="3675084"/>
                  <a:pt x="5514476" y="3677037"/>
                  <a:pt x="5513659" y="3680943"/>
                </a:cubicBezTo>
                <a:cubicBezTo>
                  <a:pt x="5517071" y="3682816"/>
                  <a:pt x="5516970" y="3683306"/>
                  <a:pt x="5516765" y="3684282"/>
                </a:cubicBezTo>
                <a:lnTo>
                  <a:pt x="5517899" y="3687133"/>
                </a:lnTo>
                <a:lnTo>
                  <a:pt x="5544452" y="3640019"/>
                </a:lnTo>
                <a:lnTo>
                  <a:pt x="5589548" y="3577962"/>
                </a:lnTo>
                <a:lnTo>
                  <a:pt x="5562587" y="3592414"/>
                </a:lnTo>
                <a:cubicBezTo>
                  <a:pt x="5562179" y="3594368"/>
                  <a:pt x="5561770" y="3596320"/>
                  <a:pt x="5554538" y="3594526"/>
                </a:cubicBezTo>
                <a:cubicBezTo>
                  <a:pt x="5553313" y="3600386"/>
                  <a:pt x="5552089" y="3606245"/>
                  <a:pt x="5550865" y="3612105"/>
                </a:cubicBezTo>
                <a:cubicBezTo>
                  <a:pt x="5542409" y="3616170"/>
                  <a:pt x="5541591" y="3620077"/>
                  <a:pt x="5540775" y="3623983"/>
                </a:cubicBezTo>
                <a:cubicBezTo>
                  <a:pt x="5540368" y="3625936"/>
                  <a:pt x="5533136" y="3624142"/>
                  <a:pt x="5533136" y="3624142"/>
                </a:cubicBezTo>
                <a:cubicBezTo>
                  <a:pt x="5533136" y="3624142"/>
                  <a:pt x="5526313" y="3620394"/>
                  <a:pt x="5533544" y="3622188"/>
                </a:cubicBezTo>
                <a:cubicBezTo>
                  <a:pt x="5534362" y="3618282"/>
                  <a:pt x="5535585" y="3612423"/>
                  <a:pt x="5536403" y="3608516"/>
                </a:cubicBezTo>
                <a:cubicBezTo>
                  <a:pt x="5537626" y="3602656"/>
                  <a:pt x="5538851" y="3596798"/>
                  <a:pt x="5547306" y="3592732"/>
                </a:cubicBezTo>
                <a:cubicBezTo>
                  <a:pt x="5540483" y="3588986"/>
                  <a:pt x="5533660" y="3585238"/>
                  <a:pt x="5534476" y="3581331"/>
                </a:cubicBezTo>
                <a:cubicBezTo>
                  <a:pt x="5534884" y="3579379"/>
                  <a:pt x="5535292" y="3577425"/>
                  <a:pt x="5542933" y="3577266"/>
                </a:cubicBezTo>
                <a:cubicBezTo>
                  <a:pt x="5542933" y="3577266"/>
                  <a:pt x="5542933" y="3577266"/>
                  <a:pt x="5535701" y="3575472"/>
                </a:cubicBezTo>
                <a:cubicBezTo>
                  <a:pt x="5528878" y="3571725"/>
                  <a:pt x="5530102" y="3565866"/>
                  <a:pt x="5523279" y="3562117"/>
                </a:cubicBezTo>
                <a:cubicBezTo>
                  <a:pt x="5524096" y="3558211"/>
                  <a:pt x="5536926" y="3569611"/>
                  <a:pt x="5531327" y="3560005"/>
                </a:cubicBezTo>
                <a:cubicBezTo>
                  <a:pt x="5523687" y="3560164"/>
                  <a:pt x="5525320" y="3552352"/>
                  <a:pt x="5532960" y="3552193"/>
                </a:cubicBezTo>
                <a:cubicBezTo>
                  <a:pt x="5532960" y="3552193"/>
                  <a:pt x="5532960" y="3552193"/>
                  <a:pt x="5540190" y="3553987"/>
                </a:cubicBezTo>
                <a:cubicBezTo>
                  <a:pt x="5540190" y="3553987"/>
                  <a:pt x="5540190" y="3553987"/>
                  <a:pt x="5533368" y="3550239"/>
                </a:cubicBezTo>
                <a:cubicBezTo>
                  <a:pt x="5533368" y="3550239"/>
                  <a:pt x="5533368" y="3550239"/>
                  <a:pt x="5534593" y="3544380"/>
                </a:cubicBezTo>
                <a:cubicBezTo>
                  <a:pt x="5529810" y="3530867"/>
                  <a:pt x="5532666" y="3517195"/>
                  <a:pt x="5535116" y="3505475"/>
                </a:cubicBezTo>
                <a:cubicBezTo>
                  <a:pt x="5532111" y="3501648"/>
                  <a:pt x="5530916" y="3498271"/>
                  <a:pt x="5529722" y="3494892"/>
                </a:cubicBezTo>
                <a:close/>
                <a:moveTo>
                  <a:pt x="5482163" y="3467684"/>
                </a:moveTo>
                <a:lnTo>
                  <a:pt x="5489148" y="3472748"/>
                </a:lnTo>
                <a:lnTo>
                  <a:pt x="5490130" y="3471365"/>
                </a:lnTo>
                <a:lnTo>
                  <a:pt x="5489139" y="3470699"/>
                </a:lnTo>
                <a:cubicBezTo>
                  <a:pt x="5487485" y="3469518"/>
                  <a:pt x="5485780" y="3468582"/>
                  <a:pt x="5482163" y="3467684"/>
                </a:cubicBezTo>
                <a:close/>
                <a:moveTo>
                  <a:pt x="6265375" y="3460189"/>
                </a:moveTo>
                <a:cubicBezTo>
                  <a:pt x="6269468" y="3459403"/>
                  <a:pt x="6290796" y="3469224"/>
                  <a:pt x="6293200" y="3465834"/>
                </a:cubicBezTo>
                <a:cubicBezTo>
                  <a:pt x="6293200" y="3465834"/>
                  <a:pt x="6289995" y="3470354"/>
                  <a:pt x="6289995" y="3470354"/>
                </a:cubicBezTo>
                <a:cubicBezTo>
                  <a:pt x="6289995" y="3470354"/>
                  <a:pt x="6286788" y="3474873"/>
                  <a:pt x="6286788" y="3474873"/>
                </a:cubicBezTo>
                <a:cubicBezTo>
                  <a:pt x="6268366" y="3465392"/>
                  <a:pt x="6271572" y="3460872"/>
                  <a:pt x="6268366" y="3465392"/>
                </a:cubicBezTo>
                <a:cubicBezTo>
                  <a:pt x="6264561" y="3461891"/>
                  <a:pt x="6264011" y="3460451"/>
                  <a:pt x="6265375" y="3460189"/>
                </a:cubicBezTo>
                <a:close/>
                <a:moveTo>
                  <a:pt x="2028816" y="3458185"/>
                </a:moveTo>
                <a:cubicBezTo>
                  <a:pt x="2028816" y="3458185"/>
                  <a:pt x="2036704" y="3470401"/>
                  <a:pt x="2036704" y="3470401"/>
                </a:cubicBezTo>
                <a:cubicBezTo>
                  <a:pt x="2036704" y="3470401"/>
                  <a:pt x="2034822" y="3470953"/>
                  <a:pt x="2034822" y="3470953"/>
                </a:cubicBezTo>
                <a:lnTo>
                  <a:pt x="2029891" y="3463317"/>
                </a:lnTo>
                <a:cubicBezTo>
                  <a:pt x="2028906" y="3461790"/>
                  <a:pt x="2026932" y="3458736"/>
                  <a:pt x="2026932" y="3458736"/>
                </a:cubicBezTo>
                <a:cubicBezTo>
                  <a:pt x="2026932" y="3458736"/>
                  <a:pt x="2028816" y="3458185"/>
                  <a:pt x="2028816" y="3458185"/>
                </a:cubicBezTo>
                <a:close/>
                <a:moveTo>
                  <a:pt x="5664490" y="3455516"/>
                </a:moveTo>
                <a:lnTo>
                  <a:pt x="5664542" y="3458842"/>
                </a:lnTo>
                <a:cubicBezTo>
                  <a:pt x="5663967" y="3459889"/>
                  <a:pt x="5662407" y="3460528"/>
                  <a:pt x="5658689" y="3460120"/>
                </a:cubicBezTo>
                <a:cubicBezTo>
                  <a:pt x="5687614" y="3467296"/>
                  <a:pt x="5648601" y="3471998"/>
                  <a:pt x="5649418" y="3468092"/>
                </a:cubicBezTo>
                <a:cubicBezTo>
                  <a:pt x="5649009" y="3470045"/>
                  <a:pt x="5656241" y="3471838"/>
                  <a:pt x="5663064" y="3475587"/>
                </a:cubicBezTo>
                <a:cubicBezTo>
                  <a:pt x="5662657" y="3477539"/>
                  <a:pt x="5648601" y="3471998"/>
                  <a:pt x="5648193" y="3473951"/>
                </a:cubicBezTo>
                <a:cubicBezTo>
                  <a:pt x="5640553" y="3474110"/>
                  <a:pt x="5654200" y="3481604"/>
                  <a:pt x="5660616" y="3487305"/>
                </a:cubicBezTo>
                <a:cubicBezTo>
                  <a:pt x="5633322" y="3472316"/>
                  <a:pt x="5664581" y="3504724"/>
                  <a:pt x="5635654" y="3497548"/>
                </a:cubicBezTo>
                <a:cubicBezTo>
                  <a:pt x="5635451" y="3498525"/>
                  <a:pt x="5637158" y="3499462"/>
                  <a:pt x="5639817" y="3500378"/>
                </a:cubicBezTo>
                <a:lnTo>
                  <a:pt x="5649183" y="3502945"/>
                </a:lnTo>
                <a:lnTo>
                  <a:pt x="5679894" y="3463054"/>
                </a:lnTo>
                <a:cubicBezTo>
                  <a:pt x="5682554" y="3459305"/>
                  <a:pt x="5679227" y="3463992"/>
                  <a:pt x="5671631" y="3460722"/>
                </a:cubicBezTo>
                <a:close/>
                <a:moveTo>
                  <a:pt x="2076920" y="3442207"/>
                </a:moveTo>
                <a:cubicBezTo>
                  <a:pt x="2083965" y="3445235"/>
                  <a:pt x="2084269" y="3447876"/>
                  <a:pt x="2082733" y="3449100"/>
                </a:cubicBezTo>
                <a:cubicBezTo>
                  <a:pt x="2081202" y="3450324"/>
                  <a:pt x="2077829" y="3450129"/>
                  <a:pt x="2077526" y="3447490"/>
                </a:cubicBezTo>
                <a:cubicBezTo>
                  <a:pt x="2077526" y="3447490"/>
                  <a:pt x="2077526" y="3447490"/>
                  <a:pt x="2076920" y="3442207"/>
                </a:cubicBezTo>
                <a:close/>
                <a:moveTo>
                  <a:pt x="6168282" y="3441026"/>
                </a:moveTo>
                <a:cubicBezTo>
                  <a:pt x="6164434" y="3446450"/>
                  <a:pt x="6164434" y="3446450"/>
                  <a:pt x="6182856" y="3455933"/>
                </a:cubicBezTo>
                <a:cubicBezTo>
                  <a:pt x="6171722" y="3453904"/>
                  <a:pt x="6165193" y="3454244"/>
                  <a:pt x="6159625" y="3453230"/>
                </a:cubicBezTo>
                <a:cubicBezTo>
                  <a:pt x="6154059" y="3452215"/>
                  <a:pt x="6149451" y="3449844"/>
                  <a:pt x="6142162" y="3442391"/>
                </a:cubicBezTo>
                <a:cubicBezTo>
                  <a:pt x="6160588" y="3451873"/>
                  <a:pt x="6164434" y="3446450"/>
                  <a:pt x="6168282" y="3441026"/>
                </a:cubicBezTo>
                <a:close/>
                <a:moveTo>
                  <a:pt x="1911990" y="3439108"/>
                </a:moveTo>
                <a:cubicBezTo>
                  <a:pt x="1917014" y="3437639"/>
                  <a:pt x="1924022" y="3448496"/>
                  <a:pt x="1938046" y="3470211"/>
                </a:cubicBezTo>
                <a:cubicBezTo>
                  <a:pt x="1935534" y="3470946"/>
                  <a:pt x="1926010" y="3460821"/>
                  <a:pt x="1923498" y="3461556"/>
                </a:cubicBezTo>
                <a:cubicBezTo>
                  <a:pt x="1911990" y="3439108"/>
                  <a:pt x="1909479" y="3439843"/>
                  <a:pt x="1911990" y="3439108"/>
                </a:cubicBezTo>
                <a:close/>
                <a:moveTo>
                  <a:pt x="1781268" y="3433772"/>
                </a:moveTo>
                <a:cubicBezTo>
                  <a:pt x="1781268" y="3433772"/>
                  <a:pt x="1789156" y="3445988"/>
                  <a:pt x="1789156" y="3445988"/>
                </a:cubicBezTo>
                <a:cubicBezTo>
                  <a:pt x="1789156" y="3445988"/>
                  <a:pt x="1789156" y="3445988"/>
                  <a:pt x="1786330" y="3446814"/>
                </a:cubicBezTo>
                <a:cubicBezTo>
                  <a:pt x="1778442" y="3434599"/>
                  <a:pt x="1789156" y="3445988"/>
                  <a:pt x="1781268" y="3433772"/>
                </a:cubicBezTo>
                <a:close/>
                <a:moveTo>
                  <a:pt x="6577896" y="3419044"/>
                </a:moveTo>
                <a:cubicBezTo>
                  <a:pt x="6578751" y="3417839"/>
                  <a:pt x="6578751" y="3417839"/>
                  <a:pt x="6577041" y="3420250"/>
                </a:cubicBezTo>
                <a:lnTo>
                  <a:pt x="6577040" y="3420250"/>
                </a:lnTo>
                <a:close/>
                <a:moveTo>
                  <a:pt x="5488234" y="3413553"/>
                </a:moveTo>
                <a:lnTo>
                  <a:pt x="5491142" y="3424714"/>
                </a:lnTo>
                <a:lnTo>
                  <a:pt x="5490491" y="3434451"/>
                </a:lnTo>
                <a:lnTo>
                  <a:pt x="5492730" y="3434719"/>
                </a:lnTo>
                <a:cubicBezTo>
                  <a:pt x="5499525" y="3441628"/>
                  <a:pt x="5498638" y="3442880"/>
                  <a:pt x="5495166" y="3443653"/>
                </a:cubicBezTo>
                <a:lnTo>
                  <a:pt x="5490719" y="3445717"/>
                </a:lnTo>
                <a:lnTo>
                  <a:pt x="5490791" y="3446873"/>
                </a:lnTo>
                <a:cubicBezTo>
                  <a:pt x="5492069" y="3449855"/>
                  <a:pt x="5494774" y="3452837"/>
                  <a:pt x="5499890" y="3455648"/>
                </a:cubicBezTo>
                <a:cubicBezTo>
                  <a:pt x="5499483" y="3457600"/>
                  <a:pt x="5499890" y="3455648"/>
                  <a:pt x="5492660" y="3453853"/>
                </a:cubicBezTo>
                <a:lnTo>
                  <a:pt x="5493895" y="3455801"/>
                </a:lnTo>
                <a:lnTo>
                  <a:pt x="5499224" y="3458544"/>
                </a:lnTo>
                <a:cubicBezTo>
                  <a:pt x="5499224" y="3458544"/>
                  <a:pt x="5499224" y="3458544"/>
                  <a:pt x="5498780" y="3459169"/>
                </a:cubicBezTo>
                <a:lnTo>
                  <a:pt x="5497329" y="3461215"/>
                </a:lnTo>
                <a:lnTo>
                  <a:pt x="5499812" y="3465129"/>
                </a:lnTo>
                <a:lnTo>
                  <a:pt x="5499631" y="3465580"/>
                </a:lnTo>
                <a:lnTo>
                  <a:pt x="5510676" y="3471264"/>
                </a:lnTo>
                <a:cubicBezTo>
                  <a:pt x="5512819" y="3472366"/>
                  <a:pt x="5512819" y="3472366"/>
                  <a:pt x="5512819" y="3472366"/>
                </a:cubicBezTo>
                <a:cubicBezTo>
                  <a:pt x="5512819" y="3472366"/>
                  <a:pt x="5512819" y="3472366"/>
                  <a:pt x="5509270" y="3477368"/>
                </a:cubicBezTo>
                <a:cubicBezTo>
                  <a:pt x="5511045" y="3474868"/>
                  <a:pt x="5516215" y="3475822"/>
                  <a:pt x="5520943" y="3477402"/>
                </a:cubicBezTo>
                <a:lnTo>
                  <a:pt x="5525380" y="3479266"/>
                </a:lnTo>
                <a:lnTo>
                  <a:pt x="5526775" y="3472590"/>
                </a:lnTo>
                <a:cubicBezTo>
                  <a:pt x="5526775" y="3472590"/>
                  <a:pt x="5526775" y="3472590"/>
                  <a:pt x="5519953" y="3468842"/>
                </a:cubicBezTo>
                <a:cubicBezTo>
                  <a:pt x="5519953" y="3468842"/>
                  <a:pt x="5520361" y="3466889"/>
                  <a:pt x="5520769" y="3464936"/>
                </a:cubicBezTo>
                <a:cubicBezTo>
                  <a:pt x="5521178" y="3462983"/>
                  <a:pt x="5521586" y="3461030"/>
                  <a:pt x="5521994" y="3459077"/>
                </a:cubicBezTo>
                <a:cubicBezTo>
                  <a:pt x="5506307" y="3461348"/>
                  <a:pt x="5516803" y="3447516"/>
                  <a:pt x="5517619" y="3443610"/>
                </a:cubicBezTo>
                <a:cubicBezTo>
                  <a:pt x="5518026" y="3441657"/>
                  <a:pt x="5518435" y="3439704"/>
                  <a:pt x="5518844" y="3437750"/>
                </a:cubicBezTo>
                <a:cubicBezTo>
                  <a:pt x="5512022" y="3434003"/>
                  <a:pt x="5512430" y="3432051"/>
                  <a:pt x="5512837" y="3430097"/>
                </a:cubicBezTo>
                <a:lnTo>
                  <a:pt x="5512805" y="3430038"/>
                </a:lnTo>
                <a:lnTo>
                  <a:pt x="5512300" y="3429997"/>
                </a:lnTo>
                <a:cubicBezTo>
                  <a:pt x="5508216" y="3431100"/>
                  <a:pt x="5517224" y="3437017"/>
                  <a:pt x="5514561" y="3440771"/>
                </a:cubicBezTo>
                <a:cubicBezTo>
                  <a:pt x="5514561" y="3440771"/>
                  <a:pt x="5511009" y="3445777"/>
                  <a:pt x="5511009" y="3445777"/>
                </a:cubicBezTo>
                <a:cubicBezTo>
                  <a:pt x="5514561" y="3440771"/>
                  <a:pt x="5497365" y="3431921"/>
                  <a:pt x="5504468" y="3421908"/>
                </a:cubicBezTo>
                <a:cubicBezTo>
                  <a:pt x="5504468" y="3421908"/>
                  <a:pt x="5504468" y="3421908"/>
                  <a:pt x="5502317" y="3420802"/>
                </a:cubicBezTo>
                <a:close/>
                <a:moveTo>
                  <a:pt x="6163966" y="3411657"/>
                </a:moveTo>
                <a:cubicBezTo>
                  <a:pt x="6182393" y="3421142"/>
                  <a:pt x="6156272" y="3422504"/>
                  <a:pt x="6174699" y="3431988"/>
                </a:cubicBezTo>
                <a:cubicBezTo>
                  <a:pt x="6173736" y="3433345"/>
                  <a:pt x="6172344" y="3433090"/>
                  <a:pt x="6170858" y="3431863"/>
                </a:cubicBezTo>
                <a:cubicBezTo>
                  <a:pt x="6166396" y="3428179"/>
                  <a:pt x="6161080" y="3415726"/>
                  <a:pt x="6163966" y="3411657"/>
                </a:cubicBezTo>
                <a:close/>
                <a:moveTo>
                  <a:pt x="6569562" y="3410847"/>
                </a:moveTo>
                <a:cubicBezTo>
                  <a:pt x="6571035" y="3410988"/>
                  <a:pt x="6572356" y="3412080"/>
                  <a:pt x="6573464" y="3413473"/>
                </a:cubicBezTo>
                <a:lnTo>
                  <a:pt x="6577040" y="3420250"/>
                </a:lnTo>
                <a:lnTo>
                  <a:pt x="6573620" y="3425070"/>
                </a:lnTo>
                <a:cubicBezTo>
                  <a:pt x="6564757" y="3413927"/>
                  <a:pt x="6564757" y="3413927"/>
                  <a:pt x="6564757" y="3413927"/>
                </a:cubicBezTo>
                <a:cubicBezTo>
                  <a:pt x="6566467" y="3411516"/>
                  <a:pt x="6568090" y="3410706"/>
                  <a:pt x="6569562" y="3410847"/>
                </a:cubicBezTo>
                <a:close/>
                <a:moveTo>
                  <a:pt x="6262937" y="3402133"/>
                </a:moveTo>
                <a:cubicBezTo>
                  <a:pt x="6288416" y="3401674"/>
                  <a:pt x="6281364" y="3411616"/>
                  <a:pt x="6277837" y="3416589"/>
                </a:cubicBezTo>
                <a:cubicBezTo>
                  <a:pt x="6255884" y="3412077"/>
                  <a:pt x="6281364" y="3411616"/>
                  <a:pt x="6262937" y="3402133"/>
                </a:cubicBezTo>
                <a:close/>
                <a:moveTo>
                  <a:pt x="5496213" y="3400452"/>
                </a:moveTo>
                <a:lnTo>
                  <a:pt x="5495706" y="3401166"/>
                </a:lnTo>
                <a:cubicBezTo>
                  <a:pt x="5494374" y="3403045"/>
                  <a:pt x="5492599" y="3405547"/>
                  <a:pt x="5490823" y="3408051"/>
                </a:cubicBezTo>
                <a:cubicBezTo>
                  <a:pt x="5499421" y="3412476"/>
                  <a:pt x="5503721" y="3414688"/>
                  <a:pt x="5505869" y="3415794"/>
                </a:cubicBezTo>
                <a:lnTo>
                  <a:pt x="5507990" y="3416887"/>
                </a:lnTo>
                <a:lnTo>
                  <a:pt x="5508871" y="3412678"/>
                </a:lnTo>
                <a:cubicBezTo>
                  <a:pt x="5505664" y="3409827"/>
                  <a:pt x="5504161" y="3407914"/>
                  <a:pt x="5502608" y="3406245"/>
                </a:cubicBezTo>
                <a:lnTo>
                  <a:pt x="5498513" y="3403147"/>
                </a:lnTo>
                <a:lnTo>
                  <a:pt x="5497411" y="3402899"/>
                </a:lnTo>
                <a:lnTo>
                  <a:pt x="5497469" y="3402357"/>
                </a:lnTo>
                <a:lnTo>
                  <a:pt x="5496041" y="3401277"/>
                </a:lnTo>
                <a:close/>
                <a:moveTo>
                  <a:pt x="6553472" y="3398811"/>
                </a:moveTo>
                <a:cubicBezTo>
                  <a:pt x="6555374" y="3400562"/>
                  <a:pt x="6559179" y="3404063"/>
                  <a:pt x="6568392" y="3408804"/>
                </a:cubicBezTo>
                <a:cubicBezTo>
                  <a:pt x="6565184" y="3413324"/>
                  <a:pt x="6549967" y="3399321"/>
                  <a:pt x="6546759" y="3403840"/>
                </a:cubicBezTo>
                <a:cubicBezTo>
                  <a:pt x="6546759" y="3403840"/>
                  <a:pt x="6549967" y="3399321"/>
                  <a:pt x="6549967" y="3399321"/>
                </a:cubicBezTo>
                <a:cubicBezTo>
                  <a:pt x="6551569" y="3397061"/>
                  <a:pt x="6551569" y="3397061"/>
                  <a:pt x="6553472" y="3398811"/>
                </a:cubicBezTo>
                <a:close/>
                <a:moveTo>
                  <a:pt x="5497925" y="3398038"/>
                </a:moveTo>
                <a:lnTo>
                  <a:pt x="5497167" y="3399108"/>
                </a:lnTo>
                <a:lnTo>
                  <a:pt x="5497833" y="3398906"/>
                </a:lnTo>
                <a:close/>
                <a:moveTo>
                  <a:pt x="1906349" y="3397193"/>
                </a:moveTo>
                <a:cubicBezTo>
                  <a:pt x="1906349" y="3397193"/>
                  <a:pt x="1906349" y="3397193"/>
                  <a:pt x="1914235" y="3409406"/>
                </a:cubicBezTo>
                <a:cubicBezTo>
                  <a:pt x="1911598" y="3410177"/>
                  <a:pt x="1911598" y="3410177"/>
                  <a:pt x="1911598" y="3410177"/>
                </a:cubicBezTo>
                <a:cubicBezTo>
                  <a:pt x="1903712" y="3397965"/>
                  <a:pt x="1903712" y="3397965"/>
                  <a:pt x="1903712" y="3397965"/>
                </a:cubicBezTo>
                <a:cubicBezTo>
                  <a:pt x="1906349" y="3397193"/>
                  <a:pt x="1906349" y="3397193"/>
                  <a:pt x="1906349" y="3397193"/>
                </a:cubicBezTo>
                <a:close/>
                <a:moveTo>
                  <a:pt x="1914261" y="3394879"/>
                </a:moveTo>
                <a:cubicBezTo>
                  <a:pt x="1932672" y="3418538"/>
                  <a:pt x="1937921" y="3431522"/>
                  <a:pt x="1943172" y="3444510"/>
                </a:cubicBezTo>
                <a:cubicBezTo>
                  <a:pt x="1937896" y="3446052"/>
                  <a:pt x="1924761" y="3420851"/>
                  <a:pt x="1914235" y="3409406"/>
                </a:cubicBezTo>
                <a:cubicBezTo>
                  <a:pt x="1916872" y="3408635"/>
                  <a:pt x="1908987" y="3396422"/>
                  <a:pt x="1914261" y="3394879"/>
                </a:cubicBezTo>
                <a:close/>
                <a:moveTo>
                  <a:pt x="5451544" y="3359420"/>
                </a:moveTo>
                <a:lnTo>
                  <a:pt x="5452174" y="3359962"/>
                </a:lnTo>
                <a:lnTo>
                  <a:pt x="5452407" y="3359632"/>
                </a:lnTo>
                <a:close/>
                <a:moveTo>
                  <a:pt x="5451953" y="3357467"/>
                </a:moveTo>
                <a:lnTo>
                  <a:pt x="5453438" y="3358179"/>
                </a:lnTo>
                <a:lnTo>
                  <a:pt x="5453799" y="3357670"/>
                </a:lnTo>
                <a:close/>
                <a:moveTo>
                  <a:pt x="2080225" y="3354235"/>
                </a:moveTo>
                <a:cubicBezTo>
                  <a:pt x="2100453" y="3355396"/>
                  <a:pt x="2101132" y="3361312"/>
                  <a:pt x="2122035" y="3368388"/>
                </a:cubicBezTo>
                <a:cubicBezTo>
                  <a:pt x="2102489" y="3373144"/>
                  <a:pt x="2103847" y="3384977"/>
                  <a:pt x="2082939" y="3377901"/>
                </a:cubicBezTo>
                <a:cubicBezTo>
                  <a:pt x="2082261" y="3371985"/>
                  <a:pt x="2081581" y="3366067"/>
                  <a:pt x="2080225" y="3354235"/>
                </a:cubicBezTo>
                <a:close/>
                <a:moveTo>
                  <a:pt x="5460695" y="3339630"/>
                </a:moveTo>
                <a:cubicBezTo>
                  <a:pt x="5465465" y="3340346"/>
                  <a:pt x="5465397" y="3342058"/>
                  <a:pt x="5465397" y="3342058"/>
                </a:cubicBezTo>
                <a:cubicBezTo>
                  <a:pt x="5465397" y="3342058"/>
                  <a:pt x="5460627" y="3341340"/>
                  <a:pt x="5460559" y="3343052"/>
                </a:cubicBezTo>
                <a:cubicBezTo>
                  <a:pt x="5455787" y="3342334"/>
                  <a:pt x="5460695" y="3339630"/>
                  <a:pt x="5460695" y="3339630"/>
                </a:cubicBezTo>
                <a:close/>
                <a:moveTo>
                  <a:pt x="1989909" y="3325965"/>
                </a:moveTo>
                <a:cubicBezTo>
                  <a:pt x="1989909" y="3325965"/>
                  <a:pt x="1990635" y="3332306"/>
                  <a:pt x="1990635" y="3332306"/>
                </a:cubicBezTo>
                <a:cubicBezTo>
                  <a:pt x="1991363" y="3338644"/>
                  <a:pt x="1990635" y="3332306"/>
                  <a:pt x="1970412" y="3331146"/>
                </a:cubicBezTo>
                <a:cubicBezTo>
                  <a:pt x="1989909" y="3325965"/>
                  <a:pt x="1989909" y="3325965"/>
                  <a:pt x="1989909" y="3325965"/>
                </a:cubicBezTo>
                <a:close/>
                <a:moveTo>
                  <a:pt x="5679622" y="3323556"/>
                </a:moveTo>
                <a:lnTo>
                  <a:pt x="5677173" y="3335276"/>
                </a:lnTo>
                <a:cubicBezTo>
                  <a:pt x="5684404" y="3337070"/>
                  <a:pt x="5684404" y="3337070"/>
                  <a:pt x="5684813" y="3335117"/>
                </a:cubicBezTo>
                <a:cubicBezTo>
                  <a:pt x="5692453" y="3334958"/>
                  <a:pt x="5686037" y="3329257"/>
                  <a:pt x="5686444" y="3327303"/>
                </a:cubicBezTo>
                <a:cubicBezTo>
                  <a:pt x="5679214" y="3325510"/>
                  <a:pt x="5679622" y="3323556"/>
                  <a:pt x="5679622" y="3323556"/>
                </a:cubicBezTo>
                <a:close/>
                <a:moveTo>
                  <a:pt x="5433486" y="3303752"/>
                </a:moveTo>
                <a:lnTo>
                  <a:pt x="5434794" y="3307044"/>
                </a:lnTo>
                <a:lnTo>
                  <a:pt x="5434516" y="3306988"/>
                </a:lnTo>
                <a:lnTo>
                  <a:pt x="5439783" y="3311049"/>
                </a:lnTo>
                <a:cubicBezTo>
                  <a:pt x="5442240" y="3312942"/>
                  <a:pt x="5442037" y="3313918"/>
                  <a:pt x="5431191" y="3311228"/>
                </a:cubicBezTo>
                <a:cubicBezTo>
                  <a:pt x="5430782" y="3313181"/>
                  <a:pt x="5445653" y="3314816"/>
                  <a:pt x="5445245" y="3316769"/>
                </a:cubicBezTo>
                <a:cubicBezTo>
                  <a:pt x="5452067" y="3320515"/>
                  <a:pt x="5438012" y="3314975"/>
                  <a:pt x="5437605" y="3316927"/>
                </a:cubicBezTo>
                <a:cubicBezTo>
                  <a:pt x="5437196" y="3318880"/>
                  <a:pt x="5450435" y="3328329"/>
                  <a:pt x="5450435" y="3328329"/>
                </a:cubicBezTo>
                <a:cubicBezTo>
                  <a:pt x="5456034" y="3337936"/>
                  <a:pt x="5446761" y="3345908"/>
                  <a:pt x="5453176" y="3351607"/>
                </a:cubicBezTo>
                <a:cubicBezTo>
                  <a:pt x="5453176" y="3351607"/>
                  <a:pt x="5453585" y="3349654"/>
                  <a:pt x="5453585" y="3349654"/>
                </a:cubicBezTo>
                <a:cubicBezTo>
                  <a:pt x="5460815" y="3351449"/>
                  <a:pt x="5452769" y="3353561"/>
                  <a:pt x="5452769" y="3353561"/>
                </a:cubicBezTo>
                <a:lnTo>
                  <a:pt x="5455853" y="3354777"/>
                </a:lnTo>
                <a:lnTo>
                  <a:pt x="5456103" y="3354422"/>
                </a:lnTo>
                <a:lnTo>
                  <a:pt x="5456830" y="3355163"/>
                </a:lnTo>
                <a:lnTo>
                  <a:pt x="5459797" y="3356331"/>
                </a:lnTo>
                <a:cubicBezTo>
                  <a:pt x="5463310" y="3357717"/>
                  <a:pt x="5466824" y="3359103"/>
                  <a:pt x="5466824" y="3359103"/>
                </a:cubicBezTo>
                <a:lnTo>
                  <a:pt x="5459963" y="3358348"/>
                </a:lnTo>
                <a:lnTo>
                  <a:pt x="5467994" y="3366515"/>
                </a:lnTo>
                <a:cubicBezTo>
                  <a:pt x="5469693" y="3368243"/>
                  <a:pt x="5469693" y="3368243"/>
                  <a:pt x="5469693" y="3368243"/>
                </a:cubicBezTo>
                <a:lnTo>
                  <a:pt x="5466721" y="3372434"/>
                </a:lnTo>
                <a:lnTo>
                  <a:pt x="5470089" y="3375321"/>
                </a:lnTo>
                <a:cubicBezTo>
                  <a:pt x="5473689" y="3380837"/>
                  <a:pt x="5472771" y="3385232"/>
                  <a:pt x="5461518" y="3384494"/>
                </a:cubicBezTo>
                <a:lnTo>
                  <a:pt x="5481824" y="3387644"/>
                </a:lnTo>
                <a:lnTo>
                  <a:pt x="5484280" y="3384181"/>
                </a:lnTo>
                <a:cubicBezTo>
                  <a:pt x="5484280" y="3384181"/>
                  <a:pt x="5487832" y="3379175"/>
                  <a:pt x="5487832" y="3379175"/>
                </a:cubicBezTo>
                <a:lnTo>
                  <a:pt x="5488101" y="3378795"/>
                </a:lnTo>
                <a:lnTo>
                  <a:pt x="5486068" y="3376203"/>
                </a:lnTo>
                <a:lnTo>
                  <a:pt x="5483652" y="3372186"/>
                </a:lnTo>
                <a:lnTo>
                  <a:pt x="5481453" y="3371620"/>
                </a:lnTo>
                <a:cubicBezTo>
                  <a:pt x="5477599" y="3368783"/>
                  <a:pt x="5474187" y="3365318"/>
                  <a:pt x="5474187" y="3365318"/>
                </a:cubicBezTo>
                <a:cubicBezTo>
                  <a:pt x="5474187" y="3365318"/>
                  <a:pt x="5475075" y="3364067"/>
                  <a:pt x="5475964" y="3362815"/>
                </a:cubicBezTo>
                <a:lnTo>
                  <a:pt x="5477077" y="3361245"/>
                </a:lnTo>
                <a:lnTo>
                  <a:pt x="5476292" y="3359940"/>
                </a:lnTo>
                <a:lnTo>
                  <a:pt x="5467809" y="3357764"/>
                </a:lnTo>
                <a:cubicBezTo>
                  <a:pt x="5463067" y="3356177"/>
                  <a:pt x="5458767" y="3353964"/>
                  <a:pt x="5460542" y="3351461"/>
                </a:cubicBezTo>
                <a:cubicBezTo>
                  <a:pt x="5460542" y="3351461"/>
                  <a:pt x="5460542" y="3351461"/>
                  <a:pt x="5464094" y="3346454"/>
                </a:cubicBezTo>
                <a:cubicBezTo>
                  <a:pt x="5464094" y="3346454"/>
                  <a:pt x="5464982" y="3345203"/>
                  <a:pt x="5465870" y="3343951"/>
                </a:cubicBezTo>
                <a:lnTo>
                  <a:pt x="5466444" y="3343141"/>
                </a:lnTo>
                <a:lnTo>
                  <a:pt x="5453700" y="3312703"/>
                </a:lnTo>
                <a:cubicBezTo>
                  <a:pt x="5446062" y="3312862"/>
                  <a:pt x="5446062" y="3312862"/>
                  <a:pt x="5446878" y="3308957"/>
                </a:cubicBezTo>
                <a:lnTo>
                  <a:pt x="5445154" y="3308467"/>
                </a:lnTo>
                <a:lnTo>
                  <a:pt x="5439565" y="3307761"/>
                </a:lnTo>
                <a:lnTo>
                  <a:pt x="5441934" y="3307553"/>
                </a:lnTo>
                <a:lnTo>
                  <a:pt x="5439697" y="3306918"/>
                </a:lnTo>
                <a:close/>
                <a:moveTo>
                  <a:pt x="6480830" y="3295872"/>
                </a:moveTo>
                <a:cubicBezTo>
                  <a:pt x="6480830" y="3295872"/>
                  <a:pt x="6480830" y="3295872"/>
                  <a:pt x="6477412" y="3300691"/>
                </a:cubicBezTo>
                <a:cubicBezTo>
                  <a:pt x="6477412" y="3300691"/>
                  <a:pt x="6473991" y="3305515"/>
                  <a:pt x="6473991" y="3305515"/>
                </a:cubicBezTo>
                <a:cubicBezTo>
                  <a:pt x="6473991" y="3305515"/>
                  <a:pt x="6452145" y="3300851"/>
                  <a:pt x="6452145" y="3300851"/>
                </a:cubicBezTo>
                <a:cubicBezTo>
                  <a:pt x="6452145" y="3300851"/>
                  <a:pt x="6455566" y="3296031"/>
                  <a:pt x="6455566" y="3296031"/>
                </a:cubicBezTo>
                <a:cubicBezTo>
                  <a:pt x="6477412" y="3300691"/>
                  <a:pt x="6477412" y="3300691"/>
                  <a:pt x="6480830" y="3295872"/>
                </a:cubicBezTo>
                <a:close/>
                <a:moveTo>
                  <a:pt x="6504923" y="3293873"/>
                </a:moveTo>
                <a:cubicBezTo>
                  <a:pt x="6504923" y="3293873"/>
                  <a:pt x="6504923" y="3293873"/>
                  <a:pt x="6522140" y="3302734"/>
                </a:cubicBezTo>
                <a:cubicBezTo>
                  <a:pt x="6522140" y="3302734"/>
                  <a:pt x="6522140" y="3302734"/>
                  <a:pt x="6518591" y="3307734"/>
                </a:cubicBezTo>
                <a:cubicBezTo>
                  <a:pt x="6518591" y="3307734"/>
                  <a:pt x="6515045" y="3312733"/>
                  <a:pt x="6515045" y="3312733"/>
                </a:cubicBezTo>
                <a:cubicBezTo>
                  <a:pt x="6497831" y="3303873"/>
                  <a:pt x="6497831" y="3303873"/>
                  <a:pt x="6497831" y="3303873"/>
                </a:cubicBezTo>
                <a:cubicBezTo>
                  <a:pt x="6497831" y="3303873"/>
                  <a:pt x="6501378" y="3298875"/>
                  <a:pt x="6501378" y="3298875"/>
                </a:cubicBezTo>
                <a:cubicBezTo>
                  <a:pt x="6501378" y="3298875"/>
                  <a:pt x="6504923" y="3293873"/>
                  <a:pt x="6504923" y="3293873"/>
                </a:cubicBezTo>
                <a:close/>
                <a:moveTo>
                  <a:pt x="2092454" y="3285668"/>
                </a:moveTo>
                <a:cubicBezTo>
                  <a:pt x="2093102" y="3291303"/>
                  <a:pt x="2113972" y="3298100"/>
                  <a:pt x="2094394" y="3302573"/>
                </a:cubicBezTo>
                <a:cubicBezTo>
                  <a:pt x="2074165" y="3301413"/>
                  <a:pt x="2072873" y="3290143"/>
                  <a:pt x="2092454" y="3285668"/>
                </a:cubicBezTo>
                <a:close/>
                <a:moveTo>
                  <a:pt x="6470100" y="3275541"/>
                </a:moveTo>
                <a:cubicBezTo>
                  <a:pt x="6475462" y="3285704"/>
                  <a:pt x="6472577" y="3289773"/>
                  <a:pt x="6466528" y="3289437"/>
                </a:cubicBezTo>
                <a:cubicBezTo>
                  <a:pt x="6460479" y="3289099"/>
                  <a:pt x="6451268" y="3284357"/>
                  <a:pt x="6443979" y="3276904"/>
                </a:cubicBezTo>
                <a:cubicBezTo>
                  <a:pt x="6447825" y="3271481"/>
                  <a:pt x="6458557" y="3291812"/>
                  <a:pt x="6466252" y="3280965"/>
                </a:cubicBezTo>
                <a:cubicBezTo>
                  <a:pt x="6466252" y="3280965"/>
                  <a:pt x="6466252" y="3280965"/>
                  <a:pt x="6470100" y="3275541"/>
                </a:cubicBezTo>
                <a:close/>
                <a:moveTo>
                  <a:pt x="6571274" y="3266594"/>
                </a:moveTo>
                <a:cubicBezTo>
                  <a:pt x="6567728" y="3271594"/>
                  <a:pt x="6584946" y="3280456"/>
                  <a:pt x="6581399" y="3285456"/>
                </a:cubicBezTo>
                <a:cubicBezTo>
                  <a:pt x="6581399" y="3285456"/>
                  <a:pt x="6581399" y="3285456"/>
                  <a:pt x="6577852" y="3290455"/>
                </a:cubicBezTo>
                <a:cubicBezTo>
                  <a:pt x="6574306" y="3295456"/>
                  <a:pt x="6574306" y="3295456"/>
                  <a:pt x="6574306" y="3295456"/>
                </a:cubicBezTo>
                <a:cubicBezTo>
                  <a:pt x="6587974" y="3309316"/>
                  <a:pt x="6567213" y="3305457"/>
                  <a:pt x="6584427" y="3314317"/>
                </a:cubicBezTo>
                <a:cubicBezTo>
                  <a:pt x="6580881" y="3319316"/>
                  <a:pt x="6563667" y="3310456"/>
                  <a:pt x="6560119" y="3315456"/>
                </a:cubicBezTo>
                <a:cubicBezTo>
                  <a:pt x="6560119" y="3315456"/>
                  <a:pt x="6560119" y="3315456"/>
                  <a:pt x="6556573" y="3320456"/>
                </a:cubicBezTo>
                <a:cubicBezTo>
                  <a:pt x="6556573" y="3320456"/>
                  <a:pt x="6539354" y="3311594"/>
                  <a:pt x="6542901" y="3306593"/>
                </a:cubicBezTo>
                <a:cubicBezTo>
                  <a:pt x="6542901" y="3306593"/>
                  <a:pt x="6542901" y="3306593"/>
                  <a:pt x="6546446" y="3301593"/>
                </a:cubicBezTo>
                <a:cubicBezTo>
                  <a:pt x="6549994" y="3296594"/>
                  <a:pt x="6549994" y="3296594"/>
                  <a:pt x="6570759" y="3300456"/>
                </a:cubicBezTo>
                <a:cubicBezTo>
                  <a:pt x="6553541" y="3291594"/>
                  <a:pt x="6553541" y="3291594"/>
                  <a:pt x="6549994" y="3296594"/>
                </a:cubicBezTo>
                <a:cubicBezTo>
                  <a:pt x="6549994" y="3296594"/>
                  <a:pt x="6549994" y="3296594"/>
                  <a:pt x="6532779" y="3287735"/>
                </a:cubicBezTo>
                <a:cubicBezTo>
                  <a:pt x="6529232" y="3292734"/>
                  <a:pt x="6529232" y="3292734"/>
                  <a:pt x="6529232" y="3292734"/>
                </a:cubicBezTo>
                <a:cubicBezTo>
                  <a:pt x="6512017" y="3283873"/>
                  <a:pt x="6512017" y="3283873"/>
                  <a:pt x="6512017" y="3283873"/>
                </a:cubicBezTo>
                <a:cubicBezTo>
                  <a:pt x="6512017" y="3283873"/>
                  <a:pt x="6515563" y="3278873"/>
                  <a:pt x="6515563" y="3278873"/>
                </a:cubicBezTo>
                <a:cubicBezTo>
                  <a:pt x="6532779" y="3287735"/>
                  <a:pt x="6532779" y="3287735"/>
                  <a:pt x="6536326" y="3282734"/>
                </a:cubicBezTo>
                <a:cubicBezTo>
                  <a:pt x="6539872" y="3277733"/>
                  <a:pt x="6539872" y="3277733"/>
                  <a:pt x="6539872" y="3277733"/>
                </a:cubicBezTo>
                <a:cubicBezTo>
                  <a:pt x="6543420" y="3272734"/>
                  <a:pt x="6560633" y="3281594"/>
                  <a:pt x="6564180" y="3276594"/>
                </a:cubicBezTo>
                <a:cubicBezTo>
                  <a:pt x="6567728" y="3271594"/>
                  <a:pt x="6567728" y="3271594"/>
                  <a:pt x="6567728" y="3271594"/>
                </a:cubicBezTo>
                <a:cubicBezTo>
                  <a:pt x="6571274" y="3266594"/>
                  <a:pt x="6571274" y="3266594"/>
                  <a:pt x="6571274" y="3266594"/>
                </a:cubicBezTo>
                <a:close/>
                <a:moveTo>
                  <a:pt x="6531311" y="3260157"/>
                </a:moveTo>
                <a:cubicBezTo>
                  <a:pt x="6549738" y="3269639"/>
                  <a:pt x="6549738" y="3269639"/>
                  <a:pt x="6549738" y="3269639"/>
                </a:cubicBezTo>
                <a:cubicBezTo>
                  <a:pt x="6549738" y="3269639"/>
                  <a:pt x="6549738" y="3269639"/>
                  <a:pt x="6545891" y="3275063"/>
                </a:cubicBezTo>
                <a:cubicBezTo>
                  <a:pt x="6545891" y="3275063"/>
                  <a:pt x="6545891" y="3275063"/>
                  <a:pt x="6527465" y="3265580"/>
                </a:cubicBezTo>
                <a:cubicBezTo>
                  <a:pt x="6527465" y="3265580"/>
                  <a:pt x="6527465" y="3265580"/>
                  <a:pt x="6531311" y="3260157"/>
                </a:cubicBezTo>
                <a:close/>
                <a:moveTo>
                  <a:pt x="5687975" y="3260119"/>
                </a:moveTo>
                <a:lnTo>
                  <a:pt x="5686285" y="3262501"/>
                </a:lnTo>
                <a:lnTo>
                  <a:pt x="5682826" y="3261043"/>
                </a:lnTo>
                <a:lnTo>
                  <a:pt x="5685832" y="3266545"/>
                </a:lnTo>
                <a:lnTo>
                  <a:pt x="5686131" y="3268064"/>
                </a:lnTo>
                <a:lnTo>
                  <a:pt x="5693134" y="3269391"/>
                </a:lnTo>
                <a:cubicBezTo>
                  <a:pt x="5697433" y="3271603"/>
                  <a:pt x="5701731" y="3273816"/>
                  <a:pt x="5703480" y="3271351"/>
                </a:cubicBezTo>
                <a:cubicBezTo>
                  <a:pt x="5703480" y="3271351"/>
                  <a:pt x="5700056" y="3267906"/>
                  <a:pt x="5696631" y="3264462"/>
                </a:cubicBezTo>
                <a:lnTo>
                  <a:pt x="5694705" y="3262522"/>
                </a:lnTo>
                <a:lnTo>
                  <a:pt x="5692103" y="3261276"/>
                </a:lnTo>
                <a:close/>
                <a:moveTo>
                  <a:pt x="6224371" y="3258684"/>
                </a:moveTo>
                <a:cubicBezTo>
                  <a:pt x="6227788" y="3262150"/>
                  <a:pt x="6229055" y="3264507"/>
                  <a:pt x="6229087" y="3266018"/>
                </a:cubicBezTo>
                <a:lnTo>
                  <a:pt x="6229067" y="3266033"/>
                </a:lnTo>
                <a:close/>
                <a:moveTo>
                  <a:pt x="2089057" y="3256088"/>
                </a:moveTo>
                <a:cubicBezTo>
                  <a:pt x="2089057" y="3256088"/>
                  <a:pt x="2089057" y="3256088"/>
                  <a:pt x="2089784" y="3262426"/>
                </a:cubicBezTo>
                <a:cubicBezTo>
                  <a:pt x="2089784" y="3262426"/>
                  <a:pt x="2089784" y="3262426"/>
                  <a:pt x="2069561" y="3261266"/>
                </a:cubicBezTo>
                <a:cubicBezTo>
                  <a:pt x="2089057" y="3256088"/>
                  <a:pt x="2089057" y="3256088"/>
                  <a:pt x="2089057" y="3256088"/>
                </a:cubicBezTo>
                <a:close/>
                <a:moveTo>
                  <a:pt x="6539386" y="3253207"/>
                </a:moveTo>
                <a:cubicBezTo>
                  <a:pt x="6542651" y="3253036"/>
                  <a:pt x="6548219" y="3254050"/>
                  <a:pt x="6557432" y="3258791"/>
                </a:cubicBezTo>
                <a:cubicBezTo>
                  <a:pt x="6553585" y="3264216"/>
                  <a:pt x="6553585" y="3264216"/>
                  <a:pt x="6531311" y="3260157"/>
                </a:cubicBezTo>
                <a:cubicBezTo>
                  <a:pt x="6531311" y="3260157"/>
                  <a:pt x="6531311" y="3260157"/>
                  <a:pt x="6535159" y="3254734"/>
                </a:cubicBezTo>
                <a:cubicBezTo>
                  <a:pt x="6535159" y="3254734"/>
                  <a:pt x="6536121" y="3253378"/>
                  <a:pt x="6539386" y="3253207"/>
                </a:cubicBezTo>
                <a:close/>
                <a:moveTo>
                  <a:pt x="5681894" y="3239888"/>
                </a:moveTo>
                <a:lnTo>
                  <a:pt x="5687227" y="3242445"/>
                </a:lnTo>
                <a:lnTo>
                  <a:pt x="5688715" y="3243635"/>
                </a:lnTo>
                <a:cubicBezTo>
                  <a:pt x="5688309" y="3245589"/>
                  <a:pt x="5695540" y="3247383"/>
                  <a:pt x="5695133" y="3249336"/>
                </a:cubicBezTo>
                <a:lnTo>
                  <a:pt x="5713045" y="3255509"/>
                </a:lnTo>
                <a:lnTo>
                  <a:pt x="5715833" y="3251577"/>
                </a:lnTo>
                <a:cubicBezTo>
                  <a:pt x="5716274" y="3250956"/>
                  <a:pt x="5716274" y="3250956"/>
                  <a:pt x="5716274" y="3250956"/>
                </a:cubicBezTo>
                <a:cubicBezTo>
                  <a:pt x="5719799" y="3245985"/>
                  <a:pt x="5719799" y="3245985"/>
                  <a:pt x="5719799" y="3245985"/>
                </a:cubicBezTo>
                <a:cubicBezTo>
                  <a:pt x="5719799" y="3245985"/>
                  <a:pt x="5715194" y="3243614"/>
                  <a:pt x="5710146" y="3241865"/>
                </a:cubicBezTo>
                <a:lnTo>
                  <a:pt x="5703739" y="3241660"/>
                </a:lnTo>
                <a:lnTo>
                  <a:pt x="5703180" y="3247223"/>
                </a:lnTo>
                <a:cubicBezTo>
                  <a:pt x="5695743" y="3246407"/>
                  <a:pt x="5692231" y="3245020"/>
                  <a:pt x="5689672" y="3243616"/>
                </a:cubicBezTo>
                <a:lnTo>
                  <a:pt x="5687227" y="3242445"/>
                </a:lnTo>
                <a:lnTo>
                  <a:pt x="5685459" y="3241030"/>
                </a:lnTo>
                <a:cubicBezTo>
                  <a:pt x="5683701" y="3240337"/>
                  <a:pt x="5681894" y="3239888"/>
                  <a:pt x="5681894" y="3239888"/>
                </a:cubicBezTo>
                <a:close/>
                <a:moveTo>
                  <a:pt x="6618575" y="3237188"/>
                </a:moveTo>
                <a:cubicBezTo>
                  <a:pt x="6621170" y="3237670"/>
                  <a:pt x="6625474" y="3239886"/>
                  <a:pt x="6634081" y="3244317"/>
                </a:cubicBezTo>
                <a:cubicBezTo>
                  <a:pt x="6634081" y="3244317"/>
                  <a:pt x="6634081" y="3244317"/>
                  <a:pt x="6630534" y="3249316"/>
                </a:cubicBezTo>
                <a:cubicBezTo>
                  <a:pt x="6630534" y="3249316"/>
                  <a:pt x="6613319" y="3240457"/>
                  <a:pt x="6613319" y="3240457"/>
                </a:cubicBezTo>
                <a:cubicBezTo>
                  <a:pt x="6615093" y="3237956"/>
                  <a:pt x="6615979" y="3236705"/>
                  <a:pt x="6618575" y="3237188"/>
                </a:cubicBezTo>
                <a:close/>
                <a:moveTo>
                  <a:pt x="6533815" y="3220012"/>
                </a:moveTo>
                <a:cubicBezTo>
                  <a:pt x="6551031" y="3228873"/>
                  <a:pt x="6543937" y="3238873"/>
                  <a:pt x="6543937" y="3238873"/>
                </a:cubicBezTo>
                <a:cubicBezTo>
                  <a:pt x="6543937" y="3238873"/>
                  <a:pt x="6543937" y="3238873"/>
                  <a:pt x="6540390" y="3243874"/>
                </a:cubicBezTo>
                <a:cubicBezTo>
                  <a:pt x="6543937" y="3238873"/>
                  <a:pt x="6526722" y="3230013"/>
                  <a:pt x="6533815" y="3220012"/>
                </a:cubicBezTo>
                <a:close/>
                <a:moveTo>
                  <a:pt x="2066792" y="3207931"/>
                </a:moveTo>
                <a:cubicBezTo>
                  <a:pt x="2083644" y="3208898"/>
                  <a:pt x="2083644" y="3208898"/>
                  <a:pt x="2083644" y="3208898"/>
                </a:cubicBezTo>
                <a:cubicBezTo>
                  <a:pt x="2083644" y="3208898"/>
                  <a:pt x="2083644" y="3208898"/>
                  <a:pt x="2084291" y="3214533"/>
                </a:cubicBezTo>
                <a:cubicBezTo>
                  <a:pt x="2084937" y="3220168"/>
                  <a:pt x="2084937" y="3220168"/>
                  <a:pt x="2084937" y="3220168"/>
                </a:cubicBezTo>
                <a:cubicBezTo>
                  <a:pt x="2076511" y="3219684"/>
                  <a:pt x="2068084" y="3219200"/>
                  <a:pt x="2061682" y="3218134"/>
                </a:cubicBezTo>
                <a:cubicBezTo>
                  <a:pt x="2055281" y="3217067"/>
                  <a:pt x="2050905" y="3215417"/>
                  <a:pt x="2050582" y="3212600"/>
                </a:cubicBezTo>
                <a:cubicBezTo>
                  <a:pt x="2066792" y="3207931"/>
                  <a:pt x="2066792" y="3207931"/>
                  <a:pt x="2066792" y="3207931"/>
                </a:cubicBezTo>
                <a:close/>
                <a:moveTo>
                  <a:pt x="6208109" y="3204459"/>
                </a:moveTo>
                <a:cubicBezTo>
                  <a:pt x="6209744" y="3203816"/>
                  <a:pt x="6212267" y="3204690"/>
                  <a:pt x="6215991" y="3208304"/>
                </a:cubicBezTo>
                <a:cubicBezTo>
                  <a:pt x="6215991" y="3208304"/>
                  <a:pt x="6215991" y="3208304"/>
                  <a:pt x="6212464" y="3213276"/>
                </a:cubicBezTo>
                <a:cubicBezTo>
                  <a:pt x="6212464" y="3213276"/>
                  <a:pt x="6208938" y="3218247"/>
                  <a:pt x="6208938" y="3218247"/>
                </a:cubicBezTo>
                <a:cubicBezTo>
                  <a:pt x="6207176" y="3220733"/>
                  <a:pt x="6205216" y="3214635"/>
                  <a:pt x="6205556" y="3209720"/>
                </a:cubicBezTo>
                <a:cubicBezTo>
                  <a:pt x="6205727" y="3207263"/>
                  <a:pt x="6206474" y="3205102"/>
                  <a:pt x="6208109" y="3204459"/>
                </a:cubicBezTo>
                <a:close/>
                <a:moveTo>
                  <a:pt x="6268684" y="3199020"/>
                </a:moveTo>
                <a:cubicBezTo>
                  <a:pt x="6280350" y="3212121"/>
                  <a:pt x="6265603" y="3232912"/>
                  <a:pt x="6258229" y="3243308"/>
                </a:cubicBezTo>
                <a:lnTo>
                  <a:pt x="6243472" y="3241213"/>
                </a:lnTo>
                <a:lnTo>
                  <a:pt x="6255777" y="3247547"/>
                </a:lnTo>
                <a:cubicBezTo>
                  <a:pt x="6255777" y="3247547"/>
                  <a:pt x="6252231" y="3252547"/>
                  <a:pt x="6252231" y="3252547"/>
                </a:cubicBezTo>
                <a:cubicBezTo>
                  <a:pt x="6248685" y="3257546"/>
                  <a:pt x="6231466" y="3248683"/>
                  <a:pt x="6227918" y="3253684"/>
                </a:cubicBezTo>
                <a:cubicBezTo>
                  <a:pt x="6231466" y="3248683"/>
                  <a:pt x="6231466" y="3248683"/>
                  <a:pt x="6231466" y="3248683"/>
                </a:cubicBezTo>
                <a:cubicBezTo>
                  <a:pt x="6231466" y="3248683"/>
                  <a:pt x="6235011" y="3243684"/>
                  <a:pt x="6238558" y="3238684"/>
                </a:cubicBezTo>
                <a:lnTo>
                  <a:pt x="6240017" y="3239434"/>
                </a:lnTo>
                <a:lnTo>
                  <a:pt x="6242874" y="3235405"/>
                </a:lnTo>
                <a:cubicBezTo>
                  <a:pt x="6242874" y="3235405"/>
                  <a:pt x="6227520" y="3227502"/>
                  <a:pt x="6223834" y="3232701"/>
                </a:cubicBezTo>
                <a:cubicBezTo>
                  <a:pt x="6223834" y="3232701"/>
                  <a:pt x="6223834" y="3232701"/>
                  <a:pt x="6227520" y="3227502"/>
                </a:cubicBezTo>
                <a:cubicBezTo>
                  <a:pt x="6227520" y="3227502"/>
                  <a:pt x="6231207" y="3222305"/>
                  <a:pt x="6246561" y="3230207"/>
                </a:cubicBezTo>
                <a:cubicBezTo>
                  <a:pt x="6246561" y="3230207"/>
                  <a:pt x="6231207" y="3222305"/>
                  <a:pt x="6231207" y="3222305"/>
                </a:cubicBezTo>
                <a:cubicBezTo>
                  <a:pt x="6238581" y="3211909"/>
                  <a:pt x="6238581" y="3211909"/>
                  <a:pt x="6242269" y="3206712"/>
                </a:cubicBezTo>
                <a:cubicBezTo>
                  <a:pt x="6245955" y="3201513"/>
                  <a:pt x="6264996" y="3204219"/>
                  <a:pt x="6268684" y="3199020"/>
                </a:cubicBezTo>
                <a:close/>
                <a:moveTo>
                  <a:pt x="1972172" y="3190801"/>
                </a:moveTo>
                <a:cubicBezTo>
                  <a:pt x="1972832" y="3196562"/>
                  <a:pt x="1990810" y="3197594"/>
                  <a:pt x="1991472" y="3203357"/>
                </a:cubicBezTo>
                <a:cubicBezTo>
                  <a:pt x="1992132" y="3209118"/>
                  <a:pt x="1974816" y="3213851"/>
                  <a:pt x="1974816" y="3213851"/>
                </a:cubicBezTo>
                <a:close/>
                <a:moveTo>
                  <a:pt x="1612506" y="3188870"/>
                </a:moveTo>
                <a:cubicBezTo>
                  <a:pt x="1612506" y="3188870"/>
                  <a:pt x="1632731" y="3190030"/>
                  <a:pt x="1632731" y="3190030"/>
                </a:cubicBezTo>
                <a:cubicBezTo>
                  <a:pt x="1632731" y="3190030"/>
                  <a:pt x="1632731" y="3190030"/>
                  <a:pt x="1633216" y="3194256"/>
                </a:cubicBezTo>
                <a:cubicBezTo>
                  <a:pt x="1633216" y="3194256"/>
                  <a:pt x="1632731" y="3190030"/>
                  <a:pt x="1612506" y="3188870"/>
                </a:cubicBezTo>
                <a:close/>
                <a:moveTo>
                  <a:pt x="6511304" y="3181990"/>
                </a:moveTo>
                <a:cubicBezTo>
                  <a:pt x="6514510" y="3177471"/>
                  <a:pt x="6529729" y="3191474"/>
                  <a:pt x="6532935" y="3186954"/>
                </a:cubicBezTo>
                <a:cubicBezTo>
                  <a:pt x="6551359" y="3196436"/>
                  <a:pt x="6529729" y="3191474"/>
                  <a:pt x="6526523" y="3195994"/>
                </a:cubicBezTo>
                <a:cubicBezTo>
                  <a:pt x="6526523" y="3195994"/>
                  <a:pt x="6529729" y="3191474"/>
                  <a:pt x="6511304" y="3181990"/>
                </a:cubicBezTo>
                <a:close/>
                <a:moveTo>
                  <a:pt x="6205186" y="3158165"/>
                </a:moveTo>
                <a:cubicBezTo>
                  <a:pt x="6211089" y="3159815"/>
                  <a:pt x="6220011" y="3167184"/>
                  <a:pt x="6222896" y="3163115"/>
                </a:cubicBezTo>
                <a:cubicBezTo>
                  <a:pt x="6219049" y="3168540"/>
                  <a:pt x="6219049" y="3168540"/>
                  <a:pt x="6219049" y="3168540"/>
                </a:cubicBezTo>
                <a:cubicBezTo>
                  <a:pt x="6200623" y="3159057"/>
                  <a:pt x="6200623" y="3159057"/>
                  <a:pt x="6200623" y="3159057"/>
                </a:cubicBezTo>
                <a:cubicBezTo>
                  <a:pt x="6201585" y="3157701"/>
                  <a:pt x="6203218" y="3157615"/>
                  <a:pt x="6205186" y="3158165"/>
                </a:cubicBezTo>
                <a:close/>
                <a:moveTo>
                  <a:pt x="6532465" y="3152163"/>
                </a:moveTo>
                <a:cubicBezTo>
                  <a:pt x="6554740" y="3156223"/>
                  <a:pt x="6550892" y="3161647"/>
                  <a:pt x="6550892" y="3161647"/>
                </a:cubicBezTo>
                <a:cubicBezTo>
                  <a:pt x="6547045" y="3167070"/>
                  <a:pt x="6547045" y="3167070"/>
                  <a:pt x="6547045" y="3167070"/>
                </a:cubicBezTo>
                <a:cubicBezTo>
                  <a:pt x="6547045" y="3167070"/>
                  <a:pt x="6550892" y="3161647"/>
                  <a:pt x="6532465" y="3152163"/>
                </a:cubicBezTo>
                <a:close/>
                <a:moveTo>
                  <a:pt x="1967546" y="3150463"/>
                </a:moveTo>
                <a:cubicBezTo>
                  <a:pt x="1968204" y="3156225"/>
                  <a:pt x="1968867" y="3161987"/>
                  <a:pt x="1988166" y="3174543"/>
                </a:cubicBezTo>
                <a:cubicBezTo>
                  <a:pt x="1987505" y="3168782"/>
                  <a:pt x="1988166" y="3174543"/>
                  <a:pt x="2006147" y="3175575"/>
                </a:cubicBezTo>
                <a:cubicBezTo>
                  <a:pt x="1988827" y="3180307"/>
                  <a:pt x="1989488" y="3186069"/>
                  <a:pt x="1972172" y="3190801"/>
                </a:cubicBezTo>
                <a:close/>
                <a:moveTo>
                  <a:pt x="6302106" y="3149936"/>
                </a:moveTo>
                <a:lnTo>
                  <a:pt x="6301947" y="3150162"/>
                </a:lnTo>
                <a:lnTo>
                  <a:pt x="6302098" y="3149947"/>
                </a:lnTo>
                <a:close/>
                <a:moveTo>
                  <a:pt x="6286194" y="3140853"/>
                </a:moveTo>
                <a:cubicBezTo>
                  <a:pt x="6302570" y="3149281"/>
                  <a:pt x="6302570" y="3149281"/>
                  <a:pt x="6306061" y="3144360"/>
                </a:cubicBezTo>
                <a:lnTo>
                  <a:pt x="6302106" y="3149936"/>
                </a:lnTo>
                <a:lnTo>
                  <a:pt x="6302570" y="3149281"/>
                </a:lnTo>
                <a:lnTo>
                  <a:pt x="6302098" y="3149947"/>
                </a:lnTo>
                <a:lnTo>
                  <a:pt x="6301697" y="3150511"/>
                </a:lnTo>
                <a:lnTo>
                  <a:pt x="6301947" y="3150162"/>
                </a:lnTo>
                <a:lnTo>
                  <a:pt x="6298643" y="3154818"/>
                </a:lnTo>
                <a:cubicBezTo>
                  <a:pt x="6297333" y="3156664"/>
                  <a:pt x="6295588" y="3159125"/>
                  <a:pt x="6292097" y="3164046"/>
                </a:cubicBezTo>
                <a:cubicBezTo>
                  <a:pt x="6288606" y="3168968"/>
                  <a:pt x="6288606" y="3168968"/>
                  <a:pt x="6301490" y="3182317"/>
                </a:cubicBezTo>
                <a:cubicBezTo>
                  <a:pt x="6297999" y="3187239"/>
                  <a:pt x="6281625" y="3178811"/>
                  <a:pt x="6281625" y="3178811"/>
                </a:cubicBezTo>
                <a:cubicBezTo>
                  <a:pt x="6281625" y="3178811"/>
                  <a:pt x="6278134" y="3183731"/>
                  <a:pt x="6278134" y="3183731"/>
                </a:cubicBezTo>
                <a:cubicBezTo>
                  <a:pt x="6278134" y="3183731"/>
                  <a:pt x="6278134" y="3183731"/>
                  <a:pt x="6274643" y="3188654"/>
                </a:cubicBezTo>
                <a:cubicBezTo>
                  <a:pt x="6271152" y="3193574"/>
                  <a:pt x="6267661" y="3198497"/>
                  <a:pt x="6267661" y="3198497"/>
                </a:cubicBezTo>
                <a:cubicBezTo>
                  <a:pt x="6251286" y="3190069"/>
                  <a:pt x="6251286" y="3190069"/>
                  <a:pt x="6254776" y="3185146"/>
                </a:cubicBezTo>
                <a:cubicBezTo>
                  <a:pt x="6254776" y="3185146"/>
                  <a:pt x="6258267" y="3180225"/>
                  <a:pt x="6258267" y="3180225"/>
                </a:cubicBezTo>
                <a:cubicBezTo>
                  <a:pt x="6258267" y="3180225"/>
                  <a:pt x="6258267" y="3180225"/>
                  <a:pt x="6241887" y="3171796"/>
                </a:cubicBezTo>
                <a:cubicBezTo>
                  <a:pt x="6241887" y="3171796"/>
                  <a:pt x="6245379" y="3166873"/>
                  <a:pt x="6245379" y="3166873"/>
                </a:cubicBezTo>
                <a:cubicBezTo>
                  <a:pt x="6245379" y="3166873"/>
                  <a:pt x="6245379" y="3166873"/>
                  <a:pt x="6261759" y="3175303"/>
                </a:cubicBezTo>
                <a:cubicBezTo>
                  <a:pt x="6265249" y="3170382"/>
                  <a:pt x="6265249" y="3170382"/>
                  <a:pt x="6265249" y="3170382"/>
                </a:cubicBezTo>
                <a:cubicBezTo>
                  <a:pt x="6265249" y="3170382"/>
                  <a:pt x="6252360" y="3157030"/>
                  <a:pt x="6252360" y="3157030"/>
                </a:cubicBezTo>
                <a:cubicBezTo>
                  <a:pt x="6252360" y="3157030"/>
                  <a:pt x="6268740" y="3165460"/>
                  <a:pt x="6268740" y="3165460"/>
                </a:cubicBezTo>
                <a:cubicBezTo>
                  <a:pt x="6268740" y="3165460"/>
                  <a:pt x="6268740" y="3165460"/>
                  <a:pt x="6272231" y="3160539"/>
                </a:cubicBezTo>
                <a:cubicBezTo>
                  <a:pt x="6272231" y="3160539"/>
                  <a:pt x="6272231" y="3160539"/>
                  <a:pt x="6275722" y="3155618"/>
                </a:cubicBezTo>
                <a:cubicBezTo>
                  <a:pt x="6275722" y="3155618"/>
                  <a:pt x="6266324" y="3137344"/>
                  <a:pt x="6282703" y="3145775"/>
                </a:cubicBezTo>
                <a:close/>
                <a:moveTo>
                  <a:pt x="6276663" y="3126710"/>
                </a:moveTo>
                <a:cubicBezTo>
                  <a:pt x="6280019" y="3125918"/>
                  <a:pt x="6284987" y="3126795"/>
                  <a:pt x="6293176" y="3131010"/>
                </a:cubicBezTo>
                <a:cubicBezTo>
                  <a:pt x="6289685" y="3135932"/>
                  <a:pt x="6289685" y="3135932"/>
                  <a:pt x="6289685" y="3135932"/>
                </a:cubicBezTo>
                <a:cubicBezTo>
                  <a:pt x="6287941" y="3138392"/>
                  <a:pt x="6282973" y="3137514"/>
                  <a:pt x="6278440" y="3136023"/>
                </a:cubicBezTo>
                <a:cubicBezTo>
                  <a:pt x="6273909" y="3134530"/>
                  <a:pt x="6269816" y="3132423"/>
                  <a:pt x="6269816" y="3132423"/>
                </a:cubicBezTo>
                <a:cubicBezTo>
                  <a:pt x="6271561" y="3129962"/>
                  <a:pt x="6273306" y="3127502"/>
                  <a:pt x="6276663" y="3126710"/>
                </a:cubicBezTo>
                <a:close/>
                <a:moveTo>
                  <a:pt x="6656910" y="3112734"/>
                </a:moveTo>
                <a:cubicBezTo>
                  <a:pt x="6656910" y="3112734"/>
                  <a:pt x="6674126" y="3121594"/>
                  <a:pt x="6674126" y="3121594"/>
                </a:cubicBezTo>
                <a:cubicBezTo>
                  <a:pt x="6674126" y="3121594"/>
                  <a:pt x="6677672" y="3116593"/>
                  <a:pt x="6677672" y="3116593"/>
                </a:cubicBezTo>
                <a:cubicBezTo>
                  <a:pt x="6694892" y="3125455"/>
                  <a:pt x="6694892" y="3125455"/>
                  <a:pt x="6694892" y="3125455"/>
                </a:cubicBezTo>
                <a:cubicBezTo>
                  <a:pt x="6694892" y="3125455"/>
                  <a:pt x="6691344" y="3130456"/>
                  <a:pt x="6691344" y="3130456"/>
                </a:cubicBezTo>
                <a:cubicBezTo>
                  <a:pt x="6691344" y="3130456"/>
                  <a:pt x="6663486" y="3136593"/>
                  <a:pt x="6680706" y="3145456"/>
                </a:cubicBezTo>
                <a:cubicBezTo>
                  <a:pt x="6677157" y="3150456"/>
                  <a:pt x="6677157" y="3150456"/>
                  <a:pt x="6673612" y="3155456"/>
                </a:cubicBezTo>
                <a:cubicBezTo>
                  <a:pt x="6673612" y="3155456"/>
                  <a:pt x="6670066" y="3160455"/>
                  <a:pt x="6666519" y="3165456"/>
                </a:cubicBezTo>
                <a:cubicBezTo>
                  <a:pt x="6666519" y="3165456"/>
                  <a:pt x="6662971" y="3170457"/>
                  <a:pt x="6680188" y="3179316"/>
                </a:cubicBezTo>
                <a:cubicBezTo>
                  <a:pt x="6655878" y="3180455"/>
                  <a:pt x="6655878" y="3180455"/>
                  <a:pt x="6645238" y="3195455"/>
                </a:cubicBezTo>
                <a:cubicBezTo>
                  <a:pt x="6624473" y="3191594"/>
                  <a:pt x="6634599" y="3210456"/>
                  <a:pt x="6627505" y="3220455"/>
                </a:cubicBezTo>
                <a:cubicBezTo>
                  <a:pt x="6641174" y="3234316"/>
                  <a:pt x="6620412" y="3230456"/>
                  <a:pt x="6603194" y="3221594"/>
                </a:cubicBezTo>
                <a:cubicBezTo>
                  <a:pt x="6599648" y="3226593"/>
                  <a:pt x="6620412" y="3230456"/>
                  <a:pt x="6616866" y="3235455"/>
                </a:cubicBezTo>
                <a:cubicBezTo>
                  <a:pt x="6616866" y="3235455"/>
                  <a:pt x="6616866" y="3235455"/>
                  <a:pt x="6613319" y="3240457"/>
                </a:cubicBezTo>
                <a:cubicBezTo>
                  <a:pt x="6606227" y="3250456"/>
                  <a:pt x="6592039" y="3270456"/>
                  <a:pt x="6571274" y="3266594"/>
                </a:cubicBezTo>
                <a:cubicBezTo>
                  <a:pt x="6557606" y="3252734"/>
                  <a:pt x="6557606" y="3252734"/>
                  <a:pt x="6543937" y="3238873"/>
                </a:cubicBezTo>
                <a:cubicBezTo>
                  <a:pt x="6551031" y="3228873"/>
                  <a:pt x="6551031" y="3228873"/>
                  <a:pt x="6537362" y="3215013"/>
                </a:cubicBezTo>
                <a:cubicBezTo>
                  <a:pt x="6537362" y="3215013"/>
                  <a:pt x="6575339" y="3227733"/>
                  <a:pt x="6551031" y="3228873"/>
                </a:cubicBezTo>
                <a:cubicBezTo>
                  <a:pt x="6571793" y="3232734"/>
                  <a:pt x="6558124" y="3218872"/>
                  <a:pt x="6575339" y="3227733"/>
                </a:cubicBezTo>
                <a:cubicBezTo>
                  <a:pt x="6578885" y="3222734"/>
                  <a:pt x="6561670" y="3213874"/>
                  <a:pt x="6561670" y="3213874"/>
                </a:cubicBezTo>
                <a:cubicBezTo>
                  <a:pt x="6582432" y="3217733"/>
                  <a:pt x="6565218" y="3208873"/>
                  <a:pt x="6568763" y="3203873"/>
                </a:cubicBezTo>
                <a:cubicBezTo>
                  <a:pt x="6568763" y="3203873"/>
                  <a:pt x="6568763" y="3203873"/>
                  <a:pt x="6555096" y="3190012"/>
                </a:cubicBezTo>
                <a:cubicBezTo>
                  <a:pt x="6555096" y="3190012"/>
                  <a:pt x="6572310" y="3198873"/>
                  <a:pt x="6572310" y="3198873"/>
                </a:cubicBezTo>
                <a:cubicBezTo>
                  <a:pt x="6596619" y="3197733"/>
                  <a:pt x="6624473" y="3191594"/>
                  <a:pt x="6614351" y="3172734"/>
                </a:cubicBezTo>
                <a:cubicBezTo>
                  <a:pt x="6597137" y="3163874"/>
                  <a:pt x="6597137" y="3163874"/>
                  <a:pt x="6597137" y="3163874"/>
                </a:cubicBezTo>
                <a:cubicBezTo>
                  <a:pt x="6597137" y="3163874"/>
                  <a:pt x="6600684" y="3158872"/>
                  <a:pt x="6600684" y="3158872"/>
                </a:cubicBezTo>
                <a:cubicBezTo>
                  <a:pt x="6600684" y="3158872"/>
                  <a:pt x="6600684" y="3158872"/>
                  <a:pt x="6617898" y="3167733"/>
                </a:cubicBezTo>
                <a:cubicBezTo>
                  <a:pt x="6628538" y="3152734"/>
                  <a:pt x="6597654" y="3130012"/>
                  <a:pt x="6629057" y="3118873"/>
                </a:cubicBezTo>
                <a:cubicBezTo>
                  <a:pt x="6649819" y="3122733"/>
                  <a:pt x="6629057" y="3118873"/>
                  <a:pt x="6649819" y="3122733"/>
                </a:cubicBezTo>
                <a:cubicBezTo>
                  <a:pt x="6649819" y="3122733"/>
                  <a:pt x="6653365" y="3117733"/>
                  <a:pt x="6656910" y="3112734"/>
                </a:cubicBezTo>
                <a:close/>
                <a:moveTo>
                  <a:pt x="2091774" y="3104588"/>
                </a:moveTo>
                <a:cubicBezTo>
                  <a:pt x="2091774" y="3104588"/>
                  <a:pt x="2091774" y="3104588"/>
                  <a:pt x="2112003" y="3105748"/>
                </a:cubicBezTo>
                <a:cubicBezTo>
                  <a:pt x="2132227" y="3106908"/>
                  <a:pt x="2113336" y="3117370"/>
                  <a:pt x="2113336" y="3117370"/>
                </a:cubicBezTo>
                <a:cubicBezTo>
                  <a:pt x="2113668" y="3120274"/>
                  <a:pt x="2108611" y="3119985"/>
                  <a:pt x="2103305" y="3117516"/>
                </a:cubicBezTo>
                <a:cubicBezTo>
                  <a:pt x="2097998" y="3115047"/>
                  <a:pt x="2092441" y="3110398"/>
                  <a:pt x="2091774" y="3104588"/>
                </a:cubicBezTo>
                <a:close/>
                <a:moveTo>
                  <a:pt x="6314122" y="3101482"/>
                </a:moveTo>
                <a:cubicBezTo>
                  <a:pt x="6314122" y="3101482"/>
                  <a:pt x="6314122" y="3101482"/>
                  <a:pt x="6330497" y="3109909"/>
                </a:cubicBezTo>
                <a:cubicBezTo>
                  <a:pt x="6330497" y="3109909"/>
                  <a:pt x="6327007" y="3114831"/>
                  <a:pt x="6327007" y="3114831"/>
                </a:cubicBezTo>
                <a:cubicBezTo>
                  <a:pt x="6323516" y="3119753"/>
                  <a:pt x="6323516" y="3119753"/>
                  <a:pt x="6303649" y="3116247"/>
                </a:cubicBezTo>
                <a:cubicBezTo>
                  <a:pt x="6303649" y="3116247"/>
                  <a:pt x="6303649" y="3116247"/>
                  <a:pt x="6320024" y="3124674"/>
                </a:cubicBezTo>
                <a:cubicBezTo>
                  <a:pt x="6316534" y="3129595"/>
                  <a:pt x="6316534" y="3129595"/>
                  <a:pt x="6313043" y="3134518"/>
                </a:cubicBezTo>
                <a:cubicBezTo>
                  <a:pt x="6311296" y="3136977"/>
                  <a:pt x="6314518" y="3140314"/>
                  <a:pt x="6314082" y="3140931"/>
                </a:cubicBezTo>
                <a:cubicBezTo>
                  <a:pt x="6313645" y="3141545"/>
                  <a:pt x="6309551" y="3139438"/>
                  <a:pt x="6293176" y="3131010"/>
                </a:cubicBezTo>
                <a:cubicBezTo>
                  <a:pt x="6300158" y="3121167"/>
                  <a:pt x="6283779" y="3112737"/>
                  <a:pt x="6290760" y="3102894"/>
                </a:cubicBezTo>
                <a:cubicBezTo>
                  <a:pt x="6307140" y="3111325"/>
                  <a:pt x="6307140" y="3111325"/>
                  <a:pt x="6307140" y="3111325"/>
                </a:cubicBezTo>
                <a:cubicBezTo>
                  <a:pt x="6307140" y="3111325"/>
                  <a:pt x="6307140" y="3111325"/>
                  <a:pt x="6310630" y="3106404"/>
                </a:cubicBezTo>
                <a:cubicBezTo>
                  <a:pt x="6310630" y="3106404"/>
                  <a:pt x="6314122" y="3101482"/>
                  <a:pt x="6314122" y="3101482"/>
                </a:cubicBezTo>
                <a:close/>
                <a:moveTo>
                  <a:pt x="6671159" y="3093734"/>
                </a:moveTo>
                <a:cubicBezTo>
                  <a:pt x="6688354" y="3102584"/>
                  <a:pt x="6688354" y="3102584"/>
                  <a:pt x="6688354" y="3102584"/>
                </a:cubicBezTo>
                <a:cubicBezTo>
                  <a:pt x="6688354" y="3102584"/>
                  <a:pt x="6688354" y="3102584"/>
                  <a:pt x="6684764" y="3107646"/>
                </a:cubicBezTo>
                <a:cubicBezTo>
                  <a:pt x="6684764" y="3107646"/>
                  <a:pt x="6681174" y="3112709"/>
                  <a:pt x="6681174" y="3112709"/>
                </a:cubicBezTo>
                <a:cubicBezTo>
                  <a:pt x="6681174" y="3112709"/>
                  <a:pt x="6681174" y="3112709"/>
                  <a:pt x="6663977" y="3103857"/>
                </a:cubicBezTo>
                <a:cubicBezTo>
                  <a:pt x="6667568" y="3098796"/>
                  <a:pt x="6671159" y="3093734"/>
                  <a:pt x="6671159" y="3093734"/>
                </a:cubicBezTo>
                <a:close/>
                <a:moveTo>
                  <a:pt x="6728481" y="3065148"/>
                </a:moveTo>
                <a:cubicBezTo>
                  <a:pt x="6729848" y="3064772"/>
                  <a:pt x="6732670" y="3064929"/>
                  <a:pt x="6737867" y="3065876"/>
                </a:cubicBezTo>
                <a:cubicBezTo>
                  <a:pt x="6734275" y="3070939"/>
                  <a:pt x="6734275" y="3070939"/>
                  <a:pt x="6730685" y="3076000"/>
                </a:cubicBezTo>
                <a:cubicBezTo>
                  <a:pt x="6732480" y="3073469"/>
                  <a:pt x="6729081" y="3069992"/>
                  <a:pt x="6727827" y="3067619"/>
                </a:cubicBezTo>
                <a:cubicBezTo>
                  <a:pt x="6727202" y="3066434"/>
                  <a:pt x="6727114" y="3065525"/>
                  <a:pt x="6728481" y="3065148"/>
                </a:cubicBezTo>
                <a:close/>
                <a:moveTo>
                  <a:pt x="6741457" y="3060814"/>
                </a:moveTo>
                <a:cubicBezTo>
                  <a:pt x="6741457" y="3060814"/>
                  <a:pt x="6758652" y="3069664"/>
                  <a:pt x="6758652" y="3069664"/>
                </a:cubicBezTo>
                <a:cubicBezTo>
                  <a:pt x="6756857" y="3072195"/>
                  <a:pt x="6751661" y="3071249"/>
                  <a:pt x="6746913" y="3069668"/>
                </a:cubicBezTo>
                <a:cubicBezTo>
                  <a:pt x="6742164" y="3068088"/>
                  <a:pt x="6737867" y="3065876"/>
                  <a:pt x="6737867" y="3065876"/>
                </a:cubicBezTo>
                <a:cubicBezTo>
                  <a:pt x="6737867" y="3065876"/>
                  <a:pt x="6737867" y="3065876"/>
                  <a:pt x="6741457" y="3060814"/>
                </a:cubicBezTo>
                <a:close/>
                <a:moveTo>
                  <a:pt x="6322748" y="3057799"/>
                </a:moveTo>
                <a:cubicBezTo>
                  <a:pt x="6338103" y="3065701"/>
                  <a:pt x="6329801" y="3047855"/>
                  <a:pt x="6353457" y="3073602"/>
                </a:cubicBezTo>
                <a:cubicBezTo>
                  <a:pt x="6353457" y="3073602"/>
                  <a:pt x="6353457" y="3073602"/>
                  <a:pt x="6338103" y="3065701"/>
                </a:cubicBezTo>
                <a:cubicBezTo>
                  <a:pt x="6353457" y="3073602"/>
                  <a:pt x="6349930" y="3078575"/>
                  <a:pt x="6349930" y="3078575"/>
                </a:cubicBezTo>
                <a:cubicBezTo>
                  <a:pt x="6349930" y="3078575"/>
                  <a:pt x="6346404" y="3083546"/>
                  <a:pt x="6346404" y="3083546"/>
                </a:cubicBezTo>
                <a:cubicBezTo>
                  <a:pt x="6346404" y="3083546"/>
                  <a:pt x="6346404" y="3083546"/>
                  <a:pt x="6342878" y="3088518"/>
                </a:cubicBezTo>
                <a:cubicBezTo>
                  <a:pt x="6342878" y="3088518"/>
                  <a:pt x="6342878" y="3088518"/>
                  <a:pt x="6339350" y="3093491"/>
                </a:cubicBezTo>
                <a:cubicBezTo>
                  <a:pt x="6335824" y="3098461"/>
                  <a:pt x="6335824" y="3098461"/>
                  <a:pt x="6335824" y="3098461"/>
                </a:cubicBezTo>
                <a:cubicBezTo>
                  <a:pt x="6334060" y="3100947"/>
                  <a:pt x="6329341" y="3100215"/>
                  <a:pt x="6325062" y="3098861"/>
                </a:cubicBezTo>
                <a:cubicBezTo>
                  <a:pt x="6320782" y="3097506"/>
                  <a:pt x="6316943" y="3095531"/>
                  <a:pt x="6316943" y="3095531"/>
                </a:cubicBezTo>
                <a:cubicBezTo>
                  <a:pt x="6320471" y="3090560"/>
                  <a:pt x="6320471" y="3090560"/>
                  <a:pt x="6323997" y="3085588"/>
                </a:cubicBezTo>
                <a:cubicBezTo>
                  <a:pt x="6327523" y="3080616"/>
                  <a:pt x="6327523" y="3080616"/>
                  <a:pt x="6327523" y="3080616"/>
                </a:cubicBezTo>
                <a:cubicBezTo>
                  <a:pt x="6312168" y="3072714"/>
                  <a:pt x="6312168" y="3072714"/>
                  <a:pt x="6312168" y="3072714"/>
                </a:cubicBezTo>
                <a:cubicBezTo>
                  <a:pt x="6319221" y="3062770"/>
                  <a:pt x="6319221" y="3062770"/>
                  <a:pt x="6322748" y="3057799"/>
                </a:cubicBezTo>
                <a:close/>
                <a:moveTo>
                  <a:pt x="5788236" y="3054946"/>
                </a:moveTo>
                <a:cubicBezTo>
                  <a:pt x="5805126" y="3063640"/>
                  <a:pt x="5825631" y="3067237"/>
                  <a:pt x="5822016" y="3072332"/>
                </a:cubicBezTo>
                <a:cubicBezTo>
                  <a:pt x="5825631" y="3067237"/>
                  <a:pt x="5825631" y="3067237"/>
                  <a:pt x="5842516" y="3075929"/>
                </a:cubicBezTo>
                <a:cubicBezTo>
                  <a:pt x="5838902" y="3081023"/>
                  <a:pt x="5838902" y="3081023"/>
                  <a:pt x="5838902" y="3081023"/>
                </a:cubicBezTo>
                <a:cubicBezTo>
                  <a:pt x="5838902" y="3081023"/>
                  <a:pt x="5838902" y="3081023"/>
                  <a:pt x="5835289" y="3086119"/>
                </a:cubicBezTo>
                <a:cubicBezTo>
                  <a:pt x="5838902" y="3081023"/>
                  <a:pt x="5842516" y="3075929"/>
                  <a:pt x="5855793" y="3089716"/>
                </a:cubicBezTo>
                <a:cubicBezTo>
                  <a:pt x="5828059" y="3096309"/>
                  <a:pt x="5837722" y="3115191"/>
                  <a:pt x="5809990" y="3121782"/>
                </a:cubicBezTo>
                <a:cubicBezTo>
                  <a:pt x="5793104" y="3113092"/>
                  <a:pt x="5796719" y="3107997"/>
                  <a:pt x="5796719" y="3107997"/>
                </a:cubicBezTo>
                <a:cubicBezTo>
                  <a:pt x="5807559" y="3092713"/>
                  <a:pt x="5807559" y="3092713"/>
                  <a:pt x="5814787" y="3082523"/>
                </a:cubicBezTo>
                <a:cubicBezTo>
                  <a:pt x="5797897" y="3073830"/>
                  <a:pt x="5797897" y="3073830"/>
                  <a:pt x="5797897" y="3073830"/>
                </a:cubicBezTo>
                <a:cubicBezTo>
                  <a:pt x="5801513" y="3068735"/>
                  <a:pt x="5805126" y="3063640"/>
                  <a:pt x="5788236" y="3054946"/>
                </a:cubicBezTo>
                <a:close/>
                <a:moveTo>
                  <a:pt x="5765733" y="3051217"/>
                </a:moveTo>
                <a:cubicBezTo>
                  <a:pt x="5762527" y="3055738"/>
                  <a:pt x="5780954" y="3065222"/>
                  <a:pt x="5777748" y="3069741"/>
                </a:cubicBezTo>
                <a:cubicBezTo>
                  <a:pt x="5777748" y="3069741"/>
                  <a:pt x="5759321" y="3060257"/>
                  <a:pt x="5759321" y="3060257"/>
                </a:cubicBezTo>
                <a:cubicBezTo>
                  <a:pt x="5762527" y="3055738"/>
                  <a:pt x="5762527" y="3055738"/>
                  <a:pt x="5762527" y="3055738"/>
                </a:cubicBezTo>
                <a:cubicBezTo>
                  <a:pt x="5765733" y="3051217"/>
                  <a:pt x="5765733" y="3051217"/>
                  <a:pt x="5765733" y="3051217"/>
                </a:cubicBezTo>
                <a:close/>
                <a:moveTo>
                  <a:pt x="5829291" y="3047298"/>
                </a:moveTo>
                <a:cubicBezTo>
                  <a:pt x="5836104" y="3046561"/>
                  <a:pt x="5847958" y="3047573"/>
                  <a:pt x="5855407" y="3054800"/>
                </a:cubicBezTo>
                <a:cubicBezTo>
                  <a:pt x="5836985" y="3045319"/>
                  <a:pt x="5833457" y="3050290"/>
                  <a:pt x="5833457" y="3050290"/>
                </a:cubicBezTo>
                <a:cubicBezTo>
                  <a:pt x="5827088" y="3050406"/>
                  <a:pt x="5824344" y="3049843"/>
                  <a:pt x="5824045" y="3049158"/>
                </a:cubicBezTo>
                <a:cubicBezTo>
                  <a:pt x="5823745" y="3048473"/>
                  <a:pt x="5825886" y="3047667"/>
                  <a:pt x="5829291" y="3047298"/>
                </a:cubicBezTo>
                <a:close/>
                <a:moveTo>
                  <a:pt x="5861926" y="3045610"/>
                </a:moveTo>
                <a:cubicBezTo>
                  <a:pt x="5858505" y="3050432"/>
                  <a:pt x="5858505" y="3050432"/>
                  <a:pt x="5873512" y="3064736"/>
                </a:cubicBezTo>
                <a:cubicBezTo>
                  <a:pt x="5855086" y="3055252"/>
                  <a:pt x="5855086" y="3055252"/>
                  <a:pt x="5855086" y="3055252"/>
                </a:cubicBezTo>
                <a:lnTo>
                  <a:pt x="5855407" y="3054800"/>
                </a:lnTo>
                <a:close/>
                <a:moveTo>
                  <a:pt x="6728726" y="3040934"/>
                </a:moveTo>
                <a:cubicBezTo>
                  <a:pt x="6747151" y="3050418"/>
                  <a:pt x="6747151" y="3050418"/>
                  <a:pt x="6747151" y="3050418"/>
                </a:cubicBezTo>
                <a:cubicBezTo>
                  <a:pt x="6743304" y="3055842"/>
                  <a:pt x="6743304" y="3055842"/>
                  <a:pt x="6743304" y="3055842"/>
                </a:cubicBezTo>
                <a:cubicBezTo>
                  <a:pt x="6743304" y="3055842"/>
                  <a:pt x="6743304" y="3055842"/>
                  <a:pt x="6724878" y="3046359"/>
                </a:cubicBezTo>
                <a:cubicBezTo>
                  <a:pt x="6724878" y="3046359"/>
                  <a:pt x="6724878" y="3046359"/>
                  <a:pt x="6728726" y="3040934"/>
                </a:cubicBezTo>
                <a:close/>
                <a:moveTo>
                  <a:pt x="6693461" y="3029201"/>
                </a:moveTo>
                <a:cubicBezTo>
                  <a:pt x="6693461" y="3029201"/>
                  <a:pt x="6693461" y="3029201"/>
                  <a:pt x="6710655" y="3038051"/>
                </a:cubicBezTo>
                <a:cubicBezTo>
                  <a:pt x="6710655" y="3038051"/>
                  <a:pt x="6710655" y="3038051"/>
                  <a:pt x="6714247" y="3032990"/>
                </a:cubicBezTo>
                <a:cubicBezTo>
                  <a:pt x="6727852" y="3046901"/>
                  <a:pt x="6707065" y="3043113"/>
                  <a:pt x="6707065" y="3043113"/>
                </a:cubicBezTo>
                <a:cubicBezTo>
                  <a:pt x="6707065" y="3043113"/>
                  <a:pt x="6720671" y="3057026"/>
                  <a:pt x="6724261" y="3051964"/>
                </a:cubicBezTo>
                <a:cubicBezTo>
                  <a:pt x="6720671" y="3057026"/>
                  <a:pt x="6696293" y="3058300"/>
                  <a:pt x="6713489" y="3067151"/>
                </a:cubicBezTo>
                <a:cubicBezTo>
                  <a:pt x="6709899" y="3072212"/>
                  <a:pt x="6706308" y="3077273"/>
                  <a:pt x="6706308" y="3077273"/>
                </a:cubicBezTo>
                <a:cubicBezTo>
                  <a:pt x="6706308" y="3077273"/>
                  <a:pt x="6706308" y="3077273"/>
                  <a:pt x="6723504" y="3086124"/>
                </a:cubicBezTo>
                <a:cubicBezTo>
                  <a:pt x="6723504" y="3086124"/>
                  <a:pt x="6719912" y="3091187"/>
                  <a:pt x="6702716" y="3082336"/>
                </a:cubicBezTo>
                <a:cubicBezTo>
                  <a:pt x="6716323" y="3096249"/>
                  <a:pt x="6695535" y="3092460"/>
                  <a:pt x="6695535" y="3092460"/>
                </a:cubicBezTo>
                <a:cubicBezTo>
                  <a:pt x="6691945" y="3097522"/>
                  <a:pt x="6678340" y="3083610"/>
                  <a:pt x="6681930" y="3078548"/>
                </a:cubicBezTo>
                <a:cubicBezTo>
                  <a:pt x="6678340" y="3083610"/>
                  <a:pt x="6674749" y="3088672"/>
                  <a:pt x="6674749" y="3088672"/>
                </a:cubicBezTo>
                <a:cubicBezTo>
                  <a:pt x="6671159" y="3093734"/>
                  <a:pt x="6671159" y="3093734"/>
                  <a:pt x="6671159" y="3093734"/>
                </a:cubicBezTo>
                <a:cubicBezTo>
                  <a:pt x="6674749" y="3088672"/>
                  <a:pt x="6678340" y="3083610"/>
                  <a:pt x="6661145" y="3074760"/>
                </a:cubicBezTo>
                <a:cubicBezTo>
                  <a:pt x="6661145" y="3074760"/>
                  <a:pt x="6661145" y="3074760"/>
                  <a:pt x="6664734" y="3069698"/>
                </a:cubicBezTo>
                <a:cubicBezTo>
                  <a:pt x="6664734" y="3069698"/>
                  <a:pt x="6685522" y="3073486"/>
                  <a:pt x="6685522" y="3073486"/>
                </a:cubicBezTo>
                <a:cubicBezTo>
                  <a:pt x="6689111" y="3068423"/>
                  <a:pt x="6668326" y="3064635"/>
                  <a:pt x="6671915" y="3059573"/>
                </a:cubicBezTo>
                <a:cubicBezTo>
                  <a:pt x="6675507" y="3054512"/>
                  <a:pt x="6671915" y="3059573"/>
                  <a:pt x="6692703" y="3063362"/>
                </a:cubicBezTo>
                <a:cubicBezTo>
                  <a:pt x="6685902" y="3056406"/>
                  <a:pt x="6679996" y="3048184"/>
                  <a:pt x="6678839" y="3041542"/>
                </a:cubicBezTo>
                <a:cubicBezTo>
                  <a:pt x="6677682" y="3034901"/>
                  <a:pt x="6681272" y="3029839"/>
                  <a:pt x="6693461" y="3029201"/>
                </a:cubicBezTo>
                <a:close/>
                <a:moveTo>
                  <a:pt x="5809728" y="3018744"/>
                </a:moveTo>
                <a:cubicBezTo>
                  <a:pt x="5821448" y="3031769"/>
                  <a:pt x="5817815" y="3036892"/>
                  <a:pt x="5814181" y="3042014"/>
                </a:cubicBezTo>
                <a:cubicBezTo>
                  <a:pt x="5814181" y="3042014"/>
                  <a:pt x="5798826" y="3034112"/>
                  <a:pt x="5795194" y="3039233"/>
                </a:cubicBezTo>
                <a:cubicBezTo>
                  <a:pt x="5798826" y="3034112"/>
                  <a:pt x="5802461" y="3028989"/>
                  <a:pt x="5783474" y="3026209"/>
                </a:cubicBezTo>
                <a:cubicBezTo>
                  <a:pt x="5790741" y="3015964"/>
                  <a:pt x="5806095" y="3023867"/>
                  <a:pt x="5809728" y="3018744"/>
                </a:cubicBezTo>
                <a:close/>
                <a:moveTo>
                  <a:pt x="6779370" y="3016820"/>
                </a:moveTo>
                <a:lnTo>
                  <a:pt x="6793789" y="3020128"/>
                </a:lnTo>
                <a:cubicBezTo>
                  <a:pt x="6812212" y="3029610"/>
                  <a:pt x="6790584" y="3024648"/>
                  <a:pt x="6787378" y="3029168"/>
                </a:cubicBezTo>
                <a:close/>
                <a:moveTo>
                  <a:pt x="5857825" y="3015940"/>
                </a:moveTo>
                <a:cubicBezTo>
                  <a:pt x="5854297" y="3020911"/>
                  <a:pt x="5854297" y="3020911"/>
                  <a:pt x="5872723" y="3030395"/>
                </a:cubicBezTo>
                <a:cubicBezTo>
                  <a:pt x="5869197" y="3035367"/>
                  <a:pt x="5869197" y="3035367"/>
                  <a:pt x="5869197" y="3035367"/>
                </a:cubicBezTo>
                <a:cubicBezTo>
                  <a:pt x="5869197" y="3035367"/>
                  <a:pt x="5850771" y="3025883"/>
                  <a:pt x="5850771" y="3025883"/>
                </a:cubicBezTo>
                <a:cubicBezTo>
                  <a:pt x="5850771" y="3025883"/>
                  <a:pt x="5854297" y="3020911"/>
                  <a:pt x="5854297" y="3020911"/>
                </a:cubicBezTo>
                <a:cubicBezTo>
                  <a:pt x="5857825" y="3015940"/>
                  <a:pt x="5857825" y="3015940"/>
                  <a:pt x="5857825" y="3015940"/>
                </a:cubicBezTo>
                <a:close/>
                <a:moveTo>
                  <a:pt x="6775364" y="3010644"/>
                </a:moveTo>
                <a:lnTo>
                  <a:pt x="6779370" y="3016820"/>
                </a:lnTo>
                <a:lnTo>
                  <a:pt x="6772159" y="3015165"/>
                </a:lnTo>
                <a:cubicBezTo>
                  <a:pt x="6775364" y="3010644"/>
                  <a:pt x="6775364" y="3010644"/>
                  <a:pt x="6775364" y="3010644"/>
                </a:cubicBezTo>
                <a:close/>
                <a:moveTo>
                  <a:pt x="5864876" y="3005995"/>
                </a:moveTo>
                <a:cubicBezTo>
                  <a:pt x="5864876" y="3005995"/>
                  <a:pt x="5864876" y="3005995"/>
                  <a:pt x="5883304" y="3015480"/>
                </a:cubicBezTo>
                <a:cubicBezTo>
                  <a:pt x="5883304" y="3015480"/>
                  <a:pt x="5883304" y="3015480"/>
                  <a:pt x="5898198" y="3029933"/>
                </a:cubicBezTo>
                <a:cubicBezTo>
                  <a:pt x="5898198" y="3029933"/>
                  <a:pt x="5879776" y="3020452"/>
                  <a:pt x="5879776" y="3020452"/>
                </a:cubicBezTo>
                <a:cubicBezTo>
                  <a:pt x="5879776" y="3020452"/>
                  <a:pt x="5861350" y="3010969"/>
                  <a:pt x="5861350" y="3010969"/>
                </a:cubicBezTo>
                <a:cubicBezTo>
                  <a:pt x="5861350" y="3010969"/>
                  <a:pt x="5861350" y="3010969"/>
                  <a:pt x="5864876" y="3005995"/>
                </a:cubicBezTo>
                <a:close/>
                <a:moveTo>
                  <a:pt x="5781575" y="2998966"/>
                </a:moveTo>
                <a:cubicBezTo>
                  <a:pt x="5787088" y="3001166"/>
                  <a:pt x="5792824" y="3013027"/>
                  <a:pt x="5798113" y="3005568"/>
                </a:cubicBezTo>
                <a:cubicBezTo>
                  <a:pt x="5807324" y="3010310"/>
                  <a:pt x="5806443" y="3011552"/>
                  <a:pt x="5805560" y="3012795"/>
                </a:cubicBezTo>
                <a:lnTo>
                  <a:pt x="5810528" y="3017615"/>
                </a:lnTo>
                <a:lnTo>
                  <a:pt x="5813009" y="3020023"/>
                </a:lnTo>
                <a:lnTo>
                  <a:pt x="5809940" y="3018443"/>
                </a:lnTo>
                <a:lnTo>
                  <a:pt x="5776161" y="3001058"/>
                </a:lnTo>
                <a:cubicBezTo>
                  <a:pt x="5777924" y="2998572"/>
                  <a:pt x="5779737" y="2998232"/>
                  <a:pt x="5781575" y="2998966"/>
                </a:cubicBezTo>
                <a:close/>
                <a:moveTo>
                  <a:pt x="5875136" y="2991534"/>
                </a:moveTo>
                <a:cubicBezTo>
                  <a:pt x="5893558" y="3001016"/>
                  <a:pt x="5893558" y="3001016"/>
                  <a:pt x="5890352" y="3005534"/>
                </a:cubicBezTo>
                <a:cubicBezTo>
                  <a:pt x="5871930" y="2996053"/>
                  <a:pt x="5868724" y="3000574"/>
                  <a:pt x="5868724" y="3000574"/>
                </a:cubicBezTo>
                <a:cubicBezTo>
                  <a:pt x="5859513" y="2995833"/>
                  <a:pt x="5860315" y="2994703"/>
                  <a:pt x="5863818" y="2994191"/>
                </a:cubicBezTo>
                <a:cubicBezTo>
                  <a:pt x="5867323" y="2993681"/>
                  <a:pt x="5873533" y="2993793"/>
                  <a:pt x="5875136" y="2991534"/>
                </a:cubicBezTo>
                <a:close/>
                <a:moveTo>
                  <a:pt x="5911510" y="2975705"/>
                </a:moveTo>
                <a:cubicBezTo>
                  <a:pt x="5926346" y="2990252"/>
                  <a:pt x="5926346" y="2990252"/>
                  <a:pt x="5926346" y="2990252"/>
                </a:cubicBezTo>
                <a:cubicBezTo>
                  <a:pt x="5922754" y="2995313"/>
                  <a:pt x="5922754" y="2995313"/>
                  <a:pt x="5919164" y="3000375"/>
                </a:cubicBezTo>
                <a:cubicBezTo>
                  <a:pt x="5919164" y="3000375"/>
                  <a:pt x="5915573" y="3005437"/>
                  <a:pt x="5915573" y="3005437"/>
                </a:cubicBezTo>
                <a:cubicBezTo>
                  <a:pt x="5893558" y="3001016"/>
                  <a:pt x="5897148" y="2995954"/>
                  <a:pt x="5897148" y="2995954"/>
                </a:cubicBezTo>
                <a:cubicBezTo>
                  <a:pt x="5897148" y="2995954"/>
                  <a:pt x="5897148" y="2995954"/>
                  <a:pt x="5900738" y="2990892"/>
                </a:cubicBezTo>
                <a:cubicBezTo>
                  <a:pt x="5904329" y="2985830"/>
                  <a:pt x="5904329" y="2985830"/>
                  <a:pt x="5907920" y="2980767"/>
                </a:cubicBezTo>
                <a:cubicBezTo>
                  <a:pt x="5907920" y="2980767"/>
                  <a:pt x="5911510" y="2975705"/>
                  <a:pt x="5911510" y="2975705"/>
                </a:cubicBezTo>
                <a:close/>
                <a:moveTo>
                  <a:pt x="6706933" y="2975424"/>
                </a:moveTo>
                <a:cubicBezTo>
                  <a:pt x="6706933" y="2975424"/>
                  <a:pt x="6724481" y="2984455"/>
                  <a:pt x="6724481" y="2984455"/>
                </a:cubicBezTo>
                <a:lnTo>
                  <a:pt x="6728007" y="2979485"/>
                </a:lnTo>
                <a:cubicBezTo>
                  <a:pt x="6745550" y="2988514"/>
                  <a:pt x="6742025" y="2993485"/>
                  <a:pt x="6738497" y="2998457"/>
                </a:cubicBezTo>
                <a:cubicBezTo>
                  <a:pt x="6738497" y="2998457"/>
                  <a:pt x="6738497" y="2998457"/>
                  <a:pt x="6734971" y="3003430"/>
                </a:cubicBezTo>
                <a:cubicBezTo>
                  <a:pt x="6734971" y="3003430"/>
                  <a:pt x="6734971" y="3003430"/>
                  <a:pt x="6731446" y="3008400"/>
                </a:cubicBezTo>
                <a:cubicBezTo>
                  <a:pt x="6731446" y="3008400"/>
                  <a:pt x="6710375" y="3004343"/>
                  <a:pt x="6710375" y="3004343"/>
                </a:cubicBezTo>
                <a:cubicBezTo>
                  <a:pt x="6713901" y="2999371"/>
                  <a:pt x="6713901" y="2999371"/>
                  <a:pt x="6713901" y="2999371"/>
                </a:cubicBezTo>
                <a:cubicBezTo>
                  <a:pt x="6717426" y="2994400"/>
                  <a:pt x="6717426" y="2994400"/>
                  <a:pt x="6720954" y="2989428"/>
                </a:cubicBezTo>
                <a:cubicBezTo>
                  <a:pt x="6720954" y="2989428"/>
                  <a:pt x="6720954" y="2989428"/>
                  <a:pt x="6703406" y="2980396"/>
                </a:cubicBezTo>
                <a:cubicBezTo>
                  <a:pt x="6706933" y="2975424"/>
                  <a:pt x="6706933" y="2975424"/>
                  <a:pt x="6706933" y="2975424"/>
                </a:cubicBezTo>
                <a:close/>
                <a:moveTo>
                  <a:pt x="5949151" y="2956857"/>
                </a:moveTo>
                <a:lnTo>
                  <a:pt x="5950699" y="2961092"/>
                </a:lnTo>
                <a:cubicBezTo>
                  <a:pt x="5950997" y="2962519"/>
                  <a:pt x="5950926" y="2963542"/>
                  <a:pt x="5950041" y="2963405"/>
                </a:cubicBezTo>
                <a:cubicBezTo>
                  <a:pt x="5949155" y="2963267"/>
                  <a:pt x="5947456" y="2961968"/>
                  <a:pt x="5944497" y="2958749"/>
                </a:cubicBezTo>
                <a:close/>
                <a:moveTo>
                  <a:pt x="5929468" y="2950396"/>
                </a:moveTo>
                <a:cubicBezTo>
                  <a:pt x="5947890" y="2959878"/>
                  <a:pt x="5947890" y="2959878"/>
                  <a:pt x="5944363" y="2964850"/>
                </a:cubicBezTo>
                <a:cubicBezTo>
                  <a:pt x="5940837" y="2969821"/>
                  <a:pt x="5937310" y="2974792"/>
                  <a:pt x="5937310" y="2974792"/>
                </a:cubicBezTo>
                <a:cubicBezTo>
                  <a:pt x="5937310" y="2974792"/>
                  <a:pt x="5937310" y="2974792"/>
                  <a:pt x="5918889" y="2965311"/>
                </a:cubicBezTo>
                <a:cubicBezTo>
                  <a:pt x="5918889" y="2965311"/>
                  <a:pt x="5918889" y="2965311"/>
                  <a:pt x="5915361" y="2970284"/>
                </a:cubicBezTo>
                <a:cubicBezTo>
                  <a:pt x="5896936" y="2960799"/>
                  <a:pt x="5896936" y="2960799"/>
                  <a:pt x="5900462" y="2955829"/>
                </a:cubicBezTo>
                <a:cubicBezTo>
                  <a:pt x="5922414" y="2960339"/>
                  <a:pt x="5922414" y="2960339"/>
                  <a:pt x="5922414" y="2960339"/>
                </a:cubicBezTo>
                <a:cubicBezTo>
                  <a:pt x="5922414" y="2960339"/>
                  <a:pt x="5925942" y="2955368"/>
                  <a:pt x="5925942" y="2955368"/>
                </a:cubicBezTo>
                <a:cubicBezTo>
                  <a:pt x="5929468" y="2950396"/>
                  <a:pt x="5929468" y="2950396"/>
                  <a:pt x="5929468" y="2950396"/>
                </a:cubicBezTo>
                <a:close/>
                <a:moveTo>
                  <a:pt x="5955078" y="2943834"/>
                </a:moveTo>
                <a:cubicBezTo>
                  <a:pt x="5960993" y="2950271"/>
                  <a:pt x="5959230" y="2952757"/>
                  <a:pt x="5955548" y="2954256"/>
                </a:cubicBezTo>
                <a:lnTo>
                  <a:pt x="5949151" y="2956857"/>
                </a:lnTo>
                <a:lnTo>
                  <a:pt x="5948025" y="2953777"/>
                </a:lnTo>
                <a:cubicBezTo>
                  <a:pt x="5942114" y="2947340"/>
                  <a:pt x="5942995" y="2946098"/>
                  <a:pt x="5945794" y="2945843"/>
                </a:cubicBezTo>
                <a:cubicBezTo>
                  <a:pt x="5948595" y="2945587"/>
                  <a:pt x="5953314" y="2946320"/>
                  <a:pt x="5955078" y="2943834"/>
                </a:cubicBezTo>
                <a:close/>
                <a:moveTo>
                  <a:pt x="6816504" y="2931376"/>
                </a:moveTo>
                <a:lnTo>
                  <a:pt x="6830665" y="2941548"/>
                </a:lnTo>
                <a:cubicBezTo>
                  <a:pt x="6834831" y="2944541"/>
                  <a:pt x="6833949" y="2945785"/>
                  <a:pt x="6821212" y="2946015"/>
                </a:cubicBezTo>
                <a:close/>
                <a:moveTo>
                  <a:pt x="6809838" y="2926587"/>
                </a:moveTo>
                <a:lnTo>
                  <a:pt x="6815330" y="2927716"/>
                </a:lnTo>
                <a:lnTo>
                  <a:pt x="6816504" y="2931376"/>
                </a:lnTo>
                <a:close/>
                <a:moveTo>
                  <a:pt x="6842366" y="2921735"/>
                </a:moveTo>
                <a:lnTo>
                  <a:pt x="6852889" y="2925590"/>
                </a:lnTo>
                <a:cubicBezTo>
                  <a:pt x="6855857" y="2927638"/>
                  <a:pt x="6857908" y="2929735"/>
                  <a:pt x="6857908" y="2929735"/>
                </a:cubicBezTo>
                <a:cubicBezTo>
                  <a:pt x="6857908" y="2929735"/>
                  <a:pt x="6853300" y="2927364"/>
                  <a:pt x="6848694" y="2924993"/>
                </a:cubicBezTo>
                <a:close/>
                <a:moveTo>
                  <a:pt x="6842360" y="2921733"/>
                </a:moveTo>
                <a:lnTo>
                  <a:pt x="6842366" y="2921735"/>
                </a:lnTo>
                <a:lnTo>
                  <a:pt x="6842361" y="2921734"/>
                </a:lnTo>
                <a:close/>
                <a:moveTo>
                  <a:pt x="6813366" y="2921616"/>
                </a:moveTo>
                <a:cubicBezTo>
                  <a:pt x="6831791" y="2931100"/>
                  <a:pt x="6831791" y="2931100"/>
                  <a:pt x="6831791" y="2931100"/>
                </a:cubicBezTo>
                <a:lnTo>
                  <a:pt x="6815330" y="2927716"/>
                </a:lnTo>
                <a:close/>
                <a:moveTo>
                  <a:pt x="6825924" y="2908337"/>
                </a:moveTo>
                <a:cubicBezTo>
                  <a:pt x="6829510" y="2907715"/>
                  <a:pt x="6834971" y="2908880"/>
                  <a:pt x="6842475" y="2916033"/>
                </a:cubicBezTo>
                <a:lnTo>
                  <a:pt x="6839481" y="2920251"/>
                </a:lnTo>
                <a:lnTo>
                  <a:pt x="6842360" y="2921733"/>
                </a:lnTo>
                <a:lnTo>
                  <a:pt x="6835634" y="2925675"/>
                </a:lnTo>
                <a:cubicBezTo>
                  <a:pt x="6817209" y="2916191"/>
                  <a:pt x="6820628" y="2911371"/>
                  <a:pt x="6820628" y="2911371"/>
                </a:cubicBezTo>
                <a:cubicBezTo>
                  <a:pt x="6820628" y="2911371"/>
                  <a:pt x="6822338" y="2908960"/>
                  <a:pt x="6825924" y="2908337"/>
                </a:cubicBezTo>
                <a:close/>
                <a:moveTo>
                  <a:pt x="6757819" y="2905368"/>
                </a:moveTo>
                <a:cubicBezTo>
                  <a:pt x="6779452" y="2910330"/>
                  <a:pt x="6779452" y="2910330"/>
                  <a:pt x="6782658" y="2905811"/>
                </a:cubicBezTo>
                <a:cubicBezTo>
                  <a:pt x="6782658" y="2905811"/>
                  <a:pt x="6779452" y="2910330"/>
                  <a:pt x="6779452" y="2910330"/>
                </a:cubicBezTo>
                <a:cubicBezTo>
                  <a:pt x="6776245" y="2914851"/>
                  <a:pt x="6776245" y="2914851"/>
                  <a:pt x="6776245" y="2914851"/>
                </a:cubicBezTo>
                <a:cubicBezTo>
                  <a:pt x="6776245" y="2914851"/>
                  <a:pt x="6776245" y="2914851"/>
                  <a:pt x="6757819" y="2905368"/>
                </a:cubicBezTo>
                <a:close/>
                <a:moveTo>
                  <a:pt x="6735230" y="2901761"/>
                </a:moveTo>
                <a:cubicBezTo>
                  <a:pt x="6763357" y="2895878"/>
                  <a:pt x="6766799" y="2924797"/>
                  <a:pt x="6791397" y="2923882"/>
                </a:cubicBezTo>
                <a:cubicBezTo>
                  <a:pt x="6801890" y="2942858"/>
                  <a:pt x="6784343" y="2933826"/>
                  <a:pt x="6798364" y="2947829"/>
                </a:cubicBezTo>
                <a:lnTo>
                  <a:pt x="6791310" y="2957774"/>
                </a:lnTo>
                <a:cubicBezTo>
                  <a:pt x="6791310" y="2957774"/>
                  <a:pt x="6787785" y="2962743"/>
                  <a:pt x="6787785" y="2962743"/>
                </a:cubicBezTo>
                <a:cubicBezTo>
                  <a:pt x="6805332" y="2971775"/>
                  <a:pt x="6805332" y="2971775"/>
                  <a:pt x="6805332" y="2971775"/>
                </a:cubicBezTo>
                <a:lnTo>
                  <a:pt x="6808858" y="2966804"/>
                </a:lnTo>
                <a:lnTo>
                  <a:pt x="6812384" y="2961832"/>
                </a:lnTo>
                <a:cubicBezTo>
                  <a:pt x="6829932" y="2970863"/>
                  <a:pt x="6829932" y="2970863"/>
                  <a:pt x="6843950" y="2984865"/>
                </a:cubicBezTo>
                <a:cubicBezTo>
                  <a:pt x="6836898" y="2994808"/>
                  <a:pt x="6819353" y="2985779"/>
                  <a:pt x="6794754" y="2986690"/>
                </a:cubicBezTo>
                <a:cubicBezTo>
                  <a:pt x="6794754" y="2986690"/>
                  <a:pt x="6791226" y="2991662"/>
                  <a:pt x="6791226" y="2991662"/>
                </a:cubicBezTo>
                <a:cubicBezTo>
                  <a:pt x="6791226" y="2991662"/>
                  <a:pt x="6773677" y="2982631"/>
                  <a:pt x="6780731" y="2972687"/>
                </a:cubicBezTo>
                <a:cubicBezTo>
                  <a:pt x="6780731" y="2972687"/>
                  <a:pt x="6798278" y="2981719"/>
                  <a:pt x="6798278" y="2981719"/>
                </a:cubicBezTo>
                <a:cubicBezTo>
                  <a:pt x="6798278" y="2981719"/>
                  <a:pt x="6801807" y="2976747"/>
                  <a:pt x="6784257" y="2967716"/>
                </a:cubicBezTo>
                <a:cubicBezTo>
                  <a:pt x="6777205" y="2977658"/>
                  <a:pt x="6763184" y="2963657"/>
                  <a:pt x="6759657" y="2968627"/>
                </a:cubicBezTo>
                <a:cubicBezTo>
                  <a:pt x="6759657" y="2968627"/>
                  <a:pt x="6756130" y="2973599"/>
                  <a:pt x="6770152" y="2987602"/>
                </a:cubicBezTo>
                <a:cubicBezTo>
                  <a:pt x="6766624" y="2992574"/>
                  <a:pt x="6749078" y="2983542"/>
                  <a:pt x="6766624" y="2992574"/>
                </a:cubicBezTo>
                <a:cubicBezTo>
                  <a:pt x="6745550" y="2988514"/>
                  <a:pt x="6752604" y="2978571"/>
                  <a:pt x="6749078" y="2983542"/>
                </a:cubicBezTo>
                <a:cubicBezTo>
                  <a:pt x="6728007" y="2979485"/>
                  <a:pt x="6728007" y="2979485"/>
                  <a:pt x="6728007" y="2979485"/>
                </a:cubicBezTo>
                <a:lnTo>
                  <a:pt x="6731533" y="2974512"/>
                </a:lnTo>
                <a:cubicBezTo>
                  <a:pt x="6735061" y="2969541"/>
                  <a:pt x="6738587" y="2964570"/>
                  <a:pt x="6742114" y="2959597"/>
                </a:cubicBezTo>
                <a:cubicBezTo>
                  <a:pt x="6717513" y="2960510"/>
                  <a:pt x="6756219" y="2939712"/>
                  <a:pt x="6738671" y="2930680"/>
                </a:cubicBezTo>
                <a:cubicBezTo>
                  <a:pt x="6738671" y="2930680"/>
                  <a:pt x="6742199" y="2925708"/>
                  <a:pt x="6742199" y="2925708"/>
                </a:cubicBezTo>
                <a:cubicBezTo>
                  <a:pt x="6742199" y="2925708"/>
                  <a:pt x="6749252" y="2915764"/>
                  <a:pt x="6731704" y="2906733"/>
                </a:cubicBezTo>
                <a:cubicBezTo>
                  <a:pt x="6735230" y="2901761"/>
                  <a:pt x="6752778" y="2910793"/>
                  <a:pt x="6735230" y="2901761"/>
                </a:cubicBezTo>
                <a:close/>
                <a:moveTo>
                  <a:pt x="6835102" y="2901492"/>
                </a:moveTo>
                <a:cubicBezTo>
                  <a:pt x="6846044" y="2904347"/>
                  <a:pt x="6862596" y="2914255"/>
                  <a:pt x="6845895" y="2911212"/>
                </a:cubicBezTo>
                <a:cubicBezTo>
                  <a:pt x="6845895" y="2911212"/>
                  <a:pt x="6845895" y="2911212"/>
                  <a:pt x="6827468" y="2901728"/>
                </a:cubicBezTo>
                <a:cubicBezTo>
                  <a:pt x="6828430" y="2900372"/>
                  <a:pt x="6831454" y="2900540"/>
                  <a:pt x="6835102" y="2901492"/>
                </a:cubicBezTo>
                <a:close/>
                <a:moveTo>
                  <a:pt x="6815185" y="2895407"/>
                </a:moveTo>
                <a:cubicBezTo>
                  <a:pt x="6815185" y="2895407"/>
                  <a:pt x="6815185" y="2895407"/>
                  <a:pt x="6827468" y="2901728"/>
                </a:cubicBezTo>
                <a:cubicBezTo>
                  <a:pt x="6827468" y="2901728"/>
                  <a:pt x="6827468" y="2901728"/>
                  <a:pt x="6824903" y="2905343"/>
                </a:cubicBezTo>
                <a:cubicBezTo>
                  <a:pt x="6812621" y="2899023"/>
                  <a:pt x="6812621" y="2899023"/>
                  <a:pt x="6812621" y="2899023"/>
                </a:cubicBezTo>
                <a:cubicBezTo>
                  <a:pt x="6815185" y="2895407"/>
                  <a:pt x="6815185" y="2895407"/>
                  <a:pt x="6815185" y="2895407"/>
                </a:cubicBezTo>
                <a:close/>
                <a:moveTo>
                  <a:pt x="5902134" y="2894373"/>
                </a:moveTo>
                <a:cubicBezTo>
                  <a:pt x="5914417" y="2900695"/>
                  <a:pt x="5914417" y="2900695"/>
                  <a:pt x="5914417" y="2900695"/>
                </a:cubicBezTo>
                <a:cubicBezTo>
                  <a:pt x="5910570" y="2906120"/>
                  <a:pt x="5910570" y="2906120"/>
                  <a:pt x="5910570" y="2906120"/>
                </a:cubicBezTo>
                <a:cubicBezTo>
                  <a:pt x="5898287" y="2899797"/>
                  <a:pt x="5898287" y="2899797"/>
                  <a:pt x="5902134" y="2894373"/>
                </a:cubicBezTo>
                <a:close/>
                <a:moveTo>
                  <a:pt x="5920829" y="2891656"/>
                </a:moveTo>
                <a:cubicBezTo>
                  <a:pt x="5939255" y="2901139"/>
                  <a:pt x="5935774" y="2906047"/>
                  <a:pt x="5950719" y="2920437"/>
                </a:cubicBezTo>
                <a:cubicBezTo>
                  <a:pt x="5950719" y="2920437"/>
                  <a:pt x="5954199" y="2915530"/>
                  <a:pt x="5954199" y="2915530"/>
                </a:cubicBezTo>
                <a:cubicBezTo>
                  <a:pt x="5950719" y="2920437"/>
                  <a:pt x="5950719" y="2920437"/>
                  <a:pt x="5965660" y="2934826"/>
                </a:cubicBezTo>
                <a:cubicBezTo>
                  <a:pt x="5962179" y="2939733"/>
                  <a:pt x="5962179" y="2939733"/>
                  <a:pt x="5958700" y="2944640"/>
                </a:cubicBezTo>
                <a:cubicBezTo>
                  <a:pt x="5940277" y="2935158"/>
                  <a:pt x="5943757" y="2930252"/>
                  <a:pt x="5921851" y="2925676"/>
                </a:cubicBezTo>
                <a:lnTo>
                  <a:pt x="5925331" y="2920769"/>
                </a:lnTo>
                <a:cubicBezTo>
                  <a:pt x="5910387" y="2906378"/>
                  <a:pt x="5928813" y="2915860"/>
                  <a:pt x="5932294" y="2910954"/>
                </a:cubicBezTo>
                <a:cubicBezTo>
                  <a:pt x="5935774" y="2906047"/>
                  <a:pt x="5935774" y="2906047"/>
                  <a:pt x="5917349" y="2896562"/>
                </a:cubicBezTo>
                <a:cubicBezTo>
                  <a:pt x="5917349" y="2896562"/>
                  <a:pt x="5917349" y="2896562"/>
                  <a:pt x="5920829" y="2891656"/>
                </a:cubicBezTo>
                <a:close/>
                <a:moveTo>
                  <a:pt x="6771747" y="2885741"/>
                </a:moveTo>
                <a:cubicBezTo>
                  <a:pt x="6775411" y="2880576"/>
                  <a:pt x="6793837" y="2890060"/>
                  <a:pt x="6793837" y="2890060"/>
                </a:cubicBezTo>
                <a:cubicBezTo>
                  <a:pt x="6793837" y="2890060"/>
                  <a:pt x="6793837" y="2890060"/>
                  <a:pt x="6812258" y="2899541"/>
                </a:cubicBezTo>
                <a:cubicBezTo>
                  <a:pt x="6812258" y="2899541"/>
                  <a:pt x="6808595" y="2904705"/>
                  <a:pt x="6808595" y="2904705"/>
                </a:cubicBezTo>
                <a:cubicBezTo>
                  <a:pt x="6808595" y="2904705"/>
                  <a:pt x="6808595" y="2904705"/>
                  <a:pt x="6804931" y="2909872"/>
                </a:cubicBezTo>
                <a:cubicBezTo>
                  <a:pt x="6804931" y="2909872"/>
                  <a:pt x="6804931" y="2909872"/>
                  <a:pt x="6790172" y="2895225"/>
                </a:cubicBezTo>
                <a:cubicBezTo>
                  <a:pt x="6790172" y="2895225"/>
                  <a:pt x="6790172" y="2895225"/>
                  <a:pt x="6771747" y="2885741"/>
                </a:cubicBezTo>
                <a:close/>
                <a:moveTo>
                  <a:pt x="2103470" y="2885383"/>
                </a:moveTo>
                <a:cubicBezTo>
                  <a:pt x="2120322" y="2886350"/>
                  <a:pt x="2121000" y="2892267"/>
                  <a:pt x="2121000" y="2892267"/>
                </a:cubicBezTo>
                <a:cubicBezTo>
                  <a:pt x="2123037" y="2910015"/>
                  <a:pt x="2123037" y="2910015"/>
                  <a:pt x="2124394" y="2921848"/>
                </a:cubicBezTo>
                <a:cubicBezTo>
                  <a:pt x="2125073" y="2927765"/>
                  <a:pt x="2125751" y="2933681"/>
                  <a:pt x="2127109" y="2945513"/>
                </a:cubicBezTo>
                <a:cubicBezTo>
                  <a:pt x="2110257" y="2944546"/>
                  <a:pt x="2109578" y="2938630"/>
                  <a:pt x="2093401" y="2943579"/>
                </a:cubicBezTo>
                <a:cubicBezTo>
                  <a:pt x="2092043" y="2931747"/>
                  <a:pt x="2108221" y="2926798"/>
                  <a:pt x="2106863" y="2914966"/>
                </a:cubicBezTo>
                <a:cubicBezTo>
                  <a:pt x="2106184" y="2909049"/>
                  <a:pt x="2087293" y="2890333"/>
                  <a:pt x="2103470" y="2885383"/>
                </a:cubicBezTo>
                <a:close/>
                <a:moveTo>
                  <a:pt x="6469547" y="2880393"/>
                </a:moveTo>
                <a:cubicBezTo>
                  <a:pt x="6469547" y="2880393"/>
                  <a:pt x="6484900" y="2888295"/>
                  <a:pt x="6484900" y="2888295"/>
                </a:cubicBezTo>
                <a:cubicBezTo>
                  <a:pt x="6484900" y="2888295"/>
                  <a:pt x="6481267" y="2893418"/>
                  <a:pt x="6481267" y="2893418"/>
                </a:cubicBezTo>
                <a:cubicBezTo>
                  <a:pt x="6477633" y="2898540"/>
                  <a:pt x="6477633" y="2898540"/>
                  <a:pt x="6477633" y="2898540"/>
                </a:cubicBezTo>
                <a:cubicBezTo>
                  <a:pt x="6473999" y="2903663"/>
                  <a:pt x="6470368" y="2908785"/>
                  <a:pt x="6466733" y="2913908"/>
                </a:cubicBezTo>
                <a:cubicBezTo>
                  <a:pt x="6470368" y="2908785"/>
                  <a:pt x="6455012" y="2900882"/>
                  <a:pt x="6458646" y="2895760"/>
                </a:cubicBezTo>
                <a:cubicBezTo>
                  <a:pt x="6458646" y="2895760"/>
                  <a:pt x="6458646" y="2895760"/>
                  <a:pt x="6462278" y="2890637"/>
                </a:cubicBezTo>
                <a:cubicBezTo>
                  <a:pt x="6462278" y="2890637"/>
                  <a:pt x="6465913" y="2885515"/>
                  <a:pt x="6465913" y="2885515"/>
                </a:cubicBezTo>
                <a:cubicBezTo>
                  <a:pt x="6465913" y="2885515"/>
                  <a:pt x="6469547" y="2880393"/>
                  <a:pt x="6469547" y="2880393"/>
                </a:cubicBezTo>
                <a:close/>
                <a:moveTo>
                  <a:pt x="5957208" y="2875829"/>
                </a:moveTo>
                <a:cubicBezTo>
                  <a:pt x="5975631" y="2885311"/>
                  <a:pt x="5953788" y="2880650"/>
                  <a:pt x="5946949" y="2890292"/>
                </a:cubicBezTo>
                <a:cubicBezTo>
                  <a:pt x="5946949" y="2890292"/>
                  <a:pt x="5931943" y="2875988"/>
                  <a:pt x="5931943" y="2875988"/>
                </a:cubicBezTo>
                <a:cubicBezTo>
                  <a:pt x="5935362" y="2871166"/>
                  <a:pt x="5953788" y="2880650"/>
                  <a:pt x="5957208" y="2875829"/>
                </a:cubicBezTo>
                <a:close/>
                <a:moveTo>
                  <a:pt x="6804829" y="2874564"/>
                </a:moveTo>
                <a:cubicBezTo>
                  <a:pt x="6823251" y="2884044"/>
                  <a:pt x="6826913" y="2878880"/>
                  <a:pt x="6826913" y="2878880"/>
                </a:cubicBezTo>
                <a:cubicBezTo>
                  <a:pt x="6823251" y="2884044"/>
                  <a:pt x="6819586" y="2889210"/>
                  <a:pt x="6801164" y="2879728"/>
                </a:cubicBezTo>
                <a:cubicBezTo>
                  <a:pt x="6804829" y="2874564"/>
                  <a:pt x="6804829" y="2874564"/>
                  <a:pt x="6804829" y="2874564"/>
                </a:cubicBezTo>
                <a:close/>
                <a:moveTo>
                  <a:pt x="5985888" y="2870849"/>
                </a:moveTo>
                <a:cubicBezTo>
                  <a:pt x="5985888" y="2870849"/>
                  <a:pt x="5985888" y="2870849"/>
                  <a:pt x="6004314" y="2880333"/>
                </a:cubicBezTo>
                <a:cubicBezTo>
                  <a:pt x="6000467" y="2885755"/>
                  <a:pt x="6000467" y="2885755"/>
                  <a:pt x="6000467" y="2885755"/>
                </a:cubicBezTo>
                <a:cubicBezTo>
                  <a:pt x="5982043" y="2876272"/>
                  <a:pt x="5982043" y="2876272"/>
                  <a:pt x="5982043" y="2876272"/>
                </a:cubicBezTo>
                <a:cubicBezTo>
                  <a:pt x="5982043" y="2876272"/>
                  <a:pt x="5985888" y="2870849"/>
                  <a:pt x="5985888" y="2870849"/>
                </a:cubicBezTo>
                <a:close/>
                <a:moveTo>
                  <a:pt x="6853115" y="2865571"/>
                </a:moveTo>
                <a:cubicBezTo>
                  <a:pt x="6871542" y="2875054"/>
                  <a:pt x="6867695" y="2880478"/>
                  <a:pt x="6867695" y="2880478"/>
                </a:cubicBezTo>
                <a:cubicBezTo>
                  <a:pt x="6865770" y="2883190"/>
                  <a:pt x="6865770" y="2883190"/>
                  <a:pt x="6863467" y="2882005"/>
                </a:cubicBezTo>
                <a:cubicBezTo>
                  <a:pt x="6861164" y="2880819"/>
                  <a:pt x="6856557" y="2878448"/>
                  <a:pt x="6845421" y="2876419"/>
                </a:cubicBezTo>
                <a:cubicBezTo>
                  <a:pt x="6849267" y="2870995"/>
                  <a:pt x="6849267" y="2870995"/>
                  <a:pt x="6853115" y="2865571"/>
                </a:cubicBezTo>
                <a:close/>
                <a:moveTo>
                  <a:pt x="6863378" y="2851110"/>
                </a:moveTo>
                <a:cubicBezTo>
                  <a:pt x="6881805" y="2860593"/>
                  <a:pt x="6860172" y="2855629"/>
                  <a:pt x="6875392" y="2869633"/>
                </a:cubicBezTo>
                <a:cubicBezTo>
                  <a:pt x="6860172" y="2855629"/>
                  <a:pt x="6860172" y="2855629"/>
                  <a:pt x="6863378" y="2851110"/>
                </a:cubicBezTo>
                <a:close/>
                <a:moveTo>
                  <a:pt x="6509029" y="2850951"/>
                </a:moveTo>
                <a:cubicBezTo>
                  <a:pt x="6510138" y="2851233"/>
                  <a:pt x="6510705" y="2851910"/>
                  <a:pt x="6509903" y="2853040"/>
                </a:cubicBezTo>
                <a:cubicBezTo>
                  <a:pt x="6506697" y="2857560"/>
                  <a:pt x="6506697" y="2857560"/>
                  <a:pt x="6506697" y="2857560"/>
                </a:cubicBezTo>
                <a:cubicBezTo>
                  <a:pt x="6500557" y="2854401"/>
                  <a:pt x="6502161" y="2852140"/>
                  <a:pt x="6504899" y="2851235"/>
                </a:cubicBezTo>
                <a:cubicBezTo>
                  <a:pt x="6506267" y="2850783"/>
                  <a:pt x="6507919" y="2850669"/>
                  <a:pt x="6509029" y="2850951"/>
                </a:cubicBezTo>
                <a:close/>
                <a:moveTo>
                  <a:pt x="6491345" y="2849659"/>
                </a:moveTo>
                <a:cubicBezTo>
                  <a:pt x="6506700" y="2857562"/>
                  <a:pt x="6503067" y="2862685"/>
                  <a:pt x="6503067" y="2862685"/>
                </a:cubicBezTo>
                <a:cubicBezTo>
                  <a:pt x="6503067" y="2862685"/>
                  <a:pt x="6499433" y="2867806"/>
                  <a:pt x="6484079" y="2859904"/>
                </a:cubicBezTo>
                <a:cubicBezTo>
                  <a:pt x="6480445" y="2865026"/>
                  <a:pt x="6473180" y="2875271"/>
                  <a:pt x="6473180" y="2875271"/>
                </a:cubicBezTo>
                <a:cubicBezTo>
                  <a:pt x="6473180" y="2875271"/>
                  <a:pt x="6473180" y="2875271"/>
                  <a:pt x="6469547" y="2880393"/>
                </a:cubicBezTo>
                <a:cubicBezTo>
                  <a:pt x="6457825" y="2867369"/>
                  <a:pt x="6465091" y="2857125"/>
                  <a:pt x="6468725" y="2852002"/>
                </a:cubicBezTo>
                <a:cubicBezTo>
                  <a:pt x="6487713" y="2854782"/>
                  <a:pt x="6487713" y="2854782"/>
                  <a:pt x="6491345" y="2849659"/>
                </a:cubicBezTo>
                <a:close/>
                <a:moveTo>
                  <a:pt x="5956634" y="2845610"/>
                </a:moveTo>
                <a:cubicBezTo>
                  <a:pt x="5960380" y="2844762"/>
                  <a:pt x="5965949" y="2845777"/>
                  <a:pt x="5975161" y="2850519"/>
                </a:cubicBezTo>
                <a:cubicBezTo>
                  <a:pt x="5952888" y="2846459"/>
                  <a:pt x="5963619" y="2866790"/>
                  <a:pt x="5945194" y="2857307"/>
                </a:cubicBezTo>
                <a:cubicBezTo>
                  <a:pt x="5949041" y="2851883"/>
                  <a:pt x="5949041" y="2851883"/>
                  <a:pt x="5949041" y="2851883"/>
                </a:cubicBezTo>
                <a:cubicBezTo>
                  <a:pt x="5950965" y="2849171"/>
                  <a:pt x="5952888" y="2846459"/>
                  <a:pt x="5956634" y="2845610"/>
                </a:cubicBezTo>
                <a:close/>
                <a:moveTo>
                  <a:pt x="5981573" y="2841479"/>
                </a:moveTo>
                <a:cubicBezTo>
                  <a:pt x="5990785" y="2846220"/>
                  <a:pt x="5989983" y="2847350"/>
                  <a:pt x="5986479" y="2847861"/>
                </a:cubicBezTo>
                <a:lnTo>
                  <a:pt x="5985036" y="2848196"/>
                </a:lnTo>
                <a:lnTo>
                  <a:pt x="5997430" y="2854576"/>
                </a:lnTo>
                <a:cubicBezTo>
                  <a:pt x="5993583" y="2860000"/>
                  <a:pt x="5993583" y="2860000"/>
                  <a:pt x="5993583" y="2860000"/>
                </a:cubicBezTo>
                <a:lnTo>
                  <a:pt x="5975161" y="2850519"/>
                </a:lnTo>
                <a:lnTo>
                  <a:pt x="5975157" y="2850516"/>
                </a:lnTo>
                <a:lnTo>
                  <a:pt x="5975159" y="2850516"/>
                </a:lnTo>
                <a:lnTo>
                  <a:pt x="5971457" y="2842442"/>
                </a:lnTo>
                <a:cubicBezTo>
                  <a:pt x="5974561" y="2842496"/>
                  <a:pt x="5979970" y="2843738"/>
                  <a:pt x="5981573" y="2841479"/>
                </a:cubicBezTo>
                <a:close/>
                <a:moveTo>
                  <a:pt x="5989266" y="2830632"/>
                </a:moveTo>
                <a:cubicBezTo>
                  <a:pt x="5985420" y="2836056"/>
                  <a:pt x="5985420" y="2836056"/>
                  <a:pt x="6007692" y="2840115"/>
                </a:cubicBezTo>
                <a:lnTo>
                  <a:pt x="6003845" y="2845539"/>
                </a:lnTo>
                <a:cubicBezTo>
                  <a:pt x="5985420" y="2836056"/>
                  <a:pt x="5985420" y="2836056"/>
                  <a:pt x="5985420" y="2836056"/>
                </a:cubicBezTo>
                <a:cubicBezTo>
                  <a:pt x="5985420" y="2836056"/>
                  <a:pt x="5989266" y="2830632"/>
                  <a:pt x="5989266" y="2830632"/>
                </a:cubicBezTo>
                <a:close/>
                <a:moveTo>
                  <a:pt x="6875050" y="2824687"/>
                </a:moveTo>
                <a:cubicBezTo>
                  <a:pt x="6876287" y="2824051"/>
                  <a:pt x="6878262" y="2824219"/>
                  <a:pt x="6881332" y="2825799"/>
                </a:cubicBezTo>
                <a:cubicBezTo>
                  <a:pt x="6877805" y="2830771"/>
                  <a:pt x="6874277" y="2835743"/>
                  <a:pt x="6874277" y="2835743"/>
                </a:cubicBezTo>
                <a:cubicBezTo>
                  <a:pt x="6874277" y="2835743"/>
                  <a:pt x="6872975" y="2831678"/>
                  <a:pt x="6873201" y="2828402"/>
                </a:cubicBezTo>
                <a:cubicBezTo>
                  <a:pt x="6873315" y="2826764"/>
                  <a:pt x="6873813" y="2825323"/>
                  <a:pt x="6875050" y="2824687"/>
                </a:cubicBezTo>
                <a:close/>
                <a:moveTo>
                  <a:pt x="6464376" y="2822679"/>
                </a:moveTo>
                <a:cubicBezTo>
                  <a:pt x="6464376" y="2822679"/>
                  <a:pt x="6480755" y="2831109"/>
                  <a:pt x="6480755" y="2831109"/>
                </a:cubicBezTo>
                <a:cubicBezTo>
                  <a:pt x="6480755" y="2831109"/>
                  <a:pt x="6480755" y="2831109"/>
                  <a:pt x="6493580" y="2844544"/>
                </a:cubicBezTo>
                <a:cubicBezTo>
                  <a:pt x="6490030" y="2849550"/>
                  <a:pt x="6473653" y="2841122"/>
                  <a:pt x="6470103" y="2846129"/>
                </a:cubicBezTo>
                <a:cubicBezTo>
                  <a:pt x="6470103" y="2846129"/>
                  <a:pt x="6470103" y="2846129"/>
                  <a:pt x="6473653" y="2841122"/>
                </a:cubicBezTo>
                <a:cubicBezTo>
                  <a:pt x="6473653" y="2841122"/>
                  <a:pt x="6477205" y="2836117"/>
                  <a:pt x="6477205" y="2836117"/>
                </a:cubicBezTo>
                <a:cubicBezTo>
                  <a:pt x="6477205" y="2836117"/>
                  <a:pt x="6460825" y="2827686"/>
                  <a:pt x="6460825" y="2827686"/>
                </a:cubicBezTo>
                <a:cubicBezTo>
                  <a:pt x="6460825" y="2827686"/>
                  <a:pt x="6464376" y="2822679"/>
                  <a:pt x="6464376" y="2822679"/>
                </a:cubicBezTo>
                <a:close/>
                <a:moveTo>
                  <a:pt x="6491410" y="2816090"/>
                </a:moveTo>
                <a:cubicBezTo>
                  <a:pt x="6491410" y="2816090"/>
                  <a:pt x="6491410" y="2816090"/>
                  <a:pt x="6507785" y="2824518"/>
                </a:cubicBezTo>
                <a:cubicBezTo>
                  <a:pt x="6507785" y="2824518"/>
                  <a:pt x="6504234" y="2829524"/>
                  <a:pt x="6504234" y="2829524"/>
                </a:cubicBezTo>
                <a:cubicBezTo>
                  <a:pt x="6504234" y="2829524"/>
                  <a:pt x="6487859" y="2821096"/>
                  <a:pt x="6487859" y="2821096"/>
                </a:cubicBezTo>
                <a:cubicBezTo>
                  <a:pt x="6487859" y="2821096"/>
                  <a:pt x="6487859" y="2821096"/>
                  <a:pt x="6491410" y="2816090"/>
                </a:cubicBezTo>
                <a:close/>
                <a:moveTo>
                  <a:pt x="6518438" y="2809500"/>
                </a:moveTo>
                <a:cubicBezTo>
                  <a:pt x="6534813" y="2817928"/>
                  <a:pt x="6531262" y="2822934"/>
                  <a:pt x="6527712" y="2827939"/>
                </a:cubicBezTo>
                <a:cubicBezTo>
                  <a:pt x="6524162" y="2832946"/>
                  <a:pt x="6524162" y="2832946"/>
                  <a:pt x="6520610" y="2837953"/>
                </a:cubicBezTo>
                <a:cubicBezTo>
                  <a:pt x="6520610" y="2837953"/>
                  <a:pt x="6524162" y="2832946"/>
                  <a:pt x="6507785" y="2824518"/>
                </a:cubicBezTo>
                <a:cubicBezTo>
                  <a:pt x="6507785" y="2824518"/>
                  <a:pt x="6511337" y="2819512"/>
                  <a:pt x="6511337" y="2819512"/>
                </a:cubicBezTo>
                <a:cubicBezTo>
                  <a:pt x="6511337" y="2819512"/>
                  <a:pt x="6514888" y="2814506"/>
                  <a:pt x="6518438" y="2809500"/>
                </a:cubicBezTo>
                <a:close/>
                <a:moveTo>
                  <a:pt x="5962406" y="2809404"/>
                </a:moveTo>
                <a:cubicBezTo>
                  <a:pt x="5962406" y="2809404"/>
                  <a:pt x="5974689" y="2815725"/>
                  <a:pt x="5974689" y="2815725"/>
                </a:cubicBezTo>
                <a:cubicBezTo>
                  <a:pt x="5974689" y="2815725"/>
                  <a:pt x="5970841" y="2821149"/>
                  <a:pt x="5970841" y="2821149"/>
                </a:cubicBezTo>
                <a:cubicBezTo>
                  <a:pt x="5966994" y="2826573"/>
                  <a:pt x="5966994" y="2826573"/>
                  <a:pt x="5966994" y="2826573"/>
                </a:cubicBezTo>
                <a:cubicBezTo>
                  <a:pt x="5970841" y="2821149"/>
                  <a:pt x="5970841" y="2821149"/>
                  <a:pt x="5958560" y="2814827"/>
                </a:cubicBezTo>
                <a:cubicBezTo>
                  <a:pt x="5958560" y="2814827"/>
                  <a:pt x="5962406" y="2809404"/>
                  <a:pt x="5962406" y="2809404"/>
                </a:cubicBezTo>
                <a:close/>
                <a:moveTo>
                  <a:pt x="6841892" y="2807353"/>
                </a:moveTo>
                <a:cubicBezTo>
                  <a:pt x="6843076" y="2807346"/>
                  <a:pt x="6845593" y="2808230"/>
                  <a:pt x="6850200" y="2810600"/>
                </a:cubicBezTo>
                <a:lnTo>
                  <a:pt x="6846780" y="2815420"/>
                </a:lnTo>
                <a:cubicBezTo>
                  <a:pt x="6846780" y="2815420"/>
                  <a:pt x="6843032" y="2811846"/>
                  <a:pt x="6841580" y="2809454"/>
                </a:cubicBezTo>
                <a:cubicBezTo>
                  <a:pt x="6840856" y="2808259"/>
                  <a:pt x="6840708" y="2807360"/>
                  <a:pt x="6841892" y="2807353"/>
                </a:cubicBezTo>
                <a:close/>
                <a:moveTo>
                  <a:pt x="6809928" y="2796453"/>
                </a:moveTo>
                <a:cubicBezTo>
                  <a:pt x="6809928" y="2796453"/>
                  <a:pt x="6809928" y="2796453"/>
                  <a:pt x="6828355" y="2805937"/>
                </a:cubicBezTo>
                <a:cubicBezTo>
                  <a:pt x="6839941" y="2825062"/>
                  <a:pt x="6843359" y="2820240"/>
                  <a:pt x="6851522" y="2844185"/>
                </a:cubicBezTo>
                <a:cubicBezTo>
                  <a:pt x="6836520" y="2829883"/>
                  <a:pt x="6833101" y="2834704"/>
                  <a:pt x="6833101" y="2834704"/>
                </a:cubicBezTo>
                <a:cubicBezTo>
                  <a:pt x="6833101" y="2834704"/>
                  <a:pt x="6829681" y="2839527"/>
                  <a:pt x="6829681" y="2839527"/>
                </a:cubicBezTo>
                <a:cubicBezTo>
                  <a:pt x="6829681" y="2839527"/>
                  <a:pt x="6829681" y="2839527"/>
                  <a:pt x="6811255" y="2830042"/>
                </a:cubicBezTo>
                <a:cubicBezTo>
                  <a:pt x="6811255" y="2830042"/>
                  <a:pt x="6811255" y="2830042"/>
                  <a:pt x="6814675" y="2825221"/>
                </a:cubicBezTo>
                <a:cubicBezTo>
                  <a:pt x="6814675" y="2825221"/>
                  <a:pt x="6814675" y="2825221"/>
                  <a:pt x="6796249" y="2815737"/>
                </a:cubicBezTo>
                <a:cubicBezTo>
                  <a:pt x="6799669" y="2810916"/>
                  <a:pt x="6803087" y="2806096"/>
                  <a:pt x="6803087" y="2806096"/>
                </a:cubicBezTo>
                <a:cubicBezTo>
                  <a:pt x="6806508" y="2801274"/>
                  <a:pt x="6806508" y="2801274"/>
                  <a:pt x="6806508" y="2801274"/>
                </a:cubicBezTo>
                <a:cubicBezTo>
                  <a:pt x="6806508" y="2801274"/>
                  <a:pt x="6806508" y="2801274"/>
                  <a:pt x="6809928" y="2796453"/>
                </a:cubicBezTo>
                <a:close/>
                <a:moveTo>
                  <a:pt x="6860885" y="2795533"/>
                </a:moveTo>
                <a:cubicBezTo>
                  <a:pt x="6860885" y="2795533"/>
                  <a:pt x="6860885" y="2795533"/>
                  <a:pt x="6879309" y="2805014"/>
                </a:cubicBezTo>
                <a:cubicBezTo>
                  <a:pt x="6877384" y="2807726"/>
                  <a:pt x="6871815" y="2806712"/>
                  <a:pt x="6866730" y="2805020"/>
                </a:cubicBezTo>
                <a:cubicBezTo>
                  <a:pt x="6861643" y="2803327"/>
                  <a:pt x="6857039" y="2800957"/>
                  <a:pt x="6857039" y="2800957"/>
                </a:cubicBezTo>
                <a:cubicBezTo>
                  <a:pt x="6857039" y="2800957"/>
                  <a:pt x="6857039" y="2800957"/>
                  <a:pt x="6860885" y="2795533"/>
                </a:cubicBezTo>
                <a:close/>
                <a:moveTo>
                  <a:pt x="6832766" y="2781986"/>
                </a:moveTo>
                <a:cubicBezTo>
                  <a:pt x="6837853" y="2783679"/>
                  <a:pt x="6842460" y="2786050"/>
                  <a:pt x="6842460" y="2786050"/>
                </a:cubicBezTo>
                <a:cubicBezTo>
                  <a:pt x="6842460" y="2786050"/>
                  <a:pt x="6860885" y="2795533"/>
                  <a:pt x="6857039" y="2800957"/>
                </a:cubicBezTo>
                <a:cubicBezTo>
                  <a:pt x="6857039" y="2800957"/>
                  <a:pt x="6838612" y="2791474"/>
                  <a:pt x="6838612" y="2791474"/>
                </a:cubicBezTo>
                <a:cubicBezTo>
                  <a:pt x="6820187" y="2781992"/>
                  <a:pt x="6820187" y="2781992"/>
                  <a:pt x="6820187" y="2781992"/>
                </a:cubicBezTo>
                <a:cubicBezTo>
                  <a:pt x="6822111" y="2779279"/>
                  <a:pt x="6827679" y="2780294"/>
                  <a:pt x="6832766" y="2781986"/>
                </a:cubicBezTo>
                <a:close/>
                <a:moveTo>
                  <a:pt x="6898311" y="2781170"/>
                </a:moveTo>
                <a:cubicBezTo>
                  <a:pt x="6900328" y="2781282"/>
                  <a:pt x="6903398" y="2782863"/>
                  <a:pt x="6909539" y="2786024"/>
                </a:cubicBezTo>
                <a:cubicBezTo>
                  <a:pt x="6909539" y="2786024"/>
                  <a:pt x="6905693" y="2791448"/>
                  <a:pt x="6905693" y="2791448"/>
                </a:cubicBezTo>
                <a:cubicBezTo>
                  <a:pt x="6905693" y="2791448"/>
                  <a:pt x="6893410" y="2785127"/>
                  <a:pt x="6893410" y="2785127"/>
                </a:cubicBezTo>
                <a:cubicBezTo>
                  <a:pt x="6895334" y="2782414"/>
                  <a:pt x="6896295" y="2781058"/>
                  <a:pt x="6898311" y="2781170"/>
                </a:cubicBezTo>
                <a:close/>
                <a:moveTo>
                  <a:pt x="6867627" y="2771065"/>
                </a:moveTo>
                <a:cubicBezTo>
                  <a:pt x="6868821" y="2771044"/>
                  <a:pt x="6871345" y="2771918"/>
                  <a:pt x="6875949" y="2774288"/>
                </a:cubicBezTo>
                <a:lnTo>
                  <a:pt x="6872423" y="2779262"/>
                </a:lnTo>
                <a:cubicBezTo>
                  <a:pt x="6872423" y="2779262"/>
                  <a:pt x="6868702" y="2775648"/>
                  <a:pt x="6867277" y="2773219"/>
                </a:cubicBezTo>
                <a:cubicBezTo>
                  <a:pt x="6866567" y="2772005"/>
                  <a:pt x="6866433" y="2771087"/>
                  <a:pt x="6867627" y="2771065"/>
                </a:cubicBezTo>
                <a:close/>
                <a:moveTo>
                  <a:pt x="6047589" y="2752834"/>
                </a:moveTo>
                <a:cubicBezTo>
                  <a:pt x="6050293" y="2753455"/>
                  <a:pt x="6054900" y="2755825"/>
                  <a:pt x="6064113" y="2760567"/>
                </a:cubicBezTo>
                <a:cubicBezTo>
                  <a:pt x="6042482" y="2755604"/>
                  <a:pt x="6042482" y="2755604"/>
                  <a:pt x="6039275" y="2760124"/>
                </a:cubicBezTo>
                <a:cubicBezTo>
                  <a:pt x="6039275" y="2760124"/>
                  <a:pt x="6042482" y="2755604"/>
                  <a:pt x="6042482" y="2755604"/>
                </a:cubicBezTo>
                <a:cubicBezTo>
                  <a:pt x="6044084" y="2753344"/>
                  <a:pt x="6044885" y="2752214"/>
                  <a:pt x="6047589" y="2752834"/>
                </a:cubicBezTo>
                <a:close/>
                <a:moveTo>
                  <a:pt x="6868107" y="2749892"/>
                </a:moveTo>
                <a:cubicBezTo>
                  <a:pt x="6886529" y="2759373"/>
                  <a:pt x="6883003" y="2764346"/>
                  <a:pt x="6883003" y="2764346"/>
                </a:cubicBezTo>
                <a:cubicBezTo>
                  <a:pt x="6883003" y="2764346"/>
                  <a:pt x="6864581" y="2754864"/>
                  <a:pt x="6864581" y="2754864"/>
                </a:cubicBezTo>
                <a:cubicBezTo>
                  <a:pt x="6868107" y="2749892"/>
                  <a:pt x="6868107" y="2749892"/>
                  <a:pt x="6868107" y="2749892"/>
                </a:cubicBezTo>
                <a:close/>
                <a:moveTo>
                  <a:pt x="6067142" y="2743000"/>
                </a:moveTo>
                <a:cubicBezTo>
                  <a:pt x="6069769" y="2743735"/>
                  <a:pt x="6074372" y="2746103"/>
                  <a:pt x="6074372" y="2746103"/>
                </a:cubicBezTo>
                <a:cubicBezTo>
                  <a:pt x="6071807" y="2749721"/>
                  <a:pt x="6071807" y="2749721"/>
                  <a:pt x="6071807" y="2749721"/>
                </a:cubicBezTo>
                <a:cubicBezTo>
                  <a:pt x="6063879" y="2743171"/>
                  <a:pt x="6064520" y="2742268"/>
                  <a:pt x="6067142" y="2743000"/>
                </a:cubicBezTo>
                <a:close/>
                <a:moveTo>
                  <a:pt x="6849682" y="2740408"/>
                </a:moveTo>
                <a:cubicBezTo>
                  <a:pt x="6849682" y="2740408"/>
                  <a:pt x="6849682" y="2740408"/>
                  <a:pt x="6871634" y="2744920"/>
                </a:cubicBezTo>
                <a:lnTo>
                  <a:pt x="6868107" y="2749892"/>
                </a:lnTo>
                <a:cubicBezTo>
                  <a:pt x="6868107" y="2749892"/>
                  <a:pt x="6868107" y="2749892"/>
                  <a:pt x="6849682" y="2740408"/>
                </a:cubicBezTo>
                <a:close/>
                <a:moveTo>
                  <a:pt x="6037524" y="2727140"/>
                </a:moveTo>
                <a:cubicBezTo>
                  <a:pt x="6055950" y="2736623"/>
                  <a:pt x="6055950" y="2736623"/>
                  <a:pt x="6055950" y="2736623"/>
                </a:cubicBezTo>
                <a:cubicBezTo>
                  <a:pt x="6052745" y="2741142"/>
                  <a:pt x="6052745" y="2741142"/>
                  <a:pt x="6052745" y="2741142"/>
                </a:cubicBezTo>
                <a:cubicBezTo>
                  <a:pt x="6052745" y="2741142"/>
                  <a:pt x="6052745" y="2741142"/>
                  <a:pt x="6049539" y="2745663"/>
                </a:cubicBezTo>
                <a:cubicBezTo>
                  <a:pt x="6049539" y="2745663"/>
                  <a:pt x="6031112" y="2736179"/>
                  <a:pt x="6031112" y="2736179"/>
                </a:cubicBezTo>
                <a:cubicBezTo>
                  <a:pt x="6034318" y="2731660"/>
                  <a:pt x="6034318" y="2731660"/>
                  <a:pt x="6037524" y="2727140"/>
                </a:cubicBezTo>
                <a:close/>
                <a:moveTo>
                  <a:pt x="6116134" y="2725644"/>
                </a:moveTo>
                <a:cubicBezTo>
                  <a:pt x="6118631" y="2725078"/>
                  <a:pt x="6122663" y="2725303"/>
                  <a:pt x="6130728" y="2725752"/>
                </a:cubicBezTo>
                <a:cubicBezTo>
                  <a:pt x="6126881" y="2731175"/>
                  <a:pt x="6123034" y="2736600"/>
                  <a:pt x="6123034" y="2736600"/>
                </a:cubicBezTo>
                <a:cubicBezTo>
                  <a:pt x="6110752" y="2730277"/>
                  <a:pt x="6110752" y="2730277"/>
                  <a:pt x="6110752" y="2730277"/>
                </a:cubicBezTo>
                <a:cubicBezTo>
                  <a:pt x="6112675" y="2727565"/>
                  <a:pt x="6113637" y="2726209"/>
                  <a:pt x="6116134" y="2725644"/>
                </a:cubicBezTo>
                <a:close/>
                <a:moveTo>
                  <a:pt x="6943996" y="2716765"/>
                </a:moveTo>
                <a:cubicBezTo>
                  <a:pt x="6946493" y="2716199"/>
                  <a:pt x="6949563" y="2717780"/>
                  <a:pt x="6955705" y="2720940"/>
                </a:cubicBezTo>
                <a:cubicBezTo>
                  <a:pt x="6951857" y="2726364"/>
                  <a:pt x="6951857" y="2726364"/>
                  <a:pt x="6948012" y="2731788"/>
                </a:cubicBezTo>
                <a:cubicBezTo>
                  <a:pt x="6948012" y="2731788"/>
                  <a:pt x="6935729" y="2725466"/>
                  <a:pt x="6935729" y="2725466"/>
                </a:cubicBezTo>
                <a:cubicBezTo>
                  <a:pt x="6939576" y="2720043"/>
                  <a:pt x="6941499" y="2717331"/>
                  <a:pt x="6943996" y="2716765"/>
                </a:cubicBezTo>
                <a:close/>
                <a:moveTo>
                  <a:pt x="6891966" y="2711271"/>
                </a:moveTo>
                <a:cubicBezTo>
                  <a:pt x="6897961" y="2712236"/>
                  <a:pt x="6905531" y="2714859"/>
                  <a:pt x="6914742" y="2719600"/>
                </a:cubicBezTo>
                <a:cubicBezTo>
                  <a:pt x="6911215" y="2724572"/>
                  <a:pt x="6900636" y="2739488"/>
                  <a:pt x="6878687" y="2734976"/>
                </a:cubicBezTo>
                <a:cubicBezTo>
                  <a:pt x="6872999" y="2725263"/>
                  <a:pt x="6872804" y="2716680"/>
                  <a:pt x="6878632" y="2712892"/>
                </a:cubicBezTo>
                <a:cubicBezTo>
                  <a:pt x="6881548" y="2710999"/>
                  <a:pt x="6885970" y="2710306"/>
                  <a:pt x="6891966" y="2711271"/>
                </a:cubicBezTo>
                <a:close/>
                <a:moveTo>
                  <a:pt x="6056664" y="2709023"/>
                </a:moveTo>
                <a:cubicBezTo>
                  <a:pt x="6057092" y="2708420"/>
                  <a:pt x="6061698" y="2710791"/>
                  <a:pt x="6070911" y="2715532"/>
                </a:cubicBezTo>
                <a:cubicBezTo>
                  <a:pt x="6074331" y="2710711"/>
                  <a:pt x="6077750" y="2705889"/>
                  <a:pt x="6096176" y="2715374"/>
                </a:cubicBezTo>
                <a:cubicBezTo>
                  <a:pt x="6096176" y="2715374"/>
                  <a:pt x="6092758" y="2720193"/>
                  <a:pt x="6111179" y="2729676"/>
                </a:cubicBezTo>
                <a:lnTo>
                  <a:pt x="6110752" y="2730277"/>
                </a:lnTo>
                <a:lnTo>
                  <a:pt x="6107758" y="2734497"/>
                </a:lnTo>
                <a:cubicBezTo>
                  <a:pt x="6089337" y="2725016"/>
                  <a:pt x="6089337" y="2725016"/>
                  <a:pt x="6089337" y="2725016"/>
                </a:cubicBezTo>
                <a:cubicBezTo>
                  <a:pt x="6092758" y="2720193"/>
                  <a:pt x="6070911" y="2715532"/>
                  <a:pt x="6067491" y="2720353"/>
                </a:cubicBezTo>
                <a:cubicBezTo>
                  <a:pt x="6059988" y="2713201"/>
                  <a:pt x="6056237" y="2709625"/>
                  <a:pt x="6056664" y="2709023"/>
                </a:cubicBezTo>
                <a:close/>
                <a:moveTo>
                  <a:pt x="5765737" y="2689260"/>
                </a:moveTo>
                <a:cubicBezTo>
                  <a:pt x="5768467" y="2689843"/>
                  <a:pt x="5773074" y="2692214"/>
                  <a:pt x="5782286" y="2696955"/>
                </a:cubicBezTo>
                <a:cubicBezTo>
                  <a:pt x="5768467" y="2689843"/>
                  <a:pt x="5769607" y="2701535"/>
                  <a:pt x="5764709" y="2701790"/>
                </a:cubicBezTo>
                <a:cubicBezTo>
                  <a:pt x="5763075" y="2701876"/>
                  <a:pt x="5760772" y="2700690"/>
                  <a:pt x="5757020" y="2697115"/>
                </a:cubicBezTo>
                <a:cubicBezTo>
                  <a:pt x="5757020" y="2697115"/>
                  <a:pt x="5760441" y="2692293"/>
                  <a:pt x="5760441" y="2692293"/>
                </a:cubicBezTo>
                <a:cubicBezTo>
                  <a:pt x="5762151" y="2689882"/>
                  <a:pt x="5763006" y="2688677"/>
                  <a:pt x="5765737" y="2689260"/>
                </a:cubicBezTo>
                <a:close/>
                <a:moveTo>
                  <a:pt x="6885758" y="2678647"/>
                </a:moveTo>
                <a:lnTo>
                  <a:pt x="6892053" y="2679416"/>
                </a:lnTo>
                <a:lnTo>
                  <a:pt x="6891699" y="2681181"/>
                </a:lnTo>
                <a:close/>
                <a:moveTo>
                  <a:pt x="6144611" y="2678603"/>
                </a:moveTo>
                <a:cubicBezTo>
                  <a:pt x="6160987" y="2687032"/>
                  <a:pt x="6157460" y="2692004"/>
                  <a:pt x="6157460" y="2692004"/>
                </a:cubicBezTo>
                <a:cubicBezTo>
                  <a:pt x="6152171" y="2699461"/>
                  <a:pt x="6158075" y="2708864"/>
                  <a:pt x="6154450" y="2709542"/>
                </a:cubicBezTo>
                <a:cubicBezTo>
                  <a:pt x="6153241" y="2709769"/>
                  <a:pt x="6150975" y="2709027"/>
                  <a:pt x="6146881" y="2706918"/>
                </a:cubicBezTo>
                <a:cubicBezTo>
                  <a:pt x="6150407" y="2701947"/>
                  <a:pt x="6134032" y="2693519"/>
                  <a:pt x="6130504" y="2698491"/>
                </a:cubicBezTo>
                <a:cubicBezTo>
                  <a:pt x="6124079" y="2691790"/>
                  <a:pt x="6126723" y="2688062"/>
                  <a:pt x="6131415" y="2685384"/>
                </a:cubicBezTo>
                <a:cubicBezTo>
                  <a:pt x="6136106" y="2682710"/>
                  <a:pt x="6142849" y="2681090"/>
                  <a:pt x="6144611" y="2678603"/>
                </a:cubicBezTo>
                <a:close/>
                <a:moveTo>
                  <a:pt x="6869731" y="2676691"/>
                </a:moveTo>
                <a:cubicBezTo>
                  <a:pt x="6871503" y="2674194"/>
                  <a:pt x="6876994" y="2675316"/>
                  <a:pt x="6882043" y="2677063"/>
                </a:cubicBezTo>
                <a:lnTo>
                  <a:pt x="6885758" y="2678647"/>
                </a:lnTo>
                <a:close/>
                <a:moveTo>
                  <a:pt x="5727012" y="2668508"/>
                </a:moveTo>
                <a:cubicBezTo>
                  <a:pt x="5727012" y="2668508"/>
                  <a:pt x="5745438" y="2677992"/>
                  <a:pt x="5745438" y="2677992"/>
                </a:cubicBezTo>
                <a:cubicBezTo>
                  <a:pt x="5741590" y="2683415"/>
                  <a:pt x="5741590" y="2683415"/>
                  <a:pt x="5741590" y="2683415"/>
                </a:cubicBezTo>
                <a:cubicBezTo>
                  <a:pt x="5723165" y="2673931"/>
                  <a:pt x="5723165" y="2673931"/>
                  <a:pt x="5723165" y="2673931"/>
                </a:cubicBezTo>
                <a:cubicBezTo>
                  <a:pt x="5723165" y="2673931"/>
                  <a:pt x="5727012" y="2668508"/>
                  <a:pt x="5727012" y="2668508"/>
                </a:cubicBezTo>
                <a:close/>
                <a:moveTo>
                  <a:pt x="6160091" y="2663666"/>
                </a:moveTo>
                <a:cubicBezTo>
                  <a:pt x="6162949" y="2662591"/>
                  <a:pt x="6166902" y="2662929"/>
                  <a:pt x="6173044" y="2666090"/>
                </a:cubicBezTo>
                <a:cubicBezTo>
                  <a:pt x="6169516" y="2671062"/>
                  <a:pt x="6169516" y="2671062"/>
                  <a:pt x="6165990" y="2676033"/>
                </a:cubicBezTo>
                <a:cubicBezTo>
                  <a:pt x="6164227" y="2678520"/>
                  <a:pt x="6162577" y="2679367"/>
                  <a:pt x="6161094" y="2679240"/>
                </a:cubicBezTo>
                <a:cubicBezTo>
                  <a:pt x="6156648" y="2678860"/>
                  <a:pt x="6153707" y="2669711"/>
                  <a:pt x="6153707" y="2669711"/>
                </a:cubicBezTo>
                <a:cubicBezTo>
                  <a:pt x="6155470" y="2667226"/>
                  <a:pt x="6157233" y="2664740"/>
                  <a:pt x="6160091" y="2663666"/>
                </a:cubicBezTo>
                <a:close/>
                <a:moveTo>
                  <a:pt x="6083690" y="2662056"/>
                </a:moveTo>
                <a:cubicBezTo>
                  <a:pt x="6083690" y="2662056"/>
                  <a:pt x="6083690" y="2662056"/>
                  <a:pt x="6102115" y="2671539"/>
                </a:cubicBezTo>
                <a:cubicBezTo>
                  <a:pt x="6102115" y="2671539"/>
                  <a:pt x="6098911" y="2676059"/>
                  <a:pt x="6098911" y="2676059"/>
                </a:cubicBezTo>
                <a:cubicBezTo>
                  <a:pt x="6098911" y="2676059"/>
                  <a:pt x="6102115" y="2671539"/>
                  <a:pt x="6083690" y="2662056"/>
                </a:cubicBezTo>
                <a:close/>
                <a:moveTo>
                  <a:pt x="5999463" y="2650787"/>
                </a:moveTo>
                <a:cubicBezTo>
                  <a:pt x="5999463" y="2650787"/>
                  <a:pt x="6032463" y="2675176"/>
                  <a:pt x="6014038" y="2665693"/>
                </a:cubicBezTo>
                <a:cubicBezTo>
                  <a:pt x="6012115" y="2668405"/>
                  <a:pt x="6010000" y="2669168"/>
                  <a:pt x="6007973" y="2668703"/>
                </a:cubicBezTo>
                <a:cubicBezTo>
                  <a:pt x="6001891" y="2667308"/>
                  <a:pt x="5996578" y="2654856"/>
                  <a:pt x="5999463" y="2650787"/>
                </a:cubicBezTo>
                <a:close/>
                <a:moveTo>
                  <a:pt x="6112042" y="2648679"/>
                </a:moveTo>
                <a:cubicBezTo>
                  <a:pt x="6117505" y="2649845"/>
                  <a:pt x="6127571" y="2653380"/>
                  <a:pt x="6138491" y="2655710"/>
                </a:cubicBezTo>
                <a:cubicBezTo>
                  <a:pt x="6138491" y="2655710"/>
                  <a:pt x="6135072" y="2660531"/>
                  <a:pt x="6135072" y="2660531"/>
                </a:cubicBezTo>
                <a:cubicBezTo>
                  <a:pt x="6133362" y="2662941"/>
                  <a:pt x="6131355" y="2663554"/>
                  <a:pt x="6129254" y="2663193"/>
                </a:cubicBezTo>
                <a:cubicBezTo>
                  <a:pt x="6122952" y="2662109"/>
                  <a:pt x="6115794" y="2652255"/>
                  <a:pt x="6113230" y="2655871"/>
                </a:cubicBezTo>
                <a:cubicBezTo>
                  <a:pt x="6105729" y="2648720"/>
                  <a:pt x="6106584" y="2647513"/>
                  <a:pt x="6112042" y="2648679"/>
                </a:cubicBezTo>
                <a:close/>
                <a:moveTo>
                  <a:pt x="6156444" y="2630401"/>
                </a:moveTo>
                <a:cubicBezTo>
                  <a:pt x="6156444" y="2630401"/>
                  <a:pt x="6152918" y="2635372"/>
                  <a:pt x="6171343" y="2644855"/>
                </a:cubicBezTo>
                <a:cubicBezTo>
                  <a:pt x="6171343" y="2644855"/>
                  <a:pt x="6167816" y="2649828"/>
                  <a:pt x="6167816" y="2649828"/>
                </a:cubicBezTo>
                <a:cubicBezTo>
                  <a:pt x="6167816" y="2649828"/>
                  <a:pt x="6166935" y="2651071"/>
                  <a:pt x="6163750" y="2651128"/>
                </a:cubicBezTo>
                <a:cubicBezTo>
                  <a:pt x="6160565" y="2651186"/>
                  <a:pt x="6155077" y="2650057"/>
                  <a:pt x="6145864" y="2645316"/>
                </a:cubicBezTo>
                <a:cubicBezTo>
                  <a:pt x="6149390" y="2640344"/>
                  <a:pt x="6149390" y="2640344"/>
                  <a:pt x="6152918" y="2635372"/>
                </a:cubicBezTo>
                <a:cubicBezTo>
                  <a:pt x="6156444" y="2630401"/>
                  <a:pt x="6156444" y="2630401"/>
                  <a:pt x="6156444" y="2630401"/>
                </a:cubicBezTo>
                <a:close/>
                <a:moveTo>
                  <a:pt x="6110453" y="2629866"/>
                </a:moveTo>
                <a:cubicBezTo>
                  <a:pt x="6116116" y="2631855"/>
                  <a:pt x="6122634" y="2642613"/>
                  <a:pt x="6130328" y="2631765"/>
                </a:cubicBezTo>
                <a:cubicBezTo>
                  <a:pt x="6144145" y="2638877"/>
                  <a:pt x="6131465" y="2643458"/>
                  <a:pt x="6117931" y="2639268"/>
                </a:cubicBezTo>
                <a:cubicBezTo>
                  <a:pt x="6113420" y="2637871"/>
                  <a:pt x="6108814" y="2635501"/>
                  <a:pt x="6105062" y="2631925"/>
                </a:cubicBezTo>
                <a:cubicBezTo>
                  <a:pt x="6106772" y="2629514"/>
                  <a:pt x="6108565" y="2629203"/>
                  <a:pt x="6110453" y="2629866"/>
                </a:cubicBezTo>
                <a:close/>
                <a:moveTo>
                  <a:pt x="5759357" y="2622909"/>
                </a:moveTo>
                <a:cubicBezTo>
                  <a:pt x="5762920" y="2617887"/>
                  <a:pt x="5777779" y="2632391"/>
                  <a:pt x="5781341" y="2627369"/>
                </a:cubicBezTo>
                <a:cubicBezTo>
                  <a:pt x="5799768" y="2636852"/>
                  <a:pt x="5774216" y="2637412"/>
                  <a:pt x="5770656" y="2642434"/>
                </a:cubicBezTo>
                <a:cubicBezTo>
                  <a:pt x="5770656" y="2642434"/>
                  <a:pt x="5785518" y="2656939"/>
                  <a:pt x="5763531" y="2652477"/>
                </a:cubicBezTo>
                <a:cubicBezTo>
                  <a:pt x="5763531" y="2652477"/>
                  <a:pt x="5759967" y="2657500"/>
                  <a:pt x="5759967" y="2657500"/>
                </a:cubicBezTo>
                <a:cubicBezTo>
                  <a:pt x="5756406" y="2662522"/>
                  <a:pt x="5756406" y="2662522"/>
                  <a:pt x="5774832" y="2672005"/>
                </a:cubicBezTo>
                <a:cubicBezTo>
                  <a:pt x="5774832" y="2672005"/>
                  <a:pt x="5771269" y="2677026"/>
                  <a:pt x="5771269" y="2677026"/>
                </a:cubicBezTo>
                <a:cubicBezTo>
                  <a:pt x="5771269" y="2677026"/>
                  <a:pt x="5770379" y="2678282"/>
                  <a:pt x="5767185" y="2678352"/>
                </a:cubicBezTo>
                <a:cubicBezTo>
                  <a:pt x="5763991" y="2678423"/>
                  <a:pt x="5758494" y="2677308"/>
                  <a:pt x="5749281" y="2672565"/>
                </a:cubicBezTo>
                <a:cubicBezTo>
                  <a:pt x="5752844" y="2667543"/>
                  <a:pt x="5752844" y="2667543"/>
                  <a:pt x="5756406" y="2662522"/>
                </a:cubicBezTo>
                <a:cubicBezTo>
                  <a:pt x="5741545" y="2648019"/>
                  <a:pt x="5745107" y="2642996"/>
                  <a:pt x="5745107" y="2642996"/>
                </a:cubicBezTo>
                <a:cubicBezTo>
                  <a:pt x="5752232" y="2632952"/>
                  <a:pt x="5755795" y="2627931"/>
                  <a:pt x="5759357" y="2622909"/>
                </a:cubicBezTo>
                <a:close/>
                <a:moveTo>
                  <a:pt x="6893355" y="2619748"/>
                </a:moveTo>
                <a:cubicBezTo>
                  <a:pt x="6893355" y="2619748"/>
                  <a:pt x="6889507" y="2625173"/>
                  <a:pt x="6885660" y="2630596"/>
                </a:cubicBezTo>
                <a:cubicBezTo>
                  <a:pt x="6876450" y="2625855"/>
                  <a:pt x="6877411" y="2624498"/>
                  <a:pt x="6881156" y="2623650"/>
                </a:cubicBezTo>
                <a:cubicBezTo>
                  <a:pt x="6884903" y="2622803"/>
                  <a:pt x="6891430" y="2622460"/>
                  <a:pt x="6893355" y="2619748"/>
                </a:cubicBezTo>
                <a:close/>
                <a:moveTo>
                  <a:pt x="5956745" y="2616462"/>
                </a:moveTo>
                <a:cubicBezTo>
                  <a:pt x="5956745" y="2616462"/>
                  <a:pt x="5975170" y="2625946"/>
                  <a:pt x="5975170" y="2625946"/>
                </a:cubicBezTo>
                <a:cubicBezTo>
                  <a:pt x="5973247" y="2628657"/>
                  <a:pt x="5967679" y="2627643"/>
                  <a:pt x="5962590" y="2625951"/>
                </a:cubicBezTo>
                <a:cubicBezTo>
                  <a:pt x="5957503" y="2624257"/>
                  <a:pt x="5952896" y="2621886"/>
                  <a:pt x="5952896" y="2621886"/>
                </a:cubicBezTo>
                <a:cubicBezTo>
                  <a:pt x="5956745" y="2616462"/>
                  <a:pt x="5956745" y="2616462"/>
                  <a:pt x="5956745" y="2616462"/>
                </a:cubicBezTo>
                <a:close/>
                <a:moveTo>
                  <a:pt x="6212190" y="2609426"/>
                </a:moveTo>
                <a:cubicBezTo>
                  <a:pt x="6216829" y="2610272"/>
                  <a:pt x="6224508" y="2614224"/>
                  <a:pt x="6230581" y="2620433"/>
                </a:cubicBezTo>
                <a:cubicBezTo>
                  <a:pt x="6227374" y="2624954"/>
                  <a:pt x="6215227" y="2612531"/>
                  <a:pt x="6215227" y="2612531"/>
                </a:cubicBezTo>
                <a:cubicBezTo>
                  <a:pt x="6215227" y="2612531"/>
                  <a:pt x="6215227" y="2612531"/>
                  <a:pt x="6212021" y="2617051"/>
                </a:cubicBezTo>
                <a:cubicBezTo>
                  <a:pt x="6205948" y="2610842"/>
                  <a:pt x="6207551" y="2608580"/>
                  <a:pt x="6212190" y="2609426"/>
                </a:cubicBezTo>
                <a:close/>
                <a:moveTo>
                  <a:pt x="6136884" y="2609225"/>
                </a:moveTo>
                <a:cubicBezTo>
                  <a:pt x="6140149" y="2609055"/>
                  <a:pt x="6145717" y="2610070"/>
                  <a:pt x="6145717" y="2610070"/>
                </a:cubicBezTo>
                <a:cubicBezTo>
                  <a:pt x="6164141" y="2619552"/>
                  <a:pt x="6141870" y="2615495"/>
                  <a:pt x="6141870" y="2615495"/>
                </a:cubicBezTo>
                <a:cubicBezTo>
                  <a:pt x="6132659" y="2610754"/>
                  <a:pt x="6133621" y="2609397"/>
                  <a:pt x="6136884" y="2609225"/>
                </a:cubicBezTo>
                <a:close/>
                <a:moveTo>
                  <a:pt x="5990384" y="2607452"/>
                </a:moveTo>
                <a:cubicBezTo>
                  <a:pt x="5992347" y="2607640"/>
                  <a:pt x="5995417" y="2609220"/>
                  <a:pt x="6001558" y="2612381"/>
                </a:cubicBezTo>
                <a:cubicBezTo>
                  <a:pt x="6001558" y="2612381"/>
                  <a:pt x="6001558" y="2612381"/>
                  <a:pt x="5998139" y="2617202"/>
                </a:cubicBezTo>
                <a:cubicBezTo>
                  <a:pt x="5998139" y="2617202"/>
                  <a:pt x="5994719" y="2622024"/>
                  <a:pt x="5994719" y="2622024"/>
                </a:cubicBezTo>
                <a:cubicBezTo>
                  <a:pt x="5994719" y="2622024"/>
                  <a:pt x="5991299" y="2626844"/>
                  <a:pt x="5991299" y="2626844"/>
                </a:cubicBezTo>
                <a:cubicBezTo>
                  <a:pt x="5994719" y="2622024"/>
                  <a:pt x="5985856" y="2610880"/>
                  <a:pt x="5985856" y="2610880"/>
                </a:cubicBezTo>
                <a:cubicBezTo>
                  <a:pt x="5987566" y="2608470"/>
                  <a:pt x="5988421" y="2607265"/>
                  <a:pt x="5990384" y="2607452"/>
                </a:cubicBezTo>
                <a:close/>
                <a:moveTo>
                  <a:pt x="6030240" y="2607398"/>
                </a:moveTo>
                <a:cubicBezTo>
                  <a:pt x="6030240" y="2607398"/>
                  <a:pt x="6042254" y="2625921"/>
                  <a:pt x="6023827" y="2616438"/>
                </a:cubicBezTo>
                <a:cubicBezTo>
                  <a:pt x="6027034" y="2611919"/>
                  <a:pt x="6027034" y="2611919"/>
                  <a:pt x="6030240" y="2607398"/>
                </a:cubicBezTo>
                <a:close/>
                <a:moveTo>
                  <a:pt x="5777237" y="2604847"/>
                </a:moveTo>
                <a:cubicBezTo>
                  <a:pt x="5780785" y="2599847"/>
                  <a:pt x="5794375" y="2613668"/>
                  <a:pt x="5790826" y="2618669"/>
                </a:cubicBezTo>
                <a:cubicBezTo>
                  <a:pt x="5787279" y="2623670"/>
                  <a:pt x="5787279" y="2623670"/>
                  <a:pt x="5804417" y="2632492"/>
                </a:cubicBezTo>
                <a:cubicBezTo>
                  <a:pt x="5804417" y="2632492"/>
                  <a:pt x="5804417" y="2632492"/>
                  <a:pt x="5800871" y="2637493"/>
                </a:cubicBezTo>
                <a:cubicBezTo>
                  <a:pt x="5783733" y="2628671"/>
                  <a:pt x="5787279" y="2623670"/>
                  <a:pt x="5787279" y="2623670"/>
                </a:cubicBezTo>
                <a:cubicBezTo>
                  <a:pt x="5773689" y="2609849"/>
                  <a:pt x="5777237" y="2604847"/>
                  <a:pt x="5777237" y="2604847"/>
                </a:cubicBezTo>
                <a:close/>
                <a:moveTo>
                  <a:pt x="6366765" y="2598240"/>
                </a:moveTo>
                <a:lnTo>
                  <a:pt x="6366977" y="2598308"/>
                </a:lnTo>
                <a:lnTo>
                  <a:pt x="6362840" y="2599633"/>
                </a:lnTo>
                <a:cubicBezTo>
                  <a:pt x="6362840" y="2599633"/>
                  <a:pt x="6363726" y="2598383"/>
                  <a:pt x="6366765" y="2598240"/>
                </a:cubicBezTo>
                <a:close/>
                <a:moveTo>
                  <a:pt x="2033605" y="2597482"/>
                </a:moveTo>
                <a:cubicBezTo>
                  <a:pt x="2054495" y="2604453"/>
                  <a:pt x="2034936" y="2609104"/>
                  <a:pt x="2034936" y="2609104"/>
                </a:cubicBezTo>
                <a:cubicBezTo>
                  <a:pt x="2035604" y="2614914"/>
                  <a:pt x="2032937" y="2591671"/>
                  <a:pt x="2033605" y="2597482"/>
                </a:cubicBezTo>
                <a:close/>
                <a:moveTo>
                  <a:pt x="5993899" y="2593630"/>
                </a:moveTo>
                <a:cubicBezTo>
                  <a:pt x="6005406" y="2606956"/>
                  <a:pt x="5986205" y="2604478"/>
                  <a:pt x="5982357" y="2609901"/>
                </a:cubicBezTo>
                <a:cubicBezTo>
                  <a:pt x="5967003" y="2602000"/>
                  <a:pt x="5967003" y="2602000"/>
                  <a:pt x="5967003" y="2602000"/>
                </a:cubicBezTo>
                <a:cubicBezTo>
                  <a:pt x="5970850" y="2596575"/>
                  <a:pt x="5990051" y="2599054"/>
                  <a:pt x="5993899" y="2593630"/>
                </a:cubicBezTo>
                <a:close/>
                <a:moveTo>
                  <a:pt x="6955451" y="2591303"/>
                </a:moveTo>
                <a:cubicBezTo>
                  <a:pt x="6955451" y="2591303"/>
                  <a:pt x="6980956" y="2590799"/>
                  <a:pt x="6995840" y="2605276"/>
                </a:cubicBezTo>
                <a:lnTo>
                  <a:pt x="6988756" y="2615262"/>
                </a:lnTo>
                <a:cubicBezTo>
                  <a:pt x="6988756" y="2615262"/>
                  <a:pt x="7007179" y="2624744"/>
                  <a:pt x="7007179" y="2624744"/>
                </a:cubicBezTo>
                <a:cubicBezTo>
                  <a:pt x="7007179" y="2624744"/>
                  <a:pt x="7003637" y="2629736"/>
                  <a:pt x="7003637" y="2629736"/>
                </a:cubicBezTo>
                <a:cubicBezTo>
                  <a:pt x="7000094" y="2634730"/>
                  <a:pt x="7000094" y="2634730"/>
                  <a:pt x="6996554" y="2639723"/>
                </a:cubicBezTo>
                <a:cubicBezTo>
                  <a:pt x="6978131" y="2630240"/>
                  <a:pt x="6978131" y="2630240"/>
                  <a:pt x="6981673" y="2625248"/>
                </a:cubicBezTo>
                <a:cubicBezTo>
                  <a:pt x="6981673" y="2625248"/>
                  <a:pt x="6981673" y="2625248"/>
                  <a:pt x="6978131" y="2630240"/>
                </a:cubicBezTo>
                <a:cubicBezTo>
                  <a:pt x="6965379" y="2630493"/>
                  <a:pt x="6969983" y="2632862"/>
                  <a:pt x="6974146" y="2635858"/>
                </a:cubicBezTo>
                <a:lnTo>
                  <a:pt x="6971049" y="2640228"/>
                </a:lnTo>
                <a:cubicBezTo>
                  <a:pt x="6967506" y="2645221"/>
                  <a:pt x="6967506" y="2645221"/>
                  <a:pt x="6967506" y="2645221"/>
                </a:cubicBezTo>
                <a:cubicBezTo>
                  <a:pt x="6963964" y="2650214"/>
                  <a:pt x="6960422" y="2655207"/>
                  <a:pt x="6960422" y="2655207"/>
                </a:cubicBezTo>
                <a:cubicBezTo>
                  <a:pt x="6955110" y="2662697"/>
                  <a:pt x="6947847" y="2664071"/>
                  <a:pt x="6940585" y="2665444"/>
                </a:cubicBezTo>
                <a:lnTo>
                  <a:pt x="6926552" y="2672686"/>
                </a:lnTo>
                <a:lnTo>
                  <a:pt x="6926149" y="2672499"/>
                </a:lnTo>
                <a:cubicBezTo>
                  <a:pt x="6923402" y="2671937"/>
                  <a:pt x="6922517" y="2673187"/>
                  <a:pt x="6920747" y="2675683"/>
                </a:cubicBezTo>
                <a:lnTo>
                  <a:pt x="6926552" y="2672686"/>
                </a:lnTo>
                <a:lnTo>
                  <a:pt x="6942714" y="2680173"/>
                </a:lnTo>
                <a:cubicBezTo>
                  <a:pt x="6920747" y="2675683"/>
                  <a:pt x="6942714" y="2680173"/>
                  <a:pt x="6939172" y="2685166"/>
                </a:cubicBezTo>
                <a:lnTo>
                  <a:pt x="6892053" y="2679416"/>
                </a:lnTo>
                <a:lnTo>
                  <a:pt x="6901608" y="2631751"/>
                </a:lnTo>
                <a:cubicBezTo>
                  <a:pt x="6920033" y="2641235"/>
                  <a:pt x="6920033" y="2641235"/>
                  <a:pt x="6920033" y="2641235"/>
                </a:cubicBezTo>
                <a:cubicBezTo>
                  <a:pt x="6927117" y="2631249"/>
                  <a:pt x="6912233" y="2616773"/>
                  <a:pt x="6934200" y="2621263"/>
                </a:cubicBezTo>
                <a:cubicBezTo>
                  <a:pt x="6941284" y="2611277"/>
                  <a:pt x="6915775" y="2611779"/>
                  <a:pt x="6922857" y="2601793"/>
                </a:cubicBezTo>
                <a:cubicBezTo>
                  <a:pt x="6941284" y="2611277"/>
                  <a:pt x="6941284" y="2611277"/>
                  <a:pt x="6941284" y="2611277"/>
                </a:cubicBezTo>
                <a:cubicBezTo>
                  <a:pt x="6944826" y="2606284"/>
                  <a:pt x="6951909" y="2596298"/>
                  <a:pt x="6963247" y="2615765"/>
                </a:cubicBezTo>
                <a:cubicBezTo>
                  <a:pt x="6948367" y="2601291"/>
                  <a:pt x="6951909" y="2596298"/>
                  <a:pt x="6955451" y="2591303"/>
                </a:cubicBezTo>
                <a:close/>
                <a:moveTo>
                  <a:pt x="6913869" y="2590821"/>
                </a:moveTo>
                <a:cubicBezTo>
                  <a:pt x="6926152" y="2597142"/>
                  <a:pt x="6910450" y="2595641"/>
                  <a:pt x="6922732" y="2601963"/>
                </a:cubicBezTo>
                <a:cubicBezTo>
                  <a:pt x="6910450" y="2595641"/>
                  <a:pt x="6907031" y="2600463"/>
                  <a:pt x="6919313" y="2606785"/>
                </a:cubicBezTo>
                <a:cubicBezTo>
                  <a:pt x="6917603" y="2609194"/>
                  <a:pt x="6916748" y="2610400"/>
                  <a:pt x="6914785" y="2610213"/>
                </a:cubicBezTo>
                <a:cubicBezTo>
                  <a:pt x="6912822" y="2610025"/>
                  <a:pt x="6909752" y="2608445"/>
                  <a:pt x="6903611" y="2605284"/>
                </a:cubicBezTo>
                <a:cubicBezTo>
                  <a:pt x="6910450" y="2595641"/>
                  <a:pt x="6910450" y="2595641"/>
                  <a:pt x="6913869" y="2590821"/>
                </a:cubicBezTo>
                <a:close/>
                <a:moveTo>
                  <a:pt x="5863498" y="2582455"/>
                </a:moveTo>
                <a:cubicBezTo>
                  <a:pt x="5863498" y="2582455"/>
                  <a:pt x="5863498" y="2582455"/>
                  <a:pt x="5881925" y="2591940"/>
                </a:cubicBezTo>
                <a:cubicBezTo>
                  <a:pt x="5881925" y="2591940"/>
                  <a:pt x="5878505" y="2596761"/>
                  <a:pt x="5878505" y="2596761"/>
                </a:cubicBezTo>
                <a:lnTo>
                  <a:pt x="5860849" y="2587673"/>
                </a:lnTo>
                <a:lnTo>
                  <a:pt x="5863569" y="2595653"/>
                </a:lnTo>
                <a:cubicBezTo>
                  <a:pt x="5864908" y="2598194"/>
                  <a:pt x="5863948" y="2599549"/>
                  <a:pt x="5852813" y="2597520"/>
                </a:cubicBezTo>
                <a:lnTo>
                  <a:pt x="5856659" y="2592098"/>
                </a:lnTo>
                <a:lnTo>
                  <a:pt x="5838237" y="2582617"/>
                </a:lnTo>
                <a:lnTo>
                  <a:pt x="5860079" y="2587277"/>
                </a:lnTo>
                <a:lnTo>
                  <a:pt x="5860507" y="2586674"/>
                </a:lnTo>
                <a:lnTo>
                  <a:pt x="5860506" y="2586674"/>
                </a:lnTo>
                <a:close/>
                <a:moveTo>
                  <a:pt x="5729367" y="2573372"/>
                </a:moveTo>
                <a:lnTo>
                  <a:pt x="5729363" y="2573390"/>
                </a:lnTo>
                <a:lnTo>
                  <a:pt x="5729368" y="2573383"/>
                </a:lnTo>
                <a:close/>
                <a:moveTo>
                  <a:pt x="5804808" y="2558831"/>
                </a:moveTo>
                <a:lnTo>
                  <a:pt x="5826649" y="2563491"/>
                </a:lnTo>
                <a:lnTo>
                  <a:pt x="5848496" y="2568152"/>
                </a:lnTo>
                <a:cubicBezTo>
                  <a:pt x="5845077" y="2572973"/>
                  <a:pt x="5845077" y="2572973"/>
                  <a:pt x="5866918" y="2577634"/>
                </a:cubicBezTo>
                <a:cubicBezTo>
                  <a:pt x="5866918" y="2577634"/>
                  <a:pt x="5866918" y="2577634"/>
                  <a:pt x="5863498" y="2582455"/>
                </a:cubicBezTo>
                <a:cubicBezTo>
                  <a:pt x="5841657" y="2577795"/>
                  <a:pt x="5841657" y="2577795"/>
                  <a:pt x="5845077" y="2572973"/>
                </a:cubicBezTo>
                <a:cubicBezTo>
                  <a:pt x="5845077" y="2572973"/>
                  <a:pt x="5845077" y="2572973"/>
                  <a:pt x="5841657" y="2577795"/>
                </a:cubicBezTo>
                <a:cubicBezTo>
                  <a:pt x="5841657" y="2577795"/>
                  <a:pt x="5838237" y="2582617"/>
                  <a:pt x="5838237" y="2582617"/>
                </a:cubicBezTo>
                <a:lnTo>
                  <a:pt x="5838234" y="2582614"/>
                </a:lnTo>
                <a:lnTo>
                  <a:pt x="5834754" y="2587520"/>
                </a:lnTo>
                <a:cubicBezTo>
                  <a:pt x="5831272" y="2592427"/>
                  <a:pt x="5831272" y="2592427"/>
                  <a:pt x="5849699" y="2601911"/>
                </a:cubicBezTo>
                <a:cubicBezTo>
                  <a:pt x="5820830" y="2607149"/>
                  <a:pt x="5824310" y="2602242"/>
                  <a:pt x="5813868" y="2616963"/>
                </a:cubicBezTo>
                <a:cubicBezTo>
                  <a:pt x="5813868" y="2616963"/>
                  <a:pt x="5813868" y="2616963"/>
                  <a:pt x="5795446" y="2607482"/>
                </a:cubicBezTo>
                <a:cubicBezTo>
                  <a:pt x="5798927" y="2602574"/>
                  <a:pt x="5798927" y="2602574"/>
                  <a:pt x="5798927" y="2602574"/>
                </a:cubicBezTo>
                <a:lnTo>
                  <a:pt x="5802408" y="2597667"/>
                </a:lnTo>
                <a:cubicBezTo>
                  <a:pt x="5805890" y="2592761"/>
                  <a:pt x="5805890" y="2592761"/>
                  <a:pt x="5805890" y="2592761"/>
                </a:cubicBezTo>
                <a:cubicBezTo>
                  <a:pt x="5809370" y="2587853"/>
                  <a:pt x="5812852" y="2582946"/>
                  <a:pt x="5816332" y="2578039"/>
                </a:cubicBezTo>
                <a:lnTo>
                  <a:pt x="5838234" y="2582613"/>
                </a:lnTo>
                <a:lnTo>
                  <a:pt x="5823232" y="2568312"/>
                </a:lnTo>
                <a:cubicBezTo>
                  <a:pt x="5823232" y="2568312"/>
                  <a:pt x="5823232" y="2568312"/>
                  <a:pt x="5804808" y="2558831"/>
                </a:cubicBezTo>
                <a:close/>
                <a:moveTo>
                  <a:pt x="6184188" y="2555835"/>
                </a:moveTo>
                <a:cubicBezTo>
                  <a:pt x="6202613" y="2565319"/>
                  <a:pt x="6202613" y="2565319"/>
                  <a:pt x="6202613" y="2565319"/>
                </a:cubicBezTo>
                <a:cubicBezTo>
                  <a:pt x="6200691" y="2568031"/>
                  <a:pt x="6199727" y="2569387"/>
                  <a:pt x="6196944" y="2568878"/>
                </a:cubicBezTo>
                <a:cubicBezTo>
                  <a:pt x="6194160" y="2568372"/>
                  <a:pt x="6189554" y="2566001"/>
                  <a:pt x="6180341" y="2561260"/>
                </a:cubicBezTo>
                <a:cubicBezTo>
                  <a:pt x="6180341" y="2561260"/>
                  <a:pt x="6180341" y="2561260"/>
                  <a:pt x="6184188" y="2555835"/>
                </a:cubicBezTo>
                <a:close/>
                <a:moveTo>
                  <a:pt x="1916854" y="2547656"/>
                </a:moveTo>
                <a:cubicBezTo>
                  <a:pt x="1921696" y="2548820"/>
                  <a:pt x="1930098" y="2556386"/>
                  <a:pt x="1914931" y="2555515"/>
                </a:cubicBezTo>
                <a:cubicBezTo>
                  <a:pt x="1914931" y="2555515"/>
                  <a:pt x="1914203" y="2549175"/>
                  <a:pt x="1914203" y="2549175"/>
                </a:cubicBezTo>
                <a:cubicBezTo>
                  <a:pt x="1914021" y="2547591"/>
                  <a:pt x="1915240" y="2547268"/>
                  <a:pt x="1916854" y="2547656"/>
                </a:cubicBezTo>
                <a:close/>
                <a:moveTo>
                  <a:pt x="5863007" y="2532742"/>
                </a:moveTo>
                <a:cubicBezTo>
                  <a:pt x="5864672" y="2532056"/>
                  <a:pt x="5867831" y="2532037"/>
                  <a:pt x="5873294" y="2533202"/>
                </a:cubicBezTo>
                <a:cubicBezTo>
                  <a:pt x="5869874" y="2538024"/>
                  <a:pt x="5869874" y="2538024"/>
                  <a:pt x="5866454" y="2542844"/>
                </a:cubicBezTo>
                <a:cubicBezTo>
                  <a:pt x="5866454" y="2542844"/>
                  <a:pt x="5862701" y="2539268"/>
                  <a:pt x="5861682" y="2536275"/>
                </a:cubicBezTo>
                <a:cubicBezTo>
                  <a:pt x="5861170" y="2534778"/>
                  <a:pt x="5861342" y="2533427"/>
                  <a:pt x="5863007" y="2532742"/>
                </a:cubicBezTo>
                <a:close/>
                <a:moveTo>
                  <a:pt x="7023274" y="2531138"/>
                </a:moveTo>
                <a:cubicBezTo>
                  <a:pt x="7023274" y="2531138"/>
                  <a:pt x="7038491" y="2545140"/>
                  <a:pt x="7035285" y="2549659"/>
                </a:cubicBezTo>
                <a:cubicBezTo>
                  <a:pt x="7016863" y="2540178"/>
                  <a:pt x="7016863" y="2540178"/>
                  <a:pt x="7016863" y="2540178"/>
                </a:cubicBezTo>
                <a:cubicBezTo>
                  <a:pt x="7007652" y="2535437"/>
                  <a:pt x="7008453" y="2534307"/>
                  <a:pt x="7011958" y="2533796"/>
                </a:cubicBezTo>
                <a:cubicBezTo>
                  <a:pt x="7015462" y="2533287"/>
                  <a:pt x="7021673" y="2533397"/>
                  <a:pt x="7023274" y="2531138"/>
                </a:cubicBezTo>
                <a:close/>
                <a:moveTo>
                  <a:pt x="6981366" y="2528764"/>
                </a:moveTo>
                <a:cubicBezTo>
                  <a:pt x="6981366" y="2528764"/>
                  <a:pt x="6981366" y="2528764"/>
                  <a:pt x="6998561" y="2537614"/>
                </a:cubicBezTo>
                <a:cubicBezTo>
                  <a:pt x="7019319" y="2541442"/>
                  <a:pt x="7015757" y="2546464"/>
                  <a:pt x="7029390" y="2560336"/>
                </a:cubicBezTo>
                <a:cubicBezTo>
                  <a:pt x="7029390" y="2560336"/>
                  <a:pt x="7029390" y="2560336"/>
                  <a:pt x="7025829" y="2565358"/>
                </a:cubicBezTo>
                <a:cubicBezTo>
                  <a:pt x="7025829" y="2565358"/>
                  <a:pt x="7022267" y="2570380"/>
                  <a:pt x="7022267" y="2570380"/>
                </a:cubicBezTo>
                <a:cubicBezTo>
                  <a:pt x="7022267" y="2570380"/>
                  <a:pt x="7025829" y="2565358"/>
                  <a:pt x="7043025" y="2574208"/>
                </a:cubicBezTo>
                <a:cubicBezTo>
                  <a:pt x="7022267" y="2570380"/>
                  <a:pt x="7015142" y="2580426"/>
                  <a:pt x="7015142" y="2580426"/>
                </a:cubicBezTo>
                <a:cubicBezTo>
                  <a:pt x="7011579" y="2585446"/>
                  <a:pt x="7011579" y="2585446"/>
                  <a:pt x="7028775" y="2594296"/>
                </a:cubicBezTo>
                <a:cubicBezTo>
                  <a:pt x="7028775" y="2594296"/>
                  <a:pt x="7028775" y="2594296"/>
                  <a:pt x="7025213" y="2599319"/>
                </a:cubicBezTo>
                <a:cubicBezTo>
                  <a:pt x="7008019" y="2590468"/>
                  <a:pt x="7011579" y="2585446"/>
                  <a:pt x="7011579" y="2585446"/>
                </a:cubicBezTo>
                <a:cubicBezTo>
                  <a:pt x="7011579" y="2585446"/>
                  <a:pt x="7011579" y="2585446"/>
                  <a:pt x="7008019" y="2590468"/>
                </a:cubicBezTo>
                <a:cubicBezTo>
                  <a:pt x="7008019" y="2590468"/>
                  <a:pt x="6990822" y="2581618"/>
                  <a:pt x="6990822" y="2581618"/>
                </a:cubicBezTo>
                <a:cubicBezTo>
                  <a:pt x="6990822" y="2581618"/>
                  <a:pt x="6987260" y="2586641"/>
                  <a:pt x="6970064" y="2577789"/>
                </a:cubicBezTo>
                <a:cubicBezTo>
                  <a:pt x="6970064" y="2577789"/>
                  <a:pt x="6970064" y="2577789"/>
                  <a:pt x="6952868" y="2568940"/>
                </a:cubicBezTo>
                <a:cubicBezTo>
                  <a:pt x="6952868" y="2568940"/>
                  <a:pt x="6935674" y="2560089"/>
                  <a:pt x="6935674" y="2560089"/>
                </a:cubicBezTo>
                <a:cubicBezTo>
                  <a:pt x="6935674" y="2560089"/>
                  <a:pt x="6939236" y="2555067"/>
                  <a:pt x="6939236" y="2555067"/>
                </a:cubicBezTo>
                <a:cubicBezTo>
                  <a:pt x="6939236" y="2555067"/>
                  <a:pt x="6939236" y="2555067"/>
                  <a:pt x="6956430" y="2563917"/>
                </a:cubicBezTo>
                <a:cubicBezTo>
                  <a:pt x="6959993" y="2558895"/>
                  <a:pt x="6956430" y="2563917"/>
                  <a:pt x="6973626" y="2572768"/>
                </a:cubicBezTo>
                <a:cubicBezTo>
                  <a:pt x="6973626" y="2572768"/>
                  <a:pt x="6973626" y="2572768"/>
                  <a:pt x="6977189" y="2567745"/>
                </a:cubicBezTo>
                <a:cubicBezTo>
                  <a:pt x="6994385" y="2576596"/>
                  <a:pt x="6997945" y="2571575"/>
                  <a:pt x="6997945" y="2571575"/>
                </a:cubicBezTo>
                <a:cubicBezTo>
                  <a:pt x="7001508" y="2566552"/>
                  <a:pt x="6984313" y="2557702"/>
                  <a:pt x="6980751" y="2562725"/>
                </a:cubicBezTo>
                <a:cubicBezTo>
                  <a:pt x="6980751" y="2562725"/>
                  <a:pt x="6980751" y="2562725"/>
                  <a:pt x="6984313" y="2557702"/>
                </a:cubicBezTo>
                <a:cubicBezTo>
                  <a:pt x="6987876" y="2552680"/>
                  <a:pt x="7005070" y="2561530"/>
                  <a:pt x="7005070" y="2561530"/>
                </a:cubicBezTo>
                <a:cubicBezTo>
                  <a:pt x="7005070" y="2561530"/>
                  <a:pt x="7008633" y="2556509"/>
                  <a:pt x="7008633" y="2556509"/>
                </a:cubicBezTo>
                <a:cubicBezTo>
                  <a:pt x="7012195" y="2551487"/>
                  <a:pt x="6994999" y="2542636"/>
                  <a:pt x="6994999" y="2542636"/>
                </a:cubicBezTo>
                <a:cubicBezTo>
                  <a:pt x="6977804" y="2533786"/>
                  <a:pt x="6977804" y="2533786"/>
                  <a:pt x="6981366" y="2528764"/>
                </a:cubicBezTo>
                <a:close/>
                <a:moveTo>
                  <a:pt x="6367423" y="2526912"/>
                </a:moveTo>
                <a:cubicBezTo>
                  <a:pt x="6370969" y="2521912"/>
                  <a:pt x="6388184" y="2530772"/>
                  <a:pt x="6388184" y="2530772"/>
                </a:cubicBezTo>
                <a:cubicBezTo>
                  <a:pt x="6384639" y="2535771"/>
                  <a:pt x="6384639" y="2535771"/>
                  <a:pt x="6384639" y="2535771"/>
                </a:cubicBezTo>
                <a:cubicBezTo>
                  <a:pt x="6384639" y="2535771"/>
                  <a:pt x="6384639" y="2535771"/>
                  <a:pt x="6367423" y="2526912"/>
                </a:cubicBezTo>
                <a:close/>
                <a:moveTo>
                  <a:pt x="5858286" y="2518898"/>
                </a:moveTo>
                <a:cubicBezTo>
                  <a:pt x="5858286" y="2518898"/>
                  <a:pt x="5876712" y="2528382"/>
                  <a:pt x="5873294" y="2533202"/>
                </a:cubicBezTo>
                <a:cubicBezTo>
                  <a:pt x="5854867" y="2523719"/>
                  <a:pt x="5854867" y="2523719"/>
                  <a:pt x="5854867" y="2523719"/>
                </a:cubicBezTo>
                <a:close/>
                <a:moveTo>
                  <a:pt x="7031117" y="2502352"/>
                </a:moveTo>
                <a:cubicBezTo>
                  <a:pt x="7036621" y="2503458"/>
                  <a:pt x="7041228" y="2505829"/>
                  <a:pt x="7041228" y="2505829"/>
                </a:cubicBezTo>
                <a:cubicBezTo>
                  <a:pt x="7037637" y="2510890"/>
                  <a:pt x="7037637" y="2510890"/>
                  <a:pt x="7037637" y="2510890"/>
                </a:cubicBezTo>
                <a:cubicBezTo>
                  <a:pt x="7034047" y="2515952"/>
                  <a:pt x="7030456" y="2521016"/>
                  <a:pt x="7030456" y="2521016"/>
                </a:cubicBezTo>
                <a:cubicBezTo>
                  <a:pt x="7028659" y="2523546"/>
                  <a:pt x="7028211" y="2524179"/>
                  <a:pt x="7028204" y="2523635"/>
                </a:cubicBezTo>
                <a:cubicBezTo>
                  <a:pt x="7028182" y="2522005"/>
                  <a:pt x="7032132" y="2509786"/>
                  <a:pt x="7015620" y="2506469"/>
                </a:cubicBezTo>
                <a:cubicBezTo>
                  <a:pt x="7019210" y="2501407"/>
                  <a:pt x="7025612" y="2501247"/>
                  <a:pt x="7031117" y="2502352"/>
                </a:cubicBezTo>
                <a:close/>
                <a:moveTo>
                  <a:pt x="6297433" y="2490726"/>
                </a:moveTo>
                <a:cubicBezTo>
                  <a:pt x="6297433" y="2490726"/>
                  <a:pt x="6289739" y="2501573"/>
                  <a:pt x="6308164" y="2511057"/>
                </a:cubicBezTo>
                <a:cubicBezTo>
                  <a:pt x="6306241" y="2513769"/>
                  <a:pt x="6300672" y="2512754"/>
                  <a:pt x="6295585" y="2511061"/>
                </a:cubicBezTo>
                <a:cubicBezTo>
                  <a:pt x="6290497" y="2509368"/>
                  <a:pt x="6285892" y="2506998"/>
                  <a:pt x="6285892" y="2506998"/>
                </a:cubicBezTo>
                <a:cubicBezTo>
                  <a:pt x="6289739" y="2501573"/>
                  <a:pt x="6293586" y="2496151"/>
                  <a:pt x="6289739" y="2501573"/>
                </a:cubicBezTo>
                <a:cubicBezTo>
                  <a:pt x="6289739" y="2501573"/>
                  <a:pt x="6293586" y="2496151"/>
                  <a:pt x="6297433" y="2490726"/>
                </a:cubicBezTo>
                <a:close/>
                <a:moveTo>
                  <a:pt x="2068175" y="2490139"/>
                </a:moveTo>
                <a:cubicBezTo>
                  <a:pt x="2071546" y="2490332"/>
                  <a:pt x="2075078" y="2491934"/>
                  <a:pt x="2075401" y="2494751"/>
                </a:cubicBezTo>
                <a:cubicBezTo>
                  <a:pt x="2075401" y="2494751"/>
                  <a:pt x="2075401" y="2494751"/>
                  <a:pt x="2076048" y="2500387"/>
                </a:cubicBezTo>
                <a:cubicBezTo>
                  <a:pt x="2069306" y="2500000"/>
                  <a:pt x="2065774" y="2498399"/>
                  <a:pt x="2063926" y="2496893"/>
                </a:cubicBezTo>
                <a:cubicBezTo>
                  <a:pt x="2062078" y="2495387"/>
                  <a:pt x="2061918" y="2493979"/>
                  <a:pt x="2061918" y="2493979"/>
                </a:cubicBezTo>
                <a:cubicBezTo>
                  <a:pt x="2061595" y="2491161"/>
                  <a:pt x="2064804" y="2489946"/>
                  <a:pt x="2068175" y="2490139"/>
                </a:cubicBezTo>
                <a:close/>
                <a:moveTo>
                  <a:pt x="6716260" y="2489731"/>
                </a:moveTo>
                <a:cubicBezTo>
                  <a:pt x="6718886" y="2490466"/>
                  <a:pt x="6723490" y="2492836"/>
                  <a:pt x="6723490" y="2492836"/>
                </a:cubicBezTo>
                <a:cubicBezTo>
                  <a:pt x="6723490" y="2492836"/>
                  <a:pt x="6720925" y="2496451"/>
                  <a:pt x="6720925" y="2496451"/>
                </a:cubicBezTo>
                <a:cubicBezTo>
                  <a:pt x="6712997" y="2489902"/>
                  <a:pt x="6713638" y="2488999"/>
                  <a:pt x="6716260" y="2489731"/>
                </a:cubicBezTo>
                <a:close/>
                <a:moveTo>
                  <a:pt x="7092379" y="2481683"/>
                </a:moveTo>
                <a:lnTo>
                  <a:pt x="7099876" y="2494059"/>
                </a:lnTo>
                <a:cubicBezTo>
                  <a:pt x="7099876" y="2494059"/>
                  <a:pt x="7081451" y="2484576"/>
                  <a:pt x="7081451" y="2484576"/>
                </a:cubicBezTo>
                <a:close/>
                <a:moveTo>
                  <a:pt x="7036909" y="2476459"/>
                </a:moveTo>
                <a:cubicBezTo>
                  <a:pt x="7051807" y="2490913"/>
                  <a:pt x="7044755" y="2500856"/>
                  <a:pt x="7041228" y="2505829"/>
                </a:cubicBezTo>
                <a:cubicBezTo>
                  <a:pt x="7022801" y="2496345"/>
                  <a:pt x="7051807" y="2490913"/>
                  <a:pt x="7036909" y="2476459"/>
                </a:cubicBezTo>
                <a:close/>
                <a:moveTo>
                  <a:pt x="7088290" y="2474933"/>
                </a:moveTo>
                <a:cubicBezTo>
                  <a:pt x="7097505" y="2479676"/>
                  <a:pt x="7096650" y="2480881"/>
                  <a:pt x="7093063" y="2481502"/>
                </a:cubicBezTo>
                <a:lnTo>
                  <a:pt x="7092379" y="2481683"/>
                </a:lnTo>
                <a:close/>
                <a:moveTo>
                  <a:pt x="5894831" y="2467371"/>
                </a:moveTo>
                <a:cubicBezTo>
                  <a:pt x="5894831" y="2467371"/>
                  <a:pt x="5913257" y="2476855"/>
                  <a:pt x="5909731" y="2481826"/>
                </a:cubicBezTo>
                <a:cubicBezTo>
                  <a:pt x="5909731" y="2481826"/>
                  <a:pt x="5909731" y="2481826"/>
                  <a:pt x="5906203" y="2486798"/>
                </a:cubicBezTo>
                <a:cubicBezTo>
                  <a:pt x="5887778" y="2477314"/>
                  <a:pt x="5887778" y="2477314"/>
                  <a:pt x="5887778" y="2477314"/>
                </a:cubicBezTo>
                <a:cubicBezTo>
                  <a:pt x="5891304" y="2472343"/>
                  <a:pt x="5891304" y="2472343"/>
                  <a:pt x="5894831" y="2467371"/>
                </a:cubicBezTo>
                <a:close/>
                <a:moveTo>
                  <a:pt x="5830956" y="2462877"/>
                </a:moveTo>
                <a:cubicBezTo>
                  <a:pt x="5842748" y="2475802"/>
                  <a:pt x="5823833" y="2472921"/>
                  <a:pt x="5839186" y="2480824"/>
                </a:cubicBezTo>
                <a:cubicBezTo>
                  <a:pt x="5850979" y="2493747"/>
                  <a:pt x="5835625" y="2485845"/>
                  <a:pt x="5832062" y="2490867"/>
                </a:cubicBezTo>
                <a:cubicBezTo>
                  <a:pt x="5832062" y="2490867"/>
                  <a:pt x="5828500" y="2495889"/>
                  <a:pt x="5824937" y="2500911"/>
                </a:cubicBezTo>
                <a:cubicBezTo>
                  <a:pt x="5806021" y="2498029"/>
                  <a:pt x="5806021" y="2498029"/>
                  <a:pt x="5802459" y="2503053"/>
                </a:cubicBezTo>
                <a:lnTo>
                  <a:pt x="5813146" y="2487986"/>
                </a:lnTo>
                <a:cubicBezTo>
                  <a:pt x="5813146" y="2487986"/>
                  <a:pt x="5816709" y="2482964"/>
                  <a:pt x="5816709" y="2482964"/>
                </a:cubicBezTo>
                <a:cubicBezTo>
                  <a:pt x="5823833" y="2472921"/>
                  <a:pt x="5823833" y="2472921"/>
                  <a:pt x="5830956" y="2462877"/>
                </a:cubicBezTo>
                <a:close/>
                <a:moveTo>
                  <a:pt x="7026182" y="2456129"/>
                </a:moveTo>
                <a:cubicBezTo>
                  <a:pt x="7026182" y="2456129"/>
                  <a:pt x="7044607" y="2465613"/>
                  <a:pt x="7044607" y="2465613"/>
                </a:cubicBezTo>
                <a:cubicBezTo>
                  <a:pt x="7044607" y="2465613"/>
                  <a:pt x="7044607" y="2465613"/>
                  <a:pt x="7040759" y="2471036"/>
                </a:cubicBezTo>
                <a:cubicBezTo>
                  <a:pt x="7040759" y="2471036"/>
                  <a:pt x="7040759" y="2471036"/>
                  <a:pt x="7036912" y="2476460"/>
                </a:cubicBezTo>
                <a:lnTo>
                  <a:pt x="7036909" y="2476459"/>
                </a:lnTo>
                <a:lnTo>
                  <a:pt x="7018486" y="2466977"/>
                </a:lnTo>
                <a:cubicBezTo>
                  <a:pt x="7022334" y="2461553"/>
                  <a:pt x="7022334" y="2461553"/>
                  <a:pt x="7022334" y="2461553"/>
                </a:cubicBezTo>
                <a:cubicBezTo>
                  <a:pt x="7026182" y="2456129"/>
                  <a:pt x="7026182" y="2456129"/>
                  <a:pt x="7026182" y="2456129"/>
                </a:cubicBezTo>
                <a:close/>
                <a:moveTo>
                  <a:pt x="5879935" y="2452917"/>
                </a:moveTo>
                <a:cubicBezTo>
                  <a:pt x="5898358" y="2462400"/>
                  <a:pt x="5898358" y="2462400"/>
                  <a:pt x="5898358" y="2462400"/>
                </a:cubicBezTo>
                <a:cubicBezTo>
                  <a:pt x="5894831" y="2467371"/>
                  <a:pt x="5894831" y="2467371"/>
                  <a:pt x="5894831" y="2467371"/>
                </a:cubicBezTo>
                <a:cubicBezTo>
                  <a:pt x="5894831" y="2467371"/>
                  <a:pt x="5876409" y="2457889"/>
                  <a:pt x="5876409" y="2457889"/>
                </a:cubicBezTo>
                <a:cubicBezTo>
                  <a:pt x="5876409" y="2457889"/>
                  <a:pt x="5876409" y="2457889"/>
                  <a:pt x="5879935" y="2452917"/>
                </a:cubicBezTo>
                <a:close/>
                <a:moveTo>
                  <a:pt x="2057150" y="2452425"/>
                </a:moveTo>
                <a:cubicBezTo>
                  <a:pt x="2057150" y="2452425"/>
                  <a:pt x="2057150" y="2452425"/>
                  <a:pt x="2070634" y="2453198"/>
                </a:cubicBezTo>
                <a:cubicBezTo>
                  <a:pt x="2071363" y="2459537"/>
                  <a:pt x="2071363" y="2459537"/>
                  <a:pt x="2071363" y="2459537"/>
                </a:cubicBezTo>
                <a:cubicBezTo>
                  <a:pt x="2057877" y="2458763"/>
                  <a:pt x="2057877" y="2458763"/>
                  <a:pt x="2057877" y="2458763"/>
                </a:cubicBezTo>
                <a:cubicBezTo>
                  <a:pt x="2057877" y="2458763"/>
                  <a:pt x="2057877" y="2458763"/>
                  <a:pt x="2057150" y="2452425"/>
                </a:cubicBezTo>
                <a:close/>
                <a:moveTo>
                  <a:pt x="3370054" y="2446720"/>
                </a:moveTo>
                <a:lnTo>
                  <a:pt x="3361512" y="2452933"/>
                </a:lnTo>
                <a:cubicBezTo>
                  <a:pt x="3352431" y="2455314"/>
                  <a:pt x="3353102" y="2461157"/>
                  <a:pt x="3353941" y="2468463"/>
                </a:cubicBezTo>
                <a:lnTo>
                  <a:pt x="3354111" y="2479398"/>
                </a:lnTo>
                <a:lnTo>
                  <a:pt x="3371955" y="2476637"/>
                </a:lnTo>
                <a:lnTo>
                  <a:pt x="3369009" y="2464417"/>
                </a:lnTo>
                <a:lnTo>
                  <a:pt x="3365121" y="2464024"/>
                </a:lnTo>
                <a:cubicBezTo>
                  <a:pt x="3362515" y="2461698"/>
                  <a:pt x="3362181" y="2458776"/>
                  <a:pt x="3362181" y="2458776"/>
                </a:cubicBezTo>
                <a:cubicBezTo>
                  <a:pt x="3362181" y="2458776"/>
                  <a:pt x="3362181" y="2458776"/>
                  <a:pt x="3361512" y="2452933"/>
                </a:cubicBezTo>
                <a:lnTo>
                  <a:pt x="3366357" y="2453423"/>
                </a:lnTo>
                <a:lnTo>
                  <a:pt x="3366338" y="2453345"/>
                </a:lnTo>
                <a:close/>
                <a:moveTo>
                  <a:pt x="5937409" y="2442806"/>
                </a:moveTo>
                <a:cubicBezTo>
                  <a:pt x="5940828" y="2437984"/>
                  <a:pt x="5959254" y="2447468"/>
                  <a:pt x="5959254" y="2447468"/>
                </a:cubicBezTo>
                <a:cubicBezTo>
                  <a:pt x="5952414" y="2457110"/>
                  <a:pt x="5955834" y="2452289"/>
                  <a:pt x="5948995" y="2461932"/>
                </a:cubicBezTo>
                <a:cubicBezTo>
                  <a:pt x="5952414" y="2457110"/>
                  <a:pt x="5955834" y="2452289"/>
                  <a:pt x="5937409" y="2442806"/>
                </a:cubicBezTo>
                <a:close/>
                <a:moveTo>
                  <a:pt x="5894040" y="2433031"/>
                </a:moveTo>
                <a:cubicBezTo>
                  <a:pt x="5912464" y="2442513"/>
                  <a:pt x="5912464" y="2442513"/>
                  <a:pt x="5908936" y="2447484"/>
                </a:cubicBezTo>
                <a:cubicBezTo>
                  <a:pt x="5908936" y="2447484"/>
                  <a:pt x="5912464" y="2442513"/>
                  <a:pt x="5912464" y="2442513"/>
                </a:cubicBezTo>
                <a:cubicBezTo>
                  <a:pt x="5912464" y="2442513"/>
                  <a:pt x="5915990" y="2437541"/>
                  <a:pt x="5915990" y="2437541"/>
                </a:cubicBezTo>
                <a:cubicBezTo>
                  <a:pt x="5934415" y="2447024"/>
                  <a:pt x="5934415" y="2447024"/>
                  <a:pt x="5930889" y="2451996"/>
                </a:cubicBezTo>
                <a:cubicBezTo>
                  <a:pt x="5927363" y="2456968"/>
                  <a:pt x="5927363" y="2456968"/>
                  <a:pt x="5923836" y="2461940"/>
                </a:cubicBezTo>
                <a:cubicBezTo>
                  <a:pt x="5923836" y="2461940"/>
                  <a:pt x="5923836" y="2461940"/>
                  <a:pt x="5920310" y="2466911"/>
                </a:cubicBezTo>
                <a:cubicBezTo>
                  <a:pt x="5920310" y="2466911"/>
                  <a:pt x="5935210" y="2481366"/>
                  <a:pt x="5931681" y="2486338"/>
                </a:cubicBezTo>
                <a:cubicBezTo>
                  <a:pt x="5931681" y="2486338"/>
                  <a:pt x="5931681" y="2486338"/>
                  <a:pt x="5913257" y="2476855"/>
                </a:cubicBezTo>
                <a:cubicBezTo>
                  <a:pt x="5916783" y="2471883"/>
                  <a:pt x="5916783" y="2471883"/>
                  <a:pt x="5916783" y="2471883"/>
                </a:cubicBezTo>
                <a:cubicBezTo>
                  <a:pt x="5920310" y="2466911"/>
                  <a:pt x="5920310" y="2466911"/>
                  <a:pt x="5901885" y="2457427"/>
                </a:cubicBezTo>
                <a:cubicBezTo>
                  <a:pt x="5901885" y="2457427"/>
                  <a:pt x="5886988" y="2442975"/>
                  <a:pt x="5890514" y="2438001"/>
                </a:cubicBezTo>
                <a:cubicBezTo>
                  <a:pt x="5890514" y="2438001"/>
                  <a:pt x="5894040" y="2433031"/>
                  <a:pt x="5894040" y="2433031"/>
                </a:cubicBezTo>
                <a:close/>
                <a:moveTo>
                  <a:pt x="7069610" y="2430358"/>
                </a:moveTo>
                <a:cubicBezTo>
                  <a:pt x="7066963" y="2434086"/>
                  <a:pt x="7074683" y="2443149"/>
                  <a:pt x="7070936" y="2443447"/>
                </a:cubicBezTo>
                <a:cubicBezTo>
                  <a:pt x="7069687" y="2443546"/>
                  <a:pt x="7067162" y="2442671"/>
                  <a:pt x="7062556" y="2440301"/>
                </a:cubicBezTo>
                <a:cubicBezTo>
                  <a:pt x="7066082" y="2435329"/>
                  <a:pt x="7066082" y="2435329"/>
                  <a:pt x="7066082" y="2435329"/>
                </a:cubicBezTo>
                <a:close/>
                <a:moveTo>
                  <a:pt x="6330995" y="2419773"/>
                </a:moveTo>
                <a:lnTo>
                  <a:pt x="6334939" y="2424063"/>
                </a:lnTo>
                <a:lnTo>
                  <a:pt x="6327469" y="2424744"/>
                </a:lnTo>
                <a:cubicBezTo>
                  <a:pt x="6330995" y="2419773"/>
                  <a:pt x="6330995" y="2419773"/>
                  <a:pt x="6330995" y="2419773"/>
                </a:cubicBezTo>
                <a:close/>
                <a:moveTo>
                  <a:pt x="5863015" y="2417681"/>
                </a:moveTo>
                <a:cubicBezTo>
                  <a:pt x="5881441" y="2427165"/>
                  <a:pt x="5881441" y="2427165"/>
                  <a:pt x="5881441" y="2427165"/>
                </a:cubicBezTo>
                <a:cubicBezTo>
                  <a:pt x="5877595" y="2432588"/>
                  <a:pt x="5877595" y="2432588"/>
                  <a:pt x="5877595" y="2432588"/>
                </a:cubicBezTo>
                <a:cubicBezTo>
                  <a:pt x="5875670" y="2435300"/>
                  <a:pt x="5870103" y="2434285"/>
                  <a:pt x="5865015" y="2432592"/>
                </a:cubicBezTo>
                <a:cubicBezTo>
                  <a:pt x="5859928" y="2430899"/>
                  <a:pt x="5855322" y="2428527"/>
                  <a:pt x="5855322" y="2428527"/>
                </a:cubicBezTo>
                <a:cubicBezTo>
                  <a:pt x="5859168" y="2423105"/>
                  <a:pt x="5859168" y="2423105"/>
                  <a:pt x="5859168" y="2423105"/>
                </a:cubicBezTo>
                <a:cubicBezTo>
                  <a:pt x="5859168" y="2423105"/>
                  <a:pt x="5863015" y="2417681"/>
                  <a:pt x="5863015" y="2417681"/>
                </a:cubicBezTo>
                <a:close/>
                <a:moveTo>
                  <a:pt x="6338048" y="2409829"/>
                </a:moveTo>
                <a:cubicBezTo>
                  <a:pt x="6353403" y="2417732"/>
                  <a:pt x="6353403" y="2417732"/>
                  <a:pt x="6356929" y="2412759"/>
                </a:cubicBezTo>
                <a:cubicBezTo>
                  <a:pt x="6372283" y="2420662"/>
                  <a:pt x="6353403" y="2417732"/>
                  <a:pt x="6353403" y="2417732"/>
                </a:cubicBezTo>
                <a:cubicBezTo>
                  <a:pt x="6361704" y="2435579"/>
                  <a:pt x="6365230" y="2430605"/>
                  <a:pt x="6342823" y="2432647"/>
                </a:cubicBezTo>
                <a:lnTo>
                  <a:pt x="6334939" y="2424063"/>
                </a:lnTo>
                <a:lnTo>
                  <a:pt x="6335873" y="2423980"/>
                </a:lnTo>
                <a:cubicBezTo>
                  <a:pt x="6339555" y="2422483"/>
                  <a:pt x="6342200" y="2418754"/>
                  <a:pt x="6338048" y="2409829"/>
                </a:cubicBezTo>
                <a:close/>
                <a:moveTo>
                  <a:pt x="7065078" y="2401291"/>
                </a:moveTo>
                <a:cubicBezTo>
                  <a:pt x="7065078" y="2401291"/>
                  <a:pt x="7083504" y="2410774"/>
                  <a:pt x="7083504" y="2410774"/>
                </a:cubicBezTo>
                <a:cubicBezTo>
                  <a:pt x="7083504" y="2410774"/>
                  <a:pt x="7080086" y="2415596"/>
                  <a:pt x="7080086" y="2415596"/>
                </a:cubicBezTo>
                <a:cubicBezTo>
                  <a:pt x="7061659" y="2406112"/>
                  <a:pt x="7061659" y="2406112"/>
                  <a:pt x="7061659" y="2406112"/>
                </a:cubicBezTo>
                <a:cubicBezTo>
                  <a:pt x="7065078" y="2401291"/>
                  <a:pt x="7065078" y="2401291"/>
                  <a:pt x="7065078" y="2401291"/>
                </a:cubicBezTo>
                <a:close/>
                <a:moveTo>
                  <a:pt x="3430115" y="2398820"/>
                </a:moveTo>
                <a:lnTo>
                  <a:pt x="3430493" y="2402098"/>
                </a:lnTo>
                <a:lnTo>
                  <a:pt x="3432034" y="2398846"/>
                </a:lnTo>
                <a:close/>
                <a:moveTo>
                  <a:pt x="5902810" y="2397031"/>
                </a:moveTo>
                <a:cubicBezTo>
                  <a:pt x="5902810" y="2397031"/>
                  <a:pt x="5918513" y="2398531"/>
                  <a:pt x="5918513" y="2398531"/>
                </a:cubicBezTo>
                <a:cubicBezTo>
                  <a:pt x="5915093" y="2403353"/>
                  <a:pt x="5915093" y="2403353"/>
                  <a:pt x="5899390" y="2401852"/>
                </a:cubicBezTo>
                <a:cubicBezTo>
                  <a:pt x="5902810" y="2397031"/>
                  <a:pt x="5902810" y="2397031"/>
                  <a:pt x="5902810" y="2397031"/>
                </a:cubicBezTo>
                <a:close/>
                <a:moveTo>
                  <a:pt x="5950618" y="2388730"/>
                </a:moveTo>
                <a:cubicBezTo>
                  <a:pt x="5969043" y="2398214"/>
                  <a:pt x="5969043" y="2398214"/>
                  <a:pt x="5969043" y="2398214"/>
                </a:cubicBezTo>
                <a:cubicBezTo>
                  <a:pt x="5965624" y="2403035"/>
                  <a:pt x="5965624" y="2403035"/>
                  <a:pt x="5962204" y="2407857"/>
                </a:cubicBezTo>
                <a:cubicBezTo>
                  <a:pt x="5958784" y="2412678"/>
                  <a:pt x="5951945" y="2422320"/>
                  <a:pt x="5930100" y="2417657"/>
                </a:cubicBezTo>
                <a:cubicBezTo>
                  <a:pt x="5930100" y="2417657"/>
                  <a:pt x="5933519" y="2412836"/>
                  <a:pt x="5933519" y="2412836"/>
                </a:cubicBezTo>
                <a:cubicBezTo>
                  <a:pt x="5940358" y="2403194"/>
                  <a:pt x="5962204" y="2407857"/>
                  <a:pt x="5950618" y="2388730"/>
                </a:cubicBezTo>
                <a:close/>
                <a:moveTo>
                  <a:pt x="2054116" y="2387373"/>
                </a:moveTo>
                <a:cubicBezTo>
                  <a:pt x="2058906" y="2388373"/>
                  <a:pt x="2063780" y="2390104"/>
                  <a:pt x="2063780" y="2390104"/>
                </a:cubicBezTo>
                <a:cubicBezTo>
                  <a:pt x="2082609" y="2391184"/>
                  <a:pt x="2082609" y="2391184"/>
                  <a:pt x="2082609" y="2391184"/>
                </a:cubicBezTo>
                <a:cubicBezTo>
                  <a:pt x="2083948" y="2402870"/>
                  <a:pt x="2064452" y="2395948"/>
                  <a:pt x="2065122" y="2401791"/>
                </a:cubicBezTo>
                <a:cubicBezTo>
                  <a:pt x="2065122" y="2401791"/>
                  <a:pt x="2064452" y="2395948"/>
                  <a:pt x="2064452" y="2395948"/>
                </a:cubicBezTo>
                <a:cubicBezTo>
                  <a:pt x="2045624" y="2394869"/>
                  <a:pt x="2063780" y="2390104"/>
                  <a:pt x="2044955" y="2389025"/>
                </a:cubicBezTo>
                <a:cubicBezTo>
                  <a:pt x="2044620" y="2386103"/>
                  <a:pt x="2049326" y="2386373"/>
                  <a:pt x="2054116" y="2387373"/>
                </a:cubicBezTo>
                <a:close/>
                <a:moveTo>
                  <a:pt x="1861826" y="2384548"/>
                </a:moveTo>
                <a:cubicBezTo>
                  <a:pt x="1861826" y="2384548"/>
                  <a:pt x="1882656" y="2390989"/>
                  <a:pt x="1882656" y="2390989"/>
                </a:cubicBezTo>
                <a:cubicBezTo>
                  <a:pt x="1883262" y="2396272"/>
                  <a:pt x="1862432" y="2389829"/>
                  <a:pt x="1863039" y="2395111"/>
                </a:cubicBezTo>
                <a:cubicBezTo>
                  <a:pt x="1862432" y="2389829"/>
                  <a:pt x="1862432" y="2389829"/>
                  <a:pt x="1861826" y="2384548"/>
                </a:cubicBezTo>
                <a:close/>
                <a:moveTo>
                  <a:pt x="6308955" y="2384365"/>
                </a:moveTo>
                <a:cubicBezTo>
                  <a:pt x="6312219" y="2384195"/>
                  <a:pt x="6317787" y="2385209"/>
                  <a:pt x="6326999" y="2389951"/>
                </a:cubicBezTo>
                <a:cubicBezTo>
                  <a:pt x="6323154" y="2395375"/>
                  <a:pt x="6304729" y="2385892"/>
                  <a:pt x="6300881" y="2391315"/>
                </a:cubicBezTo>
                <a:cubicBezTo>
                  <a:pt x="6300881" y="2391315"/>
                  <a:pt x="6304729" y="2385892"/>
                  <a:pt x="6304729" y="2385892"/>
                </a:cubicBezTo>
                <a:cubicBezTo>
                  <a:pt x="6304729" y="2385892"/>
                  <a:pt x="6305690" y="2384536"/>
                  <a:pt x="6308955" y="2384365"/>
                </a:cubicBezTo>
                <a:close/>
                <a:moveTo>
                  <a:pt x="5980581" y="2381940"/>
                </a:moveTo>
                <a:cubicBezTo>
                  <a:pt x="5980581" y="2381940"/>
                  <a:pt x="5972887" y="2392787"/>
                  <a:pt x="5972887" y="2392787"/>
                </a:cubicBezTo>
                <a:cubicBezTo>
                  <a:pt x="5965596" y="2385333"/>
                  <a:pt x="5966557" y="2383978"/>
                  <a:pt x="5969826" y="2383808"/>
                </a:cubicBezTo>
                <a:cubicBezTo>
                  <a:pt x="5973088" y="2383636"/>
                  <a:pt x="5978658" y="2384652"/>
                  <a:pt x="5980581" y="2381940"/>
                </a:cubicBezTo>
                <a:close/>
                <a:moveTo>
                  <a:pt x="5916704" y="2377444"/>
                </a:moveTo>
                <a:cubicBezTo>
                  <a:pt x="5916704" y="2377444"/>
                  <a:pt x="5916704" y="2377444"/>
                  <a:pt x="5932192" y="2379247"/>
                </a:cubicBezTo>
                <a:cubicBezTo>
                  <a:pt x="5928986" y="2383766"/>
                  <a:pt x="5913497" y="2381965"/>
                  <a:pt x="5913497" y="2381965"/>
                </a:cubicBezTo>
                <a:cubicBezTo>
                  <a:pt x="5916704" y="2377444"/>
                  <a:pt x="5916704" y="2377444"/>
                  <a:pt x="5916704" y="2377444"/>
                </a:cubicBezTo>
                <a:close/>
                <a:moveTo>
                  <a:pt x="6312422" y="2375044"/>
                </a:moveTo>
                <a:cubicBezTo>
                  <a:pt x="6312422" y="2375044"/>
                  <a:pt x="6330847" y="2384528"/>
                  <a:pt x="6330847" y="2384528"/>
                </a:cubicBezTo>
                <a:cubicBezTo>
                  <a:pt x="6330847" y="2384528"/>
                  <a:pt x="6330847" y="2384528"/>
                  <a:pt x="6326999" y="2389951"/>
                </a:cubicBezTo>
                <a:cubicBezTo>
                  <a:pt x="6326999" y="2389951"/>
                  <a:pt x="6308574" y="2380468"/>
                  <a:pt x="6308574" y="2380468"/>
                </a:cubicBezTo>
                <a:cubicBezTo>
                  <a:pt x="6312422" y="2375044"/>
                  <a:pt x="6312422" y="2375044"/>
                  <a:pt x="6312422" y="2375044"/>
                </a:cubicBezTo>
                <a:close/>
                <a:moveTo>
                  <a:pt x="6360904" y="2373675"/>
                </a:moveTo>
                <a:cubicBezTo>
                  <a:pt x="6360904" y="2373675"/>
                  <a:pt x="6377281" y="2382104"/>
                  <a:pt x="6377281" y="2382104"/>
                </a:cubicBezTo>
                <a:cubicBezTo>
                  <a:pt x="6377281" y="2382104"/>
                  <a:pt x="6377281" y="2382104"/>
                  <a:pt x="6373861" y="2386924"/>
                </a:cubicBezTo>
                <a:cubicBezTo>
                  <a:pt x="6373861" y="2386924"/>
                  <a:pt x="6357485" y="2378495"/>
                  <a:pt x="6360904" y="2373675"/>
                </a:cubicBezTo>
                <a:close/>
                <a:moveTo>
                  <a:pt x="6347946" y="2360423"/>
                </a:moveTo>
                <a:cubicBezTo>
                  <a:pt x="6364325" y="2368853"/>
                  <a:pt x="6364325" y="2368853"/>
                  <a:pt x="6360904" y="2373675"/>
                </a:cubicBezTo>
                <a:cubicBezTo>
                  <a:pt x="6344525" y="2365245"/>
                  <a:pt x="6344525" y="2365245"/>
                  <a:pt x="6344525" y="2365245"/>
                </a:cubicBezTo>
                <a:cubicBezTo>
                  <a:pt x="6347946" y="2360423"/>
                  <a:pt x="6347946" y="2360423"/>
                  <a:pt x="6347946" y="2360423"/>
                </a:cubicBezTo>
                <a:close/>
                <a:moveTo>
                  <a:pt x="5997252" y="2358438"/>
                </a:moveTo>
                <a:cubicBezTo>
                  <a:pt x="6015678" y="2367922"/>
                  <a:pt x="6008839" y="2377563"/>
                  <a:pt x="6005420" y="2382384"/>
                </a:cubicBezTo>
                <a:cubicBezTo>
                  <a:pt x="6005420" y="2382384"/>
                  <a:pt x="6008839" y="2377563"/>
                  <a:pt x="5990413" y="2368080"/>
                </a:cubicBezTo>
                <a:cubicBezTo>
                  <a:pt x="5993833" y="2363258"/>
                  <a:pt x="5993833" y="2363258"/>
                  <a:pt x="5997252" y="2358438"/>
                </a:cubicBezTo>
                <a:close/>
                <a:moveTo>
                  <a:pt x="6090455" y="2357051"/>
                </a:moveTo>
                <a:cubicBezTo>
                  <a:pt x="6090455" y="2357051"/>
                  <a:pt x="6087035" y="2361872"/>
                  <a:pt x="6105462" y="2371356"/>
                </a:cubicBezTo>
                <a:cubicBezTo>
                  <a:pt x="6105462" y="2371356"/>
                  <a:pt x="6105462" y="2371356"/>
                  <a:pt x="6102042" y="2376177"/>
                </a:cubicBezTo>
                <a:cubicBezTo>
                  <a:pt x="6102042" y="2376177"/>
                  <a:pt x="6102042" y="2376177"/>
                  <a:pt x="6098622" y="2380998"/>
                </a:cubicBezTo>
                <a:cubicBezTo>
                  <a:pt x="6098622" y="2380998"/>
                  <a:pt x="6098622" y="2380998"/>
                  <a:pt x="6080196" y="2371515"/>
                </a:cubicBezTo>
                <a:cubicBezTo>
                  <a:pt x="6083616" y="2366694"/>
                  <a:pt x="6083616" y="2366694"/>
                  <a:pt x="6083616" y="2366694"/>
                </a:cubicBezTo>
                <a:cubicBezTo>
                  <a:pt x="6083616" y="2366694"/>
                  <a:pt x="6083616" y="2366694"/>
                  <a:pt x="6087035" y="2361872"/>
                </a:cubicBezTo>
                <a:cubicBezTo>
                  <a:pt x="6087035" y="2361872"/>
                  <a:pt x="6087035" y="2361872"/>
                  <a:pt x="6090455" y="2357051"/>
                </a:cubicBezTo>
                <a:close/>
                <a:moveTo>
                  <a:pt x="6374584" y="2354391"/>
                </a:moveTo>
                <a:cubicBezTo>
                  <a:pt x="6374584" y="2354391"/>
                  <a:pt x="6390960" y="2362819"/>
                  <a:pt x="6390960" y="2362819"/>
                </a:cubicBezTo>
                <a:cubicBezTo>
                  <a:pt x="6390960" y="2362819"/>
                  <a:pt x="6390960" y="2362819"/>
                  <a:pt x="6387539" y="2367640"/>
                </a:cubicBezTo>
                <a:cubicBezTo>
                  <a:pt x="6387539" y="2367640"/>
                  <a:pt x="6384120" y="2372461"/>
                  <a:pt x="6384120" y="2372461"/>
                </a:cubicBezTo>
                <a:cubicBezTo>
                  <a:pt x="6380700" y="2377281"/>
                  <a:pt x="6380700" y="2377281"/>
                  <a:pt x="6377281" y="2382104"/>
                </a:cubicBezTo>
                <a:cubicBezTo>
                  <a:pt x="6380700" y="2377281"/>
                  <a:pt x="6380700" y="2377281"/>
                  <a:pt x="6367745" y="2364033"/>
                </a:cubicBezTo>
                <a:cubicBezTo>
                  <a:pt x="6371164" y="2359212"/>
                  <a:pt x="6371164" y="2359212"/>
                  <a:pt x="6371164" y="2359212"/>
                </a:cubicBezTo>
                <a:cubicBezTo>
                  <a:pt x="6371164" y="2359212"/>
                  <a:pt x="6371164" y="2359212"/>
                  <a:pt x="6374584" y="2354391"/>
                </a:cubicBezTo>
                <a:close/>
                <a:moveTo>
                  <a:pt x="6444570" y="2354214"/>
                </a:moveTo>
                <a:cubicBezTo>
                  <a:pt x="6444570" y="2354214"/>
                  <a:pt x="6440721" y="2359639"/>
                  <a:pt x="6440721" y="2359639"/>
                </a:cubicBezTo>
                <a:cubicBezTo>
                  <a:pt x="6434193" y="2359980"/>
                  <a:pt x="6431168" y="2359812"/>
                  <a:pt x="6430304" y="2359367"/>
                </a:cubicBezTo>
                <a:cubicBezTo>
                  <a:pt x="6429440" y="2358922"/>
                  <a:pt x="6430738" y="2358202"/>
                  <a:pt x="6432850" y="2357438"/>
                </a:cubicBezTo>
                <a:cubicBezTo>
                  <a:pt x="6437080" y="2355913"/>
                  <a:pt x="6444570" y="2354214"/>
                  <a:pt x="6444570" y="2354214"/>
                </a:cubicBezTo>
                <a:close/>
                <a:moveTo>
                  <a:pt x="6388065" y="2339323"/>
                </a:moveTo>
                <a:cubicBezTo>
                  <a:pt x="6384538" y="2344296"/>
                  <a:pt x="6377485" y="2354239"/>
                  <a:pt x="6359059" y="2344755"/>
                </a:cubicBezTo>
                <a:cubicBezTo>
                  <a:pt x="6359059" y="2344755"/>
                  <a:pt x="6359059" y="2344755"/>
                  <a:pt x="6362587" y="2339784"/>
                </a:cubicBezTo>
                <a:cubicBezTo>
                  <a:pt x="6362587" y="2339784"/>
                  <a:pt x="6384538" y="2344296"/>
                  <a:pt x="6388065" y="2339323"/>
                </a:cubicBezTo>
                <a:close/>
                <a:moveTo>
                  <a:pt x="6180991" y="2335780"/>
                </a:moveTo>
                <a:cubicBezTo>
                  <a:pt x="6196481" y="2337583"/>
                  <a:pt x="6196481" y="2337583"/>
                  <a:pt x="6196481" y="2337583"/>
                </a:cubicBezTo>
                <a:cubicBezTo>
                  <a:pt x="6196481" y="2337583"/>
                  <a:pt x="6193274" y="2342102"/>
                  <a:pt x="6193274" y="2342102"/>
                </a:cubicBezTo>
                <a:cubicBezTo>
                  <a:pt x="6193274" y="2342102"/>
                  <a:pt x="6190068" y="2346623"/>
                  <a:pt x="6190068" y="2346623"/>
                </a:cubicBezTo>
                <a:cubicBezTo>
                  <a:pt x="6177785" y="2340301"/>
                  <a:pt x="6177785" y="2340301"/>
                  <a:pt x="6177785" y="2340301"/>
                </a:cubicBezTo>
                <a:cubicBezTo>
                  <a:pt x="6180991" y="2335780"/>
                  <a:pt x="6180991" y="2335780"/>
                  <a:pt x="6180991" y="2335780"/>
                </a:cubicBezTo>
                <a:close/>
                <a:moveTo>
                  <a:pt x="6251281" y="2331237"/>
                </a:moveTo>
                <a:cubicBezTo>
                  <a:pt x="6269706" y="2340720"/>
                  <a:pt x="6269706" y="2340720"/>
                  <a:pt x="6284923" y="2354721"/>
                </a:cubicBezTo>
                <a:cubicBezTo>
                  <a:pt x="6284923" y="2354721"/>
                  <a:pt x="6284923" y="2354721"/>
                  <a:pt x="6281717" y="2359242"/>
                </a:cubicBezTo>
                <a:cubicBezTo>
                  <a:pt x="6263295" y="2349761"/>
                  <a:pt x="6263295" y="2349761"/>
                  <a:pt x="6263295" y="2349761"/>
                </a:cubicBezTo>
                <a:cubicBezTo>
                  <a:pt x="6263295" y="2349761"/>
                  <a:pt x="6263295" y="2349761"/>
                  <a:pt x="6266500" y="2345240"/>
                </a:cubicBezTo>
                <a:cubicBezTo>
                  <a:pt x="6266500" y="2345240"/>
                  <a:pt x="6266500" y="2345240"/>
                  <a:pt x="6248075" y="2335757"/>
                </a:cubicBezTo>
                <a:cubicBezTo>
                  <a:pt x="6248075" y="2335757"/>
                  <a:pt x="6251281" y="2331237"/>
                  <a:pt x="6251281" y="2331237"/>
                </a:cubicBezTo>
                <a:close/>
                <a:moveTo>
                  <a:pt x="6468695" y="2329059"/>
                </a:moveTo>
                <a:lnTo>
                  <a:pt x="6476986" y="2329352"/>
                </a:lnTo>
                <a:lnTo>
                  <a:pt x="6476044" y="2330336"/>
                </a:lnTo>
                <a:cubicBezTo>
                  <a:pt x="6475606" y="2332617"/>
                  <a:pt x="6476659" y="2335563"/>
                  <a:pt x="6480432" y="2339110"/>
                </a:cubicBezTo>
                <a:cubicBezTo>
                  <a:pt x="6469551" y="2336718"/>
                  <a:pt x="6466611" y="2331996"/>
                  <a:pt x="6468695" y="2329059"/>
                </a:cubicBezTo>
                <a:close/>
                <a:moveTo>
                  <a:pt x="6440629" y="2328742"/>
                </a:moveTo>
                <a:cubicBezTo>
                  <a:pt x="6443894" y="2328572"/>
                  <a:pt x="6449463" y="2329587"/>
                  <a:pt x="6458675" y="2334328"/>
                </a:cubicBezTo>
                <a:cubicBezTo>
                  <a:pt x="6458675" y="2334328"/>
                  <a:pt x="6458675" y="2334328"/>
                  <a:pt x="6454828" y="2339752"/>
                </a:cubicBezTo>
                <a:cubicBezTo>
                  <a:pt x="6450980" y="2345176"/>
                  <a:pt x="6450980" y="2345176"/>
                  <a:pt x="6450980" y="2345176"/>
                </a:cubicBezTo>
                <a:cubicBezTo>
                  <a:pt x="6450980" y="2345176"/>
                  <a:pt x="6432554" y="2335692"/>
                  <a:pt x="6436402" y="2330268"/>
                </a:cubicBezTo>
                <a:cubicBezTo>
                  <a:pt x="6436402" y="2330268"/>
                  <a:pt x="6437364" y="2328912"/>
                  <a:pt x="6440629" y="2328742"/>
                </a:cubicBezTo>
                <a:close/>
                <a:moveTo>
                  <a:pt x="6486750" y="2325217"/>
                </a:moveTo>
                <a:cubicBezTo>
                  <a:pt x="6488241" y="2325884"/>
                  <a:pt x="6488767" y="2327358"/>
                  <a:pt x="6487099" y="2329708"/>
                </a:cubicBezTo>
                <a:lnTo>
                  <a:pt x="6476986" y="2329352"/>
                </a:lnTo>
                <a:lnTo>
                  <a:pt x="6480608" y="2325565"/>
                </a:lnTo>
                <a:cubicBezTo>
                  <a:pt x="6482802" y="2324689"/>
                  <a:pt x="6485259" y="2324550"/>
                  <a:pt x="6486750" y="2325217"/>
                </a:cubicBezTo>
                <a:close/>
                <a:moveTo>
                  <a:pt x="2002155" y="2323328"/>
                </a:moveTo>
                <a:cubicBezTo>
                  <a:pt x="2022985" y="2329769"/>
                  <a:pt x="2002761" y="2328609"/>
                  <a:pt x="2003367" y="2333892"/>
                </a:cubicBezTo>
                <a:cubicBezTo>
                  <a:pt x="2003367" y="2333892"/>
                  <a:pt x="2002761" y="2328609"/>
                  <a:pt x="2002155" y="2323328"/>
                </a:cubicBezTo>
                <a:close/>
                <a:moveTo>
                  <a:pt x="6398779" y="2318307"/>
                </a:moveTo>
                <a:cubicBezTo>
                  <a:pt x="6417980" y="2320787"/>
                  <a:pt x="6417980" y="2320787"/>
                  <a:pt x="6417980" y="2320787"/>
                </a:cubicBezTo>
                <a:cubicBezTo>
                  <a:pt x="6414133" y="2326210"/>
                  <a:pt x="6414133" y="2326210"/>
                  <a:pt x="6394931" y="2323731"/>
                </a:cubicBezTo>
                <a:cubicBezTo>
                  <a:pt x="6387257" y="2319782"/>
                  <a:pt x="6392057" y="2320400"/>
                  <a:pt x="6396856" y="2321019"/>
                </a:cubicBezTo>
                <a:cubicBezTo>
                  <a:pt x="6401659" y="2321642"/>
                  <a:pt x="6406459" y="2322260"/>
                  <a:pt x="6398779" y="2318307"/>
                </a:cubicBezTo>
                <a:close/>
                <a:moveTo>
                  <a:pt x="5978357" y="2314162"/>
                </a:moveTo>
                <a:cubicBezTo>
                  <a:pt x="5992177" y="2321275"/>
                  <a:pt x="5981661" y="2322804"/>
                  <a:pt x="5976892" y="2321217"/>
                </a:cubicBezTo>
                <a:cubicBezTo>
                  <a:pt x="5975302" y="2320688"/>
                  <a:pt x="5974350" y="2319813"/>
                  <a:pt x="5975152" y="2318683"/>
                </a:cubicBezTo>
                <a:cubicBezTo>
                  <a:pt x="5978357" y="2314162"/>
                  <a:pt x="5975152" y="2318683"/>
                  <a:pt x="5978357" y="2314162"/>
                </a:cubicBezTo>
                <a:close/>
                <a:moveTo>
                  <a:pt x="6368845" y="2295499"/>
                </a:moveTo>
                <a:cubicBezTo>
                  <a:pt x="6387272" y="2304982"/>
                  <a:pt x="6380431" y="2314624"/>
                  <a:pt x="6377012" y="2319445"/>
                </a:cubicBezTo>
                <a:cubicBezTo>
                  <a:pt x="6362006" y="2305140"/>
                  <a:pt x="6365427" y="2300318"/>
                  <a:pt x="6362006" y="2305140"/>
                </a:cubicBezTo>
                <a:cubicBezTo>
                  <a:pt x="6365427" y="2300318"/>
                  <a:pt x="6365427" y="2300318"/>
                  <a:pt x="6368845" y="2295499"/>
                </a:cubicBezTo>
                <a:close/>
                <a:moveTo>
                  <a:pt x="6450956" y="2294983"/>
                </a:moveTo>
                <a:cubicBezTo>
                  <a:pt x="6456077" y="2295150"/>
                  <a:pt x="6460771" y="2295920"/>
                  <a:pt x="6460771" y="2295920"/>
                </a:cubicBezTo>
                <a:cubicBezTo>
                  <a:pt x="6460771" y="2295920"/>
                  <a:pt x="6460771" y="2295920"/>
                  <a:pt x="6457350" y="2300742"/>
                </a:cubicBezTo>
                <a:cubicBezTo>
                  <a:pt x="6457350" y="2300742"/>
                  <a:pt x="6453931" y="2305564"/>
                  <a:pt x="6453931" y="2305564"/>
                </a:cubicBezTo>
                <a:cubicBezTo>
                  <a:pt x="6453931" y="2305564"/>
                  <a:pt x="6453931" y="2305564"/>
                  <a:pt x="6438577" y="2297661"/>
                </a:cubicBezTo>
                <a:cubicBezTo>
                  <a:pt x="6440286" y="2295251"/>
                  <a:pt x="6445835" y="2294815"/>
                  <a:pt x="6450956" y="2294983"/>
                </a:cubicBezTo>
                <a:close/>
                <a:moveTo>
                  <a:pt x="6697181" y="2293935"/>
                </a:moveTo>
                <a:cubicBezTo>
                  <a:pt x="6710855" y="2307797"/>
                  <a:pt x="6710855" y="2307797"/>
                  <a:pt x="6710855" y="2307797"/>
                </a:cubicBezTo>
                <a:cubicBezTo>
                  <a:pt x="6710855" y="2307797"/>
                  <a:pt x="6690089" y="2303935"/>
                  <a:pt x="6690089" y="2303935"/>
                </a:cubicBezTo>
                <a:cubicBezTo>
                  <a:pt x="6690089" y="2303935"/>
                  <a:pt x="6693636" y="2298935"/>
                  <a:pt x="6693636" y="2298935"/>
                </a:cubicBezTo>
                <a:cubicBezTo>
                  <a:pt x="6697181" y="2293935"/>
                  <a:pt x="6697181" y="2293935"/>
                  <a:pt x="6697181" y="2293935"/>
                </a:cubicBezTo>
                <a:close/>
                <a:moveTo>
                  <a:pt x="6655451" y="2293291"/>
                </a:moveTo>
                <a:cubicBezTo>
                  <a:pt x="6655451" y="2293291"/>
                  <a:pt x="6664314" y="2304433"/>
                  <a:pt x="6664314" y="2304433"/>
                </a:cubicBezTo>
                <a:cubicBezTo>
                  <a:pt x="6664314" y="2304433"/>
                  <a:pt x="6652031" y="2298111"/>
                  <a:pt x="6652031" y="2298111"/>
                </a:cubicBezTo>
                <a:cubicBezTo>
                  <a:pt x="6652031" y="2298111"/>
                  <a:pt x="6655451" y="2293291"/>
                  <a:pt x="6655451" y="2293291"/>
                </a:cubicBezTo>
                <a:close/>
                <a:moveTo>
                  <a:pt x="6660406" y="2289260"/>
                </a:moveTo>
                <a:cubicBezTo>
                  <a:pt x="6662797" y="2288845"/>
                  <a:pt x="6666723" y="2289220"/>
                  <a:pt x="6674574" y="2289970"/>
                </a:cubicBezTo>
                <a:cubicBezTo>
                  <a:pt x="6674574" y="2289970"/>
                  <a:pt x="6671154" y="2294791"/>
                  <a:pt x="6671154" y="2294791"/>
                </a:cubicBezTo>
                <a:cubicBezTo>
                  <a:pt x="6671154" y="2294791"/>
                  <a:pt x="6658871" y="2288469"/>
                  <a:pt x="6655451" y="2293291"/>
                </a:cubicBezTo>
                <a:cubicBezTo>
                  <a:pt x="6657161" y="2290880"/>
                  <a:pt x="6658016" y="2289675"/>
                  <a:pt x="6660406" y="2289260"/>
                </a:cubicBezTo>
                <a:close/>
                <a:moveTo>
                  <a:pt x="6430271" y="2283514"/>
                </a:moveTo>
                <a:cubicBezTo>
                  <a:pt x="6433045" y="2283297"/>
                  <a:pt x="6437739" y="2284067"/>
                  <a:pt x="6445416" y="2288019"/>
                </a:cubicBezTo>
                <a:cubicBezTo>
                  <a:pt x="6441996" y="2292840"/>
                  <a:pt x="6441996" y="2292840"/>
                  <a:pt x="6441996" y="2292840"/>
                </a:cubicBezTo>
                <a:cubicBezTo>
                  <a:pt x="6441996" y="2292840"/>
                  <a:pt x="6438577" y="2297661"/>
                  <a:pt x="6438577" y="2297661"/>
                </a:cubicBezTo>
                <a:cubicBezTo>
                  <a:pt x="6438577" y="2297661"/>
                  <a:pt x="6441996" y="2292840"/>
                  <a:pt x="6426642" y="2284936"/>
                </a:cubicBezTo>
                <a:cubicBezTo>
                  <a:pt x="6426642" y="2284936"/>
                  <a:pt x="6427497" y="2283731"/>
                  <a:pt x="6430271" y="2283514"/>
                </a:cubicBezTo>
                <a:close/>
                <a:moveTo>
                  <a:pt x="6275951" y="2283161"/>
                </a:moveTo>
                <a:cubicBezTo>
                  <a:pt x="6278734" y="2283668"/>
                  <a:pt x="6283341" y="2286039"/>
                  <a:pt x="6283341" y="2286039"/>
                </a:cubicBezTo>
                <a:cubicBezTo>
                  <a:pt x="6283341" y="2286039"/>
                  <a:pt x="6279493" y="2291463"/>
                  <a:pt x="6279493" y="2291463"/>
                </a:cubicBezTo>
                <a:cubicBezTo>
                  <a:pt x="6272203" y="2284008"/>
                  <a:pt x="6273164" y="2282654"/>
                  <a:pt x="6275951" y="2283161"/>
                </a:cubicBezTo>
                <a:close/>
                <a:moveTo>
                  <a:pt x="6474874" y="2276032"/>
                </a:moveTo>
                <a:cubicBezTo>
                  <a:pt x="6474874" y="2276032"/>
                  <a:pt x="6474874" y="2276032"/>
                  <a:pt x="6493299" y="2285516"/>
                </a:cubicBezTo>
                <a:cubicBezTo>
                  <a:pt x="6489879" y="2290337"/>
                  <a:pt x="6486460" y="2295158"/>
                  <a:pt x="6486460" y="2295158"/>
                </a:cubicBezTo>
                <a:cubicBezTo>
                  <a:pt x="6483040" y="2299979"/>
                  <a:pt x="6483040" y="2299979"/>
                  <a:pt x="6483040" y="2299979"/>
                </a:cubicBezTo>
                <a:cubicBezTo>
                  <a:pt x="6468033" y="2285674"/>
                  <a:pt x="6471454" y="2280852"/>
                  <a:pt x="6474874" y="2276032"/>
                </a:cubicBezTo>
                <a:close/>
                <a:moveTo>
                  <a:pt x="6006997" y="2273786"/>
                </a:moveTo>
                <a:cubicBezTo>
                  <a:pt x="6006997" y="2273786"/>
                  <a:pt x="6025424" y="2283270"/>
                  <a:pt x="6028842" y="2278450"/>
                </a:cubicBezTo>
                <a:cubicBezTo>
                  <a:pt x="6025424" y="2283270"/>
                  <a:pt x="6025424" y="2283270"/>
                  <a:pt x="6025424" y="2283270"/>
                </a:cubicBezTo>
                <a:cubicBezTo>
                  <a:pt x="6025424" y="2283270"/>
                  <a:pt x="6018583" y="2292913"/>
                  <a:pt x="6015165" y="2297734"/>
                </a:cubicBezTo>
                <a:cubicBezTo>
                  <a:pt x="5996739" y="2288251"/>
                  <a:pt x="6008325" y="2307376"/>
                  <a:pt x="5989898" y="2297892"/>
                </a:cubicBezTo>
                <a:cubicBezTo>
                  <a:pt x="5996739" y="2288251"/>
                  <a:pt x="6006997" y="2273786"/>
                  <a:pt x="6006997" y="2273786"/>
                </a:cubicBezTo>
                <a:close/>
                <a:moveTo>
                  <a:pt x="6208094" y="2262120"/>
                </a:moveTo>
                <a:cubicBezTo>
                  <a:pt x="6226519" y="2271602"/>
                  <a:pt x="6226519" y="2271602"/>
                  <a:pt x="6226519" y="2271602"/>
                </a:cubicBezTo>
                <a:cubicBezTo>
                  <a:pt x="6223954" y="2275220"/>
                  <a:pt x="6223954" y="2275220"/>
                  <a:pt x="6223954" y="2275220"/>
                </a:cubicBezTo>
                <a:cubicBezTo>
                  <a:pt x="6205529" y="2265736"/>
                  <a:pt x="6205529" y="2265736"/>
                  <a:pt x="6205529" y="2265736"/>
                </a:cubicBezTo>
                <a:cubicBezTo>
                  <a:pt x="6208094" y="2262120"/>
                  <a:pt x="6208094" y="2262120"/>
                  <a:pt x="6208094" y="2262120"/>
                </a:cubicBezTo>
                <a:close/>
                <a:moveTo>
                  <a:pt x="6419332" y="2259784"/>
                </a:moveTo>
                <a:cubicBezTo>
                  <a:pt x="6433911" y="2274691"/>
                  <a:pt x="6437757" y="2269267"/>
                  <a:pt x="6437757" y="2269267"/>
                </a:cubicBezTo>
                <a:cubicBezTo>
                  <a:pt x="6433911" y="2274691"/>
                  <a:pt x="6431986" y="2277403"/>
                  <a:pt x="6428721" y="2277573"/>
                </a:cubicBezTo>
                <a:cubicBezTo>
                  <a:pt x="6425456" y="2277744"/>
                  <a:pt x="6420850" y="2275373"/>
                  <a:pt x="6411637" y="2270632"/>
                </a:cubicBezTo>
                <a:cubicBezTo>
                  <a:pt x="6411637" y="2270632"/>
                  <a:pt x="6415485" y="2265208"/>
                  <a:pt x="6419332" y="2259784"/>
                </a:cubicBezTo>
                <a:close/>
                <a:moveTo>
                  <a:pt x="6094755" y="2256434"/>
                </a:moveTo>
                <a:cubicBezTo>
                  <a:pt x="6109618" y="2270939"/>
                  <a:pt x="6106055" y="2275961"/>
                  <a:pt x="6102493" y="2280984"/>
                </a:cubicBezTo>
                <a:cubicBezTo>
                  <a:pt x="6102493" y="2280984"/>
                  <a:pt x="6102493" y="2280984"/>
                  <a:pt x="6098932" y="2286004"/>
                </a:cubicBezTo>
                <a:cubicBezTo>
                  <a:pt x="6098932" y="2286004"/>
                  <a:pt x="6095369" y="2291028"/>
                  <a:pt x="6095369" y="2291028"/>
                </a:cubicBezTo>
                <a:cubicBezTo>
                  <a:pt x="6091808" y="2296049"/>
                  <a:pt x="6091808" y="2296049"/>
                  <a:pt x="6091808" y="2296049"/>
                </a:cubicBezTo>
                <a:cubicBezTo>
                  <a:pt x="6076943" y="2281544"/>
                  <a:pt x="6080505" y="2276521"/>
                  <a:pt x="6080505" y="2276521"/>
                </a:cubicBezTo>
                <a:cubicBezTo>
                  <a:pt x="6071295" y="2271780"/>
                  <a:pt x="6073966" y="2268014"/>
                  <a:pt x="6079385" y="2264804"/>
                </a:cubicBezTo>
                <a:cubicBezTo>
                  <a:pt x="6084807" y="2261598"/>
                  <a:pt x="6092973" y="2258945"/>
                  <a:pt x="6094755" y="2256434"/>
                </a:cubicBezTo>
                <a:close/>
                <a:moveTo>
                  <a:pt x="6451864" y="2249382"/>
                </a:moveTo>
                <a:cubicBezTo>
                  <a:pt x="6451864" y="2249382"/>
                  <a:pt x="6464145" y="2255704"/>
                  <a:pt x="6464145" y="2255704"/>
                </a:cubicBezTo>
                <a:cubicBezTo>
                  <a:pt x="6464145" y="2255704"/>
                  <a:pt x="6464145" y="2255704"/>
                  <a:pt x="6460297" y="2261128"/>
                </a:cubicBezTo>
                <a:cubicBezTo>
                  <a:pt x="6460297" y="2261128"/>
                  <a:pt x="6448016" y="2254806"/>
                  <a:pt x="6448016" y="2254806"/>
                </a:cubicBezTo>
                <a:cubicBezTo>
                  <a:pt x="6451864" y="2249382"/>
                  <a:pt x="6451864" y="2249382"/>
                  <a:pt x="6451864" y="2249382"/>
                </a:cubicBezTo>
                <a:close/>
                <a:moveTo>
                  <a:pt x="6661818" y="2248855"/>
                </a:moveTo>
                <a:cubicBezTo>
                  <a:pt x="6681617" y="2252465"/>
                  <a:pt x="6681617" y="2252465"/>
                  <a:pt x="6681617" y="2252465"/>
                </a:cubicBezTo>
                <a:cubicBezTo>
                  <a:pt x="6685036" y="2247643"/>
                  <a:pt x="6701413" y="2256071"/>
                  <a:pt x="6701413" y="2256071"/>
                </a:cubicBezTo>
                <a:cubicBezTo>
                  <a:pt x="6697993" y="2260892"/>
                  <a:pt x="6697993" y="2260892"/>
                  <a:pt x="6697993" y="2260892"/>
                </a:cubicBezTo>
                <a:cubicBezTo>
                  <a:pt x="6697993" y="2260892"/>
                  <a:pt x="6697993" y="2260892"/>
                  <a:pt x="6694573" y="2265713"/>
                </a:cubicBezTo>
                <a:cubicBezTo>
                  <a:pt x="6694573" y="2265713"/>
                  <a:pt x="6710948" y="2274142"/>
                  <a:pt x="6707529" y="2278962"/>
                </a:cubicBezTo>
                <a:cubicBezTo>
                  <a:pt x="6707529" y="2278962"/>
                  <a:pt x="6691155" y="2270534"/>
                  <a:pt x="6691155" y="2270534"/>
                </a:cubicBezTo>
                <a:cubicBezTo>
                  <a:pt x="6691155" y="2270534"/>
                  <a:pt x="6691155" y="2270534"/>
                  <a:pt x="6674777" y="2262106"/>
                </a:cubicBezTo>
                <a:cubicBezTo>
                  <a:pt x="6687733" y="2275355"/>
                  <a:pt x="6671357" y="2266927"/>
                  <a:pt x="6667938" y="2271747"/>
                </a:cubicBezTo>
                <a:cubicBezTo>
                  <a:pt x="6654979" y="2258498"/>
                  <a:pt x="6658398" y="2253675"/>
                  <a:pt x="6661818" y="2248855"/>
                </a:cubicBezTo>
                <a:close/>
                <a:moveTo>
                  <a:pt x="6804691" y="2248351"/>
                </a:moveTo>
                <a:cubicBezTo>
                  <a:pt x="6804691" y="2248351"/>
                  <a:pt x="6804691" y="2248351"/>
                  <a:pt x="6816972" y="2254673"/>
                </a:cubicBezTo>
                <a:cubicBezTo>
                  <a:pt x="6813766" y="2259192"/>
                  <a:pt x="6810562" y="2263712"/>
                  <a:pt x="6798278" y="2257390"/>
                </a:cubicBezTo>
                <a:cubicBezTo>
                  <a:pt x="6801485" y="2252871"/>
                  <a:pt x="6801485" y="2252871"/>
                  <a:pt x="6801485" y="2252871"/>
                </a:cubicBezTo>
                <a:cubicBezTo>
                  <a:pt x="6801485" y="2252871"/>
                  <a:pt x="6801485" y="2252871"/>
                  <a:pt x="6804691" y="2248351"/>
                </a:cubicBezTo>
                <a:close/>
                <a:moveTo>
                  <a:pt x="6105440" y="2241368"/>
                </a:moveTo>
                <a:cubicBezTo>
                  <a:pt x="6105440" y="2241368"/>
                  <a:pt x="6105440" y="2241368"/>
                  <a:pt x="6123867" y="2250852"/>
                </a:cubicBezTo>
                <a:cubicBezTo>
                  <a:pt x="6123867" y="2250852"/>
                  <a:pt x="6123867" y="2250852"/>
                  <a:pt x="6120304" y="2255874"/>
                </a:cubicBezTo>
                <a:cubicBezTo>
                  <a:pt x="6116742" y="2260895"/>
                  <a:pt x="6113180" y="2265917"/>
                  <a:pt x="6094755" y="2256434"/>
                </a:cubicBezTo>
                <a:cubicBezTo>
                  <a:pt x="6098315" y="2251411"/>
                  <a:pt x="6120304" y="2255874"/>
                  <a:pt x="6105440" y="2241368"/>
                </a:cubicBezTo>
                <a:close/>
                <a:moveTo>
                  <a:pt x="6750763" y="2237902"/>
                </a:moveTo>
                <a:lnTo>
                  <a:pt x="6757587" y="2243851"/>
                </a:lnTo>
                <a:cubicBezTo>
                  <a:pt x="6752980" y="2241482"/>
                  <a:pt x="6751156" y="2239617"/>
                  <a:pt x="6750728" y="2238007"/>
                </a:cubicBezTo>
                <a:close/>
                <a:moveTo>
                  <a:pt x="6746855" y="2223521"/>
                </a:moveTo>
                <a:cubicBezTo>
                  <a:pt x="6756068" y="2228262"/>
                  <a:pt x="6754144" y="2230975"/>
                  <a:pt x="6752221" y="2233686"/>
                </a:cubicBezTo>
                <a:lnTo>
                  <a:pt x="6750763" y="2237902"/>
                </a:lnTo>
                <a:lnTo>
                  <a:pt x="6749817" y="2237075"/>
                </a:lnTo>
                <a:cubicBezTo>
                  <a:pt x="6745690" y="2234026"/>
                  <a:pt x="6741085" y="2231656"/>
                  <a:pt x="6739160" y="2234368"/>
                </a:cubicBezTo>
                <a:cubicBezTo>
                  <a:pt x="6739160" y="2234368"/>
                  <a:pt x="6746855" y="2223521"/>
                  <a:pt x="6746855" y="2223521"/>
                </a:cubicBezTo>
                <a:close/>
                <a:moveTo>
                  <a:pt x="6152078" y="2211078"/>
                </a:moveTo>
                <a:cubicBezTo>
                  <a:pt x="6160728" y="2222522"/>
                  <a:pt x="6160728" y="2222522"/>
                  <a:pt x="6157094" y="2227644"/>
                </a:cubicBezTo>
                <a:cubicBezTo>
                  <a:pt x="6153461" y="2232767"/>
                  <a:pt x="6149828" y="2237889"/>
                  <a:pt x="6146194" y="2243013"/>
                </a:cubicBezTo>
                <a:cubicBezTo>
                  <a:pt x="6149828" y="2237889"/>
                  <a:pt x="6153461" y="2232767"/>
                  <a:pt x="6144811" y="2221323"/>
                </a:cubicBezTo>
                <a:cubicBezTo>
                  <a:pt x="6144811" y="2221323"/>
                  <a:pt x="6148445" y="2216201"/>
                  <a:pt x="6152078" y="2211078"/>
                </a:cubicBezTo>
                <a:close/>
                <a:moveTo>
                  <a:pt x="6174620" y="2202937"/>
                </a:moveTo>
                <a:cubicBezTo>
                  <a:pt x="6174620" y="2202937"/>
                  <a:pt x="6193045" y="2212421"/>
                  <a:pt x="6193045" y="2212421"/>
                </a:cubicBezTo>
                <a:cubicBezTo>
                  <a:pt x="6189625" y="2217242"/>
                  <a:pt x="6186205" y="2222064"/>
                  <a:pt x="6186205" y="2222064"/>
                </a:cubicBezTo>
                <a:cubicBezTo>
                  <a:pt x="6182787" y="2226884"/>
                  <a:pt x="6182787" y="2226884"/>
                  <a:pt x="6182787" y="2226884"/>
                </a:cubicBezTo>
                <a:cubicBezTo>
                  <a:pt x="6189625" y="2217242"/>
                  <a:pt x="6167780" y="2212580"/>
                  <a:pt x="6174620" y="2202937"/>
                </a:cubicBezTo>
                <a:close/>
                <a:moveTo>
                  <a:pt x="6292658" y="2201991"/>
                </a:moveTo>
                <a:cubicBezTo>
                  <a:pt x="6311085" y="2211474"/>
                  <a:pt x="6311085" y="2211474"/>
                  <a:pt x="6311085" y="2211474"/>
                </a:cubicBezTo>
                <a:cubicBezTo>
                  <a:pt x="6307237" y="2216899"/>
                  <a:pt x="6307237" y="2216899"/>
                  <a:pt x="6307237" y="2216899"/>
                </a:cubicBezTo>
                <a:cubicBezTo>
                  <a:pt x="6288811" y="2207415"/>
                  <a:pt x="6288811" y="2207415"/>
                  <a:pt x="6288811" y="2207415"/>
                </a:cubicBezTo>
                <a:cubicBezTo>
                  <a:pt x="6288811" y="2207415"/>
                  <a:pt x="6292658" y="2201991"/>
                  <a:pt x="6292658" y="2201991"/>
                </a:cubicBezTo>
                <a:close/>
                <a:moveTo>
                  <a:pt x="6256539" y="2198439"/>
                </a:moveTo>
                <a:cubicBezTo>
                  <a:pt x="6262180" y="2198798"/>
                  <a:pt x="6268171" y="2206972"/>
                  <a:pt x="6273461" y="2199514"/>
                </a:cubicBezTo>
                <a:cubicBezTo>
                  <a:pt x="6269933" y="2204487"/>
                  <a:pt x="6278235" y="2222333"/>
                  <a:pt x="6274708" y="2227305"/>
                </a:cubicBezTo>
                <a:cubicBezTo>
                  <a:pt x="6259353" y="2219402"/>
                  <a:pt x="6262881" y="2214430"/>
                  <a:pt x="6244000" y="2211499"/>
                </a:cubicBezTo>
                <a:cubicBezTo>
                  <a:pt x="6247526" y="2206527"/>
                  <a:pt x="6251054" y="2201554"/>
                  <a:pt x="6251054" y="2201554"/>
                </a:cubicBezTo>
                <a:cubicBezTo>
                  <a:pt x="6252817" y="2199068"/>
                  <a:pt x="6254659" y="2198320"/>
                  <a:pt x="6256539" y="2198439"/>
                </a:cubicBezTo>
                <a:close/>
                <a:moveTo>
                  <a:pt x="6372296" y="2196090"/>
                </a:moveTo>
                <a:cubicBezTo>
                  <a:pt x="6368771" y="2201062"/>
                  <a:pt x="6365243" y="2206034"/>
                  <a:pt x="6383665" y="2215515"/>
                </a:cubicBezTo>
                <a:cubicBezTo>
                  <a:pt x="6381901" y="2218001"/>
                  <a:pt x="6377296" y="2215631"/>
                  <a:pt x="6373133" y="2212638"/>
                </a:cubicBezTo>
                <a:cubicBezTo>
                  <a:pt x="6368967" y="2209647"/>
                  <a:pt x="6365243" y="2206034"/>
                  <a:pt x="6365243" y="2206034"/>
                </a:cubicBezTo>
                <a:close/>
                <a:moveTo>
                  <a:pt x="6420956" y="2186584"/>
                </a:moveTo>
                <a:cubicBezTo>
                  <a:pt x="6439381" y="2196067"/>
                  <a:pt x="6429121" y="2210529"/>
                  <a:pt x="6429121" y="2210529"/>
                </a:cubicBezTo>
                <a:cubicBezTo>
                  <a:pt x="6410696" y="2201046"/>
                  <a:pt x="6432541" y="2205709"/>
                  <a:pt x="6420956" y="2186584"/>
                </a:cubicBezTo>
                <a:close/>
                <a:moveTo>
                  <a:pt x="6188727" y="2183051"/>
                </a:moveTo>
                <a:cubicBezTo>
                  <a:pt x="6188727" y="2183051"/>
                  <a:pt x="6188727" y="2183051"/>
                  <a:pt x="6207148" y="2192532"/>
                </a:cubicBezTo>
                <a:cubicBezTo>
                  <a:pt x="6207148" y="2192532"/>
                  <a:pt x="6207148" y="2192532"/>
                  <a:pt x="6225574" y="2202015"/>
                </a:cubicBezTo>
                <a:cubicBezTo>
                  <a:pt x="6221983" y="2207078"/>
                  <a:pt x="6221983" y="2207078"/>
                  <a:pt x="6218393" y="2212140"/>
                </a:cubicBezTo>
                <a:cubicBezTo>
                  <a:pt x="6218393" y="2212140"/>
                  <a:pt x="6203557" y="2197594"/>
                  <a:pt x="6203557" y="2197594"/>
                </a:cubicBezTo>
                <a:cubicBezTo>
                  <a:pt x="6185134" y="2188112"/>
                  <a:pt x="6181545" y="2193175"/>
                  <a:pt x="6177953" y="2198236"/>
                </a:cubicBezTo>
                <a:cubicBezTo>
                  <a:pt x="6181545" y="2193175"/>
                  <a:pt x="6185134" y="2188112"/>
                  <a:pt x="6188727" y="2183051"/>
                </a:cubicBezTo>
                <a:close/>
                <a:moveTo>
                  <a:pt x="6265156" y="2181667"/>
                </a:moveTo>
                <a:cubicBezTo>
                  <a:pt x="6262511" y="2185396"/>
                  <a:pt x="6270230" y="2194461"/>
                  <a:pt x="6266481" y="2194756"/>
                </a:cubicBezTo>
                <a:cubicBezTo>
                  <a:pt x="6265232" y="2194857"/>
                  <a:pt x="6262708" y="2193982"/>
                  <a:pt x="6258101" y="2191610"/>
                </a:cubicBezTo>
                <a:close/>
                <a:moveTo>
                  <a:pt x="6221255" y="2172645"/>
                </a:moveTo>
                <a:cubicBezTo>
                  <a:pt x="6221255" y="2172645"/>
                  <a:pt x="6221255" y="2172645"/>
                  <a:pt x="6239680" y="2182128"/>
                </a:cubicBezTo>
                <a:cubicBezTo>
                  <a:pt x="6237758" y="2184841"/>
                  <a:pt x="6232188" y="2183826"/>
                  <a:pt x="6227100" y="2182133"/>
                </a:cubicBezTo>
                <a:cubicBezTo>
                  <a:pt x="6222013" y="2180440"/>
                  <a:pt x="6217406" y="2178070"/>
                  <a:pt x="6217406" y="2178070"/>
                </a:cubicBezTo>
                <a:cubicBezTo>
                  <a:pt x="6221255" y="2172645"/>
                  <a:pt x="6221255" y="2172645"/>
                  <a:pt x="6221255" y="2172645"/>
                </a:cubicBezTo>
                <a:close/>
                <a:moveTo>
                  <a:pt x="2077587" y="2163465"/>
                </a:moveTo>
                <a:cubicBezTo>
                  <a:pt x="2077587" y="2163465"/>
                  <a:pt x="2077587" y="2163465"/>
                  <a:pt x="2078259" y="2169333"/>
                </a:cubicBezTo>
                <a:cubicBezTo>
                  <a:pt x="2078259" y="2169333"/>
                  <a:pt x="2078259" y="2169333"/>
                  <a:pt x="2078932" y="2175202"/>
                </a:cubicBezTo>
                <a:cubicBezTo>
                  <a:pt x="2058708" y="2174042"/>
                  <a:pt x="2082298" y="2204547"/>
                  <a:pt x="2062747" y="2209258"/>
                </a:cubicBezTo>
                <a:cubicBezTo>
                  <a:pt x="2061402" y="2197520"/>
                  <a:pt x="2039826" y="2184619"/>
                  <a:pt x="2039826" y="2184619"/>
                </a:cubicBezTo>
                <a:cubicBezTo>
                  <a:pt x="2038479" y="2172882"/>
                  <a:pt x="2058034" y="2168172"/>
                  <a:pt x="2077587" y="2163465"/>
                </a:cubicBezTo>
                <a:close/>
                <a:moveTo>
                  <a:pt x="6331176" y="2163203"/>
                </a:moveTo>
                <a:cubicBezTo>
                  <a:pt x="6334441" y="2163033"/>
                  <a:pt x="6338537" y="2163907"/>
                  <a:pt x="6343143" y="2166277"/>
                </a:cubicBezTo>
                <a:cubicBezTo>
                  <a:pt x="6339724" y="2171097"/>
                  <a:pt x="6334261" y="2169933"/>
                  <a:pt x="6331104" y="2169954"/>
                </a:cubicBezTo>
                <a:cubicBezTo>
                  <a:pt x="6327944" y="2169971"/>
                  <a:pt x="6327089" y="2171177"/>
                  <a:pt x="6332884" y="2180740"/>
                </a:cubicBezTo>
                <a:cubicBezTo>
                  <a:pt x="6319065" y="2173628"/>
                  <a:pt x="6321381" y="2163715"/>
                  <a:pt x="6331176" y="2163203"/>
                </a:cubicBezTo>
                <a:close/>
                <a:moveTo>
                  <a:pt x="2002185" y="2148409"/>
                </a:moveTo>
                <a:cubicBezTo>
                  <a:pt x="2020166" y="2149440"/>
                  <a:pt x="2020166" y="2149440"/>
                  <a:pt x="2020166" y="2149440"/>
                </a:cubicBezTo>
                <a:cubicBezTo>
                  <a:pt x="2020813" y="2155076"/>
                  <a:pt x="2020813" y="2155076"/>
                  <a:pt x="2020813" y="2155076"/>
                </a:cubicBezTo>
                <a:cubicBezTo>
                  <a:pt x="2020813" y="2155076"/>
                  <a:pt x="2020813" y="2155076"/>
                  <a:pt x="2021461" y="2160711"/>
                </a:cubicBezTo>
                <a:cubicBezTo>
                  <a:pt x="2038791" y="2156108"/>
                  <a:pt x="2037499" y="2144838"/>
                  <a:pt x="2056123" y="2151504"/>
                </a:cubicBezTo>
                <a:cubicBezTo>
                  <a:pt x="2057415" y="2162773"/>
                  <a:pt x="2041376" y="2178645"/>
                  <a:pt x="2022107" y="2166344"/>
                </a:cubicBezTo>
                <a:cubicBezTo>
                  <a:pt x="2022107" y="2166344"/>
                  <a:pt x="2022752" y="2171979"/>
                  <a:pt x="2023399" y="2177615"/>
                </a:cubicBezTo>
                <a:cubicBezTo>
                  <a:pt x="2004770" y="2170948"/>
                  <a:pt x="2004124" y="2165313"/>
                  <a:pt x="2003479" y="2159679"/>
                </a:cubicBezTo>
                <a:cubicBezTo>
                  <a:pt x="2002831" y="2154044"/>
                  <a:pt x="2002831" y="2154044"/>
                  <a:pt x="2002185" y="2148409"/>
                </a:cubicBezTo>
                <a:close/>
                <a:moveTo>
                  <a:pt x="6290483" y="2145961"/>
                </a:moveTo>
                <a:cubicBezTo>
                  <a:pt x="6294008" y="2140989"/>
                  <a:pt x="6305837" y="2153863"/>
                  <a:pt x="6305837" y="2153863"/>
                </a:cubicBezTo>
                <a:cubicBezTo>
                  <a:pt x="6305837" y="2153863"/>
                  <a:pt x="6302310" y="2158835"/>
                  <a:pt x="6317666" y="2166738"/>
                </a:cubicBezTo>
                <a:cubicBezTo>
                  <a:pt x="6312063" y="2167248"/>
                  <a:pt x="6308522" y="2166698"/>
                  <a:pt x="6306124" y="2165464"/>
                </a:cubicBezTo>
                <a:cubicBezTo>
                  <a:pt x="6298926" y="2161760"/>
                  <a:pt x="6301998" y="2151888"/>
                  <a:pt x="6290483" y="2145961"/>
                </a:cubicBezTo>
                <a:close/>
                <a:moveTo>
                  <a:pt x="6301279" y="2130747"/>
                </a:moveTo>
                <a:cubicBezTo>
                  <a:pt x="6319705" y="2140231"/>
                  <a:pt x="6319705" y="2140231"/>
                  <a:pt x="6319705" y="2140231"/>
                </a:cubicBezTo>
                <a:cubicBezTo>
                  <a:pt x="6297859" y="2135568"/>
                  <a:pt x="6297859" y="2135568"/>
                  <a:pt x="6297859" y="2135568"/>
                </a:cubicBezTo>
                <a:cubicBezTo>
                  <a:pt x="6301279" y="2130747"/>
                  <a:pt x="6301279" y="2130747"/>
                  <a:pt x="6301279" y="2130747"/>
                </a:cubicBezTo>
                <a:close/>
                <a:moveTo>
                  <a:pt x="6417989" y="2096214"/>
                </a:moveTo>
                <a:cubicBezTo>
                  <a:pt x="6417989" y="2096214"/>
                  <a:pt x="6414142" y="2101636"/>
                  <a:pt x="6432567" y="2111121"/>
                </a:cubicBezTo>
                <a:cubicBezTo>
                  <a:pt x="6432567" y="2111121"/>
                  <a:pt x="6414142" y="2101636"/>
                  <a:pt x="6414142" y="2101636"/>
                </a:cubicBezTo>
                <a:cubicBezTo>
                  <a:pt x="6414142" y="2101636"/>
                  <a:pt x="6414142" y="2101636"/>
                  <a:pt x="6417989" y="2096214"/>
                </a:cubicBezTo>
                <a:close/>
                <a:moveTo>
                  <a:pt x="6329977" y="2094720"/>
                </a:moveTo>
                <a:cubicBezTo>
                  <a:pt x="6333082" y="2094776"/>
                  <a:pt x="6338491" y="2096017"/>
                  <a:pt x="6347704" y="2100758"/>
                </a:cubicBezTo>
                <a:cubicBezTo>
                  <a:pt x="6347704" y="2100758"/>
                  <a:pt x="6344498" y="2105278"/>
                  <a:pt x="6344498" y="2105278"/>
                </a:cubicBezTo>
                <a:cubicBezTo>
                  <a:pt x="6344498" y="2105278"/>
                  <a:pt x="6344498" y="2105278"/>
                  <a:pt x="6326071" y="2095794"/>
                </a:cubicBezTo>
                <a:cubicBezTo>
                  <a:pt x="6326071" y="2095794"/>
                  <a:pt x="6326872" y="2094665"/>
                  <a:pt x="6329977" y="2094720"/>
                </a:cubicBezTo>
                <a:close/>
                <a:moveTo>
                  <a:pt x="6569316" y="2050703"/>
                </a:moveTo>
                <a:cubicBezTo>
                  <a:pt x="6569316" y="2050703"/>
                  <a:pt x="6586513" y="2059554"/>
                  <a:pt x="6582957" y="2064567"/>
                </a:cubicBezTo>
                <a:cubicBezTo>
                  <a:pt x="6582957" y="2064567"/>
                  <a:pt x="6579400" y="2069579"/>
                  <a:pt x="6579400" y="2069579"/>
                </a:cubicBezTo>
                <a:cubicBezTo>
                  <a:pt x="6579400" y="2069579"/>
                  <a:pt x="6579400" y="2069579"/>
                  <a:pt x="6575846" y="2074593"/>
                </a:cubicBezTo>
                <a:cubicBezTo>
                  <a:pt x="6572290" y="2079604"/>
                  <a:pt x="6565179" y="2089631"/>
                  <a:pt x="6547982" y="2080780"/>
                </a:cubicBezTo>
                <a:cubicBezTo>
                  <a:pt x="6547982" y="2080780"/>
                  <a:pt x="6561623" y="2094643"/>
                  <a:pt x="6558067" y="2099656"/>
                </a:cubicBezTo>
                <a:cubicBezTo>
                  <a:pt x="6558067" y="2099656"/>
                  <a:pt x="6558067" y="2099656"/>
                  <a:pt x="6554512" y="2104670"/>
                </a:cubicBezTo>
                <a:cubicBezTo>
                  <a:pt x="6550956" y="2109681"/>
                  <a:pt x="6533760" y="2100832"/>
                  <a:pt x="6533760" y="2100832"/>
                </a:cubicBezTo>
                <a:cubicBezTo>
                  <a:pt x="6533760" y="2100832"/>
                  <a:pt x="6533760" y="2100832"/>
                  <a:pt x="6550956" y="2109681"/>
                </a:cubicBezTo>
                <a:cubicBezTo>
                  <a:pt x="6550956" y="2109681"/>
                  <a:pt x="6547400" y="2114694"/>
                  <a:pt x="6547400" y="2114694"/>
                </a:cubicBezTo>
                <a:cubicBezTo>
                  <a:pt x="6530204" y="2105844"/>
                  <a:pt x="6526649" y="2110857"/>
                  <a:pt x="6523093" y="2115870"/>
                </a:cubicBezTo>
                <a:cubicBezTo>
                  <a:pt x="6526649" y="2110857"/>
                  <a:pt x="6509452" y="2102006"/>
                  <a:pt x="6513008" y="2096995"/>
                </a:cubicBezTo>
                <a:cubicBezTo>
                  <a:pt x="6513008" y="2096995"/>
                  <a:pt x="6509452" y="2102006"/>
                  <a:pt x="6509452" y="2102006"/>
                </a:cubicBezTo>
                <a:cubicBezTo>
                  <a:pt x="6509452" y="2102006"/>
                  <a:pt x="6505897" y="2107019"/>
                  <a:pt x="6523093" y="2115870"/>
                </a:cubicBezTo>
                <a:cubicBezTo>
                  <a:pt x="6519537" y="2120882"/>
                  <a:pt x="6519537" y="2120882"/>
                  <a:pt x="6519537" y="2120882"/>
                </a:cubicBezTo>
                <a:cubicBezTo>
                  <a:pt x="6515981" y="2125895"/>
                  <a:pt x="6515981" y="2125895"/>
                  <a:pt x="6515981" y="2125895"/>
                </a:cubicBezTo>
                <a:cubicBezTo>
                  <a:pt x="6512426" y="2130908"/>
                  <a:pt x="6498785" y="2117045"/>
                  <a:pt x="6495230" y="2122058"/>
                </a:cubicBezTo>
                <a:cubicBezTo>
                  <a:pt x="6512426" y="2130908"/>
                  <a:pt x="6491675" y="2127069"/>
                  <a:pt x="6488118" y="2132083"/>
                </a:cubicBezTo>
                <a:cubicBezTo>
                  <a:pt x="6498349" y="2142481"/>
                  <a:pt x="6475560" y="2143582"/>
                  <a:pt x="6456273" y="2139750"/>
                </a:cubicBezTo>
                <a:cubicBezTo>
                  <a:pt x="6449843" y="2138472"/>
                  <a:pt x="6443804" y="2136646"/>
                  <a:pt x="6439504" y="2134434"/>
                </a:cubicBezTo>
                <a:cubicBezTo>
                  <a:pt x="6443061" y="2129420"/>
                  <a:pt x="6443061" y="2129420"/>
                  <a:pt x="6425865" y="2120571"/>
                </a:cubicBezTo>
                <a:lnTo>
                  <a:pt x="6432567" y="2111121"/>
                </a:lnTo>
                <a:lnTo>
                  <a:pt x="6432976" y="2110545"/>
                </a:lnTo>
                <a:cubicBezTo>
                  <a:pt x="6432976" y="2110545"/>
                  <a:pt x="6432976" y="2110545"/>
                  <a:pt x="6450171" y="2119396"/>
                </a:cubicBezTo>
                <a:cubicBezTo>
                  <a:pt x="6453727" y="2114382"/>
                  <a:pt x="6436532" y="2105533"/>
                  <a:pt x="6436532" y="2105533"/>
                </a:cubicBezTo>
                <a:cubicBezTo>
                  <a:pt x="6440088" y="2100519"/>
                  <a:pt x="6440088" y="2100519"/>
                  <a:pt x="6440088" y="2100519"/>
                </a:cubicBezTo>
                <a:cubicBezTo>
                  <a:pt x="6443642" y="2095508"/>
                  <a:pt x="6443642" y="2095508"/>
                  <a:pt x="6443642" y="2095508"/>
                </a:cubicBezTo>
                <a:lnTo>
                  <a:pt x="6447199" y="2090494"/>
                </a:lnTo>
                <a:lnTo>
                  <a:pt x="6450755" y="2085481"/>
                </a:lnTo>
                <a:cubicBezTo>
                  <a:pt x="6454311" y="2080468"/>
                  <a:pt x="6454311" y="2080468"/>
                  <a:pt x="6457865" y="2075456"/>
                </a:cubicBezTo>
                <a:cubicBezTo>
                  <a:pt x="6454311" y="2080468"/>
                  <a:pt x="6471506" y="2089318"/>
                  <a:pt x="6485146" y="2103181"/>
                </a:cubicBezTo>
                <a:cubicBezTo>
                  <a:pt x="6481589" y="2108195"/>
                  <a:pt x="6467950" y="2094331"/>
                  <a:pt x="6460838" y="2104358"/>
                </a:cubicBezTo>
                <a:cubicBezTo>
                  <a:pt x="6457283" y="2109369"/>
                  <a:pt x="6457283" y="2109369"/>
                  <a:pt x="6457283" y="2109369"/>
                </a:cubicBezTo>
                <a:cubicBezTo>
                  <a:pt x="6460838" y="2104358"/>
                  <a:pt x="6460838" y="2104358"/>
                  <a:pt x="6478034" y="2113207"/>
                </a:cubicBezTo>
                <a:cubicBezTo>
                  <a:pt x="6481589" y="2108195"/>
                  <a:pt x="6481589" y="2108195"/>
                  <a:pt x="6485146" y="2103181"/>
                </a:cubicBezTo>
                <a:cubicBezTo>
                  <a:pt x="6485146" y="2103181"/>
                  <a:pt x="6485146" y="2103181"/>
                  <a:pt x="6502342" y="2112033"/>
                </a:cubicBezTo>
                <a:cubicBezTo>
                  <a:pt x="6485146" y="2103181"/>
                  <a:pt x="6485146" y="2103181"/>
                  <a:pt x="6488702" y="2098168"/>
                </a:cubicBezTo>
                <a:cubicBezTo>
                  <a:pt x="6488702" y="2098168"/>
                  <a:pt x="6492258" y="2093157"/>
                  <a:pt x="6492258" y="2093157"/>
                </a:cubicBezTo>
                <a:cubicBezTo>
                  <a:pt x="6495812" y="2088143"/>
                  <a:pt x="6495812" y="2088143"/>
                  <a:pt x="6495812" y="2088143"/>
                </a:cubicBezTo>
                <a:cubicBezTo>
                  <a:pt x="6499368" y="2083130"/>
                  <a:pt x="6502925" y="2078119"/>
                  <a:pt x="6502925" y="2078119"/>
                </a:cubicBezTo>
                <a:cubicBezTo>
                  <a:pt x="6485727" y="2069269"/>
                  <a:pt x="6485727" y="2069269"/>
                  <a:pt x="6485727" y="2069269"/>
                </a:cubicBezTo>
                <a:cubicBezTo>
                  <a:pt x="6485727" y="2069269"/>
                  <a:pt x="6485727" y="2069269"/>
                  <a:pt x="6489284" y="2064255"/>
                </a:cubicBezTo>
                <a:cubicBezTo>
                  <a:pt x="6492840" y="2059241"/>
                  <a:pt x="6513591" y="2063078"/>
                  <a:pt x="6513591" y="2063078"/>
                </a:cubicBezTo>
                <a:cubicBezTo>
                  <a:pt x="6513591" y="2063078"/>
                  <a:pt x="6510035" y="2068092"/>
                  <a:pt x="6510035" y="2068092"/>
                </a:cubicBezTo>
                <a:cubicBezTo>
                  <a:pt x="6527231" y="2076942"/>
                  <a:pt x="6517147" y="2058067"/>
                  <a:pt x="6513591" y="2063078"/>
                </a:cubicBezTo>
                <a:cubicBezTo>
                  <a:pt x="6520702" y="2053054"/>
                  <a:pt x="6551537" y="2075767"/>
                  <a:pt x="6545010" y="2051879"/>
                </a:cubicBezTo>
                <a:cubicBezTo>
                  <a:pt x="6562206" y="2060729"/>
                  <a:pt x="6562206" y="2060729"/>
                  <a:pt x="6562206" y="2060729"/>
                </a:cubicBezTo>
                <a:cubicBezTo>
                  <a:pt x="6562206" y="2060729"/>
                  <a:pt x="6565761" y="2055716"/>
                  <a:pt x="6565761" y="2055716"/>
                </a:cubicBezTo>
                <a:cubicBezTo>
                  <a:pt x="6565761" y="2055716"/>
                  <a:pt x="6569316" y="2050703"/>
                  <a:pt x="6569316" y="2050703"/>
                </a:cubicBezTo>
                <a:close/>
                <a:moveTo>
                  <a:pt x="6479039" y="2032311"/>
                </a:moveTo>
                <a:cubicBezTo>
                  <a:pt x="6481825" y="2032819"/>
                  <a:pt x="6486429" y="2035189"/>
                  <a:pt x="6486429" y="2035189"/>
                </a:cubicBezTo>
                <a:cubicBezTo>
                  <a:pt x="6486429" y="2035189"/>
                  <a:pt x="6482581" y="2040612"/>
                  <a:pt x="6482581" y="2040612"/>
                </a:cubicBezTo>
                <a:cubicBezTo>
                  <a:pt x="6475294" y="2033159"/>
                  <a:pt x="6476255" y="2031804"/>
                  <a:pt x="6479039" y="2032311"/>
                </a:cubicBezTo>
                <a:close/>
                <a:moveTo>
                  <a:pt x="6583708" y="2020168"/>
                </a:moveTo>
                <a:cubicBezTo>
                  <a:pt x="6589886" y="2019337"/>
                  <a:pt x="6597737" y="2020088"/>
                  <a:pt x="6606781" y="2023097"/>
                </a:cubicBezTo>
                <a:cubicBezTo>
                  <a:pt x="6619737" y="2036346"/>
                  <a:pt x="6593101" y="2042379"/>
                  <a:pt x="6586262" y="2052021"/>
                </a:cubicBezTo>
                <a:cubicBezTo>
                  <a:pt x="6569887" y="2043593"/>
                  <a:pt x="6565972" y="2033353"/>
                  <a:pt x="6570675" y="2026724"/>
                </a:cubicBezTo>
                <a:cubicBezTo>
                  <a:pt x="6573025" y="2023410"/>
                  <a:pt x="6577530" y="2020998"/>
                  <a:pt x="6583708" y="2020168"/>
                </a:cubicBezTo>
                <a:close/>
                <a:moveTo>
                  <a:pt x="3348223" y="2011003"/>
                </a:moveTo>
                <a:cubicBezTo>
                  <a:pt x="3348223" y="2011003"/>
                  <a:pt x="3367050" y="2012083"/>
                  <a:pt x="3367050" y="2012083"/>
                </a:cubicBezTo>
                <a:cubicBezTo>
                  <a:pt x="3367719" y="2017926"/>
                  <a:pt x="3367719" y="2017926"/>
                  <a:pt x="3368390" y="2023770"/>
                </a:cubicBezTo>
                <a:lnTo>
                  <a:pt x="3369060" y="2029613"/>
                </a:lnTo>
                <a:cubicBezTo>
                  <a:pt x="3368390" y="2023770"/>
                  <a:pt x="3367719" y="2017926"/>
                  <a:pt x="3348892" y="2016847"/>
                </a:cubicBezTo>
                <a:cubicBezTo>
                  <a:pt x="3348892" y="2016847"/>
                  <a:pt x="3348892" y="2016847"/>
                  <a:pt x="3348223" y="2011003"/>
                </a:cubicBezTo>
                <a:close/>
                <a:moveTo>
                  <a:pt x="2063041" y="2009308"/>
                </a:moveTo>
                <a:cubicBezTo>
                  <a:pt x="2068627" y="2008742"/>
                  <a:pt x="2080412" y="2012959"/>
                  <a:pt x="2080412" y="2012959"/>
                </a:cubicBezTo>
                <a:cubicBezTo>
                  <a:pt x="2081140" y="2019300"/>
                  <a:pt x="2081140" y="2019300"/>
                  <a:pt x="2060916" y="2018140"/>
                </a:cubicBezTo>
                <a:cubicBezTo>
                  <a:pt x="2060188" y="2011800"/>
                  <a:pt x="2060188" y="2011800"/>
                  <a:pt x="2060188" y="2011800"/>
                </a:cubicBezTo>
                <a:cubicBezTo>
                  <a:pt x="2060006" y="2010216"/>
                  <a:pt x="2061179" y="2009496"/>
                  <a:pt x="2063041" y="2009308"/>
                </a:cubicBezTo>
                <a:close/>
                <a:moveTo>
                  <a:pt x="4477523" y="1974744"/>
                </a:moveTo>
                <a:lnTo>
                  <a:pt x="4478258" y="1984491"/>
                </a:lnTo>
                <a:lnTo>
                  <a:pt x="4484661" y="1989593"/>
                </a:lnTo>
                <a:lnTo>
                  <a:pt x="4487381" y="1990269"/>
                </a:lnTo>
                <a:cubicBezTo>
                  <a:pt x="4490093" y="1990941"/>
                  <a:pt x="4493710" y="1991838"/>
                  <a:pt x="4497325" y="1992736"/>
                </a:cubicBezTo>
                <a:cubicBezTo>
                  <a:pt x="4497733" y="1990781"/>
                  <a:pt x="4498141" y="1988828"/>
                  <a:pt x="4498141" y="1988828"/>
                </a:cubicBezTo>
                <a:cubicBezTo>
                  <a:pt x="4491319" y="1985082"/>
                  <a:pt x="4492134" y="1981174"/>
                  <a:pt x="4485310" y="1977428"/>
                </a:cubicBezTo>
                <a:close/>
                <a:moveTo>
                  <a:pt x="4475401" y="1969636"/>
                </a:moveTo>
                <a:lnTo>
                  <a:pt x="4477256" y="1971217"/>
                </a:lnTo>
                <a:lnTo>
                  <a:pt x="4477513" y="1974614"/>
                </a:lnTo>
                <a:lnTo>
                  <a:pt x="4486535" y="1971567"/>
                </a:lnTo>
                <a:close/>
                <a:moveTo>
                  <a:pt x="5874482" y="1954336"/>
                </a:moveTo>
                <a:cubicBezTo>
                  <a:pt x="5874482" y="1954336"/>
                  <a:pt x="5874482" y="1954336"/>
                  <a:pt x="5881715" y="1956130"/>
                </a:cubicBezTo>
                <a:cubicBezTo>
                  <a:pt x="5881715" y="1956130"/>
                  <a:pt x="5881306" y="1958083"/>
                  <a:pt x="5880897" y="1960037"/>
                </a:cubicBezTo>
                <a:cubicBezTo>
                  <a:pt x="5881306" y="1958083"/>
                  <a:pt x="5874075" y="1956289"/>
                  <a:pt x="5874482" y="1954336"/>
                </a:cubicBezTo>
                <a:close/>
                <a:moveTo>
                  <a:pt x="4492949" y="1913965"/>
                </a:moveTo>
                <a:cubicBezTo>
                  <a:pt x="4495078" y="1914825"/>
                  <a:pt x="4495320" y="1917063"/>
                  <a:pt x="4488864" y="1920766"/>
                </a:cubicBezTo>
                <a:cubicBezTo>
                  <a:pt x="4485564" y="1918432"/>
                  <a:pt x="4484992" y="1916648"/>
                  <a:pt x="4485718" y="1915439"/>
                </a:cubicBezTo>
                <a:cubicBezTo>
                  <a:pt x="4486807" y="1913625"/>
                  <a:pt x="4490821" y="1913106"/>
                  <a:pt x="4492949" y="1913965"/>
                </a:cubicBezTo>
                <a:close/>
                <a:moveTo>
                  <a:pt x="4449230" y="1901051"/>
                </a:moveTo>
                <a:cubicBezTo>
                  <a:pt x="4449230" y="1901051"/>
                  <a:pt x="4449230" y="1901051"/>
                  <a:pt x="4450920" y="1901837"/>
                </a:cubicBezTo>
                <a:cubicBezTo>
                  <a:pt x="4450920" y="1901837"/>
                  <a:pt x="4452611" y="1902625"/>
                  <a:pt x="4452611" y="1902625"/>
                </a:cubicBezTo>
                <a:cubicBezTo>
                  <a:pt x="4451915" y="1907312"/>
                  <a:pt x="4452412" y="1910050"/>
                  <a:pt x="4452908" y="1912786"/>
                </a:cubicBezTo>
                <a:cubicBezTo>
                  <a:pt x="4452212" y="1917475"/>
                  <a:pt x="4452707" y="1920212"/>
                  <a:pt x="4452012" y="1924899"/>
                </a:cubicBezTo>
                <a:cubicBezTo>
                  <a:pt x="4450819" y="1926851"/>
                  <a:pt x="4450819" y="1926851"/>
                  <a:pt x="4449128" y="1926063"/>
                </a:cubicBezTo>
                <a:cubicBezTo>
                  <a:pt x="4449128" y="1926063"/>
                  <a:pt x="4447436" y="1925276"/>
                  <a:pt x="4448630" y="1923326"/>
                </a:cubicBezTo>
                <a:cubicBezTo>
                  <a:pt x="4449824" y="1921375"/>
                  <a:pt x="4448830" y="1915901"/>
                  <a:pt x="4448332" y="1913163"/>
                </a:cubicBezTo>
                <a:cubicBezTo>
                  <a:pt x="4449029" y="1908475"/>
                  <a:pt x="4448532" y="1905739"/>
                  <a:pt x="4448036" y="1902999"/>
                </a:cubicBezTo>
                <a:cubicBezTo>
                  <a:pt x="4448036" y="1902999"/>
                  <a:pt x="4448036" y="1902999"/>
                  <a:pt x="4449230" y="1901051"/>
                </a:cubicBezTo>
                <a:close/>
                <a:moveTo>
                  <a:pt x="4474314" y="1880501"/>
                </a:moveTo>
                <a:cubicBezTo>
                  <a:pt x="4476056" y="1881311"/>
                  <a:pt x="4479540" y="1882932"/>
                  <a:pt x="4478346" y="1884884"/>
                </a:cubicBezTo>
                <a:cubicBezTo>
                  <a:pt x="4478346" y="1884884"/>
                  <a:pt x="4478346" y="1884884"/>
                  <a:pt x="4479444" y="1890406"/>
                </a:cubicBezTo>
                <a:cubicBezTo>
                  <a:pt x="4478248" y="1892355"/>
                  <a:pt x="4477055" y="1894307"/>
                  <a:pt x="4475313" y="1893497"/>
                </a:cubicBezTo>
                <a:cubicBezTo>
                  <a:pt x="4473572" y="1892685"/>
                  <a:pt x="4470087" y="1891065"/>
                  <a:pt x="4471280" y="1889114"/>
                </a:cubicBezTo>
                <a:cubicBezTo>
                  <a:pt x="4471280" y="1889114"/>
                  <a:pt x="4471280" y="1889114"/>
                  <a:pt x="4470183" y="1883592"/>
                </a:cubicBezTo>
                <a:cubicBezTo>
                  <a:pt x="4471378" y="1881642"/>
                  <a:pt x="4471378" y="1881642"/>
                  <a:pt x="4474314" y="1880501"/>
                </a:cubicBezTo>
                <a:close/>
                <a:moveTo>
                  <a:pt x="1984221" y="1845819"/>
                </a:moveTo>
                <a:cubicBezTo>
                  <a:pt x="2001072" y="1846785"/>
                  <a:pt x="2001738" y="1852596"/>
                  <a:pt x="2001738" y="1852596"/>
                </a:cubicBezTo>
                <a:cubicBezTo>
                  <a:pt x="2002739" y="1861312"/>
                  <a:pt x="1994812" y="1865185"/>
                  <a:pt x="1988407" y="1864097"/>
                </a:cubicBezTo>
                <a:cubicBezTo>
                  <a:pt x="1982005" y="1863009"/>
                  <a:pt x="1977125" y="1856956"/>
                  <a:pt x="1984221" y="1845819"/>
                </a:cubicBezTo>
                <a:close/>
                <a:moveTo>
                  <a:pt x="4398994" y="1810994"/>
                </a:moveTo>
                <a:cubicBezTo>
                  <a:pt x="4405200" y="1810078"/>
                  <a:pt x="4412266" y="1810830"/>
                  <a:pt x="4420402" y="1813348"/>
                </a:cubicBezTo>
                <a:cubicBezTo>
                  <a:pt x="4416501" y="1826749"/>
                  <a:pt x="4399486" y="1826439"/>
                  <a:pt x="4387494" y="1828467"/>
                </a:cubicBezTo>
                <a:cubicBezTo>
                  <a:pt x="4382473" y="1826130"/>
                  <a:pt x="4382006" y="1823378"/>
                  <a:pt x="4382749" y="1818651"/>
                </a:cubicBezTo>
                <a:cubicBezTo>
                  <a:pt x="4387443" y="1814495"/>
                  <a:pt x="4392788" y="1811910"/>
                  <a:pt x="4398994" y="1810994"/>
                </a:cubicBezTo>
                <a:close/>
                <a:moveTo>
                  <a:pt x="1996224" y="1804524"/>
                </a:moveTo>
                <a:cubicBezTo>
                  <a:pt x="2016453" y="1805686"/>
                  <a:pt x="2038035" y="1818678"/>
                  <a:pt x="2019847" y="1835266"/>
                </a:cubicBezTo>
                <a:cubicBezTo>
                  <a:pt x="2019168" y="1829349"/>
                  <a:pt x="1999618" y="1834105"/>
                  <a:pt x="1999618" y="1834105"/>
                </a:cubicBezTo>
                <a:cubicBezTo>
                  <a:pt x="1998939" y="1828189"/>
                  <a:pt x="2017809" y="1817518"/>
                  <a:pt x="1997582" y="1816357"/>
                </a:cubicBezTo>
                <a:cubicBezTo>
                  <a:pt x="1996904" y="1810441"/>
                  <a:pt x="1996904" y="1810441"/>
                  <a:pt x="1996224" y="1804524"/>
                </a:cubicBezTo>
                <a:close/>
                <a:moveTo>
                  <a:pt x="3393368" y="1752375"/>
                </a:moveTo>
                <a:cubicBezTo>
                  <a:pt x="3393368" y="1752375"/>
                  <a:pt x="3412195" y="1753457"/>
                  <a:pt x="3412195" y="1753457"/>
                </a:cubicBezTo>
                <a:cubicBezTo>
                  <a:pt x="3412195" y="1753457"/>
                  <a:pt x="3394037" y="1758219"/>
                  <a:pt x="3394037" y="1758219"/>
                </a:cubicBezTo>
                <a:cubicBezTo>
                  <a:pt x="3394037" y="1758219"/>
                  <a:pt x="3393368" y="1752375"/>
                  <a:pt x="3393368" y="1752375"/>
                </a:cubicBezTo>
                <a:close/>
                <a:moveTo>
                  <a:pt x="3355714" y="1750215"/>
                </a:moveTo>
                <a:cubicBezTo>
                  <a:pt x="3374540" y="1751297"/>
                  <a:pt x="3355714" y="1750215"/>
                  <a:pt x="3374540" y="1751297"/>
                </a:cubicBezTo>
                <a:cubicBezTo>
                  <a:pt x="3375210" y="1757138"/>
                  <a:pt x="3396048" y="1775749"/>
                  <a:pt x="3396048" y="1775749"/>
                </a:cubicBezTo>
                <a:cubicBezTo>
                  <a:pt x="3396048" y="1775749"/>
                  <a:pt x="3396048" y="1775749"/>
                  <a:pt x="3377221" y="1774668"/>
                </a:cubicBezTo>
                <a:cubicBezTo>
                  <a:pt x="3357725" y="1767745"/>
                  <a:pt x="3357054" y="1761902"/>
                  <a:pt x="3355714" y="1750215"/>
                </a:cubicBezTo>
                <a:close/>
                <a:moveTo>
                  <a:pt x="1989379" y="1741500"/>
                </a:moveTo>
                <a:cubicBezTo>
                  <a:pt x="1988707" y="1735656"/>
                  <a:pt x="2008876" y="1748422"/>
                  <a:pt x="2008876" y="1748422"/>
                </a:cubicBezTo>
                <a:cubicBezTo>
                  <a:pt x="2009546" y="1754265"/>
                  <a:pt x="2009546" y="1754265"/>
                  <a:pt x="2010216" y="1760109"/>
                </a:cubicBezTo>
                <a:cubicBezTo>
                  <a:pt x="2000803" y="1759568"/>
                  <a:pt x="1995929" y="1757838"/>
                  <a:pt x="1993408" y="1756242"/>
                </a:cubicBezTo>
                <a:cubicBezTo>
                  <a:pt x="1990887" y="1754646"/>
                  <a:pt x="1990720" y="1753185"/>
                  <a:pt x="1990720" y="1753185"/>
                </a:cubicBezTo>
                <a:cubicBezTo>
                  <a:pt x="1990050" y="1747343"/>
                  <a:pt x="1990050" y="1747343"/>
                  <a:pt x="1989379" y="1741500"/>
                </a:cubicBezTo>
                <a:close/>
                <a:moveTo>
                  <a:pt x="1988225" y="1734799"/>
                </a:moveTo>
                <a:cubicBezTo>
                  <a:pt x="1988953" y="1741138"/>
                  <a:pt x="1988953" y="1741138"/>
                  <a:pt x="1988953" y="1741138"/>
                </a:cubicBezTo>
                <a:cubicBezTo>
                  <a:pt x="1988953" y="1741138"/>
                  <a:pt x="1975468" y="1740362"/>
                  <a:pt x="1975468" y="1740362"/>
                </a:cubicBezTo>
                <a:cubicBezTo>
                  <a:pt x="1975468" y="1740362"/>
                  <a:pt x="1975468" y="1740362"/>
                  <a:pt x="1988225" y="1734799"/>
                </a:cubicBezTo>
                <a:close/>
                <a:moveTo>
                  <a:pt x="2051076" y="1729076"/>
                </a:moveTo>
                <a:cubicBezTo>
                  <a:pt x="2058136" y="1729481"/>
                  <a:pt x="2063010" y="1731212"/>
                  <a:pt x="2063345" y="1734134"/>
                </a:cubicBezTo>
                <a:cubicBezTo>
                  <a:pt x="2063345" y="1734134"/>
                  <a:pt x="2064018" y="1739977"/>
                  <a:pt x="2064018" y="1739977"/>
                </a:cubicBezTo>
                <a:cubicBezTo>
                  <a:pt x="2054603" y="1739436"/>
                  <a:pt x="2049898" y="1739167"/>
                  <a:pt x="2045106" y="1738166"/>
                </a:cubicBezTo>
                <a:cubicBezTo>
                  <a:pt x="2040315" y="1737166"/>
                  <a:pt x="2035441" y="1735436"/>
                  <a:pt x="2025691" y="1731974"/>
                </a:cubicBezTo>
                <a:cubicBezTo>
                  <a:pt x="2034770" y="1729592"/>
                  <a:pt x="2044016" y="1728671"/>
                  <a:pt x="2051076" y="1729076"/>
                </a:cubicBezTo>
                <a:close/>
                <a:moveTo>
                  <a:pt x="1989660" y="1718088"/>
                </a:moveTo>
                <a:cubicBezTo>
                  <a:pt x="2005784" y="1712717"/>
                  <a:pt x="2007238" y="1725395"/>
                  <a:pt x="2006512" y="1719055"/>
                </a:cubicBezTo>
                <a:cubicBezTo>
                  <a:pt x="2007238" y="1725395"/>
                  <a:pt x="2007966" y="1731732"/>
                  <a:pt x="2007966" y="1731732"/>
                </a:cubicBezTo>
                <a:cubicBezTo>
                  <a:pt x="1999539" y="1731250"/>
                  <a:pt x="1995146" y="1729424"/>
                  <a:pt x="1992857" y="1727718"/>
                </a:cubicBezTo>
                <a:cubicBezTo>
                  <a:pt x="1990568" y="1726012"/>
                  <a:pt x="1990386" y="1724427"/>
                  <a:pt x="1990386" y="1724427"/>
                </a:cubicBezTo>
                <a:cubicBezTo>
                  <a:pt x="1972803" y="1717121"/>
                  <a:pt x="2007238" y="1725395"/>
                  <a:pt x="1989660" y="1718088"/>
                </a:cubicBezTo>
                <a:close/>
                <a:moveTo>
                  <a:pt x="1952578" y="1715962"/>
                </a:moveTo>
                <a:cubicBezTo>
                  <a:pt x="1972803" y="1717121"/>
                  <a:pt x="1974136" y="1728743"/>
                  <a:pt x="1974136" y="1728743"/>
                </a:cubicBezTo>
                <a:cubicBezTo>
                  <a:pt x="1974136" y="1728743"/>
                  <a:pt x="1955244" y="1739203"/>
                  <a:pt x="1954578" y="1733392"/>
                </a:cubicBezTo>
                <a:cubicBezTo>
                  <a:pt x="1954578" y="1733392"/>
                  <a:pt x="1954578" y="1733392"/>
                  <a:pt x="1953911" y="1727582"/>
                </a:cubicBezTo>
                <a:cubicBezTo>
                  <a:pt x="1953911" y="1727582"/>
                  <a:pt x="1953246" y="1721773"/>
                  <a:pt x="1952578" y="1715962"/>
                </a:cubicBezTo>
                <a:close/>
                <a:moveTo>
                  <a:pt x="1908732" y="1684061"/>
                </a:moveTo>
                <a:cubicBezTo>
                  <a:pt x="1929602" y="1690854"/>
                  <a:pt x="1909378" y="1689694"/>
                  <a:pt x="1910671" y="1700963"/>
                </a:cubicBezTo>
                <a:cubicBezTo>
                  <a:pt x="1910671" y="1700963"/>
                  <a:pt x="1910025" y="1695329"/>
                  <a:pt x="1889796" y="1694168"/>
                </a:cubicBezTo>
                <a:cubicBezTo>
                  <a:pt x="1889149" y="1688534"/>
                  <a:pt x="1910025" y="1695329"/>
                  <a:pt x="1908732" y="1684061"/>
                </a:cubicBezTo>
                <a:close/>
                <a:moveTo>
                  <a:pt x="1921685" y="1621831"/>
                </a:moveTo>
                <a:cubicBezTo>
                  <a:pt x="1942515" y="1628273"/>
                  <a:pt x="1941909" y="1622992"/>
                  <a:pt x="1942515" y="1628273"/>
                </a:cubicBezTo>
                <a:cubicBezTo>
                  <a:pt x="1942515" y="1628273"/>
                  <a:pt x="1942515" y="1628273"/>
                  <a:pt x="1943121" y="1633556"/>
                </a:cubicBezTo>
                <a:cubicBezTo>
                  <a:pt x="1922291" y="1627114"/>
                  <a:pt x="1942515" y="1628273"/>
                  <a:pt x="1921685" y="1621831"/>
                </a:cubicBezTo>
                <a:close/>
                <a:moveTo>
                  <a:pt x="1920230" y="1609154"/>
                </a:moveTo>
                <a:cubicBezTo>
                  <a:pt x="1920230" y="1609154"/>
                  <a:pt x="1941182" y="1616654"/>
                  <a:pt x="1921685" y="1621831"/>
                </a:cubicBezTo>
                <a:cubicBezTo>
                  <a:pt x="1921685" y="1621831"/>
                  <a:pt x="1920959" y="1615495"/>
                  <a:pt x="1920230" y="1609154"/>
                </a:cubicBezTo>
                <a:close/>
                <a:moveTo>
                  <a:pt x="2029102" y="1598656"/>
                </a:moveTo>
                <a:cubicBezTo>
                  <a:pt x="2029102" y="1598656"/>
                  <a:pt x="2029102" y="1598656"/>
                  <a:pt x="2047930" y="1599737"/>
                </a:cubicBezTo>
                <a:cubicBezTo>
                  <a:pt x="2048599" y="1605581"/>
                  <a:pt x="2048599" y="1605581"/>
                  <a:pt x="2029773" y="1604499"/>
                </a:cubicBezTo>
                <a:cubicBezTo>
                  <a:pt x="2029773" y="1604499"/>
                  <a:pt x="2029773" y="1604499"/>
                  <a:pt x="2029102" y="1598656"/>
                </a:cubicBezTo>
                <a:close/>
                <a:moveTo>
                  <a:pt x="1825114" y="1597400"/>
                </a:moveTo>
                <a:cubicBezTo>
                  <a:pt x="1845339" y="1598560"/>
                  <a:pt x="1846065" y="1604899"/>
                  <a:pt x="1846065" y="1604899"/>
                </a:cubicBezTo>
                <a:cubicBezTo>
                  <a:pt x="1846793" y="1611238"/>
                  <a:pt x="1846793" y="1611238"/>
                  <a:pt x="1846793" y="1611238"/>
                </a:cubicBezTo>
                <a:cubicBezTo>
                  <a:pt x="1836680" y="1610658"/>
                  <a:pt x="1831443" y="1608784"/>
                  <a:pt x="1828642" y="1606261"/>
                </a:cubicBezTo>
                <a:cubicBezTo>
                  <a:pt x="1825841" y="1603739"/>
                  <a:pt x="1825477" y="1600569"/>
                  <a:pt x="1825114" y="1597400"/>
                </a:cubicBezTo>
                <a:close/>
                <a:moveTo>
                  <a:pt x="1991730" y="1590167"/>
                </a:moveTo>
                <a:cubicBezTo>
                  <a:pt x="1991730" y="1590167"/>
                  <a:pt x="2011955" y="1591327"/>
                  <a:pt x="2011955" y="1591327"/>
                </a:cubicBezTo>
                <a:cubicBezTo>
                  <a:pt x="2011955" y="1591327"/>
                  <a:pt x="2012622" y="1597138"/>
                  <a:pt x="2012622" y="1597138"/>
                </a:cubicBezTo>
                <a:cubicBezTo>
                  <a:pt x="2012622" y="1597138"/>
                  <a:pt x="2012622" y="1597138"/>
                  <a:pt x="1992397" y="1595977"/>
                </a:cubicBezTo>
                <a:close/>
                <a:moveTo>
                  <a:pt x="3450858" y="1581505"/>
                </a:moveTo>
                <a:cubicBezTo>
                  <a:pt x="3451536" y="1587422"/>
                  <a:pt x="3451536" y="1587422"/>
                  <a:pt x="3452215" y="1593338"/>
                </a:cubicBezTo>
                <a:cubicBezTo>
                  <a:pt x="3452894" y="1599254"/>
                  <a:pt x="3453573" y="1605170"/>
                  <a:pt x="3454929" y="1617003"/>
                </a:cubicBezTo>
                <a:cubicBezTo>
                  <a:pt x="3455609" y="1622920"/>
                  <a:pt x="3475832" y="1624079"/>
                  <a:pt x="3476510" y="1629995"/>
                </a:cubicBezTo>
                <a:cubicBezTo>
                  <a:pt x="3477191" y="1635912"/>
                  <a:pt x="3477191" y="1635912"/>
                  <a:pt x="3477869" y="1641828"/>
                </a:cubicBezTo>
                <a:cubicBezTo>
                  <a:pt x="3457645" y="1640668"/>
                  <a:pt x="3457645" y="1640668"/>
                  <a:pt x="3457645" y="1640668"/>
                </a:cubicBezTo>
                <a:cubicBezTo>
                  <a:pt x="3456965" y="1634752"/>
                  <a:pt x="3456965" y="1634752"/>
                  <a:pt x="3456288" y="1628835"/>
                </a:cubicBezTo>
                <a:cubicBezTo>
                  <a:pt x="3456288" y="1628835"/>
                  <a:pt x="3456288" y="1628835"/>
                  <a:pt x="3455609" y="1622920"/>
                </a:cubicBezTo>
                <a:cubicBezTo>
                  <a:pt x="3455609" y="1622920"/>
                  <a:pt x="3455609" y="1622920"/>
                  <a:pt x="3435380" y="1621759"/>
                </a:cubicBezTo>
                <a:cubicBezTo>
                  <a:pt x="3435380" y="1621759"/>
                  <a:pt x="3434701" y="1615842"/>
                  <a:pt x="3434701" y="1615842"/>
                </a:cubicBezTo>
                <a:cubicBezTo>
                  <a:pt x="3433344" y="1604010"/>
                  <a:pt x="3432664" y="1598093"/>
                  <a:pt x="3431307" y="1586261"/>
                </a:cubicBezTo>
                <a:cubicBezTo>
                  <a:pt x="3431307" y="1586261"/>
                  <a:pt x="3431307" y="1586261"/>
                  <a:pt x="3450858" y="1581505"/>
                </a:cubicBezTo>
                <a:close/>
                <a:moveTo>
                  <a:pt x="1797619" y="1532854"/>
                </a:moveTo>
                <a:cubicBezTo>
                  <a:pt x="1797619" y="1532854"/>
                  <a:pt x="1797619" y="1532854"/>
                  <a:pt x="1817843" y="1534014"/>
                </a:cubicBezTo>
                <a:cubicBezTo>
                  <a:pt x="1818569" y="1540351"/>
                  <a:pt x="1798345" y="1539191"/>
                  <a:pt x="1798345" y="1539191"/>
                </a:cubicBezTo>
                <a:cubicBezTo>
                  <a:pt x="1797619" y="1532854"/>
                  <a:pt x="1797619" y="1532854"/>
                  <a:pt x="1797619" y="1532854"/>
                </a:cubicBezTo>
                <a:close/>
                <a:moveTo>
                  <a:pt x="5204015" y="1520499"/>
                </a:moveTo>
                <a:cubicBezTo>
                  <a:pt x="5220219" y="1524520"/>
                  <a:pt x="5207316" y="1525088"/>
                  <a:pt x="5200040" y="1524225"/>
                </a:cubicBezTo>
                <a:cubicBezTo>
                  <a:pt x="5197615" y="1523937"/>
                  <a:pt x="5195813" y="1523490"/>
                  <a:pt x="5195925" y="1522959"/>
                </a:cubicBezTo>
                <a:cubicBezTo>
                  <a:pt x="5195925" y="1522959"/>
                  <a:pt x="5211215" y="1522287"/>
                  <a:pt x="5204015" y="1520499"/>
                </a:cubicBezTo>
                <a:close/>
                <a:moveTo>
                  <a:pt x="1856356" y="1519430"/>
                </a:moveTo>
                <a:cubicBezTo>
                  <a:pt x="1869841" y="1520204"/>
                  <a:pt x="1870447" y="1525486"/>
                  <a:pt x="1871053" y="1530768"/>
                </a:cubicBezTo>
                <a:cubicBezTo>
                  <a:pt x="1871053" y="1530768"/>
                  <a:pt x="1857568" y="1529994"/>
                  <a:pt x="1857568" y="1529994"/>
                </a:cubicBezTo>
                <a:cubicBezTo>
                  <a:pt x="1856962" y="1524711"/>
                  <a:pt x="1856962" y="1524711"/>
                  <a:pt x="1856356" y="1519430"/>
                </a:cubicBezTo>
                <a:close/>
                <a:moveTo>
                  <a:pt x="1889342" y="1515024"/>
                </a:moveTo>
                <a:cubicBezTo>
                  <a:pt x="1889342" y="1515024"/>
                  <a:pt x="1889342" y="1515024"/>
                  <a:pt x="1909566" y="1516185"/>
                </a:cubicBezTo>
                <a:cubicBezTo>
                  <a:pt x="1910859" y="1527454"/>
                  <a:pt x="1910859" y="1527454"/>
                  <a:pt x="1911506" y="1533089"/>
                </a:cubicBezTo>
                <a:cubicBezTo>
                  <a:pt x="1901070" y="1529690"/>
                  <a:pt x="1890796" y="1527703"/>
                  <a:pt x="1885497" y="1525300"/>
                </a:cubicBezTo>
                <a:cubicBezTo>
                  <a:pt x="1880196" y="1522896"/>
                  <a:pt x="1879871" y="1520079"/>
                  <a:pt x="1889342" y="1515024"/>
                </a:cubicBezTo>
                <a:close/>
                <a:moveTo>
                  <a:pt x="1794412" y="1477536"/>
                </a:moveTo>
                <a:cubicBezTo>
                  <a:pt x="1799998" y="1476971"/>
                  <a:pt x="1811783" y="1481189"/>
                  <a:pt x="1811783" y="1481189"/>
                </a:cubicBezTo>
                <a:cubicBezTo>
                  <a:pt x="1811783" y="1481189"/>
                  <a:pt x="1811783" y="1481189"/>
                  <a:pt x="1812510" y="1487527"/>
                </a:cubicBezTo>
                <a:cubicBezTo>
                  <a:pt x="1802399" y="1486947"/>
                  <a:pt x="1797160" y="1485073"/>
                  <a:pt x="1794450" y="1483343"/>
                </a:cubicBezTo>
                <a:cubicBezTo>
                  <a:pt x="1791741" y="1481614"/>
                  <a:pt x="1791559" y="1480030"/>
                  <a:pt x="1791559" y="1480030"/>
                </a:cubicBezTo>
                <a:cubicBezTo>
                  <a:pt x="1791377" y="1478445"/>
                  <a:pt x="1792550" y="1477725"/>
                  <a:pt x="1794412" y="1477536"/>
                </a:cubicBezTo>
                <a:close/>
                <a:moveTo>
                  <a:pt x="1884737" y="1474879"/>
                </a:moveTo>
                <a:cubicBezTo>
                  <a:pt x="1885342" y="1480163"/>
                  <a:pt x="1904962" y="1476039"/>
                  <a:pt x="1905568" y="1481322"/>
                </a:cubicBezTo>
                <a:cubicBezTo>
                  <a:pt x="1885342" y="1480163"/>
                  <a:pt x="1885342" y="1480163"/>
                  <a:pt x="1885949" y="1485443"/>
                </a:cubicBezTo>
                <a:cubicBezTo>
                  <a:pt x="1875530" y="1482223"/>
                  <a:pt x="1875377" y="1480903"/>
                  <a:pt x="1877758" y="1479727"/>
                </a:cubicBezTo>
                <a:cubicBezTo>
                  <a:pt x="1880135" y="1478552"/>
                  <a:pt x="1885039" y="1477522"/>
                  <a:pt x="1884737" y="1474879"/>
                </a:cubicBezTo>
                <a:close/>
                <a:moveTo>
                  <a:pt x="1776863" y="1468692"/>
                </a:moveTo>
                <a:cubicBezTo>
                  <a:pt x="1790347" y="1469465"/>
                  <a:pt x="1790347" y="1469465"/>
                  <a:pt x="1790347" y="1469465"/>
                </a:cubicBezTo>
                <a:cubicBezTo>
                  <a:pt x="1790953" y="1474748"/>
                  <a:pt x="1791559" y="1480030"/>
                  <a:pt x="1791559" y="1480030"/>
                </a:cubicBezTo>
                <a:cubicBezTo>
                  <a:pt x="1778075" y="1479256"/>
                  <a:pt x="1777468" y="1473974"/>
                  <a:pt x="1776863" y="1468692"/>
                </a:cubicBezTo>
                <a:close/>
                <a:moveTo>
                  <a:pt x="1924782" y="1402565"/>
                </a:moveTo>
                <a:cubicBezTo>
                  <a:pt x="1931842" y="1402970"/>
                  <a:pt x="1941424" y="1404971"/>
                  <a:pt x="1950502" y="1402590"/>
                </a:cubicBezTo>
                <a:cubicBezTo>
                  <a:pt x="1951843" y="1414275"/>
                  <a:pt x="1933016" y="1413195"/>
                  <a:pt x="1952512" y="1420118"/>
                </a:cubicBezTo>
                <a:lnTo>
                  <a:pt x="1953104" y="1425275"/>
                </a:lnTo>
                <a:lnTo>
                  <a:pt x="1972943" y="1426414"/>
                </a:lnTo>
                <a:cubicBezTo>
                  <a:pt x="1973547" y="1431695"/>
                  <a:pt x="1973547" y="1431695"/>
                  <a:pt x="1973547" y="1431695"/>
                </a:cubicBezTo>
                <a:lnTo>
                  <a:pt x="1953115" y="1425376"/>
                </a:lnTo>
                <a:lnTo>
                  <a:pt x="1955193" y="1443492"/>
                </a:lnTo>
                <a:cubicBezTo>
                  <a:pt x="1957204" y="1461021"/>
                  <a:pt x="1976701" y="1467945"/>
                  <a:pt x="1978043" y="1479631"/>
                </a:cubicBezTo>
                <a:cubicBezTo>
                  <a:pt x="1978043" y="1479631"/>
                  <a:pt x="1978713" y="1485476"/>
                  <a:pt x="1997540" y="1486556"/>
                </a:cubicBezTo>
                <a:cubicBezTo>
                  <a:pt x="1997540" y="1486556"/>
                  <a:pt x="1997540" y="1486556"/>
                  <a:pt x="1978713" y="1485476"/>
                </a:cubicBezTo>
                <a:cubicBezTo>
                  <a:pt x="1978713" y="1485476"/>
                  <a:pt x="1980053" y="1497161"/>
                  <a:pt x="1961226" y="1496082"/>
                </a:cubicBezTo>
                <a:cubicBezTo>
                  <a:pt x="1961226" y="1496082"/>
                  <a:pt x="1961226" y="1496082"/>
                  <a:pt x="1942399" y="1495001"/>
                </a:cubicBezTo>
                <a:cubicBezTo>
                  <a:pt x="1941730" y="1489159"/>
                  <a:pt x="1941730" y="1489159"/>
                  <a:pt x="1941730" y="1489159"/>
                </a:cubicBezTo>
                <a:cubicBezTo>
                  <a:pt x="1941394" y="1486238"/>
                  <a:pt x="1941394" y="1486238"/>
                  <a:pt x="1943831" y="1487103"/>
                </a:cubicBezTo>
                <a:lnTo>
                  <a:pt x="1949709" y="1488206"/>
                </a:lnTo>
                <a:lnTo>
                  <a:pt x="1951060" y="1488969"/>
                </a:lnTo>
                <a:cubicBezTo>
                  <a:pt x="1955850" y="1489969"/>
                  <a:pt x="1960555" y="1490238"/>
                  <a:pt x="1960555" y="1490238"/>
                </a:cubicBezTo>
                <a:lnTo>
                  <a:pt x="1949709" y="1488206"/>
                </a:lnTo>
                <a:lnTo>
                  <a:pt x="1941059" y="1483316"/>
                </a:lnTo>
                <a:cubicBezTo>
                  <a:pt x="1941059" y="1483316"/>
                  <a:pt x="1940390" y="1477472"/>
                  <a:pt x="1940390" y="1477472"/>
                </a:cubicBezTo>
                <a:cubicBezTo>
                  <a:pt x="1940390" y="1477472"/>
                  <a:pt x="1939717" y="1471629"/>
                  <a:pt x="1939717" y="1471629"/>
                </a:cubicBezTo>
                <a:cubicBezTo>
                  <a:pt x="1939048" y="1465785"/>
                  <a:pt x="1937707" y="1454097"/>
                  <a:pt x="1918880" y="1453018"/>
                </a:cubicBezTo>
                <a:cubicBezTo>
                  <a:pt x="1918210" y="1447175"/>
                  <a:pt x="1935026" y="1430726"/>
                  <a:pt x="1916199" y="1429646"/>
                </a:cubicBezTo>
                <a:cubicBezTo>
                  <a:pt x="1916870" y="1435489"/>
                  <a:pt x="1916870" y="1435489"/>
                  <a:pt x="1917541" y="1441332"/>
                </a:cubicBezTo>
                <a:cubicBezTo>
                  <a:pt x="1898713" y="1440252"/>
                  <a:pt x="1899382" y="1446095"/>
                  <a:pt x="1899382" y="1446095"/>
                </a:cubicBezTo>
                <a:cubicBezTo>
                  <a:pt x="1899382" y="1446095"/>
                  <a:pt x="1900053" y="1451938"/>
                  <a:pt x="1900053" y="1451938"/>
                </a:cubicBezTo>
                <a:cubicBezTo>
                  <a:pt x="1900053" y="1451938"/>
                  <a:pt x="1900053" y="1451938"/>
                  <a:pt x="1900723" y="1457782"/>
                </a:cubicBezTo>
                <a:cubicBezTo>
                  <a:pt x="1881897" y="1456702"/>
                  <a:pt x="1881897" y="1456702"/>
                  <a:pt x="1881897" y="1456702"/>
                </a:cubicBezTo>
                <a:cubicBezTo>
                  <a:pt x="1881897" y="1456702"/>
                  <a:pt x="1881226" y="1450858"/>
                  <a:pt x="1881226" y="1450858"/>
                </a:cubicBezTo>
                <a:cubicBezTo>
                  <a:pt x="1861728" y="1443935"/>
                  <a:pt x="1898042" y="1434409"/>
                  <a:pt x="1896702" y="1422723"/>
                </a:cubicBezTo>
                <a:cubicBezTo>
                  <a:pt x="1896702" y="1422723"/>
                  <a:pt x="1896702" y="1422723"/>
                  <a:pt x="1915529" y="1423802"/>
                </a:cubicBezTo>
                <a:cubicBezTo>
                  <a:pt x="1896702" y="1422723"/>
                  <a:pt x="1914858" y="1417959"/>
                  <a:pt x="1896032" y="1416879"/>
                </a:cubicBezTo>
                <a:cubicBezTo>
                  <a:pt x="1896032" y="1416879"/>
                  <a:pt x="1896702" y="1422723"/>
                  <a:pt x="1877204" y="1415798"/>
                </a:cubicBezTo>
                <a:cubicBezTo>
                  <a:pt x="1877204" y="1415798"/>
                  <a:pt x="1896032" y="1416879"/>
                  <a:pt x="1895362" y="1411036"/>
                </a:cubicBezTo>
                <a:cubicBezTo>
                  <a:pt x="1895362" y="1411036"/>
                  <a:pt x="1895362" y="1411036"/>
                  <a:pt x="1914189" y="1412115"/>
                </a:cubicBezTo>
                <a:cubicBezTo>
                  <a:pt x="1913183" y="1403350"/>
                  <a:pt x="1917722" y="1402159"/>
                  <a:pt x="1924782" y="1402565"/>
                </a:cubicBezTo>
                <a:close/>
                <a:moveTo>
                  <a:pt x="1892116" y="1364053"/>
                </a:moveTo>
                <a:cubicBezTo>
                  <a:pt x="1892842" y="1370391"/>
                  <a:pt x="1892842" y="1370391"/>
                  <a:pt x="1892842" y="1370391"/>
                </a:cubicBezTo>
                <a:cubicBezTo>
                  <a:pt x="1893569" y="1376731"/>
                  <a:pt x="1893569" y="1376731"/>
                  <a:pt x="1893569" y="1376731"/>
                </a:cubicBezTo>
                <a:cubicBezTo>
                  <a:pt x="1883093" y="1372982"/>
                  <a:pt x="1882731" y="1369813"/>
                  <a:pt x="1884989" y="1367580"/>
                </a:cubicBezTo>
                <a:cubicBezTo>
                  <a:pt x="1887243" y="1365349"/>
                  <a:pt x="1892116" y="1364053"/>
                  <a:pt x="1892116" y="1364053"/>
                </a:cubicBezTo>
                <a:close/>
                <a:moveTo>
                  <a:pt x="1816010" y="1342895"/>
                </a:moveTo>
                <a:cubicBezTo>
                  <a:pt x="1836906" y="1349865"/>
                  <a:pt x="1836906" y="1349865"/>
                  <a:pt x="1837572" y="1355677"/>
                </a:cubicBezTo>
                <a:cubicBezTo>
                  <a:pt x="1836906" y="1349865"/>
                  <a:pt x="1838905" y="1367297"/>
                  <a:pt x="1838905" y="1367297"/>
                </a:cubicBezTo>
                <a:cubicBezTo>
                  <a:pt x="1818676" y="1366137"/>
                  <a:pt x="1817343" y="1354516"/>
                  <a:pt x="1797787" y="1359168"/>
                </a:cubicBezTo>
                <a:cubicBezTo>
                  <a:pt x="1817343" y="1354516"/>
                  <a:pt x="1816676" y="1348705"/>
                  <a:pt x="1816010" y="1342895"/>
                </a:cubicBezTo>
                <a:close/>
                <a:moveTo>
                  <a:pt x="1884373" y="1311133"/>
                </a:moveTo>
                <a:cubicBezTo>
                  <a:pt x="1884373" y="1311133"/>
                  <a:pt x="1885041" y="1316943"/>
                  <a:pt x="1885041" y="1316943"/>
                </a:cubicBezTo>
                <a:cubicBezTo>
                  <a:pt x="1904245" y="1323816"/>
                  <a:pt x="1884373" y="1311133"/>
                  <a:pt x="1902913" y="1312197"/>
                </a:cubicBezTo>
                <a:cubicBezTo>
                  <a:pt x="1902913" y="1312197"/>
                  <a:pt x="1922787" y="1324880"/>
                  <a:pt x="1923455" y="1330691"/>
                </a:cubicBezTo>
                <a:cubicBezTo>
                  <a:pt x="1923455" y="1330691"/>
                  <a:pt x="1941992" y="1331754"/>
                  <a:pt x="1941992" y="1331754"/>
                </a:cubicBezTo>
                <a:cubicBezTo>
                  <a:pt x="1943326" y="1343376"/>
                  <a:pt x="1943992" y="1349186"/>
                  <a:pt x="1944659" y="1354996"/>
                </a:cubicBezTo>
                <a:cubicBezTo>
                  <a:pt x="1925454" y="1348123"/>
                  <a:pt x="1906911" y="1347059"/>
                  <a:pt x="1908244" y="1358680"/>
                </a:cubicBezTo>
                <a:cubicBezTo>
                  <a:pt x="1908244" y="1358680"/>
                  <a:pt x="1889039" y="1351806"/>
                  <a:pt x="1887706" y="1340185"/>
                </a:cubicBezTo>
                <a:cubicBezTo>
                  <a:pt x="1887706" y="1340185"/>
                  <a:pt x="1905577" y="1335438"/>
                  <a:pt x="1904912" y="1329627"/>
                </a:cubicBezTo>
                <a:cubicBezTo>
                  <a:pt x="1904245" y="1323816"/>
                  <a:pt x="1887041" y="1334375"/>
                  <a:pt x="1886374" y="1328564"/>
                </a:cubicBezTo>
                <a:cubicBezTo>
                  <a:pt x="1886374" y="1328564"/>
                  <a:pt x="1886374" y="1328564"/>
                  <a:pt x="1887041" y="1334375"/>
                </a:cubicBezTo>
                <a:cubicBezTo>
                  <a:pt x="1887041" y="1334375"/>
                  <a:pt x="1887041" y="1334375"/>
                  <a:pt x="1868497" y="1333312"/>
                </a:cubicBezTo>
                <a:cubicBezTo>
                  <a:pt x="1868497" y="1333312"/>
                  <a:pt x="1867830" y="1327501"/>
                  <a:pt x="1867830" y="1327501"/>
                </a:cubicBezTo>
                <a:cubicBezTo>
                  <a:pt x="1866497" y="1315879"/>
                  <a:pt x="1885041" y="1316943"/>
                  <a:pt x="1884373" y="1311133"/>
                </a:cubicBezTo>
                <a:close/>
                <a:moveTo>
                  <a:pt x="3299409" y="1259380"/>
                </a:moveTo>
                <a:cubicBezTo>
                  <a:pt x="3299409" y="1259380"/>
                  <a:pt x="3299409" y="1259380"/>
                  <a:pt x="3318907" y="1266303"/>
                </a:cubicBezTo>
                <a:cubicBezTo>
                  <a:pt x="3337733" y="1267384"/>
                  <a:pt x="3357230" y="1274307"/>
                  <a:pt x="3378739" y="1298757"/>
                </a:cubicBezTo>
                <a:cubicBezTo>
                  <a:pt x="3360918" y="1306444"/>
                  <a:pt x="3346796" y="1305633"/>
                  <a:pt x="3334611" y="1301307"/>
                </a:cubicBezTo>
                <a:cubicBezTo>
                  <a:pt x="3322425" y="1296979"/>
                  <a:pt x="3312173" y="1289136"/>
                  <a:pt x="3302091" y="1282753"/>
                </a:cubicBezTo>
                <a:cubicBezTo>
                  <a:pt x="3302091" y="1282753"/>
                  <a:pt x="3302091" y="1282753"/>
                  <a:pt x="3320247" y="1277989"/>
                </a:cubicBezTo>
                <a:cubicBezTo>
                  <a:pt x="3319576" y="1272147"/>
                  <a:pt x="3300749" y="1271065"/>
                  <a:pt x="3300078" y="1265223"/>
                </a:cubicBezTo>
                <a:close/>
                <a:moveTo>
                  <a:pt x="3467222" y="1257093"/>
                </a:moveTo>
                <a:cubicBezTo>
                  <a:pt x="3487446" y="1258253"/>
                  <a:pt x="3487446" y="1258253"/>
                  <a:pt x="3487446" y="1258253"/>
                </a:cubicBezTo>
                <a:cubicBezTo>
                  <a:pt x="3487446" y="1258253"/>
                  <a:pt x="3487446" y="1258253"/>
                  <a:pt x="3488173" y="1264592"/>
                </a:cubicBezTo>
                <a:cubicBezTo>
                  <a:pt x="3467949" y="1263433"/>
                  <a:pt x="3467949" y="1263433"/>
                  <a:pt x="3467949" y="1263433"/>
                </a:cubicBezTo>
                <a:cubicBezTo>
                  <a:pt x="3467949" y="1263433"/>
                  <a:pt x="3467222" y="1257093"/>
                  <a:pt x="3467222" y="1257093"/>
                </a:cubicBezTo>
                <a:close/>
                <a:moveTo>
                  <a:pt x="1840976" y="1239376"/>
                </a:moveTo>
                <a:cubicBezTo>
                  <a:pt x="1840976" y="1239376"/>
                  <a:pt x="1841656" y="1245292"/>
                  <a:pt x="1858508" y="1246260"/>
                </a:cubicBezTo>
                <a:cubicBezTo>
                  <a:pt x="1859186" y="1252175"/>
                  <a:pt x="1843013" y="1257124"/>
                  <a:pt x="1844370" y="1268956"/>
                </a:cubicBezTo>
                <a:cubicBezTo>
                  <a:pt x="1844030" y="1265999"/>
                  <a:pt x="1839139" y="1259842"/>
                  <a:pt x="1836354" y="1253804"/>
                </a:cubicBezTo>
                <a:cubicBezTo>
                  <a:pt x="1833564" y="1247767"/>
                  <a:pt x="1832886" y="1241850"/>
                  <a:pt x="1840976" y="1239376"/>
                </a:cubicBezTo>
                <a:close/>
                <a:moveTo>
                  <a:pt x="3349690" y="1208569"/>
                </a:moveTo>
                <a:cubicBezTo>
                  <a:pt x="3354229" y="1207379"/>
                  <a:pt x="3358936" y="1207649"/>
                  <a:pt x="3368684" y="1211110"/>
                </a:cubicBezTo>
                <a:cubicBezTo>
                  <a:pt x="3369355" y="1216954"/>
                  <a:pt x="3351198" y="1221716"/>
                  <a:pt x="3351869" y="1227558"/>
                </a:cubicBezTo>
                <a:cubicBezTo>
                  <a:pt x="3351198" y="1221716"/>
                  <a:pt x="3351198" y="1221716"/>
                  <a:pt x="3332371" y="1220636"/>
                </a:cubicBezTo>
                <a:cubicBezTo>
                  <a:pt x="3332371" y="1220636"/>
                  <a:pt x="3331701" y="1214793"/>
                  <a:pt x="3331701" y="1214793"/>
                </a:cubicBezTo>
                <a:cubicBezTo>
                  <a:pt x="3340779" y="1212412"/>
                  <a:pt x="3345151" y="1209760"/>
                  <a:pt x="3349690" y="1208569"/>
                </a:cubicBezTo>
                <a:close/>
                <a:moveTo>
                  <a:pt x="1779547" y="1200169"/>
                </a:moveTo>
                <a:cubicBezTo>
                  <a:pt x="1799771" y="1201329"/>
                  <a:pt x="1780274" y="1206507"/>
                  <a:pt x="1780274" y="1206507"/>
                </a:cubicBezTo>
                <a:cubicBezTo>
                  <a:pt x="1779547" y="1200169"/>
                  <a:pt x="1779547" y="1200169"/>
                  <a:pt x="1779547" y="1200169"/>
                </a:cubicBezTo>
                <a:close/>
                <a:moveTo>
                  <a:pt x="1739795" y="1174797"/>
                </a:moveTo>
                <a:cubicBezTo>
                  <a:pt x="1740523" y="1181137"/>
                  <a:pt x="1757380" y="1182104"/>
                  <a:pt x="1758105" y="1188443"/>
                </a:cubicBezTo>
                <a:cubicBezTo>
                  <a:pt x="1741976" y="1193815"/>
                  <a:pt x="1741976" y="1193815"/>
                  <a:pt x="1741976" y="1193815"/>
                </a:cubicBezTo>
                <a:cubicBezTo>
                  <a:pt x="1725125" y="1192849"/>
                  <a:pt x="1723670" y="1180170"/>
                  <a:pt x="1739795" y="1174797"/>
                </a:cubicBezTo>
                <a:close/>
                <a:moveTo>
                  <a:pt x="1939376" y="1133771"/>
                </a:moveTo>
                <a:cubicBezTo>
                  <a:pt x="1940734" y="1145603"/>
                  <a:pt x="1962316" y="1158594"/>
                  <a:pt x="1942770" y="1163352"/>
                </a:cubicBezTo>
                <a:cubicBezTo>
                  <a:pt x="1940734" y="1145603"/>
                  <a:pt x="1939376" y="1133771"/>
                  <a:pt x="1939376" y="1133771"/>
                </a:cubicBezTo>
                <a:close/>
                <a:moveTo>
                  <a:pt x="1748113" y="1101284"/>
                </a:moveTo>
                <a:lnTo>
                  <a:pt x="1748779" y="1107095"/>
                </a:lnTo>
                <a:lnTo>
                  <a:pt x="1750112" y="1118715"/>
                </a:lnTo>
                <a:cubicBezTo>
                  <a:pt x="1750112" y="1118715"/>
                  <a:pt x="1736628" y="1117942"/>
                  <a:pt x="1736628" y="1117942"/>
                </a:cubicBezTo>
                <a:cubicBezTo>
                  <a:pt x="1735961" y="1112133"/>
                  <a:pt x="1735295" y="1106322"/>
                  <a:pt x="1748113" y="1101284"/>
                </a:cubicBezTo>
                <a:close/>
                <a:moveTo>
                  <a:pt x="1807335" y="1092087"/>
                </a:moveTo>
                <a:cubicBezTo>
                  <a:pt x="1808003" y="1097898"/>
                  <a:pt x="1808003" y="1097898"/>
                  <a:pt x="1808668" y="1103709"/>
                </a:cubicBezTo>
                <a:cubicBezTo>
                  <a:pt x="1808334" y="1100804"/>
                  <a:pt x="1802949" y="1097607"/>
                  <a:pt x="1800168" y="1095284"/>
                </a:cubicBezTo>
                <a:cubicBezTo>
                  <a:pt x="1797390" y="1092960"/>
                  <a:pt x="1797224" y="1091509"/>
                  <a:pt x="1807335" y="1092087"/>
                </a:cubicBezTo>
                <a:close/>
                <a:moveTo>
                  <a:pt x="3184831" y="1075760"/>
                </a:moveTo>
                <a:lnTo>
                  <a:pt x="3166337" y="1077601"/>
                </a:lnTo>
                <a:cubicBezTo>
                  <a:pt x="3166337" y="1077601"/>
                  <a:pt x="3166337" y="1077601"/>
                  <a:pt x="3147511" y="1076521"/>
                </a:cubicBezTo>
                <a:close/>
                <a:moveTo>
                  <a:pt x="1820132" y="1057663"/>
                </a:moveTo>
                <a:cubicBezTo>
                  <a:pt x="1820132" y="1057663"/>
                  <a:pt x="1820798" y="1063472"/>
                  <a:pt x="1837650" y="1064439"/>
                </a:cubicBezTo>
                <a:cubicBezTo>
                  <a:pt x="1821465" y="1069284"/>
                  <a:pt x="1821465" y="1069284"/>
                  <a:pt x="1838984" y="1076061"/>
                </a:cubicBezTo>
                <a:cubicBezTo>
                  <a:pt x="1830891" y="1078482"/>
                  <a:pt x="1826678" y="1078242"/>
                  <a:pt x="1824488" y="1077394"/>
                </a:cubicBezTo>
                <a:cubicBezTo>
                  <a:pt x="1822297" y="1076547"/>
                  <a:pt x="1822133" y="1075095"/>
                  <a:pt x="1822133" y="1075095"/>
                </a:cubicBezTo>
                <a:cubicBezTo>
                  <a:pt x="1821465" y="1069284"/>
                  <a:pt x="1816920" y="1066136"/>
                  <a:pt x="1814562" y="1063837"/>
                </a:cubicBezTo>
                <a:cubicBezTo>
                  <a:pt x="1812202" y="1061537"/>
                  <a:pt x="1812036" y="1060084"/>
                  <a:pt x="1820132" y="1057663"/>
                </a:cubicBezTo>
                <a:close/>
                <a:moveTo>
                  <a:pt x="3066840" y="1025455"/>
                </a:moveTo>
                <a:cubicBezTo>
                  <a:pt x="3068181" y="1037141"/>
                  <a:pt x="3068181" y="1037141"/>
                  <a:pt x="3049355" y="1036061"/>
                </a:cubicBezTo>
                <a:cubicBezTo>
                  <a:pt x="3049355" y="1036061"/>
                  <a:pt x="3049355" y="1036061"/>
                  <a:pt x="3048684" y="1030219"/>
                </a:cubicBezTo>
                <a:cubicBezTo>
                  <a:pt x="3048684" y="1030219"/>
                  <a:pt x="3048014" y="1024375"/>
                  <a:pt x="3066840" y="1025455"/>
                </a:cubicBezTo>
                <a:close/>
                <a:moveTo>
                  <a:pt x="1925760" y="1023856"/>
                </a:moveTo>
                <a:cubicBezTo>
                  <a:pt x="1925760" y="1023856"/>
                  <a:pt x="1925760" y="1023856"/>
                  <a:pt x="1944587" y="1024935"/>
                </a:cubicBezTo>
                <a:cubicBezTo>
                  <a:pt x="1944587" y="1024935"/>
                  <a:pt x="1945258" y="1030778"/>
                  <a:pt x="1945258" y="1030778"/>
                </a:cubicBezTo>
                <a:cubicBezTo>
                  <a:pt x="1935843" y="1030238"/>
                  <a:pt x="1931138" y="1029969"/>
                  <a:pt x="1928700" y="1029102"/>
                </a:cubicBezTo>
                <a:cubicBezTo>
                  <a:pt x="1926261" y="1028238"/>
                  <a:pt x="1926095" y="1026776"/>
                  <a:pt x="1925760" y="1023856"/>
                </a:cubicBezTo>
                <a:close/>
                <a:moveTo>
                  <a:pt x="1799397" y="1022889"/>
                </a:moveTo>
                <a:cubicBezTo>
                  <a:pt x="1799397" y="1022889"/>
                  <a:pt x="1812882" y="1023662"/>
                  <a:pt x="1812882" y="1023662"/>
                </a:cubicBezTo>
                <a:cubicBezTo>
                  <a:pt x="1812882" y="1023662"/>
                  <a:pt x="1813367" y="1027890"/>
                  <a:pt x="1813367" y="1027890"/>
                </a:cubicBezTo>
                <a:cubicBezTo>
                  <a:pt x="1813367" y="1027890"/>
                  <a:pt x="1799882" y="1027115"/>
                  <a:pt x="1799882" y="1027115"/>
                </a:cubicBezTo>
                <a:cubicBezTo>
                  <a:pt x="1799882" y="1027115"/>
                  <a:pt x="1799397" y="1022889"/>
                  <a:pt x="1799397" y="1022889"/>
                </a:cubicBezTo>
                <a:close/>
                <a:moveTo>
                  <a:pt x="1906095" y="1015471"/>
                </a:moveTo>
                <a:cubicBezTo>
                  <a:pt x="1910634" y="1014280"/>
                  <a:pt x="1915341" y="1014550"/>
                  <a:pt x="1925090" y="1018012"/>
                </a:cubicBezTo>
                <a:cubicBezTo>
                  <a:pt x="1925090" y="1018012"/>
                  <a:pt x="1925090" y="1018012"/>
                  <a:pt x="1925760" y="1023856"/>
                </a:cubicBezTo>
                <a:cubicBezTo>
                  <a:pt x="1925760" y="1023856"/>
                  <a:pt x="1925760" y="1023856"/>
                  <a:pt x="1926430" y="1029699"/>
                </a:cubicBezTo>
                <a:cubicBezTo>
                  <a:pt x="1927771" y="1041385"/>
                  <a:pt x="1927771" y="1041385"/>
                  <a:pt x="1928442" y="1047229"/>
                </a:cubicBezTo>
                <a:cubicBezTo>
                  <a:pt x="1948610" y="1059996"/>
                  <a:pt x="1986934" y="1067999"/>
                  <a:pt x="1970787" y="1090292"/>
                </a:cubicBezTo>
                <a:cubicBezTo>
                  <a:pt x="1970787" y="1090292"/>
                  <a:pt x="1951959" y="1089210"/>
                  <a:pt x="1952631" y="1095054"/>
                </a:cubicBezTo>
                <a:cubicBezTo>
                  <a:pt x="1952631" y="1095054"/>
                  <a:pt x="1952631" y="1095054"/>
                  <a:pt x="1953302" y="1100898"/>
                </a:cubicBezTo>
                <a:cubicBezTo>
                  <a:pt x="1953971" y="1106741"/>
                  <a:pt x="1935145" y="1105662"/>
                  <a:pt x="1934475" y="1099818"/>
                </a:cubicBezTo>
                <a:cubicBezTo>
                  <a:pt x="1934475" y="1099818"/>
                  <a:pt x="1933804" y="1093975"/>
                  <a:pt x="1914305" y="1087051"/>
                </a:cubicBezTo>
                <a:cubicBezTo>
                  <a:pt x="1914977" y="1092894"/>
                  <a:pt x="1895479" y="1085971"/>
                  <a:pt x="1896150" y="1091815"/>
                </a:cubicBezTo>
                <a:cubicBezTo>
                  <a:pt x="1876652" y="1084892"/>
                  <a:pt x="1876652" y="1084892"/>
                  <a:pt x="1875312" y="1073206"/>
                </a:cubicBezTo>
                <a:cubicBezTo>
                  <a:pt x="1875312" y="1073206"/>
                  <a:pt x="1894139" y="1074285"/>
                  <a:pt x="1894139" y="1074285"/>
                </a:cubicBezTo>
                <a:cubicBezTo>
                  <a:pt x="1892128" y="1056757"/>
                  <a:pt x="1871960" y="1043988"/>
                  <a:pt x="1889447" y="1033382"/>
                </a:cubicBezTo>
                <a:cubicBezTo>
                  <a:pt x="1889447" y="1033382"/>
                  <a:pt x="1890787" y="1045068"/>
                  <a:pt x="1908944" y="1040306"/>
                </a:cubicBezTo>
                <a:cubicBezTo>
                  <a:pt x="1908944" y="1040306"/>
                  <a:pt x="1926430" y="1029699"/>
                  <a:pt x="1907603" y="1028618"/>
                </a:cubicBezTo>
                <a:cubicBezTo>
                  <a:pt x="1906933" y="1022776"/>
                  <a:pt x="1907603" y="1028618"/>
                  <a:pt x="1888106" y="1021696"/>
                </a:cubicBezTo>
                <a:cubicBezTo>
                  <a:pt x="1897185" y="1019314"/>
                  <a:pt x="1901556" y="1016662"/>
                  <a:pt x="1906095" y="1015471"/>
                </a:cubicBezTo>
                <a:close/>
                <a:moveTo>
                  <a:pt x="3407586" y="1010883"/>
                </a:moveTo>
                <a:cubicBezTo>
                  <a:pt x="3409612" y="1010300"/>
                  <a:pt x="3413827" y="1010541"/>
                  <a:pt x="3422255" y="1011025"/>
                </a:cubicBezTo>
                <a:cubicBezTo>
                  <a:pt x="3422899" y="1016660"/>
                  <a:pt x="3422899" y="1016660"/>
                  <a:pt x="3422899" y="1016660"/>
                </a:cubicBezTo>
                <a:cubicBezTo>
                  <a:pt x="3439752" y="1017626"/>
                  <a:pt x="3441045" y="1028895"/>
                  <a:pt x="3441045" y="1028895"/>
                </a:cubicBezTo>
                <a:cubicBezTo>
                  <a:pt x="3441045" y="1028895"/>
                  <a:pt x="3441045" y="1028895"/>
                  <a:pt x="3424192" y="1027929"/>
                </a:cubicBezTo>
                <a:cubicBezTo>
                  <a:pt x="3424192" y="1027929"/>
                  <a:pt x="3424192" y="1027929"/>
                  <a:pt x="3423546" y="1022295"/>
                </a:cubicBezTo>
                <a:cubicBezTo>
                  <a:pt x="3423546" y="1022295"/>
                  <a:pt x="3406043" y="1015691"/>
                  <a:pt x="3406043" y="1015691"/>
                </a:cubicBezTo>
                <a:cubicBezTo>
                  <a:pt x="3405721" y="1012875"/>
                  <a:pt x="3405559" y="1011466"/>
                  <a:pt x="3407586" y="1010883"/>
                </a:cubicBezTo>
                <a:close/>
                <a:moveTo>
                  <a:pt x="1865323" y="955303"/>
                </a:moveTo>
                <a:cubicBezTo>
                  <a:pt x="1886273" y="962801"/>
                  <a:pt x="1866777" y="967980"/>
                  <a:pt x="1866777" y="967980"/>
                </a:cubicBezTo>
                <a:cubicBezTo>
                  <a:pt x="1866049" y="961641"/>
                  <a:pt x="1865323" y="955303"/>
                  <a:pt x="1865323" y="955303"/>
                </a:cubicBezTo>
                <a:close/>
                <a:moveTo>
                  <a:pt x="3398611" y="950896"/>
                </a:moveTo>
                <a:cubicBezTo>
                  <a:pt x="3398611" y="950896"/>
                  <a:pt x="3418836" y="952057"/>
                  <a:pt x="3418836" y="952057"/>
                </a:cubicBezTo>
                <a:cubicBezTo>
                  <a:pt x="3419563" y="958394"/>
                  <a:pt x="3420290" y="964733"/>
                  <a:pt x="3400064" y="963574"/>
                </a:cubicBezTo>
                <a:cubicBezTo>
                  <a:pt x="3399338" y="957234"/>
                  <a:pt x="3399338" y="957234"/>
                  <a:pt x="3398611" y="950896"/>
                </a:cubicBezTo>
                <a:close/>
                <a:moveTo>
                  <a:pt x="3282040" y="944921"/>
                </a:moveTo>
                <a:cubicBezTo>
                  <a:pt x="3282040" y="944921"/>
                  <a:pt x="3282040" y="944921"/>
                  <a:pt x="3300868" y="946003"/>
                </a:cubicBezTo>
                <a:cubicBezTo>
                  <a:pt x="3300868" y="946003"/>
                  <a:pt x="3301537" y="951845"/>
                  <a:pt x="3282710" y="950765"/>
                </a:cubicBezTo>
                <a:cubicBezTo>
                  <a:pt x="3282710" y="950765"/>
                  <a:pt x="3282710" y="950765"/>
                  <a:pt x="3282040" y="944921"/>
                </a:cubicBezTo>
                <a:close/>
                <a:moveTo>
                  <a:pt x="3113267" y="941046"/>
                </a:moveTo>
                <a:cubicBezTo>
                  <a:pt x="3132096" y="942126"/>
                  <a:pt x="3132096" y="942126"/>
                  <a:pt x="3132096" y="942126"/>
                </a:cubicBezTo>
                <a:cubicBezTo>
                  <a:pt x="3132096" y="942126"/>
                  <a:pt x="3132764" y="947969"/>
                  <a:pt x="3132764" y="947969"/>
                </a:cubicBezTo>
                <a:cubicBezTo>
                  <a:pt x="3151592" y="949049"/>
                  <a:pt x="3152262" y="954893"/>
                  <a:pt x="3152262" y="954893"/>
                </a:cubicBezTo>
                <a:cubicBezTo>
                  <a:pt x="3152262" y="954893"/>
                  <a:pt x="3152932" y="960736"/>
                  <a:pt x="3152932" y="960736"/>
                </a:cubicBezTo>
                <a:cubicBezTo>
                  <a:pt x="3133436" y="953813"/>
                  <a:pt x="3133436" y="953813"/>
                  <a:pt x="3133436" y="953813"/>
                </a:cubicBezTo>
                <a:cubicBezTo>
                  <a:pt x="3132764" y="947969"/>
                  <a:pt x="3132764" y="947969"/>
                  <a:pt x="3113267" y="941046"/>
                </a:cubicBezTo>
                <a:close/>
                <a:moveTo>
                  <a:pt x="3280030" y="927392"/>
                </a:moveTo>
                <a:cubicBezTo>
                  <a:pt x="3298856" y="928471"/>
                  <a:pt x="3298856" y="928471"/>
                  <a:pt x="3298856" y="928471"/>
                </a:cubicBezTo>
                <a:cubicBezTo>
                  <a:pt x="3299527" y="934317"/>
                  <a:pt x="3299527" y="934317"/>
                  <a:pt x="3300198" y="940159"/>
                </a:cubicBezTo>
                <a:cubicBezTo>
                  <a:pt x="3280699" y="933236"/>
                  <a:pt x="3280699" y="933236"/>
                  <a:pt x="3280699" y="933236"/>
                </a:cubicBezTo>
                <a:cubicBezTo>
                  <a:pt x="3280030" y="927392"/>
                  <a:pt x="3280030" y="927392"/>
                  <a:pt x="3280030" y="927392"/>
                </a:cubicBezTo>
                <a:close/>
                <a:moveTo>
                  <a:pt x="3333160" y="901416"/>
                </a:moveTo>
                <a:cubicBezTo>
                  <a:pt x="3351986" y="902496"/>
                  <a:pt x="3351986" y="902496"/>
                  <a:pt x="3370814" y="903576"/>
                </a:cubicBezTo>
                <a:cubicBezTo>
                  <a:pt x="3371484" y="909420"/>
                  <a:pt x="3372154" y="915262"/>
                  <a:pt x="3391650" y="922185"/>
                </a:cubicBezTo>
                <a:cubicBezTo>
                  <a:pt x="3391650" y="922185"/>
                  <a:pt x="3372824" y="921105"/>
                  <a:pt x="3373494" y="926948"/>
                </a:cubicBezTo>
                <a:cubicBezTo>
                  <a:pt x="3353996" y="920025"/>
                  <a:pt x="3334500" y="913103"/>
                  <a:pt x="3333160" y="901416"/>
                </a:cubicBezTo>
                <a:close/>
                <a:moveTo>
                  <a:pt x="3127402" y="901223"/>
                </a:moveTo>
                <a:cubicBezTo>
                  <a:pt x="3127402" y="901223"/>
                  <a:pt x="3146228" y="902303"/>
                  <a:pt x="3146228" y="902303"/>
                </a:cubicBezTo>
                <a:cubicBezTo>
                  <a:pt x="3146228" y="902303"/>
                  <a:pt x="3146228" y="902303"/>
                  <a:pt x="3165055" y="903383"/>
                </a:cubicBezTo>
                <a:cubicBezTo>
                  <a:pt x="3165055" y="903383"/>
                  <a:pt x="3165055" y="903383"/>
                  <a:pt x="3165726" y="909226"/>
                </a:cubicBezTo>
                <a:cubicBezTo>
                  <a:pt x="3165726" y="909226"/>
                  <a:pt x="3165726" y="909226"/>
                  <a:pt x="3146901" y="908147"/>
                </a:cubicBezTo>
                <a:cubicBezTo>
                  <a:pt x="3146901" y="908147"/>
                  <a:pt x="3142192" y="907876"/>
                  <a:pt x="3137402" y="906876"/>
                </a:cubicBezTo>
                <a:cubicBezTo>
                  <a:pt x="3132612" y="905875"/>
                  <a:pt x="3127737" y="904144"/>
                  <a:pt x="3127402" y="901223"/>
                </a:cubicBezTo>
                <a:close/>
                <a:moveTo>
                  <a:pt x="1801409" y="894438"/>
                </a:moveTo>
                <a:cubicBezTo>
                  <a:pt x="1818928" y="901215"/>
                  <a:pt x="1818928" y="901215"/>
                  <a:pt x="1818928" y="901215"/>
                </a:cubicBezTo>
                <a:cubicBezTo>
                  <a:pt x="1819594" y="907027"/>
                  <a:pt x="1820260" y="912836"/>
                  <a:pt x="1820260" y="912836"/>
                </a:cubicBezTo>
                <a:cubicBezTo>
                  <a:pt x="1820928" y="918648"/>
                  <a:pt x="1820928" y="918648"/>
                  <a:pt x="1821592" y="924458"/>
                </a:cubicBezTo>
                <a:cubicBezTo>
                  <a:pt x="1821592" y="924458"/>
                  <a:pt x="1821592" y="924458"/>
                  <a:pt x="1804741" y="923491"/>
                </a:cubicBezTo>
                <a:cubicBezTo>
                  <a:pt x="1822259" y="930268"/>
                  <a:pt x="1805407" y="929301"/>
                  <a:pt x="1806074" y="935112"/>
                </a:cubicBezTo>
                <a:cubicBezTo>
                  <a:pt x="1806074" y="935112"/>
                  <a:pt x="1801859" y="934871"/>
                  <a:pt x="1797563" y="933903"/>
                </a:cubicBezTo>
                <a:cubicBezTo>
                  <a:pt x="1793265" y="932934"/>
                  <a:pt x="1788885" y="931240"/>
                  <a:pt x="1788551" y="928335"/>
                </a:cubicBezTo>
                <a:cubicBezTo>
                  <a:pt x="1787885" y="922524"/>
                  <a:pt x="1787217" y="916713"/>
                  <a:pt x="1786552" y="910905"/>
                </a:cubicBezTo>
                <a:lnTo>
                  <a:pt x="1785885" y="905093"/>
                </a:lnTo>
                <a:cubicBezTo>
                  <a:pt x="1785885" y="905093"/>
                  <a:pt x="1785885" y="905093"/>
                  <a:pt x="1803409" y="911870"/>
                </a:cubicBezTo>
                <a:cubicBezTo>
                  <a:pt x="1802742" y="906059"/>
                  <a:pt x="1802742" y="906059"/>
                  <a:pt x="1802742" y="906059"/>
                </a:cubicBezTo>
                <a:cubicBezTo>
                  <a:pt x="1802742" y="906059"/>
                  <a:pt x="1802742" y="906059"/>
                  <a:pt x="1802076" y="900248"/>
                </a:cubicBezTo>
                <a:cubicBezTo>
                  <a:pt x="1802076" y="900248"/>
                  <a:pt x="1802076" y="900248"/>
                  <a:pt x="1801409" y="894438"/>
                </a:cubicBezTo>
                <a:close/>
                <a:moveTo>
                  <a:pt x="1741978" y="872662"/>
                </a:moveTo>
                <a:cubicBezTo>
                  <a:pt x="1742664" y="878650"/>
                  <a:pt x="1764954" y="897769"/>
                  <a:pt x="1766327" y="909742"/>
                </a:cubicBezTo>
                <a:cubicBezTo>
                  <a:pt x="1756211" y="909161"/>
                  <a:pt x="1745583" y="904092"/>
                  <a:pt x="1739757" y="897068"/>
                </a:cubicBezTo>
                <a:cubicBezTo>
                  <a:pt x="1733926" y="890043"/>
                  <a:pt x="1732896" y="881063"/>
                  <a:pt x="1741978" y="872662"/>
                </a:cubicBezTo>
                <a:close/>
                <a:moveTo>
                  <a:pt x="1798076" y="865384"/>
                </a:moveTo>
                <a:cubicBezTo>
                  <a:pt x="1798076" y="865384"/>
                  <a:pt x="1815594" y="872162"/>
                  <a:pt x="1815594" y="872162"/>
                </a:cubicBezTo>
                <a:cubicBezTo>
                  <a:pt x="1815594" y="872162"/>
                  <a:pt x="1816262" y="877974"/>
                  <a:pt x="1816262" y="877974"/>
                </a:cubicBezTo>
                <a:cubicBezTo>
                  <a:pt x="1816927" y="883783"/>
                  <a:pt x="1817594" y="889594"/>
                  <a:pt x="1801409" y="894438"/>
                </a:cubicBezTo>
                <a:cubicBezTo>
                  <a:pt x="1801409" y="894438"/>
                  <a:pt x="1801409" y="894438"/>
                  <a:pt x="1783885" y="887660"/>
                </a:cubicBezTo>
                <a:cubicBezTo>
                  <a:pt x="1800076" y="882817"/>
                  <a:pt x="1799408" y="877007"/>
                  <a:pt x="1798742" y="871196"/>
                </a:cubicBezTo>
                <a:cubicBezTo>
                  <a:pt x="1798742" y="871196"/>
                  <a:pt x="1798742" y="871196"/>
                  <a:pt x="1798076" y="865384"/>
                </a:cubicBezTo>
                <a:close/>
                <a:moveTo>
                  <a:pt x="1817583" y="864831"/>
                </a:moveTo>
                <a:cubicBezTo>
                  <a:pt x="1822426" y="865995"/>
                  <a:pt x="1830828" y="873561"/>
                  <a:pt x="1815659" y="872690"/>
                </a:cubicBezTo>
                <a:cubicBezTo>
                  <a:pt x="1815659" y="872690"/>
                  <a:pt x="1814932" y="866352"/>
                  <a:pt x="1814932" y="866352"/>
                </a:cubicBezTo>
                <a:cubicBezTo>
                  <a:pt x="1814750" y="864767"/>
                  <a:pt x="1815969" y="864444"/>
                  <a:pt x="1817583" y="864831"/>
                </a:cubicBezTo>
                <a:close/>
                <a:moveTo>
                  <a:pt x="1795409" y="842142"/>
                </a:moveTo>
                <a:cubicBezTo>
                  <a:pt x="1795409" y="842142"/>
                  <a:pt x="1796075" y="847954"/>
                  <a:pt x="1812929" y="848920"/>
                </a:cubicBezTo>
                <a:cubicBezTo>
                  <a:pt x="1813594" y="854731"/>
                  <a:pt x="1796742" y="853764"/>
                  <a:pt x="1798076" y="865384"/>
                </a:cubicBezTo>
                <a:cubicBezTo>
                  <a:pt x="1781220" y="864418"/>
                  <a:pt x="1779886" y="852796"/>
                  <a:pt x="1795409" y="842142"/>
                </a:cubicBezTo>
                <a:close/>
                <a:moveTo>
                  <a:pt x="1792027" y="806818"/>
                </a:moveTo>
                <a:cubicBezTo>
                  <a:pt x="1810906" y="807900"/>
                  <a:pt x="1811582" y="813795"/>
                  <a:pt x="1811582" y="813795"/>
                </a:cubicBezTo>
                <a:cubicBezTo>
                  <a:pt x="1812258" y="819689"/>
                  <a:pt x="1812935" y="825583"/>
                  <a:pt x="1814287" y="837370"/>
                </a:cubicBezTo>
                <a:cubicBezTo>
                  <a:pt x="1814287" y="837370"/>
                  <a:pt x="1809567" y="837100"/>
                  <a:pt x="1804763" y="836092"/>
                </a:cubicBezTo>
                <a:cubicBezTo>
                  <a:pt x="1799959" y="835085"/>
                  <a:pt x="1795070" y="833340"/>
                  <a:pt x="1794732" y="830393"/>
                </a:cubicBezTo>
                <a:cubicBezTo>
                  <a:pt x="1794057" y="824499"/>
                  <a:pt x="1793379" y="818606"/>
                  <a:pt x="1793379" y="818606"/>
                </a:cubicBezTo>
                <a:cubicBezTo>
                  <a:pt x="1792704" y="812712"/>
                  <a:pt x="1792704" y="812712"/>
                  <a:pt x="1792027" y="806818"/>
                </a:cubicBezTo>
                <a:close/>
                <a:moveTo>
                  <a:pt x="3224948" y="773308"/>
                </a:moveTo>
                <a:cubicBezTo>
                  <a:pt x="3243774" y="774388"/>
                  <a:pt x="3244445" y="780230"/>
                  <a:pt x="3244445" y="780230"/>
                </a:cubicBezTo>
                <a:cubicBezTo>
                  <a:pt x="3245116" y="786075"/>
                  <a:pt x="3245116" y="786075"/>
                  <a:pt x="3226288" y="784994"/>
                </a:cubicBezTo>
                <a:cubicBezTo>
                  <a:pt x="3225617" y="779150"/>
                  <a:pt x="3225617" y="779150"/>
                  <a:pt x="3224948" y="773308"/>
                </a:cubicBezTo>
                <a:close/>
                <a:moveTo>
                  <a:pt x="3261262" y="763779"/>
                </a:moveTo>
                <a:cubicBezTo>
                  <a:pt x="3280758" y="770703"/>
                  <a:pt x="3281429" y="776547"/>
                  <a:pt x="3282099" y="782391"/>
                </a:cubicBezTo>
                <a:cubicBezTo>
                  <a:pt x="3272685" y="781849"/>
                  <a:pt x="3267979" y="781580"/>
                  <a:pt x="3263189" y="780580"/>
                </a:cubicBezTo>
                <a:cubicBezTo>
                  <a:pt x="3258397" y="779579"/>
                  <a:pt x="3253523" y="777849"/>
                  <a:pt x="3243774" y="774388"/>
                </a:cubicBezTo>
                <a:cubicBezTo>
                  <a:pt x="3243104" y="768543"/>
                  <a:pt x="3261931" y="769624"/>
                  <a:pt x="3261262" y="763779"/>
                </a:cubicBezTo>
                <a:close/>
                <a:moveTo>
                  <a:pt x="3164445" y="735007"/>
                </a:moveTo>
                <a:cubicBezTo>
                  <a:pt x="3183271" y="736087"/>
                  <a:pt x="3203440" y="748855"/>
                  <a:pt x="3222937" y="755777"/>
                </a:cubicBezTo>
                <a:cubicBezTo>
                  <a:pt x="3222267" y="749935"/>
                  <a:pt x="3202769" y="743009"/>
                  <a:pt x="3221597" y="744090"/>
                </a:cubicBezTo>
                <a:cubicBezTo>
                  <a:pt x="3221597" y="744090"/>
                  <a:pt x="3240424" y="745170"/>
                  <a:pt x="3241094" y="751014"/>
                </a:cubicBezTo>
                <a:cubicBezTo>
                  <a:pt x="3241094" y="751014"/>
                  <a:pt x="3260591" y="757937"/>
                  <a:pt x="3261262" y="763779"/>
                </a:cubicBezTo>
                <a:cubicBezTo>
                  <a:pt x="3260591" y="757937"/>
                  <a:pt x="3241764" y="756857"/>
                  <a:pt x="3241764" y="756857"/>
                </a:cubicBezTo>
                <a:cubicBezTo>
                  <a:pt x="3242434" y="762700"/>
                  <a:pt x="3223608" y="761620"/>
                  <a:pt x="3243104" y="768543"/>
                </a:cubicBezTo>
                <a:cubicBezTo>
                  <a:pt x="3243104" y="768543"/>
                  <a:pt x="3243104" y="768543"/>
                  <a:pt x="3224278" y="767463"/>
                </a:cubicBezTo>
                <a:cubicBezTo>
                  <a:pt x="3224278" y="767463"/>
                  <a:pt x="3205450" y="766383"/>
                  <a:pt x="3205450" y="766383"/>
                </a:cubicBezTo>
                <a:cubicBezTo>
                  <a:pt x="3206791" y="778071"/>
                  <a:pt x="3208132" y="789757"/>
                  <a:pt x="3208802" y="795600"/>
                </a:cubicBezTo>
                <a:lnTo>
                  <a:pt x="3210143" y="801035"/>
                </a:lnTo>
                <a:lnTo>
                  <a:pt x="3209472" y="801443"/>
                </a:lnTo>
                <a:lnTo>
                  <a:pt x="3210388" y="802024"/>
                </a:lnTo>
                <a:lnTo>
                  <a:pt x="3213165" y="813264"/>
                </a:lnTo>
                <a:cubicBezTo>
                  <a:pt x="3211650" y="820433"/>
                  <a:pt x="3212489" y="827737"/>
                  <a:pt x="3231650" y="831740"/>
                </a:cubicBezTo>
                <a:cubicBezTo>
                  <a:pt x="3230982" y="825897"/>
                  <a:pt x="3230311" y="820053"/>
                  <a:pt x="3229639" y="814209"/>
                </a:cubicBezTo>
                <a:lnTo>
                  <a:pt x="3210388" y="802024"/>
                </a:lnTo>
                <a:lnTo>
                  <a:pt x="3210143" y="801035"/>
                </a:lnTo>
                <a:lnTo>
                  <a:pt x="3226959" y="790837"/>
                </a:lnTo>
                <a:cubicBezTo>
                  <a:pt x="3228299" y="802523"/>
                  <a:pt x="3247795" y="809446"/>
                  <a:pt x="3249138" y="821134"/>
                </a:cubicBezTo>
                <a:cubicBezTo>
                  <a:pt x="3269305" y="833900"/>
                  <a:pt x="3289472" y="846666"/>
                  <a:pt x="3308970" y="853589"/>
                </a:cubicBezTo>
                <a:cubicBezTo>
                  <a:pt x="3309640" y="859432"/>
                  <a:pt x="3310310" y="865275"/>
                  <a:pt x="3310310" y="865275"/>
                </a:cubicBezTo>
                <a:cubicBezTo>
                  <a:pt x="3330478" y="878042"/>
                  <a:pt x="3331149" y="883886"/>
                  <a:pt x="3333160" y="901416"/>
                </a:cubicBezTo>
                <a:cubicBezTo>
                  <a:pt x="3331818" y="889729"/>
                  <a:pt x="3311650" y="876962"/>
                  <a:pt x="3292154" y="870040"/>
                </a:cubicBezTo>
                <a:cubicBezTo>
                  <a:pt x="3291483" y="864194"/>
                  <a:pt x="3291483" y="864194"/>
                  <a:pt x="3290812" y="858352"/>
                </a:cubicBezTo>
                <a:cubicBezTo>
                  <a:pt x="3273327" y="868958"/>
                  <a:pt x="3253158" y="856193"/>
                  <a:pt x="3234332" y="855113"/>
                </a:cubicBezTo>
                <a:cubicBezTo>
                  <a:pt x="3235002" y="860956"/>
                  <a:pt x="3235673" y="866798"/>
                  <a:pt x="3236342" y="872643"/>
                </a:cubicBezTo>
                <a:cubicBezTo>
                  <a:pt x="3237013" y="878486"/>
                  <a:pt x="3218186" y="877406"/>
                  <a:pt x="3218856" y="883249"/>
                </a:cubicBezTo>
                <a:cubicBezTo>
                  <a:pt x="3239023" y="896016"/>
                  <a:pt x="3276677" y="898176"/>
                  <a:pt x="3315673" y="912022"/>
                </a:cubicBezTo>
                <a:cubicBezTo>
                  <a:pt x="3297516" y="916786"/>
                  <a:pt x="3278688" y="915706"/>
                  <a:pt x="3298856" y="928471"/>
                </a:cubicBezTo>
                <a:cubicBezTo>
                  <a:pt x="3278688" y="915706"/>
                  <a:pt x="3241035" y="913545"/>
                  <a:pt x="3222207" y="912466"/>
                </a:cubicBezTo>
                <a:cubicBezTo>
                  <a:pt x="3221538" y="906623"/>
                  <a:pt x="3182544" y="892777"/>
                  <a:pt x="3200028" y="882169"/>
                </a:cubicBezTo>
                <a:cubicBezTo>
                  <a:pt x="3199359" y="876326"/>
                  <a:pt x="3181872" y="886932"/>
                  <a:pt x="3181872" y="886932"/>
                </a:cubicBezTo>
                <a:cubicBezTo>
                  <a:pt x="3181872" y="886932"/>
                  <a:pt x="3182544" y="892777"/>
                  <a:pt x="3182544" y="892777"/>
                </a:cubicBezTo>
                <a:cubicBezTo>
                  <a:pt x="3183214" y="898620"/>
                  <a:pt x="3183214" y="898620"/>
                  <a:pt x="3183884" y="904462"/>
                </a:cubicBezTo>
                <a:lnTo>
                  <a:pt x="3184553" y="910307"/>
                </a:lnTo>
                <a:cubicBezTo>
                  <a:pt x="3183884" y="904462"/>
                  <a:pt x="3165055" y="903383"/>
                  <a:pt x="3165055" y="903383"/>
                </a:cubicBezTo>
                <a:cubicBezTo>
                  <a:pt x="3165055" y="903383"/>
                  <a:pt x="3164386" y="897540"/>
                  <a:pt x="3164386" y="897540"/>
                </a:cubicBezTo>
                <a:cubicBezTo>
                  <a:pt x="3164386" y="897540"/>
                  <a:pt x="3163715" y="891696"/>
                  <a:pt x="3163715" y="891696"/>
                </a:cubicBezTo>
                <a:cubicBezTo>
                  <a:pt x="3144888" y="890616"/>
                  <a:pt x="3143548" y="878930"/>
                  <a:pt x="3123381" y="866164"/>
                </a:cubicBezTo>
                <a:cubicBezTo>
                  <a:pt x="3123381" y="866164"/>
                  <a:pt x="3123381" y="866164"/>
                  <a:pt x="3122711" y="860319"/>
                </a:cubicBezTo>
                <a:cubicBezTo>
                  <a:pt x="3141538" y="861400"/>
                  <a:pt x="3141538" y="861400"/>
                  <a:pt x="3142208" y="867244"/>
                </a:cubicBezTo>
                <a:cubicBezTo>
                  <a:pt x="3160364" y="862479"/>
                  <a:pt x="3159693" y="856635"/>
                  <a:pt x="3158352" y="844950"/>
                </a:cubicBezTo>
                <a:cubicBezTo>
                  <a:pt x="3139527" y="843870"/>
                  <a:pt x="3120699" y="842790"/>
                  <a:pt x="3101202" y="835867"/>
                </a:cubicBezTo>
                <a:cubicBezTo>
                  <a:pt x="3118689" y="825260"/>
                  <a:pt x="3137515" y="826340"/>
                  <a:pt x="3136175" y="814654"/>
                </a:cubicBezTo>
                <a:cubicBezTo>
                  <a:pt x="3135505" y="808810"/>
                  <a:pt x="3135505" y="808810"/>
                  <a:pt x="3116677" y="807730"/>
                </a:cubicBezTo>
                <a:lnTo>
                  <a:pt x="3111899" y="802297"/>
                </a:lnTo>
                <a:lnTo>
                  <a:pt x="3116008" y="801886"/>
                </a:lnTo>
                <a:lnTo>
                  <a:pt x="3109507" y="799579"/>
                </a:lnTo>
                <a:lnTo>
                  <a:pt x="3108609" y="798560"/>
                </a:lnTo>
                <a:cubicBezTo>
                  <a:pt x="3105922" y="795503"/>
                  <a:pt x="3105586" y="792582"/>
                  <a:pt x="3114667" y="790200"/>
                </a:cubicBezTo>
                <a:cubicBezTo>
                  <a:pt x="3113995" y="784356"/>
                  <a:pt x="3114667" y="790200"/>
                  <a:pt x="3134164" y="797123"/>
                </a:cubicBezTo>
                <a:cubicBezTo>
                  <a:pt x="3152991" y="798204"/>
                  <a:pt x="3152991" y="798204"/>
                  <a:pt x="3172488" y="805126"/>
                </a:cubicBezTo>
                <a:cubicBezTo>
                  <a:pt x="3172488" y="805126"/>
                  <a:pt x="3172488" y="805126"/>
                  <a:pt x="3171818" y="799282"/>
                </a:cubicBezTo>
                <a:cubicBezTo>
                  <a:pt x="3171818" y="799282"/>
                  <a:pt x="3171148" y="793440"/>
                  <a:pt x="3171148" y="793440"/>
                </a:cubicBezTo>
                <a:cubicBezTo>
                  <a:pt x="3169137" y="775911"/>
                  <a:pt x="3149639" y="768988"/>
                  <a:pt x="3129473" y="756220"/>
                </a:cubicBezTo>
                <a:cubicBezTo>
                  <a:pt x="3146958" y="745614"/>
                  <a:pt x="3166457" y="752537"/>
                  <a:pt x="3164445" y="735007"/>
                </a:cubicBezTo>
                <a:close/>
                <a:moveTo>
                  <a:pt x="1836434" y="734295"/>
                </a:moveTo>
                <a:cubicBezTo>
                  <a:pt x="1855931" y="741218"/>
                  <a:pt x="1837105" y="740137"/>
                  <a:pt x="1837775" y="745981"/>
                </a:cubicBezTo>
                <a:cubicBezTo>
                  <a:pt x="1828024" y="742520"/>
                  <a:pt x="1827523" y="738137"/>
                  <a:pt x="1829539" y="735349"/>
                </a:cubicBezTo>
                <a:cubicBezTo>
                  <a:pt x="1831561" y="732564"/>
                  <a:pt x="1836100" y="731374"/>
                  <a:pt x="1836434" y="734295"/>
                </a:cubicBezTo>
                <a:close/>
                <a:moveTo>
                  <a:pt x="1802117" y="731279"/>
                </a:moveTo>
                <a:cubicBezTo>
                  <a:pt x="1802792" y="737173"/>
                  <a:pt x="1802792" y="737173"/>
                  <a:pt x="1803470" y="743069"/>
                </a:cubicBezTo>
                <a:cubicBezTo>
                  <a:pt x="1804146" y="748961"/>
                  <a:pt x="1823024" y="750045"/>
                  <a:pt x="1823024" y="750045"/>
                </a:cubicBezTo>
                <a:cubicBezTo>
                  <a:pt x="1823699" y="755938"/>
                  <a:pt x="1825050" y="767726"/>
                  <a:pt x="1825050" y="767726"/>
                </a:cubicBezTo>
                <a:cubicBezTo>
                  <a:pt x="1825728" y="773620"/>
                  <a:pt x="1806175" y="766644"/>
                  <a:pt x="1786619" y="759666"/>
                </a:cubicBezTo>
                <a:lnTo>
                  <a:pt x="1787294" y="765561"/>
                </a:lnTo>
                <a:cubicBezTo>
                  <a:pt x="1787294" y="765561"/>
                  <a:pt x="1787294" y="765561"/>
                  <a:pt x="1806850" y="772538"/>
                </a:cubicBezTo>
                <a:cubicBezTo>
                  <a:pt x="1806850" y="772538"/>
                  <a:pt x="1807526" y="778431"/>
                  <a:pt x="1807526" y="778431"/>
                </a:cubicBezTo>
                <a:cubicBezTo>
                  <a:pt x="1808202" y="784325"/>
                  <a:pt x="1808202" y="784325"/>
                  <a:pt x="1808878" y="790219"/>
                </a:cubicBezTo>
                <a:cubicBezTo>
                  <a:pt x="1809553" y="796114"/>
                  <a:pt x="1809553" y="796114"/>
                  <a:pt x="1810230" y="802006"/>
                </a:cubicBezTo>
                <a:cubicBezTo>
                  <a:pt x="1810230" y="802006"/>
                  <a:pt x="1792027" y="806818"/>
                  <a:pt x="1792027" y="806818"/>
                </a:cubicBezTo>
                <a:cubicBezTo>
                  <a:pt x="1792704" y="812712"/>
                  <a:pt x="1773826" y="811630"/>
                  <a:pt x="1773826" y="811630"/>
                </a:cubicBezTo>
                <a:cubicBezTo>
                  <a:pt x="1773150" y="805734"/>
                  <a:pt x="1753596" y="798757"/>
                  <a:pt x="1752920" y="792866"/>
                </a:cubicBezTo>
                <a:cubicBezTo>
                  <a:pt x="1771798" y="793948"/>
                  <a:pt x="1790675" y="795030"/>
                  <a:pt x="1790675" y="795030"/>
                </a:cubicBezTo>
                <a:cubicBezTo>
                  <a:pt x="1790675" y="795030"/>
                  <a:pt x="1789999" y="789137"/>
                  <a:pt x="1789999" y="789137"/>
                </a:cubicBezTo>
                <a:cubicBezTo>
                  <a:pt x="1789323" y="783242"/>
                  <a:pt x="1788647" y="777349"/>
                  <a:pt x="1788647" y="777349"/>
                </a:cubicBezTo>
                <a:cubicBezTo>
                  <a:pt x="1787971" y="771454"/>
                  <a:pt x="1787971" y="771454"/>
                  <a:pt x="1787971" y="771454"/>
                </a:cubicBezTo>
                <a:cubicBezTo>
                  <a:pt x="1769769" y="776264"/>
                  <a:pt x="1769769" y="776264"/>
                  <a:pt x="1771122" y="788053"/>
                </a:cubicBezTo>
                <a:cubicBezTo>
                  <a:pt x="1750892" y="775183"/>
                  <a:pt x="1748863" y="757500"/>
                  <a:pt x="1746836" y="739819"/>
                </a:cubicBezTo>
                <a:cubicBezTo>
                  <a:pt x="1746836" y="739819"/>
                  <a:pt x="1746158" y="733924"/>
                  <a:pt x="1746158" y="733924"/>
                </a:cubicBezTo>
                <a:lnTo>
                  <a:pt x="1765036" y="735008"/>
                </a:lnTo>
                <a:cubicBezTo>
                  <a:pt x="1765036" y="735008"/>
                  <a:pt x="1765036" y="735008"/>
                  <a:pt x="1765714" y="740902"/>
                </a:cubicBezTo>
                <a:cubicBezTo>
                  <a:pt x="1765714" y="740902"/>
                  <a:pt x="1766390" y="746796"/>
                  <a:pt x="1767065" y="752690"/>
                </a:cubicBezTo>
                <a:cubicBezTo>
                  <a:pt x="1767065" y="752690"/>
                  <a:pt x="1767065" y="752690"/>
                  <a:pt x="1785942" y="753772"/>
                </a:cubicBezTo>
                <a:lnTo>
                  <a:pt x="1784590" y="741984"/>
                </a:lnTo>
                <a:cubicBezTo>
                  <a:pt x="1765036" y="735008"/>
                  <a:pt x="1765036" y="735008"/>
                  <a:pt x="1765036" y="735008"/>
                </a:cubicBezTo>
                <a:lnTo>
                  <a:pt x="1783915" y="736089"/>
                </a:lnTo>
                <a:cubicBezTo>
                  <a:pt x="1783915" y="736089"/>
                  <a:pt x="1802117" y="731279"/>
                  <a:pt x="1802117" y="731279"/>
                </a:cubicBezTo>
                <a:close/>
                <a:moveTo>
                  <a:pt x="3298996" y="724783"/>
                </a:moveTo>
                <a:cubicBezTo>
                  <a:pt x="3298996" y="724783"/>
                  <a:pt x="3312480" y="725557"/>
                  <a:pt x="3312480" y="725557"/>
                </a:cubicBezTo>
                <a:cubicBezTo>
                  <a:pt x="3312480" y="725557"/>
                  <a:pt x="3312480" y="725557"/>
                  <a:pt x="3313207" y="731896"/>
                </a:cubicBezTo>
                <a:cubicBezTo>
                  <a:pt x="3313207" y="731896"/>
                  <a:pt x="3298996" y="724783"/>
                  <a:pt x="3298996" y="724783"/>
                </a:cubicBezTo>
                <a:close/>
                <a:moveTo>
                  <a:pt x="1742333" y="700563"/>
                </a:moveTo>
                <a:cubicBezTo>
                  <a:pt x="1762556" y="701723"/>
                  <a:pt x="1762556" y="701723"/>
                  <a:pt x="1762556" y="701723"/>
                </a:cubicBezTo>
                <a:cubicBezTo>
                  <a:pt x="1763223" y="707535"/>
                  <a:pt x="1763223" y="707535"/>
                  <a:pt x="1763889" y="713345"/>
                </a:cubicBezTo>
                <a:cubicBezTo>
                  <a:pt x="1763889" y="713345"/>
                  <a:pt x="1763889" y="713345"/>
                  <a:pt x="1764555" y="719153"/>
                </a:cubicBezTo>
                <a:cubicBezTo>
                  <a:pt x="1764555" y="719153"/>
                  <a:pt x="1764555" y="719153"/>
                  <a:pt x="1743664" y="712184"/>
                </a:cubicBezTo>
                <a:cubicBezTo>
                  <a:pt x="1763889" y="713345"/>
                  <a:pt x="1742999" y="706374"/>
                  <a:pt x="1742999" y="706374"/>
                </a:cubicBezTo>
                <a:cubicBezTo>
                  <a:pt x="1742999" y="706374"/>
                  <a:pt x="1742999" y="706374"/>
                  <a:pt x="1742333" y="700563"/>
                </a:cubicBezTo>
                <a:close/>
                <a:moveTo>
                  <a:pt x="1908584" y="665558"/>
                </a:moveTo>
                <a:cubicBezTo>
                  <a:pt x="1913256" y="665236"/>
                  <a:pt x="1921386" y="670426"/>
                  <a:pt x="1906763" y="674309"/>
                </a:cubicBezTo>
                <a:cubicBezTo>
                  <a:pt x="1906763" y="674309"/>
                  <a:pt x="1906763" y="674309"/>
                  <a:pt x="1906035" y="667970"/>
                </a:cubicBezTo>
                <a:cubicBezTo>
                  <a:pt x="1905853" y="666386"/>
                  <a:pt x="1907027" y="665666"/>
                  <a:pt x="1908584" y="665558"/>
                </a:cubicBezTo>
                <a:close/>
                <a:moveTo>
                  <a:pt x="1766587" y="620091"/>
                </a:moveTo>
                <a:cubicBezTo>
                  <a:pt x="1786812" y="621252"/>
                  <a:pt x="1786812" y="621252"/>
                  <a:pt x="1787418" y="626535"/>
                </a:cubicBezTo>
                <a:cubicBezTo>
                  <a:pt x="1787418" y="626535"/>
                  <a:pt x="1788024" y="631816"/>
                  <a:pt x="1767799" y="630656"/>
                </a:cubicBezTo>
                <a:cubicBezTo>
                  <a:pt x="1767194" y="625374"/>
                  <a:pt x="1767194" y="625374"/>
                  <a:pt x="1766587" y="620091"/>
                </a:cubicBezTo>
                <a:close/>
                <a:moveTo>
                  <a:pt x="1759741" y="560401"/>
                </a:moveTo>
                <a:lnTo>
                  <a:pt x="1760406" y="566210"/>
                </a:lnTo>
                <a:lnTo>
                  <a:pt x="1761073" y="572019"/>
                </a:lnTo>
                <a:cubicBezTo>
                  <a:pt x="1761073" y="572019"/>
                  <a:pt x="1761739" y="577831"/>
                  <a:pt x="1748256" y="577057"/>
                </a:cubicBezTo>
                <a:cubicBezTo>
                  <a:pt x="1747589" y="571246"/>
                  <a:pt x="1747589" y="571246"/>
                  <a:pt x="1747589" y="571246"/>
                </a:cubicBezTo>
                <a:cubicBezTo>
                  <a:pt x="1746922" y="565437"/>
                  <a:pt x="1746256" y="559627"/>
                  <a:pt x="1759741" y="560401"/>
                </a:cubicBezTo>
                <a:close/>
                <a:moveTo>
                  <a:pt x="1776152" y="528282"/>
                </a:moveTo>
                <a:cubicBezTo>
                  <a:pt x="1776152" y="528282"/>
                  <a:pt x="1797042" y="535252"/>
                  <a:pt x="1797042" y="535252"/>
                </a:cubicBezTo>
                <a:cubicBezTo>
                  <a:pt x="1797042" y="535252"/>
                  <a:pt x="1797042" y="535252"/>
                  <a:pt x="1797708" y="541063"/>
                </a:cubicBezTo>
                <a:cubicBezTo>
                  <a:pt x="1787597" y="540483"/>
                  <a:pt x="1782374" y="538740"/>
                  <a:pt x="1779680" y="537143"/>
                </a:cubicBezTo>
                <a:cubicBezTo>
                  <a:pt x="1776984" y="535544"/>
                  <a:pt x="1776818" y="534092"/>
                  <a:pt x="1776818" y="534092"/>
                </a:cubicBezTo>
                <a:cubicBezTo>
                  <a:pt x="1776818" y="534092"/>
                  <a:pt x="1776818" y="534092"/>
                  <a:pt x="1776152" y="528282"/>
                </a:cubicBezTo>
                <a:close/>
                <a:moveTo>
                  <a:pt x="1758511" y="520448"/>
                </a:moveTo>
                <a:cubicBezTo>
                  <a:pt x="1758511" y="520448"/>
                  <a:pt x="1759177" y="526259"/>
                  <a:pt x="1776031" y="527226"/>
                </a:cubicBezTo>
                <a:cubicBezTo>
                  <a:pt x="1759844" y="532069"/>
                  <a:pt x="1759844" y="532069"/>
                  <a:pt x="1759844" y="532069"/>
                </a:cubicBezTo>
                <a:cubicBezTo>
                  <a:pt x="1759844" y="532069"/>
                  <a:pt x="1759177" y="526259"/>
                  <a:pt x="1759177" y="526259"/>
                </a:cubicBezTo>
                <a:cubicBezTo>
                  <a:pt x="1759177" y="526259"/>
                  <a:pt x="1759177" y="526259"/>
                  <a:pt x="1758511" y="520448"/>
                </a:cubicBezTo>
                <a:close/>
                <a:moveTo>
                  <a:pt x="1813939" y="507359"/>
                </a:moveTo>
                <a:lnTo>
                  <a:pt x="1830795" y="508327"/>
                </a:lnTo>
                <a:lnTo>
                  <a:pt x="1834163" y="508520"/>
                </a:lnTo>
                <a:cubicBezTo>
                  <a:pt x="1835495" y="520140"/>
                  <a:pt x="1835495" y="520140"/>
                  <a:pt x="1836828" y="531761"/>
                </a:cubicBezTo>
                <a:cubicBezTo>
                  <a:pt x="1816605" y="530601"/>
                  <a:pt x="1815271" y="518980"/>
                  <a:pt x="1813939" y="507359"/>
                </a:cubicBezTo>
                <a:close/>
                <a:moveTo>
                  <a:pt x="2053743" y="495927"/>
                </a:moveTo>
                <a:cubicBezTo>
                  <a:pt x="2053743" y="495927"/>
                  <a:pt x="2054469" y="502265"/>
                  <a:pt x="2054469" y="502265"/>
                </a:cubicBezTo>
                <a:cubicBezTo>
                  <a:pt x="2054833" y="505434"/>
                  <a:pt x="2049779" y="505144"/>
                  <a:pt x="2047066" y="503415"/>
                </a:cubicBezTo>
                <a:cubicBezTo>
                  <a:pt x="2044357" y="501684"/>
                  <a:pt x="2043994" y="498516"/>
                  <a:pt x="2053743" y="495927"/>
                </a:cubicBezTo>
                <a:close/>
                <a:moveTo>
                  <a:pt x="1772031" y="492362"/>
                </a:moveTo>
                <a:cubicBezTo>
                  <a:pt x="1774031" y="509793"/>
                  <a:pt x="1774697" y="515604"/>
                  <a:pt x="1758511" y="520448"/>
                </a:cubicBezTo>
                <a:cubicBezTo>
                  <a:pt x="1757845" y="514638"/>
                  <a:pt x="1757177" y="508827"/>
                  <a:pt x="1739656" y="502049"/>
                </a:cubicBezTo>
                <a:cubicBezTo>
                  <a:pt x="1757177" y="508827"/>
                  <a:pt x="1755179" y="491395"/>
                  <a:pt x="1772031" y="492362"/>
                </a:cubicBezTo>
                <a:close/>
                <a:moveTo>
                  <a:pt x="1961155" y="486740"/>
                </a:moveTo>
                <a:cubicBezTo>
                  <a:pt x="1980926" y="493686"/>
                  <a:pt x="1980926" y="493686"/>
                  <a:pt x="1999358" y="488932"/>
                </a:cubicBezTo>
                <a:cubicBezTo>
                  <a:pt x="2000700" y="500634"/>
                  <a:pt x="2001371" y="506486"/>
                  <a:pt x="2002714" y="518188"/>
                </a:cubicBezTo>
                <a:cubicBezTo>
                  <a:pt x="2002043" y="512338"/>
                  <a:pt x="1983611" y="517093"/>
                  <a:pt x="1963169" y="504295"/>
                </a:cubicBezTo>
                <a:cubicBezTo>
                  <a:pt x="1963169" y="504295"/>
                  <a:pt x="1963840" y="510146"/>
                  <a:pt x="1963840" y="510146"/>
                </a:cubicBezTo>
                <a:lnTo>
                  <a:pt x="1927882" y="508083"/>
                </a:lnTo>
                <a:lnTo>
                  <a:pt x="1928553" y="513933"/>
                </a:lnTo>
                <a:cubicBezTo>
                  <a:pt x="1928553" y="513933"/>
                  <a:pt x="1927825" y="507596"/>
                  <a:pt x="1907601" y="506436"/>
                </a:cubicBezTo>
                <a:lnTo>
                  <a:pt x="1926373" y="507512"/>
                </a:lnTo>
                <a:lnTo>
                  <a:pt x="1943395" y="497348"/>
                </a:lnTo>
                <a:cubicBezTo>
                  <a:pt x="1943395" y="497348"/>
                  <a:pt x="1944067" y="503200"/>
                  <a:pt x="1962498" y="498443"/>
                </a:cubicBezTo>
                <a:cubicBezTo>
                  <a:pt x="1961828" y="492591"/>
                  <a:pt x="1961828" y="492591"/>
                  <a:pt x="1961155" y="486740"/>
                </a:cubicBezTo>
                <a:close/>
                <a:moveTo>
                  <a:pt x="1864094" y="486273"/>
                </a:moveTo>
                <a:cubicBezTo>
                  <a:pt x="1882921" y="487352"/>
                  <a:pt x="1883591" y="493197"/>
                  <a:pt x="1882921" y="487352"/>
                </a:cubicBezTo>
                <a:cubicBezTo>
                  <a:pt x="1883591" y="493197"/>
                  <a:pt x="1884262" y="499041"/>
                  <a:pt x="1884262" y="499041"/>
                </a:cubicBezTo>
                <a:lnTo>
                  <a:pt x="1884931" y="504883"/>
                </a:lnTo>
                <a:cubicBezTo>
                  <a:pt x="1866103" y="503803"/>
                  <a:pt x="1865434" y="497960"/>
                  <a:pt x="1846608" y="496881"/>
                </a:cubicBezTo>
                <a:cubicBezTo>
                  <a:pt x="1865434" y="497960"/>
                  <a:pt x="1865434" y="497960"/>
                  <a:pt x="1864094" y="486273"/>
                </a:cubicBezTo>
                <a:close/>
                <a:moveTo>
                  <a:pt x="1827400" y="478746"/>
                </a:moveTo>
                <a:cubicBezTo>
                  <a:pt x="1844932" y="485629"/>
                  <a:pt x="1829438" y="496494"/>
                  <a:pt x="1830795" y="508327"/>
                </a:cubicBezTo>
                <a:cubicBezTo>
                  <a:pt x="1822025" y="504884"/>
                  <a:pt x="1821516" y="500448"/>
                  <a:pt x="1823032" y="495392"/>
                </a:cubicBezTo>
                <a:cubicBezTo>
                  <a:pt x="1824546" y="490335"/>
                  <a:pt x="1828080" y="484661"/>
                  <a:pt x="1827400" y="478746"/>
                </a:cubicBezTo>
                <a:close/>
                <a:moveTo>
                  <a:pt x="2854420" y="460401"/>
                </a:moveTo>
                <a:lnTo>
                  <a:pt x="2871375" y="462785"/>
                </a:lnTo>
                <a:cubicBezTo>
                  <a:pt x="2861960" y="462245"/>
                  <a:pt x="2857253" y="461975"/>
                  <a:pt x="2854816" y="461110"/>
                </a:cubicBezTo>
                <a:close/>
                <a:moveTo>
                  <a:pt x="1973034" y="457693"/>
                </a:moveTo>
                <a:cubicBezTo>
                  <a:pt x="1973034" y="457693"/>
                  <a:pt x="1973034" y="457693"/>
                  <a:pt x="1991860" y="458773"/>
                </a:cubicBezTo>
                <a:cubicBezTo>
                  <a:pt x="1992531" y="464617"/>
                  <a:pt x="1992531" y="464617"/>
                  <a:pt x="1993202" y="470461"/>
                </a:cubicBezTo>
                <a:cubicBezTo>
                  <a:pt x="2012028" y="471540"/>
                  <a:pt x="2012028" y="471540"/>
                  <a:pt x="2011358" y="465697"/>
                </a:cubicBezTo>
                <a:lnTo>
                  <a:pt x="2030186" y="466777"/>
                </a:lnTo>
                <a:cubicBezTo>
                  <a:pt x="2012028" y="471540"/>
                  <a:pt x="2030856" y="472620"/>
                  <a:pt x="2032197" y="484306"/>
                </a:cubicBezTo>
                <a:cubicBezTo>
                  <a:pt x="2022782" y="483766"/>
                  <a:pt x="2013368" y="483226"/>
                  <a:pt x="2006224" y="482090"/>
                </a:cubicBezTo>
                <a:cubicBezTo>
                  <a:pt x="1999081" y="480956"/>
                  <a:pt x="1994206" y="479225"/>
                  <a:pt x="1993872" y="476303"/>
                </a:cubicBezTo>
                <a:cubicBezTo>
                  <a:pt x="1993202" y="470461"/>
                  <a:pt x="1973704" y="463537"/>
                  <a:pt x="1973034" y="457693"/>
                </a:cubicBezTo>
                <a:close/>
                <a:moveTo>
                  <a:pt x="1860742" y="457058"/>
                </a:moveTo>
                <a:cubicBezTo>
                  <a:pt x="1880909" y="469825"/>
                  <a:pt x="1862752" y="474586"/>
                  <a:pt x="1863422" y="480429"/>
                </a:cubicBezTo>
                <a:cubicBezTo>
                  <a:pt x="1864094" y="486273"/>
                  <a:pt x="1864094" y="486273"/>
                  <a:pt x="1864094" y="486273"/>
                </a:cubicBezTo>
                <a:cubicBezTo>
                  <a:pt x="1854680" y="485733"/>
                  <a:pt x="1849805" y="484003"/>
                  <a:pt x="1847284" y="482406"/>
                </a:cubicBezTo>
                <a:cubicBezTo>
                  <a:pt x="1844763" y="480810"/>
                  <a:pt x="1844596" y="479350"/>
                  <a:pt x="1844596" y="479350"/>
                </a:cubicBezTo>
                <a:cubicBezTo>
                  <a:pt x="1844596" y="479350"/>
                  <a:pt x="1843925" y="473506"/>
                  <a:pt x="1843925" y="473506"/>
                </a:cubicBezTo>
                <a:cubicBezTo>
                  <a:pt x="1843925" y="473506"/>
                  <a:pt x="1861412" y="462901"/>
                  <a:pt x="1842585" y="461821"/>
                </a:cubicBezTo>
                <a:cubicBezTo>
                  <a:pt x="1842585" y="461821"/>
                  <a:pt x="1860742" y="457058"/>
                  <a:pt x="1860742" y="457058"/>
                </a:cubicBezTo>
                <a:close/>
                <a:moveTo>
                  <a:pt x="1917581" y="437740"/>
                </a:moveTo>
                <a:cubicBezTo>
                  <a:pt x="1936683" y="438835"/>
                  <a:pt x="1937355" y="444686"/>
                  <a:pt x="1938025" y="450537"/>
                </a:cubicBezTo>
                <a:cubicBezTo>
                  <a:pt x="1956458" y="445782"/>
                  <a:pt x="1955787" y="439930"/>
                  <a:pt x="1975557" y="446878"/>
                </a:cubicBezTo>
                <a:cubicBezTo>
                  <a:pt x="1976226" y="452728"/>
                  <a:pt x="1958472" y="463336"/>
                  <a:pt x="1978241" y="470283"/>
                </a:cubicBezTo>
                <a:cubicBezTo>
                  <a:pt x="1978913" y="476134"/>
                  <a:pt x="1959142" y="469188"/>
                  <a:pt x="1959813" y="475038"/>
                </a:cubicBezTo>
                <a:cubicBezTo>
                  <a:pt x="1959813" y="475038"/>
                  <a:pt x="1960485" y="480888"/>
                  <a:pt x="1960485" y="480888"/>
                </a:cubicBezTo>
                <a:cubicBezTo>
                  <a:pt x="1941381" y="479794"/>
                  <a:pt x="1940711" y="473943"/>
                  <a:pt x="1940040" y="468091"/>
                </a:cubicBezTo>
                <a:cubicBezTo>
                  <a:pt x="1920937" y="466996"/>
                  <a:pt x="1901833" y="465900"/>
                  <a:pt x="1903847" y="483453"/>
                </a:cubicBezTo>
                <a:cubicBezTo>
                  <a:pt x="1902504" y="471751"/>
                  <a:pt x="1883401" y="470655"/>
                  <a:pt x="1882730" y="464804"/>
                </a:cubicBezTo>
                <a:cubicBezTo>
                  <a:pt x="1901833" y="465900"/>
                  <a:pt x="1900491" y="454197"/>
                  <a:pt x="1918923" y="449442"/>
                </a:cubicBezTo>
                <a:cubicBezTo>
                  <a:pt x="1918923" y="449442"/>
                  <a:pt x="1918251" y="443590"/>
                  <a:pt x="1917581" y="437740"/>
                </a:cubicBezTo>
                <a:close/>
                <a:moveTo>
                  <a:pt x="1931862" y="425966"/>
                </a:moveTo>
                <a:cubicBezTo>
                  <a:pt x="1931862" y="425966"/>
                  <a:pt x="1931862" y="425966"/>
                  <a:pt x="1952086" y="427126"/>
                </a:cubicBezTo>
                <a:cubicBezTo>
                  <a:pt x="1952086" y="427126"/>
                  <a:pt x="1952813" y="433464"/>
                  <a:pt x="1952813" y="433464"/>
                </a:cubicBezTo>
                <a:cubicBezTo>
                  <a:pt x="1952813" y="433464"/>
                  <a:pt x="1952813" y="433464"/>
                  <a:pt x="1932587" y="432304"/>
                </a:cubicBezTo>
                <a:close/>
                <a:moveTo>
                  <a:pt x="2983104" y="423294"/>
                </a:moveTo>
                <a:cubicBezTo>
                  <a:pt x="2983104" y="423294"/>
                  <a:pt x="2988322" y="424992"/>
                  <a:pt x="2993539" y="426691"/>
                </a:cubicBezTo>
                <a:lnTo>
                  <a:pt x="3002630" y="429649"/>
                </a:lnTo>
                <a:lnTo>
                  <a:pt x="3004142" y="431545"/>
                </a:lnTo>
                <a:lnTo>
                  <a:pt x="3004621" y="435723"/>
                </a:lnTo>
                <a:cubicBezTo>
                  <a:pt x="3004621" y="435723"/>
                  <a:pt x="3005268" y="441357"/>
                  <a:pt x="2985043" y="440197"/>
                </a:cubicBezTo>
                <a:cubicBezTo>
                  <a:pt x="2984396" y="434563"/>
                  <a:pt x="2984396" y="434563"/>
                  <a:pt x="2984396" y="434563"/>
                </a:cubicBezTo>
                <a:cubicBezTo>
                  <a:pt x="2984396" y="434563"/>
                  <a:pt x="2984396" y="434563"/>
                  <a:pt x="2983750" y="428928"/>
                </a:cubicBezTo>
                <a:cubicBezTo>
                  <a:pt x="2983750" y="428928"/>
                  <a:pt x="2983104" y="423294"/>
                  <a:pt x="2983104" y="423294"/>
                </a:cubicBezTo>
                <a:close/>
                <a:moveTo>
                  <a:pt x="2752284" y="374414"/>
                </a:moveTo>
                <a:cubicBezTo>
                  <a:pt x="2754726" y="373811"/>
                  <a:pt x="2759783" y="374101"/>
                  <a:pt x="2769895" y="374682"/>
                </a:cubicBezTo>
                <a:cubicBezTo>
                  <a:pt x="2769895" y="374682"/>
                  <a:pt x="2769895" y="374682"/>
                  <a:pt x="2770581" y="380668"/>
                </a:cubicBezTo>
                <a:cubicBezTo>
                  <a:pt x="2771268" y="386653"/>
                  <a:pt x="2771268" y="386653"/>
                  <a:pt x="2771954" y="392640"/>
                </a:cubicBezTo>
                <a:cubicBezTo>
                  <a:pt x="2771954" y="392640"/>
                  <a:pt x="2772642" y="398627"/>
                  <a:pt x="2772642" y="398627"/>
                </a:cubicBezTo>
                <a:cubicBezTo>
                  <a:pt x="2771954" y="392640"/>
                  <a:pt x="2771268" y="386653"/>
                  <a:pt x="2750357" y="379507"/>
                </a:cubicBezTo>
                <a:cubicBezTo>
                  <a:pt x="2750014" y="376514"/>
                  <a:pt x="2749842" y="375017"/>
                  <a:pt x="2752284" y="374414"/>
                </a:cubicBezTo>
                <a:close/>
                <a:moveTo>
                  <a:pt x="2673651" y="353068"/>
                </a:moveTo>
                <a:cubicBezTo>
                  <a:pt x="2673651" y="353068"/>
                  <a:pt x="2694480" y="359510"/>
                  <a:pt x="2694480" y="359510"/>
                </a:cubicBezTo>
                <a:cubicBezTo>
                  <a:pt x="2694480" y="359510"/>
                  <a:pt x="2695086" y="364791"/>
                  <a:pt x="2695086" y="364791"/>
                </a:cubicBezTo>
                <a:cubicBezTo>
                  <a:pt x="2695086" y="364791"/>
                  <a:pt x="2695086" y="364791"/>
                  <a:pt x="2674256" y="358350"/>
                </a:cubicBezTo>
                <a:cubicBezTo>
                  <a:pt x="2674256" y="358350"/>
                  <a:pt x="2673651" y="353068"/>
                  <a:pt x="2673651" y="353068"/>
                </a:cubicBezTo>
                <a:close/>
                <a:moveTo>
                  <a:pt x="2455867" y="346073"/>
                </a:moveTo>
                <a:lnTo>
                  <a:pt x="2465276" y="346613"/>
                </a:lnTo>
                <a:lnTo>
                  <a:pt x="2465780" y="350996"/>
                </a:lnTo>
                <a:lnTo>
                  <a:pt x="2463067" y="350633"/>
                </a:lnTo>
                <a:close/>
                <a:moveTo>
                  <a:pt x="2452504" y="343945"/>
                </a:moveTo>
                <a:lnTo>
                  <a:pt x="2455867" y="346073"/>
                </a:lnTo>
                <a:lnTo>
                  <a:pt x="2446449" y="345533"/>
                </a:lnTo>
                <a:close/>
                <a:moveTo>
                  <a:pt x="2635566" y="343319"/>
                </a:moveTo>
                <a:cubicBezTo>
                  <a:pt x="2637751" y="341993"/>
                  <a:pt x="2642458" y="342263"/>
                  <a:pt x="2652206" y="345725"/>
                </a:cubicBezTo>
                <a:cubicBezTo>
                  <a:pt x="2652206" y="345725"/>
                  <a:pt x="2652206" y="345725"/>
                  <a:pt x="2652876" y="351567"/>
                </a:cubicBezTo>
                <a:cubicBezTo>
                  <a:pt x="2652876" y="351567"/>
                  <a:pt x="2653548" y="357412"/>
                  <a:pt x="2653548" y="357412"/>
                </a:cubicBezTo>
                <a:cubicBezTo>
                  <a:pt x="2644133" y="356872"/>
                  <a:pt x="2639427" y="356602"/>
                  <a:pt x="2636990" y="355737"/>
                </a:cubicBezTo>
                <a:cubicBezTo>
                  <a:pt x="2634552" y="354871"/>
                  <a:pt x="2634385" y="353410"/>
                  <a:pt x="2634050" y="350488"/>
                </a:cubicBezTo>
                <a:cubicBezTo>
                  <a:pt x="2633716" y="347567"/>
                  <a:pt x="2633380" y="344645"/>
                  <a:pt x="2635566" y="343319"/>
                </a:cubicBezTo>
                <a:close/>
                <a:moveTo>
                  <a:pt x="2972198" y="328212"/>
                </a:moveTo>
                <a:cubicBezTo>
                  <a:pt x="2972198" y="328212"/>
                  <a:pt x="2992422" y="329372"/>
                  <a:pt x="2992422" y="329372"/>
                </a:cubicBezTo>
                <a:cubicBezTo>
                  <a:pt x="2992422" y="329372"/>
                  <a:pt x="2992422" y="329372"/>
                  <a:pt x="2993088" y="335182"/>
                </a:cubicBezTo>
                <a:cubicBezTo>
                  <a:pt x="2993088" y="335182"/>
                  <a:pt x="2993754" y="340993"/>
                  <a:pt x="2994421" y="346803"/>
                </a:cubicBezTo>
                <a:cubicBezTo>
                  <a:pt x="2993754" y="340993"/>
                  <a:pt x="2993754" y="340993"/>
                  <a:pt x="2972864" y="334022"/>
                </a:cubicBezTo>
                <a:cubicBezTo>
                  <a:pt x="2972864" y="334022"/>
                  <a:pt x="2972198" y="328212"/>
                  <a:pt x="2972198" y="328212"/>
                </a:cubicBezTo>
                <a:close/>
                <a:moveTo>
                  <a:pt x="2834449" y="303935"/>
                </a:moveTo>
                <a:cubicBezTo>
                  <a:pt x="2835119" y="309780"/>
                  <a:pt x="2855285" y="322545"/>
                  <a:pt x="2855956" y="328388"/>
                </a:cubicBezTo>
                <a:cubicBezTo>
                  <a:pt x="2856628" y="334233"/>
                  <a:pt x="2856628" y="334233"/>
                  <a:pt x="2856628" y="334233"/>
                </a:cubicBezTo>
                <a:cubicBezTo>
                  <a:pt x="2856628" y="334233"/>
                  <a:pt x="2856628" y="334233"/>
                  <a:pt x="2837800" y="333152"/>
                </a:cubicBezTo>
                <a:cubicBezTo>
                  <a:pt x="2828050" y="329690"/>
                  <a:pt x="2827379" y="323847"/>
                  <a:pt x="2829061" y="318138"/>
                </a:cubicBezTo>
                <a:cubicBezTo>
                  <a:pt x="2830745" y="312430"/>
                  <a:pt x="2834784" y="306856"/>
                  <a:pt x="2834449" y="303935"/>
                </a:cubicBezTo>
                <a:close/>
                <a:moveTo>
                  <a:pt x="2668551" y="300298"/>
                </a:moveTo>
                <a:cubicBezTo>
                  <a:pt x="2687525" y="307219"/>
                  <a:pt x="2688197" y="313087"/>
                  <a:pt x="2689545" y="324826"/>
                </a:cubicBezTo>
                <a:cubicBezTo>
                  <a:pt x="2690217" y="330694"/>
                  <a:pt x="2690217" y="330694"/>
                  <a:pt x="2690890" y="336564"/>
                </a:cubicBezTo>
                <a:cubicBezTo>
                  <a:pt x="2707172" y="320006"/>
                  <a:pt x="2709865" y="343483"/>
                  <a:pt x="2747134" y="351451"/>
                </a:cubicBezTo>
                <a:cubicBezTo>
                  <a:pt x="2729507" y="356270"/>
                  <a:pt x="2692911" y="354171"/>
                  <a:pt x="2673264" y="341384"/>
                </a:cubicBezTo>
                <a:cubicBezTo>
                  <a:pt x="2673264" y="341384"/>
                  <a:pt x="2672591" y="335515"/>
                  <a:pt x="2671917" y="329645"/>
                </a:cubicBezTo>
                <a:cubicBezTo>
                  <a:pt x="2672591" y="335515"/>
                  <a:pt x="2654290" y="334465"/>
                  <a:pt x="2654290" y="334465"/>
                </a:cubicBezTo>
                <a:cubicBezTo>
                  <a:pt x="2635990" y="333415"/>
                  <a:pt x="2635990" y="333415"/>
                  <a:pt x="2635990" y="333415"/>
                </a:cubicBezTo>
                <a:cubicBezTo>
                  <a:pt x="2635990" y="333415"/>
                  <a:pt x="2635990" y="333415"/>
                  <a:pt x="2635317" y="327545"/>
                </a:cubicBezTo>
                <a:cubicBezTo>
                  <a:pt x="2634642" y="321676"/>
                  <a:pt x="2616343" y="320627"/>
                  <a:pt x="2614996" y="308888"/>
                </a:cubicBezTo>
                <a:cubicBezTo>
                  <a:pt x="2633969" y="315807"/>
                  <a:pt x="2633969" y="315807"/>
                  <a:pt x="2634642" y="321676"/>
                </a:cubicBezTo>
                <a:cubicBezTo>
                  <a:pt x="2634642" y="321676"/>
                  <a:pt x="2634642" y="321676"/>
                  <a:pt x="2652942" y="322726"/>
                </a:cubicBezTo>
                <a:cubicBezTo>
                  <a:pt x="2652271" y="316855"/>
                  <a:pt x="2652271" y="316855"/>
                  <a:pt x="2651598" y="310987"/>
                </a:cubicBezTo>
                <a:cubicBezTo>
                  <a:pt x="2669225" y="306169"/>
                  <a:pt x="2669225" y="306169"/>
                  <a:pt x="2668551" y="300298"/>
                </a:cubicBezTo>
                <a:close/>
                <a:moveTo>
                  <a:pt x="2626672" y="272008"/>
                </a:moveTo>
                <a:cubicBezTo>
                  <a:pt x="2629119" y="271449"/>
                  <a:pt x="2634175" y="271739"/>
                  <a:pt x="2644610" y="275136"/>
                </a:cubicBezTo>
                <a:cubicBezTo>
                  <a:pt x="2645904" y="286405"/>
                  <a:pt x="2625033" y="279611"/>
                  <a:pt x="2625679" y="285246"/>
                </a:cubicBezTo>
                <a:cubicBezTo>
                  <a:pt x="2625679" y="285246"/>
                  <a:pt x="2625033" y="279611"/>
                  <a:pt x="2624386" y="273976"/>
                </a:cubicBezTo>
                <a:cubicBezTo>
                  <a:pt x="2624386" y="273976"/>
                  <a:pt x="2624225" y="272567"/>
                  <a:pt x="2626672" y="272008"/>
                </a:cubicBezTo>
                <a:close/>
                <a:moveTo>
                  <a:pt x="2494915" y="254655"/>
                </a:moveTo>
                <a:cubicBezTo>
                  <a:pt x="2515866" y="262154"/>
                  <a:pt x="2496370" y="267333"/>
                  <a:pt x="2495642" y="260994"/>
                </a:cubicBezTo>
                <a:close/>
                <a:moveTo>
                  <a:pt x="2472747" y="236593"/>
                </a:moveTo>
                <a:cubicBezTo>
                  <a:pt x="2474080" y="248213"/>
                  <a:pt x="2457229" y="247247"/>
                  <a:pt x="2457895" y="253056"/>
                </a:cubicBezTo>
                <a:cubicBezTo>
                  <a:pt x="2457895" y="253056"/>
                  <a:pt x="2458562" y="258868"/>
                  <a:pt x="2458562" y="258868"/>
                </a:cubicBezTo>
                <a:cubicBezTo>
                  <a:pt x="2458562" y="258868"/>
                  <a:pt x="2441705" y="257900"/>
                  <a:pt x="2441705" y="257900"/>
                </a:cubicBezTo>
                <a:cubicBezTo>
                  <a:pt x="2441705" y="257900"/>
                  <a:pt x="2441705" y="257900"/>
                  <a:pt x="2441037" y="252089"/>
                </a:cubicBezTo>
                <a:cubicBezTo>
                  <a:pt x="2440372" y="246280"/>
                  <a:pt x="2440372" y="246280"/>
                  <a:pt x="2439704" y="240470"/>
                </a:cubicBezTo>
                <a:cubicBezTo>
                  <a:pt x="2456562" y="241436"/>
                  <a:pt x="2455896" y="235625"/>
                  <a:pt x="2472747" y="236593"/>
                </a:cubicBezTo>
                <a:close/>
                <a:moveTo>
                  <a:pt x="2334005" y="165662"/>
                </a:moveTo>
                <a:cubicBezTo>
                  <a:pt x="2350857" y="166628"/>
                  <a:pt x="2350857" y="166628"/>
                  <a:pt x="2351503" y="172262"/>
                </a:cubicBezTo>
                <a:cubicBezTo>
                  <a:pt x="2352150" y="177897"/>
                  <a:pt x="2352796" y="183531"/>
                  <a:pt x="2335944" y="182564"/>
                </a:cubicBezTo>
                <a:cubicBezTo>
                  <a:pt x="2335621" y="179748"/>
                  <a:pt x="2331085" y="176690"/>
                  <a:pt x="2328655" y="173750"/>
                </a:cubicBezTo>
                <a:cubicBezTo>
                  <a:pt x="2326225" y="170813"/>
                  <a:pt x="2325902" y="167994"/>
                  <a:pt x="2334005" y="165662"/>
                </a:cubicBezTo>
                <a:close/>
                <a:moveTo>
                  <a:pt x="1960297" y="148425"/>
                </a:moveTo>
                <a:cubicBezTo>
                  <a:pt x="1961025" y="154763"/>
                  <a:pt x="1961025" y="154763"/>
                  <a:pt x="1961025" y="154763"/>
                </a:cubicBezTo>
                <a:cubicBezTo>
                  <a:pt x="1950549" y="151014"/>
                  <a:pt x="1950368" y="149429"/>
                  <a:pt x="1952804" y="148782"/>
                </a:cubicBezTo>
                <a:cubicBezTo>
                  <a:pt x="1955244" y="148135"/>
                  <a:pt x="1960297" y="148425"/>
                  <a:pt x="1960297" y="148425"/>
                </a:cubicBezTo>
                <a:close/>
                <a:moveTo>
                  <a:pt x="2221305" y="146604"/>
                </a:moveTo>
                <a:cubicBezTo>
                  <a:pt x="2242255" y="154102"/>
                  <a:pt x="2221305" y="146604"/>
                  <a:pt x="2222032" y="152942"/>
                </a:cubicBezTo>
                <a:cubicBezTo>
                  <a:pt x="2222032" y="152942"/>
                  <a:pt x="2221305" y="146604"/>
                  <a:pt x="2221305" y="146604"/>
                </a:cubicBezTo>
                <a:close/>
                <a:moveTo>
                  <a:pt x="2159412" y="125899"/>
                </a:moveTo>
                <a:cubicBezTo>
                  <a:pt x="2159412" y="125899"/>
                  <a:pt x="2159412" y="125899"/>
                  <a:pt x="2178238" y="126979"/>
                </a:cubicBezTo>
                <a:cubicBezTo>
                  <a:pt x="2178238" y="126979"/>
                  <a:pt x="2178238" y="126979"/>
                  <a:pt x="2178908" y="132822"/>
                </a:cubicBezTo>
                <a:cubicBezTo>
                  <a:pt x="2169495" y="132282"/>
                  <a:pt x="2164620" y="130551"/>
                  <a:pt x="2162100" y="128955"/>
                </a:cubicBezTo>
                <a:cubicBezTo>
                  <a:pt x="2159578" y="127359"/>
                  <a:pt x="2159412" y="125899"/>
                  <a:pt x="2159412" y="125899"/>
                </a:cubicBezTo>
                <a:close/>
                <a:moveTo>
                  <a:pt x="2426192" y="122673"/>
                </a:moveTo>
                <a:cubicBezTo>
                  <a:pt x="2426192" y="122673"/>
                  <a:pt x="2426192" y="122673"/>
                  <a:pt x="2439677" y="123445"/>
                </a:cubicBezTo>
                <a:cubicBezTo>
                  <a:pt x="2439677" y="123445"/>
                  <a:pt x="2440404" y="129784"/>
                  <a:pt x="2440404" y="129784"/>
                </a:cubicBezTo>
                <a:cubicBezTo>
                  <a:pt x="2434026" y="132567"/>
                  <a:pt x="2430472" y="130789"/>
                  <a:pt x="2428515" y="128315"/>
                </a:cubicBezTo>
                <a:cubicBezTo>
                  <a:pt x="2426556" y="125841"/>
                  <a:pt x="2426192" y="122673"/>
                  <a:pt x="2426192" y="122673"/>
                </a:cubicBezTo>
                <a:close/>
                <a:moveTo>
                  <a:pt x="2156059" y="96683"/>
                </a:moveTo>
                <a:cubicBezTo>
                  <a:pt x="2156059" y="96683"/>
                  <a:pt x="2174887" y="97762"/>
                  <a:pt x="2174887" y="97762"/>
                </a:cubicBezTo>
                <a:cubicBezTo>
                  <a:pt x="2193713" y="98842"/>
                  <a:pt x="2214551" y="117453"/>
                  <a:pt x="2232038" y="106846"/>
                </a:cubicBezTo>
                <a:cubicBezTo>
                  <a:pt x="2232709" y="112690"/>
                  <a:pt x="2250865" y="107925"/>
                  <a:pt x="2250865" y="107925"/>
                </a:cubicBezTo>
                <a:cubicBezTo>
                  <a:pt x="2271703" y="126534"/>
                  <a:pt x="2290529" y="127615"/>
                  <a:pt x="2291871" y="139302"/>
                </a:cubicBezTo>
                <a:cubicBezTo>
                  <a:pt x="2253547" y="131299"/>
                  <a:pt x="2252875" y="125455"/>
                  <a:pt x="2215221" y="123295"/>
                </a:cubicBezTo>
                <a:cubicBezTo>
                  <a:pt x="2215221" y="123295"/>
                  <a:pt x="2215892" y="129138"/>
                  <a:pt x="2216562" y="134981"/>
                </a:cubicBezTo>
                <a:cubicBezTo>
                  <a:pt x="2215892" y="129138"/>
                  <a:pt x="2197064" y="128059"/>
                  <a:pt x="2196395" y="122215"/>
                </a:cubicBezTo>
                <a:cubicBezTo>
                  <a:pt x="2196395" y="122215"/>
                  <a:pt x="2178238" y="126979"/>
                  <a:pt x="2178238" y="126979"/>
                </a:cubicBezTo>
                <a:cubicBezTo>
                  <a:pt x="2178238" y="126979"/>
                  <a:pt x="2178238" y="126979"/>
                  <a:pt x="2177567" y="121136"/>
                </a:cubicBezTo>
                <a:cubicBezTo>
                  <a:pt x="2176897" y="115293"/>
                  <a:pt x="2176897" y="115293"/>
                  <a:pt x="2175557" y="103605"/>
                </a:cubicBezTo>
                <a:cubicBezTo>
                  <a:pt x="2175557" y="103605"/>
                  <a:pt x="2156730" y="102525"/>
                  <a:pt x="2156730" y="102525"/>
                </a:cubicBezTo>
                <a:cubicBezTo>
                  <a:pt x="2156730" y="102525"/>
                  <a:pt x="2156059" y="96683"/>
                  <a:pt x="2156059" y="96683"/>
                </a:cubicBezTo>
                <a:close/>
                <a:moveTo>
                  <a:pt x="2043768" y="96046"/>
                </a:moveTo>
                <a:cubicBezTo>
                  <a:pt x="2061923" y="91283"/>
                  <a:pt x="2063264" y="102971"/>
                  <a:pt x="2081421" y="98206"/>
                </a:cubicBezTo>
                <a:cubicBezTo>
                  <a:pt x="2082092" y="104051"/>
                  <a:pt x="2082092" y="104051"/>
                  <a:pt x="2082762" y="109893"/>
                </a:cubicBezTo>
                <a:cubicBezTo>
                  <a:pt x="2082762" y="109893"/>
                  <a:pt x="2100918" y="105130"/>
                  <a:pt x="2100248" y="99285"/>
                </a:cubicBezTo>
                <a:cubicBezTo>
                  <a:pt x="2100918" y="105130"/>
                  <a:pt x="2119747" y="106210"/>
                  <a:pt x="2138572" y="107290"/>
                </a:cubicBezTo>
                <a:cubicBezTo>
                  <a:pt x="2139244" y="113132"/>
                  <a:pt x="2158741" y="120055"/>
                  <a:pt x="2159412" y="125899"/>
                </a:cubicBezTo>
                <a:cubicBezTo>
                  <a:pt x="2141254" y="130663"/>
                  <a:pt x="2141924" y="136505"/>
                  <a:pt x="2142595" y="142349"/>
                </a:cubicBezTo>
                <a:cubicBezTo>
                  <a:pt x="2143265" y="148192"/>
                  <a:pt x="2162092" y="149272"/>
                  <a:pt x="2163432" y="160958"/>
                </a:cubicBezTo>
                <a:cubicBezTo>
                  <a:pt x="2164103" y="166802"/>
                  <a:pt x="2166115" y="184332"/>
                  <a:pt x="2184941" y="185411"/>
                </a:cubicBezTo>
                <a:cubicBezTo>
                  <a:pt x="2184941" y="185411"/>
                  <a:pt x="2184270" y="179568"/>
                  <a:pt x="2184270" y="179568"/>
                </a:cubicBezTo>
                <a:cubicBezTo>
                  <a:pt x="2183600" y="173726"/>
                  <a:pt x="2182930" y="167882"/>
                  <a:pt x="2163432" y="160958"/>
                </a:cubicBezTo>
                <a:cubicBezTo>
                  <a:pt x="2162763" y="155116"/>
                  <a:pt x="2181589" y="156196"/>
                  <a:pt x="2180919" y="150352"/>
                </a:cubicBezTo>
                <a:cubicBezTo>
                  <a:pt x="2200416" y="157275"/>
                  <a:pt x="2221254" y="175886"/>
                  <a:pt x="2241422" y="188652"/>
                </a:cubicBezTo>
                <a:cubicBezTo>
                  <a:pt x="2241422" y="188652"/>
                  <a:pt x="2222595" y="187571"/>
                  <a:pt x="2223265" y="193415"/>
                </a:cubicBezTo>
                <a:cubicBezTo>
                  <a:pt x="2223265" y="193415"/>
                  <a:pt x="2242093" y="194494"/>
                  <a:pt x="2242762" y="200338"/>
                </a:cubicBezTo>
                <a:cubicBezTo>
                  <a:pt x="2242762" y="200338"/>
                  <a:pt x="2262259" y="207261"/>
                  <a:pt x="2262930" y="213105"/>
                </a:cubicBezTo>
                <a:cubicBezTo>
                  <a:pt x="2280416" y="202497"/>
                  <a:pt x="2260249" y="189730"/>
                  <a:pt x="2240081" y="176966"/>
                </a:cubicBezTo>
                <a:cubicBezTo>
                  <a:pt x="2258239" y="172201"/>
                  <a:pt x="2238741" y="165277"/>
                  <a:pt x="2256898" y="160516"/>
                </a:cubicBezTo>
                <a:cubicBezTo>
                  <a:pt x="2275724" y="161596"/>
                  <a:pt x="2258908" y="178045"/>
                  <a:pt x="2295894" y="174361"/>
                </a:cubicBezTo>
                <a:cubicBezTo>
                  <a:pt x="2295894" y="174361"/>
                  <a:pt x="2295894" y="174361"/>
                  <a:pt x="2314720" y="175442"/>
                </a:cubicBezTo>
                <a:cubicBezTo>
                  <a:pt x="2315390" y="181286"/>
                  <a:pt x="2296562" y="180206"/>
                  <a:pt x="2296562" y="180206"/>
                </a:cubicBezTo>
                <a:cubicBezTo>
                  <a:pt x="2297232" y="186048"/>
                  <a:pt x="2297232" y="186048"/>
                  <a:pt x="2297232" y="186048"/>
                </a:cubicBezTo>
                <a:cubicBezTo>
                  <a:pt x="2281087" y="208341"/>
                  <a:pt x="2299244" y="203578"/>
                  <a:pt x="2336898" y="205737"/>
                </a:cubicBezTo>
                <a:cubicBezTo>
                  <a:pt x="2338238" y="217424"/>
                  <a:pt x="2339578" y="229111"/>
                  <a:pt x="2359745" y="241878"/>
                </a:cubicBezTo>
                <a:cubicBezTo>
                  <a:pt x="2340919" y="240798"/>
                  <a:pt x="2340919" y="240798"/>
                  <a:pt x="2322092" y="239718"/>
                </a:cubicBezTo>
                <a:cubicBezTo>
                  <a:pt x="2322092" y="239718"/>
                  <a:pt x="2302595" y="232795"/>
                  <a:pt x="2301925" y="226951"/>
                </a:cubicBezTo>
                <a:cubicBezTo>
                  <a:pt x="2302595" y="232795"/>
                  <a:pt x="2283097" y="225871"/>
                  <a:pt x="2283767" y="231714"/>
                </a:cubicBezTo>
                <a:cubicBezTo>
                  <a:pt x="2303936" y="244481"/>
                  <a:pt x="2303936" y="244481"/>
                  <a:pt x="2322763" y="245561"/>
                </a:cubicBezTo>
                <a:cubicBezTo>
                  <a:pt x="2324773" y="263091"/>
                  <a:pt x="2306617" y="267854"/>
                  <a:pt x="2327455" y="286463"/>
                </a:cubicBezTo>
                <a:cubicBezTo>
                  <a:pt x="2308628" y="285383"/>
                  <a:pt x="2307288" y="273697"/>
                  <a:pt x="2288461" y="272617"/>
                </a:cubicBezTo>
                <a:cubicBezTo>
                  <a:pt x="2288461" y="272617"/>
                  <a:pt x="2289130" y="278461"/>
                  <a:pt x="2289130" y="278461"/>
                </a:cubicBezTo>
                <a:cubicBezTo>
                  <a:pt x="2270304" y="277382"/>
                  <a:pt x="2270304" y="277382"/>
                  <a:pt x="2251476" y="276301"/>
                </a:cubicBezTo>
                <a:cubicBezTo>
                  <a:pt x="2251476" y="276301"/>
                  <a:pt x="2233319" y="281064"/>
                  <a:pt x="2233990" y="286908"/>
                </a:cubicBezTo>
                <a:cubicBezTo>
                  <a:pt x="2253487" y="293831"/>
                  <a:pt x="2272315" y="294910"/>
                  <a:pt x="2272315" y="294910"/>
                </a:cubicBezTo>
                <a:cubicBezTo>
                  <a:pt x="2291141" y="295991"/>
                  <a:pt x="2293152" y="313521"/>
                  <a:pt x="2312650" y="320443"/>
                </a:cubicBezTo>
                <a:cubicBezTo>
                  <a:pt x="2312650" y="320443"/>
                  <a:pt x="2312650" y="320443"/>
                  <a:pt x="2331476" y="321523"/>
                </a:cubicBezTo>
                <a:cubicBezTo>
                  <a:pt x="2350305" y="322603"/>
                  <a:pt x="2369130" y="323685"/>
                  <a:pt x="2367790" y="311997"/>
                </a:cubicBezTo>
                <a:cubicBezTo>
                  <a:pt x="2350305" y="322603"/>
                  <a:pt x="2365108" y="288624"/>
                  <a:pt x="2327455" y="286463"/>
                </a:cubicBezTo>
                <a:cubicBezTo>
                  <a:pt x="2345612" y="281701"/>
                  <a:pt x="2344271" y="270013"/>
                  <a:pt x="2343601" y="264171"/>
                </a:cubicBezTo>
                <a:cubicBezTo>
                  <a:pt x="2343601" y="264171"/>
                  <a:pt x="2342260" y="252485"/>
                  <a:pt x="2342260" y="252485"/>
                </a:cubicBezTo>
                <a:cubicBezTo>
                  <a:pt x="2361087" y="253564"/>
                  <a:pt x="2361758" y="259407"/>
                  <a:pt x="2362427" y="265251"/>
                </a:cubicBezTo>
                <a:cubicBezTo>
                  <a:pt x="2380585" y="260487"/>
                  <a:pt x="2379244" y="248802"/>
                  <a:pt x="2360417" y="247722"/>
                </a:cubicBezTo>
                <a:cubicBezTo>
                  <a:pt x="2359745" y="241878"/>
                  <a:pt x="2378574" y="242958"/>
                  <a:pt x="2377232" y="231271"/>
                </a:cubicBezTo>
                <a:cubicBezTo>
                  <a:pt x="2377232" y="231271"/>
                  <a:pt x="2396731" y="238194"/>
                  <a:pt x="2396731" y="238194"/>
                </a:cubicBezTo>
                <a:cubicBezTo>
                  <a:pt x="2398071" y="249881"/>
                  <a:pt x="2379914" y="254644"/>
                  <a:pt x="2399412" y="261567"/>
                </a:cubicBezTo>
                <a:cubicBezTo>
                  <a:pt x="2418239" y="262647"/>
                  <a:pt x="2419579" y="274333"/>
                  <a:pt x="2438406" y="275414"/>
                </a:cubicBezTo>
                <a:cubicBezTo>
                  <a:pt x="2457233" y="276493"/>
                  <a:pt x="2457904" y="282336"/>
                  <a:pt x="2458574" y="288181"/>
                </a:cubicBezTo>
                <a:cubicBezTo>
                  <a:pt x="2459244" y="294023"/>
                  <a:pt x="2441757" y="304629"/>
                  <a:pt x="2442427" y="310474"/>
                </a:cubicBezTo>
                <a:cubicBezTo>
                  <a:pt x="2443098" y="316317"/>
                  <a:pt x="2443768" y="322160"/>
                  <a:pt x="2462596" y="323240"/>
                </a:cubicBezTo>
                <a:cubicBezTo>
                  <a:pt x="2463267" y="329083"/>
                  <a:pt x="2461925" y="317397"/>
                  <a:pt x="2480752" y="318477"/>
                </a:cubicBezTo>
                <a:cubicBezTo>
                  <a:pt x="2481422" y="324320"/>
                  <a:pt x="2481422" y="324320"/>
                  <a:pt x="2482093" y="330162"/>
                </a:cubicBezTo>
                <a:cubicBezTo>
                  <a:pt x="2500250" y="325400"/>
                  <a:pt x="2519747" y="332322"/>
                  <a:pt x="2537904" y="327559"/>
                </a:cubicBezTo>
                <a:cubicBezTo>
                  <a:pt x="2539245" y="339245"/>
                  <a:pt x="2597065" y="354173"/>
                  <a:pt x="2594385" y="330800"/>
                </a:cubicBezTo>
                <a:cubicBezTo>
                  <a:pt x="2613882" y="337722"/>
                  <a:pt x="2613882" y="337722"/>
                  <a:pt x="2632709" y="338801"/>
                </a:cubicBezTo>
                <a:cubicBezTo>
                  <a:pt x="2633381" y="344646"/>
                  <a:pt x="2613882" y="337722"/>
                  <a:pt x="2634050" y="350488"/>
                </a:cubicBezTo>
                <a:cubicBezTo>
                  <a:pt x="2634050" y="350488"/>
                  <a:pt x="2615222" y="349408"/>
                  <a:pt x="2615222" y="349408"/>
                </a:cubicBezTo>
                <a:cubicBezTo>
                  <a:pt x="2614552" y="343565"/>
                  <a:pt x="2597065" y="354173"/>
                  <a:pt x="2578910" y="358936"/>
                </a:cubicBezTo>
                <a:cubicBezTo>
                  <a:pt x="2578910" y="358936"/>
                  <a:pt x="2560082" y="357856"/>
                  <a:pt x="2561422" y="369542"/>
                </a:cubicBezTo>
                <a:cubicBezTo>
                  <a:pt x="2560082" y="357856"/>
                  <a:pt x="2522428" y="355696"/>
                  <a:pt x="2523099" y="361539"/>
                </a:cubicBezTo>
                <a:cubicBezTo>
                  <a:pt x="2523768" y="367382"/>
                  <a:pt x="2523768" y="367382"/>
                  <a:pt x="2505612" y="372145"/>
                </a:cubicBezTo>
                <a:cubicBezTo>
                  <a:pt x="2504943" y="366303"/>
                  <a:pt x="2504943" y="366303"/>
                  <a:pt x="2504272" y="360459"/>
                </a:cubicBezTo>
                <a:cubicBezTo>
                  <a:pt x="2504272" y="360459"/>
                  <a:pt x="2503602" y="354617"/>
                  <a:pt x="2503602" y="354617"/>
                </a:cubicBezTo>
                <a:cubicBezTo>
                  <a:pt x="2484774" y="353537"/>
                  <a:pt x="2503602" y="354617"/>
                  <a:pt x="2484774" y="353537"/>
                </a:cubicBezTo>
                <a:cubicBezTo>
                  <a:pt x="2484103" y="347693"/>
                  <a:pt x="2483433" y="341849"/>
                  <a:pt x="2463936" y="334926"/>
                </a:cubicBezTo>
                <a:cubicBezTo>
                  <a:pt x="2463936" y="334926"/>
                  <a:pt x="2463936" y="334926"/>
                  <a:pt x="2464607" y="340769"/>
                </a:cubicBezTo>
                <a:lnTo>
                  <a:pt x="2452504" y="343945"/>
                </a:lnTo>
                <a:lnTo>
                  <a:pt x="2445779" y="339689"/>
                </a:lnTo>
                <a:cubicBezTo>
                  <a:pt x="2426282" y="332766"/>
                  <a:pt x="2423601" y="309393"/>
                  <a:pt x="2403433" y="296627"/>
                </a:cubicBezTo>
                <a:cubicBezTo>
                  <a:pt x="2402763" y="290784"/>
                  <a:pt x="2403433" y="296627"/>
                  <a:pt x="2384606" y="295547"/>
                </a:cubicBezTo>
                <a:cubicBezTo>
                  <a:pt x="2386617" y="313077"/>
                  <a:pt x="2406784" y="325843"/>
                  <a:pt x="2408795" y="343373"/>
                </a:cubicBezTo>
                <a:cubicBezTo>
                  <a:pt x="2390638" y="348136"/>
                  <a:pt x="2389969" y="342292"/>
                  <a:pt x="2370470" y="335370"/>
                </a:cubicBezTo>
                <a:cubicBezTo>
                  <a:pt x="2370470" y="335370"/>
                  <a:pt x="2371141" y="341213"/>
                  <a:pt x="2371141" y="341213"/>
                </a:cubicBezTo>
                <a:cubicBezTo>
                  <a:pt x="2371141" y="341213"/>
                  <a:pt x="2371812" y="347056"/>
                  <a:pt x="2371812" y="347056"/>
                </a:cubicBezTo>
                <a:cubicBezTo>
                  <a:pt x="2371812" y="347056"/>
                  <a:pt x="2391310" y="353980"/>
                  <a:pt x="2391979" y="359823"/>
                </a:cubicBezTo>
                <a:cubicBezTo>
                  <a:pt x="2410806" y="360903"/>
                  <a:pt x="2409466" y="349217"/>
                  <a:pt x="2408795" y="343373"/>
                </a:cubicBezTo>
                <a:lnTo>
                  <a:pt x="2463067" y="350633"/>
                </a:lnTo>
                <a:lnTo>
                  <a:pt x="2465948" y="352457"/>
                </a:lnTo>
                <a:lnTo>
                  <a:pt x="2465780" y="350996"/>
                </a:lnTo>
                <a:lnTo>
                  <a:pt x="2484774" y="353537"/>
                </a:lnTo>
                <a:cubicBezTo>
                  <a:pt x="2486114" y="365223"/>
                  <a:pt x="2485445" y="359380"/>
                  <a:pt x="2487455" y="376910"/>
                </a:cubicBezTo>
                <a:cubicBezTo>
                  <a:pt x="2487455" y="376910"/>
                  <a:pt x="2487455" y="376910"/>
                  <a:pt x="2468629" y="375829"/>
                </a:cubicBezTo>
                <a:cubicBezTo>
                  <a:pt x="2467958" y="369986"/>
                  <a:pt x="2468629" y="375829"/>
                  <a:pt x="2467288" y="364143"/>
                </a:cubicBezTo>
                <a:cubicBezTo>
                  <a:pt x="2449131" y="368907"/>
                  <a:pt x="2469969" y="387514"/>
                  <a:pt x="2451142" y="386436"/>
                </a:cubicBezTo>
                <a:cubicBezTo>
                  <a:pt x="2471310" y="399202"/>
                  <a:pt x="2490806" y="406126"/>
                  <a:pt x="2492147" y="417812"/>
                </a:cubicBezTo>
                <a:cubicBezTo>
                  <a:pt x="2510305" y="413048"/>
                  <a:pt x="2511646" y="424736"/>
                  <a:pt x="2530472" y="425816"/>
                </a:cubicBezTo>
                <a:cubicBezTo>
                  <a:pt x="2548629" y="421053"/>
                  <a:pt x="2528460" y="408286"/>
                  <a:pt x="2527791" y="402442"/>
                </a:cubicBezTo>
                <a:cubicBezTo>
                  <a:pt x="2527121" y="396599"/>
                  <a:pt x="2526450" y="390756"/>
                  <a:pt x="2545277" y="391836"/>
                </a:cubicBezTo>
                <a:cubicBezTo>
                  <a:pt x="2545947" y="397679"/>
                  <a:pt x="2547958" y="415208"/>
                  <a:pt x="2566785" y="416289"/>
                </a:cubicBezTo>
                <a:cubicBezTo>
                  <a:pt x="2584941" y="411526"/>
                  <a:pt x="2564775" y="398758"/>
                  <a:pt x="2564104" y="392915"/>
                </a:cubicBezTo>
                <a:cubicBezTo>
                  <a:pt x="2564775" y="398758"/>
                  <a:pt x="2583601" y="399839"/>
                  <a:pt x="2583601" y="399839"/>
                </a:cubicBezTo>
                <a:cubicBezTo>
                  <a:pt x="2584271" y="405681"/>
                  <a:pt x="2603768" y="412606"/>
                  <a:pt x="2604440" y="418448"/>
                </a:cubicBezTo>
                <a:cubicBezTo>
                  <a:pt x="2603768" y="412606"/>
                  <a:pt x="2602427" y="400918"/>
                  <a:pt x="2622596" y="413685"/>
                </a:cubicBezTo>
                <a:cubicBezTo>
                  <a:pt x="2621256" y="401999"/>
                  <a:pt x="2621256" y="401999"/>
                  <a:pt x="2619915" y="390313"/>
                </a:cubicBezTo>
                <a:cubicBezTo>
                  <a:pt x="2638742" y="391392"/>
                  <a:pt x="2639412" y="397236"/>
                  <a:pt x="2640753" y="408922"/>
                </a:cubicBezTo>
                <a:cubicBezTo>
                  <a:pt x="2640081" y="403078"/>
                  <a:pt x="2638742" y="391392"/>
                  <a:pt x="2656899" y="386630"/>
                </a:cubicBezTo>
                <a:cubicBezTo>
                  <a:pt x="2656229" y="380786"/>
                  <a:pt x="2636731" y="373862"/>
                  <a:pt x="2654888" y="369098"/>
                </a:cubicBezTo>
                <a:cubicBezTo>
                  <a:pt x="2673715" y="370178"/>
                  <a:pt x="2675725" y="387709"/>
                  <a:pt x="2693211" y="377101"/>
                </a:cubicBezTo>
                <a:cubicBezTo>
                  <a:pt x="2713380" y="389869"/>
                  <a:pt x="2731537" y="385105"/>
                  <a:pt x="2733548" y="402635"/>
                </a:cubicBezTo>
                <a:cubicBezTo>
                  <a:pt x="2724135" y="402095"/>
                  <a:pt x="2724303" y="403555"/>
                  <a:pt x="2724470" y="405016"/>
                </a:cubicBezTo>
                <a:lnTo>
                  <a:pt x="2717304" y="406897"/>
                </a:lnTo>
                <a:lnTo>
                  <a:pt x="2717040" y="405994"/>
                </a:lnTo>
                <a:lnTo>
                  <a:pt x="2721784" y="401959"/>
                </a:lnTo>
                <a:cubicBezTo>
                  <a:pt x="2719262" y="400364"/>
                  <a:pt x="2714386" y="398632"/>
                  <a:pt x="2714050" y="395712"/>
                </a:cubicBezTo>
                <a:lnTo>
                  <a:pt x="2717040" y="405994"/>
                </a:lnTo>
                <a:lnTo>
                  <a:pt x="2715389" y="407397"/>
                </a:lnTo>
                <a:lnTo>
                  <a:pt x="2717304" y="406897"/>
                </a:lnTo>
                <a:lnTo>
                  <a:pt x="2717912" y="408994"/>
                </a:lnTo>
                <a:cubicBezTo>
                  <a:pt x="2725142" y="410860"/>
                  <a:pt x="2734552" y="411400"/>
                  <a:pt x="2734888" y="414321"/>
                </a:cubicBezTo>
                <a:cubicBezTo>
                  <a:pt x="2734888" y="414321"/>
                  <a:pt x="2734888" y="414321"/>
                  <a:pt x="2753720" y="415400"/>
                </a:cubicBezTo>
                <a:cubicBezTo>
                  <a:pt x="2754391" y="421246"/>
                  <a:pt x="2754391" y="421246"/>
                  <a:pt x="2736899" y="431851"/>
                </a:cubicBezTo>
                <a:cubicBezTo>
                  <a:pt x="2757070" y="444619"/>
                  <a:pt x="2774557" y="434012"/>
                  <a:pt x="2794724" y="446778"/>
                </a:cubicBezTo>
                <a:cubicBezTo>
                  <a:pt x="2793385" y="435091"/>
                  <a:pt x="2773887" y="428168"/>
                  <a:pt x="2754391" y="421246"/>
                </a:cubicBezTo>
                <a:lnTo>
                  <a:pt x="2753720" y="415400"/>
                </a:lnTo>
                <a:lnTo>
                  <a:pt x="2753048" y="409558"/>
                </a:lnTo>
                <a:cubicBezTo>
                  <a:pt x="2773217" y="422326"/>
                  <a:pt x="2810200" y="418642"/>
                  <a:pt x="2829027" y="419721"/>
                </a:cubicBezTo>
                <a:cubicBezTo>
                  <a:pt x="2828356" y="413878"/>
                  <a:pt x="2827017" y="402193"/>
                  <a:pt x="2826347" y="396349"/>
                </a:cubicBezTo>
                <a:cubicBezTo>
                  <a:pt x="2844503" y="391586"/>
                  <a:pt x="2864001" y="398509"/>
                  <a:pt x="2864671" y="404352"/>
                </a:cubicBezTo>
                <a:cubicBezTo>
                  <a:pt x="2884167" y="411274"/>
                  <a:pt x="2866011" y="416037"/>
                  <a:pt x="2884839" y="417117"/>
                </a:cubicBezTo>
                <a:cubicBezTo>
                  <a:pt x="2884167" y="411274"/>
                  <a:pt x="2921151" y="407591"/>
                  <a:pt x="2919140" y="390062"/>
                </a:cubicBezTo>
                <a:cubicBezTo>
                  <a:pt x="2901655" y="400668"/>
                  <a:pt x="2880817" y="382059"/>
                  <a:pt x="2862660" y="386821"/>
                </a:cubicBezTo>
                <a:cubicBezTo>
                  <a:pt x="2862660" y="386821"/>
                  <a:pt x="2843832" y="385741"/>
                  <a:pt x="2843832" y="385741"/>
                </a:cubicBezTo>
                <a:cubicBezTo>
                  <a:pt x="2843162" y="379898"/>
                  <a:pt x="2843162" y="379898"/>
                  <a:pt x="2843162" y="379898"/>
                </a:cubicBezTo>
                <a:cubicBezTo>
                  <a:pt x="2843832" y="385741"/>
                  <a:pt x="2825005" y="384662"/>
                  <a:pt x="2825005" y="384662"/>
                </a:cubicBezTo>
                <a:cubicBezTo>
                  <a:pt x="2825005" y="384662"/>
                  <a:pt x="2823665" y="372976"/>
                  <a:pt x="2822996" y="367132"/>
                </a:cubicBezTo>
                <a:cubicBezTo>
                  <a:pt x="2822996" y="367132"/>
                  <a:pt x="2841821" y="368212"/>
                  <a:pt x="2840481" y="356525"/>
                </a:cubicBezTo>
                <a:cubicBezTo>
                  <a:pt x="2841151" y="362368"/>
                  <a:pt x="2840481" y="356525"/>
                  <a:pt x="2858637" y="351761"/>
                </a:cubicBezTo>
                <a:cubicBezTo>
                  <a:pt x="2857968" y="345919"/>
                  <a:pt x="2839812" y="350682"/>
                  <a:pt x="2839141" y="344839"/>
                </a:cubicBezTo>
                <a:cubicBezTo>
                  <a:pt x="2839141" y="344839"/>
                  <a:pt x="2838469" y="338996"/>
                  <a:pt x="2857298" y="340075"/>
                </a:cubicBezTo>
                <a:cubicBezTo>
                  <a:pt x="2856628" y="334233"/>
                  <a:pt x="2856628" y="334233"/>
                  <a:pt x="2856628" y="334233"/>
                </a:cubicBezTo>
                <a:cubicBezTo>
                  <a:pt x="2857298" y="340075"/>
                  <a:pt x="2876794" y="346999"/>
                  <a:pt x="2877466" y="352842"/>
                </a:cubicBezTo>
                <a:cubicBezTo>
                  <a:pt x="2896962" y="359765"/>
                  <a:pt x="2898973" y="377295"/>
                  <a:pt x="2917801" y="378376"/>
                </a:cubicBezTo>
                <a:cubicBezTo>
                  <a:pt x="2936627" y="379455"/>
                  <a:pt x="2935956" y="373612"/>
                  <a:pt x="2935286" y="367767"/>
                </a:cubicBezTo>
                <a:cubicBezTo>
                  <a:pt x="2935286" y="367767"/>
                  <a:pt x="2935956" y="373612"/>
                  <a:pt x="2955455" y="380535"/>
                </a:cubicBezTo>
                <a:cubicBezTo>
                  <a:pt x="2974281" y="381615"/>
                  <a:pt x="2975621" y="393301"/>
                  <a:pt x="2994449" y="394381"/>
                </a:cubicBezTo>
                <a:cubicBezTo>
                  <a:pt x="2994449" y="394381"/>
                  <a:pt x="2993779" y="388537"/>
                  <a:pt x="2993779" y="388537"/>
                </a:cubicBezTo>
                <a:cubicBezTo>
                  <a:pt x="2993110" y="382695"/>
                  <a:pt x="3011935" y="383774"/>
                  <a:pt x="3011935" y="383774"/>
                </a:cubicBezTo>
                <a:cubicBezTo>
                  <a:pt x="3010595" y="372086"/>
                  <a:pt x="3010595" y="372086"/>
                  <a:pt x="3009924" y="366245"/>
                </a:cubicBezTo>
                <a:cubicBezTo>
                  <a:pt x="3028751" y="367324"/>
                  <a:pt x="3029422" y="373167"/>
                  <a:pt x="3030091" y="379011"/>
                </a:cubicBezTo>
                <a:cubicBezTo>
                  <a:pt x="3030091" y="379011"/>
                  <a:pt x="3048248" y="374247"/>
                  <a:pt x="3048248" y="374247"/>
                </a:cubicBezTo>
                <a:cubicBezTo>
                  <a:pt x="3048248" y="374247"/>
                  <a:pt x="3048919" y="380092"/>
                  <a:pt x="3067746" y="381171"/>
                </a:cubicBezTo>
                <a:cubicBezTo>
                  <a:pt x="3069087" y="392857"/>
                  <a:pt x="3051600" y="403465"/>
                  <a:pt x="3033444" y="408228"/>
                </a:cubicBezTo>
                <a:cubicBezTo>
                  <a:pt x="3014617" y="407148"/>
                  <a:pt x="3014617" y="407148"/>
                  <a:pt x="3014617" y="407148"/>
                </a:cubicBezTo>
                <a:cubicBezTo>
                  <a:pt x="3016628" y="424677"/>
                  <a:pt x="3035455" y="425757"/>
                  <a:pt x="3036795" y="437444"/>
                </a:cubicBezTo>
                <a:cubicBezTo>
                  <a:pt x="3036795" y="437444"/>
                  <a:pt x="3018639" y="442206"/>
                  <a:pt x="3018639" y="442206"/>
                </a:cubicBezTo>
                <a:cubicBezTo>
                  <a:pt x="3018639" y="442206"/>
                  <a:pt x="3013763" y="440476"/>
                  <a:pt x="3008723" y="437285"/>
                </a:cubicBezTo>
                <a:lnTo>
                  <a:pt x="3004142" y="431545"/>
                </a:lnTo>
                <a:lnTo>
                  <a:pt x="3003975" y="430088"/>
                </a:lnTo>
                <a:lnTo>
                  <a:pt x="3002630" y="429649"/>
                </a:lnTo>
                <a:lnTo>
                  <a:pt x="2997801" y="423597"/>
                </a:lnTo>
                <a:cubicBezTo>
                  <a:pt x="2997130" y="417754"/>
                  <a:pt x="2997130" y="417754"/>
                  <a:pt x="2996461" y="411912"/>
                </a:cubicBezTo>
                <a:cubicBezTo>
                  <a:pt x="2995790" y="406068"/>
                  <a:pt x="2976963" y="404988"/>
                  <a:pt x="2957465" y="398065"/>
                </a:cubicBezTo>
                <a:cubicBezTo>
                  <a:pt x="2958805" y="409751"/>
                  <a:pt x="2958805" y="409751"/>
                  <a:pt x="2978303" y="416674"/>
                </a:cubicBezTo>
                <a:cubicBezTo>
                  <a:pt x="2959476" y="415595"/>
                  <a:pt x="2960147" y="421437"/>
                  <a:pt x="2960147" y="421437"/>
                </a:cubicBezTo>
                <a:cubicBezTo>
                  <a:pt x="2960817" y="427281"/>
                  <a:pt x="2960817" y="427281"/>
                  <a:pt x="2960817" y="427281"/>
                </a:cubicBezTo>
                <a:cubicBezTo>
                  <a:pt x="2942660" y="432044"/>
                  <a:pt x="2962827" y="444811"/>
                  <a:pt x="2962827" y="444811"/>
                </a:cubicBezTo>
                <a:cubicBezTo>
                  <a:pt x="2963498" y="450654"/>
                  <a:pt x="2963498" y="450654"/>
                  <a:pt x="2944000" y="443731"/>
                </a:cubicBezTo>
                <a:cubicBezTo>
                  <a:pt x="2944000" y="443731"/>
                  <a:pt x="2944671" y="449573"/>
                  <a:pt x="2944671" y="449573"/>
                </a:cubicBezTo>
                <a:cubicBezTo>
                  <a:pt x="2926514" y="454338"/>
                  <a:pt x="2925844" y="448494"/>
                  <a:pt x="2925844" y="448494"/>
                </a:cubicBezTo>
                <a:cubicBezTo>
                  <a:pt x="2925844" y="448494"/>
                  <a:pt x="2907017" y="447413"/>
                  <a:pt x="2907017" y="447413"/>
                </a:cubicBezTo>
                <a:cubicBezTo>
                  <a:pt x="2888190" y="446334"/>
                  <a:pt x="2870704" y="456942"/>
                  <a:pt x="2851876" y="455861"/>
                </a:cubicBezTo>
                <a:lnTo>
                  <a:pt x="2854420" y="460401"/>
                </a:lnTo>
                <a:lnTo>
                  <a:pt x="2845235" y="459108"/>
                </a:lnTo>
                <a:cubicBezTo>
                  <a:pt x="2838092" y="457974"/>
                  <a:pt x="2833385" y="457704"/>
                  <a:pt x="2833720" y="460624"/>
                </a:cubicBezTo>
                <a:cubicBezTo>
                  <a:pt x="2816233" y="471230"/>
                  <a:pt x="2816904" y="477074"/>
                  <a:pt x="2818243" y="488760"/>
                </a:cubicBezTo>
                <a:cubicBezTo>
                  <a:pt x="2799416" y="487681"/>
                  <a:pt x="2779249" y="474914"/>
                  <a:pt x="2761763" y="485520"/>
                </a:cubicBezTo>
                <a:cubicBezTo>
                  <a:pt x="2782600" y="504131"/>
                  <a:pt x="2804109" y="528583"/>
                  <a:pt x="2842433" y="536587"/>
                </a:cubicBezTo>
                <a:cubicBezTo>
                  <a:pt x="2861930" y="543509"/>
                  <a:pt x="2862601" y="549353"/>
                  <a:pt x="2863270" y="555197"/>
                </a:cubicBezTo>
                <a:cubicBezTo>
                  <a:pt x="2881427" y="550434"/>
                  <a:pt x="2881427" y="550434"/>
                  <a:pt x="2880757" y="544589"/>
                </a:cubicBezTo>
                <a:cubicBezTo>
                  <a:pt x="2880087" y="538746"/>
                  <a:pt x="2880087" y="538746"/>
                  <a:pt x="2879417" y="532902"/>
                </a:cubicBezTo>
                <a:cubicBezTo>
                  <a:pt x="2878746" y="527060"/>
                  <a:pt x="2879417" y="532902"/>
                  <a:pt x="2860589" y="531823"/>
                </a:cubicBezTo>
                <a:cubicBezTo>
                  <a:pt x="2859249" y="520138"/>
                  <a:pt x="2878076" y="521218"/>
                  <a:pt x="2877407" y="515374"/>
                </a:cubicBezTo>
                <a:cubicBezTo>
                  <a:pt x="2895562" y="510610"/>
                  <a:pt x="2894893" y="504767"/>
                  <a:pt x="2914389" y="511690"/>
                </a:cubicBezTo>
                <a:cubicBezTo>
                  <a:pt x="2913720" y="505847"/>
                  <a:pt x="2913720" y="505847"/>
                  <a:pt x="2913049" y="500004"/>
                </a:cubicBezTo>
                <a:cubicBezTo>
                  <a:pt x="2913049" y="500004"/>
                  <a:pt x="2932547" y="506927"/>
                  <a:pt x="2932547" y="506927"/>
                </a:cubicBezTo>
                <a:cubicBezTo>
                  <a:pt x="2934558" y="524457"/>
                  <a:pt x="2953386" y="525537"/>
                  <a:pt x="2973552" y="538303"/>
                </a:cubicBezTo>
                <a:cubicBezTo>
                  <a:pt x="2954725" y="537223"/>
                  <a:pt x="2935898" y="536143"/>
                  <a:pt x="2937239" y="547830"/>
                </a:cubicBezTo>
                <a:cubicBezTo>
                  <a:pt x="2937909" y="553672"/>
                  <a:pt x="2976232" y="561676"/>
                  <a:pt x="2958747" y="572283"/>
                </a:cubicBezTo>
                <a:cubicBezTo>
                  <a:pt x="2958747" y="572283"/>
                  <a:pt x="2958747" y="572283"/>
                  <a:pt x="2977574" y="573362"/>
                </a:cubicBezTo>
                <a:cubicBezTo>
                  <a:pt x="2976904" y="567520"/>
                  <a:pt x="2976904" y="567520"/>
                  <a:pt x="2976232" y="561676"/>
                </a:cubicBezTo>
                <a:cubicBezTo>
                  <a:pt x="2995731" y="568600"/>
                  <a:pt x="2996401" y="574443"/>
                  <a:pt x="2997742" y="586130"/>
                </a:cubicBezTo>
                <a:cubicBezTo>
                  <a:pt x="3016568" y="587210"/>
                  <a:pt x="3016568" y="587210"/>
                  <a:pt x="3015229" y="575523"/>
                </a:cubicBezTo>
                <a:cubicBezTo>
                  <a:pt x="3015229" y="575523"/>
                  <a:pt x="3015229" y="575523"/>
                  <a:pt x="3034055" y="576603"/>
                </a:cubicBezTo>
                <a:cubicBezTo>
                  <a:pt x="3034055" y="576603"/>
                  <a:pt x="3032714" y="564916"/>
                  <a:pt x="3031373" y="553229"/>
                </a:cubicBezTo>
                <a:cubicBezTo>
                  <a:pt x="3050201" y="554310"/>
                  <a:pt x="3052883" y="577683"/>
                  <a:pt x="3072379" y="584607"/>
                </a:cubicBezTo>
                <a:cubicBezTo>
                  <a:pt x="3073719" y="596293"/>
                  <a:pt x="3054222" y="589369"/>
                  <a:pt x="3054892" y="595212"/>
                </a:cubicBezTo>
                <a:cubicBezTo>
                  <a:pt x="3038747" y="617505"/>
                  <a:pt x="3078412" y="637194"/>
                  <a:pt x="3080423" y="654726"/>
                </a:cubicBezTo>
                <a:cubicBezTo>
                  <a:pt x="3099920" y="661648"/>
                  <a:pt x="3099250" y="655805"/>
                  <a:pt x="3099250" y="655805"/>
                </a:cubicBezTo>
                <a:cubicBezTo>
                  <a:pt x="3099920" y="661648"/>
                  <a:pt x="3099920" y="661648"/>
                  <a:pt x="3100590" y="667492"/>
                </a:cubicBezTo>
                <a:cubicBezTo>
                  <a:pt x="3118076" y="656885"/>
                  <a:pt x="3157071" y="670731"/>
                  <a:pt x="3176569" y="677654"/>
                </a:cubicBezTo>
                <a:cubicBezTo>
                  <a:pt x="3175229" y="665969"/>
                  <a:pt x="3194056" y="667047"/>
                  <a:pt x="3212212" y="662283"/>
                </a:cubicBezTo>
                <a:cubicBezTo>
                  <a:pt x="3213554" y="673971"/>
                  <a:pt x="3232379" y="675051"/>
                  <a:pt x="3233050" y="680894"/>
                </a:cubicBezTo>
                <a:cubicBezTo>
                  <a:pt x="3233721" y="686737"/>
                  <a:pt x="3233721" y="686737"/>
                  <a:pt x="3214893" y="685657"/>
                </a:cubicBezTo>
                <a:cubicBezTo>
                  <a:pt x="3214223" y="679814"/>
                  <a:pt x="3214223" y="679814"/>
                  <a:pt x="3214223" y="679814"/>
                </a:cubicBezTo>
                <a:cubicBezTo>
                  <a:pt x="3195396" y="678733"/>
                  <a:pt x="3196066" y="684577"/>
                  <a:pt x="3177239" y="683498"/>
                </a:cubicBezTo>
                <a:cubicBezTo>
                  <a:pt x="3177910" y="689342"/>
                  <a:pt x="3159754" y="694105"/>
                  <a:pt x="3160423" y="699948"/>
                </a:cubicBezTo>
                <a:cubicBezTo>
                  <a:pt x="3180590" y="712715"/>
                  <a:pt x="3181261" y="718557"/>
                  <a:pt x="3163774" y="729165"/>
                </a:cubicBezTo>
                <a:cubicBezTo>
                  <a:pt x="3163105" y="723321"/>
                  <a:pt x="3162434" y="717478"/>
                  <a:pt x="3142936" y="710555"/>
                </a:cubicBezTo>
                <a:cubicBezTo>
                  <a:pt x="3144278" y="722241"/>
                  <a:pt x="3106624" y="720081"/>
                  <a:pt x="3088466" y="724844"/>
                </a:cubicBezTo>
                <a:cubicBezTo>
                  <a:pt x="3088466" y="724844"/>
                  <a:pt x="3089137" y="730688"/>
                  <a:pt x="3089137" y="730688"/>
                </a:cubicBezTo>
                <a:cubicBezTo>
                  <a:pt x="3107964" y="731767"/>
                  <a:pt x="3126791" y="732848"/>
                  <a:pt x="3127460" y="738690"/>
                </a:cubicBezTo>
                <a:lnTo>
                  <a:pt x="3129473" y="756220"/>
                </a:lnTo>
                <a:lnTo>
                  <a:pt x="3131483" y="773752"/>
                </a:lnTo>
                <a:cubicBezTo>
                  <a:pt x="3112656" y="772671"/>
                  <a:pt x="3113325" y="778515"/>
                  <a:pt x="3094500" y="777435"/>
                </a:cubicBezTo>
                <a:cubicBezTo>
                  <a:pt x="3095840" y="789121"/>
                  <a:pt x="3095840" y="789121"/>
                  <a:pt x="3096510" y="794963"/>
                </a:cubicBezTo>
                <a:lnTo>
                  <a:pt x="3109507" y="799579"/>
                </a:lnTo>
                <a:lnTo>
                  <a:pt x="3111899" y="802297"/>
                </a:lnTo>
                <a:lnTo>
                  <a:pt x="3079023" y="805570"/>
                </a:lnTo>
                <a:cubicBezTo>
                  <a:pt x="3077012" y="788040"/>
                  <a:pt x="3057515" y="781117"/>
                  <a:pt x="3038018" y="774194"/>
                </a:cubicBezTo>
                <a:cubicBezTo>
                  <a:pt x="3038018" y="774194"/>
                  <a:pt x="3038018" y="774194"/>
                  <a:pt x="3019190" y="773115"/>
                </a:cubicBezTo>
                <a:lnTo>
                  <a:pt x="2980867" y="765111"/>
                </a:lnTo>
                <a:cubicBezTo>
                  <a:pt x="2980196" y="759268"/>
                  <a:pt x="2979526" y="753425"/>
                  <a:pt x="2960699" y="752344"/>
                </a:cubicBezTo>
                <a:lnTo>
                  <a:pt x="2980867" y="765111"/>
                </a:lnTo>
                <a:lnTo>
                  <a:pt x="3001034" y="777878"/>
                </a:lnTo>
                <a:cubicBezTo>
                  <a:pt x="3021202" y="790644"/>
                  <a:pt x="3001704" y="783721"/>
                  <a:pt x="3002375" y="789563"/>
                </a:cubicBezTo>
                <a:cubicBezTo>
                  <a:pt x="2983548" y="788484"/>
                  <a:pt x="2982878" y="782640"/>
                  <a:pt x="2963379" y="775717"/>
                </a:cubicBezTo>
                <a:cubicBezTo>
                  <a:pt x="2964050" y="781561"/>
                  <a:pt x="2945894" y="786325"/>
                  <a:pt x="2946565" y="792167"/>
                </a:cubicBezTo>
                <a:cubicBezTo>
                  <a:pt x="2947904" y="803854"/>
                  <a:pt x="2949246" y="815541"/>
                  <a:pt x="2968743" y="822465"/>
                </a:cubicBezTo>
                <a:cubicBezTo>
                  <a:pt x="2968743" y="822465"/>
                  <a:pt x="2968743" y="822465"/>
                  <a:pt x="2987569" y="823545"/>
                </a:cubicBezTo>
                <a:cubicBezTo>
                  <a:pt x="2986900" y="817701"/>
                  <a:pt x="2968743" y="822465"/>
                  <a:pt x="2967402" y="810777"/>
                </a:cubicBezTo>
                <a:cubicBezTo>
                  <a:pt x="2986229" y="811857"/>
                  <a:pt x="2986900" y="817701"/>
                  <a:pt x="3006397" y="824625"/>
                </a:cubicBezTo>
                <a:cubicBezTo>
                  <a:pt x="3008407" y="842154"/>
                  <a:pt x="3046061" y="844313"/>
                  <a:pt x="3044721" y="832627"/>
                </a:cubicBezTo>
                <a:cubicBezTo>
                  <a:pt x="3063548" y="833708"/>
                  <a:pt x="3064218" y="839550"/>
                  <a:pt x="3064218" y="839550"/>
                </a:cubicBezTo>
                <a:cubicBezTo>
                  <a:pt x="3082375" y="834787"/>
                  <a:pt x="3083046" y="840631"/>
                  <a:pt x="3101873" y="841710"/>
                </a:cubicBezTo>
                <a:cubicBezTo>
                  <a:pt x="3103213" y="853397"/>
                  <a:pt x="3122039" y="854475"/>
                  <a:pt x="3123381" y="866164"/>
                </a:cubicBezTo>
                <a:cubicBezTo>
                  <a:pt x="3124051" y="872006"/>
                  <a:pt x="3105894" y="876770"/>
                  <a:pt x="3087067" y="875690"/>
                </a:cubicBezTo>
                <a:cubicBezTo>
                  <a:pt x="3087737" y="881532"/>
                  <a:pt x="3107235" y="888457"/>
                  <a:pt x="3088408" y="887377"/>
                </a:cubicBezTo>
                <a:cubicBezTo>
                  <a:pt x="3069580" y="886297"/>
                  <a:pt x="3069580" y="886297"/>
                  <a:pt x="3068911" y="880453"/>
                </a:cubicBezTo>
                <a:cubicBezTo>
                  <a:pt x="3069580" y="886297"/>
                  <a:pt x="3050755" y="885217"/>
                  <a:pt x="3052094" y="896902"/>
                </a:cubicBezTo>
                <a:cubicBezTo>
                  <a:pt x="3071592" y="903827"/>
                  <a:pt x="3089748" y="899064"/>
                  <a:pt x="3091760" y="916592"/>
                </a:cubicBezTo>
                <a:cubicBezTo>
                  <a:pt x="3072932" y="915512"/>
                  <a:pt x="3054106" y="914433"/>
                  <a:pt x="3054106" y="914433"/>
                </a:cubicBezTo>
                <a:cubicBezTo>
                  <a:pt x="3035278" y="913352"/>
                  <a:pt x="3034608" y="907510"/>
                  <a:pt x="3034608" y="907510"/>
                </a:cubicBezTo>
                <a:cubicBezTo>
                  <a:pt x="3035278" y="913352"/>
                  <a:pt x="2996283" y="899507"/>
                  <a:pt x="2997624" y="911193"/>
                </a:cubicBezTo>
                <a:cubicBezTo>
                  <a:pt x="2997624" y="911193"/>
                  <a:pt x="2996954" y="905350"/>
                  <a:pt x="2996954" y="905350"/>
                </a:cubicBezTo>
                <a:cubicBezTo>
                  <a:pt x="2998294" y="917036"/>
                  <a:pt x="2998965" y="922880"/>
                  <a:pt x="2980138" y="921800"/>
                </a:cubicBezTo>
                <a:cubicBezTo>
                  <a:pt x="3000305" y="934567"/>
                  <a:pt x="3019132" y="935646"/>
                  <a:pt x="3021144" y="953176"/>
                </a:cubicBezTo>
                <a:cubicBezTo>
                  <a:pt x="3021144" y="953176"/>
                  <a:pt x="3021144" y="953176"/>
                  <a:pt x="3039970" y="954257"/>
                </a:cubicBezTo>
                <a:cubicBezTo>
                  <a:pt x="3039299" y="948413"/>
                  <a:pt x="3038629" y="942571"/>
                  <a:pt x="3056786" y="937805"/>
                </a:cubicBezTo>
                <a:cubicBezTo>
                  <a:pt x="3037288" y="930883"/>
                  <a:pt x="3037288" y="930883"/>
                  <a:pt x="3037288" y="930883"/>
                </a:cubicBezTo>
                <a:cubicBezTo>
                  <a:pt x="3037288" y="930883"/>
                  <a:pt x="3036619" y="925040"/>
                  <a:pt x="3036619" y="925040"/>
                </a:cubicBezTo>
                <a:cubicBezTo>
                  <a:pt x="3055446" y="926121"/>
                  <a:pt x="3056115" y="931963"/>
                  <a:pt x="3056115" y="931963"/>
                </a:cubicBezTo>
                <a:cubicBezTo>
                  <a:pt x="3056786" y="937805"/>
                  <a:pt x="3076954" y="950574"/>
                  <a:pt x="3076284" y="944730"/>
                </a:cubicBezTo>
                <a:lnTo>
                  <a:pt x="3075613" y="938887"/>
                </a:lnTo>
                <a:cubicBezTo>
                  <a:pt x="3075613" y="938887"/>
                  <a:pt x="3095111" y="945810"/>
                  <a:pt x="3095111" y="945810"/>
                </a:cubicBezTo>
                <a:cubicBezTo>
                  <a:pt x="3096451" y="957496"/>
                  <a:pt x="3097791" y="969182"/>
                  <a:pt x="3117959" y="981948"/>
                </a:cubicBezTo>
                <a:cubicBezTo>
                  <a:pt x="3136116" y="977185"/>
                  <a:pt x="3137457" y="988874"/>
                  <a:pt x="3156955" y="995796"/>
                </a:cubicBezTo>
                <a:cubicBezTo>
                  <a:pt x="3156955" y="995796"/>
                  <a:pt x="3156955" y="995796"/>
                  <a:pt x="3175781" y="996876"/>
                </a:cubicBezTo>
                <a:cubicBezTo>
                  <a:pt x="3175111" y="991033"/>
                  <a:pt x="3173770" y="979345"/>
                  <a:pt x="3172430" y="967659"/>
                </a:cubicBezTo>
                <a:cubicBezTo>
                  <a:pt x="3154273" y="972422"/>
                  <a:pt x="3154273" y="972422"/>
                  <a:pt x="3135446" y="971343"/>
                </a:cubicBezTo>
                <a:cubicBezTo>
                  <a:pt x="3134775" y="965499"/>
                  <a:pt x="3153602" y="966580"/>
                  <a:pt x="3152932" y="960736"/>
                </a:cubicBezTo>
                <a:cubicBezTo>
                  <a:pt x="3171759" y="961816"/>
                  <a:pt x="3171089" y="955973"/>
                  <a:pt x="3189916" y="957052"/>
                </a:cubicBezTo>
                <a:cubicBezTo>
                  <a:pt x="3169077" y="938442"/>
                  <a:pt x="3169077" y="938442"/>
                  <a:pt x="3167067" y="920912"/>
                </a:cubicBezTo>
                <a:cubicBezTo>
                  <a:pt x="3167067" y="920912"/>
                  <a:pt x="3166397" y="915070"/>
                  <a:pt x="3185894" y="921992"/>
                </a:cubicBezTo>
                <a:cubicBezTo>
                  <a:pt x="3185894" y="921992"/>
                  <a:pt x="3186565" y="927837"/>
                  <a:pt x="3186565" y="927837"/>
                </a:cubicBezTo>
                <a:cubicBezTo>
                  <a:pt x="3186565" y="927837"/>
                  <a:pt x="3186565" y="927837"/>
                  <a:pt x="3187235" y="933679"/>
                </a:cubicBezTo>
                <a:cubicBezTo>
                  <a:pt x="3206062" y="934759"/>
                  <a:pt x="3206733" y="940602"/>
                  <a:pt x="3206733" y="940602"/>
                </a:cubicBezTo>
                <a:cubicBezTo>
                  <a:pt x="3225558" y="941682"/>
                  <a:pt x="3225558" y="941682"/>
                  <a:pt x="3224889" y="935839"/>
                </a:cubicBezTo>
                <a:cubicBezTo>
                  <a:pt x="3245056" y="948606"/>
                  <a:pt x="3264554" y="955529"/>
                  <a:pt x="3282710" y="950765"/>
                </a:cubicBezTo>
                <a:cubicBezTo>
                  <a:pt x="3283381" y="956610"/>
                  <a:pt x="3265895" y="967216"/>
                  <a:pt x="3285390" y="974138"/>
                </a:cubicBezTo>
                <a:cubicBezTo>
                  <a:pt x="3286061" y="979982"/>
                  <a:pt x="3286061" y="979982"/>
                  <a:pt x="3286061" y="979982"/>
                </a:cubicBezTo>
                <a:cubicBezTo>
                  <a:pt x="3306229" y="992747"/>
                  <a:pt x="3325056" y="993827"/>
                  <a:pt x="3327067" y="1011358"/>
                </a:cubicBezTo>
                <a:cubicBezTo>
                  <a:pt x="3327067" y="1011358"/>
                  <a:pt x="3308910" y="1016121"/>
                  <a:pt x="3308241" y="1010278"/>
                </a:cubicBezTo>
                <a:cubicBezTo>
                  <a:pt x="3309582" y="1021965"/>
                  <a:pt x="3327738" y="1017201"/>
                  <a:pt x="3346564" y="1018281"/>
                </a:cubicBezTo>
                <a:cubicBezTo>
                  <a:pt x="3328409" y="1023045"/>
                  <a:pt x="3347236" y="1024125"/>
                  <a:pt x="3366732" y="1031048"/>
                </a:cubicBezTo>
                <a:cubicBezTo>
                  <a:pt x="3366732" y="1031048"/>
                  <a:pt x="3348576" y="1035812"/>
                  <a:pt x="3368073" y="1042734"/>
                </a:cubicBezTo>
                <a:cubicBezTo>
                  <a:pt x="3368743" y="1048577"/>
                  <a:pt x="3368743" y="1048577"/>
                  <a:pt x="3387570" y="1049657"/>
                </a:cubicBezTo>
                <a:cubicBezTo>
                  <a:pt x="3349916" y="1047498"/>
                  <a:pt x="3372766" y="1083638"/>
                  <a:pt x="3374776" y="1101167"/>
                </a:cubicBezTo>
                <a:cubicBezTo>
                  <a:pt x="3394943" y="1113933"/>
                  <a:pt x="3376116" y="1112852"/>
                  <a:pt x="3394943" y="1113933"/>
                </a:cubicBezTo>
                <a:cubicBezTo>
                  <a:pt x="3394943" y="1113933"/>
                  <a:pt x="3413771" y="1115013"/>
                  <a:pt x="3413771" y="1115013"/>
                </a:cubicBezTo>
                <a:cubicBezTo>
                  <a:pt x="3414440" y="1120857"/>
                  <a:pt x="3414440" y="1120857"/>
                  <a:pt x="3414440" y="1120857"/>
                </a:cubicBezTo>
                <a:cubicBezTo>
                  <a:pt x="3395615" y="1119778"/>
                  <a:pt x="3395615" y="1119778"/>
                  <a:pt x="3395615" y="1119778"/>
                </a:cubicBezTo>
                <a:cubicBezTo>
                  <a:pt x="3396285" y="1125621"/>
                  <a:pt x="3396955" y="1131463"/>
                  <a:pt x="3396955" y="1131463"/>
                </a:cubicBezTo>
                <a:cubicBezTo>
                  <a:pt x="3359301" y="1129303"/>
                  <a:pt x="3358631" y="1123461"/>
                  <a:pt x="3339803" y="1122380"/>
                </a:cubicBezTo>
                <a:cubicBezTo>
                  <a:pt x="3339803" y="1122380"/>
                  <a:pt x="3339803" y="1122380"/>
                  <a:pt x="3320976" y="1121301"/>
                </a:cubicBezTo>
                <a:cubicBezTo>
                  <a:pt x="3320306" y="1115459"/>
                  <a:pt x="3320306" y="1115459"/>
                  <a:pt x="3320306" y="1115459"/>
                </a:cubicBezTo>
                <a:cubicBezTo>
                  <a:pt x="3320306" y="1115459"/>
                  <a:pt x="3301478" y="1114377"/>
                  <a:pt x="3300808" y="1108533"/>
                </a:cubicBezTo>
                <a:cubicBezTo>
                  <a:pt x="3300808" y="1108533"/>
                  <a:pt x="3300808" y="1108533"/>
                  <a:pt x="3300138" y="1102691"/>
                </a:cubicBezTo>
                <a:cubicBezTo>
                  <a:pt x="3299468" y="1096848"/>
                  <a:pt x="3299468" y="1096848"/>
                  <a:pt x="3299468" y="1096848"/>
                </a:cubicBezTo>
                <a:cubicBezTo>
                  <a:pt x="3280642" y="1095768"/>
                  <a:pt x="3280642" y="1095768"/>
                  <a:pt x="3279971" y="1089925"/>
                </a:cubicBezTo>
                <a:cubicBezTo>
                  <a:pt x="3279971" y="1089925"/>
                  <a:pt x="3279971" y="1089925"/>
                  <a:pt x="3279299" y="1084081"/>
                </a:cubicBezTo>
                <a:cubicBezTo>
                  <a:pt x="3279971" y="1089925"/>
                  <a:pt x="3298797" y="1091004"/>
                  <a:pt x="3298797" y="1091004"/>
                </a:cubicBezTo>
                <a:cubicBezTo>
                  <a:pt x="3298797" y="1091004"/>
                  <a:pt x="3298797" y="1091004"/>
                  <a:pt x="3298128" y="1085161"/>
                </a:cubicBezTo>
                <a:cubicBezTo>
                  <a:pt x="3298128" y="1085161"/>
                  <a:pt x="3298128" y="1085161"/>
                  <a:pt x="3297458" y="1079319"/>
                </a:cubicBezTo>
                <a:cubicBezTo>
                  <a:pt x="3277959" y="1072394"/>
                  <a:pt x="3277290" y="1066551"/>
                  <a:pt x="3275949" y="1054866"/>
                </a:cubicBezTo>
                <a:cubicBezTo>
                  <a:pt x="3275278" y="1049020"/>
                  <a:pt x="3238294" y="1052705"/>
                  <a:pt x="3237624" y="1046861"/>
                </a:cubicBezTo>
                <a:cubicBezTo>
                  <a:pt x="3239636" y="1064391"/>
                  <a:pt x="3257792" y="1059627"/>
                  <a:pt x="3277290" y="1066551"/>
                </a:cubicBezTo>
                <a:cubicBezTo>
                  <a:pt x="3259132" y="1071314"/>
                  <a:pt x="3221478" y="1069154"/>
                  <a:pt x="3222148" y="1074999"/>
                </a:cubicBezTo>
                <a:lnTo>
                  <a:pt x="3184831" y="1075760"/>
                </a:lnTo>
                <a:lnTo>
                  <a:pt x="3203322" y="1073918"/>
                </a:lnTo>
                <a:cubicBezTo>
                  <a:pt x="3201981" y="1062232"/>
                  <a:pt x="3201981" y="1062232"/>
                  <a:pt x="3199970" y="1044701"/>
                </a:cubicBezTo>
                <a:cubicBezTo>
                  <a:pt x="3199970" y="1044701"/>
                  <a:pt x="3200641" y="1050545"/>
                  <a:pt x="3182484" y="1055309"/>
                </a:cubicBezTo>
                <a:cubicBezTo>
                  <a:pt x="3163658" y="1054229"/>
                  <a:pt x="3142819" y="1035618"/>
                  <a:pt x="3123323" y="1028695"/>
                </a:cubicBezTo>
                <a:cubicBezTo>
                  <a:pt x="3121980" y="1017008"/>
                  <a:pt x="3103154" y="1015929"/>
                  <a:pt x="3102485" y="1010087"/>
                </a:cubicBezTo>
                <a:cubicBezTo>
                  <a:pt x="3101813" y="1004242"/>
                  <a:pt x="3101813" y="1004242"/>
                  <a:pt x="3101143" y="998398"/>
                </a:cubicBezTo>
                <a:cubicBezTo>
                  <a:pt x="3099803" y="986714"/>
                  <a:pt x="3080975" y="985632"/>
                  <a:pt x="3062149" y="984552"/>
                </a:cubicBezTo>
                <a:cubicBezTo>
                  <a:pt x="3063490" y="996238"/>
                  <a:pt x="3046002" y="1006846"/>
                  <a:pt x="3028517" y="1017453"/>
                </a:cubicBezTo>
                <a:cubicBezTo>
                  <a:pt x="3027846" y="1011610"/>
                  <a:pt x="3009019" y="1010530"/>
                  <a:pt x="2989521" y="1003606"/>
                </a:cubicBezTo>
                <a:cubicBezTo>
                  <a:pt x="2990862" y="1015292"/>
                  <a:pt x="2992872" y="1032822"/>
                  <a:pt x="2994214" y="1044509"/>
                </a:cubicBezTo>
                <a:cubicBezTo>
                  <a:pt x="2993544" y="1038666"/>
                  <a:pt x="2992872" y="1032822"/>
                  <a:pt x="3010359" y="1022215"/>
                </a:cubicBezTo>
                <a:cubicBezTo>
                  <a:pt x="3010359" y="1022215"/>
                  <a:pt x="3029856" y="1029138"/>
                  <a:pt x="3030526" y="1034982"/>
                </a:cubicBezTo>
                <a:cubicBezTo>
                  <a:pt x="3030526" y="1034982"/>
                  <a:pt x="3030526" y="1034982"/>
                  <a:pt x="3049355" y="1036061"/>
                </a:cubicBezTo>
                <a:cubicBezTo>
                  <a:pt x="3050024" y="1041906"/>
                  <a:pt x="3050695" y="1047749"/>
                  <a:pt x="3050695" y="1047749"/>
                </a:cubicBezTo>
                <a:cubicBezTo>
                  <a:pt x="3031868" y="1046670"/>
                  <a:pt x="3051365" y="1053592"/>
                  <a:pt x="3032539" y="1052512"/>
                </a:cubicBezTo>
                <a:cubicBezTo>
                  <a:pt x="3035219" y="1075885"/>
                  <a:pt x="3072874" y="1078046"/>
                  <a:pt x="3090359" y="1067440"/>
                </a:cubicBezTo>
                <a:cubicBezTo>
                  <a:pt x="3109188" y="1068519"/>
                  <a:pt x="3110528" y="1080205"/>
                  <a:pt x="3111198" y="1086049"/>
                </a:cubicBezTo>
                <a:cubicBezTo>
                  <a:pt x="3111198" y="1086049"/>
                  <a:pt x="3130025" y="1087128"/>
                  <a:pt x="3130025" y="1087128"/>
                </a:cubicBezTo>
                <a:cubicBezTo>
                  <a:pt x="3130694" y="1092971"/>
                  <a:pt x="3149522" y="1094052"/>
                  <a:pt x="3150192" y="1099894"/>
                </a:cubicBezTo>
                <a:cubicBezTo>
                  <a:pt x="3150192" y="1099894"/>
                  <a:pt x="3169019" y="1100973"/>
                  <a:pt x="3169689" y="1106819"/>
                </a:cubicBezTo>
                <a:cubicBezTo>
                  <a:pt x="3170359" y="1112661"/>
                  <a:pt x="3151533" y="1111582"/>
                  <a:pt x="3150862" y="1105738"/>
                </a:cubicBezTo>
                <a:cubicBezTo>
                  <a:pt x="3150862" y="1105738"/>
                  <a:pt x="3131365" y="1098814"/>
                  <a:pt x="3132035" y="1104658"/>
                </a:cubicBezTo>
                <a:cubicBezTo>
                  <a:pt x="3132704" y="1110502"/>
                  <a:pt x="3133376" y="1116344"/>
                  <a:pt x="3134046" y="1122188"/>
                </a:cubicBezTo>
                <a:cubicBezTo>
                  <a:pt x="3153542" y="1129111"/>
                  <a:pt x="3172371" y="1130192"/>
                  <a:pt x="3191198" y="1131272"/>
                </a:cubicBezTo>
                <a:cubicBezTo>
                  <a:pt x="3191198" y="1131272"/>
                  <a:pt x="3191868" y="1137116"/>
                  <a:pt x="3191868" y="1137116"/>
                </a:cubicBezTo>
                <a:cubicBezTo>
                  <a:pt x="3173040" y="1136034"/>
                  <a:pt x="3154215" y="1134955"/>
                  <a:pt x="3134717" y="1128032"/>
                </a:cubicBezTo>
                <a:cubicBezTo>
                  <a:pt x="3135386" y="1133874"/>
                  <a:pt x="3154885" y="1140798"/>
                  <a:pt x="3155555" y="1146641"/>
                </a:cubicBezTo>
                <a:cubicBezTo>
                  <a:pt x="3135386" y="1133874"/>
                  <a:pt x="3117901" y="1144482"/>
                  <a:pt x="3119241" y="1156167"/>
                </a:cubicBezTo>
                <a:cubicBezTo>
                  <a:pt x="3119910" y="1162010"/>
                  <a:pt x="3120581" y="1167854"/>
                  <a:pt x="3140078" y="1174778"/>
                </a:cubicBezTo>
                <a:cubicBezTo>
                  <a:pt x="3140078" y="1174778"/>
                  <a:pt x="3158236" y="1170015"/>
                  <a:pt x="3158906" y="1175857"/>
                </a:cubicBezTo>
                <a:cubicBezTo>
                  <a:pt x="3158236" y="1170015"/>
                  <a:pt x="3177733" y="1176938"/>
                  <a:pt x="3177063" y="1171094"/>
                </a:cubicBezTo>
                <a:cubicBezTo>
                  <a:pt x="3177063" y="1171094"/>
                  <a:pt x="3177063" y="1171094"/>
                  <a:pt x="3177733" y="1176938"/>
                </a:cubicBezTo>
                <a:cubicBezTo>
                  <a:pt x="3177733" y="1176938"/>
                  <a:pt x="3196560" y="1178017"/>
                  <a:pt x="3196560" y="1178017"/>
                </a:cubicBezTo>
                <a:cubicBezTo>
                  <a:pt x="3196560" y="1178017"/>
                  <a:pt x="3197231" y="1183859"/>
                  <a:pt x="3197231" y="1183859"/>
                </a:cubicBezTo>
                <a:cubicBezTo>
                  <a:pt x="3216057" y="1184940"/>
                  <a:pt x="3216728" y="1190784"/>
                  <a:pt x="3235554" y="1191863"/>
                </a:cubicBezTo>
                <a:cubicBezTo>
                  <a:pt x="3234214" y="1180176"/>
                  <a:pt x="3232874" y="1168490"/>
                  <a:pt x="3212707" y="1155724"/>
                </a:cubicBezTo>
                <a:cubicBezTo>
                  <a:pt x="3230863" y="1150961"/>
                  <a:pt x="3228181" y="1127587"/>
                  <a:pt x="3208683" y="1120664"/>
                </a:cubicBezTo>
                <a:cubicBezTo>
                  <a:pt x="3207343" y="1108979"/>
                  <a:pt x="3188517" y="1107899"/>
                  <a:pt x="3187176" y="1096211"/>
                </a:cubicBezTo>
                <a:cubicBezTo>
                  <a:pt x="3206003" y="1097291"/>
                  <a:pt x="3204662" y="1085604"/>
                  <a:pt x="3224159" y="1092528"/>
                </a:cubicBezTo>
                <a:cubicBezTo>
                  <a:pt x="3223489" y="1086685"/>
                  <a:pt x="3222819" y="1080842"/>
                  <a:pt x="3222819" y="1080842"/>
                </a:cubicBezTo>
                <a:cubicBezTo>
                  <a:pt x="3222819" y="1080842"/>
                  <a:pt x="3241646" y="1081921"/>
                  <a:pt x="3241646" y="1081921"/>
                </a:cubicBezTo>
                <a:cubicBezTo>
                  <a:pt x="3242317" y="1087765"/>
                  <a:pt x="3245668" y="1116982"/>
                  <a:pt x="3265165" y="1123903"/>
                </a:cubicBezTo>
                <a:cubicBezTo>
                  <a:pt x="3265835" y="1129747"/>
                  <a:pt x="3265835" y="1129747"/>
                  <a:pt x="3266506" y="1135591"/>
                </a:cubicBezTo>
                <a:cubicBezTo>
                  <a:pt x="3268517" y="1153121"/>
                  <a:pt x="3304831" y="1143594"/>
                  <a:pt x="3324998" y="1156360"/>
                </a:cubicBezTo>
                <a:cubicBezTo>
                  <a:pt x="3325667" y="1162203"/>
                  <a:pt x="3289355" y="1171730"/>
                  <a:pt x="3290025" y="1177574"/>
                </a:cubicBezTo>
                <a:cubicBezTo>
                  <a:pt x="3270528" y="1170650"/>
                  <a:pt x="3251030" y="1163726"/>
                  <a:pt x="3249690" y="1152041"/>
                </a:cubicBezTo>
                <a:cubicBezTo>
                  <a:pt x="3231532" y="1156804"/>
                  <a:pt x="3233544" y="1174334"/>
                  <a:pt x="3253041" y="1181257"/>
                </a:cubicBezTo>
                <a:cubicBezTo>
                  <a:pt x="3253041" y="1181257"/>
                  <a:pt x="3271198" y="1176494"/>
                  <a:pt x="3271198" y="1176494"/>
                </a:cubicBezTo>
                <a:cubicBezTo>
                  <a:pt x="3271868" y="1182336"/>
                  <a:pt x="3292036" y="1195103"/>
                  <a:pt x="3273880" y="1199868"/>
                </a:cubicBezTo>
                <a:cubicBezTo>
                  <a:pt x="3293376" y="1206791"/>
                  <a:pt x="3312203" y="1207870"/>
                  <a:pt x="3313544" y="1219556"/>
                </a:cubicBezTo>
                <a:cubicBezTo>
                  <a:pt x="3313544" y="1219556"/>
                  <a:pt x="3313544" y="1219556"/>
                  <a:pt x="3332371" y="1220636"/>
                </a:cubicBezTo>
                <a:cubicBezTo>
                  <a:pt x="3333041" y="1226480"/>
                  <a:pt x="3333041" y="1226480"/>
                  <a:pt x="3333712" y="1232322"/>
                </a:cubicBezTo>
                <a:cubicBezTo>
                  <a:pt x="3334381" y="1238166"/>
                  <a:pt x="3353210" y="1239247"/>
                  <a:pt x="3373377" y="1252014"/>
                </a:cubicBezTo>
                <a:cubicBezTo>
                  <a:pt x="3372706" y="1246170"/>
                  <a:pt x="3391533" y="1247250"/>
                  <a:pt x="3411031" y="1254173"/>
                </a:cubicBezTo>
                <a:cubicBezTo>
                  <a:pt x="3412371" y="1265859"/>
                  <a:pt x="3395555" y="1282309"/>
                  <a:pt x="3415723" y="1295075"/>
                </a:cubicBezTo>
                <a:cubicBezTo>
                  <a:pt x="3378069" y="1292915"/>
                  <a:pt x="3376058" y="1275386"/>
                  <a:pt x="3355890" y="1262620"/>
                </a:cubicBezTo>
                <a:cubicBezTo>
                  <a:pt x="3337733" y="1267384"/>
                  <a:pt x="3336394" y="1255696"/>
                  <a:pt x="3299409" y="1259380"/>
                </a:cubicBezTo>
                <a:lnTo>
                  <a:pt x="3298740" y="1253536"/>
                </a:lnTo>
                <a:cubicBezTo>
                  <a:pt x="3298069" y="1247693"/>
                  <a:pt x="3298069" y="1247693"/>
                  <a:pt x="3297398" y="1241850"/>
                </a:cubicBezTo>
                <a:cubicBezTo>
                  <a:pt x="3296728" y="1236006"/>
                  <a:pt x="3296728" y="1236006"/>
                  <a:pt x="3296057" y="1230162"/>
                </a:cubicBezTo>
                <a:cubicBezTo>
                  <a:pt x="3277230" y="1229082"/>
                  <a:pt x="3276560" y="1223239"/>
                  <a:pt x="3257733" y="1222161"/>
                </a:cubicBezTo>
                <a:cubicBezTo>
                  <a:pt x="3257733" y="1222161"/>
                  <a:pt x="3258403" y="1228003"/>
                  <a:pt x="3258403" y="1228003"/>
                </a:cubicBezTo>
                <a:cubicBezTo>
                  <a:pt x="3239576" y="1226922"/>
                  <a:pt x="3220079" y="1219999"/>
                  <a:pt x="3219409" y="1214156"/>
                </a:cubicBezTo>
                <a:cubicBezTo>
                  <a:pt x="3210665" y="1219459"/>
                  <a:pt x="3211502" y="1226764"/>
                  <a:pt x="3216962" y="1233608"/>
                </a:cubicBezTo>
                <a:lnTo>
                  <a:pt x="3236364" y="1246409"/>
                </a:lnTo>
                <a:lnTo>
                  <a:pt x="3234860" y="1246970"/>
                </a:lnTo>
                <a:cubicBezTo>
                  <a:pt x="3237384" y="1248565"/>
                  <a:pt x="3242257" y="1250296"/>
                  <a:pt x="3242257" y="1250296"/>
                </a:cubicBezTo>
                <a:lnTo>
                  <a:pt x="3236364" y="1246409"/>
                </a:lnTo>
                <a:lnTo>
                  <a:pt x="3241588" y="1244453"/>
                </a:lnTo>
                <a:cubicBezTo>
                  <a:pt x="3241588" y="1244453"/>
                  <a:pt x="3261085" y="1251377"/>
                  <a:pt x="3261754" y="1257221"/>
                </a:cubicBezTo>
                <a:cubicBezTo>
                  <a:pt x="3261754" y="1257221"/>
                  <a:pt x="3261754" y="1257221"/>
                  <a:pt x="3280583" y="1258301"/>
                </a:cubicBezTo>
                <a:cubicBezTo>
                  <a:pt x="3280583" y="1258301"/>
                  <a:pt x="3281252" y="1264143"/>
                  <a:pt x="3281252" y="1264143"/>
                </a:cubicBezTo>
                <a:cubicBezTo>
                  <a:pt x="3262424" y="1263063"/>
                  <a:pt x="3282593" y="1275829"/>
                  <a:pt x="3263766" y="1274749"/>
                </a:cubicBezTo>
                <a:cubicBezTo>
                  <a:pt x="3285274" y="1299203"/>
                  <a:pt x="3304771" y="1306126"/>
                  <a:pt x="3325610" y="1324736"/>
                </a:cubicBezTo>
                <a:cubicBezTo>
                  <a:pt x="3325610" y="1324736"/>
                  <a:pt x="3325610" y="1324736"/>
                  <a:pt x="3326279" y="1330579"/>
                </a:cubicBezTo>
                <a:cubicBezTo>
                  <a:pt x="3326279" y="1330579"/>
                  <a:pt x="3325610" y="1324736"/>
                  <a:pt x="3344437" y="1325816"/>
                </a:cubicBezTo>
                <a:cubicBezTo>
                  <a:pt x="3363264" y="1326897"/>
                  <a:pt x="3363264" y="1326897"/>
                  <a:pt x="3363264" y="1326897"/>
                </a:cubicBezTo>
                <a:cubicBezTo>
                  <a:pt x="3363933" y="1332739"/>
                  <a:pt x="3363933" y="1332739"/>
                  <a:pt x="3363933" y="1332739"/>
                </a:cubicBezTo>
                <a:cubicBezTo>
                  <a:pt x="3345106" y="1331659"/>
                  <a:pt x="3345106" y="1331659"/>
                  <a:pt x="3345106" y="1331659"/>
                </a:cubicBezTo>
                <a:cubicBezTo>
                  <a:pt x="3345777" y="1337502"/>
                  <a:pt x="3326950" y="1336423"/>
                  <a:pt x="3326950" y="1336423"/>
                </a:cubicBezTo>
                <a:cubicBezTo>
                  <a:pt x="3328289" y="1348108"/>
                  <a:pt x="3347117" y="1349188"/>
                  <a:pt x="3347788" y="1355031"/>
                </a:cubicBezTo>
                <a:cubicBezTo>
                  <a:pt x="3348457" y="1360875"/>
                  <a:pt x="3348457" y="1360875"/>
                  <a:pt x="3349128" y="1366718"/>
                </a:cubicBezTo>
                <a:cubicBezTo>
                  <a:pt x="3349798" y="1372561"/>
                  <a:pt x="3349798" y="1372561"/>
                  <a:pt x="3349798" y="1372561"/>
                </a:cubicBezTo>
                <a:cubicBezTo>
                  <a:pt x="3368624" y="1373642"/>
                  <a:pt x="3368624" y="1373642"/>
                  <a:pt x="3368624" y="1373642"/>
                </a:cubicBezTo>
                <a:cubicBezTo>
                  <a:pt x="3368624" y="1373642"/>
                  <a:pt x="3367286" y="1361955"/>
                  <a:pt x="3386111" y="1363034"/>
                </a:cubicBezTo>
                <a:cubicBezTo>
                  <a:pt x="3385442" y="1357191"/>
                  <a:pt x="3366614" y="1356111"/>
                  <a:pt x="3366614" y="1356111"/>
                </a:cubicBezTo>
                <a:cubicBezTo>
                  <a:pt x="3365946" y="1350268"/>
                  <a:pt x="3365273" y="1344425"/>
                  <a:pt x="3364604" y="1338583"/>
                </a:cubicBezTo>
                <a:cubicBezTo>
                  <a:pt x="3401587" y="1334899"/>
                  <a:pt x="3384773" y="1351348"/>
                  <a:pt x="3421756" y="1347666"/>
                </a:cubicBezTo>
                <a:cubicBezTo>
                  <a:pt x="3422427" y="1353508"/>
                  <a:pt x="3423767" y="1365195"/>
                  <a:pt x="3442593" y="1366275"/>
                </a:cubicBezTo>
                <a:cubicBezTo>
                  <a:pt x="3443263" y="1372119"/>
                  <a:pt x="3443933" y="1377961"/>
                  <a:pt x="3443933" y="1377961"/>
                </a:cubicBezTo>
                <a:cubicBezTo>
                  <a:pt x="3443933" y="1377961"/>
                  <a:pt x="3405609" y="1369958"/>
                  <a:pt x="3386782" y="1368879"/>
                </a:cubicBezTo>
                <a:cubicBezTo>
                  <a:pt x="3388123" y="1380565"/>
                  <a:pt x="3389464" y="1392251"/>
                  <a:pt x="3371307" y="1397015"/>
                </a:cubicBezTo>
                <a:cubicBezTo>
                  <a:pt x="3371307" y="1397015"/>
                  <a:pt x="3371307" y="1397015"/>
                  <a:pt x="3390804" y="1403939"/>
                </a:cubicBezTo>
                <a:cubicBezTo>
                  <a:pt x="3392144" y="1415624"/>
                  <a:pt x="3374658" y="1426231"/>
                  <a:pt x="3394156" y="1433155"/>
                </a:cubicBezTo>
                <a:cubicBezTo>
                  <a:pt x="3394156" y="1433155"/>
                  <a:pt x="3393485" y="1427311"/>
                  <a:pt x="3393485" y="1427311"/>
                </a:cubicBezTo>
                <a:cubicBezTo>
                  <a:pt x="3392815" y="1421468"/>
                  <a:pt x="3392815" y="1421468"/>
                  <a:pt x="3392144" y="1415624"/>
                </a:cubicBezTo>
                <a:cubicBezTo>
                  <a:pt x="3410971" y="1416704"/>
                  <a:pt x="3411641" y="1422548"/>
                  <a:pt x="3431139" y="1429471"/>
                </a:cubicBezTo>
                <a:cubicBezTo>
                  <a:pt x="3412312" y="1428391"/>
                  <a:pt x="3411641" y="1422548"/>
                  <a:pt x="3412312" y="1428391"/>
                </a:cubicBezTo>
                <a:cubicBezTo>
                  <a:pt x="3412312" y="1428391"/>
                  <a:pt x="3412982" y="1434234"/>
                  <a:pt x="3412982" y="1434234"/>
                </a:cubicBezTo>
                <a:cubicBezTo>
                  <a:pt x="3413652" y="1440078"/>
                  <a:pt x="3414994" y="1451764"/>
                  <a:pt x="3415663" y="1457608"/>
                </a:cubicBezTo>
                <a:cubicBezTo>
                  <a:pt x="3396836" y="1456528"/>
                  <a:pt x="3396166" y="1450684"/>
                  <a:pt x="3395496" y="1444842"/>
                </a:cubicBezTo>
                <a:cubicBezTo>
                  <a:pt x="3377340" y="1449605"/>
                  <a:pt x="3359852" y="1460211"/>
                  <a:pt x="3361195" y="1471897"/>
                </a:cubicBezTo>
                <a:cubicBezTo>
                  <a:pt x="3380691" y="1478820"/>
                  <a:pt x="3399518" y="1479901"/>
                  <a:pt x="3418345" y="1480980"/>
                </a:cubicBezTo>
                <a:cubicBezTo>
                  <a:pt x="3419015" y="1486825"/>
                  <a:pt x="3420356" y="1498510"/>
                  <a:pt x="3420356" y="1498510"/>
                </a:cubicBezTo>
                <a:cubicBezTo>
                  <a:pt x="3421025" y="1504354"/>
                  <a:pt x="3438512" y="1493746"/>
                  <a:pt x="3439854" y="1505433"/>
                </a:cubicBezTo>
                <a:cubicBezTo>
                  <a:pt x="3440523" y="1511277"/>
                  <a:pt x="3402869" y="1509117"/>
                  <a:pt x="3404209" y="1520804"/>
                </a:cubicBezTo>
                <a:cubicBezTo>
                  <a:pt x="3423037" y="1521884"/>
                  <a:pt x="3423037" y="1521884"/>
                  <a:pt x="3423037" y="1521884"/>
                </a:cubicBezTo>
                <a:cubicBezTo>
                  <a:pt x="3423706" y="1527728"/>
                  <a:pt x="3423706" y="1527728"/>
                  <a:pt x="3404880" y="1526647"/>
                </a:cubicBezTo>
                <a:cubicBezTo>
                  <a:pt x="3404880" y="1526647"/>
                  <a:pt x="3405550" y="1532490"/>
                  <a:pt x="3405550" y="1532490"/>
                </a:cubicBezTo>
                <a:cubicBezTo>
                  <a:pt x="3386724" y="1531409"/>
                  <a:pt x="3387394" y="1537253"/>
                  <a:pt x="3387394" y="1537253"/>
                </a:cubicBezTo>
                <a:lnTo>
                  <a:pt x="3373406" y="1545738"/>
                </a:lnTo>
                <a:lnTo>
                  <a:pt x="3369238" y="1542017"/>
                </a:lnTo>
                <a:lnTo>
                  <a:pt x="3367895" y="1530329"/>
                </a:lnTo>
                <a:cubicBezTo>
                  <a:pt x="3349739" y="1535093"/>
                  <a:pt x="3330241" y="1528169"/>
                  <a:pt x="3311416" y="1527090"/>
                </a:cubicBezTo>
                <a:cubicBezTo>
                  <a:pt x="3274431" y="1530774"/>
                  <a:pt x="3314766" y="1556307"/>
                  <a:pt x="3334264" y="1563231"/>
                </a:cubicBezTo>
                <a:cubicBezTo>
                  <a:pt x="3352421" y="1558466"/>
                  <a:pt x="3351081" y="1546780"/>
                  <a:pt x="3369238" y="1542017"/>
                </a:cubicBezTo>
                <a:lnTo>
                  <a:pt x="3369907" y="1547860"/>
                </a:lnTo>
                <a:lnTo>
                  <a:pt x="3373406" y="1545738"/>
                </a:lnTo>
                <a:lnTo>
                  <a:pt x="3390074" y="1560627"/>
                </a:lnTo>
                <a:cubicBezTo>
                  <a:pt x="3391414" y="1572314"/>
                  <a:pt x="3410912" y="1579236"/>
                  <a:pt x="3412924" y="1596767"/>
                </a:cubicBezTo>
                <a:cubicBezTo>
                  <a:pt x="3394096" y="1595686"/>
                  <a:pt x="3395437" y="1607373"/>
                  <a:pt x="3375269" y="1594606"/>
                </a:cubicBezTo>
                <a:cubicBezTo>
                  <a:pt x="3375940" y="1600450"/>
                  <a:pt x="3358453" y="1611056"/>
                  <a:pt x="3377951" y="1617980"/>
                </a:cubicBezTo>
                <a:cubicBezTo>
                  <a:pt x="3377951" y="1617980"/>
                  <a:pt x="3396108" y="1613216"/>
                  <a:pt x="3396108" y="1613216"/>
                </a:cubicBezTo>
                <a:cubicBezTo>
                  <a:pt x="3397448" y="1624904"/>
                  <a:pt x="3417616" y="1637669"/>
                  <a:pt x="3399459" y="1642433"/>
                </a:cubicBezTo>
                <a:cubicBezTo>
                  <a:pt x="3399459" y="1642433"/>
                  <a:pt x="3399459" y="1642433"/>
                  <a:pt x="3400130" y="1648277"/>
                </a:cubicBezTo>
                <a:cubicBezTo>
                  <a:pt x="3400799" y="1654119"/>
                  <a:pt x="3400799" y="1654119"/>
                  <a:pt x="3419627" y="1655198"/>
                </a:cubicBezTo>
                <a:cubicBezTo>
                  <a:pt x="3418957" y="1649356"/>
                  <a:pt x="3418957" y="1649356"/>
                  <a:pt x="3418286" y="1643513"/>
                </a:cubicBezTo>
                <a:cubicBezTo>
                  <a:pt x="3437113" y="1644593"/>
                  <a:pt x="3437784" y="1650437"/>
                  <a:pt x="3438453" y="1656279"/>
                </a:cubicBezTo>
                <a:cubicBezTo>
                  <a:pt x="3457281" y="1657359"/>
                  <a:pt x="3457281" y="1657359"/>
                  <a:pt x="3457281" y="1657359"/>
                </a:cubicBezTo>
                <a:cubicBezTo>
                  <a:pt x="3457281" y="1657359"/>
                  <a:pt x="3476107" y="1658439"/>
                  <a:pt x="3476778" y="1664282"/>
                </a:cubicBezTo>
                <a:cubicBezTo>
                  <a:pt x="3477449" y="1670126"/>
                  <a:pt x="3458620" y="1669046"/>
                  <a:pt x="3459291" y="1674889"/>
                </a:cubicBezTo>
                <a:cubicBezTo>
                  <a:pt x="3458620" y="1669046"/>
                  <a:pt x="3457951" y="1663201"/>
                  <a:pt x="3457951" y="1663201"/>
                </a:cubicBezTo>
                <a:cubicBezTo>
                  <a:pt x="3439795" y="1667966"/>
                  <a:pt x="3420297" y="1661042"/>
                  <a:pt x="3421637" y="1672730"/>
                </a:cubicBezTo>
                <a:cubicBezTo>
                  <a:pt x="3420967" y="1666886"/>
                  <a:pt x="3401469" y="1659961"/>
                  <a:pt x="3401469" y="1659961"/>
                </a:cubicBezTo>
                <a:cubicBezTo>
                  <a:pt x="3401469" y="1659961"/>
                  <a:pt x="3402140" y="1665807"/>
                  <a:pt x="3402811" y="1671649"/>
                </a:cubicBezTo>
                <a:cubicBezTo>
                  <a:pt x="3403481" y="1677492"/>
                  <a:pt x="3422307" y="1678571"/>
                  <a:pt x="3423649" y="1690260"/>
                </a:cubicBezTo>
                <a:cubicBezTo>
                  <a:pt x="3423649" y="1690260"/>
                  <a:pt x="3404822" y="1689181"/>
                  <a:pt x="3385324" y="1682255"/>
                </a:cubicBezTo>
                <a:cubicBezTo>
                  <a:pt x="3385995" y="1688099"/>
                  <a:pt x="3387335" y="1699786"/>
                  <a:pt x="3368508" y="1698707"/>
                </a:cubicBezTo>
                <a:cubicBezTo>
                  <a:pt x="3370518" y="1716235"/>
                  <a:pt x="3390015" y="1723159"/>
                  <a:pt x="3392027" y="1740688"/>
                </a:cubicBezTo>
                <a:cubicBezTo>
                  <a:pt x="3372530" y="1733766"/>
                  <a:pt x="3371860" y="1727923"/>
                  <a:pt x="3353703" y="1732685"/>
                </a:cubicBezTo>
                <a:cubicBezTo>
                  <a:pt x="3334205" y="1725763"/>
                  <a:pt x="3333534" y="1719919"/>
                  <a:pt x="3333534" y="1719919"/>
                </a:cubicBezTo>
                <a:cubicBezTo>
                  <a:pt x="3316048" y="1730526"/>
                  <a:pt x="3337556" y="1754979"/>
                  <a:pt x="3357054" y="1761902"/>
                </a:cubicBezTo>
                <a:cubicBezTo>
                  <a:pt x="3338227" y="1760822"/>
                  <a:pt x="3338897" y="1766666"/>
                  <a:pt x="3339567" y="1772508"/>
                </a:cubicBezTo>
                <a:cubicBezTo>
                  <a:pt x="3339567" y="1772508"/>
                  <a:pt x="3339567" y="1772508"/>
                  <a:pt x="3340238" y="1778351"/>
                </a:cubicBezTo>
                <a:cubicBezTo>
                  <a:pt x="3359065" y="1779431"/>
                  <a:pt x="3338897" y="1766666"/>
                  <a:pt x="3377892" y="1780511"/>
                </a:cubicBezTo>
                <a:cubicBezTo>
                  <a:pt x="3378561" y="1786355"/>
                  <a:pt x="3378561" y="1786355"/>
                  <a:pt x="3360405" y="1791119"/>
                </a:cubicBezTo>
                <a:cubicBezTo>
                  <a:pt x="3398730" y="1799121"/>
                  <a:pt x="3381914" y="1815571"/>
                  <a:pt x="3344930" y="1819255"/>
                </a:cubicBezTo>
                <a:cubicBezTo>
                  <a:pt x="3365096" y="1832021"/>
                  <a:pt x="3383924" y="1833101"/>
                  <a:pt x="3404093" y="1845868"/>
                </a:cubicBezTo>
                <a:cubicBezTo>
                  <a:pt x="3385265" y="1844788"/>
                  <a:pt x="3404093" y="1845868"/>
                  <a:pt x="3385935" y="1850632"/>
                </a:cubicBezTo>
                <a:cubicBezTo>
                  <a:pt x="3385265" y="1844788"/>
                  <a:pt x="3385935" y="1850632"/>
                  <a:pt x="3367108" y="1849552"/>
                </a:cubicBezTo>
                <a:cubicBezTo>
                  <a:pt x="3367108" y="1849552"/>
                  <a:pt x="3367779" y="1855395"/>
                  <a:pt x="3367779" y="1855395"/>
                </a:cubicBezTo>
                <a:cubicBezTo>
                  <a:pt x="3367779" y="1855395"/>
                  <a:pt x="3350292" y="1866002"/>
                  <a:pt x="3349621" y="1860158"/>
                </a:cubicBezTo>
                <a:cubicBezTo>
                  <a:pt x="3369119" y="1867082"/>
                  <a:pt x="3351632" y="1877687"/>
                  <a:pt x="3371130" y="1884611"/>
                </a:cubicBezTo>
                <a:cubicBezTo>
                  <a:pt x="3369789" y="1872925"/>
                  <a:pt x="3387946" y="1868161"/>
                  <a:pt x="3406773" y="1869241"/>
                </a:cubicBezTo>
                <a:cubicBezTo>
                  <a:pt x="3408114" y="1880929"/>
                  <a:pt x="3390628" y="1891534"/>
                  <a:pt x="3372470" y="1896297"/>
                </a:cubicBezTo>
                <a:cubicBezTo>
                  <a:pt x="3371130" y="1884611"/>
                  <a:pt x="3352303" y="1883531"/>
                  <a:pt x="3333476" y="1882451"/>
                </a:cubicBezTo>
                <a:cubicBezTo>
                  <a:pt x="3333476" y="1882451"/>
                  <a:pt x="3334147" y="1888293"/>
                  <a:pt x="3334816" y="1894138"/>
                </a:cubicBezTo>
                <a:cubicBezTo>
                  <a:pt x="3353644" y="1895217"/>
                  <a:pt x="3353644" y="1895217"/>
                  <a:pt x="3372470" y="1896297"/>
                </a:cubicBezTo>
                <a:cubicBezTo>
                  <a:pt x="3354984" y="1906905"/>
                  <a:pt x="3334816" y="1894138"/>
                  <a:pt x="3336828" y="1911668"/>
                </a:cubicBezTo>
                <a:cubicBezTo>
                  <a:pt x="3318670" y="1916432"/>
                  <a:pt x="3298503" y="1903665"/>
                  <a:pt x="3281015" y="1914271"/>
                </a:cubicBezTo>
                <a:cubicBezTo>
                  <a:pt x="3279675" y="1902585"/>
                  <a:pt x="3279005" y="1896742"/>
                  <a:pt x="3297162" y="1891977"/>
                </a:cubicBezTo>
                <a:cubicBezTo>
                  <a:pt x="3278335" y="1890898"/>
                  <a:pt x="3279005" y="1896742"/>
                  <a:pt x="3279675" y="1902585"/>
                </a:cubicBezTo>
                <a:cubicBezTo>
                  <a:pt x="3260849" y="1901505"/>
                  <a:pt x="3260849" y="1901505"/>
                  <a:pt x="3261519" y="1907348"/>
                </a:cubicBezTo>
                <a:cubicBezTo>
                  <a:pt x="3262859" y="1919035"/>
                  <a:pt x="3283027" y="1931802"/>
                  <a:pt x="3320011" y="1928118"/>
                </a:cubicBezTo>
                <a:cubicBezTo>
                  <a:pt x="3320011" y="1928118"/>
                  <a:pt x="3320011" y="1928118"/>
                  <a:pt x="3320681" y="1933961"/>
                </a:cubicBezTo>
                <a:cubicBezTo>
                  <a:pt x="3339508" y="1935041"/>
                  <a:pt x="3339508" y="1935041"/>
                  <a:pt x="3339508" y="1935041"/>
                </a:cubicBezTo>
                <a:cubicBezTo>
                  <a:pt x="3339508" y="1935041"/>
                  <a:pt x="3340179" y="1940884"/>
                  <a:pt x="3340179" y="1940884"/>
                </a:cubicBezTo>
                <a:cubicBezTo>
                  <a:pt x="3339508" y="1935041"/>
                  <a:pt x="3339508" y="1935041"/>
                  <a:pt x="3321352" y="1939804"/>
                </a:cubicBezTo>
                <a:cubicBezTo>
                  <a:pt x="3322023" y="1945648"/>
                  <a:pt x="3340849" y="1946727"/>
                  <a:pt x="3340849" y="1946727"/>
                </a:cubicBezTo>
                <a:cubicBezTo>
                  <a:pt x="3340179" y="1940884"/>
                  <a:pt x="3359677" y="1947807"/>
                  <a:pt x="3378503" y="1948887"/>
                </a:cubicBezTo>
                <a:cubicBezTo>
                  <a:pt x="3377163" y="1937201"/>
                  <a:pt x="3414816" y="1939360"/>
                  <a:pt x="3394649" y="1926594"/>
                </a:cubicBezTo>
                <a:cubicBezTo>
                  <a:pt x="3413476" y="1927674"/>
                  <a:pt x="3414816" y="1939360"/>
                  <a:pt x="3415487" y="1945203"/>
                </a:cubicBezTo>
                <a:cubicBezTo>
                  <a:pt x="3415487" y="1945203"/>
                  <a:pt x="3434313" y="1946283"/>
                  <a:pt x="3434985" y="1952127"/>
                </a:cubicBezTo>
                <a:cubicBezTo>
                  <a:pt x="3434985" y="1952127"/>
                  <a:pt x="3434985" y="1952127"/>
                  <a:pt x="3435656" y="1957969"/>
                </a:cubicBezTo>
                <a:cubicBezTo>
                  <a:pt x="3435656" y="1957969"/>
                  <a:pt x="3435656" y="1957969"/>
                  <a:pt x="3436325" y="1963814"/>
                </a:cubicBezTo>
                <a:cubicBezTo>
                  <a:pt x="3436325" y="1963814"/>
                  <a:pt x="3436325" y="1963814"/>
                  <a:pt x="3417498" y="1962733"/>
                </a:cubicBezTo>
                <a:cubicBezTo>
                  <a:pt x="3398671" y="1961654"/>
                  <a:pt x="3398671" y="1961654"/>
                  <a:pt x="3398002" y="1955810"/>
                </a:cubicBezTo>
                <a:cubicBezTo>
                  <a:pt x="3378503" y="1948887"/>
                  <a:pt x="3379844" y="1960573"/>
                  <a:pt x="3379173" y="1954730"/>
                </a:cubicBezTo>
                <a:cubicBezTo>
                  <a:pt x="3379844" y="1960573"/>
                  <a:pt x="3361687" y="1965336"/>
                  <a:pt x="3380515" y="1966417"/>
                </a:cubicBezTo>
                <a:cubicBezTo>
                  <a:pt x="3363028" y="1977024"/>
                  <a:pt x="3342861" y="1964257"/>
                  <a:pt x="3323363" y="1957333"/>
                </a:cubicBezTo>
                <a:cubicBezTo>
                  <a:pt x="3324032" y="1963177"/>
                  <a:pt x="3324032" y="1963177"/>
                  <a:pt x="3324032" y="1963177"/>
                </a:cubicBezTo>
                <a:cubicBezTo>
                  <a:pt x="3324032" y="1963177"/>
                  <a:pt x="3324703" y="1969021"/>
                  <a:pt x="3325373" y="1974863"/>
                </a:cubicBezTo>
                <a:cubicBezTo>
                  <a:pt x="3326043" y="1980707"/>
                  <a:pt x="3326714" y="1986551"/>
                  <a:pt x="3326714" y="1986551"/>
                </a:cubicBezTo>
                <a:cubicBezTo>
                  <a:pt x="3327385" y="1992394"/>
                  <a:pt x="3345541" y="1987630"/>
                  <a:pt x="3346212" y="1993474"/>
                </a:cubicBezTo>
                <a:cubicBezTo>
                  <a:pt x="3346881" y="1999316"/>
                  <a:pt x="3346881" y="1999316"/>
                  <a:pt x="3328725" y="2004079"/>
                </a:cubicBezTo>
                <a:cubicBezTo>
                  <a:pt x="3329396" y="2009923"/>
                  <a:pt x="3332076" y="2033296"/>
                  <a:pt x="3369731" y="2035457"/>
                </a:cubicBezTo>
                <a:cubicBezTo>
                  <a:pt x="3370401" y="2041299"/>
                  <a:pt x="3388558" y="2036537"/>
                  <a:pt x="3388558" y="2036537"/>
                </a:cubicBezTo>
                <a:cubicBezTo>
                  <a:pt x="3408725" y="2049304"/>
                  <a:pt x="3410065" y="2060989"/>
                  <a:pt x="3428894" y="2062070"/>
                </a:cubicBezTo>
                <a:cubicBezTo>
                  <a:pt x="3448390" y="2068993"/>
                  <a:pt x="3449731" y="2080678"/>
                  <a:pt x="3449731" y="2080678"/>
                </a:cubicBezTo>
                <a:cubicBezTo>
                  <a:pt x="3450401" y="2086523"/>
                  <a:pt x="3451741" y="2098209"/>
                  <a:pt x="3432915" y="2097129"/>
                </a:cubicBezTo>
                <a:cubicBezTo>
                  <a:pt x="3429564" y="2067911"/>
                  <a:pt x="3411407" y="2072676"/>
                  <a:pt x="3391239" y="2059910"/>
                </a:cubicBezTo>
                <a:cubicBezTo>
                  <a:pt x="3372412" y="2058829"/>
                  <a:pt x="3373753" y="2070516"/>
                  <a:pt x="3354255" y="2063592"/>
                </a:cubicBezTo>
                <a:cubicBezTo>
                  <a:pt x="3353585" y="2057750"/>
                  <a:pt x="3353585" y="2057750"/>
                  <a:pt x="3352915" y="2051907"/>
                </a:cubicBezTo>
                <a:cubicBezTo>
                  <a:pt x="3334088" y="2050827"/>
                  <a:pt x="3334088" y="2050827"/>
                  <a:pt x="3334088" y="2050827"/>
                </a:cubicBezTo>
                <a:cubicBezTo>
                  <a:pt x="3314590" y="2043903"/>
                  <a:pt x="3313250" y="2032217"/>
                  <a:pt x="3312578" y="2026374"/>
                </a:cubicBezTo>
                <a:cubicBezTo>
                  <a:pt x="3311910" y="2020531"/>
                  <a:pt x="3328725" y="2004079"/>
                  <a:pt x="3309228" y="1997158"/>
                </a:cubicBezTo>
                <a:cubicBezTo>
                  <a:pt x="3309898" y="2003000"/>
                  <a:pt x="3291071" y="2001920"/>
                  <a:pt x="3291071" y="2001920"/>
                </a:cubicBezTo>
                <a:cubicBezTo>
                  <a:pt x="3293753" y="2025293"/>
                  <a:pt x="3293753" y="2025293"/>
                  <a:pt x="3295091" y="2036979"/>
                </a:cubicBezTo>
                <a:cubicBezTo>
                  <a:pt x="3314590" y="2043903"/>
                  <a:pt x="3315930" y="2055590"/>
                  <a:pt x="3317272" y="2067276"/>
                </a:cubicBezTo>
                <a:cubicBezTo>
                  <a:pt x="3336098" y="2068356"/>
                  <a:pt x="3336770" y="2074199"/>
                  <a:pt x="3338110" y="2085886"/>
                </a:cubicBezTo>
                <a:cubicBezTo>
                  <a:pt x="3356266" y="2081124"/>
                  <a:pt x="3375093" y="2082203"/>
                  <a:pt x="3375764" y="2088046"/>
                </a:cubicBezTo>
                <a:cubicBezTo>
                  <a:pt x="3376433" y="2093889"/>
                  <a:pt x="3377103" y="2099732"/>
                  <a:pt x="3377774" y="2105577"/>
                </a:cubicBezTo>
                <a:cubicBezTo>
                  <a:pt x="3378445" y="2111420"/>
                  <a:pt x="3397943" y="2118343"/>
                  <a:pt x="3399953" y="2135872"/>
                </a:cubicBezTo>
                <a:cubicBezTo>
                  <a:pt x="3399953" y="2135872"/>
                  <a:pt x="3399953" y="2135872"/>
                  <a:pt x="3399282" y="2130029"/>
                </a:cubicBezTo>
                <a:cubicBezTo>
                  <a:pt x="3418109" y="2131109"/>
                  <a:pt x="3418780" y="2136951"/>
                  <a:pt x="3438278" y="2143874"/>
                </a:cubicBezTo>
                <a:cubicBezTo>
                  <a:pt x="3438947" y="2149719"/>
                  <a:pt x="3438947" y="2149719"/>
                  <a:pt x="3420791" y="2154481"/>
                </a:cubicBezTo>
                <a:cubicBezTo>
                  <a:pt x="3401294" y="2147560"/>
                  <a:pt x="3402634" y="2159245"/>
                  <a:pt x="3403974" y="2170933"/>
                </a:cubicBezTo>
                <a:cubicBezTo>
                  <a:pt x="3422802" y="2172013"/>
                  <a:pt x="3441628" y="2173093"/>
                  <a:pt x="3443639" y="2190622"/>
                </a:cubicBezTo>
                <a:cubicBezTo>
                  <a:pt x="3425483" y="2195384"/>
                  <a:pt x="3424141" y="2183698"/>
                  <a:pt x="3424141" y="2183698"/>
                </a:cubicBezTo>
                <a:cubicBezTo>
                  <a:pt x="3424812" y="2189542"/>
                  <a:pt x="3424812" y="2189542"/>
                  <a:pt x="3425483" y="2195384"/>
                </a:cubicBezTo>
                <a:cubicBezTo>
                  <a:pt x="3425483" y="2195384"/>
                  <a:pt x="3426154" y="2201228"/>
                  <a:pt x="3426154" y="2201228"/>
                </a:cubicBezTo>
                <a:cubicBezTo>
                  <a:pt x="3426823" y="2207071"/>
                  <a:pt x="3426823" y="2207071"/>
                  <a:pt x="3426823" y="2207071"/>
                </a:cubicBezTo>
                <a:cubicBezTo>
                  <a:pt x="3427494" y="2212915"/>
                  <a:pt x="3447661" y="2225681"/>
                  <a:pt x="3428834" y="2224601"/>
                </a:cubicBezTo>
                <a:cubicBezTo>
                  <a:pt x="3410007" y="2223522"/>
                  <a:pt x="3410678" y="2229365"/>
                  <a:pt x="3411347" y="2235209"/>
                </a:cubicBezTo>
                <a:cubicBezTo>
                  <a:pt x="3412018" y="2241051"/>
                  <a:pt x="3430844" y="2242132"/>
                  <a:pt x="3430844" y="2242132"/>
                </a:cubicBezTo>
                <a:cubicBezTo>
                  <a:pt x="3431515" y="2247975"/>
                  <a:pt x="3450342" y="2249055"/>
                  <a:pt x="3432185" y="2253817"/>
                </a:cubicBezTo>
                <a:cubicBezTo>
                  <a:pt x="3432856" y="2259660"/>
                  <a:pt x="3413358" y="2252737"/>
                  <a:pt x="3432856" y="2259660"/>
                </a:cubicBezTo>
                <a:cubicBezTo>
                  <a:pt x="3451683" y="2260740"/>
                  <a:pt x="3453693" y="2278271"/>
                  <a:pt x="3473862" y="2291037"/>
                </a:cubicBezTo>
                <a:cubicBezTo>
                  <a:pt x="3473862" y="2291037"/>
                  <a:pt x="3473191" y="2285194"/>
                  <a:pt x="3473191" y="2285194"/>
                </a:cubicBezTo>
                <a:cubicBezTo>
                  <a:pt x="3473526" y="2288116"/>
                  <a:pt x="3474029" y="2292498"/>
                  <a:pt x="3476802" y="2296286"/>
                </a:cubicBezTo>
                <a:lnTo>
                  <a:pt x="3493356" y="2303509"/>
                </a:lnTo>
                <a:lnTo>
                  <a:pt x="3493937" y="2303005"/>
                </a:lnTo>
                <a:lnTo>
                  <a:pt x="3493359" y="2297962"/>
                </a:lnTo>
                <a:lnTo>
                  <a:pt x="3499182" y="2298458"/>
                </a:lnTo>
                <a:lnTo>
                  <a:pt x="3505030" y="2293387"/>
                </a:lnTo>
                <a:cubicBezTo>
                  <a:pt x="3513967" y="2287014"/>
                  <a:pt x="3523943" y="2281317"/>
                  <a:pt x="3535676" y="2276282"/>
                </a:cubicBezTo>
                <a:cubicBezTo>
                  <a:pt x="3547461" y="2281765"/>
                  <a:pt x="3552979" y="2288653"/>
                  <a:pt x="3555508" y="2296003"/>
                </a:cubicBezTo>
                <a:lnTo>
                  <a:pt x="3556365" y="2306072"/>
                </a:lnTo>
                <a:lnTo>
                  <a:pt x="3567739" y="2314562"/>
                </a:lnTo>
                <a:lnTo>
                  <a:pt x="3569612" y="2321975"/>
                </a:lnTo>
                <a:lnTo>
                  <a:pt x="3574927" y="2321705"/>
                </a:lnTo>
                <a:cubicBezTo>
                  <a:pt x="3586527" y="2309819"/>
                  <a:pt x="3578778" y="2301276"/>
                  <a:pt x="3581293" y="2290101"/>
                </a:cubicBezTo>
                <a:cubicBezTo>
                  <a:pt x="3569162" y="2274579"/>
                  <a:pt x="3555855" y="2260981"/>
                  <a:pt x="3552811" y="2244749"/>
                </a:cubicBezTo>
                <a:cubicBezTo>
                  <a:pt x="3575505" y="2218274"/>
                  <a:pt x="3598199" y="2191796"/>
                  <a:pt x="3627465" y="2175786"/>
                </a:cubicBezTo>
                <a:cubicBezTo>
                  <a:pt x="3624421" y="2159555"/>
                  <a:pt x="3647806" y="2153152"/>
                  <a:pt x="3659405" y="2141267"/>
                </a:cubicBezTo>
                <a:cubicBezTo>
                  <a:pt x="3664618" y="2136285"/>
                  <a:pt x="3665286" y="2131658"/>
                  <a:pt x="3667639" y="2127814"/>
                </a:cubicBezTo>
                <a:cubicBezTo>
                  <a:pt x="3670499" y="2126676"/>
                  <a:pt x="3676725" y="2127105"/>
                  <a:pt x="3679586" y="2125967"/>
                </a:cubicBezTo>
                <a:cubicBezTo>
                  <a:pt x="3683621" y="2122906"/>
                  <a:pt x="3685467" y="2116358"/>
                  <a:pt x="3687819" y="2112514"/>
                </a:cubicBezTo>
                <a:cubicBezTo>
                  <a:pt x="3700088" y="2096000"/>
                  <a:pt x="3725825" y="2085755"/>
                  <a:pt x="3739109" y="2074653"/>
                </a:cubicBezTo>
                <a:cubicBezTo>
                  <a:pt x="3772896" y="2033585"/>
                  <a:pt x="3830758" y="2006190"/>
                  <a:pt x="3871280" y="1968255"/>
                </a:cubicBezTo>
                <a:cubicBezTo>
                  <a:pt x="3895517" y="1974596"/>
                  <a:pt x="3892635" y="1951033"/>
                  <a:pt x="3900200" y="1942207"/>
                </a:cubicBezTo>
                <a:cubicBezTo>
                  <a:pt x="3910624" y="1932244"/>
                  <a:pt x="3927114" y="1930040"/>
                  <a:pt x="3936361" y="1921998"/>
                </a:cubicBezTo>
                <a:cubicBezTo>
                  <a:pt x="3934655" y="1896513"/>
                  <a:pt x="3961407" y="1891678"/>
                  <a:pt x="3976028" y="1871322"/>
                </a:cubicBezTo>
                <a:cubicBezTo>
                  <a:pt x="3992863" y="1879155"/>
                  <a:pt x="3987790" y="1852104"/>
                  <a:pt x="3990143" y="1848260"/>
                </a:cubicBezTo>
                <a:cubicBezTo>
                  <a:pt x="3992496" y="1844417"/>
                  <a:pt x="3999899" y="1842923"/>
                  <a:pt x="4002251" y="1839079"/>
                </a:cubicBezTo>
                <a:cubicBezTo>
                  <a:pt x="4014013" y="1819861"/>
                  <a:pt x="4019549" y="1800217"/>
                  <a:pt x="4044109" y="1791892"/>
                </a:cubicBezTo>
                <a:cubicBezTo>
                  <a:pt x="4053704" y="1793887"/>
                  <a:pt x="4049667" y="1796947"/>
                  <a:pt x="4062628" y="1800508"/>
                </a:cubicBezTo>
                <a:cubicBezTo>
                  <a:pt x="4073398" y="1800582"/>
                  <a:pt x="4073398" y="1800582"/>
                  <a:pt x="4079278" y="1790974"/>
                </a:cubicBezTo>
                <a:cubicBezTo>
                  <a:pt x="4087695" y="1794890"/>
                  <a:pt x="4085851" y="1801439"/>
                  <a:pt x="4094268" y="1805355"/>
                </a:cubicBezTo>
                <a:cubicBezTo>
                  <a:pt x="4099988" y="1803079"/>
                  <a:pt x="4102340" y="1799235"/>
                  <a:pt x="4106883" y="1798880"/>
                </a:cubicBezTo>
                <a:cubicBezTo>
                  <a:pt x="4132806" y="1806004"/>
                  <a:pt x="4149641" y="1813836"/>
                  <a:pt x="4167144" y="1817044"/>
                </a:cubicBezTo>
                <a:cubicBezTo>
                  <a:pt x="4188706" y="1841891"/>
                  <a:pt x="4222862" y="1835561"/>
                  <a:pt x="4246431" y="1846529"/>
                </a:cubicBezTo>
                <a:cubicBezTo>
                  <a:pt x="4250974" y="1846175"/>
                  <a:pt x="4251644" y="1841547"/>
                  <a:pt x="4252820" y="1839625"/>
                </a:cubicBezTo>
                <a:cubicBezTo>
                  <a:pt x="4278580" y="1854080"/>
                  <a:pt x="4278717" y="1822048"/>
                  <a:pt x="4298920" y="1831447"/>
                </a:cubicBezTo>
                <a:cubicBezTo>
                  <a:pt x="4283954" y="1841766"/>
                  <a:pt x="4298113" y="1868108"/>
                  <a:pt x="4314602" y="1865904"/>
                </a:cubicBezTo>
                <a:cubicBezTo>
                  <a:pt x="4314095" y="1863199"/>
                  <a:pt x="4313588" y="1860494"/>
                  <a:pt x="4314763" y="1858572"/>
                </a:cubicBezTo>
                <a:cubicBezTo>
                  <a:pt x="4315940" y="1856651"/>
                  <a:pt x="4317624" y="1857433"/>
                  <a:pt x="4319307" y="1858216"/>
                </a:cubicBezTo>
                <a:cubicBezTo>
                  <a:pt x="4320990" y="1859000"/>
                  <a:pt x="4320990" y="1859000"/>
                  <a:pt x="4319814" y="1860922"/>
                </a:cubicBezTo>
                <a:cubicBezTo>
                  <a:pt x="4319814" y="1860922"/>
                  <a:pt x="4318639" y="1862844"/>
                  <a:pt x="4319146" y="1865550"/>
                </a:cubicBezTo>
                <a:cubicBezTo>
                  <a:pt x="4319146" y="1865550"/>
                  <a:pt x="4320829" y="1866331"/>
                  <a:pt x="4320829" y="1866331"/>
                </a:cubicBezTo>
                <a:cubicBezTo>
                  <a:pt x="4325880" y="1868682"/>
                  <a:pt x="4318984" y="1872880"/>
                  <a:pt x="4322858" y="1877153"/>
                </a:cubicBezTo>
                <a:cubicBezTo>
                  <a:pt x="4324542" y="1877935"/>
                  <a:pt x="4324542" y="1877935"/>
                  <a:pt x="4324542" y="1877935"/>
                </a:cubicBezTo>
                <a:cubicBezTo>
                  <a:pt x="4324542" y="1877935"/>
                  <a:pt x="4325718" y="1876014"/>
                  <a:pt x="4325718" y="1876014"/>
                </a:cubicBezTo>
                <a:cubicBezTo>
                  <a:pt x="4326894" y="1874092"/>
                  <a:pt x="4330930" y="1871032"/>
                  <a:pt x="4332106" y="1869111"/>
                </a:cubicBezTo>
                <a:cubicBezTo>
                  <a:pt x="4333283" y="1867189"/>
                  <a:pt x="4333283" y="1867189"/>
                  <a:pt x="4334459" y="1865267"/>
                </a:cubicBezTo>
                <a:cubicBezTo>
                  <a:pt x="4334459" y="1865267"/>
                  <a:pt x="4335636" y="1863344"/>
                  <a:pt x="4336811" y="1861423"/>
                </a:cubicBezTo>
                <a:cubicBezTo>
                  <a:pt x="4338494" y="1862207"/>
                  <a:pt x="4338494" y="1862207"/>
                  <a:pt x="4339671" y="1860286"/>
                </a:cubicBezTo>
                <a:cubicBezTo>
                  <a:pt x="4339671" y="1860286"/>
                  <a:pt x="4337987" y="1859501"/>
                  <a:pt x="4337987" y="1859501"/>
                </a:cubicBezTo>
                <a:cubicBezTo>
                  <a:pt x="4338655" y="1854875"/>
                  <a:pt x="4341008" y="1851032"/>
                  <a:pt x="4342185" y="1849110"/>
                </a:cubicBezTo>
                <a:cubicBezTo>
                  <a:pt x="4343361" y="1847187"/>
                  <a:pt x="4346221" y="1846049"/>
                  <a:pt x="4349588" y="1847617"/>
                </a:cubicBezTo>
                <a:cubicBezTo>
                  <a:pt x="4351271" y="1848399"/>
                  <a:pt x="4351779" y="1851104"/>
                  <a:pt x="4351779" y="1851104"/>
                </a:cubicBezTo>
                <a:cubicBezTo>
                  <a:pt x="4351779" y="1851104"/>
                  <a:pt x="4351779" y="1851104"/>
                  <a:pt x="4350602" y="1853025"/>
                </a:cubicBezTo>
                <a:cubicBezTo>
                  <a:pt x="4349426" y="1854948"/>
                  <a:pt x="4347073" y="1858792"/>
                  <a:pt x="4347581" y="1861496"/>
                </a:cubicBezTo>
                <a:cubicBezTo>
                  <a:pt x="4347581" y="1861496"/>
                  <a:pt x="4349264" y="1862279"/>
                  <a:pt x="4349264" y="1862279"/>
                </a:cubicBezTo>
                <a:cubicBezTo>
                  <a:pt x="4350948" y="1863064"/>
                  <a:pt x="4351456" y="1865769"/>
                  <a:pt x="4353139" y="1866552"/>
                </a:cubicBezTo>
                <a:cubicBezTo>
                  <a:pt x="4361210" y="1860431"/>
                  <a:pt x="4374172" y="1863992"/>
                  <a:pt x="4384941" y="1864067"/>
                </a:cubicBezTo>
                <a:cubicBezTo>
                  <a:pt x="4385633" y="1884140"/>
                  <a:pt x="4391884" y="1909269"/>
                  <a:pt x="4370527" y="1926492"/>
                </a:cubicBezTo>
                <a:cubicBezTo>
                  <a:pt x="4375415" y="1936175"/>
                  <a:pt x="4357934" y="1957668"/>
                  <a:pt x="4378299" y="1959738"/>
                </a:cubicBezTo>
                <a:cubicBezTo>
                  <a:pt x="4375601" y="1953544"/>
                  <a:pt x="4388055" y="1954400"/>
                  <a:pt x="4394949" y="1950201"/>
                </a:cubicBezTo>
                <a:cubicBezTo>
                  <a:pt x="4381481" y="1943934"/>
                  <a:pt x="4382980" y="1927349"/>
                  <a:pt x="4385495" y="1916174"/>
                </a:cubicBezTo>
                <a:cubicBezTo>
                  <a:pt x="4391884" y="1909269"/>
                  <a:pt x="4401477" y="1911264"/>
                  <a:pt x="4410056" y="1907850"/>
                </a:cubicBezTo>
                <a:cubicBezTo>
                  <a:pt x="4409041" y="1902441"/>
                  <a:pt x="4412569" y="1896674"/>
                  <a:pt x="4402974" y="1894678"/>
                </a:cubicBezTo>
                <a:cubicBezTo>
                  <a:pt x="4403460" y="1872683"/>
                  <a:pt x="4424470" y="1845423"/>
                  <a:pt x="4423271" y="1822643"/>
                </a:cubicBezTo>
                <a:cubicBezTo>
                  <a:pt x="4428830" y="1827698"/>
                  <a:pt x="4433371" y="1827343"/>
                  <a:pt x="4437915" y="1826988"/>
                </a:cubicBezTo>
                <a:cubicBezTo>
                  <a:pt x="4442113" y="1816597"/>
                  <a:pt x="4448501" y="1809692"/>
                  <a:pt x="4456066" y="1800868"/>
                </a:cubicBezTo>
                <a:cubicBezTo>
                  <a:pt x="4456066" y="1800868"/>
                  <a:pt x="4456066" y="1800868"/>
                  <a:pt x="4454383" y="1800084"/>
                </a:cubicBezTo>
                <a:cubicBezTo>
                  <a:pt x="4454383" y="1800084"/>
                  <a:pt x="4452698" y="1799301"/>
                  <a:pt x="4453874" y="1797378"/>
                </a:cubicBezTo>
                <a:cubicBezTo>
                  <a:pt x="4453874" y="1797378"/>
                  <a:pt x="4456735" y="1796240"/>
                  <a:pt x="4458419" y="1797023"/>
                </a:cubicBezTo>
                <a:cubicBezTo>
                  <a:pt x="4458925" y="1799728"/>
                  <a:pt x="4460609" y="1800512"/>
                  <a:pt x="4462293" y="1801296"/>
                </a:cubicBezTo>
                <a:cubicBezTo>
                  <a:pt x="4465661" y="1802863"/>
                  <a:pt x="4472739" y="1816033"/>
                  <a:pt x="4475760" y="1807562"/>
                </a:cubicBezTo>
                <a:cubicBezTo>
                  <a:pt x="4484687" y="1814184"/>
                  <a:pt x="4473593" y="1828774"/>
                  <a:pt x="4463330" y="1831407"/>
                </a:cubicBezTo>
                <a:cubicBezTo>
                  <a:pt x="4461324" y="1845288"/>
                  <a:pt x="4450738" y="1862584"/>
                  <a:pt x="4449400" y="1871838"/>
                </a:cubicBezTo>
                <a:cubicBezTo>
                  <a:pt x="4454450" y="1874187"/>
                  <a:pt x="4457310" y="1873049"/>
                  <a:pt x="4460839" y="1867283"/>
                </a:cubicBezTo>
                <a:cubicBezTo>
                  <a:pt x="4474307" y="1873550"/>
                  <a:pt x="4460861" y="1891985"/>
                  <a:pt x="4456826" y="1895045"/>
                </a:cubicBezTo>
                <a:cubicBezTo>
                  <a:pt x="4448409" y="1891129"/>
                  <a:pt x="4449077" y="1886501"/>
                  <a:pt x="4445203" y="1882230"/>
                </a:cubicBezTo>
                <a:cubicBezTo>
                  <a:pt x="4437476" y="1898387"/>
                  <a:pt x="4423361" y="1921448"/>
                  <a:pt x="4425229" y="1939601"/>
                </a:cubicBezTo>
                <a:cubicBezTo>
                  <a:pt x="4419672" y="1934547"/>
                  <a:pt x="4419510" y="1941877"/>
                  <a:pt x="4414967" y="1942233"/>
                </a:cubicBezTo>
                <a:cubicBezTo>
                  <a:pt x="4409917" y="1939882"/>
                  <a:pt x="4411092" y="1937961"/>
                  <a:pt x="4412269" y="1936039"/>
                </a:cubicBezTo>
                <a:cubicBezTo>
                  <a:pt x="4401337" y="1943299"/>
                  <a:pt x="4406734" y="1955685"/>
                  <a:pt x="4395641" y="1970276"/>
                </a:cubicBezTo>
                <a:cubicBezTo>
                  <a:pt x="4392274" y="1968709"/>
                  <a:pt x="4388906" y="1967143"/>
                  <a:pt x="4385540" y="1965576"/>
                </a:cubicBezTo>
                <a:cubicBezTo>
                  <a:pt x="4383695" y="1972124"/>
                  <a:pt x="4383025" y="1976751"/>
                  <a:pt x="4394304" y="1979529"/>
                </a:cubicBezTo>
                <a:cubicBezTo>
                  <a:pt x="4405234" y="1972271"/>
                  <a:pt x="4407586" y="1968427"/>
                  <a:pt x="4411946" y="1950704"/>
                </a:cubicBezTo>
                <a:cubicBezTo>
                  <a:pt x="4420364" y="1954620"/>
                  <a:pt x="4423893" y="1948854"/>
                  <a:pt x="4426753" y="1947716"/>
                </a:cubicBezTo>
                <a:cubicBezTo>
                  <a:pt x="4430464" y="1959320"/>
                  <a:pt x="4454541" y="1972992"/>
                  <a:pt x="4464458" y="1960323"/>
                </a:cubicBezTo>
                <a:lnTo>
                  <a:pt x="4467843" y="1963204"/>
                </a:lnTo>
                <a:lnTo>
                  <a:pt x="4471250" y="1958274"/>
                </a:lnTo>
                <a:cubicBezTo>
                  <a:pt x="4474828" y="1954796"/>
                  <a:pt x="4479158" y="1952276"/>
                  <a:pt x="4482570" y="1954149"/>
                </a:cubicBezTo>
                <a:cubicBezTo>
                  <a:pt x="4483387" y="1950242"/>
                  <a:pt x="4484202" y="1946336"/>
                  <a:pt x="4485019" y="1942430"/>
                </a:cubicBezTo>
                <a:cubicBezTo>
                  <a:pt x="4514353" y="1947653"/>
                  <a:pt x="4493475" y="1938364"/>
                  <a:pt x="4501929" y="1934299"/>
                </a:cubicBezTo>
                <a:cubicBezTo>
                  <a:pt x="4501929" y="1934299"/>
                  <a:pt x="4509570" y="1934139"/>
                  <a:pt x="4509570" y="1934139"/>
                </a:cubicBezTo>
                <a:cubicBezTo>
                  <a:pt x="4509977" y="1932186"/>
                  <a:pt x="4502339" y="1932346"/>
                  <a:pt x="4502748" y="1930393"/>
                </a:cubicBezTo>
                <a:cubicBezTo>
                  <a:pt x="4503972" y="1924533"/>
                  <a:pt x="4520475" y="1918356"/>
                  <a:pt x="4514876" y="1908748"/>
                </a:cubicBezTo>
                <a:cubicBezTo>
                  <a:pt x="4529747" y="1910382"/>
                  <a:pt x="4517732" y="1895076"/>
                  <a:pt x="4540652" y="1894599"/>
                </a:cubicBezTo>
                <a:cubicBezTo>
                  <a:pt x="4540652" y="1894599"/>
                  <a:pt x="4533828" y="1890852"/>
                  <a:pt x="4533828" y="1890852"/>
                </a:cubicBezTo>
                <a:cubicBezTo>
                  <a:pt x="4525781" y="1892963"/>
                  <a:pt x="4525781" y="1892963"/>
                  <a:pt x="4518550" y="1891169"/>
                </a:cubicBezTo>
                <a:cubicBezTo>
                  <a:pt x="4510911" y="1891329"/>
                  <a:pt x="4510504" y="1893282"/>
                  <a:pt x="4509686" y="1897189"/>
                </a:cubicBezTo>
                <a:cubicBezTo>
                  <a:pt x="4509278" y="1899141"/>
                  <a:pt x="4509278" y="1899141"/>
                  <a:pt x="4509278" y="1899141"/>
                </a:cubicBezTo>
                <a:cubicBezTo>
                  <a:pt x="4508870" y="1901095"/>
                  <a:pt x="4508462" y="1903049"/>
                  <a:pt x="4508053" y="1905000"/>
                </a:cubicBezTo>
                <a:cubicBezTo>
                  <a:pt x="4507645" y="1906955"/>
                  <a:pt x="4507238" y="1908907"/>
                  <a:pt x="4500005" y="1907114"/>
                </a:cubicBezTo>
                <a:cubicBezTo>
                  <a:pt x="4492774" y="1905319"/>
                  <a:pt x="4485950" y="1901572"/>
                  <a:pt x="4486359" y="1899619"/>
                </a:cubicBezTo>
                <a:cubicBezTo>
                  <a:pt x="4486767" y="1897665"/>
                  <a:pt x="4494406" y="1897507"/>
                  <a:pt x="4494815" y="1895554"/>
                </a:cubicBezTo>
                <a:cubicBezTo>
                  <a:pt x="4494815" y="1895554"/>
                  <a:pt x="4495224" y="1893600"/>
                  <a:pt x="4495224" y="1893600"/>
                </a:cubicBezTo>
                <a:cubicBezTo>
                  <a:pt x="4496040" y="1889694"/>
                  <a:pt x="4496856" y="1885788"/>
                  <a:pt x="4504903" y="1883676"/>
                </a:cubicBezTo>
                <a:cubicBezTo>
                  <a:pt x="4505720" y="1879769"/>
                  <a:pt x="4513360" y="1879610"/>
                  <a:pt x="4513767" y="1877657"/>
                </a:cubicBezTo>
                <a:cubicBezTo>
                  <a:pt x="4513767" y="1877657"/>
                  <a:pt x="4514176" y="1875704"/>
                  <a:pt x="4514176" y="1875704"/>
                </a:cubicBezTo>
                <a:cubicBezTo>
                  <a:pt x="4514584" y="1873751"/>
                  <a:pt x="4514992" y="1871797"/>
                  <a:pt x="4515808" y="1867891"/>
                </a:cubicBezTo>
                <a:cubicBezTo>
                  <a:pt x="4539950" y="1861554"/>
                  <a:pt x="4508285" y="1831099"/>
                  <a:pt x="4532427" y="1824762"/>
                </a:cubicBezTo>
                <a:cubicBezTo>
                  <a:pt x="4525312" y="1786017"/>
                  <a:pt x="4549161" y="1744681"/>
                  <a:pt x="4558550" y="1699758"/>
                </a:cubicBezTo>
                <a:cubicBezTo>
                  <a:pt x="4558958" y="1697805"/>
                  <a:pt x="4545312" y="1690310"/>
                  <a:pt x="4545719" y="1688358"/>
                </a:cubicBezTo>
                <a:cubicBezTo>
                  <a:pt x="4550618" y="1664920"/>
                  <a:pt x="4555924" y="1639530"/>
                  <a:pt x="4560006" y="1619997"/>
                </a:cubicBezTo>
                <a:cubicBezTo>
                  <a:pt x="4560822" y="1616090"/>
                  <a:pt x="4568462" y="1615931"/>
                  <a:pt x="4576509" y="1613818"/>
                </a:cubicBezTo>
                <a:cubicBezTo>
                  <a:pt x="4552075" y="1585157"/>
                  <a:pt x="4585898" y="1568896"/>
                  <a:pt x="4589164" y="1553271"/>
                </a:cubicBezTo>
                <a:cubicBezTo>
                  <a:pt x="4589164" y="1553271"/>
                  <a:pt x="4588755" y="1555224"/>
                  <a:pt x="4595986" y="1557018"/>
                </a:cubicBezTo>
                <a:cubicBezTo>
                  <a:pt x="4589571" y="1551318"/>
                  <a:pt x="4604441" y="1552952"/>
                  <a:pt x="4604850" y="1550999"/>
                </a:cubicBezTo>
                <a:cubicBezTo>
                  <a:pt x="4597620" y="1549205"/>
                  <a:pt x="4597620" y="1549205"/>
                  <a:pt x="4597620" y="1549205"/>
                </a:cubicBezTo>
                <a:cubicBezTo>
                  <a:pt x="4576742" y="1539916"/>
                  <a:pt x="4578374" y="1532103"/>
                  <a:pt x="4586830" y="1528038"/>
                </a:cubicBezTo>
                <a:cubicBezTo>
                  <a:pt x="4587238" y="1526085"/>
                  <a:pt x="4587647" y="1524132"/>
                  <a:pt x="4595286" y="1523973"/>
                </a:cubicBezTo>
                <a:cubicBezTo>
                  <a:pt x="4596918" y="1516161"/>
                  <a:pt x="4592953" y="1498740"/>
                  <a:pt x="4629108" y="1507711"/>
                </a:cubicBezTo>
                <a:cubicBezTo>
                  <a:pt x="4643573" y="1511300"/>
                  <a:pt x="4645205" y="1503486"/>
                  <a:pt x="4652845" y="1503328"/>
                </a:cubicBezTo>
                <a:cubicBezTo>
                  <a:pt x="4634415" y="1482321"/>
                  <a:pt x="4679436" y="1485272"/>
                  <a:pt x="4689118" y="1475346"/>
                </a:cubicBezTo>
                <a:cubicBezTo>
                  <a:pt x="4703581" y="1478935"/>
                  <a:pt x="4703172" y="1480888"/>
                  <a:pt x="4710402" y="1482683"/>
                </a:cubicBezTo>
                <a:cubicBezTo>
                  <a:pt x="4768254" y="1497035"/>
                  <a:pt x="4764288" y="1479616"/>
                  <a:pt x="4782424" y="1465625"/>
                </a:cubicBezTo>
                <a:cubicBezTo>
                  <a:pt x="4798928" y="1459448"/>
                  <a:pt x="4828670" y="1462717"/>
                  <a:pt x="4837534" y="1456700"/>
                </a:cubicBezTo>
                <a:cubicBezTo>
                  <a:pt x="4858819" y="1464036"/>
                  <a:pt x="4887337" y="1473164"/>
                  <a:pt x="4900983" y="1480659"/>
                </a:cubicBezTo>
                <a:cubicBezTo>
                  <a:pt x="4900983" y="1480659"/>
                  <a:pt x="4900983" y="1480659"/>
                  <a:pt x="4908216" y="1482452"/>
                </a:cubicBezTo>
                <a:cubicBezTo>
                  <a:pt x="4915447" y="1484247"/>
                  <a:pt x="4929910" y="1487834"/>
                  <a:pt x="4930317" y="1485881"/>
                </a:cubicBezTo>
                <a:cubicBezTo>
                  <a:pt x="4909439" y="1476593"/>
                  <a:pt x="4887745" y="1471211"/>
                  <a:pt x="4889785" y="1461445"/>
                </a:cubicBezTo>
                <a:cubicBezTo>
                  <a:pt x="4896201" y="1467146"/>
                  <a:pt x="4932358" y="1476116"/>
                  <a:pt x="4948045" y="1473845"/>
                </a:cubicBezTo>
                <a:cubicBezTo>
                  <a:pt x="4953645" y="1483452"/>
                  <a:pt x="4966883" y="1492899"/>
                  <a:pt x="4987351" y="1504141"/>
                </a:cubicBezTo>
                <a:cubicBezTo>
                  <a:pt x="5009455" y="1507570"/>
                  <a:pt x="5011089" y="1499758"/>
                  <a:pt x="5024325" y="1509206"/>
                </a:cubicBezTo>
                <a:cubicBezTo>
                  <a:pt x="5039196" y="1510841"/>
                  <a:pt x="5025957" y="1501393"/>
                  <a:pt x="5026775" y="1497487"/>
                </a:cubicBezTo>
                <a:cubicBezTo>
                  <a:pt x="5048060" y="1504821"/>
                  <a:pt x="5035637" y="1491468"/>
                  <a:pt x="5071795" y="1500438"/>
                </a:cubicBezTo>
                <a:cubicBezTo>
                  <a:pt x="5081474" y="1490514"/>
                  <a:pt x="5094306" y="1501913"/>
                  <a:pt x="5098387" y="1482382"/>
                </a:cubicBezTo>
                <a:cubicBezTo>
                  <a:pt x="5105619" y="1484176"/>
                  <a:pt x="5105210" y="1486129"/>
                  <a:pt x="5119673" y="1489718"/>
                </a:cubicBezTo>
                <a:cubicBezTo>
                  <a:pt x="5079026" y="1502232"/>
                  <a:pt x="5163353" y="1535481"/>
                  <a:pt x="5159795" y="1516108"/>
                </a:cubicBezTo>
                <a:cubicBezTo>
                  <a:pt x="5180673" y="1525396"/>
                  <a:pt x="5189538" y="1519378"/>
                  <a:pt x="5203184" y="1526873"/>
                </a:cubicBezTo>
                <a:cubicBezTo>
                  <a:pt x="5202777" y="1528825"/>
                  <a:pt x="5195953" y="1525079"/>
                  <a:pt x="5188314" y="1525236"/>
                </a:cubicBezTo>
                <a:cubicBezTo>
                  <a:pt x="5194728" y="1530938"/>
                  <a:pt x="5224469" y="1534207"/>
                  <a:pt x="5225286" y="1530301"/>
                </a:cubicBezTo>
                <a:cubicBezTo>
                  <a:pt x="5225286" y="1530301"/>
                  <a:pt x="5218464" y="1526555"/>
                  <a:pt x="5218464" y="1526555"/>
                </a:cubicBezTo>
                <a:cubicBezTo>
                  <a:pt x="5218464" y="1526555"/>
                  <a:pt x="5218871" y="1524602"/>
                  <a:pt x="5218871" y="1524602"/>
                </a:cubicBezTo>
                <a:cubicBezTo>
                  <a:pt x="5226101" y="1526395"/>
                  <a:pt x="5225694" y="1528348"/>
                  <a:pt x="5232925" y="1530142"/>
                </a:cubicBezTo>
                <a:cubicBezTo>
                  <a:pt x="5241790" y="1524124"/>
                  <a:pt x="5277539" y="1535047"/>
                  <a:pt x="5286402" y="1529029"/>
                </a:cubicBezTo>
                <a:cubicBezTo>
                  <a:pt x="5285993" y="1530982"/>
                  <a:pt x="5293226" y="1532776"/>
                  <a:pt x="5300456" y="1534569"/>
                </a:cubicBezTo>
                <a:cubicBezTo>
                  <a:pt x="5299231" y="1540429"/>
                  <a:pt x="5298007" y="1546289"/>
                  <a:pt x="5304831" y="1550038"/>
                </a:cubicBezTo>
                <a:cubicBezTo>
                  <a:pt x="5305240" y="1548083"/>
                  <a:pt x="5312470" y="1549878"/>
                  <a:pt x="5326932" y="1553465"/>
                </a:cubicBezTo>
                <a:cubicBezTo>
                  <a:pt x="5323259" y="1571044"/>
                  <a:pt x="5372247" y="1591416"/>
                  <a:pt x="5405954" y="1612105"/>
                </a:cubicBezTo>
                <a:cubicBezTo>
                  <a:pt x="5413594" y="1611946"/>
                  <a:pt x="5421233" y="1611787"/>
                  <a:pt x="5421640" y="1609832"/>
                </a:cubicBezTo>
                <a:cubicBezTo>
                  <a:pt x="5442520" y="1619123"/>
                  <a:pt x="5426016" y="1625301"/>
                  <a:pt x="5431614" y="1634907"/>
                </a:cubicBezTo>
                <a:cubicBezTo>
                  <a:pt x="5437213" y="1644513"/>
                  <a:pt x="5449634" y="1657867"/>
                  <a:pt x="5464098" y="1661456"/>
                </a:cubicBezTo>
                <a:cubicBezTo>
                  <a:pt x="5493023" y="1668633"/>
                  <a:pt x="5508008" y="1633316"/>
                  <a:pt x="5556589" y="1655640"/>
                </a:cubicBezTo>
                <a:cubicBezTo>
                  <a:pt x="5548131" y="1659705"/>
                  <a:pt x="5562186" y="1665248"/>
                  <a:pt x="5553322" y="1671266"/>
                </a:cubicBezTo>
                <a:cubicBezTo>
                  <a:pt x="5574608" y="1678601"/>
                  <a:pt x="5583065" y="1674536"/>
                  <a:pt x="5597527" y="1678125"/>
                </a:cubicBezTo>
                <a:cubicBezTo>
                  <a:pt x="5616773" y="1695227"/>
                  <a:pt x="5612692" y="1714758"/>
                  <a:pt x="5663311" y="1727316"/>
                </a:cubicBezTo>
                <a:cubicBezTo>
                  <a:pt x="5663311" y="1727316"/>
                  <a:pt x="5670543" y="1729110"/>
                  <a:pt x="5670951" y="1727157"/>
                </a:cubicBezTo>
                <a:cubicBezTo>
                  <a:pt x="5670951" y="1727157"/>
                  <a:pt x="5678590" y="1726999"/>
                  <a:pt x="5678590" y="1726999"/>
                </a:cubicBezTo>
                <a:cubicBezTo>
                  <a:pt x="5678590" y="1726999"/>
                  <a:pt x="5678590" y="1726999"/>
                  <a:pt x="5678998" y="1725045"/>
                </a:cubicBezTo>
                <a:cubicBezTo>
                  <a:pt x="5679406" y="1723091"/>
                  <a:pt x="5687455" y="1720979"/>
                  <a:pt x="5701510" y="1726521"/>
                </a:cubicBezTo>
                <a:cubicBezTo>
                  <a:pt x="5700693" y="1730427"/>
                  <a:pt x="5707924" y="1732222"/>
                  <a:pt x="5707108" y="1736127"/>
                </a:cubicBezTo>
                <a:cubicBezTo>
                  <a:pt x="5706699" y="1738081"/>
                  <a:pt x="5706290" y="1740034"/>
                  <a:pt x="5706290" y="1740034"/>
                </a:cubicBezTo>
                <a:cubicBezTo>
                  <a:pt x="5705882" y="1741988"/>
                  <a:pt x="5705882" y="1741988"/>
                  <a:pt x="5705475" y="1743940"/>
                </a:cubicBezTo>
                <a:cubicBezTo>
                  <a:pt x="5712298" y="1747687"/>
                  <a:pt x="5719121" y="1751436"/>
                  <a:pt x="5725945" y="1755183"/>
                </a:cubicBezTo>
                <a:cubicBezTo>
                  <a:pt x="5725945" y="1755183"/>
                  <a:pt x="5725945" y="1755183"/>
                  <a:pt x="5733175" y="1756976"/>
                </a:cubicBezTo>
                <a:cubicBezTo>
                  <a:pt x="5768516" y="1769854"/>
                  <a:pt x="5795401" y="1786796"/>
                  <a:pt x="5829924" y="1803577"/>
                </a:cubicBezTo>
                <a:cubicBezTo>
                  <a:pt x="5819019" y="1819364"/>
                  <a:pt x="5845904" y="1836305"/>
                  <a:pt x="5880428" y="1853089"/>
                </a:cubicBezTo>
                <a:cubicBezTo>
                  <a:pt x="5880021" y="1855042"/>
                  <a:pt x="5872789" y="1853248"/>
                  <a:pt x="5872381" y="1855201"/>
                </a:cubicBezTo>
                <a:cubicBezTo>
                  <a:pt x="5870748" y="1863014"/>
                  <a:pt x="5914137" y="1873778"/>
                  <a:pt x="5890810" y="1876209"/>
                </a:cubicBezTo>
                <a:cubicBezTo>
                  <a:pt x="5932158" y="1896741"/>
                  <a:pt x="5920028" y="1918382"/>
                  <a:pt x="5895068" y="1928626"/>
                </a:cubicBezTo>
                <a:cubicBezTo>
                  <a:pt x="5844857" y="1914114"/>
                  <a:pt x="5870108" y="1938871"/>
                  <a:pt x="5839551" y="1939505"/>
                </a:cubicBezTo>
                <a:cubicBezTo>
                  <a:pt x="5831911" y="1939664"/>
                  <a:pt x="5838735" y="1943413"/>
                  <a:pt x="5838326" y="1945365"/>
                </a:cubicBezTo>
                <a:cubicBezTo>
                  <a:pt x="5838326" y="1945365"/>
                  <a:pt x="5837917" y="1947318"/>
                  <a:pt x="5837917" y="1947318"/>
                </a:cubicBezTo>
                <a:cubicBezTo>
                  <a:pt x="5852381" y="1950907"/>
                  <a:pt x="5866027" y="1958402"/>
                  <a:pt x="5880897" y="1960037"/>
                </a:cubicBezTo>
                <a:cubicBezTo>
                  <a:pt x="5880897" y="1960037"/>
                  <a:pt x="5880897" y="1960037"/>
                  <a:pt x="5888128" y="1961831"/>
                </a:cubicBezTo>
                <a:cubicBezTo>
                  <a:pt x="5894952" y="1965578"/>
                  <a:pt x="5878448" y="1971754"/>
                  <a:pt x="5900551" y="1975185"/>
                </a:cubicBezTo>
                <a:cubicBezTo>
                  <a:pt x="5898511" y="1984950"/>
                  <a:pt x="5905334" y="1988697"/>
                  <a:pt x="5896470" y="1994716"/>
                </a:cubicBezTo>
                <a:cubicBezTo>
                  <a:pt x="5862761" y="1974026"/>
                  <a:pt x="5851041" y="1993717"/>
                  <a:pt x="5842176" y="1999736"/>
                </a:cubicBezTo>
                <a:cubicBezTo>
                  <a:pt x="5842176" y="1999736"/>
                  <a:pt x="5842176" y="1999736"/>
                  <a:pt x="5841768" y="2001689"/>
                </a:cubicBezTo>
                <a:cubicBezTo>
                  <a:pt x="5857456" y="1999418"/>
                  <a:pt x="5855414" y="2009184"/>
                  <a:pt x="5869469" y="2014725"/>
                </a:cubicBezTo>
                <a:cubicBezTo>
                  <a:pt x="5877108" y="2014566"/>
                  <a:pt x="5877516" y="2012613"/>
                  <a:pt x="5877516" y="2012613"/>
                </a:cubicBezTo>
                <a:cubicBezTo>
                  <a:pt x="5877924" y="2010660"/>
                  <a:pt x="5877924" y="2010660"/>
                  <a:pt x="5885157" y="2012454"/>
                </a:cubicBezTo>
                <a:cubicBezTo>
                  <a:pt x="5885157" y="2012454"/>
                  <a:pt x="5891980" y="2016202"/>
                  <a:pt x="5891980" y="2016202"/>
                </a:cubicBezTo>
                <a:cubicBezTo>
                  <a:pt x="5891980" y="2016202"/>
                  <a:pt x="5891980" y="2016202"/>
                  <a:pt x="5891572" y="2018155"/>
                </a:cubicBezTo>
                <a:cubicBezTo>
                  <a:pt x="5884340" y="2016360"/>
                  <a:pt x="5884340" y="2016360"/>
                  <a:pt x="5883931" y="2018313"/>
                </a:cubicBezTo>
                <a:cubicBezTo>
                  <a:pt x="5890756" y="2022060"/>
                  <a:pt x="5897169" y="2027761"/>
                  <a:pt x="5888715" y="2031826"/>
                </a:cubicBezTo>
                <a:cubicBezTo>
                  <a:pt x="5874251" y="2028238"/>
                  <a:pt x="5845733" y="2019109"/>
                  <a:pt x="5849700" y="2036528"/>
                </a:cubicBezTo>
                <a:cubicBezTo>
                  <a:pt x="5849700" y="2036528"/>
                  <a:pt x="5850109" y="2034575"/>
                  <a:pt x="5842877" y="2032781"/>
                </a:cubicBezTo>
                <a:cubicBezTo>
                  <a:pt x="5842877" y="2032781"/>
                  <a:pt x="5842469" y="2034734"/>
                  <a:pt x="5842469" y="2034734"/>
                </a:cubicBezTo>
                <a:cubicBezTo>
                  <a:pt x="5842469" y="2034734"/>
                  <a:pt x="5842469" y="2034734"/>
                  <a:pt x="5849292" y="2038482"/>
                </a:cubicBezTo>
                <a:cubicBezTo>
                  <a:pt x="5854483" y="2050041"/>
                  <a:pt x="5847251" y="2048247"/>
                  <a:pt x="5852849" y="2057854"/>
                </a:cubicBezTo>
                <a:cubicBezTo>
                  <a:pt x="5867312" y="2061441"/>
                  <a:pt x="5875360" y="2059330"/>
                  <a:pt x="5883409" y="2057217"/>
                </a:cubicBezTo>
                <a:cubicBezTo>
                  <a:pt x="5894199" y="2078385"/>
                  <a:pt x="5870054" y="2084721"/>
                  <a:pt x="5895306" y="2109476"/>
                </a:cubicBezTo>
                <a:cubicBezTo>
                  <a:pt x="5869940" y="2121673"/>
                  <a:pt x="5887551" y="2146587"/>
                  <a:pt x="5883878" y="2164166"/>
                </a:cubicBezTo>
                <a:cubicBezTo>
                  <a:pt x="5875831" y="2166278"/>
                  <a:pt x="5867782" y="2168389"/>
                  <a:pt x="5859735" y="2170502"/>
                </a:cubicBezTo>
                <a:cubicBezTo>
                  <a:pt x="5857695" y="2180268"/>
                  <a:pt x="5854838" y="2193940"/>
                  <a:pt x="5853204" y="2201753"/>
                </a:cubicBezTo>
                <a:cubicBezTo>
                  <a:pt x="5830576" y="2237227"/>
                  <a:pt x="5829237" y="2280039"/>
                  <a:pt x="5820666" y="2321056"/>
                </a:cubicBezTo>
                <a:cubicBezTo>
                  <a:pt x="5819850" y="2324961"/>
                  <a:pt x="5817809" y="2334728"/>
                  <a:pt x="5809351" y="2338793"/>
                </a:cubicBezTo>
                <a:cubicBezTo>
                  <a:pt x="5808944" y="2340747"/>
                  <a:pt x="5808944" y="2340747"/>
                  <a:pt x="5808535" y="2342700"/>
                </a:cubicBezTo>
                <a:cubicBezTo>
                  <a:pt x="5829006" y="2353942"/>
                  <a:pt x="5812910" y="2358166"/>
                  <a:pt x="5818509" y="2367773"/>
                </a:cubicBezTo>
                <a:cubicBezTo>
                  <a:pt x="5821250" y="2391051"/>
                  <a:pt x="5815537" y="2418396"/>
                  <a:pt x="5788943" y="2436451"/>
                </a:cubicBezTo>
                <a:cubicBezTo>
                  <a:pt x="5798510" y="2463478"/>
                  <a:pt x="5792388" y="2492776"/>
                  <a:pt x="5752147" y="2503336"/>
                </a:cubicBezTo>
                <a:cubicBezTo>
                  <a:pt x="5764569" y="2516691"/>
                  <a:pt x="5747657" y="2524822"/>
                  <a:pt x="5738385" y="2532794"/>
                </a:cubicBezTo>
                <a:cubicBezTo>
                  <a:pt x="5737976" y="2534747"/>
                  <a:pt x="5737976" y="2534747"/>
                  <a:pt x="5737976" y="2534747"/>
                </a:cubicBezTo>
                <a:cubicBezTo>
                  <a:pt x="5737568" y="2536700"/>
                  <a:pt x="5737568" y="2536700"/>
                  <a:pt x="5737160" y="2538653"/>
                </a:cubicBezTo>
                <a:cubicBezTo>
                  <a:pt x="5736753" y="2540606"/>
                  <a:pt x="5736344" y="2542559"/>
                  <a:pt x="5735935" y="2544513"/>
                </a:cubicBezTo>
                <a:lnTo>
                  <a:pt x="5732372" y="2560173"/>
                </a:lnTo>
                <a:lnTo>
                  <a:pt x="5736463" y="2563379"/>
                </a:lnTo>
                <a:lnTo>
                  <a:pt x="5743559" y="2553376"/>
                </a:lnTo>
                <a:lnTo>
                  <a:pt x="5747105" y="2548376"/>
                </a:lnTo>
                <a:lnTo>
                  <a:pt x="5754202" y="2538372"/>
                </a:lnTo>
                <a:cubicBezTo>
                  <a:pt x="5754202" y="2538372"/>
                  <a:pt x="5754202" y="2538372"/>
                  <a:pt x="5757748" y="2533371"/>
                </a:cubicBezTo>
                <a:cubicBezTo>
                  <a:pt x="5764845" y="2523368"/>
                  <a:pt x="5789077" y="2522187"/>
                  <a:pt x="5792626" y="2517184"/>
                </a:cubicBezTo>
                <a:cubicBezTo>
                  <a:pt x="5789077" y="2522187"/>
                  <a:pt x="5789077" y="2522187"/>
                  <a:pt x="5802668" y="2536007"/>
                </a:cubicBezTo>
                <a:cubicBezTo>
                  <a:pt x="5795572" y="2546011"/>
                  <a:pt x="5795572" y="2546011"/>
                  <a:pt x="5792023" y="2551013"/>
                </a:cubicBezTo>
                <a:cubicBezTo>
                  <a:pt x="5795572" y="2546011"/>
                  <a:pt x="5778434" y="2537191"/>
                  <a:pt x="5774886" y="2542193"/>
                </a:cubicBezTo>
                <a:cubicBezTo>
                  <a:pt x="5771340" y="2547193"/>
                  <a:pt x="5771340" y="2547193"/>
                  <a:pt x="5771340" y="2547193"/>
                </a:cubicBezTo>
                <a:cubicBezTo>
                  <a:pt x="5771340" y="2547193"/>
                  <a:pt x="5774886" y="2542193"/>
                  <a:pt x="5792023" y="2551013"/>
                </a:cubicBezTo>
                <a:cubicBezTo>
                  <a:pt x="5784930" y="2561015"/>
                  <a:pt x="5781382" y="2566017"/>
                  <a:pt x="5777835" y="2571018"/>
                </a:cubicBezTo>
                <a:cubicBezTo>
                  <a:pt x="5774287" y="2576020"/>
                  <a:pt x="5774287" y="2576020"/>
                  <a:pt x="5757149" y="2567198"/>
                </a:cubicBezTo>
                <a:cubicBezTo>
                  <a:pt x="5770739" y="2581021"/>
                  <a:pt x="5750053" y="2577201"/>
                  <a:pt x="5753601" y="2572200"/>
                </a:cubicBezTo>
                <a:cubicBezTo>
                  <a:pt x="5750053" y="2577201"/>
                  <a:pt x="5750053" y="2577201"/>
                  <a:pt x="5750053" y="2577201"/>
                </a:cubicBezTo>
                <a:cubicBezTo>
                  <a:pt x="5746505" y="2582203"/>
                  <a:pt x="5750053" y="2577201"/>
                  <a:pt x="5742958" y="2587205"/>
                </a:cubicBezTo>
                <a:cubicBezTo>
                  <a:pt x="5760097" y="2596025"/>
                  <a:pt x="5760097" y="2596025"/>
                  <a:pt x="5777237" y="2604847"/>
                </a:cubicBezTo>
                <a:cubicBezTo>
                  <a:pt x="5756548" y="2601026"/>
                  <a:pt x="5756548" y="2601026"/>
                  <a:pt x="5739410" y="2592207"/>
                </a:cubicBezTo>
                <a:cubicBezTo>
                  <a:pt x="5735863" y="2597208"/>
                  <a:pt x="5753000" y="2606028"/>
                  <a:pt x="5749453" y="2611029"/>
                </a:cubicBezTo>
                <a:cubicBezTo>
                  <a:pt x="5745905" y="2616031"/>
                  <a:pt x="5745905" y="2616031"/>
                  <a:pt x="5745905" y="2616031"/>
                </a:cubicBezTo>
                <a:cubicBezTo>
                  <a:pt x="5742357" y="2621032"/>
                  <a:pt x="5742357" y="2621032"/>
                  <a:pt x="5742357" y="2621032"/>
                </a:cubicBezTo>
                <a:cubicBezTo>
                  <a:pt x="5745905" y="2616031"/>
                  <a:pt x="5745905" y="2616031"/>
                  <a:pt x="5728767" y="2607210"/>
                </a:cubicBezTo>
                <a:lnTo>
                  <a:pt x="5721774" y="2617069"/>
                </a:lnTo>
                <a:lnTo>
                  <a:pt x="5718122" y="2647951"/>
                </a:lnTo>
                <a:lnTo>
                  <a:pt x="5713946" y="2683274"/>
                </a:lnTo>
                <a:lnTo>
                  <a:pt x="5720476" y="2684871"/>
                </a:lnTo>
                <a:cubicBezTo>
                  <a:pt x="5720476" y="2684871"/>
                  <a:pt x="5720476" y="2684871"/>
                  <a:pt x="5716929" y="2689870"/>
                </a:cubicBezTo>
                <a:cubicBezTo>
                  <a:pt x="5734067" y="2698691"/>
                  <a:pt x="5737614" y="2693691"/>
                  <a:pt x="5741161" y="2688689"/>
                </a:cubicBezTo>
                <a:cubicBezTo>
                  <a:pt x="5741161" y="2688689"/>
                  <a:pt x="5754751" y="2702511"/>
                  <a:pt x="5751205" y="2707512"/>
                </a:cubicBezTo>
                <a:cubicBezTo>
                  <a:pt x="5747655" y="2712513"/>
                  <a:pt x="5747655" y="2712513"/>
                  <a:pt x="5747655" y="2712513"/>
                </a:cubicBezTo>
                <a:cubicBezTo>
                  <a:pt x="5744107" y="2717515"/>
                  <a:pt x="5744107" y="2717515"/>
                  <a:pt x="5740560" y="2722517"/>
                </a:cubicBezTo>
                <a:cubicBezTo>
                  <a:pt x="5747055" y="2746341"/>
                  <a:pt x="5726370" y="2742523"/>
                  <a:pt x="5702137" y="2743703"/>
                </a:cubicBezTo>
                <a:cubicBezTo>
                  <a:pt x="5719275" y="2752525"/>
                  <a:pt x="5715728" y="2757526"/>
                  <a:pt x="5715728" y="2757526"/>
                </a:cubicBezTo>
                <a:cubicBezTo>
                  <a:pt x="5713953" y="2760026"/>
                  <a:pt x="5712218" y="2760413"/>
                  <a:pt x="5710767" y="2759880"/>
                </a:cubicBezTo>
                <a:lnTo>
                  <a:pt x="5710018" y="2759150"/>
                </a:lnTo>
                <a:lnTo>
                  <a:pt x="5707499" y="2755212"/>
                </a:lnTo>
                <a:cubicBezTo>
                  <a:pt x="5706806" y="2754642"/>
                  <a:pt x="5706899" y="2755542"/>
                  <a:pt x="5707527" y="2756718"/>
                </a:cubicBezTo>
                <a:lnTo>
                  <a:pt x="5710018" y="2759150"/>
                </a:lnTo>
                <a:lnTo>
                  <a:pt x="5712180" y="2762528"/>
                </a:lnTo>
                <a:cubicBezTo>
                  <a:pt x="5712180" y="2762528"/>
                  <a:pt x="5712180" y="2762528"/>
                  <a:pt x="5710037" y="2761426"/>
                </a:cubicBezTo>
                <a:lnTo>
                  <a:pt x="5699360" y="2755930"/>
                </a:lnTo>
                <a:lnTo>
                  <a:pt x="5698923" y="2758021"/>
                </a:lnTo>
                <a:lnTo>
                  <a:pt x="5706490" y="2766426"/>
                </a:lnTo>
                <a:cubicBezTo>
                  <a:pt x="5707744" y="2768779"/>
                  <a:pt x="5706857" y="2770030"/>
                  <a:pt x="5705084" y="2772530"/>
                </a:cubicBezTo>
                <a:cubicBezTo>
                  <a:pt x="5705084" y="2772530"/>
                  <a:pt x="5705084" y="2772530"/>
                  <a:pt x="5702941" y="2771428"/>
                </a:cubicBezTo>
                <a:lnTo>
                  <a:pt x="5696785" y="2768259"/>
                </a:lnTo>
                <a:lnTo>
                  <a:pt x="5695820" y="2772876"/>
                </a:lnTo>
                <a:lnTo>
                  <a:pt x="5702122" y="2776707"/>
                </a:lnTo>
                <a:lnTo>
                  <a:pt x="5703310" y="2775031"/>
                </a:lnTo>
                <a:cubicBezTo>
                  <a:pt x="5704198" y="2773781"/>
                  <a:pt x="5705084" y="2772530"/>
                  <a:pt x="5705084" y="2772530"/>
                </a:cubicBezTo>
                <a:cubicBezTo>
                  <a:pt x="5705084" y="2772530"/>
                  <a:pt x="5705084" y="2772530"/>
                  <a:pt x="5708632" y="2767528"/>
                </a:cubicBezTo>
                <a:cubicBezTo>
                  <a:pt x="5705084" y="2772530"/>
                  <a:pt x="5722222" y="2781350"/>
                  <a:pt x="5718674" y="2786352"/>
                </a:cubicBezTo>
                <a:cubicBezTo>
                  <a:pt x="5718674" y="2786352"/>
                  <a:pt x="5718674" y="2786352"/>
                  <a:pt x="5715127" y="2791353"/>
                </a:cubicBezTo>
                <a:lnTo>
                  <a:pt x="5708817" y="2788105"/>
                </a:lnTo>
                <a:lnTo>
                  <a:pt x="5709306" y="2799334"/>
                </a:lnTo>
                <a:cubicBezTo>
                  <a:pt x="5708184" y="2804706"/>
                  <a:pt x="5706959" y="2810564"/>
                  <a:pt x="5709350" y="2817322"/>
                </a:cubicBezTo>
                <a:cubicBezTo>
                  <a:pt x="5708125" y="2823180"/>
                  <a:pt x="5713724" y="2832787"/>
                  <a:pt x="5719734" y="2840442"/>
                </a:cubicBezTo>
                <a:cubicBezTo>
                  <a:pt x="5718100" y="2848254"/>
                  <a:pt x="5709235" y="2854273"/>
                  <a:pt x="5708011" y="2860133"/>
                </a:cubicBezTo>
                <a:cubicBezTo>
                  <a:pt x="5706786" y="2865991"/>
                  <a:pt x="5720024" y="2875440"/>
                  <a:pt x="5718799" y="2881300"/>
                </a:cubicBezTo>
                <a:cubicBezTo>
                  <a:pt x="5722767" y="2898719"/>
                  <a:pt x="5705037" y="2910756"/>
                  <a:pt x="5724283" y="2927857"/>
                </a:cubicBezTo>
                <a:cubicBezTo>
                  <a:pt x="5716644" y="2928017"/>
                  <a:pt x="5709412" y="2926221"/>
                  <a:pt x="5701365" y="2928335"/>
                </a:cubicBezTo>
                <a:cubicBezTo>
                  <a:pt x="5707779" y="2934034"/>
                  <a:pt x="5708595" y="2930128"/>
                  <a:pt x="5723059" y="2933716"/>
                </a:cubicBezTo>
                <a:cubicBezTo>
                  <a:pt x="5707665" y="2970987"/>
                  <a:pt x="5701950" y="2998330"/>
                  <a:pt x="5705800" y="3052701"/>
                </a:cubicBezTo>
                <a:cubicBezTo>
                  <a:pt x="5705392" y="3054655"/>
                  <a:pt x="5698569" y="3050907"/>
                  <a:pt x="5698569" y="3050907"/>
                </a:cubicBezTo>
                <a:cubicBezTo>
                  <a:pt x="5697751" y="3054814"/>
                  <a:pt x="5696935" y="3058720"/>
                  <a:pt x="5695710" y="3064579"/>
                </a:cubicBezTo>
                <a:cubicBezTo>
                  <a:pt x="5695301" y="3066532"/>
                  <a:pt x="5709358" y="3072074"/>
                  <a:pt x="5709358" y="3072074"/>
                </a:cubicBezTo>
                <a:cubicBezTo>
                  <a:pt x="5708540" y="3075981"/>
                  <a:pt x="5694078" y="3072392"/>
                  <a:pt x="5694078" y="3072392"/>
                </a:cubicBezTo>
                <a:cubicBezTo>
                  <a:pt x="5694078" y="3072392"/>
                  <a:pt x="5694948" y="3075048"/>
                  <a:pt x="5696388" y="3078968"/>
                </a:cubicBezTo>
                <a:lnTo>
                  <a:pt x="5701300" y="3091136"/>
                </a:lnTo>
                <a:lnTo>
                  <a:pt x="5710638" y="3089494"/>
                </a:lnTo>
                <a:cubicBezTo>
                  <a:pt x="5710638" y="3089494"/>
                  <a:pt x="5710638" y="3089494"/>
                  <a:pt x="5728038" y="3098450"/>
                </a:cubicBezTo>
                <a:cubicBezTo>
                  <a:pt x="5728038" y="3098450"/>
                  <a:pt x="5728038" y="3098450"/>
                  <a:pt x="5724496" y="3103444"/>
                </a:cubicBezTo>
                <a:lnTo>
                  <a:pt x="5706949" y="3102019"/>
                </a:lnTo>
                <a:lnTo>
                  <a:pt x="5709407" y="3106531"/>
                </a:lnTo>
                <a:cubicBezTo>
                  <a:pt x="5711901" y="3109942"/>
                  <a:pt x="5714358" y="3111835"/>
                  <a:pt x="5716472" y="3110819"/>
                </a:cubicBezTo>
                <a:lnTo>
                  <a:pt x="5717234" y="3120441"/>
                </a:lnTo>
                <a:lnTo>
                  <a:pt x="5721454" y="3118074"/>
                </a:lnTo>
                <a:cubicBezTo>
                  <a:pt x="5724174" y="3118672"/>
                  <a:pt x="5728781" y="3121042"/>
                  <a:pt x="5737994" y="3125785"/>
                </a:cubicBezTo>
                <a:cubicBezTo>
                  <a:pt x="5737994" y="3125785"/>
                  <a:pt x="5734660" y="3130486"/>
                  <a:pt x="5734660" y="3130486"/>
                </a:cubicBezTo>
                <a:cubicBezTo>
                  <a:pt x="5732993" y="3132835"/>
                  <a:pt x="5732159" y="3134010"/>
                  <a:pt x="5728606" y="3134588"/>
                </a:cubicBezTo>
                <a:lnTo>
                  <a:pt x="5720973" y="3134763"/>
                </a:lnTo>
                <a:lnTo>
                  <a:pt x="5724813" y="3143706"/>
                </a:lnTo>
                <a:lnTo>
                  <a:pt x="5717332" y="3140816"/>
                </a:lnTo>
                <a:lnTo>
                  <a:pt x="5722354" y="3143401"/>
                </a:lnTo>
                <a:cubicBezTo>
                  <a:pt x="5724658" y="3144586"/>
                  <a:pt x="5724658" y="3144586"/>
                  <a:pt x="5724658" y="3144586"/>
                </a:cubicBezTo>
                <a:cubicBezTo>
                  <a:pt x="5724658" y="3144586"/>
                  <a:pt x="5721323" y="3149287"/>
                  <a:pt x="5721323" y="3149287"/>
                </a:cubicBezTo>
                <a:cubicBezTo>
                  <a:pt x="5721323" y="3149287"/>
                  <a:pt x="5716717" y="3146917"/>
                  <a:pt x="5712526" y="3143958"/>
                </a:cubicBezTo>
                <a:lnTo>
                  <a:pt x="5711446" y="3142437"/>
                </a:lnTo>
                <a:lnTo>
                  <a:pt x="5709941" y="3142070"/>
                </a:lnTo>
                <a:cubicBezTo>
                  <a:pt x="5714725" y="3155583"/>
                  <a:pt x="5740794" y="3176433"/>
                  <a:pt x="5717465" y="3178862"/>
                </a:cubicBezTo>
                <a:cubicBezTo>
                  <a:pt x="5717058" y="3180815"/>
                  <a:pt x="5718865" y="3181264"/>
                  <a:pt x="5721680" y="3181448"/>
                </a:cubicBezTo>
                <a:lnTo>
                  <a:pt x="5730140" y="3182276"/>
                </a:lnTo>
                <a:lnTo>
                  <a:pt x="5729529" y="3181852"/>
                </a:lnTo>
                <a:cubicBezTo>
                  <a:pt x="5729086" y="3180814"/>
                  <a:pt x="5730262" y="3180262"/>
                  <a:pt x="5732135" y="3179837"/>
                </a:cubicBezTo>
                <a:cubicBezTo>
                  <a:pt x="5735880" y="3178988"/>
                  <a:pt x="5742411" y="3178648"/>
                  <a:pt x="5744335" y="3175938"/>
                </a:cubicBezTo>
                <a:cubicBezTo>
                  <a:pt x="5744335" y="3175938"/>
                  <a:pt x="5744335" y="3175938"/>
                  <a:pt x="5762755" y="3185419"/>
                </a:cubicBezTo>
                <a:cubicBezTo>
                  <a:pt x="5755062" y="3196266"/>
                  <a:pt x="5740487" y="3181360"/>
                  <a:pt x="5736640" y="3186785"/>
                </a:cubicBezTo>
                <a:lnTo>
                  <a:pt x="5730930" y="3182824"/>
                </a:lnTo>
                <a:lnTo>
                  <a:pt x="5725740" y="3184767"/>
                </a:lnTo>
                <a:cubicBezTo>
                  <a:pt x="5725484" y="3185987"/>
                  <a:pt x="5727089" y="3187412"/>
                  <a:pt x="5730704" y="3188310"/>
                </a:cubicBezTo>
                <a:lnTo>
                  <a:pt x="5730520" y="3188337"/>
                </a:lnTo>
                <a:lnTo>
                  <a:pt x="5732021" y="3189110"/>
                </a:lnTo>
                <a:cubicBezTo>
                  <a:pt x="5734196" y="3190229"/>
                  <a:pt x="5734196" y="3190229"/>
                  <a:pt x="5734196" y="3190229"/>
                </a:cubicBezTo>
                <a:cubicBezTo>
                  <a:pt x="5734196" y="3190229"/>
                  <a:pt x="5734196" y="3190229"/>
                  <a:pt x="5730655" y="3195221"/>
                </a:cubicBezTo>
                <a:cubicBezTo>
                  <a:pt x="5730655" y="3195221"/>
                  <a:pt x="5729769" y="3196471"/>
                  <a:pt x="5726709" y="3196599"/>
                </a:cubicBezTo>
                <a:lnTo>
                  <a:pt x="5724218" y="3195818"/>
                </a:lnTo>
                <a:lnTo>
                  <a:pt x="5721433" y="3196282"/>
                </a:lnTo>
                <a:cubicBezTo>
                  <a:pt x="5721023" y="3198235"/>
                  <a:pt x="5721023" y="3198235"/>
                  <a:pt x="5720616" y="3200188"/>
                </a:cubicBezTo>
                <a:cubicBezTo>
                  <a:pt x="5720616" y="3200188"/>
                  <a:pt x="5720616" y="3200188"/>
                  <a:pt x="5720209" y="3202141"/>
                </a:cubicBezTo>
                <a:cubicBezTo>
                  <a:pt x="5726622" y="3207841"/>
                  <a:pt x="5725397" y="3213702"/>
                  <a:pt x="5717760" y="3213861"/>
                </a:cubicBezTo>
                <a:cubicBezTo>
                  <a:pt x="5717555" y="3214837"/>
                  <a:pt x="5715645" y="3214876"/>
                  <a:pt x="5713785" y="3214673"/>
                </a:cubicBezTo>
                <a:lnTo>
                  <a:pt x="5713411" y="3214605"/>
                </a:lnTo>
                <a:lnTo>
                  <a:pt x="5713618" y="3214808"/>
                </a:lnTo>
                <a:lnTo>
                  <a:pt x="5713729" y="3214916"/>
                </a:lnTo>
                <a:lnTo>
                  <a:pt x="5717351" y="3215814"/>
                </a:lnTo>
                <a:lnTo>
                  <a:pt x="5715667" y="3216710"/>
                </a:lnTo>
                <a:lnTo>
                  <a:pt x="5717783" y="3217799"/>
                </a:lnTo>
                <a:cubicBezTo>
                  <a:pt x="5720087" y="3218985"/>
                  <a:pt x="5724693" y="3221356"/>
                  <a:pt x="5733906" y="3226098"/>
                </a:cubicBezTo>
                <a:cubicBezTo>
                  <a:pt x="5732143" y="3228584"/>
                  <a:pt x="5731262" y="3229827"/>
                  <a:pt x="5728517" y="3229263"/>
                </a:cubicBezTo>
                <a:cubicBezTo>
                  <a:pt x="5725773" y="3228699"/>
                  <a:pt x="5721167" y="3226328"/>
                  <a:pt x="5711954" y="3221587"/>
                </a:cubicBezTo>
                <a:lnTo>
                  <a:pt x="5703203" y="3216109"/>
                </a:lnTo>
                <a:lnTo>
                  <a:pt x="5703026" y="3216112"/>
                </a:lnTo>
                <a:cubicBezTo>
                  <a:pt x="5702072" y="3216132"/>
                  <a:pt x="5702072" y="3216132"/>
                  <a:pt x="5702072" y="3216132"/>
                </a:cubicBezTo>
                <a:lnTo>
                  <a:pt x="5704369" y="3220027"/>
                </a:lnTo>
                <a:lnTo>
                  <a:pt x="5711954" y="3221587"/>
                </a:lnTo>
                <a:cubicBezTo>
                  <a:pt x="5708428" y="3226558"/>
                  <a:pt x="5730379" y="3231070"/>
                  <a:pt x="5730379" y="3231070"/>
                </a:cubicBezTo>
                <a:cubicBezTo>
                  <a:pt x="5726853" y="3236040"/>
                  <a:pt x="5745275" y="3245522"/>
                  <a:pt x="5741748" y="3250494"/>
                </a:cubicBezTo>
                <a:cubicBezTo>
                  <a:pt x="5741748" y="3250494"/>
                  <a:pt x="5741748" y="3250494"/>
                  <a:pt x="5723327" y="3241013"/>
                </a:cubicBezTo>
                <a:cubicBezTo>
                  <a:pt x="5741748" y="3250494"/>
                  <a:pt x="5738222" y="3255467"/>
                  <a:pt x="5738222" y="3255467"/>
                </a:cubicBezTo>
                <a:cubicBezTo>
                  <a:pt x="5734695" y="3260438"/>
                  <a:pt x="5734695" y="3260438"/>
                  <a:pt x="5734695" y="3260438"/>
                </a:cubicBezTo>
                <a:cubicBezTo>
                  <a:pt x="5731170" y="3265409"/>
                  <a:pt x="5731170" y="3265409"/>
                  <a:pt x="5731170" y="3265409"/>
                </a:cubicBezTo>
                <a:cubicBezTo>
                  <a:pt x="5731170" y="3265409"/>
                  <a:pt x="5731170" y="3265409"/>
                  <a:pt x="5728866" y="3264225"/>
                </a:cubicBezTo>
                <a:lnTo>
                  <a:pt x="5723070" y="3261242"/>
                </a:lnTo>
                <a:lnTo>
                  <a:pt x="5722833" y="3262371"/>
                </a:lnTo>
                <a:cubicBezTo>
                  <a:pt x="5722833" y="3262371"/>
                  <a:pt x="5722425" y="3264325"/>
                  <a:pt x="5722425" y="3264325"/>
                </a:cubicBezTo>
                <a:cubicBezTo>
                  <a:pt x="5722425" y="3264325"/>
                  <a:pt x="5722425" y="3264325"/>
                  <a:pt x="5715193" y="3262531"/>
                </a:cubicBezTo>
                <a:cubicBezTo>
                  <a:pt x="5715601" y="3260577"/>
                  <a:pt x="5715601" y="3260577"/>
                  <a:pt x="5715601" y="3260577"/>
                </a:cubicBezTo>
                <a:cubicBezTo>
                  <a:pt x="5701138" y="3256989"/>
                  <a:pt x="5694317" y="3253243"/>
                  <a:pt x="5694725" y="3251290"/>
                </a:cubicBezTo>
                <a:cubicBezTo>
                  <a:pt x="5687493" y="3249494"/>
                  <a:pt x="5687900" y="3247542"/>
                  <a:pt x="5680669" y="3245747"/>
                </a:cubicBezTo>
                <a:cubicBezTo>
                  <a:pt x="5680669" y="3245747"/>
                  <a:pt x="5680669" y="3245747"/>
                  <a:pt x="5673438" y="3243953"/>
                </a:cubicBezTo>
                <a:cubicBezTo>
                  <a:pt x="5680262" y="3247702"/>
                  <a:pt x="5683366" y="3251040"/>
                  <a:pt x="5682907" y="3253237"/>
                </a:cubicBezTo>
                <a:lnTo>
                  <a:pt x="5681801" y="3253462"/>
                </a:lnTo>
                <a:lnTo>
                  <a:pt x="5689420" y="3257383"/>
                </a:lnTo>
                <a:lnTo>
                  <a:pt x="5689847" y="3257240"/>
                </a:lnTo>
                <a:cubicBezTo>
                  <a:pt x="5692842" y="3257736"/>
                  <a:pt x="5696672" y="3259182"/>
                  <a:pt x="5700403" y="3261100"/>
                </a:cubicBezTo>
                <a:lnTo>
                  <a:pt x="5700038" y="3262848"/>
                </a:lnTo>
                <a:lnTo>
                  <a:pt x="5706978" y="3266420"/>
                </a:lnTo>
                <a:cubicBezTo>
                  <a:pt x="5706978" y="3266420"/>
                  <a:pt x="5720677" y="3280202"/>
                  <a:pt x="5720677" y="3280202"/>
                </a:cubicBezTo>
                <a:cubicBezTo>
                  <a:pt x="5720677" y="3280202"/>
                  <a:pt x="5703480" y="3271351"/>
                  <a:pt x="5699984" y="3276282"/>
                </a:cubicBezTo>
                <a:cubicBezTo>
                  <a:pt x="5699984" y="3276282"/>
                  <a:pt x="5699984" y="3276282"/>
                  <a:pt x="5717180" y="3285131"/>
                </a:cubicBezTo>
                <a:cubicBezTo>
                  <a:pt x="5717180" y="3285131"/>
                  <a:pt x="5713681" y="3290063"/>
                  <a:pt x="5710185" y="3294993"/>
                </a:cubicBezTo>
                <a:lnTo>
                  <a:pt x="5706193" y="3293343"/>
                </a:lnTo>
                <a:lnTo>
                  <a:pt x="5704996" y="3293129"/>
                </a:lnTo>
                <a:cubicBezTo>
                  <a:pt x="5703138" y="3292924"/>
                  <a:pt x="5701229" y="3292964"/>
                  <a:pt x="5701024" y="3293941"/>
                </a:cubicBezTo>
                <a:cubicBezTo>
                  <a:pt x="5701024" y="3293941"/>
                  <a:pt x="5701024" y="3293941"/>
                  <a:pt x="5699800" y="3299801"/>
                </a:cubicBezTo>
                <a:cubicBezTo>
                  <a:pt x="5705396" y="3309406"/>
                  <a:pt x="5697350" y="3311520"/>
                  <a:pt x="5702949" y="3321126"/>
                </a:cubicBezTo>
                <a:cubicBezTo>
                  <a:pt x="5689505" y="3312654"/>
                  <a:pt x="5683369" y="3314728"/>
                  <a:pt x="5680438" y="3319650"/>
                </a:cubicBezTo>
                <a:lnTo>
                  <a:pt x="5680031" y="3321603"/>
                </a:lnTo>
                <a:cubicBezTo>
                  <a:pt x="5687261" y="3323397"/>
                  <a:pt x="5687261" y="3323397"/>
                  <a:pt x="5687261" y="3323397"/>
                </a:cubicBezTo>
                <a:cubicBezTo>
                  <a:pt x="5686852" y="3325350"/>
                  <a:pt x="5686852" y="3325350"/>
                  <a:pt x="5686852" y="3325350"/>
                </a:cubicBezTo>
                <a:cubicBezTo>
                  <a:pt x="5693268" y="3331051"/>
                  <a:pt x="5692860" y="3333005"/>
                  <a:pt x="5692044" y="3336911"/>
                </a:cubicBezTo>
                <a:cubicBezTo>
                  <a:pt x="5692044" y="3336911"/>
                  <a:pt x="5691637" y="3338864"/>
                  <a:pt x="5691637" y="3338864"/>
                </a:cubicBezTo>
                <a:cubicBezTo>
                  <a:pt x="5691228" y="3340817"/>
                  <a:pt x="5683996" y="3339023"/>
                  <a:pt x="5683996" y="3339023"/>
                </a:cubicBezTo>
                <a:cubicBezTo>
                  <a:pt x="5682771" y="3344882"/>
                  <a:pt x="5690003" y="3346676"/>
                  <a:pt x="5674724" y="3346994"/>
                </a:cubicBezTo>
                <a:cubicBezTo>
                  <a:pt x="5673500" y="3352855"/>
                  <a:pt x="5680730" y="3354648"/>
                  <a:pt x="5687554" y="3358395"/>
                </a:cubicBezTo>
                <a:cubicBezTo>
                  <a:pt x="5687146" y="3360350"/>
                  <a:pt x="5679913" y="3358555"/>
                  <a:pt x="5672684" y="3356760"/>
                </a:cubicBezTo>
                <a:cubicBezTo>
                  <a:pt x="5672290" y="3385939"/>
                  <a:pt x="5678720" y="3402942"/>
                  <a:pt x="5678170" y="3427749"/>
                </a:cubicBezTo>
                <a:lnTo>
                  <a:pt x="5677109" y="3436571"/>
                </a:lnTo>
                <a:lnTo>
                  <a:pt x="5687318" y="3424110"/>
                </a:lnTo>
                <a:cubicBezTo>
                  <a:pt x="5712135" y="3396890"/>
                  <a:pt x="5735883" y="3375838"/>
                  <a:pt x="5744248" y="3339192"/>
                </a:cubicBezTo>
                <a:cubicBezTo>
                  <a:pt x="5761467" y="3348054"/>
                  <a:pt x="5768560" y="3338053"/>
                  <a:pt x="5768560" y="3338053"/>
                </a:cubicBezTo>
                <a:cubicBezTo>
                  <a:pt x="5751341" y="3329192"/>
                  <a:pt x="5828853" y="3253053"/>
                  <a:pt x="5838973" y="3271915"/>
                </a:cubicBezTo>
                <a:cubicBezTo>
                  <a:pt x="5838973" y="3271915"/>
                  <a:pt x="5832399" y="3248055"/>
                  <a:pt x="5849613" y="3256915"/>
                </a:cubicBezTo>
                <a:cubicBezTo>
                  <a:pt x="5853160" y="3251914"/>
                  <a:pt x="5835945" y="3243054"/>
                  <a:pt x="5839493" y="3238054"/>
                </a:cubicBezTo>
                <a:cubicBezTo>
                  <a:pt x="5843039" y="3233054"/>
                  <a:pt x="5843039" y="3233054"/>
                  <a:pt x="5863800" y="3236914"/>
                </a:cubicBezTo>
                <a:cubicBezTo>
                  <a:pt x="5853678" y="3218054"/>
                  <a:pt x="5860772" y="3208054"/>
                  <a:pt x="5888627" y="3201914"/>
                </a:cubicBezTo>
                <a:cubicBezTo>
                  <a:pt x="5882052" y="3178054"/>
                  <a:pt x="5924093" y="3151914"/>
                  <a:pt x="5934733" y="3136914"/>
                </a:cubicBezTo>
                <a:cubicBezTo>
                  <a:pt x="5941828" y="3126913"/>
                  <a:pt x="5931704" y="3108055"/>
                  <a:pt x="5952466" y="3111914"/>
                </a:cubicBezTo>
                <a:cubicBezTo>
                  <a:pt x="5938797" y="3098053"/>
                  <a:pt x="5956014" y="3106914"/>
                  <a:pt x="5966653" y="3091914"/>
                </a:cubicBezTo>
                <a:cubicBezTo>
                  <a:pt x="5973746" y="3081913"/>
                  <a:pt x="5984385" y="3066913"/>
                  <a:pt x="5987932" y="3061913"/>
                </a:cubicBezTo>
                <a:cubicBezTo>
                  <a:pt x="5991480" y="3056913"/>
                  <a:pt x="6008695" y="3065774"/>
                  <a:pt x="5991480" y="3056913"/>
                </a:cubicBezTo>
                <a:cubicBezTo>
                  <a:pt x="5991480" y="3056913"/>
                  <a:pt x="5995026" y="3051915"/>
                  <a:pt x="5995026" y="3051915"/>
                </a:cubicBezTo>
                <a:cubicBezTo>
                  <a:pt x="5995026" y="3051915"/>
                  <a:pt x="5995026" y="3051915"/>
                  <a:pt x="5998573" y="3046912"/>
                </a:cubicBezTo>
                <a:cubicBezTo>
                  <a:pt x="6019334" y="3050773"/>
                  <a:pt x="6002119" y="3041913"/>
                  <a:pt x="6009213" y="3031913"/>
                </a:cubicBezTo>
                <a:cubicBezTo>
                  <a:pt x="5995545" y="3018053"/>
                  <a:pt x="6023400" y="3011913"/>
                  <a:pt x="6026946" y="3006913"/>
                </a:cubicBezTo>
                <a:cubicBezTo>
                  <a:pt x="6034039" y="2996913"/>
                  <a:pt x="6020371" y="2983052"/>
                  <a:pt x="6023917" y="2978053"/>
                </a:cubicBezTo>
                <a:cubicBezTo>
                  <a:pt x="6027463" y="2973054"/>
                  <a:pt x="6031011" y="2968052"/>
                  <a:pt x="6038103" y="2958053"/>
                </a:cubicBezTo>
                <a:cubicBezTo>
                  <a:pt x="6055318" y="2966913"/>
                  <a:pt x="6048225" y="2976913"/>
                  <a:pt x="6051772" y="2971912"/>
                </a:cubicBezTo>
                <a:cubicBezTo>
                  <a:pt x="6072534" y="2975773"/>
                  <a:pt x="6051772" y="2971912"/>
                  <a:pt x="6058866" y="2961913"/>
                </a:cubicBezTo>
                <a:cubicBezTo>
                  <a:pt x="6058866" y="2961913"/>
                  <a:pt x="6058866" y="2961913"/>
                  <a:pt x="6041651" y="2953052"/>
                </a:cubicBezTo>
                <a:cubicBezTo>
                  <a:pt x="6062412" y="2956913"/>
                  <a:pt x="6052290" y="2938053"/>
                  <a:pt x="6055837" y="2933052"/>
                </a:cubicBezTo>
                <a:cubicBezTo>
                  <a:pt x="6073052" y="2941913"/>
                  <a:pt x="6090267" y="2950773"/>
                  <a:pt x="6083691" y="2926914"/>
                </a:cubicBezTo>
                <a:cubicBezTo>
                  <a:pt x="6062931" y="2923052"/>
                  <a:pt x="6090784" y="2916913"/>
                  <a:pt x="6070024" y="2913053"/>
                </a:cubicBezTo>
                <a:cubicBezTo>
                  <a:pt x="6090784" y="2916913"/>
                  <a:pt x="6097879" y="2906914"/>
                  <a:pt x="6101424" y="2901912"/>
                </a:cubicBezTo>
                <a:cubicBezTo>
                  <a:pt x="6101424" y="2901912"/>
                  <a:pt x="6104972" y="2896913"/>
                  <a:pt x="6108518" y="2891913"/>
                </a:cubicBezTo>
                <a:cubicBezTo>
                  <a:pt x="6125733" y="2900772"/>
                  <a:pt x="6125733" y="2900772"/>
                  <a:pt x="6125733" y="2900772"/>
                </a:cubicBezTo>
                <a:cubicBezTo>
                  <a:pt x="6125733" y="2900772"/>
                  <a:pt x="6108518" y="2891913"/>
                  <a:pt x="6112064" y="2886914"/>
                </a:cubicBezTo>
                <a:cubicBezTo>
                  <a:pt x="6112064" y="2886914"/>
                  <a:pt x="6112064" y="2886914"/>
                  <a:pt x="6115612" y="2881913"/>
                </a:cubicBezTo>
                <a:cubicBezTo>
                  <a:pt x="6132827" y="2890773"/>
                  <a:pt x="6132827" y="2890773"/>
                  <a:pt x="6132827" y="2890773"/>
                </a:cubicBezTo>
                <a:cubicBezTo>
                  <a:pt x="6136373" y="2885773"/>
                  <a:pt x="6129799" y="2861913"/>
                  <a:pt x="6133345" y="2856913"/>
                </a:cubicBezTo>
                <a:cubicBezTo>
                  <a:pt x="6136892" y="2851913"/>
                  <a:pt x="6133345" y="2856913"/>
                  <a:pt x="6136892" y="2851913"/>
                </a:cubicBezTo>
                <a:cubicBezTo>
                  <a:pt x="6126770" y="2833053"/>
                  <a:pt x="6151078" y="2831913"/>
                  <a:pt x="6154625" y="2826913"/>
                </a:cubicBezTo>
                <a:cubicBezTo>
                  <a:pt x="6154625" y="2826913"/>
                  <a:pt x="6158171" y="2821913"/>
                  <a:pt x="6158171" y="2821913"/>
                </a:cubicBezTo>
                <a:cubicBezTo>
                  <a:pt x="6161719" y="2816912"/>
                  <a:pt x="6165265" y="2811913"/>
                  <a:pt x="6168811" y="2806913"/>
                </a:cubicBezTo>
                <a:cubicBezTo>
                  <a:pt x="6168811" y="2806913"/>
                  <a:pt x="6168811" y="2806913"/>
                  <a:pt x="6186026" y="2815773"/>
                </a:cubicBezTo>
                <a:cubicBezTo>
                  <a:pt x="6189573" y="2810773"/>
                  <a:pt x="6189573" y="2810773"/>
                  <a:pt x="6189573" y="2810773"/>
                </a:cubicBezTo>
                <a:cubicBezTo>
                  <a:pt x="6175904" y="2796912"/>
                  <a:pt x="6168811" y="2806913"/>
                  <a:pt x="6172358" y="2801913"/>
                </a:cubicBezTo>
                <a:cubicBezTo>
                  <a:pt x="6158689" y="2788053"/>
                  <a:pt x="6179450" y="2791913"/>
                  <a:pt x="6186544" y="2781913"/>
                </a:cubicBezTo>
                <a:cubicBezTo>
                  <a:pt x="6186544" y="2781913"/>
                  <a:pt x="6203759" y="2790773"/>
                  <a:pt x="6207305" y="2785773"/>
                </a:cubicBezTo>
                <a:cubicBezTo>
                  <a:pt x="6190091" y="2776912"/>
                  <a:pt x="6217946" y="2770772"/>
                  <a:pt x="6214399" y="2775772"/>
                </a:cubicBezTo>
                <a:cubicBezTo>
                  <a:pt x="6214399" y="2775772"/>
                  <a:pt x="6214399" y="2775772"/>
                  <a:pt x="6217946" y="2770772"/>
                </a:cubicBezTo>
                <a:cubicBezTo>
                  <a:pt x="6217946" y="2770772"/>
                  <a:pt x="6221492" y="2765772"/>
                  <a:pt x="6221492" y="2765772"/>
                </a:cubicBezTo>
                <a:cubicBezTo>
                  <a:pt x="6204277" y="2756912"/>
                  <a:pt x="6204277" y="2756912"/>
                  <a:pt x="6200731" y="2761911"/>
                </a:cubicBezTo>
                <a:cubicBezTo>
                  <a:pt x="6197185" y="2766912"/>
                  <a:pt x="6197185" y="2766912"/>
                  <a:pt x="6197185" y="2766912"/>
                </a:cubicBezTo>
                <a:cubicBezTo>
                  <a:pt x="6179969" y="2758052"/>
                  <a:pt x="6183517" y="2753052"/>
                  <a:pt x="6183517" y="2753052"/>
                </a:cubicBezTo>
                <a:cubicBezTo>
                  <a:pt x="6204277" y="2756912"/>
                  <a:pt x="6207823" y="2751913"/>
                  <a:pt x="6225040" y="2760772"/>
                </a:cubicBezTo>
                <a:cubicBezTo>
                  <a:pt x="6228587" y="2755773"/>
                  <a:pt x="6211370" y="2746913"/>
                  <a:pt x="6211370" y="2746913"/>
                </a:cubicBezTo>
                <a:cubicBezTo>
                  <a:pt x="6214918" y="2741912"/>
                  <a:pt x="6218465" y="2736913"/>
                  <a:pt x="6239226" y="2740774"/>
                </a:cubicBezTo>
                <a:cubicBezTo>
                  <a:pt x="6242772" y="2735774"/>
                  <a:pt x="6225557" y="2726912"/>
                  <a:pt x="6225557" y="2726912"/>
                </a:cubicBezTo>
                <a:cubicBezTo>
                  <a:pt x="6229104" y="2721912"/>
                  <a:pt x="6229104" y="2721912"/>
                  <a:pt x="6229104" y="2721912"/>
                </a:cubicBezTo>
                <a:cubicBezTo>
                  <a:pt x="6229104" y="2721912"/>
                  <a:pt x="6232650" y="2716913"/>
                  <a:pt x="6232650" y="2716913"/>
                </a:cubicBezTo>
                <a:cubicBezTo>
                  <a:pt x="6232650" y="2716913"/>
                  <a:pt x="6232650" y="2716913"/>
                  <a:pt x="6236197" y="2711912"/>
                </a:cubicBezTo>
                <a:cubicBezTo>
                  <a:pt x="6236197" y="2711912"/>
                  <a:pt x="6253412" y="2720774"/>
                  <a:pt x="6253412" y="2720774"/>
                </a:cubicBezTo>
                <a:cubicBezTo>
                  <a:pt x="6253412" y="2720774"/>
                  <a:pt x="6253412" y="2720774"/>
                  <a:pt x="6256958" y="2715773"/>
                </a:cubicBezTo>
                <a:cubicBezTo>
                  <a:pt x="6260506" y="2710772"/>
                  <a:pt x="6260506" y="2710772"/>
                  <a:pt x="6264053" y="2705773"/>
                </a:cubicBezTo>
                <a:cubicBezTo>
                  <a:pt x="6281268" y="2714633"/>
                  <a:pt x="6284815" y="2709633"/>
                  <a:pt x="6284815" y="2709633"/>
                </a:cubicBezTo>
                <a:cubicBezTo>
                  <a:pt x="6284815" y="2709633"/>
                  <a:pt x="6284815" y="2709633"/>
                  <a:pt x="6288360" y="2704634"/>
                </a:cubicBezTo>
                <a:cubicBezTo>
                  <a:pt x="6291907" y="2699633"/>
                  <a:pt x="6299001" y="2689633"/>
                  <a:pt x="6312672" y="2703495"/>
                </a:cubicBezTo>
                <a:cubicBezTo>
                  <a:pt x="6312672" y="2703495"/>
                  <a:pt x="6323312" y="2688495"/>
                  <a:pt x="6306093" y="2679633"/>
                </a:cubicBezTo>
                <a:cubicBezTo>
                  <a:pt x="6313187" y="2669633"/>
                  <a:pt x="6344073" y="2692356"/>
                  <a:pt x="6333951" y="2673495"/>
                </a:cubicBezTo>
                <a:cubicBezTo>
                  <a:pt x="6321795" y="2674064"/>
                  <a:pt x="6315718" y="2674349"/>
                  <a:pt x="6310083" y="2674009"/>
                </a:cubicBezTo>
                <a:lnTo>
                  <a:pt x="6288879" y="2670772"/>
                </a:lnTo>
                <a:lnTo>
                  <a:pt x="6291094" y="2667647"/>
                </a:lnTo>
                <a:cubicBezTo>
                  <a:pt x="6293312" y="2664522"/>
                  <a:pt x="6295972" y="2660772"/>
                  <a:pt x="6295972" y="2660772"/>
                </a:cubicBezTo>
                <a:cubicBezTo>
                  <a:pt x="6295972" y="2660772"/>
                  <a:pt x="6295972" y="2660772"/>
                  <a:pt x="6278757" y="2651912"/>
                </a:cubicBezTo>
                <a:cubicBezTo>
                  <a:pt x="6278757" y="2651912"/>
                  <a:pt x="6278757" y="2651912"/>
                  <a:pt x="6282303" y="2646913"/>
                </a:cubicBezTo>
                <a:cubicBezTo>
                  <a:pt x="6282303" y="2646913"/>
                  <a:pt x="6289397" y="2636912"/>
                  <a:pt x="6289397" y="2636912"/>
                </a:cubicBezTo>
                <a:cubicBezTo>
                  <a:pt x="6292944" y="2631912"/>
                  <a:pt x="6292944" y="2631912"/>
                  <a:pt x="6292944" y="2631912"/>
                </a:cubicBezTo>
                <a:cubicBezTo>
                  <a:pt x="6310159" y="2640773"/>
                  <a:pt x="6310159" y="2640773"/>
                  <a:pt x="6310159" y="2640773"/>
                </a:cubicBezTo>
                <a:cubicBezTo>
                  <a:pt x="6310159" y="2640773"/>
                  <a:pt x="6313706" y="2635771"/>
                  <a:pt x="6313706" y="2635771"/>
                </a:cubicBezTo>
                <a:cubicBezTo>
                  <a:pt x="6313706" y="2635771"/>
                  <a:pt x="6313706" y="2635771"/>
                  <a:pt x="6296490" y="2626911"/>
                </a:cubicBezTo>
                <a:cubicBezTo>
                  <a:pt x="6300036" y="2621912"/>
                  <a:pt x="6300036" y="2621912"/>
                  <a:pt x="6303582" y="2616912"/>
                </a:cubicBezTo>
                <a:cubicBezTo>
                  <a:pt x="6303582" y="2616912"/>
                  <a:pt x="6320798" y="2625773"/>
                  <a:pt x="6320798" y="2625773"/>
                </a:cubicBezTo>
                <a:cubicBezTo>
                  <a:pt x="6338012" y="2634634"/>
                  <a:pt x="6338012" y="2634634"/>
                  <a:pt x="6338012" y="2634634"/>
                </a:cubicBezTo>
                <a:cubicBezTo>
                  <a:pt x="6341560" y="2629634"/>
                  <a:pt x="6355232" y="2643496"/>
                  <a:pt x="6358778" y="2638494"/>
                </a:cubicBezTo>
                <a:cubicBezTo>
                  <a:pt x="6358778" y="2638494"/>
                  <a:pt x="6362325" y="2633494"/>
                  <a:pt x="6345107" y="2624631"/>
                </a:cubicBezTo>
                <a:cubicBezTo>
                  <a:pt x="6341560" y="2629634"/>
                  <a:pt x="6348653" y="2619632"/>
                  <a:pt x="6331437" y="2610773"/>
                </a:cubicBezTo>
                <a:cubicBezTo>
                  <a:pt x="6352199" y="2614633"/>
                  <a:pt x="6355747" y="2609632"/>
                  <a:pt x="6369420" y="2623495"/>
                </a:cubicBezTo>
                <a:cubicBezTo>
                  <a:pt x="6372965" y="2618495"/>
                  <a:pt x="6372965" y="2618495"/>
                  <a:pt x="6390181" y="2627355"/>
                </a:cubicBezTo>
                <a:cubicBezTo>
                  <a:pt x="6390181" y="2627355"/>
                  <a:pt x="6393727" y="2622355"/>
                  <a:pt x="6376512" y="2613495"/>
                </a:cubicBezTo>
                <a:cubicBezTo>
                  <a:pt x="6380059" y="2608495"/>
                  <a:pt x="6380059" y="2608495"/>
                  <a:pt x="6380059" y="2608495"/>
                </a:cubicBezTo>
                <a:cubicBezTo>
                  <a:pt x="6383605" y="2603496"/>
                  <a:pt x="6397273" y="2617356"/>
                  <a:pt x="6404367" y="2607356"/>
                </a:cubicBezTo>
                <a:cubicBezTo>
                  <a:pt x="6404367" y="2607356"/>
                  <a:pt x="6387152" y="2598495"/>
                  <a:pt x="6383605" y="2603496"/>
                </a:cubicBezTo>
                <a:lnTo>
                  <a:pt x="6366977" y="2598308"/>
                </a:lnTo>
                <a:lnTo>
                  <a:pt x="6371395" y="2596891"/>
                </a:lnTo>
                <a:cubicBezTo>
                  <a:pt x="6374271" y="2589732"/>
                  <a:pt x="6364115" y="2572987"/>
                  <a:pt x="6377026" y="2579633"/>
                </a:cubicBezTo>
                <a:cubicBezTo>
                  <a:pt x="6384119" y="2569632"/>
                  <a:pt x="6363359" y="2565771"/>
                  <a:pt x="6373998" y="2550772"/>
                </a:cubicBezTo>
                <a:cubicBezTo>
                  <a:pt x="6391213" y="2559634"/>
                  <a:pt x="6387667" y="2564632"/>
                  <a:pt x="6391213" y="2559634"/>
                </a:cubicBezTo>
                <a:cubicBezTo>
                  <a:pt x="6391213" y="2559634"/>
                  <a:pt x="6394760" y="2554632"/>
                  <a:pt x="6398306" y="2549632"/>
                </a:cubicBezTo>
                <a:cubicBezTo>
                  <a:pt x="6394760" y="2554632"/>
                  <a:pt x="6394760" y="2554632"/>
                  <a:pt x="6377544" y="2545772"/>
                </a:cubicBezTo>
                <a:cubicBezTo>
                  <a:pt x="6398306" y="2549632"/>
                  <a:pt x="6384639" y="2535771"/>
                  <a:pt x="6388184" y="2530772"/>
                </a:cubicBezTo>
                <a:cubicBezTo>
                  <a:pt x="6388704" y="2496911"/>
                  <a:pt x="6443898" y="2518494"/>
                  <a:pt x="6471753" y="2512355"/>
                </a:cubicBezTo>
                <a:cubicBezTo>
                  <a:pt x="6471753" y="2512355"/>
                  <a:pt x="6454538" y="2503495"/>
                  <a:pt x="6454538" y="2503495"/>
                </a:cubicBezTo>
                <a:cubicBezTo>
                  <a:pt x="6475300" y="2507354"/>
                  <a:pt x="6475300" y="2507354"/>
                  <a:pt x="6475300" y="2507354"/>
                </a:cubicBezTo>
                <a:cubicBezTo>
                  <a:pt x="6478846" y="2502354"/>
                  <a:pt x="6482393" y="2497355"/>
                  <a:pt x="6499608" y="2506215"/>
                </a:cubicBezTo>
                <a:cubicBezTo>
                  <a:pt x="6482393" y="2497355"/>
                  <a:pt x="6489486" y="2487354"/>
                  <a:pt x="6493032" y="2482354"/>
                </a:cubicBezTo>
                <a:cubicBezTo>
                  <a:pt x="6479364" y="2468496"/>
                  <a:pt x="6513793" y="2486215"/>
                  <a:pt x="6500126" y="2472355"/>
                </a:cubicBezTo>
                <a:cubicBezTo>
                  <a:pt x="6503673" y="2467353"/>
                  <a:pt x="6500126" y="2472355"/>
                  <a:pt x="6517341" y="2481215"/>
                </a:cubicBezTo>
                <a:cubicBezTo>
                  <a:pt x="6500126" y="2472355"/>
                  <a:pt x="6507220" y="2462355"/>
                  <a:pt x="6507220" y="2462355"/>
                </a:cubicBezTo>
                <a:cubicBezTo>
                  <a:pt x="6507220" y="2462355"/>
                  <a:pt x="6507220" y="2462355"/>
                  <a:pt x="6486458" y="2458493"/>
                </a:cubicBezTo>
                <a:cubicBezTo>
                  <a:pt x="6486458" y="2458493"/>
                  <a:pt x="6486458" y="2458493"/>
                  <a:pt x="6490004" y="2453495"/>
                </a:cubicBezTo>
                <a:cubicBezTo>
                  <a:pt x="6490004" y="2453495"/>
                  <a:pt x="6510767" y="2457355"/>
                  <a:pt x="6510767" y="2457355"/>
                </a:cubicBezTo>
                <a:cubicBezTo>
                  <a:pt x="6514312" y="2452354"/>
                  <a:pt x="6514312" y="2452354"/>
                  <a:pt x="6531528" y="2461214"/>
                </a:cubicBezTo>
                <a:cubicBezTo>
                  <a:pt x="6535074" y="2456214"/>
                  <a:pt x="6517858" y="2447354"/>
                  <a:pt x="6514312" y="2452354"/>
                </a:cubicBezTo>
                <a:cubicBezTo>
                  <a:pt x="6517858" y="2447354"/>
                  <a:pt x="6504191" y="2433495"/>
                  <a:pt x="6504191" y="2433495"/>
                </a:cubicBezTo>
                <a:cubicBezTo>
                  <a:pt x="6507738" y="2428493"/>
                  <a:pt x="6521406" y="2442354"/>
                  <a:pt x="6524952" y="2437353"/>
                </a:cubicBezTo>
                <a:cubicBezTo>
                  <a:pt x="6532046" y="2427353"/>
                  <a:pt x="6490519" y="2419631"/>
                  <a:pt x="6514831" y="2418494"/>
                </a:cubicBezTo>
                <a:cubicBezTo>
                  <a:pt x="6528498" y="2432354"/>
                  <a:pt x="6532046" y="2427353"/>
                  <a:pt x="6539139" y="2417353"/>
                </a:cubicBezTo>
                <a:cubicBezTo>
                  <a:pt x="6535592" y="2422354"/>
                  <a:pt x="6518378" y="2413494"/>
                  <a:pt x="6518378" y="2413494"/>
                </a:cubicBezTo>
                <a:cubicBezTo>
                  <a:pt x="6525470" y="2403494"/>
                  <a:pt x="6532563" y="2393493"/>
                  <a:pt x="6556872" y="2392353"/>
                </a:cubicBezTo>
                <a:cubicBezTo>
                  <a:pt x="6560419" y="2387354"/>
                  <a:pt x="6560419" y="2387354"/>
                  <a:pt x="6560419" y="2387354"/>
                </a:cubicBezTo>
                <a:cubicBezTo>
                  <a:pt x="6560419" y="2387354"/>
                  <a:pt x="6560419" y="2387354"/>
                  <a:pt x="6577635" y="2396214"/>
                </a:cubicBezTo>
                <a:cubicBezTo>
                  <a:pt x="6577635" y="2396214"/>
                  <a:pt x="6577635" y="2396214"/>
                  <a:pt x="6574088" y="2401214"/>
                </a:cubicBezTo>
                <a:cubicBezTo>
                  <a:pt x="6556872" y="2392353"/>
                  <a:pt x="6556872" y="2392353"/>
                  <a:pt x="6553325" y="2397354"/>
                </a:cubicBezTo>
                <a:cubicBezTo>
                  <a:pt x="6570541" y="2406215"/>
                  <a:pt x="6566995" y="2411215"/>
                  <a:pt x="6566995" y="2411215"/>
                </a:cubicBezTo>
                <a:cubicBezTo>
                  <a:pt x="6580662" y="2425074"/>
                  <a:pt x="6580662" y="2425074"/>
                  <a:pt x="6580662" y="2425074"/>
                </a:cubicBezTo>
                <a:cubicBezTo>
                  <a:pt x="6580662" y="2425074"/>
                  <a:pt x="6597877" y="2433935"/>
                  <a:pt x="6601423" y="2428935"/>
                </a:cubicBezTo>
                <a:cubicBezTo>
                  <a:pt x="6587756" y="2415074"/>
                  <a:pt x="6594849" y="2405074"/>
                  <a:pt x="6601942" y="2395075"/>
                </a:cubicBezTo>
                <a:cubicBezTo>
                  <a:pt x="6601942" y="2395075"/>
                  <a:pt x="6601942" y="2395075"/>
                  <a:pt x="6605489" y="2390074"/>
                </a:cubicBezTo>
                <a:cubicBezTo>
                  <a:pt x="6609036" y="2385074"/>
                  <a:pt x="6601942" y="2395075"/>
                  <a:pt x="6588274" y="2381214"/>
                </a:cubicBezTo>
                <a:cubicBezTo>
                  <a:pt x="6574606" y="2367355"/>
                  <a:pt x="6578152" y="2362355"/>
                  <a:pt x="6581699" y="2357354"/>
                </a:cubicBezTo>
                <a:cubicBezTo>
                  <a:pt x="6581699" y="2357354"/>
                  <a:pt x="6581699" y="2357354"/>
                  <a:pt x="6598913" y="2366214"/>
                </a:cubicBezTo>
                <a:cubicBezTo>
                  <a:pt x="6598913" y="2366214"/>
                  <a:pt x="6598913" y="2366214"/>
                  <a:pt x="6585245" y="2352354"/>
                </a:cubicBezTo>
                <a:cubicBezTo>
                  <a:pt x="6588791" y="2347354"/>
                  <a:pt x="6602460" y="2361214"/>
                  <a:pt x="6609552" y="2351214"/>
                </a:cubicBezTo>
                <a:lnTo>
                  <a:pt x="6613100" y="2346215"/>
                </a:lnTo>
                <a:cubicBezTo>
                  <a:pt x="6613100" y="2346215"/>
                  <a:pt x="6613100" y="2346215"/>
                  <a:pt x="6595885" y="2337354"/>
                </a:cubicBezTo>
                <a:cubicBezTo>
                  <a:pt x="6599432" y="2332353"/>
                  <a:pt x="6599432" y="2332353"/>
                  <a:pt x="6602978" y="2327354"/>
                </a:cubicBezTo>
                <a:cubicBezTo>
                  <a:pt x="6606524" y="2322353"/>
                  <a:pt x="6606524" y="2322353"/>
                  <a:pt x="6627286" y="2326215"/>
                </a:cubicBezTo>
                <a:cubicBezTo>
                  <a:pt x="6640955" y="2340074"/>
                  <a:pt x="6644501" y="2335074"/>
                  <a:pt x="6648048" y="2330074"/>
                </a:cubicBezTo>
                <a:cubicBezTo>
                  <a:pt x="6665263" y="2338934"/>
                  <a:pt x="6665263" y="2338934"/>
                  <a:pt x="6665263" y="2338934"/>
                </a:cubicBezTo>
                <a:cubicBezTo>
                  <a:pt x="6686027" y="2342797"/>
                  <a:pt x="6686027" y="2342797"/>
                  <a:pt x="6699698" y="2356657"/>
                </a:cubicBezTo>
                <a:cubicBezTo>
                  <a:pt x="6699698" y="2356657"/>
                  <a:pt x="6699698" y="2356657"/>
                  <a:pt x="6703244" y="2351658"/>
                </a:cubicBezTo>
                <a:lnTo>
                  <a:pt x="6710337" y="2341658"/>
                </a:lnTo>
                <a:cubicBezTo>
                  <a:pt x="6689575" y="2337797"/>
                  <a:pt x="6686027" y="2342797"/>
                  <a:pt x="6668809" y="2333935"/>
                </a:cubicBezTo>
                <a:cubicBezTo>
                  <a:pt x="6668809" y="2333935"/>
                  <a:pt x="6672356" y="2328934"/>
                  <a:pt x="6693122" y="2332797"/>
                </a:cubicBezTo>
                <a:cubicBezTo>
                  <a:pt x="6693122" y="2332797"/>
                  <a:pt x="6693122" y="2332797"/>
                  <a:pt x="6675903" y="2323935"/>
                </a:cubicBezTo>
                <a:cubicBezTo>
                  <a:pt x="6675903" y="2323935"/>
                  <a:pt x="6672356" y="2328934"/>
                  <a:pt x="6668809" y="2333935"/>
                </a:cubicBezTo>
                <a:cubicBezTo>
                  <a:pt x="6668809" y="2333935"/>
                  <a:pt x="6651595" y="2325075"/>
                  <a:pt x="6651595" y="2325075"/>
                </a:cubicBezTo>
                <a:cubicBezTo>
                  <a:pt x="6655141" y="2320074"/>
                  <a:pt x="6655141" y="2320074"/>
                  <a:pt x="6641473" y="2306214"/>
                </a:cubicBezTo>
                <a:cubicBezTo>
                  <a:pt x="6645020" y="2301213"/>
                  <a:pt x="6662234" y="2310074"/>
                  <a:pt x="6658688" y="2315075"/>
                </a:cubicBezTo>
                <a:cubicBezTo>
                  <a:pt x="6675903" y="2323935"/>
                  <a:pt x="6672874" y="2295074"/>
                  <a:pt x="6690089" y="2303935"/>
                </a:cubicBezTo>
                <a:cubicBezTo>
                  <a:pt x="6707309" y="2312797"/>
                  <a:pt x="6707309" y="2312797"/>
                  <a:pt x="6707309" y="2312797"/>
                </a:cubicBezTo>
                <a:cubicBezTo>
                  <a:pt x="6710855" y="2307797"/>
                  <a:pt x="6710855" y="2307797"/>
                  <a:pt x="6710855" y="2307797"/>
                </a:cubicBezTo>
                <a:cubicBezTo>
                  <a:pt x="6714402" y="2302798"/>
                  <a:pt x="6731616" y="2311657"/>
                  <a:pt x="6748832" y="2320518"/>
                </a:cubicBezTo>
                <a:cubicBezTo>
                  <a:pt x="6752379" y="2315517"/>
                  <a:pt x="6735164" y="2306657"/>
                  <a:pt x="6738710" y="2301658"/>
                </a:cubicBezTo>
                <a:cubicBezTo>
                  <a:pt x="6717950" y="2297796"/>
                  <a:pt x="6738710" y="2301658"/>
                  <a:pt x="6721494" y="2292798"/>
                </a:cubicBezTo>
                <a:cubicBezTo>
                  <a:pt x="6742256" y="2296656"/>
                  <a:pt x="6745803" y="2291657"/>
                  <a:pt x="6732135" y="2277796"/>
                </a:cubicBezTo>
                <a:cubicBezTo>
                  <a:pt x="6732135" y="2277796"/>
                  <a:pt x="6732135" y="2277796"/>
                  <a:pt x="6749351" y="2286657"/>
                </a:cubicBezTo>
                <a:cubicBezTo>
                  <a:pt x="6735681" y="2272797"/>
                  <a:pt x="6735681" y="2272797"/>
                  <a:pt x="6735681" y="2272797"/>
                </a:cubicBezTo>
                <a:cubicBezTo>
                  <a:pt x="6735681" y="2272797"/>
                  <a:pt x="6735681" y="2272797"/>
                  <a:pt x="6739228" y="2267796"/>
                </a:cubicBezTo>
                <a:cubicBezTo>
                  <a:pt x="6756444" y="2276656"/>
                  <a:pt x="6752897" y="2281656"/>
                  <a:pt x="6752897" y="2281656"/>
                </a:cubicBezTo>
                <a:cubicBezTo>
                  <a:pt x="6756444" y="2276656"/>
                  <a:pt x="6773658" y="2285518"/>
                  <a:pt x="6773658" y="2285518"/>
                </a:cubicBezTo>
                <a:cubicBezTo>
                  <a:pt x="6773658" y="2285518"/>
                  <a:pt x="6770112" y="2290517"/>
                  <a:pt x="6770112" y="2290517"/>
                </a:cubicBezTo>
                <a:cubicBezTo>
                  <a:pt x="6776687" y="2314378"/>
                  <a:pt x="6779715" y="2343237"/>
                  <a:pt x="6751860" y="2349378"/>
                </a:cubicBezTo>
                <a:cubicBezTo>
                  <a:pt x="6737675" y="2369378"/>
                  <a:pt x="6716394" y="2399377"/>
                  <a:pt x="6705754" y="2414377"/>
                </a:cubicBezTo>
                <a:cubicBezTo>
                  <a:pt x="6702208" y="2419377"/>
                  <a:pt x="6698659" y="2424379"/>
                  <a:pt x="6695114" y="2429378"/>
                </a:cubicBezTo>
                <a:cubicBezTo>
                  <a:pt x="6691567" y="2434377"/>
                  <a:pt x="6691567" y="2434377"/>
                  <a:pt x="6688021" y="2439378"/>
                </a:cubicBezTo>
                <a:cubicBezTo>
                  <a:pt x="6688021" y="2439378"/>
                  <a:pt x="6688021" y="2439378"/>
                  <a:pt x="6684473" y="2444378"/>
                </a:cubicBezTo>
                <a:cubicBezTo>
                  <a:pt x="6694596" y="2463238"/>
                  <a:pt x="6683956" y="2478238"/>
                  <a:pt x="6673316" y="2493238"/>
                </a:cubicBezTo>
                <a:cubicBezTo>
                  <a:pt x="6694081" y="2497100"/>
                  <a:pt x="6676863" y="2488238"/>
                  <a:pt x="6694081" y="2497100"/>
                </a:cubicBezTo>
                <a:cubicBezTo>
                  <a:pt x="6694081" y="2497100"/>
                  <a:pt x="6686988" y="2507101"/>
                  <a:pt x="6707750" y="2510962"/>
                </a:cubicBezTo>
                <a:cubicBezTo>
                  <a:pt x="6700657" y="2520961"/>
                  <a:pt x="6672802" y="2527100"/>
                  <a:pt x="6652036" y="2523239"/>
                </a:cubicBezTo>
                <a:cubicBezTo>
                  <a:pt x="6669255" y="2532101"/>
                  <a:pt x="6644943" y="2533238"/>
                  <a:pt x="6644943" y="2533238"/>
                </a:cubicBezTo>
                <a:cubicBezTo>
                  <a:pt x="6641397" y="2538239"/>
                  <a:pt x="6641397" y="2538239"/>
                  <a:pt x="6641397" y="2538239"/>
                </a:cubicBezTo>
                <a:cubicBezTo>
                  <a:pt x="6641397" y="2538239"/>
                  <a:pt x="6637850" y="2543239"/>
                  <a:pt x="6637850" y="2543239"/>
                </a:cubicBezTo>
                <a:cubicBezTo>
                  <a:pt x="6655068" y="2552102"/>
                  <a:pt x="6655068" y="2552102"/>
                  <a:pt x="6655068" y="2552102"/>
                </a:cubicBezTo>
                <a:cubicBezTo>
                  <a:pt x="6668737" y="2565962"/>
                  <a:pt x="6665191" y="2570962"/>
                  <a:pt x="6665191" y="2570962"/>
                </a:cubicBezTo>
                <a:cubicBezTo>
                  <a:pt x="6665191" y="2570962"/>
                  <a:pt x="6661645" y="2575960"/>
                  <a:pt x="6661645" y="2575960"/>
                </a:cubicBezTo>
                <a:cubicBezTo>
                  <a:pt x="6658096" y="2580962"/>
                  <a:pt x="6651004" y="2590962"/>
                  <a:pt x="6654549" y="2585961"/>
                </a:cubicBezTo>
                <a:cubicBezTo>
                  <a:pt x="6664672" y="2604822"/>
                  <a:pt x="6647458" y="2595961"/>
                  <a:pt x="6643911" y="2600962"/>
                </a:cubicBezTo>
                <a:cubicBezTo>
                  <a:pt x="6643911" y="2600962"/>
                  <a:pt x="6626695" y="2592101"/>
                  <a:pt x="6626695" y="2592101"/>
                </a:cubicBezTo>
                <a:cubicBezTo>
                  <a:pt x="6619603" y="2602102"/>
                  <a:pt x="6643911" y="2600962"/>
                  <a:pt x="6636817" y="2610961"/>
                </a:cubicBezTo>
                <a:cubicBezTo>
                  <a:pt x="6623148" y="2597101"/>
                  <a:pt x="6629724" y="2620962"/>
                  <a:pt x="6619603" y="2602102"/>
                </a:cubicBezTo>
                <a:cubicBezTo>
                  <a:pt x="6619603" y="2602102"/>
                  <a:pt x="6608962" y="2617102"/>
                  <a:pt x="6626178" y="2625962"/>
                </a:cubicBezTo>
                <a:cubicBezTo>
                  <a:pt x="6615538" y="2640962"/>
                  <a:pt x="6601868" y="2627102"/>
                  <a:pt x="6598323" y="2632101"/>
                </a:cubicBezTo>
                <a:cubicBezTo>
                  <a:pt x="6577555" y="2628239"/>
                  <a:pt x="6584649" y="2618239"/>
                  <a:pt x="6581103" y="2623239"/>
                </a:cubicBezTo>
                <a:cubicBezTo>
                  <a:pt x="6584649" y="2618239"/>
                  <a:pt x="6584649" y="2618239"/>
                  <a:pt x="6588197" y="2613239"/>
                </a:cubicBezTo>
                <a:cubicBezTo>
                  <a:pt x="6588197" y="2613239"/>
                  <a:pt x="6588197" y="2613239"/>
                  <a:pt x="6570982" y="2604380"/>
                </a:cubicBezTo>
                <a:cubicBezTo>
                  <a:pt x="6567435" y="2609379"/>
                  <a:pt x="6567435" y="2609379"/>
                  <a:pt x="6567435" y="2609379"/>
                </a:cubicBezTo>
                <a:cubicBezTo>
                  <a:pt x="6563889" y="2614378"/>
                  <a:pt x="6581103" y="2623239"/>
                  <a:pt x="6577555" y="2628239"/>
                </a:cubicBezTo>
                <a:cubicBezTo>
                  <a:pt x="6577555" y="2628239"/>
                  <a:pt x="6594777" y="2637102"/>
                  <a:pt x="6594777" y="2637102"/>
                </a:cubicBezTo>
                <a:cubicBezTo>
                  <a:pt x="6594777" y="2637102"/>
                  <a:pt x="6594777" y="2637102"/>
                  <a:pt x="6591230" y="2642101"/>
                </a:cubicBezTo>
                <a:cubicBezTo>
                  <a:pt x="6591230" y="2642101"/>
                  <a:pt x="6591230" y="2642101"/>
                  <a:pt x="6587682" y="2647101"/>
                </a:cubicBezTo>
                <a:cubicBezTo>
                  <a:pt x="6580589" y="2657101"/>
                  <a:pt x="6594258" y="2670961"/>
                  <a:pt x="6590710" y="2675962"/>
                </a:cubicBezTo>
                <a:cubicBezTo>
                  <a:pt x="6590710" y="2675962"/>
                  <a:pt x="6573495" y="2667101"/>
                  <a:pt x="6573495" y="2667101"/>
                </a:cubicBezTo>
                <a:cubicBezTo>
                  <a:pt x="6566402" y="2677102"/>
                  <a:pt x="6583617" y="2685962"/>
                  <a:pt x="6566402" y="2677102"/>
                </a:cubicBezTo>
                <a:cubicBezTo>
                  <a:pt x="6562856" y="2682101"/>
                  <a:pt x="6559309" y="2687102"/>
                  <a:pt x="6555762" y="2692102"/>
                </a:cubicBezTo>
                <a:cubicBezTo>
                  <a:pt x="6572978" y="2700962"/>
                  <a:pt x="6572978" y="2700962"/>
                  <a:pt x="6572978" y="2700962"/>
                </a:cubicBezTo>
                <a:cubicBezTo>
                  <a:pt x="6569430" y="2705962"/>
                  <a:pt x="6569430" y="2705962"/>
                  <a:pt x="6565885" y="2710962"/>
                </a:cubicBezTo>
                <a:cubicBezTo>
                  <a:pt x="6565885" y="2710962"/>
                  <a:pt x="6548670" y="2702101"/>
                  <a:pt x="6545123" y="2707101"/>
                </a:cubicBezTo>
                <a:cubicBezTo>
                  <a:pt x="6545123" y="2707101"/>
                  <a:pt x="6541575" y="2712103"/>
                  <a:pt x="6541575" y="2712103"/>
                </a:cubicBezTo>
                <a:cubicBezTo>
                  <a:pt x="6541575" y="2712103"/>
                  <a:pt x="6538029" y="2717102"/>
                  <a:pt x="6534483" y="2722101"/>
                </a:cubicBezTo>
                <a:cubicBezTo>
                  <a:pt x="6534483" y="2722101"/>
                  <a:pt x="6517264" y="2713238"/>
                  <a:pt x="6513718" y="2718238"/>
                </a:cubicBezTo>
                <a:cubicBezTo>
                  <a:pt x="6530937" y="2727102"/>
                  <a:pt x="6534483" y="2722101"/>
                  <a:pt x="6527389" y="2732103"/>
                </a:cubicBezTo>
                <a:cubicBezTo>
                  <a:pt x="6527389" y="2732103"/>
                  <a:pt x="6527389" y="2732103"/>
                  <a:pt x="6530937" y="2727102"/>
                </a:cubicBezTo>
                <a:cubicBezTo>
                  <a:pt x="6548151" y="2735961"/>
                  <a:pt x="6548151" y="2735961"/>
                  <a:pt x="6548151" y="2735961"/>
                </a:cubicBezTo>
                <a:cubicBezTo>
                  <a:pt x="6548151" y="2735961"/>
                  <a:pt x="6544605" y="2740963"/>
                  <a:pt x="6544605" y="2740963"/>
                </a:cubicBezTo>
                <a:cubicBezTo>
                  <a:pt x="6544605" y="2740963"/>
                  <a:pt x="6544605" y="2740963"/>
                  <a:pt x="6541059" y="2745961"/>
                </a:cubicBezTo>
                <a:cubicBezTo>
                  <a:pt x="6537511" y="2750961"/>
                  <a:pt x="6513203" y="2752103"/>
                  <a:pt x="6520298" y="2742100"/>
                </a:cubicBezTo>
                <a:cubicBezTo>
                  <a:pt x="6495984" y="2743241"/>
                  <a:pt x="6502563" y="2767102"/>
                  <a:pt x="6495471" y="2777101"/>
                </a:cubicBezTo>
                <a:cubicBezTo>
                  <a:pt x="6499017" y="2772103"/>
                  <a:pt x="6478250" y="2768239"/>
                  <a:pt x="6478250" y="2768239"/>
                </a:cubicBezTo>
                <a:cubicBezTo>
                  <a:pt x="6484830" y="2792102"/>
                  <a:pt x="6470643" y="2812101"/>
                  <a:pt x="6446332" y="2813239"/>
                </a:cubicBezTo>
                <a:cubicBezTo>
                  <a:pt x="6460003" y="2827102"/>
                  <a:pt x="6435692" y="2828239"/>
                  <a:pt x="6452910" y="2837101"/>
                </a:cubicBezTo>
                <a:cubicBezTo>
                  <a:pt x="6449364" y="2842103"/>
                  <a:pt x="6432145" y="2833240"/>
                  <a:pt x="6442271" y="2852101"/>
                </a:cubicBezTo>
                <a:lnTo>
                  <a:pt x="6435176" y="2862102"/>
                </a:lnTo>
                <a:cubicBezTo>
                  <a:pt x="6435176" y="2862102"/>
                  <a:pt x="6435176" y="2862102"/>
                  <a:pt x="6417957" y="2853239"/>
                </a:cubicBezTo>
                <a:cubicBezTo>
                  <a:pt x="6428084" y="2872102"/>
                  <a:pt x="6420991" y="2882102"/>
                  <a:pt x="6396678" y="2883239"/>
                </a:cubicBezTo>
                <a:cubicBezTo>
                  <a:pt x="6410351" y="2897102"/>
                  <a:pt x="6393132" y="2888240"/>
                  <a:pt x="6410351" y="2897102"/>
                </a:cubicBezTo>
                <a:cubicBezTo>
                  <a:pt x="6406804" y="2902102"/>
                  <a:pt x="6389585" y="2893240"/>
                  <a:pt x="6389585" y="2893240"/>
                </a:cubicBezTo>
                <a:cubicBezTo>
                  <a:pt x="6389585" y="2893240"/>
                  <a:pt x="6382491" y="2903240"/>
                  <a:pt x="6382491" y="2903240"/>
                </a:cubicBezTo>
                <a:cubicBezTo>
                  <a:pt x="6382491" y="2903240"/>
                  <a:pt x="6368305" y="2923239"/>
                  <a:pt x="6385524" y="2932102"/>
                </a:cubicBezTo>
                <a:cubicBezTo>
                  <a:pt x="6378431" y="2942102"/>
                  <a:pt x="6361213" y="2933240"/>
                  <a:pt x="6350573" y="2948241"/>
                </a:cubicBezTo>
                <a:cubicBezTo>
                  <a:pt x="6350573" y="2948241"/>
                  <a:pt x="6367792" y="2957103"/>
                  <a:pt x="6364244" y="2962103"/>
                </a:cubicBezTo>
                <a:cubicBezTo>
                  <a:pt x="6385007" y="2965963"/>
                  <a:pt x="6388554" y="2960963"/>
                  <a:pt x="6392098" y="2955962"/>
                </a:cubicBezTo>
                <a:cubicBezTo>
                  <a:pt x="6381979" y="2937102"/>
                  <a:pt x="6385524" y="2932102"/>
                  <a:pt x="6409834" y="2930962"/>
                </a:cubicBezTo>
                <a:cubicBezTo>
                  <a:pt x="6409834" y="2930962"/>
                  <a:pt x="6409834" y="2930962"/>
                  <a:pt x="6413380" y="2925963"/>
                </a:cubicBezTo>
                <a:cubicBezTo>
                  <a:pt x="6396164" y="2917103"/>
                  <a:pt x="6409834" y="2930962"/>
                  <a:pt x="6392618" y="2922102"/>
                </a:cubicBezTo>
                <a:cubicBezTo>
                  <a:pt x="6396164" y="2917103"/>
                  <a:pt x="6420472" y="2915963"/>
                  <a:pt x="6424019" y="2910963"/>
                </a:cubicBezTo>
                <a:cubicBezTo>
                  <a:pt x="6424019" y="2910963"/>
                  <a:pt x="6427566" y="2905963"/>
                  <a:pt x="6427566" y="2905963"/>
                </a:cubicBezTo>
                <a:cubicBezTo>
                  <a:pt x="6444781" y="2914823"/>
                  <a:pt x="6444781" y="2914823"/>
                  <a:pt x="6441235" y="2919823"/>
                </a:cubicBezTo>
                <a:cubicBezTo>
                  <a:pt x="6441235" y="2919823"/>
                  <a:pt x="6461995" y="2923684"/>
                  <a:pt x="6454903" y="2933684"/>
                </a:cubicBezTo>
                <a:cubicBezTo>
                  <a:pt x="6458449" y="2928682"/>
                  <a:pt x="6458449" y="2928682"/>
                  <a:pt x="6437687" y="2924824"/>
                </a:cubicBezTo>
                <a:cubicBezTo>
                  <a:pt x="6434141" y="2929823"/>
                  <a:pt x="6427048" y="2939823"/>
                  <a:pt x="6427048" y="2939823"/>
                </a:cubicBezTo>
                <a:cubicBezTo>
                  <a:pt x="6427048" y="2939823"/>
                  <a:pt x="6423500" y="2944824"/>
                  <a:pt x="6440716" y="2953684"/>
                </a:cubicBezTo>
                <a:cubicBezTo>
                  <a:pt x="6435396" y="2961182"/>
                  <a:pt x="6437928" y="2965899"/>
                  <a:pt x="6438306" y="2969506"/>
                </a:cubicBezTo>
                <a:lnTo>
                  <a:pt x="6427700" y="2975861"/>
                </a:lnTo>
                <a:lnTo>
                  <a:pt x="6426530" y="2973683"/>
                </a:lnTo>
                <a:cubicBezTo>
                  <a:pt x="6422982" y="2978683"/>
                  <a:pt x="6422982" y="2978683"/>
                  <a:pt x="6422982" y="2978683"/>
                </a:cubicBezTo>
                <a:lnTo>
                  <a:pt x="6427700" y="2975861"/>
                </a:lnTo>
                <a:lnTo>
                  <a:pt x="6436655" y="2992546"/>
                </a:lnTo>
                <a:cubicBezTo>
                  <a:pt x="6436655" y="2992546"/>
                  <a:pt x="6415889" y="2988685"/>
                  <a:pt x="6415889" y="2988685"/>
                </a:cubicBezTo>
                <a:cubicBezTo>
                  <a:pt x="6426016" y="3007545"/>
                  <a:pt x="6405250" y="3003684"/>
                  <a:pt x="6384488" y="2999824"/>
                </a:cubicBezTo>
                <a:cubicBezTo>
                  <a:pt x="6398156" y="3013684"/>
                  <a:pt x="6377394" y="3009822"/>
                  <a:pt x="6394610" y="3018683"/>
                </a:cubicBezTo>
                <a:cubicBezTo>
                  <a:pt x="6370301" y="3019824"/>
                  <a:pt x="6380942" y="3004823"/>
                  <a:pt x="6360181" y="3000962"/>
                </a:cubicBezTo>
                <a:cubicBezTo>
                  <a:pt x="6370820" y="2985962"/>
                  <a:pt x="6384488" y="2999824"/>
                  <a:pt x="6391581" y="2989822"/>
                </a:cubicBezTo>
                <a:cubicBezTo>
                  <a:pt x="6370820" y="2985962"/>
                  <a:pt x="6350058" y="2982103"/>
                  <a:pt x="6336386" y="2968241"/>
                </a:cubicBezTo>
                <a:cubicBezTo>
                  <a:pt x="6332839" y="2973241"/>
                  <a:pt x="6342965" y="2992102"/>
                  <a:pt x="6325746" y="2983240"/>
                </a:cubicBezTo>
                <a:cubicBezTo>
                  <a:pt x="6318652" y="2993240"/>
                  <a:pt x="6315107" y="2998241"/>
                  <a:pt x="6311560" y="3003240"/>
                </a:cubicBezTo>
                <a:cubicBezTo>
                  <a:pt x="6294345" y="2994379"/>
                  <a:pt x="6300919" y="3018241"/>
                  <a:pt x="6297372" y="3023241"/>
                </a:cubicBezTo>
                <a:cubicBezTo>
                  <a:pt x="6314592" y="3032103"/>
                  <a:pt x="6318138" y="3027102"/>
                  <a:pt x="6321684" y="3022103"/>
                </a:cubicBezTo>
                <a:cubicBezTo>
                  <a:pt x="6321684" y="3022103"/>
                  <a:pt x="6325232" y="3017102"/>
                  <a:pt x="6345993" y="3020962"/>
                </a:cubicBezTo>
                <a:cubicBezTo>
                  <a:pt x="6363208" y="3029822"/>
                  <a:pt x="6363208" y="3029822"/>
                  <a:pt x="6363208" y="3029822"/>
                </a:cubicBezTo>
                <a:cubicBezTo>
                  <a:pt x="6363208" y="3029822"/>
                  <a:pt x="6349540" y="3015963"/>
                  <a:pt x="6366755" y="3024823"/>
                </a:cubicBezTo>
                <a:cubicBezTo>
                  <a:pt x="6383970" y="3033683"/>
                  <a:pt x="6383970" y="3033683"/>
                  <a:pt x="6383970" y="3033683"/>
                </a:cubicBezTo>
                <a:cubicBezTo>
                  <a:pt x="6397643" y="3047545"/>
                  <a:pt x="6376876" y="3043683"/>
                  <a:pt x="6376876" y="3043683"/>
                </a:cubicBezTo>
                <a:cubicBezTo>
                  <a:pt x="6373329" y="3048684"/>
                  <a:pt x="6373329" y="3048684"/>
                  <a:pt x="6373329" y="3048684"/>
                </a:cubicBezTo>
                <a:cubicBezTo>
                  <a:pt x="6373329" y="3048684"/>
                  <a:pt x="6373329" y="3048684"/>
                  <a:pt x="6352569" y="3044823"/>
                </a:cubicBezTo>
                <a:cubicBezTo>
                  <a:pt x="6352569" y="3044823"/>
                  <a:pt x="6352569" y="3044823"/>
                  <a:pt x="6369783" y="3053683"/>
                </a:cubicBezTo>
                <a:cubicBezTo>
                  <a:pt x="6369783" y="3053683"/>
                  <a:pt x="6369783" y="3053683"/>
                  <a:pt x="6387002" y="3062545"/>
                </a:cubicBezTo>
                <a:cubicBezTo>
                  <a:pt x="6366237" y="3058684"/>
                  <a:pt x="6387002" y="3062545"/>
                  <a:pt x="6379910" y="3072545"/>
                </a:cubicBezTo>
                <a:cubicBezTo>
                  <a:pt x="6359142" y="3068684"/>
                  <a:pt x="6338382" y="3064822"/>
                  <a:pt x="6328261" y="3045963"/>
                </a:cubicBezTo>
                <a:cubicBezTo>
                  <a:pt x="6331806" y="3040963"/>
                  <a:pt x="6331806" y="3040963"/>
                  <a:pt x="6338900" y="3030964"/>
                </a:cubicBezTo>
                <a:cubicBezTo>
                  <a:pt x="6338900" y="3030964"/>
                  <a:pt x="6338900" y="3030964"/>
                  <a:pt x="6342447" y="3025962"/>
                </a:cubicBezTo>
                <a:cubicBezTo>
                  <a:pt x="6342447" y="3025962"/>
                  <a:pt x="6321684" y="3022103"/>
                  <a:pt x="6318138" y="3027102"/>
                </a:cubicBezTo>
                <a:cubicBezTo>
                  <a:pt x="6314592" y="3032103"/>
                  <a:pt x="6314592" y="3032103"/>
                  <a:pt x="6293826" y="3028240"/>
                </a:cubicBezTo>
                <a:cubicBezTo>
                  <a:pt x="6293826" y="3028240"/>
                  <a:pt x="6290280" y="3033240"/>
                  <a:pt x="6290280" y="3033240"/>
                </a:cubicBezTo>
                <a:cubicBezTo>
                  <a:pt x="6303953" y="3047103"/>
                  <a:pt x="6300405" y="3052103"/>
                  <a:pt x="6293313" y="3062102"/>
                </a:cubicBezTo>
                <a:cubicBezTo>
                  <a:pt x="6293313" y="3062102"/>
                  <a:pt x="6276093" y="3053240"/>
                  <a:pt x="6276093" y="3053240"/>
                </a:cubicBezTo>
                <a:cubicBezTo>
                  <a:pt x="6279126" y="3082103"/>
                  <a:pt x="6230504" y="3084380"/>
                  <a:pt x="6233535" y="3113241"/>
                </a:cubicBezTo>
                <a:cubicBezTo>
                  <a:pt x="6216318" y="3104380"/>
                  <a:pt x="6233535" y="3113241"/>
                  <a:pt x="6219865" y="3099381"/>
                </a:cubicBezTo>
                <a:cubicBezTo>
                  <a:pt x="6219865" y="3099381"/>
                  <a:pt x="6216318" y="3104380"/>
                  <a:pt x="6216318" y="3104380"/>
                </a:cubicBezTo>
                <a:cubicBezTo>
                  <a:pt x="6212772" y="3109379"/>
                  <a:pt x="6229987" y="3118240"/>
                  <a:pt x="6233535" y="3113241"/>
                </a:cubicBezTo>
                <a:cubicBezTo>
                  <a:pt x="6229987" y="3118240"/>
                  <a:pt x="6229987" y="3118240"/>
                  <a:pt x="6226440" y="3123240"/>
                </a:cubicBezTo>
                <a:cubicBezTo>
                  <a:pt x="6219347" y="3133240"/>
                  <a:pt x="6243660" y="3132103"/>
                  <a:pt x="6219347" y="3133240"/>
                </a:cubicBezTo>
                <a:cubicBezTo>
                  <a:pt x="6215800" y="3138241"/>
                  <a:pt x="6215800" y="3138241"/>
                  <a:pt x="6212253" y="3143241"/>
                </a:cubicBezTo>
                <a:cubicBezTo>
                  <a:pt x="6212253" y="3143241"/>
                  <a:pt x="6208706" y="3148241"/>
                  <a:pt x="6208706" y="3148241"/>
                </a:cubicBezTo>
                <a:cubicBezTo>
                  <a:pt x="6208706" y="3148241"/>
                  <a:pt x="6208706" y="3148241"/>
                  <a:pt x="6191492" y="3139381"/>
                </a:cubicBezTo>
                <a:cubicBezTo>
                  <a:pt x="6201612" y="3158241"/>
                  <a:pt x="6177305" y="3159380"/>
                  <a:pt x="6194521" y="3168241"/>
                </a:cubicBezTo>
                <a:cubicBezTo>
                  <a:pt x="6170211" y="3169381"/>
                  <a:pt x="6173240" y="3198241"/>
                  <a:pt x="6152480" y="3194380"/>
                </a:cubicBezTo>
                <a:cubicBezTo>
                  <a:pt x="6162601" y="3213241"/>
                  <a:pt x="6162601" y="3213241"/>
                  <a:pt x="6159055" y="3218241"/>
                </a:cubicBezTo>
                <a:cubicBezTo>
                  <a:pt x="6159055" y="3218241"/>
                  <a:pt x="6162601" y="3213241"/>
                  <a:pt x="6176273" y="3227103"/>
                </a:cubicBezTo>
                <a:cubicBezTo>
                  <a:pt x="6172726" y="3232105"/>
                  <a:pt x="6155507" y="3223241"/>
                  <a:pt x="6169180" y="3237103"/>
                </a:cubicBezTo>
                <a:cubicBezTo>
                  <a:pt x="6165633" y="3242103"/>
                  <a:pt x="6151961" y="3228242"/>
                  <a:pt x="6151961" y="3228242"/>
                </a:cubicBezTo>
                <a:lnTo>
                  <a:pt x="6141729" y="3239354"/>
                </a:lnTo>
                <a:lnTo>
                  <a:pt x="6129765" y="3243598"/>
                </a:lnTo>
                <a:lnTo>
                  <a:pt x="6123896" y="3244511"/>
                </a:lnTo>
                <a:cubicBezTo>
                  <a:pt x="6119165" y="3245489"/>
                  <a:pt x="6115240" y="3246881"/>
                  <a:pt x="6113466" y="3249380"/>
                </a:cubicBezTo>
                <a:lnTo>
                  <a:pt x="6129765" y="3243598"/>
                </a:lnTo>
                <a:lnTo>
                  <a:pt x="6139170" y="3242134"/>
                </a:lnTo>
                <a:lnTo>
                  <a:pt x="6141729" y="3239354"/>
                </a:lnTo>
                <a:lnTo>
                  <a:pt x="6144868" y="3238241"/>
                </a:lnTo>
                <a:cubicBezTo>
                  <a:pt x="6162086" y="3247103"/>
                  <a:pt x="6158540" y="3252104"/>
                  <a:pt x="6141319" y="3243241"/>
                </a:cubicBezTo>
                <a:cubicBezTo>
                  <a:pt x="6141319" y="3243241"/>
                  <a:pt x="6158540" y="3252104"/>
                  <a:pt x="6158540" y="3252104"/>
                </a:cubicBezTo>
                <a:cubicBezTo>
                  <a:pt x="6162086" y="3247103"/>
                  <a:pt x="6179302" y="3255964"/>
                  <a:pt x="6179302" y="3255964"/>
                </a:cubicBezTo>
                <a:cubicBezTo>
                  <a:pt x="6179302" y="3255964"/>
                  <a:pt x="6182849" y="3250963"/>
                  <a:pt x="6182849" y="3250963"/>
                </a:cubicBezTo>
                <a:cubicBezTo>
                  <a:pt x="6182849" y="3250963"/>
                  <a:pt x="6186395" y="3245963"/>
                  <a:pt x="6186395" y="3245963"/>
                </a:cubicBezTo>
                <a:cubicBezTo>
                  <a:pt x="6186395" y="3245963"/>
                  <a:pt x="6186395" y="3245963"/>
                  <a:pt x="6200064" y="3259824"/>
                </a:cubicBezTo>
                <a:cubicBezTo>
                  <a:pt x="6203609" y="3254824"/>
                  <a:pt x="6203609" y="3254824"/>
                  <a:pt x="6207155" y="3249824"/>
                </a:cubicBezTo>
                <a:cubicBezTo>
                  <a:pt x="6207155" y="3249824"/>
                  <a:pt x="6207155" y="3249824"/>
                  <a:pt x="6210703" y="3244824"/>
                </a:cubicBezTo>
                <a:cubicBezTo>
                  <a:pt x="6210703" y="3244824"/>
                  <a:pt x="6210703" y="3244824"/>
                  <a:pt x="6227918" y="3253684"/>
                </a:cubicBezTo>
                <a:cubicBezTo>
                  <a:pt x="6245137" y="3262546"/>
                  <a:pt x="6245137" y="3262546"/>
                  <a:pt x="6241589" y="3267547"/>
                </a:cubicBezTo>
                <a:cubicBezTo>
                  <a:pt x="6241589" y="3267547"/>
                  <a:pt x="6241589" y="3267547"/>
                  <a:pt x="6224371" y="3258684"/>
                </a:cubicBezTo>
                <a:cubicBezTo>
                  <a:pt x="6220825" y="3263684"/>
                  <a:pt x="6220825" y="3263684"/>
                  <a:pt x="6220825" y="3263684"/>
                </a:cubicBezTo>
                <a:cubicBezTo>
                  <a:pt x="6219052" y="3266184"/>
                  <a:pt x="6223356" y="3268400"/>
                  <a:pt x="6226395" y="3268257"/>
                </a:cubicBezTo>
                <a:lnTo>
                  <a:pt x="6229067" y="3266033"/>
                </a:lnTo>
                <a:lnTo>
                  <a:pt x="6234117" y="3273938"/>
                </a:lnTo>
                <a:cubicBezTo>
                  <a:pt x="6234498" y="3277547"/>
                  <a:pt x="6232723" y="3280047"/>
                  <a:pt x="6230950" y="3282546"/>
                </a:cubicBezTo>
                <a:lnTo>
                  <a:pt x="6220188" y="3277007"/>
                </a:lnTo>
                <a:cubicBezTo>
                  <a:pt x="6218037" y="3275900"/>
                  <a:pt x="6213731" y="3273685"/>
                  <a:pt x="6213731" y="3273685"/>
                </a:cubicBezTo>
                <a:cubicBezTo>
                  <a:pt x="6223857" y="3292547"/>
                  <a:pt x="6206638" y="3283684"/>
                  <a:pt x="6216764" y="3302546"/>
                </a:cubicBezTo>
                <a:cubicBezTo>
                  <a:pt x="6233979" y="3311407"/>
                  <a:pt x="6233979" y="3311407"/>
                  <a:pt x="6233979" y="3311407"/>
                </a:cubicBezTo>
                <a:cubicBezTo>
                  <a:pt x="6216764" y="3302546"/>
                  <a:pt x="6216764" y="3302546"/>
                  <a:pt x="6213217" y="3307547"/>
                </a:cubicBezTo>
                <a:cubicBezTo>
                  <a:pt x="6209671" y="3312547"/>
                  <a:pt x="6202577" y="3322546"/>
                  <a:pt x="6185359" y="3313684"/>
                </a:cubicBezTo>
                <a:cubicBezTo>
                  <a:pt x="6181811" y="3318685"/>
                  <a:pt x="6178265" y="3323684"/>
                  <a:pt x="6195484" y="3332546"/>
                </a:cubicBezTo>
                <a:cubicBezTo>
                  <a:pt x="6191936" y="3337547"/>
                  <a:pt x="6171173" y="3333684"/>
                  <a:pt x="6171173" y="3333684"/>
                </a:cubicBezTo>
                <a:cubicBezTo>
                  <a:pt x="6171173" y="3333684"/>
                  <a:pt x="6171173" y="3333684"/>
                  <a:pt x="6167625" y="3338684"/>
                </a:cubicBezTo>
                <a:cubicBezTo>
                  <a:pt x="6164078" y="3343685"/>
                  <a:pt x="6164078" y="3343685"/>
                  <a:pt x="6160532" y="3348685"/>
                </a:cubicBezTo>
                <a:cubicBezTo>
                  <a:pt x="6146345" y="3368685"/>
                  <a:pt x="6160018" y="3382546"/>
                  <a:pt x="6145830" y="3402547"/>
                </a:cubicBezTo>
                <a:cubicBezTo>
                  <a:pt x="6132159" y="3388684"/>
                  <a:pt x="6142284" y="3407547"/>
                  <a:pt x="6121519" y="3403684"/>
                </a:cubicBezTo>
                <a:cubicBezTo>
                  <a:pt x="6117972" y="3408685"/>
                  <a:pt x="6117972" y="3408685"/>
                  <a:pt x="6117972" y="3408685"/>
                </a:cubicBezTo>
                <a:cubicBezTo>
                  <a:pt x="6135191" y="3417547"/>
                  <a:pt x="6131645" y="3422548"/>
                  <a:pt x="6131645" y="3422548"/>
                </a:cubicBezTo>
                <a:lnTo>
                  <a:pt x="6113846" y="3447640"/>
                </a:lnTo>
                <a:lnTo>
                  <a:pt x="6121731" y="3453468"/>
                </a:lnTo>
                <a:cubicBezTo>
                  <a:pt x="6122693" y="3452113"/>
                  <a:pt x="6124616" y="3449400"/>
                  <a:pt x="6135754" y="3451431"/>
                </a:cubicBezTo>
                <a:cubicBezTo>
                  <a:pt x="6154177" y="3460913"/>
                  <a:pt x="6128061" y="3462279"/>
                  <a:pt x="6128061" y="3462279"/>
                </a:cubicBezTo>
                <a:cubicBezTo>
                  <a:pt x="6128061" y="3462279"/>
                  <a:pt x="6124213" y="3467703"/>
                  <a:pt x="6124213" y="3467703"/>
                </a:cubicBezTo>
                <a:lnTo>
                  <a:pt x="6106193" y="3458428"/>
                </a:lnTo>
                <a:lnTo>
                  <a:pt x="6099724" y="3467547"/>
                </a:lnTo>
                <a:cubicBezTo>
                  <a:pt x="6096178" y="3472547"/>
                  <a:pt x="6096178" y="3472547"/>
                  <a:pt x="6078960" y="3463685"/>
                </a:cubicBezTo>
                <a:cubicBezTo>
                  <a:pt x="6086553" y="3477832"/>
                  <a:pt x="6100130" y="3483540"/>
                  <a:pt x="6096189" y="3485990"/>
                </a:cubicBezTo>
                <a:lnTo>
                  <a:pt x="6089324" y="3486993"/>
                </a:lnTo>
                <a:lnTo>
                  <a:pt x="6089020" y="3486779"/>
                </a:lnTo>
                <a:cubicBezTo>
                  <a:pt x="6086424" y="3486297"/>
                  <a:pt x="6085538" y="3487546"/>
                  <a:pt x="6085538" y="3487546"/>
                </a:cubicBezTo>
                <a:lnTo>
                  <a:pt x="6089324" y="3486993"/>
                </a:lnTo>
                <a:lnTo>
                  <a:pt x="6102753" y="3496407"/>
                </a:lnTo>
                <a:cubicBezTo>
                  <a:pt x="6102753" y="3496407"/>
                  <a:pt x="6102753" y="3496407"/>
                  <a:pt x="6081991" y="3492547"/>
                </a:cubicBezTo>
                <a:cubicBezTo>
                  <a:pt x="6078446" y="3497547"/>
                  <a:pt x="6078446" y="3497547"/>
                  <a:pt x="6095659" y="3506407"/>
                </a:cubicBezTo>
                <a:cubicBezTo>
                  <a:pt x="6112875" y="3515267"/>
                  <a:pt x="6112875" y="3515267"/>
                  <a:pt x="6112875" y="3515267"/>
                </a:cubicBezTo>
                <a:cubicBezTo>
                  <a:pt x="6109329" y="3520268"/>
                  <a:pt x="6109329" y="3520268"/>
                  <a:pt x="6109329" y="3520268"/>
                </a:cubicBezTo>
                <a:cubicBezTo>
                  <a:pt x="6092113" y="3511408"/>
                  <a:pt x="6092113" y="3511408"/>
                  <a:pt x="6092113" y="3511408"/>
                </a:cubicBezTo>
                <a:cubicBezTo>
                  <a:pt x="6092113" y="3511408"/>
                  <a:pt x="6092113" y="3511408"/>
                  <a:pt x="6074898" y="3502547"/>
                </a:cubicBezTo>
                <a:cubicBezTo>
                  <a:pt x="6071352" y="3507547"/>
                  <a:pt x="6057679" y="3493685"/>
                  <a:pt x="6057679" y="3493685"/>
                </a:cubicBezTo>
                <a:cubicBezTo>
                  <a:pt x="6057679" y="3493685"/>
                  <a:pt x="6061227" y="3488685"/>
                  <a:pt x="6061227" y="3488685"/>
                </a:cubicBezTo>
                <a:cubicBezTo>
                  <a:pt x="6044011" y="3479824"/>
                  <a:pt x="6040465" y="3484825"/>
                  <a:pt x="6040465" y="3484825"/>
                </a:cubicBezTo>
                <a:cubicBezTo>
                  <a:pt x="6047557" y="3474825"/>
                  <a:pt x="6058198" y="3459824"/>
                  <a:pt x="6058198" y="3459824"/>
                </a:cubicBezTo>
                <a:cubicBezTo>
                  <a:pt x="6058198" y="3459824"/>
                  <a:pt x="6058198" y="3459824"/>
                  <a:pt x="6040982" y="3450964"/>
                </a:cubicBezTo>
                <a:cubicBezTo>
                  <a:pt x="6058198" y="3459824"/>
                  <a:pt x="6040982" y="3450964"/>
                  <a:pt x="6033889" y="3460964"/>
                </a:cubicBezTo>
                <a:cubicBezTo>
                  <a:pt x="6030343" y="3465965"/>
                  <a:pt x="6033889" y="3460964"/>
                  <a:pt x="6016675" y="3452104"/>
                </a:cubicBezTo>
                <a:cubicBezTo>
                  <a:pt x="5999456" y="3443241"/>
                  <a:pt x="6020221" y="3447104"/>
                  <a:pt x="6023767" y="3442103"/>
                </a:cubicBezTo>
                <a:cubicBezTo>
                  <a:pt x="6023767" y="3442103"/>
                  <a:pt x="6023767" y="3442103"/>
                  <a:pt x="6006550" y="3433242"/>
                </a:cubicBezTo>
                <a:cubicBezTo>
                  <a:pt x="6003003" y="3438242"/>
                  <a:pt x="5985786" y="3429381"/>
                  <a:pt x="5989333" y="3424380"/>
                </a:cubicBezTo>
                <a:cubicBezTo>
                  <a:pt x="5989333" y="3424380"/>
                  <a:pt x="5985786" y="3429381"/>
                  <a:pt x="5982241" y="3434381"/>
                </a:cubicBezTo>
                <a:cubicBezTo>
                  <a:pt x="5975147" y="3444381"/>
                  <a:pt x="5999456" y="3443241"/>
                  <a:pt x="5999456" y="3443241"/>
                </a:cubicBezTo>
                <a:lnTo>
                  <a:pt x="5995908" y="3448242"/>
                </a:lnTo>
                <a:lnTo>
                  <a:pt x="6000513" y="3455731"/>
                </a:lnTo>
                <a:cubicBezTo>
                  <a:pt x="6000274" y="3460727"/>
                  <a:pt x="5987929" y="3459492"/>
                  <a:pt x="5985269" y="3463240"/>
                </a:cubicBezTo>
                <a:cubicBezTo>
                  <a:pt x="5985269" y="3463240"/>
                  <a:pt x="5981721" y="3468242"/>
                  <a:pt x="5960962" y="3464382"/>
                </a:cubicBezTo>
                <a:cubicBezTo>
                  <a:pt x="5957414" y="3469382"/>
                  <a:pt x="5978176" y="3473241"/>
                  <a:pt x="5971082" y="3483241"/>
                </a:cubicBezTo>
                <a:cubicBezTo>
                  <a:pt x="5950320" y="3479381"/>
                  <a:pt x="5953867" y="3474381"/>
                  <a:pt x="5946774" y="3484382"/>
                </a:cubicBezTo>
                <a:cubicBezTo>
                  <a:pt x="5939681" y="3494380"/>
                  <a:pt x="5984755" y="3497104"/>
                  <a:pt x="5956896" y="3503241"/>
                </a:cubicBezTo>
                <a:cubicBezTo>
                  <a:pt x="5974116" y="3512104"/>
                  <a:pt x="5984755" y="3497104"/>
                  <a:pt x="5977661" y="3507105"/>
                </a:cubicBezTo>
                <a:cubicBezTo>
                  <a:pt x="5977661" y="3507105"/>
                  <a:pt x="5994877" y="3515965"/>
                  <a:pt x="5994877" y="3515965"/>
                </a:cubicBezTo>
                <a:cubicBezTo>
                  <a:pt x="5991331" y="3520964"/>
                  <a:pt x="5991331" y="3520964"/>
                  <a:pt x="5987783" y="3525965"/>
                </a:cubicBezTo>
                <a:cubicBezTo>
                  <a:pt x="5987783" y="3525965"/>
                  <a:pt x="5987783" y="3525965"/>
                  <a:pt x="6001451" y="3539825"/>
                </a:cubicBezTo>
                <a:cubicBezTo>
                  <a:pt x="6001451" y="3539825"/>
                  <a:pt x="6001451" y="3539825"/>
                  <a:pt x="6004997" y="3534825"/>
                </a:cubicBezTo>
                <a:cubicBezTo>
                  <a:pt x="6004997" y="3534825"/>
                  <a:pt x="6008545" y="3529824"/>
                  <a:pt x="6008545" y="3529824"/>
                </a:cubicBezTo>
                <a:cubicBezTo>
                  <a:pt x="6012091" y="3524825"/>
                  <a:pt x="6012091" y="3524825"/>
                  <a:pt x="6029307" y="3533685"/>
                </a:cubicBezTo>
                <a:cubicBezTo>
                  <a:pt x="6015636" y="3519825"/>
                  <a:pt x="6039946" y="3518684"/>
                  <a:pt x="6022732" y="3509825"/>
                </a:cubicBezTo>
                <a:cubicBezTo>
                  <a:pt x="6026278" y="3504825"/>
                  <a:pt x="6026278" y="3504825"/>
                  <a:pt x="6026278" y="3504825"/>
                </a:cubicBezTo>
                <a:cubicBezTo>
                  <a:pt x="6029824" y="3499824"/>
                  <a:pt x="6047040" y="3508685"/>
                  <a:pt x="6047040" y="3508685"/>
                </a:cubicBezTo>
                <a:cubicBezTo>
                  <a:pt x="6050586" y="3503685"/>
                  <a:pt x="6050586" y="3503685"/>
                  <a:pt x="6050586" y="3503685"/>
                </a:cubicBezTo>
                <a:cubicBezTo>
                  <a:pt x="6050586" y="3503685"/>
                  <a:pt x="6050586" y="3503685"/>
                  <a:pt x="6054133" y="3498685"/>
                </a:cubicBezTo>
                <a:cubicBezTo>
                  <a:pt x="6054133" y="3498685"/>
                  <a:pt x="6054133" y="3498685"/>
                  <a:pt x="6067805" y="3512548"/>
                </a:cubicBezTo>
                <a:cubicBezTo>
                  <a:pt x="6067805" y="3512548"/>
                  <a:pt x="6071352" y="3507547"/>
                  <a:pt x="6071352" y="3507547"/>
                </a:cubicBezTo>
                <a:cubicBezTo>
                  <a:pt x="6064258" y="3517547"/>
                  <a:pt x="6081474" y="3526407"/>
                  <a:pt x="6057166" y="3527546"/>
                </a:cubicBezTo>
                <a:cubicBezTo>
                  <a:pt x="6053619" y="3532548"/>
                  <a:pt x="6053619" y="3532548"/>
                  <a:pt x="6053619" y="3532548"/>
                </a:cubicBezTo>
                <a:cubicBezTo>
                  <a:pt x="6050072" y="3537548"/>
                  <a:pt x="6050072" y="3537548"/>
                  <a:pt x="6050072" y="3537548"/>
                </a:cubicBezTo>
                <a:cubicBezTo>
                  <a:pt x="6046525" y="3542547"/>
                  <a:pt x="6042979" y="3547546"/>
                  <a:pt x="6039432" y="3552548"/>
                </a:cubicBezTo>
                <a:cubicBezTo>
                  <a:pt x="6035884" y="3557548"/>
                  <a:pt x="6035884" y="3557548"/>
                  <a:pt x="6035884" y="3557548"/>
                </a:cubicBezTo>
                <a:cubicBezTo>
                  <a:pt x="6032340" y="3562547"/>
                  <a:pt x="6032340" y="3562547"/>
                  <a:pt x="6028792" y="3567547"/>
                </a:cubicBezTo>
                <a:lnTo>
                  <a:pt x="6025246" y="3572547"/>
                </a:lnTo>
                <a:cubicBezTo>
                  <a:pt x="6025246" y="3572547"/>
                  <a:pt x="6008028" y="3563686"/>
                  <a:pt x="6008028" y="3563686"/>
                </a:cubicBezTo>
                <a:cubicBezTo>
                  <a:pt x="6008028" y="3563686"/>
                  <a:pt x="6008028" y="3563686"/>
                  <a:pt x="6004480" y="3568686"/>
                </a:cubicBezTo>
                <a:cubicBezTo>
                  <a:pt x="6004480" y="3568686"/>
                  <a:pt x="6000933" y="3573685"/>
                  <a:pt x="6000933" y="3573685"/>
                </a:cubicBezTo>
                <a:cubicBezTo>
                  <a:pt x="6000933" y="3573685"/>
                  <a:pt x="5997388" y="3578685"/>
                  <a:pt x="5997388" y="3578685"/>
                </a:cubicBezTo>
                <a:cubicBezTo>
                  <a:pt x="5997388" y="3578685"/>
                  <a:pt x="5980172" y="3569824"/>
                  <a:pt x="5980172" y="3569824"/>
                </a:cubicBezTo>
                <a:cubicBezTo>
                  <a:pt x="5980172" y="3569824"/>
                  <a:pt x="5983718" y="3564824"/>
                  <a:pt x="5983718" y="3564824"/>
                </a:cubicBezTo>
                <a:cubicBezTo>
                  <a:pt x="5966504" y="3555965"/>
                  <a:pt x="5987265" y="3559826"/>
                  <a:pt x="5987265" y="3559826"/>
                </a:cubicBezTo>
                <a:cubicBezTo>
                  <a:pt x="5987265" y="3559826"/>
                  <a:pt x="5987265" y="3559826"/>
                  <a:pt x="5990811" y="3554824"/>
                </a:cubicBezTo>
                <a:cubicBezTo>
                  <a:pt x="5994359" y="3549824"/>
                  <a:pt x="5994359" y="3549824"/>
                  <a:pt x="5997906" y="3544825"/>
                </a:cubicBezTo>
                <a:cubicBezTo>
                  <a:pt x="5997906" y="3544825"/>
                  <a:pt x="5997906" y="3544825"/>
                  <a:pt x="5980690" y="3535965"/>
                </a:cubicBezTo>
                <a:cubicBezTo>
                  <a:pt x="5977144" y="3540965"/>
                  <a:pt x="5977144" y="3540965"/>
                  <a:pt x="5959929" y="3532104"/>
                </a:cubicBezTo>
                <a:lnTo>
                  <a:pt x="5956382" y="3537104"/>
                </a:lnTo>
                <a:cubicBezTo>
                  <a:pt x="5956382" y="3537104"/>
                  <a:pt x="5952834" y="3542104"/>
                  <a:pt x="5952834" y="3542104"/>
                </a:cubicBezTo>
                <a:cubicBezTo>
                  <a:pt x="5952834" y="3542104"/>
                  <a:pt x="5952834" y="3542104"/>
                  <a:pt x="5949288" y="3547104"/>
                </a:cubicBezTo>
                <a:cubicBezTo>
                  <a:pt x="5966504" y="3555965"/>
                  <a:pt x="5942195" y="3557104"/>
                  <a:pt x="5942195" y="3557104"/>
                </a:cubicBezTo>
                <a:cubicBezTo>
                  <a:pt x="5959410" y="3565964"/>
                  <a:pt x="5955863" y="3570965"/>
                  <a:pt x="5952317" y="3575965"/>
                </a:cubicBezTo>
                <a:cubicBezTo>
                  <a:pt x="5948769" y="3580965"/>
                  <a:pt x="5948769" y="3580965"/>
                  <a:pt x="5948769" y="3580965"/>
                </a:cubicBezTo>
                <a:cubicBezTo>
                  <a:pt x="5948769" y="3580965"/>
                  <a:pt x="5945223" y="3585964"/>
                  <a:pt x="5945223" y="3585964"/>
                </a:cubicBezTo>
                <a:cubicBezTo>
                  <a:pt x="5965985" y="3589825"/>
                  <a:pt x="5965985" y="3589825"/>
                  <a:pt x="5979653" y="3603685"/>
                </a:cubicBezTo>
                <a:cubicBezTo>
                  <a:pt x="5976107" y="3608685"/>
                  <a:pt x="5962440" y="3594825"/>
                  <a:pt x="5955345" y="3604825"/>
                </a:cubicBezTo>
                <a:cubicBezTo>
                  <a:pt x="5972561" y="3613685"/>
                  <a:pt x="5972561" y="3613685"/>
                  <a:pt x="5972561" y="3613685"/>
                </a:cubicBezTo>
                <a:cubicBezTo>
                  <a:pt x="5972561" y="3613685"/>
                  <a:pt x="5972561" y="3613685"/>
                  <a:pt x="5969013" y="3618685"/>
                </a:cubicBezTo>
                <a:cubicBezTo>
                  <a:pt x="5969013" y="3618685"/>
                  <a:pt x="5969013" y="3618685"/>
                  <a:pt x="5951798" y="3609825"/>
                </a:cubicBezTo>
                <a:cubicBezTo>
                  <a:pt x="5951798" y="3609825"/>
                  <a:pt x="5949139" y="3613575"/>
                  <a:pt x="5946923" y="3616700"/>
                </a:cubicBezTo>
                <a:lnTo>
                  <a:pt x="5944704" y="3619826"/>
                </a:lnTo>
                <a:lnTo>
                  <a:pt x="5953313" y="3624256"/>
                </a:lnTo>
                <a:cubicBezTo>
                  <a:pt x="5957616" y="3626470"/>
                  <a:pt x="5961920" y="3628685"/>
                  <a:pt x="5961920" y="3628685"/>
                </a:cubicBezTo>
                <a:cubicBezTo>
                  <a:pt x="5961920" y="3628685"/>
                  <a:pt x="5979138" y="3637548"/>
                  <a:pt x="5975593" y="3642547"/>
                </a:cubicBezTo>
                <a:cubicBezTo>
                  <a:pt x="5958374" y="3633685"/>
                  <a:pt x="5972047" y="3647548"/>
                  <a:pt x="5972047" y="3647548"/>
                </a:cubicBezTo>
                <a:cubicBezTo>
                  <a:pt x="5972047" y="3647548"/>
                  <a:pt x="5968499" y="3652547"/>
                  <a:pt x="5968499" y="3652547"/>
                </a:cubicBezTo>
                <a:cubicBezTo>
                  <a:pt x="5968499" y="3652547"/>
                  <a:pt x="5968499" y="3652547"/>
                  <a:pt x="5985714" y="3661407"/>
                </a:cubicBezTo>
                <a:cubicBezTo>
                  <a:pt x="5985714" y="3661407"/>
                  <a:pt x="5982168" y="3666409"/>
                  <a:pt x="5982168" y="3666409"/>
                </a:cubicBezTo>
                <a:cubicBezTo>
                  <a:pt x="5975075" y="3676407"/>
                  <a:pt x="5967981" y="3686407"/>
                  <a:pt x="5960888" y="3696408"/>
                </a:cubicBezTo>
                <a:cubicBezTo>
                  <a:pt x="5960888" y="3696408"/>
                  <a:pt x="5978103" y="3705268"/>
                  <a:pt x="5978103" y="3705268"/>
                </a:cubicBezTo>
                <a:cubicBezTo>
                  <a:pt x="5978103" y="3705268"/>
                  <a:pt x="5974556" y="3710268"/>
                  <a:pt x="5974556" y="3710268"/>
                </a:cubicBezTo>
                <a:cubicBezTo>
                  <a:pt x="5957340" y="3701408"/>
                  <a:pt x="5957340" y="3701408"/>
                  <a:pt x="5957340" y="3701408"/>
                </a:cubicBezTo>
                <a:cubicBezTo>
                  <a:pt x="5953794" y="3706408"/>
                  <a:pt x="5953794" y="3706408"/>
                  <a:pt x="5953794" y="3706408"/>
                </a:cubicBezTo>
                <a:cubicBezTo>
                  <a:pt x="5950248" y="3711407"/>
                  <a:pt x="5943155" y="3721408"/>
                  <a:pt x="5912268" y="3698685"/>
                </a:cubicBezTo>
                <a:cubicBezTo>
                  <a:pt x="5915814" y="3693686"/>
                  <a:pt x="5933033" y="3702547"/>
                  <a:pt x="5919360" y="3688685"/>
                </a:cubicBezTo>
                <a:cubicBezTo>
                  <a:pt x="5915814" y="3693686"/>
                  <a:pt x="5912268" y="3698685"/>
                  <a:pt x="5895052" y="3689824"/>
                </a:cubicBezTo>
                <a:cubicBezTo>
                  <a:pt x="5895052" y="3689824"/>
                  <a:pt x="5877837" y="3680965"/>
                  <a:pt x="5877837" y="3680965"/>
                </a:cubicBezTo>
                <a:cubicBezTo>
                  <a:pt x="5877837" y="3680965"/>
                  <a:pt x="5881384" y="3675964"/>
                  <a:pt x="5864169" y="3667104"/>
                </a:cubicBezTo>
                <a:cubicBezTo>
                  <a:pt x="5864169" y="3667104"/>
                  <a:pt x="5860623" y="3672105"/>
                  <a:pt x="5860623" y="3672105"/>
                </a:cubicBezTo>
                <a:cubicBezTo>
                  <a:pt x="5860623" y="3672105"/>
                  <a:pt x="5857075" y="3677104"/>
                  <a:pt x="5857075" y="3677104"/>
                </a:cubicBezTo>
                <a:cubicBezTo>
                  <a:pt x="5857075" y="3677104"/>
                  <a:pt x="5853529" y="3682105"/>
                  <a:pt x="5853529" y="3682105"/>
                </a:cubicBezTo>
                <a:cubicBezTo>
                  <a:pt x="5853529" y="3682105"/>
                  <a:pt x="5836311" y="3673243"/>
                  <a:pt x="5836311" y="3673243"/>
                </a:cubicBezTo>
                <a:cubicBezTo>
                  <a:pt x="5832764" y="3678241"/>
                  <a:pt x="5846436" y="3692105"/>
                  <a:pt x="5808455" y="3679382"/>
                </a:cubicBezTo>
                <a:cubicBezTo>
                  <a:pt x="5822124" y="3693243"/>
                  <a:pt x="5835796" y="3707106"/>
                  <a:pt x="5856558" y="3710965"/>
                </a:cubicBezTo>
                <a:cubicBezTo>
                  <a:pt x="5853010" y="3715965"/>
                  <a:pt x="5811483" y="3708242"/>
                  <a:pt x="5807937" y="3713242"/>
                </a:cubicBezTo>
                <a:cubicBezTo>
                  <a:pt x="5825157" y="3722104"/>
                  <a:pt x="5825157" y="3722104"/>
                  <a:pt x="5825157" y="3722104"/>
                </a:cubicBezTo>
                <a:cubicBezTo>
                  <a:pt x="5825157" y="3722104"/>
                  <a:pt x="5825157" y="3722104"/>
                  <a:pt x="5842371" y="3730965"/>
                </a:cubicBezTo>
                <a:cubicBezTo>
                  <a:pt x="5845919" y="3725966"/>
                  <a:pt x="5863132" y="3734825"/>
                  <a:pt x="5870225" y="3724825"/>
                </a:cubicBezTo>
                <a:cubicBezTo>
                  <a:pt x="5870225" y="3724825"/>
                  <a:pt x="5887442" y="3733686"/>
                  <a:pt x="5887442" y="3733686"/>
                </a:cubicBezTo>
                <a:cubicBezTo>
                  <a:pt x="5890988" y="3728686"/>
                  <a:pt x="5898081" y="3718686"/>
                  <a:pt x="5918847" y="3722547"/>
                </a:cubicBezTo>
                <a:cubicBezTo>
                  <a:pt x="5918847" y="3722547"/>
                  <a:pt x="5928968" y="3741408"/>
                  <a:pt x="5928968" y="3741408"/>
                </a:cubicBezTo>
                <a:cubicBezTo>
                  <a:pt x="5925422" y="3746408"/>
                  <a:pt x="5921874" y="3751409"/>
                  <a:pt x="5914781" y="3761407"/>
                </a:cubicBezTo>
                <a:cubicBezTo>
                  <a:pt x="5914781" y="3761407"/>
                  <a:pt x="5914781" y="3761407"/>
                  <a:pt x="5931996" y="3770269"/>
                </a:cubicBezTo>
                <a:lnTo>
                  <a:pt x="5935543" y="3765267"/>
                </a:lnTo>
                <a:cubicBezTo>
                  <a:pt x="5935543" y="3765267"/>
                  <a:pt x="5949212" y="3779129"/>
                  <a:pt x="5945666" y="3784128"/>
                </a:cubicBezTo>
                <a:cubicBezTo>
                  <a:pt x="5949212" y="3779129"/>
                  <a:pt x="5949212" y="3779129"/>
                  <a:pt x="5949212" y="3779129"/>
                </a:cubicBezTo>
                <a:cubicBezTo>
                  <a:pt x="5949212" y="3779129"/>
                  <a:pt x="5952758" y="3774129"/>
                  <a:pt x="5952758" y="3774129"/>
                </a:cubicBezTo>
                <a:cubicBezTo>
                  <a:pt x="5952758" y="3774129"/>
                  <a:pt x="5956305" y="3769129"/>
                  <a:pt x="5956305" y="3769129"/>
                </a:cubicBezTo>
                <a:cubicBezTo>
                  <a:pt x="5956305" y="3769129"/>
                  <a:pt x="5973520" y="3777990"/>
                  <a:pt x="5969974" y="3782989"/>
                </a:cubicBezTo>
                <a:cubicBezTo>
                  <a:pt x="5969974" y="3782989"/>
                  <a:pt x="5969974" y="3782989"/>
                  <a:pt x="5966427" y="3787989"/>
                </a:cubicBezTo>
                <a:cubicBezTo>
                  <a:pt x="5983646" y="3796851"/>
                  <a:pt x="5983646" y="3796851"/>
                  <a:pt x="5980099" y="3801852"/>
                </a:cubicBezTo>
                <a:cubicBezTo>
                  <a:pt x="5980099" y="3801852"/>
                  <a:pt x="5980099" y="3801852"/>
                  <a:pt x="5959334" y="3797989"/>
                </a:cubicBezTo>
                <a:cubicBezTo>
                  <a:pt x="5976551" y="3806852"/>
                  <a:pt x="5976551" y="3806852"/>
                  <a:pt x="5973006" y="3811850"/>
                </a:cubicBezTo>
                <a:cubicBezTo>
                  <a:pt x="5969459" y="3816851"/>
                  <a:pt x="5952240" y="3807989"/>
                  <a:pt x="5952240" y="3807989"/>
                </a:cubicBezTo>
                <a:cubicBezTo>
                  <a:pt x="5948693" y="3812989"/>
                  <a:pt x="5931478" y="3804127"/>
                  <a:pt x="5935025" y="3799129"/>
                </a:cubicBezTo>
                <a:cubicBezTo>
                  <a:pt x="5935025" y="3799129"/>
                  <a:pt x="5935025" y="3799129"/>
                  <a:pt x="5931478" y="3804127"/>
                </a:cubicBezTo>
                <a:cubicBezTo>
                  <a:pt x="5917811" y="3790269"/>
                  <a:pt x="5910716" y="3800268"/>
                  <a:pt x="5914265" y="3795268"/>
                </a:cubicBezTo>
                <a:cubicBezTo>
                  <a:pt x="5917811" y="3790269"/>
                  <a:pt x="5917811" y="3790269"/>
                  <a:pt x="5921357" y="3785268"/>
                </a:cubicBezTo>
                <a:cubicBezTo>
                  <a:pt x="5921357" y="3785268"/>
                  <a:pt x="5904142" y="3776407"/>
                  <a:pt x="5907689" y="3771409"/>
                </a:cubicBezTo>
                <a:cubicBezTo>
                  <a:pt x="5907689" y="3771409"/>
                  <a:pt x="5907689" y="3771409"/>
                  <a:pt x="5904142" y="3776407"/>
                </a:cubicBezTo>
                <a:cubicBezTo>
                  <a:pt x="5893502" y="3791409"/>
                  <a:pt x="5900594" y="3781408"/>
                  <a:pt x="5876286" y="3782548"/>
                </a:cubicBezTo>
                <a:cubicBezTo>
                  <a:pt x="5876286" y="3782548"/>
                  <a:pt x="5876286" y="3782548"/>
                  <a:pt x="5872740" y="3787547"/>
                </a:cubicBezTo>
                <a:cubicBezTo>
                  <a:pt x="5893502" y="3791409"/>
                  <a:pt x="5889955" y="3796407"/>
                  <a:pt x="5886408" y="3801409"/>
                </a:cubicBezTo>
                <a:cubicBezTo>
                  <a:pt x="5882862" y="3806408"/>
                  <a:pt x="5892984" y="3825269"/>
                  <a:pt x="5875768" y="3816408"/>
                </a:cubicBezTo>
                <a:cubicBezTo>
                  <a:pt x="5872223" y="3821408"/>
                  <a:pt x="5872223" y="3821408"/>
                  <a:pt x="5889437" y="3830269"/>
                </a:cubicBezTo>
                <a:cubicBezTo>
                  <a:pt x="5882345" y="3840269"/>
                  <a:pt x="5868676" y="3826408"/>
                  <a:pt x="5865128" y="3831408"/>
                </a:cubicBezTo>
                <a:cubicBezTo>
                  <a:pt x="5861582" y="3836410"/>
                  <a:pt x="5878797" y="3845270"/>
                  <a:pt x="5878797" y="3845270"/>
                </a:cubicBezTo>
                <a:cubicBezTo>
                  <a:pt x="5875250" y="3850268"/>
                  <a:pt x="5875250" y="3850268"/>
                  <a:pt x="5871703" y="3855268"/>
                </a:cubicBezTo>
                <a:cubicBezTo>
                  <a:pt x="5875250" y="3850268"/>
                  <a:pt x="5892466" y="3859128"/>
                  <a:pt x="5888919" y="3864128"/>
                </a:cubicBezTo>
                <a:cubicBezTo>
                  <a:pt x="5885371" y="3869129"/>
                  <a:pt x="5868158" y="3860269"/>
                  <a:pt x="5868158" y="3860269"/>
                </a:cubicBezTo>
                <a:cubicBezTo>
                  <a:pt x="5847395" y="3856409"/>
                  <a:pt x="5847395" y="3856409"/>
                  <a:pt x="5850941" y="3851408"/>
                </a:cubicBezTo>
                <a:cubicBezTo>
                  <a:pt x="5850941" y="3851408"/>
                  <a:pt x="5850941" y="3851408"/>
                  <a:pt x="5833727" y="3842548"/>
                </a:cubicBezTo>
                <a:cubicBezTo>
                  <a:pt x="5847395" y="3856409"/>
                  <a:pt x="5847395" y="3856409"/>
                  <a:pt x="5847395" y="3856409"/>
                </a:cubicBezTo>
                <a:cubicBezTo>
                  <a:pt x="5843848" y="3861409"/>
                  <a:pt x="5843848" y="3861409"/>
                  <a:pt x="5843848" y="3861409"/>
                </a:cubicBezTo>
                <a:cubicBezTo>
                  <a:pt x="5843848" y="3861409"/>
                  <a:pt x="5826634" y="3852548"/>
                  <a:pt x="5826634" y="3852548"/>
                </a:cubicBezTo>
                <a:cubicBezTo>
                  <a:pt x="5823086" y="3857547"/>
                  <a:pt x="5823086" y="3857547"/>
                  <a:pt x="5823086" y="3857547"/>
                </a:cubicBezTo>
                <a:cubicBezTo>
                  <a:pt x="5843848" y="3861409"/>
                  <a:pt x="5843848" y="3861409"/>
                  <a:pt x="5843848" y="3861409"/>
                </a:cubicBezTo>
                <a:cubicBezTo>
                  <a:pt x="5857518" y="3875269"/>
                  <a:pt x="5853970" y="3880269"/>
                  <a:pt x="5874732" y="3884129"/>
                </a:cubicBezTo>
                <a:cubicBezTo>
                  <a:pt x="5874732" y="3884129"/>
                  <a:pt x="5867638" y="3894129"/>
                  <a:pt x="5867638" y="3894129"/>
                </a:cubicBezTo>
                <a:cubicBezTo>
                  <a:pt x="5864092" y="3899129"/>
                  <a:pt x="5864092" y="3899129"/>
                  <a:pt x="5860546" y="3904129"/>
                </a:cubicBezTo>
                <a:cubicBezTo>
                  <a:pt x="5860546" y="3904129"/>
                  <a:pt x="5860546" y="3904129"/>
                  <a:pt x="5856999" y="3909129"/>
                </a:cubicBezTo>
                <a:cubicBezTo>
                  <a:pt x="5856999" y="3909129"/>
                  <a:pt x="5853452" y="3914129"/>
                  <a:pt x="5849907" y="3919128"/>
                </a:cubicBezTo>
                <a:lnTo>
                  <a:pt x="5860669" y="3924668"/>
                </a:lnTo>
                <a:cubicBezTo>
                  <a:pt x="5856739" y="3926060"/>
                  <a:pt x="5854966" y="3928559"/>
                  <a:pt x="5863575" y="3932989"/>
                </a:cubicBezTo>
                <a:cubicBezTo>
                  <a:pt x="5860027" y="3937989"/>
                  <a:pt x="5856481" y="3942990"/>
                  <a:pt x="5852935" y="3947989"/>
                </a:cubicBezTo>
                <a:cubicBezTo>
                  <a:pt x="5852935" y="3947989"/>
                  <a:pt x="5849388" y="3952990"/>
                  <a:pt x="5849388" y="3952990"/>
                </a:cubicBezTo>
                <a:cubicBezTo>
                  <a:pt x="5842293" y="3962989"/>
                  <a:pt x="5838748" y="3967989"/>
                  <a:pt x="5821532" y="3959128"/>
                </a:cubicBezTo>
                <a:cubicBezTo>
                  <a:pt x="5817986" y="3964130"/>
                  <a:pt x="5817986" y="3964130"/>
                  <a:pt x="5817986" y="3964130"/>
                </a:cubicBezTo>
                <a:cubicBezTo>
                  <a:pt x="5821532" y="3959128"/>
                  <a:pt x="5838748" y="3967989"/>
                  <a:pt x="5838748" y="3967989"/>
                </a:cubicBezTo>
                <a:cubicBezTo>
                  <a:pt x="5838748" y="3967989"/>
                  <a:pt x="5835202" y="3972990"/>
                  <a:pt x="5835202" y="3972990"/>
                </a:cubicBezTo>
                <a:cubicBezTo>
                  <a:pt x="5814439" y="3969130"/>
                  <a:pt x="5814439" y="3969130"/>
                  <a:pt x="5814439" y="3969130"/>
                </a:cubicBezTo>
                <a:cubicBezTo>
                  <a:pt x="5807347" y="3979129"/>
                  <a:pt x="5835202" y="3972990"/>
                  <a:pt x="5831654" y="3977991"/>
                </a:cubicBezTo>
                <a:cubicBezTo>
                  <a:pt x="5824562" y="3987989"/>
                  <a:pt x="5821015" y="3992989"/>
                  <a:pt x="5796706" y="3994130"/>
                </a:cubicBezTo>
                <a:cubicBezTo>
                  <a:pt x="5813921" y="4002990"/>
                  <a:pt x="5813921" y="4002990"/>
                  <a:pt x="5813921" y="4002990"/>
                </a:cubicBezTo>
                <a:cubicBezTo>
                  <a:pt x="5813921" y="4002990"/>
                  <a:pt x="5813921" y="4002990"/>
                  <a:pt x="5810375" y="4007989"/>
                </a:cubicBezTo>
                <a:cubicBezTo>
                  <a:pt x="5810375" y="4007989"/>
                  <a:pt x="5793160" y="3999129"/>
                  <a:pt x="5793160" y="3999129"/>
                </a:cubicBezTo>
                <a:cubicBezTo>
                  <a:pt x="5784552" y="3994698"/>
                  <a:pt x="5781891" y="3998448"/>
                  <a:pt x="5779676" y="4001574"/>
                </a:cubicBezTo>
                <a:lnTo>
                  <a:pt x="5778636" y="4002455"/>
                </a:lnTo>
                <a:lnTo>
                  <a:pt x="5771434" y="4001356"/>
                </a:lnTo>
                <a:lnTo>
                  <a:pt x="5768850" y="4000269"/>
                </a:lnTo>
                <a:lnTo>
                  <a:pt x="5770334" y="4001189"/>
                </a:lnTo>
                <a:lnTo>
                  <a:pt x="5768408" y="4000894"/>
                </a:lnTo>
                <a:cubicBezTo>
                  <a:pt x="5762774" y="4000554"/>
                  <a:pt x="5756698" y="4000839"/>
                  <a:pt x="5744543" y="4001409"/>
                </a:cubicBezTo>
                <a:cubicBezTo>
                  <a:pt x="5765304" y="4005268"/>
                  <a:pt x="5778974" y="4019129"/>
                  <a:pt x="5786065" y="4009130"/>
                </a:cubicBezTo>
                <a:cubicBezTo>
                  <a:pt x="5799736" y="4022990"/>
                  <a:pt x="5799736" y="4022990"/>
                  <a:pt x="5792642" y="4032989"/>
                </a:cubicBezTo>
                <a:cubicBezTo>
                  <a:pt x="5778974" y="4019129"/>
                  <a:pt x="5775426" y="4024129"/>
                  <a:pt x="5775426" y="4024129"/>
                </a:cubicBezTo>
                <a:cubicBezTo>
                  <a:pt x="5771880" y="4029129"/>
                  <a:pt x="5789095" y="4037990"/>
                  <a:pt x="5771880" y="4029129"/>
                </a:cubicBezTo>
                <a:cubicBezTo>
                  <a:pt x="5775167" y="4041060"/>
                  <a:pt x="5775924" y="4048274"/>
                  <a:pt x="5774973" y="4053758"/>
                </a:cubicBezTo>
                <a:lnTo>
                  <a:pt x="5770591" y="4062469"/>
                </a:lnTo>
                <a:lnTo>
                  <a:pt x="5769392" y="4062470"/>
                </a:lnTo>
                <a:lnTo>
                  <a:pt x="5770344" y="4062960"/>
                </a:lnTo>
                <a:lnTo>
                  <a:pt x="5767815" y="4067990"/>
                </a:lnTo>
                <a:cubicBezTo>
                  <a:pt x="5764268" y="4072989"/>
                  <a:pt x="5771361" y="4062989"/>
                  <a:pt x="5785032" y="4076852"/>
                </a:cubicBezTo>
                <a:cubicBezTo>
                  <a:pt x="5777941" y="4086853"/>
                  <a:pt x="5757176" y="4082990"/>
                  <a:pt x="5770847" y="4096851"/>
                </a:cubicBezTo>
                <a:cubicBezTo>
                  <a:pt x="5732867" y="4084129"/>
                  <a:pt x="5742989" y="4102989"/>
                  <a:pt x="5725773" y="4094129"/>
                </a:cubicBezTo>
                <a:lnTo>
                  <a:pt x="5718680" y="4104130"/>
                </a:lnTo>
                <a:cubicBezTo>
                  <a:pt x="5715133" y="4109129"/>
                  <a:pt x="5715133" y="4109129"/>
                  <a:pt x="5732349" y="4117990"/>
                </a:cubicBezTo>
                <a:lnTo>
                  <a:pt x="5728834" y="4122944"/>
                </a:lnTo>
                <a:lnTo>
                  <a:pt x="5738430" y="4123862"/>
                </a:lnTo>
                <a:cubicBezTo>
                  <a:pt x="5739283" y="4122657"/>
                  <a:pt x="5739283" y="4122657"/>
                  <a:pt x="5745075" y="4132218"/>
                </a:cubicBezTo>
                <a:cubicBezTo>
                  <a:pt x="5735864" y="4127477"/>
                  <a:pt x="5735009" y="4128682"/>
                  <a:pt x="5734154" y="4129887"/>
                </a:cubicBezTo>
                <a:lnTo>
                  <a:pt x="5725257" y="4127988"/>
                </a:lnTo>
                <a:lnTo>
                  <a:pt x="5718163" y="4137990"/>
                </a:lnTo>
                <a:cubicBezTo>
                  <a:pt x="5718163" y="4137990"/>
                  <a:pt x="5718163" y="4137990"/>
                  <a:pt x="5735381" y="4146852"/>
                </a:cubicBezTo>
                <a:cubicBezTo>
                  <a:pt x="5735381" y="4146852"/>
                  <a:pt x="5735381" y="4146852"/>
                  <a:pt x="5731835" y="4151851"/>
                </a:cubicBezTo>
                <a:cubicBezTo>
                  <a:pt x="5731835" y="4151851"/>
                  <a:pt x="5728287" y="4156853"/>
                  <a:pt x="5707522" y="4152990"/>
                </a:cubicBezTo>
                <a:cubicBezTo>
                  <a:pt x="5703975" y="4157990"/>
                  <a:pt x="5703975" y="4157990"/>
                  <a:pt x="5700429" y="4162989"/>
                </a:cubicBezTo>
                <a:cubicBezTo>
                  <a:pt x="5679667" y="4159129"/>
                  <a:pt x="5696882" y="4167989"/>
                  <a:pt x="5696882" y="4167989"/>
                </a:cubicBezTo>
                <a:cubicBezTo>
                  <a:pt x="5693336" y="4172991"/>
                  <a:pt x="5669027" y="4174130"/>
                  <a:pt x="5686241" y="4182990"/>
                </a:cubicBezTo>
                <a:cubicBezTo>
                  <a:pt x="5686241" y="4182990"/>
                  <a:pt x="5672056" y="4202990"/>
                  <a:pt x="5692821" y="4206852"/>
                </a:cubicBezTo>
                <a:cubicBezTo>
                  <a:pt x="5672056" y="4202990"/>
                  <a:pt x="5672056" y="4202990"/>
                  <a:pt x="5664962" y="4212990"/>
                </a:cubicBezTo>
                <a:cubicBezTo>
                  <a:pt x="5664962" y="4212990"/>
                  <a:pt x="5661416" y="4217990"/>
                  <a:pt x="5661416" y="4217990"/>
                </a:cubicBezTo>
                <a:cubicBezTo>
                  <a:pt x="5644201" y="4209129"/>
                  <a:pt x="5640653" y="4214130"/>
                  <a:pt x="5640653" y="4214130"/>
                </a:cubicBezTo>
                <a:cubicBezTo>
                  <a:pt x="5640653" y="4214130"/>
                  <a:pt x="5654323" y="4227990"/>
                  <a:pt x="5671542" y="4236852"/>
                </a:cubicBezTo>
                <a:cubicBezTo>
                  <a:pt x="5643682" y="4242990"/>
                  <a:pt x="5660901" y="4251854"/>
                  <a:pt x="5633042" y="4257990"/>
                </a:cubicBezTo>
                <a:cubicBezTo>
                  <a:pt x="5646716" y="4271853"/>
                  <a:pt x="5625949" y="4267991"/>
                  <a:pt x="5632528" y="4291853"/>
                </a:cubicBezTo>
                <a:lnTo>
                  <a:pt x="5628982" y="4296853"/>
                </a:lnTo>
                <a:cubicBezTo>
                  <a:pt x="5628982" y="4296853"/>
                  <a:pt x="5628982" y="4296853"/>
                  <a:pt x="5646196" y="4305714"/>
                </a:cubicBezTo>
                <a:cubicBezTo>
                  <a:pt x="5646196" y="4305714"/>
                  <a:pt x="5642651" y="4310714"/>
                  <a:pt x="5642651" y="4310714"/>
                </a:cubicBezTo>
                <a:cubicBezTo>
                  <a:pt x="5642651" y="4310714"/>
                  <a:pt x="5642651" y="4310714"/>
                  <a:pt x="5639104" y="4315713"/>
                </a:cubicBezTo>
                <a:cubicBezTo>
                  <a:pt x="5639104" y="4315713"/>
                  <a:pt x="5639104" y="4315713"/>
                  <a:pt x="5635556" y="4320713"/>
                </a:cubicBezTo>
                <a:cubicBezTo>
                  <a:pt x="5635556" y="4320713"/>
                  <a:pt x="5635556" y="4320713"/>
                  <a:pt x="5632011" y="4325715"/>
                </a:cubicBezTo>
                <a:cubicBezTo>
                  <a:pt x="5614795" y="4316854"/>
                  <a:pt x="5618341" y="4311853"/>
                  <a:pt x="5618341" y="4311853"/>
                </a:cubicBezTo>
                <a:cubicBezTo>
                  <a:pt x="5618341" y="4311853"/>
                  <a:pt x="5601124" y="4302991"/>
                  <a:pt x="5601124" y="4302991"/>
                </a:cubicBezTo>
                <a:cubicBezTo>
                  <a:pt x="5597576" y="4307992"/>
                  <a:pt x="5590482" y="4317991"/>
                  <a:pt x="5583391" y="4327991"/>
                </a:cubicBezTo>
                <a:cubicBezTo>
                  <a:pt x="5583391" y="4327991"/>
                  <a:pt x="5583391" y="4327991"/>
                  <a:pt x="5600608" y="4336854"/>
                </a:cubicBezTo>
                <a:cubicBezTo>
                  <a:pt x="5607701" y="4326854"/>
                  <a:pt x="5632011" y="4325715"/>
                  <a:pt x="5666440" y="4343435"/>
                </a:cubicBezTo>
                <a:cubicBezTo>
                  <a:pt x="5673534" y="4333433"/>
                  <a:pt x="5669987" y="4338435"/>
                  <a:pt x="5677080" y="4328434"/>
                </a:cubicBezTo>
                <a:cubicBezTo>
                  <a:pt x="5677080" y="4328434"/>
                  <a:pt x="5659864" y="4319574"/>
                  <a:pt x="5659864" y="4319574"/>
                </a:cubicBezTo>
                <a:cubicBezTo>
                  <a:pt x="5659864" y="4319574"/>
                  <a:pt x="5659864" y="4319574"/>
                  <a:pt x="5680627" y="4323434"/>
                </a:cubicBezTo>
                <a:cubicBezTo>
                  <a:pt x="5663411" y="4314574"/>
                  <a:pt x="5663411" y="4314574"/>
                  <a:pt x="5666959" y="4309573"/>
                </a:cubicBezTo>
                <a:cubicBezTo>
                  <a:pt x="5670505" y="4304573"/>
                  <a:pt x="5670505" y="4304573"/>
                  <a:pt x="5670505" y="4304573"/>
                </a:cubicBezTo>
                <a:cubicBezTo>
                  <a:pt x="5670505" y="4304573"/>
                  <a:pt x="5670505" y="4304573"/>
                  <a:pt x="5687720" y="4313433"/>
                </a:cubicBezTo>
                <a:cubicBezTo>
                  <a:pt x="5674052" y="4299575"/>
                  <a:pt x="5694813" y="4303435"/>
                  <a:pt x="5694813" y="4303435"/>
                </a:cubicBezTo>
                <a:cubicBezTo>
                  <a:pt x="5701906" y="4293433"/>
                  <a:pt x="5698360" y="4298433"/>
                  <a:pt x="5712028" y="4312295"/>
                </a:cubicBezTo>
                <a:cubicBezTo>
                  <a:pt x="5719122" y="4302293"/>
                  <a:pt x="5698360" y="4298433"/>
                  <a:pt x="5701906" y="4293433"/>
                </a:cubicBezTo>
                <a:cubicBezTo>
                  <a:pt x="5701906" y="4293433"/>
                  <a:pt x="5705453" y="4288434"/>
                  <a:pt x="5705453" y="4288434"/>
                </a:cubicBezTo>
                <a:cubicBezTo>
                  <a:pt x="5709001" y="4283434"/>
                  <a:pt x="5688239" y="4279574"/>
                  <a:pt x="5695332" y="4269574"/>
                </a:cubicBezTo>
                <a:cubicBezTo>
                  <a:pt x="5712546" y="4278434"/>
                  <a:pt x="5716094" y="4273433"/>
                  <a:pt x="5733307" y="4282294"/>
                </a:cubicBezTo>
                <a:cubicBezTo>
                  <a:pt x="5743948" y="4267293"/>
                  <a:pt x="5719640" y="4268435"/>
                  <a:pt x="5726733" y="4258433"/>
                </a:cubicBezTo>
                <a:cubicBezTo>
                  <a:pt x="5733827" y="4248434"/>
                  <a:pt x="5713065" y="4244573"/>
                  <a:pt x="5716610" y="4239573"/>
                </a:cubicBezTo>
                <a:cubicBezTo>
                  <a:pt x="5716610" y="4239573"/>
                  <a:pt x="5716610" y="4239573"/>
                  <a:pt x="5699397" y="4230713"/>
                </a:cubicBezTo>
                <a:cubicBezTo>
                  <a:pt x="5702943" y="4225713"/>
                  <a:pt x="5702943" y="4225713"/>
                  <a:pt x="5720159" y="4234573"/>
                </a:cubicBezTo>
                <a:cubicBezTo>
                  <a:pt x="5720159" y="4234573"/>
                  <a:pt x="5706489" y="4220713"/>
                  <a:pt x="5706489" y="4220713"/>
                </a:cubicBezTo>
                <a:cubicBezTo>
                  <a:pt x="5706489" y="4220713"/>
                  <a:pt x="5723705" y="4229573"/>
                  <a:pt x="5727251" y="4224572"/>
                </a:cubicBezTo>
                <a:cubicBezTo>
                  <a:pt x="5727251" y="4224572"/>
                  <a:pt x="5710036" y="4215712"/>
                  <a:pt x="5710036" y="4215712"/>
                </a:cubicBezTo>
                <a:cubicBezTo>
                  <a:pt x="5713583" y="4210713"/>
                  <a:pt x="5696367" y="4201853"/>
                  <a:pt x="5699915" y="4196852"/>
                </a:cubicBezTo>
                <a:cubicBezTo>
                  <a:pt x="5699915" y="4196852"/>
                  <a:pt x="5703461" y="4191853"/>
                  <a:pt x="5703461" y="4191853"/>
                </a:cubicBezTo>
                <a:cubicBezTo>
                  <a:pt x="5703461" y="4191853"/>
                  <a:pt x="5724223" y="4195712"/>
                  <a:pt x="5724223" y="4195712"/>
                </a:cubicBezTo>
                <a:cubicBezTo>
                  <a:pt x="5720676" y="4200713"/>
                  <a:pt x="5720676" y="4200713"/>
                  <a:pt x="5720676" y="4200713"/>
                </a:cubicBezTo>
                <a:cubicBezTo>
                  <a:pt x="5720676" y="4200713"/>
                  <a:pt x="5717130" y="4205712"/>
                  <a:pt x="5717130" y="4205712"/>
                </a:cubicBezTo>
                <a:cubicBezTo>
                  <a:pt x="5717130" y="4205712"/>
                  <a:pt x="5737892" y="4209573"/>
                  <a:pt x="5737892" y="4209573"/>
                </a:cubicBezTo>
                <a:cubicBezTo>
                  <a:pt x="5741438" y="4204573"/>
                  <a:pt x="5741438" y="4204573"/>
                  <a:pt x="5744984" y="4199574"/>
                </a:cubicBezTo>
                <a:cubicBezTo>
                  <a:pt x="5748531" y="4194573"/>
                  <a:pt x="5752079" y="4189572"/>
                  <a:pt x="5752079" y="4189572"/>
                </a:cubicBezTo>
                <a:cubicBezTo>
                  <a:pt x="5752079" y="4189572"/>
                  <a:pt x="5755624" y="4184573"/>
                  <a:pt x="5755624" y="4184573"/>
                </a:cubicBezTo>
                <a:cubicBezTo>
                  <a:pt x="5741955" y="4170713"/>
                  <a:pt x="5741955" y="4170713"/>
                  <a:pt x="5741955" y="4170713"/>
                </a:cubicBezTo>
                <a:cubicBezTo>
                  <a:pt x="5741955" y="4170713"/>
                  <a:pt x="5745503" y="4165713"/>
                  <a:pt x="5745503" y="4165713"/>
                </a:cubicBezTo>
                <a:cubicBezTo>
                  <a:pt x="5762718" y="4174572"/>
                  <a:pt x="5762718" y="4174572"/>
                  <a:pt x="5762718" y="4174572"/>
                </a:cubicBezTo>
                <a:cubicBezTo>
                  <a:pt x="5766264" y="4169573"/>
                  <a:pt x="5766264" y="4169573"/>
                  <a:pt x="5766264" y="4169573"/>
                </a:cubicBezTo>
                <a:lnTo>
                  <a:pt x="5769812" y="4164573"/>
                </a:lnTo>
                <a:cubicBezTo>
                  <a:pt x="5787026" y="4173433"/>
                  <a:pt x="5794119" y="4163433"/>
                  <a:pt x="5794119" y="4163433"/>
                </a:cubicBezTo>
                <a:cubicBezTo>
                  <a:pt x="5797665" y="4158433"/>
                  <a:pt x="5776904" y="4154573"/>
                  <a:pt x="5776904" y="4154573"/>
                </a:cubicBezTo>
                <a:cubicBezTo>
                  <a:pt x="5780452" y="4149573"/>
                  <a:pt x="5783997" y="4144573"/>
                  <a:pt x="5787543" y="4139573"/>
                </a:cubicBezTo>
                <a:cubicBezTo>
                  <a:pt x="5787543" y="4139573"/>
                  <a:pt x="5773876" y="4125713"/>
                  <a:pt x="5794638" y="4129573"/>
                </a:cubicBezTo>
                <a:cubicBezTo>
                  <a:pt x="5798184" y="4124573"/>
                  <a:pt x="5798184" y="4124573"/>
                  <a:pt x="5798184" y="4124573"/>
                </a:cubicBezTo>
                <a:cubicBezTo>
                  <a:pt x="5801730" y="4119572"/>
                  <a:pt x="5801730" y="4119572"/>
                  <a:pt x="5801730" y="4119572"/>
                </a:cubicBezTo>
                <a:cubicBezTo>
                  <a:pt x="5801730" y="4119572"/>
                  <a:pt x="5822492" y="4123433"/>
                  <a:pt x="5826040" y="4118433"/>
                </a:cubicBezTo>
                <a:cubicBezTo>
                  <a:pt x="5826040" y="4118433"/>
                  <a:pt x="5829585" y="4113433"/>
                  <a:pt x="5829585" y="4113433"/>
                </a:cubicBezTo>
                <a:cubicBezTo>
                  <a:pt x="5812370" y="4104572"/>
                  <a:pt x="5808825" y="4109573"/>
                  <a:pt x="5808825" y="4109573"/>
                </a:cubicBezTo>
                <a:cubicBezTo>
                  <a:pt x="5808825" y="4109573"/>
                  <a:pt x="5808825" y="4109573"/>
                  <a:pt x="5812370" y="4104572"/>
                </a:cubicBezTo>
                <a:cubicBezTo>
                  <a:pt x="5812370" y="4104572"/>
                  <a:pt x="5812370" y="4104572"/>
                  <a:pt x="5815918" y="4099573"/>
                </a:cubicBezTo>
                <a:cubicBezTo>
                  <a:pt x="5819464" y="4094573"/>
                  <a:pt x="5823011" y="4089572"/>
                  <a:pt x="5823011" y="4089572"/>
                </a:cubicBezTo>
                <a:cubicBezTo>
                  <a:pt x="5826557" y="4084572"/>
                  <a:pt x="5826557" y="4084572"/>
                  <a:pt x="5826557" y="4084572"/>
                </a:cubicBezTo>
                <a:cubicBezTo>
                  <a:pt x="5826557" y="4084572"/>
                  <a:pt x="5826557" y="4084572"/>
                  <a:pt x="5830105" y="4079572"/>
                </a:cubicBezTo>
                <a:cubicBezTo>
                  <a:pt x="5812890" y="4070713"/>
                  <a:pt x="5812890" y="4070713"/>
                  <a:pt x="5795673" y="4061851"/>
                </a:cubicBezTo>
                <a:cubicBezTo>
                  <a:pt x="5799220" y="4056852"/>
                  <a:pt x="5799220" y="4056852"/>
                  <a:pt x="5799220" y="4056852"/>
                </a:cubicBezTo>
                <a:cubicBezTo>
                  <a:pt x="5802767" y="4051852"/>
                  <a:pt x="5802767" y="4051852"/>
                  <a:pt x="5802767" y="4051852"/>
                </a:cubicBezTo>
                <a:cubicBezTo>
                  <a:pt x="5802767" y="4051852"/>
                  <a:pt x="5802767" y="4051852"/>
                  <a:pt x="5819983" y="4060712"/>
                </a:cubicBezTo>
                <a:cubicBezTo>
                  <a:pt x="5816435" y="4065712"/>
                  <a:pt x="5816435" y="4065712"/>
                  <a:pt x="5833650" y="4074572"/>
                </a:cubicBezTo>
                <a:cubicBezTo>
                  <a:pt x="5833650" y="4074572"/>
                  <a:pt x="5830105" y="4079572"/>
                  <a:pt x="5847319" y="4088433"/>
                </a:cubicBezTo>
                <a:cubicBezTo>
                  <a:pt x="5847319" y="4088433"/>
                  <a:pt x="5847319" y="4088433"/>
                  <a:pt x="5843771" y="4093433"/>
                </a:cubicBezTo>
                <a:cubicBezTo>
                  <a:pt x="5843771" y="4093433"/>
                  <a:pt x="5847319" y="4088433"/>
                  <a:pt x="5864534" y="4097293"/>
                </a:cubicBezTo>
                <a:cubicBezTo>
                  <a:pt x="5864534" y="4097293"/>
                  <a:pt x="5860987" y="4102293"/>
                  <a:pt x="5860987" y="4102293"/>
                </a:cubicBezTo>
                <a:cubicBezTo>
                  <a:pt x="5860987" y="4102293"/>
                  <a:pt x="5878205" y="4111155"/>
                  <a:pt x="5878205" y="4111155"/>
                </a:cubicBezTo>
                <a:cubicBezTo>
                  <a:pt x="5878205" y="4111155"/>
                  <a:pt x="5895421" y="4120016"/>
                  <a:pt x="5895421" y="4120016"/>
                </a:cubicBezTo>
                <a:cubicBezTo>
                  <a:pt x="5891875" y="4125015"/>
                  <a:pt x="5891875" y="4125015"/>
                  <a:pt x="5891875" y="4125015"/>
                </a:cubicBezTo>
                <a:cubicBezTo>
                  <a:pt x="5891875" y="4125015"/>
                  <a:pt x="5874660" y="4116156"/>
                  <a:pt x="5874660" y="4116156"/>
                </a:cubicBezTo>
                <a:cubicBezTo>
                  <a:pt x="5874660" y="4116156"/>
                  <a:pt x="5871112" y="4121156"/>
                  <a:pt x="5871112" y="4121156"/>
                </a:cubicBezTo>
                <a:cubicBezTo>
                  <a:pt x="5871112" y="4121156"/>
                  <a:pt x="5871112" y="4121156"/>
                  <a:pt x="5853893" y="4112294"/>
                </a:cubicBezTo>
                <a:cubicBezTo>
                  <a:pt x="5850347" y="4117292"/>
                  <a:pt x="5850347" y="4117292"/>
                  <a:pt x="5850347" y="4117292"/>
                </a:cubicBezTo>
                <a:cubicBezTo>
                  <a:pt x="5846802" y="4122294"/>
                  <a:pt x="5826040" y="4118433"/>
                  <a:pt x="5822492" y="4123433"/>
                </a:cubicBezTo>
                <a:cubicBezTo>
                  <a:pt x="5822492" y="4123433"/>
                  <a:pt x="5818946" y="4128432"/>
                  <a:pt x="5818946" y="4128432"/>
                </a:cubicBezTo>
                <a:cubicBezTo>
                  <a:pt x="5818946" y="4128432"/>
                  <a:pt x="5815399" y="4133433"/>
                  <a:pt x="5815399" y="4133433"/>
                </a:cubicBezTo>
                <a:cubicBezTo>
                  <a:pt x="5818946" y="4128432"/>
                  <a:pt x="5836161" y="4137292"/>
                  <a:pt x="5836161" y="4137292"/>
                </a:cubicBezTo>
                <a:cubicBezTo>
                  <a:pt x="5839707" y="4132293"/>
                  <a:pt x="5843254" y="4127293"/>
                  <a:pt x="5843254" y="4127293"/>
                </a:cubicBezTo>
                <a:cubicBezTo>
                  <a:pt x="5843254" y="4127293"/>
                  <a:pt x="5843254" y="4127293"/>
                  <a:pt x="5846802" y="4122294"/>
                </a:cubicBezTo>
                <a:cubicBezTo>
                  <a:pt x="5850347" y="4117292"/>
                  <a:pt x="5867566" y="4126155"/>
                  <a:pt x="5867566" y="4126155"/>
                </a:cubicBezTo>
                <a:cubicBezTo>
                  <a:pt x="5867566" y="4126155"/>
                  <a:pt x="5864020" y="4131156"/>
                  <a:pt x="5864020" y="4131156"/>
                </a:cubicBezTo>
                <a:cubicBezTo>
                  <a:pt x="5860473" y="4136155"/>
                  <a:pt x="5860473" y="4136155"/>
                  <a:pt x="5860473" y="4136155"/>
                </a:cubicBezTo>
                <a:cubicBezTo>
                  <a:pt x="5839707" y="4132293"/>
                  <a:pt x="5856926" y="4141155"/>
                  <a:pt x="5853379" y="4146156"/>
                </a:cubicBezTo>
                <a:cubicBezTo>
                  <a:pt x="5853379" y="4146156"/>
                  <a:pt x="5870595" y="4155016"/>
                  <a:pt x="5870595" y="4155016"/>
                </a:cubicBezTo>
                <a:cubicBezTo>
                  <a:pt x="5874141" y="4150016"/>
                  <a:pt x="5874141" y="4150016"/>
                  <a:pt x="5874141" y="4150016"/>
                </a:cubicBezTo>
                <a:cubicBezTo>
                  <a:pt x="5877688" y="4145015"/>
                  <a:pt x="5877688" y="4145015"/>
                  <a:pt x="5877688" y="4145015"/>
                </a:cubicBezTo>
                <a:cubicBezTo>
                  <a:pt x="5898450" y="4148876"/>
                  <a:pt x="5898450" y="4148876"/>
                  <a:pt x="5884782" y="4135015"/>
                </a:cubicBezTo>
                <a:cubicBezTo>
                  <a:pt x="5901996" y="4143876"/>
                  <a:pt x="5905543" y="4138876"/>
                  <a:pt x="5905543" y="4138876"/>
                </a:cubicBezTo>
                <a:cubicBezTo>
                  <a:pt x="5905543" y="4138876"/>
                  <a:pt x="5912636" y="4128877"/>
                  <a:pt x="5916183" y="4123876"/>
                </a:cubicBezTo>
                <a:cubicBezTo>
                  <a:pt x="5916183" y="4123876"/>
                  <a:pt x="5923276" y="4113876"/>
                  <a:pt x="5936945" y="4127737"/>
                </a:cubicBezTo>
                <a:cubicBezTo>
                  <a:pt x="5940491" y="4122736"/>
                  <a:pt x="5940491" y="4122736"/>
                  <a:pt x="5940491" y="4122736"/>
                </a:cubicBezTo>
                <a:cubicBezTo>
                  <a:pt x="5940491" y="4122736"/>
                  <a:pt x="5940491" y="4122736"/>
                  <a:pt x="5944038" y="4117737"/>
                </a:cubicBezTo>
                <a:cubicBezTo>
                  <a:pt x="5923276" y="4113876"/>
                  <a:pt x="5923276" y="4113876"/>
                  <a:pt x="5923276" y="4113876"/>
                </a:cubicBezTo>
                <a:cubicBezTo>
                  <a:pt x="5916183" y="4123876"/>
                  <a:pt x="5909607" y="4100016"/>
                  <a:pt x="5885299" y="4101156"/>
                </a:cubicBezTo>
                <a:cubicBezTo>
                  <a:pt x="5888845" y="4096155"/>
                  <a:pt x="5909607" y="4100016"/>
                  <a:pt x="5892393" y="4091156"/>
                </a:cubicBezTo>
                <a:cubicBezTo>
                  <a:pt x="5913154" y="4095015"/>
                  <a:pt x="5909607" y="4100016"/>
                  <a:pt x="5916702" y="4090015"/>
                </a:cubicBezTo>
                <a:cubicBezTo>
                  <a:pt x="5913154" y="4095015"/>
                  <a:pt x="5913154" y="4095015"/>
                  <a:pt x="5926822" y="4108877"/>
                </a:cubicBezTo>
                <a:cubicBezTo>
                  <a:pt x="5930370" y="4103875"/>
                  <a:pt x="5930370" y="4103875"/>
                  <a:pt x="5930370" y="4103875"/>
                </a:cubicBezTo>
                <a:cubicBezTo>
                  <a:pt x="5930370" y="4103875"/>
                  <a:pt x="5933916" y="4098875"/>
                  <a:pt x="5933916" y="4098875"/>
                </a:cubicBezTo>
                <a:cubicBezTo>
                  <a:pt x="5933916" y="4098875"/>
                  <a:pt x="5933916" y="4098875"/>
                  <a:pt x="5951131" y="4107736"/>
                </a:cubicBezTo>
                <a:cubicBezTo>
                  <a:pt x="5951131" y="4107736"/>
                  <a:pt x="5947584" y="4112736"/>
                  <a:pt x="5947584" y="4112736"/>
                </a:cubicBezTo>
                <a:cubicBezTo>
                  <a:pt x="5947584" y="4112736"/>
                  <a:pt x="5964800" y="4121596"/>
                  <a:pt x="5971893" y="4111596"/>
                </a:cubicBezTo>
                <a:cubicBezTo>
                  <a:pt x="5951131" y="4107736"/>
                  <a:pt x="5951131" y="4107736"/>
                  <a:pt x="5951131" y="4107736"/>
                </a:cubicBezTo>
                <a:cubicBezTo>
                  <a:pt x="5951131" y="4107736"/>
                  <a:pt x="5954678" y="4102736"/>
                  <a:pt x="5954678" y="4102736"/>
                </a:cubicBezTo>
                <a:cubicBezTo>
                  <a:pt x="5954678" y="4102736"/>
                  <a:pt x="5937462" y="4093876"/>
                  <a:pt x="5937462" y="4093876"/>
                </a:cubicBezTo>
                <a:cubicBezTo>
                  <a:pt x="5937462" y="4093876"/>
                  <a:pt x="5920248" y="4085016"/>
                  <a:pt x="5920248" y="4085016"/>
                </a:cubicBezTo>
                <a:cubicBezTo>
                  <a:pt x="5920248" y="4085016"/>
                  <a:pt x="5920248" y="4085016"/>
                  <a:pt x="5923794" y="4080016"/>
                </a:cubicBezTo>
                <a:cubicBezTo>
                  <a:pt x="5923794" y="4080016"/>
                  <a:pt x="5941008" y="4088877"/>
                  <a:pt x="5941008" y="4088877"/>
                </a:cubicBezTo>
                <a:cubicBezTo>
                  <a:pt x="5941008" y="4088877"/>
                  <a:pt x="5944556" y="4083876"/>
                  <a:pt x="5944556" y="4083876"/>
                </a:cubicBezTo>
                <a:cubicBezTo>
                  <a:pt x="5965317" y="4087736"/>
                  <a:pt x="5965317" y="4087736"/>
                  <a:pt x="5965317" y="4087736"/>
                </a:cubicBezTo>
                <a:cubicBezTo>
                  <a:pt x="5968864" y="4082735"/>
                  <a:pt x="5968864" y="4082735"/>
                  <a:pt x="5968864" y="4082735"/>
                </a:cubicBezTo>
                <a:cubicBezTo>
                  <a:pt x="5972411" y="4077736"/>
                  <a:pt x="5989625" y="4086597"/>
                  <a:pt x="5993172" y="4081596"/>
                </a:cubicBezTo>
                <a:cubicBezTo>
                  <a:pt x="6000266" y="4071596"/>
                  <a:pt x="5979505" y="4067735"/>
                  <a:pt x="5965836" y="4053876"/>
                </a:cubicBezTo>
                <a:cubicBezTo>
                  <a:pt x="5965836" y="4053876"/>
                  <a:pt x="5962290" y="4058875"/>
                  <a:pt x="5948620" y="4045016"/>
                </a:cubicBezTo>
                <a:cubicBezTo>
                  <a:pt x="5948620" y="4045016"/>
                  <a:pt x="5952167" y="4040017"/>
                  <a:pt x="5934951" y="4031156"/>
                </a:cubicBezTo>
                <a:cubicBezTo>
                  <a:pt x="5938498" y="4026155"/>
                  <a:pt x="5955714" y="4035015"/>
                  <a:pt x="5972928" y="4043875"/>
                </a:cubicBezTo>
                <a:cubicBezTo>
                  <a:pt x="5972928" y="4043875"/>
                  <a:pt x="5976476" y="4038875"/>
                  <a:pt x="5976476" y="4038875"/>
                </a:cubicBezTo>
                <a:cubicBezTo>
                  <a:pt x="5976476" y="4038875"/>
                  <a:pt x="5980022" y="4033875"/>
                  <a:pt x="5980022" y="4033875"/>
                </a:cubicBezTo>
                <a:cubicBezTo>
                  <a:pt x="5980022" y="4033875"/>
                  <a:pt x="5983570" y="4028875"/>
                  <a:pt x="5983570" y="4028875"/>
                </a:cubicBezTo>
                <a:cubicBezTo>
                  <a:pt x="5983570" y="4028875"/>
                  <a:pt x="5983570" y="4028875"/>
                  <a:pt x="5966354" y="4020014"/>
                </a:cubicBezTo>
                <a:cubicBezTo>
                  <a:pt x="5962808" y="4025015"/>
                  <a:pt x="5962808" y="4025015"/>
                  <a:pt x="5942046" y="4021154"/>
                </a:cubicBezTo>
                <a:cubicBezTo>
                  <a:pt x="5942046" y="4021154"/>
                  <a:pt x="5949138" y="4011154"/>
                  <a:pt x="5952685" y="4006155"/>
                </a:cubicBezTo>
                <a:cubicBezTo>
                  <a:pt x="5969900" y="4015016"/>
                  <a:pt x="5973447" y="4010015"/>
                  <a:pt x="5969900" y="4015016"/>
                </a:cubicBezTo>
                <a:cubicBezTo>
                  <a:pt x="5969900" y="4015016"/>
                  <a:pt x="5969900" y="4015016"/>
                  <a:pt x="5987116" y="4023876"/>
                </a:cubicBezTo>
                <a:cubicBezTo>
                  <a:pt x="5987116" y="4023876"/>
                  <a:pt x="5973447" y="4010015"/>
                  <a:pt x="5973447" y="4010015"/>
                </a:cubicBezTo>
                <a:cubicBezTo>
                  <a:pt x="5976994" y="4005016"/>
                  <a:pt x="5990662" y="4018875"/>
                  <a:pt x="5994209" y="4013876"/>
                </a:cubicBezTo>
                <a:cubicBezTo>
                  <a:pt x="5997757" y="4008875"/>
                  <a:pt x="5976994" y="4005016"/>
                  <a:pt x="6001302" y="4003875"/>
                </a:cubicBezTo>
                <a:cubicBezTo>
                  <a:pt x="6008395" y="3993876"/>
                  <a:pt x="6029158" y="3997735"/>
                  <a:pt x="6025610" y="4002735"/>
                </a:cubicBezTo>
                <a:cubicBezTo>
                  <a:pt x="6046372" y="4006596"/>
                  <a:pt x="6011942" y="3988876"/>
                  <a:pt x="5994726" y="3980014"/>
                </a:cubicBezTo>
                <a:cubicBezTo>
                  <a:pt x="5998273" y="3975016"/>
                  <a:pt x="6001820" y="3970015"/>
                  <a:pt x="6001820" y="3970015"/>
                </a:cubicBezTo>
                <a:cubicBezTo>
                  <a:pt x="5984606" y="3961155"/>
                  <a:pt x="5984606" y="3961155"/>
                  <a:pt x="5988152" y="3956155"/>
                </a:cubicBezTo>
                <a:cubicBezTo>
                  <a:pt x="5988152" y="3956155"/>
                  <a:pt x="5988152" y="3956155"/>
                  <a:pt x="6005366" y="3965016"/>
                </a:cubicBezTo>
                <a:cubicBezTo>
                  <a:pt x="6008914" y="3960016"/>
                  <a:pt x="6008914" y="3960016"/>
                  <a:pt x="6012461" y="3955014"/>
                </a:cubicBezTo>
                <a:cubicBezTo>
                  <a:pt x="6016007" y="3950015"/>
                  <a:pt x="6002338" y="3936155"/>
                  <a:pt x="6023101" y="3940015"/>
                </a:cubicBezTo>
                <a:cubicBezTo>
                  <a:pt x="6005885" y="3931155"/>
                  <a:pt x="6002338" y="3936155"/>
                  <a:pt x="6002338" y="3936155"/>
                </a:cubicBezTo>
                <a:cubicBezTo>
                  <a:pt x="6009431" y="3926155"/>
                  <a:pt x="6033740" y="3925015"/>
                  <a:pt x="6054502" y="3928875"/>
                </a:cubicBezTo>
                <a:cubicBezTo>
                  <a:pt x="6037286" y="3920015"/>
                  <a:pt x="6058048" y="3923875"/>
                  <a:pt x="6040834" y="3915014"/>
                </a:cubicBezTo>
                <a:cubicBezTo>
                  <a:pt x="6040834" y="3915014"/>
                  <a:pt x="6082355" y="3922737"/>
                  <a:pt x="6075263" y="3932735"/>
                </a:cubicBezTo>
                <a:cubicBezTo>
                  <a:pt x="6096025" y="3936596"/>
                  <a:pt x="6082355" y="3922737"/>
                  <a:pt x="6085903" y="3917735"/>
                </a:cubicBezTo>
                <a:cubicBezTo>
                  <a:pt x="6085903" y="3917735"/>
                  <a:pt x="6068688" y="3908875"/>
                  <a:pt x="6068688" y="3908875"/>
                </a:cubicBezTo>
                <a:cubicBezTo>
                  <a:pt x="6068688" y="3908875"/>
                  <a:pt x="6068688" y="3908875"/>
                  <a:pt x="6051473" y="3900015"/>
                </a:cubicBezTo>
                <a:cubicBezTo>
                  <a:pt x="6051473" y="3900015"/>
                  <a:pt x="6051473" y="3900015"/>
                  <a:pt x="6055019" y="3895015"/>
                </a:cubicBezTo>
                <a:cubicBezTo>
                  <a:pt x="6055019" y="3895015"/>
                  <a:pt x="6055019" y="3895015"/>
                  <a:pt x="6072235" y="3903875"/>
                </a:cubicBezTo>
                <a:cubicBezTo>
                  <a:pt x="6072235" y="3903875"/>
                  <a:pt x="6075781" y="3898875"/>
                  <a:pt x="6075781" y="3898875"/>
                </a:cubicBezTo>
                <a:cubicBezTo>
                  <a:pt x="6079328" y="3893875"/>
                  <a:pt x="6096542" y="3902734"/>
                  <a:pt x="6096542" y="3902734"/>
                </a:cubicBezTo>
                <a:cubicBezTo>
                  <a:pt x="6100089" y="3897736"/>
                  <a:pt x="6082874" y="3888875"/>
                  <a:pt x="6086421" y="3883875"/>
                </a:cubicBezTo>
                <a:cubicBezTo>
                  <a:pt x="6082874" y="3888875"/>
                  <a:pt x="6082874" y="3888875"/>
                  <a:pt x="6082874" y="3888875"/>
                </a:cubicBezTo>
                <a:cubicBezTo>
                  <a:pt x="6079328" y="3893875"/>
                  <a:pt x="6079328" y="3893875"/>
                  <a:pt x="6062113" y="3885014"/>
                </a:cubicBezTo>
                <a:cubicBezTo>
                  <a:pt x="6062113" y="3885014"/>
                  <a:pt x="6062113" y="3885014"/>
                  <a:pt x="6065659" y="3880015"/>
                </a:cubicBezTo>
                <a:cubicBezTo>
                  <a:pt x="6065659" y="3880015"/>
                  <a:pt x="6065659" y="3880015"/>
                  <a:pt x="6069206" y="3875015"/>
                </a:cubicBezTo>
                <a:cubicBezTo>
                  <a:pt x="6072753" y="3870015"/>
                  <a:pt x="6076300" y="3865014"/>
                  <a:pt x="6076300" y="3865014"/>
                </a:cubicBezTo>
                <a:cubicBezTo>
                  <a:pt x="6079846" y="3860015"/>
                  <a:pt x="6079846" y="3860015"/>
                  <a:pt x="6079846" y="3860015"/>
                </a:cubicBezTo>
                <a:cubicBezTo>
                  <a:pt x="6100607" y="3863875"/>
                  <a:pt x="6100607" y="3863875"/>
                  <a:pt x="6100607" y="3863875"/>
                </a:cubicBezTo>
                <a:cubicBezTo>
                  <a:pt x="6086939" y="3850015"/>
                  <a:pt x="6107701" y="3853874"/>
                  <a:pt x="6094032" y="3840016"/>
                </a:cubicBezTo>
                <a:cubicBezTo>
                  <a:pt x="6097579" y="3835014"/>
                  <a:pt x="6111247" y="3848876"/>
                  <a:pt x="6111247" y="3848876"/>
                </a:cubicBezTo>
                <a:cubicBezTo>
                  <a:pt x="6114793" y="3843875"/>
                  <a:pt x="6114793" y="3843875"/>
                  <a:pt x="6114793" y="3843875"/>
                </a:cubicBezTo>
                <a:cubicBezTo>
                  <a:pt x="6132009" y="3852735"/>
                  <a:pt x="6132009" y="3852735"/>
                  <a:pt x="6135556" y="3847736"/>
                </a:cubicBezTo>
                <a:cubicBezTo>
                  <a:pt x="6139102" y="3842734"/>
                  <a:pt x="6135556" y="3847736"/>
                  <a:pt x="6118341" y="3838876"/>
                </a:cubicBezTo>
                <a:cubicBezTo>
                  <a:pt x="6121888" y="3833875"/>
                  <a:pt x="6125434" y="3828874"/>
                  <a:pt x="6142649" y="3837734"/>
                </a:cubicBezTo>
                <a:cubicBezTo>
                  <a:pt x="6142649" y="3837734"/>
                  <a:pt x="6142649" y="3837734"/>
                  <a:pt x="6146195" y="3832735"/>
                </a:cubicBezTo>
                <a:cubicBezTo>
                  <a:pt x="6146195" y="3832735"/>
                  <a:pt x="6149742" y="3827735"/>
                  <a:pt x="6149742" y="3827735"/>
                </a:cubicBezTo>
                <a:cubicBezTo>
                  <a:pt x="6132526" y="3818875"/>
                  <a:pt x="6136073" y="3813874"/>
                  <a:pt x="6136073" y="3813874"/>
                </a:cubicBezTo>
                <a:cubicBezTo>
                  <a:pt x="6136073" y="3813874"/>
                  <a:pt x="6139622" y="3808875"/>
                  <a:pt x="6139622" y="3808875"/>
                </a:cubicBezTo>
                <a:cubicBezTo>
                  <a:pt x="6139622" y="3808875"/>
                  <a:pt x="6153289" y="3822735"/>
                  <a:pt x="6153289" y="3822735"/>
                </a:cubicBezTo>
                <a:cubicBezTo>
                  <a:pt x="6153289" y="3822735"/>
                  <a:pt x="6156835" y="3817734"/>
                  <a:pt x="6174050" y="3826595"/>
                </a:cubicBezTo>
                <a:cubicBezTo>
                  <a:pt x="6174050" y="3826595"/>
                  <a:pt x="6156835" y="3817734"/>
                  <a:pt x="6156835" y="3817734"/>
                </a:cubicBezTo>
                <a:cubicBezTo>
                  <a:pt x="6160383" y="3812736"/>
                  <a:pt x="6160383" y="3812736"/>
                  <a:pt x="6160383" y="3812736"/>
                </a:cubicBezTo>
                <a:cubicBezTo>
                  <a:pt x="6143168" y="3803875"/>
                  <a:pt x="6163929" y="3807736"/>
                  <a:pt x="6163929" y="3807736"/>
                </a:cubicBezTo>
                <a:lnTo>
                  <a:pt x="6154873" y="3790863"/>
                </a:lnTo>
                <a:lnTo>
                  <a:pt x="6143685" y="3770016"/>
                </a:lnTo>
                <a:cubicBezTo>
                  <a:pt x="6147231" y="3765015"/>
                  <a:pt x="6160900" y="3778876"/>
                  <a:pt x="6164447" y="3773875"/>
                </a:cubicBezTo>
                <a:cubicBezTo>
                  <a:pt x="6150779" y="3760014"/>
                  <a:pt x="6154324" y="3755014"/>
                  <a:pt x="6175086" y="3758875"/>
                </a:cubicBezTo>
                <a:cubicBezTo>
                  <a:pt x="6161418" y="3745015"/>
                  <a:pt x="6157872" y="3750014"/>
                  <a:pt x="6161418" y="3745015"/>
                </a:cubicBezTo>
                <a:cubicBezTo>
                  <a:pt x="6178634" y="3753875"/>
                  <a:pt x="6151296" y="3726155"/>
                  <a:pt x="6172059" y="3730015"/>
                </a:cubicBezTo>
                <a:cubicBezTo>
                  <a:pt x="6175604" y="3725014"/>
                  <a:pt x="6172059" y="3730015"/>
                  <a:pt x="6158390" y="3716154"/>
                </a:cubicBezTo>
                <a:cubicBezTo>
                  <a:pt x="6179152" y="3720013"/>
                  <a:pt x="6169029" y="3701154"/>
                  <a:pt x="6186245" y="3710014"/>
                </a:cubicBezTo>
                <a:cubicBezTo>
                  <a:pt x="6189791" y="3705015"/>
                  <a:pt x="6176123" y="3691154"/>
                  <a:pt x="6196884" y="3695015"/>
                </a:cubicBezTo>
                <a:cubicBezTo>
                  <a:pt x="6196884" y="3695015"/>
                  <a:pt x="6179670" y="3686154"/>
                  <a:pt x="6179670" y="3686154"/>
                </a:cubicBezTo>
                <a:cubicBezTo>
                  <a:pt x="6183216" y="3681153"/>
                  <a:pt x="6186764" y="3676154"/>
                  <a:pt x="6186764" y="3676154"/>
                </a:cubicBezTo>
                <a:cubicBezTo>
                  <a:pt x="6190310" y="3671153"/>
                  <a:pt x="6200431" y="3690014"/>
                  <a:pt x="6203978" y="3685014"/>
                </a:cubicBezTo>
                <a:cubicBezTo>
                  <a:pt x="6203978" y="3685014"/>
                  <a:pt x="6207525" y="3680014"/>
                  <a:pt x="6207525" y="3680014"/>
                </a:cubicBezTo>
                <a:cubicBezTo>
                  <a:pt x="6190310" y="3671153"/>
                  <a:pt x="6176637" y="3657293"/>
                  <a:pt x="6204495" y="3651154"/>
                </a:cubicBezTo>
                <a:cubicBezTo>
                  <a:pt x="6225257" y="3655015"/>
                  <a:pt x="6218165" y="3665013"/>
                  <a:pt x="6218165" y="3665013"/>
                </a:cubicBezTo>
                <a:cubicBezTo>
                  <a:pt x="6221711" y="3660014"/>
                  <a:pt x="6221711" y="3660014"/>
                  <a:pt x="6225257" y="3655015"/>
                </a:cubicBezTo>
                <a:cubicBezTo>
                  <a:pt x="6225257" y="3655015"/>
                  <a:pt x="6221711" y="3660014"/>
                  <a:pt x="6238926" y="3668874"/>
                </a:cubicBezTo>
                <a:lnTo>
                  <a:pt x="6246020" y="3658874"/>
                </a:lnTo>
                <a:cubicBezTo>
                  <a:pt x="6254628" y="3663305"/>
                  <a:pt x="6258173" y="3658305"/>
                  <a:pt x="6258682" y="3653447"/>
                </a:cubicBezTo>
                <a:lnTo>
                  <a:pt x="6257497" y="3647842"/>
                </a:lnTo>
                <a:lnTo>
                  <a:pt x="6257521" y="3647837"/>
                </a:lnTo>
                <a:cubicBezTo>
                  <a:pt x="6265521" y="3645875"/>
                  <a:pt x="6281855" y="3641484"/>
                  <a:pt x="6284515" y="3637735"/>
                </a:cubicBezTo>
                <a:cubicBezTo>
                  <a:pt x="6284515" y="3637735"/>
                  <a:pt x="6288060" y="3632734"/>
                  <a:pt x="6288060" y="3632734"/>
                </a:cubicBezTo>
                <a:cubicBezTo>
                  <a:pt x="6267299" y="3628874"/>
                  <a:pt x="6270847" y="3623874"/>
                  <a:pt x="6270847" y="3623874"/>
                </a:cubicBezTo>
                <a:lnTo>
                  <a:pt x="6290292" y="3622963"/>
                </a:lnTo>
                <a:lnTo>
                  <a:pt x="6299068" y="3625219"/>
                </a:lnTo>
                <a:lnTo>
                  <a:pt x="6309331" y="3631737"/>
                </a:lnTo>
                <a:lnTo>
                  <a:pt x="6313067" y="3628818"/>
                </a:lnTo>
                <a:lnTo>
                  <a:pt x="6327393" y="3632503"/>
                </a:lnTo>
                <a:lnTo>
                  <a:pt x="6333134" y="3635457"/>
                </a:lnTo>
                <a:lnTo>
                  <a:pt x="6334816" y="3634411"/>
                </a:lnTo>
                <a:lnTo>
                  <a:pt x="6353897" y="3639317"/>
                </a:lnTo>
                <a:cubicBezTo>
                  <a:pt x="6345289" y="3634887"/>
                  <a:pt x="6340985" y="3632671"/>
                  <a:pt x="6338391" y="3632189"/>
                </a:cubicBezTo>
                <a:lnTo>
                  <a:pt x="6334816" y="3634411"/>
                </a:lnTo>
                <a:lnTo>
                  <a:pt x="6327393" y="3632503"/>
                </a:lnTo>
                <a:lnTo>
                  <a:pt x="6315916" y="3626595"/>
                </a:lnTo>
                <a:lnTo>
                  <a:pt x="6313067" y="3628818"/>
                </a:lnTo>
                <a:lnTo>
                  <a:pt x="6299068" y="3625219"/>
                </a:lnTo>
                <a:lnTo>
                  <a:pt x="6295155" y="3622734"/>
                </a:lnTo>
                <a:lnTo>
                  <a:pt x="6290292" y="3622963"/>
                </a:lnTo>
                <a:lnTo>
                  <a:pt x="6274393" y="3618875"/>
                </a:lnTo>
                <a:cubicBezTo>
                  <a:pt x="6277938" y="3613874"/>
                  <a:pt x="6277938" y="3613874"/>
                  <a:pt x="6281486" y="3608875"/>
                </a:cubicBezTo>
                <a:cubicBezTo>
                  <a:pt x="6281486" y="3608875"/>
                  <a:pt x="6264271" y="3600015"/>
                  <a:pt x="6264271" y="3600015"/>
                </a:cubicBezTo>
                <a:cubicBezTo>
                  <a:pt x="6264271" y="3600015"/>
                  <a:pt x="6264271" y="3600015"/>
                  <a:pt x="6267819" y="3595014"/>
                </a:cubicBezTo>
                <a:cubicBezTo>
                  <a:pt x="6267819" y="3595014"/>
                  <a:pt x="6285033" y="3603874"/>
                  <a:pt x="6285033" y="3603874"/>
                </a:cubicBezTo>
                <a:cubicBezTo>
                  <a:pt x="6267819" y="3595014"/>
                  <a:pt x="6271364" y="3590015"/>
                  <a:pt x="6271364" y="3590015"/>
                </a:cubicBezTo>
                <a:lnTo>
                  <a:pt x="6267819" y="3595014"/>
                </a:lnTo>
                <a:cubicBezTo>
                  <a:pt x="6267819" y="3595014"/>
                  <a:pt x="6267819" y="3595014"/>
                  <a:pt x="6247055" y="3591155"/>
                </a:cubicBezTo>
                <a:cubicBezTo>
                  <a:pt x="6250602" y="3586153"/>
                  <a:pt x="6271364" y="3590015"/>
                  <a:pt x="6274912" y="3585014"/>
                </a:cubicBezTo>
                <a:cubicBezTo>
                  <a:pt x="6292126" y="3593874"/>
                  <a:pt x="6292126" y="3593874"/>
                  <a:pt x="6295672" y="3588875"/>
                </a:cubicBezTo>
                <a:cubicBezTo>
                  <a:pt x="6295672" y="3588875"/>
                  <a:pt x="6282004" y="3575014"/>
                  <a:pt x="6278458" y="3580014"/>
                </a:cubicBezTo>
                <a:cubicBezTo>
                  <a:pt x="6278458" y="3580014"/>
                  <a:pt x="6264789" y="3566153"/>
                  <a:pt x="6268336" y="3561153"/>
                </a:cubicBezTo>
                <a:cubicBezTo>
                  <a:pt x="6268336" y="3561153"/>
                  <a:pt x="6271882" y="3556154"/>
                  <a:pt x="6271882" y="3556154"/>
                </a:cubicBezTo>
                <a:cubicBezTo>
                  <a:pt x="6275428" y="3551154"/>
                  <a:pt x="6275428" y="3551154"/>
                  <a:pt x="6275428" y="3551154"/>
                </a:cubicBezTo>
                <a:cubicBezTo>
                  <a:pt x="6275428" y="3551154"/>
                  <a:pt x="6275428" y="3551154"/>
                  <a:pt x="6292644" y="3560014"/>
                </a:cubicBezTo>
                <a:cubicBezTo>
                  <a:pt x="6296191" y="3555014"/>
                  <a:pt x="6296191" y="3555014"/>
                  <a:pt x="6296191" y="3555014"/>
                </a:cubicBezTo>
                <a:cubicBezTo>
                  <a:pt x="6278976" y="3546153"/>
                  <a:pt x="6278976" y="3546153"/>
                  <a:pt x="6278976" y="3546153"/>
                </a:cubicBezTo>
                <a:cubicBezTo>
                  <a:pt x="6286069" y="3536153"/>
                  <a:pt x="6268850" y="3527290"/>
                  <a:pt x="6275944" y="3517292"/>
                </a:cubicBezTo>
                <a:cubicBezTo>
                  <a:pt x="6306831" y="3540015"/>
                  <a:pt x="6310377" y="3535014"/>
                  <a:pt x="6320499" y="3553874"/>
                </a:cubicBezTo>
                <a:cubicBezTo>
                  <a:pt x="6324046" y="3548874"/>
                  <a:pt x="6327592" y="3543874"/>
                  <a:pt x="6334685" y="3533874"/>
                </a:cubicBezTo>
                <a:cubicBezTo>
                  <a:pt x="6334685" y="3533874"/>
                  <a:pt x="6348354" y="3547733"/>
                  <a:pt x="6348354" y="3547733"/>
                </a:cubicBezTo>
                <a:cubicBezTo>
                  <a:pt x="6351900" y="3542735"/>
                  <a:pt x="6351900" y="3542735"/>
                  <a:pt x="6355447" y="3537735"/>
                </a:cubicBezTo>
                <a:cubicBezTo>
                  <a:pt x="6355447" y="3537735"/>
                  <a:pt x="6338232" y="3528875"/>
                  <a:pt x="6338232" y="3528875"/>
                </a:cubicBezTo>
                <a:cubicBezTo>
                  <a:pt x="6341779" y="3523873"/>
                  <a:pt x="6366087" y="3522735"/>
                  <a:pt x="6359513" y="3498874"/>
                </a:cubicBezTo>
                <a:cubicBezTo>
                  <a:pt x="6373180" y="3512734"/>
                  <a:pt x="6363058" y="3493874"/>
                  <a:pt x="6376727" y="3507735"/>
                </a:cubicBezTo>
                <a:cubicBezTo>
                  <a:pt x="6380273" y="3502734"/>
                  <a:pt x="6380273" y="3502734"/>
                  <a:pt x="6363058" y="3493874"/>
                </a:cubicBezTo>
                <a:cubicBezTo>
                  <a:pt x="6366606" y="3488874"/>
                  <a:pt x="6383820" y="3497734"/>
                  <a:pt x="6387366" y="3492734"/>
                </a:cubicBezTo>
                <a:cubicBezTo>
                  <a:pt x="6387366" y="3492734"/>
                  <a:pt x="6370152" y="3483875"/>
                  <a:pt x="6370152" y="3483875"/>
                </a:cubicBezTo>
                <a:cubicBezTo>
                  <a:pt x="6370152" y="3483875"/>
                  <a:pt x="6366606" y="3488874"/>
                  <a:pt x="6366606" y="3488874"/>
                </a:cubicBezTo>
                <a:cubicBezTo>
                  <a:pt x="6366606" y="3488874"/>
                  <a:pt x="6366606" y="3488874"/>
                  <a:pt x="6363058" y="3493874"/>
                </a:cubicBezTo>
                <a:cubicBezTo>
                  <a:pt x="6363058" y="3493874"/>
                  <a:pt x="6359513" y="3498874"/>
                  <a:pt x="6342297" y="3490013"/>
                </a:cubicBezTo>
                <a:cubicBezTo>
                  <a:pt x="6345843" y="3485014"/>
                  <a:pt x="6345843" y="3485014"/>
                  <a:pt x="6349391" y="3480014"/>
                </a:cubicBezTo>
                <a:cubicBezTo>
                  <a:pt x="6349391" y="3480014"/>
                  <a:pt x="6349391" y="3480014"/>
                  <a:pt x="6352936" y="3475013"/>
                </a:cubicBezTo>
                <a:cubicBezTo>
                  <a:pt x="6352936" y="3475013"/>
                  <a:pt x="6356484" y="3470013"/>
                  <a:pt x="6377245" y="3473874"/>
                </a:cubicBezTo>
                <a:cubicBezTo>
                  <a:pt x="6384337" y="3463874"/>
                  <a:pt x="6391432" y="3453874"/>
                  <a:pt x="6412194" y="3457733"/>
                </a:cubicBezTo>
                <a:cubicBezTo>
                  <a:pt x="6398524" y="3443874"/>
                  <a:pt x="6419286" y="3447734"/>
                  <a:pt x="6405618" y="3433875"/>
                </a:cubicBezTo>
                <a:cubicBezTo>
                  <a:pt x="6409165" y="3428873"/>
                  <a:pt x="6426380" y="3437734"/>
                  <a:pt x="6429926" y="3432734"/>
                </a:cubicBezTo>
                <a:cubicBezTo>
                  <a:pt x="6433473" y="3427734"/>
                  <a:pt x="6405618" y="3433875"/>
                  <a:pt x="6412712" y="3423874"/>
                </a:cubicBezTo>
                <a:cubicBezTo>
                  <a:pt x="6409165" y="3428873"/>
                  <a:pt x="6409165" y="3428873"/>
                  <a:pt x="6395498" y="3415013"/>
                </a:cubicBezTo>
                <a:cubicBezTo>
                  <a:pt x="6391950" y="3420013"/>
                  <a:pt x="6391950" y="3420013"/>
                  <a:pt x="6391950" y="3420013"/>
                </a:cubicBezTo>
                <a:cubicBezTo>
                  <a:pt x="6391950" y="3420013"/>
                  <a:pt x="6388403" y="3425015"/>
                  <a:pt x="6388403" y="3425015"/>
                </a:cubicBezTo>
                <a:cubicBezTo>
                  <a:pt x="6381309" y="3435013"/>
                  <a:pt x="6377763" y="3440013"/>
                  <a:pt x="6357001" y="3436153"/>
                </a:cubicBezTo>
                <a:cubicBezTo>
                  <a:pt x="6353456" y="3441153"/>
                  <a:pt x="6353456" y="3441153"/>
                  <a:pt x="6353456" y="3441153"/>
                </a:cubicBezTo>
                <a:cubicBezTo>
                  <a:pt x="6353456" y="3441153"/>
                  <a:pt x="6336236" y="3432291"/>
                  <a:pt x="6336236" y="3432291"/>
                </a:cubicBezTo>
                <a:cubicBezTo>
                  <a:pt x="6339782" y="3427291"/>
                  <a:pt x="6360547" y="3431153"/>
                  <a:pt x="6346876" y="3417292"/>
                </a:cubicBezTo>
                <a:cubicBezTo>
                  <a:pt x="6350423" y="3412291"/>
                  <a:pt x="6364095" y="3426153"/>
                  <a:pt x="6360547" y="3431153"/>
                </a:cubicBezTo>
                <a:cubicBezTo>
                  <a:pt x="6364095" y="3426153"/>
                  <a:pt x="6367641" y="3421154"/>
                  <a:pt x="6371186" y="3416153"/>
                </a:cubicBezTo>
                <a:cubicBezTo>
                  <a:pt x="6371186" y="3416153"/>
                  <a:pt x="6374735" y="3411153"/>
                  <a:pt x="6374735" y="3411153"/>
                </a:cubicBezTo>
                <a:cubicBezTo>
                  <a:pt x="6378282" y="3406153"/>
                  <a:pt x="6378282" y="3406153"/>
                  <a:pt x="6378282" y="3406153"/>
                </a:cubicBezTo>
                <a:cubicBezTo>
                  <a:pt x="6381828" y="3401153"/>
                  <a:pt x="6381828" y="3401153"/>
                  <a:pt x="6402589" y="3405013"/>
                </a:cubicBezTo>
                <a:cubicBezTo>
                  <a:pt x="6388922" y="3391153"/>
                  <a:pt x="6392468" y="3386152"/>
                  <a:pt x="6396015" y="3381153"/>
                </a:cubicBezTo>
                <a:cubicBezTo>
                  <a:pt x="6396015" y="3381153"/>
                  <a:pt x="6399561" y="3376154"/>
                  <a:pt x="6399561" y="3376154"/>
                </a:cubicBezTo>
                <a:cubicBezTo>
                  <a:pt x="6403107" y="3371153"/>
                  <a:pt x="6420323" y="3380014"/>
                  <a:pt x="6420323" y="3380014"/>
                </a:cubicBezTo>
                <a:cubicBezTo>
                  <a:pt x="6420323" y="3380014"/>
                  <a:pt x="6420323" y="3380014"/>
                  <a:pt x="6423871" y="3375013"/>
                </a:cubicBezTo>
                <a:cubicBezTo>
                  <a:pt x="6423871" y="3375013"/>
                  <a:pt x="6423871" y="3375013"/>
                  <a:pt x="6427417" y="3370014"/>
                </a:cubicBezTo>
                <a:cubicBezTo>
                  <a:pt x="6427417" y="3370014"/>
                  <a:pt x="6427417" y="3370014"/>
                  <a:pt x="6430962" y="3365014"/>
                </a:cubicBezTo>
                <a:cubicBezTo>
                  <a:pt x="6430962" y="3365014"/>
                  <a:pt x="6434510" y="3360013"/>
                  <a:pt x="6438056" y="3355013"/>
                </a:cubicBezTo>
                <a:cubicBezTo>
                  <a:pt x="6438056" y="3355013"/>
                  <a:pt x="6455272" y="3363872"/>
                  <a:pt x="6451724" y="3368873"/>
                </a:cubicBezTo>
                <a:cubicBezTo>
                  <a:pt x="6455272" y="3363872"/>
                  <a:pt x="6458818" y="3358874"/>
                  <a:pt x="6479579" y="3362734"/>
                </a:cubicBezTo>
                <a:cubicBezTo>
                  <a:pt x="6465911" y="3348874"/>
                  <a:pt x="6483127" y="3357734"/>
                  <a:pt x="6486673" y="3352733"/>
                </a:cubicBezTo>
                <a:cubicBezTo>
                  <a:pt x="6473003" y="3338874"/>
                  <a:pt x="6490218" y="3347734"/>
                  <a:pt x="6490218" y="3347734"/>
                </a:cubicBezTo>
                <a:cubicBezTo>
                  <a:pt x="6493766" y="3342733"/>
                  <a:pt x="6497312" y="3337734"/>
                  <a:pt x="6497312" y="3337734"/>
                </a:cubicBezTo>
                <a:cubicBezTo>
                  <a:pt x="6493766" y="3342733"/>
                  <a:pt x="6497312" y="3337734"/>
                  <a:pt x="6480098" y="3328873"/>
                </a:cubicBezTo>
                <a:cubicBezTo>
                  <a:pt x="6483644" y="3323873"/>
                  <a:pt x="6504406" y="3327734"/>
                  <a:pt x="6487191" y="3318874"/>
                </a:cubicBezTo>
                <a:cubicBezTo>
                  <a:pt x="6487191" y="3318874"/>
                  <a:pt x="6490738" y="3313873"/>
                  <a:pt x="6490738" y="3313873"/>
                </a:cubicBezTo>
                <a:cubicBezTo>
                  <a:pt x="6494283" y="3308874"/>
                  <a:pt x="6511499" y="3317734"/>
                  <a:pt x="6494283" y="3308874"/>
                </a:cubicBezTo>
                <a:cubicBezTo>
                  <a:pt x="6497831" y="3303873"/>
                  <a:pt x="6494283" y="3308874"/>
                  <a:pt x="6515045" y="3312733"/>
                </a:cubicBezTo>
                <a:cubicBezTo>
                  <a:pt x="6532261" y="3321594"/>
                  <a:pt x="6532261" y="3321594"/>
                  <a:pt x="6532261" y="3321594"/>
                </a:cubicBezTo>
                <a:cubicBezTo>
                  <a:pt x="6532261" y="3321594"/>
                  <a:pt x="6528713" y="3326594"/>
                  <a:pt x="6528713" y="3326594"/>
                </a:cubicBezTo>
                <a:cubicBezTo>
                  <a:pt x="6528713" y="3326594"/>
                  <a:pt x="6528713" y="3326594"/>
                  <a:pt x="6525167" y="3331594"/>
                </a:cubicBezTo>
                <a:cubicBezTo>
                  <a:pt x="6521620" y="3336595"/>
                  <a:pt x="6525167" y="3331594"/>
                  <a:pt x="6542387" y="3340456"/>
                </a:cubicBezTo>
                <a:cubicBezTo>
                  <a:pt x="6514528" y="3346595"/>
                  <a:pt x="6573269" y="3363177"/>
                  <a:pt x="6545415" y="3369316"/>
                </a:cubicBezTo>
                <a:cubicBezTo>
                  <a:pt x="6545415" y="3369316"/>
                  <a:pt x="6541868" y="3374316"/>
                  <a:pt x="6541868" y="3374316"/>
                </a:cubicBezTo>
                <a:cubicBezTo>
                  <a:pt x="6538322" y="3379317"/>
                  <a:pt x="6538322" y="3379317"/>
                  <a:pt x="6538322" y="3379317"/>
                </a:cubicBezTo>
                <a:cubicBezTo>
                  <a:pt x="6534775" y="3384317"/>
                  <a:pt x="6534775" y="3384317"/>
                  <a:pt x="6534775" y="3384317"/>
                </a:cubicBezTo>
                <a:lnTo>
                  <a:pt x="6520588" y="3404317"/>
                </a:lnTo>
                <a:cubicBezTo>
                  <a:pt x="6503374" y="3395456"/>
                  <a:pt x="6517042" y="3409317"/>
                  <a:pt x="6513495" y="3414318"/>
                </a:cubicBezTo>
                <a:cubicBezTo>
                  <a:pt x="6517042" y="3409317"/>
                  <a:pt x="6517042" y="3409317"/>
                  <a:pt x="6517042" y="3409317"/>
                </a:cubicBezTo>
                <a:cubicBezTo>
                  <a:pt x="6509950" y="3419315"/>
                  <a:pt x="6495763" y="3439316"/>
                  <a:pt x="6512977" y="3448176"/>
                </a:cubicBezTo>
                <a:cubicBezTo>
                  <a:pt x="6502337" y="3463177"/>
                  <a:pt x="6481576" y="3459316"/>
                  <a:pt x="6467389" y="3479317"/>
                </a:cubicBezTo>
                <a:cubicBezTo>
                  <a:pt x="6470935" y="3474317"/>
                  <a:pt x="6470935" y="3474317"/>
                  <a:pt x="6481057" y="3493178"/>
                </a:cubicBezTo>
                <a:cubicBezTo>
                  <a:pt x="6467389" y="3479317"/>
                  <a:pt x="6460295" y="3489318"/>
                  <a:pt x="6456749" y="3494317"/>
                </a:cubicBezTo>
                <a:cubicBezTo>
                  <a:pt x="6470417" y="3508177"/>
                  <a:pt x="6470417" y="3508177"/>
                  <a:pt x="6470417" y="3508177"/>
                </a:cubicBezTo>
                <a:cubicBezTo>
                  <a:pt x="6466871" y="3513177"/>
                  <a:pt x="6453202" y="3499317"/>
                  <a:pt x="6453202" y="3499317"/>
                </a:cubicBezTo>
                <a:cubicBezTo>
                  <a:pt x="6449656" y="3504317"/>
                  <a:pt x="6463324" y="3518178"/>
                  <a:pt x="6446110" y="3509317"/>
                </a:cubicBezTo>
                <a:cubicBezTo>
                  <a:pt x="6459777" y="3523176"/>
                  <a:pt x="6456230" y="3528178"/>
                  <a:pt x="6452684" y="3533177"/>
                </a:cubicBezTo>
                <a:cubicBezTo>
                  <a:pt x="6445590" y="3543177"/>
                  <a:pt x="6438497" y="3553178"/>
                  <a:pt x="6417736" y="3549318"/>
                </a:cubicBezTo>
                <a:cubicBezTo>
                  <a:pt x="6431405" y="3563178"/>
                  <a:pt x="6434951" y="3558177"/>
                  <a:pt x="6434951" y="3558177"/>
                </a:cubicBezTo>
                <a:cubicBezTo>
                  <a:pt x="6434951" y="3558177"/>
                  <a:pt x="6434951" y="3558177"/>
                  <a:pt x="6438497" y="3553178"/>
                </a:cubicBezTo>
                <a:cubicBezTo>
                  <a:pt x="6438497" y="3553178"/>
                  <a:pt x="6455712" y="3562038"/>
                  <a:pt x="6455712" y="3562038"/>
                </a:cubicBezTo>
                <a:cubicBezTo>
                  <a:pt x="6455712" y="3562038"/>
                  <a:pt x="6452166" y="3567037"/>
                  <a:pt x="6452166" y="3567037"/>
                </a:cubicBezTo>
                <a:cubicBezTo>
                  <a:pt x="6452166" y="3567037"/>
                  <a:pt x="6448621" y="3572037"/>
                  <a:pt x="6448621" y="3572037"/>
                </a:cubicBezTo>
                <a:cubicBezTo>
                  <a:pt x="6465838" y="3580900"/>
                  <a:pt x="6465838" y="3580900"/>
                  <a:pt x="6462292" y="3585900"/>
                </a:cubicBezTo>
                <a:cubicBezTo>
                  <a:pt x="6462292" y="3585900"/>
                  <a:pt x="6462292" y="3585900"/>
                  <a:pt x="6445073" y="3577038"/>
                </a:cubicBezTo>
                <a:cubicBezTo>
                  <a:pt x="6445073" y="3577038"/>
                  <a:pt x="6427858" y="3568177"/>
                  <a:pt x="6427858" y="3568177"/>
                </a:cubicBezTo>
                <a:cubicBezTo>
                  <a:pt x="6427858" y="3568177"/>
                  <a:pt x="6424311" y="3573178"/>
                  <a:pt x="6424311" y="3573178"/>
                </a:cubicBezTo>
                <a:cubicBezTo>
                  <a:pt x="6420765" y="3578177"/>
                  <a:pt x="6417217" y="3583176"/>
                  <a:pt x="6437979" y="3587037"/>
                </a:cubicBezTo>
                <a:cubicBezTo>
                  <a:pt x="6430885" y="3597038"/>
                  <a:pt x="6413670" y="3588178"/>
                  <a:pt x="6413670" y="3588178"/>
                </a:cubicBezTo>
                <a:cubicBezTo>
                  <a:pt x="6410124" y="3593178"/>
                  <a:pt x="6406578" y="3598177"/>
                  <a:pt x="6403032" y="3603177"/>
                </a:cubicBezTo>
                <a:cubicBezTo>
                  <a:pt x="6416700" y="3617038"/>
                  <a:pt x="6427339" y="3602038"/>
                  <a:pt x="6420246" y="3612037"/>
                </a:cubicBezTo>
                <a:cubicBezTo>
                  <a:pt x="6416700" y="3617038"/>
                  <a:pt x="6420246" y="3612037"/>
                  <a:pt x="6409606" y="3627038"/>
                </a:cubicBezTo>
                <a:cubicBezTo>
                  <a:pt x="6409606" y="3627038"/>
                  <a:pt x="6409606" y="3627038"/>
                  <a:pt x="6406059" y="3632039"/>
                </a:cubicBezTo>
                <a:cubicBezTo>
                  <a:pt x="6406059" y="3632039"/>
                  <a:pt x="6402513" y="3637038"/>
                  <a:pt x="6402513" y="3637038"/>
                </a:cubicBezTo>
                <a:cubicBezTo>
                  <a:pt x="6398967" y="3642038"/>
                  <a:pt x="6398967" y="3642038"/>
                  <a:pt x="6398967" y="3642038"/>
                </a:cubicBezTo>
                <a:cubicBezTo>
                  <a:pt x="6398967" y="3642038"/>
                  <a:pt x="6398967" y="3642038"/>
                  <a:pt x="6395420" y="3647037"/>
                </a:cubicBezTo>
                <a:cubicBezTo>
                  <a:pt x="6395420" y="3647037"/>
                  <a:pt x="6395420" y="3647037"/>
                  <a:pt x="6391873" y="3652039"/>
                </a:cubicBezTo>
                <a:lnTo>
                  <a:pt x="6388328" y="3657037"/>
                </a:lnTo>
                <a:lnTo>
                  <a:pt x="6369760" y="3661132"/>
                </a:lnTo>
                <a:lnTo>
                  <a:pt x="6364018" y="3658177"/>
                </a:lnTo>
                <a:cubicBezTo>
                  <a:pt x="6360471" y="3663178"/>
                  <a:pt x="6360471" y="3663178"/>
                  <a:pt x="6360471" y="3663178"/>
                </a:cubicBezTo>
                <a:cubicBezTo>
                  <a:pt x="6360471" y="3663178"/>
                  <a:pt x="6360471" y="3663178"/>
                  <a:pt x="6356925" y="3668177"/>
                </a:cubicBezTo>
                <a:cubicBezTo>
                  <a:pt x="6343256" y="3654317"/>
                  <a:pt x="6349831" y="3678177"/>
                  <a:pt x="6336164" y="3664317"/>
                </a:cubicBezTo>
                <a:cubicBezTo>
                  <a:pt x="6329070" y="3674318"/>
                  <a:pt x="6353379" y="3673178"/>
                  <a:pt x="6363501" y="3692038"/>
                </a:cubicBezTo>
                <a:cubicBezTo>
                  <a:pt x="6346285" y="3683178"/>
                  <a:pt x="6342738" y="3688179"/>
                  <a:pt x="6352861" y="3707038"/>
                </a:cubicBezTo>
                <a:cubicBezTo>
                  <a:pt x="6349314" y="3712038"/>
                  <a:pt x="6349314" y="3712038"/>
                  <a:pt x="6349314" y="3712038"/>
                </a:cubicBezTo>
                <a:cubicBezTo>
                  <a:pt x="6342221" y="3722038"/>
                  <a:pt x="6338674" y="3727037"/>
                  <a:pt x="6314364" y="3728178"/>
                </a:cubicBezTo>
                <a:cubicBezTo>
                  <a:pt x="6335126" y="3732038"/>
                  <a:pt x="6324487" y="3747037"/>
                  <a:pt x="6324487" y="3747037"/>
                </a:cubicBezTo>
                <a:cubicBezTo>
                  <a:pt x="6324487" y="3747037"/>
                  <a:pt x="6313847" y="3762038"/>
                  <a:pt x="6300179" y="3748178"/>
                </a:cubicBezTo>
                <a:cubicBezTo>
                  <a:pt x="6296633" y="3753177"/>
                  <a:pt x="6296633" y="3753177"/>
                  <a:pt x="6293084" y="3758179"/>
                </a:cubicBezTo>
                <a:cubicBezTo>
                  <a:pt x="6306754" y="3772037"/>
                  <a:pt x="6306754" y="3772037"/>
                  <a:pt x="6323972" y="3780900"/>
                </a:cubicBezTo>
                <a:cubicBezTo>
                  <a:pt x="6299660" y="3782038"/>
                  <a:pt x="6296114" y="3787039"/>
                  <a:pt x="6278898" y="3778178"/>
                </a:cubicBezTo>
                <a:cubicBezTo>
                  <a:pt x="6289021" y="3797039"/>
                  <a:pt x="6281927" y="3807038"/>
                  <a:pt x="6268259" y="3793178"/>
                </a:cubicBezTo>
                <a:cubicBezTo>
                  <a:pt x="6268259" y="3793178"/>
                  <a:pt x="6264712" y="3798178"/>
                  <a:pt x="6264712" y="3798178"/>
                </a:cubicBezTo>
                <a:cubicBezTo>
                  <a:pt x="6261166" y="3803177"/>
                  <a:pt x="6281927" y="3807038"/>
                  <a:pt x="6278381" y="3812038"/>
                </a:cubicBezTo>
                <a:cubicBezTo>
                  <a:pt x="6274833" y="3817038"/>
                  <a:pt x="6271288" y="3822038"/>
                  <a:pt x="6254072" y="3813178"/>
                </a:cubicBezTo>
                <a:cubicBezTo>
                  <a:pt x="6254072" y="3813178"/>
                  <a:pt x="6284960" y="3835900"/>
                  <a:pt x="6250526" y="3818178"/>
                </a:cubicBezTo>
                <a:cubicBezTo>
                  <a:pt x="6260648" y="3837039"/>
                  <a:pt x="6284960" y="3835900"/>
                  <a:pt x="6284960" y="3835900"/>
                </a:cubicBezTo>
                <a:cubicBezTo>
                  <a:pt x="6295080" y="3854761"/>
                  <a:pt x="6270773" y="3855901"/>
                  <a:pt x="6250008" y="3852038"/>
                </a:cubicBezTo>
                <a:cubicBezTo>
                  <a:pt x="6242915" y="3862038"/>
                  <a:pt x="6260133" y="3870900"/>
                  <a:pt x="6242915" y="3862038"/>
                </a:cubicBezTo>
                <a:cubicBezTo>
                  <a:pt x="6239367" y="3867038"/>
                  <a:pt x="6235822" y="3872039"/>
                  <a:pt x="6253040" y="3880902"/>
                </a:cubicBezTo>
                <a:cubicBezTo>
                  <a:pt x="6232275" y="3877038"/>
                  <a:pt x="6232275" y="3877038"/>
                  <a:pt x="6228728" y="3882038"/>
                </a:cubicBezTo>
                <a:cubicBezTo>
                  <a:pt x="6245947" y="3890900"/>
                  <a:pt x="6245947" y="3890900"/>
                  <a:pt x="6245947" y="3890900"/>
                </a:cubicBezTo>
                <a:cubicBezTo>
                  <a:pt x="6245947" y="3890900"/>
                  <a:pt x="6245947" y="3890900"/>
                  <a:pt x="6242400" y="3895901"/>
                </a:cubicBezTo>
                <a:cubicBezTo>
                  <a:pt x="6238853" y="3900901"/>
                  <a:pt x="6214540" y="3902038"/>
                  <a:pt x="6228214" y="3915901"/>
                </a:cubicBezTo>
                <a:cubicBezTo>
                  <a:pt x="6231761" y="3910901"/>
                  <a:pt x="6248974" y="3919761"/>
                  <a:pt x="6252522" y="3914761"/>
                </a:cubicBezTo>
                <a:cubicBezTo>
                  <a:pt x="6269737" y="3923622"/>
                  <a:pt x="6269737" y="3923622"/>
                  <a:pt x="6266191" y="3928622"/>
                </a:cubicBezTo>
                <a:cubicBezTo>
                  <a:pt x="6266191" y="3928622"/>
                  <a:pt x="6248974" y="3919761"/>
                  <a:pt x="6248974" y="3919761"/>
                </a:cubicBezTo>
                <a:cubicBezTo>
                  <a:pt x="6245429" y="3924761"/>
                  <a:pt x="6228214" y="3915901"/>
                  <a:pt x="6224666" y="3920901"/>
                </a:cubicBezTo>
                <a:cubicBezTo>
                  <a:pt x="6221120" y="3925901"/>
                  <a:pt x="6221120" y="3925901"/>
                  <a:pt x="6217573" y="3930901"/>
                </a:cubicBezTo>
                <a:cubicBezTo>
                  <a:pt x="6217573" y="3930901"/>
                  <a:pt x="6217573" y="3930901"/>
                  <a:pt x="6214028" y="3935901"/>
                </a:cubicBezTo>
                <a:cubicBezTo>
                  <a:pt x="6227696" y="3949761"/>
                  <a:pt x="6231242" y="3944761"/>
                  <a:pt x="6244909" y="3958621"/>
                </a:cubicBezTo>
                <a:lnTo>
                  <a:pt x="6234270" y="3973621"/>
                </a:lnTo>
                <a:cubicBezTo>
                  <a:pt x="6230724" y="3978622"/>
                  <a:pt x="6230724" y="3978622"/>
                  <a:pt x="6247939" y="3987483"/>
                </a:cubicBezTo>
                <a:cubicBezTo>
                  <a:pt x="6230724" y="3978622"/>
                  <a:pt x="6237298" y="4002482"/>
                  <a:pt x="6220083" y="3993622"/>
                </a:cubicBezTo>
                <a:cubicBezTo>
                  <a:pt x="6220083" y="3993622"/>
                  <a:pt x="6199323" y="3989761"/>
                  <a:pt x="6199323" y="3989761"/>
                </a:cubicBezTo>
                <a:cubicBezTo>
                  <a:pt x="6202869" y="3984762"/>
                  <a:pt x="6202869" y="3984762"/>
                  <a:pt x="6202869" y="3984762"/>
                </a:cubicBezTo>
                <a:cubicBezTo>
                  <a:pt x="6206416" y="3979762"/>
                  <a:pt x="6206416" y="3979762"/>
                  <a:pt x="6189199" y="3970901"/>
                </a:cubicBezTo>
                <a:cubicBezTo>
                  <a:pt x="6206416" y="3979762"/>
                  <a:pt x="6209962" y="3974760"/>
                  <a:pt x="6209962" y="3974760"/>
                </a:cubicBezTo>
                <a:cubicBezTo>
                  <a:pt x="6196293" y="3960901"/>
                  <a:pt x="6206416" y="3979762"/>
                  <a:pt x="6189199" y="3970901"/>
                </a:cubicBezTo>
                <a:cubicBezTo>
                  <a:pt x="6189199" y="3970901"/>
                  <a:pt x="6196888" y="3978698"/>
                  <a:pt x="6191974" y="3980967"/>
                </a:cubicBezTo>
                <a:lnTo>
                  <a:pt x="6182107" y="3980901"/>
                </a:lnTo>
                <a:lnTo>
                  <a:pt x="6178561" y="3985900"/>
                </a:lnTo>
                <a:cubicBezTo>
                  <a:pt x="6178561" y="3985900"/>
                  <a:pt x="6178561" y="3985900"/>
                  <a:pt x="6195775" y="3994760"/>
                </a:cubicBezTo>
                <a:cubicBezTo>
                  <a:pt x="6192230" y="3999762"/>
                  <a:pt x="6188682" y="4004762"/>
                  <a:pt x="6188682" y="4004762"/>
                </a:cubicBezTo>
                <a:cubicBezTo>
                  <a:pt x="6185136" y="4009761"/>
                  <a:pt x="6171466" y="3995902"/>
                  <a:pt x="6164375" y="4005901"/>
                </a:cubicBezTo>
                <a:cubicBezTo>
                  <a:pt x="6167920" y="4000901"/>
                  <a:pt x="6147155" y="3997038"/>
                  <a:pt x="6140062" y="4007040"/>
                </a:cubicBezTo>
                <a:cubicBezTo>
                  <a:pt x="6157280" y="4015902"/>
                  <a:pt x="6157280" y="4015902"/>
                  <a:pt x="6157280" y="4015902"/>
                </a:cubicBezTo>
                <a:cubicBezTo>
                  <a:pt x="6153733" y="4020901"/>
                  <a:pt x="6153733" y="4020901"/>
                  <a:pt x="6153733" y="4020901"/>
                </a:cubicBezTo>
                <a:cubicBezTo>
                  <a:pt x="6150188" y="4025901"/>
                  <a:pt x="6160309" y="4044762"/>
                  <a:pt x="6160309" y="4044762"/>
                </a:cubicBezTo>
                <a:cubicBezTo>
                  <a:pt x="6160309" y="4044762"/>
                  <a:pt x="6139547" y="4040901"/>
                  <a:pt x="6156762" y="4049762"/>
                </a:cubicBezTo>
                <a:cubicBezTo>
                  <a:pt x="6153216" y="4054762"/>
                  <a:pt x="6153216" y="4054762"/>
                  <a:pt x="6149669" y="4059761"/>
                </a:cubicBezTo>
                <a:cubicBezTo>
                  <a:pt x="6149669" y="4059761"/>
                  <a:pt x="6136000" y="4045901"/>
                  <a:pt x="6136000" y="4045901"/>
                </a:cubicBezTo>
                <a:cubicBezTo>
                  <a:pt x="6132454" y="4050901"/>
                  <a:pt x="6128908" y="4055901"/>
                  <a:pt x="6125361" y="4060901"/>
                </a:cubicBezTo>
                <a:cubicBezTo>
                  <a:pt x="6128908" y="4055901"/>
                  <a:pt x="6146123" y="4064763"/>
                  <a:pt x="6146123" y="4064763"/>
                </a:cubicBezTo>
                <a:cubicBezTo>
                  <a:pt x="6146123" y="4064763"/>
                  <a:pt x="6146123" y="4064763"/>
                  <a:pt x="6149669" y="4059761"/>
                </a:cubicBezTo>
                <a:cubicBezTo>
                  <a:pt x="6166885" y="4068621"/>
                  <a:pt x="6166885" y="4068621"/>
                  <a:pt x="6163338" y="4073623"/>
                </a:cubicBezTo>
                <a:cubicBezTo>
                  <a:pt x="6163338" y="4073623"/>
                  <a:pt x="6146123" y="4064763"/>
                  <a:pt x="6142576" y="4069761"/>
                </a:cubicBezTo>
                <a:cubicBezTo>
                  <a:pt x="6142576" y="4069761"/>
                  <a:pt x="6139029" y="4074762"/>
                  <a:pt x="6139029" y="4074762"/>
                </a:cubicBezTo>
                <a:cubicBezTo>
                  <a:pt x="6152699" y="4088623"/>
                  <a:pt x="6152699" y="4088623"/>
                  <a:pt x="6152699" y="4088623"/>
                </a:cubicBezTo>
                <a:cubicBezTo>
                  <a:pt x="6152699" y="4088623"/>
                  <a:pt x="6152699" y="4088623"/>
                  <a:pt x="6166366" y="4102482"/>
                </a:cubicBezTo>
                <a:cubicBezTo>
                  <a:pt x="6166366" y="4102482"/>
                  <a:pt x="6149151" y="4093623"/>
                  <a:pt x="6149151" y="4093623"/>
                </a:cubicBezTo>
                <a:cubicBezTo>
                  <a:pt x="6149151" y="4093623"/>
                  <a:pt x="6131936" y="4084762"/>
                  <a:pt x="6135482" y="4079761"/>
                </a:cubicBezTo>
                <a:cubicBezTo>
                  <a:pt x="6135482" y="4079761"/>
                  <a:pt x="6114721" y="4075902"/>
                  <a:pt x="6118267" y="4070902"/>
                </a:cubicBezTo>
                <a:cubicBezTo>
                  <a:pt x="6114721" y="4075902"/>
                  <a:pt x="6114721" y="4075902"/>
                  <a:pt x="6111175" y="4080902"/>
                </a:cubicBezTo>
                <a:cubicBezTo>
                  <a:pt x="6128389" y="4089761"/>
                  <a:pt x="6128389" y="4089761"/>
                  <a:pt x="6128389" y="4089761"/>
                </a:cubicBezTo>
                <a:cubicBezTo>
                  <a:pt x="6145605" y="4098621"/>
                  <a:pt x="6124843" y="4094762"/>
                  <a:pt x="6121297" y="4099761"/>
                </a:cubicBezTo>
                <a:cubicBezTo>
                  <a:pt x="6121297" y="4099761"/>
                  <a:pt x="6121297" y="4099761"/>
                  <a:pt x="6138511" y="4108622"/>
                </a:cubicBezTo>
                <a:cubicBezTo>
                  <a:pt x="6138511" y="4108622"/>
                  <a:pt x="6134964" y="4113621"/>
                  <a:pt x="6134964" y="4113621"/>
                </a:cubicBezTo>
                <a:cubicBezTo>
                  <a:pt x="6134964" y="4113621"/>
                  <a:pt x="6134964" y="4113621"/>
                  <a:pt x="6152179" y="4122483"/>
                </a:cubicBezTo>
                <a:cubicBezTo>
                  <a:pt x="6148633" y="4127482"/>
                  <a:pt x="6148633" y="4127482"/>
                  <a:pt x="6148633" y="4127482"/>
                </a:cubicBezTo>
                <a:cubicBezTo>
                  <a:pt x="6148633" y="4127482"/>
                  <a:pt x="6145085" y="4132482"/>
                  <a:pt x="6145085" y="4132482"/>
                </a:cubicBezTo>
                <a:cubicBezTo>
                  <a:pt x="6145085" y="4132482"/>
                  <a:pt x="6127872" y="4123622"/>
                  <a:pt x="6127872" y="4123622"/>
                </a:cubicBezTo>
                <a:cubicBezTo>
                  <a:pt x="6127872" y="4123622"/>
                  <a:pt x="6131418" y="4118622"/>
                  <a:pt x="6131418" y="4118622"/>
                </a:cubicBezTo>
                <a:cubicBezTo>
                  <a:pt x="6131418" y="4118622"/>
                  <a:pt x="6110655" y="4114761"/>
                  <a:pt x="6110655" y="4114761"/>
                </a:cubicBezTo>
                <a:cubicBezTo>
                  <a:pt x="6110655" y="4114761"/>
                  <a:pt x="6110655" y="4114761"/>
                  <a:pt x="6107110" y="4119762"/>
                </a:cubicBezTo>
                <a:cubicBezTo>
                  <a:pt x="6107110" y="4119762"/>
                  <a:pt x="6103563" y="4124763"/>
                  <a:pt x="6089895" y="4110902"/>
                </a:cubicBezTo>
                <a:cubicBezTo>
                  <a:pt x="6086348" y="4115902"/>
                  <a:pt x="6086348" y="4115902"/>
                  <a:pt x="6082803" y="4120901"/>
                </a:cubicBezTo>
                <a:cubicBezTo>
                  <a:pt x="6100017" y="4129761"/>
                  <a:pt x="6117232" y="4138622"/>
                  <a:pt x="6117232" y="4138622"/>
                </a:cubicBezTo>
                <a:cubicBezTo>
                  <a:pt x="6117232" y="4138622"/>
                  <a:pt x="6113684" y="4143622"/>
                  <a:pt x="6113684" y="4143622"/>
                </a:cubicBezTo>
                <a:cubicBezTo>
                  <a:pt x="6117232" y="4138622"/>
                  <a:pt x="6100017" y="4129761"/>
                  <a:pt x="6096469" y="4134762"/>
                </a:cubicBezTo>
                <a:cubicBezTo>
                  <a:pt x="6096469" y="4134762"/>
                  <a:pt x="6082283" y="4154761"/>
                  <a:pt x="6106591" y="4153623"/>
                </a:cubicBezTo>
                <a:cubicBezTo>
                  <a:pt x="6106591" y="4153623"/>
                  <a:pt x="6099498" y="4163622"/>
                  <a:pt x="6078735" y="4159762"/>
                </a:cubicBezTo>
                <a:cubicBezTo>
                  <a:pt x="6075190" y="4164762"/>
                  <a:pt x="6099498" y="4163622"/>
                  <a:pt x="6092405" y="4173622"/>
                </a:cubicBezTo>
                <a:cubicBezTo>
                  <a:pt x="6092405" y="4173622"/>
                  <a:pt x="6113167" y="4177483"/>
                  <a:pt x="6113167" y="4177483"/>
                </a:cubicBezTo>
                <a:cubicBezTo>
                  <a:pt x="6126835" y="4191342"/>
                  <a:pt x="6092405" y="4173622"/>
                  <a:pt x="6088858" y="4178621"/>
                </a:cubicBezTo>
                <a:cubicBezTo>
                  <a:pt x="6088858" y="4178621"/>
                  <a:pt x="6085311" y="4183621"/>
                  <a:pt x="6081765" y="4188622"/>
                </a:cubicBezTo>
                <a:cubicBezTo>
                  <a:pt x="6081765" y="4188622"/>
                  <a:pt x="6081765" y="4188622"/>
                  <a:pt x="6098979" y="4197483"/>
                </a:cubicBezTo>
                <a:cubicBezTo>
                  <a:pt x="6095433" y="4202482"/>
                  <a:pt x="6095433" y="4202482"/>
                  <a:pt x="6095433" y="4202482"/>
                </a:cubicBezTo>
                <a:cubicBezTo>
                  <a:pt x="6095433" y="4202482"/>
                  <a:pt x="6095433" y="4202482"/>
                  <a:pt x="6078218" y="4193622"/>
                </a:cubicBezTo>
                <a:cubicBezTo>
                  <a:pt x="6078218" y="4193622"/>
                  <a:pt x="6091886" y="4207483"/>
                  <a:pt x="6074672" y="4198622"/>
                </a:cubicBezTo>
                <a:cubicBezTo>
                  <a:pt x="6074672" y="4198622"/>
                  <a:pt x="6074672" y="4198622"/>
                  <a:pt x="6088340" y="4212482"/>
                </a:cubicBezTo>
                <a:cubicBezTo>
                  <a:pt x="6088340" y="4212482"/>
                  <a:pt x="6088340" y="4212482"/>
                  <a:pt x="6071124" y="4203622"/>
                </a:cubicBezTo>
                <a:cubicBezTo>
                  <a:pt x="6071124" y="4203622"/>
                  <a:pt x="6084276" y="4251343"/>
                  <a:pt x="6060485" y="4218623"/>
                </a:cubicBezTo>
                <a:cubicBezTo>
                  <a:pt x="6056940" y="4223623"/>
                  <a:pt x="6070607" y="4237482"/>
                  <a:pt x="6070607" y="4237482"/>
                </a:cubicBezTo>
                <a:cubicBezTo>
                  <a:pt x="6067059" y="4242482"/>
                  <a:pt x="6067059" y="4242482"/>
                  <a:pt x="6067059" y="4242482"/>
                </a:cubicBezTo>
                <a:cubicBezTo>
                  <a:pt x="6053391" y="4228623"/>
                  <a:pt x="6056940" y="4223623"/>
                  <a:pt x="6056940" y="4223623"/>
                </a:cubicBezTo>
                <a:cubicBezTo>
                  <a:pt x="6056940" y="4223623"/>
                  <a:pt x="6039724" y="4214762"/>
                  <a:pt x="6036177" y="4219762"/>
                </a:cubicBezTo>
                <a:cubicBezTo>
                  <a:pt x="6046299" y="4238622"/>
                  <a:pt x="6059967" y="4252483"/>
                  <a:pt x="6077183" y="4261343"/>
                </a:cubicBezTo>
                <a:cubicBezTo>
                  <a:pt x="6070088" y="4271343"/>
                  <a:pt x="6052874" y="4262482"/>
                  <a:pt x="6052874" y="4262482"/>
                </a:cubicBezTo>
                <a:cubicBezTo>
                  <a:pt x="6052874" y="4262482"/>
                  <a:pt x="6052874" y="4262482"/>
                  <a:pt x="6049326" y="4267484"/>
                </a:cubicBezTo>
                <a:cubicBezTo>
                  <a:pt x="6070088" y="4271343"/>
                  <a:pt x="6070088" y="4271343"/>
                  <a:pt x="6066542" y="4276344"/>
                </a:cubicBezTo>
                <a:cubicBezTo>
                  <a:pt x="6083761" y="4285206"/>
                  <a:pt x="6083761" y="4285206"/>
                  <a:pt x="6083761" y="4285206"/>
                </a:cubicBezTo>
                <a:cubicBezTo>
                  <a:pt x="6083761" y="4285206"/>
                  <a:pt x="6083761" y="4285206"/>
                  <a:pt x="6100976" y="4294065"/>
                </a:cubicBezTo>
                <a:cubicBezTo>
                  <a:pt x="6100976" y="4294065"/>
                  <a:pt x="6097429" y="4299066"/>
                  <a:pt x="6097429" y="4299066"/>
                </a:cubicBezTo>
                <a:cubicBezTo>
                  <a:pt x="6097429" y="4299066"/>
                  <a:pt x="6093883" y="4304066"/>
                  <a:pt x="6093883" y="4304066"/>
                </a:cubicBezTo>
                <a:cubicBezTo>
                  <a:pt x="6093883" y="4304066"/>
                  <a:pt x="6090336" y="4309065"/>
                  <a:pt x="6090336" y="4309065"/>
                </a:cubicBezTo>
                <a:cubicBezTo>
                  <a:pt x="6107552" y="4317925"/>
                  <a:pt x="6104005" y="4322925"/>
                  <a:pt x="6100457" y="4327927"/>
                </a:cubicBezTo>
                <a:cubicBezTo>
                  <a:pt x="6096911" y="4332926"/>
                  <a:pt x="6096911" y="4332926"/>
                  <a:pt x="6096911" y="4332926"/>
                </a:cubicBezTo>
                <a:cubicBezTo>
                  <a:pt x="6110580" y="4346785"/>
                  <a:pt x="6086271" y="4347926"/>
                  <a:pt x="6079178" y="4357926"/>
                </a:cubicBezTo>
                <a:lnTo>
                  <a:pt x="6075632" y="4362926"/>
                </a:lnTo>
                <a:cubicBezTo>
                  <a:pt x="6058417" y="4354065"/>
                  <a:pt x="6054869" y="4359066"/>
                  <a:pt x="6054869" y="4359066"/>
                </a:cubicBezTo>
                <a:cubicBezTo>
                  <a:pt x="6054869" y="4359066"/>
                  <a:pt x="6034109" y="4355205"/>
                  <a:pt x="6034109" y="4355205"/>
                </a:cubicBezTo>
                <a:cubicBezTo>
                  <a:pt x="6016890" y="4346343"/>
                  <a:pt x="6027015" y="4365206"/>
                  <a:pt x="6027015" y="4365206"/>
                </a:cubicBezTo>
                <a:cubicBezTo>
                  <a:pt x="6009796" y="4356343"/>
                  <a:pt x="6006249" y="4361343"/>
                  <a:pt x="6009796" y="4356343"/>
                </a:cubicBezTo>
                <a:cubicBezTo>
                  <a:pt x="5992581" y="4347483"/>
                  <a:pt x="6002703" y="4366344"/>
                  <a:pt x="5981942" y="4362484"/>
                </a:cubicBezTo>
                <a:cubicBezTo>
                  <a:pt x="5981942" y="4362484"/>
                  <a:pt x="5981942" y="4362484"/>
                  <a:pt x="5978394" y="4367483"/>
                </a:cubicBezTo>
                <a:cubicBezTo>
                  <a:pt x="5981942" y="4362484"/>
                  <a:pt x="5981942" y="4362484"/>
                  <a:pt x="5999155" y="4371344"/>
                </a:cubicBezTo>
                <a:cubicBezTo>
                  <a:pt x="5999155" y="4371344"/>
                  <a:pt x="5995609" y="4376343"/>
                  <a:pt x="5995609" y="4376343"/>
                </a:cubicBezTo>
                <a:cubicBezTo>
                  <a:pt x="5995609" y="4376343"/>
                  <a:pt x="5995609" y="4376343"/>
                  <a:pt x="6012828" y="4385205"/>
                </a:cubicBezTo>
                <a:lnTo>
                  <a:pt x="6009281" y="4390207"/>
                </a:lnTo>
                <a:cubicBezTo>
                  <a:pt x="6009281" y="4390207"/>
                  <a:pt x="6026496" y="4399067"/>
                  <a:pt x="6026496" y="4399067"/>
                </a:cubicBezTo>
                <a:cubicBezTo>
                  <a:pt x="6026496" y="4399067"/>
                  <a:pt x="6026496" y="4399067"/>
                  <a:pt x="6022951" y="4404066"/>
                </a:cubicBezTo>
                <a:cubicBezTo>
                  <a:pt x="6022951" y="4404066"/>
                  <a:pt x="6022951" y="4404066"/>
                  <a:pt x="6005735" y="4395205"/>
                </a:cubicBezTo>
                <a:cubicBezTo>
                  <a:pt x="6005735" y="4395205"/>
                  <a:pt x="6022951" y="4404066"/>
                  <a:pt x="6019402" y="4409066"/>
                </a:cubicBezTo>
                <a:cubicBezTo>
                  <a:pt x="6036619" y="4417928"/>
                  <a:pt x="6046739" y="4436787"/>
                  <a:pt x="6029525" y="4427927"/>
                </a:cubicBezTo>
                <a:cubicBezTo>
                  <a:pt x="6025979" y="4432927"/>
                  <a:pt x="6033072" y="4422927"/>
                  <a:pt x="6046739" y="4436787"/>
                </a:cubicBezTo>
                <a:cubicBezTo>
                  <a:pt x="6022432" y="4437927"/>
                  <a:pt x="6039646" y="4446787"/>
                  <a:pt x="6032553" y="4456787"/>
                </a:cubicBezTo>
                <a:cubicBezTo>
                  <a:pt x="6018885" y="4442926"/>
                  <a:pt x="6022432" y="4437927"/>
                  <a:pt x="6018885" y="4442926"/>
                </a:cubicBezTo>
                <a:cubicBezTo>
                  <a:pt x="6032553" y="4456787"/>
                  <a:pt x="6011791" y="4452925"/>
                  <a:pt x="6025461" y="4466787"/>
                </a:cubicBezTo>
                <a:cubicBezTo>
                  <a:pt x="6018367" y="4476786"/>
                  <a:pt x="6018367" y="4476786"/>
                  <a:pt x="5997606" y="4472925"/>
                </a:cubicBezTo>
                <a:cubicBezTo>
                  <a:pt x="5997606" y="4472925"/>
                  <a:pt x="5997606" y="4472925"/>
                  <a:pt x="5994058" y="4477927"/>
                </a:cubicBezTo>
                <a:cubicBezTo>
                  <a:pt x="5994058" y="4477927"/>
                  <a:pt x="5990512" y="4482927"/>
                  <a:pt x="5973297" y="4474067"/>
                </a:cubicBezTo>
                <a:cubicBezTo>
                  <a:pt x="5973297" y="4474067"/>
                  <a:pt x="5956081" y="4465206"/>
                  <a:pt x="5956081" y="4465206"/>
                </a:cubicBezTo>
                <a:cubicBezTo>
                  <a:pt x="5956081" y="4465206"/>
                  <a:pt x="5952535" y="4470206"/>
                  <a:pt x="5952535" y="4470206"/>
                </a:cubicBezTo>
                <a:cubicBezTo>
                  <a:pt x="5952535" y="4470206"/>
                  <a:pt x="5948989" y="4475206"/>
                  <a:pt x="5948989" y="4475206"/>
                </a:cubicBezTo>
                <a:cubicBezTo>
                  <a:pt x="5948989" y="4475206"/>
                  <a:pt x="5948989" y="4475206"/>
                  <a:pt x="5945442" y="4480206"/>
                </a:cubicBezTo>
                <a:cubicBezTo>
                  <a:pt x="5945442" y="4480206"/>
                  <a:pt x="5945442" y="4480206"/>
                  <a:pt x="5962657" y="4489066"/>
                </a:cubicBezTo>
                <a:cubicBezTo>
                  <a:pt x="5959110" y="4494067"/>
                  <a:pt x="5959110" y="4494067"/>
                  <a:pt x="5959110" y="4494067"/>
                </a:cubicBezTo>
                <a:cubicBezTo>
                  <a:pt x="5955564" y="4499067"/>
                  <a:pt x="5955564" y="4499067"/>
                  <a:pt x="5952016" y="4504067"/>
                </a:cubicBezTo>
                <a:cubicBezTo>
                  <a:pt x="5952016" y="4504067"/>
                  <a:pt x="5952016" y="4504067"/>
                  <a:pt x="5969232" y="4512928"/>
                </a:cubicBezTo>
                <a:cubicBezTo>
                  <a:pt x="5965685" y="4517926"/>
                  <a:pt x="5948470" y="4509066"/>
                  <a:pt x="5944924" y="4514067"/>
                </a:cubicBezTo>
                <a:cubicBezTo>
                  <a:pt x="5962138" y="4522927"/>
                  <a:pt x="5962138" y="4522927"/>
                  <a:pt x="5962138" y="4522927"/>
                </a:cubicBezTo>
                <a:cubicBezTo>
                  <a:pt x="5962138" y="4522927"/>
                  <a:pt x="5962138" y="4522927"/>
                  <a:pt x="5975808" y="4536787"/>
                </a:cubicBezTo>
                <a:cubicBezTo>
                  <a:pt x="5972260" y="4541788"/>
                  <a:pt x="5955045" y="4532926"/>
                  <a:pt x="5958593" y="4527927"/>
                </a:cubicBezTo>
                <a:cubicBezTo>
                  <a:pt x="5958593" y="4527927"/>
                  <a:pt x="5958593" y="4527927"/>
                  <a:pt x="5941378" y="4519066"/>
                </a:cubicBezTo>
                <a:cubicBezTo>
                  <a:pt x="5937831" y="4524067"/>
                  <a:pt x="5941378" y="4519066"/>
                  <a:pt x="5937831" y="4524067"/>
                </a:cubicBezTo>
                <a:cubicBezTo>
                  <a:pt x="5937831" y="4524067"/>
                  <a:pt x="5955045" y="4532926"/>
                  <a:pt x="5955045" y="4532926"/>
                </a:cubicBezTo>
                <a:cubicBezTo>
                  <a:pt x="5955045" y="4532926"/>
                  <a:pt x="5951499" y="4537927"/>
                  <a:pt x="5951499" y="4537927"/>
                </a:cubicBezTo>
                <a:cubicBezTo>
                  <a:pt x="5934285" y="4529066"/>
                  <a:pt x="5934285" y="4529066"/>
                  <a:pt x="5934285" y="4529066"/>
                </a:cubicBezTo>
                <a:cubicBezTo>
                  <a:pt x="5934285" y="4529066"/>
                  <a:pt x="5934285" y="4529066"/>
                  <a:pt x="5920615" y="4515207"/>
                </a:cubicBezTo>
                <a:cubicBezTo>
                  <a:pt x="5930737" y="4534067"/>
                  <a:pt x="5944405" y="4547927"/>
                  <a:pt x="5961621" y="4556787"/>
                </a:cubicBezTo>
                <a:cubicBezTo>
                  <a:pt x="5965168" y="4551787"/>
                  <a:pt x="5965168" y="4551787"/>
                  <a:pt x="5965168" y="4551787"/>
                </a:cubicBezTo>
                <a:cubicBezTo>
                  <a:pt x="5982382" y="4560648"/>
                  <a:pt x="5982382" y="4560648"/>
                  <a:pt x="5982382" y="4560648"/>
                </a:cubicBezTo>
                <a:cubicBezTo>
                  <a:pt x="5978836" y="4565647"/>
                  <a:pt x="5978836" y="4565647"/>
                  <a:pt x="5978836" y="4565647"/>
                </a:cubicBezTo>
                <a:cubicBezTo>
                  <a:pt x="5978836" y="4565647"/>
                  <a:pt x="5978836" y="4565647"/>
                  <a:pt x="5975289" y="4570648"/>
                </a:cubicBezTo>
                <a:cubicBezTo>
                  <a:pt x="5954529" y="4566787"/>
                  <a:pt x="5964649" y="4585647"/>
                  <a:pt x="5930219" y="4567927"/>
                </a:cubicBezTo>
                <a:cubicBezTo>
                  <a:pt x="5947435" y="4576787"/>
                  <a:pt x="5947435" y="4576787"/>
                  <a:pt x="5947435" y="4576787"/>
                </a:cubicBezTo>
                <a:cubicBezTo>
                  <a:pt x="5961103" y="4590648"/>
                  <a:pt x="5957557" y="4595647"/>
                  <a:pt x="5954010" y="4600648"/>
                </a:cubicBezTo>
                <a:cubicBezTo>
                  <a:pt x="5954010" y="4600648"/>
                  <a:pt x="5954010" y="4600648"/>
                  <a:pt x="5950463" y="4605647"/>
                </a:cubicBezTo>
                <a:cubicBezTo>
                  <a:pt x="5946916" y="4610647"/>
                  <a:pt x="5939823" y="4620648"/>
                  <a:pt x="5939823" y="4620648"/>
                </a:cubicBezTo>
                <a:cubicBezTo>
                  <a:pt x="5932731" y="4630648"/>
                  <a:pt x="5932731" y="4630648"/>
                  <a:pt x="5925637" y="4640648"/>
                </a:cubicBezTo>
                <a:cubicBezTo>
                  <a:pt x="5925637" y="4640648"/>
                  <a:pt x="5925637" y="4640648"/>
                  <a:pt x="5922089" y="4645647"/>
                </a:cubicBezTo>
                <a:cubicBezTo>
                  <a:pt x="5922089" y="4645647"/>
                  <a:pt x="5918543" y="4650647"/>
                  <a:pt x="5918543" y="4650647"/>
                </a:cubicBezTo>
                <a:cubicBezTo>
                  <a:pt x="5914996" y="4655649"/>
                  <a:pt x="5914996" y="4655649"/>
                  <a:pt x="5914996" y="4655649"/>
                </a:cubicBezTo>
                <a:cubicBezTo>
                  <a:pt x="5914996" y="4655649"/>
                  <a:pt x="5914996" y="4655649"/>
                  <a:pt x="5897782" y="4646789"/>
                </a:cubicBezTo>
                <a:cubicBezTo>
                  <a:pt x="5911449" y="4660647"/>
                  <a:pt x="5911449" y="4660647"/>
                  <a:pt x="5911449" y="4660647"/>
                </a:cubicBezTo>
                <a:cubicBezTo>
                  <a:pt x="5921577" y="4679510"/>
                  <a:pt x="5910935" y="4694510"/>
                  <a:pt x="5883077" y="4700647"/>
                </a:cubicBezTo>
                <a:cubicBezTo>
                  <a:pt x="5879529" y="4705648"/>
                  <a:pt x="5879529" y="4705648"/>
                  <a:pt x="5875984" y="4710648"/>
                </a:cubicBezTo>
                <a:cubicBezTo>
                  <a:pt x="5872436" y="4715648"/>
                  <a:pt x="5872436" y="4715648"/>
                  <a:pt x="5872436" y="4715648"/>
                </a:cubicBezTo>
                <a:cubicBezTo>
                  <a:pt x="5872436" y="4715648"/>
                  <a:pt x="5886110" y="4729509"/>
                  <a:pt x="5886110" y="4729509"/>
                </a:cubicBezTo>
                <a:cubicBezTo>
                  <a:pt x="5882563" y="4734511"/>
                  <a:pt x="5875469" y="4744510"/>
                  <a:pt x="5879017" y="4739510"/>
                </a:cubicBezTo>
                <a:cubicBezTo>
                  <a:pt x="5871924" y="4749510"/>
                  <a:pt x="5833941" y="4736788"/>
                  <a:pt x="5823303" y="4751787"/>
                </a:cubicBezTo>
                <a:cubicBezTo>
                  <a:pt x="5823303" y="4751787"/>
                  <a:pt x="5819756" y="4756787"/>
                  <a:pt x="5819756" y="4756787"/>
                </a:cubicBezTo>
                <a:cubicBezTo>
                  <a:pt x="5836971" y="4765648"/>
                  <a:pt x="5836971" y="4765648"/>
                  <a:pt x="5840518" y="4760647"/>
                </a:cubicBezTo>
                <a:cubicBezTo>
                  <a:pt x="5840518" y="4760647"/>
                  <a:pt x="5840518" y="4760647"/>
                  <a:pt x="5836971" y="4765648"/>
                </a:cubicBezTo>
                <a:cubicBezTo>
                  <a:pt x="5854188" y="4774511"/>
                  <a:pt x="5854188" y="4774511"/>
                  <a:pt x="5850642" y="4779511"/>
                </a:cubicBezTo>
                <a:cubicBezTo>
                  <a:pt x="5847096" y="4784510"/>
                  <a:pt x="5847096" y="4784510"/>
                  <a:pt x="5847096" y="4784510"/>
                </a:cubicBezTo>
                <a:cubicBezTo>
                  <a:pt x="5829878" y="4775648"/>
                  <a:pt x="5829878" y="4775648"/>
                  <a:pt x="5829878" y="4775648"/>
                </a:cubicBezTo>
                <a:cubicBezTo>
                  <a:pt x="5829878" y="4775648"/>
                  <a:pt x="5829878" y="4775648"/>
                  <a:pt x="5826330" y="4780647"/>
                </a:cubicBezTo>
                <a:cubicBezTo>
                  <a:pt x="5826330" y="4780647"/>
                  <a:pt x="5826330" y="4780647"/>
                  <a:pt x="5822784" y="4785649"/>
                </a:cubicBezTo>
                <a:cubicBezTo>
                  <a:pt x="5822784" y="4785649"/>
                  <a:pt x="5809116" y="4771787"/>
                  <a:pt x="5809116" y="4771787"/>
                </a:cubicBezTo>
                <a:cubicBezTo>
                  <a:pt x="5809116" y="4771787"/>
                  <a:pt x="5794929" y="4791788"/>
                  <a:pt x="5784807" y="4772928"/>
                </a:cubicBezTo>
                <a:cubicBezTo>
                  <a:pt x="5781261" y="4777928"/>
                  <a:pt x="5798475" y="4786788"/>
                  <a:pt x="5798475" y="4786788"/>
                </a:cubicBezTo>
                <a:cubicBezTo>
                  <a:pt x="5798475" y="4786788"/>
                  <a:pt x="5802023" y="4781789"/>
                  <a:pt x="5819237" y="4790649"/>
                </a:cubicBezTo>
                <a:cubicBezTo>
                  <a:pt x="5829362" y="4809511"/>
                  <a:pt x="5832392" y="4838372"/>
                  <a:pt x="5808083" y="4839511"/>
                </a:cubicBezTo>
                <a:cubicBezTo>
                  <a:pt x="5804536" y="4844510"/>
                  <a:pt x="5804536" y="4844510"/>
                  <a:pt x="5804536" y="4844510"/>
                </a:cubicBezTo>
                <a:cubicBezTo>
                  <a:pt x="5818205" y="4858371"/>
                  <a:pt x="5825298" y="4848370"/>
                  <a:pt x="5825298" y="4848370"/>
                </a:cubicBezTo>
                <a:cubicBezTo>
                  <a:pt x="5828846" y="4843370"/>
                  <a:pt x="5846060" y="4852231"/>
                  <a:pt x="5853154" y="4842231"/>
                </a:cubicBezTo>
                <a:cubicBezTo>
                  <a:pt x="5870369" y="4851091"/>
                  <a:pt x="5870369" y="4851091"/>
                  <a:pt x="5873915" y="4846092"/>
                </a:cubicBezTo>
                <a:cubicBezTo>
                  <a:pt x="5873915" y="4846092"/>
                  <a:pt x="5877461" y="4841091"/>
                  <a:pt x="5877461" y="4841091"/>
                </a:cubicBezTo>
                <a:cubicBezTo>
                  <a:pt x="5894680" y="4849954"/>
                  <a:pt x="5894680" y="4849954"/>
                  <a:pt x="5894680" y="4849954"/>
                </a:cubicBezTo>
                <a:cubicBezTo>
                  <a:pt x="5894680" y="4849954"/>
                  <a:pt x="5891133" y="4854954"/>
                  <a:pt x="5908348" y="4863814"/>
                </a:cubicBezTo>
                <a:cubicBezTo>
                  <a:pt x="5880494" y="4869954"/>
                  <a:pt x="5911376" y="4892675"/>
                  <a:pt x="5925045" y="4906535"/>
                </a:cubicBezTo>
                <a:cubicBezTo>
                  <a:pt x="5914405" y="4921535"/>
                  <a:pt x="5900219" y="4941535"/>
                  <a:pt x="5934652" y="4959257"/>
                </a:cubicBezTo>
                <a:cubicBezTo>
                  <a:pt x="5924012" y="4974258"/>
                  <a:pt x="5882486" y="4966533"/>
                  <a:pt x="5872363" y="4947675"/>
                </a:cubicBezTo>
                <a:cubicBezTo>
                  <a:pt x="5872363" y="4947675"/>
                  <a:pt x="5868818" y="4952675"/>
                  <a:pt x="5868818" y="4952675"/>
                </a:cubicBezTo>
                <a:cubicBezTo>
                  <a:pt x="5865272" y="4957673"/>
                  <a:pt x="5844509" y="4953814"/>
                  <a:pt x="5854630" y="4972673"/>
                </a:cubicBezTo>
                <a:cubicBezTo>
                  <a:pt x="5833870" y="4968814"/>
                  <a:pt x="5833870" y="4968814"/>
                  <a:pt x="5833870" y="4968814"/>
                </a:cubicBezTo>
                <a:cubicBezTo>
                  <a:pt x="5826775" y="4978815"/>
                  <a:pt x="5840444" y="4992674"/>
                  <a:pt x="5833351" y="5002674"/>
                </a:cubicBezTo>
                <a:cubicBezTo>
                  <a:pt x="5829804" y="5007675"/>
                  <a:pt x="5850566" y="5011535"/>
                  <a:pt x="5854111" y="5006535"/>
                </a:cubicBezTo>
                <a:cubicBezTo>
                  <a:pt x="5864234" y="5025395"/>
                  <a:pt x="5857141" y="5035396"/>
                  <a:pt x="5867266" y="5054257"/>
                </a:cubicBezTo>
                <a:cubicBezTo>
                  <a:pt x="5860174" y="5064258"/>
                  <a:pt x="5853079" y="5074257"/>
                  <a:pt x="5832315" y="5070394"/>
                </a:cubicBezTo>
                <a:cubicBezTo>
                  <a:pt x="5828767" y="5075395"/>
                  <a:pt x="5845987" y="5084258"/>
                  <a:pt x="5821674" y="5085395"/>
                </a:cubicBezTo>
                <a:cubicBezTo>
                  <a:pt x="5825222" y="5080395"/>
                  <a:pt x="5818128" y="5090394"/>
                  <a:pt x="5814582" y="5095395"/>
                </a:cubicBezTo>
                <a:cubicBezTo>
                  <a:pt x="5803942" y="5110395"/>
                  <a:pt x="5796849" y="5120396"/>
                  <a:pt x="5803427" y="5144258"/>
                </a:cubicBezTo>
                <a:cubicBezTo>
                  <a:pt x="5768994" y="5126535"/>
                  <a:pt x="5772022" y="5155396"/>
                  <a:pt x="5757835" y="5175396"/>
                </a:cubicBezTo>
                <a:cubicBezTo>
                  <a:pt x="5757835" y="5175396"/>
                  <a:pt x="5775054" y="5184258"/>
                  <a:pt x="5775054" y="5184258"/>
                </a:cubicBezTo>
                <a:cubicBezTo>
                  <a:pt x="5785176" y="5203118"/>
                  <a:pt x="5760868" y="5204257"/>
                  <a:pt x="5757321" y="5209259"/>
                </a:cubicBezTo>
                <a:cubicBezTo>
                  <a:pt x="5757321" y="5209259"/>
                  <a:pt x="5740102" y="5200396"/>
                  <a:pt x="5736556" y="5205396"/>
                </a:cubicBezTo>
                <a:cubicBezTo>
                  <a:pt x="5729462" y="5215395"/>
                  <a:pt x="5746681" y="5224258"/>
                  <a:pt x="5763897" y="5233118"/>
                </a:cubicBezTo>
                <a:cubicBezTo>
                  <a:pt x="5756803" y="5243118"/>
                  <a:pt x="5736041" y="5239258"/>
                  <a:pt x="5736041" y="5239258"/>
                </a:cubicBezTo>
                <a:cubicBezTo>
                  <a:pt x="5728948" y="5249259"/>
                  <a:pt x="5735522" y="5273118"/>
                  <a:pt x="5724883" y="5288118"/>
                </a:cubicBezTo>
                <a:cubicBezTo>
                  <a:pt x="5707667" y="5279258"/>
                  <a:pt x="5707667" y="5279258"/>
                  <a:pt x="5707667" y="5279258"/>
                </a:cubicBezTo>
                <a:cubicBezTo>
                  <a:pt x="5686388" y="5309258"/>
                  <a:pt x="5706632" y="5346978"/>
                  <a:pt x="5668137" y="5368118"/>
                </a:cubicBezTo>
                <a:cubicBezTo>
                  <a:pt x="5647376" y="5364258"/>
                  <a:pt x="5633703" y="5350395"/>
                  <a:pt x="5620036" y="5336536"/>
                </a:cubicBezTo>
                <a:cubicBezTo>
                  <a:pt x="5609396" y="5351535"/>
                  <a:pt x="5619518" y="5370396"/>
                  <a:pt x="5591661" y="5376536"/>
                </a:cubicBezTo>
                <a:cubicBezTo>
                  <a:pt x="5605331" y="5390397"/>
                  <a:pt x="5608876" y="5385396"/>
                  <a:pt x="5626095" y="5394258"/>
                </a:cubicBezTo>
                <a:cubicBezTo>
                  <a:pt x="5622549" y="5399259"/>
                  <a:pt x="5636217" y="5413119"/>
                  <a:pt x="5629123" y="5423118"/>
                </a:cubicBezTo>
                <a:cubicBezTo>
                  <a:pt x="5629123" y="5423118"/>
                  <a:pt x="5611909" y="5414258"/>
                  <a:pt x="5611909" y="5414258"/>
                </a:cubicBezTo>
                <a:cubicBezTo>
                  <a:pt x="5601268" y="5429259"/>
                  <a:pt x="5618484" y="5438119"/>
                  <a:pt x="5611391" y="5448120"/>
                </a:cubicBezTo>
                <a:cubicBezTo>
                  <a:pt x="5607844" y="5453118"/>
                  <a:pt x="5604298" y="5458120"/>
                  <a:pt x="5587081" y="5449258"/>
                </a:cubicBezTo>
                <a:cubicBezTo>
                  <a:pt x="5576443" y="5464258"/>
                  <a:pt x="5593657" y="5473118"/>
                  <a:pt x="5610873" y="5481980"/>
                </a:cubicBezTo>
                <a:lnTo>
                  <a:pt x="5608751" y="5484331"/>
                </a:lnTo>
                <a:lnTo>
                  <a:pt x="5609721" y="5516731"/>
                </a:lnTo>
                <a:cubicBezTo>
                  <a:pt x="5609721" y="5516731"/>
                  <a:pt x="5609721" y="5516731"/>
                  <a:pt x="5591296" y="5507247"/>
                </a:cubicBezTo>
                <a:lnTo>
                  <a:pt x="5603177" y="5490499"/>
                </a:lnTo>
                <a:lnTo>
                  <a:pt x="5583517" y="5512266"/>
                </a:lnTo>
                <a:cubicBezTo>
                  <a:pt x="5573005" y="5518799"/>
                  <a:pt x="5559964" y="5520618"/>
                  <a:pt x="5540977" y="5514259"/>
                </a:cubicBezTo>
                <a:cubicBezTo>
                  <a:pt x="5533883" y="5524258"/>
                  <a:pt x="5551099" y="5533118"/>
                  <a:pt x="5547551" y="5538118"/>
                </a:cubicBezTo>
                <a:cubicBezTo>
                  <a:pt x="5536912" y="5553119"/>
                  <a:pt x="5536912" y="5553119"/>
                  <a:pt x="5529819" y="5563120"/>
                </a:cubicBezTo>
                <a:cubicBezTo>
                  <a:pt x="5526271" y="5568119"/>
                  <a:pt x="5522725" y="5573120"/>
                  <a:pt x="5505510" y="5564260"/>
                </a:cubicBezTo>
                <a:cubicBezTo>
                  <a:pt x="5494870" y="5579258"/>
                  <a:pt x="5484230" y="5594258"/>
                  <a:pt x="5518659" y="5611980"/>
                </a:cubicBezTo>
                <a:cubicBezTo>
                  <a:pt x="5501444" y="5603119"/>
                  <a:pt x="5487258" y="5623119"/>
                  <a:pt x="5473591" y="5609259"/>
                </a:cubicBezTo>
                <a:cubicBezTo>
                  <a:pt x="5470043" y="5614259"/>
                  <a:pt x="5487258" y="5623119"/>
                  <a:pt x="5487258" y="5623119"/>
                </a:cubicBezTo>
                <a:cubicBezTo>
                  <a:pt x="5483193" y="5661979"/>
                  <a:pt x="5441670" y="5654259"/>
                  <a:pt x="5444699" y="5683119"/>
                </a:cubicBezTo>
                <a:cubicBezTo>
                  <a:pt x="5413297" y="5694259"/>
                  <a:pt x="5440634" y="5721980"/>
                  <a:pt x="5454302" y="5735841"/>
                </a:cubicBezTo>
                <a:cubicBezTo>
                  <a:pt x="5447208" y="5745841"/>
                  <a:pt x="5443662" y="5750840"/>
                  <a:pt x="5440116" y="5755841"/>
                </a:cubicBezTo>
                <a:cubicBezTo>
                  <a:pt x="5422901" y="5746980"/>
                  <a:pt x="5426448" y="5741980"/>
                  <a:pt x="5426448" y="5741980"/>
                </a:cubicBezTo>
                <a:cubicBezTo>
                  <a:pt x="5402139" y="5743120"/>
                  <a:pt x="5401621" y="5776979"/>
                  <a:pt x="5377313" y="5778120"/>
                </a:cubicBezTo>
                <a:cubicBezTo>
                  <a:pt x="5390980" y="5791981"/>
                  <a:pt x="5352486" y="5813120"/>
                  <a:pt x="5386915" y="5830841"/>
                </a:cubicBezTo>
                <a:cubicBezTo>
                  <a:pt x="5372729" y="5850841"/>
                  <a:pt x="5351968" y="5846980"/>
                  <a:pt x="5358542" y="5870840"/>
                </a:cubicBezTo>
                <a:cubicBezTo>
                  <a:pt x="5337782" y="5866980"/>
                  <a:pt x="5327142" y="5881981"/>
                  <a:pt x="5292712" y="5864260"/>
                </a:cubicBezTo>
                <a:cubicBezTo>
                  <a:pt x="5282072" y="5879260"/>
                  <a:pt x="5292193" y="5898121"/>
                  <a:pt x="5271431" y="5894260"/>
                </a:cubicBezTo>
                <a:cubicBezTo>
                  <a:pt x="5267885" y="5899260"/>
                  <a:pt x="5285100" y="5908120"/>
                  <a:pt x="5285100" y="5908120"/>
                </a:cubicBezTo>
                <a:cubicBezTo>
                  <a:pt x="5278007" y="5918121"/>
                  <a:pt x="5278007" y="5918121"/>
                  <a:pt x="5274460" y="5923121"/>
                </a:cubicBezTo>
                <a:cubicBezTo>
                  <a:pt x="5277490" y="5951980"/>
                  <a:pt x="5266331" y="6000840"/>
                  <a:pt x="5207592" y="5984260"/>
                </a:cubicBezTo>
                <a:cubicBezTo>
                  <a:pt x="5214167" y="6008121"/>
                  <a:pt x="5162001" y="6015399"/>
                  <a:pt x="5189341" y="6043121"/>
                </a:cubicBezTo>
                <a:cubicBezTo>
                  <a:pt x="5182248" y="6053121"/>
                  <a:pt x="5171608" y="6068120"/>
                  <a:pt x="5157422" y="6088120"/>
                </a:cubicBezTo>
                <a:cubicBezTo>
                  <a:pt x="5157422" y="6088120"/>
                  <a:pt x="5133114" y="6089260"/>
                  <a:pt x="5133114" y="6089260"/>
                </a:cubicBezTo>
                <a:cubicBezTo>
                  <a:pt x="5133114" y="6089260"/>
                  <a:pt x="5146782" y="6103121"/>
                  <a:pt x="5143236" y="6108120"/>
                </a:cubicBezTo>
                <a:cubicBezTo>
                  <a:pt x="5143236" y="6108120"/>
                  <a:pt x="5126020" y="6099260"/>
                  <a:pt x="5126020" y="6099260"/>
                </a:cubicBezTo>
                <a:cubicBezTo>
                  <a:pt x="5126020" y="6099260"/>
                  <a:pt x="5122473" y="6104260"/>
                  <a:pt x="5118927" y="6109261"/>
                </a:cubicBezTo>
                <a:cubicBezTo>
                  <a:pt x="5118927" y="6109261"/>
                  <a:pt x="5101708" y="6100397"/>
                  <a:pt x="5098160" y="6105398"/>
                </a:cubicBezTo>
                <a:cubicBezTo>
                  <a:pt x="5087522" y="6120398"/>
                  <a:pt x="5076881" y="6135398"/>
                  <a:pt x="5090554" y="6149261"/>
                </a:cubicBezTo>
                <a:cubicBezTo>
                  <a:pt x="5079915" y="6164261"/>
                  <a:pt x="5059148" y="6160399"/>
                  <a:pt x="5048508" y="6175398"/>
                </a:cubicBezTo>
                <a:cubicBezTo>
                  <a:pt x="5044961" y="6180400"/>
                  <a:pt x="5062180" y="6189261"/>
                  <a:pt x="5058633" y="6194260"/>
                </a:cubicBezTo>
                <a:cubicBezTo>
                  <a:pt x="5055087" y="6199261"/>
                  <a:pt x="5047994" y="6209262"/>
                  <a:pt x="5040901" y="6219263"/>
                </a:cubicBezTo>
                <a:cubicBezTo>
                  <a:pt x="5023681" y="6210398"/>
                  <a:pt x="5023681" y="6210398"/>
                  <a:pt x="5023681" y="6210398"/>
                </a:cubicBezTo>
                <a:cubicBezTo>
                  <a:pt x="4999372" y="6211538"/>
                  <a:pt x="4981641" y="6236538"/>
                  <a:pt x="5012528" y="6259261"/>
                </a:cubicBezTo>
                <a:cubicBezTo>
                  <a:pt x="4998340" y="6279261"/>
                  <a:pt x="4956814" y="6271539"/>
                  <a:pt x="4966936" y="6290399"/>
                </a:cubicBezTo>
                <a:cubicBezTo>
                  <a:pt x="4963388" y="6295400"/>
                  <a:pt x="4966936" y="6290399"/>
                  <a:pt x="4946173" y="6286539"/>
                </a:cubicBezTo>
                <a:cubicBezTo>
                  <a:pt x="4959843" y="6300399"/>
                  <a:pt x="4931987" y="6306538"/>
                  <a:pt x="4949202" y="6315400"/>
                </a:cubicBezTo>
                <a:cubicBezTo>
                  <a:pt x="4896004" y="6390399"/>
                  <a:pt x="4846867" y="6426539"/>
                  <a:pt x="4772907" y="6497678"/>
                </a:cubicBezTo>
                <a:cubicBezTo>
                  <a:pt x="4772907" y="6497678"/>
                  <a:pt x="4776453" y="6492679"/>
                  <a:pt x="4776453" y="6492679"/>
                </a:cubicBezTo>
                <a:cubicBezTo>
                  <a:pt x="4742023" y="6474958"/>
                  <a:pt x="4724290" y="6499958"/>
                  <a:pt x="4710103" y="6519960"/>
                </a:cubicBezTo>
                <a:cubicBezTo>
                  <a:pt x="4668059" y="6546095"/>
                  <a:pt x="4639685" y="6586096"/>
                  <a:pt x="4594097" y="6617236"/>
                </a:cubicBezTo>
                <a:cubicBezTo>
                  <a:pt x="4576364" y="6642237"/>
                  <a:pt x="4527748" y="6644516"/>
                  <a:pt x="4527229" y="6678376"/>
                </a:cubicBezTo>
                <a:cubicBezTo>
                  <a:pt x="4447207" y="6691794"/>
                  <a:pt x="4414770" y="6770653"/>
                  <a:pt x="4338298" y="6779073"/>
                </a:cubicBezTo>
                <a:cubicBezTo>
                  <a:pt x="4317535" y="6775213"/>
                  <a:pt x="4328176" y="6760213"/>
                  <a:pt x="4324630" y="6765212"/>
                </a:cubicBezTo>
                <a:cubicBezTo>
                  <a:pt x="4328176" y="6760213"/>
                  <a:pt x="4318050" y="6741352"/>
                  <a:pt x="4335268" y="6750213"/>
                </a:cubicBezTo>
                <a:cubicBezTo>
                  <a:pt x="4332236" y="6721352"/>
                  <a:pt x="4374282" y="6695213"/>
                  <a:pt x="4384922" y="6680213"/>
                </a:cubicBezTo>
                <a:cubicBezTo>
                  <a:pt x="4395561" y="6665212"/>
                  <a:pt x="4409749" y="6645213"/>
                  <a:pt x="4434056" y="6644073"/>
                </a:cubicBezTo>
                <a:cubicBezTo>
                  <a:pt x="4437603" y="6639073"/>
                  <a:pt x="4437603" y="6639073"/>
                  <a:pt x="4441150" y="6634073"/>
                </a:cubicBezTo>
                <a:cubicBezTo>
                  <a:pt x="4458365" y="6642933"/>
                  <a:pt x="4451790" y="6619072"/>
                  <a:pt x="4472551" y="6622933"/>
                </a:cubicBezTo>
                <a:cubicBezTo>
                  <a:pt x="4476098" y="6617933"/>
                  <a:pt x="4486738" y="6602934"/>
                  <a:pt x="4507500" y="6606793"/>
                </a:cubicBezTo>
                <a:cubicBezTo>
                  <a:pt x="4514593" y="6596793"/>
                  <a:pt x="4515111" y="6562932"/>
                  <a:pt x="4528779" y="6576794"/>
                </a:cubicBezTo>
                <a:cubicBezTo>
                  <a:pt x="4535872" y="6566793"/>
                  <a:pt x="4518658" y="6557933"/>
                  <a:pt x="4522206" y="6552933"/>
                </a:cubicBezTo>
                <a:cubicBezTo>
                  <a:pt x="4539419" y="6561793"/>
                  <a:pt x="4539419" y="6561793"/>
                  <a:pt x="4560182" y="6565654"/>
                </a:cubicBezTo>
                <a:cubicBezTo>
                  <a:pt x="4553607" y="6541793"/>
                  <a:pt x="4581461" y="6535654"/>
                  <a:pt x="4571338" y="6516793"/>
                </a:cubicBezTo>
                <a:cubicBezTo>
                  <a:pt x="4547031" y="6517933"/>
                  <a:pt x="4529297" y="6542932"/>
                  <a:pt x="4504990" y="6544073"/>
                </a:cubicBezTo>
                <a:cubicBezTo>
                  <a:pt x="4493831" y="6592934"/>
                  <a:pt x="4410782" y="6577490"/>
                  <a:pt x="4378862" y="6622490"/>
                </a:cubicBezTo>
                <a:cubicBezTo>
                  <a:pt x="4358100" y="6618631"/>
                  <a:pt x="4347460" y="6633628"/>
                  <a:pt x="4323152" y="6634770"/>
                </a:cubicBezTo>
                <a:cubicBezTo>
                  <a:pt x="4326698" y="6629769"/>
                  <a:pt x="4309483" y="6620909"/>
                  <a:pt x="4302390" y="6630910"/>
                </a:cubicBezTo>
                <a:cubicBezTo>
                  <a:pt x="4305938" y="6625909"/>
                  <a:pt x="4313029" y="6615909"/>
                  <a:pt x="4316577" y="6610910"/>
                </a:cubicBezTo>
                <a:cubicBezTo>
                  <a:pt x="4313029" y="6615909"/>
                  <a:pt x="4323669" y="6600909"/>
                  <a:pt x="4320122" y="6605909"/>
                </a:cubicBezTo>
                <a:cubicBezTo>
                  <a:pt x="4320122" y="6605909"/>
                  <a:pt x="4323669" y="6600909"/>
                  <a:pt x="4323669" y="6600909"/>
                </a:cubicBezTo>
                <a:cubicBezTo>
                  <a:pt x="4340885" y="6609770"/>
                  <a:pt x="4340885" y="6609770"/>
                  <a:pt x="4340885" y="6609770"/>
                </a:cubicBezTo>
                <a:cubicBezTo>
                  <a:pt x="4337856" y="6580909"/>
                  <a:pt x="4334824" y="6552047"/>
                  <a:pt x="4369776" y="6535909"/>
                </a:cubicBezTo>
                <a:cubicBezTo>
                  <a:pt x="4349010" y="6532048"/>
                  <a:pt x="4341916" y="6542047"/>
                  <a:pt x="4317609" y="6543187"/>
                </a:cubicBezTo>
                <a:cubicBezTo>
                  <a:pt x="4317609" y="6543187"/>
                  <a:pt x="4310515" y="6553187"/>
                  <a:pt x="4293299" y="6544327"/>
                </a:cubicBezTo>
                <a:cubicBezTo>
                  <a:pt x="4289753" y="6549325"/>
                  <a:pt x="4310515" y="6553187"/>
                  <a:pt x="4314062" y="6548186"/>
                </a:cubicBezTo>
                <a:cubicBezTo>
                  <a:pt x="4303421" y="6563187"/>
                  <a:pt x="4265446" y="6550466"/>
                  <a:pt x="4254806" y="6565466"/>
                </a:cubicBezTo>
                <a:cubicBezTo>
                  <a:pt x="4234040" y="6561604"/>
                  <a:pt x="4226947" y="6571604"/>
                  <a:pt x="4192517" y="6553883"/>
                </a:cubicBezTo>
                <a:cubicBezTo>
                  <a:pt x="4188971" y="6558883"/>
                  <a:pt x="4188971" y="6558883"/>
                  <a:pt x="4188971" y="6558883"/>
                </a:cubicBezTo>
                <a:cubicBezTo>
                  <a:pt x="4185424" y="6563883"/>
                  <a:pt x="4206185" y="6567744"/>
                  <a:pt x="4202639" y="6572744"/>
                </a:cubicBezTo>
                <a:cubicBezTo>
                  <a:pt x="4199092" y="6577744"/>
                  <a:pt x="4181877" y="6568884"/>
                  <a:pt x="4181877" y="6568884"/>
                </a:cubicBezTo>
                <a:cubicBezTo>
                  <a:pt x="4181877" y="6568884"/>
                  <a:pt x="4178331" y="6573883"/>
                  <a:pt x="4178331" y="6573883"/>
                </a:cubicBezTo>
                <a:cubicBezTo>
                  <a:pt x="4178331" y="6573883"/>
                  <a:pt x="4195546" y="6582744"/>
                  <a:pt x="4195546" y="6582744"/>
                </a:cubicBezTo>
                <a:cubicBezTo>
                  <a:pt x="4195546" y="6582744"/>
                  <a:pt x="4191999" y="6587743"/>
                  <a:pt x="4191999" y="6587743"/>
                </a:cubicBezTo>
                <a:cubicBezTo>
                  <a:pt x="4174784" y="6578884"/>
                  <a:pt x="4174784" y="6578884"/>
                  <a:pt x="4174784" y="6578884"/>
                </a:cubicBezTo>
                <a:cubicBezTo>
                  <a:pt x="4157569" y="6570023"/>
                  <a:pt x="4161116" y="6565023"/>
                  <a:pt x="4164662" y="6560023"/>
                </a:cubicBezTo>
                <a:cubicBezTo>
                  <a:pt x="4143900" y="6556162"/>
                  <a:pt x="4143900" y="6556162"/>
                  <a:pt x="4143900" y="6556162"/>
                </a:cubicBezTo>
                <a:cubicBezTo>
                  <a:pt x="4130227" y="6542300"/>
                  <a:pt x="4130227" y="6542300"/>
                  <a:pt x="4130227" y="6542300"/>
                </a:cubicBezTo>
                <a:cubicBezTo>
                  <a:pt x="4133775" y="6537300"/>
                  <a:pt x="4133775" y="6537300"/>
                  <a:pt x="4120105" y="6523441"/>
                </a:cubicBezTo>
                <a:cubicBezTo>
                  <a:pt x="4120105" y="6523441"/>
                  <a:pt x="4123653" y="6518440"/>
                  <a:pt x="4123653" y="6518440"/>
                </a:cubicBezTo>
                <a:cubicBezTo>
                  <a:pt x="4127201" y="6513440"/>
                  <a:pt x="4127201" y="6513440"/>
                  <a:pt x="4144415" y="6522301"/>
                </a:cubicBezTo>
                <a:cubicBezTo>
                  <a:pt x="4147962" y="6517301"/>
                  <a:pt x="4147962" y="6517301"/>
                  <a:pt x="4147962" y="6517301"/>
                </a:cubicBezTo>
                <a:cubicBezTo>
                  <a:pt x="4151507" y="6512301"/>
                  <a:pt x="4134292" y="6503440"/>
                  <a:pt x="4137840" y="6498440"/>
                </a:cubicBezTo>
                <a:cubicBezTo>
                  <a:pt x="4120625" y="6489580"/>
                  <a:pt x="4130746" y="6508440"/>
                  <a:pt x="4113531" y="6499580"/>
                </a:cubicBezTo>
                <a:cubicBezTo>
                  <a:pt x="4124171" y="6484581"/>
                  <a:pt x="4144933" y="6488440"/>
                  <a:pt x="4148480" y="6483441"/>
                </a:cubicBezTo>
                <a:cubicBezTo>
                  <a:pt x="4148480" y="6483441"/>
                  <a:pt x="4152026" y="6478440"/>
                  <a:pt x="4152026" y="6478440"/>
                </a:cubicBezTo>
                <a:cubicBezTo>
                  <a:pt x="4148480" y="6483441"/>
                  <a:pt x="4131264" y="6474581"/>
                  <a:pt x="4131264" y="6474581"/>
                </a:cubicBezTo>
                <a:cubicBezTo>
                  <a:pt x="4152026" y="6478440"/>
                  <a:pt x="4134811" y="6469579"/>
                  <a:pt x="4121142" y="6455720"/>
                </a:cubicBezTo>
                <a:cubicBezTo>
                  <a:pt x="4145451" y="6454581"/>
                  <a:pt x="4128235" y="6445719"/>
                  <a:pt x="4111021" y="6436859"/>
                </a:cubicBezTo>
                <a:cubicBezTo>
                  <a:pt x="4131783" y="6440719"/>
                  <a:pt x="4118114" y="6426859"/>
                  <a:pt x="4138877" y="6430719"/>
                </a:cubicBezTo>
                <a:cubicBezTo>
                  <a:pt x="4125207" y="6416859"/>
                  <a:pt x="4128754" y="6411859"/>
                  <a:pt x="4139394" y="6396858"/>
                </a:cubicBezTo>
                <a:cubicBezTo>
                  <a:pt x="4115082" y="6397998"/>
                  <a:pt x="4122176" y="6387996"/>
                  <a:pt x="4104960" y="6379136"/>
                </a:cubicBezTo>
                <a:cubicBezTo>
                  <a:pt x="4084199" y="6375276"/>
                  <a:pt x="4063437" y="6371416"/>
                  <a:pt x="4042675" y="6367556"/>
                </a:cubicBezTo>
                <a:cubicBezTo>
                  <a:pt x="4049769" y="6357556"/>
                  <a:pt x="4042675" y="6367556"/>
                  <a:pt x="4025456" y="6358693"/>
                </a:cubicBezTo>
                <a:cubicBezTo>
                  <a:pt x="4036096" y="6343693"/>
                  <a:pt x="4015334" y="6339833"/>
                  <a:pt x="4001667" y="6325973"/>
                </a:cubicBezTo>
                <a:cubicBezTo>
                  <a:pt x="3984452" y="6317112"/>
                  <a:pt x="3957111" y="6289390"/>
                  <a:pt x="3970779" y="6303250"/>
                </a:cubicBezTo>
                <a:cubicBezTo>
                  <a:pt x="3950017" y="6299390"/>
                  <a:pt x="3974844" y="6264390"/>
                  <a:pt x="3946989" y="6270529"/>
                </a:cubicBezTo>
                <a:cubicBezTo>
                  <a:pt x="3936867" y="6251669"/>
                  <a:pt x="3961175" y="6250529"/>
                  <a:pt x="3947507" y="6236669"/>
                </a:cubicBezTo>
                <a:cubicBezTo>
                  <a:pt x="3943961" y="6241668"/>
                  <a:pt x="3943961" y="6241668"/>
                  <a:pt x="3926745" y="6232809"/>
                </a:cubicBezTo>
                <a:lnTo>
                  <a:pt x="3933839" y="6222809"/>
                </a:lnTo>
                <a:cubicBezTo>
                  <a:pt x="3933839" y="6222809"/>
                  <a:pt x="3933839" y="6222809"/>
                  <a:pt x="3916620" y="6213947"/>
                </a:cubicBezTo>
                <a:cubicBezTo>
                  <a:pt x="3916620" y="6213947"/>
                  <a:pt x="3937385" y="6217809"/>
                  <a:pt x="3937385" y="6217809"/>
                </a:cubicBezTo>
                <a:cubicBezTo>
                  <a:pt x="3937385" y="6217809"/>
                  <a:pt x="3937385" y="6217809"/>
                  <a:pt x="3923713" y="6203946"/>
                </a:cubicBezTo>
                <a:cubicBezTo>
                  <a:pt x="3923713" y="6203946"/>
                  <a:pt x="3927260" y="6198947"/>
                  <a:pt x="3927260" y="6198947"/>
                </a:cubicBezTo>
                <a:cubicBezTo>
                  <a:pt x="3944478" y="6207809"/>
                  <a:pt x="3948025" y="6202809"/>
                  <a:pt x="3948025" y="6202809"/>
                </a:cubicBezTo>
                <a:cubicBezTo>
                  <a:pt x="3951572" y="6197810"/>
                  <a:pt x="3951572" y="6197810"/>
                  <a:pt x="3955118" y="6192808"/>
                </a:cubicBezTo>
                <a:cubicBezTo>
                  <a:pt x="3951572" y="6197810"/>
                  <a:pt x="3951572" y="6197810"/>
                  <a:pt x="3934353" y="6188947"/>
                </a:cubicBezTo>
                <a:cubicBezTo>
                  <a:pt x="3959180" y="6153947"/>
                  <a:pt x="3959698" y="6120086"/>
                  <a:pt x="3991099" y="6108946"/>
                </a:cubicBezTo>
                <a:cubicBezTo>
                  <a:pt x="3998193" y="6098946"/>
                  <a:pt x="4008832" y="6083947"/>
                  <a:pt x="4019473" y="6068946"/>
                </a:cubicBezTo>
                <a:cubicBezTo>
                  <a:pt x="4019990" y="6035086"/>
                  <a:pt x="4058485" y="6013946"/>
                  <a:pt x="4076219" y="5988946"/>
                </a:cubicBezTo>
                <a:cubicBezTo>
                  <a:pt x="4076219" y="5988946"/>
                  <a:pt x="4059004" y="5980085"/>
                  <a:pt x="4062550" y="5975085"/>
                </a:cubicBezTo>
                <a:cubicBezTo>
                  <a:pt x="4069643" y="5965085"/>
                  <a:pt x="4076737" y="5955085"/>
                  <a:pt x="4083830" y="5945086"/>
                </a:cubicBezTo>
                <a:cubicBezTo>
                  <a:pt x="4094470" y="5930085"/>
                  <a:pt x="4110300" y="5916051"/>
                  <a:pt x="4123534" y="5901533"/>
                </a:cubicBezTo>
                <a:lnTo>
                  <a:pt x="4136198" y="5884844"/>
                </a:lnTo>
                <a:lnTo>
                  <a:pt x="4126466" y="5864773"/>
                </a:lnTo>
                <a:cubicBezTo>
                  <a:pt x="4122793" y="5850508"/>
                  <a:pt x="4124047" y="5835410"/>
                  <a:pt x="4123491" y="5819864"/>
                </a:cubicBezTo>
                <a:cubicBezTo>
                  <a:pt x="4123899" y="5817911"/>
                  <a:pt x="4116668" y="5816117"/>
                  <a:pt x="4117484" y="5812210"/>
                </a:cubicBezTo>
                <a:cubicBezTo>
                  <a:pt x="4078062" y="5818865"/>
                  <a:pt x="4119001" y="5841349"/>
                  <a:pt x="4093634" y="5853546"/>
                </a:cubicBezTo>
                <a:cubicBezTo>
                  <a:pt x="4092409" y="5859404"/>
                  <a:pt x="4099233" y="5863153"/>
                  <a:pt x="4097599" y="5870965"/>
                </a:cubicBezTo>
                <a:cubicBezTo>
                  <a:pt x="4083138" y="5867377"/>
                  <a:pt x="4075906" y="5865582"/>
                  <a:pt x="4067859" y="5867695"/>
                </a:cubicBezTo>
                <a:cubicBezTo>
                  <a:pt x="4057478" y="5844575"/>
                  <a:pt x="4061559" y="5825044"/>
                  <a:pt x="4058817" y="5801765"/>
                </a:cubicBezTo>
                <a:cubicBezTo>
                  <a:pt x="4054443" y="5786298"/>
                  <a:pt x="4036422" y="5763337"/>
                  <a:pt x="4068205" y="5756841"/>
                </a:cubicBezTo>
                <a:cubicBezTo>
                  <a:pt x="4036276" y="5745838"/>
                  <a:pt x="4040103" y="5727527"/>
                  <a:pt x="4033013" y="5710263"/>
                </a:cubicBezTo>
                <a:lnTo>
                  <a:pt x="4029628" y="5705750"/>
                </a:lnTo>
                <a:lnTo>
                  <a:pt x="4016874" y="5713266"/>
                </a:lnTo>
                <a:cubicBezTo>
                  <a:pt x="3977850" y="5768281"/>
                  <a:pt x="3948868" y="5842120"/>
                  <a:pt x="3879113" y="5874491"/>
                </a:cubicBezTo>
                <a:cubicBezTo>
                  <a:pt x="3875565" y="5879493"/>
                  <a:pt x="3889160" y="5893315"/>
                  <a:pt x="3885612" y="5898318"/>
                </a:cubicBezTo>
                <a:cubicBezTo>
                  <a:pt x="3857828" y="5904498"/>
                  <a:pt x="3874969" y="5913321"/>
                  <a:pt x="3847185" y="5919503"/>
                </a:cubicBezTo>
                <a:cubicBezTo>
                  <a:pt x="3843638" y="5924505"/>
                  <a:pt x="3860778" y="5933327"/>
                  <a:pt x="3857231" y="5938329"/>
                </a:cubicBezTo>
                <a:cubicBezTo>
                  <a:pt x="3829448" y="5944510"/>
                  <a:pt x="3832399" y="5973338"/>
                  <a:pt x="3797519" y="5989523"/>
                </a:cubicBezTo>
                <a:cubicBezTo>
                  <a:pt x="3790423" y="5999526"/>
                  <a:pt x="3779780" y="6014529"/>
                  <a:pt x="3769139" y="6029534"/>
                </a:cubicBezTo>
                <a:cubicBezTo>
                  <a:pt x="3762042" y="6039537"/>
                  <a:pt x="3744305" y="6064543"/>
                  <a:pt x="3730114" y="6084548"/>
                </a:cubicBezTo>
                <a:cubicBezTo>
                  <a:pt x="3723019" y="6094552"/>
                  <a:pt x="3702333" y="6090733"/>
                  <a:pt x="3715923" y="6104554"/>
                </a:cubicBezTo>
                <a:cubicBezTo>
                  <a:pt x="3712375" y="6109556"/>
                  <a:pt x="3712375" y="6109556"/>
                  <a:pt x="3708828" y="6114557"/>
                </a:cubicBezTo>
                <a:cubicBezTo>
                  <a:pt x="3701733" y="6124559"/>
                  <a:pt x="3677499" y="6125743"/>
                  <a:pt x="3670405" y="6135744"/>
                </a:cubicBezTo>
                <a:cubicBezTo>
                  <a:pt x="3659762" y="6150749"/>
                  <a:pt x="3659162" y="6184578"/>
                  <a:pt x="3638476" y="6180758"/>
                </a:cubicBezTo>
                <a:cubicBezTo>
                  <a:pt x="3634329" y="6219587"/>
                  <a:pt x="3588810" y="6250778"/>
                  <a:pt x="3560428" y="6290789"/>
                </a:cubicBezTo>
                <a:cubicBezTo>
                  <a:pt x="3556882" y="6295790"/>
                  <a:pt x="3546239" y="6310795"/>
                  <a:pt x="3522006" y="6311976"/>
                </a:cubicBezTo>
                <a:cubicBezTo>
                  <a:pt x="3522607" y="6278149"/>
                  <a:pt x="3547440" y="6243139"/>
                  <a:pt x="3568725" y="6213131"/>
                </a:cubicBezTo>
                <a:cubicBezTo>
                  <a:pt x="3544489" y="6214311"/>
                  <a:pt x="3547440" y="6243139"/>
                  <a:pt x="3523202" y="6244319"/>
                </a:cubicBezTo>
                <a:cubicBezTo>
                  <a:pt x="3516108" y="6254323"/>
                  <a:pt x="3509013" y="6264326"/>
                  <a:pt x="3498368" y="6279329"/>
                </a:cubicBezTo>
                <a:cubicBezTo>
                  <a:pt x="3498368" y="6279329"/>
                  <a:pt x="3494822" y="6284331"/>
                  <a:pt x="3494822" y="6284331"/>
                </a:cubicBezTo>
                <a:cubicBezTo>
                  <a:pt x="3494822" y="6284331"/>
                  <a:pt x="3477684" y="6275511"/>
                  <a:pt x="3481232" y="6270509"/>
                </a:cubicBezTo>
                <a:cubicBezTo>
                  <a:pt x="3491873" y="6255504"/>
                  <a:pt x="3498969" y="6245502"/>
                  <a:pt x="3506064" y="6235499"/>
                </a:cubicBezTo>
                <a:cubicBezTo>
                  <a:pt x="3516708" y="6220495"/>
                  <a:pt x="3527351" y="6205491"/>
                  <a:pt x="3541540" y="6185486"/>
                </a:cubicBezTo>
                <a:cubicBezTo>
                  <a:pt x="3524404" y="6176665"/>
                  <a:pt x="3524404" y="6176665"/>
                  <a:pt x="3524404" y="6176665"/>
                </a:cubicBezTo>
                <a:cubicBezTo>
                  <a:pt x="3503715" y="6172844"/>
                  <a:pt x="3496022" y="6216675"/>
                  <a:pt x="3485976" y="6197851"/>
                </a:cubicBezTo>
                <a:cubicBezTo>
                  <a:pt x="3475333" y="6212854"/>
                  <a:pt x="3461143" y="6232861"/>
                  <a:pt x="3440457" y="6229041"/>
                </a:cubicBezTo>
                <a:cubicBezTo>
                  <a:pt x="3443404" y="6257868"/>
                  <a:pt x="3419171" y="6259050"/>
                  <a:pt x="3418571" y="6292878"/>
                </a:cubicBezTo>
                <a:cubicBezTo>
                  <a:pt x="3397887" y="6289059"/>
                  <a:pt x="3397887" y="6289059"/>
                  <a:pt x="3384296" y="6275236"/>
                </a:cubicBezTo>
                <a:cubicBezTo>
                  <a:pt x="3384296" y="6275236"/>
                  <a:pt x="3377201" y="6285239"/>
                  <a:pt x="3363606" y="6271416"/>
                </a:cubicBezTo>
                <a:cubicBezTo>
                  <a:pt x="3360060" y="6276416"/>
                  <a:pt x="3342922" y="6267596"/>
                  <a:pt x="3342922" y="6267596"/>
                </a:cubicBezTo>
                <a:lnTo>
                  <a:pt x="3346469" y="6262595"/>
                </a:lnTo>
                <a:cubicBezTo>
                  <a:pt x="3350017" y="6257594"/>
                  <a:pt x="3367155" y="6266413"/>
                  <a:pt x="3367155" y="6266413"/>
                </a:cubicBezTo>
                <a:cubicBezTo>
                  <a:pt x="3374250" y="6256410"/>
                  <a:pt x="3353565" y="6252592"/>
                  <a:pt x="3357113" y="6247590"/>
                </a:cubicBezTo>
                <a:cubicBezTo>
                  <a:pt x="3336427" y="6243771"/>
                  <a:pt x="3332879" y="6248773"/>
                  <a:pt x="3315742" y="6239953"/>
                </a:cubicBezTo>
                <a:cubicBezTo>
                  <a:pt x="3312195" y="6244955"/>
                  <a:pt x="3312195" y="6244955"/>
                  <a:pt x="3312195" y="6244955"/>
                </a:cubicBezTo>
                <a:cubicBezTo>
                  <a:pt x="3312195" y="6244955"/>
                  <a:pt x="3312195" y="6244955"/>
                  <a:pt x="3295057" y="6236134"/>
                </a:cubicBezTo>
                <a:cubicBezTo>
                  <a:pt x="3295057" y="6236134"/>
                  <a:pt x="3274368" y="6232312"/>
                  <a:pt x="3277915" y="6227311"/>
                </a:cubicBezTo>
                <a:cubicBezTo>
                  <a:pt x="3277915" y="6227311"/>
                  <a:pt x="3260776" y="6218492"/>
                  <a:pt x="3260776" y="6218492"/>
                </a:cubicBezTo>
                <a:cubicBezTo>
                  <a:pt x="3260776" y="6218492"/>
                  <a:pt x="3260776" y="6218492"/>
                  <a:pt x="3257230" y="6223491"/>
                </a:cubicBezTo>
                <a:cubicBezTo>
                  <a:pt x="3257230" y="6223491"/>
                  <a:pt x="3257230" y="6223491"/>
                  <a:pt x="3253682" y="6228494"/>
                </a:cubicBezTo>
                <a:cubicBezTo>
                  <a:pt x="3232996" y="6224674"/>
                  <a:pt x="3232996" y="6224674"/>
                  <a:pt x="3232996" y="6224674"/>
                </a:cubicBezTo>
                <a:cubicBezTo>
                  <a:pt x="3232996" y="6224674"/>
                  <a:pt x="3232996" y="6224674"/>
                  <a:pt x="3215859" y="6215854"/>
                </a:cubicBezTo>
                <a:cubicBezTo>
                  <a:pt x="3215859" y="6215854"/>
                  <a:pt x="3219407" y="6210853"/>
                  <a:pt x="3219407" y="6210853"/>
                </a:cubicBezTo>
                <a:cubicBezTo>
                  <a:pt x="3219407" y="6210853"/>
                  <a:pt x="3219407" y="6210853"/>
                  <a:pt x="3222954" y="6205851"/>
                </a:cubicBezTo>
                <a:cubicBezTo>
                  <a:pt x="3222954" y="6205851"/>
                  <a:pt x="3226503" y="6200851"/>
                  <a:pt x="3226503" y="6200851"/>
                </a:cubicBezTo>
                <a:cubicBezTo>
                  <a:pt x="3212909" y="6187026"/>
                  <a:pt x="3205814" y="6197028"/>
                  <a:pt x="3205814" y="6197028"/>
                </a:cubicBezTo>
                <a:cubicBezTo>
                  <a:pt x="3219407" y="6210853"/>
                  <a:pt x="3215859" y="6215854"/>
                  <a:pt x="3212313" y="6220854"/>
                </a:cubicBezTo>
                <a:cubicBezTo>
                  <a:pt x="3229449" y="6229675"/>
                  <a:pt x="3229449" y="6229675"/>
                  <a:pt x="3243039" y="6243497"/>
                </a:cubicBezTo>
                <a:cubicBezTo>
                  <a:pt x="3239492" y="6248499"/>
                  <a:pt x="3239492" y="6248499"/>
                  <a:pt x="3239492" y="6248499"/>
                </a:cubicBezTo>
                <a:cubicBezTo>
                  <a:pt x="3239492" y="6248499"/>
                  <a:pt x="3239492" y="6248499"/>
                  <a:pt x="3222353" y="6239678"/>
                </a:cubicBezTo>
                <a:cubicBezTo>
                  <a:pt x="3222353" y="6239678"/>
                  <a:pt x="3222353" y="6239678"/>
                  <a:pt x="3225902" y="6234677"/>
                </a:cubicBezTo>
                <a:cubicBezTo>
                  <a:pt x="3225902" y="6234677"/>
                  <a:pt x="3208763" y="6225856"/>
                  <a:pt x="3208763" y="6225856"/>
                </a:cubicBezTo>
                <a:cubicBezTo>
                  <a:pt x="3205216" y="6230858"/>
                  <a:pt x="3188075" y="6222036"/>
                  <a:pt x="3170937" y="6213215"/>
                </a:cubicBezTo>
                <a:cubicBezTo>
                  <a:pt x="3167390" y="6218217"/>
                  <a:pt x="3167390" y="6218217"/>
                  <a:pt x="3167390" y="6218217"/>
                </a:cubicBezTo>
                <a:cubicBezTo>
                  <a:pt x="3160294" y="6228219"/>
                  <a:pt x="3170937" y="6213215"/>
                  <a:pt x="3150252" y="6209397"/>
                </a:cubicBezTo>
                <a:cubicBezTo>
                  <a:pt x="3150252" y="6209397"/>
                  <a:pt x="3146705" y="6214398"/>
                  <a:pt x="3146705" y="6214398"/>
                </a:cubicBezTo>
                <a:cubicBezTo>
                  <a:pt x="3143156" y="6219398"/>
                  <a:pt x="3143156" y="6219398"/>
                  <a:pt x="3143156" y="6219398"/>
                </a:cubicBezTo>
                <a:cubicBezTo>
                  <a:pt x="3143156" y="6219398"/>
                  <a:pt x="3139609" y="6224401"/>
                  <a:pt x="3136061" y="6229402"/>
                </a:cubicBezTo>
                <a:cubicBezTo>
                  <a:pt x="3115376" y="6225582"/>
                  <a:pt x="3101782" y="6211758"/>
                  <a:pt x="3108878" y="6201756"/>
                </a:cubicBezTo>
                <a:cubicBezTo>
                  <a:pt x="3105330" y="6206758"/>
                  <a:pt x="3101782" y="6211758"/>
                  <a:pt x="3088192" y="6197937"/>
                </a:cubicBezTo>
                <a:cubicBezTo>
                  <a:pt x="3112425" y="6196754"/>
                  <a:pt x="3123068" y="6181750"/>
                  <a:pt x="3109478" y="6167928"/>
                </a:cubicBezTo>
                <a:cubicBezTo>
                  <a:pt x="3127216" y="6142922"/>
                  <a:pt x="3130763" y="6137920"/>
                  <a:pt x="3127818" y="6109094"/>
                </a:cubicBezTo>
                <a:cubicBezTo>
                  <a:pt x="3124268" y="6114096"/>
                  <a:pt x="3141406" y="6122916"/>
                  <a:pt x="3144954" y="6117915"/>
                </a:cubicBezTo>
                <a:cubicBezTo>
                  <a:pt x="3148502" y="6112913"/>
                  <a:pt x="3127818" y="6109094"/>
                  <a:pt x="3134912" y="6099092"/>
                </a:cubicBezTo>
                <a:cubicBezTo>
                  <a:pt x="3124268" y="6114096"/>
                  <a:pt x="3097090" y="6086451"/>
                  <a:pt x="3097090" y="6086451"/>
                </a:cubicBezTo>
                <a:cubicBezTo>
                  <a:pt x="3097090" y="6086451"/>
                  <a:pt x="3076400" y="6082630"/>
                  <a:pt x="3062810" y="6068809"/>
                </a:cubicBezTo>
                <a:cubicBezTo>
                  <a:pt x="3052767" y="6049986"/>
                  <a:pt x="3056315" y="6044984"/>
                  <a:pt x="3080548" y="6043802"/>
                </a:cubicBezTo>
                <a:cubicBezTo>
                  <a:pt x="3080548" y="6043802"/>
                  <a:pt x="3080548" y="6043802"/>
                  <a:pt x="3063410" y="6034982"/>
                </a:cubicBezTo>
                <a:cubicBezTo>
                  <a:pt x="3063410" y="6034982"/>
                  <a:pt x="3063410" y="6034982"/>
                  <a:pt x="3066958" y="6029980"/>
                </a:cubicBezTo>
                <a:cubicBezTo>
                  <a:pt x="3066958" y="6029980"/>
                  <a:pt x="3066958" y="6029980"/>
                  <a:pt x="3084096" y="6038800"/>
                </a:cubicBezTo>
                <a:cubicBezTo>
                  <a:pt x="3087643" y="6033799"/>
                  <a:pt x="3070506" y="6024979"/>
                  <a:pt x="3056915" y="6011157"/>
                </a:cubicBezTo>
                <a:cubicBezTo>
                  <a:pt x="3074053" y="6019977"/>
                  <a:pt x="3067559" y="5996153"/>
                  <a:pt x="3084697" y="6004973"/>
                </a:cubicBezTo>
                <a:cubicBezTo>
                  <a:pt x="3081749" y="5976146"/>
                  <a:pt x="3075250" y="5952320"/>
                  <a:pt x="3096535" y="5922312"/>
                </a:cubicBezTo>
                <a:cubicBezTo>
                  <a:pt x="3096535" y="5922312"/>
                  <a:pt x="3100084" y="5917310"/>
                  <a:pt x="3082946" y="5908490"/>
                </a:cubicBezTo>
                <a:cubicBezTo>
                  <a:pt x="3114273" y="5897305"/>
                  <a:pt x="3094189" y="5859658"/>
                  <a:pt x="3108379" y="5839653"/>
                </a:cubicBezTo>
                <a:cubicBezTo>
                  <a:pt x="3101885" y="5815828"/>
                  <a:pt x="3112528" y="5800824"/>
                  <a:pt x="3130266" y="5775817"/>
                </a:cubicBezTo>
                <a:cubicBezTo>
                  <a:pt x="3162194" y="5730806"/>
                  <a:pt x="3184077" y="5666968"/>
                  <a:pt x="3219552" y="5616953"/>
                </a:cubicBezTo>
                <a:cubicBezTo>
                  <a:pt x="3230195" y="5601948"/>
                  <a:pt x="3237290" y="5591947"/>
                  <a:pt x="3244386" y="5581943"/>
                </a:cubicBezTo>
                <a:cubicBezTo>
                  <a:pt x="3247934" y="5576943"/>
                  <a:pt x="3247934" y="5576943"/>
                  <a:pt x="3251481" y="5571940"/>
                </a:cubicBezTo>
                <a:cubicBezTo>
                  <a:pt x="3255629" y="5533113"/>
                  <a:pt x="3284010" y="5493101"/>
                  <a:pt x="3305297" y="5463092"/>
                </a:cubicBezTo>
                <a:cubicBezTo>
                  <a:pt x="3319487" y="5443086"/>
                  <a:pt x="3330129" y="5428082"/>
                  <a:pt x="3344320" y="5408077"/>
                </a:cubicBezTo>
                <a:cubicBezTo>
                  <a:pt x="3362056" y="5383070"/>
                  <a:pt x="3366206" y="5344240"/>
                  <a:pt x="3383943" y="5319234"/>
                </a:cubicBezTo>
                <a:cubicBezTo>
                  <a:pt x="3387493" y="5314233"/>
                  <a:pt x="3387493" y="5314233"/>
                  <a:pt x="3391039" y="5309231"/>
                </a:cubicBezTo>
                <a:cubicBezTo>
                  <a:pt x="3430662" y="5220388"/>
                  <a:pt x="3522301" y="5124180"/>
                  <a:pt x="3565472" y="5030336"/>
                </a:cubicBezTo>
                <a:cubicBezTo>
                  <a:pt x="3600948" y="4980322"/>
                  <a:pt x="3660658" y="4929125"/>
                  <a:pt x="3675448" y="4875292"/>
                </a:cubicBezTo>
                <a:cubicBezTo>
                  <a:pt x="3692587" y="4884112"/>
                  <a:pt x="3682544" y="4865290"/>
                  <a:pt x="3703229" y="4869108"/>
                </a:cubicBezTo>
                <a:cubicBezTo>
                  <a:pt x="3693187" y="4850287"/>
                  <a:pt x="3696734" y="4845285"/>
                  <a:pt x="3720968" y="4844102"/>
                </a:cubicBezTo>
                <a:cubicBezTo>
                  <a:pt x="3715945" y="4834690"/>
                  <a:pt x="3723040" y="4824687"/>
                  <a:pt x="3732721" y="4815162"/>
                </a:cubicBezTo>
                <a:lnTo>
                  <a:pt x="3734567" y="4813496"/>
                </a:lnTo>
                <a:lnTo>
                  <a:pt x="3738639" y="4804249"/>
                </a:lnTo>
                <a:cubicBezTo>
                  <a:pt x="3741620" y="4799082"/>
                  <a:pt x="3744550" y="4794159"/>
                  <a:pt x="3745571" y="4789276"/>
                </a:cubicBezTo>
                <a:cubicBezTo>
                  <a:pt x="3749857" y="4768768"/>
                  <a:pt x="3741939" y="4745233"/>
                  <a:pt x="3749275" y="4725480"/>
                </a:cubicBezTo>
                <a:cubicBezTo>
                  <a:pt x="3751722" y="4718897"/>
                  <a:pt x="3755861" y="4712733"/>
                  <a:pt x="3762714" y="4707243"/>
                </a:cubicBezTo>
                <a:cubicBezTo>
                  <a:pt x="3767611" y="4683805"/>
                  <a:pt x="3801436" y="4667543"/>
                  <a:pt x="3814381" y="4641993"/>
                </a:cubicBezTo>
                <a:cubicBezTo>
                  <a:pt x="3816014" y="4634180"/>
                  <a:pt x="3810006" y="4626526"/>
                  <a:pt x="3818464" y="4622461"/>
                </a:cubicBezTo>
                <a:cubicBezTo>
                  <a:pt x="3819279" y="4618555"/>
                  <a:pt x="3820096" y="4614648"/>
                  <a:pt x="3828959" y="4608630"/>
                </a:cubicBezTo>
                <a:cubicBezTo>
                  <a:pt x="3848728" y="4586827"/>
                  <a:pt x="3883367" y="4566659"/>
                  <a:pt x="3908328" y="4556415"/>
                </a:cubicBezTo>
                <a:cubicBezTo>
                  <a:pt x="3912409" y="4536884"/>
                  <a:pt x="3920982" y="4495868"/>
                  <a:pt x="3953988" y="4483513"/>
                </a:cubicBezTo>
                <a:cubicBezTo>
                  <a:pt x="3962443" y="4479446"/>
                  <a:pt x="3955213" y="4477653"/>
                  <a:pt x="3956438" y="4471793"/>
                </a:cubicBezTo>
                <a:cubicBezTo>
                  <a:pt x="3979356" y="4471315"/>
                  <a:pt x="3974573" y="4457803"/>
                  <a:pt x="3962560" y="4442496"/>
                </a:cubicBezTo>
                <a:cubicBezTo>
                  <a:pt x="3984662" y="4445925"/>
                  <a:pt x="3978656" y="4438271"/>
                  <a:pt x="3994343" y="4435999"/>
                </a:cubicBezTo>
                <a:cubicBezTo>
                  <a:pt x="3994750" y="4434046"/>
                  <a:pt x="4001164" y="4439746"/>
                  <a:pt x="4000757" y="4441699"/>
                </a:cubicBezTo>
                <a:cubicBezTo>
                  <a:pt x="4008806" y="4439588"/>
                  <a:pt x="4026943" y="4425597"/>
                  <a:pt x="4007288" y="4410449"/>
                </a:cubicBezTo>
                <a:cubicBezTo>
                  <a:pt x="3999649" y="4410609"/>
                  <a:pt x="4013295" y="4418103"/>
                  <a:pt x="3999241" y="4412561"/>
                </a:cubicBezTo>
                <a:cubicBezTo>
                  <a:pt x="3991600" y="4412720"/>
                  <a:pt x="3991600" y="4412720"/>
                  <a:pt x="3991600" y="4412720"/>
                </a:cubicBezTo>
                <a:cubicBezTo>
                  <a:pt x="3991600" y="4412720"/>
                  <a:pt x="3984370" y="4410926"/>
                  <a:pt x="3984370" y="4410926"/>
                </a:cubicBezTo>
                <a:cubicBezTo>
                  <a:pt x="3992008" y="4410767"/>
                  <a:pt x="3992008" y="4410767"/>
                  <a:pt x="3992416" y="4408813"/>
                </a:cubicBezTo>
                <a:cubicBezTo>
                  <a:pt x="3971947" y="4397573"/>
                  <a:pt x="4010145" y="4396776"/>
                  <a:pt x="3996090" y="4391234"/>
                </a:cubicBezTo>
                <a:cubicBezTo>
                  <a:pt x="3997315" y="4385376"/>
                  <a:pt x="4010145" y="4396776"/>
                  <a:pt x="4009736" y="4398729"/>
                </a:cubicBezTo>
                <a:cubicBezTo>
                  <a:pt x="4064439" y="4391757"/>
                  <a:pt x="4067002" y="4343087"/>
                  <a:pt x="4092372" y="4330891"/>
                </a:cubicBezTo>
                <a:cubicBezTo>
                  <a:pt x="4079948" y="4317537"/>
                  <a:pt x="4118147" y="4316741"/>
                  <a:pt x="4098901" y="4299640"/>
                </a:cubicBezTo>
                <a:cubicBezTo>
                  <a:pt x="4084439" y="4296051"/>
                  <a:pt x="4069160" y="4296370"/>
                  <a:pt x="4067935" y="4302229"/>
                </a:cubicBezTo>
                <a:cubicBezTo>
                  <a:pt x="4054698" y="4292782"/>
                  <a:pt x="4057146" y="4281063"/>
                  <a:pt x="4051139" y="4273409"/>
                </a:cubicBezTo>
                <a:cubicBezTo>
                  <a:pt x="4089745" y="4270659"/>
                  <a:pt x="4071316" y="4249652"/>
                  <a:pt x="4081813" y="4235821"/>
                </a:cubicBezTo>
                <a:cubicBezTo>
                  <a:pt x="4083854" y="4226056"/>
                  <a:pt x="4108404" y="4217765"/>
                  <a:pt x="4089160" y="4200664"/>
                </a:cubicBezTo>
                <a:cubicBezTo>
                  <a:pt x="4106890" y="4188627"/>
                  <a:pt x="4132255" y="4176430"/>
                  <a:pt x="4106595" y="4153628"/>
                </a:cubicBezTo>
                <a:cubicBezTo>
                  <a:pt x="4121467" y="4155263"/>
                  <a:pt x="4115459" y="4147610"/>
                  <a:pt x="4123099" y="4147451"/>
                </a:cubicBezTo>
                <a:cubicBezTo>
                  <a:pt x="4120095" y="4143624"/>
                  <a:pt x="4118900" y="4140245"/>
                  <a:pt x="4116648" y="4137376"/>
                </a:cubicBezTo>
                <a:lnTo>
                  <a:pt x="4112071" y="4134863"/>
                </a:lnTo>
                <a:lnTo>
                  <a:pt x="4106848" y="4142005"/>
                </a:lnTo>
                <a:cubicBezTo>
                  <a:pt x="4103480" y="4140438"/>
                  <a:pt x="4101797" y="4139655"/>
                  <a:pt x="4098430" y="4138088"/>
                </a:cubicBezTo>
                <a:cubicBezTo>
                  <a:pt x="4094902" y="4143854"/>
                  <a:pt x="4094233" y="4148480"/>
                  <a:pt x="4102143" y="4149692"/>
                </a:cubicBezTo>
                <a:cubicBezTo>
                  <a:pt x="4087014" y="4167342"/>
                  <a:pt x="4082817" y="4177735"/>
                  <a:pt x="4069025" y="4186132"/>
                </a:cubicBezTo>
                <a:cubicBezTo>
                  <a:pt x="4068863" y="4193464"/>
                  <a:pt x="4062314" y="4207699"/>
                  <a:pt x="4055580" y="4204567"/>
                </a:cubicBezTo>
                <a:cubicBezTo>
                  <a:pt x="4055926" y="4214604"/>
                  <a:pt x="4049030" y="4218802"/>
                  <a:pt x="4040795" y="4232255"/>
                </a:cubicBezTo>
                <a:cubicBezTo>
                  <a:pt x="4034731" y="4224494"/>
                  <a:pt x="4021954" y="4238302"/>
                  <a:pt x="4033232" y="4241081"/>
                </a:cubicBezTo>
                <a:cubicBezTo>
                  <a:pt x="4016581" y="4250616"/>
                  <a:pt x="4020640" y="4272257"/>
                  <a:pt x="4004658" y="4277166"/>
                </a:cubicBezTo>
                <a:cubicBezTo>
                  <a:pt x="3999952" y="4284853"/>
                  <a:pt x="3992389" y="4293679"/>
                  <a:pt x="3989367" y="4302149"/>
                </a:cubicBezTo>
                <a:cubicBezTo>
                  <a:pt x="3991051" y="4302933"/>
                  <a:pt x="3991051" y="4302933"/>
                  <a:pt x="3991051" y="4302933"/>
                </a:cubicBezTo>
                <a:cubicBezTo>
                  <a:pt x="3981133" y="4315602"/>
                  <a:pt x="3977282" y="4336031"/>
                  <a:pt x="3961969" y="4336313"/>
                </a:cubicBezTo>
                <a:cubicBezTo>
                  <a:pt x="3961138" y="4348271"/>
                  <a:pt x="3947347" y="4356669"/>
                  <a:pt x="3943149" y="4367061"/>
                </a:cubicBezTo>
                <a:cubicBezTo>
                  <a:pt x="3932886" y="4369693"/>
                  <a:pt x="3922118" y="4369620"/>
                  <a:pt x="3922463" y="4379657"/>
                </a:cubicBezTo>
                <a:cubicBezTo>
                  <a:pt x="3908832" y="4380722"/>
                  <a:pt x="3906503" y="4409267"/>
                  <a:pt x="3897764" y="4420014"/>
                </a:cubicBezTo>
                <a:cubicBezTo>
                  <a:pt x="3890199" y="4428839"/>
                  <a:pt x="3855213" y="4447127"/>
                  <a:pt x="3853551" y="4471046"/>
                </a:cubicBezTo>
                <a:cubicBezTo>
                  <a:pt x="3843452" y="4466346"/>
                  <a:pt x="3845135" y="4467128"/>
                  <a:pt x="3834527" y="4459724"/>
                </a:cubicBezTo>
                <a:cubicBezTo>
                  <a:pt x="3834527" y="4459724"/>
                  <a:pt x="3832843" y="4458940"/>
                  <a:pt x="3831160" y="4458157"/>
                </a:cubicBezTo>
                <a:cubicBezTo>
                  <a:pt x="3829983" y="4460078"/>
                  <a:pt x="3827124" y="4461218"/>
                  <a:pt x="3825440" y="4460433"/>
                </a:cubicBezTo>
                <a:cubicBezTo>
                  <a:pt x="3822926" y="4471610"/>
                  <a:pt x="3846818" y="4467912"/>
                  <a:pt x="3851707" y="4477595"/>
                </a:cubicBezTo>
                <a:cubicBezTo>
                  <a:pt x="3841952" y="4482930"/>
                  <a:pt x="3843474" y="4491046"/>
                  <a:pt x="3831019" y="4490190"/>
                </a:cubicBezTo>
                <a:cubicBezTo>
                  <a:pt x="3826499" y="4515247"/>
                  <a:pt x="3805813" y="4527843"/>
                  <a:pt x="3794051" y="4547060"/>
                </a:cubicBezTo>
                <a:cubicBezTo>
                  <a:pt x="3776039" y="4541148"/>
                  <a:pt x="3760727" y="4541431"/>
                  <a:pt x="3759227" y="4558016"/>
                </a:cubicBezTo>
                <a:cubicBezTo>
                  <a:pt x="3755859" y="4556449"/>
                  <a:pt x="3752493" y="4554882"/>
                  <a:pt x="3749126" y="4553315"/>
                </a:cubicBezTo>
                <a:cubicBezTo>
                  <a:pt x="3747626" y="4569901"/>
                  <a:pt x="3736371" y="4591825"/>
                  <a:pt x="3714670" y="4599010"/>
                </a:cubicBezTo>
                <a:cubicBezTo>
                  <a:pt x="3715178" y="4601716"/>
                  <a:pt x="3711649" y="4607481"/>
                  <a:pt x="3716700" y="4609831"/>
                </a:cubicBezTo>
                <a:cubicBezTo>
                  <a:pt x="3690639" y="4634740"/>
                  <a:pt x="3669952" y="4647336"/>
                  <a:pt x="3647767" y="4676518"/>
                </a:cubicBezTo>
                <a:cubicBezTo>
                  <a:pt x="3645413" y="4680362"/>
                  <a:pt x="3655007" y="4682356"/>
                  <a:pt x="3658376" y="4683924"/>
                </a:cubicBezTo>
                <a:cubicBezTo>
                  <a:pt x="3649473" y="4702003"/>
                  <a:pt x="3620691" y="4696018"/>
                  <a:pt x="3618523" y="4717232"/>
                </a:cubicBezTo>
                <a:cubicBezTo>
                  <a:pt x="3629962" y="4712677"/>
                  <a:pt x="3640732" y="4712750"/>
                  <a:pt x="3653186" y="4713606"/>
                </a:cubicBezTo>
                <a:cubicBezTo>
                  <a:pt x="3653186" y="4713606"/>
                  <a:pt x="3653186" y="4713606"/>
                  <a:pt x="3654870" y="4714390"/>
                </a:cubicBezTo>
                <a:cubicBezTo>
                  <a:pt x="3656045" y="4712469"/>
                  <a:pt x="3657221" y="4710546"/>
                  <a:pt x="3658398" y="4708625"/>
                </a:cubicBezTo>
                <a:cubicBezTo>
                  <a:pt x="3655699" y="4702430"/>
                  <a:pt x="3659897" y="4692038"/>
                  <a:pt x="3667808" y="4693250"/>
                </a:cubicBezTo>
                <a:cubicBezTo>
                  <a:pt x="3672511" y="4685564"/>
                  <a:pt x="3677724" y="4680581"/>
                  <a:pt x="3682936" y="4675599"/>
                </a:cubicBezTo>
                <a:cubicBezTo>
                  <a:pt x="3691007" y="4669479"/>
                  <a:pt x="3697396" y="4662575"/>
                  <a:pt x="3700418" y="4654104"/>
                </a:cubicBezTo>
                <a:cubicBezTo>
                  <a:pt x="3700418" y="4654104"/>
                  <a:pt x="3701593" y="4652183"/>
                  <a:pt x="3703277" y="4652966"/>
                </a:cubicBezTo>
                <a:cubicBezTo>
                  <a:pt x="3706137" y="4651828"/>
                  <a:pt x="3708327" y="4655317"/>
                  <a:pt x="3707152" y="4657237"/>
                </a:cubicBezTo>
                <a:cubicBezTo>
                  <a:pt x="3705814" y="4666492"/>
                  <a:pt x="3696567" y="4674534"/>
                  <a:pt x="3688494" y="4680654"/>
                </a:cubicBezTo>
                <a:cubicBezTo>
                  <a:pt x="3683281" y="4685636"/>
                  <a:pt x="3676893" y="4692540"/>
                  <a:pt x="3673364" y="4698306"/>
                </a:cubicBezTo>
                <a:cubicBezTo>
                  <a:pt x="3673364" y="4698306"/>
                  <a:pt x="3673364" y="4698306"/>
                  <a:pt x="3675048" y="4699088"/>
                </a:cubicBezTo>
                <a:cubicBezTo>
                  <a:pt x="3671013" y="4702149"/>
                  <a:pt x="3671358" y="4712186"/>
                  <a:pt x="3666308" y="4709836"/>
                </a:cubicBezTo>
                <a:cubicBezTo>
                  <a:pt x="3666308" y="4709836"/>
                  <a:pt x="3666308" y="4709836"/>
                  <a:pt x="3664623" y="4709053"/>
                </a:cubicBezTo>
                <a:cubicBezTo>
                  <a:pt x="3665131" y="4711757"/>
                  <a:pt x="3662779" y="4715602"/>
                  <a:pt x="3659919" y="4716739"/>
                </a:cubicBezTo>
                <a:cubicBezTo>
                  <a:pt x="3659919" y="4716739"/>
                  <a:pt x="3659919" y="4716739"/>
                  <a:pt x="3661602" y="4717524"/>
                </a:cubicBezTo>
                <a:cubicBezTo>
                  <a:pt x="3650671" y="4724782"/>
                  <a:pt x="3641424" y="4732824"/>
                  <a:pt x="3627794" y="4733889"/>
                </a:cubicBezTo>
                <a:cubicBezTo>
                  <a:pt x="3642116" y="4752898"/>
                  <a:pt x="3611835" y="4763499"/>
                  <a:pt x="3608144" y="4776596"/>
                </a:cubicBezTo>
                <a:cubicBezTo>
                  <a:pt x="3595852" y="4768409"/>
                  <a:pt x="3581553" y="4774100"/>
                  <a:pt x="3574496" y="4785631"/>
                </a:cubicBezTo>
                <a:cubicBezTo>
                  <a:pt x="3576018" y="4793746"/>
                  <a:pt x="3580562" y="4793391"/>
                  <a:pt x="3587803" y="4799230"/>
                </a:cubicBezTo>
                <a:cubicBezTo>
                  <a:pt x="3584113" y="4812327"/>
                  <a:pt x="3563080" y="4814885"/>
                  <a:pt x="3566124" y="4831117"/>
                </a:cubicBezTo>
                <a:cubicBezTo>
                  <a:pt x="3557199" y="4824494"/>
                  <a:pt x="3549290" y="4823283"/>
                  <a:pt x="3540203" y="4823993"/>
                </a:cubicBezTo>
                <a:cubicBezTo>
                  <a:pt x="3531808" y="4844777"/>
                  <a:pt x="3515664" y="4857018"/>
                  <a:pt x="3522744" y="4870189"/>
                </a:cubicBezTo>
                <a:cubicBezTo>
                  <a:pt x="3522744" y="4870189"/>
                  <a:pt x="3522744" y="4870189"/>
                  <a:pt x="3521567" y="4872110"/>
                </a:cubicBezTo>
                <a:cubicBezTo>
                  <a:pt x="3527287" y="4869834"/>
                  <a:pt x="3526780" y="4867129"/>
                  <a:pt x="3529131" y="4863285"/>
                </a:cubicBezTo>
                <a:cubicBezTo>
                  <a:pt x="3530308" y="4861363"/>
                  <a:pt x="3532661" y="4857520"/>
                  <a:pt x="3535521" y="4856382"/>
                </a:cubicBezTo>
                <a:cubicBezTo>
                  <a:pt x="3536697" y="4854459"/>
                  <a:pt x="3538381" y="4855242"/>
                  <a:pt x="3540064" y="4856026"/>
                </a:cubicBezTo>
                <a:cubicBezTo>
                  <a:pt x="3541747" y="4856809"/>
                  <a:pt x="3542256" y="4859515"/>
                  <a:pt x="3539396" y="4860653"/>
                </a:cubicBezTo>
                <a:cubicBezTo>
                  <a:pt x="3538219" y="4862574"/>
                  <a:pt x="3537042" y="4864496"/>
                  <a:pt x="3535867" y="4866419"/>
                </a:cubicBezTo>
                <a:cubicBezTo>
                  <a:pt x="3533513" y="4870262"/>
                  <a:pt x="3532338" y="4872183"/>
                  <a:pt x="3528302" y="4875244"/>
                </a:cubicBezTo>
                <a:cubicBezTo>
                  <a:pt x="3520922" y="4901438"/>
                  <a:pt x="3478856" y="4906556"/>
                  <a:pt x="3486282" y="4929763"/>
                </a:cubicBezTo>
                <a:cubicBezTo>
                  <a:pt x="3471984" y="4935456"/>
                  <a:pt x="3476204" y="4949765"/>
                  <a:pt x="3460891" y="4950047"/>
                </a:cubicBezTo>
                <a:cubicBezTo>
                  <a:pt x="3464603" y="4961650"/>
                  <a:pt x="3448114" y="4963854"/>
                  <a:pt x="3441725" y="4970757"/>
                </a:cubicBezTo>
                <a:cubicBezTo>
                  <a:pt x="3434161" y="4979583"/>
                  <a:pt x="3437205" y="4995813"/>
                  <a:pt x="3424429" y="5009622"/>
                </a:cubicBezTo>
                <a:lnTo>
                  <a:pt x="3412049" y="5013097"/>
                </a:lnTo>
                <a:lnTo>
                  <a:pt x="3412358" y="5015783"/>
                </a:lnTo>
                <a:lnTo>
                  <a:pt x="3405569" y="5017564"/>
                </a:lnTo>
                <a:lnTo>
                  <a:pt x="3399245" y="5026915"/>
                </a:lnTo>
                <a:lnTo>
                  <a:pt x="3399188" y="5027008"/>
                </a:lnTo>
                <a:lnTo>
                  <a:pt x="3409037" y="5022386"/>
                </a:lnTo>
                <a:cubicBezTo>
                  <a:pt x="3412096" y="5020610"/>
                  <a:pt x="3414225" y="5018502"/>
                  <a:pt x="3413882" y="5015507"/>
                </a:cubicBezTo>
                <a:cubicBezTo>
                  <a:pt x="3414570" y="5021495"/>
                  <a:pt x="3415255" y="5027482"/>
                  <a:pt x="3415944" y="5033469"/>
                </a:cubicBezTo>
                <a:cubicBezTo>
                  <a:pt x="3435047" y="5034564"/>
                  <a:pt x="3473247" y="5036756"/>
                  <a:pt x="3472560" y="5030769"/>
                </a:cubicBezTo>
                <a:cubicBezTo>
                  <a:pt x="3472560" y="5030769"/>
                  <a:pt x="3490978" y="5025878"/>
                  <a:pt x="3491664" y="5031865"/>
                </a:cubicBezTo>
                <a:cubicBezTo>
                  <a:pt x="3491664" y="5031865"/>
                  <a:pt x="3491664" y="5031865"/>
                  <a:pt x="3492351" y="5037852"/>
                </a:cubicBezTo>
                <a:cubicBezTo>
                  <a:pt x="3473934" y="5042741"/>
                  <a:pt x="3435732" y="5040550"/>
                  <a:pt x="3435732" y="5040550"/>
                </a:cubicBezTo>
                <a:cubicBezTo>
                  <a:pt x="3417316" y="5045440"/>
                  <a:pt x="3418003" y="5051428"/>
                  <a:pt x="3418003" y="5051428"/>
                </a:cubicBezTo>
                <a:cubicBezTo>
                  <a:pt x="3398899" y="5050332"/>
                  <a:pt x="3397526" y="5038358"/>
                  <a:pt x="3398214" y="5044345"/>
                </a:cubicBezTo>
                <a:lnTo>
                  <a:pt x="3393529" y="5036253"/>
                </a:lnTo>
                <a:lnTo>
                  <a:pt x="3390902" y="5040548"/>
                </a:lnTo>
                <a:cubicBezTo>
                  <a:pt x="3387272" y="5044491"/>
                  <a:pt x="3382352" y="5047449"/>
                  <a:pt x="3374822" y="5048267"/>
                </a:cubicBezTo>
                <a:cubicBezTo>
                  <a:pt x="3381233" y="5066063"/>
                  <a:pt x="3361559" y="5084070"/>
                  <a:pt x="3344240" y="5098231"/>
                </a:cubicBezTo>
                <a:cubicBezTo>
                  <a:pt x="3349130" y="5107913"/>
                  <a:pt x="3344585" y="5108270"/>
                  <a:pt x="3342741" y="5114819"/>
                </a:cubicBezTo>
                <a:cubicBezTo>
                  <a:pt x="3341057" y="5114035"/>
                  <a:pt x="3341057" y="5114035"/>
                  <a:pt x="3339374" y="5113252"/>
                </a:cubicBezTo>
                <a:cubicBezTo>
                  <a:pt x="3329296" y="5133251"/>
                  <a:pt x="3313660" y="5148199"/>
                  <a:pt x="3295671" y="5166987"/>
                </a:cubicBezTo>
                <a:cubicBezTo>
                  <a:pt x="3294494" y="5168910"/>
                  <a:pt x="3293318" y="5170831"/>
                  <a:pt x="3292142" y="5172754"/>
                </a:cubicBezTo>
                <a:cubicBezTo>
                  <a:pt x="3288613" y="5178518"/>
                  <a:pt x="3283401" y="5183500"/>
                  <a:pt x="3279873" y="5189265"/>
                </a:cubicBezTo>
                <a:cubicBezTo>
                  <a:pt x="3279873" y="5189265"/>
                  <a:pt x="3281557" y="5190049"/>
                  <a:pt x="3284924" y="5191615"/>
                </a:cubicBezTo>
                <a:cubicBezTo>
                  <a:pt x="3279205" y="5193893"/>
                  <a:pt x="3274660" y="5194248"/>
                  <a:pt x="3270625" y="5197307"/>
                </a:cubicBezTo>
                <a:cubicBezTo>
                  <a:pt x="3268272" y="5201151"/>
                  <a:pt x="3267096" y="5203074"/>
                  <a:pt x="3265921" y="5204995"/>
                </a:cubicBezTo>
                <a:cubicBezTo>
                  <a:pt x="3256510" y="5220370"/>
                  <a:pt x="3251138" y="5232682"/>
                  <a:pt x="3234994" y="5244924"/>
                </a:cubicBezTo>
                <a:cubicBezTo>
                  <a:pt x="3234994" y="5244924"/>
                  <a:pt x="3233817" y="5246844"/>
                  <a:pt x="3235501" y="5247628"/>
                </a:cubicBezTo>
                <a:cubicBezTo>
                  <a:pt x="3234324" y="5249550"/>
                  <a:pt x="3234324" y="5249550"/>
                  <a:pt x="3229781" y="5249905"/>
                </a:cubicBezTo>
                <a:cubicBezTo>
                  <a:pt x="3228098" y="5249123"/>
                  <a:pt x="3226414" y="5248340"/>
                  <a:pt x="3227590" y="5246417"/>
                </a:cubicBezTo>
                <a:cubicBezTo>
                  <a:pt x="3225907" y="5245634"/>
                  <a:pt x="3227084" y="5243712"/>
                  <a:pt x="3227084" y="5243712"/>
                </a:cubicBezTo>
                <a:cubicBezTo>
                  <a:pt x="3214446" y="5225486"/>
                  <a:pt x="3201507" y="5246626"/>
                  <a:pt x="3187531" y="5237654"/>
                </a:cubicBezTo>
                <a:cubicBezTo>
                  <a:pt x="3185017" y="5248830"/>
                  <a:pt x="3187717" y="5255023"/>
                  <a:pt x="3189238" y="5263139"/>
                </a:cubicBezTo>
                <a:cubicBezTo>
                  <a:pt x="3196641" y="5261645"/>
                  <a:pt x="3204552" y="5262857"/>
                  <a:pt x="3213476" y="5269479"/>
                </a:cubicBezTo>
                <a:cubicBezTo>
                  <a:pt x="3213476" y="5269479"/>
                  <a:pt x="3213476" y="5269479"/>
                  <a:pt x="3214653" y="5267558"/>
                </a:cubicBezTo>
                <a:cubicBezTo>
                  <a:pt x="3214653" y="5267558"/>
                  <a:pt x="3214653" y="5267558"/>
                  <a:pt x="3216336" y="5268341"/>
                </a:cubicBezTo>
                <a:cubicBezTo>
                  <a:pt x="3217512" y="5266418"/>
                  <a:pt x="3220372" y="5265280"/>
                  <a:pt x="3221549" y="5263358"/>
                </a:cubicBezTo>
                <a:cubicBezTo>
                  <a:pt x="3228443" y="5259160"/>
                  <a:pt x="3220210" y="5272611"/>
                  <a:pt x="3216843" y="5271046"/>
                </a:cubicBezTo>
                <a:cubicBezTo>
                  <a:pt x="3218528" y="5271829"/>
                  <a:pt x="3216174" y="5275672"/>
                  <a:pt x="3221225" y="5278023"/>
                </a:cubicBezTo>
                <a:cubicBezTo>
                  <a:pt x="3205242" y="5282931"/>
                  <a:pt x="3198370" y="5311831"/>
                  <a:pt x="3180198" y="5313251"/>
                </a:cubicBezTo>
                <a:cubicBezTo>
                  <a:pt x="3171457" y="5323998"/>
                  <a:pt x="3181558" y="5328698"/>
                  <a:pt x="3171134" y="5338663"/>
                </a:cubicBezTo>
                <a:cubicBezTo>
                  <a:pt x="3166244" y="5328980"/>
                  <a:pt x="3164745" y="5345567"/>
                  <a:pt x="3159693" y="5343217"/>
                </a:cubicBezTo>
                <a:cubicBezTo>
                  <a:pt x="3154989" y="5350903"/>
                  <a:pt x="3151461" y="5356670"/>
                  <a:pt x="3145073" y="5363572"/>
                </a:cubicBezTo>
                <a:cubicBezTo>
                  <a:pt x="3145073" y="5363572"/>
                  <a:pt x="3145073" y="5363572"/>
                  <a:pt x="3146756" y="5364356"/>
                </a:cubicBezTo>
                <a:cubicBezTo>
                  <a:pt x="3142052" y="5372042"/>
                  <a:pt x="3135156" y="5376242"/>
                  <a:pt x="3128768" y="5383145"/>
                </a:cubicBezTo>
                <a:cubicBezTo>
                  <a:pt x="3117652" y="5373034"/>
                  <a:pt x="3129253" y="5361149"/>
                  <a:pt x="3139515" y="5358517"/>
                </a:cubicBezTo>
                <a:cubicBezTo>
                  <a:pt x="3144726" y="5353536"/>
                  <a:pt x="3148255" y="5347770"/>
                  <a:pt x="3150101" y="5341221"/>
                </a:cubicBezTo>
                <a:cubicBezTo>
                  <a:pt x="3153284" y="5325419"/>
                  <a:pt x="3165898" y="5318944"/>
                  <a:pt x="3152592" y="5305344"/>
                </a:cubicBezTo>
                <a:cubicBezTo>
                  <a:pt x="3143505" y="5306055"/>
                  <a:pt x="3147886" y="5313031"/>
                  <a:pt x="3145535" y="5316875"/>
                </a:cubicBezTo>
                <a:cubicBezTo>
                  <a:pt x="3138985" y="5331111"/>
                  <a:pt x="3129738" y="5339153"/>
                  <a:pt x="3117628" y="5348334"/>
                </a:cubicBezTo>
                <a:cubicBezTo>
                  <a:pt x="3108197" y="5339007"/>
                  <a:pt x="3097772" y="5348970"/>
                  <a:pt x="3091223" y="5363207"/>
                </a:cubicBezTo>
                <a:cubicBezTo>
                  <a:pt x="3095766" y="5362851"/>
                  <a:pt x="3098626" y="5361713"/>
                  <a:pt x="3101485" y="5360575"/>
                </a:cubicBezTo>
                <a:cubicBezTo>
                  <a:pt x="3101485" y="5360575"/>
                  <a:pt x="3102662" y="5358653"/>
                  <a:pt x="3104345" y="5359437"/>
                </a:cubicBezTo>
                <a:cubicBezTo>
                  <a:pt x="3106028" y="5360219"/>
                  <a:pt x="3104852" y="5362142"/>
                  <a:pt x="3104852" y="5362142"/>
                </a:cubicBezTo>
                <a:cubicBezTo>
                  <a:pt x="3102501" y="5365984"/>
                  <a:pt x="3097957" y="5366340"/>
                  <a:pt x="3095098" y="5367478"/>
                </a:cubicBezTo>
                <a:cubicBezTo>
                  <a:pt x="3095098" y="5367478"/>
                  <a:pt x="3095098" y="5367478"/>
                  <a:pt x="3096781" y="5368262"/>
                </a:cubicBezTo>
                <a:cubicBezTo>
                  <a:pt x="3097288" y="5370967"/>
                  <a:pt x="3098973" y="5371750"/>
                  <a:pt x="3097794" y="5373673"/>
                </a:cubicBezTo>
                <a:cubicBezTo>
                  <a:pt x="3097794" y="5373673"/>
                  <a:pt x="3097794" y="5373673"/>
                  <a:pt x="3099479" y="5374455"/>
                </a:cubicBezTo>
                <a:cubicBezTo>
                  <a:pt x="3098302" y="5376377"/>
                  <a:pt x="3095443" y="5377515"/>
                  <a:pt x="3093759" y="5376732"/>
                </a:cubicBezTo>
                <a:cubicBezTo>
                  <a:pt x="3092076" y="5375948"/>
                  <a:pt x="3091569" y="5373244"/>
                  <a:pt x="3091569" y="5373244"/>
                </a:cubicBezTo>
                <a:cubicBezTo>
                  <a:pt x="3091569" y="5373244"/>
                  <a:pt x="3091569" y="5373244"/>
                  <a:pt x="3089885" y="5372461"/>
                </a:cubicBezTo>
                <a:cubicBezTo>
                  <a:pt x="3091062" y="5370539"/>
                  <a:pt x="3089377" y="5369755"/>
                  <a:pt x="3087693" y="5368972"/>
                </a:cubicBezTo>
                <a:cubicBezTo>
                  <a:pt x="3087693" y="5368972"/>
                  <a:pt x="3087693" y="5368972"/>
                  <a:pt x="3086518" y="5370894"/>
                </a:cubicBezTo>
                <a:cubicBezTo>
                  <a:pt x="3075241" y="5368115"/>
                  <a:pt x="3063294" y="5369964"/>
                  <a:pt x="3051349" y="5371812"/>
                </a:cubicBezTo>
                <a:cubicBezTo>
                  <a:pt x="3050842" y="5369108"/>
                  <a:pt x="3052017" y="5367186"/>
                  <a:pt x="3052017" y="5367186"/>
                </a:cubicBezTo>
                <a:cubicBezTo>
                  <a:pt x="3034005" y="5361274"/>
                  <a:pt x="3025773" y="5374727"/>
                  <a:pt x="3024434" y="5383980"/>
                </a:cubicBezTo>
                <a:cubicBezTo>
                  <a:pt x="3029484" y="5386331"/>
                  <a:pt x="3032345" y="5385192"/>
                  <a:pt x="3034190" y="5378643"/>
                </a:cubicBezTo>
                <a:cubicBezTo>
                  <a:pt x="3043276" y="5377933"/>
                  <a:pt x="3023766" y="5388607"/>
                  <a:pt x="3030501" y="5391741"/>
                </a:cubicBezTo>
                <a:cubicBezTo>
                  <a:pt x="3040602" y="5396441"/>
                  <a:pt x="3045144" y="5396085"/>
                  <a:pt x="3052387" y="5401924"/>
                </a:cubicBezTo>
                <a:cubicBezTo>
                  <a:pt x="3053562" y="5400002"/>
                  <a:pt x="3053562" y="5400002"/>
                  <a:pt x="3054738" y="5398080"/>
                </a:cubicBezTo>
                <a:cubicBezTo>
                  <a:pt x="3054738" y="5398080"/>
                  <a:pt x="3055915" y="5396158"/>
                  <a:pt x="3057598" y="5396942"/>
                </a:cubicBezTo>
                <a:cubicBezTo>
                  <a:pt x="3059281" y="5397726"/>
                  <a:pt x="3059788" y="5400430"/>
                  <a:pt x="3059788" y="5400430"/>
                </a:cubicBezTo>
                <a:cubicBezTo>
                  <a:pt x="3058613" y="5402352"/>
                  <a:pt x="3057437" y="5404275"/>
                  <a:pt x="3056259" y="5406195"/>
                </a:cubicBezTo>
                <a:cubicBezTo>
                  <a:pt x="3047521" y="5416943"/>
                  <a:pt x="3053585" y="5424703"/>
                  <a:pt x="3040625" y="5421142"/>
                </a:cubicBezTo>
                <a:cubicBezTo>
                  <a:pt x="3034074" y="5435378"/>
                  <a:pt x="3026003" y="5441498"/>
                  <a:pt x="3021805" y="5451890"/>
                </a:cubicBezTo>
                <a:cubicBezTo>
                  <a:pt x="3004647" y="5458720"/>
                  <a:pt x="2977918" y="5488257"/>
                  <a:pt x="2976416" y="5504844"/>
                </a:cubicBezTo>
                <a:cubicBezTo>
                  <a:pt x="2976924" y="5507549"/>
                  <a:pt x="2978609" y="5508332"/>
                  <a:pt x="2980293" y="5509116"/>
                </a:cubicBezTo>
                <a:cubicBezTo>
                  <a:pt x="2977018" y="5516234"/>
                  <a:pt x="2972353" y="5522086"/>
                  <a:pt x="2969685" y="5527328"/>
                </a:cubicBezTo>
                <a:lnTo>
                  <a:pt x="2970801" y="5539057"/>
                </a:lnTo>
                <a:lnTo>
                  <a:pt x="2970560" y="5539152"/>
                </a:lnTo>
                <a:lnTo>
                  <a:pt x="2970822" y="5539275"/>
                </a:lnTo>
                <a:lnTo>
                  <a:pt x="2971067" y="5541858"/>
                </a:lnTo>
                <a:cubicBezTo>
                  <a:pt x="2972751" y="5542642"/>
                  <a:pt x="2972751" y="5542642"/>
                  <a:pt x="2973927" y="5540720"/>
                </a:cubicBezTo>
                <a:cubicBezTo>
                  <a:pt x="2973927" y="5540720"/>
                  <a:pt x="2973927" y="5540720"/>
                  <a:pt x="2972243" y="5539936"/>
                </a:cubicBezTo>
                <a:lnTo>
                  <a:pt x="2970822" y="5539275"/>
                </a:lnTo>
                <a:lnTo>
                  <a:pt x="2970801" y="5539057"/>
                </a:lnTo>
                <a:lnTo>
                  <a:pt x="2973420" y="5538015"/>
                </a:lnTo>
                <a:cubicBezTo>
                  <a:pt x="2973420" y="5538015"/>
                  <a:pt x="2973420" y="5538015"/>
                  <a:pt x="2975103" y="5538798"/>
                </a:cubicBezTo>
                <a:cubicBezTo>
                  <a:pt x="2979647" y="5538444"/>
                  <a:pt x="2982667" y="5529973"/>
                  <a:pt x="2987211" y="5529618"/>
                </a:cubicBezTo>
                <a:cubicBezTo>
                  <a:pt x="2990576" y="5531184"/>
                  <a:pt x="2986542" y="5534243"/>
                  <a:pt x="2985365" y="5536167"/>
                </a:cubicBezTo>
                <a:cubicBezTo>
                  <a:pt x="2989908" y="5535811"/>
                  <a:pt x="2990417" y="5538517"/>
                  <a:pt x="2992100" y="5539299"/>
                </a:cubicBezTo>
                <a:cubicBezTo>
                  <a:pt x="2993277" y="5537378"/>
                  <a:pt x="2996136" y="5536240"/>
                  <a:pt x="2997312" y="5534318"/>
                </a:cubicBezTo>
                <a:cubicBezTo>
                  <a:pt x="3001347" y="5531258"/>
                  <a:pt x="3006559" y="5526277"/>
                  <a:pt x="3003862" y="5520082"/>
                </a:cubicBezTo>
                <a:cubicBezTo>
                  <a:pt x="3003862" y="5520082"/>
                  <a:pt x="3003862" y="5520082"/>
                  <a:pt x="3003354" y="5517378"/>
                </a:cubicBezTo>
                <a:cubicBezTo>
                  <a:pt x="3003354" y="5517378"/>
                  <a:pt x="3003354" y="5517378"/>
                  <a:pt x="3007897" y="5517022"/>
                </a:cubicBezTo>
                <a:cubicBezTo>
                  <a:pt x="3014124" y="5517449"/>
                  <a:pt x="3015299" y="5515528"/>
                  <a:pt x="3017653" y="5511685"/>
                </a:cubicBezTo>
                <a:cubicBezTo>
                  <a:pt x="3018828" y="5509763"/>
                  <a:pt x="3020006" y="5507841"/>
                  <a:pt x="3021180" y="5505919"/>
                </a:cubicBezTo>
                <a:cubicBezTo>
                  <a:pt x="3018484" y="5499726"/>
                  <a:pt x="3019152" y="5495099"/>
                  <a:pt x="3026048" y="5490900"/>
                </a:cubicBezTo>
                <a:cubicBezTo>
                  <a:pt x="3031605" y="5495956"/>
                  <a:pt x="3034465" y="5494816"/>
                  <a:pt x="3043389" y="5501439"/>
                </a:cubicBezTo>
                <a:cubicBezTo>
                  <a:pt x="3038685" y="5509125"/>
                  <a:pt x="3032966" y="5511403"/>
                  <a:pt x="3026740" y="5510974"/>
                </a:cubicBezTo>
                <a:cubicBezTo>
                  <a:pt x="3023879" y="5512114"/>
                  <a:pt x="3023879" y="5512114"/>
                  <a:pt x="3022703" y="5514034"/>
                </a:cubicBezTo>
                <a:cubicBezTo>
                  <a:pt x="3020350" y="5517879"/>
                  <a:pt x="3017999" y="5521722"/>
                  <a:pt x="3011771" y="5521294"/>
                </a:cubicBezTo>
                <a:cubicBezTo>
                  <a:pt x="3011609" y="5528626"/>
                  <a:pt x="3006398" y="5533608"/>
                  <a:pt x="3001186" y="5538590"/>
                </a:cubicBezTo>
                <a:cubicBezTo>
                  <a:pt x="3000010" y="5540510"/>
                  <a:pt x="2998834" y="5542433"/>
                  <a:pt x="2995975" y="5543571"/>
                </a:cubicBezTo>
                <a:cubicBezTo>
                  <a:pt x="2995975" y="5543571"/>
                  <a:pt x="2995975" y="5543571"/>
                  <a:pt x="2997658" y="5544355"/>
                </a:cubicBezTo>
                <a:cubicBezTo>
                  <a:pt x="2990762" y="5548554"/>
                  <a:pt x="2987740" y="5557024"/>
                  <a:pt x="2994981" y="5562863"/>
                </a:cubicBezTo>
                <a:cubicBezTo>
                  <a:pt x="2990947" y="5565922"/>
                  <a:pt x="2987418" y="5571688"/>
                  <a:pt x="2981191" y="5571259"/>
                </a:cubicBezTo>
                <a:cubicBezTo>
                  <a:pt x="2981191" y="5571259"/>
                  <a:pt x="2982874" y="5572043"/>
                  <a:pt x="2980014" y="5573180"/>
                </a:cubicBezTo>
                <a:cubicBezTo>
                  <a:pt x="2978838" y="5575103"/>
                  <a:pt x="2977663" y="5577024"/>
                  <a:pt x="2974801" y="5578162"/>
                </a:cubicBezTo>
                <a:cubicBezTo>
                  <a:pt x="2974801" y="5578162"/>
                  <a:pt x="2973627" y="5580085"/>
                  <a:pt x="2975310" y="5580869"/>
                </a:cubicBezTo>
                <a:cubicBezTo>
                  <a:pt x="2975310" y="5580869"/>
                  <a:pt x="2975310" y="5580869"/>
                  <a:pt x="2974133" y="5582789"/>
                </a:cubicBezTo>
                <a:cubicBezTo>
                  <a:pt x="2972450" y="5582007"/>
                  <a:pt x="2971274" y="5583928"/>
                  <a:pt x="2970097" y="5585850"/>
                </a:cubicBezTo>
                <a:cubicBezTo>
                  <a:pt x="2970097" y="5585850"/>
                  <a:pt x="2970097" y="5585850"/>
                  <a:pt x="2967238" y="5586989"/>
                </a:cubicBezTo>
                <a:cubicBezTo>
                  <a:pt x="2956815" y="5596952"/>
                  <a:pt x="2946390" y="5606917"/>
                  <a:pt x="2940509" y="5616526"/>
                </a:cubicBezTo>
                <a:cubicBezTo>
                  <a:pt x="2940509" y="5616526"/>
                  <a:pt x="2941017" y="5619231"/>
                  <a:pt x="2939333" y="5618448"/>
                </a:cubicBezTo>
                <a:cubicBezTo>
                  <a:pt x="2938157" y="5620369"/>
                  <a:pt x="2938157" y="5620369"/>
                  <a:pt x="2936980" y="5622291"/>
                </a:cubicBezTo>
                <a:cubicBezTo>
                  <a:pt x="2935804" y="5624212"/>
                  <a:pt x="2934121" y="5623430"/>
                  <a:pt x="2932437" y="5622646"/>
                </a:cubicBezTo>
                <a:cubicBezTo>
                  <a:pt x="2929069" y="5621080"/>
                  <a:pt x="2927386" y="5620296"/>
                  <a:pt x="2928563" y="5618374"/>
                </a:cubicBezTo>
                <a:cubicBezTo>
                  <a:pt x="2929738" y="5616453"/>
                  <a:pt x="2931422" y="5617235"/>
                  <a:pt x="2932598" y="5615313"/>
                </a:cubicBezTo>
                <a:cubicBezTo>
                  <a:pt x="2932598" y="5615313"/>
                  <a:pt x="2932598" y="5615313"/>
                  <a:pt x="2930914" y="5614530"/>
                </a:cubicBezTo>
                <a:cubicBezTo>
                  <a:pt x="2932091" y="5612608"/>
                  <a:pt x="2928217" y="5608338"/>
                  <a:pt x="2932253" y="5605277"/>
                </a:cubicBezTo>
                <a:cubicBezTo>
                  <a:pt x="2908200" y="5616306"/>
                  <a:pt x="2893923" y="5646700"/>
                  <a:pt x="2867517" y="5661572"/>
                </a:cubicBezTo>
                <a:cubicBezTo>
                  <a:pt x="2877641" y="5690973"/>
                  <a:pt x="2848375" y="5706985"/>
                  <a:pt x="2832576" y="5729262"/>
                </a:cubicBezTo>
                <a:cubicBezTo>
                  <a:pt x="2800982" y="5773818"/>
                  <a:pt x="2761982" y="5819868"/>
                  <a:pt x="2725336" y="5862074"/>
                </a:cubicBezTo>
                <a:cubicBezTo>
                  <a:pt x="2726351" y="5867484"/>
                  <a:pt x="2724506" y="5874032"/>
                  <a:pt x="2725520" y="5879443"/>
                </a:cubicBezTo>
                <a:cubicBezTo>
                  <a:pt x="2720977" y="5879798"/>
                  <a:pt x="2717449" y="5885564"/>
                  <a:pt x="2710715" y="5882430"/>
                </a:cubicBezTo>
                <a:cubicBezTo>
                  <a:pt x="2713250" y="5895956"/>
                  <a:pt x="2704672" y="5899370"/>
                  <a:pt x="2693072" y="5911257"/>
                </a:cubicBezTo>
                <a:cubicBezTo>
                  <a:pt x="2702665" y="5913251"/>
                  <a:pt x="2698468" y="5923644"/>
                  <a:pt x="2694939" y="5929409"/>
                </a:cubicBezTo>
                <a:cubicBezTo>
                  <a:pt x="2690396" y="5929764"/>
                  <a:pt x="2684169" y="5929336"/>
                  <a:pt x="2678611" y="5924281"/>
                </a:cubicBezTo>
                <a:cubicBezTo>
                  <a:pt x="2668532" y="5944282"/>
                  <a:pt x="2658940" y="5942287"/>
                  <a:pt x="2649367" y="5964994"/>
                </a:cubicBezTo>
                <a:cubicBezTo>
                  <a:pt x="2665857" y="5962789"/>
                  <a:pt x="2652552" y="5949190"/>
                  <a:pt x="2673928" y="5956670"/>
                </a:cubicBezTo>
                <a:cubicBezTo>
                  <a:pt x="2661336" y="5987845"/>
                  <a:pt x="2638805" y="6006990"/>
                  <a:pt x="2624022" y="6034679"/>
                </a:cubicBezTo>
                <a:cubicBezTo>
                  <a:pt x="2614751" y="6018019"/>
                  <a:pt x="2611407" y="6041153"/>
                  <a:pt x="2602320" y="6041864"/>
                </a:cubicBezTo>
                <a:cubicBezTo>
                  <a:pt x="2604004" y="6042647"/>
                  <a:pt x="2605687" y="6043431"/>
                  <a:pt x="2607371" y="6044214"/>
                </a:cubicBezTo>
                <a:cubicBezTo>
                  <a:pt x="2608546" y="6042293"/>
                  <a:pt x="2609723" y="6040371"/>
                  <a:pt x="2610900" y="6038449"/>
                </a:cubicBezTo>
                <a:cubicBezTo>
                  <a:pt x="2610900" y="6038449"/>
                  <a:pt x="2612076" y="6036526"/>
                  <a:pt x="2613759" y="6037310"/>
                </a:cubicBezTo>
                <a:cubicBezTo>
                  <a:pt x="2613759" y="6037310"/>
                  <a:pt x="2614265" y="6040015"/>
                  <a:pt x="2614265" y="6040015"/>
                </a:cubicBezTo>
                <a:cubicBezTo>
                  <a:pt x="2613090" y="6041936"/>
                  <a:pt x="2611914" y="6043859"/>
                  <a:pt x="2609054" y="6044998"/>
                </a:cubicBezTo>
                <a:cubicBezTo>
                  <a:pt x="2609054" y="6044998"/>
                  <a:pt x="2609054" y="6044998"/>
                  <a:pt x="2610738" y="6045781"/>
                </a:cubicBezTo>
                <a:cubicBezTo>
                  <a:pt x="2607210" y="6051547"/>
                  <a:pt x="2602159" y="6049196"/>
                  <a:pt x="2601490" y="6053823"/>
                </a:cubicBezTo>
                <a:cubicBezTo>
                  <a:pt x="2588528" y="6050261"/>
                  <a:pt x="2580964" y="6059086"/>
                  <a:pt x="2570034" y="6066346"/>
                </a:cubicBezTo>
                <a:cubicBezTo>
                  <a:pt x="2568857" y="6068268"/>
                  <a:pt x="2567680" y="6070189"/>
                  <a:pt x="2565329" y="6074033"/>
                </a:cubicBezTo>
                <a:cubicBezTo>
                  <a:pt x="2562976" y="6077877"/>
                  <a:pt x="2560624" y="6081719"/>
                  <a:pt x="2557095" y="6087486"/>
                </a:cubicBezTo>
                <a:cubicBezTo>
                  <a:pt x="2570725" y="6086419"/>
                  <a:pt x="2577942" y="6067558"/>
                  <a:pt x="2591574" y="6066493"/>
                </a:cubicBezTo>
                <a:cubicBezTo>
                  <a:pt x="2591411" y="6073824"/>
                  <a:pt x="2582509" y="6091903"/>
                  <a:pt x="2582509" y="6091903"/>
                </a:cubicBezTo>
                <a:cubicBezTo>
                  <a:pt x="2576121" y="6098806"/>
                  <a:pt x="2562491" y="6099872"/>
                  <a:pt x="2553243" y="6107915"/>
                </a:cubicBezTo>
                <a:cubicBezTo>
                  <a:pt x="2545170" y="6114035"/>
                  <a:pt x="2547200" y="6124855"/>
                  <a:pt x="2533572" y="6125921"/>
                </a:cubicBezTo>
                <a:cubicBezTo>
                  <a:pt x="2522132" y="6130475"/>
                  <a:pt x="2517935" y="6140866"/>
                  <a:pt x="2512054" y="6150475"/>
                </a:cubicBezTo>
                <a:cubicBezTo>
                  <a:pt x="2506173" y="6160084"/>
                  <a:pt x="2501469" y="6167772"/>
                  <a:pt x="2495079" y="6174675"/>
                </a:cubicBezTo>
                <a:cubicBezTo>
                  <a:pt x="2493904" y="6176597"/>
                  <a:pt x="2492220" y="6175813"/>
                  <a:pt x="2490536" y="6175030"/>
                </a:cubicBezTo>
                <a:cubicBezTo>
                  <a:pt x="2488852" y="6174247"/>
                  <a:pt x="2490029" y="6172324"/>
                  <a:pt x="2490029" y="6172324"/>
                </a:cubicBezTo>
                <a:cubicBezTo>
                  <a:pt x="2490029" y="6172324"/>
                  <a:pt x="2490029" y="6172324"/>
                  <a:pt x="2491205" y="6170402"/>
                </a:cubicBezTo>
                <a:cubicBezTo>
                  <a:pt x="2496417" y="6165422"/>
                  <a:pt x="2502298" y="6155812"/>
                  <a:pt x="2505827" y="6150046"/>
                </a:cubicBezTo>
                <a:cubicBezTo>
                  <a:pt x="2511200" y="6137732"/>
                  <a:pt x="2517082" y="6128124"/>
                  <a:pt x="2529696" y="6121649"/>
                </a:cubicBezTo>
                <a:cubicBezTo>
                  <a:pt x="2529696" y="6121649"/>
                  <a:pt x="2529696" y="6121649"/>
                  <a:pt x="2528013" y="6120866"/>
                </a:cubicBezTo>
                <a:cubicBezTo>
                  <a:pt x="2525823" y="6117376"/>
                  <a:pt x="2526491" y="6112750"/>
                  <a:pt x="2527161" y="6108123"/>
                </a:cubicBezTo>
                <a:cubicBezTo>
                  <a:pt x="2525476" y="6107340"/>
                  <a:pt x="2525476" y="6107340"/>
                  <a:pt x="2523793" y="6106556"/>
                </a:cubicBezTo>
                <a:cubicBezTo>
                  <a:pt x="2523793" y="6106556"/>
                  <a:pt x="2522109" y="6105773"/>
                  <a:pt x="2523286" y="6103852"/>
                </a:cubicBezTo>
                <a:cubicBezTo>
                  <a:pt x="2523286" y="6103852"/>
                  <a:pt x="2523286" y="6103852"/>
                  <a:pt x="2522109" y="6105773"/>
                </a:cubicBezTo>
                <a:cubicBezTo>
                  <a:pt x="2503106" y="6119153"/>
                  <a:pt x="2507835" y="6136167"/>
                  <a:pt x="2484956" y="6145273"/>
                </a:cubicBezTo>
                <a:cubicBezTo>
                  <a:pt x="2477714" y="6139437"/>
                  <a:pt x="2487977" y="6136804"/>
                  <a:pt x="2479052" y="6130181"/>
                </a:cubicBezTo>
                <a:cubicBezTo>
                  <a:pt x="2486454" y="6128688"/>
                  <a:pt x="2488807" y="6124844"/>
                  <a:pt x="2486110" y="6118652"/>
                </a:cubicBezTo>
                <a:cubicBezTo>
                  <a:pt x="2481059" y="6116302"/>
                  <a:pt x="2480897" y="6123632"/>
                  <a:pt x="2475339" y="6118577"/>
                </a:cubicBezTo>
                <a:cubicBezTo>
                  <a:pt x="2473494" y="6125126"/>
                  <a:pt x="2471141" y="6128970"/>
                  <a:pt x="2467107" y="6132030"/>
                </a:cubicBezTo>
                <a:cubicBezTo>
                  <a:pt x="2465423" y="6131246"/>
                  <a:pt x="2465423" y="6131246"/>
                  <a:pt x="2463740" y="6130463"/>
                </a:cubicBezTo>
                <a:cubicBezTo>
                  <a:pt x="2463740" y="6130463"/>
                  <a:pt x="2464915" y="6128542"/>
                  <a:pt x="2464915" y="6128542"/>
                </a:cubicBezTo>
                <a:cubicBezTo>
                  <a:pt x="2467775" y="6127404"/>
                  <a:pt x="2470126" y="6123560"/>
                  <a:pt x="2470797" y="6118932"/>
                </a:cubicBezTo>
                <a:cubicBezTo>
                  <a:pt x="2470797" y="6118932"/>
                  <a:pt x="2470797" y="6118932"/>
                  <a:pt x="2471973" y="6117011"/>
                </a:cubicBezTo>
                <a:cubicBezTo>
                  <a:pt x="2468606" y="6115444"/>
                  <a:pt x="2461872" y="6112311"/>
                  <a:pt x="2465907" y="6109251"/>
                </a:cubicBezTo>
                <a:cubicBezTo>
                  <a:pt x="2460349" y="6104196"/>
                  <a:pt x="2462885" y="6117721"/>
                  <a:pt x="2457329" y="6112665"/>
                </a:cubicBezTo>
                <a:cubicBezTo>
                  <a:pt x="2456153" y="6114588"/>
                  <a:pt x="2456153" y="6114588"/>
                  <a:pt x="2456153" y="6114588"/>
                </a:cubicBezTo>
                <a:cubicBezTo>
                  <a:pt x="2452116" y="6117647"/>
                  <a:pt x="2457674" y="6122704"/>
                  <a:pt x="2460026" y="6118859"/>
                </a:cubicBezTo>
                <a:cubicBezTo>
                  <a:pt x="2462217" y="6122348"/>
                  <a:pt x="2451955" y="6124980"/>
                  <a:pt x="2449095" y="6126119"/>
                </a:cubicBezTo>
                <a:cubicBezTo>
                  <a:pt x="2457351" y="6137367"/>
                  <a:pt x="2443883" y="6131100"/>
                  <a:pt x="2445912" y="6141921"/>
                </a:cubicBezTo>
                <a:cubicBezTo>
                  <a:pt x="2442544" y="6140355"/>
                  <a:pt x="2436825" y="6142631"/>
                  <a:pt x="2431614" y="6147613"/>
                </a:cubicBezTo>
                <a:cubicBezTo>
                  <a:pt x="2431614" y="6147613"/>
                  <a:pt x="2431614" y="6147613"/>
                  <a:pt x="2429262" y="6151457"/>
                </a:cubicBezTo>
                <a:cubicBezTo>
                  <a:pt x="2430944" y="6152240"/>
                  <a:pt x="2431451" y="6154944"/>
                  <a:pt x="2433137" y="6155729"/>
                </a:cubicBezTo>
                <a:cubicBezTo>
                  <a:pt x="2434819" y="6156512"/>
                  <a:pt x="2436501" y="6157295"/>
                  <a:pt x="2437009" y="6160000"/>
                </a:cubicBezTo>
                <a:cubicBezTo>
                  <a:pt x="2437009" y="6160000"/>
                  <a:pt x="2437009" y="6160000"/>
                  <a:pt x="2438694" y="6160783"/>
                </a:cubicBezTo>
                <a:cubicBezTo>
                  <a:pt x="2438694" y="6160783"/>
                  <a:pt x="2438694" y="6160783"/>
                  <a:pt x="2437518" y="6162705"/>
                </a:cubicBezTo>
                <a:cubicBezTo>
                  <a:pt x="2435165" y="6166548"/>
                  <a:pt x="2428938" y="6166121"/>
                  <a:pt x="2422204" y="6162987"/>
                </a:cubicBezTo>
                <a:cubicBezTo>
                  <a:pt x="2422204" y="6162987"/>
                  <a:pt x="2422204" y="6162987"/>
                  <a:pt x="2420520" y="6162204"/>
                </a:cubicBezTo>
                <a:cubicBezTo>
                  <a:pt x="2420013" y="6159498"/>
                  <a:pt x="2418998" y="6154088"/>
                  <a:pt x="2420174" y="6152166"/>
                </a:cubicBezTo>
                <a:cubicBezTo>
                  <a:pt x="2420174" y="6152166"/>
                  <a:pt x="2421350" y="6150245"/>
                  <a:pt x="2421350" y="6150245"/>
                </a:cubicBezTo>
                <a:cubicBezTo>
                  <a:pt x="2421350" y="6150245"/>
                  <a:pt x="2421350" y="6150245"/>
                  <a:pt x="2424879" y="6144480"/>
                </a:cubicBezTo>
                <a:cubicBezTo>
                  <a:pt x="2423196" y="6143696"/>
                  <a:pt x="2421513" y="6142913"/>
                  <a:pt x="2419828" y="6142130"/>
                </a:cubicBezTo>
                <a:cubicBezTo>
                  <a:pt x="2431429" y="6130245"/>
                  <a:pt x="2413418" y="6124332"/>
                  <a:pt x="2417616" y="6113940"/>
                </a:cubicBezTo>
                <a:cubicBezTo>
                  <a:pt x="2417616" y="6113940"/>
                  <a:pt x="2415931" y="6113156"/>
                  <a:pt x="2417108" y="6111235"/>
                </a:cubicBezTo>
                <a:cubicBezTo>
                  <a:pt x="2417108" y="6111235"/>
                  <a:pt x="2417108" y="6111235"/>
                  <a:pt x="2415423" y="6110452"/>
                </a:cubicBezTo>
                <a:cubicBezTo>
                  <a:pt x="2409705" y="6112728"/>
                  <a:pt x="2412241" y="6126254"/>
                  <a:pt x="2413418" y="6124332"/>
                </a:cubicBezTo>
                <a:cubicBezTo>
                  <a:pt x="2413095" y="6138996"/>
                  <a:pt x="2397113" y="6143905"/>
                  <a:pt x="2399143" y="6154726"/>
                </a:cubicBezTo>
                <a:cubicBezTo>
                  <a:pt x="2365149" y="6153723"/>
                  <a:pt x="2358967" y="6202697"/>
                  <a:pt x="2346860" y="6211877"/>
                </a:cubicBezTo>
                <a:cubicBezTo>
                  <a:pt x="2338949" y="6210666"/>
                  <a:pt x="2335259" y="6223762"/>
                  <a:pt x="2329540" y="6226039"/>
                </a:cubicBezTo>
                <a:cubicBezTo>
                  <a:pt x="2324167" y="6238354"/>
                  <a:pt x="2316601" y="6247179"/>
                  <a:pt x="2307354" y="6255221"/>
                </a:cubicBezTo>
                <a:cubicBezTo>
                  <a:pt x="2306177" y="6257144"/>
                  <a:pt x="2303317" y="6258282"/>
                  <a:pt x="2299949" y="6256715"/>
                </a:cubicBezTo>
                <a:cubicBezTo>
                  <a:pt x="2298267" y="6255931"/>
                  <a:pt x="2297760" y="6253226"/>
                  <a:pt x="2298936" y="6251305"/>
                </a:cubicBezTo>
                <a:cubicBezTo>
                  <a:pt x="2306500" y="6242479"/>
                  <a:pt x="2315748" y="6234437"/>
                  <a:pt x="2318769" y="6225966"/>
                </a:cubicBezTo>
                <a:cubicBezTo>
                  <a:pt x="2303456" y="6226248"/>
                  <a:pt x="2296399" y="6237779"/>
                  <a:pt x="2285467" y="6245038"/>
                </a:cubicBezTo>
                <a:cubicBezTo>
                  <a:pt x="2296745" y="6247816"/>
                  <a:pt x="2289180" y="6256641"/>
                  <a:pt x="2283299" y="6266250"/>
                </a:cubicBezTo>
                <a:cubicBezTo>
                  <a:pt x="2288857" y="6271306"/>
                  <a:pt x="2290195" y="6262052"/>
                  <a:pt x="2294738" y="6261697"/>
                </a:cubicBezTo>
                <a:cubicBezTo>
                  <a:pt x="2306039" y="6289176"/>
                  <a:pt x="2293954" y="6323059"/>
                  <a:pt x="2261459" y="6305471"/>
                </a:cubicBezTo>
                <a:cubicBezTo>
                  <a:pt x="2266672" y="6300488"/>
                  <a:pt x="2267341" y="6295860"/>
                  <a:pt x="2259430" y="6294649"/>
                </a:cubicBezTo>
                <a:cubicBezTo>
                  <a:pt x="2259430" y="6294649"/>
                  <a:pt x="2258253" y="6296570"/>
                  <a:pt x="2256571" y="6295788"/>
                </a:cubicBezTo>
                <a:cubicBezTo>
                  <a:pt x="2253710" y="6296925"/>
                  <a:pt x="2253710" y="6296925"/>
                  <a:pt x="2252027" y="6296143"/>
                </a:cubicBezTo>
                <a:cubicBezTo>
                  <a:pt x="2252027" y="6296143"/>
                  <a:pt x="2250851" y="6298065"/>
                  <a:pt x="2250851" y="6298065"/>
                </a:cubicBezTo>
                <a:cubicBezTo>
                  <a:pt x="2255071" y="6312373"/>
                  <a:pt x="2226635" y="6316425"/>
                  <a:pt x="2226312" y="6331090"/>
                </a:cubicBezTo>
                <a:cubicBezTo>
                  <a:pt x="2219577" y="6327956"/>
                  <a:pt x="2221608" y="6338777"/>
                  <a:pt x="2211345" y="6341409"/>
                </a:cubicBezTo>
                <a:cubicBezTo>
                  <a:pt x="2211345" y="6341409"/>
                  <a:pt x="2211345" y="6341409"/>
                  <a:pt x="2213028" y="6342192"/>
                </a:cubicBezTo>
                <a:cubicBezTo>
                  <a:pt x="2210676" y="6346036"/>
                  <a:pt x="2211183" y="6348740"/>
                  <a:pt x="2207147" y="6351801"/>
                </a:cubicBezTo>
                <a:cubicBezTo>
                  <a:pt x="2204287" y="6352939"/>
                  <a:pt x="2202604" y="6352156"/>
                  <a:pt x="2200920" y="6351372"/>
                </a:cubicBezTo>
                <a:cubicBezTo>
                  <a:pt x="2200412" y="6348667"/>
                  <a:pt x="2201589" y="6346745"/>
                  <a:pt x="2203274" y="6347529"/>
                </a:cubicBezTo>
                <a:cubicBezTo>
                  <a:pt x="2204450" y="6345607"/>
                  <a:pt x="2204450" y="6345607"/>
                  <a:pt x="2205119" y="6340981"/>
                </a:cubicBezTo>
                <a:cubicBezTo>
                  <a:pt x="2205119" y="6340981"/>
                  <a:pt x="2205119" y="6340981"/>
                  <a:pt x="2206295" y="6339058"/>
                </a:cubicBezTo>
                <a:cubicBezTo>
                  <a:pt x="2197369" y="6332436"/>
                  <a:pt x="2197207" y="6339769"/>
                  <a:pt x="2192665" y="6340124"/>
                </a:cubicBezTo>
                <a:cubicBezTo>
                  <a:pt x="2192665" y="6340124"/>
                  <a:pt x="2191488" y="6342045"/>
                  <a:pt x="2191488" y="6342045"/>
                </a:cubicBezTo>
                <a:cubicBezTo>
                  <a:pt x="2193171" y="6342829"/>
                  <a:pt x="2194855" y="6343612"/>
                  <a:pt x="2196539" y="6344396"/>
                </a:cubicBezTo>
                <a:cubicBezTo>
                  <a:pt x="2199399" y="6343257"/>
                  <a:pt x="2199906" y="6345962"/>
                  <a:pt x="2199906" y="6345962"/>
                </a:cubicBezTo>
                <a:cubicBezTo>
                  <a:pt x="2198730" y="6347885"/>
                  <a:pt x="2198730" y="6347885"/>
                  <a:pt x="2195870" y="6349022"/>
                </a:cubicBezTo>
                <a:cubicBezTo>
                  <a:pt x="2194186" y="6348239"/>
                  <a:pt x="2192503" y="6347455"/>
                  <a:pt x="2190818" y="6346672"/>
                </a:cubicBezTo>
                <a:cubicBezTo>
                  <a:pt x="2183256" y="6355498"/>
                  <a:pt x="2178549" y="6363185"/>
                  <a:pt x="2172162" y="6370089"/>
                </a:cubicBezTo>
                <a:cubicBezTo>
                  <a:pt x="2169811" y="6373933"/>
                  <a:pt x="2167457" y="6377776"/>
                  <a:pt x="2166281" y="6379698"/>
                </a:cubicBezTo>
                <a:cubicBezTo>
                  <a:pt x="2165104" y="6381620"/>
                  <a:pt x="2163422" y="6380837"/>
                  <a:pt x="2163422" y="6380837"/>
                </a:cubicBezTo>
                <a:cubicBezTo>
                  <a:pt x="2161738" y="6380054"/>
                  <a:pt x="2160055" y="6379270"/>
                  <a:pt x="2161231" y="6377348"/>
                </a:cubicBezTo>
                <a:cubicBezTo>
                  <a:pt x="2163583" y="6373504"/>
                  <a:pt x="2164759" y="6371582"/>
                  <a:pt x="2167112" y="6367739"/>
                </a:cubicBezTo>
                <a:cubicBezTo>
                  <a:pt x="2173500" y="6360835"/>
                  <a:pt x="2179381" y="6351226"/>
                  <a:pt x="2184086" y="6343539"/>
                </a:cubicBezTo>
                <a:cubicBezTo>
                  <a:pt x="2185262" y="6341617"/>
                  <a:pt x="2186437" y="6339696"/>
                  <a:pt x="2187614" y="6337773"/>
                </a:cubicBezTo>
                <a:cubicBezTo>
                  <a:pt x="2187614" y="6337773"/>
                  <a:pt x="2188790" y="6335852"/>
                  <a:pt x="2188790" y="6335852"/>
                </a:cubicBezTo>
                <a:cubicBezTo>
                  <a:pt x="2193818" y="6313502"/>
                  <a:pt x="2211991" y="6312081"/>
                  <a:pt x="2206918" y="6285029"/>
                </a:cubicBezTo>
                <a:cubicBezTo>
                  <a:pt x="2220040" y="6281259"/>
                  <a:pt x="2252351" y="6281478"/>
                  <a:pt x="2243748" y="6260192"/>
                </a:cubicBezTo>
                <a:cubicBezTo>
                  <a:pt x="2243748" y="6260192"/>
                  <a:pt x="2243748" y="6260192"/>
                  <a:pt x="2245433" y="6260976"/>
                </a:cubicBezTo>
                <a:cubicBezTo>
                  <a:pt x="2246609" y="6259055"/>
                  <a:pt x="2246101" y="6256349"/>
                  <a:pt x="2246101" y="6256349"/>
                </a:cubicBezTo>
                <a:cubicBezTo>
                  <a:pt x="2247278" y="6254428"/>
                  <a:pt x="2247278" y="6254428"/>
                  <a:pt x="2247278" y="6254428"/>
                </a:cubicBezTo>
                <a:cubicBezTo>
                  <a:pt x="2247278" y="6254428"/>
                  <a:pt x="2247278" y="6254428"/>
                  <a:pt x="2248961" y="6255211"/>
                </a:cubicBezTo>
                <a:cubicBezTo>
                  <a:pt x="2250138" y="6253289"/>
                  <a:pt x="2250643" y="6255993"/>
                  <a:pt x="2250643" y="6255993"/>
                </a:cubicBezTo>
                <a:cubicBezTo>
                  <a:pt x="2258555" y="6257206"/>
                  <a:pt x="2256363" y="6253717"/>
                  <a:pt x="2266972" y="6261122"/>
                </a:cubicBezTo>
                <a:cubicBezTo>
                  <a:pt x="2269324" y="6257279"/>
                  <a:pt x="2255349" y="6248307"/>
                  <a:pt x="2266788" y="6243753"/>
                </a:cubicBezTo>
                <a:cubicBezTo>
                  <a:pt x="2262245" y="6244108"/>
                  <a:pt x="2260561" y="6243324"/>
                  <a:pt x="2262912" y="6239481"/>
                </a:cubicBezTo>
                <a:cubicBezTo>
                  <a:pt x="2252144" y="6239408"/>
                  <a:pt x="2263098" y="6256850"/>
                  <a:pt x="2255349" y="6248307"/>
                </a:cubicBezTo>
                <a:cubicBezTo>
                  <a:pt x="2255349" y="6248307"/>
                  <a:pt x="2255349" y="6248307"/>
                  <a:pt x="2253666" y="6247523"/>
                </a:cubicBezTo>
                <a:cubicBezTo>
                  <a:pt x="2255349" y="6248307"/>
                  <a:pt x="2254172" y="6250228"/>
                  <a:pt x="2254172" y="6250228"/>
                </a:cubicBezTo>
                <a:cubicBezTo>
                  <a:pt x="2255855" y="6251012"/>
                  <a:pt x="2254680" y="6252933"/>
                  <a:pt x="2252995" y="6252151"/>
                </a:cubicBezTo>
                <a:cubicBezTo>
                  <a:pt x="2251313" y="6251367"/>
                  <a:pt x="2249629" y="6250583"/>
                  <a:pt x="2249629" y="6250583"/>
                </a:cubicBezTo>
                <a:cubicBezTo>
                  <a:pt x="2249629" y="6250583"/>
                  <a:pt x="2249122" y="6247879"/>
                  <a:pt x="2249122" y="6247879"/>
                </a:cubicBezTo>
                <a:cubicBezTo>
                  <a:pt x="2244071" y="6245529"/>
                  <a:pt x="2248108" y="6242469"/>
                  <a:pt x="2244740" y="6240902"/>
                </a:cubicBezTo>
                <a:cubicBezTo>
                  <a:pt x="2244740" y="6240902"/>
                  <a:pt x="2244740" y="6240902"/>
                  <a:pt x="2243563" y="6242824"/>
                </a:cubicBezTo>
                <a:cubicBezTo>
                  <a:pt x="2241882" y="6242040"/>
                  <a:pt x="2241882" y="6242040"/>
                  <a:pt x="2240197" y="6241257"/>
                </a:cubicBezTo>
                <a:cubicBezTo>
                  <a:pt x="2240197" y="6241257"/>
                  <a:pt x="2240197" y="6241257"/>
                  <a:pt x="2241374" y="6239335"/>
                </a:cubicBezTo>
                <a:cubicBezTo>
                  <a:pt x="2241374" y="6239335"/>
                  <a:pt x="2242550" y="6237414"/>
                  <a:pt x="2244233" y="6238197"/>
                </a:cubicBezTo>
                <a:cubicBezTo>
                  <a:pt x="2244233" y="6238197"/>
                  <a:pt x="2244233" y="6238197"/>
                  <a:pt x="2242550" y="6237414"/>
                </a:cubicBezTo>
                <a:cubicBezTo>
                  <a:pt x="2243886" y="6228159"/>
                  <a:pt x="2246239" y="6224316"/>
                  <a:pt x="2254819" y="6220901"/>
                </a:cubicBezTo>
                <a:cubicBezTo>
                  <a:pt x="2258693" y="6225171"/>
                  <a:pt x="2252467" y="6224744"/>
                  <a:pt x="2253480" y="6230154"/>
                </a:cubicBezTo>
                <a:cubicBezTo>
                  <a:pt x="2266096" y="6223680"/>
                  <a:pt x="2260700" y="6211292"/>
                  <a:pt x="2272809" y="6202112"/>
                </a:cubicBezTo>
                <a:cubicBezTo>
                  <a:pt x="2272809" y="6202112"/>
                  <a:pt x="2272809" y="6202112"/>
                  <a:pt x="2274491" y="6202894"/>
                </a:cubicBezTo>
                <a:cubicBezTo>
                  <a:pt x="2274491" y="6202894"/>
                  <a:pt x="2272809" y="6202112"/>
                  <a:pt x="2273985" y="6200189"/>
                </a:cubicBezTo>
                <a:cubicBezTo>
                  <a:pt x="2275160" y="6198268"/>
                  <a:pt x="2272300" y="6199406"/>
                  <a:pt x="2268933" y="6197840"/>
                </a:cubicBezTo>
                <a:cubicBezTo>
                  <a:pt x="2267757" y="6199761"/>
                  <a:pt x="2266074" y="6198978"/>
                  <a:pt x="2264389" y="6198194"/>
                </a:cubicBezTo>
                <a:cubicBezTo>
                  <a:pt x="2261529" y="6199332"/>
                  <a:pt x="2260354" y="6201254"/>
                  <a:pt x="2260354" y="6201254"/>
                </a:cubicBezTo>
                <a:cubicBezTo>
                  <a:pt x="2259178" y="6203176"/>
                  <a:pt x="2259178" y="6203176"/>
                  <a:pt x="2260861" y="6203960"/>
                </a:cubicBezTo>
                <a:cubicBezTo>
                  <a:pt x="2260861" y="6203960"/>
                  <a:pt x="2262545" y="6204743"/>
                  <a:pt x="2263052" y="6207447"/>
                </a:cubicBezTo>
                <a:cubicBezTo>
                  <a:pt x="2261876" y="6209369"/>
                  <a:pt x="2259523" y="6213214"/>
                  <a:pt x="2256157" y="6211647"/>
                </a:cubicBezTo>
                <a:cubicBezTo>
                  <a:pt x="2256157" y="6211647"/>
                  <a:pt x="2256157" y="6211647"/>
                  <a:pt x="2253804" y="6215490"/>
                </a:cubicBezTo>
                <a:cubicBezTo>
                  <a:pt x="2253804" y="6215490"/>
                  <a:pt x="2252121" y="6214707"/>
                  <a:pt x="2252121" y="6214707"/>
                </a:cubicBezTo>
                <a:cubicBezTo>
                  <a:pt x="2250437" y="6213923"/>
                  <a:pt x="2250437" y="6213923"/>
                  <a:pt x="2250437" y="6213923"/>
                </a:cubicBezTo>
                <a:cubicBezTo>
                  <a:pt x="2250437" y="6213923"/>
                  <a:pt x="2250437" y="6213923"/>
                  <a:pt x="2252788" y="6210079"/>
                </a:cubicBezTo>
                <a:cubicBezTo>
                  <a:pt x="2249422" y="6208514"/>
                  <a:pt x="2247739" y="6207730"/>
                  <a:pt x="2247231" y="6205025"/>
                </a:cubicBezTo>
                <a:cubicBezTo>
                  <a:pt x="2244879" y="6208869"/>
                  <a:pt x="2240843" y="6211929"/>
                  <a:pt x="2241352" y="6214633"/>
                </a:cubicBezTo>
                <a:cubicBezTo>
                  <a:pt x="2241352" y="6214633"/>
                  <a:pt x="2243034" y="6215417"/>
                  <a:pt x="2243034" y="6215417"/>
                </a:cubicBezTo>
                <a:cubicBezTo>
                  <a:pt x="2245895" y="6214279"/>
                  <a:pt x="2247577" y="6215062"/>
                  <a:pt x="2246400" y="6216983"/>
                </a:cubicBezTo>
                <a:cubicBezTo>
                  <a:pt x="2246907" y="6219688"/>
                  <a:pt x="2245226" y="6218905"/>
                  <a:pt x="2245226" y="6218905"/>
                </a:cubicBezTo>
                <a:cubicBezTo>
                  <a:pt x="2242364" y="6220044"/>
                  <a:pt x="2238999" y="6218478"/>
                  <a:pt x="2237315" y="6217694"/>
                </a:cubicBezTo>
                <a:cubicBezTo>
                  <a:pt x="2237315" y="6217694"/>
                  <a:pt x="2237315" y="6217694"/>
                  <a:pt x="2235630" y="6216910"/>
                </a:cubicBezTo>
                <a:cubicBezTo>
                  <a:pt x="2235124" y="6214206"/>
                  <a:pt x="2234617" y="6211501"/>
                  <a:pt x="2236968" y="6207656"/>
                </a:cubicBezTo>
                <a:cubicBezTo>
                  <a:pt x="2238145" y="6205735"/>
                  <a:pt x="2242181" y="6202676"/>
                  <a:pt x="2245041" y="6201536"/>
                </a:cubicBezTo>
                <a:cubicBezTo>
                  <a:pt x="2245041" y="6201536"/>
                  <a:pt x="2246216" y="6199614"/>
                  <a:pt x="2247901" y="6200397"/>
                </a:cubicBezTo>
                <a:cubicBezTo>
                  <a:pt x="2249077" y="6198475"/>
                  <a:pt x="2250760" y="6199260"/>
                  <a:pt x="2250760" y="6199260"/>
                </a:cubicBezTo>
                <a:cubicBezTo>
                  <a:pt x="2250760" y="6199260"/>
                  <a:pt x="2251937" y="6197337"/>
                  <a:pt x="2251937" y="6197337"/>
                </a:cubicBezTo>
                <a:cubicBezTo>
                  <a:pt x="2253113" y="6195415"/>
                  <a:pt x="2254289" y="6193495"/>
                  <a:pt x="2257149" y="6192356"/>
                </a:cubicBezTo>
                <a:cubicBezTo>
                  <a:pt x="2256641" y="6189651"/>
                  <a:pt x="2257818" y="6187728"/>
                  <a:pt x="2258993" y="6185807"/>
                </a:cubicBezTo>
                <a:cubicBezTo>
                  <a:pt x="2258993" y="6185807"/>
                  <a:pt x="2258993" y="6185807"/>
                  <a:pt x="2260170" y="6183886"/>
                </a:cubicBezTo>
                <a:cubicBezTo>
                  <a:pt x="2260170" y="6183886"/>
                  <a:pt x="2260170" y="6183886"/>
                  <a:pt x="2258486" y="6183102"/>
                </a:cubicBezTo>
                <a:cubicBezTo>
                  <a:pt x="2262014" y="6177337"/>
                  <a:pt x="2267735" y="6175059"/>
                  <a:pt x="2275137" y="6173567"/>
                </a:cubicBezTo>
                <a:cubicBezTo>
                  <a:pt x="2271770" y="6172000"/>
                  <a:pt x="2267895" y="6167727"/>
                  <a:pt x="2279172" y="6170505"/>
                </a:cubicBezTo>
                <a:cubicBezTo>
                  <a:pt x="2278666" y="6167800"/>
                  <a:pt x="2278666" y="6167800"/>
                  <a:pt x="2278666" y="6167800"/>
                </a:cubicBezTo>
                <a:cubicBezTo>
                  <a:pt x="2279841" y="6165879"/>
                  <a:pt x="2279841" y="6165879"/>
                  <a:pt x="2281526" y="6166662"/>
                </a:cubicBezTo>
                <a:cubicBezTo>
                  <a:pt x="2282702" y="6164741"/>
                  <a:pt x="2286069" y="6166308"/>
                  <a:pt x="2286069" y="6166308"/>
                </a:cubicBezTo>
                <a:cubicBezTo>
                  <a:pt x="2286577" y="6169012"/>
                  <a:pt x="2288260" y="6169795"/>
                  <a:pt x="2287083" y="6171717"/>
                </a:cubicBezTo>
                <a:cubicBezTo>
                  <a:pt x="2287083" y="6171717"/>
                  <a:pt x="2287083" y="6171717"/>
                  <a:pt x="2288766" y="6172501"/>
                </a:cubicBezTo>
                <a:cubicBezTo>
                  <a:pt x="2299029" y="6169869"/>
                  <a:pt x="2303895" y="6154850"/>
                  <a:pt x="2314158" y="6152219"/>
                </a:cubicBezTo>
                <a:cubicBezTo>
                  <a:pt x="2315334" y="6150296"/>
                  <a:pt x="2299006" y="6145168"/>
                  <a:pt x="2309270" y="6142536"/>
                </a:cubicBezTo>
                <a:cubicBezTo>
                  <a:pt x="2303711" y="6137480"/>
                  <a:pt x="2284201" y="6148155"/>
                  <a:pt x="2290934" y="6151287"/>
                </a:cubicBezTo>
                <a:cubicBezTo>
                  <a:pt x="2298178" y="6157127"/>
                  <a:pt x="2281341" y="6149293"/>
                  <a:pt x="2280003" y="6158547"/>
                </a:cubicBezTo>
                <a:cubicBezTo>
                  <a:pt x="2276636" y="6156980"/>
                  <a:pt x="2277813" y="6155059"/>
                  <a:pt x="2277306" y="6152353"/>
                </a:cubicBezTo>
                <a:cubicBezTo>
                  <a:pt x="2275623" y="6151570"/>
                  <a:pt x="2271586" y="6154630"/>
                  <a:pt x="2272763" y="6152708"/>
                </a:cubicBezTo>
                <a:cubicBezTo>
                  <a:pt x="2263007" y="6158046"/>
                  <a:pt x="2252420" y="6175342"/>
                  <a:pt x="2241490" y="6182600"/>
                </a:cubicBezTo>
                <a:cubicBezTo>
                  <a:pt x="2241490" y="6182600"/>
                  <a:pt x="2241490" y="6182600"/>
                  <a:pt x="2239806" y="6181817"/>
                </a:cubicBezTo>
                <a:cubicBezTo>
                  <a:pt x="2241490" y="6182600"/>
                  <a:pt x="2240313" y="6184522"/>
                  <a:pt x="2240313" y="6184522"/>
                </a:cubicBezTo>
                <a:cubicBezTo>
                  <a:pt x="2239136" y="6186444"/>
                  <a:pt x="2236276" y="6187582"/>
                  <a:pt x="2235102" y="6189504"/>
                </a:cubicBezTo>
                <a:cubicBezTo>
                  <a:pt x="2235102" y="6189504"/>
                  <a:pt x="2235102" y="6189504"/>
                  <a:pt x="2236785" y="6190287"/>
                </a:cubicBezTo>
                <a:cubicBezTo>
                  <a:pt x="2232587" y="6200680"/>
                  <a:pt x="2227029" y="6195625"/>
                  <a:pt x="2221655" y="6207939"/>
                </a:cubicBezTo>
                <a:cubicBezTo>
                  <a:pt x="2221655" y="6207939"/>
                  <a:pt x="2223339" y="6208722"/>
                  <a:pt x="2223339" y="6208722"/>
                </a:cubicBezTo>
                <a:cubicBezTo>
                  <a:pt x="2223339" y="6208722"/>
                  <a:pt x="2223339" y="6208722"/>
                  <a:pt x="2222161" y="6210644"/>
                </a:cubicBezTo>
                <a:cubicBezTo>
                  <a:pt x="2223846" y="6211427"/>
                  <a:pt x="2222670" y="6213348"/>
                  <a:pt x="2222670" y="6213348"/>
                </a:cubicBezTo>
                <a:cubicBezTo>
                  <a:pt x="2221495" y="6215270"/>
                  <a:pt x="2219811" y="6214487"/>
                  <a:pt x="2219811" y="6214487"/>
                </a:cubicBezTo>
                <a:cubicBezTo>
                  <a:pt x="2218127" y="6213705"/>
                  <a:pt x="2218127" y="6213705"/>
                  <a:pt x="2218127" y="6213705"/>
                </a:cubicBezTo>
                <a:cubicBezTo>
                  <a:pt x="2219304" y="6211783"/>
                  <a:pt x="2219304" y="6211783"/>
                  <a:pt x="2220479" y="6209860"/>
                </a:cubicBezTo>
                <a:lnTo>
                  <a:pt x="2218796" y="6209078"/>
                </a:lnTo>
                <a:cubicBezTo>
                  <a:pt x="2213746" y="6206728"/>
                  <a:pt x="2212569" y="6208648"/>
                  <a:pt x="2211393" y="6210570"/>
                </a:cubicBezTo>
                <a:cubicBezTo>
                  <a:pt x="2207011" y="6203593"/>
                  <a:pt x="2215752" y="6192846"/>
                  <a:pt x="2221633" y="6183237"/>
                </a:cubicBezTo>
                <a:cubicBezTo>
                  <a:pt x="2227191" y="6188293"/>
                  <a:pt x="2228529" y="6179039"/>
                  <a:pt x="2231227" y="6185233"/>
                </a:cubicBezTo>
                <a:cubicBezTo>
                  <a:pt x="2232404" y="6183311"/>
                  <a:pt x="2232404" y="6183311"/>
                  <a:pt x="2233579" y="6181389"/>
                </a:cubicBezTo>
                <a:cubicBezTo>
                  <a:pt x="2233072" y="6178683"/>
                  <a:pt x="2229197" y="6174412"/>
                  <a:pt x="2236602" y="6172918"/>
                </a:cubicBezTo>
                <a:cubicBezTo>
                  <a:pt x="2224148" y="6172062"/>
                  <a:pt x="2216075" y="6178182"/>
                  <a:pt x="2206320" y="6183520"/>
                </a:cubicBezTo>
                <a:cubicBezTo>
                  <a:pt x="2204637" y="6182736"/>
                  <a:pt x="2204637" y="6182736"/>
                  <a:pt x="2203460" y="6184658"/>
                </a:cubicBezTo>
                <a:cubicBezTo>
                  <a:pt x="2202283" y="6186580"/>
                  <a:pt x="2200600" y="6185796"/>
                  <a:pt x="2198918" y="6185013"/>
                </a:cubicBezTo>
                <a:cubicBezTo>
                  <a:pt x="2197234" y="6184230"/>
                  <a:pt x="2196726" y="6181525"/>
                  <a:pt x="2196726" y="6181525"/>
                </a:cubicBezTo>
                <a:cubicBezTo>
                  <a:pt x="2196726" y="6181525"/>
                  <a:pt x="2196726" y="6181525"/>
                  <a:pt x="2197902" y="6179602"/>
                </a:cubicBezTo>
                <a:cubicBezTo>
                  <a:pt x="2197902" y="6179602"/>
                  <a:pt x="2197902" y="6179602"/>
                  <a:pt x="2199079" y="6177681"/>
                </a:cubicBezTo>
                <a:cubicBezTo>
                  <a:pt x="2207819" y="6166933"/>
                  <a:pt x="2206804" y="6161523"/>
                  <a:pt x="2219420" y="6155048"/>
                </a:cubicBezTo>
                <a:cubicBezTo>
                  <a:pt x="2219927" y="6157753"/>
                  <a:pt x="2218751" y="6159675"/>
                  <a:pt x="2222117" y="6161241"/>
                </a:cubicBezTo>
                <a:cubicBezTo>
                  <a:pt x="2231712" y="6163236"/>
                  <a:pt x="2223294" y="6159320"/>
                  <a:pt x="2229682" y="6152416"/>
                </a:cubicBezTo>
                <a:cubicBezTo>
                  <a:pt x="2223455" y="6151988"/>
                  <a:pt x="2219927" y="6157753"/>
                  <a:pt x="2214369" y="6152697"/>
                </a:cubicBezTo>
                <a:cubicBezTo>
                  <a:pt x="2215545" y="6150775"/>
                  <a:pt x="2213861" y="6149992"/>
                  <a:pt x="2213353" y="6147287"/>
                </a:cubicBezTo>
                <a:cubicBezTo>
                  <a:pt x="2212177" y="6149210"/>
                  <a:pt x="2209319" y="6150348"/>
                  <a:pt x="2208143" y="6152270"/>
                </a:cubicBezTo>
                <a:cubicBezTo>
                  <a:pt x="2204107" y="6155330"/>
                  <a:pt x="2205790" y="6156113"/>
                  <a:pt x="2210840" y="6158462"/>
                </a:cubicBezTo>
                <a:cubicBezTo>
                  <a:pt x="2208488" y="6162307"/>
                  <a:pt x="2204615" y="6158034"/>
                  <a:pt x="2201247" y="6156468"/>
                </a:cubicBezTo>
                <a:cubicBezTo>
                  <a:pt x="2200070" y="6158390"/>
                  <a:pt x="2198894" y="6160313"/>
                  <a:pt x="2198894" y="6160313"/>
                </a:cubicBezTo>
                <a:cubicBezTo>
                  <a:pt x="2196542" y="6164155"/>
                  <a:pt x="2191999" y="6164511"/>
                  <a:pt x="2190314" y="6163726"/>
                </a:cubicBezTo>
                <a:cubicBezTo>
                  <a:pt x="2187456" y="6164865"/>
                  <a:pt x="2187456" y="6164865"/>
                  <a:pt x="2187456" y="6164865"/>
                </a:cubicBezTo>
                <a:cubicBezTo>
                  <a:pt x="2187456" y="6164865"/>
                  <a:pt x="2186279" y="6166787"/>
                  <a:pt x="2186279" y="6166787"/>
                </a:cubicBezTo>
                <a:cubicBezTo>
                  <a:pt x="2190154" y="6171059"/>
                  <a:pt x="2176362" y="6179456"/>
                  <a:pt x="2181920" y="6184511"/>
                </a:cubicBezTo>
                <a:cubicBezTo>
                  <a:pt x="2178554" y="6182945"/>
                  <a:pt x="2175692" y="6184083"/>
                  <a:pt x="2170481" y="6189066"/>
                </a:cubicBezTo>
                <a:cubicBezTo>
                  <a:pt x="2170988" y="6191770"/>
                  <a:pt x="2169813" y="6193692"/>
                  <a:pt x="2168636" y="6195613"/>
                </a:cubicBezTo>
                <a:cubicBezTo>
                  <a:pt x="2168636" y="6195613"/>
                  <a:pt x="2168636" y="6195613"/>
                  <a:pt x="2170320" y="6196397"/>
                </a:cubicBezTo>
                <a:cubicBezTo>
                  <a:pt x="2170320" y="6196397"/>
                  <a:pt x="2170320" y="6196397"/>
                  <a:pt x="2171496" y="6194474"/>
                </a:cubicBezTo>
                <a:cubicBezTo>
                  <a:pt x="2175533" y="6191415"/>
                  <a:pt x="2181252" y="6189138"/>
                  <a:pt x="2186971" y="6186862"/>
                </a:cubicBezTo>
                <a:cubicBezTo>
                  <a:pt x="2189830" y="6185722"/>
                  <a:pt x="2191514" y="6186506"/>
                  <a:pt x="2190338" y="6188429"/>
                </a:cubicBezTo>
                <a:cubicBezTo>
                  <a:pt x="2192021" y="6189212"/>
                  <a:pt x="2190846" y="6191133"/>
                  <a:pt x="2190846" y="6191133"/>
                </a:cubicBezTo>
                <a:cubicBezTo>
                  <a:pt x="2185125" y="6193410"/>
                  <a:pt x="2179407" y="6195686"/>
                  <a:pt x="2175370" y="6198746"/>
                </a:cubicBezTo>
                <a:cubicBezTo>
                  <a:pt x="2175370" y="6198746"/>
                  <a:pt x="2175370" y="6198746"/>
                  <a:pt x="2172511" y="6199886"/>
                </a:cubicBezTo>
                <a:cubicBezTo>
                  <a:pt x="2169652" y="6201023"/>
                  <a:pt x="2166283" y="6199457"/>
                  <a:pt x="2162917" y="6197890"/>
                </a:cubicBezTo>
                <a:cubicBezTo>
                  <a:pt x="2162917" y="6197890"/>
                  <a:pt x="2162917" y="6197890"/>
                  <a:pt x="2161234" y="6197107"/>
                </a:cubicBezTo>
                <a:cubicBezTo>
                  <a:pt x="2161234" y="6197107"/>
                  <a:pt x="2161234" y="6197107"/>
                  <a:pt x="2162411" y="6195185"/>
                </a:cubicBezTo>
                <a:cubicBezTo>
                  <a:pt x="2164762" y="6191341"/>
                  <a:pt x="2165938" y="6189420"/>
                  <a:pt x="2164255" y="6188637"/>
                </a:cubicBezTo>
                <a:cubicBezTo>
                  <a:pt x="2164255" y="6188637"/>
                  <a:pt x="2164255" y="6188637"/>
                  <a:pt x="2162572" y="6187853"/>
                </a:cubicBezTo>
                <a:cubicBezTo>
                  <a:pt x="2159204" y="6186287"/>
                  <a:pt x="2160381" y="6184365"/>
                  <a:pt x="2157014" y="6182798"/>
                </a:cubicBezTo>
                <a:cubicBezTo>
                  <a:pt x="2152978" y="6185858"/>
                  <a:pt x="2151801" y="6187781"/>
                  <a:pt x="2151133" y="6192407"/>
                </a:cubicBezTo>
                <a:cubicBezTo>
                  <a:pt x="2149956" y="6194329"/>
                  <a:pt x="2147604" y="6198173"/>
                  <a:pt x="2143567" y="6201233"/>
                </a:cubicBezTo>
                <a:cubicBezTo>
                  <a:pt x="2143567" y="6201233"/>
                  <a:pt x="2140708" y="6202371"/>
                  <a:pt x="2139024" y="6201587"/>
                </a:cubicBezTo>
                <a:cubicBezTo>
                  <a:pt x="2135658" y="6200021"/>
                  <a:pt x="2136833" y="6198099"/>
                  <a:pt x="2138009" y="6196178"/>
                </a:cubicBezTo>
                <a:cubicBezTo>
                  <a:pt x="2139186" y="6194256"/>
                  <a:pt x="2141539" y="6190412"/>
                  <a:pt x="2142714" y="6188490"/>
                </a:cubicBezTo>
                <a:cubicBezTo>
                  <a:pt x="2145067" y="6184647"/>
                  <a:pt x="2145737" y="6180020"/>
                  <a:pt x="2149771" y="6176960"/>
                </a:cubicBezTo>
                <a:cubicBezTo>
                  <a:pt x="2153301" y="6171194"/>
                  <a:pt x="2161857" y="6143078"/>
                  <a:pt x="2175164" y="6156676"/>
                </a:cubicBezTo>
                <a:cubicBezTo>
                  <a:pt x="2176339" y="6154755"/>
                  <a:pt x="2178024" y="6155539"/>
                  <a:pt x="2178024" y="6155539"/>
                </a:cubicBezTo>
                <a:cubicBezTo>
                  <a:pt x="2179707" y="6156322"/>
                  <a:pt x="2179707" y="6156322"/>
                  <a:pt x="2178530" y="6158243"/>
                </a:cubicBezTo>
                <a:cubicBezTo>
                  <a:pt x="2180722" y="6161732"/>
                  <a:pt x="2176686" y="6164792"/>
                  <a:pt x="2180053" y="6166359"/>
                </a:cubicBezTo>
                <a:cubicBezTo>
                  <a:pt x="2180053" y="6166359"/>
                  <a:pt x="2181229" y="6164437"/>
                  <a:pt x="2181229" y="6164437"/>
                </a:cubicBezTo>
                <a:cubicBezTo>
                  <a:pt x="2179545" y="6163653"/>
                  <a:pt x="2180722" y="6161732"/>
                  <a:pt x="2180722" y="6161732"/>
                </a:cubicBezTo>
                <a:cubicBezTo>
                  <a:pt x="2180722" y="6161732"/>
                  <a:pt x="2180722" y="6161732"/>
                  <a:pt x="2181898" y="6159810"/>
                </a:cubicBezTo>
                <a:cubicBezTo>
                  <a:pt x="2181898" y="6159810"/>
                  <a:pt x="2181898" y="6159810"/>
                  <a:pt x="2183581" y="6160594"/>
                </a:cubicBezTo>
                <a:cubicBezTo>
                  <a:pt x="2183581" y="6160594"/>
                  <a:pt x="2186441" y="6159455"/>
                  <a:pt x="2188124" y="6160239"/>
                </a:cubicBezTo>
                <a:cubicBezTo>
                  <a:pt x="2190984" y="6159100"/>
                  <a:pt x="2190984" y="6159100"/>
                  <a:pt x="2192160" y="6157178"/>
                </a:cubicBezTo>
                <a:cubicBezTo>
                  <a:pt x="2178692" y="6150911"/>
                  <a:pt x="2205283" y="6153409"/>
                  <a:pt x="2197027" y="6142159"/>
                </a:cubicBezTo>
                <a:cubicBezTo>
                  <a:pt x="2199886" y="6141020"/>
                  <a:pt x="2200393" y="6143726"/>
                  <a:pt x="2202077" y="6144510"/>
                </a:cubicBezTo>
                <a:cubicBezTo>
                  <a:pt x="2203760" y="6145293"/>
                  <a:pt x="2204936" y="6143370"/>
                  <a:pt x="2207797" y="6142232"/>
                </a:cubicBezTo>
                <a:cubicBezTo>
                  <a:pt x="2206274" y="6134117"/>
                  <a:pt x="2195851" y="6144080"/>
                  <a:pt x="2194167" y="6143297"/>
                </a:cubicBezTo>
                <a:cubicBezTo>
                  <a:pt x="2192991" y="6145219"/>
                  <a:pt x="2183558" y="6135892"/>
                  <a:pt x="2180537" y="6144363"/>
                </a:cubicBezTo>
                <a:cubicBezTo>
                  <a:pt x="2171774" y="6130409"/>
                  <a:pt x="2164047" y="6146567"/>
                  <a:pt x="2149403" y="6142221"/>
                </a:cubicBezTo>
                <a:cubicBezTo>
                  <a:pt x="2159665" y="6139589"/>
                  <a:pt x="2138288" y="6132111"/>
                  <a:pt x="2134921" y="6130545"/>
                </a:cubicBezTo>
                <a:cubicBezTo>
                  <a:pt x="2133745" y="6132466"/>
                  <a:pt x="2133745" y="6132466"/>
                  <a:pt x="2133745" y="6132466"/>
                </a:cubicBezTo>
                <a:cubicBezTo>
                  <a:pt x="2134760" y="6137877"/>
                  <a:pt x="2132408" y="6141720"/>
                  <a:pt x="2132914" y="6144426"/>
                </a:cubicBezTo>
                <a:cubicBezTo>
                  <a:pt x="2134598" y="6145209"/>
                  <a:pt x="2133421" y="6147130"/>
                  <a:pt x="2132246" y="6149051"/>
                </a:cubicBezTo>
                <a:cubicBezTo>
                  <a:pt x="2133928" y="6149835"/>
                  <a:pt x="2133928" y="6149835"/>
                  <a:pt x="2135612" y="6150618"/>
                </a:cubicBezTo>
                <a:cubicBezTo>
                  <a:pt x="2138980" y="6152186"/>
                  <a:pt x="2140664" y="6152969"/>
                  <a:pt x="2142347" y="6153752"/>
                </a:cubicBezTo>
                <a:cubicBezTo>
                  <a:pt x="2143522" y="6151830"/>
                  <a:pt x="2145205" y="6152614"/>
                  <a:pt x="2146890" y="6153397"/>
                </a:cubicBezTo>
                <a:cubicBezTo>
                  <a:pt x="2147396" y="6156102"/>
                  <a:pt x="2147396" y="6156102"/>
                  <a:pt x="2144536" y="6157240"/>
                </a:cubicBezTo>
                <a:cubicBezTo>
                  <a:pt x="2139994" y="6157595"/>
                  <a:pt x="2134943" y="6155246"/>
                  <a:pt x="2131576" y="6153679"/>
                </a:cubicBezTo>
                <a:cubicBezTo>
                  <a:pt x="2131576" y="6153679"/>
                  <a:pt x="2129892" y="6152896"/>
                  <a:pt x="2129892" y="6152896"/>
                </a:cubicBezTo>
                <a:cubicBezTo>
                  <a:pt x="2128210" y="6152112"/>
                  <a:pt x="2125350" y="6153250"/>
                  <a:pt x="2122490" y="6154389"/>
                </a:cubicBezTo>
                <a:cubicBezTo>
                  <a:pt x="2120299" y="6150900"/>
                  <a:pt x="2119792" y="6148195"/>
                  <a:pt x="2123320" y="6142430"/>
                </a:cubicBezTo>
                <a:cubicBezTo>
                  <a:pt x="2123320" y="6142430"/>
                  <a:pt x="2123320" y="6142430"/>
                  <a:pt x="2125003" y="6143214"/>
                </a:cubicBezTo>
                <a:cubicBezTo>
                  <a:pt x="2124497" y="6140509"/>
                  <a:pt x="2126848" y="6136665"/>
                  <a:pt x="2124658" y="6133176"/>
                </a:cubicBezTo>
                <a:cubicBezTo>
                  <a:pt x="2124658" y="6133176"/>
                  <a:pt x="2124658" y="6133176"/>
                  <a:pt x="2122976" y="6132393"/>
                </a:cubicBezTo>
                <a:cubicBezTo>
                  <a:pt x="2121799" y="6134315"/>
                  <a:pt x="2120116" y="6133531"/>
                  <a:pt x="2118939" y="6135453"/>
                </a:cubicBezTo>
                <a:cubicBezTo>
                  <a:pt x="2111375" y="6144279"/>
                  <a:pt x="2103302" y="6150399"/>
                  <a:pt x="2095229" y="6156520"/>
                </a:cubicBezTo>
                <a:cubicBezTo>
                  <a:pt x="2104317" y="6155809"/>
                  <a:pt x="2127380" y="6164071"/>
                  <a:pt x="2129062" y="6164855"/>
                </a:cubicBezTo>
                <a:cubicBezTo>
                  <a:pt x="2130747" y="6165638"/>
                  <a:pt x="2130747" y="6165638"/>
                  <a:pt x="2133607" y="6164500"/>
                </a:cubicBezTo>
                <a:cubicBezTo>
                  <a:pt x="2133607" y="6164500"/>
                  <a:pt x="2133607" y="6164500"/>
                  <a:pt x="2135289" y="6165282"/>
                </a:cubicBezTo>
                <a:cubicBezTo>
                  <a:pt x="2135289" y="6165282"/>
                  <a:pt x="2134114" y="6167205"/>
                  <a:pt x="2134114" y="6167205"/>
                </a:cubicBezTo>
                <a:cubicBezTo>
                  <a:pt x="2134114" y="6167205"/>
                  <a:pt x="2131253" y="6168344"/>
                  <a:pt x="2129570" y="6167559"/>
                </a:cubicBezTo>
                <a:cubicBezTo>
                  <a:pt x="2129570" y="6167559"/>
                  <a:pt x="2129570" y="6167559"/>
                  <a:pt x="2131253" y="6168344"/>
                </a:cubicBezTo>
                <a:cubicBezTo>
                  <a:pt x="2132776" y="6176458"/>
                  <a:pt x="2118130" y="6172113"/>
                  <a:pt x="2122004" y="6176385"/>
                </a:cubicBezTo>
                <a:cubicBezTo>
                  <a:pt x="2115271" y="6173252"/>
                  <a:pt x="2106023" y="6181295"/>
                  <a:pt x="2098620" y="6182788"/>
                </a:cubicBezTo>
                <a:cubicBezTo>
                  <a:pt x="2105860" y="6188626"/>
                  <a:pt x="2080447" y="6184208"/>
                  <a:pt x="2071707" y="6194955"/>
                </a:cubicBezTo>
                <a:cubicBezTo>
                  <a:pt x="2067832" y="6190682"/>
                  <a:pt x="2070184" y="6186840"/>
                  <a:pt x="2066311" y="6182568"/>
                </a:cubicBezTo>
                <a:cubicBezTo>
                  <a:pt x="2064626" y="6181785"/>
                  <a:pt x="2061766" y="6182923"/>
                  <a:pt x="2058907" y="6184061"/>
                </a:cubicBezTo>
                <a:cubicBezTo>
                  <a:pt x="2060591" y="6184844"/>
                  <a:pt x="2059414" y="6186766"/>
                  <a:pt x="2061098" y="6187550"/>
                </a:cubicBezTo>
                <a:cubicBezTo>
                  <a:pt x="2058746" y="6191393"/>
                  <a:pt x="2053025" y="6193670"/>
                  <a:pt x="2047976" y="6191320"/>
                </a:cubicBezTo>
                <a:cubicBezTo>
                  <a:pt x="2047976" y="6191320"/>
                  <a:pt x="2047976" y="6191320"/>
                  <a:pt x="2046800" y="6193242"/>
                </a:cubicBezTo>
                <a:cubicBezTo>
                  <a:pt x="2046800" y="6193242"/>
                  <a:pt x="2046800" y="6193242"/>
                  <a:pt x="2047468" y="6188616"/>
                </a:cubicBezTo>
                <a:cubicBezTo>
                  <a:pt x="2050329" y="6187476"/>
                  <a:pt x="2049152" y="6189398"/>
                  <a:pt x="2050836" y="6190182"/>
                </a:cubicBezTo>
                <a:cubicBezTo>
                  <a:pt x="2052520" y="6190966"/>
                  <a:pt x="2056554" y="6187904"/>
                  <a:pt x="2057731" y="6185983"/>
                </a:cubicBezTo>
                <a:cubicBezTo>
                  <a:pt x="2057731" y="6185983"/>
                  <a:pt x="2056048" y="6185200"/>
                  <a:pt x="2056048" y="6185200"/>
                </a:cubicBezTo>
                <a:cubicBezTo>
                  <a:pt x="2052681" y="6183633"/>
                  <a:pt x="2050998" y="6182849"/>
                  <a:pt x="2047629" y="6181283"/>
                </a:cubicBezTo>
                <a:cubicBezTo>
                  <a:pt x="2057224" y="6183278"/>
                  <a:pt x="2055702" y="6175163"/>
                  <a:pt x="2053003" y="6168968"/>
                </a:cubicBezTo>
                <a:cubicBezTo>
                  <a:pt x="2057040" y="6165909"/>
                  <a:pt x="2058055" y="6171319"/>
                  <a:pt x="2059738" y="6172103"/>
                </a:cubicBezTo>
                <a:cubicBezTo>
                  <a:pt x="2062090" y="6168259"/>
                  <a:pt x="2061583" y="6165554"/>
                  <a:pt x="2058215" y="6163988"/>
                </a:cubicBezTo>
                <a:cubicBezTo>
                  <a:pt x="2062759" y="6163632"/>
                  <a:pt x="2073022" y="6161000"/>
                  <a:pt x="2067464" y="6155945"/>
                </a:cubicBezTo>
                <a:cubicBezTo>
                  <a:pt x="2066287" y="6157866"/>
                  <a:pt x="2066287" y="6157866"/>
                  <a:pt x="2065111" y="6159788"/>
                </a:cubicBezTo>
                <a:cubicBezTo>
                  <a:pt x="2065111" y="6159788"/>
                  <a:pt x="2065111" y="6159788"/>
                  <a:pt x="2063935" y="6161710"/>
                </a:cubicBezTo>
                <a:cubicBezTo>
                  <a:pt x="2063935" y="6161710"/>
                  <a:pt x="2063935" y="6161710"/>
                  <a:pt x="2062251" y="6160927"/>
                </a:cubicBezTo>
                <a:cubicBezTo>
                  <a:pt x="2060061" y="6157438"/>
                  <a:pt x="2058378" y="6156655"/>
                  <a:pt x="2056187" y="6153166"/>
                </a:cubicBezTo>
                <a:cubicBezTo>
                  <a:pt x="2055011" y="6155089"/>
                  <a:pt x="2053834" y="6157010"/>
                  <a:pt x="2052151" y="6156227"/>
                </a:cubicBezTo>
                <a:cubicBezTo>
                  <a:pt x="2050974" y="6158149"/>
                  <a:pt x="2054342" y="6159716"/>
                  <a:pt x="2057708" y="6161282"/>
                </a:cubicBezTo>
                <a:cubicBezTo>
                  <a:pt x="2053672" y="6164343"/>
                  <a:pt x="2049638" y="6167403"/>
                  <a:pt x="2052334" y="6173597"/>
                </a:cubicBezTo>
                <a:cubicBezTo>
                  <a:pt x="2051159" y="6175518"/>
                  <a:pt x="2050143" y="6170107"/>
                  <a:pt x="2046108" y="6173167"/>
                </a:cubicBezTo>
                <a:cubicBezTo>
                  <a:pt x="2044932" y="6175090"/>
                  <a:pt x="2043757" y="6177012"/>
                  <a:pt x="2041403" y="6180855"/>
                </a:cubicBezTo>
                <a:cubicBezTo>
                  <a:pt x="2040227" y="6182776"/>
                  <a:pt x="2039051" y="6184698"/>
                  <a:pt x="2036191" y="6185837"/>
                </a:cubicBezTo>
                <a:cubicBezTo>
                  <a:pt x="2036191" y="6185837"/>
                  <a:pt x="2036191" y="6185837"/>
                  <a:pt x="2037876" y="6186620"/>
                </a:cubicBezTo>
                <a:cubicBezTo>
                  <a:pt x="2033839" y="6189680"/>
                  <a:pt x="2036030" y="6193169"/>
                  <a:pt x="2031487" y="6193525"/>
                </a:cubicBezTo>
                <a:lnTo>
                  <a:pt x="2030310" y="6195446"/>
                </a:lnTo>
                <a:cubicBezTo>
                  <a:pt x="2030310" y="6195446"/>
                  <a:pt x="2030310" y="6195446"/>
                  <a:pt x="2029135" y="6197367"/>
                </a:cubicBezTo>
                <a:cubicBezTo>
                  <a:pt x="2031995" y="6196229"/>
                  <a:pt x="2035360" y="6197795"/>
                  <a:pt x="2036537" y="6195874"/>
                </a:cubicBezTo>
                <a:cubicBezTo>
                  <a:pt x="2038728" y="6199362"/>
                  <a:pt x="2029135" y="6197367"/>
                  <a:pt x="2030656" y="6205483"/>
                </a:cubicBezTo>
                <a:cubicBezTo>
                  <a:pt x="2035199" y="6205128"/>
                  <a:pt x="2038059" y="6203990"/>
                  <a:pt x="2040918" y="6202851"/>
                </a:cubicBezTo>
                <a:cubicBezTo>
                  <a:pt x="2047652" y="6205984"/>
                  <a:pt x="2046476" y="6207905"/>
                  <a:pt x="2041933" y="6208262"/>
                </a:cubicBezTo>
                <a:cubicBezTo>
                  <a:pt x="2047491" y="6213315"/>
                  <a:pt x="2049336" y="6206768"/>
                  <a:pt x="2051020" y="6207551"/>
                </a:cubicBezTo>
                <a:cubicBezTo>
                  <a:pt x="2062805" y="6213035"/>
                  <a:pt x="2045139" y="6217160"/>
                  <a:pt x="2045139" y="6217160"/>
                </a:cubicBezTo>
                <a:cubicBezTo>
                  <a:pt x="2044471" y="6221787"/>
                  <a:pt x="2048344" y="6226058"/>
                  <a:pt x="2045484" y="6227196"/>
                </a:cubicBezTo>
                <a:cubicBezTo>
                  <a:pt x="2039604" y="6236807"/>
                  <a:pt x="2019585" y="6244776"/>
                  <a:pt x="2023968" y="6251753"/>
                </a:cubicBezTo>
                <a:cubicBezTo>
                  <a:pt x="2014881" y="6252462"/>
                  <a:pt x="2004111" y="6252389"/>
                  <a:pt x="1992327" y="6246906"/>
                </a:cubicBezTo>
                <a:cubicBezTo>
                  <a:pt x="1994518" y="6250394"/>
                  <a:pt x="1991658" y="6251532"/>
                  <a:pt x="1988798" y="6252670"/>
                </a:cubicBezTo>
                <a:cubicBezTo>
                  <a:pt x="2007985" y="6256660"/>
                  <a:pt x="1979710" y="6253381"/>
                  <a:pt x="1987460" y="6261924"/>
                </a:cubicBezTo>
                <a:cubicBezTo>
                  <a:pt x="1981233" y="6261496"/>
                  <a:pt x="1973992" y="6255658"/>
                  <a:pt x="1965413" y="6259073"/>
                </a:cubicBezTo>
                <a:cubicBezTo>
                  <a:pt x="1972653" y="6264911"/>
                  <a:pt x="1965921" y="6261778"/>
                  <a:pt x="1958010" y="6260567"/>
                </a:cubicBezTo>
                <a:cubicBezTo>
                  <a:pt x="1956488" y="6252451"/>
                  <a:pt x="1953790" y="6246258"/>
                  <a:pt x="1947055" y="6243124"/>
                </a:cubicBezTo>
                <a:cubicBezTo>
                  <a:pt x="1947055" y="6243124"/>
                  <a:pt x="1947055" y="6243124"/>
                  <a:pt x="1948232" y="6241202"/>
                </a:cubicBezTo>
                <a:cubicBezTo>
                  <a:pt x="1945372" y="6242341"/>
                  <a:pt x="1945372" y="6242341"/>
                  <a:pt x="1943689" y="6241557"/>
                </a:cubicBezTo>
                <a:cubicBezTo>
                  <a:pt x="1942005" y="6240774"/>
                  <a:pt x="1942005" y="6240774"/>
                  <a:pt x="1942005" y="6240774"/>
                </a:cubicBezTo>
                <a:cubicBezTo>
                  <a:pt x="1942005" y="6240774"/>
                  <a:pt x="1943181" y="6238853"/>
                  <a:pt x="1943181" y="6238853"/>
                </a:cubicBezTo>
                <a:cubicBezTo>
                  <a:pt x="1944864" y="6239635"/>
                  <a:pt x="1944864" y="6239635"/>
                  <a:pt x="1944864" y="6239635"/>
                </a:cubicBezTo>
                <a:cubicBezTo>
                  <a:pt x="1946041" y="6237714"/>
                  <a:pt x="1944357" y="6236930"/>
                  <a:pt x="1945532" y="6235008"/>
                </a:cubicBezTo>
                <a:cubicBezTo>
                  <a:pt x="1943262" y="6235187"/>
                  <a:pt x="1941832" y="6235755"/>
                  <a:pt x="1940339" y="6235987"/>
                </a:cubicBezTo>
                <a:lnTo>
                  <a:pt x="1934944" y="6234969"/>
                </a:lnTo>
                <a:lnTo>
                  <a:pt x="1935005" y="6235216"/>
                </a:lnTo>
                <a:cubicBezTo>
                  <a:pt x="1935005" y="6235216"/>
                  <a:pt x="1936696" y="6236003"/>
                  <a:pt x="1933939" y="6236957"/>
                </a:cubicBezTo>
                <a:cubicBezTo>
                  <a:pt x="1933939" y="6236957"/>
                  <a:pt x="1933939" y="6236957"/>
                  <a:pt x="1932248" y="6236172"/>
                </a:cubicBezTo>
                <a:cubicBezTo>
                  <a:pt x="1932248" y="6236172"/>
                  <a:pt x="1929933" y="6232856"/>
                  <a:pt x="1929933" y="6232856"/>
                </a:cubicBezTo>
                <a:cubicBezTo>
                  <a:pt x="1929933" y="6232856"/>
                  <a:pt x="1929933" y="6232856"/>
                  <a:pt x="1931000" y="6231115"/>
                </a:cubicBezTo>
                <a:cubicBezTo>
                  <a:pt x="1931000" y="6231115"/>
                  <a:pt x="1931000" y="6231115"/>
                  <a:pt x="1932689" y="6231902"/>
                </a:cubicBezTo>
                <a:cubicBezTo>
                  <a:pt x="1932689" y="6231902"/>
                  <a:pt x="1934381" y="6232688"/>
                  <a:pt x="1934381" y="6232688"/>
                </a:cubicBezTo>
                <a:lnTo>
                  <a:pt x="1934874" y="6234684"/>
                </a:lnTo>
                <a:lnTo>
                  <a:pt x="1938122" y="6227239"/>
                </a:lnTo>
                <a:cubicBezTo>
                  <a:pt x="1939509" y="6225416"/>
                  <a:pt x="1941232" y="6224366"/>
                  <a:pt x="1943505" y="6224188"/>
                </a:cubicBezTo>
                <a:cubicBezTo>
                  <a:pt x="1940138" y="6222622"/>
                  <a:pt x="1937946" y="6219133"/>
                  <a:pt x="1944173" y="6219561"/>
                </a:cubicBezTo>
                <a:cubicBezTo>
                  <a:pt x="1943666" y="6216856"/>
                  <a:pt x="1933565" y="6212156"/>
                  <a:pt x="1943827" y="6209524"/>
                </a:cubicBezTo>
                <a:cubicBezTo>
                  <a:pt x="1943827" y="6209524"/>
                  <a:pt x="1942145" y="6208742"/>
                  <a:pt x="1942145" y="6208742"/>
                </a:cubicBezTo>
                <a:cubicBezTo>
                  <a:pt x="1940460" y="6207958"/>
                  <a:pt x="1939285" y="6209879"/>
                  <a:pt x="1937601" y="6209096"/>
                </a:cubicBezTo>
                <a:cubicBezTo>
                  <a:pt x="1937601" y="6209096"/>
                  <a:pt x="1936425" y="6211017"/>
                  <a:pt x="1936425" y="6211017"/>
                </a:cubicBezTo>
                <a:cubicBezTo>
                  <a:pt x="1936931" y="6213722"/>
                  <a:pt x="1937439" y="6216427"/>
                  <a:pt x="1939122" y="6217212"/>
                </a:cubicBezTo>
                <a:cubicBezTo>
                  <a:pt x="1936771" y="6221055"/>
                  <a:pt x="1935755" y="6215644"/>
                  <a:pt x="1932389" y="6214078"/>
                </a:cubicBezTo>
                <a:cubicBezTo>
                  <a:pt x="1928537" y="6234507"/>
                  <a:pt x="1916592" y="6236355"/>
                  <a:pt x="1902292" y="6242048"/>
                </a:cubicBezTo>
                <a:cubicBezTo>
                  <a:pt x="1902799" y="6244753"/>
                  <a:pt x="1904483" y="6245536"/>
                  <a:pt x="1903306" y="6247458"/>
                </a:cubicBezTo>
                <a:cubicBezTo>
                  <a:pt x="1903814" y="6250163"/>
                  <a:pt x="1905498" y="6250945"/>
                  <a:pt x="1906005" y="6253652"/>
                </a:cubicBezTo>
                <a:cubicBezTo>
                  <a:pt x="1907689" y="6254435"/>
                  <a:pt x="1909371" y="6255219"/>
                  <a:pt x="1909371" y="6255219"/>
                </a:cubicBezTo>
                <a:cubicBezTo>
                  <a:pt x="1911562" y="6258707"/>
                  <a:pt x="1913246" y="6259490"/>
                  <a:pt x="1914929" y="6260275"/>
                </a:cubicBezTo>
                <a:cubicBezTo>
                  <a:pt x="1916107" y="6258351"/>
                  <a:pt x="1916614" y="6261057"/>
                  <a:pt x="1916614" y="6261057"/>
                </a:cubicBezTo>
                <a:cubicBezTo>
                  <a:pt x="1916614" y="6261057"/>
                  <a:pt x="1915437" y="6262979"/>
                  <a:pt x="1915437" y="6262979"/>
                </a:cubicBezTo>
                <a:cubicBezTo>
                  <a:pt x="1912071" y="6261412"/>
                  <a:pt x="1908703" y="6259845"/>
                  <a:pt x="1907020" y="6259062"/>
                </a:cubicBezTo>
                <a:cubicBezTo>
                  <a:pt x="1907020" y="6259062"/>
                  <a:pt x="1904160" y="6260201"/>
                  <a:pt x="1900793" y="6258633"/>
                </a:cubicBezTo>
                <a:cubicBezTo>
                  <a:pt x="1900793" y="6258633"/>
                  <a:pt x="1899617" y="6260556"/>
                  <a:pt x="1897933" y="6259771"/>
                </a:cubicBezTo>
                <a:cubicBezTo>
                  <a:pt x="1898440" y="6262478"/>
                  <a:pt x="1901139" y="6268672"/>
                  <a:pt x="1902984" y="6262123"/>
                </a:cubicBezTo>
                <a:cubicBezTo>
                  <a:pt x="1903330" y="6272160"/>
                  <a:pt x="1886333" y="6271658"/>
                  <a:pt x="1884995" y="6280912"/>
                </a:cubicBezTo>
                <a:cubicBezTo>
                  <a:pt x="1884995" y="6280912"/>
                  <a:pt x="1884995" y="6280912"/>
                  <a:pt x="1883311" y="6280128"/>
                </a:cubicBezTo>
                <a:cubicBezTo>
                  <a:pt x="1882642" y="6284756"/>
                  <a:pt x="1878607" y="6287816"/>
                  <a:pt x="1875747" y="6288953"/>
                </a:cubicBezTo>
                <a:cubicBezTo>
                  <a:pt x="1875747" y="6288953"/>
                  <a:pt x="1874062" y="6288170"/>
                  <a:pt x="1872380" y="6287387"/>
                </a:cubicBezTo>
                <a:cubicBezTo>
                  <a:pt x="1872380" y="6287387"/>
                  <a:pt x="1872380" y="6287387"/>
                  <a:pt x="1873556" y="6285466"/>
                </a:cubicBezTo>
                <a:cubicBezTo>
                  <a:pt x="1874733" y="6283544"/>
                  <a:pt x="1877592" y="6282405"/>
                  <a:pt x="1878769" y="6280484"/>
                </a:cubicBezTo>
                <a:cubicBezTo>
                  <a:pt x="1872542" y="6280056"/>
                  <a:pt x="1873718" y="6278133"/>
                  <a:pt x="1876577" y="6276995"/>
                </a:cubicBezTo>
                <a:cubicBezTo>
                  <a:pt x="1877754" y="6275073"/>
                  <a:pt x="1864124" y="6276140"/>
                  <a:pt x="1870511" y="6269235"/>
                </a:cubicBezTo>
                <a:cubicBezTo>
                  <a:pt x="1868829" y="6268451"/>
                  <a:pt x="1865969" y="6269590"/>
                  <a:pt x="1864286" y="6268807"/>
                </a:cubicBezTo>
                <a:cubicBezTo>
                  <a:pt x="1864286" y="6268807"/>
                  <a:pt x="1862602" y="6268024"/>
                  <a:pt x="1862602" y="6268024"/>
                </a:cubicBezTo>
                <a:cubicBezTo>
                  <a:pt x="1855706" y="6272221"/>
                  <a:pt x="1851670" y="6275282"/>
                  <a:pt x="1849318" y="6279125"/>
                </a:cubicBezTo>
                <a:cubicBezTo>
                  <a:pt x="1846966" y="6282969"/>
                  <a:pt x="1844614" y="6286812"/>
                  <a:pt x="1841754" y="6287951"/>
                </a:cubicBezTo>
                <a:cubicBezTo>
                  <a:pt x="1838894" y="6289090"/>
                  <a:pt x="1837210" y="6288306"/>
                  <a:pt x="1835526" y="6287524"/>
                </a:cubicBezTo>
                <a:cubicBezTo>
                  <a:pt x="1833843" y="6286739"/>
                  <a:pt x="1835020" y="6284818"/>
                  <a:pt x="1835020" y="6284818"/>
                </a:cubicBezTo>
                <a:cubicBezTo>
                  <a:pt x="1835020" y="6284818"/>
                  <a:pt x="1836196" y="6282896"/>
                  <a:pt x="1836196" y="6282896"/>
                </a:cubicBezTo>
                <a:cubicBezTo>
                  <a:pt x="1839056" y="6281757"/>
                  <a:pt x="1840231" y="6279836"/>
                  <a:pt x="1841408" y="6277914"/>
                </a:cubicBezTo>
                <a:cubicBezTo>
                  <a:pt x="1839724" y="6277130"/>
                  <a:pt x="1839724" y="6277130"/>
                  <a:pt x="1838041" y="6276347"/>
                </a:cubicBezTo>
                <a:cubicBezTo>
                  <a:pt x="1836357" y="6275565"/>
                  <a:pt x="1837532" y="6273642"/>
                  <a:pt x="1837532" y="6273642"/>
                </a:cubicBezTo>
                <a:cubicBezTo>
                  <a:pt x="1838709" y="6271721"/>
                  <a:pt x="1838709" y="6271721"/>
                  <a:pt x="1840393" y="6272504"/>
                </a:cubicBezTo>
                <a:cubicBezTo>
                  <a:pt x="1842077" y="6273287"/>
                  <a:pt x="1843760" y="6274070"/>
                  <a:pt x="1845444" y="6274853"/>
                </a:cubicBezTo>
                <a:cubicBezTo>
                  <a:pt x="1848972" y="6269088"/>
                  <a:pt x="1854691" y="6266812"/>
                  <a:pt x="1858728" y="6263752"/>
                </a:cubicBezTo>
                <a:cubicBezTo>
                  <a:pt x="1858728" y="6263752"/>
                  <a:pt x="1858728" y="6263752"/>
                  <a:pt x="1860410" y="6264534"/>
                </a:cubicBezTo>
                <a:cubicBezTo>
                  <a:pt x="1860410" y="6264534"/>
                  <a:pt x="1860410" y="6264534"/>
                  <a:pt x="1861587" y="6262612"/>
                </a:cubicBezTo>
                <a:cubicBezTo>
                  <a:pt x="1863270" y="6263396"/>
                  <a:pt x="1863270" y="6263396"/>
                  <a:pt x="1864954" y="6264180"/>
                </a:cubicBezTo>
                <a:cubicBezTo>
                  <a:pt x="1866639" y="6264963"/>
                  <a:pt x="1867814" y="6263042"/>
                  <a:pt x="1869497" y="6263824"/>
                </a:cubicBezTo>
                <a:cubicBezTo>
                  <a:pt x="1869497" y="6263824"/>
                  <a:pt x="1871181" y="6264608"/>
                  <a:pt x="1871181" y="6264608"/>
                </a:cubicBezTo>
                <a:cubicBezTo>
                  <a:pt x="1873026" y="6258060"/>
                  <a:pt x="1878077" y="6260409"/>
                  <a:pt x="1881605" y="6254644"/>
                </a:cubicBezTo>
                <a:cubicBezTo>
                  <a:pt x="1884973" y="6256210"/>
                  <a:pt x="1886656" y="6256993"/>
                  <a:pt x="1888340" y="6257777"/>
                </a:cubicBezTo>
                <a:cubicBezTo>
                  <a:pt x="1888340" y="6257777"/>
                  <a:pt x="1888340" y="6257777"/>
                  <a:pt x="1890023" y="6258561"/>
                </a:cubicBezTo>
                <a:cubicBezTo>
                  <a:pt x="1891200" y="6256639"/>
                  <a:pt x="1891200" y="6256639"/>
                  <a:pt x="1891200" y="6256639"/>
                </a:cubicBezTo>
                <a:cubicBezTo>
                  <a:pt x="1891200" y="6256639"/>
                  <a:pt x="1891200" y="6256639"/>
                  <a:pt x="1892376" y="6254718"/>
                </a:cubicBezTo>
                <a:cubicBezTo>
                  <a:pt x="1893552" y="6252796"/>
                  <a:pt x="1895234" y="6253578"/>
                  <a:pt x="1895234" y="6253578"/>
                </a:cubicBezTo>
                <a:cubicBezTo>
                  <a:pt x="1894728" y="6250873"/>
                  <a:pt x="1891361" y="6249307"/>
                  <a:pt x="1889677" y="6248524"/>
                </a:cubicBezTo>
                <a:cubicBezTo>
                  <a:pt x="1889677" y="6248524"/>
                  <a:pt x="1889169" y="6245818"/>
                  <a:pt x="1889169" y="6245818"/>
                </a:cubicBezTo>
                <a:cubicBezTo>
                  <a:pt x="1890854" y="6246601"/>
                  <a:pt x="1890854" y="6246601"/>
                  <a:pt x="1892537" y="6247384"/>
                </a:cubicBezTo>
                <a:lnTo>
                  <a:pt x="1895904" y="6248952"/>
                </a:lnTo>
                <a:cubicBezTo>
                  <a:pt x="1895397" y="6246246"/>
                  <a:pt x="1893205" y="6242758"/>
                  <a:pt x="1894382" y="6240837"/>
                </a:cubicBezTo>
                <a:cubicBezTo>
                  <a:pt x="1892860" y="6232720"/>
                  <a:pt x="1890508" y="6236564"/>
                  <a:pt x="1886633" y="6232292"/>
                </a:cubicBezTo>
                <a:cubicBezTo>
                  <a:pt x="1890670" y="6229232"/>
                  <a:pt x="1898580" y="6230443"/>
                  <a:pt x="1897565" y="6225034"/>
                </a:cubicBezTo>
                <a:cubicBezTo>
                  <a:pt x="1903791" y="6225462"/>
                  <a:pt x="1902616" y="6227383"/>
                  <a:pt x="1911702" y="6226673"/>
                </a:cubicBezTo>
                <a:cubicBezTo>
                  <a:pt x="1911194" y="6223969"/>
                  <a:pt x="1910687" y="6221264"/>
                  <a:pt x="1913040" y="6217419"/>
                </a:cubicBezTo>
                <a:cubicBezTo>
                  <a:pt x="1914215" y="6215498"/>
                  <a:pt x="1903447" y="6215425"/>
                  <a:pt x="1911009" y="6206600"/>
                </a:cubicBezTo>
                <a:cubicBezTo>
                  <a:pt x="1907644" y="6205032"/>
                  <a:pt x="1905959" y="6204250"/>
                  <a:pt x="1904276" y="6203466"/>
                </a:cubicBezTo>
                <a:cubicBezTo>
                  <a:pt x="1904276" y="6203466"/>
                  <a:pt x="1903100" y="6205387"/>
                  <a:pt x="1903100" y="6205387"/>
                </a:cubicBezTo>
                <a:cubicBezTo>
                  <a:pt x="1903100" y="6205387"/>
                  <a:pt x="1900239" y="6206526"/>
                  <a:pt x="1900239" y="6206526"/>
                </a:cubicBezTo>
                <a:cubicBezTo>
                  <a:pt x="1900239" y="6206526"/>
                  <a:pt x="1900239" y="6206526"/>
                  <a:pt x="1901923" y="6207310"/>
                </a:cubicBezTo>
                <a:cubicBezTo>
                  <a:pt x="1899571" y="6211152"/>
                  <a:pt x="1897727" y="6217702"/>
                  <a:pt x="1889815" y="6216490"/>
                </a:cubicBezTo>
                <a:cubicBezTo>
                  <a:pt x="1889815" y="6216490"/>
                  <a:pt x="1888639" y="6218411"/>
                  <a:pt x="1887463" y="6220334"/>
                </a:cubicBezTo>
                <a:cubicBezTo>
                  <a:pt x="1886288" y="6222256"/>
                  <a:pt x="1886288" y="6222256"/>
                  <a:pt x="1886288" y="6222256"/>
                </a:cubicBezTo>
                <a:cubicBezTo>
                  <a:pt x="1886288" y="6222256"/>
                  <a:pt x="1886288" y="6222256"/>
                  <a:pt x="1886794" y="6224961"/>
                </a:cubicBezTo>
                <a:cubicBezTo>
                  <a:pt x="1886794" y="6224961"/>
                  <a:pt x="1885618" y="6226882"/>
                  <a:pt x="1883934" y="6226099"/>
                </a:cubicBezTo>
                <a:cubicBezTo>
                  <a:pt x="1883934" y="6226099"/>
                  <a:pt x="1882251" y="6225316"/>
                  <a:pt x="1880567" y="6224533"/>
                </a:cubicBezTo>
                <a:cubicBezTo>
                  <a:pt x="1881745" y="6222610"/>
                  <a:pt x="1881745" y="6222610"/>
                  <a:pt x="1880061" y="6221828"/>
                </a:cubicBezTo>
                <a:cubicBezTo>
                  <a:pt x="1880061" y="6221828"/>
                  <a:pt x="1878377" y="6221044"/>
                  <a:pt x="1878377" y="6221044"/>
                </a:cubicBezTo>
                <a:cubicBezTo>
                  <a:pt x="1878377" y="6221044"/>
                  <a:pt x="1876694" y="6220260"/>
                  <a:pt x="1876694" y="6220260"/>
                </a:cubicBezTo>
                <a:cubicBezTo>
                  <a:pt x="1875010" y="6219477"/>
                  <a:pt x="1875010" y="6219477"/>
                  <a:pt x="1875010" y="6219477"/>
                </a:cubicBezTo>
                <a:cubicBezTo>
                  <a:pt x="1876187" y="6217555"/>
                  <a:pt x="1874503" y="6216772"/>
                  <a:pt x="1874503" y="6216772"/>
                </a:cubicBezTo>
                <a:cubicBezTo>
                  <a:pt x="1874503" y="6216772"/>
                  <a:pt x="1876187" y="6217555"/>
                  <a:pt x="1876187" y="6217555"/>
                </a:cubicBezTo>
                <a:cubicBezTo>
                  <a:pt x="1876187" y="6217555"/>
                  <a:pt x="1877870" y="6218339"/>
                  <a:pt x="1877870" y="6218339"/>
                </a:cubicBezTo>
                <a:cubicBezTo>
                  <a:pt x="1879045" y="6216417"/>
                  <a:pt x="1879045" y="6216417"/>
                  <a:pt x="1879045" y="6216417"/>
                </a:cubicBezTo>
                <a:cubicBezTo>
                  <a:pt x="1880222" y="6214495"/>
                  <a:pt x="1881398" y="6212573"/>
                  <a:pt x="1882574" y="6210652"/>
                </a:cubicBezTo>
                <a:cubicBezTo>
                  <a:pt x="1882574" y="6210652"/>
                  <a:pt x="1883750" y="6208730"/>
                  <a:pt x="1883750" y="6208730"/>
                </a:cubicBezTo>
                <a:cubicBezTo>
                  <a:pt x="1882067" y="6207947"/>
                  <a:pt x="1882067" y="6207947"/>
                  <a:pt x="1880383" y="6207163"/>
                </a:cubicBezTo>
                <a:cubicBezTo>
                  <a:pt x="1880383" y="6207163"/>
                  <a:pt x="1880383" y="6207163"/>
                  <a:pt x="1881560" y="6205242"/>
                </a:cubicBezTo>
                <a:cubicBezTo>
                  <a:pt x="1881560" y="6205242"/>
                  <a:pt x="1881560" y="6205242"/>
                  <a:pt x="1883243" y="6206025"/>
                </a:cubicBezTo>
                <a:cubicBezTo>
                  <a:pt x="1883243" y="6206025"/>
                  <a:pt x="1886103" y="6204887"/>
                  <a:pt x="1887787" y="6205669"/>
                </a:cubicBezTo>
                <a:cubicBezTo>
                  <a:pt x="1887787" y="6205669"/>
                  <a:pt x="1887787" y="6205669"/>
                  <a:pt x="1886103" y="6204887"/>
                </a:cubicBezTo>
                <a:cubicBezTo>
                  <a:pt x="1888963" y="6203748"/>
                  <a:pt x="1891315" y="6199904"/>
                  <a:pt x="1894682" y="6201471"/>
                </a:cubicBezTo>
                <a:cubicBezTo>
                  <a:pt x="1895859" y="6199549"/>
                  <a:pt x="1894175" y="6198766"/>
                  <a:pt x="1895352" y="6196844"/>
                </a:cubicBezTo>
                <a:cubicBezTo>
                  <a:pt x="1890807" y="6197198"/>
                  <a:pt x="1887441" y="6195633"/>
                  <a:pt x="1884581" y="6196771"/>
                </a:cubicBezTo>
                <a:cubicBezTo>
                  <a:pt x="1886934" y="6192927"/>
                  <a:pt x="1889448" y="6181752"/>
                  <a:pt x="1894660" y="6176770"/>
                </a:cubicBezTo>
                <a:cubicBezTo>
                  <a:pt x="1888432" y="6176342"/>
                  <a:pt x="1884558" y="6172070"/>
                  <a:pt x="1882368" y="6168581"/>
                </a:cubicBezTo>
                <a:cubicBezTo>
                  <a:pt x="1882368" y="6168581"/>
                  <a:pt x="1882368" y="6168581"/>
                  <a:pt x="1880684" y="6167797"/>
                </a:cubicBezTo>
                <a:cubicBezTo>
                  <a:pt x="1880684" y="6167797"/>
                  <a:pt x="1880684" y="6167797"/>
                  <a:pt x="1881861" y="6165876"/>
                </a:cubicBezTo>
                <a:cubicBezTo>
                  <a:pt x="1881861" y="6165876"/>
                  <a:pt x="1881861" y="6165876"/>
                  <a:pt x="1883036" y="6163955"/>
                </a:cubicBezTo>
                <a:cubicBezTo>
                  <a:pt x="1883036" y="6163955"/>
                  <a:pt x="1884213" y="6162033"/>
                  <a:pt x="1887072" y="6160894"/>
                </a:cubicBezTo>
                <a:cubicBezTo>
                  <a:pt x="1887072" y="6160894"/>
                  <a:pt x="1887072" y="6160894"/>
                  <a:pt x="1885389" y="6160111"/>
                </a:cubicBezTo>
                <a:cubicBezTo>
                  <a:pt x="1884374" y="6154701"/>
                  <a:pt x="1874112" y="6157333"/>
                  <a:pt x="1876465" y="6153488"/>
                </a:cubicBezTo>
                <a:cubicBezTo>
                  <a:pt x="1877133" y="6148862"/>
                  <a:pt x="1879993" y="6147724"/>
                  <a:pt x="1886727" y="6150856"/>
                </a:cubicBezTo>
                <a:cubicBezTo>
                  <a:pt x="1886888" y="6143525"/>
                  <a:pt x="1866363" y="6148790"/>
                  <a:pt x="1871921" y="6153844"/>
                </a:cubicBezTo>
                <a:cubicBezTo>
                  <a:pt x="1869569" y="6157687"/>
                  <a:pt x="1870237" y="6153061"/>
                  <a:pt x="1866870" y="6151494"/>
                </a:cubicBezTo>
                <a:cubicBezTo>
                  <a:pt x="1865695" y="6153416"/>
                  <a:pt x="1865695" y="6153416"/>
                  <a:pt x="1865695" y="6153416"/>
                </a:cubicBezTo>
                <a:cubicBezTo>
                  <a:pt x="1864518" y="6155338"/>
                  <a:pt x="1866201" y="6156121"/>
                  <a:pt x="1866201" y="6156121"/>
                </a:cubicBezTo>
                <a:cubicBezTo>
                  <a:pt x="1867884" y="6156904"/>
                  <a:pt x="1868392" y="6159609"/>
                  <a:pt x="1866708" y="6158826"/>
                </a:cubicBezTo>
                <a:cubicBezTo>
                  <a:pt x="1866708" y="6158826"/>
                  <a:pt x="1863848" y="6159965"/>
                  <a:pt x="1863848" y="6159965"/>
                </a:cubicBezTo>
                <a:cubicBezTo>
                  <a:pt x="1863342" y="6157260"/>
                  <a:pt x="1859975" y="6155693"/>
                  <a:pt x="1861151" y="6153771"/>
                </a:cubicBezTo>
                <a:cubicBezTo>
                  <a:pt x="1861151" y="6153771"/>
                  <a:pt x="1861151" y="6153771"/>
                  <a:pt x="1859467" y="6152987"/>
                </a:cubicBezTo>
                <a:cubicBezTo>
                  <a:pt x="1857784" y="6152205"/>
                  <a:pt x="1858960" y="6150282"/>
                  <a:pt x="1855593" y="6148715"/>
                </a:cubicBezTo>
                <a:cubicBezTo>
                  <a:pt x="1854416" y="6150637"/>
                  <a:pt x="1854924" y="6153342"/>
                  <a:pt x="1856607" y="6154127"/>
                </a:cubicBezTo>
                <a:cubicBezTo>
                  <a:pt x="1851557" y="6151776"/>
                  <a:pt x="1847522" y="6154837"/>
                  <a:pt x="1844500" y="6163306"/>
                </a:cubicBezTo>
                <a:cubicBezTo>
                  <a:pt x="1844500" y="6163306"/>
                  <a:pt x="1844500" y="6163306"/>
                  <a:pt x="1843324" y="6165229"/>
                </a:cubicBezTo>
                <a:cubicBezTo>
                  <a:pt x="1846183" y="6164090"/>
                  <a:pt x="1847866" y="6164874"/>
                  <a:pt x="1849551" y="6165657"/>
                </a:cubicBezTo>
                <a:cubicBezTo>
                  <a:pt x="1851234" y="6166440"/>
                  <a:pt x="1851234" y="6166440"/>
                  <a:pt x="1852917" y="6167223"/>
                </a:cubicBezTo>
                <a:cubicBezTo>
                  <a:pt x="1851741" y="6169146"/>
                  <a:pt x="1850058" y="6168362"/>
                  <a:pt x="1850058" y="6168362"/>
                </a:cubicBezTo>
                <a:cubicBezTo>
                  <a:pt x="1850058" y="6168362"/>
                  <a:pt x="1848374" y="6167578"/>
                  <a:pt x="1848374" y="6167578"/>
                </a:cubicBezTo>
                <a:cubicBezTo>
                  <a:pt x="1846691" y="6166795"/>
                  <a:pt x="1845514" y="6168716"/>
                  <a:pt x="1845514" y="6168716"/>
                </a:cubicBezTo>
                <a:lnTo>
                  <a:pt x="1844845" y="6173345"/>
                </a:lnTo>
                <a:lnTo>
                  <a:pt x="1831795" y="6186715"/>
                </a:lnTo>
                <a:cubicBezTo>
                  <a:pt x="1827533" y="6193681"/>
                  <a:pt x="1823248" y="6201565"/>
                  <a:pt x="1818623" y="6205586"/>
                </a:cubicBezTo>
                <a:cubicBezTo>
                  <a:pt x="1823674" y="6207936"/>
                  <a:pt x="1824850" y="6206014"/>
                  <a:pt x="1829902" y="6208365"/>
                </a:cubicBezTo>
                <a:cubicBezTo>
                  <a:pt x="1827548" y="6212208"/>
                  <a:pt x="1821991" y="6207153"/>
                  <a:pt x="1820146" y="6213701"/>
                </a:cubicBezTo>
                <a:cubicBezTo>
                  <a:pt x="1816779" y="6212134"/>
                  <a:pt x="1819638" y="6210996"/>
                  <a:pt x="1819131" y="6208290"/>
                </a:cubicBezTo>
                <a:cubicBezTo>
                  <a:pt x="1810390" y="6219038"/>
                  <a:pt x="1813089" y="6225231"/>
                  <a:pt x="1798628" y="6238256"/>
                </a:cubicBezTo>
                <a:cubicBezTo>
                  <a:pt x="1788020" y="6230850"/>
                  <a:pt x="1783155" y="6245870"/>
                  <a:pt x="1777088" y="6238109"/>
                </a:cubicBezTo>
                <a:cubicBezTo>
                  <a:pt x="1781470" y="6245087"/>
                  <a:pt x="1773560" y="6243875"/>
                  <a:pt x="1767841" y="6246151"/>
                </a:cubicBezTo>
                <a:cubicBezTo>
                  <a:pt x="1766664" y="6248074"/>
                  <a:pt x="1768347" y="6248857"/>
                  <a:pt x="1768856" y="6251562"/>
                </a:cubicBezTo>
                <a:cubicBezTo>
                  <a:pt x="1768856" y="6251562"/>
                  <a:pt x="1770539" y="6252346"/>
                  <a:pt x="1770539" y="6252346"/>
                </a:cubicBezTo>
                <a:cubicBezTo>
                  <a:pt x="1771207" y="6247718"/>
                  <a:pt x="1778449" y="6253558"/>
                  <a:pt x="1785344" y="6249358"/>
                </a:cubicBezTo>
                <a:cubicBezTo>
                  <a:pt x="1789566" y="6263667"/>
                  <a:pt x="1782000" y="6272493"/>
                  <a:pt x="1777133" y="6287512"/>
                </a:cubicBezTo>
                <a:cubicBezTo>
                  <a:pt x="1769731" y="6289005"/>
                  <a:pt x="1776972" y="6294844"/>
                  <a:pt x="1756100" y="6290070"/>
                </a:cubicBezTo>
                <a:cubicBezTo>
                  <a:pt x="1761982" y="6280463"/>
                  <a:pt x="1763664" y="6281245"/>
                  <a:pt x="1763320" y="6271208"/>
                </a:cubicBezTo>
                <a:cubicBezTo>
                  <a:pt x="1766688" y="6272775"/>
                  <a:pt x="1766849" y="6265442"/>
                  <a:pt x="1770216" y="6267009"/>
                </a:cubicBezTo>
                <a:cubicBezTo>
                  <a:pt x="1771393" y="6265088"/>
                  <a:pt x="1766849" y="6265442"/>
                  <a:pt x="1769201" y="6261599"/>
                </a:cubicBezTo>
                <a:cubicBezTo>
                  <a:pt x="1767517" y="6260815"/>
                  <a:pt x="1767517" y="6260815"/>
                  <a:pt x="1765834" y="6260032"/>
                </a:cubicBezTo>
                <a:cubicBezTo>
                  <a:pt x="1762975" y="6261171"/>
                  <a:pt x="1762975" y="6261171"/>
                  <a:pt x="1761292" y="6260387"/>
                </a:cubicBezTo>
                <a:cubicBezTo>
                  <a:pt x="1761292" y="6260387"/>
                  <a:pt x="1761292" y="6260387"/>
                  <a:pt x="1758430" y="6261526"/>
                </a:cubicBezTo>
                <a:cubicBezTo>
                  <a:pt x="1758430" y="6261526"/>
                  <a:pt x="1756747" y="6260742"/>
                  <a:pt x="1756240" y="6258037"/>
                </a:cubicBezTo>
                <a:cubicBezTo>
                  <a:pt x="1757417" y="6256116"/>
                  <a:pt x="1757417" y="6256116"/>
                  <a:pt x="1757417" y="6256116"/>
                </a:cubicBezTo>
                <a:cubicBezTo>
                  <a:pt x="1759100" y="6256900"/>
                  <a:pt x="1759100" y="6256900"/>
                  <a:pt x="1760276" y="6254977"/>
                </a:cubicBezTo>
                <a:cubicBezTo>
                  <a:pt x="1761959" y="6255760"/>
                  <a:pt x="1761959" y="6255760"/>
                  <a:pt x="1764819" y="6254622"/>
                </a:cubicBezTo>
                <a:cubicBezTo>
                  <a:pt x="1764819" y="6254622"/>
                  <a:pt x="1763136" y="6253839"/>
                  <a:pt x="1764311" y="6251917"/>
                </a:cubicBezTo>
                <a:cubicBezTo>
                  <a:pt x="1762628" y="6251134"/>
                  <a:pt x="1762121" y="6248429"/>
                  <a:pt x="1761613" y="6245723"/>
                </a:cubicBezTo>
                <a:cubicBezTo>
                  <a:pt x="1759929" y="6244940"/>
                  <a:pt x="1757740" y="6241451"/>
                  <a:pt x="1756562" y="6243374"/>
                </a:cubicBezTo>
                <a:cubicBezTo>
                  <a:pt x="1752020" y="6243728"/>
                  <a:pt x="1760091" y="6237608"/>
                  <a:pt x="1764634" y="6237252"/>
                </a:cubicBezTo>
                <a:cubicBezTo>
                  <a:pt x="1764127" y="6234547"/>
                  <a:pt x="1759585" y="6234903"/>
                  <a:pt x="1757394" y="6231414"/>
                </a:cubicBezTo>
                <a:cubicBezTo>
                  <a:pt x="1760253" y="6230276"/>
                  <a:pt x="1762445" y="6233765"/>
                  <a:pt x="1764796" y="6229921"/>
                </a:cubicBezTo>
                <a:cubicBezTo>
                  <a:pt x="1763113" y="6229138"/>
                  <a:pt x="1761430" y="6228355"/>
                  <a:pt x="1759746" y="6227571"/>
                </a:cubicBezTo>
                <a:cubicBezTo>
                  <a:pt x="1756885" y="6228710"/>
                  <a:pt x="1758063" y="6226787"/>
                  <a:pt x="1759239" y="6224866"/>
                </a:cubicBezTo>
                <a:cubicBezTo>
                  <a:pt x="1757555" y="6224083"/>
                  <a:pt x="1758731" y="6222160"/>
                  <a:pt x="1757049" y="6221377"/>
                </a:cubicBezTo>
                <a:cubicBezTo>
                  <a:pt x="1755872" y="6223299"/>
                  <a:pt x="1754695" y="6225221"/>
                  <a:pt x="1754695" y="6225221"/>
                </a:cubicBezTo>
                <a:cubicBezTo>
                  <a:pt x="1755203" y="6227925"/>
                  <a:pt x="1755710" y="6230631"/>
                  <a:pt x="1754534" y="6232553"/>
                </a:cubicBezTo>
                <a:cubicBezTo>
                  <a:pt x="1754534" y="6232553"/>
                  <a:pt x="1751674" y="6233691"/>
                  <a:pt x="1752850" y="6231769"/>
                </a:cubicBezTo>
                <a:cubicBezTo>
                  <a:pt x="1751167" y="6230987"/>
                  <a:pt x="1751167" y="6230987"/>
                  <a:pt x="1751167" y="6230987"/>
                </a:cubicBezTo>
                <a:cubicBezTo>
                  <a:pt x="1752343" y="6229064"/>
                  <a:pt x="1752343" y="6229064"/>
                  <a:pt x="1751835" y="6226358"/>
                </a:cubicBezTo>
                <a:cubicBezTo>
                  <a:pt x="1750660" y="6228282"/>
                  <a:pt x="1747293" y="6226715"/>
                  <a:pt x="1745609" y="6225931"/>
                </a:cubicBezTo>
                <a:cubicBezTo>
                  <a:pt x="1747961" y="6222088"/>
                  <a:pt x="1742911" y="6219737"/>
                  <a:pt x="1748122" y="6214755"/>
                </a:cubicBezTo>
                <a:cubicBezTo>
                  <a:pt x="1733479" y="6210410"/>
                  <a:pt x="1731150" y="6238956"/>
                  <a:pt x="1726260" y="6229273"/>
                </a:cubicBezTo>
                <a:cubicBezTo>
                  <a:pt x="1729465" y="6238172"/>
                  <a:pt x="1728289" y="6240094"/>
                  <a:pt x="1727621" y="6244720"/>
                </a:cubicBezTo>
                <a:cubicBezTo>
                  <a:pt x="1727621" y="6244720"/>
                  <a:pt x="1727621" y="6244720"/>
                  <a:pt x="1725937" y="6243937"/>
                </a:cubicBezTo>
                <a:cubicBezTo>
                  <a:pt x="1726443" y="6246643"/>
                  <a:pt x="1729811" y="6248209"/>
                  <a:pt x="1732002" y="6251697"/>
                </a:cubicBezTo>
                <a:cubicBezTo>
                  <a:pt x="1732002" y="6251697"/>
                  <a:pt x="1730826" y="6253620"/>
                  <a:pt x="1730826" y="6253620"/>
                </a:cubicBezTo>
                <a:cubicBezTo>
                  <a:pt x="1731333" y="6256325"/>
                  <a:pt x="1726790" y="6256680"/>
                  <a:pt x="1723423" y="6255113"/>
                </a:cubicBezTo>
                <a:cubicBezTo>
                  <a:pt x="1723423" y="6255113"/>
                  <a:pt x="1720563" y="6256251"/>
                  <a:pt x="1720563" y="6256251"/>
                </a:cubicBezTo>
                <a:cubicBezTo>
                  <a:pt x="1715859" y="6263938"/>
                  <a:pt x="1709469" y="6270842"/>
                  <a:pt x="1704097" y="6283156"/>
                </a:cubicBezTo>
                <a:cubicBezTo>
                  <a:pt x="1701237" y="6284294"/>
                  <a:pt x="1700729" y="6281589"/>
                  <a:pt x="1699046" y="6280806"/>
                </a:cubicBezTo>
                <a:cubicBezTo>
                  <a:pt x="1699553" y="6283511"/>
                  <a:pt x="1695518" y="6286571"/>
                  <a:pt x="1702251" y="6289705"/>
                </a:cubicBezTo>
                <a:cubicBezTo>
                  <a:pt x="1694847" y="6291199"/>
                  <a:pt x="1698215" y="6292765"/>
                  <a:pt x="1691319" y="6296963"/>
                </a:cubicBezTo>
                <a:cubicBezTo>
                  <a:pt x="1693003" y="6297746"/>
                  <a:pt x="1693003" y="6297746"/>
                  <a:pt x="1695193" y="6301236"/>
                </a:cubicBezTo>
                <a:cubicBezTo>
                  <a:pt x="1694018" y="6303157"/>
                  <a:pt x="1691665" y="6307001"/>
                  <a:pt x="1690490" y="6308922"/>
                </a:cubicBezTo>
                <a:cubicBezTo>
                  <a:pt x="1690490" y="6308922"/>
                  <a:pt x="1690490" y="6308922"/>
                  <a:pt x="1692173" y="6309706"/>
                </a:cubicBezTo>
                <a:cubicBezTo>
                  <a:pt x="1692173" y="6309706"/>
                  <a:pt x="1692173" y="6309706"/>
                  <a:pt x="1692680" y="6312411"/>
                </a:cubicBezTo>
                <a:cubicBezTo>
                  <a:pt x="1689820" y="6313549"/>
                  <a:pt x="1686961" y="6314688"/>
                  <a:pt x="1682417" y="6315042"/>
                </a:cubicBezTo>
                <a:cubicBezTo>
                  <a:pt x="1680226" y="6311554"/>
                  <a:pt x="1678545" y="6310771"/>
                  <a:pt x="1678036" y="6308066"/>
                </a:cubicBezTo>
                <a:cubicBezTo>
                  <a:pt x="1677529" y="6305360"/>
                  <a:pt x="1678705" y="6303439"/>
                  <a:pt x="1675338" y="6301872"/>
                </a:cubicBezTo>
                <a:cubicBezTo>
                  <a:pt x="1675338" y="6301872"/>
                  <a:pt x="1675338" y="6301872"/>
                  <a:pt x="1673655" y="6301089"/>
                </a:cubicBezTo>
                <a:cubicBezTo>
                  <a:pt x="1674829" y="6299167"/>
                  <a:pt x="1674829" y="6299167"/>
                  <a:pt x="1677689" y="6298029"/>
                </a:cubicBezTo>
                <a:cubicBezTo>
                  <a:pt x="1677689" y="6298029"/>
                  <a:pt x="1676006" y="6297245"/>
                  <a:pt x="1676006" y="6297245"/>
                </a:cubicBezTo>
                <a:cubicBezTo>
                  <a:pt x="1677183" y="6295323"/>
                  <a:pt x="1677183" y="6295323"/>
                  <a:pt x="1677183" y="6295323"/>
                </a:cubicBezTo>
                <a:cubicBezTo>
                  <a:pt x="1676676" y="6292619"/>
                  <a:pt x="1676168" y="6289913"/>
                  <a:pt x="1678520" y="6286069"/>
                </a:cubicBezTo>
                <a:cubicBezTo>
                  <a:pt x="1678520" y="6286069"/>
                  <a:pt x="1679696" y="6284148"/>
                  <a:pt x="1681380" y="6284931"/>
                </a:cubicBezTo>
                <a:lnTo>
                  <a:pt x="1679696" y="6284148"/>
                </a:lnTo>
                <a:cubicBezTo>
                  <a:pt x="1678683" y="6278738"/>
                  <a:pt x="1686085" y="6277243"/>
                  <a:pt x="1692473" y="6270340"/>
                </a:cubicBezTo>
                <a:cubicBezTo>
                  <a:pt x="1685070" y="6271834"/>
                  <a:pt x="1688438" y="6273401"/>
                  <a:pt x="1681196" y="6267563"/>
                </a:cubicBezTo>
                <a:cubicBezTo>
                  <a:pt x="1693142" y="6265713"/>
                  <a:pt x="1693465" y="6251050"/>
                  <a:pt x="1695817" y="6247206"/>
                </a:cubicBezTo>
                <a:lnTo>
                  <a:pt x="1692450" y="6245639"/>
                </a:lnTo>
                <a:cubicBezTo>
                  <a:pt x="1692450" y="6245639"/>
                  <a:pt x="1690767" y="6244855"/>
                  <a:pt x="1690767" y="6244855"/>
                </a:cubicBezTo>
                <a:cubicBezTo>
                  <a:pt x="1691943" y="6242934"/>
                  <a:pt x="1693626" y="6243717"/>
                  <a:pt x="1693626" y="6243717"/>
                </a:cubicBezTo>
                <a:cubicBezTo>
                  <a:pt x="1693626" y="6243717"/>
                  <a:pt x="1693626" y="6243717"/>
                  <a:pt x="1695309" y="6244501"/>
                </a:cubicBezTo>
                <a:cubicBezTo>
                  <a:pt x="1690929" y="6237525"/>
                  <a:pt x="1704558" y="6236459"/>
                  <a:pt x="1697318" y="6230621"/>
                </a:cubicBezTo>
                <a:cubicBezTo>
                  <a:pt x="1706911" y="6232615"/>
                  <a:pt x="1701515" y="6220228"/>
                  <a:pt x="1707580" y="6227988"/>
                </a:cubicBezTo>
                <a:cubicBezTo>
                  <a:pt x="1707071" y="6225283"/>
                  <a:pt x="1708248" y="6223361"/>
                  <a:pt x="1709931" y="6224145"/>
                </a:cubicBezTo>
                <a:cubicBezTo>
                  <a:pt x="1712284" y="6220300"/>
                  <a:pt x="1705388" y="6224499"/>
                  <a:pt x="1704374" y="6219090"/>
                </a:cubicBezTo>
                <a:cubicBezTo>
                  <a:pt x="1708918" y="6218734"/>
                  <a:pt x="1710762" y="6212186"/>
                  <a:pt x="1716482" y="6209910"/>
                </a:cubicBezTo>
                <a:cubicBezTo>
                  <a:pt x="1711432" y="6207559"/>
                  <a:pt x="1708571" y="6208698"/>
                  <a:pt x="1705713" y="6209835"/>
                </a:cubicBezTo>
                <a:cubicBezTo>
                  <a:pt x="1700154" y="6204780"/>
                  <a:pt x="1717150" y="6205282"/>
                  <a:pt x="1702506" y="6200937"/>
                </a:cubicBezTo>
                <a:cubicBezTo>
                  <a:pt x="1711086" y="6197522"/>
                  <a:pt x="1707880" y="6188623"/>
                  <a:pt x="1714776" y="6184424"/>
                </a:cubicBezTo>
                <a:cubicBezTo>
                  <a:pt x="1714776" y="6184424"/>
                  <a:pt x="1714776" y="6184424"/>
                  <a:pt x="1716460" y="6185208"/>
                </a:cubicBezTo>
                <a:cubicBezTo>
                  <a:pt x="1716460" y="6185208"/>
                  <a:pt x="1716460" y="6185208"/>
                  <a:pt x="1713761" y="6179015"/>
                </a:cubicBezTo>
                <a:cubicBezTo>
                  <a:pt x="1712585" y="6180936"/>
                  <a:pt x="1711409" y="6182858"/>
                  <a:pt x="1708549" y="6183995"/>
                </a:cubicBezTo>
                <a:cubicBezTo>
                  <a:pt x="1707373" y="6185918"/>
                  <a:pt x="1704513" y="6187056"/>
                  <a:pt x="1703336" y="6188978"/>
                </a:cubicBezTo>
                <a:cubicBezTo>
                  <a:pt x="1703336" y="6188978"/>
                  <a:pt x="1702161" y="6190899"/>
                  <a:pt x="1700476" y="6190115"/>
                </a:cubicBezTo>
                <a:cubicBezTo>
                  <a:pt x="1700476" y="6190115"/>
                  <a:pt x="1699969" y="6187411"/>
                  <a:pt x="1699969" y="6187411"/>
                </a:cubicBezTo>
                <a:cubicBezTo>
                  <a:pt x="1701146" y="6185489"/>
                  <a:pt x="1704005" y="6184351"/>
                  <a:pt x="1705182" y="6182430"/>
                </a:cubicBezTo>
                <a:cubicBezTo>
                  <a:pt x="1708041" y="6181291"/>
                  <a:pt x="1709217" y="6179369"/>
                  <a:pt x="1711570" y="6175526"/>
                </a:cubicBezTo>
                <a:cubicBezTo>
                  <a:pt x="1711570" y="6175526"/>
                  <a:pt x="1711570" y="6175526"/>
                  <a:pt x="1713922" y="6171683"/>
                </a:cubicBezTo>
                <a:cubicBezTo>
                  <a:pt x="1712239" y="6170900"/>
                  <a:pt x="1711731" y="6168193"/>
                  <a:pt x="1711731" y="6168193"/>
                </a:cubicBezTo>
                <a:cubicBezTo>
                  <a:pt x="1712907" y="6166272"/>
                  <a:pt x="1712907" y="6166272"/>
                  <a:pt x="1714083" y="6164350"/>
                </a:cubicBezTo>
                <a:cubicBezTo>
                  <a:pt x="1715260" y="6162428"/>
                  <a:pt x="1718119" y="6161289"/>
                  <a:pt x="1720979" y="6160151"/>
                </a:cubicBezTo>
                <a:cubicBezTo>
                  <a:pt x="1720979" y="6160151"/>
                  <a:pt x="1720979" y="6160151"/>
                  <a:pt x="1719296" y="6159368"/>
                </a:cubicBezTo>
                <a:cubicBezTo>
                  <a:pt x="1720471" y="6157446"/>
                  <a:pt x="1722156" y="6158230"/>
                  <a:pt x="1725523" y="6159797"/>
                </a:cubicBezTo>
                <a:cubicBezTo>
                  <a:pt x="1729052" y="6154031"/>
                  <a:pt x="1713739" y="6154313"/>
                  <a:pt x="1720633" y="6150115"/>
                </a:cubicBezTo>
                <a:cubicBezTo>
                  <a:pt x="1714407" y="6149686"/>
                  <a:pt x="1719296" y="6159368"/>
                  <a:pt x="1707004" y="6151179"/>
                </a:cubicBezTo>
                <a:cubicBezTo>
                  <a:pt x="1702968" y="6154240"/>
                  <a:pt x="1699440" y="6160004"/>
                  <a:pt x="1695912" y="6165770"/>
                </a:cubicBezTo>
                <a:cubicBezTo>
                  <a:pt x="1691875" y="6168831"/>
                  <a:pt x="1688346" y="6174596"/>
                  <a:pt x="1684312" y="6177656"/>
                </a:cubicBezTo>
                <a:cubicBezTo>
                  <a:pt x="1684312" y="6177656"/>
                  <a:pt x="1684312" y="6177656"/>
                  <a:pt x="1683135" y="6179578"/>
                </a:cubicBezTo>
                <a:cubicBezTo>
                  <a:pt x="1681452" y="6178794"/>
                  <a:pt x="1678084" y="6177227"/>
                  <a:pt x="1675224" y="6178367"/>
                </a:cubicBezTo>
                <a:cubicBezTo>
                  <a:pt x="1671858" y="6176800"/>
                  <a:pt x="1671858" y="6176800"/>
                  <a:pt x="1670682" y="6178722"/>
                </a:cubicBezTo>
                <a:cubicBezTo>
                  <a:pt x="1670682" y="6178722"/>
                  <a:pt x="1667821" y="6179860"/>
                  <a:pt x="1666139" y="6179077"/>
                </a:cubicBezTo>
                <a:cubicBezTo>
                  <a:pt x="1664455" y="6178293"/>
                  <a:pt x="1662770" y="6177509"/>
                  <a:pt x="1663947" y="6175589"/>
                </a:cubicBezTo>
                <a:cubicBezTo>
                  <a:pt x="1667476" y="6169822"/>
                  <a:pt x="1672526" y="6172174"/>
                  <a:pt x="1677070" y="6171818"/>
                </a:cubicBezTo>
                <a:cubicBezTo>
                  <a:pt x="1678753" y="6172600"/>
                  <a:pt x="1680436" y="6173384"/>
                  <a:pt x="1680436" y="6173384"/>
                </a:cubicBezTo>
                <a:cubicBezTo>
                  <a:pt x="1684473" y="6170324"/>
                  <a:pt x="1686825" y="6166480"/>
                  <a:pt x="1689176" y="6162637"/>
                </a:cubicBezTo>
                <a:cubicBezTo>
                  <a:pt x="1692705" y="6156872"/>
                  <a:pt x="1696234" y="6151106"/>
                  <a:pt x="1703130" y="6146907"/>
                </a:cubicBezTo>
                <a:cubicBezTo>
                  <a:pt x="1703130" y="6146907"/>
                  <a:pt x="1701447" y="6146124"/>
                  <a:pt x="1701447" y="6146124"/>
                </a:cubicBezTo>
                <a:cubicBezTo>
                  <a:pt x="1701447" y="6146124"/>
                  <a:pt x="1701447" y="6146124"/>
                  <a:pt x="1702623" y="6144202"/>
                </a:cubicBezTo>
                <a:cubicBezTo>
                  <a:pt x="1698078" y="6144558"/>
                  <a:pt x="1698078" y="6144558"/>
                  <a:pt x="1695218" y="6145696"/>
                </a:cubicBezTo>
                <a:cubicBezTo>
                  <a:pt x="1695218" y="6145696"/>
                  <a:pt x="1695218" y="6145696"/>
                  <a:pt x="1693535" y="6144912"/>
                </a:cubicBezTo>
                <a:cubicBezTo>
                  <a:pt x="1690170" y="6143346"/>
                  <a:pt x="1688486" y="6142563"/>
                  <a:pt x="1685118" y="6140997"/>
                </a:cubicBezTo>
                <a:cubicBezTo>
                  <a:pt x="1685118" y="6140997"/>
                  <a:pt x="1685118" y="6140997"/>
                  <a:pt x="1683942" y="6142917"/>
                </a:cubicBezTo>
                <a:cubicBezTo>
                  <a:pt x="1681082" y="6144056"/>
                  <a:pt x="1681082" y="6144056"/>
                  <a:pt x="1679907" y="6145977"/>
                </a:cubicBezTo>
                <a:cubicBezTo>
                  <a:pt x="1677047" y="6147117"/>
                  <a:pt x="1675363" y="6146334"/>
                  <a:pt x="1673681" y="6145550"/>
                </a:cubicBezTo>
                <a:cubicBezTo>
                  <a:pt x="1671996" y="6144766"/>
                  <a:pt x="1673172" y="6142844"/>
                  <a:pt x="1673172" y="6142844"/>
                </a:cubicBezTo>
                <a:cubicBezTo>
                  <a:pt x="1673172" y="6142844"/>
                  <a:pt x="1674349" y="6140924"/>
                  <a:pt x="1674349" y="6140924"/>
                </a:cubicBezTo>
                <a:cubicBezTo>
                  <a:pt x="1674349" y="6140924"/>
                  <a:pt x="1675525" y="6139001"/>
                  <a:pt x="1676701" y="6137079"/>
                </a:cubicBezTo>
                <a:cubicBezTo>
                  <a:pt x="1676701" y="6137079"/>
                  <a:pt x="1679562" y="6135941"/>
                  <a:pt x="1680737" y="6134020"/>
                </a:cubicBezTo>
                <a:cubicBezTo>
                  <a:pt x="1680737" y="6134020"/>
                  <a:pt x="1680737" y="6134020"/>
                  <a:pt x="1679053" y="6133235"/>
                </a:cubicBezTo>
                <a:cubicBezTo>
                  <a:pt x="1678545" y="6130531"/>
                  <a:pt x="1676862" y="6129748"/>
                  <a:pt x="1675179" y="6128964"/>
                </a:cubicBezTo>
                <a:cubicBezTo>
                  <a:pt x="1675179" y="6128964"/>
                  <a:pt x="1675179" y="6128964"/>
                  <a:pt x="1674004" y="6130885"/>
                </a:cubicBezTo>
                <a:cubicBezTo>
                  <a:pt x="1674004" y="6130885"/>
                  <a:pt x="1674004" y="6130885"/>
                  <a:pt x="1672827" y="6132807"/>
                </a:cubicBezTo>
                <a:cubicBezTo>
                  <a:pt x="1668283" y="6133163"/>
                  <a:pt x="1663233" y="6130812"/>
                  <a:pt x="1661041" y="6127324"/>
                </a:cubicBezTo>
                <a:cubicBezTo>
                  <a:pt x="1661041" y="6127324"/>
                  <a:pt x="1661041" y="6127324"/>
                  <a:pt x="1659358" y="6126540"/>
                </a:cubicBezTo>
                <a:cubicBezTo>
                  <a:pt x="1658182" y="6128463"/>
                  <a:pt x="1658182" y="6128463"/>
                  <a:pt x="1657006" y="6130385"/>
                </a:cubicBezTo>
                <a:cubicBezTo>
                  <a:pt x="1657006" y="6130385"/>
                  <a:pt x="1655831" y="6132306"/>
                  <a:pt x="1657514" y="6133089"/>
                </a:cubicBezTo>
                <a:cubicBezTo>
                  <a:pt x="1656337" y="6135011"/>
                  <a:pt x="1654654" y="6134227"/>
                  <a:pt x="1651794" y="6135366"/>
                </a:cubicBezTo>
                <a:cubicBezTo>
                  <a:pt x="1650110" y="6134583"/>
                  <a:pt x="1649603" y="6131878"/>
                  <a:pt x="1650779" y="6129956"/>
                </a:cubicBezTo>
                <a:cubicBezTo>
                  <a:pt x="1650779" y="6129956"/>
                  <a:pt x="1650779" y="6129956"/>
                  <a:pt x="1650272" y="6127251"/>
                </a:cubicBezTo>
                <a:cubicBezTo>
                  <a:pt x="1650272" y="6127251"/>
                  <a:pt x="1651448" y="6125329"/>
                  <a:pt x="1652624" y="6123407"/>
                </a:cubicBezTo>
                <a:cubicBezTo>
                  <a:pt x="1652624" y="6123407"/>
                  <a:pt x="1652624" y="6123407"/>
                  <a:pt x="1653801" y="6121486"/>
                </a:cubicBezTo>
                <a:cubicBezTo>
                  <a:pt x="1652117" y="6120702"/>
                  <a:pt x="1650433" y="6119918"/>
                  <a:pt x="1650433" y="6119918"/>
                </a:cubicBezTo>
                <a:cubicBezTo>
                  <a:pt x="1647066" y="6118351"/>
                  <a:pt x="1643700" y="6116786"/>
                  <a:pt x="1640332" y="6115218"/>
                </a:cubicBezTo>
                <a:cubicBezTo>
                  <a:pt x="1639157" y="6117140"/>
                  <a:pt x="1637980" y="6119062"/>
                  <a:pt x="1636296" y="6118280"/>
                </a:cubicBezTo>
                <a:cubicBezTo>
                  <a:pt x="1636296" y="6118280"/>
                  <a:pt x="1636296" y="6118280"/>
                  <a:pt x="1635121" y="6120201"/>
                </a:cubicBezTo>
                <a:cubicBezTo>
                  <a:pt x="1633436" y="6119418"/>
                  <a:pt x="1631753" y="6118634"/>
                  <a:pt x="1630576" y="6120555"/>
                </a:cubicBezTo>
                <a:cubicBezTo>
                  <a:pt x="1628894" y="6119773"/>
                  <a:pt x="1627210" y="6118989"/>
                  <a:pt x="1627210" y="6118989"/>
                </a:cubicBezTo>
                <a:cubicBezTo>
                  <a:pt x="1627210" y="6118989"/>
                  <a:pt x="1628387" y="6117068"/>
                  <a:pt x="1628387" y="6117068"/>
                </a:cubicBezTo>
                <a:cubicBezTo>
                  <a:pt x="1631246" y="6115929"/>
                  <a:pt x="1632929" y="6116712"/>
                  <a:pt x="1632929" y="6116712"/>
                </a:cubicBezTo>
                <a:cubicBezTo>
                  <a:pt x="1635789" y="6115574"/>
                  <a:pt x="1636965" y="6113651"/>
                  <a:pt x="1635282" y="6112869"/>
                </a:cubicBezTo>
                <a:cubicBezTo>
                  <a:pt x="1634774" y="6110163"/>
                  <a:pt x="1635443" y="6105537"/>
                  <a:pt x="1636621" y="6103614"/>
                </a:cubicBezTo>
                <a:cubicBezTo>
                  <a:pt x="1636621" y="6103614"/>
                  <a:pt x="1637796" y="6101693"/>
                  <a:pt x="1637796" y="6101693"/>
                </a:cubicBezTo>
                <a:cubicBezTo>
                  <a:pt x="1638972" y="6099771"/>
                  <a:pt x="1640655" y="6100554"/>
                  <a:pt x="1640148" y="6097850"/>
                </a:cubicBezTo>
                <a:cubicBezTo>
                  <a:pt x="1640148" y="6097850"/>
                  <a:pt x="1643008" y="6096711"/>
                  <a:pt x="1644691" y="6097495"/>
                </a:cubicBezTo>
                <a:cubicBezTo>
                  <a:pt x="1646375" y="6098277"/>
                  <a:pt x="1646883" y="6100983"/>
                  <a:pt x="1646883" y="6100983"/>
                </a:cubicBezTo>
                <a:cubicBezTo>
                  <a:pt x="1645706" y="6102904"/>
                  <a:pt x="1645706" y="6102904"/>
                  <a:pt x="1644529" y="6104826"/>
                </a:cubicBezTo>
                <a:cubicBezTo>
                  <a:pt x="1643353" y="6106749"/>
                  <a:pt x="1642177" y="6108670"/>
                  <a:pt x="1642685" y="6111375"/>
                </a:cubicBezTo>
                <a:cubicBezTo>
                  <a:pt x="1642685" y="6111375"/>
                  <a:pt x="1641508" y="6113297"/>
                  <a:pt x="1641508" y="6113297"/>
                </a:cubicBezTo>
                <a:cubicBezTo>
                  <a:pt x="1644877" y="6114864"/>
                  <a:pt x="1648242" y="6116430"/>
                  <a:pt x="1651609" y="6117996"/>
                </a:cubicBezTo>
                <a:cubicBezTo>
                  <a:pt x="1653292" y="6118781"/>
                  <a:pt x="1654976" y="6119564"/>
                  <a:pt x="1656661" y="6120348"/>
                </a:cubicBezTo>
                <a:cubicBezTo>
                  <a:pt x="1656661" y="6120348"/>
                  <a:pt x="1656661" y="6120348"/>
                  <a:pt x="1656152" y="6117642"/>
                </a:cubicBezTo>
                <a:cubicBezTo>
                  <a:pt x="1655138" y="6112231"/>
                  <a:pt x="1649073" y="6104472"/>
                  <a:pt x="1658505" y="6113798"/>
                </a:cubicBezTo>
                <a:cubicBezTo>
                  <a:pt x="1658505" y="6113798"/>
                  <a:pt x="1658505" y="6113798"/>
                  <a:pt x="1660189" y="6114582"/>
                </a:cubicBezTo>
                <a:cubicBezTo>
                  <a:pt x="1659682" y="6111877"/>
                  <a:pt x="1659682" y="6111877"/>
                  <a:pt x="1659175" y="6109171"/>
                </a:cubicBezTo>
                <a:cubicBezTo>
                  <a:pt x="1659175" y="6109171"/>
                  <a:pt x="1659175" y="6109171"/>
                  <a:pt x="1660350" y="6107250"/>
                </a:cubicBezTo>
                <a:cubicBezTo>
                  <a:pt x="1662033" y="6108033"/>
                  <a:pt x="1662033" y="6108033"/>
                  <a:pt x="1663718" y="6108816"/>
                </a:cubicBezTo>
                <a:cubicBezTo>
                  <a:pt x="1664225" y="6111521"/>
                  <a:pt x="1663049" y="6113444"/>
                  <a:pt x="1663555" y="6116149"/>
                </a:cubicBezTo>
                <a:cubicBezTo>
                  <a:pt x="1670290" y="6119281"/>
                  <a:pt x="1668445" y="6125830"/>
                  <a:pt x="1665585" y="6126970"/>
                </a:cubicBezTo>
                <a:cubicBezTo>
                  <a:pt x="1666093" y="6129674"/>
                  <a:pt x="1667777" y="6130458"/>
                  <a:pt x="1670635" y="6129319"/>
                </a:cubicBezTo>
                <a:cubicBezTo>
                  <a:pt x="1671812" y="6127397"/>
                  <a:pt x="1672989" y="6125476"/>
                  <a:pt x="1675848" y="6124337"/>
                </a:cubicBezTo>
                <a:cubicBezTo>
                  <a:pt x="1675848" y="6124337"/>
                  <a:pt x="1675848" y="6124337"/>
                  <a:pt x="1672481" y="6122770"/>
                </a:cubicBezTo>
                <a:cubicBezTo>
                  <a:pt x="1679377" y="6118572"/>
                  <a:pt x="1658505" y="6113798"/>
                  <a:pt x="1670451" y="6111950"/>
                </a:cubicBezTo>
                <a:cubicBezTo>
                  <a:pt x="1670451" y="6111950"/>
                  <a:pt x="1670451" y="6111950"/>
                  <a:pt x="1672134" y="6112733"/>
                </a:cubicBezTo>
                <a:cubicBezTo>
                  <a:pt x="1671627" y="6110027"/>
                  <a:pt x="1669944" y="6109245"/>
                  <a:pt x="1667755" y="6105757"/>
                </a:cubicBezTo>
                <a:cubicBezTo>
                  <a:pt x="1667755" y="6105757"/>
                  <a:pt x="1667755" y="6105757"/>
                  <a:pt x="1668929" y="6103834"/>
                </a:cubicBezTo>
                <a:cubicBezTo>
                  <a:pt x="1668929" y="6103834"/>
                  <a:pt x="1670612" y="6104618"/>
                  <a:pt x="1670612" y="6104618"/>
                </a:cubicBezTo>
                <a:cubicBezTo>
                  <a:pt x="1673980" y="6106184"/>
                  <a:pt x="1676170" y="6109673"/>
                  <a:pt x="1676679" y="6112379"/>
                </a:cubicBezTo>
                <a:cubicBezTo>
                  <a:pt x="1679539" y="6111240"/>
                  <a:pt x="1682905" y="6112806"/>
                  <a:pt x="1681729" y="6114728"/>
                </a:cubicBezTo>
                <a:cubicBezTo>
                  <a:pt x="1685095" y="6116295"/>
                  <a:pt x="1685764" y="6111668"/>
                  <a:pt x="1686941" y="6109746"/>
                </a:cubicBezTo>
                <a:cubicBezTo>
                  <a:pt x="1696535" y="6111741"/>
                  <a:pt x="1691161" y="6124055"/>
                  <a:pt x="1696881" y="6121779"/>
                </a:cubicBezTo>
                <a:cubicBezTo>
                  <a:pt x="1701931" y="6124128"/>
                  <a:pt x="1689984" y="6125977"/>
                  <a:pt x="1688807" y="6127898"/>
                </a:cubicBezTo>
                <a:lnTo>
                  <a:pt x="1690492" y="6128682"/>
                </a:lnTo>
                <a:cubicBezTo>
                  <a:pt x="1692175" y="6129465"/>
                  <a:pt x="1693859" y="6130249"/>
                  <a:pt x="1695035" y="6128327"/>
                </a:cubicBezTo>
                <a:cubicBezTo>
                  <a:pt x="1703108" y="6122207"/>
                  <a:pt x="1703269" y="6114874"/>
                  <a:pt x="1700570" y="6108681"/>
                </a:cubicBezTo>
                <a:cubicBezTo>
                  <a:pt x="1703429" y="6107543"/>
                  <a:pt x="1703937" y="6110247"/>
                  <a:pt x="1705621" y="6111031"/>
                </a:cubicBezTo>
                <a:cubicBezTo>
                  <a:pt x="1712517" y="6106833"/>
                  <a:pt x="1702923" y="6104837"/>
                  <a:pt x="1697873" y="6102487"/>
                </a:cubicBezTo>
                <a:cubicBezTo>
                  <a:pt x="1703592" y="6100211"/>
                  <a:pt x="1713185" y="6102205"/>
                  <a:pt x="1718906" y="6099928"/>
                </a:cubicBezTo>
                <a:cubicBezTo>
                  <a:pt x="1710487" y="6096012"/>
                  <a:pt x="1719735" y="6087970"/>
                  <a:pt x="1719390" y="6077932"/>
                </a:cubicBezTo>
                <a:cubicBezTo>
                  <a:pt x="1717706" y="6077149"/>
                  <a:pt x="1715354" y="6080993"/>
                  <a:pt x="1714177" y="6082915"/>
                </a:cubicBezTo>
                <a:cubicBezTo>
                  <a:pt x="1708274" y="6067823"/>
                  <a:pt x="1736548" y="6071102"/>
                  <a:pt x="1734011" y="6057577"/>
                </a:cubicBezTo>
                <a:cubicBezTo>
                  <a:pt x="1732328" y="6056793"/>
                  <a:pt x="1730645" y="6056010"/>
                  <a:pt x="1730645" y="6056010"/>
                </a:cubicBezTo>
                <a:cubicBezTo>
                  <a:pt x="1726100" y="6056365"/>
                  <a:pt x="1722065" y="6059425"/>
                  <a:pt x="1720889" y="6061346"/>
                </a:cubicBezTo>
                <a:cubicBezTo>
                  <a:pt x="1720889" y="6061346"/>
                  <a:pt x="1719713" y="6063268"/>
                  <a:pt x="1718029" y="6062486"/>
                </a:cubicBezTo>
                <a:cubicBezTo>
                  <a:pt x="1716345" y="6061702"/>
                  <a:pt x="1717523" y="6059780"/>
                  <a:pt x="1717523" y="6059780"/>
                </a:cubicBezTo>
                <a:cubicBezTo>
                  <a:pt x="1719874" y="6055936"/>
                  <a:pt x="1725594" y="6053660"/>
                  <a:pt x="1728454" y="6052521"/>
                </a:cubicBezTo>
                <a:cubicBezTo>
                  <a:pt x="1729628" y="6050599"/>
                  <a:pt x="1729628" y="6050599"/>
                  <a:pt x="1729628" y="6050599"/>
                </a:cubicBezTo>
                <a:cubicBezTo>
                  <a:pt x="1729628" y="6050599"/>
                  <a:pt x="1730805" y="6048677"/>
                  <a:pt x="1730805" y="6048677"/>
                </a:cubicBezTo>
                <a:cubicBezTo>
                  <a:pt x="1729122" y="6047894"/>
                  <a:pt x="1730298" y="6045972"/>
                  <a:pt x="1728615" y="6045189"/>
                </a:cubicBezTo>
                <a:cubicBezTo>
                  <a:pt x="1728107" y="6042484"/>
                  <a:pt x="1728107" y="6042484"/>
                  <a:pt x="1727601" y="6039779"/>
                </a:cubicBezTo>
                <a:cubicBezTo>
                  <a:pt x="1727601" y="6039779"/>
                  <a:pt x="1727601" y="6039779"/>
                  <a:pt x="1726425" y="6041700"/>
                </a:cubicBezTo>
                <a:cubicBezTo>
                  <a:pt x="1725756" y="6046328"/>
                  <a:pt x="1718860" y="6050527"/>
                  <a:pt x="1716668" y="6047039"/>
                </a:cubicBezTo>
                <a:cubicBezTo>
                  <a:pt x="1719367" y="6053232"/>
                  <a:pt x="1708091" y="6050453"/>
                  <a:pt x="1711963" y="6054725"/>
                </a:cubicBezTo>
                <a:cubicBezTo>
                  <a:pt x="1709612" y="6058569"/>
                  <a:pt x="1705738" y="6054297"/>
                  <a:pt x="1702371" y="6052730"/>
                </a:cubicBezTo>
                <a:cubicBezTo>
                  <a:pt x="1702878" y="6055435"/>
                  <a:pt x="1702878" y="6055435"/>
                  <a:pt x="1702878" y="6055435"/>
                </a:cubicBezTo>
                <a:cubicBezTo>
                  <a:pt x="1701701" y="6057356"/>
                  <a:pt x="1701701" y="6057356"/>
                  <a:pt x="1700018" y="6056573"/>
                </a:cubicBezTo>
                <a:cubicBezTo>
                  <a:pt x="1703384" y="6058140"/>
                  <a:pt x="1701033" y="6061985"/>
                  <a:pt x="1701033" y="6061985"/>
                </a:cubicBezTo>
                <a:cubicBezTo>
                  <a:pt x="1698173" y="6063122"/>
                  <a:pt x="1693122" y="6060771"/>
                  <a:pt x="1690262" y="6061911"/>
                </a:cubicBezTo>
                <a:cubicBezTo>
                  <a:pt x="1686389" y="6057639"/>
                  <a:pt x="1689247" y="6056501"/>
                  <a:pt x="1694967" y="6054224"/>
                </a:cubicBezTo>
                <a:cubicBezTo>
                  <a:pt x="1694967" y="6054224"/>
                  <a:pt x="1694967" y="6054224"/>
                  <a:pt x="1695474" y="6056929"/>
                </a:cubicBezTo>
                <a:cubicBezTo>
                  <a:pt x="1696650" y="6055007"/>
                  <a:pt x="1696650" y="6055007"/>
                  <a:pt x="1699510" y="6053869"/>
                </a:cubicBezTo>
                <a:cubicBezTo>
                  <a:pt x="1697828" y="6053084"/>
                  <a:pt x="1699003" y="6051163"/>
                  <a:pt x="1697319" y="6050379"/>
                </a:cubicBezTo>
                <a:cubicBezTo>
                  <a:pt x="1697319" y="6050379"/>
                  <a:pt x="1694460" y="6051518"/>
                  <a:pt x="1694460" y="6051518"/>
                </a:cubicBezTo>
                <a:cubicBezTo>
                  <a:pt x="1692777" y="6050735"/>
                  <a:pt x="1692777" y="6050735"/>
                  <a:pt x="1689916" y="6051873"/>
                </a:cubicBezTo>
                <a:cubicBezTo>
                  <a:pt x="1687058" y="6053012"/>
                  <a:pt x="1685374" y="6052228"/>
                  <a:pt x="1682514" y="6053366"/>
                </a:cubicBezTo>
                <a:cubicBezTo>
                  <a:pt x="1679146" y="6051799"/>
                  <a:pt x="1674097" y="6049450"/>
                  <a:pt x="1674765" y="6044823"/>
                </a:cubicBezTo>
                <a:cubicBezTo>
                  <a:pt x="1674765" y="6044823"/>
                  <a:pt x="1675942" y="6042902"/>
                  <a:pt x="1675942" y="6042902"/>
                </a:cubicBezTo>
                <a:cubicBezTo>
                  <a:pt x="1675942" y="6042902"/>
                  <a:pt x="1674258" y="6042118"/>
                  <a:pt x="1675435" y="6040196"/>
                </a:cubicBezTo>
                <a:cubicBezTo>
                  <a:pt x="1673751" y="6039413"/>
                  <a:pt x="1670890" y="6040551"/>
                  <a:pt x="1669207" y="6039768"/>
                </a:cubicBezTo>
                <a:cubicBezTo>
                  <a:pt x="1667523" y="6038984"/>
                  <a:pt x="1667523" y="6038984"/>
                  <a:pt x="1667017" y="6036280"/>
                </a:cubicBezTo>
                <a:cubicBezTo>
                  <a:pt x="1667017" y="6036280"/>
                  <a:pt x="1668193" y="6034358"/>
                  <a:pt x="1669876" y="6035141"/>
                </a:cubicBezTo>
                <a:cubicBezTo>
                  <a:pt x="1671561" y="6035924"/>
                  <a:pt x="1673244" y="6036708"/>
                  <a:pt x="1676103" y="6035569"/>
                </a:cubicBezTo>
                <a:cubicBezTo>
                  <a:pt x="1676103" y="6035569"/>
                  <a:pt x="1677279" y="6033648"/>
                  <a:pt x="1678455" y="6031725"/>
                </a:cubicBezTo>
                <a:cubicBezTo>
                  <a:pt x="1679631" y="6029804"/>
                  <a:pt x="1680808" y="6027883"/>
                  <a:pt x="1685351" y="6027528"/>
                </a:cubicBezTo>
                <a:cubicBezTo>
                  <a:pt x="1689387" y="6024467"/>
                  <a:pt x="1695106" y="6022189"/>
                  <a:pt x="1699649" y="6021835"/>
                </a:cubicBezTo>
                <a:cubicBezTo>
                  <a:pt x="1699649" y="6021835"/>
                  <a:pt x="1699649" y="6021835"/>
                  <a:pt x="1700825" y="6019913"/>
                </a:cubicBezTo>
                <a:cubicBezTo>
                  <a:pt x="1699141" y="6019130"/>
                  <a:pt x="1699141" y="6019130"/>
                  <a:pt x="1697459" y="6018348"/>
                </a:cubicBezTo>
                <a:cubicBezTo>
                  <a:pt x="1694092" y="6016781"/>
                  <a:pt x="1691740" y="6020623"/>
                  <a:pt x="1683321" y="6016707"/>
                </a:cubicBezTo>
                <a:cubicBezTo>
                  <a:pt x="1689040" y="6014430"/>
                  <a:pt x="1688696" y="6004393"/>
                  <a:pt x="1692223" y="5998627"/>
                </a:cubicBezTo>
                <a:cubicBezTo>
                  <a:pt x="1693908" y="5999411"/>
                  <a:pt x="1691555" y="6003254"/>
                  <a:pt x="1694921" y="6004821"/>
                </a:cubicBezTo>
                <a:cubicBezTo>
                  <a:pt x="1694921" y="6004821"/>
                  <a:pt x="1694921" y="6004821"/>
                  <a:pt x="1696604" y="6005604"/>
                </a:cubicBezTo>
                <a:cubicBezTo>
                  <a:pt x="1697781" y="6003683"/>
                  <a:pt x="1697781" y="6003683"/>
                  <a:pt x="1698958" y="6001761"/>
                </a:cubicBezTo>
                <a:cubicBezTo>
                  <a:pt x="1698452" y="5999056"/>
                  <a:pt x="1699627" y="5997133"/>
                  <a:pt x="1699627" y="5997133"/>
                </a:cubicBezTo>
                <a:cubicBezTo>
                  <a:pt x="1700802" y="5995212"/>
                  <a:pt x="1703662" y="5994074"/>
                  <a:pt x="1703662" y="5994074"/>
                </a:cubicBezTo>
                <a:cubicBezTo>
                  <a:pt x="1707190" y="5988308"/>
                  <a:pt x="1702141" y="5985959"/>
                  <a:pt x="1697089" y="5983608"/>
                </a:cubicBezTo>
                <a:cubicBezTo>
                  <a:pt x="1704494" y="5982115"/>
                  <a:pt x="1709037" y="5981760"/>
                  <a:pt x="1709199" y="5974429"/>
                </a:cubicBezTo>
                <a:cubicBezTo>
                  <a:pt x="1707514" y="5973645"/>
                  <a:pt x="1704655" y="5974782"/>
                  <a:pt x="1702970" y="5973999"/>
                </a:cubicBezTo>
                <a:cubicBezTo>
                  <a:pt x="1701287" y="5973216"/>
                  <a:pt x="1701287" y="5973216"/>
                  <a:pt x="1701287" y="5973216"/>
                </a:cubicBezTo>
                <a:cubicBezTo>
                  <a:pt x="1700112" y="5975138"/>
                  <a:pt x="1697759" y="5978982"/>
                  <a:pt x="1694899" y="5980120"/>
                </a:cubicBezTo>
                <a:cubicBezTo>
                  <a:pt x="1692040" y="5981258"/>
                  <a:pt x="1692040" y="5981258"/>
                  <a:pt x="1690864" y="5983180"/>
                </a:cubicBezTo>
                <a:cubicBezTo>
                  <a:pt x="1690864" y="5983180"/>
                  <a:pt x="1689687" y="5985102"/>
                  <a:pt x="1689687" y="5985102"/>
                </a:cubicBezTo>
                <a:cubicBezTo>
                  <a:pt x="1691370" y="5985885"/>
                  <a:pt x="1691370" y="5985885"/>
                  <a:pt x="1693055" y="5986668"/>
                </a:cubicBezTo>
                <a:cubicBezTo>
                  <a:pt x="1694738" y="5987452"/>
                  <a:pt x="1694738" y="5987452"/>
                  <a:pt x="1694738" y="5987452"/>
                </a:cubicBezTo>
                <a:cubicBezTo>
                  <a:pt x="1693561" y="5989374"/>
                  <a:pt x="1693561" y="5989374"/>
                  <a:pt x="1693561" y="5989374"/>
                </a:cubicBezTo>
                <a:cubicBezTo>
                  <a:pt x="1691878" y="5988590"/>
                  <a:pt x="1691878" y="5988590"/>
                  <a:pt x="1691878" y="5988590"/>
                </a:cubicBezTo>
                <a:cubicBezTo>
                  <a:pt x="1692385" y="5991295"/>
                  <a:pt x="1692893" y="5994000"/>
                  <a:pt x="1696260" y="5995568"/>
                </a:cubicBezTo>
                <a:cubicBezTo>
                  <a:pt x="1686666" y="5993573"/>
                  <a:pt x="1685167" y="6010158"/>
                  <a:pt x="1675571" y="6008163"/>
                </a:cubicBezTo>
                <a:cubicBezTo>
                  <a:pt x="1664964" y="6000757"/>
                  <a:pt x="1685650" y="5988162"/>
                  <a:pt x="1673360" y="5979974"/>
                </a:cubicBezTo>
                <a:cubicBezTo>
                  <a:pt x="1673360" y="5979974"/>
                  <a:pt x="1673360" y="5979974"/>
                  <a:pt x="1670500" y="5981112"/>
                </a:cubicBezTo>
                <a:cubicBezTo>
                  <a:pt x="1668816" y="5980328"/>
                  <a:pt x="1668816" y="5980328"/>
                  <a:pt x="1667132" y="5979545"/>
                </a:cubicBezTo>
                <a:cubicBezTo>
                  <a:pt x="1667132" y="5979545"/>
                  <a:pt x="1667132" y="5979545"/>
                  <a:pt x="1668308" y="5977624"/>
                </a:cubicBezTo>
                <a:cubicBezTo>
                  <a:pt x="1668308" y="5977624"/>
                  <a:pt x="1668308" y="5977624"/>
                  <a:pt x="1675712" y="5976130"/>
                </a:cubicBezTo>
                <a:cubicBezTo>
                  <a:pt x="1675712" y="5976130"/>
                  <a:pt x="1675712" y="5976130"/>
                  <a:pt x="1674029" y="5975346"/>
                </a:cubicBezTo>
                <a:cubicBezTo>
                  <a:pt x="1676888" y="5974208"/>
                  <a:pt x="1679747" y="5973070"/>
                  <a:pt x="1683114" y="5974636"/>
                </a:cubicBezTo>
                <a:cubicBezTo>
                  <a:pt x="1684797" y="5975420"/>
                  <a:pt x="1685974" y="5973497"/>
                  <a:pt x="1685974" y="5973497"/>
                </a:cubicBezTo>
                <a:cubicBezTo>
                  <a:pt x="1686644" y="5968871"/>
                  <a:pt x="1688995" y="5965028"/>
                  <a:pt x="1686136" y="5966166"/>
                </a:cubicBezTo>
                <a:cubicBezTo>
                  <a:pt x="1679401" y="5963032"/>
                  <a:pt x="1690334" y="5955774"/>
                  <a:pt x="1691003" y="5951147"/>
                </a:cubicBezTo>
                <a:cubicBezTo>
                  <a:pt x="1684106" y="5955346"/>
                  <a:pt x="1684775" y="5950718"/>
                  <a:pt x="1681915" y="5951856"/>
                </a:cubicBezTo>
                <a:cubicBezTo>
                  <a:pt x="1676866" y="5949507"/>
                  <a:pt x="1692339" y="5941893"/>
                  <a:pt x="1692178" y="5949226"/>
                </a:cubicBezTo>
                <a:cubicBezTo>
                  <a:pt x="1696215" y="5946165"/>
                  <a:pt x="1699583" y="5947732"/>
                  <a:pt x="1703110" y="5941966"/>
                </a:cubicBezTo>
                <a:cubicBezTo>
                  <a:pt x="1705300" y="5945455"/>
                  <a:pt x="1706984" y="5946238"/>
                  <a:pt x="1708160" y="5944316"/>
                </a:cubicBezTo>
                <a:cubicBezTo>
                  <a:pt x="1712543" y="5951292"/>
                  <a:pt x="1702119" y="5961257"/>
                  <a:pt x="1704147" y="5972078"/>
                </a:cubicBezTo>
                <a:cubicBezTo>
                  <a:pt x="1705323" y="5970156"/>
                  <a:pt x="1707007" y="5970940"/>
                  <a:pt x="1708690" y="5971722"/>
                </a:cubicBezTo>
                <a:cubicBezTo>
                  <a:pt x="1707677" y="5966313"/>
                  <a:pt x="1722827" y="5973362"/>
                  <a:pt x="1715079" y="5964818"/>
                </a:cubicBezTo>
                <a:cubicBezTo>
                  <a:pt x="1719622" y="5964463"/>
                  <a:pt x="1733760" y="5966104"/>
                  <a:pt x="1742338" y="5962688"/>
                </a:cubicBezTo>
                <a:cubicBezTo>
                  <a:pt x="1739317" y="5971159"/>
                  <a:pt x="1754307" y="5985541"/>
                  <a:pt x="1750778" y="5991307"/>
                </a:cubicBezTo>
                <a:cubicBezTo>
                  <a:pt x="1752461" y="5992090"/>
                  <a:pt x="1754146" y="5992874"/>
                  <a:pt x="1754146" y="5992874"/>
                </a:cubicBezTo>
                <a:cubicBezTo>
                  <a:pt x="1755829" y="5993657"/>
                  <a:pt x="1757005" y="5991734"/>
                  <a:pt x="1757005" y="5991734"/>
                </a:cubicBezTo>
                <a:cubicBezTo>
                  <a:pt x="1758182" y="5989813"/>
                  <a:pt x="1758182" y="5989813"/>
                  <a:pt x="1759865" y="5990596"/>
                </a:cubicBezTo>
                <a:cubicBezTo>
                  <a:pt x="1765077" y="5985614"/>
                  <a:pt x="1762378" y="5979420"/>
                  <a:pt x="1768098" y="5977144"/>
                </a:cubicBezTo>
                <a:cubicBezTo>
                  <a:pt x="1768098" y="5977144"/>
                  <a:pt x="1768098" y="5977144"/>
                  <a:pt x="1769783" y="5977927"/>
                </a:cubicBezTo>
                <a:cubicBezTo>
                  <a:pt x="1769783" y="5977927"/>
                  <a:pt x="1770958" y="5976005"/>
                  <a:pt x="1773817" y="5974866"/>
                </a:cubicBezTo>
                <a:cubicBezTo>
                  <a:pt x="1776677" y="5973729"/>
                  <a:pt x="1778362" y="5974511"/>
                  <a:pt x="1778868" y="5977216"/>
                </a:cubicBezTo>
                <a:cubicBezTo>
                  <a:pt x="1780552" y="5978000"/>
                  <a:pt x="1780552" y="5978000"/>
                  <a:pt x="1779375" y="5979922"/>
                </a:cubicBezTo>
                <a:cubicBezTo>
                  <a:pt x="1783919" y="5979566"/>
                  <a:pt x="1787956" y="5976506"/>
                  <a:pt x="1784427" y="5982272"/>
                </a:cubicBezTo>
                <a:cubicBezTo>
                  <a:pt x="1796880" y="5983128"/>
                  <a:pt x="1781222" y="5973373"/>
                  <a:pt x="1790308" y="5972663"/>
                </a:cubicBezTo>
                <a:cubicBezTo>
                  <a:pt x="1779192" y="5962554"/>
                  <a:pt x="1776170" y="5971023"/>
                  <a:pt x="1764894" y="5968246"/>
                </a:cubicBezTo>
                <a:cubicBezTo>
                  <a:pt x="1766070" y="5966323"/>
                  <a:pt x="1766070" y="5966323"/>
                  <a:pt x="1766070" y="5966323"/>
                </a:cubicBezTo>
                <a:cubicBezTo>
                  <a:pt x="1759335" y="5963190"/>
                  <a:pt x="1751932" y="5964683"/>
                  <a:pt x="1737288" y="5960338"/>
                </a:cubicBezTo>
                <a:cubicBezTo>
                  <a:pt x="1745866" y="5956923"/>
                  <a:pt x="1737288" y="5960338"/>
                  <a:pt x="1731729" y="5955283"/>
                </a:cubicBezTo>
                <a:cubicBezTo>
                  <a:pt x="1734589" y="5954144"/>
                  <a:pt x="1735765" y="5952223"/>
                  <a:pt x="1738119" y="5948380"/>
                </a:cubicBezTo>
                <a:cubicBezTo>
                  <a:pt x="1731891" y="5947951"/>
                  <a:pt x="1731061" y="5959910"/>
                  <a:pt x="1722136" y="5953289"/>
                </a:cubicBezTo>
                <a:cubicBezTo>
                  <a:pt x="1721629" y="5950583"/>
                  <a:pt x="1730714" y="5949872"/>
                  <a:pt x="1731891" y="5947951"/>
                </a:cubicBezTo>
                <a:cubicBezTo>
                  <a:pt x="1733068" y="5946029"/>
                  <a:pt x="1725665" y="5947523"/>
                  <a:pt x="1726333" y="5942895"/>
                </a:cubicBezTo>
                <a:cubicBezTo>
                  <a:pt x="1724650" y="5942113"/>
                  <a:pt x="1728686" y="5939052"/>
                  <a:pt x="1731038" y="5935208"/>
                </a:cubicBezTo>
                <a:cubicBezTo>
                  <a:pt x="1733552" y="5924033"/>
                  <a:pt x="1723451" y="5919333"/>
                  <a:pt x="1733876" y="5909369"/>
                </a:cubicBezTo>
                <a:cubicBezTo>
                  <a:pt x="1723106" y="5909296"/>
                  <a:pt x="1728663" y="5914350"/>
                  <a:pt x="1719577" y="5915061"/>
                </a:cubicBezTo>
                <a:cubicBezTo>
                  <a:pt x="1718401" y="5916984"/>
                  <a:pt x="1721767" y="5918550"/>
                  <a:pt x="1723451" y="5919333"/>
                </a:cubicBezTo>
                <a:cubicBezTo>
                  <a:pt x="1720429" y="5927804"/>
                  <a:pt x="1703433" y="5927301"/>
                  <a:pt x="1703941" y="5930008"/>
                </a:cubicBezTo>
                <a:cubicBezTo>
                  <a:pt x="1697714" y="5929579"/>
                  <a:pt x="1690980" y="5926445"/>
                  <a:pt x="1686091" y="5916764"/>
                </a:cubicBezTo>
                <a:cubicBezTo>
                  <a:pt x="1689965" y="5921036"/>
                  <a:pt x="1697022" y="5909504"/>
                  <a:pt x="1697692" y="5904877"/>
                </a:cubicBezTo>
                <a:cubicBezTo>
                  <a:pt x="1702073" y="5911855"/>
                  <a:pt x="1705255" y="5896052"/>
                  <a:pt x="1710144" y="5905735"/>
                </a:cubicBezTo>
                <a:cubicBezTo>
                  <a:pt x="1713166" y="5897264"/>
                  <a:pt x="1718217" y="5899614"/>
                  <a:pt x="1726288" y="5893494"/>
                </a:cubicBezTo>
                <a:cubicBezTo>
                  <a:pt x="1718539" y="5884950"/>
                  <a:pt x="1719877" y="5875696"/>
                  <a:pt x="1726773" y="5871498"/>
                </a:cubicBezTo>
                <a:cubicBezTo>
                  <a:pt x="1723913" y="5872635"/>
                  <a:pt x="1718356" y="5867582"/>
                  <a:pt x="1714319" y="5870641"/>
                </a:cubicBezTo>
                <a:cubicBezTo>
                  <a:pt x="1708093" y="5870213"/>
                  <a:pt x="1722553" y="5857189"/>
                  <a:pt x="1712797" y="5862526"/>
                </a:cubicBezTo>
                <a:cubicBezTo>
                  <a:pt x="1711782" y="5857114"/>
                  <a:pt x="1730970" y="5861105"/>
                  <a:pt x="1734499" y="5855341"/>
                </a:cubicBezTo>
                <a:cubicBezTo>
                  <a:pt x="1733992" y="5852634"/>
                  <a:pt x="1721538" y="5851778"/>
                  <a:pt x="1732977" y="5847224"/>
                </a:cubicBezTo>
                <a:cubicBezTo>
                  <a:pt x="1726243" y="5844091"/>
                  <a:pt x="1725574" y="5848717"/>
                  <a:pt x="1722876" y="5842524"/>
                </a:cubicBezTo>
                <a:cubicBezTo>
                  <a:pt x="1724051" y="5840603"/>
                  <a:pt x="1729103" y="5842953"/>
                  <a:pt x="1730786" y="5843736"/>
                </a:cubicBezTo>
                <a:cubicBezTo>
                  <a:pt x="1731962" y="5841814"/>
                  <a:pt x="1728595" y="5840247"/>
                  <a:pt x="1725227" y="5838681"/>
                </a:cubicBezTo>
                <a:cubicBezTo>
                  <a:pt x="1739527" y="5832988"/>
                  <a:pt x="1740196" y="5828361"/>
                  <a:pt x="1757193" y="5828864"/>
                </a:cubicBezTo>
                <a:cubicBezTo>
                  <a:pt x="1755508" y="5828080"/>
                  <a:pt x="1755001" y="5825375"/>
                  <a:pt x="1755001" y="5825375"/>
                </a:cubicBezTo>
                <a:cubicBezTo>
                  <a:pt x="1755001" y="5825375"/>
                  <a:pt x="1755001" y="5825375"/>
                  <a:pt x="1754493" y="5822670"/>
                </a:cubicBezTo>
                <a:cubicBezTo>
                  <a:pt x="1754493" y="5822670"/>
                  <a:pt x="1754493" y="5822670"/>
                  <a:pt x="1757353" y="5821532"/>
                </a:cubicBezTo>
                <a:cubicBezTo>
                  <a:pt x="1757353" y="5821532"/>
                  <a:pt x="1757353" y="5821532"/>
                  <a:pt x="1758530" y="5819610"/>
                </a:cubicBezTo>
                <a:cubicBezTo>
                  <a:pt x="1751797" y="5816476"/>
                  <a:pt x="1758185" y="5809572"/>
                  <a:pt x="1754310" y="5805301"/>
                </a:cubicBezTo>
                <a:cubicBezTo>
                  <a:pt x="1754310" y="5805301"/>
                  <a:pt x="1754310" y="5805301"/>
                  <a:pt x="1752626" y="5804516"/>
                </a:cubicBezTo>
                <a:cubicBezTo>
                  <a:pt x="1752626" y="5804516"/>
                  <a:pt x="1752626" y="5804516"/>
                  <a:pt x="1751450" y="5806439"/>
                </a:cubicBezTo>
                <a:cubicBezTo>
                  <a:pt x="1748591" y="5807577"/>
                  <a:pt x="1748591" y="5807577"/>
                  <a:pt x="1746907" y="5806794"/>
                </a:cubicBezTo>
                <a:cubicBezTo>
                  <a:pt x="1745224" y="5806010"/>
                  <a:pt x="1745224" y="5806010"/>
                  <a:pt x="1746399" y="5804088"/>
                </a:cubicBezTo>
                <a:cubicBezTo>
                  <a:pt x="1746399" y="5804088"/>
                  <a:pt x="1747576" y="5802167"/>
                  <a:pt x="1747576" y="5802167"/>
                </a:cubicBezTo>
                <a:cubicBezTo>
                  <a:pt x="1748752" y="5800246"/>
                  <a:pt x="1748752" y="5800246"/>
                  <a:pt x="1747069" y="5799463"/>
                </a:cubicBezTo>
                <a:cubicBezTo>
                  <a:pt x="1746562" y="5796756"/>
                  <a:pt x="1744877" y="5795974"/>
                  <a:pt x="1744371" y="5793269"/>
                </a:cubicBezTo>
                <a:cubicBezTo>
                  <a:pt x="1742686" y="5792485"/>
                  <a:pt x="1743862" y="5790564"/>
                  <a:pt x="1743862" y="5790564"/>
                </a:cubicBezTo>
                <a:cubicBezTo>
                  <a:pt x="1741673" y="5787075"/>
                  <a:pt x="1744024" y="5783232"/>
                  <a:pt x="1746377" y="5779387"/>
                </a:cubicBezTo>
                <a:cubicBezTo>
                  <a:pt x="1746377" y="5779387"/>
                  <a:pt x="1747553" y="5777467"/>
                  <a:pt x="1748729" y="5775545"/>
                </a:cubicBezTo>
                <a:cubicBezTo>
                  <a:pt x="1748729" y="5775545"/>
                  <a:pt x="1751588" y="5774405"/>
                  <a:pt x="1751588" y="5774405"/>
                </a:cubicBezTo>
                <a:cubicBezTo>
                  <a:pt x="1749906" y="5773623"/>
                  <a:pt x="1748222" y="5772839"/>
                  <a:pt x="1747046" y="5774760"/>
                </a:cubicBezTo>
                <a:cubicBezTo>
                  <a:pt x="1758138" y="5760170"/>
                  <a:pt x="1739298" y="5766218"/>
                  <a:pt x="1727005" y="5758029"/>
                </a:cubicBezTo>
                <a:cubicBezTo>
                  <a:pt x="1725829" y="5759951"/>
                  <a:pt x="1724653" y="5761872"/>
                  <a:pt x="1722300" y="5765716"/>
                </a:cubicBezTo>
                <a:cubicBezTo>
                  <a:pt x="1725159" y="5764577"/>
                  <a:pt x="1727512" y="5760734"/>
                  <a:pt x="1731386" y="5765005"/>
                </a:cubicBezTo>
                <a:cubicBezTo>
                  <a:pt x="1729034" y="5768849"/>
                  <a:pt x="1721124" y="5767637"/>
                  <a:pt x="1718771" y="5771482"/>
                </a:cubicBezTo>
                <a:cubicBezTo>
                  <a:pt x="1708001" y="5771408"/>
                  <a:pt x="1710354" y="5767565"/>
                  <a:pt x="1702444" y="5766352"/>
                </a:cubicBezTo>
                <a:cubicBezTo>
                  <a:pt x="1700092" y="5770196"/>
                  <a:pt x="1702951" y="5769058"/>
                  <a:pt x="1704128" y="5767136"/>
                </a:cubicBezTo>
                <a:cubicBezTo>
                  <a:pt x="1709178" y="5769486"/>
                  <a:pt x="1703296" y="5779095"/>
                  <a:pt x="1699424" y="5774823"/>
                </a:cubicBezTo>
                <a:cubicBezTo>
                  <a:pt x="1699424" y="5774823"/>
                  <a:pt x="1699424" y="5774823"/>
                  <a:pt x="1697070" y="5778667"/>
                </a:cubicBezTo>
                <a:cubicBezTo>
                  <a:pt x="1700437" y="5780234"/>
                  <a:pt x="1699929" y="5777529"/>
                  <a:pt x="1702790" y="5776390"/>
                </a:cubicBezTo>
                <a:cubicBezTo>
                  <a:pt x="1702121" y="5781016"/>
                  <a:pt x="1707171" y="5783367"/>
                  <a:pt x="1704820" y="5787210"/>
                </a:cubicBezTo>
                <a:cubicBezTo>
                  <a:pt x="1709869" y="5789559"/>
                  <a:pt x="1713905" y="5786500"/>
                  <a:pt x="1720640" y="5789633"/>
                </a:cubicBezTo>
                <a:cubicBezTo>
                  <a:pt x="1710723" y="5802302"/>
                  <a:pt x="1712244" y="5810418"/>
                  <a:pt x="1700299" y="5812267"/>
                </a:cubicBezTo>
                <a:cubicBezTo>
                  <a:pt x="1695247" y="5809917"/>
                  <a:pt x="1697762" y="5798741"/>
                  <a:pt x="1692549" y="5803723"/>
                </a:cubicBezTo>
                <a:cubicBezTo>
                  <a:pt x="1684133" y="5799807"/>
                  <a:pt x="1696586" y="5800663"/>
                  <a:pt x="1697254" y="5796037"/>
                </a:cubicBezTo>
                <a:cubicBezTo>
                  <a:pt x="1685816" y="5800589"/>
                  <a:pt x="1684801" y="5795179"/>
                  <a:pt x="1678574" y="5794751"/>
                </a:cubicBezTo>
                <a:cubicBezTo>
                  <a:pt x="1674701" y="5790480"/>
                  <a:pt x="1674193" y="5787775"/>
                  <a:pt x="1679912" y="5785498"/>
                </a:cubicBezTo>
                <a:cubicBezTo>
                  <a:pt x="1679912" y="5785498"/>
                  <a:pt x="1678229" y="5784714"/>
                  <a:pt x="1678229" y="5784714"/>
                </a:cubicBezTo>
                <a:cubicBezTo>
                  <a:pt x="1675369" y="5785852"/>
                  <a:pt x="1675369" y="5785852"/>
                  <a:pt x="1673686" y="5785069"/>
                </a:cubicBezTo>
                <a:cubicBezTo>
                  <a:pt x="1673686" y="5785069"/>
                  <a:pt x="1673686" y="5785069"/>
                  <a:pt x="1672001" y="5784285"/>
                </a:cubicBezTo>
                <a:cubicBezTo>
                  <a:pt x="1669476" y="5783110"/>
                  <a:pt x="1668087" y="5781847"/>
                  <a:pt x="1667412" y="5780299"/>
                </a:cubicBezTo>
                <a:lnTo>
                  <a:pt x="1667281" y="5777798"/>
                </a:lnTo>
                <a:lnTo>
                  <a:pt x="1662316" y="5779454"/>
                </a:lnTo>
                <a:cubicBezTo>
                  <a:pt x="1644527" y="5805344"/>
                  <a:pt x="1629748" y="5810484"/>
                  <a:pt x="1613069" y="5834756"/>
                </a:cubicBezTo>
                <a:lnTo>
                  <a:pt x="1611256" y="5836333"/>
                </a:lnTo>
                <a:lnTo>
                  <a:pt x="1614045" y="5836475"/>
                </a:lnTo>
                <a:lnTo>
                  <a:pt x="1608076" y="5839094"/>
                </a:lnTo>
                <a:lnTo>
                  <a:pt x="1589362" y="5855347"/>
                </a:lnTo>
                <a:cubicBezTo>
                  <a:pt x="1581509" y="5861864"/>
                  <a:pt x="1573669" y="5867546"/>
                  <a:pt x="1565725" y="5870925"/>
                </a:cubicBezTo>
                <a:cubicBezTo>
                  <a:pt x="1563501" y="5874163"/>
                  <a:pt x="1565122" y="5875076"/>
                  <a:pt x="1561787" y="5879930"/>
                </a:cubicBezTo>
                <a:cubicBezTo>
                  <a:pt x="1534870" y="5896188"/>
                  <a:pt x="1516434" y="5890286"/>
                  <a:pt x="1489101" y="5897331"/>
                </a:cubicBezTo>
                <a:cubicBezTo>
                  <a:pt x="1484654" y="5903803"/>
                  <a:pt x="1484052" y="5907953"/>
                  <a:pt x="1480717" y="5912807"/>
                </a:cubicBezTo>
                <a:cubicBezTo>
                  <a:pt x="1496004" y="5910199"/>
                  <a:pt x="1491370" y="5930035"/>
                  <a:pt x="1490674" y="5940867"/>
                </a:cubicBezTo>
                <a:cubicBezTo>
                  <a:pt x="1497762" y="5940372"/>
                  <a:pt x="1506056" y="5931577"/>
                  <a:pt x="1509205" y="5940087"/>
                </a:cubicBezTo>
                <a:cubicBezTo>
                  <a:pt x="1501745" y="5967308"/>
                  <a:pt x="1476543" y="5977797"/>
                  <a:pt x="1459958" y="5995387"/>
                </a:cubicBezTo>
                <a:cubicBezTo>
                  <a:pt x="1457827" y="5991941"/>
                  <a:pt x="1454492" y="5996797"/>
                  <a:pt x="1453983" y="5994265"/>
                </a:cubicBezTo>
                <a:cubicBezTo>
                  <a:pt x="1451758" y="5997502"/>
                  <a:pt x="1444068" y="6002146"/>
                  <a:pt x="1442864" y="6010446"/>
                </a:cubicBezTo>
                <a:cubicBezTo>
                  <a:pt x="1441752" y="6012063"/>
                  <a:pt x="1446106" y="6012273"/>
                  <a:pt x="1447727" y="6013187"/>
                </a:cubicBezTo>
                <a:cubicBezTo>
                  <a:pt x="1447635" y="6019869"/>
                  <a:pt x="1441796" y="6048005"/>
                  <a:pt x="1458382" y="6030415"/>
                </a:cubicBezTo>
                <a:cubicBezTo>
                  <a:pt x="1466165" y="6019088"/>
                  <a:pt x="1475060" y="6006143"/>
                  <a:pt x="1471308" y="6001784"/>
                </a:cubicBezTo>
                <a:cubicBezTo>
                  <a:pt x="1477470" y="5989544"/>
                  <a:pt x="1482844" y="5994817"/>
                  <a:pt x="1487197" y="5995026"/>
                </a:cubicBezTo>
                <a:cubicBezTo>
                  <a:pt x="1489422" y="5991789"/>
                  <a:pt x="1491645" y="5988554"/>
                  <a:pt x="1495490" y="5986231"/>
                </a:cubicBezTo>
                <a:cubicBezTo>
                  <a:pt x="1495584" y="5979549"/>
                  <a:pt x="1498317" y="5978845"/>
                  <a:pt x="1495676" y="5972868"/>
                </a:cubicBezTo>
                <a:cubicBezTo>
                  <a:pt x="1503553" y="5954858"/>
                  <a:pt x="1520553" y="5946482"/>
                  <a:pt x="1530282" y="5951964"/>
                </a:cubicBezTo>
                <a:cubicBezTo>
                  <a:pt x="1527362" y="5966033"/>
                  <a:pt x="1506329" y="5990095"/>
                  <a:pt x="1496000" y="5988763"/>
                </a:cubicBezTo>
                <a:cubicBezTo>
                  <a:pt x="1492154" y="5991085"/>
                  <a:pt x="1489931" y="5994322"/>
                  <a:pt x="1486085" y="5996643"/>
                </a:cubicBezTo>
                <a:cubicBezTo>
                  <a:pt x="1486085" y="5996643"/>
                  <a:pt x="1486085" y="5996643"/>
                  <a:pt x="1487707" y="5997557"/>
                </a:cubicBezTo>
                <a:cubicBezTo>
                  <a:pt x="1487012" y="6008389"/>
                  <a:pt x="1468203" y="6029215"/>
                  <a:pt x="1460325" y="6047224"/>
                </a:cubicBezTo>
                <a:cubicBezTo>
                  <a:pt x="1458704" y="6046311"/>
                  <a:pt x="1459215" y="6048842"/>
                  <a:pt x="1456481" y="6049548"/>
                </a:cubicBezTo>
                <a:cubicBezTo>
                  <a:pt x="1453748" y="6050251"/>
                  <a:pt x="1449902" y="6052573"/>
                  <a:pt x="1448281" y="6051659"/>
                </a:cubicBezTo>
                <a:cubicBezTo>
                  <a:pt x="1443325" y="6055600"/>
                  <a:pt x="1437858" y="6057009"/>
                  <a:pt x="1432392" y="6058418"/>
                </a:cubicBezTo>
                <a:cubicBezTo>
                  <a:pt x="1423589" y="6064682"/>
                  <a:pt x="1408210" y="6073972"/>
                  <a:pt x="1405569" y="6067992"/>
                </a:cubicBezTo>
                <a:cubicBezTo>
                  <a:pt x="1394034" y="6074960"/>
                  <a:pt x="1384028" y="6089525"/>
                  <a:pt x="1373511" y="6101556"/>
                </a:cubicBezTo>
                <a:cubicBezTo>
                  <a:pt x="1372908" y="6105705"/>
                  <a:pt x="1367350" y="6113796"/>
                  <a:pt x="1373325" y="6114920"/>
                </a:cubicBezTo>
                <a:cubicBezTo>
                  <a:pt x="1383238" y="6107039"/>
                  <a:pt x="1394358" y="6090856"/>
                  <a:pt x="1405382" y="6081357"/>
                </a:cubicBezTo>
                <a:cubicBezTo>
                  <a:pt x="1407514" y="6084803"/>
                  <a:pt x="1411359" y="6082481"/>
                  <a:pt x="1412981" y="6083394"/>
                </a:cubicBezTo>
                <a:cubicBezTo>
                  <a:pt x="1417937" y="6079454"/>
                  <a:pt x="1422895" y="6075512"/>
                  <a:pt x="1426739" y="6073189"/>
                </a:cubicBezTo>
                <a:cubicBezTo>
                  <a:pt x="1429473" y="6072486"/>
                  <a:pt x="1429473" y="6072486"/>
                  <a:pt x="1432205" y="6071780"/>
                </a:cubicBezTo>
                <a:cubicBezTo>
                  <a:pt x="1432205" y="6071780"/>
                  <a:pt x="1432205" y="6071780"/>
                  <a:pt x="1431697" y="6069250"/>
                </a:cubicBezTo>
                <a:cubicBezTo>
                  <a:pt x="1436653" y="6065308"/>
                  <a:pt x="1439989" y="6060455"/>
                  <a:pt x="1442119" y="6063900"/>
                </a:cubicBezTo>
                <a:cubicBezTo>
                  <a:pt x="1440406" y="6069668"/>
                  <a:pt x="1434337" y="6075227"/>
                  <a:pt x="1430492" y="6077550"/>
                </a:cubicBezTo>
                <a:cubicBezTo>
                  <a:pt x="1430492" y="6077550"/>
                  <a:pt x="1430492" y="6077550"/>
                  <a:pt x="1428870" y="6076635"/>
                </a:cubicBezTo>
                <a:cubicBezTo>
                  <a:pt x="1428870" y="6076635"/>
                  <a:pt x="1427759" y="6078253"/>
                  <a:pt x="1425025" y="6078958"/>
                </a:cubicBezTo>
                <a:cubicBezTo>
                  <a:pt x="1421179" y="6081281"/>
                  <a:pt x="1417335" y="6083604"/>
                  <a:pt x="1412377" y="6087544"/>
                </a:cubicBezTo>
                <a:cubicBezTo>
                  <a:pt x="1405197" y="6094721"/>
                  <a:pt x="1401352" y="6097043"/>
                  <a:pt x="1394774" y="6100071"/>
                </a:cubicBezTo>
                <a:cubicBezTo>
                  <a:pt x="1391948" y="6107458"/>
                  <a:pt x="1389724" y="6110693"/>
                  <a:pt x="1390233" y="6113225"/>
                </a:cubicBezTo>
                <a:cubicBezTo>
                  <a:pt x="1397322" y="6112729"/>
                  <a:pt x="1406818" y="6095635"/>
                  <a:pt x="1413813" y="6101821"/>
                </a:cubicBezTo>
                <a:cubicBezTo>
                  <a:pt x="1413210" y="6105972"/>
                  <a:pt x="1408254" y="6109912"/>
                  <a:pt x="1403807" y="6116384"/>
                </a:cubicBezTo>
                <a:cubicBezTo>
                  <a:pt x="1385693" y="6126378"/>
                  <a:pt x="1367487" y="6143055"/>
                  <a:pt x="1348770" y="6157199"/>
                </a:cubicBezTo>
                <a:cubicBezTo>
                  <a:pt x="1345621" y="6148690"/>
                  <a:pt x="1334085" y="6155657"/>
                  <a:pt x="1332048" y="6145530"/>
                </a:cubicBezTo>
                <a:cubicBezTo>
                  <a:pt x="1322133" y="6153411"/>
                  <a:pt x="1305038" y="6168470"/>
                  <a:pt x="1303003" y="6158342"/>
                </a:cubicBezTo>
                <a:cubicBezTo>
                  <a:pt x="1304715" y="6152573"/>
                  <a:pt x="1314028" y="6148842"/>
                  <a:pt x="1316344" y="6138925"/>
                </a:cubicBezTo>
                <a:cubicBezTo>
                  <a:pt x="1304901" y="6139211"/>
                  <a:pt x="1306710" y="6126761"/>
                  <a:pt x="1293459" y="6139497"/>
                </a:cubicBezTo>
                <a:cubicBezTo>
                  <a:pt x="1283732" y="6134013"/>
                  <a:pt x="1275439" y="6142809"/>
                  <a:pt x="1270159" y="6130854"/>
                </a:cubicBezTo>
                <a:cubicBezTo>
                  <a:pt x="1274097" y="6121850"/>
                  <a:pt x="1271966" y="6118404"/>
                  <a:pt x="1284197" y="6100604"/>
                </a:cubicBezTo>
                <a:cubicBezTo>
                  <a:pt x="1281464" y="6101309"/>
                  <a:pt x="1277526" y="6110313"/>
                  <a:pt x="1276507" y="6105251"/>
                </a:cubicBezTo>
                <a:cubicBezTo>
                  <a:pt x="1273264" y="6103422"/>
                  <a:pt x="1287625" y="6089068"/>
                  <a:pt x="1286606" y="6084004"/>
                </a:cubicBezTo>
                <a:cubicBezTo>
                  <a:pt x="1281742" y="6081262"/>
                  <a:pt x="1275673" y="6086822"/>
                  <a:pt x="1269604" y="6092381"/>
                </a:cubicBezTo>
                <a:cubicBezTo>
                  <a:pt x="1269002" y="6096530"/>
                  <a:pt x="1267290" y="6102299"/>
                  <a:pt x="1270531" y="6104126"/>
                </a:cubicBezTo>
                <a:cubicBezTo>
                  <a:pt x="1265574" y="6108067"/>
                  <a:pt x="1266083" y="6110599"/>
                  <a:pt x="1262748" y="6115454"/>
                </a:cubicBezTo>
                <a:cubicBezTo>
                  <a:pt x="1258903" y="6117776"/>
                  <a:pt x="1255661" y="6115948"/>
                  <a:pt x="1250703" y="6119889"/>
                </a:cubicBezTo>
                <a:cubicBezTo>
                  <a:pt x="1247971" y="6120593"/>
                  <a:pt x="1252417" y="6114120"/>
                  <a:pt x="1250797" y="6113207"/>
                </a:cubicBezTo>
                <a:cubicBezTo>
                  <a:pt x="1238242" y="6115111"/>
                  <a:pt x="1246720" y="6092952"/>
                  <a:pt x="1234073" y="6101537"/>
                </a:cubicBezTo>
                <a:cubicBezTo>
                  <a:pt x="1228793" y="6089583"/>
                  <a:pt x="1261268" y="6065235"/>
                  <a:pt x="1257101" y="6051662"/>
                </a:cubicBezTo>
                <a:cubicBezTo>
                  <a:pt x="1244546" y="6053566"/>
                  <a:pt x="1235327" y="6050616"/>
                  <a:pt x="1225599" y="6045133"/>
                </a:cubicBezTo>
                <a:cubicBezTo>
                  <a:pt x="1221151" y="6051605"/>
                  <a:pt x="1216703" y="6058077"/>
                  <a:pt x="1213462" y="6056250"/>
                </a:cubicBezTo>
                <a:cubicBezTo>
                  <a:pt x="1213553" y="6049568"/>
                  <a:pt x="1218604" y="6038946"/>
                  <a:pt x="1217076" y="6031351"/>
                </a:cubicBezTo>
                <a:cubicBezTo>
                  <a:pt x="1211100" y="6030228"/>
                  <a:pt x="1208970" y="6026782"/>
                  <a:pt x="1199565" y="6037195"/>
                </a:cubicBezTo>
                <a:cubicBezTo>
                  <a:pt x="1196740" y="6044582"/>
                  <a:pt x="1200583" y="6042259"/>
                  <a:pt x="1203317" y="6041554"/>
                </a:cubicBezTo>
                <a:cubicBezTo>
                  <a:pt x="1198360" y="6045495"/>
                  <a:pt x="1192801" y="6053586"/>
                  <a:pt x="1190669" y="6050139"/>
                </a:cubicBezTo>
                <a:cubicBezTo>
                  <a:pt x="1195210" y="6036986"/>
                  <a:pt x="1188216" y="6030800"/>
                  <a:pt x="1190023" y="6018350"/>
                </a:cubicBezTo>
                <a:cubicBezTo>
                  <a:pt x="1185159" y="6015608"/>
                  <a:pt x="1181732" y="6027144"/>
                  <a:pt x="1180109" y="6026230"/>
                </a:cubicBezTo>
                <a:cubicBezTo>
                  <a:pt x="1173531" y="6029258"/>
                  <a:pt x="1180203" y="6019548"/>
                  <a:pt x="1180712" y="6022081"/>
                </a:cubicBezTo>
                <a:cubicBezTo>
                  <a:pt x="1178582" y="6018635"/>
                  <a:pt x="1171911" y="6028344"/>
                  <a:pt x="1172605" y="6017512"/>
                </a:cubicBezTo>
                <a:cubicBezTo>
                  <a:pt x="1169362" y="6015685"/>
                  <a:pt x="1167139" y="6018920"/>
                  <a:pt x="1166027" y="6020539"/>
                </a:cubicBezTo>
                <a:cubicBezTo>
                  <a:pt x="1163897" y="6017093"/>
                  <a:pt x="1173811" y="6009212"/>
                  <a:pt x="1167232" y="6012239"/>
                </a:cubicBezTo>
                <a:cubicBezTo>
                  <a:pt x="1172791" y="6004148"/>
                  <a:pt x="1182613" y="6002949"/>
                  <a:pt x="1191507" y="5990004"/>
                </a:cubicBezTo>
                <a:cubicBezTo>
                  <a:pt x="1192619" y="5988386"/>
                  <a:pt x="1192619" y="5988386"/>
                  <a:pt x="1193732" y="5986767"/>
                </a:cubicBezTo>
                <a:cubicBezTo>
                  <a:pt x="1193732" y="5986767"/>
                  <a:pt x="1194842" y="5985150"/>
                  <a:pt x="1194842" y="5985150"/>
                </a:cubicBezTo>
                <a:cubicBezTo>
                  <a:pt x="1187848" y="5978963"/>
                  <a:pt x="1176730" y="5995144"/>
                  <a:pt x="1168020" y="5994726"/>
                </a:cubicBezTo>
                <a:cubicBezTo>
                  <a:pt x="1177425" y="5984312"/>
                  <a:pt x="1162648" y="5989452"/>
                  <a:pt x="1170939" y="5980657"/>
                </a:cubicBezTo>
                <a:cubicBezTo>
                  <a:pt x="1166075" y="5977916"/>
                  <a:pt x="1162834" y="5976090"/>
                  <a:pt x="1159591" y="5974260"/>
                </a:cubicBezTo>
                <a:cubicBezTo>
                  <a:pt x="1160192" y="5970112"/>
                  <a:pt x="1166262" y="5964552"/>
                  <a:pt x="1161907" y="5964344"/>
                </a:cubicBezTo>
                <a:cubicBezTo>
                  <a:pt x="1160286" y="5963429"/>
                  <a:pt x="1160286" y="5963429"/>
                  <a:pt x="1160286" y="5963429"/>
                </a:cubicBezTo>
                <a:cubicBezTo>
                  <a:pt x="1159174" y="5965047"/>
                  <a:pt x="1158062" y="5966665"/>
                  <a:pt x="1155328" y="5967371"/>
                </a:cubicBezTo>
                <a:cubicBezTo>
                  <a:pt x="1154218" y="5968988"/>
                  <a:pt x="1154218" y="5968988"/>
                  <a:pt x="1153707" y="5966456"/>
                </a:cubicBezTo>
                <a:cubicBezTo>
                  <a:pt x="1153707" y="5966456"/>
                  <a:pt x="1154821" y="5964838"/>
                  <a:pt x="1154821" y="5964838"/>
                </a:cubicBezTo>
                <a:cubicBezTo>
                  <a:pt x="1154821" y="5964838"/>
                  <a:pt x="1155931" y="5963221"/>
                  <a:pt x="1155931" y="5963221"/>
                </a:cubicBezTo>
                <a:cubicBezTo>
                  <a:pt x="1157043" y="5961602"/>
                  <a:pt x="1159777" y="5960898"/>
                  <a:pt x="1159777" y="5960898"/>
                </a:cubicBezTo>
                <a:cubicBezTo>
                  <a:pt x="1162602" y="5953511"/>
                  <a:pt x="1168163" y="5945421"/>
                  <a:pt x="1170987" y="5938034"/>
                </a:cubicBezTo>
                <a:cubicBezTo>
                  <a:pt x="1169461" y="5930439"/>
                  <a:pt x="1158434" y="5939939"/>
                  <a:pt x="1159130" y="5929107"/>
                </a:cubicBezTo>
                <a:cubicBezTo>
                  <a:pt x="1156303" y="5936494"/>
                  <a:pt x="1154775" y="5928897"/>
                  <a:pt x="1151440" y="5933752"/>
                </a:cubicBezTo>
                <a:cubicBezTo>
                  <a:pt x="1150931" y="5931220"/>
                  <a:pt x="1158112" y="5924043"/>
                  <a:pt x="1159733" y="5924956"/>
                </a:cubicBezTo>
                <a:cubicBezTo>
                  <a:pt x="1159733" y="5924956"/>
                  <a:pt x="1161353" y="5925870"/>
                  <a:pt x="1161353" y="5925870"/>
                </a:cubicBezTo>
                <a:cubicBezTo>
                  <a:pt x="1161353" y="5925870"/>
                  <a:pt x="1161353" y="5925870"/>
                  <a:pt x="1162974" y="5926784"/>
                </a:cubicBezTo>
                <a:cubicBezTo>
                  <a:pt x="1168119" y="5909479"/>
                  <a:pt x="1190356" y="5877117"/>
                  <a:pt x="1204623" y="5869446"/>
                </a:cubicBezTo>
                <a:cubicBezTo>
                  <a:pt x="1216347" y="5849115"/>
                  <a:pt x="1229780" y="5823016"/>
                  <a:pt x="1246782" y="5814639"/>
                </a:cubicBezTo>
                <a:cubicBezTo>
                  <a:pt x="1253546" y="5798248"/>
                  <a:pt x="1271847" y="5774891"/>
                  <a:pt x="1278008" y="5762651"/>
                </a:cubicBezTo>
                <a:cubicBezTo>
                  <a:pt x="1287922" y="5754770"/>
                  <a:pt x="1298947" y="5745270"/>
                  <a:pt x="1311179" y="5727471"/>
                </a:cubicBezTo>
                <a:cubicBezTo>
                  <a:pt x="1314513" y="5722616"/>
                  <a:pt x="1314004" y="5720084"/>
                  <a:pt x="1320074" y="5714526"/>
                </a:cubicBezTo>
                <a:cubicBezTo>
                  <a:pt x="1326050" y="5715648"/>
                  <a:pt x="1317757" y="5724443"/>
                  <a:pt x="1312198" y="5732534"/>
                </a:cubicBezTo>
                <a:cubicBezTo>
                  <a:pt x="1327299" y="5743290"/>
                  <a:pt x="1354400" y="5713668"/>
                  <a:pt x="1364501" y="5692423"/>
                </a:cubicBezTo>
                <a:cubicBezTo>
                  <a:pt x="1359636" y="5689683"/>
                  <a:pt x="1352548" y="5690177"/>
                  <a:pt x="1347176" y="5684904"/>
                </a:cubicBezTo>
                <a:cubicBezTo>
                  <a:pt x="1338374" y="5691167"/>
                  <a:pt x="1332814" y="5699258"/>
                  <a:pt x="1326143" y="5708966"/>
                </a:cubicBezTo>
                <a:cubicBezTo>
                  <a:pt x="1321788" y="5708757"/>
                  <a:pt x="1325124" y="5703904"/>
                  <a:pt x="1324614" y="5701371"/>
                </a:cubicBezTo>
                <a:cubicBezTo>
                  <a:pt x="1340087" y="5685400"/>
                  <a:pt x="1349679" y="5661623"/>
                  <a:pt x="1363623" y="5638055"/>
                </a:cubicBezTo>
                <a:cubicBezTo>
                  <a:pt x="1374742" y="5621874"/>
                  <a:pt x="1384146" y="5611462"/>
                  <a:pt x="1390911" y="5595071"/>
                </a:cubicBezTo>
                <a:cubicBezTo>
                  <a:pt x="1390402" y="5592538"/>
                  <a:pt x="1391514" y="5590921"/>
                  <a:pt x="1392626" y="5589302"/>
                </a:cubicBezTo>
                <a:cubicBezTo>
                  <a:pt x="1392626" y="5589302"/>
                  <a:pt x="1392626" y="5589302"/>
                  <a:pt x="1393737" y="5587685"/>
                </a:cubicBezTo>
                <a:cubicBezTo>
                  <a:pt x="1393737" y="5587685"/>
                  <a:pt x="1394848" y="5586066"/>
                  <a:pt x="1396470" y="5586980"/>
                </a:cubicBezTo>
                <a:cubicBezTo>
                  <a:pt x="1396470" y="5586980"/>
                  <a:pt x="1395358" y="5588598"/>
                  <a:pt x="1395358" y="5588598"/>
                </a:cubicBezTo>
                <a:cubicBezTo>
                  <a:pt x="1394247" y="5590216"/>
                  <a:pt x="1393135" y="5591834"/>
                  <a:pt x="1394756" y="5592749"/>
                </a:cubicBezTo>
                <a:cubicBezTo>
                  <a:pt x="1398091" y="5587894"/>
                  <a:pt x="1401335" y="5589722"/>
                  <a:pt x="1406893" y="5581630"/>
                </a:cubicBezTo>
                <a:cubicBezTo>
                  <a:pt x="1411342" y="5575159"/>
                  <a:pt x="1409813" y="5567562"/>
                  <a:pt x="1405968" y="5569885"/>
                </a:cubicBezTo>
                <a:cubicBezTo>
                  <a:pt x="1409397" y="5558349"/>
                  <a:pt x="1421025" y="5544699"/>
                  <a:pt x="1430522" y="5527606"/>
                </a:cubicBezTo>
                <a:cubicBezTo>
                  <a:pt x="1434367" y="5525283"/>
                  <a:pt x="1438721" y="5525492"/>
                  <a:pt x="1442059" y="5520638"/>
                </a:cubicBezTo>
                <a:cubicBezTo>
                  <a:pt x="1442659" y="5516487"/>
                  <a:pt x="1449840" y="5509311"/>
                  <a:pt x="1444976" y="5506570"/>
                </a:cubicBezTo>
                <a:cubicBezTo>
                  <a:pt x="1447201" y="5503333"/>
                  <a:pt x="1451554" y="5503543"/>
                  <a:pt x="1451045" y="5501011"/>
                </a:cubicBezTo>
                <a:cubicBezTo>
                  <a:pt x="1453269" y="5497774"/>
                  <a:pt x="1452760" y="5495243"/>
                  <a:pt x="1453871" y="5493624"/>
                </a:cubicBezTo>
                <a:cubicBezTo>
                  <a:pt x="1454983" y="5492006"/>
                  <a:pt x="1455586" y="5487856"/>
                  <a:pt x="1457810" y="5484620"/>
                </a:cubicBezTo>
                <a:cubicBezTo>
                  <a:pt x="1462164" y="5484829"/>
                  <a:pt x="1462675" y="5487361"/>
                  <a:pt x="1458227" y="5493834"/>
                </a:cubicBezTo>
                <a:cubicBezTo>
                  <a:pt x="1458227" y="5493834"/>
                  <a:pt x="1458227" y="5493834"/>
                  <a:pt x="1456606" y="5492920"/>
                </a:cubicBezTo>
                <a:cubicBezTo>
                  <a:pt x="1455493" y="5494539"/>
                  <a:pt x="1454381" y="5496157"/>
                  <a:pt x="1453778" y="5500307"/>
                </a:cubicBezTo>
                <a:cubicBezTo>
                  <a:pt x="1459848" y="5494748"/>
                  <a:pt x="1463090" y="5496575"/>
                  <a:pt x="1467538" y="5490103"/>
                </a:cubicBezTo>
                <a:cubicBezTo>
                  <a:pt x="1469158" y="5491016"/>
                  <a:pt x="1465824" y="5495871"/>
                  <a:pt x="1466333" y="5498403"/>
                </a:cubicBezTo>
                <a:cubicBezTo>
                  <a:pt x="1470179" y="5496081"/>
                  <a:pt x="1475134" y="5492138"/>
                  <a:pt x="1480092" y="5488198"/>
                </a:cubicBezTo>
                <a:cubicBezTo>
                  <a:pt x="1493943" y="5471315"/>
                  <a:pt x="1494639" y="5460482"/>
                  <a:pt x="1501311" y="5450773"/>
                </a:cubicBezTo>
                <a:cubicBezTo>
                  <a:pt x="1501913" y="5446623"/>
                  <a:pt x="1498671" y="5444796"/>
                  <a:pt x="1497049" y="5443882"/>
                </a:cubicBezTo>
                <a:cubicBezTo>
                  <a:pt x="1504231" y="5436704"/>
                  <a:pt x="1504231" y="5436704"/>
                  <a:pt x="1510391" y="5424464"/>
                </a:cubicBezTo>
                <a:cubicBezTo>
                  <a:pt x="1514747" y="5424674"/>
                  <a:pt x="1520815" y="5419115"/>
                  <a:pt x="1526281" y="5417705"/>
                </a:cubicBezTo>
                <a:cubicBezTo>
                  <a:pt x="1527996" y="5411938"/>
                  <a:pt x="1530636" y="5417916"/>
                  <a:pt x="1529108" y="5410320"/>
                </a:cubicBezTo>
                <a:cubicBezTo>
                  <a:pt x="1531331" y="5407083"/>
                  <a:pt x="1530729" y="5411234"/>
                  <a:pt x="1532349" y="5412147"/>
                </a:cubicBezTo>
                <a:cubicBezTo>
                  <a:pt x="1538513" y="5399907"/>
                  <a:pt x="1541245" y="5399202"/>
                  <a:pt x="1539718" y="5391608"/>
                </a:cubicBezTo>
                <a:cubicBezTo>
                  <a:pt x="1528784" y="5394425"/>
                  <a:pt x="1524243" y="5407578"/>
                  <a:pt x="1514840" y="5417992"/>
                </a:cubicBezTo>
                <a:cubicBezTo>
                  <a:pt x="1517665" y="5410607"/>
                  <a:pt x="1511181" y="5406951"/>
                  <a:pt x="1518963" y="5395624"/>
                </a:cubicBezTo>
                <a:cubicBezTo>
                  <a:pt x="1525541" y="5392597"/>
                  <a:pt x="1532214" y="5382888"/>
                  <a:pt x="1538189" y="5384012"/>
                </a:cubicBezTo>
                <a:cubicBezTo>
                  <a:pt x="1538282" y="5377330"/>
                  <a:pt x="1543747" y="5375922"/>
                  <a:pt x="1548196" y="5369449"/>
                </a:cubicBezTo>
                <a:cubicBezTo>
                  <a:pt x="1548705" y="5371980"/>
                  <a:pt x="1549816" y="5370363"/>
                  <a:pt x="1553060" y="5372190"/>
                </a:cubicBezTo>
                <a:cubicBezTo>
                  <a:pt x="1560240" y="5365014"/>
                  <a:pt x="1561352" y="5363395"/>
                  <a:pt x="1558711" y="5357418"/>
                </a:cubicBezTo>
                <a:cubicBezTo>
                  <a:pt x="1551625" y="5357912"/>
                  <a:pt x="1543332" y="5366708"/>
                  <a:pt x="1538976" y="5366498"/>
                </a:cubicBezTo>
                <a:cubicBezTo>
                  <a:pt x="1536152" y="5373885"/>
                  <a:pt x="1529063" y="5374379"/>
                  <a:pt x="1524013" y="5385003"/>
                </a:cubicBezTo>
                <a:cubicBezTo>
                  <a:pt x="1521883" y="5381557"/>
                  <a:pt x="1512479" y="5391969"/>
                  <a:pt x="1514192" y="5386201"/>
                </a:cubicBezTo>
                <a:cubicBezTo>
                  <a:pt x="1515397" y="5377901"/>
                  <a:pt x="1519150" y="5382261"/>
                  <a:pt x="1522486" y="5377405"/>
                </a:cubicBezTo>
                <a:cubicBezTo>
                  <a:pt x="1525311" y="5370020"/>
                  <a:pt x="1528138" y="5362633"/>
                  <a:pt x="1524385" y="5358275"/>
                </a:cubicBezTo>
                <a:cubicBezTo>
                  <a:pt x="1537033" y="5349689"/>
                  <a:pt x="1526099" y="5352507"/>
                  <a:pt x="1531150" y="5341884"/>
                </a:cubicBezTo>
                <a:cubicBezTo>
                  <a:pt x="1532771" y="5342798"/>
                  <a:pt x="1534995" y="5339561"/>
                  <a:pt x="1536107" y="5337943"/>
                </a:cubicBezTo>
                <a:cubicBezTo>
                  <a:pt x="1538238" y="5341389"/>
                  <a:pt x="1538238" y="5341389"/>
                  <a:pt x="1541480" y="5343216"/>
                </a:cubicBezTo>
                <a:cubicBezTo>
                  <a:pt x="1541480" y="5343216"/>
                  <a:pt x="1542592" y="5341598"/>
                  <a:pt x="1542592" y="5341598"/>
                </a:cubicBezTo>
                <a:cubicBezTo>
                  <a:pt x="1543703" y="5339980"/>
                  <a:pt x="1544816" y="5338362"/>
                  <a:pt x="1545927" y="5336744"/>
                </a:cubicBezTo>
                <a:cubicBezTo>
                  <a:pt x="1544909" y="5331680"/>
                  <a:pt x="1553711" y="5325417"/>
                  <a:pt x="1554822" y="5323798"/>
                </a:cubicBezTo>
                <a:cubicBezTo>
                  <a:pt x="1555334" y="5326331"/>
                  <a:pt x="1553619" y="5332099"/>
                  <a:pt x="1548661" y="5336039"/>
                </a:cubicBezTo>
                <a:cubicBezTo>
                  <a:pt x="1547550" y="5337658"/>
                  <a:pt x="1546438" y="5339276"/>
                  <a:pt x="1545326" y="5340893"/>
                </a:cubicBezTo>
                <a:cubicBezTo>
                  <a:pt x="1545834" y="5343426"/>
                  <a:pt x="1544213" y="5342512"/>
                  <a:pt x="1544213" y="5342512"/>
                </a:cubicBezTo>
                <a:cubicBezTo>
                  <a:pt x="1544722" y="5345044"/>
                  <a:pt x="1544722" y="5345044"/>
                  <a:pt x="1542500" y="5348280"/>
                </a:cubicBezTo>
                <a:cubicBezTo>
                  <a:pt x="1546760" y="5355171"/>
                  <a:pt x="1559594" y="5333223"/>
                  <a:pt x="1560011" y="5342435"/>
                </a:cubicBezTo>
                <a:cubicBezTo>
                  <a:pt x="1566172" y="5330194"/>
                  <a:pt x="1572751" y="5327169"/>
                  <a:pt x="1578309" y="5319077"/>
                </a:cubicBezTo>
                <a:cubicBezTo>
                  <a:pt x="1581738" y="5307541"/>
                  <a:pt x="1574235" y="5298822"/>
                  <a:pt x="1569879" y="5298613"/>
                </a:cubicBezTo>
                <a:cubicBezTo>
                  <a:pt x="1569879" y="5298613"/>
                  <a:pt x="1569879" y="5298613"/>
                  <a:pt x="1568259" y="5297700"/>
                </a:cubicBezTo>
                <a:cubicBezTo>
                  <a:pt x="1567333" y="5285955"/>
                  <a:pt x="1593229" y="5264633"/>
                  <a:pt x="1595870" y="5270611"/>
                </a:cubicBezTo>
                <a:lnTo>
                  <a:pt x="1596206" y="5270495"/>
                </a:lnTo>
                <a:lnTo>
                  <a:pt x="1597205" y="5267553"/>
                </a:lnTo>
                <a:cubicBezTo>
                  <a:pt x="1600830" y="5263066"/>
                  <a:pt x="1611165" y="5261086"/>
                  <a:pt x="1617322" y="5263950"/>
                </a:cubicBezTo>
                <a:lnTo>
                  <a:pt x="1619576" y="5267863"/>
                </a:lnTo>
                <a:lnTo>
                  <a:pt x="1620977" y="5266803"/>
                </a:lnTo>
                <a:lnTo>
                  <a:pt x="1620557" y="5269566"/>
                </a:lnTo>
                <a:lnTo>
                  <a:pt x="1621029" y="5270387"/>
                </a:lnTo>
                <a:lnTo>
                  <a:pt x="1623664" y="5269439"/>
                </a:lnTo>
                <a:cubicBezTo>
                  <a:pt x="1624967" y="5268770"/>
                  <a:pt x="1626270" y="5268101"/>
                  <a:pt x="1626932" y="5268265"/>
                </a:cubicBezTo>
                <a:lnTo>
                  <a:pt x="1626356" y="5272045"/>
                </a:lnTo>
                <a:lnTo>
                  <a:pt x="1626402" y="5272044"/>
                </a:lnTo>
                <a:lnTo>
                  <a:pt x="1638505" y="5264616"/>
                </a:lnTo>
                <a:lnTo>
                  <a:pt x="1645255" y="5256550"/>
                </a:lnTo>
                <a:lnTo>
                  <a:pt x="1643457" y="5256590"/>
                </a:lnTo>
                <a:cubicBezTo>
                  <a:pt x="1640015" y="5254757"/>
                  <a:pt x="1636760" y="5248149"/>
                  <a:pt x="1638524" y="5245267"/>
                </a:cubicBezTo>
                <a:cubicBezTo>
                  <a:pt x="1633473" y="5242916"/>
                  <a:pt x="1629438" y="5245977"/>
                  <a:pt x="1631790" y="5242133"/>
                </a:cubicBezTo>
                <a:cubicBezTo>
                  <a:pt x="1626071" y="5244410"/>
                  <a:pt x="1619843" y="5243982"/>
                  <a:pt x="1614632" y="5248964"/>
                </a:cubicBezTo>
                <a:cubicBezTo>
                  <a:pt x="1599480" y="5241914"/>
                  <a:pt x="1617814" y="5233162"/>
                  <a:pt x="1609396" y="5229246"/>
                </a:cubicBezTo>
                <a:cubicBezTo>
                  <a:pt x="1628237" y="5223197"/>
                  <a:pt x="1640185" y="5221349"/>
                  <a:pt x="1657688" y="5224555"/>
                </a:cubicBezTo>
                <a:lnTo>
                  <a:pt x="1658676" y="5223055"/>
                </a:lnTo>
                <a:lnTo>
                  <a:pt x="1658694" y="5222961"/>
                </a:lnTo>
                <a:cubicBezTo>
                  <a:pt x="1658944" y="5219734"/>
                  <a:pt x="1658435" y="5217203"/>
                  <a:pt x="1656557" y="5215024"/>
                </a:cubicBezTo>
                <a:cubicBezTo>
                  <a:pt x="1654937" y="5214109"/>
                  <a:pt x="1650583" y="5213900"/>
                  <a:pt x="1646643" y="5222904"/>
                </a:cubicBezTo>
                <a:cubicBezTo>
                  <a:pt x="1641270" y="5217632"/>
                  <a:pt x="1648451" y="5210455"/>
                  <a:pt x="1652899" y="5203982"/>
                </a:cubicBezTo>
                <a:cubicBezTo>
                  <a:pt x="1651881" y="5198918"/>
                  <a:pt x="1654706" y="5191532"/>
                  <a:pt x="1650953" y="5187173"/>
                </a:cubicBezTo>
                <a:cubicBezTo>
                  <a:pt x="1649843" y="5188791"/>
                  <a:pt x="1645997" y="5191113"/>
                  <a:pt x="1643773" y="5194350"/>
                </a:cubicBezTo>
                <a:cubicBezTo>
                  <a:pt x="1642662" y="5195968"/>
                  <a:pt x="1641040" y="5195054"/>
                  <a:pt x="1641040" y="5195054"/>
                </a:cubicBezTo>
                <a:cubicBezTo>
                  <a:pt x="1641040" y="5195054"/>
                  <a:pt x="1640531" y="5192522"/>
                  <a:pt x="1641643" y="5190904"/>
                </a:cubicBezTo>
                <a:lnTo>
                  <a:pt x="1650383" y="5183956"/>
                </a:lnTo>
                <a:lnTo>
                  <a:pt x="1647380" y="5177784"/>
                </a:lnTo>
                <a:cubicBezTo>
                  <a:pt x="1645027" y="5181629"/>
                  <a:pt x="1638803" y="5181201"/>
                  <a:pt x="1631398" y="5182694"/>
                </a:cubicBezTo>
                <a:cubicBezTo>
                  <a:pt x="1628031" y="5181128"/>
                  <a:pt x="1627525" y="5178422"/>
                  <a:pt x="1622475" y="5176072"/>
                </a:cubicBezTo>
                <a:cubicBezTo>
                  <a:pt x="1628192" y="5173795"/>
                  <a:pt x="1630545" y="5169952"/>
                  <a:pt x="1635756" y="5164970"/>
                </a:cubicBezTo>
                <a:cubicBezTo>
                  <a:pt x="1642492" y="5168103"/>
                  <a:pt x="1646529" y="5165043"/>
                  <a:pt x="1644683" y="5171593"/>
                </a:cubicBezTo>
                <a:cubicBezTo>
                  <a:pt x="1647121" y="5170257"/>
                  <a:pt x="1650318" y="5169893"/>
                  <a:pt x="1653795" y="5170122"/>
                </a:cubicBezTo>
                <a:lnTo>
                  <a:pt x="1661136" y="5171543"/>
                </a:lnTo>
                <a:lnTo>
                  <a:pt x="1664297" y="5167756"/>
                </a:lnTo>
                <a:cubicBezTo>
                  <a:pt x="1671385" y="5167261"/>
                  <a:pt x="1662489" y="5180205"/>
                  <a:pt x="1672913" y="5174856"/>
                </a:cubicBezTo>
                <a:lnTo>
                  <a:pt x="1672873" y="5175134"/>
                </a:lnTo>
                <a:lnTo>
                  <a:pt x="1674171" y="5175591"/>
                </a:lnTo>
                <a:cubicBezTo>
                  <a:pt x="1676849" y="5176684"/>
                  <a:pt x="1678848" y="5177613"/>
                  <a:pt x="1679690" y="5178005"/>
                </a:cubicBezTo>
                <a:lnTo>
                  <a:pt x="1678891" y="5183541"/>
                </a:lnTo>
                <a:lnTo>
                  <a:pt x="1679949" y="5183030"/>
                </a:lnTo>
                <a:cubicBezTo>
                  <a:pt x="1682919" y="5179934"/>
                  <a:pt x="1685976" y="5175484"/>
                  <a:pt x="1689312" y="5170631"/>
                </a:cubicBezTo>
                <a:cubicBezTo>
                  <a:pt x="1687690" y="5169716"/>
                  <a:pt x="1687690" y="5169716"/>
                  <a:pt x="1686577" y="5171334"/>
                </a:cubicBezTo>
                <a:cubicBezTo>
                  <a:pt x="1686577" y="5171334"/>
                  <a:pt x="1686577" y="5171334"/>
                  <a:pt x="1684956" y="5170420"/>
                </a:cubicBezTo>
                <a:cubicBezTo>
                  <a:pt x="1684956" y="5170420"/>
                  <a:pt x="1684956" y="5170420"/>
                  <a:pt x="1686068" y="5168802"/>
                </a:cubicBezTo>
                <a:cubicBezTo>
                  <a:pt x="1686068" y="5168802"/>
                  <a:pt x="1687180" y="5167184"/>
                  <a:pt x="1687180" y="5167184"/>
                </a:cubicBezTo>
                <a:cubicBezTo>
                  <a:pt x="1686672" y="5164652"/>
                  <a:pt x="1687784" y="5163034"/>
                  <a:pt x="1688896" y="5161415"/>
                </a:cubicBezTo>
                <a:cubicBezTo>
                  <a:pt x="1690008" y="5159798"/>
                  <a:pt x="1690008" y="5159798"/>
                  <a:pt x="1691119" y="5158180"/>
                </a:cubicBezTo>
                <a:cubicBezTo>
                  <a:pt x="1691119" y="5158180"/>
                  <a:pt x="1688385" y="5158885"/>
                  <a:pt x="1687275" y="5160502"/>
                </a:cubicBezTo>
                <a:cubicBezTo>
                  <a:pt x="1687877" y="5156352"/>
                  <a:pt x="1696678" y="5150089"/>
                  <a:pt x="1700524" y="5147766"/>
                </a:cubicBezTo>
                <a:cubicBezTo>
                  <a:pt x="1701033" y="5150299"/>
                  <a:pt x="1702052" y="5155362"/>
                  <a:pt x="1697605" y="5161835"/>
                </a:cubicBezTo>
                <a:cubicBezTo>
                  <a:pt x="1696493" y="5163453"/>
                  <a:pt x="1695381" y="5165071"/>
                  <a:pt x="1694269" y="5166689"/>
                </a:cubicBezTo>
                <a:cubicBezTo>
                  <a:pt x="1695891" y="5167603"/>
                  <a:pt x="1698624" y="5166899"/>
                  <a:pt x="1700847" y="5163663"/>
                </a:cubicBezTo>
                <a:lnTo>
                  <a:pt x="1699814" y="5165760"/>
                </a:lnTo>
                <a:lnTo>
                  <a:pt x="1709379" y="5162189"/>
                </a:lnTo>
                <a:lnTo>
                  <a:pt x="1719892" y="5156438"/>
                </a:lnTo>
                <a:lnTo>
                  <a:pt x="1719469" y="5156200"/>
                </a:lnTo>
                <a:cubicBezTo>
                  <a:pt x="1719469" y="5156200"/>
                  <a:pt x="1717848" y="5155286"/>
                  <a:pt x="1718960" y="5153668"/>
                </a:cubicBezTo>
                <a:lnTo>
                  <a:pt x="1720335" y="5152838"/>
                </a:lnTo>
                <a:lnTo>
                  <a:pt x="1719509" y="5151047"/>
                </a:lnTo>
                <a:cubicBezTo>
                  <a:pt x="1721752" y="5145726"/>
                  <a:pt x="1733293" y="5138133"/>
                  <a:pt x="1721549" y="5130817"/>
                </a:cubicBezTo>
                <a:cubicBezTo>
                  <a:pt x="1719703" y="5137366"/>
                  <a:pt x="1704045" y="5127611"/>
                  <a:pt x="1695466" y="5131026"/>
                </a:cubicBezTo>
                <a:cubicBezTo>
                  <a:pt x="1692768" y="5124833"/>
                  <a:pt x="1694613" y="5118283"/>
                  <a:pt x="1687372" y="5112445"/>
                </a:cubicBezTo>
                <a:cubicBezTo>
                  <a:pt x="1694106" y="5115578"/>
                  <a:pt x="1696619" y="5104403"/>
                  <a:pt x="1710249" y="5103338"/>
                </a:cubicBezTo>
                <a:cubicBezTo>
                  <a:pt x="1718506" y="5114587"/>
                  <a:pt x="1737185" y="5115871"/>
                  <a:pt x="1748118" y="5108612"/>
                </a:cubicBezTo>
                <a:cubicBezTo>
                  <a:pt x="1757043" y="5115234"/>
                  <a:pt x="1765621" y="5111818"/>
                  <a:pt x="1767142" y="5119933"/>
                </a:cubicBezTo>
                <a:lnTo>
                  <a:pt x="1773454" y="5114659"/>
                </a:lnTo>
                <a:lnTo>
                  <a:pt x="1775201" y="5104553"/>
                </a:lnTo>
                <a:cubicBezTo>
                  <a:pt x="1777425" y="5101316"/>
                  <a:pt x="1780761" y="5096463"/>
                  <a:pt x="1785718" y="5092522"/>
                </a:cubicBezTo>
                <a:cubicBezTo>
                  <a:pt x="1787339" y="5093436"/>
                  <a:pt x="1787339" y="5093436"/>
                  <a:pt x="1788961" y="5094349"/>
                </a:cubicBezTo>
                <a:lnTo>
                  <a:pt x="1789856" y="5093480"/>
                </a:lnTo>
                <a:lnTo>
                  <a:pt x="1789837" y="5093458"/>
                </a:lnTo>
                <a:lnTo>
                  <a:pt x="1789877" y="5093460"/>
                </a:lnTo>
                <a:lnTo>
                  <a:pt x="1799586" y="5084050"/>
                </a:lnTo>
                <a:lnTo>
                  <a:pt x="1799781" y="5083502"/>
                </a:lnTo>
                <a:cubicBezTo>
                  <a:pt x="1801284" y="5073592"/>
                  <a:pt x="1800716" y="5062236"/>
                  <a:pt x="1812466" y="5062157"/>
                </a:cubicBezTo>
                <a:lnTo>
                  <a:pt x="1816424" y="5062803"/>
                </a:lnTo>
                <a:lnTo>
                  <a:pt x="1822792" y="5050086"/>
                </a:lnTo>
                <a:lnTo>
                  <a:pt x="1822631" y="5049151"/>
                </a:lnTo>
                <a:cubicBezTo>
                  <a:pt x="1821091" y="5045040"/>
                  <a:pt x="1818480" y="5041356"/>
                  <a:pt x="1817719" y="5037297"/>
                </a:cubicBezTo>
                <a:lnTo>
                  <a:pt x="1809669" y="5036177"/>
                </a:lnTo>
                <a:lnTo>
                  <a:pt x="1799941" y="5048908"/>
                </a:lnTo>
                <a:cubicBezTo>
                  <a:pt x="1796605" y="5053764"/>
                  <a:pt x="1800960" y="5053973"/>
                  <a:pt x="1802582" y="5054887"/>
                </a:cubicBezTo>
                <a:cubicBezTo>
                  <a:pt x="1802999" y="5064100"/>
                  <a:pt x="1792898" y="5085345"/>
                  <a:pt x="1783680" y="5082394"/>
                </a:cubicBezTo>
                <a:cubicBezTo>
                  <a:pt x="1791973" y="5073600"/>
                  <a:pt x="1785997" y="5072476"/>
                  <a:pt x="1791557" y="5064386"/>
                </a:cubicBezTo>
                <a:lnTo>
                  <a:pt x="1782442" y="5072394"/>
                </a:lnTo>
                <a:lnTo>
                  <a:pt x="1781384" y="5075019"/>
                </a:lnTo>
                <a:cubicBezTo>
                  <a:pt x="1777417" y="5084592"/>
                  <a:pt x="1772840" y="5092957"/>
                  <a:pt x="1763084" y="5098293"/>
                </a:cubicBezTo>
                <a:cubicBezTo>
                  <a:pt x="1763084" y="5098293"/>
                  <a:pt x="1763084" y="5098293"/>
                  <a:pt x="1760731" y="5102136"/>
                </a:cubicBezTo>
                <a:cubicBezTo>
                  <a:pt x="1759049" y="5101354"/>
                  <a:pt x="1759049" y="5101354"/>
                  <a:pt x="1759049" y="5101354"/>
                </a:cubicBezTo>
                <a:cubicBezTo>
                  <a:pt x="1759049" y="5101354"/>
                  <a:pt x="1759049" y="5101354"/>
                  <a:pt x="1761401" y="5097510"/>
                </a:cubicBezTo>
                <a:cubicBezTo>
                  <a:pt x="1758541" y="5098649"/>
                  <a:pt x="1755174" y="5097081"/>
                  <a:pt x="1751807" y="5095515"/>
                </a:cubicBezTo>
                <a:cubicBezTo>
                  <a:pt x="1751045" y="5091457"/>
                  <a:pt x="1752645" y="5081554"/>
                  <a:pt x="1758037" y="5076888"/>
                </a:cubicBezTo>
                <a:lnTo>
                  <a:pt x="1760683" y="5075896"/>
                </a:lnTo>
                <a:lnTo>
                  <a:pt x="1763708" y="5071495"/>
                </a:lnTo>
                <a:lnTo>
                  <a:pt x="1761539" y="5065477"/>
                </a:lnTo>
                <a:lnTo>
                  <a:pt x="1766655" y="5063272"/>
                </a:lnTo>
                <a:lnTo>
                  <a:pt x="1766541" y="5061512"/>
                </a:lnTo>
                <a:cubicBezTo>
                  <a:pt x="1762697" y="5063835"/>
                  <a:pt x="1758850" y="5066157"/>
                  <a:pt x="1753894" y="5070097"/>
                </a:cubicBezTo>
                <a:cubicBezTo>
                  <a:pt x="1747223" y="5079807"/>
                  <a:pt x="1746620" y="5083957"/>
                  <a:pt x="1739439" y="5091133"/>
                </a:cubicBezTo>
                <a:cubicBezTo>
                  <a:pt x="1737819" y="5090219"/>
                  <a:pt x="1736197" y="5089305"/>
                  <a:pt x="1734575" y="5088392"/>
                </a:cubicBezTo>
                <a:cubicBezTo>
                  <a:pt x="1742358" y="5077065"/>
                  <a:pt x="1742451" y="5070383"/>
                  <a:pt x="1738700" y="5066023"/>
                </a:cubicBezTo>
                <a:lnTo>
                  <a:pt x="1746856" y="5060797"/>
                </a:lnTo>
                <a:lnTo>
                  <a:pt x="1746533" y="5059003"/>
                </a:lnTo>
                <a:cubicBezTo>
                  <a:pt x="1747260" y="5057896"/>
                  <a:pt x="1748817" y="5057455"/>
                  <a:pt x="1750529" y="5057463"/>
                </a:cubicBezTo>
                <a:lnTo>
                  <a:pt x="1751646" y="5057726"/>
                </a:lnTo>
                <a:lnTo>
                  <a:pt x="1754775" y="5055723"/>
                </a:lnTo>
                <a:cubicBezTo>
                  <a:pt x="1759975" y="5053883"/>
                  <a:pt x="1765314" y="5051842"/>
                  <a:pt x="1771684" y="5044208"/>
                </a:cubicBezTo>
                <a:cubicBezTo>
                  <a:pt x="1772796" y="5042589"/>
                  <a:pt x="1775020" y="5039352"/>
                  <a:pt x="1776132" y="5037735"/>
                </a:cubicBezTo>
                <a:cubicBezTo>
                  <a:pt x="1776132" y="5037735"/>
                  <a:pt x="1777244" y="5036117"/>
                  <a:pt x="1777244" y="5036117"/>
                </a:cubicBezTo>
                <a:cubicBezTo>
                  <a:pt x="1777847" y="5031967"/>
                  <a:pt x="1776224" y="5031053"/>
                  <a:pt x="1775715" y="5028521"/>
                </a:cubicBezTo>
                <a:cubicBezTo>
                  <a:pt x="1782385" y="5018813"/>
                  <a:pt x="1784101" y="5013044"/>
                  <a:pt x="1784193" y="5006363"/>
                </a:cubicBezTo>
                <a:cubicBezTo>
                  <a:pt x="1787530" y="5001508"/>
                  <a:pt x="1790263" y="5000804"/>
                  <a:pt x="1794108" y="4998481"/>
                </a:cubicBezTo>
                <a:cubicBezTo>
                  <a:pt x="1798462" y="4998691"/>
                  <a:pt x="1791281" y="5005867"/>
                  <a:pt x="1791790" y="5008400"/>
                </a:cubicBezTo>
                <a:cubicBezTo>
                  <a:pt x="1793157" y="5008048"/>
                  <a:pt x="1794651" y="5008329"/>
                  <a:pt x="1796158" y="5007774"/>
                </a:cubicBezTo>
                <a:lnTo>
                  <a:pt x="1798077" y="5005334"/>
                </a:lnTo>
                <a:lnTo>
                  <a:pt x="1796479" y="4997787"/>
                </a:lnTo>
                <a:cubicBezTo>
                  <a:pt x="1798831" y="4993942"/>
                  <a:pt x="1804552" y="4991666"/>
                  <a:pt x="1811286" y="4994799"/>
                </a:cubicBezTo>
                <a:cubicBezTo>
                  <a:pt x="1811332" y="4999141"/>
                  <a:pt x="1812577" y="5003734"/>
                  <a:pt x="1814769" y="5007993"/>
                </a:cubicBezTo>
                <a:lnTo>
                  <a:pt x="1815623" y="5009039"/>
                </a:lnTo>
                <a:lnTo>
                  <a:pt x="1820038" y="5004116"/>
                </a:lnTo>
                <a:cubicBezTo>
                  <a:pt x="1824184" y="4999718"/>
                  <a:pt x="1828180" y="4996359"/>
                  <a:pt x="1831168" y="4996920"/>
                </a:cubicBezTo>
                <a:cubicBezTo>
                  <a:pt x="1851692" y="4970326"/>
                  <a:pt x="1860170" y="4948168"/>
                  <a:pt x="1870778" y="4929455"/>
                </a:cubicBezTo>
                <a:cubicBezTo>
                  <a:pt x="1873002" y="4926218"/>
                  <a:pt x="1872493" y="4923687"/>
                  <a:pt x="1869251" y="4921860"/>
                </a:cubicBezTo>
                <a:cubicBezTo>
                  <a:pt x="1862672" y="4924886"/>
                  <a:pt x="1864200" y="4932481"/>
                  <a:pt x="1858133" y="4938040"/>
                </a:cubicBezTo>
                <a:cubicBezTo>
                  <a:pt x="1853269" y="4935299"/>
                  <a:pt x="1856094" y="4927912"/>
                  <a:pt x="1851232" y="4925172"/>
                </a:cubicBezTo>
                <a:cubicBezTo>
                  <a:pt x="1851832" y="4921021"/>
                  <a:pt x="1860728" y="4908076"/>
                  <a:pt x="1853037" y="4912721"/>
                </a:cubicBezTo>
                <a:cubicBezTo>
                  <a:pt x="1855863" y="4905336"/>
                  <a:pt x="1866288" y="4899985"/>
                  <a:pt x="1871847" y="4891895"/>
                </a:cubicBezTo>
                <a:cubicBezTo>
                  <a:pt x="1875600" y="4896255"/>
                  <a:pt x="1882271" y="4886546"/>
                  <a:pt x="1887643" y="4891819"/>
                </a:cubicBezTo>
                <a:cubicBezTo>
                  <a:pt x="1895332" y="4887175"/>
                  <a:pt x="1900291" y="4883234"/>
                  <a:pt x="1907471" y="4876057"/>
                </a:cubicBezTo>
                <a:cubicBezTo>
                  <a:pt x="1913446" y="4877181"/>
                  <a:pt x="1913099" y="4882596"/>
                  <a:pt x="1909942" y="4889235"/>
                </a:cubicBezTo>
                <a:lnTo>
                  <a:pt x="1908044" y="4891946"/>
                </a:lnTo>
                <a:lnTo>
                  <a:pt x="1909969" y="4890104"/>
                </a:lnTo>
                <a:cubicBezTo>
                  <a:pt x="1912321" y="4886262"/>
                  <a:pt x="1914006" y="4887045"/>
                  <a:pt x="1917372" y="4888611"/>
                </a:cubicBezTo>
                <a:cubicBezTo>
                  <a:pt x="1918549" y="4886690"/>
                  <a:pt x="1913498" y="4884339"/>
                  <a:pt x="1912321" y="4886262"/>
                </a:cubicBezTo>
                <a:cubicBezTo>
                  <a:pt x="1913821" y="4869674"/>
                  <a:pt x="1925421" y="4857790"/>
                  <a:pt x="1940390" y="4847470"/>
                </a:cubicBezTo>
                <a:lnTo>
                  <a:pt x="1941987" y="4848214"/>
                </a:lnTo>
                <a:lnTo>
                  <a:pt x="1946579" y="4840350"/>
                </a:lnTo>
                <a:lnTo>
                  <a:pt x="1946176" y="4839457"/>
                </a:lnTo>
                <a:cubicBezTo>
                  <a:pt x="1943164" y="4828123"/>
                  <a:pt x="1951447" y="4820596"/>
                  <a:pt x="1953843" y="4811294"/>
                </a:cubicBezTo>
                <a:lnTo>
                  <a:pt x="1953244" y="4804217"/>
                </a:lnTo>
                <a:lnTo>
                  <a:pt x="1942283" y="4806166"/>
                </a:lnTo>
                <a:cubicBezTo>
                  <a:pt x="1938247" y="4807539"/>
                  <a:pt x="1934829" y="4808420"/>
                  <a:pt x="1933511" y="4805431"/>
                </a:cubicBezTo>
                <a:cubicBezTo>
                  <a:pt x="1942914" y="4795017"/>
                  <a:pt x="1947965" y="4784396"/>
                  <a:pt x="1955145" y="4777219"/>
                </a:cubicBezTo>
                <a:cubicBezTo>
                  <a:pt x="1960010" y="4779959"/>
                  <a:pt x="1964965" y="4776019"/>
                  <a:pt x="1968810" y="4773696"/>
                </a:cubicBezTo>
                <a:cubicBezTo>
                  <a:pt x="1968115" y="4784528"/>
                  <a:pt x="1977426" y="4780797"/>
                  <a:pt x="1986322" y="4767853"/>
                </a:cubicBezTo>
                <a:cubicBezTo>
                  <a:pt x="1988454" y="4771299"/>
                  <a:pt x="1979650" y="4777562"/>
                  <a:pt x="1981782" y="4781007"/>
                </a:cubicBezTo>
                <a:cubicBezTo>
                  <a:pt x="1985024" y="4782834"/>
                  <a:pt x="1991695" y="4773125"/>
                  <a:pt x="1994937" y="4774953"/>
                </a:cubicBezTo>
                <a:cubicBezTo>
                  <a:pt x="1991001" y="4783957"/>
                  <a:pt x="1989795" y="4792258"/>
                  <a:pt x="1988080" y="4798025"/>
                </a:cubicBezTo>
                <a:lnTo>
                  <a:pt x="1986376" y="4799994"/>
                </a:lnTo>
                <a:lnTo>
                  <a:pt x="1988474" y="4800711"/>
                </a:lnTo>
                <a:cubicBezTo>
                  <a:pt x="1993017" y="4800356"/>
                  <a:pt x="1996055" y="4799147"/>
                  <a:pt x="1998300" y="4797411"/>
                </a:cubicBezTo>
                <a:lnTo>
                  <a:pt x="1999534" y="4795840"/>
                </a:lnTo>
                <a:lnTo>
                  <a:pt x="1998596" y="4785993"/>
                </a:lnTo>
                <a:cubicBezTo>
                  <a:pt x="2004666" y="4780435"/>
                  <a:pt x="2004759" y="4773754"/>
                  <a:pt x="2006983" y="4770517"/>
                </a:cubicBezTo>
                <a:cubicBezTo>
                  <a:pt x="2006983" y="4770517"/>
                  <a:pt x="2008095" y="4768900"/>
                  <a:pt x="2006472" y="4767985"/>
                </a:cubicBezTo>
                <a:cubicBezTo>
                  <a:pt x="2005362" y="4769603"/>
                  <a:pt x="2003138" y="4772839"/>
                  <a:pt x="1999292" y="4775162"/>
                </a:cubicBezTo>
                <a:cubicBezTo>
                  <a:pt x="1999292" y="4775162"/>
                  <a:pt x="1998181" y="4776781"/>
                  <a:pt x="1998181" y="4776781"/>
                </a:cubicBezTo>
                <a:cubicBezTo>
                  <a:pt x="1997069" y="4778398"/>
                  <a:pt x="1995957" y="4780017"/>
                  <a:pt x="1995448" y="4777484"/>
                </a:cubicBezTo>
                <a:cubicBezTo>
                  <a:pt x="1995448" y="4777484"/>
                  <a:pt x="1995448" y="4777484"/>
                  <a:pt x="1996560" y="4775867"/>
                </a:cubicBezTo>
                <a:cubicBezTo>
                  <a:pt x="1997671" y="4774249"/>
                  <a:pt x="1997671" y="4774249"/>
                  <a:pt x="1998783" y="4772630"/>
                </a:cubicBezTo>
                <a:cubicBezTo>
                  <a:pt x="2001007" y="4769394"/>
                  <a:pt x="2005963" y="4765453"/>
                  <a:pt x="2009809" y="4763131"/>
                </a:cubicBezTo>
                <a:cubicBezTo>
                  <a:pt x="2010318" y="4765663"/>
                  <a:pt x="2010318" y="4765663"/>
                  <a:pt x="2010827" y="4768195"/>
                </a:cubicBezTo>
                <a:cubicBezTo>
                  <a:pt x="2015808" y="4762584"/>
                  <a:pt x="2020909" y="4758022"/>
                  <a:pt x="2025972" y="4753826"/>
                </a:cubicBezTo>
                <a:lnTo>
                  <a:pt x="2026386" y="4753488"/>
                </a:lnTo>
                <a:lnTo>
                  <a:pt x="2029658" y="4749158"/>
                </a:lnTo>
                <a:cubicBezTo>
                  <a:pt x="2031514" y="4746512"/>
                  <a:pt x="2032805" y="4744180"/>
                  <a:pt x="2032847" y="4742348"/>
                </a:cubicBezTo>
                <a:cubicBezTo>
                  <a:pt x="2031183" y="4740647"/>
                  <a:pt x="2030359" y="4739068"/>
                  <a:pt x="2030212" y="4737577"/>
                </a:cubicBezTo>
                <a:lnTo>
                  <a:pt x="2030583" y="4736472"/>
                </a:lnTo>
                <a:lnTo>
                  <a:pt x="2027599" y="4737242"/>
                </a:lnTo>
                <a:cubicBezTo>
                  <a:pt x="2028201" y="4733091"/>
                  <a:pt x="2030424" y="4729854"/>
                  <a:pt x="2032648" y="4726620"/>
                </a:cubicBezTo>
                <a:cubicBezTo>
                  <a:pt x="2033761" y="4725000"/>
                  <a:pt x="2035985" y="4721764"/>
                  <a:pt x="2037097" y="4720147"/>
                </a:cubicBezTo>
                <a:cubicBezTo>
                  <a:pt x="2046501" y="4709732"/>
                  <a:pt x="2039506" y="4703546"/>
                  <a:pt x="2049513" y="4688984"/>
                </a:cubicBezTo>
                <a:cubicBezTo>
                  <a:pt x="2052501" y="4689545"/>
                  <a:pt x="2052200" y="4691619"/>
                  <a:pt x="2051696" y="4693581"/>
                </a:cubicBezTo>
                <a:lnTo>
                  <a:pt x="2052068" y="4695085"/>
                </a:lnTo>
                <a:lnTo>
                  <a:pt x="2052979" y="4694612"/>
                </a:lnTo>
                <a:lnTo>
                  <a:pt x="2055028" y="4694051"/>
                </a:lnTo>
                <a:lnTo>
                  <a:pt x="2069204" y="4673419"/>
                </a:lnTo>
                <a:lnTo>
                  <a:pt x="2068962" y="4672735"/>
                </a:lnTo>
                <a:lnTo>
                  <a:pt x="2075473" y="4662320"/>
                </a:lnTo>
                <a:lnTo>
                  <a:pt x="2066192" y="4664712"/>
                </a:lnTo>
                <a:cubicBezTo>
                  <a:pt x="2064061" y="4661266"/>
                  <a:pt x="2064153" y="4654585"/>
                  <a:pt x="2060910" y="4652758"/>
                </a:cubicBezTo>
                <a:lnTo>
                  <a:pt x="2061900" y="4650496"/>
                </a:lnTo>
                <a:lnTo>
                  <a:pt x="2059072" y="4646118"/>
                </a:lnTo>
                <a:cubicBezTo>
                  <a:pt x="2058416" y="4645101"/>
                  <a:pt x="2058416" y="4645101"/>
                  <a:pt x="2058416" y="4645101"/>
                </a:cubicBezTo>
                <a:cubicBezTo>
                  <a:pt x="2058416" y="4645101"/>
                  <a:pt x="2061242" y="4644274"/>
                  <a:pt x="2061242" y="4644274"/>
                </a:cubicBezTo>
                <a:cubicBezTo>
                  <a:pt x="2061242" y="4644274"/>
                  <a:pt x="2061242" y="4644274"/>
                  <a:pt x="2061899" y="4645292"/>
                </a:cubicBezTo>
                <a:lnTo>
                  <a:pt x="2063257" y="4647394"/>
                </a:lnTo>
                <a:lnTo>
                  <a:pt x="2067311" y="4638125"/>
                </a:lnTo>
                <a:lnTo>
                  <a:pt x="2069032" y="4630631"/>
                </a:lnTo>
                <a:lnTo>
                  <a:pt x="2038763" y="4617726"/>
                </a:lnTo>
                <a:cubicBezTo>
                  <a:pt x="2054909" y="4595434"/>
                  <a:pt x="2034741" y="4582667"/>
                  <a:pt x="2014574" y="4569900"/>
                </a:cubicBezTo>
                <a:cubicBezTo>
                  <a:pt x="2013234" y="4558214"/>
                  <a:pt x="2032730" y="4565137"/>
                  <a:pt x="2013234" y="4558214"/>
                </a:cubicBezTo>
                <a:cubicBezTo>
                  <a:pt x="2012563" y="4552370"/>
                  <a:pt x="1994407" y="4557135"/>
                  <a:pt x="1994407" y="4557135"/>
                </a:cubicBezTo>
                <a:lnTo>
                  <a:pt x="1979450" y="4534836"/>
                </a:lnTo>
                <a:lnTo>
                  <a:pt x="1979312" y="4539167"/>
                </a:lnTo>
                <a:cubicBezTo>
                  <a:pt x="1979856" y="4542405"/>
                  <a:pt x="1980398" y="4545642"/>
                  <a:pt x="1979097" y="4546023"/>
                </a:cubicBezTo>
                <a:cubicBezTo>
                  <a:pt x="1976493" y="4546785"/>
                  <a:pt x="1966508" y="4536118"/>
                  <a:pt x="1966508" y="4536118"/>
                </a:cubicBezTo>
                <a:cubicBezTo>
                  <a:pt x="1972370" y="4554784"/>
                  <a:pt x="1963364" y="4554022"/>
                  <a:pt x="1955010" y="4553069"/>
                </a:cubicBezTo>
                <a:lnTo>
                  <a:pt x="1945503" y="4553852"/>
                </a:lnTo>
                <a:lnTo>
                  <a:pt x="1945038" y="4554690"/>
                </a:lnTo>
                <a:lnTo>
                  <a:pt x="1947416" y="4568876"/>
                </a:lnTo>
                <a:lnTo>
                  <a:pt x="1941139" y="4566895"/>
                </a:lnTo>
                <a:lnTo>
                  <a:pt x="1941190" y="4582792"/>
                </a:lnTo>
                <a:lnTo>
                  <a:pt x="1939395" y="4567152"/>
                </a:lnTo>
                <a:lnTo>
                  <a:pt x="1935481" y="4568969"/>
                </a:lnTo>
                <a:cubicBezTo>
                  <a:pt x="1931900" y="4570017"/>
                  <a:pt x="1926800" y="4568111"/>
                  <a:pt x="1914427" y="4551349"/>
                </a:cubicBezTo>
                <a:cubicBezTo>
                  <a:pt x="1911824" y="4552110"/>
                  <a:pt x="1901845" y="4541446"/>
                  <a:pt x="1906617" y="4553633"/>
                </a:cubicBezTo>
                <a:cubicBezTo>
                  <a:pt x="1904013" y="4554395"/>
                  <a:pt x="1911391" y="4565823"/>
                  <a:pt x="1916168" y="4578014"/>
                </a:cubicBezTo>
                <a:cubicBezTo>
                  <a:pt x="1903580" y="4568109"/>
                  <a:pt x="1903147" y="4581821"/>
                  <a:pt x="1907923" y="4594012"/>
                </a:cubicBezTo>
                <a:cubicBezTo>
                  <a:pt x="1910525" y="4593250"/>
                  <a:pt x="1920510" y="4603917"/>
                  <a:pt x="1923114" y="4603155"/>
                </a:cubicBezTo>
                <a:cubicBezTo>
                  <a:pt x="1921811" y="4603536"/>
                  <a:pt x="1924850" y="4609440"/>
                  <a:pt x="1928541" y="4615154"/>
                </a:cubicBezTo>
                <a:lnTo>
                  <a:pt x="1934228" y="4621770"/>
                </a:lnTo>
                <a:lnTo>
                  <a:pt x="1941034" y="4592215"/>
                </a:lnTo>
                <a:lnTo>
                  <a:pt x="1940508" y="4623871"/>
                </a:lnTo>
                <a:lnTo>
                  <a:pt x="1941554" y="4623024"/>
                </a:lnTo>
                <a:cubicBezTo>
                  <a:pt x="1949347" y="4625204"/>
                  <a:pt x="1965867" y="4638205"/>
                  <a:pt x="1958702" y="4619918"/>
                </a:cubicBezTo>
                <a:cubicBezTo>
                  <a:pt x="1963911" y="4618395"/>
                  <a:pt x="1973897" y="4629064"/>
                  <a:pt x="1981275" y="4640493"/>
                </a:cubicBezTo>
                <a:cubicBezTo>
                  <a:pt x="1978671" y="4641254"/>
                  <a:pt x="1980840" y="4654203"/>
                  <a:pt x="1970860" y="4643539"/>
                </a:cubicBezTo>
                <a:cubicBezTo>
                  <a:pt x="1968256" y="4644301"/>
                  <a:pt x="1975634" y="4655727"/>
                  <a:pt x="1983013" y="4667155"/>
                </a:cubicBezTo>
                <a:cubicBezTo>
                  <a:pt x="1980407" y="4667917"/>
                  <a:pt x="1973030" y="4656488"/>
                  <a:pt x="1970426" y="4657249"/>
                </a:cubicBezTo>
                <a:cubicBezTo>
                  <a:pt x="1957840" y="4647347"/>
                  <a:pt x="1942215" y="4651916"/>
                  <a:pt x="1954368" y="4675532"/>
                </a:cubicBezTo>
                <a:lnTo>
                  <a:pt x="1948456" y="4673174"/>
                </a:lnTo>
                <a:lnTo>
                  <a:pt x="1952569" y="4682000"/>
                </a:lnTo>
                <a:cubicBezTo>
                  <a:pt x="1943800" y="4687295"/>
                  <a:pt x="1939917" y="4694319"/>
                  <a:pt x="1938562" y="4702938"/>
                </a:cubicBezTo>
                <a:lnTo>
                  <a:pt x="1939460" y="4726650"/>
                </a:lnTo>
                <a:lnTo>
                  <a:pt x="1940948" y="4726706"/>
                </a:lnTo>
                <a:cubicBezTo>
                  <a:pt x="1941299" y="4728715"/>
                  <a:pt x="1940990" y="4730725"/>
                  <a:pt x="1940187" y="4732467"/>
                </a:cubicBezTo>
                <a:lnTo>
                  <a:pt x="1939694" y="4732861"/>
                </a:lnTo>
                <a:lnTo>
                  <a:pt x="1939717" y="4733440"/>
                </a:lnTo>
                <a:cubicBezTo>
                  <a:pt x="1940386" y="4739275"/>
                  <a:pt x="1959932" y="4746193"/>
                  <a:pt x="1960602" y="4752029"/>
                </a:cubicBezTo>
                <a:cubicBezTo>
                  <a:pt x="1943732" y="4768455"/>
                  <a:pt x="1944403" y="4774290"/>
                  <a:pt x="1907314" y="4777960"/>
                </a:cubicBezTo>
                <a:cubicBezTo>
                  <a:pt x="1896200" y="4762828"/>
                  <a:pt x="1894528" y="4748238"/>
                  <a:pt x="1897660" y="4734650"/>
                </a:cubicBezTo>
                <a:cubicBezTo>
                  <a:pt x="1900789" y="4721061"/>
                  <a:pt x="1908720" y="4708473"/>
                  <a:pt x="1916822" y="4697343"/>
                </a:cubicBezTo>
                <a:lnTo>
                  <a:pt x="1923405" y="4668759"/>
                </a:lnTo>
                <a:lnTo>
                  <a:pt x="1921798" y="4667629"/>
                </a:lnTo>
                <a:cubicBezTo>
                  <a:pt x="1914437" y="4656228"/>
                  <a:pt x="1909588" y="4644094"/>
                  <a:pt x="1902226" y="4632693"/>
                </a:cubicBezTo>
                <a:cubicBezTo>
                  <a:pt x="1906871" y="4636417"/>
                  <a:pt x="1913561" y="4645261"/>
                  <a:pt x="1919069" y="4653736"/>
                </a:cubicBezTo>
                <a:lnTo>
                  <a:pt x="1924464" y="4664162"/>
                </a:lnTo>
                <a:lnTo>
                  <a:pt x="1926453" y="4655524"/>
                </a:lnTo>
                <a:lnTo>
                  <a:pt x="1909228" y="4634387"/>
                </a:lnTo>
                <a:cubicBezTo>
                  <a:pt x="1914434" y="4632863"/>
                  <a:pt x="1917039" y="4632102"/>
                  <a:pt x="1919642" y="4631341"/>
                </a:cubicBezTo>
                <a:cubicBezTo>
                  <a:pt x="1912264" y="4619914"/>
                  <a:pt x="1909661" y="4620676"/>
                  <a:pt x="1909661" y="4620676"/>
                </a:cubicBezTo>
                <a:cubicBezTo>
                  <a:pt x="1897508" y="4597057"/>
                  <a:pt x="1889693" y="4599343"/>
                  <a:pt x="1884919" y="4587152"/>
                </a:cubicBezTo>
                <a:cubicBezTo>
                  <a:pt x="1879710" y="4588675"/>
                  <a:pt x="1877107" y="4589436"/>
                  <a:pt x="1874504" y="4590199"/>
                </a:cubicBezTo>
                <a:cubicBezTo>
                  <a:pt x="1861916" y="4580294"/>
                  <a:pt x="1854535" y="4568864"/>
                  <a:pt x="1851933" y="4569627"/>
                </a:cubicBezTo>
                <a:cubicBezTo>
                  <a:pt x="1851933" y="4569627"/>
                  <a:pt x="1849328" y="4570387"/>
                  <a:pt x="1849328" y="4570387"/>
                </a:cubicBezTo>
                <a:cubicBezTo>
                  <a:pt x="1849328" y="4570387"/>
                  <a:pt x="1849328" y="4570387"/>
                  <a:pt x="1856707" y="4581817"/>
                </a:cubicBezTo>
                <a:cubicBezTo>
                  <a:pt x="1856707" y="4581817"/>
                  <a:pt x="1856707" y="4581817"/>
                  <a:pt x="1854104" y="4582577"/>
                </a:cubicBezTo>
                <a:cubicBezTo>
                  <a:pt x="1866258" y="4606196"/>
                  <a:pt x="1841084" y="4586386"/>
                  <a:pt x="1843254" y="4599337"/>
                </a:cubicBezTo>
                <a:cubicBezTo>
                  <a:pt x="1838480" y="4587146"/>
                  <a:pt x="1833271" y="4588670"/>
                  <a:pt x="1825892" y="4577241"/>
                </a:cubicBezTo>
                <a:cubicBezTo>
                  <a:pt x="1820684" y="4578764"/>
                  <a:pt x="1810704" y="4568099"/>
                  <a:pt x="1802891" y="4570384"/>
                </a:cubicBezTo>
                <a:cubicBezTo>
                  <a:pt x="1817647" y="4593240"/>
                  <a:pt x="1818081" y="4579525"/>
                  <a:pt x="1832840" y="4602383"/>
                </a:cubicBezTo>
                <a:cubicBezTo>
                  <a:pt x="1830235" y="4603144"/>
                  <a:pt x="1812439" y="4594761"/>
                  <a:pt x="1817215" y="4606952"/>
                </a:cubicBezTo>
                <a:cubicBezTo>
                  <a:pt x="1814610" y="4607714"/>
                  <a:pt x="1804628" y="4597047"/>
                  <a:pt x="1806798" y="4609998"/>
                </a:cubicBezTo>
                <a:cubicBezTo>
                  <a:pt x="1804195" y="4610760"/>
                  <a:pt x="1804195" y="4610760"/>
                  <a:pt x="1796815" y="4599330"/>
                </a:cubicBezTo>
                <a:cubicBezTo>
                  <a:pt x="1794211" y="4600093"/>
                  <a:pt x="1794211" y="4600093"/>
                  <a:pt x="1794211" y="4600093"/>
                </a:cubicBezTo>
                <a:cubicBezTo>
                  <a:pt x="1786831" y="4588664"/>
                  <a:pt x="1786831" y="4588664"/>
                  <a:pt x="1786831" y="4588664"/>
                </a:cubicBezTo>
                <a:cubicBezTo>
                  <a:pt x="1784226" y="4589425"/>
                  <a:pt x="1776849" y="4578000"/>
                  <a:pt x="1779020" y="4590949"/>
                </a:cubicBezTo>
                <a:cubicBezTo>
                  <a:pt x="1789004" y="4601616"/>
                  <a:pt x="1784226" y="4589425"/>
                  <a:pt x="1798987" y="4612283"/>
                </a:cubicBezTo>
                <a:cubicBezTo>
                  <a:pt x="1793778" y="4613806"/>
                  <a:pt x="1791175" y="4614567"/>
                  <a:pt x="1785967" y="4616091"/>
                </a:cubicBezTo>
                <a:cubicBezTo>
                  <a:pt x="1775983" y="4605423"/>
                  <a:pt x="1768170" y="4607708"/>
                  <a:pt x="1782929" y="4630564"/>
                </a:cubicBezTo>
                <a:cubicBezTo>
                  <a:pt x="1780326" y="4631326"/>
                  <a:pt x="1772946" y="4619898"/>
                  <a:pt x="1770343" y="4620659"/>
                </a:cubicBezTo>
                <a:cubicBezTo>
                  <a:pt x="1770343" y="4620659"/>
                  <a:pt x="1762964" y="4609232"/>
                  <a:pt x="1762964" y="4609232"/>
                </a:cubicBezTo>
                <a:cubicBezTo>
                  <a:pt x="1750375" y="4599325"/>
                  <a:pt x="1767738" y="4621421"/>
                  <a:pt x="1757755" y="4610754"/>
                </a:cubicBezTo>
                <a:cubicBezTo>
                  <a:pt x="1757755" y="4610754"/>
                  <a:pt x="1757755" y="4610754"/>
                  <a:pt x="1755151" y="4611515"/>
                </a:cubicBezTo>
                <a:cubicBezTo>
                  <a:pt x="1752546" y="4612276"/>
                  <a:pt x="1745168" y="4600848"/>
                  <a:pt x="1737791" y="4589422"/>
                </a:cubicBezTo>
                <a:cubicBezTo>
                  <a:pt x="1735186" y="4590184"/>
                  <a:pt x="1729977" y="4591707"/>
                  <a:pt x="1729977" y="4591707"/>
                </a:cubicBezTo>
                <a:cubicBezTo>
                  <a:pt x="1715220" y="4568850"/>
                  <a:pt x="1727806" y="4578755"/>
                  <a:pt x="1715652" y="4555136"/>
                </a:cubicBezTo>
                <a:cubicBezTo>
                  <a:pt x="1710444" y="4556659"/>
                  <a:pt x="1705236" y="4558183"/>
                  <a:pt x="1700027" y="4559705"/>
                </a:cubicBezTo>
                <a:cubicBezTo>
                  <a:pt x="1700027" y="4559705"/>
                  <a:pt x="1707407" y="4571134"/>
                  <a:pt x="1707407" y="4571134"/>
                </a:cubicBezTo>
                <a:cubicBezTo>
                  <a:pt x="1710011" y="4570373"/>
                  <a:pt x="1712616" y="4569611"/>
                  <a:pt x="1719996" y="4581040"/>
                </a:cubicBezTo>
                <a:cubicBezTo>
                  <a:pt x="1711750" y="4597037"/>
                  <a:pt x="1690918" y="4603129"/>
                  <a:pt x="1667914" y="4596271"/>
                </a:cubicBezTo>
                <a:cubicBezTo>
                  <a:pt x="1667914" y="4596271"/>
                  <a:pt x="1665311" y="4597032"/>
                  <a:pt x="1665311" y="4597032"/>
                </a:cubicBezTo>
                <a:cubicBezTo>
                  <a:pt x="1677462" y="4620648"/>
                  <a:pt x="1675294" y="4607699"/>
                  <a:pt x="1682671" y="4619126"/>
                </a:cubicBezTo>
                <a:cubicBezTo>
                  <a:pt x="1690051" y="4630553"/>
                  <a:pt x="1684843" y="4632076"/>
                  <a:pt x="1692222" y="4643505"/>
                </a:cubicBezTo>
                <a:cubicBezTo>
                  <a:pt x="1704809" y="4653411"/>
                  <a:pt x="1707413" y="4652649"/>
                  <a:pt x="1712622" y="4651127"/>
                </a:cubicBezTo>
                <a:cubicBezTo>
                  <a:pt x="1722605" y="4661793"/>
                  <a:pt x="1734757" y="4685409"/>
                  <a:pt x="1742139" y="4696840"/>
                </a:cubicBezTo>
                <a:cubicBezTo>
                  <a:pt x="1739534" y="4697602"/>
                  <a:pt x="1736931" y="4698364"/>
                  <a:pt x="1734326" y="4699126"/>
                </a:cubicBezTo>
                <a:cubicBezTo>
                  <a:pt x="1736498" y="4712077"/>
                  <a:pt x="1740839" y="4737977"/>
                  <a:pt x="1716099" y="4704456"/>
                </a:cubicBezTo>
                <a:cubicBezTo>
                  <a:pt x="1718702" y="4703695"/>
                  <a:pt x="1718702" y="4703695"/>
                  <a:pt x="1711321" y="4692262"/>
                </a:cubicBezTo>
                <a:cubicBezTo>
                  <a:pt x="1711321" y="4692262"/>
                  <a:pt x="1711321" y="4692262"/>
                  <a:pt x="1708717" y="4693024"/>
                </a:cubicBezTo>
                <a:cubicBezTo>
                  <a:pt x="1701340" y="4681599"/>
                  <a:pt x="1706114" y="4693786"/>
                  <a:pt x="1703510" y="4694548"/>
                </a:cubicBezTo>
                <a:cubicBezTo>
                  <a:pt x="1710892" y="4705978"/>
                  <a:pt x="1710892" y="4705978"/>
                  <a:pt x="1718270" y="4717408"/>
                </a:cubicBezTo>
                <a:cubicBezTo>
                  <a:pt x="1713063" y="4718930"/>
                  <a:pt x="1730421" y="4741023"/>
                  <a:pt x="1715231" y="4731879"/>
                </a:cubicBezTo>
                <a:cubicBezTo>
                  <a:pt x="1712627" y="4732641"/>
                  <a:pt x="1705250" y="4721215"/>
                  <a:pt x="1705250" y="4721215"/>
                </a:cubicBezTo>
                <a:cubicBezTo>
                  <a:pt x="1702646" y="4721977"/>
                  <a:pt x="1695267" y="4710548"/>
                  <a:pt x="1692662" y="4711308"/>
                </a:cubicBezTo>
                <a:cubicBezTo>
                  <a:pt x="1692662" y="4711308"/>
                  <a:pt x="1692662" y="4711308"/>
                  <a:pt x="1690059" y="4712070"/>
                </a:cubicBezTo>
                <a:cubicBezTo>
                  <a:pt x="1690059" y="4712070"/>
                  <a:pt x="1687455" y="4712832"/>
                  <a:pt x="1687455" y="4712832"/>
                </a:cubicBezTo>
                <a:cubicBezTo>
                  <a:pt x="1684850" y="4713595"/>
                  <a:pt x="1684850" y="4713595"/>
                  <a:pt x="1684850" y="4713595"/>
                </a:cubicBezTo>
                <a:cubicBezTo>
                  <a:pt x="1677470" y="4702164"/>
                  <a:pt x="1680074" y="4701402"/>
                  <a:pt x="1680074" y="4701402"/>
                </a:cubicBezTo>
                <a:cubicBezTo>
                  <a:pt x="1687455" y="4712832"/>
                  <a:pt x="1682677" y="4700640"/>
                  <a:pt x="1682677" y="4700640"/>
                </a:cubicBezTo>
                <a:cubicBezTo>
                  <a:pt x="1682677" y="4700640"/>
                  <a:pt x="1682677" y="4700640"/>
                  <a:pt x="1685281" y="4699878"/>
                </a:cubicBezTo>
                <a:cubicBezTo>
                  <a:pt x="1685281" y="4699878"/>
                  <a:pt x="1687886" y="4699116"/>
                  <a:pt x="1677903" y="4688452"/>
                </a:cubicBezTo>
                <a:cubicBezTo>
                  <a:pt x="1673129" y="4676262"/>
                  <a:pt x="1693094" y="4697593"/>
                  <a:pt x="1698301" y="4696070"/>
                </a:cubicBezTo>
                <a:cubicBezTo>
                  <a:pt x="1693528" y="4683883"/>
                  <a:pt x="1686148" y="4672455"/>
                  <a:pt x="1696131" y="4683121"/>
                </a:cubicBezTo>
                <a:cubicBezTo>
                  <a:pt x="1696131" y="4683121"/>
                  <a:pt x="1698735" y="4682360"/>
                  <a:pt x="1698735" y="4682360"/>
                </a:cubicBezTo>
                <a:cubicBezTo>
                  <a:pt x="1701340" y="4681599"/>
                  <a:pt x="1701340" y="4681599"/>
                  <a:pt x="1703944" y="4680837"/>
                </a:cubicBezTo>
                <a:cubicBezTo>
                  <a:pt x="1703944" y="4680837"/>
                  <a:pt x="1713924" y="4691501"/>
                  <a:pt x="1713924" y="4691501"/>
                </a:cubicBezTo>
                <a:cubicBezTo>
                  <a:pt x="1713924" y="4691501"/>
                  <a:pt x="1713924" y="4691501"/>
                  <a:pt x="1716529" y="4690739"/>
                </a:cubicBezTo>
                <a:cubicBezTo>
                  <a:pt x="1701773" y="4667885"/>
                  <a:pt x="1699168" y="4668647"/>
                  <a:pt x="1684409" y="4645790"/>
                </a:cubicBezTo>
                <a:cubicBezTo>
                  <a:pt x="1684409" y="4645790"/>
                  <a:pt x="1684409" y="4645790"/>
                  <a:pt x="1677029" y="4634361"/>
                </a:cubicBezTo>
                <a:cubicBezTo>
                  <a:pt x="1674426" y="4635122"/>
                  <a:pt x="1669650" y="4622932"/>
                  <a:pt x="1667048" y="4623694"/>
                </a:cubicBezTo>
                <a:cubicBezTo>
                  <a:pt x="1659669" y="4612268"/>
                  <a:pt x="1662273" y="4611507"/>
                  <a:pt x="1664878" y="4610745"/>
                </a:cubicBezTo>
                <a:cubicBezTo>
                  <a:pt x="1650119" y="4587888"/>
                  <a:pt x="1651858" y="4614552"/>
                  <a:pt x="1639702" y="4590934"/>
                </a:cubicBezTo>
                <a:cubicBezTo>
                  <a:pt x="1642307" y="4590173"/>
                  <a:pt x="1634927" y="4578744"/>
                  <a:pt x="1642307" y="4590173"/>
                </a:cubicBezTo>
                <a:lnTo>
                  <a:pt x="1634927" y="4578744"/>
                </a:lnTo>
                <a:cubicBezTo>
                  <a:pt x="1634927" y="4578744"/>
                  <a:pt x="1632322" y="4579506"/>
                  <a:pt x="1632322" y="4579506"/>
                </a:cubicBezTo>
                <a:cubicBezTo>
                  <a:pt x="1624944" y="4568077"/>
                  <a:pt x="1624944" y="4568077"/>
                  <a:pt x="1624944" y="4568077"/>
                </a:cubicBezTo>
                <a:cubicBezTo>
                  <a:pt x="1622340" y="4568839"/>
                  <a:pt x="1619735" y="4569600"/>
                  <a:pt x="1627115" y="4581029"/>
                </a:cubicBezTo>
                <a:cubicBezTo>
                  <a:pt x="1634494" y="4592457"/>
                  <a:pt x="1627115" y="4581029"/>
                  <a:pt x="1629720" y="4580267"/>
                </a:cubicBezTo>
                <a:cubicBezTo>
                  <a:pt x="1637100" y="4591696"/>
                  <a:pt x="1637100" y="4591696"/>
                  <a:pt x="1644478" y="4603125"/>
                </a:cubicBezTo>
                <a:cubicBezTo>
                  <a:pt x="1639270" y="4604647"/>
                  <a:pt x="1631458" y="4606932"/>
                  <a:pt x="1626251" y="4608455"/>
                </a:cubicBezTo>
                <a:cubicBezTo>
                  <a:pt x="1633629" y="4619884"/>
                  <a:pt x="1633629" y="4619884"/>
                  <a:pt x="1641006" y="4631309"/>
                </a:cubicBezTo>
                <a:cubicBezTo>
                  <a:pt x="1640573" y="4645022"/>
                  <a:pt x="1632762" y="4647308"/>
                  <a:pt x="1612797" y="4625976"/>
                </a:cubicBezTo>
                <a:cubicBezTo>
                  <a:pt x="1605418" y="4614547"/>
                  <a:pt x="1618005" y="4624453"/>
                  <a:pt x="1610625" y="4613025"/>
                </a:cubicBezTo>
                <a:cubicBezTo>
                  <a:pt x="1600643" y="4602357"/>
                  <a:pt x="1602814" y="4615309"/>
                  <a:pt x="1607589" y="4627499"/>
                </a:cubicBezTo>
                <a:cubicBezTo>
                  <a:pt x="1607589" y="4627499"/>
                  <a:pt x="1610192" y="4626738"/>
                  <a:pt x="1614967" y="4638924"/>
                </a:cubicBezTo>
                <a:cubicBezTo>
                  <a:pt x="1622347" y="4650354"/>
                  <a:pt x="1612363" y="4639686"/>
                  <a:pt x="1609759" y="4640448"/>
                </a:cubicBezTo>
                <a:cubicBezTo>
                  <a:pt x="1602381" y="4629021"/>
                  <a:pt x="1604985" y="4628261"/>
                  <a:pt x="1604985" y="4628261"/>
                </a:cubicBezTo>
                <a:cubicBezTo>
                  <a:pt x="1597605" y="4616833"/>
                  <a:pt x="1597605" y="4616833"/>
                  <a:pt x="1597605" y="4616833"/>
                </a:cubicBezTo>
                <a:cubicBezTo>
                  <a:pt x="1587622" y="4606165"/>
                  <a:pt x="1582415" y="4607688"/>
                  <a:pt x="1579810" y="4608450"/>
                </a:cubicBezTo>
                <a:cubicBezTo>
                  <a:pt x="1570259" y="4584069"/>
                  <a:pt x="1558107" y="4560454"/>
                  <a:pt x="1545953" y="4536834"/>
                </a:cubicBezTo>
                <a:cubicBezTo>
                  <a:pt x="1538574" y="4525406"/>
                  <a:pt x="1535969" y="4526167"/>
                  <a:pt x="1535969" y="4526167"/>
                </a:cubicBezTo>
                <a:cubicBezTo>
                  <a:pt x="1525985" y="4515501"/>
                  <a:pt x="1528589" y="4514739"/>
                  <a:pt x="1531193" y="4513977"/>
                </a:cubicBezTo>
                <a:cubicBezTo>
                  <a:pt x="1511228" y="4492646"/>
                  <a:pt x="1508192" y="4507121"/>
                  <a:pt x="1495605" y="4497215"/>
                </a:cubicBezTo>
                <a:cubicBezTo>
                  <a:pt x="1493001" y="4497977"/>
                  <a:pt x="1502984" y="4508644"/>
                  <a:pt x="1502984" y="4508644"/>
                </a:cubicBezTo>
                <a:cubicBezTo>
                  <a:pt x="1500379" y="4509405"/>
                  <a:pt x="1493001" y="4497977"/>
                  <a:pt x="1493001" y="4497977"/>
                </a:cubicBezTo>
                <a:cubicBezTo>
                  <a:pt x="1487792" y="4499500"/>
                  <a:pt x="1505153" y="4521593"/>
                  <a:pt x="1512532" y="4533021"/>
                </a:cubicBezTo>
                <a:cubicBezTo>
                  <a:pt x="1509927" y="4533783"/>
                  <a:pt x="1514703" y="4545972"/>
                  <a:pt x="1514703" y="4545972"/>
                </a:cubicBezTo>
                <a:cubicBezTo>
                  <a:pt x="1522083" y="4557401"/>
                  <a:pt x="1519912" y="4544449"/>
                  <a:pt x="1532498" y="4554355"/>
                </a:cubicBezTo>
                <a:cubicBezTo>
                  <a:pt x="1539879" y="4565784"/>
                  <a:pt x="1539879" y="4565784"/>
                  <a:pt x="1547257" y="4577210"/>
                </a:cubicBezTo>
                <a:cubicBezTo>
                  <a:pt x="1542048" y="4578733"/>
                  <a:pt x="1536841" y="4580256"/>
                  <a:pt x="1539012" y="4593207"/>
                </a:cubicBezTo>
                <a:cubicBezTo>
                  <a:pt x="1539012" y="4593207"/>
                  <a:pt x="1541616" y="4592446"/>
                  <a:pt x="1548994" y="4603875"/>
                </a:cubicBezTo>
                <a:cubicBezTo>
                  <a:pt x="1551166" y="4616827"/>
                  <a:pt x="1535974" y="4607683"/>
                  <a:pt x="1558112" y="4641968"/>
                </a:cubicBezTo>
                <a:cubicBezTo>
                  <a:pt x="1548130" y="4631301"/>
                  <a:pt x="1538146" y="4620635"/>
                  <a:pt x="1528163" y="4609967"/>
                </a:cubicBezTo>
                <a:cubicBezTo>
                  <a:pt x="1528163" y="4609967"/>
                  <a:pt x="1525991" y="4597015"/>
                  <a:pt x="1523387" y="4597777"/>
                </a:cubicBezTo>
                <a:lnTo>
                  <a:pt x="1521433" y="4594271"/>
                </a:lnTo>
                <a:lnTo>
                  <a:pt x="1525991" y="4597015"/>
                </a:lnTo>
                <a:cubicBezTo>
                  <a:pt x="1524689" y="4597396"/>
                  <a:pt x="1522194" y="4594729"/>
                  <a:pt x="1520946" y="4593396"/>
                </a:cubicBezTo>
                <a:lnTo>
                  <a:pt x="1521433" y="4594271"/>
                </a:lnTo>
                <a:lnTo>
                  <a:pt x="1510801" y="4587871"/>
                </a:lnTo>
                <a:cubicBezTo>
                  <a:pt x="1518179" y="4599300"/>
                  <a:pt x="1518179" y="4599300"/>
                  <a:pt x="1518179" y="4599300"/>
                </a:cubicBezTo>
                <a:cubicBezTo>
                  <a:pt x="1518179" y="4599300"/>
                  <a:pt x="1515575" y="4600061"/>
                  <a:pt x="1515575" y="4600061"/>
                </a:cubicBezTo>
                <a:cubicBezTo>
                  <a:pt x="1508196" y="4588632"/>
                  <a:pt x="1508196" y="4588632"/>
                  <a:pt x="1508196" y="4588632"/>
                </a:cubicBezTo>
                <a:cubicBezTo>
                  <a:pt x="1495611" y="4578730"/>
                  <a:pt x="1497780" y="4591679"/>
                  <a:pt x="1495176" y="4592440"/>
                </a:cubicBezTo>
                <a:cubicBezTo>
                  <a:pt x="1502556" y="4603869"/>
                  <a:pt x="1502556" y="4603869"/>
                  <a:pt x="1509935" y="4615297"/>
                </a:cubicBezTo>
                <a:cubicBezTo>
                  <a:pt x="1512106" y="4628250"/>
                  <a:pt x="1524261" y="4651868"/>
                  <a:pt x="1536414" y="4675483"/>
                </a:cubicBezTo>
                <a:cubicBezTo>
                  <a:pt x="1523826" y="4665578"/>
                  <a:pt x="1509069" y="4642723"/>
                  <a:pt x="1494311" y="4619867"/>
                </a:cubicBezTo>
                <a:cubicBezTo>
                  <a:pt x="1486498" y="4622151"/>
                  <a:pt x="1486065" y="4635864"/>
                  <a:pt x="1473479" y="4625960"/>
                </a:cubicBezTo>
                <a:cubicBezTo>
                  <a:pt x="1446566" y="4579485"/>
                  <a:pt x="1499085" y="4632057"/>
                  <a:pt x="1489536" y="4607676"/>
                </a:cubicBezTo>
                <a:cubicBezTo>
                  <a:pt x="1482156" y="4596249"/>
                  <a:pt x="1482156" y="4596249"/>
                  <a:pt x="1479552" y="4597010"/>
                </a:cubicBezTo>
                <a:cubicBezTo>
                  <a:pt x="1479552" y="4597010"/>
                  <a:pt x="1476948" y="4597771"/>
                  <a:pt x="1476948" y="4597771"/>
                </a:cubicBezTo>
                <a:cubicBezTo>
                  <a:pt x="1476948" y="4597771"/>
                  <a:pt x="1476948" y="4597771"/>
                  <a:pt x="1469571" y="4586346"/>
                </a:cubicBezTo>
                <a:cubicBezTo>
                  <a:pt x="1472174" y="4585584"/>
                  <a:pt x="1472174" y="4585584"/>
                  <a:pt x="1472174" y="4585584"/>
                </a:cubicBezTo>
                <a:cubicBezTo>
                  <a:pt x="1465227" y="4560441"/>
                  <a:pt x="1442657" y="4539869"/>
                  <a:pt x="1432241" y="4542916"/>
                </a:cubicBezTo>
                <a:cubicBezTo>
                  <a:pt x="1424863" y="4531489"/>
                  <a:pt x="1424863" y="4531489"/>
                  <a:pt x="1424863" y="4531489"/>
                </a:cubicBezTo>
                <a:cubicBezTo>
                  <a:pt x="1420087" y="4519299"/>
                  <a:pt x="1435279" y="4528444"/>
                  <a:pt x="1430503" y="4516254"/>
                </a:cubicBezTo>
                <a:cubicBezTo>
                  <a:pt x="1423125" y="4504824"/>
                  <a:pt x="1420520" y="4505586"/>
                  <a:pt x="1405762" y="4482730"/>
                </a:cubicBezTo>
                <a:cubicBezTo>
                  <a:pt x="1403158" y="4483491"/>
                  <a:pt x="1407933" y="4495681"/>
                  <a:pt x="1412709" y="4507871"/>
                </a:cubicBezTo>
                <a:cubicBezTo>
                  <a:pt x="1412709" y="4507871"/>
                  <a:pt x="1412709" y="4507871"/>
                  <a:pt x="1402725" y="4497203"/>
                </a:cubicBezTo>
                <a:cubicBezTo>
                  <a:pt x="1407500" y="4509394"/>
                  <a:pt x="1389705" y="4501011"/>
                  <a:pt x="1404464" y="4523868"/>
                </a:cubicBezTo>
                <a:cubicBezTo>
                  <a:pt x="1404464" y="4523868"/>
                  <a:pt x="1407067" y="4523107"/>
                  <a:pt x="1407067" y="4523107"/>
                </a:cubicBezTo>
                <a:cubicBezTo>
                  <a:pt x="1407067" y="4523107"/>
                  <a:pt x="1409671" y="4522345"/>
                  <a:pt x="1409671" y="4522345"/>
                </a:cubicBezTo>
                <a:cubicBezTo>
                  <a:pt x="1409671" y="4522345"/>
                  <a:pt x="1412275" y="4521585"/>
                  <a:pt x="1412275" y="4521585"/>
                </a:cubicBezTo>
                <a:cubicBezTo>
                  <a:pt x="1422259" y="4532251"/>
                  <a:pt x="1422259" y="4532251"/>
                  <a:pt x="1429637" y="4543677"/>
                </a:cubicBezTo>
                <a:cubicBezTo>
                  <a:pt x="1437016" y="4555106"/>
                  <a:pt x="1431808" y="4556629"/>
                  <a:pt x="1439187" y="4568057"/>
                </a:cubicBezTo>
                <a:cubicBezTo>
                  <a:pt x="1439187" y="4568057"/>
                  <a:pt x="1439187" y="4568057"/>
                  <a:pt x="1446566" y="4579485"/>
                </a:cubicBezTo>
                <a:cubicBezTo>
                  <a:pt x="1451774" y="4577964"/>
                  <a:pt x="1444395" y="4566534"/>
                  <a:pt x="1449603" y="4565011"/>
                </a:cubicBezTo>
                <a:cubicBezTo>
                  <a:pt x="1469136" y="4600055"/>
                  <a:pt x="1451342" y="4591676"/>
                  <a:pt x="1443529" y="4593960"/>
                </a:cubicBezTo>
                <a:cubicBezTo>
                  <a:pt x="1440927" y="4594722"/>
                  <a:pt x="1450908" y="4605386"/>
                  <a:pt x="1450908" y="4605386"/>
                </a:cubicBezTo>
                <a:cubicBezTo>
                  <a:pt x="1448304" y="4606148"/>
                  <a:pt x="1445699" y="4606909"/>
                  <a:pt x="1443096" y="4607671"/>
                </a:cubicBezTo>
                <a:cubicBezTo>
                  <a:pt x="1428338" y="4584816"/>
                  <a:pt x="1430942" y="4584056"/>
                  <a:pt x="1423562" y="4572626"/>
                </a:cubicBezTo>
                <a:cubicBezTo>
                  <a:pt x="1413580" y="4561959"/>
                  <a:pt x="1403596" y="4551293"/>
                  <a:pt x="1386236" y="4529199"/>
                </a:cubicBezTo>
                <a:cubicBezTo>
                  <a:pt x="1388839" y="4528438"/>
                  <a:pt x="1391443" y="4527677"/>
                  <a:pt x="1394047" y="4526915"/>
                </a:cubicBezTo>
                <a:cubicBezTo>
                  <a:pt x="1386667" y="4515486"/>
                  <a:pt x="1381460" y="4517009"/>
                  <a:pt x="1378857" y="4517771"/>
                </a:cubicBezTo>
                <a:cubicBezTo>
                  <a:pt x="1376252" y="4518533"/>
                  <a:pt x="1386236" y="4529199"/>
                  <a:pt x="1388408" y="4542151"/>
                </a:cubicBezTo>
                <a:cubicBezTo>
                  <a:pt x="1388408" y="4542151"/>
                  <a:pt x="1388408" y="4542151"/>
                  <a:pt x="1395785" y="4553577"/>
                </a:cubicBezTo>
                <a:cubicBezTo>
                  <a:pt x="1398388" y="4552816"/>
                  <a:pt x="1398388" y="4552816"/>
                  <a:pt x="1405768" y="4564244"/>
                </a:cubicBezTo>
                <a:cubicBezTo>
                  <a:pt x="1410543" y="4576433"/>
                  <a:pt x="1403163" y="4565005"/>
                  <a:pt x="1400560" y="4565767"/>
                </a:cubicBezTo>
                <a:cubicBezTo>
                  <a:pt x="1393181" y="4554338"/>
                  <a:pt x="1385803" y="4542913"/>
                  <a:pt x="1385803" y="4542913"/>
                </a:cubicBezTo>
                <a:cubicBezTo>
                  <a:pt x="1378424" y="4531484"/>
                  <a:pt x="1375820" y="4532245"/>
                  <a:pt x="1365837" y="4521578"/>
                </a:cubicBezTo>
                <a:cubicBezTo>
                  <a:pt x="1373216" y="4533007"/>
                  <a:pt x="1385803" y="4542913"/>
                  <a:pt x="1387972" y="4555861"/>
                </a:cubicBezTo>
                <a:cubicBezTo>
                  <a:pt x="1385368" y="4556623"/>
                  <a:pt x="1380161" y="4558146"/>
                  <a:pt x="1374953" y="4559669"/>
                </a:cubicBezTo>
                <a:cubicBezTo>
                  <a:pt x="1374953" y="4559669"/>
                  <a:pt x="1372349" y="4560431"/>
                  <a:pt x="1364970" y="4549005"/>
                </a:cubicBezTo>
                <a:cubicBezTo>
                  <a:pt x="1364970" y="4549005"/>
                  <a:pt x="1367575" y="4548243"/>
                  <a:pt x="1367575" y="4548243"/>
                </a:cubicBezTo>
                <a:cubicBezTo>
                  <a:pt x="1367575" y="4548243"/>
                  <a:pt x="1360196" y="4536815"/>
                  <a:pt x="1360196" y="4536815"/>
                </a:cubicBezTo>
                <a:cubicBezTo>
                  <a:pt x="1362799" y="4536053"/>
                  <a:pt x="1372783" y="4546721"/>
                  <a:pt x="1368007" y="4534530"/>
                </a:cubicBezTo>
                <a:cubicBezTo>
                  <a:pt x="1360629" y="4523102"/>
                  <a:pt x="1365404" y="4535291"/>
                  <a:pt x="1360196" y="4536815"/>
                </a:cubicBezTo>
                <a:cubicBezTo>
                  <a:pt x="1342833" y="4514720"/>
                  <a:pt x="1332417" y="4517765"/>
                  <a:pt x="1327209" y="4519289"/>
                </a:cubicBezTo>
                <a:cubicBezTo>
                  <a:pt x="1307242" y="4497955"/>
                  <a:pt x="1307676" y="4484243"/>
                  <a:pt x="1292918" y="4461387"/>
                </a:cubicBezTo>
                <a:cubicBezTo>
                  <a:pt x="1295522" y="4460625"/>
                  <a:pt x="1302901" y="4472054"/>
                  <a:pt x="1300729" y="4459101"/>
                </a:cubicBezTo>
                <a:cubicBezTo>
                  <a:pt x="1290746" y="4448435"/>
                  <a:pt x="1283366" y="4437006"/>
                  <a:pt x="1275987" y="4425577"/>
                </a:cubicBezTo>
                <a:cubicBezTo>
                  <a:pt x="1275987" y="4425577"/>
                  <a:pt x="1275987" y="4425577"/>
                  <a:pt x="1268610" y="4414152"/>
                </a:cubicBezTo>
                <a:cubicBezTo>
                  <a:pt x="1281196" y="4424054"/>
                  <a:pt x="1276422" y="4411868"/>
                  <a:pt x="1271647" y="4399677"/>
                </a:cubicBezTo>
                <a:cubicBezTo>
                  <a:pt x="1276855" y="4398154"/>
                  <a:pt x="1314614" y="4427868"/>
                  <a:pt x="1302463" y="4404252"/>
                </a:cubicBezTo>
                <a:cubicBezTo>
                  <a:pt x="1305067" y="4403490"/>
                  <a:pt x="1307670" y="4402729"/>
                  <a:pt x="1307670" y="4402729"/>
                </a:cubicBezTo>
                <a:cubicBezTo>
                  <a:pt x="1310275" y="4401968"/>
                  <a:pt x="1302896" y="4390539"/>
                  <a:pt x="1302896" y="4390539"/>
                </a:cubicBezTo>
                <a:cubicBezTo>
                  <a:pt x="1305499" y="4389778"/>
                  <a:pt x="1308103" y="4389016"/>
                  <a:pt x="1315482" y="4400444"/>
                </a:cubicBezTo>
                <a:cubicBezTo>
                  <a:pt x="1318087" y="4399682"/>
                  <a:pt x="1320690" y="4398921"/>
                  <a:pt x="1313310" y="4387493"/>
                </a:cubicBezTo>
                <a:cubicBezTo>
                  <a:pt x="1325899" y="4397398"/>
                  <a:pt x="1313744" y="4373779"/>
                  <a:pt x="1308968" y="4361589"/>
                </a:cubicBezTo>
                <a:cubicBezTo>
                  <a:pt x="1318951" y="4372256"/>
                  <a:pt x="1316781" y="4359306"/>
                  <a:pt x="1324159" y="4370733"/>
                </a:cubicBezTo>
                <a:cubicBezTo>
                  <a:pt x="1326763" y="4369971"/>
                  <a:pt x="1321555" y="4371495"/>
                  <a:pt x="1316781" y="4359306"/>
                </a:cubicBezTo>
                <a:cubicBezTo>
                  <a:pt x="1316781" y="4359306"/>
                  <a:pt x="1319384" y="4358543"/>
                  <a:pt x="1321988" y="4357782"/>
                </a:cubicBezTo>
                <a:cubicBezTo>
                  <a:pt x="1321988" y="4357782"/>
                  <a:pt x="1329368" y="4369211"/>
                  <a:pt x="1326763" y="4369971"/>
                </a:cubicBezTo>
                <a:cubicBezTo>
                  <a:pt x="1331972" y="4368449"/>
                  <a:pt x="1324591" y="4357021"/>
                  <a:pt x="1337179" y="4366926"/>
                </a:cubicBezTo>
                <a:cubicBezTo>
                  <a:pt x="1315042" y="4332640"/>
                  <a:pt x="1319384" y="4358543"/>
                  <a:pt x="1304626" y="4335687"/>
                </a:cubicBezTo>
                <a:cubicBezTo>
                  <a:pt x="1302022" y="4336448"/>
                  <a:pt x="1302022" y="4336448"/>
                  <a:pt x="1302022" y="4336448"/>
                </a:cubicBezTo>
                <a:cubicBezTo>
                  <a:pt x="1302022" y="4336448"/>
                  <a:pt x="1294643" y="4325023"/>
                  <a:pt x="1294643" y="4325023"/>
                </a:cubicBezTo>
                <a:cubicBezTo>
                  <a:pt x="1294643" y="4325023"/>
                  <a:pt x="1297248" y="4324261"/>
                  <a:pt x="1297248" y="4324261"/>
                </a:cubicBezTo>
                <a:cubicBezTo>
                  <a:pt x="1295077" y="4311309"/>
                  <a:pt x="1317645" y="4331879"/>
                  <a:pt x="1315476" y="4318930"/>
                </a:cubicBezTo>
                <a:cubicBezTo>
                  <a:pt x="1315476" y="4318930"/>
                  <a:pt x="1322854" y="4330356"/>
                  <a:pt x="1332838" y="4341022"/>
                </a:cubicBezTo>
                <a:cubicBezTo>
                  <a:pt x="1332838" y="4341022"/>
                  <a:pt x="1330233" y="4341784"/>
                  <a:pt x="1330233" y="4341784"/>
                </a:cubicBezTo>
                <a:cubicBezTo>
                  <a:pt x="1347596" y="4363879"/>
                  <a:pt x="1338045" y="4339500"/>
                  <a:pt x="1348029" y="4350167"/>
                </a:cubicBezTo>
                <a:cubicBezTo>
                  <a:pt x="1355408" y="4361595"/>
                  <a:pt x="1353238" y="4348644"/>
                  <a:pt x="1360616" y="4360072"/>
                </a:cubicBezTo>
                <a:cubicBezTo>
                  <a:pt x="1353238" y="4348644"/>
                  <a:pt x="1353238" y="4348644"/>
                  <a:pt x="1345858" y="4337215"/>
                </a:cubicBezTo>
                <a:cubicBezTo>
                  <a:pt x="1345858" y="4337215"/>
                  <a:pt x="1340649" y="4338738"/>
                  <a:pt x="1333269" y="4327310"/>
                </a:cubicBezTo>
                <a:cubicBezTo>
                  <a:pt x="1325892" y="4315884"/>
                  <a:pt x="1313737" y="4292265"/>
                  <a:pt x="1316342" y="4291503"/>
                </a:cubicBezTo>
                <a:cubicBezTo>
                  <a:pt x="1304187" y="4267884"/>
                  <a:pt x="1306359" y="4280836"/>
                  <a:pt x="1298978" y="4269408"/>
                </a:cubicBezTo>
                <a:cubicBezTo>
                  <a:pt x="1304187" y="4267884"/>
                  <a:pt x="1289430" y="4245030"/>
                  <a:pt x="1294638" y="4243508"/>
                </a:cubicBezTo>
                <a:cubicBezTo>
                  <a:pt x="1294638" y="4243508"/>
                  <a:pt x="1302016" y="4254934"/>
                  <a:pt x="1304620" y="4254173"/>
                </a:cubicBezTo>
                <a:cubicBezTo>
                  <a:pt x="1307224" y="4253411"/>
                  <a:pt x="1297242" y="4242746"/>
                  <a:pt x="1289862" y="4231317"/>
                </a:cubicBezTo>
                <a:cubicBezTo>
                  <a:pt x="1302449" y="4241222"/>
                  <a:pt x="1300278" y="4228271"/>
                  <a:pt x="1290295" y="4217605"/>
                </a:cubicBezTo>
                <a:cubicBezTo>
                  <a:pt x="1290295" y="4217605"/>
                  <a:pt x="1290295" y="4217605"/>
                  <a:pt x="1287692" y="4218365"/>
                </a:cubicBezTo>
                <a:cubicBezTo>
                  <a:pt x="1290295" y="4217605"/>
                  <a:pt x="1282916" y="4206175"/>
                  <a:pt x="1282916" y="4206175"/>
                </a:cubicBezTo>
                <a:cubicBezTo>
                  <a:pt x="1285520" y="4205414"/>
                  <a:pt x="1295503" y="4216081"/>
                  <a:pt x="1290728" y="4203892"/>
                </a:cubicBezTo>
                <a:cubicBezTo>
                  <a:pt x="1293332" y="4203130"/>
                  <a:pt x="1298106" y="4215319"/>
                  <a:pt x="1308091" y="4225987"/>
                </a:cubicBezTo>
                <a:cubicBezTo>
                  <a:pt x="1302882" y="4227509"/>
                  <a:pt x="1315035" y="4251126"/>
                  <a:pt x="1317208" y="4264077"/>
                </a:cubicBezTo>
                <a:cubicBezTo>
                  <a:pt x="1317208" y="4264077"/>
                  <a:pt x="1324587" y="4275506"/>
                  <a:pt x="1324587" y="4275506"/>
                </a:cubicBezTo>
                <a:cubicBezTo>
                  <a:pt x="1334568" y="4286172"/>
                  <a:pt x="1344120" y="4310553"/>
                  <a:pt x="1354103" y="4321217"/>
                </a:cubicBezTo>
                <a:cubicBezTo>
                  <a:pt x="1349328" y="4309029"/>
                  <a:pt x="1349328" y="4309029"/>
                  <a:pt x="1344552" y="4296839"/>
                </a:cubicBezTo>
                <a:cubicBezTo>
                  <a:pt x="1344552" y="4296839"/>
                  <a:pt x="1354536" y="4307507"/>
                  <a:pt x="1354536" y="4307507"/>
                </a:cubicBezTo>
                <a:cubicBezTo>
                  <a:pt x="1359744" y="4305983"/>
                  <a:pt x="1347590" y="4282365"/>
                  <a:pt x="1360177" y="4292270"/>
                </a:cubicBezTo>
                <a:cubicBezTo>
                  <a:pt x="1352797" y="4280842"/>
                  <a:pt x="1348022" y="4268652"/>
                  <a:pt x="1343247" y="4256462"/>
                </a:cubicBezTo>
                <a:cubicBezTo>
                  <a:pt x="1343247" y="4256462"/>
                  <a:pt x="1343247" y="4256462"/>
                  <a:pt x="1340643" y="4257224"/>
                </a:cubicBezTo>
                <a:cubicBezTo>
                  <a:pt x="1330660" y="4246557"/>
                  <a:pt x="1323282" y="4235130"/>
                  <a:pt x="1315902" y="4223702"/>
                </a:cubicBezTo>
                <a:cubicBezTo>
                  <a:pt x="1315902" y="4223702"/>
                  <a:pt x="1315902" y="4223702"/>
                  <a:pt x="1308524" y="4212274"/>
                </a:cubicBezTo>
                <a:cubicBezTo>
                  <a:pt x="1305919" y="4213035"/>
                  <a:pt x="1303315" y="4213796"/>
                  <a:pt x="1293332" y="4203130"/>
                </a:cubicBezTo>
                <a:cubicBezTo>
                  <a:pt x="1278575" y="4180272"/>
                  <a:pt x="1275969" y="4181033"/>
                  <a:pt x="1265987" y="4170369"/>
                </a:cubicBezTo>
                <a:cubicBezTo>
                  <a:pt x="1258609" y="4158941"/>
                  <a:pt x="1251230" y="4147513"/>
                  <a:pt x="1248625" y="4148274"/>
                </a:cubicBezTo>
                <a:cubicBezTo>
                  <a:pt x="1241245" y="4136846"/>
                  <a:pt x="1231261" y="4126178"/>
                  <a:pt x="1231261" y="4126178"/>
                </a:cubicBezTo>
                <a:cubicBezTo>
                  <a:pt x="1223883" y="4114750"/>
                  <a:pt x="1223883" y="4114750"/>
                  <a:pt x="1223883" y="4114750"/>
                </a:cubicBezTo>
                <a:cubicBezTo>
                  <a:pt x="1223883" y="4114750"/>
                  <a:pt x="1226486" y="4113989"/>
                  <a:pt x="1226486" y="4113989"/>
                </a:cubicBezTo>
                <a:cubicBezTo>
                  <a:pt x="1233866" y="4125418"/>
                  <a:pt x="1241245" y="4136846"/>
                  <a:pt x="1243850" y="4136084"/>
                </a:cubicBezTo>
                <a:cubicBezTo>
                  <a:pt x="1251230" y="4147513"/>
                  <a:pt x="1261212" y="4158178"/>
                  <a:pt x="1268590" y="4169608"/>
                </a:cubicBezTo>
                <a:cubicBezTo>
                  <a:pt x="1271195" y="4168846"/>
                  <a:pt x="1273801" y="4168084"/>
                  <a:pt x="1276405" y="4167322"/>
                </a:cubicBezTo>
                <a:cubicBezTo>
                  <a:pt x="1271629" y="4155134"/>
                  <a:pt x="1251663" y="4133800"/>
                  <a:pt x="1249491" y="4120848"/>
                </a:cubicBezTo>
                <a:cubicBezTo>
                  <a:pt x="1252093" y="4120086"/>
                  <a:pt x="1252093" y="4120086"/>
                  <a:pt x="1254699" y="4119325"/>
                </a:cubicBezTo>
                <a:cubicBezTo>
                  <a:pt x="1254699" y="4119325"/>
                  <a:pt x="1254699" y="4119325"/>
                  <a:pt x="1247319" y="4107896"/>
                </a:cubicBezTo>
                <a:cubicBezTo>
                  <a:pt x="1247319" y="4107896"/>
                  <a:pt x="1239942" y="4096470"/>
                  <a:pt x="1239942" y="4096470"/>
                </a:cubicBezTo>
                <a:cubicBezTo>
                  <a:pt x="1242546" y="4095708"/>
                  <a:pt x="1242546" y="4095708"/>
                  <a:pt x="1249923" y="4107135"/>
                </a:cubicBezTo>
                <a:cubicBezTo>
                  <a:pt x="1257302" y="4118562"/>
                  <a:pt x="1257302" y="4118562"/>
                  <a:pt x="1257302" y="4118562"/>
                </a:cubicBezTo>
                <a:cubicBezTo>
                  <a:pt x="1257302" y="4118562"/>
                  <a:pt x="1257302" y="4118562"/>
                  <a:pt x="1264682" y="4129992"/>
                </a:cubicBezTo>
                <a:cubicBezTo>
                  <a:pt x="1277269" y="4139898"/>
                  <a:pt x="1289424" y="4163516"/>
                  <a:pt x="1314164" y="4197038"/>
                </a:cubicBezTo>
                <a:cubicBezTo>
                  <a:pt x="1316768" y="4196276"/>
                  <a:pt x="1309390" y="4184847"/>
                  <a:pt x="1311992" y="4184085"/>
                </a:cubicBezTo>
                <a:cubicBezTo>
                  <a:pt x="1331526" y="4219132"/>
                  <a:pt x="1316335" y="4209989"/>
                  <a:pt x="1321110" y="4222178"/>
                </a:cubicBezTo>
                <a:cubicBezTo>
                  <a:pt x="1318507" y="4222941"/>
                  <a:pt x="1313731" y="4210751"/>
                  <a:pt x="1311127" y="4211512"/>
                </a:cubicBezTo>
                <a:cubicBezTo>
                  <a:pt x="1318507" y="4222941"/>
                  <a:pt x="1318507" y="4222941"/>
                  <a:pt x="1318507" y="4222941"/>
                </a:cubicBezTo>
                <a:cubicBezTo>
                  <a:pt x="1325887" y="4234370"/>
                  <a:pt x="1333264" y="4245795"/>
                  <a:pt x="1335867" y="4245034"/>
                </a:cubicBezTo>
                <a:cubicBezTo>
                  <a:pt x="1328490" y="4233608"/>
                  <a:pt x="1323715" y="4221417"/>
                  <a:pt x="1326319" y="4220656"/>
                </a:cubicBezTo>
                <a:cubicBezTo>
                  <a:pt x="1328923" y="4219894"/>
                  <a:pt x="1328923" y="4219894"/>
                  <a:pt x="1338905" y="4230561"/>
                </a:cubicBezTo>
                <a:cubicBezTo>
                  <a:pt x="1338905" y="4230561"/>
                  <a:pt x="1338905" y="4230561"/>
                  <a:pt x="1331526" y="4219132"/>
                </a:cubicBezTo>
                <a:cubicBezTo>
                  <a:pt x="1331526" y="4219132"/>
                  <a:pt x="1334131" y="4218372"/>
                  <a:pt x="1334131" y="4218372"/>
                </a:cubicBezTo>
                <a:cubicBezTo>
                  <a:pt x="1334131" y="4218372"/>
                  <a:pt x="1334131" y="4218372"/>
                  <a:pt x="1341511" y="4229801"/>
                </a:cubicBezTo>
                <a:cubicBezTo>
                  <a:pt x="1344114" y="4229038"/>
                  <a:pt x="1348887" y="4241226"/>
                  <a:pt x="1348887" y="4241226"/>
                </a:cubicBezTo>
                <a:cubicBezTo>
                  <a:pt x="1356266" y="4252655"/>
                  <a:pt x="1366251" y="4263321"/>
                  <a:pt x="1363647" y="4264083"/>
                </a:cubicBezTo>
                <a:cubicBezTo>
                  <a:pt x="1373630" y="4274749"/>
                  <a:pt x="1378837" y="4273226"/>
                  <a:pt x="1393597" y="4296083"/>
                </a:cubicBezTo>
                <a:cubicBezTo>
                  <a:pt x="1400975" y="4307509"/>
                  <a:pt x="1398804" y="4294560"/>
                  <a:pt x="1408787" y="4305225"/>
                </a:cubicBezTo>
                <a:cubicBezTo>
                  <a:pt x="1408787" y="4305225"/>
                  <a:pt x="1408787" y="4305225"/>
                  <a:pt x="1418769" y="4315892"/>
                </a:cubicBezTo>
                <a:cubicBezTo>
                  <a:pt x="1418769" y="4315892"/>
                  <a:pt x="1418769" y="4315892"/>
                  <a:pt x="1421374" y="4315130"/>
                </a:cubicBezTo>
                <a:cubicBezTo>
                  <a:pt x="1421374" y="4315130"/>
                  <a:pt x="1413995" y="4303703"/>
                  <a:pt x="1413995" y="4303703"/>
                </a:cubicBezTo>
                <a:cubicBezTo>
                  <a:pt x="1413995" y="4303703"/>
                  <a:pt x="1416599" y="4302941"/>
                  <a:pt x="1416599" y="4302941"/>
                </a:cubicBezTo>
                <a:cubicBezTo>
                  <a:pt x="1416599" y="4302941"/>
                  <a:pt x="1423978" y="4314369"/>
                  <a:pt x="1423978" y="4314369"/>
                </a:cubicBezTo>
                <a:cubicBezTo>
                  <a:pt x="1431357" y="4325797"/>
                  <a:pt x="1431357" y="4325797"/>
                  <a:pt x="1431357" y="4325797"/>
                </a:cubicBezTo>
                <a:cubicBezTo>
                  <a:pt x="1433960" y="4325035"/>
                  <a:pt x="1433960" y="4325035"/>
                  <a:pt x="1433960" y="4325035"/>
                </a:cubicBezTo>
                <a:cubicBezTo>
                  <a:pt x="1436566" y="4324274"/>
                  <a:pt x="1426581" y="4313608"/>
                  <a:pt x="1416599" y="4302941"/>
                </a:cubicBezTo>
                <a:cubicBezTo>
                  <a:pt x="1427014" y="4299894"/>
                  <a:pt x="1422242" y="4287707"/>
                  <a:pt x="1430053" y="4285423"/>
                </a:cubicBezTo>
                <a:cubicBezTo>
                  <a:pt x="1420069" y="4274755"/>
                  <a:pt x="1407483" y="4264850"/>
                  <a:pt x="1414862" y="4276278"/>
                </a:cubicBezTo>
                <a:cubicBezTo>
                  <a:pt x="1404878" y="4265611"/>
                  <a:pt x="1380137" y="4232088"/>
                  <a:pt x="1367551" y="4222184"/>
                </a:cubicBezTo>
                <a:cubicBezTo>
                  <a:pt x="1367551" y="4222184"/>
                  <a:pt x="1360171" y="4210756"/>
                  <a:pt x="1360171" y="4210756"/>
                </a:cubicBezTo>
                <a:cubicBezTo>
                  <a:pt x="1360171" y="4210756"/>
                  <a:pt x="1360171" y="4210756"/>
                  <a:pt x="1357568" y="4211517"/>
                </a:cubicBezTo>
                <a:cubicBezTo>
                  <a:pt x="1357568" y="4211517"/>
                  <a:pt x="1357568" y="4211517"/>
                  <a:pt x="1354963" y="4212278"/>
                </a:cubicBezTo>
                <a:cubicBezTo>
                  <a:pt x="1354963" y="4212278"/>
                  <a:pt x="1362342" y="4223707"/>
                  <a:pt x="1359738" y="4224469"/>
                </a:cubicBezTo>
                <a:cubicBezTo>
                  <a:pt x="1359738" y="4224469"/>
                  <a:pt x="1359738" y="4224469"/>
                  <a:pt x="1357135" y="4225231"/>
                </a:cubicBezTo>
                <a:cubicBezTo>
                  <a:pt x="1349755" y="4213802"/>
                  <a:pt x="1327617" y="4179516"/>
                  <a:pt x="1315030" y="4169611"/>
                </a:cubicBezTo>
                <a:cubicBezTo>
                  <a:pt x="1307652" y="4158185"/>
                  <a:pt x="1310256" y="4157424"/>
                  <a:pt x="1310256" y="4157424"/>
                </a:cubicBezTo>
                <a:cubicBezTo>
                  <a:pt x="1310256" y="4157424"/>
                  <a:pt x="1310256" y="4157424"/>
                  <a:pt x="1302876" y="4145995"/>
                </a:cubicBezTo>
                <a:cubicBezTo>
                  <a:pt x="1302876" y="4145995"/>
                  <a:pt x="1302876" y="4145995"/>
                  <a:pt x="1298102" y="4133805"/>
                </a:cubicBezTo>
                <a:cubicBezTo>
                  <a:pt x="1298102" y="4133805"/>
                  <a:pt x="1300706" y="4133044"/>
                  <a:pt x="1300706" y="4133044"/>
                </a:cubicBezTo>
                <a:cubicBezTo>
                  <a:pt x="1300706" y="4133044"/>
                  <a:pt x="1303309" y="4132282"/>
                  <a:pt x="1303309" y="4132282"/>
                </a:cubicBezTo>
                <a:cubicBezTo>
                  <a:pt x="1295930" y="4120854"/>
                  <a:pt x="1300706" y="4133044"/>
                  <a:pt x="1290722" y="4122375"/>
                </a:cubicBezTo>
                <a:cubicBezTo>
                  <a:pt x="1283343" y="4110948"/>
                  <a:pt x="1285947" y="4110187"/>
                  <a:pt x="1278567" y="4098758"/>
                </a:cubicBezTo>
                <a:cubicBezTo>
                  <a:pt x="1275964" y="4099519"/>
                  <a:pt x="1273359" y="4100281"/>
                  <a:pt x="1278134" y="4112471"/>
                </a:cubicBezTo>
                <a:cubicBezTo>
                  <a:pt x="1278134" y="4112471"/>
                  <a:pt x="1285514" y="4123899"/>
                  <a:pt x="1282910" y="4124661"/>
                </a:cubicBezTo>
                <a:cubicBezTo>
                  <a:pt x="1282910" y="4124661"/>
                  <a:pt x="1272926" y="4113993"/>
                  <a:pt x="1265546" y="4102566"/>
                </a:cubicBezTo>
                <a:cubicBezTo>
                  <a:pt x="1268151" y="4101804"/>
                  <a:pt x="1260774" y="4090378"/>
                  <a:pt x="1270755" y="4101042"/>
                </a:cubicBezTo>
                <a:cubicBezTo>
                  <a:pt x="1263378" y="4089616"/>
                  <a:pt x="1265981" y="4088855"/>
                  <a:pt x="1268585" y="4088093"/>
                </a:cubicBezTo>
                <a:cubicBezTo>
                  <a:pt x="1268585" y="4088093"/>
                  <a:pt x="1271190" y="4087332"/>
                  <a:pt x="1271190" y="4087332"/>
                </a:cubicBezTo>
                <a:cubicBezTo>
                  <a:pt x="1279002" y="4085047"/>
                  <a:pt x="1284209" y="4083524"/>
                  <a:pt x="1296796" y="4093427"/>
                </a:cubicBezTo>
                <a:cubicBezTo>
                  <a:pt x="1272055" y="4059905"/>
                  <a:pt x="1257297" y="4037049"/>
                  <a:pt x="1237331" y="4015717"/>
                </a:cubicBezTo>
                <a:cubicBezTo>
                  <a:pt x="1242539" y="4014193"/>
                  <a:pt x="1232557" y="4003526"/>
                  <a:pt x="1225176" y="3992098"/>
                </a:cubicBezTo>
                <a:cubicBezTo>
                  <a:pt x="1235160" y="4002765"/>
                  <a:pt x="1230385" y="3990575"/>
                  <a:pt x="1232988" y="3989814"/>
                </a:cubicBezTo>
                <a:cubicBezTo>
                  <a:pt x="1240367" y="4001242"/>
                  <a:pt x="1240367" y="4001242"/>
                  <a:pt x="1240367" y="4001242"/>
                </a:cubicBezTo>
                <a:cubicBezTo>
                  <a:pt x="1247747" y="4012670"/>
                  <a:pt x="1245143" y="4013432"/>
                  <a:pt x="1245143" y="4013432"/>
                </a:cubicBezTo>
                <a:cubicBezTo>
                  <a:pt x="1262504" y="4035526"/>
                  <a:pt x="1282471" y="4056859"/>
                  <a:pt x="1284642" y="4069811"/>
                </a:cubicBezTo>
                <a:cubicBezTo>
                  <a:pt x="1294626" y="4080479"/>
                  <a:pt x="1311987" y="4102571"/>
                  <a:pt x="1309815" y="4089620"/>
                </a:cubicBezTo>
                <a:cubicBezTo>
                  <a:pt x="1317194" y="4101048"/>
                  <a:pt x="1317194" y="4101048"/>
                  <a:pt x="1324574" y="4112477"/>
                </a:cubicBezTo>
                <a:cubicBezTo>
                  <a:pt x="1321970" y="4113238"/>
                  <a:pt x="1309383" y="4103332"/>
                  <a:pt x="1316763" y="4114761"/>
                </a:cubicBezTo>
                <a:cubicBezTo>
                  <a:pt x="1331521" y="4137618"/>
                  <a:pt x="1329350" y="4124667"/>
                  <a:pt x="1334557" y="4123144"/>
                </a:cubicBezTo>
                <a:cubicBezTo>
                  <a:pt x="1334557" y="4123144"/>
                  <a:pt x="1349316" y="4146001"/>
                  <a:pt x="1346712" y="4146763"/>
                </a:cubicBezTo>
                <a:cubicBezTo>
                  <a:pt x="1354089" y="4158188"/>
                  <a:pt x="1361901" y="4155904"/>
                  <a:pt x="1371885" y="4166570"/>
                </a:cubicBezTo>
                <a:cubicBezTo>
                  <a:pt x="1386644" y="4189428"/>
                  <a:pt x="1376227" y="4192473"/>
                  <a:pt x="1388383" y="4216091"/>
                </a:cubicBezTo>
                <a:cubicBezTo>
                  <a:pt x="1398363" y="4226756"/>
                  <a:pt x="1400968" y="4225995"/>
                  <a:pt x="1396193" y="4213808"/>
                </a:cubicBezTo>
                <a:cubicBezTo>
                  <a:pt x="1398798" y="4213047"/>
                  <a:pt x="1411385" y="4222948"/>
                  <a:pt x="1426142" y="4245806"/>
                </a:cubicBezTo>
                <a:lnTo>
                  <a:pt x="1418332" y="4248090"/>
                </a:lnTo>
                <a:cubicBezTo>
                  <a:pt x="1420935" y="4247329"/>
                  <a:pt x="1428313" y="4258758"/>
                  <a:pt x="1435693" y="4270186"/>
                </a:cubicBezTo>
                <a:cubicBezTo>
                  <a:pt x="1430918" y="4257996"/>
                  <a:pt x="1436127" y="4256473"/>
                  <a:pt x="1438730" y="4255712"/>
                </a:cubicBezTo>
                <a:cubicBezTo>
                  <a:pt x="1446109" y="4267141"/>
                  <a:pt x="1446109" y="4267141"/>
                  <a:pt x="1456093" y="4277808"/>
                </a:cubicBezTo>
                <a:cubicBezTo>
                  <a:pt x="1463905" y="4275522"/>
                  <a:pt x="1461735" y="4262571"/>
                  <a:pt x="1459562" y="4249620"/>
                </a:cubicBezTo>
                <a:cubicBezTo>
                  <a:pt x="1459562" y="4249620"/>
                  <a:pt x="1462166" y="4248858"/>
                  <a:pt x="1454788" y="4237429"/>
                </a:cubicBezTo>
                <a:cubicBezTo>
                  <a:pt x="1452183" y="4238190"/>
                  <a:pt x="1452183" y="4238190"/>
                  <a:pt x="1449579" y="4238952"/>
                </a:cubicBezTo>
                <a:cubicBezTo>
                  <a:pt x="1442200" y="4227524"/>
                  <a:pt x="1424838" y="4205431"/>
                  <a:pt x="1430046" y="4203907"/>
                </a:cubicBezTo>
                <a:cubicBezTo>
                  <a:pt x="1422667" y="4192480"/>
                  <a:pt x="1422234" y="4206192"/>
                  <a:pt x="1412251" y="4195525"/>
                </a:cubicBezTo>
                <a:cubicBezTo>
                  <a:pt x="1407260" y="4190192"/>
                  <a:pt x="1406717" y="4186954"/>
                  <a:pt x="1406174" y="4183717"/>
                </a:cubicBezTo>
                <a:lnTo>
                  <a:pt x="1403743" y="4178993"/>
                </a:lnTo>
                <a:lnTo>
                  <a:pt x="1403461" y="4177716"/>
                </a:lnTo>
                <a:cubicBezTo>
                  <a:pt x="1401941" y="4174764"/>
                  <a:pt x="1400096" y="4171907"/>
                  <a:pt x="1400096" y="4171907"/>
                </a:cubicBezTo>
                <a:lnTo>
                  <a:pt x="1403743" y="4178993"/>
                </a:lnTo>
                <a:lnTo>
                  <a:pt x="1404872" y="4184097"/>
                </a:lnTo>
                <a:cubicBezTo>
                  <a:pt x="1404872" y="4184097"/>
                  <a:pt x="1394889" y="4173430"/>
                  <a:pt x="1394889" y="4173430"/>
                </a:cubicBezTo>
                <a:cubicBezTo>
                  <a:pt x="1392284" y="4174192"/>
                  <a:pt x="1399663" y="4185621"/>
                  <a:pt x="1387075" y="4175715"/>
                </a:cubicBezTo>
                <a:cubicBezTo>
                  <a:pt x="1389680" y="4174953"/>
                  <a:pt x="1374921" y="4152096"/>
                  <a:pt x="1372318" y="4152857"/>
                </a:cubicBezTo>
                <a:cubicBezTo>
                  <a:pt x="1369714" y="4153619"/>
                  <a:pt x="1359731" y="4142954"/>
                  <a:pt x="1367110" y="4154380"/>
                </a:cubicBezTo>
                <a:cubicBezTo>
                  <a:pt x="1357127" y="4143716"/>
                  <a:pt x="1349748" y="4132288"/>
                  <a:pt x="1342370" y="4120859"/>
                </a:cubicBezTo>
                <a:cubicBezTo>
                  <a:pt x="1334990" y="4109431"/>
                  <a:pt x="1332819" y="4096479"/>
                  <a:pt x="1325439" y="4085050"/>
                </a:cubicBezTo>
                <a:cubicBezTo>
                  <a:pt x="1318062" y="4073624"/>
                  <a:pt x="1305474" y="4063720"/>
                  <a:pt x="1300700" y="4051530"/>
                </a:cubicBezTo>
                <a:cubicBezTo>
                  <a:pt x="1303303" y="4050767"/>
                  <a:pt x="1305907" y="4050007"/>
                  <a:pt x="1308510" y="4049244"/>
                </a:cubicBezTo>
                <a:cubicBezTo>
                  <a:pt x="1313286" y="4061435"/>
                  <a:pt x="1325874" y="4071340"/>
                  <a:pt x="1320666" y="4072863"/>
                </a:cubicBezTo>
                <a:cubicBezTo>
                  <a:pt x="1340630" y="4094194"/>
                  <a:pt x="1333685" y="4069055"/>
                  <a:pt x="1353651" y="4090386"/>
                </a:cubicBezTo>
                <a:cubicBezTo>
                  <a:pt x="1353651" y="4090386"/>
                  <a:pt x="1358859" y="4088864"/>
                  <a:pt x="1361462" y="4088101"/>
                </a:cubicBezTo>
                <a:lnTo>
                  <a:pt x="1368842" y="4099530"/>
                </a:lnTo>
                <a:cubicBezTo>
                  <a:pt x="1366239" y="4100293"/>
                  <a:pt x="1363633" y="4101053"/>
                  <a:pt x="1371013" y="4112482"/>
                </a:cubicBezTo>
                <a:cubicBezTo>
                  <a:pt x="1368410" y="4113244"/>
                  <a:pt x="1361031" y="4101816"/>
                  <a:pt x="1361031" y="4101816"/>
                </a:cubicBezTo>
                <a:cubicBezTo>
                  <a:pt x="1361031" y="4101816"/>
                  <a:pt x="1358426" y="4102576"/>
                  <a:pt x="1358426" y="4102576"/>
                </a:cubicBezTo>
                <a:cubicBezTo>
                  <a:pt x="1355822" y="4103339"/>
                  <a:pt x="1373185" y="4125434"/>
                  <a:pt x="1375787" y="4124672"/>
                </a:cubicBezTo>
                <a:cubicBezTo>
                  <a:pt x="1375787" y="4124672"/>
                  <a:pt x="1375787" y="4124672"/>
                  <a:pt x="1378393" y="4123911"/>
                </a:cubicBezTo>
                <a:cubicBezTo>
                  <a:pt x="1378393" y="4123911"/>
                  <a:pt x="1371013" y="4112482"/>
                  <a:pt x="1371013" y="4112482"/>
                </a:cubicBezTo>
                <a:cubicBezTo>
                  <a:pt x="1373618" y="4111720"/>
                  <a:pt x="1383602" y="4122388"/>
                  <a:pt x="1386205" y="4121627"/>
                </a:cubicBezTo>
                <a:cubicBezTo>
                  <a:pt x="1400961" y="4144480"/>
                  <a:pt x="1388377" y="4134577"/>
                  <a:pt x="1385773" y="4135339"/>
                </a:cubicBezTo>
                <a:cubicBezTo>
                  <a:pt x="1385773" y="4135339"/>
                  <a:pt x="1393151" y="4146765"/>
                  <a:pt x="1390546" y="4147526"/>
                </a:cubicBezTo>
                <a:cubicBezTo>
                  <a:pt x="1385773" y="4135339"/>
                  <a:pt x="1405738" y="4156671"/>
                  <a:pt x="1398358" y="4145242"/>
                </a:cubicBezTo>
                <a:cubicBezTo>
                  <a:pt x="1405738" y="4156671"/>
                  <a:pt x="1410945" y="4155148"/>
                  <a:pt x="1418326" y="4166576"/>
                </a:cubicBezTo>
                <a:cubicBezTo>
                  <a:pt x="1420928" y="4165815"/>
                  <a:pt x="1406170" y="4142957"/>
                  <a:pt x="1408774" y="4142196"/>
                </a:cubicBezTo>
                <a:cubicBezTo>
                  <a:pt x="1401397" y="4130770"/>
                  <a:pt x="1396188" y="4132293"/>
                  <a:pt x="1396188" y="4132293"/>
                </a:cubicBezTo>
                <a:cubicBezTo>
                  <a:pt x="1388809" y="4120865"/>
                  <a:pt x="1391413" y="4120103"/>
                  <a:pt x="1394017" y="4119341"/>
                </a:cubicBezTo>
                <a:cubicBezTo>
                  <a:pt x="1386638" y="4107914"/>
                  <a:pt x="1379258" y="4096484"/>
                  <a:pt x="1374483" y="4084294"/>
                </a:cubicBezTo>
                <a:cubicBezTo>
                  <a:pt x="1384466" y="4094961"/>
                  <a:pt x="1379691" y="4082770"/>
                  <a:pt x="1384899" y="4081248"/>
                </a:cubicBezTo>
                <a:cubicBezTo>
                  <a:pt x="1399658" y="4104106"/>
                  <a:pt x="1387071" y="4094200"/>
                  <a:pt x="1401829" y="4117057"/>
                </a:cubicBezTo>
                <a:cubicBezTo>
                  <a:pt x="1394450" y="4105628"/>
                  <a:pt x="1394450" y="4105628"/>
                  <a:pt x="1391845" y="4106390"/>
                </a:cubicBezTo>
                <a:cubicBezTo>
                  <a:pt x="1401829" y="4117057"/>
                  <a:pt x="1406605" y="4129247"/>
                  <a:pt x="1416586" y="4139911"/>
                </a:cubicBezTo>
                <a:cubicBezTo>
                  <a:pt x="1409209" y="4128485"/>
                  <a:pt x="1416586" y="4139911"/>
                  <a:pt x="1419190" y="4139150"/>
                </a:cubicBezTo>
                <a:cubicBezTo>
                  <a:pt x="1421794" y="4138388"/>
                  <a:pt x="1429173" y="4149816"/>
                  <a:pt x="1431779" y="4149056"/>
                </a:cubicBezTo>
                <a:cubicBezTo>
                  <a:pt x="1431779" y="4149056"/>
                  <a:pt x="1434381" y="4148293"/>
                  <a:pt x="1427002" y="4136865"/>
                </a:cubicBezTo>
                <a:cubicBezTo>
                  <a:pt x="1436986" y="4147532"/>
                  <a:pt x="1436986" y="4147532"/>
                  <a:pt x="1436986" y="4147532"/>
                </a:cubicBezTo>
                <a:lnTo>
                  <a:pt x="1439151" y="4146147"/>
                </a:lnTo>
                <a:lnTo>
                  <a:pt x="1439590" y="4146769"/>
                </a:lnTo>
                <a:cubicBezTo>
                  <a:pt x="1439590" y="4146769"/>
                  <a:pt x="1442192" y="4146010"/>
                  <a:pt x="1442192" y="4146010"/>
                </a:cubicBezTo>
                <a:lnTo>
                  <a:pt x="1441611" y="4144989"/>
                </a:lnTo>
                <a:lnTo>
                  <a:pt x="1452990" y="4151343"/>
                </a:lnTo>
                <a:cubicBezTo>
                  <a:pt x="1461833" y="4157249"/>
                  <a:pt x="1471274" y="4164678"/>
                  <a:pt x="1472576" y="4164297"/>
                </a:cubicBezTo>
                <a:cubicBezTo>
                  <a:pt x="1475180" y="4163536"/>
                  <a:pt x="1467802" y="4152107"/>
                  <a:pt x="1467802" y="4152107"/>
                </a:cubicBezTo>
                <a:cubicBezTo>
                  <a:pt x="1473009" y="4150584"/>
                  <a:pt x="1485163" y="4174202"/>
                  <a:pt x="1492543" y="4185631"/>
                </a:cubicBezTo>
                <a:cubicBezTo>
                  <a:pt x="1492543" y="4185631"/>
                  <a:pt x="1492543" y="4185631"/>
                  <a:pt x="1489938" y="4186393"/>
                </a:cubicBezTo>
                <a:cubicBezTo>
                  <a:pt x="1487334" y="4187154"/>
                  <a:pt x="1487334" y="4187154"/>
                  <a:pt x="1487334" y="4187154"/>
                </a:cubicBezTo>
                <a:cubicBezTo>
                  <a:pt x="1484730" y="4187916"/>
                  <a:pt x="1484730" y="4187916"/>
                  <a:pt x="1484730" y="4187916"/>
                </a:cubicBezTo>
                <a:cubicBezTo>
                  <a:pt x="1512075" y="4220676"/>
                  <a:pt x="1511642" y="4234389"/>
                  <a:pt x="1529006" y="4256485"/>
                </a:cubicBezTo>
                <a:cubicBezTo>
                  <a:pt x="1538987" y="4267148"/>
                  <a:pt x="1556782" y="4275531"/>
                  <a:pt x="1544629" y="4251916"/>
                </a:cubicBezTo>
                <a:cubicBezTo>
                  <a:pt x="1547234" y="4251154"/>
                  <a:pt x="1559820" y="4261056"/>
                  <a:pt x="1562424" y="4260295"/>
                </a:cubicBezTo>
                <a:cubicBezTo>
                  <a:pt x="1567631" y="4258772"/>
                  <a:pt x="1570236" y="4258010"/>
                  <a:pt x="1575443" y="4256487"/>
                </a:cubicBezTo>
                <a:cubicBezTo>
                  <a:pt x="1592805" y="4278583"/>
                  <a:pt x="1590202" y="4279344"/>
                  <a:pt x="1600185" y="4290012"/>
                </a:cubicBezTo>
                <a:cubicBezTo>
                  <a:pt x="1595409" y="4277821"/>
                  <a:pt x="1578047" y="4255726"/>
                  <a:pt x="1573274" y="4243538"/>
                </a:cubicBezTo>
                <a:cubicBezTo>
                  <a:pt x="1578482" y="4242016"/>
                  <a:pt x="1590633" y="4265632"/>
                  <a:pt x="1600618" y="4276298"/>
                </a:cubicBezTo>
                <a:cubicBezTo>
                  <a:pt x="1603223" y="4275536"/>
                  <a:pt x="1595843" y="4264107"/>
                  <a:pt x="1593238" y="4264870"/>
                </a:cubicBezTo>
                <a:cubicBezTo>
                  <a:pt x="1598447" y="4263346"/>
                  <a:pt x="1578915" y="4228303"/>
                  <a:pt x="1573708" y="4229825"/>
                </a:cubicBezTo>
                <a:cubicBezTo>
                  <a:pt x="1573708" y="4229825"/>
                  <a:pt x="1573708" y="4229825"/>
                  <a:pt x="1571103" y="4230587"/>
                </a:cubicBezTo>
                <a:cubicBezTo>
                  <a:pt x="1571103" y="4230587"/>
                  <a:pt x="1571103" y="4230587"/>
                  <a:pt x="1563723" y="4219158"/>
                </a:cubicBezTo>
                <a:cubicBezTo>
                  <a:pt x="1563723" y="4219158"/>
                  <a:pt x="1563723" y="4219158"/>
                  <a:pt x="1566328" y="4218396"/>
                </a:cubicBezTo>
                <a:cubicBezTo>
                  <a:pt x="1566328" y="4218396"/>
                  <a:pt x="1566328" y="4218396"/>
                  <a:pt x="1558947" y="4206968"/>
                </a:cubicBezTo>
                <a:cubicBezTo>
                  <a:pt x="1551568" y="4195540"/>
                  <a:pt x="1544190" y="4184112"/>
                  <a:pt x="1536811" y="4172685"/>
                </a:cubicBezTo>
                <a:cubicBezTo>
                  <a:pt x="1548964" y="4196301"/>
                  <a:pt x="1533772" y="4187158"/>
                  <a:pt x="1558515" y="4220681"/>
                </a:cubicBezTo>
                <a:cubicBezTo>
                  <a:pt x="1550702" y="4222966"/>
                  <a:pt x="1538548" y="4199347"/>
                  <a:pt x="1528565" y="4188680"/>
                </a:cubicBezTo>
                <a:cubicBezTo>
                  <a:pt x="1528565" y="4188680"/>
                  <a:pt x="1531169" y="4187919"/>
                  <a:pt x="1531169" y="4187919"/>
                </a:cubicBezTo>
                <a:cubicBezTo>
                  <a:pt x="1491670" y="4131541"/>
                  <a:pt x="1474743" y="4095734"/>
                  <a:pt x="1460415" y="4059165"/>
                </a:cubicBezTo>
                <a:cubicBezTo>
                  <a:pt x="1468228" y="4056879"/>
                  <a:pt x="1483419" y="4066023"/>
                  <a:pt x="1491231" y="4063738"/>
                </a:cubicBezTo>
                <a:cubicBezTo>
                  <a:pt x="1491231" y="4063738"/>
                  <a:pt x="1501214" y="4074406"/>
                  <a:pt x="1501214" y="4074406"/>
                </a:cubicBezTo>
                <a:cubicBezTo>
                  <a:pt x="1513369" y="4098024"/>
                  <a:pt x="1523350" y="4108689"/>
                  <a:pt x="1528127" y="4120879"/>
                </a:cubicBezTo>
                <a:cubicBezTo>
                  <a:pt x="1542885" y="4143735"/>
                  <a:pt x="1540713" y="4130785"/>
                  <a:pt x="1548092" y="4142213"/>
                </a:cubicBezTo>
                <a:cubicBezTo>
                  <a:pt x="1555471" y="4153641"/>
                  <a:pt x="1558076" y="4152880"/>
                  <a:pt x="1562851" y="4165069"/>
                </a:cubicBezTo>
                <a:cubicBezTo>
                  <a:pt x="1572834" y="4175734"/>
                  <a:pt x="1575438" y="4174973"/>
                  <a:pt x="1585421" y="4185639"/>
                </a:cubicBezTo>
                <a:cubicBezTo>
                  <a:pt x="1568060" y="4163547"/>
                  <a:pt x="1560680" y="4152118"/>
                  <a:pt x="1555905" y="4139928"/>
                </a:cubicBezTo>
                <a:cubicBezTo>
                  <a:pt x="1558509" y="4139166"/>
                  <a:pt x="1563284" y="4151356"/>
                  <a:pt x="1573267" y="4162023"/>
                </a:cubicBezTo>
                <a:cubicBezTo>
                  <a:pt x="1568492" y="4149833"/>
                  <a:pt x="1561113" y="4138406"/>
                  <a:pt x="1566322" y="4136882"/>
                </a:cubicBezTo>
                <a:cubicBezTo>
                  <a:pt x="1573699" y="4148310"/>
                  <a:pt x="1578475" y="4160500"/>
                  <a:pt x="1575870" y="4161262"/>
                </a:cubicBezTo>
                <a:cubicBezTo>
                  <a:pt x="1583248" y="4172689"/>
                  <a:pt x="1585853" y="4171927"/>
                  <a:pt x="1593232" y="4183356"/>
                </a:cubicBezTo>
                <a:cubicBezTo>
                  <a:pt x="1593232" y="4183356"/>
                  <a:pt x="1593232" y="4183356"/>
                  <a:pt x="1600612" y="4194784"/>
                </a:cubicBezTo>
                <a:cubicBezTo>
                  <a:pt x="1588024" y="4184878"/>
                  <a:pt x="1590196" y="4197830"/>
                  <a:pt x="1584987" y="4199353"/>
                </a:cubicBezTo>
                <a:cubicBezTo>
                  <a:pt x="1594971" y="4210019"/>
                  <a:pt x="1597575" y="4209259"/>
                  <a:pt x="1600179" y="4208496"/>
                </a:cubicBezTo>
                <a:cubicBezTo>
                  <a:pt x="1610163" y="4219164"/>
                  <a:pt x="1610163" y="4219164"/>
                  <a:pt x="1607559" y="4219926"/>
                </a:cubicBezTo>
                <a:cubicBezTo>
                  <a:pt x="1607559" y="4219926"/>
                  <a:pt x="1607559" y="4219926"/>
                  <a:pt x="1604955" y="4220687"/>
                </a:cubicBezTo>
                <a:cubicBezTo>
                  <a:pt x="1602350" y="4221449"/>
                  <a:pt x="1612335" y="4232116"/>
                  <a:pt x="1609730" y="4232877"/>
                </a:cubicBezTo>
                <a:cubicBezTo>
                  <a:pt x="1609730" y="4232877"/>
                  <a:pt x="1609730" y="4232877"/>
                  <a:pt x="1617109" y="4244303"/>
                </a:cubicBezTo>
                <a:cubicBezTo>
                  <a:pt x="1617109" y="4244303"/>
                  <a:pt x="1629695" y="4254208"/>
                  <a:pt x="1624919" y="4242018"/>
                </a:cubicBezTo>
                <a:cubicBezTo>
                  <a:pt x="1640111" y="4251162"/>
                  <a:pt x="1637940" y="4238210"/>
                  <a:pt x="1655302" y="4260306"/>
                </a:cubicBezTo>
                <a:cubicBezTo>
                  <a:pt x="1662682" y="4271735"/>
                  <a:pt x="1667457" y="4283925"/>
                  <a:pt x="1680044" y="4293830"/>
                </a:cubicBezTo>
                <a:cubicBezTo>
                  <a:pt x="1675269" y="4281640"/>
                  <a:pt x="1682649" y="4293068"/>
                  <a:pt x="1680477" y="4280118"/>
                </a:cubicBezTo>
                <a:cubicBezTo>
                  <a:pt x="1673098" y="4268689"/>
                  <a:pt x="1677873" y="4280878"/>
                  <a:pt x="1675269" y="4281640"/>
                </a:cubicBezTo>
                <a:cubicBezTo>
                  <a:pt x="1653132" y="4247355"/>
                  <a:pt x="1668322" y="4256499"/>
                  <a:pt x="1666151" y="4243547"/>
                </a:cubicBezTo>
                <a:cubicBezTo>
                  <a:pt x="1663546" y="4244308"/>
                  <a:pt x="1656168" y="4232880"/>
                  <a:pt x="1658772" y="4232118"/>
                </a:cubicBezTo>
                <a:cubicBezTo>
                  <a:pt x="1656168" y="4232880"/>
                  <a:pt x="1653563" y="4233642"/>
                  <a:pt x="1638806" y="4210788"/>
                </a:cubicBezTo>
                <a:cubicBezTo>
                  <a:pt x="1646186" y="4222216"/>
                  <a:pt x="1636203" y="4211549"/>
                  <a:pt x="1640978" y="4223739"/>
                </a:cubicBezTo>
                <a:cubicBezTo>
                  <a:pt x="1633598" y="4212311"/>
                  <a:pt x="1618407" y="4203166"/>
                  <a:pt x="1633167" y="4226024"/>
                </a:cubicBezTo>
                <a:cubicBezTo>
                  <a:pt x="1630563" y="4226785"/>
                  <a:pt x="1620578" y="4216119"/>
                  <a:pt x="1613198" y="4204689"/>
                </a:cubicBezTo>
                <a:cubicBezTo>
                  <a:pt x="1605819" y="4193261"/>
                  <a:pt x="1603216" y="4194022"/>
                  <a:pt x="1595837" y="4182594"/>
                </a:cubicBezTo>
                <a:cubicBezTo>
                  <a:pt x="1595837" y="4182594"/>
                  <a:pt x="1598441" y="4181832"/>
                  <a:pt x="1598441" y="4181832"/>
                </a:cubicBezTo>
                <a:cubicBezTo>
                  <a:pt x="1591062" y="4170404"/>
                  <a:pt x="1583684" y="4158977"/>
                  <a:pt x="1578908" y="4146787"/>
                </a:cubicBezTo>
                <a:cubicBezTo>
                  <a:pt x="1568925" y="4136121"/>
                  <a:pt x="1561546" y="4124692"/>
                  <a:pt x="1559374" y="4111741"/>
                </a:cubicBezTo>
                <a:cubicBezTo>
                  <a:pt x="1561979" y="4110979"/>
                  <a:pt x="1549825" y="4087363"/>
                  <a:pt x="1542446" y="4075934"/>
                </a:cubicBezTo>
                <a:cubicBezTo>
                  <a:pt x="1535067" y="4064505"/>
                  <a:pt x="1532462" y="4065267"/>
                  <a:pt x="1529858" y="4066029"/>
                </a:cubicBezTo>
                <a:cubicBezTo>
                  <a:pt x="1529858" y="4066029"/>
                  <a:pt x="1522480" y="4054600"/>
                  <a:pt x="1522480" y="4054600"/>
                </a:cubicBezTo>
                <a:cubicBezTo>
                  <a:pt x="1535067" y="4064505"/>
                  <a:pt x="1528120" y="4039363"/>
                  <a:pt x="1543311" y="4048508"/>
                </a:cubicBezTo>
                <a:cubicBezTo>
                  <a:pt x="1543311" y="4048508"/>
                  <a:pt x="1543311" y="4048508"/>
                  <a:pt x="1545916" y="4047747"/>
                </a:cubicBezTo>
                <a:cubicBezTo>
                  <a:pt x="1553295" y="4059175"/>
                  <a:pt x="1553295" y="4059175"/>
                  <a:pt x="1553295" y="4059175"/>
                </a:cubicBezTo>
                <a:cubicBezTo>
                  <a:pt x="1553295" y="4059175"/>
                  <a:pt x="1550690" y="4059937"/>
                  <a:pt x="1550690" y="4059937"/>
                </a:cubicBezTo>
                <a:cubicBezTo>
                  <a:pt x="1550690" y="4059937"/>
                  <a:pt x="1558069" y="4071365"/>
                  <a:pt x="1558069" y="4071365"/>
                </a:cubicBezTo>
                <a:cubicBezTo>
                  <a:pt x="1558069" y="4071365"/>
                  <a:pt x="1553295" y="4059175"/>
                  <a:pt x="1565882" y="4069081"/>
                </a:cubicBezTo>
                <a:cubicBezTo>
                  <a:pt x="1568487" y="4068319"/>
                  <a:pt x="1553728" y="4045462"/>
                  <a:pt x="1566315" y="4055368"/>
                </a:cubicBezTo>
                <a:cubicBezTo>
                  <a:pt x="1558935" y="4043938"/>
                  <a:pt x="1558935" y="4043938"/>
                  <a:pt x="1558935" y="4043938"/>
                </a:cubicBezTo>
                <a:cubicBezTo>
                  <a:pt x="1561541" y="4043178"/>
                  <a:pt x="1561541" y="4043178"/>
                  <a:pt x="1561541" y="4043178"/>
                </a:cubicBezTo>
                <a:cubicBezTo>
                  <a:pt x="1571523" y="4053844"/>
                  <a:pt x="1568920" y="4054606"/>
                  <a:pt x="1578901" y="4065273"/>
                </a:cubicBezTo>
                <a:cubicBezTo>
                  <a:pt x="1588451" y="4089651"/>
                  <a:pt x="1548087" y="4060699"/>
                  <a:pt x="1580206" y="4105649"/>
                </a:cubicBezTo>
                <a:cubicBezTo>
                  <a:pt x="1592794" y="4115554"/>
                  <a:pt x="1605382" y="4125459"/>
                  <a:pt x="1622743" y="4147555"/>
                </a:cubicBezTo>
                <a:cubicBezTo>
                  <a:pt x="1623176" y="4133842"/>
                  <a:pt x="1608418" y="4110985"/>
                  <a:pt x="1598867" y="4086605"/>
                </a:cubicBezTo>
                <a:cubicBezTo>
                  <a:pt x="1593660" y="4088127"/>
                  <a:pt x="1581507" y="4064512"/>
                  <a:pt x="1584111" y="4063750"/>
                </a:cubicBezTo>
                <a:cubicBezTo>
                  <a:pt x="1584111" y="4063750"/>
                  <a:pt x="1586714" y="4062989"/>
                  <a:pt x="1586714" y="4062989"/>
                </a:cubicBezTo>
                <a:cubicBezTo>
                  <a:pt x="1586714" y="4062989"/>
                  <a:pt x="1586714" y="4062989"/>
                  <a:pt x="1589319" y="4062227"/>
                </a:cubicBezTo>
                <a:cubicBezTo>
                  <a:pt x="1589319" y="4062227"/>
                  <a:pt x="1581940" y="4050798"/>
                  <a:pt x="1577164" y="4038609"/>
                </a:cubicBezTo>
                <a:cubicBezTo>
                  <a:pt x="1577164" y="4038609"/>
                  <a:pt x="1579768" y="4037846"/>
                  <a:pt x="1579768" y="4037846"/>
                </a:cubicBezTo>
                <a:cubicBezTo>
                  <a:pt x="1572389" y="4026418"/>
                  <a:pt x="1559801" y="4016513"/>
                  <a:pt x="1555027" y="4004325"/>
                </a:cubicBezTo>
                <a:cubicBezTo>
                  <a:pt x="1557632" y="4003563"/>
                  <a:pt x="1560235" y="4002803"/>
                  <a:pt x="1552856" y="3991373"/>
                </a:cubicBezTo>
                <a:cubicBezTo>
                  <a:pt x="1562840" y="4002041"/>
                  <a:pt x="1570217" y="4013467"/>
                  <a:pt x="1574992" y="4025656"/>
                </a:cubicBezTo>
                <a:cubicBezTo>
                  <a:pt x="1587579" y="4035562"/>
                  <a:pt x="1590616" y="4021087"/>
                  <a:pt x="1593220" y="4020325"/>
                </a:cubicBezTo>
                <a:cubicBezTo>
                  <a:pt x="1585841" y="4008897"/>
                  <a:pt x="1590184" y="4034801"/>
                  <a:pt x="1570651" y="3999756"/>
                </a:cubicBezTo>
                <a:cubicBezTo>
                  <a:pt x="1568048" y="4000517"/>
                  <a:pt x="1575424" y="4011944"/>
                  <a:pt x="1572820" y="4012705"/>
                </a:cubicBezTo>
                <a:cubicBezTo>
                  <a:pt x="1558063" y="3989850"/>
                  <a:pt x="1541134" y="3954041"/>
                  <a:pt x="1553722" y="3963947"/>
                </a:cubicBezTo>
                <a:cubicBezTo>
                  <a:pt x="1556325" y="3963185"/>
                  <a:pt x="1546342" y="3952518"/>
                  <a:pt x="1541568" y="3940331"/>
                </a:cubicBezTo>
                <a:cubicBezTo>
                  <a:pt x="1544172" y="3939569"/>
                  <a:pt x="1544172" y="3939569"/>
                  <a:pt x="1551550" y="3950996"/>
                </a:cubicBezTo>
                <a:cubicBezTo>
                  <a:pt x="1546776" y="3938809"/>
                  <a:pt x="1544606" y="3925857"/>
                  <a:pt x="1539829" y="3913666"/>
                </a:cubicBezTo>
                <a:cubicBezTo>
                  <a:pt x="1554588" y="3936524"/>
                  <a:pt x="1581934" y="3969284"/>
                  <a:pt x="1591483" y="3993664"/>
                </a:cubicBezTo>
                <a:cubicBezTo>
                  <a:pt x="1591483" y="3993664"/>
                  <a:pt x="1594087" y="3992902"/>
                  <a:pt x="1594087" y="3992902"/>
                </a:cubicBezTo>
                <a:cubicBezTo>
                  <a:pt x="1604069" y="4003567"/>
                  <a:pt x="1599296" y="3991379"/>
                  <a:pt x="1594521" y="3979188"/>
                </a:cubicBezTo>
                <a:cubicBezTo>
                  <a:pt x="1609277" y="4002044"/>
                  <a:pt x="1609277" y="4002044"/>
                  <a:pt x="1614052" y="4014233"/>
                </a:cubicBezTo>
                <a:cubicBezTo>
                  <a:pt x="1614052" y="4014233"/>
                  <a:pt x="1611449" y="4014995"/>
                  <a:pt x="1611449" y="4014995"/>
                </a:cubicBezTo>
                <a:cubicBezTo>
                  <a:pt x="1624036" y="4024901"/>
                  <a:pt x="1654419" y="4043189"/>
                  <a:pt x="1617524" y="3986049"/>
                </a:cubicBezTo>
                <a:cubicBezTo>
                  <a:pt x="1610144" y="3974620"/>
                  <a:pt x="1607541" y="3975381"/>
                  <a:pt x="1592782" y="3952524"/>
                </a:cubicBezTo>
                <a:cubicBezTo>
                  <a:pt x="1592782" y="3952524"/>
                  <a:pt x="1585403" y="3941096"/>
                  <a:pt x="1585403" y="3941096"/>
                </a:cubicBezTo>
                <a:cubicBezTo>
                  <a:pt x="1585403" y="3941096"/>
                  <a:pt x="1575420" y="3930432"/>
                  <a:pt x="1568041" y="3919003"/>
                </a:cubicBezTo>
                <a:cubicBezTo>
                  <a:pt x="1568041" y="3919003"/>
                  <a:pt x="1570646" y="3918242"/>
                  <a:pt x="1570646" y="3918242"/>
                </a:cubicBezTo>
                <a:cubicBezTo>
                  <a:pt x="1578024" y="3929670"/>
                  <a:pt x="1578024" y="3929670"/>
                  <a:pt x="1588007" y="3940334"/>
                </a:cubicBezTo>
                <a:cubicBezTo>
                  <a:pt x="1588007" y="3940334"/>
                  <a:pt x="1588007" y="3940334"/>
                  <a:pt x="1595385" y="3951762"/>
                </a:cubicBezTo>
                <a:cubicBezTo>
                  <a:pt x="1597989" y="3951001"/>
                  <a:pt x="1595385" y="3951762"/>
                  <a:pt x="1597989" y="3951001"/>
                </a:cubicBezTo>
                <a:cubicBezTo>
                  <a:pt x="1612748" y="3973859"/>
                  <a:pt x="1620128" y="3985287"/>
                  <a:pt x="1625336" y="3983764"/>
                </a:cubicBezTo>
                <a:cubicBezTo>
                  <a:pt x="1632713" y="3995189"/>
                  <a:pt x="1627505" y="3996713"/>
                  <a:pt x="1642264" y="4019570"/>
                </a:cubicBezTo>
                <a:cubicBezTo>
                  <a:pt x="1644868" y="4018809"/>
                  <a:pt x="1647472" y="4018046"/>
                  <a:pt x="1657456" y="4028714"/>
                </a:cubicBezTo>
                <a:cubicBezTo>
                  <a:pt x="1660059" y="4027952"/>
                  <a:pt x="1652679" y="4016523"/>
                  <a:pt x="1655285" y="4015763"/>
                </a:cubicBezTo>
                <a:cubicBezTo>
                  <a:pt x="1650508" y="4003572"/>
                  <a:pt x="1660492" y="4014239"/>
                  <a:pt x="1663096" y="4013477"/>
                </a:cubicBezTo>
                <a:cubicBezTo>
                  <a:pt x="1670909" y="4011193"/>
                  <a:pt x="1666133" y="3999002"/>
                  <a:pt x="1663962" y="3986051"/>
                </a:cubicBezTo>
                <a:cubicBezTo>
                  <a:pt x="1656584" y="3974626"/>
                  <a:pt x="1661358" y="3986813"/>
                  <a:pt x="1658754" y="3987574"/>
                </a:cubicBezTo>
                <a:cubicBezTo>
                  <a:pt x="1651377" y="3976148"/>
                  <a:pt x="1648772" y="3976910"/>
                  <a:pt x="1641392" y="3965481"/>
                </a:cubicBezTo>
                <a:cubicBezTo>
                  <a:pt x="1646601" y="3963958"/>
                  <a:pt x="1629238" y="3941863"/>
                  <a:pt x="1641825" y="3951769"/>
                </a:cubicBezTo>
                <a:cubicBezTo>
                  <a:pt x="1627066" y="3928911"/>
                  <a:pt x="1624898" y="3915962"/>
                  <a:pt x="1607535" y="3893866"/>
                </a:cubicBezTo>
                <a:cubicBezTo>
                  <a:pt x="1612742" y="3892343"/>
                  <a:pt x="1615346" y="3891582"/>
                  <a:pt x="1623158" y="3889297"/>
                </a:cubicBezTo>
                <a:cubicBezTo>
                  <a:pt x="1615778" y="3877869"/>
                  <a:pt x="1608399" y="3866441"/>
                  <a:pt x="1611003" y="3865679"/>
                </a:cubicBezTo>
                <a:cubicBezTo>
                  <a:pt x="1618382" y="3877107"/>
                  <a:pt x="1630970" y="3887013"/>
                  <a:pt x="1645729" y="3909871"/>
                </a:cubicBezTo>
                <a:cubicBezTo>
                  <a:pt x="1640955" y="3897680"/>
                  <a:pt x="1623591" y="3875584"/>
                  <a:pt x="1626196" y="3874822"/>
                </a:cubicBezTo>
                <a:cubicBezTo>
                  <a:pt x="1636177" y="3885489"/>
                  <a:pt x="1638782" y="3884728"/>
                  <a:pt x="1646162" y="3896157"/>
                </a:cubicBezTo>
                <a:cubicBezTo>
                  <a:pt x="1650936" y="3908347"/>
                  <a:pt x="1655710" y="3920534"/>
                  <a:pt x="1670470" y="3943392"/>
                </a:cubicBezTo>
                <a:cubicBezTo>
                  <a:pt x="1660486" y="3932724"/>
                  <a:pt x="1672639" y="3956343"/>
                  <a:pt x="1670037" y="3957106"/>
                </a:cubicBezTo>
                <a:cubicBezTo>
                  <a:pt x="1687396" y="3979197"/>
                  <a:pt x="1682189" y="3980721"/>
                  <a:pt x="1694776" y="3990626"/>
                </a:cubicBezTo>
                <a:cubicBezTo>
                  <a:pt x="1690001" y="3978436"/>
                  <a:pt x="1692605" y="3977675"/>
                  <a:pt x="1692605" y="3977675"/>
                </a:cubicBezTo>
                <a:cubicBezTo>
                  <a:pt x="1692605" y="3977675"/>
                  <a:pt x="1692605" y="3977675"/>
                  <a:pt x="1685227" y="3966249"/>
                </a:cubicBezTo>
                <a:cubicBezTo>
                  <a:pt x="1685227" y="3966249"/>
                  <a:pt x="1685227" y="3966249"/>
                  <a:pt x="1677848" y="3954820"/>
                </a:cubicBezTo>
                <a:cubicBezTo>
                  <a:pt x="1677848" y="3954820"/>
                  <a:pt x="1680452" y="3954059"/>
                  <a:pt x="1680452" y="3954059"/>
                </a:cubicBezTo>
                <a:cubicBezTo>
                  <a:pt x="1687831" y="3965488"/>
                  <a:pt x="1687831" y="3965488"/>
                  <a:pt x="1687831" y="3965488"/>
                </a:cubicBezTo>
                <a:cubicBezTo>
                  <a:pt x="1690437" y="3964726"/>
                  <a:pt x="1695209" y="3976913"/>
                  <a:pt x="1702590" y="3988341"/>
                </a:cubicBezTo>
                <a:cubicBezTo>
                  <a:pt x="1705193" y="3987579"/>
                  <a:pt x="1690437" y="3964726"/>
                  <a:pt x="1693041" y="3963965"/>
                </a:cubicBezTo>
                <a:cubicBezTo>
                  <a:pt x="1693041" y="3963965"/>
                  <a:pt x="1695644" y="3963203"/>
                  <a:pt x="1695644" y="3963203"/>
                </a:cubicBezTo>
                <a:cubicBezTo>
                  <a:pt x="1705626" y="3973866"/>
                  <a:pt x="1705626" y="3973866"/>
                  <a:pt x="1708230" y="3973105"/>
                </a:cubicBezTo>
                <a:cubicBezTo>
                  <a:pt x="1700851" y="3961680"/>
                  <a:pt x="1680885" y="3940346"/>
                  <a:pt x="1688697" y="3938060"/>
                </a:cubicBezTo>
                <a:cubicBezTo>
                  <a:pt x="1688697" y="3938060"/>
                  <a:pt x="1678714" y="3927393"/>
                  <a:pt x="1678714" y="3927393"/>
                </a:cubicBezTo>
                <a:cubicBezTo>
                  <a:pt x="1683923" y="3925870"/>
                  <a:pt x="1673938" y="3915204"/>
                  <a:pt x="1666561" y="3903777"/>
                </a:cubicBezTo>
                <a:cubicBezTo>
                  <a:pt x="1659182" y="3892350"/>
                  <a:pt x="1654406" y="3880159"/>
                  <a:pt x="1649630" y="3867969"/>
                </a:cubicBezTo>
                <a:cubicBezTo>
                  <a:pt x="1642252" y="3856540"/>
                  <a:pt x="1639648" y="3857302"/>
                  <a:pt x="1632269" y="3845873"/>
                </a:cubicBezTo>
                <a:cubicBezTo>
                  <a:pt x="1630099" y="3832924"/>
                  <a:pt x="1630532" y="3819211"/>
                  <a:pt x="1645723" y="3828355"/>
                </a:cubicBezTo>
                <a:cubicBezTo>
                  <a:pt x="1643551" y="3815403"/>
                  <a:pt x="1651364" y="3813119"/>
                  <a:pt x="1649193" y="3800167"/>
                </a:cubicBezTo>
                <a:cubicBezTo>
                  <a:pt x="1649193" y="3800167"/>
                  <a:pt x="1649193" y="3800167"/>
                  <a:pt x="1641814" y="3788739"/>
                </a:cubicBezTo>
                <a:cubicBezTo>
                  <a:pt x="1641814" y="3788739"/>
                  <a:pt x="1634434" y="3777311"/>
                  <a:pt x="1634434" y="3777311"/>
                </a:cubicBezTo>
                <a:cubicBezTo>
                  <a:pt x="1637038" y="3776549"/>
                  <a:pt x="1639643" y="3775787"/>
                  <a:pt x="1647021" y="3787216"/>
                </a:cubicBezTo>
                <a:cubicBezTo>
                  <a:pt x="1654400" y="3798645"/>
                  <a:pt x="1654400" y="3798645"/>
                  <a:pt x="1651796" y="3799406"/>
                </a:cubicBezTo>
                <a:cubicBezTo>
                  <a:pt x="1664384" y="3809312"/>
                  <a:pt x="1672197" y="3807027"/>
                  <a:pt x="1677403" y="3805503"/>
                </a:cubicBezTo>
                <a:cubicBezTo>
                  <a:pt x="1684783" y="3816932"/>
                  <a:pt x="1687387" y="3816171"/>
                  <a:pt x="1694765" y="3827597"/>
                </a:cubicBezTo>
                <a:cubicBezTo>
                  <a:pt x="1692161" y="3828359"/>
                  <a:pt x="1696937" y="3840548"/>
                  <a:pt x="1694333" y="3841310"/>
                </a:cubicBezTo>
                <a:cubicBezTo>
                  <a:pt x="1691728" y="3842072"/>
                  <a:pt x="1689124" y="3842833"/>
                  <a:pt x="1686521" y="3843594"/>
                </a:cubicBezTo>
                <a:cubicBezTo>
                  <a:pt x="1681312" y="3845118"/>
                  <a:pt x="1686088" y="3857307"/>
                  <a:pt x="1683483" y="3858069"/>
                </a:cubicBezTo>
                <a:cubicBezTo>
                  <a:pt x="1673500" y="3847403"/>
                  <a:pt x="1666120" y="3835974"/>
                  <a:pt x="1663517" y="3836735"/>
                </a:cubicBezTo>
                <a:cubicBezTo>
                  <a:pt x="1660913" y="3837497"/>
                  <a:pt x="1670896" y="3848164"/>
                  <a:pt x="1675670" y="3860353"/>
                </a:cubicBezTo>
                <a:cubicBezTo>
                  <a:pt x="1673068" y="3861115"/>
                  <a:pt x="1670463" y="3861877"/>
                  <a:pt x="1667860" y="3862638"/>
                </a:cubicBezTo>
                <a:cubicBezTo>
                  <a:pt x="1667860" y="3862638"/>
                  <a:pt x="1675237" y="3874066"/>
                  <a:pt x="1675237" y="3874066"/>
                </a:cubicBezTo>
                <a:cubicBezTo>
                  <a:pt x="1673068" y="3861115"/>
                  <a:pt x="1690431" y="3883211"/>
                  <a:pt x="1688258" y="3870259"/>
                </a:cubicBezTo>
                <a:cubicBezTo>
                  <a:pt x="1693035" y="3882450"/>
                  <a:pt x="1695639" y="3881688"/>
                  <a:pt x="1695639" y="3881688"/>
                </a:cubicBezTo>
                <a:cubicBezTo>
                  <a:pt x="1687826" y="3883973"/>
                  <a:pt x="1709963" y="3918255"/>
                  <a:pt x="1707358" y="3919017"/>
                </a:cubicBezTo>
                <a:cubicBezTo>
                  <a:pt x="1714737" y="3930445"/>
                  <a:pt x="1724721" y="3941112"/>
                  <a:pt x="1739477" y="3963967"/>
                </a:cubicBezTo>
                <a:cubicBezTo>
                  <a:pt x="1739477" y="3963967"/>
                  <a:pt x="1742082" y="3963205"/>
                  <a:pt x="1749462" y="3974633"/>
                </a:cubicBezTo>
                <a:cubicBezTo>
                  <a:pt x="1734704" y="3951780"/>
                  <a:pt x="1754670" y="3973111"/>
                  <a:pt x="1739913" y="3950256"/>
                </a:cubicBezTo>
                <a:cubicBezTo>
                  <a:pt x="1739913" y="3950256"/>
                  <a:pt x="1747290" y="3961682"/>
                  <a:pt x="1749895" y="3960921"/>
                </a:cubicBezTo>
                <a:cubicBezTo>
                  <a:pt x="1752499" y="3960159"/>
                  <a:pt x="1750329" y="3947210"/>
                  <a:pt x="1755537" y="3945687"/>
                </a:cubicBezTo>
                <a:cubicBezTo>
                  <a:pt x="1740778" y="3922830"/>
                  <a:pt x="1738606" y="3909878"/>
                  <a:pt x="1733830" y="3897688"/>
                </a:cubicBezTo>
                <a:cubicBezTo>
                  <a:pt x="1736435" y="3896927"/>
                  <a:pt x="1736435" y="3896927"/>
                  <a:pt x="1736435" y="3896927"/>
                </a:cubicBezTo>
                <a:cubicBezTo>
                  <a:pt x="1741644" y="3895403"/>
                  <a:pt x="1726886" y="3872550"/>
                  <a:pt x="1719506" y="3861121"/>
                </a:cubicBezTo>
                <a:cubicBezTo>
                  <a:pt x="1718421" y="3854645"/>
                  <a:pt x="1719723" y="3854264"/>
                  <a:pt x="1720700" y="3853979"/>
                </a:cubicBezTo>
                <a:lnTo>
                  <a:pt x="1721242" y="3853298"/>
                </a:lnTo>
                <a:lnTo>
                  <a:pt x="1721351" y="3853788"/>
                </a:lnTo>
                <a:cubicBezTo>
                  <a:pt x="1722870" y="3856741"/>
                  <a:pt x="1724715" y="3859598"/>
                  <a:pt x="1724715" y="3859598"/>
                </a:cubicBezTo>
                <a:cubicBezTo>
                  <a:pt x="1727318" y="3858836"/>
                  <a:pt x="1719939" y="3847408"/>
                  <a:pt x="1722544" y="3846646"/>
                </a:cubicBezTo>
                <a:cubicBezTo>
                  <a:pt x="1715165" y="3835217"/>
                  <a:pt x="1717768" y="3834456"/>
                  <a:pt x="1720372" y="3833695"/>
                </a:cubicBezTo>
                <a:cubicBezTo>
                  <a:pt x="1720372" y="3833695"/>
                  <a:pt x="1725146" y="3845885"/>
                  <a:pt x="1725146" y="3845885"/>
                </a:cubicBezTo>
                <a:cubicBezTo>
                  <a:pt x="1737302" y="3869504"/>
                  <a:pt x="1744682" y="3880932"/>
                  <a:pt x="1747286" y="3880171"/>
                </a:cubicBezTo>
                <a:cubicBezTo>
                  <a:pt x="1754663" y="3891596"/>
                  <a:pt x="1752060" y="3892358"/>
                  <a:pt x="1762041" y="3903025"/>
                </a:cubicBezTo>
                <a:cubicBezTo>
                  <a:pt x="1776802" y="3925882"/>
                  <a:pt x="1786785" y="3936549"/>
                  <a:pt x="1796766" y="3947213"/>
                </a:cubicBezTo>
                <a:cubicBezTo>
                  <a:pt x="1811958" y="3956357"/>
                  <a:pt x="1802410" y="3931980"/>
                  <a:pt x="1805013" y="3931218"/>
                </a:cubicBezTo>
                <a:cubicBezTo>
                  <a:pt x="1795030" y="3920551"/>
                  <a:pt x="1782874" y="3896933"/>
                  <a:pt x="1778099" y="3884742"/>
                </a:cubicBezTo>
                <a:cubicBezTo>
                  <a:pt x="1783307" y="3883220"/>
                  <a:pt x="1778534" y="3871032"/>
                  <a:pt x="1781138" y="3870271"/>
                </a:cubicBezTo>
                <a:cubicBezTo>
                  <a:pt x="1788950" y="3867986"/>
                  <a:pt x="1808915" y="3889317"/>
                  <a:pt x="1825845" y="3925126"/>
                </a:cubicBezTo>
                <a:cubicBezTo>
                  <a:pt x="1825845" y="3925126"/>
                  <a:pt x="1823242" y="3925887"/>
                  <a:pt x="1820638" y="3926649"/>
                </a:cubicBezTo>
                <a:cubicBezTo>
                  <a:pt x="1820638" y="3926649"/>
                  <a:pt x="1820638" y="3926649"/>
                  <a:pt x="1828015" y="3938075"/>
                </a:cubicBezTo>
                <a:cubicBezTo>
                  <a:pt x="1833222" y="3936551"/>
                  <a:pt x="1851017" y="3944934"/>
                  <a:pt x="1851450" y="3931221"/>
                </a:cubicBezTo>
                <a:cubicBezTo>
                  <a:pt x="1841470" y="3920557"/>
                  <a:pt x="1836694" y="3908367"/>
                  <a:pt x="1829314" y="3896938"/>
                </a:cubicBezTo>
                <a:cubicBezTo>
                  <a:pt x="1829314" y="3896938"/>
                  <a:pt x="1826711" y="3897700"/>
                  <a:pt x="1826711" y="3897700"/>
                </a:cubicBezTo>
                <a:cubicBezTo>
                  <a:pt x="1834090" y="3909129"/>
                  <a:pt x="1834090" y="3909129"/>
                  <a:pt x="1834090" y="3909129"/>
                </a:cubicBezTo>
                <a:cubicBezTo>
                  <a:pt x="1834090" y="3909129"/>
                  <a:pt x="1831486" y="3909889"/>
                  <a:pt x="1831486" y="3909889"/>
                </a:cubicBezTo>
                <a:cubicBezTo>
                  <a:pt x="1831486" y="3909889"/>
                  <a:pt x="1831486" y="3909889"/>
                  <a:pt x="1824106" y="3898461"/>
                </a:cubicBezTo>
                <a:cubicBezTo>
                  <a:pt x="1821503" y="3899223"/>
                  <a:pt x="1828882" y="3910651"/>
                  <a:pt x="1821503" y="3899223"/>
                </a:cubicBezTo>
                <a:cubicBezTo>
                  <a:pt x="1814124" y="3887794"/>
                  <a:pt x="1811952" y="3874842"/>
                  <a:pt x="1807179" y="3862655"/>
                </a:cubicBezTo>
                <a:cubicBezTo>
                  <a:pt x="1809782" y="3861894"/>
                  <a:pt x="1817160" y="3873319"/>
                  <a:pt x="1812387" y="3861132"/>
                </a:cubicBezTo>
                <a:cubicBezTo>
                  <a:pt x="1805008" y="3849704"/>
                  <a:pt x="1799799" y="3851227"/>
                  <a:pt x="1805008" y="3849704"/>
                </a:cubicBezTo>
                <a:cubicBezTo>
                  <a:pt x="1812387" y="3861132"/>
                  <a:pt x="1824972" y="3871035"/>
                  <a:pt x="1842333" y="3893130"/>
                </a:cubicBezTo>
                <a:cubicBezTo>
                  <a:pt x="1849713" y="3904560"/>
                  <a:pt x="1851885" y="3917511"/>
                  <a:pt x="1859263" y="3928937"/>
                </a:cubicBezTo>
                <a:cubicBezTo>
                  <a:pt x="1854489" y="3916749"/>
                  <a:pt x="1857093" y="3915988"/>
                  <a:pt x="1859696" y="3915227"/>
                </a:cubicBezTo>
                <a:cubicBezTo>
                  <a:pt x="1859696" y="3915227"/>
                  <a:pt x="1859696" y="3915227"/>
                  <a:pt x="1852318" y="3903797"/>
                </a:cubicBezTo>
                <a:cubicBezTo>
                  <a:pt x="1852318" y="3903797"/>
                  <a:pt x="1854922" y="3903036"/>
                  <a:pt x="1854922" y="3903036"/>
                </a:cubicBezTo>
                <a:cubicBezTo>
                  <a:pt x="1847542" y="3891607"/>
                  <a:pt x="1847975" y="3877894"/>
                  <a:pt x="1830614" y="3855801"/>
                </a:cubicBezTo>
                <a:cubicBezTo>
                  <a:pt x="1830614" y="3855801"/>
                  <a:pt x="1833218" y="3855040"/>
                  <a:pt x="1835822" y="3854278"/>
                </a:cubicBezTo>
                <a:cubicBezTo>
                  <a:pt x="1857958" y="3888561"/>
                  <a:pt x="1860129" y="3901514"/>
                  <a:pt x="1862301" y="3914465"/>
                </a:cubicBezTo>
                <a:cubicBezTo>
                  <a:pt x="1869678" y="3925890"/>
                  <a:pt x="1874887" y="3924367"/>
                  <a:pt x="1867510" y="3912942"/>
                </a:cubicBezTo>
                <a:cubicBezTo>
                  <a:pt x="1874887" y="3924367"/>
                  <a:pt x="1880095" y="3922844"/>
                  <a:pt x="1890077" y="3933511"/>
                </a:cubicBezTo>
                <a:cubicBezTo>
                  <a:pt x="1897457" y="3944940"/>
                  <a:pt x="1894853" y="3945702"/>
                  <a:pt x="1892249" y="3946463"/>
                </a:cubicBezTo>
                <a:lnTo>
                  <a:pt x="1897430" y="3953417"/>
                </a:lnTo>
                <a:lnTo>
                  <a:pt x="1896501" y="3938018"/>
                </a:lnTo>
                <a:lnTo>
                  <a:pt x="1897684" y="3934307"/>
                </a:lnTo>
                <a:lnTo>
                  <a:pt x="1897218" y="3933515"/>
                </a:lnTo>
                <a:lnTo>
                  <a:pt x="1898251" y="3932523"/>
                </a:lnTo>
                <a:lnTo>
                  <a:pt x="1900839" y="3924404"/>
                </a:lnTo>
                <a:lnTo>
                  <a:pt x="1897848" y="3918868"/>
                </a:lnTo>
                <a:lnTo>
                  <a:pt x="1893104" y="3918596"/>
                </a:lnTo>
                <a:cubicBezTo>
                  <a:pt x="1888396" y="3918326"/>
                  <a:pt x="1883689" y="3918055"/>
                  <a:pt x="1883689" y="3918055"/>
                </a:cubicBezTo>
                <a:lnTo>
                  <a:pt x="1882568" y="3908282"/>
                </a:lnTo>
                <a:lnTo>
                  <a:pt x="1875293" y="3907543"/>
                </a:lnTo>
                <a:cubicBezTo>
                  <a:pt x="1873966" y="3909281"/>
                  <a:pt x="1873204" y="3911569"/>
                  <a:pt x="1870818" y="3910043"/>
                </a:cubicBezTo>
                <a:cubicBezTo>
                  <a:pt x="1869229" y="3909027"/>
                  <a:pt x="1866918" y="3906314"/>
                  <a:pt x="1863238" y="3900613"/>
                </a:cubicBezTo>
                <a:cubicBezTo>
                  <a:pt x="1868261" y="3899144"/>
                  <a:pt x="1853538" y="3876344"/>
                  <a:pt x="1851201" y="3863474"/>
                </a:cubicBezTo>
                <a:cubicBezTo>
                  <a:pt x="1856138" y="3868807"/>
                  <a:pt x="1861073" y="3874140"/>
                  <a:pt x="1866302" y="3881081"/>
                </a:cubicBezTo>
                <a:lnTo>
                  <a:pt x="1882443" y="3907188"/>
                </a:lnTo>
                <a:lnTo>
                  <a:pt x="1882350" y="3906370"/>
                </a:lnTo>
                <a:cubicBezTo>
                  <a:pt x="1881679" y="3900526"/>
                  <a:pt x="1901177" y="3907449"/>
                  <a:pt x="1900506" y="3901607"/>
                </a:cubicBezTo>
                <a:lnTo>
                  <a:pt x="1899412" y="3892060"/>
                </a:lnTo>
                <a:lnTo>
                  <a:pt x="1884432" y="3867234"/>
                </a:lnTo>
                <a:cubicBezTo>
                  <a:pt x="1889423" y="3872566"/>
                  <a:pt x="1891920" y="3875233"/>
                  <a:pt x="1894090" y="3877995"/>
                </a:cubicBezTo>
                <a:lnTo>
                  <a:pt x="1898551" y="3884557"/>
                </a:lnTo>
                <a:lnTo>
                  <a:pt x="1897859" y="3878520"/>
                </a:lnTo>
                <a:lnTo>
                  <a:pt x="1897018" y="3877138"/>
                </a:lnTo>
                <a:cubicBezTo>
                  <a:pt x="1889641" y="3865711"/>
                  <a:pt x="1889641" y="3865711"/>
                  <a:pt x="1887035" y="3866471"/>
                </a:cubicBezTo>
                <a:lnTo>
                  <a:pt x="1884432" y="3867234"/>
                </a:lnTo>
                <a:lnTo>
                  <a:pt x="1879223" y="3868756"/>
                </a:lnTo>
                <a:cubicBezTo>
                  <a:pt x="1874448" y="3856566"/>
                  <a:pt x="1869239" y="3858089"/>
                  <a:pt x="1869239" y="3858089"/>
                </a:cubicBezTo>
                <a:cubicBezTo>
                  <a:pt x="1844500" y="3824567"/>
                  <a:pt x="1872278" y="3843617"/>
                  <a:pt x="1877485" y="3842093"/>
                </a:cubicBezTo>
                <a:cubicBezTo>
                  <a:pt x="1877485" y="3842093"/>
                  <a:pt x="1884864" y="3853520"/>
                  <a:pt x="1892242" y="3864948"/>
                </a:cubicBezTo>
                <a:cubicBezTo>
                  <a:pt x="1889856" y="3858853"/>
                  <a:pt x="1888663" y="3855805"/>
                  <a:pt x="1889312" y="3855616"/>
                </a:cubicBezTo>
                <a:lnTo>
                  <a:pt x="1895963" y="3861996"/>
                </a:lnTo>
                <a:lnTo>
                  <a:pt x="1895813" y="3860704"/>
                </a:lnTo>
                <a:cubicBezTo>
                  <a:pt x="1875647" y="3847937"/>
                  <a:pt x="1893803" y="3843174"/>
                  <a:pt x="1873636" y="3830408"/>
                </a:cubicBezTo>
                <a:lnTo>
                  <a:pt x="1886421" y="3827317"/>
                </a:lnTo>
                <a:lnTo>
                  <a:pt x="1885731" y="3826096"/>
                </a:lnTo>
                <a:lnTo>
                  <a:pt x="1886887" y="3827205"/>
                </a:lnTo>
                <a:lnTo>
                  <a:pt x="1888779" y="3826747"/>
                </a:lnTo>
                <a:lnTo>
                  <a:pt x="1888336" y="3825335"/>
                </a:lnTo>
                <a:lnTo>
                  <a:pt x="1889206" y="3826645"/>
                </a:lnTo>
                <a:lnTo>
                  <a:pt x="1891834" y="3826009"/>
                </a:lnTo>
                <a:cubicBezTo>
                  <a:pt x="1901670" y="3820042"/>
                  <a:pt x="1889948" y="3809574"/>
                  <a:pt x="1888440" y="3796427"/>
                </a:cubicBezTo>
                <a:lnTo>
                  <a:pt x="1904729" y="3807607"/>
                </a:lnTo>
                <a:lnTo>
                  <a:pt x="1904392" y="3807053"/>
                </a:lnTo>
                <a:lnTo>
                  <a:pt x="1905576" y="3808189"/>
                </a:lnTo>
                <a:lnTo>
                  <a:pt x="1913818" y="3813847"/>
                </a:lnTo>
                <a:lnTo>
                  <a:pt x="1915044" y="3817273"/>
                </a:lnTo>
                <a:lnTo>
                  <a:pt x="1936945" y="3838289"/>
                </a:lnTo>
                <a:cubicBezTo>
                  <a:pt x="1935642" y="3838669"/>
                  <a:pt x="1936212" y="3841051"/>
                  <a:pt x="1937725" y="3844217"/>
                </a:cubicBezTo>
                <a:lnTo>
                  <a:pt x="1939656" y="3847411"/>
                </a:lnTo>
                <a:lnTo>
                  <a:pt x="1951625" y="3858099"/>
                </a:lnTo>
                <a:lnTo>
                  <a:pt x="1947243" y="3858677"/>
                </a:lnTo>
                <a:lnTo>
                  <a:pt x="1950678" y="3862932"/>
                </a:lnTo>
                <a:cubicBezTo>
                  <a:pt x="1952246" y="3864384"/>
                  <a:pt x="1952896" y="3864193"/>
                  <a:pt x="1951702" y="3861146"/>
                </a:cubicBezTo>
                <a:cubicBezTo>
                  <a:pt x="1959082" y="3872574"/>
                  <a:pt x="1969066" y="3883242"/>
                  <a:pt x="1971235" y="3896191"/>
                </a:cubicBezTo>
                <a:lnTo>
                  <a:pt x="1975304" y="3900108"/>
                </a:lnTo>
                <a:lnTo>
                  <a:pt x="1983476" y="3901378"/>
                </a:lnTo>
                <a:cubicBezTo>
                  <a:pt x="1987163" y="3902949"/>
                  <a:pt x="1980354" y="3904736"/>
                  <a:pt x="1993970" y="3901163"/>
                </a:cubicBezTo>
                <a:lnTo>
                  <a:pt x="1994505" y="3903322"/>
                </a:lnTo>
                <a:lnTo>
                  <a:pt x="2003300" y="3912288"/>
                </a:lnTo>
                <a:cubicBezTo>
                  <a:pt x="2004873" y="3913527"/>
                  <a:pt x="2005525" y="3913337"/>
                  <a:pt x="2006826" y="3912956"/>
                </a:cubicBezTo>
                <a:cubicBezTo>
                  <a:pt x="2009430" y="3912194"/>
                  <a:pt x="2002050" y="3900765"/>
                  <a:pt x="2004654" y="3900004"/>
                </a:cubicBezTo>
                <a:cubicBezTo>
                  <a:pt x="1997276" y="3888575"/>
                  <a:pt x="2002050" y="3900765"/>
                  <a:pt x="1994672" y="3889337"/>
                </a:cubicBezTo>
                <a:cubicBezTo>
                  <a:pt x="1987295" y="3877911"/>
                  <a:pt x="1989899" y="3877150"/>
                  <a:pt x="1995106" y="3875627"/>
                </a:cubicBezTo>
                <a:cubicBezTo>
                  <a:pt x="2006175" y="3892768"/>
                  <a:pt x="2011816" y="3897911"/>
                  <a:pt x="2015343" y="3898578"/>
                </a:cubicBezTo>
                <a:lnTo>
                  <a:pt x="2022216" y="3895019"/>
                </a:lnTo>
                <a:lnTo>
                  <a:pt x="2022149" y="3893536"/>
                </a:lnTo>
                <a:lnTo>
                  <a:pt x="2019194" y="3888959"/>
                </a:lnTo>
                <a:cubicBezTo>
                  <a:pt x="2017348" y="3886102"/>
                  <a:pt x="2015504" y="3883244"/>
                  <a:pt x="2015504" y="3883244"/>
                </a:cubicBezTo>
                <a:cubicBezTo>
                  <a:pt x="2015504" y="3883244"/>
                  <a:pt x="2008127" y="3871819"/>
                  <a:pt x="2012900" y="3884006"/>
                </a:cubicBezTo>
                <a:cubicBezTo>
                  <a:pt x="2005522" y="3872581"/>
                  <a:pt x="2005522" y="3872581"/>
                  <a:pt x="2008127" y="3871819"/>
                </a:cubicBezTo>
                <a:cubicBezTo>
                  <a:pt x="2008127" y="3871819"/>
                  <a:pt x="2000748" y="3860391"/>
                  <a:pt x="2000748" y="3860391"/>
                </a:cubicBezTo>
                <a:cubicBezTo>
                  <a:pt x="2008127" y="3871819"/>
                  <a:pt x="2005087" y="3886291"/>
                  <a:pt x="1982951" y="3852008"/>
                </a:cubicBezTo>
                <a:cubicBezTo>
                  <a:pt x="1980348" y="3852770"/>
                  <a:pt x="1987726" y="3864198"/>
                  <a:pt x="1995106" y="3875627"/>
                </a:cubicBezTo>
                <a:cubicBezTo>
                  <a:pt x="1992502" y="3876389"/>
                  <a:pt x="1987295" y="3877911"/>
                  <a:pt x="1984690" y="3878673"/>
                </a:cubicBezTo>
                <a:cubicBezTo>
                  <a:pt x="1992067" y="3890098"/>
                  <a:pt x="1992067" y="3890098"/>
                  <a:pt x="1992067" y="3890098"/>
                </a:cubicBezTo>
                <a:cubicBezTo>
                  <a:pt x="1996843" y="3902288"/>
                  <a:pt x="1982086" y="3879435"/>
                  <a:pt x="1986860" y="3891622"/>
                </a:cubicBezTo>
                <a:cubicBezTo>
                  <a:pt x="1986860" y="3891622"/>
                  <a:pt x="1979481" y="3880196"/>
                  <a:pt x="1979481" y="3880196"/>
                </a:cubicBezTo>
                <a:cubicBezTo>
                  <a:pt x="1969498" y="3869529"/>
                  <a:pt x="1971669" y="3882481"/>
                  <a:pt x="1961685" y="3871813"/>
                </a:cubicBezTo>
                <a:cubicBezTo>
                  <a:pt x="1954308" y="3860385"/>
                  <a:pt x="1949532" y="3848195"/>
                  <a:pt x="1942152" y="3836766"/>
                </a:cubicBezTo>
                <a:cubicBezTo>
                  <a:pt x="1947360" y="3835244"/>
                  <a:pt x="1947360" y="3835244"/>
                  <a:pt x="1957344" y="3845910"/>
                </a:cubicBezTo>
                <a:cubicBezTo>
                  <a:pt x="1942587" y="3823055"/>
                  <a:pt x="1945191" y="3822294"/>
                  <a:pt x="1947795" y="3821533"/>
                </a:cubicBezTo>
                <a:cubicBezTo>
                  <a:pt x="1950398" y="3820770"/>
                  <a:pt x="1957777" y="3832197"/>
                  <a:pt x="1955172" y="3832958"/>
                </a:cubicBezTo>
                <a:cubicBezTo>
                  <a:pt x="1953003" y="3820010"/>
                  <a:pt x="1970364" y="3842102"/>
                  <a:pt x="1972969" y="3841340"/>
                </a:cubicBezTo>
                <a:cubicBezTo>
                  <a:pt x="1965588" y="3829912"/>
                  <a:pt x="1962984" y="3830674"/>
                  <a:pt x="1950398" y="3820770"/>
                </a:cubicBezTo>
                <a:cubicBezTo>
                  <a:pt x="1945624" y="3808581"/>
                  <a:pt x="1943020" y="3809342"/>
                  <a:pt x="1935640" y="3797915"/>
                </a:cubicBezTo>
                <a:cubicBezTo>
                  <a:pt x="1943453" y="3795629"/>
                  <a:pt x="1960814" y="3817725"/>
                  <a:pt x="1968627" y="3815441"/>
                </a:cubicBezTo>
                <a:cubicBezTo>
                  <a:pt x="1973401" y="3827628"/>
                  <a:pt x="1978609" y="3826104"/>
                  <a:pt x="1983384" y="3838295"/>
                </a:cubicBezTo>
                <a:cubicBezTo>
                  <a:pt x="1991197" y="3836010"/>
                  <a:pt x="1986421" y="3823820"/>
                  <a:pt x="2001611" y="3832964"/>
                </a:cubicBezTo>
                <a:lnTo>
                  <a:pt x="2005780" y="3841062"/>
                </a:lnTo>
                <a:lnTo>
                  <a:pt x="2004754" y="3832124"/>
                </a:lnTo>
                <a:cubicBezTo>
                  <a:pt x="2004754" y="3832124"/>
                  <a:pt x="2004754" y="3832124"/>
                  <a:pt x="1985257" y="3825200"/>
                </a:cubicBezTo>
                <a:cubicBezTo>
                  <a:pt x="2004083" y="3826280"/>
                  <a:pt x="2004083" y="3826280"/>
                  <a:pt x="2004083" y="3826280"/>
                </a:cubicBezTo>
                <a:cubicBezTo>
                  <a:pt x="2008792" y="3826550"/>
                  <a:pt x="2011020" y="3825589"/>
                  <a:pt x="2011996" y="3823923"/>
                </a:cubicBezTo>
                <a:lnTo>
                  <a:pt x="2012052" y="3823028"/>
                </a:lnTo>
                <a:lnTo>
                  <a:pt x="2009857" y="3816966"/>
                </a:lnTo>
                <a:lnTo>
                  <a:pt x="2012412" y="3817232"/>
                </a:lnTo>
                <a:lnTo>
                  <a:pt x="2012695" y="3809631"/>
                </a:lnTo>
                <a:cubicBezTo>
                  <a:pt x="2013588" y="3807233"/>
                  <a:pt x="2015692" y="3805177"/>
                  <a:pt x="2020230" y="3803987"/>
                </a:cubicBezTo>
                <a:lnTo>
                  <a:pt x="2025685" y="3808662"/>
                </a:lnTo>
                <a:lnTo>
                  <a:pt x="2021147" y="3803035"/>
                </a:lnTo>
                <a:lnTo>
                  <a:pt x="2020708" y="3800210"/>
                </a:lnTo>
                <a:cubicBezTo>
                  <a:pt x="2022009" y="3799829"/>
                  <a:pt x="2020815" y="3796780"/>
                  <a:pt x="2019297" y="3793829"/>
                </a:cubicBezTo>
                <a:lnTo>
                  <a:pt x="2019007" y="3793330"/>
                </a:lnTo>
                <a:lnTo>
                  <a:pt x="2019986" y="3801857"/>
                </a:lnTo>
                <a:lnTo>
                  <a:pt x="2020327" y="3802018"/>
                </a:lnTo>
                <a:lnTo>
                  <a:pt x="2021147" y="3803035"/>
                </a:lnTo>
                <a:lnTo>
                  <a:pt x="2021278" y="3803863"/>
                </a:lnTo>
                <a:lnTo>
                  <a:pt x="2020071" y="3802598"/>
                </a:lnTo>
                <a:lnTo>
                  <a:pt x="2020230" y="3803987"/>
                </a:lnTo>
                <a:lnTo>
                  <a:pt x="2018293" y="3801062"/>
                </a:lnTo>
                <a:lnTo>
                  <a:pt x="2018104" y="3800972"/>
                </a:lnTo>
                <a:cubicBezTo>
                  <a:pt x="2016259" y="3798114"/>
                  <a:pt x="2015798" y="3797400"/>
                  <a:pt x="2016068" y="3797745"/>
                </a:cubicBezTo>
                <a:lnTo>
                  <a:pt x="2016314" y="3798072"/>
                </a:lnTo>
                <a:lnTo>
                  <a:pt x="2011743" y="3791164"/>
                </a:lnTo>
                <a:cubicBezTo>
                  <a:pt x="2008804" y="3785918"/>
                  <a:pt x="2008133" y="3780073"/>
                  <a:pt x="2016880" y="3774770"/>
                </a:cubicBezTo>
                <a:lnTo>
                  <a:pt x="2018452" y="3788496"/>
                </a:lnTo>
                <a:lnTo>
                  <a:pt x="2019458" y="3788686"/>
                </a:lnTo>
                <a:cubicBezTo>
                  <a:pt x="2021033" y="3789924"/>
                  <a:pt x="2023527" y="3792591"/>
                  <a:pt x="2028520" y="3797926"/>
                </a:cubicBezTo>
                <a:cubicBezTo>
                  <a:pt x="2028520" y="3797926"/>
                  <a:pt x="2025915" y="3798687"/>
                  <a:pt x="2035897" y="3809351"/>
                </a:cubicBezTo>
                <a:cubicBezTo>
                  <a:pt x="2038501" y="3808590"/>
                  <a:pt x="2038501" y="3808590"/>
                  <a:pt x="2041106" y="3807829"/>
                </a:cubicBezTo>
                <a:cubicBezTo>
                  <a:pt x="2036332" y="3795641"/>
                  <a:pt x="2041106" y="3807829"/>
                  <a:pt x="2033727" y="3796402"/>
                </a:cubicBezTo>
                <a:cubicBezTo>
                  <a:pt x="2028952" y="3784212"/>
                  <a:pt x="2048917" y="3805543"/>
                  <a:pt x="2039368" y="3781165"/>
                </a:cubicBezTo>
                <a:cubicBezTo>
                  <a:pt x="2049352" y="3791833"/>
                  <a:pt x="2054560" y="3790310"/>
                  <a:pt x="2054560" y="3790310"/>
                </a:cubicBezTo>
                <a:cubicBezTo>
                  <a:pt x="2042404" y="3766691"/>
                  <a:pt x="2039368" y="3781165"/>
                  <a:pt x="2022005" y="3759070"/>
                </a:cubicBezTo>
                <a:cubicBezTo>
                  <a:pt x="2022005" y="3759070"/>
                  <a:pt x="2017230" y="3746881"/>
                  <a:pt x="2009851" y="3735452"/>
                </a:cubicBezTo>
                <a:cubicBezTo>
                  <a:pt x="2015058" y="3733929"/>
                  <a:pt x="2010285" y="3721741"/>
                  <a:pt x="2020267" y="3732406"/>
                </a:cubicBezTo>
                <a:cubicBezTo>
                  <a:pt x="2020267" y="3732406"/>
                  <a:pt x="2012889" y="3720980"/>
                  <a:pt x="2012889" y="3720980"/>
                </a:cubicBezTo>
                <a:cubicBezTo>
                  <a:pt x="2010285" y="3721741"/>
                  <a:pt x="1997698" y="3711836"/>
                  <a:pt x="1995094" y="3712597"/>
                </a:cubicBezTo>
                <a:cubicBezTo>
                  <a:pt x="1995094" y="3712597"/>
                  <a:pt x="1995094" y="3712597"/>
                  <a:pt x="1992490" y="3713359"/>
                </a:cubicBezTo>
                <a:cubicBezTo>
                  <a:pt x="1985111" y="3701929"/>
                  <a:pt x="1977731" y="3690502"/>
                  <a:pt x="1980335" y="3689740"/>
                </a:cubicBezTo>
                <a:cubicBezTo>
                  <a:pt x="1980335" y="3689740"/>
                  <a:pt x="1980335" y="3689740"/>
                  <a:pt x="1972956" y="3678312"/>
                </a:cubicBezTo>
                <a:cubicBezTo>
                  <a:pt x="1970352" y="3679074"/>
                  <a:pt x="1962972" y="3667645"/>
                  <a:pt x="1952990" y="3656980"/>
                </a:cubicBezTo>
                <a:cubicBezTo>
                  <a:pt x="1952990" y="3656980"/>
                  <a:pt x="1950386" y="3657742"/>
                  <a:pt x="1955160" y="3669930"/>
                </a:cubicBezTo>
                <a:cubicBezTo>
                  <a:pt x="1952556" y="3670690"/>
                  <a:pt x="1945179" y="3659265"/>
                  <a:pt x="1935195" y="3648598"/>
                </a:cubicBezTo>
                <a:cubicBezTo>
                  <a:pt x="1939972" y="3660787"/>
                  <a:pt x="1947348" y="3672213"/>
                  <a:pt x="1944745" y="3672975"/>
                </a:cubicBezTo>
                <a:cubicBezTo>
                  <a:pt x="1934763" y="3662311"/>
                  <a:pt x="1929554" y="3663834"/>
                  <a:pt x="1919572" y="3653167"/>
                </a:cubicBezTo>
                <a:cubicBezTo>
                  <a:pt x="1912192" y="3641739"/>
                  <a:pt x="1914796" y="3640977"/>
                  <a:pt x="1917400" y="3640216"/>
                </a:cubicBezTo>
                <a:cubicBezTo>
                  <a:pt x="1920005" y="3639454"/>
                  <a:pt x="1920005" y="3639454"/>
                  <a:pt x="1927384" y="3650882"/>
                </a:cubicBezTo>
                <a:cubicBezTo>
                  <a:pt x="1932591" y="3649359"/>
                  <a:pt x="1925212" y="3637930"/>
                  <a:pt x="1917832" y="3626501"/>
                </a:cubicBezTo>
                <a:cubicBezTo>
                  <a:pt x="1930420" y="3636408"/>
                  <a:pt x="1938233" y="3634123"/>
                  <a:pt x="1926077" y="3610504"/>
                </a:cubicBezTo>
                <a:cubicBezTo>
                  <a:pt x="1948648" y="3631077"/>
                  <a:pt x="1966444" y="3639459"/>
                  <a:pt x="1979465" y="3635651"/>
                </a:cubicBezTo>
                <a:cubicBezTo>
                  <a:pt x="1984239" y="3647842"/>
                  <a:pt x="1986843" y="3647080"/>
                  <a:pt x="1986843" y="3647080"/>
                </a:cubicBezTo>
                <a:cubicBezTo>
                  <a:pt x="1986843" y="3647080"/>
                  <a:pt x="1986843" y="3647080"/>
                  <a:pt x="1994221" y="3658505"/>
                </a:cubicBezTo>
                <a:cubicBezTo>
                  <a:pt x="1994221" y="3658505"/>
                  <a:pt x="1994221" y="3658505"/>
                  <a:pt x="1996824" y="3657745"/>
                </a:cubicBezTo>
                <a:cubicBezTo>
                  <a:pt x="1999429" y="3656983"/>
                  <a:pt x="1992050" y="3645557"/>
                  <a:pt x="1992050" y="3645557"/>
                </a:cubicBezTo>
                <a:cubicBezTo>
                  <a:pt x="1982068" y="3634890"/>
                  <a:pt x="1984672" y="3634129"/>
                  <a:pt x="1979896" y="3621939"/>
                </a:cubicBezTo>
                <a:cubicBezTo>
                  <a:pt x="1982500" y="3621177"/>
                  <a:pt x="1985105" y="3620416"/>
                  <a:pt x="1987709" y="3619655"/>
                </a:cubicBezTo>
                <a:cubicBezTo>
                  <a:pt x="1992483" y="3631844"/>
                  <a:pt x="1995088" y="3631082"/>
                  <a:pt x="2002467" y="3642511"/>
                </a:cubicBezTo>
                <a:cubicBezTo>
                  <a:pt x="2005070" y="3641750"/>
                  <a:pt x="2000295" y="3629559"/>
                  <a:pt x="2002900" y="3628798"/>
                </a:cubicBezTo>
                <a:cubicBezTo>
                  <a:pt x="2005504" y="3628037"/>
                  <a:pt x="2002900" y="3628798"/>
                  <a:pt x="2012883" y="3639465"/>
                </a:cubicBezTo>
                <a:cubicBezTo>
                  <a:pt x="2018092" y="3637942"/>
                  <a:pt x="2000728" y="3615846"/>
                  <a:pt x="1995952" y="3603656"/>
                </a:cubicBezTo>
                <a:cubicBezTo>
                  <a:pt x="1973818" y="3569373"/>
                  <a:pt x="1972949" y="3596796"/>
                  <a:pt x="1955588" y="3574704"/>
                </a:cubicBezTo>
                <a:cubicBezTo>
                  <a:pt x="1940830" y="3551846"/>
                  <a:pt x="1956021" y="3560991"/>
                  <a:pt x="1951244" y="3548801"/>
                </a:cubicBezTo>
                <a:cubicBezTo>
                  <a:pt x="1951244" y="3548801"/>
                  <a:pt x="1961229" y="3559468"/>
                  <a:pt x="1961229" y="3559468"/>
                </a:cubicBezTo>
                <a:cubicBezTo>
                  <a:pt x="1966437" y="3557946"/>
                  <a:pt x="1959058" y="3546516"/>
                  <a:pt x="1954282" y="3534326"/>
                </a:cubicBezTo>
                <a:cubicBezTo>
                  <a:pt x="1966870" y="3544231"/>
                  <a:pt x="1971646" y="3556422"/>
                  <a:pt x="1974248" y="3555659"/>
                </a:cubicBezTo>
                <a:cubicBezTo>
                  <a:pt x="1974248" y="3555659"/>
                  <a:pt x="1966870" y="3544231"/>
                  <a:pt x="1966870" y="3544231"/>
                </a:cubicBezTo>
                <a:cubicBezTo>
                  <a:pt x="1966870" y="3544231"/>
                  <a:pt x="1959491" y="3532803"/>
                  <a:pt x="1956886" y="3533564"/>
                </a:cubicBezTo>
                <a:cubicBezTo>
                  <a:pt x="1951677" y="3535088"/>
                  <a:pt x="1936920" y="3512231"/>
                  <a:pt x="1931711" y="3513754"/>
                </a:cubicBezTo>
                <a:cubicBezTo>
                  <a:pt x="1919559" y="3490137"/>
                  <a:pt x="1944731" y="3509946"/>
                  <a:pt x="1959491" y="3532803"/>
                </a:cubicBezTo>
                <a:cubicBezTo>
                  <a:pt x="1959491" y="3532803"/>
                  <a:pt x="1969474" y="3543470"/>
                  <a:pt x="1969474" y="3543470"/>
                </a:cubicBezTo>
                <a:cubicBezTo>
                  <a:pt x="1972077" y="3542708"/>
                  <a:pt x="1967303" y="3530518"/>
                  <a:pt x="1979890" y="3540423"/>
                </a:cubicBezTo>
                <a:cubicBezTo>
                  <a:pt x="1979890" y="3540423"/>
                  <a:pt x="1972510" y="3528995"/>
                  <a:pt x="1975114" y="3528234"/>
                </a:cubicBezTo>
                <a:cubicBezTo>
                  <a:pt x="1980323" y="3526710"/>
                  <a:pt x="1992909" y="3536615"/>
                  <a:pt x="2003327" y="3533570"/>
                </a:cubicBezTo>
                <a:cubicBezTo>
                  <a:pt x="2010706" y="3544998"/>
                  <a:pt x="2018086" y="3556427"/>
                  <a:pt x="2025462" y="3567853"/>
                </a:cubicBezTo>
                <a:cubicBezTo>
                  <a:pt x="2020254" y="3569376"/>
                  <a:pt x="2025029" y="3581566"/>
                  <a:pt x="2032409" y="3592995"/>
                </a:cubicBezTo>
                <a:cubicBezTo>
                  <a:pt x="2039788" y="3604423"/>
                  <a:pt x="2039788" y="3604423"/>
                  <a:pt x="2039788" y="3604423"/>
                </a:cubicBezTo>
                <a:cubicBezTo>
                  <a:pt x="2042393" y="3603662"/>
                  <a:pt x="2049773" y="3615091"/>
                  <a:pt x="2049773" y="3615091"/>
                </a:cubicBezTo>
                <a:cubicBezTo>
                  <a:pt x="2057151" y="3626519"/>
                  <a:pt x="2054548" y="3627280"/>
                  <a:pt x="2061926" y="3638707"/>
                </a:cubicBezTo>
                <a:cubicBezTo>
                  <a:pt x="2079289" y="3660802"/>
                  <a:pt x="2087100" y="3658517"/>
                  <a:pt x="2097083" y="3669184"/>
                </a:cubicBezTo>
                <a:cubicBezTo>
                  <a:pt x="2089704" y="3657756"/>
                  <a:pt x="2072342" y="3635661"/>
                  <a:pt x="2062359" y="3624996"/>
                </a:cubicBezTo>
                <a:cubicBezTo>
                  <a:pt x="2067568" y="3623473"/>
                  <a:pt x="2077550" y="3634137"/>
                  <a:pt x="2070172" y="3622711"/>
                </a:cubicBezTo>
                <a:cubicBezTo>
                  <a:pt x="2084928" y="3645565"/>
                  <a:pt x="2099688" y="3668423"/>
                  <a:pt x="2112274" y="3678328"/>
                </a:cubicBezTo>
                <a:cubicBezTo>
                  <a:pt x="2112274" y="3678328"/>
                  <a:pt x="2109670" y="3679090"/>
                  <a:pt x="2109670" y="3679090"/>
                </a:cubicBezTo>
                <a:cubicBezTo>
                  <a:pt x="2117049" y="3690517"/>
                  <a:pt x="2122692" y="3695659"/>
                  <a:pt x="2127737" y="3699279"/>
                </a:cubicBezTo>
                <a:lnTo>
                  <a:pt x="2137107" y="3706425"/>
                </a:lnTo>
                <a:lnTo>
                  <a:pt x="2139959" y="3706367"/>
                </a:lnTo>
                <a:cubicBezTo>
                  <a:pt x="2120461" y="3699445"/>
                  <a:pt x="2137948" y="3688836"/>
                  <a:pt x="2137277" y="3682995"/>
                </a:cubicBezTo>
                <a:cubicBezTo>
                  <a:pt x="2135937" y="3671309"/>
                  <a:pt x="2152753" y="3654857"/>
                  <a:pt x="2170910" y="3650094"/>
                </a:cubicBezTo>
                <a:cubicBezTo>
                  <a:pt x="2170241" y="3644251"/>
                  <a:pt x="2151412" y="3643171"/>
                  <a:pt x="2169570" y="3638408"/>
                </a:cubicBezTo>
                <a:cubicBezTo>
                  <a:pt x="2169570" y="3638408"/>
                  <a:pt x="2150072" y="3631484"/>
                  <a:pt x="2150072" y="3631484"/>
                </a:cubicBezTo>
                <a:cubicBezTo>
                  <a:pt x="2150072" y="3631484"/>
                  <a:pt x="2150072" y="3631484"/>
                  <a:pt x="2168899" y="3632564"/>
                </a:cubicBezTo>
                <a:cubicBezTo>
                  <a:pt x="2169570" y="3638408"/>
                  <a:pt x="2168899" y="3632564"/>
                  <a:pt x="2187727" y="3633644"/>
                </a:cubicBezTo>
                <a:cubicBezTo>
                  <a:pt x="2187054" y="3627801"/>
                  <a:pt x="2187054" y="3627801"/>
                  <a:pt x="2167558" y="3620878"/>
                </a:cubicBezTo>
                <a:cubicBezTo>
                  <a:pt x="2166888" y="3615035"/>
                  <a:pt x="2185715" y="3616115"/>
                  <a:pt x="2185044" y="3610272"/>
                </a:cubicBezTo>
                <a:cubicBezTo>
                  <a:pt x="2182363" y="3586898"/>
                  <a:pt x="2146050" y="3596426"/>
                  <a:pt x="2127224" y="3595345"/>
                </a:cubicBezTo>
                <a:cubicBezTo>
                  <a:pt x="2127224" y="3595345"/>
                  <a:pt x="2126553" y="3589501"/>
                  <a:pt x="2126553" y="3589501"/>
                </a:cubicBezTo>
                <a:cubicBezTo>
                  <a:pt x="2125882" y="3583658"/>
                  <a:pt x="2144709" y="3584739"/>
                  <a:pt x="2124542" y="3571972"/>
                </a:cubicBezTo>
                <a:cubicBezTo>
                  <a:pt x="2143369" y="3573051"/>
                  <a:pt x="2162195" y="3574131"/>
                  <a:pt x="2162867" y="3579975"/>
                </a:cubicBezTo>
                <a:cubicBezTo>
                  <a:pt x="2162867" y="3579975"/>
                  <a:pt x="2162195" y="3574131"/>
                  <a:pt x="2160855" y="3562446"/>
                </a:cubicBezTo>
                <a:lnTo>
                  <a:pt x="2177172" y="3555407"/>
                </a:lnTo>
                <a:lnTo>
                  <a:pt x="2163083" y="3551052"/>
                </a:lnTo>
                <a:cubicBezTo>
                  <a:pt x="2162478" y="3545768"/>
                  <a:pt x="2163083" y="3551052"/>
                  <a:pt x="2183308" y="3552211"/>
                </a:cubicBezTo>
                <a:lnTo>
                  <a:pt x="2183369" y="3552737"/>
                </a:lnTo>
                <a:lnTo>
                  <a:pt x="2196499" y="3547076"/>
                </a:lnTo>
                <a:cubicBezTo>
                  <a:pt x="2195828" y="3541231"/>
                  <a:pt x="2195828" y="3541231"/>
                  <a:pt x="2195157" y="3535389"/>
                </a:cubicBezTo>
                <a:cubicBezTo>
                  <a:pt x="2194488" y="3529545"/>
                  <a:pt x="2175660" y="3528465"/>
                  <a:pt x="2156834" y="3527386"/>
                </a:cubicBezTo>
                <a:cubicBezTo>
                  <a:pt x="2174990" y="3522622"/>
                  <a:pt x="2172980" y="3505092"/>
                  <a:pt x="2154822" y="3509855"/>
                </a:cubicBezTo>
                <a:cubicBezTo>
                  <a:pt x="2152813" y="3492325"/>
                  <a:pt x="2131303" y="3467873"/>
                  <a:pt x="2149460" y="3463109"/>
                </a:cubicBezTo>
                <a:cubicBezTo>
                  <a:pt x="2148791" y="3457267"/>
                  <a:pt x="2148791" y="3457267"/>
                  <a:pt x="2148791" y="3457267"/>
                </a:cubicBezTo>
                <a:cubicBezTo>
                  <a:pt x="2148791" y="3457267"/>
                  <a:pt x="2146778" y="3439736"/>
                  <a:pt x="2166277" y="3446659"/>
                </a:cubicBezTo>
                <a:cubicBezTo>
                  <a:pt x="2165606" y="3440815"/>
                  <a:pt x="2164265" y="3429130"/>
                  <a:pt x="2144769" y="3422207"/>
                </a:cubicBezTo>
                <a:cubicBezTo>
                  <a:pt x="2162926" y="3417442"/>
                  <a:pt x="2181751" y="3418523"/>
                  <a:pt x="2199910" y="3413759"/>
                </a:cubicBezTo>
                <a:cubicBezTo>
                  <a:pt x="2198567" y="3402074"/>
                  <a:pt x="2198567" y="3402074"/>
                  <a:pt x="2179742" y="3400993"/>
                </a:cubicBezTo>
                <a:cubicBezTo>
                  <a:pt x="2197227" y="3390386"/>
                  <a:pt x="2217395" y="3403153"/>
                  <a:pt x="2216054" y="3391465"/>
                </a:cubicBezTo>
                <a:cubicBezTo>
                  <a:pt x="2216054" y="3391465"/>
                  <a:pt x="2216054" y="3391465"/>
                  <a:pt x="2215385" y="3385623"/>
                </a:cubicBezTo>
                <a:cubicBezTo>
                  <a:pt x="2196558" y="3384543"/>
                  <a:pt x="2197898" y="3396229"/>
                  <a:pt x="2178400" y="3389306"/>
                </a:cubicBezTo>
                <a:cubicBezTo>
                  <a:pt x="2179070" y="3395149"/>
                  <a:pt x="2160244" y="3394070"/>
                  <a:pt x="2141417" y="3392989"/>
                </a:cubicBezTo>
                <a:cubicBezTo>
                  <a:pt x="2159573" y="3388226"/>
                  <a:pt x="2158904" y="3382384"/>
                  <a:pt x="2158233" y="3376540"/>
                </a:cubicBezTo>
                <a:cubicBezTo>
                  <a:pt x="2157562" y="3370697"/>
                  <a:pt x="2158904" y="3382384"/>
                  <a:pt x="2177060" y="3377620"/>
                </a:cubicBezTo>
                <a:cubicBezTo>
                  <a:pt x="2177060" y="3377620"/>
                  <a:pt x="2176391" y="3371776"/>
                  <a:pt x="2175048" y="3360089"/>
                </a:cubicBezTo>
                <a:cubicBezTo>
                  <a:pt x="2174378" y="3354247"/>
                  <a:pt x="2156222" y="3359009"/>
                  <a:pt x="2137394" y="3357929"/>
                </a:cubicBezTo>
                <a:cubicBezTo>
                  <a:pt x="2136725" y="3352086"/>
                  <a:pt x="2136055" y="3346244"/>
                  <a:pt x="2136055" y="3346244"/>
                </a:cubicBezTo>
                <a:cubicBezTo>
                  <a:pt x="2154211" y="3341480"/>
                  <a:pt x="2154211" y="3341480"/>
                  <a:pt x="2172369" y="3336717"/>
                </a:cubicBezTo>
                <a:cubicBezTo>
                  <a:pt x="2171698" y="3330873"/>
                  <a:pt x="2152200" y="3323951"/>
                  <a:pt x="2150859" y="3312264"/>
                </a:cubicBezTo>
                <a:cubicBezTo>
                  <a:pt x="2150859" y="3312264"/>
                  <a:pt x="2150859" y="3312264"/>
                  <a:pt x="2150191" y="3306421"/>
                </a:cubicBezTo>
                <a:cubicBezTo>
                  <a:pt x="2150191" y="3306421"/>
                  <a:pt x="2150191" y="3306421"/>
                  <a:pt x="2149520" y="3300578"/>
                </a:cubicBezTo>
                <a:cubicBezTo>
                  <a:pt x="2148849" y="3294734"/>
                  <a:pt x="2148179" y="3288891"/>
                  <a:pt x="2147508" y="3283048"/>
                </a:cubicBezTo>
                <a:cubicBezTo>
                  <a:pt x="2166335" y="3284127"/>
                  <a:pt x="2166335" y="3284127"/>
                  <a:pt x="2167006" y="3289970"/>
                </a:cubicBezTo>
                <a:cubicBezTo>
                  <a:pt x="2167006" y="3289970"/>
                  <a:pt x="2166335" y="3284127"/>
                  <a:pt x="2166335" y="3284127"/>
                </a:cubicBezTo>
                <a:cubicBezTo>
                  <a:pt x="2164995" y="3272440"/>
                  <a:pt x="2145498" y="3265517"/>
                  <a:pt x="2143486" y="3247989"/>
                </a:cubicBezTo>
                <a:cubicBezTo>
                  <a:pt x="2143486" y="3247989"/>
                  <a:pt x="2143486" y="3247989"/>
                  <a:pt x="2124660" y="3246908"/>
                </a:cubicBezTo>
                <a:cubicBezTo>
                  <a:pt x="2124660" y="3246908"/>
                  <a:pt x="2123990" y="3241066"/>
                  <a:pt x="2123990" y="3241066"/>
                </a:cubicBezTo>
                <a:cubicBezTo>
                  <a:pt x="2142817" y="3242145"/>
                  <a:pt x="2142817" y="3242145"/>
                  <a:pt x="2142817" y="3242145"/>
                </a:cubicBezTo>
                <a:cubicBezTo>
                  <a:pt x="2143486" y="3247989"/>
                  <a:pt x="2162314" y="3249068"/>
                  <a:pt x="2162314" y="3249068"/>
                </a:cubicBezTo>
                <a:cubicBezTo>
                  <a:pt x="2160972" y="3237380"/>
                  <a:pt x="2160972" y="3237380"/>
                  <a:pt x="2140806" y="3224616"/>
                </a:cubicBezTo>
                <a:cubicBezTo>
                  <a:pt x="2158962" y="3219852"/>
                  <a:pt x="2157621" y="3208165"/>
                  <a:pt x="2176448" y="3209244"/>
                </a:cubicBezTo>
                <a:cubicBezTo>
                  <a:pt x="2175779" y="3203400"/>
                  <a:pt x="2156950" y="3202320"/>
                  <a:pt x="2156950" y="3202320"/>
                </a:cubicBezTo>
                <a:cubicBezTo>
                  <a:pt x="2138795" y="3207084"/>
                  <a:pt x="2138795" y="3207084"/>
                  <a:pt x="2138795" y="3207084"/>
                </a:cubicBezTo>
                <a:cubicBezTo>
                  <a:pt x="2118626" y="3194319"/>
                  <a:pt x="2098459" y="3181552"/>
                  <a:pt x="2115276" y="3165101"/>
                </a:cubicBezTo>
                <a:cubicBezTo>
                  <a:pt x="2114605" y="3159258"/>
                  <a:pt x="2113935" y="3153415"/>
                  <a:pt x="2112594" y="3141728"/>
                </a:cubicBezTo>
                <a:cubicBezTo>
                  <a:pt x="2130751" y="3136964"/>
                  <a:pt x="2130751" y="3136964"/>
                  <a:pt x="2149578" y="3138045"/>
                </a:cubicBezTo>
                <a:cubicBezTo>
                  <a:pt x="2150248" y="3143888"/>
                  <a:pt x="2150920" y="3149730"/>
                  <a:pt x="2151590" y="3155575"/>
                </a:cubicBezTo>
                <a:cubicBezTo>
                  <a:pt x="2132761" y="3154495"/>
                  <a:pt x="2133432" y="3160338"/>
                  <a:pt x="2134772" y="3172024"/>
                </a:cubicBezTo>
                <a:cubicBezTo>
                  <a:pt x="2135443" y="3177867"/>
                  <a:pt x="2154270" y="3178947"/>
                  <a:pt x="2155611" y="3190635"/>
                </a:cubicBezTo>
                <a:cubicBezTo>
                  <a:pt x="2154941" y="3184792"/>
                  <a:pt x="2154941" y="3184792"/>
                  <a:pt x="2154270" y="3178947"/>
                </a:cubicBezTo>
                <a:cubicBezTo>
                  <a:pt x="2172427" y="3174185"/>
                  <a:pt x="2153599" y="3173104"/>
                  <a:pt x="2152930" y="3167262"/>
                </a:cubicBezTo>
                <a:cubicBezTo>
                  <a:pt x="2171086" y="3162498"/>
                  <a:pt x="2170416" y="3156655"/>
                  <a:pt x="2188572" y="3151890"/>
                </a:cubicBezTo>
                <a:cubicBezTo>
                  <a:pt x="2187902" y="3146048"/>
                  <a:pt x="2187902" y="3146048"/>
                  <a:pt x="2187902" y="3146048"/>
                </a:cubicBezTo>
                <a:cubicBezTo>
                  <a:pt x="2187233" y="3140205"/>
                  <a:pt x="2187233" y="3140205"/>
                  <a:pt x="2186562" y="3134362"/>
                </a:cubicBezTo>
                <a:cubicBezTo>
                  <a:pt x="2185222" y="3122676"/>
                  <a:pt x="2165724" y="3115752"/>
                  <a:pt x="2165724" y="3115752"/>
                </a:cubicBezTo>
                <a:cubicBezTo>
                  <a:pt x="2165055" y="3109908"/>
                  <a:pt x="2164384" y="3104065"/>
                  <a:pt x="2163712" y="3098222"/>
                </a:cubicBezTo>
                <a:cubicBezTo>
                  <a:pt x="2144887" y="3097142"/>
                  <a:pt x="2145556" y="3102985"/>
                  <a:pt x="2145556" y="3102985"/>
                </a:cubicBezTo>
                <a:cubicBezTo>
                  <a:pt x="2146226" y="3108829"/>
                  <a:pt x="2146226" y="3108829"/>
                  <a:pt x="2146226" y="3108829"/>
                </a:cubicBezTo>
                <a:cubicBezTo>
                  <a:pt x="2128070" y="3113591"/>
                  <a:pt x="2128070" y="3113591"/>
                  <a:pt x="2128070" y="3113591"/>
                </a:cubicBezTo>
                <a:cubicBezTo>
                  <a:pt x="2128070" y="3113591"/>
                  <a:pt x="2127401" y="3107749"/>
                  <a:pt x="2127401" y="3107749"/>
                </a:cubicBezTo>
                <a:cubicBezTo>
                  <a:pt x="2127401" y="3107749"/>
                  <a:pt x="2126730" y="3101905"/>
                  <a:pt x="2126730" y="3101905"/>
                </a:cubicBezTo>
                <a:cubicBezTo>
                  <a:pt x="2144887" y="3097142"/>
                  <a:pt x="2144887" y="3097142"/>
                  <a:pt x="2144887" y="3097142"/>
                </a:cubicBezTo>
                <a:cubicBezTo>
                  <a:pt x="2144887" y="3097142"/>
                  <a:pt x="2144887" y="3097142"/>
                  <a:pt x="2163043" y="3092378"/>
                </a:cubicBezTo>
                <a:cubicBezTo>
                  <a:pt x="2143545" y="3085455"/>
                  <a:pt x="2143545" y="3085455"/>
                  <a:pt x="2143545" y="3085455"/>
                </a:cubicBezTo>
                <a:lnTo>
                  <a:pt x="2142875" y="3079612"/>
                </a:lnTo>
                <a:lnTo>
                  <a:pt x="2147078" y="3075499"/>
                </a:lnTo>
                <a:lnTo>
                  <a:pt x="2161703" y="3080692"/>
                </a:lnTo>
                <a:cubicBezTo>
                  <a:pt x="2161703" y="3080692"/>
                  <a:pt x="2159692" y="3063163"/>
                  <a:pt x="2159692" y="3063163"/>
                </a:cubicBezTo>
                <a:lnTo>
                  <a:pt x="2147078" y="3075499"/>
                </a:lnTo>
                <a:lnTo>
                  <a:pt x="2142205" y="3073768"/>
                </a:lnTo>
                <a:lnTo>
                  <a:pt x="2142875" y="3079612"/>
                </a:lnTo>
                <a:cubicBezTo>
                  <a:pt x="2105222" y="3077452"/>
                  <a:pt x="2138183" y="3038710"/>
                  <a:pt x="2118016" y="3025942"/>
                </a:cubicBezTo>
                <a:cubicBezTo>
                  <a:pt x="2116675" y="3014256"/>
                  <a:pt x="2114664" y="2996726"/>
                  <a:pt x="2113324" y="2985040"/>
                </a:cubicBezTo>
                <a:cubicBezTo>
                  <a:pt x="2113324" y="2985040"/>
                  <a:pt x="2112654" y="2979197"/>
                  <a:pt x="2112654" y="2979197"/>
                </a:cubicBezTo>
                <a:cubicBezTo>
                  <a:pt x="2112654" y="2979197"/>
                  <a:pt x="2112654" y="2979197"/>
                  <a:pt x="2131480" y="2980277"/>
                </a:cubicBezTo>
                <a:cubicBezTo>
                  <a:pt x="2130809" y="2974433"/>
                  <a:pt x="2130809" y="2974433"/>
                  <a:pt x="2130809" y="2974433"/>
                </a:cubicBezTo>
                <a:cubicBezTo>
                  <a:pt x="2130809" y="2974433"/>
                  <a:pt x="2130809" y="2974433"/>
                  <a:pt x="2149637" y="2975513"/>
                </a:cubicBezTo>
                <a:cubicBezTo>
                  <a:pt x="2148296" y="2963827"/>
                  <a:pt x="2127459" y="2945216"/>
                  <a:pt x="2144945" y="2934610"/>
                </a:cubicBezTo>
                <a:cubicBezTo>
                  <a:pt x="2124778" y="2921843"/>
                  <a:pt x="2142934" y="2917080"/>
                  <a:pt x="2142264" y="2911236"/>
                </a:cubicBezTo>
                <a:cubicBezTo>
                  <a:pt x="2142264" y="2911236"/>
                  <a:pt x="2142264" y="2911236"/>
                  <a:pt x="2161091" y="2912316"/>
                </a:cubicBezTo>
                <a:cubicBezTo>
                  <a:pt x="2160421" y="2906473"/>
                  <a:pt x="2160421" y="2906473"/>
                  <a:pt x="2160421" y="2906473"/>
                </a:cubicBezTo>
                <a:cubicBezTo>
                  <a:pt x="2140923" y="2899550"/>
                  <a:pt x="2159750" y="2900630"/>
                  <a:pt x="2158409" y="2888943"/>
                </a:cubicBezTo>
                <a:cubicBezTo>
                  <a:pt x="2138914" y="2882021"/>
                  <a:pt x="2118746" y="2869254"/>
                  <a:pt x="2118073" y="2863411"/>
                </a:cubicBezTo>
                <a:cubicBezTo>
                  <a:pt x="2099248" y="2862330"/>
                  <a:pt x="2098577" y="2856488"/>
                  <a:pt x="2098577" y="2856488"/>
                </a:cubicBezTo>
                <a:cubicBezTo>
                  <a:pt x="2097237" y="2844801"/>
                  <a:pt x="2075729" y="2820347"/>
                  <a:pt x="2093215" y="2809740"/>
                </a:cubicBezTo>
                <a:cubicBezTo>
                  <a:pt x="2112042" y="2810821"/>
                  <a:pt x="2112711" y="2816665"/>
                  <a:pt x="2112711" y="2816665"/>
                </a:cubicBezTo>
                <a:cubicBezTo>
                  <a:pt x="2130870" y="2811900"/>
                  <a:pt x="2110702" y="2799135"/>
                  <a:pt x="2109361" y="2787448"/>
                </a:cubicBezTo>
                <a:cubicBezTo>
                  <a:pt x="2090534" y="2786368"/>
                  <a:pt x="2071037" y="2779444"/>
                  <a:pt x="2069696" y="2767758"/>
                </a:cubicBezTo>
                <a:cubicBezTo>
                  <a:pt x="2106680" y="2764075"/>
                  <a:pt x="2122155" y="2735938"/>
                  <a:pt x="2083160" y="2722091"/>
                </a:cubicBezTo>
                <a:cubicBezTo>
                  <a:pt x="2081819" y="2710406"/>
                  <a:pt x="2099977" y="2705642"/>
                  <a:pt x="2099307" y="2699799"/>
                </a:cubicBezTo>
                <a:cubicBezTo>
                  <a:pt x="2137630" y="2707802"/>
                  <a:pt x="2103999" y="2740702"/>
                  <a:pt x="2142324" y="2748705"/>
                </a:cubicBezTo>
                <a:cubicBezTo>
                  <a:pt x="2160480" y="2743941"/>
                  <a:pt x="2139642" y="2725331"/>
                  <a:pt x="2158469" y="2726412"/>
                </a:cubicBezTo>
                <a:cubicBezTo>
                  <a:pt x="2138973" y="2719488"/>
                  <a:pt x="2136290" y="2696115"/>
                  <a:pt x="2134950" y="2684429"/>
                </a:cubicBezTo>
                <a:cubicBezTo>
                  <a:pt x="2134279" y="2678585"/>
                  <a:pt x="2116793" y="2689192"/>
                  <a:pt x="2118133" y="2700879"/>
                </a:cubicBezTo>
                <a:cubicBezTo>
                  <a:pt x="2099307" y="2699799"/>
                  <a:pt x="2115452" y="2677506"/>
                  <a:pt x="2077798" y="2675345"/>
                </a:cubicBezTo>
                <a:cubicBezTo>
                  <a:pt x="2076457" y="2663658"/>
                  <a:pt x="2095285" y="2664738"/>
                  <a:pt x="2093945" y="2653052"/>
                </a:cubicBezTo>
                <a:cubicBezTo>
                  <a:pt x="2074447" y="2646130"/>
                  <a:pt x="2075787" y="2657816"/>
                  <a:pt x="2075118" y="2651972"/>
                </a:cubicBezTo>
                <a:cubicBezTo>
                  <a:pt x="2074447" y="2646130"/>
                  <a:pt x="2074447" y="2646130"/>
                  <a:pt x="2055620" y="2645050"/>
                </a:cubicBezTo>
                <a:cubicBezTo>
                  <a:pt x="2054949" y="2639206"/>
                  <a:pt x="2073776" y="2640286"/>
                  <a:pt x="2073107" y="2634442"/>
                </a:cubicBezTo>
                <a:cubicBezTo>
                  <a:pt x="2072436" y="2628599"/>
                  <a:pt x="2072436" y="2628599"/>
                  <a:pt x="2071765" y="2622756"/>
                </a:cubicBezTo>
                <a:cubicBezTo>
                  <a:pt x="2071095" y="2616912"/>
                  <a:pt x="2089923" y="2617993"/>
                  <a:pt x="2089923" y="2617993"/>
                </a:cubicBezTo>
                <a:cubicBezTo>
                  <a:pt x="2109420" y="2624916"/>
                  <a:pt x="2090594" y="2623835"/>
                  <a:pt x="2091263" y="2629680"/>
                </a:cubicBezTo>
                <a:cubicBezTo>
                  <a:pt x="2110761" y="2636603"/>
                  <a:pt x="2112101" y="2648290"/>
                  <a:pt x="2131599" y="2655212"/>
                </a:cubicBezTo>
                <a:cubicBezTo>
                  <a:pt x="2130258" y="2643527"/>
                  <a:pt x="2130258" y="2643527"/>
                  <a:pt x="2110761" y="2636603"/>
                </a:cubicBezTo>
                <a:cubicBezTo>
                  <a:pt x="2110090" y="2630759"/>
                  <a:pt x="2128247" y="2625995"/>
                  <a:pt x="2128247" y="2625995"/>
                </a:cubicBezTo>
                <a:cubicBezTo>
                  <a:pt x="2127577" y="2620153"/>
                  <a:pt x="2127577" y="2620153"/>
                  <a:pt x="2127577" y="2620153"/>
                </a:cubicBezTo>
                <a:cubicBezTo>
                  <a:pt x="2125566" y="2602622"/>
                  <a:pt x="2140371" y="2568643"/>
                  <a:pt x="2101376" y="2554796"/>
                </a:cubicBezTo>
                <a:cubicBezTo>
                  <a:pt x="2100707" y="2548953"/>
                  <a:pt x="2120203" y="2555876"/>
                  <a:pt x="2119532" y="2550033"/>
                </a:cubicBezTo>
                <a:cubicBezTo>
                  <a:pt x="2099365" y="2537265"/>
                  <a:pt x="2117523" y="2532503"/>
                  <a:pt x="2115511" y="2514972"/>
                </a:cubicBezTo>
                <a:cubicBezTo>
                  <a:pt x="2115511" y="2514972"/>
                  <a:pt x="2115511" y="2514972"/>
                  <a:pt x="2134338" y="2516052"/>
                </a:cubicBezTo>
                <a:cubicBezTo>
                  <a:pt x="2114170" y="2503286"/>
                  <a:pt x="2094674" y="2496363"/>
                  <a:pt x="2112160" y="2485756"/>
                </a:cubicBezTo>
                <a:cubicBezTo>
                  <a:pt x="2093333" y="2484675"/>
                  <a:pt x="2093333" y="2484675"/>
                  <a:pt x="2094003" y="2490520"/>
                </a:cubicBezTo>
                <a:cubicBezTo>
                  <a:pt x="2075176" y="2489440"/>
                  <a:pt x="2074506" y="2483596"/>
                  <a:pt x="2056349" y="2488360"/>
                </a:cubicBezTo>
                <a:cubicBezTo>
                  <a:pt x="2055008" y="2476673"/>
                  <a:pt x="2055008" y="2476673"/>
                  <a:pt x="2073165" y="2471911"/>
                </a:cubicBezTo>
                <a:cubicBezTo>
                  <a:pt x="2073165" y="2471911"/>
                  <a:pt x="2073835" y="2477753"/>
                  <a:pt x="2073835" y="2477753"/>
                </a:cubicBezTo>
                <a:cubicBezTo>
                  <a:pt x="2091992" y="2472990"/>
                  <a:pt x="2091322" y="2467147"/>
                  <a:pt x="2091322" y="2467147"/>
                </a:cubicBezTo>
                <a:cubicBezTo>
                  <a:pt x="2088640" y="2443774"/>
                  <a:pt x="2105458" y="2427323"/>
                  <a:pt x="2083948" y="2402870"/>
                </a:cubicBezTo>
                <a:cubicBezTo>
                  <a:pt x="2083948" y="2402870"/>
                  <a:pt x="2083948" y="2402870"/>
                  <a:pt x="2083278" y="2397028"/>
                </a:cubicBezTo>
                <a:cubicBezTo>
                  <a:pt x="2082609" y="2391184"/>
                  <a:pt x="2082609" y="2391184"/>
                  <a:pt x="2082609" y="2391184"/>
                </a:cubicBezTo>
                <a:cubicBezTo>
                  <a:pt x="2080597" y="2373654"/>
                  <a:pt x="2096742" y="2351361"/>
                  <a:pt x="2075235" y="2326908"/>
                </a:cubicBezTo>
                <a:cubicBezTo>
                  <a:pt x="2094061" y="2327987"/>
                  <a:pt x="2073895" y="2315222"/>
                  <a:pt x="2092722" y="2316302"/>
                </a:cubicBezTo>
                <a:cubicBezTo>
                  <a:pt x="2092052" y="2310458"/>
                  <a:pt x="2073224" y="2309379"/>
                  <a:pt x="2072554" y="2303534"/>
                </a:cubicBezTo>
                <a:cubicBezTo>
                  <a:pt x="2071212" y="2291848"/>
                  <a:pt x="2069202" y="2274318"/>
                  <a:pt x="2067862" y="2262632"/>
                </a:cubicBezTo>
                <a:cubicBezTo>
                  <a:pt x="2067192" y="2256789"/>
                  <a:pt x="2067192" y="2256789"/>
                  <a:pt x="2085349" y="2252025"/>
                </a:cubicBezTo>
                <a:cubicBezTo>
                  <a:pt x="2084008" y="2240338"/>
                  <a:pt x="2083337" y="2234495"/>
                  <a:pt x="2062499" y="2215885"/>
                </a:cubicBezTo>
                <a:cubicBezTo>
                  <a:pt x="2062499" y="2215885"/>
                  <a:pt x="2081326" y="2216965"/>
                  <a:pt x="2081326" y="2216965"/>
                </a:cubicBezTo>
                <a:cubicBezTo>
                  <a:pt x="2081997" y="2222809"/>
                  <a:pt x="2101494" y="2229734"/>
                  <a:pt x="2083337" y="2234495"/>
                </a:cubicBezTo>
                <a:cubicBezTo>
                  <a:pt x="2102166" y="2235575"/>
                  <a:pt x="2120991" y="2236655"/>
                  <a:pt x="2122331" y="2248341"/>
                </a:cubicBezTo>
                <a:cubicBezTo>
                  <a:pt x="2121662" y="2242498"/>
                  <a:pt x="2139148" y="2231893"/>
                  <a:pt x="2119651" y="2224968"/>
                </a:cubicBezTo>
                <a:cubicBezTo>
                  <a:pt x="2120322" y="2230812"/>
                  <a:pt x="2120322" y="2230812"/>
                  <a:pt x="2120991" y="2236655"/>
                </a:cubicBezTo>
                <a:cubicBezTo>
                  <a:pt x="2120322" y="2230812"/>
                  <a:pt x="2101494" y="2229734"/>
                  <a:pt x="2100823" y="2223888"/>
                </a:cubicBezTo>
                <a:cubicBezTo>
                  <a:pt x="2119651" y="2224968"/>
                  <a:pt x="2100153" y="2218046"/>
                  <a:pt x="2099484" y="2212202"/>
                </a:cubicBezTo>
                <a:cubicBezTo>
                  <a:pt x="2099484" y="2212202"/>
                  <a:pt x="2098813" y="2206359"/>
                  <a:pt x="2098813" y="2206359"/>
                </a:cubicBezTo>
                <a:cubicBezTo>
                  <a:pt x="2098813" y="2206359"/>
                  <a:pt x="2117639" y="2207438"/>
                  <a:pt x="2117639" y="2207438"/>
                </a:cubicBezTo>
                <a:cubicBezTo>
                  <a:pt x="2117639" y="2207438"/>
                  <a:pt x="2116969" y="2201596"/>
                  <a:pt x="2116969" y="2201596"/>
                </a:cubicBezTo>
                <a:cubicBezTo>
                  <a:pt x="2116969" y="2201596"/>
                  <a:pt x="2116969" y="2201596"/>
                  <a:pt x="2116300" y="2195753"/>
                </a:cubicBezTo>
                <a:cubicBezTo>
                  <a:pt x="2116300" y="2195753"/>
                  <a:pt x="2135127" y="2196832"/>
                  <a:pt x="2135127" y="2196832"/>
                </a:cubicBezTo>
                <a:cubicBezTo>
                  <a:pt x="2135127" y="2196832"/>
                  <a:pt x="2135797" y="2202676"/>
                  <a:pt x="2135797" y="2202676"/>
                </a:cubicBezTo>
                <a:cubicBezTo>
                  <a:pt x="2134455" y="2190988"/>
                  <a:pt x="2153283" y="2192069"/>
                  <a:pt x="2152613" y="2186225"/>
                </a:cubicBezTo>
                <a:cubicBezTo>
                  <a:pt x="2133115" y="2179302"/>
                  <a:pt x="2131774" y="2167616"/>
                  <a:pt x="2112278" y="2160693"/>
                </a:cubicBezTo>
                <a:cubicBezTo>
                  <a:pt x="2093451" y="2159613"/>
                  <a:pt x="2094120" y="2165456"/>
                  <a:pt x="2094120" y="2165456"/>
                </a:cubicBezTo>
                <a:cubicBezTo>
                  <a:pt x="2093451" y="2159613"/>
                  <a:pt x="2092779" y="2153770"/>
                  <a:pt x="2092110" y="2147926"/>
                </a:cubicBezTo>
                <a:cubicBezTo>
                  <a:pt x="2073283" y="2146845"/>
                  <a:pt x="2073283" y="2146845"/>
                  <a:pt x="2073953" y="2152690"/>
                </a:cubicBezTo>
                <a:cubicBezTo>
                  <a:pt x="2054456" y="2145766"/>
                  <a:pt x="2071272" y="2129317"/>
                  <a:pt x="2071272" y="2129317"/>
                </a:cubicBezTo>
                <a:cubicBezTo>
                  <a:pt x="2069931" y="2117629"/>
                  <a:pt x="2069260" y="2111786"/>
                  <a:pt x="2050435" y="2110706"/>
                </a:cubicBezTo>
                <a:cubicBezTo>
                  <a:pt x="2051105" y="2116549"/>
                  <a:pt x="2032278" y="2115470"/>
                  <a:pt x="2032278" y="2115470"/>
                </a:cubicBezTo>
                <a:cubicBezTo>
                  <a:pt x="2031606" y="2109627"/>
                  <a:pt x="2030937" y="2103782"/>
                  <a:pt x="2030937" y="2103782"/>
                </a:cubicBezTo>
                <a:cubicBezTo>
                  <a:pt x="2030937" y="2103782"/>
                  <a:pt x="2030937" y="2103782"/>
                  <a:pt x="2049765" y="2104864"/>
                </a:cubicBezTo>
                <a:cubicBezTo>
                  <a:pt x="2049094" y="2099021"/>
                  <a:pt x="2048423" y="2093177"/>
                  <a:pt x="2047753" y="2087332"/>
                </a:cubicBezTo>
                <a:cubicBezTo>
                  <a:pt x="2047753" y="2087332"/>
                  <a:pt x="2029597" y="2092098"/>
                  <a:pt x="2029597" y="2092098"/>
                </a:cubicBezTo>
                <a:cubicBezTo>
                  <a:pt x="2030267" y="2097940"/>
                  <a:pt x="2011439" y="2096861"/>
                  <a:pt x="2012109" y="2102703"/>
                </a:cubicBezTo>
                <a:cubicBezTo>
                  <a:pt x="1992613" y="2095780"/>
                  <a:pt x="2008758" y="2073487"/>
                  <a:pt x="2027585" y="2074568"/>
                </a:cubicBezTo>
                <a:cubicBezTo>
                  <a:pt x="2007417" y="2061799"/>
                  <a:pt x="2026915" y="2068723"/>
                  <a:pt x="2025575" y="2057036"/>
                </a:cubicBezTo>
                <a:cubicBezTo>
                  <a:pt x="2025575" y="2057036"/>
                  <a:pt x="2026245" y="2062880"/>
                  <a:pt x="2045071" y="2063959"/>
                </a:cubicBezTo>
                <a:cubicBezTo>
                  <a:pt x="2044402" y="2058117"/>
                  <a:pt x="2062559" y="2053354"/>
                  <a:pt x="2062559" y="2053354"/>
                </a:cubicBezTo>
                <a:cubicBezTo>
                  <a:pt x="2061889" y="2047510"/>
                  <a:pt x="2060547" y="2035824"/>
                  <a:pt x="2059878" y="2029981"/>
                </a:cubicBezTo>
                <a:cubicBezTo>
                  <a:pt x="2078704" y="2031061"/>
                  <a:pt x="2078704" y="2031061"/>
                  <a:pt x="2078034" y="2025218"/>
                </a:cubicBezTo>
                <a:cubicBezTo>
                  <a:pt x="2077365" y="2019374"/>
                  <a:pt x="2076694" y="2013530"/>
                  <a:pt x="2095521" y="2014611"/>
                </a:cubicBezTo>
                <a:cubicBezTo>
                  <a:pt x="2094850" y="2008767"/>
                  <a:pt x="2094850" y="2008767"/>
                  <a:pt x="2076024" y="2007688"/>
                </a:cubicBezTo>
                <a:cubicBezTo>
                  <a:pt x="2093509" y="1997080"/>
                  <a:pt x="2092839" y="1991237"/>
                  <a:pt x="2092168" y="1985394"/>
                </a:cubicBezTo>
                <a:cubicBezTo>
                  <a:pt x="2091497" y="1979551"/>
                  <a:pt x="2090828" y="1973708"/>
                  <a:pt x="2071331" y="1966784"/>
                </a:cubicBezTo>
                <a:cubicBezTo>
                  <a:pt x="2070661" y="1960940"/>
                  <a:pt x="2088816" y="1956177"/>
                  <a:pt x="2107644" y="1957258"/>
                </a:cubicBezTo>
                <a:cubicBezTo>
                  <a:pt x="2088147" y="1950335"/>
                  <a:pt x="2106303" y="1945570"/>
                  <a:pt x="2086807" y="1938646"/>
                </a:cubicBezTo>
                <a:cubicBezTo>
                  <a:pt x="2067979" y="1937567"/>
                  <a:pt x="2068649" y="1943410"/>
                  <a:pt x="2049823" y="1942330"/>
                </a:cubicBezTo>
                <a:cubicBezTo>
                  <a:pt x="2051162" y="1954017"/>
                  <a:pt x="2051833" y="1959861"/>
                  <a:pt x="2052505" y="1965704"/>
                </a:cubicBezTo>
                <a:cubicBezTo>
                  <a:pt x="2033007" y="1958781"/>
                  <a:pt x="2033007" y="1958781"/>
                  <a:pt x="2013510" y="1951857"/>
                </a:cubicBezTo>
                <a:cubicBezTo>
                  <a:pt x="2013510" y="1951857"/>
                  <a:pt x="2012839" y="1946014"/>
                  <a:pt x="2012168" y="1940170"/>
                </a:cubicBezTo>
                <a:cubicBezTo>
                  <a:pt x="2012168" y="1940170"/>
                  <a:pt x="2030996" y="1941250"/>
                  <a:pt x="2030996" y="1941250"/>
                </a:cubicBezTo>
                <a:cubicBezTo>
                  <a:pt x="2010828" y="1928484"/>
                  <a:pt x="2047812" y="1924801"/>
                  <a:pt x="2066638" y="1925882"/>
                </a:cubicBezTo>
                <a:cubicBezTo>
                  <a:pt x="2065968" y="1920039"/>
                  <a:pt x="2047142" y="1918958"/>
                  <a:pt x="2046471" y="1913115"/>
                </a:cubicBezTo>
                <a:cubicBezTo>
                  <a:pt x="2046471" y="1913115"/>
                  <a:pt x="2046471" y="1913115"/>
                  <a:pt x="2065298" y="1914195"/>
                </a:cubicBezTo>
                <a:cubicBezTo>
                  <a:pt x="2064628" y="1908350"/>
                  <a:pt x="2045802" y="1907271"/>
                  <a:pt x="2045129" y="1901428"/>
                </a:cubicBezTo>
                <a:cubicBezTo>
                  <a:pt x="2045129" y="1901428"/>
                  <a:pt x="2044461" y="1895585"/>
                  <a:pt x="2044461" y="1895585"/>
                </a:cubicBezTo>
                <a:cubicBezTo>
                  <a:pt x="2044461" y="1895585"/>
                  <a:pt x="2042450" y="1878054"/>
                  <a:pt x="2061275" y="1879134"/>
                </a:cubicBezTo>
                <a:cubicBezTo>
                  <a:pt x="2060606" y="1873291"/>
                  <a:pt x="2059267" y="1861605"/>
                  <a:pt x="2057255" y="1844074"/>
                </a:cubicBezTo>
                <a:cubicBezTo>
                  <a:pt x="2057255" y="1844074"/>
                  <a:pt x="2057255" y="1844074"/>
                  <a:pt x="2056584" y="1838232"/>
                </a:cubicBezTo>
                <a:cubicBezTo>
                  <a:pt x="2055914" y="1832389"/>
                  <a:pt x="2055914" y="1832389"/>
                  <a:pt x="2055914" y="1832389"/>
                </a:cubicBezTo>
                <a:cubicBezTo>
                  <a:pt x="2055244" y="1826545"/>
                  <a:pt x="2036417" y="1825466"/>
                  <a:pt x="2035746" y="1819621"/>
                </a:cubicBezTo>
                <a:cubicBezTo>
                  <a:pt x="2035746" y="1819621"/>
                  <a:pt x="2035077" y="1813779"/>
                  <a:pt x="2035077" y="1813779"/>
                </a:cubicBezTo>
                <a:cubicBezTo>
                  <a:pt x="2053904" y="1814859"/>
                  <a:pt x="2054574" y="1820702"/>
                  <a:pt x="2054574" y="1820702"/>
                </a:cubicBezTo>
                <a:cubicBezTo>
                  <a:pt x="2054574" y="1820702"/>
                  <a:pt x="2055244" y="1826545"/>
                  <a:pt x="2055244" y="1826545"/>
                </a:cubicBezTo>
                <a:cubicBezTo>
                  <a:pt x="2055244" y="1826545"/>
                  <a:pt x="2073400" y="1821782"/>
                  <a:pt x="2073400" y="1821782"/>
                </a:cubicBezTo>
                <a:lnTo>
                  <a:pt x="2072060" y="1810096"/>
                </a:lnTo>
                <a:cubicBezTo>
                  <a:pt x="2090887" y="1811174"/>
                  <a:pt x="2071390" y="1804252"/>
                  <a:pt x="2089547" y="1799489"/>
                </a:cubicBezTo>
                <a:cubicBezTo>
                  <a:pt x="2070718" y="1798409"/>
                  <a:pt x="2071390" y="1804252"/>
                  <a:pt x="2052563" y="1803173"/>
                </a:cubicBezTo>
                <a:cubicBezTo>
                  <a:pt x="2051893" y="1797329"/>
                  <a:pt x="2051893" y="1797329"/>
                  <a:pt x="2051223" y="1791486"/>
                </a:cubicBezTo>
                <a:cubicBezTo>
                  <a:pt x="2031725" y="1784562"/>
                  <a:pt x="2033064" y="1796249"/>
                  <a:pt x="2033735" y="1802092"/>
                </a:cubicBezTo>
                <a:cubicBezTo>
                  <a:pt x="2033735" y="1802092"/>
                  <a:pt x="2014239" y="1795169"/>
                  <a:pt x="2014239" y="1795169"/>
                </a:cubicBezTo>
                <a:cubicBezTo>
                  <a:pt x="2013569" y="1789326"/>
                  <a:pt x="2031725" y="1784562"/>
                  <a:pt x="2031055" y="1778719"/>
                </a:cubicBezTo>
                <a:cubicBezTo>
                  <a:pt x="2030384" y="1772875"/>
                  <a:pt x="2012228" y="1777639"/>
                  <a:pt x="2010886" y="1765953"/>
                </a:cubicBezTo>
                <a:cubicBezTo>
                  <a:pt x="2029714" y="1767032"/>
                  <a:pt x="2029043" y="1761188"/>
                  <a:pt x="2029043" y="1761188"/>
                </a:cubicBezTo>
                <a:cubicBezTo>
                  <a:pt x="2047870" y="1762268"/>
                  <a:pt x="2046530" y="1750582"/>
                  <a:pt x="2064018" y="1739977"/>
                </a:cubicBezTo>
                <a:cubicBezTo>
                  <a:pt x="2064018" y="1739977"/>
                  <a:pt x="2082844" y="1741056"/>
                  <a:pt x="2082844" y="1741056"/>
                </a:cubicBezTo>
                <a:cubicBezTo>
                  <a:pt x="2100329" y="1730450"/>
                  <a:pt x="2079492" y="1711840"/>
                  <a:pt x="2061335" y="1716602"/>
                </a:cubicBezTo>
                <a:cubicBezTo>
                  <a:pt x="2060666" y="1710760"/>
                  <a:pt x="2079492" y="1711840"/>
                  <a:pt x="2078822" y="1705996"/>
                </a:cubicBezTo>
                <a:cubicBezTo>
                  <a:pt x="2058654" y="1693229"/>
                  <a:pt x="2075471" y="1676780"/>
                  <a:pt x="2056644" y="1675700"/>
                </a:cubicBezTo>
                <a:cubicBezTo>
                  <a:pt x="2057983" y="1687386"/>
                  <a:pt x="2057983" y="1687386"/>
                  <a:pt x="2059324" y="1699072"/>
                </a:cubicBezTo>
                <a:cubicBezTo>
                  <a:pt x="2059324" y="1699072"/>
                  <a:pt x="2059324" y="1699072"/>
                  <a:pt x="2040497" y="1697993"/>
                </a:cubicBezTo>
                <a:cubicBezTo>
                  <a:pt x="2041838" y="1709680"/>
                  <a:pt x="2060666" y="1710760"/>
                  <a:pt x="2042508" y="1715523"/>
                </a:cubicBezTo>
                <a:cubicBezTo>
                  <a:pt x="2023681" y="1714443"/>
                  <a:pt x="2040497" y="1697993"/>
                  <a:pt x="2002843" y="1695833"/>
                </a:cubicBezTo>
                <a:cubicBezTo>
                  <a:pt x="2002173" y="1689989"/>
                  <a:pt x="2001503" y="1684147"/>
                  <a:pt x="2000833" y="1678303"/>
                </a:cubicBezTo>
                <a:cubicBezTo>
                  <a:pt x="1982005" y="1677223"/>
                  <a:pt x="1983347" y="1688910"/>
                  <a:pt x="1983347" y="1688910"/>
                </a:cubicBezTo>
                <a:cubicBezTo>
                  <a:pt x="1984016" y="1694753"/>
                  <a:pt x="1983347" y="1688910"/>
                  <a:pt x="1984016" y="1694753"/>
                </a:cubicBezTo>
                <a:cubicBezTo>
                  <a:pt x="1965860" y="1699515"/>
                  <a:pt x="1965189" y="1693673"/>
                  <a:pt x="1946362" y="1692593"/>
                </a:cubicBezTo>
                <a:cubicBezTo>
                  <a:pt x="1926195" y="1679827"/>
                  <a:pt x="1944351" y="1675064"/>
                  <a:pt x="1943681" y="1669220"/>
                </a:cubicBezTo>
                <a:cubicBezTo>
                  <a:pt x="1962509" y="1670301"/>
                  <a:pt x="1963178" y="1676143"/>
                  <a:pt x="1964519" y="1687830"/>
                </a:cubicBezTo>
                <a:cubicBezTo>
                  <a:pt x="1963178" y="1676143"/>
                  <a:pt x="1963178" y="1676143"/>
                  <a:pt x="1961839" y="1664458"/>
                </a:cubicBezTo>
                <a:cubicBezTo>
                  <a:pt x="1979994" y="1659694"/>
                  <a:pt x="2000163" y="1672461"/>
                  <a:pt x="2018319" y="1667697"/>
                </a:cubicBezTo>
                <a:cubicBezTo>
                  <a:pt x="2017649" y="1661853"/>
                  <a:pt x="1998822" y="1660772"/>
                  <a:pt x="1998151" y="1654930"/>
                </a:cubicBezTo>
                <a:cubicBezTo>
                  <a:pt x="1997482" y="1649086"/>
                  <a:pt x="2016978" y="1656009"/>
                  <a:pt x="2016978" y="1656009"/>
                </a:cubicBezTo>
                <a:cubicBezTo>
                  <a:pt x="2035805" y="1657089"/>
                  <a:pt x="2015638" y="1644324"/>
                  <a:pt x="2034466" y="1645403"/>
                </a:cubicBezTo>
                <a:cubicBezTo>
                  <a:pt x="2034466" y="1645403"/>
                  <a:pt x="2034466" y="1645403"/>
                  <a:pt x="2033794" y="1639560"/>
                </a:cubicBezTo>
                <a:cubicBezTo>
                  <a:pt x="2033125" y="1633717"/>
                  <a:pt x="2031783" y="1622031"/>
                  <a:pt x="2030443" y="1610344"/>
                </a:cubicBezTo>
                <a:cubicBezTo>
                  <a:pt x="2030443" y="1610344"/>
                  <a:pt x="2029773" y="1604499"/>
                  <a:pt x="2029773" y="1604499"/>
                </a:cubicBezTo>
                <a:cubicBezTo>
                  <a:pt x="2029773" y="1604499"/>
                  <a:pt x="2029773" y="1604499"/>
                  <a:pt x="2049270" y="1611423"/>
                </a:cubicBezTo>
                <a:cubicBezTo>
                  <a:pt x="2068097" y="1612505"/>
                  <a:pt x="2047930" y="1599737"/>
                  <a:pt x="2047259" y="1593894"/>
                </a:cubicBezTo>
                <a:cubicBezTo>
                  <a:pt x="2046589" y="1588051"/>
                  <a:pt x="2046589" y="1588051"/>
                  <a:pt x="2046589" y="1588051"/>
                </a:cubicBezTo>
                <a:cubicBezTo>
                  <a:pt x="2045918" y="1582206"/>
                  <a:pt x="2064746" y="1583288"/>
                  <a:pt x="2064746" y="1583288"/>
                </a:cubicBezTo>
                <a:cubicBezTo>
                  <a:pt x="2044579" y="1570521"/>
                  <a:pt x="2043908" y="1564677"/>
                  <a:pt x="2042568" y="1552992"/>
                </a:cubicBezTo>
                <a:cubicBezTo>
                  <a:pt x="2041897" y="1547148"/>
                  <a:pt x="2079551" y="1549308"/>
                  <a:pt x="2062734" y="1565757"/>
                </a:cubicBezTo>
                <a:cubicBezTo>
                  <a:pt x="2080891" y="1560994"/>
                  <a:pt x="2079551" y="1549308"/>
                  <a:pt x="2078210" y="1537621"/>
                </a:cubicBezTo>
                <a:cubicBezTo>
                  <a:pt x="2077540" y="1531778"/>
                  <a:pt x="2058713" y="1530698"/>
                  <a:pt x="2057372" y="1519011"/>
                </a:cubicBezTo>
                <a:cubicBezTo>
                  <a:pt x="2039217" y="1523775"/>
                  <a:pt x="2039217" y="1523775"/>
                  <a:pt x="2039886" y="1529618"/>
                </a:cubicBezTo>
                <a:cubicBezTo>
                  <a:pt x="2040556" y="1535461"/>
                  <a:pt x="2039886" y="1529618"/>
                  <a:pt x="2021059" y="1528539"/>
                </a:cubicBezTo>
                <a:cubicBezTo>
                  <a:pt x="2039217" y="1523775"/>
                  <a:pt x="2020388" y="1522695"/>
                  <a:pt x="2019049" y="1511008"/>
                </a:cubicBezTo>
                <a:cubicBezTo>
                  <a:pt x="2000221" y="1509928"/>
                  <a:pt x="2021059" y="1528539"/>
                  <a:pt x="2002903" y="1533302"/>
                </a:cubicBezTo>
                <a:cubicBezTo>
                  <a:pt x="1983404" y="1526378"/>
                  <a:pt x="1982734" y="1520535"/>
                  <a:pt x="1965249" y="1531142"/>
                </a:cubicBezTo>
                <a:cubicBezTo>
                  <a:pt x="1963908" y="1519454"/>
                  <a:pt x="1963238" y="1513610"/>
                  <a:pt x="1962568" y="1507768"/>
                </a:cubicBezTo>
                <a:cubicBezTo>
                  <a:pt x="1982734" y="1520535"/>
                  <a:pt x="1980053" y="1497161"/>
                  <a:pt x="1998880" y="1498242"/>
                </a:cubicBezTo>
                <a:cubicBezTo>
                  <a:pt x="1998880" y="1498242"/>
                  <a:pt x="1998210" y="1492398"/>
                  <a:pt x="1997540" y="1486556"/>
                </a:cubicBezTo>
                <a:cubicBezTo>
                  <a:pt x="1996869" y="1480711"/>
                  <a:pt x="1996869" y="1480711"/>
                  <a:pt x="1996869" y="1480711"/>
                </a:cubicBezTo>
                <a:cubicBezTo>
                  <a:pt x="1996869" y="1480711"/>
                  <a:pt x="1977372" y="1473788"/>
                  <a:pt x="1977372" y="1473788"/>
                </a:cubicBezTo>
                <a:cubicBezTo>
                  <a:pt x="1977372" y="1473788"/>
                  <a:pt x="1977204" y="1472327"/>
                  <a:pt x="1976953" y="1470136"/>
                </a:cubicBezTo>
                <a:lnTo>
                  <a:pt x="1976480" y="1466014"/>
                </a:lnTo>
                <a:lnTo>
                  <a:pt x="1976493" y="1466119"/>
                </a:lnTo>
                <a:cubicBezTo>
                  <a:pt x="1976493" y="1466119"/>
                  <a:pt x="1976367" y="1465023"/>
                  <a:pt x="1976032" y="1462102"/>
                </a:cubicBezTo>
                <a:lnTo>
                  <a:pt x="1976480" y="1466014"/>
                </a:lnTo>
                <a:lnTo>
                  <a:pt x="1976199" y="1463562"/>
                </a:lnTo>
                <a:cubicBezTo>
                  <a:pt x="1975864" y="1460640"/>
                  <a:pt x="1975361" y="1456257"/>
                  <a:pt x="1975361" y="1456257"/>
                </a:cubicBezTo>
                <a:cubicBezTo>
                  <a:pt x="1975361" y="1456257"/>
                  <a:pt x="1975361" y="1456257"/>
                  <a:pt x="1974691" y="1450415"/>
                </a:cubicBezTo>
                <a:cubicBezTo>
                  <a:pt x="1992848" y="1445652"/>
                  <a:pt x="2011675" y="1446731"/>
                  <a:pt x="1991506" y="1433965"/>
                </a:cubicBezTo>
                <a:cubicBezTo>
                  <a:pt x="2010334" y="1435045"/>
                  <a:pt x="2010334" y="1435045"/>
                  <a:pt x="2010334" y="1435045"/>
                </a:cubicBezTo>
                <a:cubicBezTo>
                  <a:pt x="2009664" y="1429202"/>
                  <a:pt x="2008993" y="1423358"/>
                  <a:pt x="2008323" y="1417515"/>
                </a:cubicBezTo>
                <a:cubicBezTo>
                  <a:pt x="1988827" y="1410592"/>
                  <a:pt x="1988827" y="1410592"/>
                  <a:pt x="2007654" y="1411672"/>
                </a:cubicBezTo>
                <a:cubicBezTo>
                  <a:pt x="2007654" y="1411672"/>
                  <a:pt x="2026481" y="1412752"/>
                  <a:pt x="2026481" y="1412752"/>
                </a:cubicBezTo>
                <a:lnTo>
                  <a:pt x="2024469" y="1395221"/>
                </a:lnTo>
                <a:cubicBezTo>
                  <a:pt x="2043296" y="1396301"/>
                  <a:pt x="2042626" y="1390459"/>
                  <a:pt x="2041956" y="1384615"/>
                </a:cubicBezTo>
                <a:cubicBezTo>
                  <a:pt x="2061452" y="1391538"/>
                  <a:pt x="2079610" y="1386775"/>
                  <a:pt x="2097767" y="1382013"/>
                </a:cubicBezTo>
                <a:cubicBezTo>
                  <a:pt x="2078940" y="1380932"/>
                  <a:pt x="2078940" y="1380932"/>
                  <a:pt x="2078270" y="1375089"/>
                </a:cubicBezTo>
                <a:cubicBezTo>
                  <a:pt x="2078270" y="1375089"/>
                  <a:pt x="2078270" y="1375089"/>
                  <a:pt x="2059443" y="1374010"/>
                </a:cubicBezTo>
                <a:cubicBezTo>
                  <a:pt x="2040616" y="1372929"/>
                  <a:pt x="2041285" y="1378772"/>
                  <a:pt x="2041285" y="1378772"/>
                </a:cubicBezTo>
                <a:cubicBezTo>
                  <a:pt x="2041285" y="1378772"/>
                  <a:pt x="2022458" y="1377693"/>
                  <a:pt x="2021788" y="1371850"/>
                </a:cubicBezTo>
                <a:cubicBezTo>
                  <a:pt x="2022458" y="1377693"/>
                  <a:pt x="2024469" y="1395221"/>
                  <a:pt x="2005643" y="1394141"/>
                </a:cubicBezTo>
                <a:cubicBezTo>
                  <a:pt x="2004972" y="1388298"/>
                  <a:pt x="2004972" y="1388298"/>
                  <a:pt x="2004972" y="1388298"/>
                </a:cubicBezTo>
                <a:cubicBezTo>
                  <a:pt x="1986144" y="1387218"/>
                  <a:pt x="1987486" y="1398905"/>
                  <a:pt x="1968659" y="1397825"/>
                </a:cubicBezTo>
                <a:cubicBezTo>
                  <a:pt x="1948490" y="1385059"/>
                  <a:pt x="1947821" y="1379216"/>
                  <a:pt x="1947151" y="1373374"/>
                </a:cubicBezTo>
                <a:cubicBezTo>
                  <a:pt x="1947151" y="1373374"/>
                  <a:pt x="1947821" y="1379216"/>
                  <a:pt x="1928993" y="1378135"/>
                </a:cubicBezTo>
                <a:cubicBezTo>
                  <a:pt x="1927654" y="1366450"/>
                  <a:pt x="1928323" y="1372293"/>
                  <a:pt x="1926983" y="1360607"/>
                </a:cubicBezTo>
                <a:cubicBezTo>
                  <a:pt x="1926313" y="1354762"/>
                  <a:pt x="1946481" y="1367529"/>
                  <a:pt x="1963296" y="1351080"/>
                </a:cubicBezTo>
                <a:cubicBezTo>
                  <a:pt x="1962626" y="1345236"/>
                  <a:pt x="1962626" y="1345236"/>
                  <a:pt x="1961955" y="1339393"/>
                </a:cubicBezTo>
                <a:cubicBezTo>
                  <a:pt x="1961285" y="1333548"/>
                  <a:pt x="1980782" y="1340473"/>
                  <a:pt x="1980782" y="1340473"/>
                </a:cubicBezTo>
                <a:cubicBezTo>
                  <a:pt x="1999609" y="1341554"/>
                  <a:pt x="1997599" y="1324023"/>
                  <a:pt x="1997599" y="1324023"/>
                </a:cubicBezTo>
                <a:cubicBezTo>
                  <a:pt x="1996928" y="1318179"/>
                  <a:pt x="1995588" y="1306493"/>
                  <a:pt x="1976761" y="1305414"/>
                </a:cubicBezTo>
                <a:cubicBezTo>
                  <a:pt x="1976090" y="1299569"/>
                  <a:pt x="1994919" y="1300650"/>
                  <a:pt x="1994919" y="1300650"/>
                </a:cubicBezTo>
                <a:cubicBezTo>
                  <a:pt x="1974750" y="1287883"/>
                  <a:pt x="1992907" y="1283121"/>
                  <a:pt x="1990895" y="1265590"/>
                </a:cubicBezTo>
                <a:cubicBezTo>
                  <a:pt x="1990225" y="1259746"/>
                  <a:pt x="1971399" y="1258667"/>
                  <a:pt x="1971399" y="1258667"/>
                </a:cubicBezTo>
                <a:cubicBezTo>
                  <a:pt x="1953242" y="1263431"/>
                  <a:pt x="1974081" y="1282040"/>
                  <a:pt x="1936425" y="1279880"/>
                </a:cubicBezTo>
                <a:cubicBezTo>
                  <a:pt x="1937767" y="1291567"/>
                  <a:pt x="1956594" y="1292646"/>
                  <a:pt x="1957934" y="1304333"/>
                </a:cubicBezTo>
                <a:cubicBezTo>
                  <a:pt x="1957934" y="1304333"/>
                  <a:pt x="1920951" y="1308017"/>
                  <a:pt x="1920951" y="1308017"/>
                </a:cubicBezTo>
                <a:cubicBezTo>
                  <a:pt x="1920280" y="1302173"/>
                  <a:pt x="1919609" y="1296330"/>
                  <a:pt x="1919609" y="1296330"/>
                </a:cubicBezTo>
                <a:cubicBezTo>
                  <a:pt x="1900113" y="1289407"/>
                  <a:pt x="1880615" y="1282484"/>
                  <a:pt x="1879944" y="1276641"/>
                </a:cubicBezTo>
                <a:cubicBezTo>
                  <a:pt x="1879944" y="1276641"/>
                  <a:pt x="1879275" y="1270797"/>
                  <a:pt x="1878604" y="1264953"/>
                </a:cubicBezTo>
                <a:cubicBezTo>
                  <a:pt x="1859106" y="1258031"/>
                  <a:pt x="1857095" y="1240502"/>
                  <a:pt x="1875253" y="1235738"/>
                </a:cubicBezTo>
                <a:lnTo>
                  <a:pt x="1872572" y="1212363"/>
                </a:lnTo>
                <a:lnTo>
                  <a:pt x="1818737" y="1198467"/>
                </a:lnTo>
                <a:lnTo>
                  <a:pt x="1801956" y="1220345"/>
                </a:lnTo>
                <a:cubicBezTo>
                  <a:pt x="1800583" y="1208372"/>
                  <a:pt x="1796463" y="1172453"/>
                  <a:pt x="1795775" y="1166466"/>
                </a:cubicBezTo>
                <a:cubicBezTo>
                  <a:pt x="1795775" y="1166466"/>
                  <a:pt x="1795775" y="1166466"/>
                  <a:pt x="1795090" y="1160478"/>
                </a:cubicBezTo>
                <a:cubicBezTo>
                  <a:pt x="1795090" y="1160478"/>
                  <a:pt x="1794403" y="1154492"/>
                  <a:pt x="1793716" y="1148505"/>
                </a:cubicBezTo>
                <a:cubicBezTo>
                  <a:pt x="1793716" y="1148505"/>
                  <a:pt x="1793716" y="1148505"/>
                  <a:pt x="1813940" y="1149665"/>
                </a:cubicBezTo>
                <a:cubicBezTo>
                  <a:pt x="1813940" y="1149665"/>
                  <a:pt x="1814627" y="1155652"/>
                  <a:pt x="1814627" y="1155652"/>
                </a:cubicBezTo>
                <a:cubicBezTo>
                  <a:pt x="1815313" y="1161638"/>
                  <a:pt x="1815313" y="1161638"/>
                  <a:pt x="1815313" y="1161638"/>
                </a:cubicBezTo>
                <a:cubicBezTo>
                  <a:pt x="1816000" y="1167625"/>
                  <a:pt x="1816000" y="1167625"/>
                  <a:pt x="1816000" y="1167625"/>
                </a:cubicBezTo>
                <a:lnTo>
                  <a:pt x="1818781" y="1191865"/>
                </a:lnTo>
                <a:lnTo>
                  <a:pt x="1830895" y="1175145"/>
                </a:lnTo>
                <a:cubicBezTo>
                  <a:pt x="1849724" y="1176226"/>
                  <a:pt x="1849052" y="1170382"/>
                  <a:pt x="1849052" y="1170382"/>
                </a:cubicBezTo>
                <a:cubicBezTo>
                  <a:pt x="1866539" y="1159774"/>
                  <a:pt x="1865198" y="1148087"/>
                  <a:pt x="1845030" y="1135322"/>
                </a:cubicBezTo>
                <a:cubicBezTo>
                  <a:pt x="1845030" y="1135322"/>
                  <a:pt x="1844361" y="1129478"/>
                  <a:pt x="1844361" y="1129478"/>
                </a:cubicBezTo>
                <a:cubicBezTo>
                  <a:pt x="1844361" y="1129478"/>
                  <a:pt x="1844361" y="1129478"/>
                  <a:pt x="1863187" y="1130558"/>
                </a:cubicBezTo>
                <a:cubicBezTo>
                  <a:pt x="1862517" y="1124716"/>
                  <a:pt x="1844361" y="1129478"/>
                  <a:pt x="1843690" y="1123635"/>
                </a:cubicBezTo>
                <a:cubicBezTo>
                  <a:pt x="1824193" y="1116711"/>
                  <a:pt x="1821511" y="1093339"/>
                  <a:pt x="1820171" y="1081652"/>
                </a:cubicBezTo>
                <a:cubicBezTo>
                  <a:pt x="1838998" y="1082732"/>
                  <a:pt x="1858495" y="1089654"/>
                  <a:pt x="1860507" y="1107185"/>
                </a:cubicBezTo>
                <a:cubicBezTo>
                  <a:pt x="1861177" y="1113028"/>
                  <a:pt x="1859836" y="1101341"/>
                  <a:pt x="1879332" y="1108264"/>
                </a:cubicBezTo>
                <a:cubicBezTo>
                  <a:pt x="1880003" y="1114108"/>
                  <a:pt x="1882015" y="1131638"/>
                  <a:pt x="1919669" y="1133798"/>
                </a:cubicBezTo>
                <a:cubicBezTo>
                  <a:pt x="1902853" y="1150248"/>
                  <a:pt x="1904863" y="1167777"/>
                  <a:pt x="1906204" y="1179465"/>
                </a:cubicBezTo>
                <a:cubicBezTo>
                  <a:pt x="1906874" y="1185308"/>
                  <a:pt x="1926371" y="1192231"/>
                  <a:pt x="1927042" y="1198074"/>
                </a:cubicBezTo>
                <a:cubicBezTo>
                  <a:pt x="1926371" y="1192231"/>
                  <a:pt x="1925702" y="1186388"/>
                  <a:pt x="1943858" y="1181624"/>
                </a:cubicBezTo>
                <a:cubicBezTo>
                  <a:pt x="1924360" y="1174701"/>
                  <a:pt x="1924360" y="1174701"/>
                  <a:pt x="1923690" y="1168857"/>
                </a:cubicBezTo>
                <a:cubicBezTo>
                  <a:pt x="1942518" y="1169937"/>
                  <a:pt x="1941847" y="1164095"/>
                  <a:pt x="1942518" y="1169937"/>
                </a:cubicBezTo>
                <a:cubicBezTo>
                  <a:pt x="1960674" y="1165175"/>
                  <a:pt x="1960005" y="1159331"/>
                  <a:pt x="1958662" y="1147643"/>
                </a:cubicBezTo>
                <a:cubicBezTo>
                  <a:pt x="1977491" y="1148723"/>
                  <a:pt x="1978160" y="1154567"/>
                  <a:pt x="1997659" y="1161491"/>
                </a:cubicBezTo>
                <a:cubicBezTo>
                  <a:pt x="1998328" y="1167335"/>
                  <a:pt x="1979501" y="1166254"/>
                  <a:pt x="1979501" y="1166254"/>
                </a:cubicBezTo>
                <a:lnTo>
                  <a:pt x="1999333" y="1176099"/>
                </a:lnTo>
                <a:lnTo>
                  <a:pt x="1999668" y="1179020"/>
                </a:lnTo>
                <a:lnTo>
                  <a:pt x="2005942" y="1179381"/>
                </a:lnTo>
                <a:lnTo>
                  <a:pt x="2019165" y="1185945"/>
                </a:lnTo>
                <a:cubicBezTo>
                  <a:pt x="2019165" y="1185945"/>
                  <a:pt x="2019165" y="1185945"/>
                  <a:pt x="2018495" y="1180100"/>
                </a:cubicBezTo>
                <a:lnTo>
                  <a:pt x="2005942" y="1179381"/>
                </a:lnTo>
                <a:lnTo>
                  <a:pt x="1999333" y="1176099"/>
                </a:lnTo>
                <a:lnTo>
                  <a:pt x="1998999" y="1173177"/>
                </a:lnTo>
                <a:cubicBezTo>
                  <a:pt x="1997659" y="1161491"/>
                  <a:pt x="2015814" y="1156727"/>
                  <a:pt x="2015144" y="1150883"/>
                </a:cubicBezTo>
                <a:cubicBezTo>
                  <a:pt x="2015144" y="1150883"/>
                  <a:pt x="2015144" y="1150883"/>
                  <a:pt x="2014475" y="1145041"/>
                </a:cubicBezTo>
                <a:cubicBezTo>
                  <a:pt x="1995647" y="1143960"/>
                  <a:pt x="1995647" y="1143960"/>
                  <a:pt x="1995647" y="1143960"/>
                </a:cubicBezTo>
                <a:cubicBezTo>
                  <a:pt x="1996316" y="1149803"/>
                  <a:pt x="1996316" y="1149803"/>
                  <a:pt x="1996987" y="1155647"/>
                </a:cubicBezTo>
                <a:cubicBezTo>
                  <a:pt x="1996987" y="1155647"/>
                  <a:pt x="1996316" y="1149803"/>
                  <a:pt x="1977491" y="1148723"/>
                </a:cubicBezTo>
                <a:cubicBezTo>
                  <a:pt x="1976821" y="1142881"/>
                  <a:pt x="1976150" y="1137038"/>
                  <a:pt x="1957322" y="1135958"/>
                </a:cubicBezTo>
                <a:cubicBezTo>
                  <a:pt x="1956652" y="1130115"/>
                  <a:pt x="1956652" y="1130115"/>
                  <a:pt x="1974809" y="1125351"/>
                </a:cubicBezTo>
                <a:cubicBezTo>
                  <a:pt x="1974809" y="1125351"/>
                  <a:pt x="1974138" y="1119508"/>
                  <a:pt x="1974138" y="1119508"/>
                </a:cubicBezTo>
                <a:cubicBezTo>
                  <a:pt x="1973469" y="1113665"/>
                  <a:pt x="1973469" y="1113665"/>
                  <a:pt x="1953971" y="1106741"/>
                </a:cubicBezTo>
                <a:cubicBezTo>
                  <a:pt x="1953971" y="1106741"/>
                  <a:pt x="1953971" y="1106741"/>
                  <a:pt x="1953302" y="1100898"/>
                </a:cubicBezTo>
                <a:cubicBezTo>
                  <a:pt x="1953302" y="1100898"/>
                  <a:pt x="1953302" y="1100898"/>
                  <a:pt x="1972127" y="1101978"/>
                </a:cubicBezTo>
                <a:cubicBezTo>
                  <a:pt x="1972798" y="1107821"/>
                  <a:pt x="1973469" y="1113665"/>
                  <a:pt x="1992965" y="1120587"/>
                </a:cubicBezTo>
                <a:cubicBezTo>
                  <a:pt x="1991625" y="1108901"/>
                  <a:pt x="1972798" y="1107821"/>
                  <a:pt x="1971458" y="1096134"/>
                </a:cubicBezTo>
                <a:cubicBezTo>
                  <a:pt x="1990285" y="1097215"/>
                  <a:pt x="1990285" y="1097215"/>
                  <a:pt x="1989614" y="1091371"/>
                </a:cubicBezTo>
                <a:cubicBezTo>
                  <a:pt x="1989614" y="1091371"/>
                  <a:pt x="1988944" y="1085528"/>
                  <a:pt x="1988272" y="1079684"/>
                </a:cubicBezTo>
                <a:cubicBezTo>
                  <a:pt x="1968107" y="1066919"/>
                  <a:pt x="1966096" y="1049389"/>
                  <a:pt x="1964084" y="1031858"/>
                </a:cubicBezTo>
                <a:cubicBezTo>
                  <a:pt x="1964084" y="1031858"/>
                  <a:pt x="1982242" y="1027095"/>
                  <a:pt x="1982242" y="1027095"/>
                </a:cubicBezTo>
                <a:cubicBezTo>
                  <a:pt x="1981571" y="1021251"/>
                  <a:pt x="1962744" y="1020172"/>
                  <a:pt x="1962073" y="1014329"/>
                </a:cubicBezTo>
                <a:cubicBezTo>
                  <a:pt x="1962073" y="1014329"/>
                  <a:pt x="1943246" y="1013248"/>
                  <a:pt x="1943246" y="1013248"/>
                </a:cubicBezTo>
                <a:cubicBezTo>
                  <a:pt x="1923749" y="1006327"/>
                  <a:pt x="1922408" y="994639"/>
                  <a:pt x="1884754" y="992478"/>
                </a:cubicBezTo>
                <a:cubicBezTo>
                  <a:pt x="1883414" y="980792"/>
                  <a:pt x="1863916" y="973870"/>
                  <a:pt x="1882073" y="969104"/>
                </a:cubicBezTo>
                <a:lnTo>
                  <a:pt x="1900230" y="964343"/>
                </a:lnTo>
                <a:lnTo>
                  <a:pt x="1880732" y="957419"/>
                </a:lnTo>
                <a:cubicBezTo>
                  <a:pt x="1879391" y="945733"/>
                  <a:pt x="1860565" y="944653"/>
                  <a:pt x="1860565" y="944653"/>
                </a:cubicBezTo>
                <a:cubicBezTo>
                  <a:pt x="1859224" y="932965"/>
                  <a:pt x="1840397" y="931886"/>
                  <a:pt x="1839728" y="926043"/>
                </a:cubicBezTo>
                <a:cubicBezTo>
                  <a:pt x="1839057" y="920200"/>
                  <a:pt x="1857884" y="921280"/>
                  <a:pt x="1857214" y="915437"/>
                </a:cubicBezTo>
                <a:cubicBezTo>
                  <a:pt x="1857214" y="915437"/>
                  <a:pt x="1837716" y="908512"/>
                  <a:pt x="1837046" y="902670"/>
                </a:cubicBezTo>
                <a:cubicBezTo>
                  <a:pt x="1837046" y="902670"/>
                  <a:pt x="1855202" y="897907"/>
                  <a:pt x="1855202" y="897907"/>
                </a:cubicBezTo>
                <a:cubicBezTo>
                  <a:pt x="1855202" y="897907"/>
                  <a:pt x="1855873" y="903750"/>
                  <a:pt x="1855873" y="903750"/>
                </a:cubicBezTo>
                <a:cubicBezTo>
                  <a:pt x="1855873" y="903750"/>
                  <a:pt x="1856544" y="909593"/>
                  <a:pt x="1856544" y="909593"/>
                </a:cubicBezTo>
                <a:cubicBezTo>
                  <a:pt x="1875371" y="910673"/>
                  <a:pt x="1875371" y="910673"/>
                  <a:pt x="1875371" y="910673"/>
                </a:cubicBezTo>
                <a:cubicBezTo>
                  <a:pt x="1874700" y="904829"/>
                  <a:pt x="1874029" y="898986"/>
                  <a:pt x="1855202" y="897907"/>
                </a:cubicBezTo>
                <a:cubicBezTo>
                  <a:pt x="1853862" y="886220"/>
                  <a:pt x="1852522" y="874534"/>
                  <a:pt x="1870678" y="869770"/>
                </a:cubicBezTo>
                <a:cubicBezTo>
                  <a:pt x="1870008" y="863927"/>
                  <a:pt x="1870008" y="863927"/>
                  <a:pt x="1870008" y="863927"/>
                </a:cubicBezTo>
                <a:cubicBezTo>
                  <a:pt x="1850511" y="857004"/>
                  <a:pt x="1850511" y="857004"/>
                  <a:pt x="1850511" y="857004"/>
                </a:cubicBezTo>
                <a:cubicBezTo>
                  <a:pt x="1850511" y="857004"/>
                  <a:pt x="1869338" y="858084"/>
                  <a:pt x="1869338" y="858084"/>
                </a:cubicBezTo>
                <a:cubicBezTo>
                  <a:pt x="1887494" y="853321"/>
                  <a:pt x="1866656" y="834711"/>
                  <a:pt x="1884143" y="824104"/>
                </a:cubicBezTo>
                <a:cubicBezTo>
                  <a:pt x="1882802" y="812417"/>
                  <a:pt x="1865986" y="828866"/>
                  <a:pt x="1847158" y="827787"/>
                </a:cubicBezTo>
                <a:cubicBezTo>
                  <a:pt x="1845148" y="810257"/>
                  <a:pt x="1861965" y="793808"/>
                  <a:pt x="1861965" y="793808"/>
                </a:cubicBezTo>
                <a:cubicBezTo>
                  <a:pt x="1861293" y="787964"/>
                  <a:pt x="1860624" y="782120"/>
                  <a:pt x="1860624" y="782120"/>
                </a:cubicBezTo>
                <a:cubicBezTo>
                  <a:pt x="1859284" y="770435"/>
                  <a:pt x="1877440" y="765671"/>
                  <a:pt x="1876770" y="759828"/>
                </a:cubicBezTo>
                <a:cubicBezTo>
                  <a:pt x="1895597" y="760908"/>
                  <a:pt x="1877440" y="765671"/>
                  <a:pt x="1896267" y="766751"/>
                </a:cubicBezTo>
                <a:cubicBezTo>
                  <a:pt x="1914423" y="761988"/>
                  <a:pt x="1913083" y="750300"/>
                  <a:pt x="1893586" y="743378"/>
                </a:cubicBezTo>
                <a:cubicBezTo>
                  <a:pt x="1892916" y="737535"/>
                  <a:pt x="1913083" y="750300"/>
                  <a:pt x="1911743" y="738615"/>
                </a:cubicBezTo>
                <a:cubicBezTo>
                  <a:pt x="1911073" y="732771"/>
                  <a:pt x="1911073" y="732771"/>
                  <a:pt x="1892244" y="731690"/>
                </a:cubicBezTo>
                <a:cubicBezTo>
                  <a:pt x="1892244" y="731690"/>
                  <a:pt x="1873419" y="730610"/>
                  <a:pt x="1873419" y="730610"/>
                </a:cubicBezTo>
                <a:cubicBezTo>
                  <a:pt x="1873419" y="730610"/>
                  <a:pt x="1872749" y="724768"/>
                  <a:pt x="1872749" y="724768"/>
                </a:cubicBezTo>
                <a:cubicBezTo>
                  <a:pt x="1891575" y="725847"/>
                  <a:pt x="1891575" y="725847"/>
                  <a:pt x="1891575" y="725847"/>
                </a:cubicBezTo>
                <a:cubicBezTo>
                  <a:pt x="1891575" y="725847"/>
                  <a:pt x="1910403" y="726928"/>
                  <a:pt x="1910403" y="726928"/>
                </a:cubicBezTo>
                <a:cubicBezTo>
                  <a:pt x="1909732" y="721084"/>
                  <a:pt x="1910403" y="726928"/>
                  <a:pt x="1909732" y="721084"/>
                </a:cubicBezTo>
                <a:cubicBezTo>
                  <a:pt x="1909732" y="721084"/>
                  <a:pt x="1909732" y="721084"/>
                  <a:pt x="1909063" y="715241"/>
                </a:cubicBezTo>
                <a:cubicBezTo>
                  <a:pt x="1890234" y="714162"/>
                  <a:pt x="1908391" y="709398"/>
                  <a:pt x="1907721" y="703555"/>
                </a:cubicBezTo>
                <a:cubicBezTo>
                  <a:pt x="1908391" y="709398"/>
                  <a:pt x="1926548" y="704634"/>
                  <a:pt x="1927219" y="710478"/>
                </a:cubicBezTo>
                <a:cubicBezTo>
                  <a:pt x="1927219" y="710478"/>
                  <a:pt x="1926548" y="704634"/>
                  <a:pt x="1925878" y="698792"/>
                </a:cubicBezTo>
                <a:cubicBezTo>
                  <a:pt x="1944704" y="699872"/>
                  <a:pt x="1961521" y="683421"/>
                  <a:pt x="1940683" y="664812"/>
                </a:cubicBezTo>
                <a:cubicBezTo>
                  <a:pt x="1959510" y="665891"/>
                  <a:pt x="1940012" y="658969"/>
                  <a:pt x="1958839" y="660048"/>
                </a:cubicBezTo>
                <a:cubicBezTo>
                  <a:pt x="1939342" y="653125"/>
                  <a:pt x="1939342" y="653125"/>
                  <a:pt x="1939342" y="653125"/>
                </a:cubicBezTo>
                <a:cubicBezTo>
                  <a:pt x="1939342" y="653125"/>
                  <a:pt x="1940012" y="658969"/>
                  <a:pt x="1940012" y="658969"/>
                </a:cubicBezTo>
                <a:cubicBezTo>
                  <a:pt x="1921185" y="657889"/>
                  <a:pt x="1901689" y="650966"/>
                  <a:pt x="1901019" y="645123"/>
                </a:cubicBezTo>
                <a:cubicBezTo>
                  <a:pt x="1882862" y="649886"/>
                  <a:pt x="1883531" y="655729"/>
                  <a:pt x="1884201" y="661570"/>
                </a:cubicBezTo>
                <a:cubicBezTo>
                  <a:pt x="1884201" y="661570"/>
                  <a:pt x="1864034" y="648806"/>
                  <a:pt x="1882191" y="644042"/>
                </a:cubicBezTo>
                <a:cubicBezTo>
                  <a:pt x="1862693" y="637119"/>
                  <a:pt x="1861353" y="625433"/>
                  <a:pt x="1860012" y="613746"/>
                </a:cubicBezTo>
                <a:cubicBezTo>
                  <a:pt x="1859342" y="607902"/>
                  <a:pt x="1840516" y="606821"/>
                  <a:pt x="1839175" y="595135"/>
                </a:cubicBezTo>
                <a:cubicBezTo>
                  <a:pt x="1839844" y="600978"/>
                  <a:pt x="1858001" y="596215"/>
                  <a:pt x="1858001" y="596215"/>
                </a:cubicBezTo>
                <a:cubicBezTo>
                  <a:pt x="1857331" y="590373"/>
                  <a:pt x="1855991" y="578687"/>
                  <a:pt x="1837164" y="577607"/>
                </a:cubicBezTo>
                <a:cubicBezTo>
                  <a:pt x="1838504" y="589293"/>
                  <a:pt x="1839175" y="595135"/>
                  <a:pt x="1821018" y="599899"/>
                </a:cubicBezTo>
                <a:cubicBezTo>
                  <a:pt x="1821689" y="605743"/>
                  <a:pt x="1840516" y="606821"/>
                  <a:pt x="1840516" y="606821"/>
                </a:cubicBezTo>
                <a:cubicBezTo>
                  <a:pt x="1860683" y="619589"/>
                  <a:pt x="1841856" y="618509"/>
                  <a:pt x="1843867" y="636039"/>
                </a:cubicBezTo>
                <a:cubicBezTo>
                  <a:pt x="1843867" y="636039"/>
                  <a:pt x="1864034" y="648806"/>
                  <a:pt x="1863364" y="642962"/>
                </a:cubicBezTo>
                <a:cubicBezTo>
                  <a:pt x="1864034" y="648806"/>
                  <a:pt x="1845877" y="653569"/>
                  <a:pt x="1845877" y="653569"/>
                </a:cubicBezTo>
                <a:cubicBezTo>
                  <a:pt x="1846547" y="659411"/>
                  <a:pt x="1846547" y="659411"/>
                  <a:pt x="1846547" y="659411"/>
                </a:cubicBezTo>
                <a:cubicBezTo>
                  <a:pt x="1847218" y="665255"/>
                  <a:pt x="1847218" y="665255"/>
                  <a:pt x="1828391" y="664174"/>
                </a:cubicBezTo>
                <a:cubicBezTo>
                  <a:pt x="1838473" y="670559"/>
                  <a:pt x="1834270" y="674671"/>
                  <a:pt x="1830066" y="678784"/>
                </a:cubicBezTo>
                <a:lnTo>
                  <a:pt x="1831072" y="687548"/>
                </a:lnTo>
                <a:lnTo>
                  <a:pt x="1831743" y="693392"/>
                </a:lnTo>
                <a:cubicBezTo>
                  <a:pt x="1850569" y="694473"/>
                  <a:pt x="1831072" y="687548"/>
                  <a:pt x="1831072" y="687548"/>
                </a:cubicBezTo>
                <a:cubicBezTo>
                  <a:pt x="1849899" y="688628"/>
                  <a:pt x="1849899" y="688628"/>
                  <a:pt x="1849899" y="688628"/>
                </a:cubicBezTo>
                <a:cubicBezTo>
                  <a:pt x="1850569" y="694473"/>
                  <a:pt x="1871406" y="713081"/>
                  <a:pt x="1851239" y="700315"/>
                </a:cubicBezTo>
                <a:cubicBezTo>
                  <a:pt x="1853250" y="717845"/>
                  <a:pt x="1853250" y="717845"/>
                  <a:pt x="1854591" y="729530"/>
                </a:cubicBezTo>
                <a:cubicBezTo>
                  <a:pt x="1855262" y="735374"/>
                  <a:pt x="1836434" y="734295"/>
                  <a:pt x="1836434" y="734295"/>
                </a:cubicBezTo>
                <a:cubicBezTo>
                  <a:pt x="1835764" y="728451"/>
                  <a:pt x="1835095" y="722608"/>
                  <a:pt x="1835095" y="722608"/>
                </a:cubicBezTo>
                <a:cubicBezTo>
                  <a:pt x="1816267" y="721528"/>
                  <a:pt x="1816938" y="727370"/>
                  <a:pt x="1798111" y="726291"/>
                </a:cubicBezTo>
                <a:cubicBezTo>
                  <a:pt x="1797441" y="720449"/>
                  <a:pt x="1796769" y="714604"/>
                  <a:pt x="1815596" y="715684"/>
                </a:cubicBezTo>
                <a:cubicBezTo>
                  <a:pt x="1814256" y="703999"/>
                  <a:pt x="1794759" y="697075"/>
                  <a:pt x="1812917" y="692312"/>
                </a:cubicBezTo>
                <a:cubicBezTo>
                  <a:pt x="1794089" y="691233"/>
                  <a:pt x="1794089" y="691233"/>
                  <a:pt x="1794089" y="691233"/>
                </a:cubicBezTo>
                <a:cubicBezTo>
                  <a:pt x="1792076" y="673702"/>
                  <a:pt x="1791407" y="667859"/>
                  <a:pt x="1789396" y="650329"/>
                </a:cubicBezTo>
                <a:cubicBezTo>
                  <a:pt x="1808224" y="651408"/>
                  <a:pt x="1806884" y="639723"/>
                  <a:pt x="1804873" y="622192"/>
                </a:cubicBezTo>
                <a:cubicBezTo>
                  <a:pt x="1804201" y="616350"/>
                  <a:pt x="1804201" y="616350"/>
                  <a:pt x="1803532" y="610506"/>
                </a:cubicBezTo>
                <a:cubicBezTo>
                  <a:pt x="1802861" y="604661"/>
                  <a:pt x="1801520" y="592975"/>
                  <a:pt x="1801520" y="592975"/>
                </a:cubicBezTo>
                <a:cubicBezTo>
                  <a:pt x="1800850" y="587133"/>
                  <a:pt x="1800850" y="587133"/>
                  <a:pt x="1780682" y="574366"/>
                </a:cubicBezTo>
                <a:cubicBezTo>
                  <a:pt x="1799510" y="575447"/>
                  <a:pt x="1800181" y="581290"/>
                  <a:pt x="1819006" y="582370"/>
                </a:cubicBezTo>
                <a:cubicBezTo>
                  <a:pt x="1837835" y="583450"/>
                  <a:pt x="1817667" y="570684"/>
                  <a:pt x="1836494" y="571763"/>
                </a:cubicBezTo>
                <a:cubicBezTo>
                  <a:pt x="1835823" y="565920"/>
                  <a:pt x="1834483" y="554233"/>
                  <a:pt x="1833813" y="548388"/>
                </a:cubicBezTo>
                <a:cubicBezTo>
                  <a:pt x="1852639" y="549469"/>
                  <a:pt x="1853310" y="555313"/>
                  <a:pt x="1871467" y="550548"/>
                </a:cubicBezTo>
                <a:cubicBezTo>
                  <a:pt x="1851299" y="537783"/>
                  <a:pt x="1869456" y="533019"/>
                  <a:pt x="1849287" y="520252"/>
                </a:cubicBezTo>
                <a:cubicBezTo>
                  <a:pt x="1868115" y="521334"/>
                  <a:pt x="1886942" y="522413"/>
                  <a:pt x="1885601" y="510726"/>
                </a:cubicBezTo>
                <a:cubicBezTo>
                  <a:pt x="1904428" y="511806"/>
                  <a:pt x="1904428" y="511806"/>
                  <a:pt x="1904428" y="511806"/>
                </a:cubicBezTo>
                <a:cubicBezTo>
                  <a:pt x="1904428" y="511806"/>
                  <a:pt x="1904428" y="511806"/>
                  <a:pt x="1905098" y="517651"/>
                </a:cubicBezTo>
                <a:cubicBezTo>
                  <a:pt x="1905098" y="517651"/>
                  <a:pt x="1905098" y="517651"/>
                  <a:pt x="1923925" y="518729"/>
                </a:cubicBezTo>
                <a:cubicBezTo>
                  <a:pt x="1923925" y="518729"/>
                  <a:pt x="1924596" y="524573"/>
                  <a:pt x="1924596" y="524573"/>
                </a:cubicBezTo>
                <a:cubicBezTo>
                  <a:pt x="1924596" y="524573"/>
                  <a:pt x="1905769" y="523494"/>
                  <a:pt x="1905769" y="523494"/>
                </a:cubicBezTo>
                <a:cubicBezTo>
                  <a:pt x="1907110" y="535178"/>
                  <a:pt x="1925267" y="530417"/>
                  <a:pt x="1944763" y="537340"/>
                </a:cubicBezTo>
                <a:cubicBezTo>
                  <a:pt x="1945434" y="543182"/>
                  <a:pt x="1926607" y="542102"/>
                  <a:pt x="1927276" y="547946"/>
                </a:cubicBezTo>
                <a:cubicBezTo>
                  <a:pt x="1946773" y="554868"/>
                  <a:pt x="1965602" y="555948"/>
                  <a:pt x="1965602" y="555948"/>
                </a:cubicBezTo>
                <a:cubicBezTo>
                  <a:pt x="1964261" y="544262"/>
                  <a:pt x="1945434" y="543182"/>
                  <a:pt x="1963592" y="538419"/>
                </a:cubicBezTo>
                <a:cubicBezTo>
                  <a:pt x="1963592" y="538419"/>
                  <a:pt x="1983087" y="545341"/>
                  <a:pt x="1983087" y="545341"/>
                </a:cubicBezTo>
                <a:cubicBezTo>
                  <a:pt x="2001915" y="546421"/>
                  <a:pt x="1981747" y="533656"/>
                  <a:pt x="2001246" y="540579"/>
                </a:cubicBezTo>
                <a:cubicBezTo>
                  <a:pt x="2000575" y="534736"/>
                  <a:pt x="1999905" y="528894"/>
                  <a:pt x="2018062" y="524130"/>
                </a:cubicBezTo>
                <a:cubicBezTo>
                  <a:pt x="2018062" y="524130"/>
                  <a:pt x="2018731" y="529974"/>
                  <a:pt x="2018731" y="529974"/>
                </a:cubicBezTo>
                <a:cubicBezTo>
                  <a:pt x="2018062" y="524130"/>
                  <a:pt x="2036887" y="525210"/>
                  <a:pt x="2036887" y="525210"/>
                </a:cubicBezTo>
                <a:cubicBezTo>
                  <a:pt x="2036887" y="525210"/>
                  <a:pt x="2055045" y="520445"/>
                  <a:pt x="2055045" y="520445"/>
                </a:cubicBezTo>
                <a:cubicBezTo>
                  <a:pt x="2073872" y="521526"/>
                  <a:pt x="2053034" y="502916"/>
                  <a:pt x="2071861" y="503996"/>
                </a:cubicBezTo>
                <a:cubicBezTo>
                  <a:pt x="2070520" y="492309"/>
                  <a:pt x="2051023" y="485387"/>
                  <a:pt x="2030186" y="466777"/>
                </a:cubicBezTo>
                <a:lnTo>
                  <a:pt x="2049013" y="467857"/>
                </a:lnTo>
                <a:cubicBezTo>
                  <a:pt x="2029514" y="460933"/>
                  <a:pt x="2029514" y="460933"/>
                  <a:pt x="2028844" y="455090"/>
                </a:cubicBezTo>
                <a:cubicBezTo>
                  <a:pt x="2028844" y="455090"/>
                  <a:pt x="2028844" y="455090"/>
                  <a:pt x="2028175" y="449247"/>
                </a:cubicBezTo>
                <a:cubicBezTo>
                  <a:pt x="2028175" y="449247"/>
                  <a:pt x="2027505" y="443404"/>
                  <a:pt x="2026834" y="437559"/>
                </a:cubicBezTo>
                <a:cubicBezTo>
                  <a:pt x="2026834" y="437559"/>
                  <a:pt x="2008677" y="442324"/>
                  <a:pt x="2008677" y="442324"/>
                </a:cubicBezTo>
                <a:cubicBezTo>
                  <a:pt x="2008006" y="436480"/>
                  <a:pt x="1988509" y="429556"/>
                  <a:pt x="1988509" y="429556"/>
                </a:cubicBezTo>
                <a:cubicBezTo>
                  <a:pt x="1988509" y="429556"/>
                  <a:pt x="1987839" y="423713"/>
                  <a:pt x="1987839" y="423713"/>
                </a:cubicBezTo>
                <a:cubicBezTo>
                  <a:pt x="1969012" y="422633"/>
                  <a:pt x="1969012" y="422633"/>
                  <a:pt x="1969682" y="428476"/>
                </a:cubicBezTo>
                <a:cubicBezTo>
                  <a:pt x="1950854" y="427397"/>
                  <a:pt x="1949516" y="415710"/>
                  <a:pt x="1949516" y="415710"/>
                </a:cubicBezTo>
                <a:cubicBezTo>
                  <a:pt x="1948845" y="409868"/>
                  <a:pt x="1948845" y="409868"/>
                  <a:pt x="1967001" y="405105"/>
                </a:cubicBezTo>
                <a:cubicBezTo>
                  <a:pt x="1966331" y="399261"/>
                  <a:pt x="1966331" y="399261"/>
                  <a:pt x="1965660" y="393417"/>
                </a:cubicBezTo>
                <a:cubicBezTo>
                  <a:pt x="1966331" y="399261"/>
                  <a:pt x="1947503" y="398181"/>
                  <a:pt x="1947503" y="398181"/>
                </a:cubicBezTo>
                <a:cubicBezTo>
                  <a:pt x="1946833" y="392336"/>
                  <a:pt x="1928006" y="391258"/>
                  <a:pt x="1927335" y="385414"/>
                </a:cubicBezTo>
                <a:cubicBezTo>
                  <a:pt x="1926666" y="379571"/>
                  <a:pt x="1926666" y="379571"/>
                  <a:pt x="1926666" y="379571"/>
                </a:cubicBezTo>
                <a:cubicBezTo>
                  <a:pt x="1926666" y="379571"/>
                  <a:pt x="1925326" y="367883"/>
                  <a:pt x="1906499" y="366803"/>
                </a:cubicBezTo>
                <a:cubicBezTo>
                  <a:pt x="1928676" y="397101"/>
                  <a:pt x="1912531" y="419394"/>
                  <a:pt x="1876216" y="428920"/>
                </a:cubicBezTo>
                <a:cubicBezTo>
                  <a:pt x="1875547" y="423076"/>
                  <a:pt x="1856720" y="421997"/>
                  <a:pt x="1855379" y="410310"/>
                </a:cubicBezTo>
                <a:cubicBezTo>
                  <a:pt x="1874205" y="411390"/>
                  <a:pt x="1874205" y="411390"/>
                  <a:pt x="1874205" y="411390"/>
                </a:cubicBezTo>
                <a:cubicBezTo>
                  <a:pt x="1873535" y="405548"/>
                  <a:pt x="1873535" y="405548"/>
                  <a:pt x="1872865" y="399704"/>
                </a:cubicBezTo>
                <a:cubicBezTo>
                  <a:pt x="1872865" y="399704"/>
                  <a:pt x="1872865" y="399704"/>
                  <a:pt x="1854039" y="398625"/>
                </a:cubicBezTo>
                <a:cubicBezTo>
                  <a:pt x="1853368" y="392782"/>
                  <a:pt x="1853368" y="392782"/>
                  <a:pt x="1853368" y="392782"/>
                </a:cubicBezTo>
                <a:cubicBezTo>
                  <a:pt x="1853368" y="392782"/>
                  <a:pt x="1853368" y="392782"/>
                  <a:pt x="1852698" y="386936"/>
                </a:cubicBezTo>
                <a:cubicBezTo>
                  <a:pt x="1872196" y="393862"/>
                  <a:pt x="1872196" y="393862"/>
                  <a:pt x="1872196" y="393862"/>
                </a:cubicBezTo>
                <a:lnTo>
                  <a:pt x="1870856" y="382175"/>
                </a:lnTo>
                <a:cubicBezTo>
                  <a:pt x="1870856" y="382175"/>
                  <a:pt x="1870856" y="382175"/>
                  <a:pt x="1889683" y="383254"/>
                </a:cubicBezTo>
                <a:cubicBezTo>
                  <a:pt x="1869514" y="370488"/>
                  <a:pt x="1869514" y="370488"/>
                  <a:pt x="1851358" y="375251"/>
                </a:cubicBezTo>
                <a:cubicBezTo>
                  <a:pt x="1850687" y="369409"/>
                  <a:pt x="1850687" y="369409"/>
                  <a:pt x="1850687" y="369409"/>
                </a:cubicBezTo>
                <a:cubicBezTo>
                  <a:pt x="1850016" y="363564"/>
                  <a:pt x="1849346" y="357720"/>
                  <a:pt x="1848676" y="351878"/>
                </a:cubicBezTo>
                <a:cubicBezTo>
                  <a:pt x="1867505" y="352958"/>
                  <a:pt x="1867505" y="352958"/>
                  <a:pt x="1866834" y="347114"/>
                </a:cubicBezTo>
                <a:cubicBezTo>
                  <a:pt x="1866164" y="341272"/>
                  <a:pt x="1866164" y="341272"/>
                  <a:pt x="1865493" y="335429"/>
                </a:cubicBezTo>
                <a:cubicBezTo>
                  <a:pt x="1865493" y="335429"/>
                  <a:pt x="1847336" y="340193"/>
                  <a:pt x="1846665" y="334349"/>
                </a:cubicBezTo>
                <a:cubicBezTo>
                  <a:pt x="1864823" y="329585"/>
                  <a:pt x="1842644" y="299289"/>
                  <a:pt x="1880298" y="301448"/>
                </a:cubicBezTo>
                <a:cubicBezTo>
                  <a:pt x="1862812" y="312056"/>
                  <a:pt x="1882308" y="318979"/>
                  <a:pt x="1882308" y="318979"/>
                </a:cubicBezTo>
                <a:cubicBezTo>
                  <a:pt x="1882308" y="318979"/>
                  <a:pt x="1900466" y="314215"/>
                  <a:pt x="1899124" y="302528"/>
                </a:cubicBezTo>
                <a:cubicBezTo>
                  <a:pt x="1898455" y="296684"/>
                  <a:pt x="1898455" y="296684"/>
                  <a:pt x="1897785" y="290841"/>
                </a:cubicBezTo>
                <a:cubicBezTo>
                  <a:pt x="1897785" y="290841"/>
                  <a:pt x="1897785" y="290841"/>
                  <a:pt x="1878956" y="289762"/>
                </a:cubicBezTo>
                <a:cubicBezTo>
                  <a:pt x="1878286" y="283919"/>
                  <a:pt x="1878286" y="283919"/>
                  <a:pt x="1878286" y="283919"/>
                </a:cubicBezTo>
                <a:cubicBezTo>
                  <a:pt x="1878286" y="283919"/>
                  <a:pt x="1877616" y="278075"/>
                  <a:pt x="1877616" y="278075"/>
                </a:cubicBezTo>
                <a:cubicBezTo>
                  <a:pt x="1876947" y="272231"/>
                  <a:pt x="1876277" y="266389"/>
                  <a:pt x="1875605" y="260545"/>
                </a:cubicBezTo>
                <a:cubicBezTo>
                  <a:pt x="1874935" y="254703"/>
                  <a:pt x="1893093" y="249939"/>
                  <a:pt x="1891081" y="232409"/>
                </a:cubicBezTo>
                <a:cubicBezTo>
                  <a:pt x="1871585" y="225485"/>
                  <a:pt x="1871585" y="225485"/>
                  <a:pt x="1869574" y="207956"/>
                </a:cubicBezTo>
                <a:cubicBezTo>
                  <a:pt x="1907228" y="210115"/>
                  <a:pt x="1909239" y="227646"/>
                  <a:pt x="1929405" y="240412"/>
                </a:cubicBezTo>
                <a:cubicBezTo>
                  <a:pt x="1930076" y="246254"/>
                  <a:pt x="1930076" y="246254"/>
                  <a:pt x="1948903" y="247334"/>
                </a:cubicBezTo>
                <a:cubicBezTo>
                  <a:pt x="1930747" y="252099"/>
                  <a:pt x="1930747" y="252099"/>
                  <a:pt x="1911248" y="245175"/>
                </a:cubicBezTo>
                <a:cubicBezTo>
                  <a:pt x="1913261" y="262705"/>
                  <a:pt x="1951584" y="270709"/>
                  <a:pt x="1969070" y="260103"/>
                </a:cubicBezTo>
                <a:cubicBezTo>
                  <a:pt x="1968401" y="254258"/>
                  <a:pt x="1949573" y="253178"/>
                  <a:pt x="1948903" y="247334"/>
                </a:cubicBezTo>
                <a:cubicBezTo>
                  <a:pt x="1966389" y="236728"/>
                  <a:pt x="1928735" y="234569"/>
                  <a:pt x="1946222" y="223963"/>
                </a:cubicBezTo>
                <a:cubicBezTo>
                  <a:pt x="1946893" y="229806"/>
                  <a:pt x="1964379" y="219200"/>
                  <a:pt x="1965720" y="230886"/>
                </a:cubicBezTo>
                <a:cubicBezTo>
                  <a:pt x="1983205" y="220279"/>
                  <a:pt x="1943541" y="200589"/>
                  <a:pt x="1981194" y="202749"/>
                </a:cubicBezTo>
                <a:cubicBezTo>
                  <a:pt x="1961698" y="195826"/>
                  <a:pt x="1942201" y="188902"/>
                  <a:pt x="1960357" y="184139"/>
                </a:cubicBezTo>
                <a:cubicBezTo>
                  <a:pt x="1960357" y="184139"/>
                  <a:pt x="1959687" y="178297"/>
                  <a:pt x="1941530" y="183059"/>
                </a:cubicBezTo>
                <a:cubicBezTo>
                  <a:pt x="1940190" y="171373"/>
                  <a:pt x="1940190" y="171373"/>
                  <a:pt x="1938848" y="159686"/>
                </a:cubicBezTo>
                <a:cubicBezTo>
                  <a:pt x="1938848" y="159686"/>
                  <a:pt x="1939519" y="165528"/>
                  <a:pt x="1958346" y="166610"/>
                </a:cubicBezTo>
                <a:cubicBezTo>
                  <a:pt x="1976502" y="161846"/>
                  <a:pt x="1975163" y="150159"/>
                  <a:pt x="1973822" y="138473"/>
                </a:cubicBezTo>
                <a:cubicBezTo>
                  <a:pt x="1954325" y="131548"/>
                  <a:pt x="1954325" y="131548"/>
                  <a:pt x="1953654" y="125705"/>
                </a:cubicBezTo>
                <a:cubicBezTo>
                  <a:pt x="1953654" y="125705"/>
                  <a:pt x="1952983" y="119862"/>
                  <a:pt x="1952983" y="119862"/>
                </a:cubicBezTo>
                <a:lnTo>
                  <a:pt x="1952314" y="114020"/>
                </a:lnTo>
                <a:cubicBezTo>
                  <a:pt x="1952314" y="114020"/>
                  <a:pt x="1971140" y="115100"/>
                  <a:pt x="1971140" y="115100"/>
                </a:cubicBezTo>
                <a:cubicBezTo>
                  <a:pt x="1970471" y="109256"/>
                  <a:pt x="1970471" y="109256"/>
                  <a:pt x="1969799" y="103413"/>
                </a:cubicBezTo>
                <a:cubicBezTo>
                  <a:pt x="1990638" y="122023"/>
                  <a:pt x="2027621" y="118340"/>
                  <a:pt x="2046449" y="119420"/>
                </a:cubicBezTo>
                <a:cubicBezTo>
                  <a:pt x="2065275" y="120500"/>
                  <a:pt x="2064606" y="114656"/>
                  <a:pt x="2063935" y="108813"/>
                </a:cubicBezTo>
                <a:cubicBezTo>
                  <a:pt x="2044439" y="101889"/>
                  <a:pt x="2025612" y="100810"/>
                  <a:pt x="2043768" y="96046"/>
                </a:cubicBezTo>
                <a:close/>
                <a:moveTo>
                  <a:pt x="1953029" y="85035"/>
                </a:moveTo>
                <a:cubicBezTo>
                  <a:pt x="1973256" y="86196"/>
                  <a:pt x="1973901" y="91829"/>
                  <a:pt x="1973901" y="91829"/>
                </a:cubicBezTo>
                <a:cubicBezTo>
                  <a:pt x="1974547" y="97466"/>
                  <a:pt x="1974547" y="97466"/>
                  <a:pt x="1974547" y="97466"/>
                </a:cubicBezTo>
                <a:cubicBezTo>
                  <a:pt x="1974870" y="100282"/>
                  <a:pt x="1969976" y="101400"/>
                  <a:pt x="1964921" y="101111"/>
                </a:cubicBezTo>
                <a:cubicBezTo>
                  <a:pt x="1959864" y="100820"/>
                  <a:pt x="1954645" y="99122"/>
                  <a:pt x="1954324" y="96304"/>
                </a:cubicBezTo>
                <a:cubicBezTo>
                  <a:pt x="1954324" y="96304"/>
                  <a:pt x="1953677" y="90669"/>
                  <a:pt x="1953029" y="85035"/>
                </a:cubicBezTo>
                <a:close/>
                <a:moveTo>
                  <a:pt x="1983346" y="57388"/>
                </a:moveTo>
                <a:cubicBezTo>
                  <a:pt x="2003570" y="58549"/>
                  <a:pt x="2003570" y="58549"/>
                  <a:pt x="2003570" y="58549"/>
                </a:cubicBezTo>
                <a:cubicBezTo>
                  <a:pt x="2004297" y="64888"/>
                  <a:pt x="2004297" y="64888"/>
                  <a:pt x="1984073" y="63728"/>
                </a:cubicBezTo>
                <a:cubicBezTo>
                  <a:pt x="1984073" y="63728"/>
                  <a:pt x="1983346" y="57388"/>
                  <a:pt x="1983346" y="57388"/>
                </a:cubicBezTo>
                <a:close/>
                <a:moveTo>
                  <a:pt x="2329011" y="34535"/>
                </a:moveTo>
                <a:cubicBezTo>
                  <a:pt x="2332463" y="35432"/>
                  <a:pt x="2335995" y="37034"/>
                  <a:pt x="2335995" y="37034"/>
                </a:cubicBezTo>
                <a:cubicBezTo>
                  <a:pt x="2336642" y="42669"/>
                  <a:pt x="2336642" y="42669"/>
                  <a:pt x="2337288" y="48304"/>
                </a:cubicBezTo>
                <a:cubicBezTo>
                  <a:pt x="2323159" y="41895"/>
                  <a:pt x="2323159" y="41895"/>
                  <a:pt x="2322511" y="36261"/>
                </a:cubicBezTo>
                <a:cubicBezTo>
                  <a:pt x="2322188" y="33444"/>
                  <a:pt x="2325559" y="33637"/>
                  <a:pt x="2329011" y="34535"/>
                </a:cubicBezTo>
                <a:close/>
                <a:moveTo>
                  <a:pt x="2390529" y="21972"/>
                </a:moveTo>
                <a:cubicBezTo>
                  <a:pt x="2410086" y="28972"/>
                  <a:pt x="2428285" y="24138"/>
                  <a:pt x="2428285" y="24138"/>
                </a:cubicBezTo>
                <a:cubicBezTo>
                  <a:pt x="2428964" y="30054"/>
                  <a:pt x="2410086" y="28972"/>
                  <a:pt x="2410765" y="34887"/>
                </a:cubicBezTo>
                <a:cubicBezTo>
                  <a:pt x="2391886" y="33805"/>
                  <a:pt x="2391886" y="33805"/>
                  <a:pt x="2392565" y="39721"/>
                </a:cubicBezTo>
                <a:cubicBezTo>
                  <a:pt x="2392565" y="39721"/>
                  <a:pt x="2392565" y="39721"/>
                  <a:pt x="2393244" y="45637"/>
                </a:cubicBezTo>
                <a:cubicBezTo>
                  <a:pt x="2373686" y="38637"/>
                  <a:pt x="2375044" y="50471"/>
                  <a:pt x="2375044" y="50471"/>
                </a:cubicBezTo>
                <a:cubicBezTo>
                  <a:pt x="2373686" y="38637"/>
                  <a:pt x="2354810" y="37555"/>
                  <a:pt x="2335253" y="30556"/>
                </a:cubicBezTo>
                <a:cubicBezTo>
                  <a:pt x="2354130" y="31640"/>
                  <a:pt x="2334574" y="24640"/>
                  <a:pt x="2353452" y="25723"/>
                </a:cubicBezTo>
                <a:cubicBezTo>
                  <a:pt x="2372329" y="26805"/>
                  <a:pt x="2373009" y="32722"/>
                  <a:pt x="2391886" y="33805"/>
                </a:cubicBezTo>
                <a:cubicBezTo>
                  <a:pt x="2391886" y="33805"/>
                  <a:pt x="2391208" y="27888"/>
                  <a:pt x="2391208" y="27888"/>
                </a:cubicBezTo>
                <a:cubicBezTo>
                  <a:pt x="2391208" y="27888"/>
                  <a:pt x="2391208" y="27888"/>
                  <a:pt x="2390529" y="21972"/>
                </a:cubicBezTo>
                <a:close/>
                <a:moveTo>
                  <a:pt x="2239505" y="13310"/>
                </a:moveTo>
                <a:cubicBezTo>
                  <a:pt x="2259729" y="14469"/>
                  <a:pt x="2240838" y="24930"/>
                  <a:pt x="2261729" y="31901"/>
                </a:cubicBezTo>
                <a:cubicBezTo>
                  <a:pt x="2261729" y="31901"/>
                  <a:pt x="2262396" y="37712"/>
                  <a:pt x="2242171" y="36551"/>
                </a:cubicBezTo>
                <a:cubicBezTo>
                  <a:pt x="2241506" y="30740"/>
                  <a:pt x="2241506" y="30740"/>
                  <a:pt x="2240838" y="24930"/>
                </a:cubicBezTo>
                <a:cubicBezTo>
                  <a:pt x="2240171" y="19121"/>
                  <a:pt x="2261063" y="26090"/>
                  <a:pt x="2239505" y="13310"/>
                </a:cubicBezTo>
                <a:close/>
                <a:moveTo>
                  <a:pt x="2318472" y="1046"/>
                </a:moveTo>
                <a:cubicBezTo>
                  <a:pt x="2318472" y="1046"/>
                  <a:pt x="2318472" y="1046"/>
                  <a:pt x="2331956" y="1820"/>
                </a:cubicBezTo>
                <a:cubicBezTo>
                  <a:pt x="2331956" y="1820"/>
                  <a:pt x="2331956" y="1820"/>
                  <a:pt x="2332683" y="8158"/>
                </a:cubicBezTo>
                <a:cubicBezTo>
                  <a:pt x="2332683" y="8158"/>
                  <a:pt x="2319199" y="7385"/>
                  <a:pt x="2319199" y="7385"/>
                </a:cubicBezTo>
                <a:cubicBezTo>
                  <a:pt x="2318472" y="1046"/>
                  <a:pt x="2318472" y="1046"/>
                  <a:pt x="2318472" y="1046"/>
                </a:cubicBezTo>
                <a:close/>
                <a:moveTo>
                  <a:pt x="2204579" y="810"/>
                </a:moveTo>
                <a:cubicBezTo>
                  <a:pt x="2224804" y="1971"/>
                  <a:pt x="2224804" y="1971"/>
                  <a:pt x="2225450" y="7604"/>
                </a:cubicBezTo>
                <a:cubicBezTo>
                  <a:pt x="2205226" y="6445"/>
                  <a:pt x="2226743" y="18874"/>
                  <a:pt x="2206519" y="17713"/>
                </a:cubicBezTo>
                <a:cubicBezTo>
                  <a:pt x="2205226" y="6445"/>
                  <a:pt x="2225450" y="7604"/>
                  <a:pt x="2204579" y="810"/>
                </a:cubicBezTo>
                <a:close/>
                <a:moveTo>
                  <a:pt x="2412131" y="121"/>
                </a:moveTo>
                <a:lnTo>
                  <a:pt x="2412858" y="6460"/>
                </a:lnTo>
                <a:lnTo>
                  <a:pt x="2404913" y="2857"/>
                </a:lnTo>
                <a:cubicBezTo>
                  <a:pt x="2402200" y="1126"/>
                  <a:pt x="2402018" y="-459"/>
                  <a:pt x="2412131" y="121"/>
                </a:cubicBezTo>
                <a:close/>
              </a:path>
            </a:pathLst>
          </a:custGeom>
          <a:solidFill>
            <a:schemeClr val="bg1">
              <a:lumMod val="85000"/>
            </a:schemeClr>
          </a:solidFill>
        </p:spPr>
        <p:txBody>
          <a:bodyPr wrap="square" tIns="457200">
            <a:noAutofit/>
          </a:bodyPr>
          <a:lstStyle>
            <a:lvl1pPr marL="0" indent="0" algn="ctr">
              <a:buNone/>
              <a:defRPr sz="2800">
                <a:latin typeface="Montserrat" panose="02000505000000020004" pitchFamily="50" charset="0"/>
              </a:defRPr>
            </a:lvl1pPr>
          </a:lstStyle>
          <a:p>
            <a:endParaRPr lang="ko-KR" altLang="en-US"/>
          </a:p>
        </p:txBody>
      </p:sp>
      <p:pic>
        <p:nvPicPr>
          <p:cNvPr id="4" name="图片 3" descr="57850c57301ecc11152f8eec9bff508"/>
          <p:cNvPicPr>
            <a:picLocks noChangeAspect="1"/>
          </p:cNvPicPr>
          <p:nvPr userDrawn="1"/>
        </p:nvPicPr>
        <p:blipFill>
          <a:blip r:embed="rId2">
            <a:clrChange>
              <a:clrFrom>
                <a:srgbClr val="FFFCFA">
                  <a:alpha val="100000"/>
                </a:srgbClr>
              </a:clrFrom>
              <a:clrTo>
                <a:srgbClr val="FFFCFA">
                  <a:alpha val="100000"/>
                  <a:alpha val="0"/>
                </a:srgbClr>
              </a:clrTo>
            </a:clrChange>
          </a:blip>
          <a:stretch>
            <a:fillRect/>
          </a:stretch>
        </p:blipFill>
        <p:spPr>
          <a:xfrm>
            <a:off x="8623935" y="139700"/>
            <a:ext cx="3320415" cy="416560"/>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
        <p:nvSpPr>
          <p:cNvPr id="7" name="图片占位符"/>
          <p:cNvSpPr>
            <a:spLocks noGrp="1" noChangeAspect="1"/>
          </p:cNvSpPr>
          <p:nvPr>
            <p:ph type="pic" sz="quarter" idx="14"/>
          </p:nvPr>
        </p:nvSpPr>
        <p:spPr>
          <a:xfrm>
            <a:off x="6370820" y="1"/>
            <a:ext cx="5821182" cy="6858000"/>
          </a:xfrm>
          <a:custGeom>
            <a:avLst/>
            <a:gdLst>
              <a:gd name="connsiteX0" fmla="*/ 2444340 w 7553780"/>
              <a:gd name="connsiteY0" fmla="*/ 10272482 h 10287000"/>
              <a:gd name="connsiteX1" fmla="*/ 2448383 w 7553780"/>
              <a:gd name="connsiteY1" fmla="*/ 10279239 h 10287000"/>
              <a:gd name="connsiteX2" fmla="*/ 2452430 w 7553780"/>
              <a:gd name="connsiteY2" fmla="*/ 10285995 h 10287000"/>
              <a:gd name="connsiteX3" fmla="*/ 2453032 w 7553780"/>
              <a:gd name="connsiteY3" fmla="*/ 10287000 h 10287000"/>
              <a:gd name="connsiteX4" fmla="*/ 2427403 w 7553780"/>
              <a:gd name="connsiteY4" fmla="*/ 10287000 h 10287000"/>
              <a:gd name="connsiteX5" fmla="*/ 2429412 w 7553780"/>
              <a:gd name="connsiteY5" fmla="*/ 10283684 h 10287000"/>
              <a:gd name="connsiteX6" fmla="*/ 2433040 w 7553780"/>
              <a:gd name="connsiteY6" fmla="*/ 10277698 h 10287000"/>
              <a:gd name="connsiteX7" fmla="*/ 2444340 w 7553780"/>
              <a:gd name="connsiteY7" fmla="*/ 10272482 h 10287000"/>
              <a:gd name="connsiteX8" fmla="*/ 2567330 w 7553780"/>
              <a:gd name="connsiteY8" fmla="*/ 10256276 h 10287000"/>
              <a:gd name="connsiteX9" fmla="*/ 2581208 w 7553780"/>
              <a:gd name="connsiteY9" fmla="*/ 10279460 h 10287000"/>
              <a:gd name="connsiteX10" fmla="*/ 2585722 w 7553780"/>
              <a:gd name="connsiteY10" fmla="*/ 10287000 h 10287000"/>
              <a:gd name="connsiteX11" fmla="*/ 2551107 w 7553780"/>
              <a:gd name="connsiteY11" fmla="*/ 10287000 h 10287000"/>
              <a:gd name="connsiteX12" fmla="*/ 2543080 w 7553780"/>
              <a:gd name="connsiteY12" fmla="*/ 10273590 h 10287000"/>
              <a:gd name="connsiteX13" fmla="*/ 2554212 w 7553780"/>
              <a:gd name="connsiteY13" fmla="*/ 10263279 h 10287000"/>
              <a:gd name="connsiteX14" fmla="*/ 2567330 w 7553780"/>
              <a:gd name="connsiteY14" fmla="*/ 10256276 h 10287000"/>
              <a:gd name="connsiteX15" fmla="*/ 6546950 w 7553780"/>
              <a:gd name="connsiteY15" fmla="*/ 10231790 h 10287000"/>
              <a:gd name="connsiteX16" fmla="*/ 6553036 w 7553780"/>
              <a:gd name="connsiteY16" fmla="*/ 10243398 h 10287000"/>
              <a:gd name="connsiteX17" fmla="*/ 6546752 w 7553780"/>
              <a:gd name="connsiteY17" fmla="*/ 10248513 h 10287000"/>
              <a:gd name="connsiteX18" fmla="*/ 6540664 w 7553780"/>
              <a:gd name="connsiteY18" fmla="*/ 10236903 h 10287000"/>
              <a:gd name="connsiteX19" fmla="*/ 6546950 w 7553780"/>
              <a:gd name="connsiteY19" fmla="*/ 10231790 h 10287000"/>
              <a:gd name="connsiteX20" fmla="*/ 2530610 w 7553780"/>
              <a:gd name="connsiteY20" fmla="*/ 10223854 h 10287000"/>
              <a:gd name="connsiteX21" fmla="*/ 2536732 w 7553780"/>
              <a:gd name="connsiteY21" fmla="*/ 10234075 h 10287000"/>
              <a:gd name="connsiteX22" fmla="*/ 2540809 w 7553780"/>
              <a:gd name="connsiteY22" fmla="*/ 10240887 h 10287000"/>
              <a:gd name="connsiteX23" fmla="*/ 2529675 w 7553780"/>
              <a:gd name="connsiteY23" fmla="*/ 10251204 h 10287000"/>
              <a:gd name="connsiteX24" fmla="*/ 2518540 w 7553780"/>
              <a:gd name="connsiteY24" fmla="*/ 10261515 h 10287000"/>
              <a:gd name="connsiteX25" fmla="*/ 2510386 w 7553780"/>
              <a:gd name="connsiteY25" fmla="*/ 10247888 h 10287000"/>
              <a:gd name="connsiteX26" fmla="*/ 2504267 w 7553780"/>
              <a:gd name="connsiteY26" fmla="*/ 10237668 h 10287000"/>
              <a:gd name="connsiteX27" fmla="*/ 2515398 w 7553780"/>
              <a:gd name="connsiteY27" fmla="*/ 10227355 h 10287000"/>
              <a:gd name="connsiteX28" fmla="*/ 2530610 w 7553780"/>
              <a:gd name="connsiteY28" fmla="*/ 10223854 h 10287000"/>
              <a:gd name="connsiteX29" fmla="*/ 2344954 w 7553780"/>
              <a:gd name="connsiteY29" fmla="*/ 10125739 h 10287000"/>
              <a:gd name="connsiteX30" fmla="*/ 2346858 w 7553780"/>
              <a:gd name="connsiteY30" fmla="*/ 10128920 h 10287000"/>
              <a:gd name="connsiteX31" fmla="*/ 2352570 w 7553780"/>
              <a:gd name="connsiteY31" fmla="*/ 10138457 h 10287000"/>
              <a:gd name="connsiteX32" fmla="*/ 2349048 w 7553780"/>
              <a:gd name="connsiteY32" fmla="*/ 10161493 h 10287000"/>
              <a:gd name="connsiteX33" fmla="*/ 2339819 w 7553780"/>
              <a:gd name="connsiteY33" fmla="*/ 10174984 h 10287000"/>
              <a:gd name="connsiteX34" fmla="*/ 2337915 w 7553780"/>
              <a:gd name="connsiteY34" fmla="*/ 10171806 h 10287000"/>
              <a:gd name="connsiteX35" fmla="*/ 2330302 w 7553780"/>
              <a:gd name="connsiteY35" fmla="*/ 10159085 h 10287000"/>
              <a:gd name="connsiteX36" fmla="*/ 2335722 w 7553780"/>
              <a:gd name="connsiteY36" fmla="*/ 10139235 h 10287000"/>
              <a:gd name="connsiteX37" fmla="*/ 2344954 w 7553780"/>
              <a:gd name="connsiteY37" fmla="*/ 10125739 h 10287000"/>
              <a:gd name="connsiteX38" fmla="*/ 2650640 w 7553780"/>
              <a:gd name="connsiteY38" fmla="*/ 10081264 h 10287000"/>
              <a:gd name="connsiteX39" fmla="*/ 2658555 w 7553780"/>
              <a:gd name="connsiteY39" fmla="*/ 10094488 h 10287000"/>
              <a:gd name="connsiteX40" fmla="*/ 2696655 w 7553780"/>
              <a:gd name="connsiteY40" fmla="*/ 10131148 h 10287000"/>
              <a:gd name="connsiteX41" fmla="*/ 2707047 w 7553780"/>
              <a:gd name="connsiteY41" fmla="*/ 10121521 h 10287000"/>
              <a:gd name="connsiteX42" fmla="*/ 2709026 w 7553780"/>
              <a:gd name="connsiteY42" fmla="*/ 10124830 h 10287000"/>
              <a:gd name="connsiteX43" fmla="*/ 2719415 w 7553780"/>
              <a:gd name="connsiteY43" fmla="*/ 10115203 h 10287000"/>
              <a:gd name="connsiteX44" fmla="*/ 2721396 w 7553780"/>
              <a:gd name="connsiteY44" fmla="*/ 10118507 h 10287000"/>
              <a:gd name="connsiteX45" fmla="*/ 2711004 w 7553780"/>
              <a:gd name="connsiteY45" fmla="*/ 10128132 h 10287000"/>
              <a:gd name="connsiteX46" fmla="*/ 2700612 w 7553780"/>
              <a:gd name="connsiteY46" fmla="*/ 10137759 h 10287000"/>
              <a:gd name="connsiteX47" fmla="*/ 2690222 w 7553780"/>
              <a:gd name="connsiteY47" fmla="*/ 10147386 h 10287000"/>
              <a:gd name="connsiteX48" fmla="*/ 2688242 w 7553780"/>
              <a:gd name="connsiteY48" fmla="*/ 10144080 h 10287000"/>
              <a:gd name="connsiteX49" fmla="*/ 2648163 w 7553780"/>
              <a:gd name="connsiteY49" fmla="*/ 10104113 h 10287000"/>
              <a:gd name="connsiteX50" fmla="*/ 2629854 w 7553780"/>
              <a:gd name="connsiteY50" fmla="*/ 10100516 h 10287000"/>
              <a:gd name="connsiteX51" fmla="*/ 2638267 w 7553780"/>
              <a:gd name="connsiteY51" fmla="*/ 10087583 h 10287000"/>
              <a:gd name="connsiteX52" fmla="*/ 2650640 w 7553780"/>
              <a:gd name="connsiteY52" fmla="*/ 10081264 h 10287000"/>
              <a:gd name="connsiteX53" fmla="*/ 2314370 w 7553780"/>
              <a:gd name="connsiteY53" fmla="*/ 10055367 h 10287000"/>
              <a:gd name="connsiteX54" fmla="*/ 2322758 w 7553780"/>
              <a:gd name="connsiteY54" fmla="*/ 10093475 h 10287000"/>
              <a:gd name="connsiteX55" fmla="*/ 2332571 w 7553780"/>
              <a:gd name="connsiteY55" fmla="*/ 10109869 h 10287000"/>
              <a:gd name="connsiteX56" fmla="*/ 2325258 w 7553780"/>
              <a:gd name="connsiteY56" fmla="*/ 10121743 h 10287000"/>
              <a:gd name="connsiteX57" fmla="*/ 2323292 w 7553780"/>
              <a:gd name="connsiteY57" fmla="*/ 10118465 h 10287000"/>
              <a:gd name="connsiteX58" fmla="*/ 2313480 w 7553780"/>
              <a:gd name="connsiteY58" fmla="*/ 10102071 h 10287000"/>
              <a:gd name="connsiteX59" fmla="*/ 2295814 w 7553780"/>
              <a:gd name="connsiteY59" fmla="*/ 10072557 h 10287000"/>
              <a:gd name="connsiteX60" fmla="*/ 2303128 w 7553780"/>
              <a:gd name="connsiteY60" fmla="*/ 10060683 h 10287000"/>
              <a:gd name="connsiteX61" fmla="*/ 2314370 w 7553780"/>
              <a:gd name="connsiteY61" fmla="*/ 10055367 h 10287000"/>
              <a:gd name="connsiteX62" fmla="*/ 2495970 w 7553780"/>
              <a:gd name="connsiteY62" fmla="*/ 9953962 h 10287000"/>
              <a:gd name="connsiteX63" fmla="*/ 2497827 w 7553780"/>
              <a:gd name="connsiteY63" fmla="*/ 9957062 h 10287000"/>
              <a:gd name="connsiteX64" fmla="*/ 2489784 w 7553780"/>
              <a:gd name="connsiteY64" fmla="*/ 9969331 h 10287000"/>
              <a:gd name="connsiteX65" fmla="*/ 2476177 w 7553780"/>
              <a:gd name="connsiteY65" fmla="*/ 9972299 h 10287000"/>
              <a:gd name="connsiteX66" fmla="*/ 2464426 w 7553780"/>
              <a:gd name="connsiteY66" fmla="*/ 9978366 h 10287000"/>
              <a:gd name="connsiteX67" fmla="*/ 2462570 w 7553780"/>
              <a:gd name="connsiteY67" fmla="*/ 9975266 h 10287000"/>
              <a:gd name="connsiteX68" fmla="*/ 2472466 w 7553780"/>
              <a:gd name="connsiteY68" fmla="*/ 9966098 h 10287000"/>
              <a:gd name="connsiteX69" fmla="*/ 2484219 w 7553780"/>
              <a:gd name="connsiteY69" fmla="*/ 9960031 h 10287000"/>
              <a:gd name="connsiteX70" fmla="*/ 2495970 w 7553780"/>
              <a:gd name="connsiteY70" fmla="*/ 9953962 h 10287000"/>
              <a:gd name="connsiteX71" fmla="*/ 2265862 w 7553780"/>
              <a:gd name="connsiteY71" fmla="*/ 9919824 h 10287000"/>
              <a:gd name="connsiteX72" fmla="*/ 2268126 w 7553780"/>
              <a:gd name="connsiteY72" fmla="*/ 9920293 h 10287000"/>
              <a:gd name="connsiteX73" fmla="*/ 2279664 w 7553780"/>
              <a:gd name="connsiteY73" fmla="*/ 9966069 h 10287000"/>
              <a:gd name="connsiteX74" fmla="*/ 2293178 w 7553780"/>
              <a:gd name="connsiteY74" fmla="*/ 10015150 h 10287000"/>
              <a:gd name="connsiteX75" fmla="*/ 2295154 w 7553780"/>
              <a:gd name="connsiteY75" fmla="*/ 10018450 h 10287000"/>
              <a:gd name="connsiteX76" fmla="*/ 2286924 w 7553780"/>
              <a:gd name="connsiteY76" fmla="*/ 10031207 h 10287000"/>
              <a:gd name="connsiteX77" fmla="*/ 2274741 w 7553780"/>
              <a:gd name="connsiteY77" fmla="*/ 10037359 h 10287000"/>
              <a:gd name="connsiteX78" fmla="*/ 2272765 w 7553780"/>
              <a:gd name="connsiteY78" fmla="*/ 10034057 h 10287000"/>
              <a:gd name="connsiteX79" fmla="*/ 2269456 w 7553780"/>
              <a:gd name="connsiteY79" fmla="*/ 9975526 h 10287000"/>
              <a:gd name="connsiteX80" fmla="*/ 2247714 w 7553780"/>
              <a:gd name="connsiteY80" fmla="*/ 9939204 h 10287000"/>
              <a:gd name="connsiteX81" fmla="*/ 2255943 w 7553780"/>
              <a:gd name="connsiteY81" fmla="*/ 9926445 h 10287000"/>
              <a:gd name="connsiteX82" fmla="*/ 2265862 w 7553780"/>
              <a:gd name="connsiteY82" fmla="*/ 9919824 h 10287000"/>
              <a:gd name="connsiteX83" fmla="*/ 6333488 w 7553780"/>
              <a:gd name="connsiteY83" fmla="*/ 9856903 h 10287000"/>
              <a:gd name="connsiteX84" fmla="*/ 6343692 w 7553780"/>
              <a:gd name="connsiteY84" fmla="*/ 9866863 h 10287000"/>
              <a:gd name="connsiteX85" fmla="*/ 6338226 w 7553780"/>
              <a:gd name="connsiteY85" fmla="*/ 9881144 h 10287000"/>
              <a:gd name="connsiteX86" fmla="*/ 6333488 w 7553780"/>
              <a:gd name="connsiteY86" fmla="*/ 9856903 h 10287000"/>
              <a:gd name="connsiteX87" fmla="*/ 2241438 w 7553780"/>
              <a:gd name="connsiteY87" fmla="*/ 9846803 h 10287000"/>
              <a:gd name="connsiteX88" fmla="*/ 2243428 w 7553780"/>
              <a:gd name="connsiteY88" fmla="*/ 9850124 h 10287000"/>
              <a:gd name="connsiteX89" fmla="*/ 2254166 w 7553780"/>
              <a:gd name="connsiteY89" fmla="*/ 9896980 h 10287000"/>
              <a:gd name="connsiteX90" fmla="*/ 2256155 w 7553780"/>
              <a:gd name="connsiteY90" fmla="*/ 9900301 h 10287000"/>
              <a:gd name="connsiteX91" fmla="*/ 2245024 w 7553780"/>
              <a:gd name="connsiteY91" fmla="*/ 9910614 h 10287000"/>
              <a:gd name="connsiteX92" fmla="*/ 2243035 w 7553780"/>
              <a:gd name="connsiteY92" fmla="*/ 9907289 h 10287000"/>
              <a:gd name="connsiteX93" fmla="*/ 2230305 w 7553780"/>
              <a:gd name="connsiteY93" fmla="*/ 9857118 h 10287000"/>
              <a:gd name="connsiteX94" fmla="*/ 2228316 w 7553780"/>
              <a:gd name="connsiteY94" fmla="*/ 9853798 h 10287000"/>
              <a:gd name="connsiteX95" fmla="*/ 2241438 w 7553780"/>
              <a:gd name="connsiteY95" fmla="*/ 9846803 h 10287000"/>
              <a:gd name="connsiteX96" fmla="*/ 2403796 w 7553780"/>
              <a:gd name="connsiteY96" fmla="*/ 9799986 h 10287000"/>
              <a:gd name="connsiteX97" fmla="*/ 2401511 w 7553780"/>
              <a:gd name="connsiteY97" fmla="*/ 9821874 h 10287000"/>
              <a:gd name="connsiteX98" fmla="*/ 2393520 w 7553780"/>
              <a:gd name="connsiteY98" fmla="*/ 9834221 h 10287000"/>
              <a:gd name="connsiteX99" fmla="*/ 2381720 w 7553780"/>
              <a:gd name="connsiteY99" fmla="*/ 9840207 h 10287000"/>
              <a:gd name="connsiteX100" fmla="*/ 2389713 w 7553780"/>
              <a:gd name="connsiteY100" fmla="*/ 9827860 h 10287000"/>
              <a:gd name="connsiteX101" fmla="*/ 2384002 w 7553780"/>
              <a:gd name="connsiteY101" fmla="*/ 9818322 h 10287000"/>
              <a:gd name="connsiteX102" fmla="*/ 2391997 w 7553780"/>
              <a:gd name="connsiteY102" fmla="*/ 9805976 h 10287000"/>
              <a:gd name="connsiteX103" fmla="*/ 2403796 w 7553780"/>
              <a:gd name="connsiteY103" fmla="*/ 9799986 h 10287000"/>
              <a:gd name="connsiteX104" fmla="*/ 2220926 w 7553780"/>
              <a:gd name="connsiteY104" fmla="*/ 9787239 h 10287000"/>
              <a:gd name="connsiteX105" fmla="*/ 2223318 w 7553780"/>
              <a:gd name="connsiteY105" fmla="*/ 9787619 h 10287000"/>
              <a:gd name="connsiteX106" fmla="*/ 2225317 w 7553780"/>
              <a:gd name="connsiteY106" fmla="*/ 9790958 h 10287000"/>
              <a:gd name="connsiteX107" fmla="*/ 2218180 w 7553780"/>
              <a:gd name="connsiteY107" fmla="*/ 9807948 h 10287000"/>
              <a:gd name="connsiteX108" fmla="*/ 2207044 w 7553780"/>
              <a:gd name="connsiteY108" fmla="*/ 9818264 h 10287000"/>
              <a:gd name="connsiteX109" fmla="*/ 2201870 w 7553780"/>
              <a:gd name="connsiteY109" fmla="*/ 9820464 h 10287000"/>
              <a:gd name="connsiteX110" fmla="*/ 2205047 w 7553780"/>
              <a:gd name="connsiteY110" fmla="*/ 9814925 h 10287000"/>
              <a:gd name="connsiteX111" fmla="*/ 2201050 w 7553780"/>
              <a:gd name="connsiteY111" fmla="*/ 9808249 h 10287000"/>
              <a:gd name="connsiteX112" fmla="*/ 2210187 w 7553780"/>
              <a:gd name="connsiteY112" fmla="*/ 9794595 h 10287000"/>
              <a:gd name="connsiteX113" fmla="*/ 2220926 w 7553780"/>
              <a:gd name="connsiteY113" fmla="*/ 9787239 h 10287000"/>
              <a:gd name="connsiteX114" fmla="*/ 2656934 w 7553780"/>
              <a:gd name="connsiteY114" fmla="*/ 9773200 h 10287000"/>
              <a:gd name="connsiteX115" fmla="*/ 2660920 w 7553780"/>
              <a:gd name="connsiteY115" fmla="*/ 9776543 h 10287000"/>
              <a:gd name="connsiteX116" fmla="*/ 2670768 w 7553780"/>
              <a:gd name="connsiteY116" fmla="*/ 9792992 h 10287000"/>
              <a:gd name="connsiteX117" fmla="*/ 2697980 w 7553780"/>
              <a:gd name="connsiteY117" fmla="*/ 9864961 h 10287000"/>
              <a:gd name="connsiteX118" fmla="*/ 2751160 w 7553780"/>
              <a:gd name="connsiteY118" fmla="*/ 9953794 h 10287000"/>
              <a:gd name="connsiteX119" fmla="*/ 2742924 w 7553780"/>
              <a:gd name="connsiteY119" fmla="*/ 9966536 h 10287000"/>
              <a:gd name="connsiteX120" fmla="*/ 2730750 w 7553780"/>
              <a:gd name="connsiteY120" fmla="*/ 9972701 h 10287000"/>
              <a:gd name="connsiteX121" fmla="*/ 2701609 w 7553780"/>
              <a:gd name="connsiteY121" fmla="*/ 9930647 h 10287000"/>
              <a:gd name="connsiteX122" fmla="*/ 2687778 w 7553780"/>
              <a:gd name="connsiteY122" fmla="*/ 9874414 h 10287000"/>
              <a:gd name="connsiteX123" fmla="*/ 2640509 w 7553780"/>
              <a:gd name="connsiteY123" fmla="*/ 9795452 h 10287000"/>
              <a:gd name="connsiteX124" fmla="*/ 2646774 w 7553780"/>
              <a:gd name="connsiteY124" fmla="*/ 9779419 h 10287000"/>
              <a:gd name="connsiteX125" fmla="*/ 2656934 w 7553780"/>
              <a:gd name="connsiteY125" fmla="*/ 9773200 h 10287000"/>
              <a:gd name="connsiteX126" fmla="*/ 2367444 w 7553780"/>
              <a:gd name="connsiteY126" fmla="*/ 9766358 h 10287000"/>
              <a:gd name="connsiteX127" fmla="*/ 2370390 w 7553780"/>
              <a:gd name="connsiteY127" fmla="*/ 9768265 h 10287000"/>
              <a:gd name="connsiteX128" fmla="*/ 2372426 w 7553780"/>
              <a:gd name="connsiteY128" fmla="*/ 9771671 h 10287000"/>
              <a:gd name="connsiteX129" fmla="*/ 2385784 w 7553780"/>
              <a:gd name="connsiteY129" fmla="*/ 9769889 h 10287000"/>
              <a:gd name="connsiteX130" fmla="*/ 2380584 w 7553780"/>
              <a:gd name="connsiteY130" fmla="*/ 9785299 h 10287000"/>
              <a:gd name="connsiteX131" fmla="*/ 2373346 w 7553780"/>
              <a:gd name="connsiteY131" fmla="*/ 9797301 h 10287000"/>
              <a:gd name="connsiteX132" fmla="*/ 2369265 w 7553780"/>
              <a:gd name="connsiteY132" fmla="*/ 9790489 h 10287000"/>
              <a:gd name="connsiteX133" fmla="*/ 2365188 w 7553780"/>
              <a:gd name="connsiteY133" fmla="*/ 9783673 h 10287000"/>
              <a:gd name="connsiteX134" fmla="*/ 2361108 w 7553780"/>
              <a:gd name="connsiteY134" fmla="*/ 9776859 h 10287000"/>
              <a:gd name="connsiteX135" fmla="*/ 2359071 w 7553780"/>
              <a:gd name="connsiteY135" fmla="*/ 9773453 h 10287000"/>
              <a:gd name="connsiteX136" fmla="*/ 2367444 w 7553780"/>
              <a:gd name="connsiteY136" fmla="*/ 9766358 h 10287000"/>
              <a:gd name="connsiteX137" fmla="*/ 2300514 w 7553780"/>
              <a:gd name="connsiteY137" fmla="*/ 9762373 h 10287000"/>
              <a:gd name="connsiteX138" fmla="*/ 2369022 w 7553780"/>
              <a:gd name="connsiteY138" fmla="*/ 9929129 h 10287000"/>
              <a:gd name="connsiteX139" fmla="*/ 2510644 w 7553780"/>
              <a:gd name="connsiteY139" fmla="*/ 10191869 h 10287000"/>
              <a:gd name="connsiteX140" fmla="*/ 2504510 w 7553780"/>
              <a:gd name="connsiteY140" fmla="*/ 10207784 h 10287000"/>
              <a:gd name="connsiteX141" fmla="*/ 2492467 w 7553780"/>
              <a:gd name="connsiteY141" fmla="*/ 10213823 h 10287000"/>
              <a:gd name="connsiteX142" fmla="*/ 2405559 w 7553780"/>
              <a:gd name="connsiteY142" fmla="*/ 10094806 h 10287000"/>
              <a:gd name="connsiteX143" fmla="*/ 2348876 w 7553780"/>
              <a:gd name="connsiteY143" fmla="*/ 9947794 h 10287000"/>
              <a:gd name="connsiteX144" fmla="*/ 2280368 w 7553780"/>
              <a:gd name="connsiteY144" fmla="*/ 9781036 h 10287000"/>
              <a:gd name="connsiteX145" fmla="*/ 2288470 w 7553780"/>
              <a:gd name="connsiteY145" fmla="*/ 9768414 h 10287000"/>
              <a:gd name="connsiteX146" fmla="*/ 2300514 w 7553780"/>
              <a:gd name="connsiteY146" fmla="*/ 9762373 h 10287000"/>
              <a:gd name="connsiteX147" fmla="*/ 2158794 w 7553780"/>
              <a:gd name="connsiteY147" fmla="*/ 9683446 h 10287000"/>
              <a:gd name="connsiteX148" fmla="*/ 2161956 w 7553780"/>
              <a:gd name="connsiteY148" fmla="*/ 9685114 h 10287000"/>
              <a:gd name="connsiteX149" fmla="*/ 2163976 w 7553780"/>
              <a:gd name="connsiteY149" fmla="*/ 9688494 h 10287000"/>
              <a:gd name="connsiteX150" fmla="*/ 2165999 w 7553780"/>
              <a:gd name="connsiteY150" fmla="*/ 9691873 h 10287000"/>
              <a:gd name="connsiteX151" fmla="*/ 2160931 w 7553780"/>
              <a:gd name="connsiteY151" fmla="*/ 9712320 h 10287000"/>
              <a:gd name="connsiteX152" fmla="*/ 2149802 w 7553780"/>
              <a:gd name="connsiteY152" fmla="*/ 9722635 h 10287000"/>
              <a:gd name="connsiteX153" fmla="*/ 2158910 w 7553780"/>
              <a:gd name="connsiteY153" fmla="*/ 9708943 h 10287000"/>
              <a:gd name="connsiteX154" fmla="*/ 2152841 w 7553780"/>
              <a:gd name="connsiteY154" fmla="*/ 9698809 h 10287000"/>
              <a:gd name="connsiteX155" fmla="*/ 2150820 w 7553780"/>
              <a:gd name="connsiteY155" fmla="*/ 9695431 h 10287000"/>
              <a:gd name="connsiteX156" fmla="*/ 2148798 w 7553780"/>
              <a:gd name="connsiteY156" fmla="*/ 9692052 h 10287000"/>
              <a:gd name="connsiteX157" fmla="*/ 2158794 w 7553780"/>
              <a:gd name="connsiteY157" fmla="*/ 9683446 h 10287000"/>
              <a:gd name="connsiteX158" fmla="*/ 2122816 w 7553780"/>
              <a:gd name="connsiteY158" fmla="*/ 9619731 h 10287000"/>
              <a:gd name="connsiteX159" fmla="*/ 2113821 w 7553780"/>
              <a:gd name="connsiteY159" fmla="*/ 9633624 h 10287000"/>
              <a:gd name="connsiteX160" fmla="*/ 2102688 w 7553780"/>
              <a:gd name="connsiteY160" fmla="*/ 9643937 h 10287000"/>
              <a:gd name="connsiteX161" fmla="*/ 2098406 w 7553780"/>
              <a:gd name="connsiteY161" fmla="*/ 9636785 h 10287000"/>
              <a:gd name="connsiteX162" fmla="*/ 2096264 w 7553780"/>
              <a:gd name="connsiteY162" fmla="*/ 9633204 h 10287000"/>
              <a:gd name="connsiteX163" fmla="*/ 2107397 w 7553780"/>
              <a:gd name="connsiteY163" fmla="*/ 9622891 h 10287000"/>
              <a:gd name="connsiteX164" fmla="*/ 2109539 w 7553780"/>
              <a:gd name="connsiteY164" fmla="*/ 9626472 h 10287000"/>
              <a:gd name="connsiteX165" fmla="*/ 2111680 w 7553780"/>
              <a:gd name="connsiteY165" fmla="*/ 9630048 h 10287000"/>
              <a:gd name="connsiteX166" fmla="*/ 2122816 w 7553780"/>
              <a:gd name="connsiteY166" fmla="*/ 9619731 h 10287000"/>
              <a:gd name="connsiteX167" fmla="*/ 2212612 w 7553780"/>
              <a:gd name="connsiteY167" fmla="*/ 9618748 h 10287000"/>
              <a:gd name="connsiteX168" fmla="*/ 2215576 w 7553780"/>
              <a:gd name="connsiteY168" fmla="*/ 9620488 h 10287000"/>
              <a:gd name="connsiteX169" fmla="*/ 2249123 w 7553780"/>
              <a:gd name="connsiteY169" fmla="*/ 9676528 h 10287000"/>
              <a:gd name="connsiteX170" fmla="*/ 2268858 w 7553780"/>
              <a:gd name="connsiteY170" fmla="*/ 9709495 h 10287000"/>
              <a:gd name="connsiteX171" fmla="*/ 2278724 w 7553780"/>
              <a:gd name="connsiteY171" fmla="*/ 9725978 h 10287000"/>
              <a:gd name="connsiteX172" fmla="*/ 2270801 w 7553780"/>
              <a:gd name="connsiteY172" fmla="*/ 9738445 h 10287000"/>
              <a:gd name="connsiteX173" fmla="*/ 2258930 w 7553780"/>
              <a:gd name="connsiteY173" fmla="*/ 9744315 h 10287000"/>
              <a:gd name="connsiteX174" fmla="*/ 2229329 w 7553780"/>
              <a:gd name="connsiteY174" fmla="*/ 9694867 h 10287000"/>
              <a:gd name="connsiteX175" fmla="*/ 2208846 w 7553780"/>
              <a:gd name="connsiteY175" fmla="*/ 9670283 h 10287000"/>
              <a:gd name="connsiteX176" fmla="*/ 2195781 w 7553780"/>
              <a:gd name="connsiteY176" fmla="*/ 9638824 h 10287000"/>
              <a:gd name="connsiteX177" fmla="*/ 2203703 w 7553780"/>
              <a:gd name="connsiteY177" fmla="*/ 9626360 h 10287000"/>
              <a:gd name="connsiteX178" fmla="*/ 2212612 w 7553780"/>
              <a:gd name="connsiteY178" fmla="*/ 9618748 h 10287000"/>
              <a:gd name="connsiteX179" fmla="*/ 2594148 w 7553780"/>
              <a:gd name="connsiteY179" fmla="*/ 9607175 h 10287000"/>
              <a:gd name="connsiteX180" fmla="*/ 2615958 w 7553780"/>
              <a:gd name="connsiteY180" fmla="*/ 9643610 h 10287000"/>
              <a:gd name="connsiteX181" fmla="*/ 2629838 w 7553780"/>
              <a:gd name="connsiteY181" fmla="*/ 9666796 h 10287000"/>
              <a:gd name="connsiteX182" fmla="*/ 2643716 w 7553780"/>
              <a:gd name="connsiteY182" fmla="*/ 9689981 h 10287000"/>
              <a:gd name="connsiteX183" fmla="*/ 2634568 w 7553780"/>
              <a:gd name="connsiteY183" fmla="*/ 9703605 h 10287000"/>
              <a:gd name="connsiteX184" fmla="*/ 2621450 w 7553780"/>
              <a:gd name="connsiteY184" fmla="*/ 9710607 h 10287000"/>
              <a:gd name="connsiteX185" fmla="*/ 2593689 w 7553780"/>
              <a:gd name="connsiteY185" fmla="*/ 9664238 h 10287000"/>
              <a:gd name="connsiteX186" fmla="*/ 2571880 w 7553780"/>
              <a:gd name="connsiteY186" fmla="*/ 9627803 h 10287000"/>
              <a:gd name="connsiteX187" fmla="*/ 2581031 w 7553780"/>
              <a:gd name="connsiteY187" fmla="*/ 9614176 h 10287000"/>
              <a:gd name="connsiteX188" fmla="*/ 2594148 w 7553780"/>
              <a:gd name="connsiteY188" fmla="*/ 9607175 h 10287000"/>
              <a:gd name="connsiteX189" fmla="*/ 2080276 w 7553780"/>
              <a:gd name="connsiteY189" fmla="*/ 9577580 h 10287000"/>
              <a:gd name="connsiteX190" fmla="*/ 2085985 w 7553780"/>
              <a:gd name="connsiteY190" fmla="*/ 9587119 h 10287000"/>
              <a:gd name="connsiteX191" fmla="*/ 2074851 w 7553780"/>
              <a:gd name="connsiteY191" fmla="*/ 9597434 h 10287000"/>
              <a:gd name="connsiteX192" fmla="*/ 2069140 w 7553780"/>
              <a:gd name="connsiteY192" fmla="*/ 9587895 h 10287000"/>
              <a:gd name="connsiteX193" fmla="*/ 2080276 w 7553780"/>
              <a:gd name="connsiteY193" fmla="*/ 9577580 h 10287000"/>
              <a:gd name="connsiteX194" fmla="*/ 2554877 w 7553780"/>
              <a:gd name="connsiteY194" fmla="*/ 9570486 h 10287000"/>
              <a:gd name="connsiteX195" fmla="*/ 2557083 w 7553780"/>
              <a:gd name="connsiteY195" fmla="*/ 9570959 h 10287000"/>
              <a:gd name="connsiteX196" fmla="*/ 2564832 w 7553780"/>
              <a:gd name="connsiteY196" fmla="*/ 9583902 h 10287000"/>
              <a:gd name="connsiteX197" fmla="*/ 2576664 w 7553780"/>
              <a:gd name="connsiteY197" fmla="*/ 9577971 h 10287000"/>
              <a:gd name="connsiteX198" fmla="*/ 2566768 w 7553780"/>
              <a:gd name="connsiteY198" fmla="*/ 9587138 h 10287000"/>
              <a:gd name="connsiteX199" fmla="*/ 2556873 w 7553780"/>
              <a:gd name="connsiteY199" fmla="*/ 9596304 h 10287000"/>
              <a:gd name="connsiteX200" fmla="*/ 2537288 w 7553780"/>
              <a:gd name="connsiteY200" fmla="*/ 9589293 h 10287000"/>
              <a:gd name="connsiteX201" fmla="*/ 2545249 w 7553780"/>
              <a:gd name="connsiteY201" fmla="*/ 9576886 h 10287000"/>
              <a:gd name="connsiteX202" fmla="*/ 2554877 w 7553780"/>
              <a:gd name="connsiteY202" fmla="*/ 9570486 h 10287000"/>
              <a:gd name="connsiteX203" fmla="*/ 2468689 w 7553780"/>
              <a:gd name="connsiteY203" fmla="*/ 9565046 h 10287000"/>
              <a:gd name="connsiteX204" fmla="*/ 2471830 w 7553780"/>
              <a:gd name="connsiteY204" fmla="*/ 9566678 h 10287000"/>
              <a:gd name="connsiteX205" fmla="*/ 2473827 w 7553780"/>
              <a:gd name="connsiteY205" fmla="*/ 9570017 h 10287000"/>
              <a:gd name="connsiteX206" fmla="*/ 2477825 w 7553780"/>
              <a:gd name="connsiteY206" fmla="*/ 9576693 h 10287000"/>
              <a:gd name="connsiteX207" fmla="*/ 2479824 w 7553780"/>
              <a:gd name="connsiteY207" fmla="*/ 9580032 h 10287000"/>
              <a:gd name="connsiteX208" fmla="*/ 2466689 w 7553780"/>
              <a:gd name="connsiteY208" fmla="*/ 9587010 h 10287000"/>
              <a:gd name="connsiteX209" fmla="*/ 2462691 w 7553780"/>
              <a:gd name="connsiteY209" fmla="*/ 9580330 h 10287000"/>
              <a:gd name="connsiteX210" fmla="*/ 2460696 w 7553780"/>
              <a:gd name="connsiteY210" fmla="*/ 9576993 h 10287000"/>
              <a:gd name="connsiteX211" fmla="*/ 2458697 w 7553780"/>
              <a:gd name="connsiteY211" fmla="*/ 9573654 h 10287000"/>
              <a:gd name="connsiteX212" fmla="*/ 2468689 w 7553780"/>
              <a:gd name="connsiteY212" fmla="*/ 9565046 h 10287000"/>
              <a:gd name="connsiteX213" fmla="*/ 2143078 w 7553780"/>
              <a:gd name="connsiteY213" fmla="*/ 9557207 h 10287000"/>
              <a:gd name="connsiteX214" fmla="*/ 2145310 w 7553780"/>
              <a:gd name="connsiteY214" fmla="*/ 9557723 h 10287000"/>
              <a:gd name="connsiteX215" fmla="*/ 2179101 w 7553780"/>
              <a:gd name="connsiteY215" fmla="*/ 9588469 h 10287000"/>
              <a:gd name="connsiteX216" fmla="*/ 2189057 w 7553780"/>
              <a:gd name="connsiteY216" fmla="*/ 9605099 h 10287000"/>
              <a:gd name="connsiteX217" fmla="*/ 2191048 w 7553780"/>
              <a:gd name="connsiteY217" fmla="*/ 9608425 h 10287000"/>
              <a:gd name="connsiteX218" fmla="*/ 2179160 w 7553780"/>
              <a:gd name="connsiteY218" fmla="*/ 9614267 h 10287000"/>
              <a:gd name="connsiteX219" fmla="*/ 2159308 w 7553780"/>
              <a:gd name="connsiteY219" fmla="*/ 9606804 h 10287000"/>
              <a:gd name="connsiteX220" fmla="*/ 2125518 w 7553780"/>
              <a:gd name="connsiteY220" fmla="*/ 9576057 h 10287000"/>
              <a:gd name="connsiteX221" fmla="*/ 2133423 w 7553780"/>
              <a:gd name="connsiteY221" fmla="*/ 9563565 h 10287000"/>
              <a:gd name="connsiteX222" fmla="*/ 2143078 w 7553780"/>
              <a:gd name="connsiteY222" fmla="*/ 9557207 h 10287000"/>
              <a:gd name="connsiteX223" fmla="*/ 2536079 w 7553780"/>
              <a:gd name="connsiteY223" fmla="*/ 9513786 h 10287000"/>
              <a:gd name="connsiteX224" fmla="*/ 2545053 w 7553780"/>
              <a:gd name="connsiteY224" fmla="*/ 9525166 h 10287000"/>
              <a:gd name="connsiteX225" fmla="*/ 2521786 w 7553780"/>
              <a:gd name="connsiteY225" fmla="*/ 9515209 h 10287000"/>
              <a:gd name="connsiteX226" fmla="*/ 2536079 w 7553780"/>
              <a:gd name="connsiteY226" fmla="*/ 9513786 h 10287000"/>
              <a:gd name="connsiteX227" fmla="*/ 2235836 w 7553780"/>
              <a:gd name="connsiteY227" fmla="*/ 9506560 h 10287000"/>
              <a:gd name="connsiteX228" fmla="*/ 2233144 w 7553780"/>
              <a:gd name="connsiteY228" fmla="*/ 9511701 h 10287000"/>
              <a:gd name="connsiteX229" fmla="*/ 2239263 w 7553780"/>
              <a:gd name="connsiteY229" fmla="*/ 9521923 h 10287000"/>
              <a:gd name="connsiteX230" fmla="*/ 2251198 w 7553780"/>
              <a:gd name="connsiteY230" fmla="*/ 9516160 h 10287000"/>
              <a:gd name="connsiteX231" fmla="*/ 2253241 w 7553780"/>
              <a:gd name="connsiteY231" fmla="*/ 9519566 h 10287000"/>
              <a:gd name="connsiteX232" fmla="*/ 2243340 w 7553780"/>
              <a:gd name="connsiteY232" fmla="*/ 9528735 h 10287000"/>
              <a:gd name="connsiteX233" fmla="*/ 2233446 w 7553780"/>
              <a:gd name="connsiteY233" fmla="*/ 9537901 h 10287000"/>
              <a:gd name="connsiteX234" fmla="*/ 2231408 w 7553780"/>
              <a:gd name="connsiteY234" fmla="*/ 9534497 h 10287000"/>
              <a:gd name="connsiteX235" fmla="*/ 2222599 w 7553780"/>
              <a:gd name="connsiteY235" fmla="*/ 9529417 h 10287000"/>
              <a:gd name="connsiteX236" fmla="*/ 2221209 w 7553780"/>
              <a:gd name="connsiteY236" fmla="*/ 9517462 h 10287000"/>
              <a:gd name="connsiteX237" fmla="*/ 2231104 w 7553780"/>
              <a:gd name="connsiteY237" fmla="*/ 9508293 h 10287000"/>
              <a:gd name="connsiteX238" fmla="*/ 2235836 w 7553780"/>
              <a:gd name="connsiteY238" fmla="*/ 9506560 h 10287000"/>
              <a:gd name="connsiteX239" fmla="*/ 2435839 w 7553780"/>
              <a:gd name="connsiteY239" fmla="*/ 9477651 h 10287000"/>
              <a:gd name="connsiteX240" fmla="*/ 2437876 w 7553780"/>
              <a:gd name="connsiteY240" fmla="*/ 9506747 h 10287000"/>
              <a:gd name="connsiteX241" fmla="*/ 2449804 w 7553780"/>
              <a:gd name="connsiteY241" fmla="*/ 9526678 h 10287000"/>
              <a:gd name="connsiteX242" fmla="*/ 2441898 w 7553780"/>
              <a:gd name="connsiteY242" fmla="*/ 9539165 h 10287000"/>
              <a:gd name="connsiteX243" fmla="*/ 2430013 w 7553780"/>
              <a:gd name="connsiteY243" fmla="*/ 9545013 h 10287000"/>
              <a:gd name="connsiteX244" fmla="*/ 2427980 w 7553780"/>
              <a:gd name="connsiteY244" fmla="*/ 9515913 h 10287000"/>
              <a:gd name="connsiteX245" fmla="*/ 2416051 w 7553780"/>
              <a:gd name="connsiteY245" fmla="*/ 9495985 h 10287000"/>
              <a:gd name="connsiteX246" fmla="*/ 2423956 w 7553780"/>
              <a:gd name="connsiteY246" fmla="*/ 9483494 h 10287000"/>
              <a:gd name="connsiteX247" fmla="*/ 2435839 w 7553780"/>
              <a:gd name="connsiteY247" fmla="*/ 9477651 h 10287000"/>
              <a:gd name="connsiteX248" fmla="*/ 2092802 w 7553780"/>
              <a:gd name="connsiteY248" fmla="*/ 9467196 h 10287000"/>
              <a:gd name="connsiteX249" fmla="*/ 2096879 w 7553780"/>
              <a:gd name="connsiteY249" fmla="*/ 9470394 h 10287000"/>
              <a:gd name="connsiteX250" fmla="*/ 2110554 w 7553780"/>
              <a:gd name="connsiteY250" fmla="*/ 9493237 h 10287000"/>
              <a:gd name="connsiteX251" fmla="*/ 2118370 w 7553780"/>
              <a:gd name="connsiteY251" fmla="*/ 9506294 h 10287000"/>
              <a:gd name="connsiteX252" fmla="*/ 2128138 w 7553780"/>
              <a:gd name="connsiteY252" fmla="*/ 9522609 h 10287000"/>
              <a:gd name="connsiteX253" fmla="*/ 2107824 w 7553780"/>
              <a:gd name="connsiteY253" fmla="*/ 9546499 h 10287000"/>
              <a:gd name="connsiteX254" fmla="*/ 2103918 w 7553780"/>
              <a:gd name="connsiteY254" fmla="*/ 9539975 h 10287000"/>
              <a:gd name="connsiteX255" fmla="*/ 2088289 w 7553780"/>
              <a:gd name="connsiteY255" fmla="*/ 9513867 h 10287000"/>
              <a:gd name="connsiteX256" fmla="*/ 2074614 w 7553780"/>
              <a:gd name="connsiteY256" fmla="*/ 9491020 h 10287000"/>
              <a:gd name="connsiteX257" fmla="*/ 2081841 w 7553780"/>
              <a:gd name="connsiteY257" fmla="*/ 9474184 h 10287000"/>
              <a:gd name="connsiteX258" fmla="*/ 2092802 w 7553780"/>
              <a:gd name="connsiteY258" fmla="*/ 9467196 h 10287000"/>
              <a:gd name="connsiteX259" fmla="*/ 2428468 w 7553780"/>
              <a:gd name="connsiteY259" fmla="*/ 9413232 h 10287000"/>
              <a:gd name="connsiteX260" fmla="*/ 2431476 w 7553780"/>
              <a:gd name="connsiteY260" fmla="*/ 9414943 h 10287000"/>
              <a:gd name="connsiteX261" fmla="*/ 2467423 w 7553780"/>
              <a:gd name="connsiteY261" fmla="*/ 9448492 h 10287000"/>
              <a:gd name="connsiteX262" fmla="*/ 2519520 w 7553780"/>
              <a:gd name="connsiteY262" fmla="*/ 9482510 h 10287000"/>
              <a:gd name="connsiteX263" fmla="*/ 2521499 w 7553780"/>
              <a:gd name="connsiteY263" fmla="*/ 9485818 h 10287000"/>
              <a:gd name="connsiteX264" fmla="*/ 2511293 w 7553780"/>
              <a:gd name="connsiteY264" fmla="*/ 9495273 h 10287000"/>
              <a:gd name="connsiteX265" fmla="*/ 2457217 w 7553780"/>
              <a:gd name="connsiteY265" fmla="*/ 9457946 h 10287000"/>
              <a:gd name="connsiteX266" fmla="*/ 2421269 w 7553780"/>
              <a:gd name="connsiteY266" fmla="*/ 9424397 h 10287000"/>
              <a:gd name="connsiteX267" fmla="*/ 2419290 w 7553780"/>
              <a:gd name="connsiteY267" fmla="*/ 9421091 h 10287000"/>
              <a:gd name="connsiteX268" fmla="*/ 2428468 w 7553780"/>
              <a:gd name="connsiteY268" fmla="*/ 9413232 h 10287000"/>
              <a:gd name="connsiteX269" fmla="*/ 6113934 w 7553780"/>
              <a:gd name="connsiteY269" fmla="*/ 9406247 h 10287000"/>
              <a:gd name="connsiteX270" fmla="*/ 6124962 w 7553780"/>
              <a:gd name="connsiteY270" fmla="*/ 9419451 h 10287000"/>
              <a:gd name="connsiteX271" fmla="*/ 6121210 w 7553780"/>
              <a:gd name="connsiteY271" fmla="*/ 9435810 h 10287000"/>
              <a:gd name="connsiteX272" fmla="*/ 6113934 w 7553780"/>
              <a:gd name="connsiteY272" fmla="*/ 9406247 h 10287000"/>
              <a:gd name="connsiteX273" fmla="*/ 2010339 w 7553780"/>
              <a:gd name="connsiteY273" fmla="*/ 9386665 h 10287000"/>
              <a:gd name="connsiteX274" fmla="*/ 2013196 w 7553780"/>
              <a:gd name="connsiteY274" fmla="*/ 9388422 h 10287000"/>
              <a:gd name="connsiteX275" fmla="*/ 2017071 w 7553780"/>
              <a:gd name="connsiteY275" fmla="*/ 9394897 h 10287000"/>
              <a:gd name="connsiteX276" fmla="*/ 2020946 w 7553780"/>
              <a:gd name="connsiteY276" fmla="*/ 9401370 h 10287000"/>
              <a:gd name="connsiteX277" fmla="*/ 2011665 w 7553780"/>
              <a:gd name="connsiteY277" fmla="*/ 9409964 h 10287000"/>
              <a:gd name="connsiteX278" fmla="*/ 2009727 w 7553780"/>
              <a:gd name="connsiteY278" fmla="*/ 9406728 h 10287000"/>
              <a:gd name="connsiteX279" fmla="*/ 1996574 w 7553780"/>
              <a:gd name="connsiteY279" fmla="*/ 9408849 h 10287000"/>
              <a:gd name="connsiteX280" fmla="*/ 1992699 w 7553780"/>
              <a:gd name="connsiteY280" fmla="*/ 9402379 h 10287000"/>
              <a:gd name="connsiteX281" fmla="*/ 2000042 w 7553780"/>
              <a:gd name="connsiteY281" fmla="*/ 9390543 h 10287000"/>
              <a:gd name="connsiteX282" fmla="*/ 2001978 w 7553780"/>
              <a:gd name="connsiteY282" fmla="*/ 9393783 h 10287000"/>
              <a:gd name="connsiteX283" fmla="*/ 2010339 w 7553780"/>
              <a:gd name="connsiteY283" fmla="*/ 9386665 h 10287000"/>
              <a:gd name="connsiteX284" fmla="*/ 2391746 w 7553780"/>
              <a:gd name="connsiteY284" fmla="*/ 9339742 h 10287000"/>
              <a:gd name="connsiteX285" fmla="*/ 2389783 w 7553780"/>
              <a:gd name="connsiteY285" fmla="*/ 9346101 h 10287000"/>
              <a:gd name="connsiteX286" fmla="*/ 2407674 w 7553780"/>
              <a:gd name="connsiteY286" fmla="*/ 9350290 h 10287000"/>
              <a:gd name="connsiteX287" fmla="*/ 2421569 w 7553780"/>
              <a:gd name="connsiteY287" fmla="*/ 9347798 h 10287000"/>
              <a:gd name="connsiteX288" fmla="*/ 2423566 w 7553780"/>
              <a:gd name="connsiteY288" fmla="*/ 9351138 h 10287000"/>
              <a:gd name="connsiteX289" fmla="*/ 2407772 w 7553780"/>
              <a:gd name="connsiteY289" fmla="*/ 9376151 h 10287000"/>
              <a:gd name="connsiteX290" fmla="*/ 2397876 w 7553780"/>
              <a:gd name="connsiteY290" fmla="*/ 9385319 h 10287000"/>
              <a:gd name="connsiteX291" fmla="*/ 2395876 w 7553780"/>
              <a:gd name="connsiteY291" fmla="*/ 9381980 h 10287000"/>
              <a:gd name="connsiteX292" fmla="*/ 2393877 w 7553780"/>
              <a:gd name="connsiteY292" fmla="*/ 9378641 h 10287000"/>
              <a:gd name="connsiteX293" fmla="*/ 2403778 w 7553780"/>
              <a:gd name="connsiteY293" fmla="*/ 9369473 h 10287000"/>
              <a:gd name="connsiteX294" fmla="*/ 2401777 w 7553780"/>
              <a:gd name="connsiteY294" fmla="*/ 9366132 h 10287000"/>
              <a:gd name="connsiteX295" fmla="*/ 2399778 w 7553780"/>
              <a:gd name="connsiteY295" fmla="*/ 9362795 h 10287000"/>
              <a:gd name="connsiteX296" fmla="*/ 2379887 w 7553780"/>
              <a:gd name="connsiteY296" fmla="*/ 9355269 h 10287000"/>
              <a:gd name="connsiteX297" fmla="*/ 2387786 w 7553780"/>
              <a:gd name="connsiteY297" fmla="*/ 9342762 h 10287000"/>
              <a:gd name="connsiteX298" fmla="*/ 2391746 w 7553780"/>
              <a:gd name="connsiteY298" fmla="*/ 9339742 h 10287000"/>
              <a:gd name="connsiteX299" fmla="*/ 1952083 w 7553780"/>
              <a:gd name="connsiteY299" fmla="*/ 9286334 h 10287000"/>
              <a:gd name="connsiteX300" fmla="*/ 1958105 w 7553780"/>
              <a:gd name="connsiteY300" fmla="*/ 9296395 h 10287000"/>
              <a:gd name="connsiteX301" fmla="*/ 1968143 w 7553780"/>
              <a:gd name="connsiteY301" fmla="*/ 9313162 h 10287000"/>
              <a:gd name="connsiteX302" fmla="*/ 1980188 w 7553780"/>
              <a:gd name="connsiteY302" fmla="*/ 9333283 h 10287000"/>
              <a:gd name="connsiteX303" fmla="*/ 1972297 w 7553780"/>
              <a:gd name="connsiteY303" fmla="*/ 9345808 h 10287000"/>
              <a:gd name="connsiteX304" fmla="*/ 1950500 w 7553780"/>
              <a:gd name="connsiteY304" fmla="*/ 9360790 h 10287000"/>
              <a:gd name="connsiteX305" fmla="*/ 1936445 w 7553780"/>
              <a:gd name="connsiteY305" fmla="*/ 9337314 h 10287000"/>
              <a:gd name="connsiteX306" fmla="*/ 1924400 w 7553780"/>
              <a:gd name="connsiteY306" fmla="*/ 9317191 h 10287000"/>
              <a:gd name="connsiteX307" fmla="*/ 1930281 w 7553780"/>
              <a:gd name="connsiteY307" fmla="*/ 9301317 h 10287000"/>
              <a:gd name="connsiteX308" fmla="*/ 1952083 w 7553780"/>
              <a:gd name="connsiteY308" fmla="*/ 9286334 h 10287000"/>
              <a:gd name="connsiteX309" fmla="*/ 6435102 w 7553780"/>
              <a:gd name="connsiteY309" fmla="*/ 9284309 h 10287000"/>
              <a:gd name="connsiteX310" fmla="*/ 6441258 w 7553780"/>
              <a:gd name="connsiteY310" fmla="*/ 9288191 h 10287000"/>
              <a:gd name="connsiteX311" fmla="*/ 6438980 w 7553780"/>
              <a:gd name="connsiteY311" fmla="*/ 9323961 h 10287000"/>
              <a:gd name="connsiteX312" fmla="*/ 6419440 w 7553780"/>
              <a:gd name="connsiteY312" fmla="*/ 9292057 h 10287000"/>
              <a:gd name="connsiteX313" fmla="*/ 6427908 w 7553780"/>
              <a:gd name="connsiteY313" fmla="*/ 9286135 h 10287000"/>
              <a:gd name="connsiteX314" fmla="*/ 6435102 w 7553780"/>
              <a:gd name="connsiteY314" fmla="*/ 9284309 h 10287000"/>
              <a:gd name="connsiteX315" fmla="*/ 6055040 w 7553780"/>
              <a:gd name="connsiteY315" fmla="*/ 9261715 h 10287000"/>
              <a:gd name="connsiteX316" fmla="*/ 6060822 w 7553780"/>
              <a:gd name="connsiteY316" fmla="*/ 9273506 h 10287000"/>
              <a:gd name="connsiteX317" fmla="*/ 6055040 w 7553780"/>
              <a:gd name="connsiteY317" fmla="*/ 9261715 h 10287000"/>
              <a:gd name="connsiteX318" fmla="*/ 1905823 w 7553780"/>
              <a:gd name="connsiteY318" fmla="*/ 9257244 h 10287000"/>
              <a:gd name="connsiteX319" fmla="*/ 1907844 w 7553780"/>
              <a:gd name="connsiteY319" fmla="*/ 9260621 h 10287000"/>
              <a:gd name="connsiteX320" fmla="*/ 1909868 w 7553780"/>
              <a:gd name="connsiteY320" fmla="*/ 9264001 h 10287000"/>
              <a:gd name="connsiteX321" fmla="*/ 1917960 w 7553780"/>
              <a:gd name="connsiteY321" fmla="*/ 9277515 h 10287000"/>
              <a:gd name="connsiteX322" fmla="*/ 1906823 w 7553780"/>
              <a:gd name="connsiteY322" fmla="*/ 9287828 h 10287000"/>
              <a:gd name="connsiteX323" fmla="*/ 1898735 w 7553780"/>
              <a:gd name="connsiteY323" fmla="*/ 9274316 h 10287000"/>
              <a:gd name="connsiteX324" fmla="*/ 1894688 w 7553780"/>
              <a:gd name="connsiteY324" fmla="*/ 9267557 h 10287000"/>
              <a:gd name="connsiteX325" fmla="*/ 1905823 w 7553780"/>
              <a:gd name="connsiteY325" fmla="*/ 9257244 h 10287000"/>
              <a:gd name="connsiteX326" fmla="*/ 6087366 w 7553780"/>
              <a:gd name="connsiteY326" fmla="*/ 9235355 h 10287000"/>
              <a:gd name="connsiteX327" fmla="*/ 6089616 w 7553780"/>
              <a:gd name="connsiteY327" fmla="*/ 9244909 h 10287000"/>
              <a:gd name="connsiteX328" fmla="*/ 6094116 w 7553780"/>
              <a:gd name="connsiteY328" fmla="*/ 9264019 h 10287000"/>
              <a:gd name="connsiteX329" fmla="*/ 6098298 w 7553780"/>
              <a:gd name="connsiteY329" fmla="*/ 9272002 h 10287000"/>
              <a:gd name="connsiteX330" fmla="*/ 6098140 w 7553780"/>
              <a:gd name="connsiteY330" fmla="*/ 9266434 h 10287000"/>
              <a:gd name="connsiteX331" fmla="*/ 6134178 w 7553780"/>
              <a:gd name="connsiteY331" fmla="*/ 9350968 h 10287000"/>
              <a:gd name="connsiteX332" fmla="*/ 6132244 w 7553780"/>
              <a:gd name="connsiteY332" fmla="*/ 9352543 h 10287000"/>
              <a:gd name="connsiteX333" fmla="*/ 6146730 w 7553780"/>
              <a:gd name="connsiteY333" fmla="*/ 9374913 h 10287000"/>
              <a:gd name="connsiteX334" fmla="*/ 6157188 w 7553780"/>
              <a:gd name="connsiteY334" fmla="*/ 9394865 h 10287000"/>
              <a:gd name="connsiteX335" fmla="*/ 6159438 w 7553780"/>
              <a:gd name="connsiteY335" fmla="*/ 9404421 h 10287000"/>
              <a:gd name="connsiteX336" fmla="*/ 6151544 w 7553780"/>
              <a:gd name="connsiteY336" fmla="*/ 9405149 h 10287000"/>
              <a:gd name="connsiteX337" fmla="*/ 6134966 w 7553780"/>
              <a:gd name="connsiteY337" fmla="*/ 9378789 h 10287000"/>
              <a:gd name="connsiteX338" fmla="*/ 6126598 w 7553780"/>
              <a:gd name="connsiteY338" fmla="*/ 9362826 h 10287000"/>
              <a:gd name="connsiteX339" fmla="*/ 6108086 w 7553780"/>
              <a:gd name="connsiteY339" fmla="*/ 9338041 h 10287000"/>
              <a:gd name="connsiteX340" fmla="*/ 6100190 w 7553780"/>
              <a:gd name="connsiteY340" fmla="*/ 9338769 h 10287000"/>
              <a:gd name="connsiteX341" fmla="*/ 6098256 w 7553780"/>
              <a:gd name="connsiteY341" fmla="*/ 9340342 h 10287000"/>
              <a:gd name="connsiteX342" fmla="*/ 6092610 w 7553780"/>
              <a:gd name="connsiteY342" fmla="*/ 9350627 h 10287000"/>
              <a:gd name="connsiteX343" fmla="*/ 6099046 w 7553780"/>
              <a:gd name="connsiteY343" fmla="*/ 9368164 h 10287000"/>
              <a:gd name="connsiteX344" fmla="*/ 6103228 w 7553780"/>
              <a:gd name="connsiteY344" fmla="*/ 9376145 h 10287000"/>
              <a:gd name="connsiteX345" fmla="*/ 6103386 w 7553780"/>
              <a:gd name="connsiteY345" fmla="*/ 9381708 h 10287000"/>
              <a:gd name="connsiteX346" fmla="*/ 6101452 w 7553780"/>
              <a:gd name="connsiteY346" fmla="*/ 9383281 h 10287000"/>
              <a:gd name="connsiteX347" fmla="*/ 6099362 w 7553780"/>
              <a:gd name="connsiteY347" fmla="*/ 9379291 h 10287000"/>
              <a:gd name="connsiteX348" fmla="*/ 6093084 w 7553780"/>
              <a:gd name="connsiteY348" fmla="*/ 9367319 h 10287000"/>
              <a:gd name="connsiteX349" fmla="*/ 6088742 w 7553780"/>
              <a:gd name="connsiteY349" fmla="*/ 9353773 h 10287000"/>
              <a:gd name="connsiteX350" fmla="*/ 6075718 w 7553780"/>
              <a:gd name="connsiteY350" fmla="*/ 9313136 h 10287000"/>
              <a:gd name="connsiteX351" fmla="*/ 6071534 w 7553780"/>
              <a:gd name="connsiteY351" fmla="*/ 9305155 h 10287000"/>
              <a:gd name="connsiteX352" fmla="*/ 6071376 w 7553780"/>
              <a:gd name="connsiteY352" fmla="*/ 9299592 h 10287000"/>
              <a:gd name="connsiteX353" fmla="*/ 6075402 w 7553780"/>
              <a:gd name="connsiteY353" fmla="*/ 9302009 h 10287000"/>
              <a:gd name="connsiteX354" fmla="*/ 6079744 w 7553780"/>
              <a:gd name="connsiteY354" fmla="*/ 9315555 h 10287000"/>
              <a:gd name="connsiteX355" fmla="*/ 6081678 w 7553780"/>
              <a:gd name="connsiteY355" fmla="*/ 9313980 h 10287000"/>
              <a:gd name="connsiteX356" fmla="*/ 6100034 w 7553780"/>
              <a:gd name="connsiteY356" fmla="*/ 9333204 h 10287000"/>
              <a:gd name="connsiteX357" fmla="*/ 6107928 w 7553780"/>
              <a:gd name="connsiteY357" fmla="*/ 9332475 h 10287000"/>
              <a:gd name="connsiteX358" fmla="*/ 6105834 w 7553780"/>
              <a:gd name="connsiteY358" fmla="*/ 9328485 h 10287000"/>
              <a:gd name="connsiteX359" fmla="*/ 6090404 w 7553780"/>
              <a:gd name="connsiteY359" fmla="*/ 9272731 h 10287000"/>
              <a:gd name="connsiteX360" fmla="*/ 6088312 w 7553780"/>
              <a:gd name="connsiteY360" fmla="*/ 9268742 h 10287000"/>
              <a:gd name="connsiteX361" fmla="*/ 6083498 w 7553780"/>
              <a:gd name="connsiteY361" fmla="*/ 9238503 h 10287000"/>
              <a:gd name="connsiteX362" fmla="*/ 6087366 w 7553780"/>
              <a:gd name="connsiteY362" fmla="*/ 9235355 h 10287000"/>
              <a:gd name="connsiteX363" fmla="*/ 6534778 w 7553780"/>
              <a:gd name="connsiteY363" fmla="*/ 9217634 h 10287000"/>
              <a:gd name="connsiteX364" fmla="*/ 6536466 w 7553780"/>
              <a:gd name="connsiteY364" fmla="*/ 9220391 h 10287000"/>
              <a:gd name="connsiteX365" fmla="*/ 6534778 w 7553780"/>
              <a:gd name="connsiteY365" fmla="*/ 9217634 h 10287000"/>
              <a:gd name="connsiteX366" fmla="*/ 2070903 w 7553780"/>
              <a:gd name="connsiteY366" fmla="*/ 9169198 h 10287000"/>
              <a:gd name="connsiteX367" fmla="*/ 2074684 w 7553780"/>
              <a:gd name="connsiteY367" fmla="*/ 9173108 h 10287000"/>
              <a:gd name="connsiteX368" fmla="*/ 2078494 w 7553780"/>
              <a:gd name="connsiteY368" fmla="*/ 9179467 h 10287000"/>
              <a:gd name="connsiteX369" fmla="*/ 2080395 w 7553780"/>
              <a:gd name="connsiteY369" fmla="*/ 9182648 h 10287000"/>
              <a:gd name="connsiteX370" fmla="*/ 2072973 w 7553780"/>
              <a:gd name="connsiteY370" fmla="*/ 9189522 h 10287000"/>
              <a:gd name="connsiteX371" fmla="*/ 2067262 w 7553780"/>
              <a:gd name="connsiteY371" fmla="*/ 9179985 h 10287000"/>
              <a:gd name="connsiteX372" fmla="*/ 2061553 w 7553780"/>
              <a:gd name="connsiteY372" fmla="*/ 9170445 h 10287000"/>
              <a:gd name="connsiteX373" fmla="*/ 2070903 w 7553780"/>
              <a:gd name="connsiteY373" fmla="*/ 9169198 h 10287000"/>
              <a:gd name="connsiteX374" fmla="*/ 2259162 w 7553780"/>
              <a:gd name="connsiteY374" fmla="*/ 9147776 h 10287000"/>
              <a:gd name="connsiteX375" fmla="*/ 2282121 w 7553780"/>
              <a:gd name="connsiteY375" fmla="*/ 9169925 h 10287000"/>
              <a:gd name="connsiteX376" fmla="*/ 2269871 w 7553780"/>
              <a:gd name="connsiteY376" fmla="*/ 9201778 h 10287000"/>
              <a:gd name="connsiteX377" fmla="*/ 2303836 w 7553780"/>
              <a:gd name="connsiteY377" fmla="*/ 9206196 h 10287000"/>
              <a:gd name="connsiteX378" fmla="*/ 2323372 w 7553780"/>
              <a:gd name="connsiteY378" fmla="*/ 9264991 h 10287000"/>
              <a:gd name="connsiteX379" fmla="*/ 2347466 w 7553780"/>
              <a:gd name="connsiteY379" fmla="*/ 9252920 h 10287000"/>
              <a:gd name="connsiteX380" fmla="*/ 2353389 w 7553780"/>
              <a:gd name="connsiteY380" fmla="*/ 9262813 h 10287000"/>
              <a:gd name="connsiteX381" fmla="*/ 2359310 w 7553780"/>
              <a:gd name="connsiteY381" fmla="*/ 9272706 h 10287000"/>
              <a:gd name="connsiteX382" fmla="*/ 2351211 w 7553780"/>
              <a:gd name="connsiteY382" fmla="*/ 9285335 h 10287000"/>
              <a:gd name="connsiteX383" fmla="*/ 2337190 w 7553780"/>
              <a:gd name="connsiteY383" fmla="*/ 9288073 h 10287000"/>
              <a:gd name="connsiteX384" fmla="*/ 2329295 w 7553780"/>
              <a:gd name="connsiteY384" fmla="*/ 9274884 h 10287000"/>
              <a:gd name="connsiteX385" fmla="*/ 2317247 w 7553780"/>
              <a:gd name="connsiteY385" fmla="*/ 9280918 h 10287000"/>
              <a:gd name="connsiteX386" fmla="*/ 2307172 w 7553780"/>
              <a:gd name="connsiteY386" fmla="*/ 9290247 h 10287000"/>
              <a:gd name="connsiteX387" fmla="*/ 2392256 w 7553780"/>
              <a:gd name="connsiteY387" fmla="*/ 9406223 h 10287000"/>
              <a:gd name="connsiteX388" fmla="*/ 2384157 w 7553780"/>
              <a:gd name="connsiteY388" fmla="*/ 9418852 h 10287000"/>
              <a:gd name="connsiteX389" fmla="*/ 2372109 w 7553780"/>
              <a:gd name="connsiteY389" fmla="*/ 9424886 h 10287000"/>
              <a:gd name="connsiteX390" fmla="*/ 2285052 w 7553780"/>
              <a:gd name="connsiteY390" fmla="*/ 9305614 h 10287000"/>
              <a:gd name="connsiteX391" fmla="*/ 2244534 w 7553780"/>
              <a:gd name="connsiteY391" fmla="*/ 9244471 h 10287000"/>
              <a:gd name="connsiteX392" fmla="*/ 2222088 w 7553780"/>
              <a:gd name="connsiteY392" fmla="*/ 9174275 h 10287000"/>
              <a:gd name="connsiteX393" fmla="*/ 2247694 w 7553780"/>
              <a:gd name="connsiteY393" fmla="*/ 9149198 h 10287000"/>
              <a:gd name="connsiteX394" fmla="*/ 2259162 w 7553780"/>
              <a:gd name="connsiteY394" fmla="*/ 9147776 h 10287000"/>
              <a:gd name="connsiteX395" fmla="*/ 1952612 w 7553780"/>
              <a:gd name="connsiteY395" fmla="*/ 9128207 h 10287000"/>
              <a:gd name="connsiteX396" fmla="*/ 1994770 w 7553780"/>
              <a:gd name="connsiteY396" fmla="*/ 9145617 h 10287000"/>
              <a:gd name="connsiteX397" fmla="*/ 1996746 w 7553780"/>
              <a:gd name="connsiteY397" fmla="*/ 9148920 h 10287000"/>
              <a:gd name="connsiteX398" fmla="*/ 1976332 w 7553780"/>
              <a:gd name="connsiteY398" fmla="*/ 9167831 h 10287000"/>
              <a:gd name="connsiteX399" fmla="*/ 1932201 w 7553780"/>
              <a:gd name="connsiteY399" fmla="*/ 9147113 h 10287000"/>
              <a:gd name="connsiteX400" fmla="*/ 1940431 w 7553780"/>
              <a:gd name="connsiteY400" fmla="*/ 9134357 h 10287000"/>
              <a:gd name="connsiteX401" fmla="*/ 1952612 w 7553780"/>
              <a:gd name="connsiteY401" fmla="*/ 9128207 h 10287000"/>
              <a:gd name="connsiteX402" fmla="*/ 2174601 w 7553780"/>
              <a:gd name="connsiteY402" fmla="*/ 9121965 h 10287000"/>
              <a:gd name="connsiteX403" fmla="*/ 2177711 w 7553780"/>
              <a:gd name="connsiteY403" fmla="*/ 9123544 h 10287000"/>
              <a:gd name="connsiteX404" fmla="*/ 2179674 w 7553780"/>
              <a:gd name="connsiteY404" fmla="*/ 9126826 h 10287000"/>
              <a:gd name="connsiteX405" fmla="*/ 2181635 w 7553780"/>
              <a:gd name="connsiteY405" fmla="*/ 9130104 h 10287000"/>
              <a:gd name="connsiteX406" fmla="*/ 2172465 w 7553780"/>
              <a:gd name="connsiteY406" fmla="*/ 9143699 h 10287000"/>
              <a:gd name="connsiteX407" fmla="*/ 2170500 w 7553780"/>
              <a:gd name="connsiteY407" fmla="*/ 9140419 h 10287000"/>
              <a:gd name="connsiteX408" fmla="*/ 2166575 w 7553780"/>
              <a:gd name="connsiteY408" fmla="*/ 9133861 h 10287000"/>
              <a:gd name="connsiteX409" fmla="*/ 2164614 w 7553780"/>
              <a:gd name="connsiteY409" fmla="*/ 9130583 h 10287000"/>
              <a:gd name="connsiteX410" fmla="*/ 2174601 w 7553780"/>
              <a:gd name="connsiteY410" fmla="*/ 9121965 h 10287000"/>
              <a:gd name="connsiteX411" fmla="*/ 2200725 w 7553780"/>
              <a:gd name="connsiteY411" fmla="*/ 9055977 h 10287000"/>
              <a:gd name="connsiteX412" fmla="*/ 2233844 w 7553780"/>
              <a:gd name="connsiteY412" fmla="*/ 9082390 h 10287000"/>
              <a:gd name="connsiteX413" fmla="*/ 2245835 w 7553780"/>
              <a:gd name="connsiteY413" fmla="*/ 9102423 h 10287000"/>
              <a:gd name="connsiteX414" fmla="*/ 2238700 w 7553780"/>
              <a:gd name="connsiteY414" fmla="*/ 9119414 h 10287000"/>
              <a:gd name="connsiteX415" fmla="*/ 2225567 w 7553780"/>
              <a:gd name="connsiteY415" fmla="*/ 9126388 h 10287000"/>
              <a:gd name="connsiteX416" fmla="*/ 2200444 w 7553780"/>
              <a:gd name="connsiteY416" fmla="*/ 9113333 h 10287000"/>
              <a:gd name="connsiteX417" fmla="*/ 2180458 w 7553780"/>
              <a:gd name="connsiteY417" fmla="*/ 9079946 h 10287000"/>
              <a:gd name="connsiteX418" fmla="*/ 2173534 w 7553780"/>
              <a:gd name="connsiteY418" fmla="*/ 9079219 h 10287000"/>
              <a:gd name="connsiteX419" fmla="*/ 2176461 w 7553780"/>
              <a:gd name="connsiteY419" fmla="*/ 9073266 h 10287000"/>
              <a:gd name="connsiteX420" fmla="*/ 2200725 w 7553780"/>
              <a:gd name="connsiteY420" fmla="*/ 9055977 h 10287000"/>
              <a:gd name="connsiteX421" fmla="*/ 2093947 w 7553780"/>
              <a:gd name="connsiteY421" fmla="*/ 9012535 h 10287000"/>
              <a:gd name="connsiteX422" fmla="*/ 2084959 w 7553780"/>
              <a:gd name="connsiteY422" fmla="*/ 9026426 h 10287000"/>
              <a:gd name="connsiteX423" fmla="*/ 2082815 w 7553780"/>
              <a:gd name="connsiteY423" fmla="*/ 9022848 h 10287000"/>
              <a:gd name="connsiteX424" fmla="*/ 2069540 w 7553780"/>
              <a:gd name="connsiteY424" fmla="*/ 9029587 h 10287000"/>
              <a:gd name="connsiteX425" fmla="*/ 2067397 w 7553780"/>
              <a:gd name="connsiteY425" fmla="*/ 9026008 h 10287000"/>
              <a:gd name="connsiteX426" fmla="*/ 2078533 w 7553780"/>
              <a:gd name="connsiteY426" fmla="*/ 9015693 h 10287000"/>
              <a:gd name="connsiteX427" fmla="*/ 2080674 w 7553780"/>
              <a:gd name="connsiteY427" fmla="*/ 9019272 h 10287000"/>
              <a:gd name="connsiteX428" fmla="*/ 2093947 w 7553780"/>
              <a:gd name="connsiteY428" fmla="*/ 9012535 h 10287000"/>
              <a:gd name="connsiteX429" fmla="*/ 2159802 w 7553780"/>
              <a:gd name="connsiteY429" fmla="*/ 8987614 h 10287000"/>
              <a:gd name="connsiteX430" fmla="*/ 2165654 w 7553780"/>
              <a:gd name="connsiteY430" fmla="*/ 8997393 h 10287000"/>
              <a:gd name="connsiteX431" fmla="*/ 2181263 w 7553780"/>
              <a:gd name="connsiteY431" fmla="*/ 9023465 h 10287000"/>
              <a:gd name="connsiteX432" fmla="*/ 2183214 w 7553780"/>
              <a:gd name="connsiteY432" fmla="*/ 9026725 h 10287000"/>
              <a:gd name="connsiteX433" fmla="*/ 2185166 w 7553780"/>
              <a:gd name="connsiteY433" fmla="*/ 9029985 h 10287000"/>
              <a:gd name="connsiteX434" fmla="*/ 2174035 w 7553780"/>
              <a:gd name="connsiteY434" fmla="*/ 9040298 h 10287000"/>
              <a:gd name="connsiteX435" fmla="*/ 2146184 w 7553780"/>
              <a:gd name="connsiteY435" fmla="*/ 9040762 h 10287000"/>
              <a:gd name="connsiteX436" fmla="*/ 2143388 w 7553780"/>
              <a:gd name="connsiteY436" fmla="*/ 9018019 h 10287000"/>
              <a:gd name="connsiteX437" fmla="*/ 2135584 w 7553780"/>
              <a:gd name="connsiteY437" fmla="*/ 9004982 h 10287000"/>
              <a:gd name="connsiteX438" fmla="*/ 2144768 w 7553780"/>
              <a:gd name="connsiteY438" fmla="*/ 8991408 h 10287000"/>
              <a:gd name="connsiteX439" fmla="*/ 2159802 w 7553780"/>
              <a:gd name="connsiteY439" fmla="*/ 8987614 h 10287000"/>
              <a:gd name="connsiteX440" fmla="*/ 6254646 w 7553780"/>
              <a:gd name="connsiteY440" fmla="*/ 8944016 h 10287000"/>
              <a:gd name="connsiteX441" fmla="*/ 6274626 w 7553780"/>
              <a:gd name="connsiteY441" fmla="*/ 9011739 h 10287000"/>
              <a:gd name="connsiteX442" fmla="*/ 6260858 w 7553780"/>
              <a:gd name="connsiteY442" fmla="*/ 9059442 h 10287000"/>
              <a:gd name="connsiteX443" fmla="*/ 6233990 w 7553780"/>
              <a:gd name="connsiteY443" fmla="*/ 9015574 h 10287000"/>
              <a:gd name="connsiteX444" fmla="*/ 6227274 w 7553780"/>
              <a:gd name="connsiteY444" fmla="*/ 9004605 h 10287000"/>
              <a:gd name="connsiteX445" fmla="*/ 6220556 w 7553780"/>
              <a:gd name="connsiteY445" fmla="*/ 8993638 h 10287000"/>
              <a:gd name="connsiteX446" fmla="*/ 6247592 w 7553780"/>
              <a:gd name="connsiteY446" fmla="*/ 9002689 h 10287000"/>
              <a:gd name="connsiteX447" fmla="*/ 6254646 w 7553780"/>
              <a:gd name="connsiteY447" fmla="*/ 8944016 h 10287000"/>
              <a:gd name="connsiteX448" fmla="*/ 6316932 w 7553780"/>
              <a:gd name="connsiteY448" fmla="*/ 8905882 h 10287000"/>
              <a:gd name="connsiteX449" fmla="*/ 6324190 w 7553780"/>
              <a:gd name="connsiteY449" fmla="*/ 8912795 h 10287000"/>
              <a:gd name="connsiteX450" fmla="*/ 6330298 w 7553780"/>
              <a:gd name="connsiteY450" fmla="*/ 8922765 h 10287000"/>
              <a:gd name="connsiteX451" fmla="*/ 6302778 w 7553780"/>
              <a:gd name="connsiteY451" fmla="*/ 8917319 h 10287000"/>
              <a:gd name="connsiteX452" fmla="*/ 6316932 w 7553780"/>
              <a:gd name="connsiteY452" fmla="*/ 8905882 h 10287000"/>
              <a:gd name="connsiteX453" fmla="*/ 6235456 w 7553780"/>
              <a:gd name="connsiteY453" fmla="*/ 8876485 h 10287000"/>
              <a:gd name="connsiteX454" fmla="*/ 6296674 w 7553780"/>
              <a:gd name="connsiteY454" fmla="*/ 8940249 h 10287000"/>
              <a:gd name="connsiteX455" fmla="*/ 6289386 w 7553780"/>
              <a:gd name="connsiteY455" fmla="*/ 8964542 h 10287000"/>
              <a:gd name="connsiteX456" fmla="*/ 6337122 w 7553780"/>
              <a:gd name="connsiteY456" fmla="*/ 9006294 h 10287000"/>
              <a:gd name="connsiteX457" fmla="*/ 6351148 w 7553780"/>
              <a:gd name="connsiteY457" fmla="*/ 8993007 h 10287000"/>
              <a:gd name="connsiteX458" fmla="*/ 6364628 w 7553780"/>
              <a:gd name="connsiteY458" fmla="*/ 9015021 h 10287000"/>
              <a:gd name="connsiteX459" fmla="*/ 6343862 w 7553780"/>
              <a:gd name="connsiteY459" fmla="*/ 9017299 h 10287000"/>
              <a:gd name="connsiteX460" fmla="*/ 6397794 w 7553780"/>
              <a:gd name="connsiteY460" fmla="*/ 9105356 h 10287000"/>
              <a:gd name="connsiteX461" fmla="*/ 6424756 w 7553780"/>
              <a:gd name="connsiteY461" fmla="*/ 9149385 h 10287000"/>
              <a:gd name="connsiteX462" fmla="*/ 6478688 w 7553780"/>
              <a:gd name="connsiteY462" fmla="*/ 9237442 h 10287000"/>
              <a:gd name="connsiteX463" fmla="*/ 6437694 w 7553780"/>
              <a:gd name="connsiteY463" fmla="*/ 9206702 h 10287000"/>
              <a:gd name="connsiteX464" fmla="*/ 6430408 w 7553780"/>
              <a:gd name="connsiteY464" fmla="*/ 9231002 h 10287000"/>
              <a:gd name="connsiteX465" fmla="*/ 6451178 w 7553780"/>
              <a:gd name="connsiteY465" fmla="*/ 9228718 h 10287000"/>
              <a:gd name="connsiteX466" fmla="*/ 6395612 w 7553780"/>
              <a:gd name="connsiteY466" fmla="*/ 9246565 h 10287000"/>
              <a:gd name="connsiteX467" fmla="*/ 6388870 w 7553780"/>
              <a:gd name="connsiteY467" fmla="*/ 9235560 h 10287000"/>
              <a:gd name="connsiteX468" fmla="*/ 6382676 w 7553780"/>
              <a:gd name="connsiteY468" fmla="*/ 9189248 h 10287000"/>
              <a:gd name="connsiteX469" fmla="*/ 6327654 w 7553780"/>
              <a:gd name="connsiteY469" fmla="*/ 9171799 h 10287000"/>
              <a:gd name="connsiteX470" fmla="*/ 6348970 w 7553780"/>
              <a:gd name="connsiteY470" fmla="*/ 9134215 h 10287000"/>
              <a:gd name="connsiteX471" fmla="*/ 6403442 w 7553780"/>
              <a:gd name="connsiteY471" fmla="*/ 9186971 h 10287000"/>
              <a:gd name="connsiteX472" fmla="*/ 6370282 w 7553780"/>
              <a:gd name="connsiteY472" fmla="*/ 9096630 h 10287000"/>
              <a:gd name="connsiteX473" fmla="*/ 6342770 w 7553780"/>
              <a:gd name="connsiteY473" fmla="*/ 9087905 h 10287000"/>
              <a:gd name="connsiteX474" fmla="*/ 6242198 w 7553780"/>
              <a:gd name="connsiteY474" fmla="*/ 8887494 h 10287000"/>
              <a:gd name="connsiteX475" fmla="*/ 6235456 w 7553780"/>
              <a:gd name="connsiteY475" fmla="*/ 8876485 h 10287000"/>
              <a:gd name="connsiteX476" fmla="*/ 1913012 w 7553780"/>
              <a:gd name="connsiteY476" fmla="*/ 8771114 h 10287000"/>
              <a:gd name="connsiteX477" fmla="*/ 1917977 w 7553780"/>
              <a:gd name="connsiteY477" fmla="*/ 8776400 h 10287000"/>
              <a:gd name="connsiteX478" fmla="*/ 1919882 w 7553780"/>
              <a:gd name="connsiteY478" fmla="*/ 8779582 h 10287000"/>
              <a:gd name="connsiteX479" fmla="*/ 1921787 w 7553780"/>
              <a:gd name="connsiteY479" fmla="*/ 8782759 h 10287000"/>
              <a:gd name="connsiteX480" fmla="*/ 1910605 w 7553780"/>
              <a:gd name="connsiteY480" fmla="*/ 8788176 h 10287000"/>
              <a:gd name="connsiteX481" fmla="*/ 1893711 w 7553780"/>
              <a:gd name="connsiteY481" fmla="*/ 8784052 h 10287000"/>
              <a:gd name="connsiteX482" fmla="*/ 1901086 w 7553780"/>
              <a:gd name="connsiteY482" fmla="*/ 8772277 h 10287000"/>
              <a:gd name="connsiteX483" fmla="*/ 1913012 w 7553780"/>
              <a:gd name="connsiteY483" fmla="*/ 8771114 h 10287000"/>
              <a:gd name="connsiteX484" fmla="*/ 6265494 w 7553780"/>
              <a:gd name="connsiteY484" fmla="*/ 8741142 h 10287000"/>
              <a:gd name="connsiteX485" fmla="*/ 6257982 w 7553780"/>
              <a:gd name="connsiteY485" fmla="*/ 8765677 h 10287000"/>
              <a:gd name="connsiteX486" fmla="*/ 6251230 w 7553780"/>
              <a:gd name="connsiteY486" fmla="*/ 8754653 h 10287000"/>
              <a:gd name="connsiteX487" fmla="*/ 6265494 w 7553780"/>
              <a:gd name="connsiteY487" fmla="*/ 8741142 h 10287000"/>
              <a:gd name="connsiteX488" fmla="*/ 6075050 w 7553780"/>
              <a:gd name="connsiteY488" fmla="*/ 8729731 h 10287000"/>
              <a:gd name="connsiteX489" fmla="*/ 6089706 w 7553780"/>
              <a:gd name="connsiteY489" fmla="*/ 8753659 h 10287000"/>
              <a:gd name="connsiteX490" fmla="*/ 6075050 w 7553780"/>
              <a:gd name="connsiteY490" fmla="*/ 8729731 h 10287000"/>
              <a:gd name="connsiteX491" fmla="*/ 6171322 w 7553780"/>
              <a:gd name="connsiteY491" fmla="*/ 8721999 h 10287000"/>
              <a:gd name="connsiteX492" fmla="*/ 6230350 w 7553780"/>
              <a:gd name="connsiteY492" fmla="*/ 8759574 h 10287000"/>
              <a:gd name="connsiteX493" fmla="*/ 6209034 w 7553780"/>
              <a:gd name="connsiteY493" fmla="*/ 8797154 h 10287000"/>
              <a:gd name="connsiteX494" fmla="*/ 6242744 w 7553780"/>
              <a:gd name="connsiteY494" fmla="*/ 8852189 h 10287000"/>
              <a:gd name="connsiteX495" fmla="*/ 6228716 w 7553780"/>
              <a:gd name="connsiteY495" fmla="*/ 8865480 h 10287000"/>
              <a:gd name="connsiteX496" fmla="*/ 6174240 w 7553780"/>
              <a:gd name="connsiteY496" fmla="*/ 8812726 h 10287000"/>
              <a:gd name="connsiteX497" fmla="*/ 6187182 w 7553780"/>
              <a:gd name="connsiteY497" fmla="*/ 8870041 h 10287000"/>
              <a:gd name="connsiteX498" fmla="*/ 6118132 w 7553780"/>
              <a:gd name="connsiteY498" fmla="*/ 8865876 h 10287000"/>
              <a:gd name="connsiteX499" fmla="*/ 6147276 w 7553780"/>
              <a:gd name="connsiteY499" fmla="*/ 8768695 h 10287000"/>
              <a:gd name="connsiteX500" fmla="*/ 6171322 w 7553780"/>
              <a:gd name="connsiteY500" fmla="*/ 8721999 h 10287000"/>
              <a:gd name="connsiteX501" fmla="*/ 6035160 w 7553780"/>
              <a:gd name="connsiteY501" fmla="*/ 8664587 h 10287000"/>
              <a:gd name="connsiteX502" fmla="*/ 6048186 w 7553780"/>
              <a:gd name="connsiteY502" fmla="*/ 8685858 h 10287000"/>
              <a:gd name="connsiteX503" fmla="*/ 6003138 w 7553780"/>
              <a:gd name="connsiteY503" fmla="*/ 8678113 h 10287000"/>
              <a:gd name="connsiteX504" fmla="*/ 6035160 w 7553780"/>
              <a:gd name="connsiteY504" fmla="*/ 8664587 h 10287000"/>
              <a:gd name="connsiteX505" fmla="*/ 1883487 w 7553780"/>
              <a:gd name="connsiteY505" fmla="*/ 8663233 h 10287000"/>
              <a:gd name="connsiteX506" fmla="*/ 1885757 w 7553780"/>
              <a:gd name="connsiteY506" fmla="*/ 8663682 h 10287000"/>
              <a:gd name="connsiteX507" fmla="*/ 1917678 w 7553780"/>
              <a:gd name="connsiteY507" fmla="*/ 8690232 h 10287000"/>
              <a:gd name="connsiteX508" fmla="*/ 1979556 w 7553780"/>
              <a:gd name="connsiteY508" fmla="*/ 8740054 h 10287000"/>
              <a:gd name="connsiteX509" fmla="*/ 1983001 w 7553780"/>
              <a:gd name="connsiteY509" fmla="*/ 8772578 h 10287000"/>
              <a:gd name="connsiteX510" fmla="*/ 2093993 w 7553780"/>
              <a:gd name="connsiteY510" fmla="*/ 8904453 h 10287000"/>
              <a:gd name="connsiteX511" fmla="*/ 2083684 w 7553780"/>
              <a:gd name="connsiteY511" fmla="*/ 8914002 h 10287000"/>
              <a:gd name="connsiteX512" fmla="*/ 2101851 w 7553780"/>
              <a:gd name="connsiteY512" fmla="*/ 8917583 h 10287000"/>
              <a:gd name="connsiteX513" fmla="*/ 2129844 w 7553780"/>
              <a:gd name="connsiteY513" fmla="*/ 8937569 h 10287000"/>
              <a:gd name="connsiteX514" fmla="*/ 2131808 w 7553780"/>
              <a:gd name="connsiteY514" fmla="*/ 8940852 h 10287000"/>
              <a:gd name="connsiteX515" fmla="*/ 2123462 w 7553780"/>
              <a:gd name="connsiteY515" fmla="*/ 8953681 h 10287000"/>
              <a:gd name="connsiteX516" fmla="*/ 2111190 w 7553780"/>
              <a:gd name="connsiteY516" fmla="*/ 8959949 h 10287000"/>
              <a:gd name="connsiteX517" fmla="*/ 2083198 w 7553780"/>
              <a:gd name="connsiteY517" fmla="*/ 8939963 h 10287000"/>
              <a:gd name="connsiteX518" fmla="*/ 2075342 w 7553780"/>
              <a:gd name="connsiteY518" fmla="*/ 8926832 h 10287000"/>
              <a:gd name="connsiteX519" fmla="*/ 2046862 w 7553780"/>
              <a:gd name="connsiteY519" fmla="*/ 8932806 h 10287000"/>
              <a:gd name="connsiteX520" fmla="*/ 2036556 w 7553780"/>
              <a:gd name="connsiteY520" fmla="*/ 8942354 h 10287000"/>
              <a:gd name="connsiteX521" fmla="*/ 2026246 w 7553780"/>
              <a:gd name="connsiteY521" fmla="*/ 8951905 h 10287000"/>
              <a:gd name="connsiteX522" fmla="*/ 2010042 w 7553780"/>
              <a:gd name="connsiteY522" fmla="*/ 8951609 h 10287000"/>
              <a:gd name="connsiteX523" fmla="*/ 2018386 w 7553780"/>
              <a:gd name="connsiteY523" fmla="*/ 8938777 h 10287000"/>
              <a:gd name="connsiteX524" fmla="*/ 2030661 w 7553780"/>
              <a:gd name="connsiteY524" fmla="*/ 8932507 h 10287000"/>
              <a:gd name="connsiteX525" fmla="*/ 2040968 w 7553780"/>
              <a:gd name="connsiteY525" fmla="*/ 8922960 h 10287000"/>
              <a:gd name="connsiteX526" fmla="*/ 2053243 w 7553780"/>
              <a:gd name="connsiteY526" fmla="*/ 8916690 h 10287000"/>
              <a:gd name="connsiteX527" fmla="*/ 2051278 w 7553780"/>
              <a:gd name="connsiteY527" fmla="*/ 8913410 h 10287000"/>
              <a:gd name="connsiteX528" fmla="*/ 2011499 w 7553780"/>
              <a:gd name="connsiteY528" fmla="*/ 8873731 h 10287000"/>
              <a:gd name="connsiteX529" fmla="*/ 1998740 w 7553780"/>
              <a:gd name="connsiteY529" fmla="*/ 8905957 h 10287000"/>
              <a:gd name="connsiteX530" fmla="*/ 1970749 w 7553780"/>
              <a:gd name="connsiteY530" fmla="*/ 8885968 h 10287000"/>
              <a:gd name="connsiteX531" fmla="*/ 1955031 w 7553780"/>
              <a:gd name="connsiteY531" fmla="*/ 8859712 h 10287000"/>
              <a:gd name="connsiteX532" fmla="*/ 1963376 w 7553780"/>
              <a:gd name="connsiteY532" fmla="*/ 8846880 h 10287000"/>
              <a:gd name="connsiteX533" fmla="*/ 1977613 w 7553780"/>
              <a:gd name="connsiteY533" fmla="*/ 8843894 h 10287000"/>
              <a:gd name="connsiteX534" fmla="*/ 1989402 w 7553780"/>
              <a:gd name="connsiteY534" fmla="*/ 8863586 h 10287000"/>
              <a:gd name="connsiteX535" fmla="*/ 1956002 w 7553780"/>
              <a:gd name="connsiteY535" fmla="*/ 8807789 h 10287000"/>
              <a:gd name="connsiteX536" fmla="*/ 1945692 w 7553780"/>
              <a:gd name="connsiteY536" fmla="*/ 8817341 h 10287000"/>
              <a:gd name="connsiteX537" fmla="*/ 1947658 w 7553780"/>
              <a:gd name="connsiteY537" fmla="*/ 8820625 h 10287000"/>
              <a:gd name="connsiteX538" fmla="*/ 1939314 w 7553780"/>
              <a:gd name="connsiteY538" fmla="*/ 8833455 h 10287000"/>
              <a:gd name="connsiteX539" fmla="*/ 1927039 w 7553780"/>
              <a:gd name="connsiteY539" fmla="*/ 8839725 h 10287000"/>
              <a:gd name="connsiteX540" fmla="*/ 1933419 w 7553780"/>
              <a:gd name="connsiteY540" fmla="*/ 8823609 h 10287000"/>
              <a:gd name="connsiteX541" fmla="*/ 1915250 w 7553780"/>
              <a:gd name="connsiteY541" fmla="*/ 8820035 h 10287000"/>
              <a:gd name="connsiteX542" fmla="*/ 1923596 w 7553780"/>
              <a:gd name="connsiteY542" fmla="*/ 8807201 h 10287000"/>
              <a:gd name="connsiteX543" fmla="*/ 1935869 w 7553780"/>
              <a:gd name="connsiteY543" fmla="*/ 8800931 h 10287000"/>
              <a:gd name="connsiteX544" fmla="*/ 1943727 w 7553780"/>
              <a:gd name="connsiteY544" fmla="*/ 8814059 h 10287000"/>
              <a:gd name="connsiteX545" fmla="*/ 1964345 w 7553780"/>
              <a:gd name="connsiteY545" fmla="*/ 8794962 h 10287000"/>
              <a:gd name="connsiteX546" fmla="*/ 1962380 w 7553780"/>
              <a:gd name="connsiteY546" fmla="*/ 8791680 h 10287000"/>
              <a:gd name="connsiteX547" fmla="*/ 1897061 w 7553780"/>
              <a:gd name="connsiteY547" fmla="*/ 8709332 h 10287000"/>
              <a:gd name="connsiteX548" fmla="*/ 1867104 w 7553780"/>
              <a:gd name="connsiteY548" fmla="*/ 8686061 h 10287000"/>
              <a:gd name="connsiteX549" fmla="*/ 1873485 w 7553780"/>
              <a:gd name="connsiteY549" fmla="*/ 8669947 h 10287000"/>
              <a:gd name="connsiteX550" fmla="*/ 1883487 w 7553780"/>
              <a:gd name="connsiteY550" fmla="*/ 8663233 h 10287000"/>
              <a:gd name="connsiteX551" fmla="*/ 1602188 w 7553780"/>
              <a:gd name="connsiteY551" fmla="*/ 8647627 h 10287000"/>
              <a:gd name="connsiteX552" fmla="*/ 1604560 w 7553780"/>
              <a:gd name="connsiteY552" fmla="*/ 8647976 h 10287000"/>
              <a:gd name="connsiteX553" fmla="*/ 1608486 w 7553780"/>
              <a:gd name="connsiteY553" fmla="*/ 8654534 h 10287000"/>
              <a:gd name="connsiteX554" fmla="*/ 1599314 w 7553780"/>
              <a:gd name="connsiteY554" fmla="*/ 8668129 h 10287000"/>
              <a:gd name="connsiteX555" fmla="*/ 1597352 w 7553780"/>
              <a:gd name="connsiteY555" fmla="*/ 8664851 h 10287000"/>
              <a:gd name="connsiteX556" fmla="*/ 1593426 w 7553780"/>
              <a:gd name="connsiteY556" fmla="*/ 8658291 h 10287000"/>
              <a:gd name="connsiteX557" fmla="*/ 1591461 w 7553780"/>
              <a:gd name="connsiteY557" fmla="*/ 8655011 h 10287000"/>
              <a:gd name="connsiteX558" fmla="*/ 1602188 w 7553780"/>
              <a:gd name="connsiteY558" fmla="*/ 8647627 h 10287000"/>
              <a:gd name="connsiteX559" fmla="*/ 6115710 w 7553780"/>
              <a:gd name="connsiteY559" fmla="*/ 8576913 h 10287000"/>
              <a:gd name="connsiteX560" fmla="*/ 6120904 w 7553780"/>
              <a:gd name="connsiteY560" fmla="*/ 8580871 h 10287000"/>
              <a:gd name="connsiteX561" fmla="*/ 6148442 w 7553780"/>
              <a:gd name="connsiteY561" fmla="*/ 8625829 h 10287000"/>
              <a:gd name="connsiteX562" fmla="*/ 6141034 w 7553780"/>
              <a:gd name="connsiteY562" fmla="*/ 8686126 h 10287000"/>
              <a:gd name="connsiteX563" fmla="*/ 6134150 w 7553780"/>
              <a:gd name="connsiteY563" fmla="*/ 8674888 h 10287000"/>
              <a:gd name="connsiteX564" fmla="*/ 6092332 w 7553780"/>
              <a:gd name="connsiteY564" fmla="*/ 8678982 h 10287000"/>
              <a:gd name="connsiteX565" fmla="*/ 6092850 w 7553780"/>
              <a:gd name="connsiteY565" fmla="*/ 8607448 h 10287000"/>
              <a:gd name="connsiteX566" fmla="*/ 6106618 w 7553780"/>
              <a:gd name="connsiteY566" fmla="*/ 8629929 h 10287000"/>
              <a:gd name="connsiteX567" fmla="*/ 6106878 w 7553780"/>
              <a:gd name="connsiteY567" fmla="*/ 8594162 h 10287000"/>
              <a:gd name="connsiteX568" fmla="*/ 6099994 w 7553780"/>
              <a:gd name="connsiteY568" fmla="*/ 8582921 h 10287000"/>
              <a:gd name="connsiteX569" fmla="*/ 6115710 w 7553780"/>
              <a:gd name="connsiteY569" fmla="*/ 8576913 h 10287000"/>
              <a:gd name="connsiteX570" fmla="*/ 6077494 w 7553780"/>
              <a:gd name="connsiteY570" fmla="*/ 8564278 h 10287000"/>
              <a:gd name="connsiteX571" fmla="*/ 6093112 w 7553780"/>
              <a:gd name="connsiteY571" fmla="*/ 8571683 h 10287000"/>
              <a:gd name="connsiteX572" fmla="*/ 6099994 w 7553780"/>
              <a:gd name="connsiteY572" fmla="*/ 8582921 h 10287000"/>
              <a:gd name="connsiteX573" fmla="*/ 6085966 w 7553780"/>
              <a:gd name="connsiteY573" fmla="*/ 8596210 h 10287000"/>
              <a:gd name="connsiteX574" fmla="*/ 6072200 w 7553780"/>
              <a:gd name="connsiteY574" fmla="*/ 8573733 h 10287000"/>
              <a:gd name="connsiteX575" fmla="*/ 6077494 w 7553780"/>
              <a:gd name="connsiteY575" fmla="*/ 8564278 h 10287000"/>
              <a:gd name="connsiteX576" fmla="*/ 1564234 w 7553780"/>
              <a:gd name="connsiteY576" fmla="*/ 8561339 h 10287000"/>
              <a:gd name="connsiteX577" fmla="*/ 1558414 w 7553780"/>
              <a:gd name="connsiteY577" fmla="*/ 8577321 h 10287000"/>
              <a:gd name="connsiteX578" fmla="*/ 1562493 w 7553780"/>
              <a:gd name="connsiteY578" fmla="*/ 8584135 h 10287000"/>
              <a:gd name="connsiteX579" fmla="*/ 1574432 w 7553780"/>
              <a:gd name="connsiteY579" fmla="*/ 8578373 h 10287000"/>
              <a:gd name="connsiteX580" fmla="*/ 1566572 w 7553780"/>
              <a:gd name="connsiteY580" fmla="*/ 8590949 h 10287000"/>
              <a:gd name="connsiteX581" fmla="*/ 1554637 w 7553780"/>
              <a:gd name="connsiteY581" fmla="*/ 8596709 h 10287000"/>
              <a:gd name="connsiteX582" fmla="*/ 1547869 w 7553780"/>
              <a:gd name="connsiteY582" fmla="*/ 8595035 h 10287000"/>
              <a:gd name="connsiteX583" fmla="*/ 1548520 w 7553780"/>
              <a:gd name="connsiteY583" fmla="*/ 8586487 h 10287000"/>
              <a:gd name="connsiteX584" fmla="*/ 1544441 w 7553780"/>
              <a:gd name="connsiteY584" fmla="*/ 8579676 h 10287000"/>
              <a:gd name="connsiteX585" fmla="*/ 1552297 w 7553780"/>
              <a:gd name="connsiteY585" fmla="*/ 8567102 h 10287000"/>
              <a:gd name="connsiteX586" fmla="*/ 1564234 w 7553780"/>
              <a:gd name="connsiteY586" fmla="*/ 8561339 h 10287000"/>
              <a:gd name="connsiteX587" fmla="*/ 1516238 w 7553780"/>
              <a:gd name="connsiteY587" fmla="*/ 8537482 h 10287000"/>
              <a:gd name="connsiteX588" fmla="*/ 1520510 w 7553780"/>
              <a:gd name="connsiteY588" fmla="*/ 8541308 h 10287000"/>
              <a:gd name="connsiteX589" fmla="*/ 1550917 w 7553780"/>
              <a:gd name="connsiteY589" fmla="*/ 8539091 h 10287000"/>
              <a:gd name="connsiteX590" fmla="*/ 1542710 w 7553780"/>
              <a:gd name="connsiteY590" fmla="*/ 8551885 h 10287000"/>
              <a:gd name="connsiteX591" fmla="*/ 1530503 w 7553780"/>
              <a:gd name="connsiteY591" fmla="*/ 8558002 h 10287000"/>
              <a:gd name="connsiteX592" fmla="*/ 1510307 w 7553780"/>
              <a:gd name="connsiteY592" fmla="*/ 8550762 h 10287000"/>
              <a:gd name="connsiteX593" fmla="*/ 1496102 w 7553780"/>
              <a:gd name="connsiteY593" fmla="*/ 8553539 h 10287000"/>
              <a:gd name="connsiteX594" fmla="*/ 1492106 w 7553780"/>
              <a:gd name="connsiteY594" fmla="*/ 8546861 h 10287000"/>
              <a:gd name="connsiteX595" fmla="*/ 1504309 w 7553780"/>
              <a:gd name="connsiteY595" fmla="*/ 8540746 h 10287000"/>
              <a:gd name="connsiteX596" fmla="*/ 1516238 w 7553780"/>
              <a:gd name="connsiteY596" fmla="*/ 8537482 h 10287000"/>
              <a:gd name="connsiteX597" fmla="*/ 1504080 w 7553780"/>
              <a:gd name="connsiteY597" fmla="*/ 8483341 h 10287000"/>
              <a:gd name="connsiteX598" fmla="*/ 1509183 w 7553780"/>
              <a:gd name="connsiteY598" fmla="*/ 8495079 h 10287000"/>
              <a:gd name="connsiteX599" fmla="*/ 1511134 w 7553780"/>
              <a:gd name="connsiteY599" fmla="*/ 8498339 h 10287000"/>
              <a:gd name="connsiteX600" fmla="*/ 1518938 w 7553780"/>
              <a:gd name="connsiteY600" fmla="*/ 8511376 h 10287000"/>
              <a:gd name="connsiteX601" fmla="*/ 1520890 w 7553780"/>
              <a:gd name="connsiteY601" fmla="*/ 8514635 h 10287000"/>
              <a:gd name="connsiteX602" fmla="*/ 1510994 w 7553780"/>
              <a:gd name="connsiteY602" fmla="*/ 8523804 h 10287000"/>
              <a:gd name="connsiteX603" fmla="*/ 1509044 w 7553780"/>
              <a:gd name="connsiteY603" fmla="*/ 8520544 h 10287000"/>
              <a:gd name="connsiteX604" fmla="*/ 1501238 w 7553780"/>
              <a:gd name="connsiteY604" fmla="*/ 8507507 h 10287000"/>
              <a:gd name="connsiteX605" fmla="*/ 1481445 w 7553780"/>
              <a:gd name="connsiteY605" fmla="*/ 8525844 h 10287000"/>
              <a:gd name="connsiteX606" fmla="*/ 1465837 w 7553780"/>
              <a:gd name="connsiteY606" fmla="*/ 8499770 h 10287000"/>
              <a:gd name="connsiteX607" fmla="*/ 1453989 w 7553780"/>
              <a:gd name="connsiteY607" fmla="*/ 8505676 h 10287000"/>
              <a:gd name="connsiteX608" fmla="*/ 1461934 w 7553780"/>
              <a:gd name="connsiteY608" fmla="*/ 8493250 h 10287000"/>
              <a:gd name="connsiteX609" fmla="*/ 1473784 w 7553780"/>
              <a:gd name="connsiteY609" fmla="*/ 8487340 h 10287000"/>
              <a:gd name="connsiteX610" fmla="*/ 1504080 w 7553780"/>
              <a:gd name="connsiteY610" fmla="*/ 8483341 h 10287000"/>
              <a:gd name="connsiteX611" fmla="*/ 1320790 w 7553780"/>
              <a:gd name="connsiteY611" fmla="*/ 8472708 h 10287000"/>
              <a:gd name="connsiteX612" fmla="*/ 1323013 w 7553780"/>
              <a:gd name="connsiteY612" fmla="*/ 8473209 h 10287000"/>
              <a:gd name="connsiteX613" fmla="*/ 1376310 w 7553780"/>
              <a:gd name="connsiteY613" fmla="*/ 8510836 h 10287000"/>
              <a:gd name="connsiteX614" fmla="*/ 1433546 w 7553780"/>
              <a:gd name="connsiteY614" fmla="*/ 8555047 h 10287000"/>
              <a:gd name="connsiteX615" fmla="*/ 1439414 w 7553780"/>
              <a:gd name="connsiteY615" fmla="*/ 8590555 h 10287000"/>
              <a:gd name="connsiteX616" fmla="*/ 1431487 w 7553780"/>
              <a:gd name="connsiteY616" fmla="*/ 8603015 h 10287000"/>
              <a:gd name="connsiteX617" fmla="*/ 1417649 w 7553780"/>
              <a:gd name="connsiteY617" fmla="*/ 8605595 h 10287000"/>
              <a:gd name="connsiteX618" fmla="*/ 1356515 w 7553780"/>
              <a:gd name="connsiteY618" fmla="*/ 8529172 h 10287000"/>
              <a:gd name="connsiteX619" fmla="*/ 1303221 w 7553780"/>
              <a:gd name="connsiteY619" fmla="*/ 8491543 h 10287000"/>
              <a:gd name="connsiteX620" fmla="*/ 1311147 w 7553780"/>
              <a:gd name="connsiteY620" fmla="*/ 8479083 h 10287000"/>
              <a:gd name="connsiteX621" fmla="*/ 1320790 w 7553780"/>
              <a:gd name="connsiteY621" fmla="*/ 8472708 h 10287000"/>
              <a:gd name="connsiteX622" fmla="*/ 1442568 w 7553780"/>
              <a:gd name="connsiteY622" fmla="*/ 8459291 h 10287000"/>
              <a:gd name="connsiteX623" fmla="*/ 1462043 w 7553780"/>
              <a:gd name="connsiteY623" fmla="*/ 8467729 h 10287000"/>
              <a:gd name="connsiteX624" fmla="*/ 1464082 w 7553780"/>
              <a:gd name="connsiteY624" fmla="*/ 8471135 h 10287000"/>
              <a:gd name="connsiteX625" fmla="*/ 1466122 w 7553780"/>
              <a:gd name="connsiteY625" fmla="*/ 8474542 h 10287000"/>
              <a:gd name="connsiteX626" fmla="*/ 1454805 w 7553780"/>
              <a:gd name="connsiteY626" fmla="*/ 8479730 h 10287000"/>
              <a:gd name="connsiteX627" fmla="*/ 1435328 w 7553780"/>
              <a:gd name="connsiteY627" fmla="*/ 8471291 h 10287000"/>
              <a:gd name="connsiteX628" fmla="*/ 1433289 w 7553780"/>
              <a:gd name="connsiteY628" fmla="*/ 8467885 h 10287000"/>
              <a:gd name="connsiteX629" fmla="*/ 1442568 w 7553780"/>
              <a:gd name="connsiteY629" fmla="*/ 8459291 h 10287000"/>
              <a:gd name="connsiteX630" fmla="*/ 1648149 w 7553780"/>
              <a:gd name="connsiteY630" fmla="*/ 8427812 h 10287000"/>
              <a:gd name="connsiteX631" fmla="*/ 1668016 w 7553780"/>
              <a:gd name="connsiteY631" fmla="*/ 8434981 h 10287000"/>
              <a:gd name="connsiteX632" fmla="*/ 1675894 w 7553780"/>
              <a:gd name="connsiteY632" fmla="*/ 8448140 h 10287000"/>
              <a:gd name="connsiteX633" fmla="*/ 1685912 w 7553780"/>
              <a:gd name="connsiteY633" fmla="*/ 8438858 h 10287000"/>
              <a:gd name="connsiteX634" fmla="*/ 1697904 w 7553780"/>
              <a:gd name="connsiteY634" fmla="*/ 8432864 h 10287000"/>
              <a:gd name="connsiteX635" fmla="*/ 1699872 w 7553780"/>
              <a:gd name="connsiteY635" fmla="*/ 8436154 h 10287000"/>
              <a:gd name="connsiteX636" fmla="*/ 1691822 w 7553780"/>
              <a:gd name="connsiteY636" fmla="*/ 8448726 h 10287000"/>
              <a:gd name="connsiteX637" fmla="*/ 1744994 w 7553780"/>
              <a:gd name="connsiteY637" fmla="*/ 8537553 h 10287000"/>
              <a:gd name="connsiteX638" fmla="*/ 1788496 w 7553780"/>
              <a:gd name="connsiteY638" fmla="*/ 8584196 h 10287000"/>
              <a:gd name="connsiteX639" fmla="*/ 1848098 w 7553780"/>
              <a:gd name="connsiteY639" fmla="*/ 8605697 h 10287000"/>
              <a:gd name="connsiteX640" fmla="*/ 1857946 w 7553780"/>
              <a:gd name="connsiteY640" fmla="*/ 8622145 h 10287000"/>
              <a:gd name="connsiteX641" fmla="*/ 1861884 w 7553780"/>
              <a:gd name="connsiteY641" fmla="*/ 8628726 h 10287000"/>
              <a:gd name="connsiteX642" fmla="*/ 1863854 w 7553780"/>
              <a:gd name="connsiteY642" fmla="*/ 8632014 h 10287000"/>
              <a:gd name="connsiteX643" fmla="*/ 1853830 w 7553780"/>
              <a:gd name="connsiteY643" fmla="*/ 8641298 h 10287000"/>
              <a:gd name="connsiteX644" fmla="*/ 1847922 w 7553780"/>
              <a:gd name="connsiteY644" fmla="*/ 8631429 h 10287000"/>
              <a:gd name="connsiteX645" fmla="*/ 1840045 w 7553780"/>
              <a:gd name="connsiteY645" fmla="*/ 8618269 h 10287000"/>
              <a:gd name="connsiteX646" fmla="*/ 1824117 w 7553780"/>
              <a:gd name="connsiteY646" fmla="*/ 8617682 h 10287000"/>
              <a:gd name="connsiteX647" fmla="*/ 1825915 w 7553780"/>
              <a:gd name="connsiteY647" fmla="*/ 8646703 h 10287000"/>
              <a:gd name="connsiteX648" fmla="*/ 1827884 w 7553780"/>
              <a:gd name="connsiteY648" fmla="*/ 8649993 h 10287000"/>
              <a:gd name="connsiteX649" fmla="*/ 1833792 w 7553780"/>
              <a:gd name="connsiteY649" fmla="*/ 8659864 h 10287000"/>
              <a:gd name="connsiteX650" fmla="*/ 1837730 w 7553780"/>
              <a:gd name="connsiteY650" fmla="*/ 8666444 h 10287000"/>
              <a:gd name="connsiteX651" fmla="*/ 1829677 w 7553780"/>
              <a:gd name="connsiteY651" fmla="*/ 8679016 h 10287000"/>
              <a:gd name="connsiteX652" fmla="*/ 1815720 w 7553780"/>
              <a:gd name="connsiteY652" fmla="*/ 8681718 h 10287000"/>
              <a:gd name="connsiteX653" fmla="*/ 1809812 w 7553780"/>
              <a:gd name="connsiteY653" fmla="*/ 8671849 h 10287000"/>
              <a:gd name="connsiteX654" fmla="*/ 1803902 w 7553780"/>
              <a:gd name="connsiteY654" fmla="*/ 8661979 h 10287000"/>
              <a:gd name="connsiteX655" fmla="*/ 1793882 w 7553780"/>
              <a:gd name="connsiteY655" fmla="*/ 8671261 h 10287000"/>
              <a:gd name="connsiteX656" fmla="*/ 1760403 w 7553780"/>
              <a:gd name="connsiteY656" fmla="*/ 8615334 h 10287000"/>
              <a:gd name="connsiteX657" fmla="*/ 1770424 w 7553780"/>
              <a:gd name="connsiteY657" fmla="*/ 8606052 h 10287000"/>
              <a:gd name="connsiteX658" fmla="*/ 1726923 w 7553780"/>
              <a:gd name="connsiteY658" fmla="*/ 8559405 h 10287000"/>
              <a:gd name="connsiteX659" fmla="*/ 1657823 w 7553780"/>
              <a:gd name="connsiteY659" fmla="*/ 8469994 h 10287000"/>
              <a:gd name="connsiteX660" fmla="*/ 1649946 w 7553780"/>
              <a:gd name="connsiteY660" fmla="*/ 8456833 h 10287000"/>
              <a:gd name="connsiteX661" fmla="*/ 1630077 w 7553780"/>
              <a:gd name="connsiteY661" fmla="*/ 8449668 h 10287000"/>
              <a:gd name="connsiteX662" fmla="*/ 1626138 w 7553780"/>
              <a:gd name="connsiteY662" fmla="*/ 8443088 h 10287000"/>
              <a:gd name="connsiteX663" fmla="*/ 1648149 w 7553780"/>
              <a:gd name="connsiteY663" fmla="*/ 8427812 h 10287000"/>
              <a:gd name="connsiteX664" fmla="*/ 3750338 w 7553780"/>
              <a:gd name="connsiteY664" fmla="*/ 8405418 h 10287000"/>
              <a:gd name="connsiteX665" fmla="*/ 3750968 w 7553780"/>
              <a:gd name="connsiteY665" fmla="*/ 8424240 h 10287000"/>
              <a:gd name="connsiteX666" fmla="*/ 3764284 w 7553780"/>
              <a:gd name="connsiteY666" fmla="*/ 8456240 h 10287000"/>
              <a:gd name="connsiteX667" fmla="*/ 3772580 w 7553780"/>
              <a:gd name="connsiteY667" fmla="*/ 8482787 h 10287000"/>
              <a:gd name="connsiteX668" fmla="*/ 3782930 w 7553780"/>
              <a:gd name="connsiteY668" fmla="*/ 8498818 h 10287000"/>
              <a:gd name="connsiteX669" fmla="*/ 3777988 w 7553780"/>
              <a:gd name="connsiteY669" fmla="*/ 8500088 h 10287000"/>
              <a:gd name="connsiteX670" fmla="*/ 3789984 w 7553780"/>
              <a:gd name="connsiteY670" fmla="*/ 8538472 h 10287000"/>
              <a:gd name="connsiteX671" fmla="*/ 3794542 w 7553780"/>
              <a:gd name="connsiteY671" fmla="*/ 8546037 h 10287000"/>
              <a:gd name="connsiteX672" fmla="*/ 3836214 w 7553780"/>
              <a:gd name="connsiteY672" fmla="*/ 8592002 h 10287000"/>
              <a:gd name="connsiteX673" fmla="*/ 3846027 w 7553780"/>
              <a:gd name="connsiteY673" fmla="*/ 8613150 h 10287000"/>
              <a:gd name="connsiteX674" fmla="*/ 3847156 w 7553780"/>
              <a:gd name="connsiteY674" fmla="*/ 8637330 h 10287000"/>
              <a:gd name="connsiteX675" fmla="*/ 3835124 w 7553780"/>
              <a:gd name="connsiteY675" fmla="*/ 8649928 h 10287000"/>
              <a:gd name="connsiteX676" fmla="*/ 3845053 w 7553780"/>
              <a:gd name="connsiteY676" fmla="*/ 8661418 h 10287000"/>
              <a:gd name="connsiteX677" fmla="*/ 3860514 w 7553780"/>
              <a:gd name="connsiteY677" fmla="*/ 8679739 h 10287000"/>
              <a:gd name="connsiteX678" fmla="*/ 3857943 w 7553780"/>
              <a:gd name="connsiteY678" fmla="*/ 8672592 h 10287000"/>
              <a:gd name="connsiteX679" fmla="*/ 3874529 w 7553780"/>
              <a:gd name="connsiteY679" fmla="*/ 8688081 h 10287000"/>
              <a:gd name="connsiteX680" fmla="*/ 3865986 w 7553780"/>
              <a:gd name="connsiteY680" fmla="*/ 8686224 h 10287000"/>
              <a:gd name="connsiteX681" fmla="*/ 3872606 w 7553780"/>
              <a:gd name="connsiteY681" fmla="*/ 8694066 h 10287000"/>
              <a:gd name="connsiteX682" fmla="*/ 3904696 w 7553780"/>
              <a:gd name="connsiteY682" fmla="*/ 8767317 h 10287000"/>
              <a:gd name="connsiteX683" fmla="*/ 3905386 w 7553780"/>
              <a:gd name="connsiteY683" fmla="*/ 8753231 h 10287000"/>
              <a:gd name="connsiteX684" fmla="*/ 3909212 w 7553780"/>
              <a:gd name="connsiteY684" fmla="*/ 8750119 h 10287000"/>
              <a:gd name="connsiteX685" fmla="*/ 3921972 w 7553780"/>
              <a:gd name="connsiteY685" fmla="*/ 8720467 h 10287000"/>
              <a:gd name="connsiteX686" fmla="*/ 3939642 w 7553780"/>
              <a:gd name="connsiteY686" fmla="*/ 8707329 h 10287000"/>
              <a:gd name="connsiteX687" fmla="*/ 3934749 w 7553780"/>
              <a:gd name="connsiteY687" fmla="*/ 8696080 h 10287000"/>
              <a:gd name="connsiteX688" fmla="*/ 3943637 w 7553780"/>
              <a:gd name="connsiteY688" fmla="*/ 8704357 h 10287000"/>
              <a:gd name="connsiteX689" fmla="*/ 3952642 w 7553780"/>
              <a:gd name="connsiteY689" fmla="*/ 8697659 h 10287000"/>
              <a:gd name="connsiteX690" fmla="*/ 3959132 w 7553780"/>
              <a:gd name="connsiteY690" fmla="*/ 8708086 h 10287000"/>
              <a:gd name="connsiteX691" fmla="*/ 3964941 w 7553780"/>
              <a:gd name="connsiteY691" fmla="*/ 8708786 h 10287000"/>
              <a:gd name="connsiteX692" fmla="*/ 3959795 w 7553780"/>
              <a:gd name="connsiteY692" fmla="*/ 8703346 h 10287000"/>
              <a:gd name="connsiteX693" fmla="*/ 3931778 w 7553780"/>
              <a:gd name="connsiteY693" fmla="*/ 8645763 h 10287000"/>
              <a:gd name="connsiteX694" fmla="*/ 3918690 w 7553780"/>
              <a:gd name="connsiteY694" fmla="*/ 8636603 h 10287000"/>
              <a:gd name="connsiteX695" fmla="*/ 3918854 w 7553780"/>
              <a:gd name="connsiteY695" fmla="*/ 8636975 h 10287000"/>
              <a:gd name="connsiteX696" fmla="*/ 3918500 w 7553780"/>
              <a:gd name="connsiteY696" fmla="*/ 8640663 h 10287000"/>
              <a:gd name="connsiteX697" fmla="*/ 3914631 w 7553780"/>
              <a:gd name="connsiteY697" fmla="*/ 8633759 h 10287000"/>
              <a:gd name="connsiteX698" fmla="*/ 3913143 w 7553780"/>
              <a:gd name="connsiteY698" fmla="*/ 8632720 h 10287000"/>
              <a:gd name="connsiteX699" fmla="*/ 3916225 w 7553780"/>
              <a:gd name="connsiteY699" fmla="*/ 8607373 h 10287000"/>
              <a:gd name="connsiteX700" fmla="*/ 3899614 w 7553780"/>
              <a:gd name="connsiteY700" fmla="*/ 8617317 h 10287000"/>
              <a:gd name="connsiteX701" fmla="*/ 3894480 w 7553780"/>
              <a:gd name="connsiteY701" fmla="*/ 8619277 h 10287000"/>
              <a:gd name="connsiteX702" fmla="*/ 3895122 w 7553780"/>
              <a:gd name="connsiteY702" fmla="*/ 8619296 h 10287000"/>
              <a:gd name="connsiteX703" fmla="*/ 3922798 w 7553780"/>
              <a:gd name="connsiteY703" fmla="*/ 8671232 h 10287000"/>
              <a:gd name="connsiteX704" fmla="*/ 3920735 w 7553780"/>
              <a:gd name="connsiteY704" fmla="*/ 8672543 h 10287000"/>
              <a:gd name="connsiteX705" fmla="*/ 3927921 w 7553780"/>
              <a:gd name="connsiteY705" fmla="*/ 8681880 h 10287000"/>
              <a:gd name="connsiteX706" fmla="*/ 3934749 w 7553780"/>
              <a:gd name="connsiteY706" fmla="*/ 8696080 h 10287000"/>
              <a:gd name="connsiteX707" fmla="*/ 3925857 w 7553780"/>
              <a:gd name="connsiteY707" fmla="*/ 8683189 h 10287000"/>
              <a:gd name="connsiteX708" fmla="*/ 3922444 w 7553780"/>
              <a:gd name="connsiteY708" fmla="*/ 8676091 h 10287000"/>
              <a:gd name="connsiteX709" fmla="*/ 3925145 w 7553780"/>
              <a:gd name="connsiteY709" fmla="*/ 8692909 h 10287000"/>
              <a:gd name="connsiteX710" fmla="*/ 3913680 w 7553780"/>
              <a:gd name="connsiteY710" fmla="*/ 8678011 h 10287000"/>
              <a:gd name="connsiteX711" fmla="*/ 3910022 w 7553780"/>
              <a:gd name="connsiteY711" fmla="*/ 8679986 h 10287000"/>
              <a:gd name="connsiteX712" fmla="*/ 3906952 w 7553780"/>
              <a:gd name="connsiteY712" fmla="*/ 8677230 h 10287000"/>
              <a:gd name="connsiteX713" fmla="*/ 3905577 w 7553780"/>
              <a:gd name="connsiteY713" fmla="*/ 8667481 h 10287000"/>
              <a:gd name="connsiteX714" fmla="*/ 3896399 w 7553780"/>
              <a:gd name="connsiteY714" fmla="*/ 8655557 h 10287000"/>
              <a:gd name="connsiteX715" fmla="*/ 3885172 w 7553780"/>
              <a:gd name="connsiteY715" fmla="*/ 8622829 h 10287000"/>
              <a:gd name="connsiteX716" fmla="*/ 3881427 w 7553780"/>
              <a:gd name="connsiteY716" fmla="*/ 8624260 h 10287000"/>
              <a:gd name="connsiteX717" fmla="*/ 3879327 w 7553780"/>
              <a:gd name="connsiteY717" fmla="*/ 8620256 h 10287000"/>
              <a:gd name="connsiteX718" fmla="*/ 3875689 w 7553780"/>
              <a:gd name="connsiteY718" fmla="*/ 8628927 h 10287000"/>
              <a:gd name="connsiteX719" fmla="*/ 3873778 w 7553780"/>
              <a:gd name="connsiteY719" fmla="*/ 8630484 h 10287000"/>
              <a:gd name="connsiteX720" fmla="*/ 3869952 w 7553780"/>
              <a:gd name="connsiteY720" fmla="*/ 8633593 h 10287000"/>
              <a:gd name="connsiteX721" fmla="*/ 3867852 w 7553780"/>
              <a:gd name="connsiteY721" fmla="*/ 8629588 h 10287000"/>
              <a:gd name="connsiteX722" fmla="*/ 3867668 w 7553780"/>
              <a:gd name="connsiteY722" fmla="*/ 8624031 h 10287000"/>
              <a:gd name="connsiteX723" fmla="*/ 3871492 w 7553780"/>
              <a:gd name="connsiteY723" fmla="*/ 8620920 h 10287000"/>
              <a:gd name="connsiteX724" fmla="*/ 3873404 w 7553780"/>
              <a:gd name="connsiteY724" fmla="*/ 8619363 h 10287000"/>
              <a:gd name="connsiteX725" fmla="*/ 3865010 w 7553780"/>
              <a:gd name="connsiteY725" fmla="*/ 8603352 h 10287000"/>
              <a:gd name="connsiteX726" fmla="*/ 3858716 w 7553780"/>
              <a:gd name="connsiteY726" fmla="*/ 8591342 h 10287000"/>
              <a:gd name="connsiteX727" fmla="*/ 3860441 w 7553780"/>
              <a:gd name="connsiteY727" fmla="*/ 8584228 h 10287000"/>
              <a:gd name="connsiteX728" fmla="*/ 3868278 w 7553780"/>
              <a:gd name="connsiteY728" fmla="*/ 8583565 h 10287000"/>
              <a:gd name="connsiteX729" fmla="*/ 3872476 w 7553780"/>
              <a:gd name="connsiteY729" fmla="*/ 8591570 h 10287000"/>
              <a:gd name="connsiteX730" fmla="*/ 3884508 w 7553780"/>
              <a:gd name="connsiteY730" fmla="*/ 8598911 h 10287000"/>
              <a:gd name="connsiteX731" fmla="*/ 3889688 w 7553780"/>
              <a:gd name="connsiteY731" fmla="*/ 8577567 h 10287000"/>
              <a:gd name="connsiteX732" fmla="*/ 3859699 w 7553780"/>
              <a:gd name="connsiteY732" fmla="*/ 8561995 h 10287000"/>
              <a:gd name="connsiteX733" fmla="*/ 3836748 w 7553780"/>
              <a:gd name="connsiteY733" fmla="*/ 8580662 h 10287000"/>
              <a:gd name="connsiteX734" fmla="*/ 3811751 w 7553780"/>
              <a:gd name="connsiteY734" fmla="*/ 8538184 h 10287000"/>
              <a:gd name="connsiteX735" fmla="*/ 3781628 w 7553780"/>
              <a:gd name="connsiteY735" fmla="*/ 8459904 h 10287000"/>
              <a:gd name="connsiteX736" fmla="*/ 3768665 w 7553780"/>
              <a:gd name="connsiteY736" fmla="*/ 8424770 h 10287000"/>
              <a:gd name="connsiteX737" fmla="*/ 3764654 w 7553780"/>
              <a:gd name="connsiteY737" fmla="*/ 8422324 h 10287000"/>
              <a:gd name="connsiteX738" fmla="*/ 3762556 w 7553780"/>
              <a:gd name="connsiteY738" fmla="*/ 8418319 h 10287000"/>
              <a:gd name="connsiteX739" fmla="*/ 3756259 w 7553780"/>
              <a:gd name="connsiteY739" fmla="*/ 8406311 h 10287000"/>
              <a:gd name="connsiteX740" fmla="*/ 3756447 w 7553780"/>
              <a:gd name="connsiteY740" fmla="*/ 8411869 h 10287000"/>
              <a:gd name="connsiteX741" fmla="*/ 3750338 w 7553780"/>
              <a:gd name="connsiteY741" fmla="*/ 8405418 h 10287000"/>
              <a:gd name="connsiteX742" fmla="*/ 5860110 w 7553780"/>
              <a:gd name="connsiteY742" fmla="*/ 8378774 h 10287000"/>
              <a:gd name="connsiteX743" fmla="*/ 5854795 w 7553780"/>
              <a:gd name="connsiteY743" fmla="*/ 8396415 h 10287000"/>
              <a:gd name="connsiteX744" fmla="*/ 5849910 w 7553780"/>
              <a:gd name="connsiteY744" fmla="*/ 8388438 h 10287000"/>
              <a:gd name="connsiteX745" fmla="*/ 5860110 w 7553780"/>
              <a:gd name="connsiteY745" fmla="*/ 8378774 h 10287000"/>
              <a:gd name="connsiteX746" fmla="*/ 1373923 w 7553780"/>
              <a:gd name="connsiteY746" fmla="*/ 8375939 h 10287000"/>
              <a:gd name="connsiteX747" fmla="*/ 1383656 w 7553780"/>
              <a:gd name="connsiteY747" fmla="*/ 8392199 h 10287000"/>
              <a:gd name="connsiteX748" fmla="*/ 1399705 w 7553780"/>
              <a:gd name="connsiteY748" fmla="*/ 8392499 h 10287000"/>
              <a:gd name="connsiteX749" fmla="*/ 1393390 w 7553780"/>
              <a:gd name="connsiteY749" fmla="*/ 8408459 h 10287000"/>
              <a:gd name="connsiteX750" fmla="*/ 1381236 w 7553780"/>
              <a:gd name="connsiteY750" fmla="*/ 8414660 h 10287000"/>
              <a:gd name="connsiteX751" fmla="*/ 1363246 w 7553780"/>
              <a:gd name="connsiteY751" fmla="*/ 8411106 h 10287000"/>
              <a:gd name="connsiteX752" fmla="*/ 1355460 w 7553780"/>
              <a:gd name="connsiteY752" fmla="*/ 8398097 h 10287000"/>
              <a:gd name="connsiteX753" fmla="*/ 1350414 w 7553780"/>
              <a:gd name="connsiteY753" fmla="*/ 8399611 h 10287000"/>
              <a:gd name="connsiteX754" fmla="*/ 1351563 w 7553780"/>
              <a:gd name="connsiteY754" fmla="*/ 8391596 h 10287000"/>
              <a:gd name="connsiteX755" fmla="*/ 1373923 w 7553780"/>
              <a:gd name="connsiteY755" fmla="*/ 8375939 h 10287000"/>
              <a:gd name="connsiteX756" fmla="*/ 1613170 w 7553780"/>
              <a:gd name="connsiteY756" fmla="*/ 8373235 h 10287000"/>
              <a:gd name="connsiteX757" fmla="*/ 1617215 w 7553780"/>
              <a:gd name="connsiteY757" fmla="*/ 8379992 h 10287000"/>
              <a:gd name="connsiteX758" fmla="*/ 1619237 w 7553780"/>
              <a:gd name="connsiteY758" fmla="*/ 8383370 h 10287000"/>
              <a:gd name="connsiteX759" fmla="*/ 1621260 w 7553780"/>
              <a:gd name="connsiteY759" fmla="*/ 8386749 h 10287000"/>
              <a:gd name="connsiteX760" fmla="*/ 1611981 w 7553780"/>
              <a:gd name="connsiteY760" fmla="*/ 8395345 h 10287000"/>
              <a:gd name="connsiteX761" fmla="*/ 1600680 w 7553780"/>
              <a:gd name="connsiteY761" fmla="*/ 8400559 h 10287000"/>
              <a:gd name="connsiteX762" fmla="*/ 1598655 w 7553780"/>
              <a:gd name="connsiteY762" fmla="*/ 8397182 h 10287000"/>
              <a:gd name="connsiteX763" fmla="*/ 1594610 w 7553780"/>
              <a:gd name="connsiteY763" fmla="*/ 8390425 h 10287000"/>
              <a:gd name="connsiteX764" fmla="*/ 1601868 w 7553780"/>
              <a:gd name="connsiteY764" fmla="*/ 8378452 h 10287000"/>
              <a:gd name="connsiteX765" fmla="*/ 1613170 w 7553780"/>
              <a:gd name="connsiteY765" fmla="*/ 8373235 h 10287000"/>
              <a:gd name="connsiteX766" fmla="*/ 1354438 w 7553780"/>
              <a:gd name="connsiteY766" fmla="*/ 8342593 h 10287000"/>
              <a:gd name="connsiteX767" fmla="*/ 1370224 w 7553780"/>
              <a:gd name="connsiteY767" fmla="*/ 8343262 h 10287000"/>
              <a:gd name="connsiteX768" fmla="*/ 1372189 w 7553780"/>
              <a:gd name="connsiteY768" fmla="*/ 8346540 h 10287000"/>
              <a:gd name="connsiteX769" fmla="*/ 1362288 w 7553780"/>
              <a:gd name="connsiteY769" fmla="*/ 8355709 h 10287000"/>
              <a:gd name="connsiteX770" fmla="*/ 1350429 w 7553780"/>
              <a:gd name="connsiteY770" fmla="*/ 8361599 h 10287000"/>
              <a:gd name="connsiteX771" fmla="*/ 1348468 w 7553780"/>
              <a:gd name="connsiteY771" fmla="*/ 8358317 h 10287000"/>
              <a:gd name="connsiteX772" fmla="*/ 1346505 w 7553780"/>
              <a:gd name="connsiteY772" fmla="*/ 8355039 h 10287000"/>
              <a:gd name="connsiteX773" fmla="*/ 1344542 w 7553780"/>
              <a:gd name="connsiteY773" fmla="*/ 8351759 h 10287000"/>
              <a:gd name="connsiteX774" fmla="*/ 1354438 w 7553780"/>
              <a:gd name="connsiteY774" fmla="*/ 8342593 h 10287000"/>
              <a:gd name="connsiteX775" fmla="*/ 1608716 w 7553780"/>
              <a:gd name="connsiteY775" fmla="*/ 8336889 h 10287000"/>
              <a:gd name="connsiteX776" fmla="*/ 1600964 w 7553780"/>
              <a:gd name="connsiteY776" fmla="*/ 8349632 h 10287000"/>
              <a:gd name="connsiteX777" fmla="*/ 1591068 w 7553780"/>
              <a:gd name="connsiteY777" fmla="*/ 8358800 h 10287000"/>
              <a:gd name="connsiteX778" fmla="*/ 1581167 w 7553780"/>
              <a:gd name="connsiteY778" fmla="*/ 8367968 h 10287000"/>
              <a:gd name="connsiteX779" fmla="*/ 1579028 w 7553780"/>
              <a:gd name="connsiteY779" fmla="*/ 8364390 h 10287000"/>
              <a:gd name="connsiteX780" fmla="*/ 1576888 w 7553780"/>
              <a:gd name="connsiteY780" fmla="*/ 8360813 h 10287000"/>
              <a:gd name="connsiteX781" fmla="*/ 1586783 w 7553780"/>
              <a:gd name="connsiteY781" fmla="*/ 8351645 h 10287000"/>
              <a:gd name="connsiteX782" fmla="*/ 1596681 w 7553780"/>
              <a:gd name="connsiteY782" fmla="*/ 8342477 h 10287000"/>
              <a:gd name="connsiteX783" fmla="*/ 1608716 w 7553780"/>
              <a:gd name="connsiteY783" fmla="*/ 8336889 h 10287000"/>
              <a:gd name="connsiteX784" fmla="*/ 1586831 w 7553780"/>
              <a:gd name="connsiteY784" fmla="*/ 8326024 h 10287000"/>
              <a:gd name="connsiteX785" fmla="*/ 1588826 w 7553780"/>
              <a:gd name="connsiteY785" fmla="*/ 8329361 h 10287000"/>
              <a:gd name="connsiteX786" fmla="*/ 1585419 w 7553780"/>
              <a:gd name="connsiteY786" fmla="*/ 8328259 h 10287000"/>
              <a:gd name="connsiteX787" fmla="*/ 1576897 w 7553780"/>
              <a:gd name="connsiteY787" fmla="*/ 8325494 h 10287000"/>
              <a:gd name="connsiteX788" fmla="*/ 1585419 w 7553780"/>
              <a:gd name="connsiteY788" fmla="*/ 8328259 h 10287000"/>
              <a:gd name="connsiteX789" fmla="*/ 1578934 w 7553780"/>
              <a:gd name="connsiteY789" fmla="*/ 8338529 h 10287000"/>
              <a:gd name="connsiteX790" fmla="*/ 1565039 w 7553780"/>
              <a:gd name="connsiteY790" fmla="*/ 8341022 h 10287000"/>
              <a:gd name="connsiteX791" fmla="*/ 1576897 w 7553780"/>
              <a:gd name="connsiteY791" fmla="*/ 8325494 h 10287000"/>
              <a:gd name="connsiteX792" fmla="*/ 1327935 w 7553780"/>
              <a:gd name="connsiteY792" fmla="*/ 8320804 h 10287000"/>
              <a:gd name="connsiteX793" fmla="*/ 1329898 w 7553780"/>
              <a:gd name="connsiteY793" fmla="*/ 8324082 h 10287000"/>
              <a:gd name="connsiteX794" fmla="*/ 1331863 w 7553780"/>
              <a:gd name="connsiteY794" fmla="*/ 8327362 h 10287000"/>
              <a:gd name="connsiteX795" fmla="*/ 1322690 w 7553780"/>
              <a:gd name="connsiteY795" fmla="*/ 8340957 h 10287000"/>
              <a:gd name="connsiteX796" fmla="*/ 1324652 w 7553780"/>
              <a:gd name="connsiteY796" fmla="*/ 8344235 h 10287000"/>
              <a:gd name="connsiteX797" fmla="*/ 1311555 w 7553780"/>
              <a:gd name="connsiteY797" fmla="*/ 8351268 h 10287000"/>
              <a:gd name="connsiteX798" fmla="*/ 1320727 w 7553780"/>
              <a:gd name="connsiteY798" fmla="*/ 8337677 h 10287000"/>
              <a:gd name="connsiteX799" fmla="*/ 1316803 w 7553780"/>
              <a:gd name="connsiteY799" fmla="*/ 8331117 h 10287000"/>
              <a:gd name="connsiteX800" fmla="*/ 1327935 w 7553780"/>
              <a:gd name="connsiteY800" fmla="*/ 8320804 h 10287000"/>
              <a:gd name="connsiteX801" fmla="*/ 1550758 w 7553780"/>
              <a:gd name="connsiteY801" fmla="*/ 8297896 h 10287000"/>
              <a:gd name="connsiteX802" fmla="*/ 1556649 w 7553780"/>
              <a:gd name="connsiteY802" fmla="*/ 8307732 h 10287000"/>
              <a:gd name="connsiteX803" fmla="*/ 1558613 w 7553780"/>
              <a:gd name="connsiteY803" fmla="*/ 8311012 h 10287000"/>
              <a:gd name="connsiteX804" fmla="*/ 1549226 w 7553780"/>
              <a:gd name="connsiteY804" fmla="*/ 8314609 h 10287000"/>
              <a:gd name="connsiteX805" fmla="*/ 1543336 w 7553780"/>
              <a:gd name="connsiteY805" fmla="*/ 8304771 h 10287000"/>
              <a:gd name="connsiteX806" fmla="*/ 1550758 w 7553780"/>
              <a:gd name="connsiteY806" fmla="*/ 8297896 h 10287000"/>
              <a:gd name="connsiteX807" fmla="*/ 1040517 w 7553780"/>
              <a:gd name="connsiteY807" fmla="*/ 8261514 h 10287000"/>
              <a:gd name="connsiteX808" fmla="*/ 1037789 w 7553780"/>
              <a:gd name="connsiteY808" fmla="*/ 8266592 h 10287000"/>
              <a:gd name="connsiteX809" fmla="*/ 1067315 w 7553780"/>
              <a:gd name="connsiteY809" fmla="*/ 8290214 h 10287000"/>
              <a:gd name="connsiteX810" fmla="*/ 1079092 w 7553780"/>
              <a:gd name="connsiteY810" fmla="*/ 8309888 h 10287000"/>
              <a:gd name="connsiteX811" fmla="*/ 1080970 w 7553780"/>
              <a:gd name="connsiteY811" fmla="*/ 8338730 h 10287000"/>
              <a:gd name="connsiteX812" fmla="*/ 1071078 w 7553780"/>
              <a:gd name="connsiteY812" fmla="*/ 8347898 h 10287000"/>
              <a:gd name="connsiteX813" fmla="*/ 1069115 w 7553780"/>
              <a:gd name="connsiteY813" fmla="*/ 8344620 h 10287000"/>
              <a:gd name="connsiteX814" fmla="*/ 1047522 w 7553780"/>
              <a:gd name="connsiteY814" fmla="*/ 8308548 h 10287000"/>
              <a:gd name="connsiteX815" fmla="*/ 1034732 w 7553780"/>
              <a:gd name="connsiteY815" fmla="*/ 8296820 h 10287000"/>
              <a:gd name="connsiteX816" fmla="*/ 1027893 w 7553780"/>
              <a:gd name="connsiteY816" fmla="*/ 8275758 h 10287000"/>
              <a:gd name="connsiteX817" fmla="*/ 1035825 w 7553780"/>
              <a:gd name="connsiteY817" fmla="*/ 8263312 h 10287000"/>
              <a:gd name="connsiteX818" fmla="*/ 1040517 w 7553780"/>
              <a:gd name="connsiteY818" fmla="*/ 8261514 h 10287000"/>
              <a:gd name="connsiteX819" fmla="*/ 1129602 w 7553780"/>
              <a:gd name="connsiteY819" fmla="*/ 8259338 h 10287000"/>
              <a:gd name="connsiteX820" fmla="*/ 1139318 w 7553780"/>
              <a:gd name="connsiteY820" fmla="*/ 8275567 h 10287000"/>
              <a:gd name="connsiteX821" fmla="*/ 1160692 w 7553780"/>
              <a:gd name="connsiteY821" fmla="*/ 8311272 h 10287000"/>
              <a:gd name="connsiteX822" fmla="*/ 1162634 w 7553780"/>
              <a:gd name="connsiteY822" fmla="*/ 8314520 h 10287000"/>
              <a:gd name="connsiteX823" fmla="*/ 1152736 w 7553780"/>
              <a:gd name="connsiteY823" fmla="*/ 8323690 h 10287000"/>
              <a:gd name="connsiteX824" fmla="*/ 1128707 w 7553780"/>
              <a:gd name="connsiteY824" fmla="*/ 8315670 h 10287000"/>
              <a:gd name="connsiteX825" fmla="*/ 1119523 w 7553780"/>
              <a:gd name="connsiteY825" fmla="*/ 8293904 h 10287000"/>
              <a:gd name="connsiteX826" fmla="*/ 1109810 w 7553780"/>
              <a:gd name="connsiteY826" fmla="*/ 8277676 h 10287000"/>
              <a:gd name="connsiteX827" fmla="*/ 1117761 w 7553780"/>
              <a:gd name="connsiteY827" fmla="*/ 8265260 h 10287000"/>
              <a:gd name="connsiteX828" fmla="*/ 1129602 w 7553780"/>
              <a:gd name="connsiteY828" fmla="*/ 8259338 h 10287000"/>
              <a:gd name="connsiteX829" fmla="*/ 5766868 w 7553780"/>
              <a:gd name="connsiteY829" fmla="*/ 8252841 h 10287000"/>
              <a:gd name="connsiteX830" fmla="*/ 5781523 w 7553780"/>
              <a:gd name="connsiteY830" fmla="*/ 8276769 h 10287000"/>
              <a:gd name="connsiteX831" fmla="*/ 5766220 w 7553780"/>
              <a:gd name="connsiteY831" fmla="*/ 8291267 h 10287000"/>
              <a:gd name="connsiteX832" fmla="*/ 5766868 w 7553780"/>
              <a:gd name="connsiteY832" fmla="*/ 8252841 h 10287000"/>
              <a:gd name="connsiteX833" fmla="*/ 1041141 w 7553780"/>
              <a:gd name="connsiteY833" fmla="*/ 8143695 h 10287000"/>
              <a:gd name="connsiteX834" fmla="*/ 1043360 w 7553780"/>
              <a:gd name="connsiteY834" fmla="*/ 8144188 h 10287000"/>
              <a:gd name="connsiteX835" fmla="*/ 1045322 w 7553780"/>
              <a:gd name="connsiteY835" fmla="*/ 8147466 h 10287000"/>
              <a:gd name="connsiteX836" fmla="*/ 1047285 w 7553780"/>
              <a:gd name="connsiteY836" fmla="*/ 8150746 h 10287000"/>
              <a:gd name="connsiteX837" fmla="*/ 1037389 w 7553780"/>
              <a:gd name="connsiteY837" fmla="*/ 8159914 h 10287000"/>
              <a:gd name="connsiteX838" fmla="*/ 1023568 w 7553780"/>
              <a:gd name="connsiteY838" fmla="*/ 8162524 h 10287000"/>
              <a:gd name="connsiteX839" fmla="*/ 1017895 w 7553780"/>
              <a:gd name="connsiteY839" fmla="*/ 8162681 h 10287000"/>
              <a:gd name="connsiteX840" fmla="*/ 1019639 w 7553780"/>
              <a:gd name="connsiteY840" fmla="*/ 8155964 h 10287000"/>
              <a:gd name="connsiteX841" fmla="*/ 1031499 w 7553780"/>
              <a:gd name="connsiteY841" fmla="*/ 8150076 h 10287000"/>
              <a:gd name="connsiteX842" fmla="*/ 1041141 w 7553780"/>
              <a:gd name="connsiteY842" fmla="*/ 8143695 h 10287000"/>
              <a:gd name="connsiteX843" fmla="*/ 1386064 w 7553780"/>
              <a:gd name="connsiteY843" fmla="*/ 8124865 h 10287000"/>
              <a:gd name="connsiteX844" fmla="*/ 1389055 w 7553780"/>
              <a:gd name="connsiteY844" fmla="*/ 8126548 h 10287000"/>
              <a:gd name="connsiteX845" fmla="*/ 1466303 w 7553780"/>
              <a:gd name="connsiteY845" fmla="*/ 8202585 h 10287000"/>
              <a:gd name="connsiteX846" fmla="*/ 1531389 w 7553780"/>
              <a:gd name="connsiteY846" fmla="*/ 8284803 h 10287000"/>
              <a:gd name="connsiteX847" fmla="*/ 1523140 w 7553780"/>
              <a:gd name="connsiteY847" fmla="*/ 8297531 h 10287000"/>
              <a:gd name="connsiteX848" fmla="*/ 1521182 w 7553780"/>
              <a:gd name="connsiteY848" fmla="*/ 8294257 h 10287000"/>
              <a:gd name="connsiteX849" fmla="*/ 1445890 w 7553780"/>
              <a:gd name="connsiteY849" fmla="*/ 8221494 h 10287000"/>
              <a:gd name="connsiteX850" fmla="*/ 1378849 w 7553780"/>
              <a:gd name="connsiteY850" fmla="*/ 8136002 h 10287000"/>
              <a:gd name="connsiteX851" fmla="*/ 1376888 w 7553780"/>
              <a:gd name="connsiteY851" fmla="*/ 8132730 h 10287000"/>
              <a:gd name="connsiteX852" fmla="*/ 1386064 w 7553780"/>
              <a:gd name="connsiteY852" fmla="*/ 8124865 h 10287000"/>
              <a:gd name="connsiteX853" fmla="*/ 1245999 w 7553780"/>
              <a:gd name="connsiteY853" fmla="*/ 8110044 h 10287000"/>
              <a:gd name="connsiteX854" fmla="*/ 1248987 w 7553780"/>
              <a:gd name="connsiteY854" fmla="*/ 8111820 h 10287000"/>
              <a:gd name="connsiteX855" fmla="*/ 1254982 w 7553780"/>
              <a:gd name="connsiteY855" fmla="*/ 8121835 h 10287000"/>
              <a:gd name="connsiteX856" fmla="*/ 1237187 w 7553780"/>
              <a:gd name="connsiteY856" fmla="*/ 8143510 h 10287000"/>
              <a:gd name="connsiteX857" fmla="*/ 1232476 w 7553780"/>
              <a:gd name="connsiteY857" fmla="*/ 8145276 h 10287000"/>
              <a:gd name="connsiteX858" fmla="*/ 1235188 w 7553780"/>
              <a:gd name="connsiteY858" fmla="*/ 8140171 h 10287000"/>
              <a:gd name="connsiteX859" fmla="*/ 1229192 w 7553780"/>
              <a:gd name="connsiteY859" fmla="*/ 8130156 h 10287000"/>
              <a:gd name="connsiteX860" fmla="*/ 1237089 w 7553780"/>
              <a:gd name="connsiteY860" fmla="*/ 8117651 h 10287000"/>
              <a:gd name="connsiteX861" fmla="*/ 1245999 w 7553780"/>
              <a:gd name="connsiteY861" fmla="*/ 8110044 h 10287000"/>
              <a:gd name="connsiteX862" fmla="*/ 1379203 w 7553780"/>
              <a:gd name="connsiteY862" fmla="*/ 8088413 h 10287000"/>
              <a:gd name="connsiteX863" fmla="*/ 1369306 w 7553780"/>
              <a:gd name="connsiteY863" fmla="*/ 8097581 h 10287000"/>
              <a:gd name="connsiteX864" fmla="*/ 1361372 w 7553780"/>
              <a:gd name="connsiteY864" fmla="*/ 8110028 h 10287000"/>
              <a:gd name="connsiteX865" fmla="*/ 1345588 w 7553780"/>
              <a:gd name="connsiteY865" fmla="*/ 8109358 h 10287000"/>
              <a:gd name="connsiteX866" fmla="*/ 1353521 w 7553780"/>
              <a:gd name="connsiteY866" fmla="*/ 8096910 h 10287000"/>
              <a:gd name="connsiteX867" fmla="*/ 1365380 w 7553780"/>
              <a:gd name="connsiteY867" fmla="*/ 8091023 h 10287000"/>
              <a:gd name="connsiteX868" fmla="*/ 1367343 w 7553780"/>
              <a:gd name="connsiteY868" fmla="*/ 8094303 h 10287000"/>
              <a:gd name="connsiteX869" fmla="*/ 1379203 w 7553780"/>
              <a:gd name="connsiteY869" fmla="*/ 8088413 h 10287000"/>
              <a:gd name="connsiteX870" fmla="*/ 1206184 w 7553780"/>
              <a:gd name="connsiteY870" fmla="*/ 8064410 h 10287000"/>
              <a:gd name="connsiteX871" fmla="*/ 1228523 w 7553780"/>
              <a:gd name="connsiteY871" fmla="*/ 8075228 h 10287000"/>
              <a:gd name="connsiteX872" fmla="*/ 1246820 w 7553780"/>
              <a:gd name="connsiteY872" fmla="*/ 8079286 h 10287000"/>
              <a:gd name="connsiteX873" fmla="*/ 1238634 w 7553780"/>
              <a:gd name="connsiteY873" fmla="*/ 8092117 h 10287000"/>
              <a:gd name="connsiteX874" fmla="*/ 1226407 w 7553780"/>
              <a:gd name="connsiteY874" fmla="*/ 8098196 h 10287000"/>
              <a:gd name="connsiteX875" fmla="*/ 1208113 w 7553780"/>
              <a:gd name="connsiteY875" fmla="*/ 8094135 h 10287000"/>
              <a:gd name="connsiteX876" fmla="*/ 1187796 w 7553780"/>
              <a:gd name="connsiteY876" fmla="*/ 8086698 h 10287000"/>
              <a:gd name="connsiteX877" fmla="*/ 1193957 w 7553780"/>
              <a:gd name="connsiteY877" fmla="*/ 8070485 h 10287000"/>
              <a:gd name="connsiteX878" fmla="*/ 1206184 w 7553780"/>
              <a:gd name="connsiteY878" fmla="*/ 8064410 h 10287000"/>
              <a:gd name="connsiteX879" fmla="*/ 3600955 w 7553780"/>
              <a:gd name="connsiteY879" fmla="*/ 8053468 h 10287000"/>
              <a:gd name="connsiteX880" fmla="*/ 3596953 w 7553780"/>
              <a:gd name="connsiteY880" fmla="*/ 8084447 h 10287000"/>
              <a:gd name="connsiteX881" fmla="*/ 3631093 w 7553780"/>
              <a:gd name="connsiteY881" fmla="*/ 8188363 h 10287000"/>
              <a:gd name="connsiteX882" fmla="*/ 3601849 w 7553780"/>
              <a:gd name="connsiteY882" fmla="*/ 8195024 h 10287000"/>
              <a:gd name="connsiteX883" fmla="*/ 3593324 w 7553780"/>
              <a:gd name="connsiteY883" fmla="*/ 8188218 h 10287000"/>
              <a:gd name="connsiteX884" fmla="*/ 3605765 w 7553780"/>
              <a:gd name="connsiteY884" fmla="*/ 8204817 h 10287000"/>
              <a:gd name="connsiteX885" fmla="*/ 3669172 w 7553780"/>
              <a:gd name="connsiteY885" fmla="*/ 8273935 h 10287000"/>
              <a:gd name="connsiteX886" fmla="*/ 3664525 w 7553780"/>
              <a:gd name="connsiteY886" fmla="*/ 8292944 h 10287000"/>
              <a:gd name="connsiteX887" fmla="*/ 3663572 w 7553780"/>
              <a:gd name="connsiteY887" fmla="*/ 8295519 h 10287000"/>
              <a:gd name="connsiteX888" fmla="*/ 3672933 w 7553780"/>
              <a:gd name="connsiteY888" fmla="*/ 8307154 h 10287000"/>
              <a:gd name="connsiteX889" fmla="*/ 3684926 w 7553780"/>
              <a:gd name="connsiteY889" fmla="*/ 8300255 h 10287000"/>
              <a:gd name="connsiteX890" fmla="*/ 3729458 w 7553780"/>
              <a:gd name="connsiteY890" fmla="*/ 8372555 h 10287000"/>
              <a:gd name="connsiteX891" fmla="*/ 3731874 w 7553780"/>
              <a:gd name="connsiteY891" fmla="*/ 8378360 h 10287000"/>
              <a:gd name="connsiteX892" fmla="*/ 3735647 w 7553780"/>
              <a:gd name="connsiteY892" fmla="*/ 8377398 h 10287000"/>
              <a:gd name="connsiteX893" fmla="*/ 3681088 w 7553780"/>
              <a:gd name="connsiteY893" fmla="*/ 8273318 h 10287000"/>
              <a:gd name="connsiteX894" fmla="*/ 3674792 w 7553780"/>
              <a:gd name="connsiteY894" fmla="*/ 8261309 h 10287000"/>
              <a:gd name="connsiteX895" fmla="*/ 3678616 w 7553780"/>
              <a:gd name="connsiteY895" fmla="*/ 8258197 h 10287000"/>
              <a:gd name="connsiteX896" fmla="*/ 3680714 w 7553780"/>
              <a:gd name="connsiteY896" fmla="*/ 8262202 h 10287000"/>
              <a:gd name="connsiteX897" fmla="*/ 3682811 w 7553780"/>
              <a:gd name="connsiteY897" fmla="*/ 8266204 h 10287000"/>
              <a:gd name="connsiteX898" fmla="*/ 3687009 w 7553780"/>
              <a:gd name="connsiteY898" fmla="*/ 8274209 h 10287000"/>
              <a:gd name="connsiteX899" fmla="*/ 3688923 w 7553780"/>
              <a:gd name="connsiteY899" fmla="*/ 8272655 h 10287000"/>
              <a:gd name="connsiteX900" fmla="*/ 3706878 w 7553780"/>
              <a:gd name="connsiteY900" fmla="*/ 8280887 h 10287000"/>
              <a:gd name="connsiteX901" fmla="*/ 3710704 w 7553780"/>
              <a:gd name="connsiteY901" fmla="*/ 8277776 h 10287000"/>
              <a:gd name="connsiteX902" fmla="*/ 3707354 w 7553780"/>
              <a:gd name="connsiteY902" fmla="*/ 8258376 h 10287000"/>
              <a:gd name="connsiteX903" fmla="*/ 3709059 w 7553780"/>
              <a:gd name="connsiteY903" fmla="*/ 8249305 h 10287000"/>
              <a:gd name="connsiteX904" fmla="*/ 3698956 w 7553780"/>
              <a:gd name="connsiteY904" fmla="*/ 8228303 h 10287000"/>
              <a:gd name="connsiteX905" fmla="*/ 3696967 w 7553780"/>
              <a:gd name="connsiteY905" fmla="*/ 8226854 h 10287000"/>
              <a:gd name="connsiteX906" fmla="*/ 3681325 w 7553780"/>
              <a:gd name="connsiteY906" fmla="*/ 8221733 h 10287000"/>
              <a:gd name="connsiteX907" fmla="*/ 3666224 w 7553780"/>
              <a:gd name="connsiteY907" fmla="*/ 8174063 h 10287000"/>
              <a:gd name="connsiteX908" fmla="*/ 3657908 w 7553780"/>
              <a:gd name="connsiteY908" fmla="*/ 8153017 h 10287000"/>
              <a:gd name="connsiteX909" fmla="*/ 3646294 w 7553780"/>
              <a:gd name="connsiteY909" fmla="*/ 8134928 h 10287000"/>
              <a:gd name="connsiteX910" fmla="*/ 3620778 w 7553780"/>
              <a:gd name="connsiteY910" fmla="*/ 8093782 h 10287000"/>
              <a:gd name="connsiteX911" fmla="*/ 876130 w 7553780"/>
              <a:gd name="connsiteY911" fmla="*/ 8047939 h 10287000"/>
              <a:gd name="connsiteX912" fmla="*/ 878137 w 7553780"/>
              <a:gd name="connsiteY912" fmla="*/ 8051290 h 10287000"/>
              <a:gd name="connsiteX913" fmla="*/ 908250 w 7553780"/>
              <a:gd name="connsiteY913" fmla="*/ 8101594 h 10287000"/>
              <a:gd name="connsiteX914" fmla="*/ 897114 w 7553780"/>
              <a:gd name="connsiteY914" fmla="*/ 8111911 h 10287000"/>
              <a:gd name="connsiteX915" fmla="*/ 885983 w 7553780"/>
              <a:gd name="connsiteY915" fmla="*/ 8122224 h 10287000"/>
              <a:gd name="connsiteX916" fmla="*/ 867001 w 7553780"/>
              <a:gd name="connsiteY916" fmla="*/ 8061607 h 10287000"/>
              <a:gd name="connsiteX917" fmla="*/ 876130 w 7553780"/>
              <a:gd name="connsiteY917" fmla="*/ 8047939 h 10287000"/>
              <a:gd name="connsiteX918" fmla="*/ 949692 w 7553780"/>
              <a:gd name="connsiteY918" fmla="*/ 8042329 h 10287000"/>
              <a:gd name="connsiteX919" fmla="*/ 967275 w 7553780"/>
              <a:gd name="connsiteY919" fmla="*/ 8071699 h 10287000"/>
              <a:gd name="connsiteX920" fmla="*/ 992800 w 7553780"/>
              <a:gd name="connsiteY920" fmla="*/ 8088636 h 10287000"/>
              <a:gd name="connsiteX921" fmla="*/ 984856 w 7553780"/>
              <a:gd name="connsiteY921" fmla="*/ 8101071 h 10287000"/>
              <a:gd name="connsiteX922" fmla="*/ 973005 w 7553780"/>
              <a:gd name="connsiteY922" fmla="*/ 8106973 h 10287000"/>
              <a:gd name="connsiteX923" fmla="*/ 957377 w 7553780"/>
              <a:gd name="connsiteY923" fmla="*/ 8080865 h 10287000"/>
              <a:gd name="connsiteX924" fmla="*/ 929902 w 7553780"/>
              <a:gd name="connsiteY924" fmla="*/ 8060663 h 10287000"/>
              <a:gd name="connsiteX925" fmla="*/ 937842 w 7553780"/>
              <a:gd name="connsiteY925" fmla="*/ 8048233 h 10287000"/>
              <a:gd name="connsiteX926" fmla="*/ 949692 w 7553780"/>
              <a:gd name="connsiteY926" fmla="*/ 8042329 h 10287000"/>
              <a:gd name="connsiteX927" fmla="*/ 5672688 w 7553780"/>
              <a:gd name="connsiteY927" fmla="*/ 8033264 h 10287000"/>
              <a:gd name="connsiteX928" fmla="*/ 5669598 w 7553780"/>
              <a:gd name="connsiteY928" fmla="*/ 8067702 h 10287000"/>
              <a:gd name="connsiteX929" fmla="*/ 5663490 w 7553780"/>
              <a:gd name="connsiteY929" fmla="*/ 8057730 h 10287000"/>
              <a:gd name="connsiteX930" fmla="*/ 5672688 w 7553780"/>
              <a:gd name="connsiteY930" fmla="*/ 8033264 h 10287000"/>
              <a:gd name="connsiteX931" fmla="*/ 3538524 w 7553780"/>
              <a:gd name="connsiteY931" fmla="*/ 7984406 h 10287000"/>
              <a:gd name="connsiteX932" fmla="*/ 3542329 w 7553780"/>
              <a:gd name="connsiteY932" fmla="*/ 7991661 h 10287000"/>
              <a:gd name="connsiteX933" fmla="*/ 3536042 w 7553780"/>
              <a:gd name="connsiteY933" fmla="*/ 7996774 h 10287000"/>
              <a:gd name="connsiteX934" fmla="*/ 3532238 w 7553780"/>
              <a:gd name="connsiteY934" fmla="*/ 7989517 h 10287000"/>
              <a:gd name="connsiteX935" fmla="*/ 3538524 w 7553780"/>
              <a:gd name="connsiteY935" fmla="*/ 7984406 h 10287000"/>
              <a:gd name="connsiteX936" fmla="*/ 3519106 w 7553780"/>
              <a:gd name="connsiteY936" fmla="*/ 7971803 h 10287000"/>
              <a:gd name="connsiteX937" fmla="*/ 3521868 w 7553780"/>
              <a:gd name="connsiteY937" fmla="*/ 7976529 h 10287000"/>
              <a:gd name="connsiteX938" fmla="*/ 3516614 w 7553780"/>
              <a:gd name="connsiteY938" fmla="*/ 7984425 h 10287000"/>
              <a:gd name="connsiteX939" fmla="*/ 3512354 w 7553780"/>
              <a:gd name="connsiteY939" fmla="*/ 7976298 h 10287000"/>
              <a:gd name="connsiteX940" fmla="*/ 3515988 w 7553780"/>
              <a:gd name="connsiteY940" fmla="*/ 7973345 h 10287000"/>
              <a:gd name="connsiteX941" fmla="*/ 3519106 w 7553780"/>
              <a:gd name="connsiteY941" fmla="*/ 7971803 h 10287000"/>
              <a:gd name="connsiteX942" fmla="*/ 1277239 w 7553780"/>
              <a:gd name="connsiteY942" fmla="*/ 7969880 h 10287000"/>
              <a:gd name="connsiteX943" fmla="*/ 1280358 w 7553780"/>
              <a:gd name="connsiteY943" fmla="*/ 7971479 h 10287000"/>
              <a:gd name="connsiteX944" fmla="*/ 1302103 w 7553780"/>
              <a:gd name="connsiteY944" fmla="*/ 8007803 h 10287000"/>
              <a:gd name="connsiteX945" fmla="*/ 1290969 w 7553780"/>
              <a:gd name="connsiteY945" fmla="*/ 8018118 h 10287000"/>
              <a:gd name="connsiteX946" fmla="*/ 1275181 w 7553780"/>
              <a:gd name="connsiteY946" fmla="*/ 8002585 h 10287000"/>
              <a:gd name="connsiteX947" fmla="*/ 1269226 w 7553780"/>
              <a:gd name="connsiteY947" fmla="*/ 7981796 h 10287000"/>
              <a:gd name="connsiteX948" fmla="*/ 1267250 w 7553780"/>
              <a:gd name="connsiteY948" fmla="*/ 7978494 h 10287000"/>
              <a:gd name="connsiteX949" fmla="*/ 1277239 w 7553780"/>
              <a:gd name="connsiteY949" fmla="*/ 7969880 h 10287000"/>
              <a:gd name="connsiteX950" fmla="*/ 5625535 w 7553780"/>
              <a:gd name="connsiteY950" fmla="*/ 7951892 h 10287000"/>
              <a:gd name="connsiteX951" fmla="*/ 5646296 w 7553780"/>
              <a:gd name="connsiteY951" fmla="*/ 7985793 h 10287000"/>
              <a:gd name="connsiteX952" fmla="*/ 5666820 w 7553780"/>
              <a:gd name="connsiteY952" fmla="*/ 7984204 h 10287000"/>
              <a:gd name="connsiteX953" fmla="*/ 5653218 w 7553780"/>
              <a:gd name="connsiteY953" fmla="*/ 7997092 h 10287000"/>
              <a:gd name="connsiteX954" fmla="*/ 5660138 w 7553780"/>
              <a:gd name="connsiteY954" fmla="*/ 8008392 h 10287000"/>
              <a:gd name="connsiteX955" fmla="*/ 5632934 w 7553780"/>
              <a:gd name="connsiteY955" fmla="*/ 8034161 h 10287000"/>
              <a:gd name="connsiteX956" fmla="*/ 5605254 w 7553780"/>
              <a:gd name="connsiteY956" fmla="*/ 7988959 h 10287000"/>
              <a:gd name="connsiteX957" fmla="*/ 5625535 w 7553780"/>
              <a:gd name="connsiteY957" fmla="*/ 7951892 h 10287000"/>
              <a:gd name="connsiteX958" fmla="*/ 817600 w 7553780"/>
              <a:gd name="connsiteY958" fmla="*/ 7950163 h 10287000"/>
              <a:gd name="connsiteX959" fmla="*/ 819561 w 7553780"/>
              <a:gd name="connsiteY959" fmla="*/ 7953443 h 10287000"/>
              <a:gd name="connsiteX960" fmla="*/ 833304 w 7553780"/>
              <a:gd name="connsiteY960" fmla="*/ 7976395 h 10287000"/>
              <a:gd name="connsiteX961" fmla="*/ 835908 w 7553780"/>
              <a:gd name="connsiteY961" fmla="*/ 8009664 h 10287000"/>
              <a:gd name="connsiteX962" fmla="*/ 824776 w 7553780"/>
              <a:gd name="connsiteY962" fmla="*/ 8019977 h 10287000"/>
              <a:gd name="connsiteX963" fmla="*/ 822813 w 7553780"/>
              <a:gd name="connsiteY963" fmla="*/ 8016697 h 10287000"/>
              <a:gd name="connsiteX964" fmla="*/ 811034 w 7553780"/>
              <a:gd name="connsiteY964" fmla="*/ 7997023 h 10287000"/>
              <a:gd name="connsiteX965" fmla="*/ 806462 w 7553780"/>
              <a:gd name="connsiteY965" fmla="*/ 7960478 h 10287000"/>
              <a:gd name="connsiteX966" fmla="*/ 817600 w 7553780"/>
              <a:gd name="connsiteY966" fmla="*/ 7950163 h 10287000"/>
              <a:gd name="connsiteX967" fmla="*/ 891963 w 7553780"/>
              <a:gd name="connsiteY967" fmla="*/ 7943079 h 10287000"/>
              <a:gd name="connsiteX968" fmla="*/ 895073 w 7553780"/>
              <a:gd name="connsiteY968" fmla="*/ 7944659 h 10287000"/>
              <a:gd name="connsiteX969" fmla="*/ 906850 w 7553780"/>
              <a:gd name="connsiteY969" fmla="*/ 7964333 h 10287000"/>
              <a:gd name="connsiteX970" fmla="*/ 897679 w 7553780"/>
              <a:gd name="connsiteY970" fmla="*/ 7977930 h 10287000"/>
              <a:gd name="connsiteX971" fmla="*/ 886544 w 7553780"/>
              <a:gd name="connsiteY971" fmla="*/ 7988243 h 10287000"/>
              <a:gd name="connsiteX972" fmla="*/ 874761 w 7553780"/>
              <a:gd name="connsiteY972" fmla="*/ 7979405 h 10287000"/>
              <a:gd name="connsiteX973" fmla="*/ 872804 w 7553780"/>
              <a:gd name="connsiteY973" fmla="*/ 7965289 h 10287000"/>
              <a:gd name="connsiteX974" fmla="*/ 881976 w 7553780"/>
              <a:gd name="connsiteY974" fmla="*/ 7951698 h 10287000"/>
              <a:gd name="connsiteX975" fmla="*/ 891963 w 7553780"/>
              <a:gd name="connsiteY975" fmla="*/ 7943079 h 10287000"/>
              <a:gd name="connsiteX976" fmla="*/ 5548836 w 7553780"/>
              <a:gd name="connsiteY976" fmla="*/ 7936322 h 10287000"/>
              <a:gd name="connsiteX977" fmla="*/ 5556166 w 7553780"/>
              <a:gd name="connsiteY977" fmla="*/ 7948286 h 10287000"/>
              <a:gd name="connsiteX978" fmla="*/ 5548836 w 7553780"/>
              <a:gd name="connsiteY978" fmla="*/ 7936322 h 10287000"/>
              <a:gd name="connsiteX979" fmla="*/ 859851 w 7553780"/>
              <a:gd name="connsiteY979" fmla="*/ 7914728 h 10287000"/>
              <a:gd name="connsiteX980" fmla="*/ 869843 w 7553780"/>
              <a:gd name="connsiteY980" fmla="*/ 7931421 h 10287000"/>
              <a:gd name="connsiteX981" fmla="*/ 858709 w 7553780"/>
              <a:gd name="connsiteY981" fmla="*/ 7941738 h 10287000"/>
              <a:gd name="connsiteX982" fmla="*/ 848715 w 7553780"/>
              <a:gd name="connsiteY982" fmla="*/ 7925045 h 10287000"/>
              <a:gd name="connsiteX983" fmla="*/ 859851 w 7553780"/>
              <a:gd name="connsiteY983" fmla="*/ 7914728 h 10287000"/>
              <a:gd name="connsiteX984" fmla="*/ 1242695 w 7553780"/>
              <a:gd name="connsiteY984" fmla="*/ 7908560 h 10287000"/>
              <a:gd name="connsiteX985" fmla="*/ 1244632 w 7553780"/>
              <a:gd name="connsiteY985" fmla="*/ 7911795 h 10287000"/>
              <a:gd name="connsiteX986" fmla="*/ 1250444 w 7553780"/>
              <a:gd name="connsiteY986" fmla="*/ 7921506 h 10287000"/>
              <a:gd name="connsiteX987" fmla="*/ 1254319 w 7553780"/>
              <a:gd name="connsiteY987" fmla="*/ 7927976 h 10287000"/>
              <a:gd name="connsiteX988" fmla="*/ 1256254 w 7553780"/>
              <a:gd name="connsiteY988" fmla="*/ 7931214 h 10287000"/>
              <a:gd name="connsiteX989" fmla="*/ 1245120 w 7553780"/>
              <a:gd name="connsiteY989" fmla="*/ 7941529 h 10287000"/>
              <a:gd name="connsiteX990" fmla="*/ 1239310 w 7553780"/>
              <a:gd name="connsiteY990" fmla="*/ 7931821 h 10287000"/>
              <a:gd name="connsiteX991" fmla="*/ 1231985 w 7553780"/>
              <a:gd name="connsiteY991" fmla="*/ 7930428 h 10287000"/>
              <a:gd name="connsiteX992" fmla="*/ 1231559 w 7553780"/>
              <a:gd name="connsiteY992" fmla="*/ 7918873 h 10287000"/>
              <a:gd name="connsiteX993" fmla="*/ 1242695 w 7553780"/>
              <a:gd name="connsiteY993" fmla="*/ 7908560 h 10287000"/>
              <a:gd name="connsiteX994" fmla="*/ 785952 w 7553780"/>
              <a:gd name="connsiteY994" fmla="*/ 7897301 h 10287000"/>
              <a:gd name="connsiteX995" fmla="*/ 774820 w 7553780"/>
              <a:gd name="connsiteY995" fmla="*/ 7907616 h 10287000"/>
              <a:gd name="connsiteX996" fmla="*/ 778626 w 7553780"/>
              <a:gd name="connsiteY996" fmla="*/ 7913975 h 10287000"/>
              <a:gd name="connsiteX997" fmla="*/ 782433 w 7553780"/>
              <a:gd name="connsiteY997" fmla="*/ 7920334 h 10287000"/>
              <a:gd name="connsiteX998" fmla="*/ 773203 w 7553780"/>
              <a:gd name="connsiteY998" fmla="*/ 7933826 h 10287000"/>
              <a:gd name="connsiteX999" fmla="*/ 771300 w 7553780"/>
              <a:gd name="connsiteY999" fmla="*/ 7930647 h 10287000"/>
              <a:gd name="connsiteX1000" fmla="*/ 769396 w 7553780"/>
              <a:gd name="connsiteY1000" fmla="*/ 7927467 h 10287000"/>
              <a:gd name="connsiteX1001" fmla="*/ 761783 w 7553780"/>
              <a:gd name="connsiteY1001" fmla="*/ 7914749 h 10287000"/>
              <a:gd name="connsiteX1002" fmla="*/ 772915 w 7553780"/>
              <a:gd name="connsiteY1002" fmla="*/ 7904436 h 10287000"/>
              <a:gd name="connsiteX1003" fmla="*/ 785952 w 7553780"/>
              <a:gd name="connsiteY1003" fmla="*/ 7897301 h 10287000"/>
              <a:gd name="connsiteX1004" fmla="*/ 5619879 w 7553780"/>
              <a:gd name="connsiteY1004" fmla="*/ 7877315 h 10287000"/>
              <a:gd name="connsiteX1005" fmla="*/ 5627077 w 7553780"/>
              <a:gd name="connsiteY1005" fmla="*/ 7882744 h 10287000"/>
              <a:gd name="connsiteX1006" fmla="*/ 5640578 w 7553780"/>
              <a:gd name="connsiteY1006" fmla="*/ 7904791 h 10287000"/>
              <a:gd name="connsiteX1007" fmla="*/ 5639820 w 7553780"/>
              <a:gd name="connsiteY1007" fmla="*/ 7940349 h 10287000"/>
              <a:gd name="connsiteX1008" fmla="*/ 5598549 w 7553780"/>
              <a:gd name="connsiteY1008" fmla="*/ 7909770 h 10287000"/>
              <a:gd name="connsiteX1009" fmla="*/ 5610568 w 7553780"/>
              <a:gd name="connsiteY1009" fmla="*/ 7878788 h 10287000"/>
              <a:gd name="connsiteX1010" fmla="*/ 5619879 w 7553780"/>
              <a:gd name="connsiteY1010" fmla="*/ 7877315 h 10287000"/>
              <a:gd name="connsiteX1011" fmla="*/ 959918 w 7553780"/>
              <a:gd name="connsiteY1011" fmla="*/ 7869011 h 10287000"/>
              <a:gd name="connsiteX1012" fmla="*/ 962900 w 7553780"/>
              <a:gd name="connsiteY1012" fmla="*/ 7870722 h 10287000"/>
              <a:gd name="connsiteX1013" fmla="*/ 1020231 w 7553780"/>
              <a:gd name="connsiteY1013" fmla="*/ 7940333 h 10287000"/>
              <a:gd name="connsiteX1014" fmla="*/ 1292880 w 7553780"/>
              <a:gd name="connsiteY1014" fmla="*/ 8291149 h 10287000"/>
              <a:gd name="connsiteX1015" fmla="*/ 1294849 w 7553780"/>
              <a:gd name="connsiteY1015" fmla="*/ 8294440 h 10287000"/>
              <a:gd name="connsiteX1016" fmla="*/ 1296817 w 7553780"/>
              <a:gd name="connsiteY1016" fmla="*/ 8297730 h 10287000"/>
              <a:gd name="connsiteX1017" fmla="*/ 1274700 w 7553780"/>
              <a:gd name="connsiteY1017" fmla="*/ 8313103 h 10287000"/>
              <a:gd name="connsiteX1018" fmla="*/ 1000085 w 7553780"/>
              <a:gd name="connsiteY1018" fmla="*/ 7958998 h 10287000"/>
              <a:gd name="connsiteX1019" fmla="*/ 942753 w 7553780"/>
              <a:gd name="connsiteY1019" fmla="*/ 7889385 h 10287000"/>
              <a:gd name="connsiteX1020" fmla="*/ 950859 w 7553780"/>
              <a:gd name="connsiteY1020" fmla="*/ 7876765 h 10287000"/>
              <a:gd name="connsiteX1021" fmla="*/ 959918 w 7553780"/>
              <a:gd name="connsiteY1021" fmla="*/ 7869011 h 10287000"/>
              <a:gd name="connsiteX1022" fmla="*/ 1046990 w 7553780"/>
              <a:gd name="connsiteY1022" fmla="*/ 7860642 h 10287000"/>
              <a:gd name="connsiteX1023" fmla="*/ 1050018 w 7553780"/>
              <a:gd name="connsiteY1023" fmla="*/ 7862331 h 10287000"/>
              <a:gd name="connsiteX1024" fmla="*/ 1059903 w 7553780"/>
              <a:gd name="connsiteY1024" fmla="*/ 7878839 h 10287000"/>
              <a:gd name="connsiteX1025" fmla="*/ 1069784 w 7553780"/>
              <a:gd name="connsiteY1025" fmla="*/ 7895351 h 10287000"/>
              <a:gd name="connsiteX1026" fmla="*/ 1085600 w 7553780"/>
              <a:gd name="connsiteY1026" fmla="*/ 7921765 h 10287000"/>
              <a:gd name="connsiteX1027" fmla="*/ 1099434 w 7553780"/>
              <a:gd name="connsiteY1027" fmla="*/ 7944882 h 10287000"/>
              <a:gd name="connsiteX1028" fmla="*/ 1070433 w 7553780"/>
              <a:gd name="connsiteY1028" fmla="*/ 7953780 h 10287000"/>
              <a:gd name="connsiteX1029" fmla="*/ 1064816 w 7553780"/>
              <a:gd name="connsiteY1029" fmla="*/ 7941019 h 10287000"/>
              <a:gd name="connsiteX1030" fmla="*/ 1047026 w 7553780"/>
              <a:gd name="connsiteY1030" fmla="*/ 7911302 h 10287000"/>
              <a:gd name="connsiteX1031" fmla="*/ 1029234 w 7553780"/>
              <a:gd name="connsiteY1031" fmla="*/ 7881585 h 10287000"/>
              <a:gd name="connsiteX1032" fmla="*/ 1037650 w 7553780"/>
              <a:gd name="connsiteY1032" fmla="*/ 7868654 h 10287000"/>
              <a:gd name="connsiteX1033" fmla="*/ 1046990 w 7553780"/>
              <a:gd name="connsiteY1033" fmla="*/ 7860642 h 10287000"/>
              <a:gd name="connsiteX1034" fmla="*/ 924169 w 7553780"/>
              <a:gd name="connsiteY1034" fmla="*/ 7813163 h 10287000"/>
              <a:gd name="connsiteX1035" fmla="*/ 926293 w 7553780"/>
              <a:gd name="connsiteY1035" fmla="*/ 7813699 h 10287000"/>
              <a:gd name="connsiteX1036" fmla="*/ 934002 w 7553780"/>
              <a:gd name="connsiteY1036" fmla="*/ 7826578 h 10287000"/>
              <a:gd name="connsiteX1037" fmla="*/ 937856 w 7553780"/>
              <a:gd name="connsiteY1037" fmla="*/ 7833012 h 10287000"/>
              <a:gd name="connsiteX1038" fmla="*/ 941710 w 7553780"/>
              <a:gd name="connsiteY1038" fmla="*/ 7839454 h 10287000"/>
              <a:gd name="connsiteX1039" fmla="*/ 934361 w 7553780"/>
              <a:gd name="connsiteY1039" fmla="*/ 7851269 h 10287000"/>
              <a:gd name="connsiteX1040" fmla="*/ 923154 w 7553780"/>
              <a:gd name="connsiteY1040" fmla="*/ 7856644 h 10287000"/>
              <a:gd name="connsiteX1041" fmla="*/ 915446 w 7553780"/>
              <a:gd name="connsiteY1041" fmla="*/ 7843767 h 10287000"/>
              <a:gd name="connsiteX1042" fmla="*/ 907736 w 7553780"/>
              <a:gd name="connsiteY1042" fmla="*/ 7830887 h 10287000"/>
              <a:gd name="connsiteX1043" fmla="*/ 915087 w 7553780"/>
              <a:gd name="connsiteY1043" fmla="*/ 7819072 h 10287000"/>
              <a:gd name="connsiteX1044" fmla="*/ 924169 w 7553780"/>
              <a:gd name="connsiteY1044" fmla="*/ 7813163 h 10287000"/>
              <a:gd name="connsiteX1045" fmla="*/ 1162321 w 7553780"/>
              <a:gd name="connsiteY1045" fmla="*/ 7803214 h 10287000"/>
              <a:gd name="connsiteX1046" fmla="*/ 1164332 w 7553780"/>
              <a:gd name="connsiteY1046" fmla="*/ 7806573 h 10287000"/>
              <a:gd name="connsiteX1047" fmla="*/ 1178414 w 7553780"/>
              <a:gd name="connsiteY1047" fmla="*/ 7830095 h 10287000"/>
              <a:gd name="connsiteX1048" fmla="*/ 1195585 w 7553780"/>
              <a:gd name="connsiteY1048" fmla="*/ 7829862 h 10287000"/>
              <a:gd name="connsiteX1049" fmla="*/ 1184449 w 7553780"/>
              <a:gd name="connsiteY1049" fmla="*/ 7840177 h 10287000"/>
              <a:gd name="connsiteX1050" fmla="*/ 1173318 w 7553780"/>
              <a:gd name="connsiteY1050" fmla="*/ 7850490 h 10287000"/>
              <a:gd name="connsiteX1051" fmla="*/ 1167282 w 7553780"/>
              <a:gd name="connsiteY1051" fmla="*/ 7840408 h 10287000"/>
              <a:gd name="connsiteX1052" fmla="*/ 1153202 w 7553780"/>
              <a:gd name="connsiteY1052" fmla="*/ 7816886 h 10287000"/>
              <a:gd name="connsiteX1053" fmla="*/ 1162321 w 7553780"/>
              <a:gd name="connsiteY1053" fmla="*/ 7803214 h 10287000"/>
              <a:gd name="connsiteX1054" fmla="*/ 3387571 w 7553780"/>
              <a:gd name="connsiteY1054" fmla="*/ 7795184 h 10287000"/>
              <a:gd name="connsiteX1055" fmla="*/ 3416433 w 7553780"/>
              <a:gd name="connsiteY1055" fmla="*/ 7814225 h 10287000"/>
              <a:gd name="connsiteX1056" fmla="*/ 3477587 w 7553780"/>
              <a:gd name="connsiteY1056" fmla="*/ 7941332 h 10287000"/>
              <a:gd name="connsiteX1057" fmla="*/ 3390067 w 7553780"/>
              <a:gd name="connsiteY1057" fmla="*/ 7852787 h 10287000"/>
              <a:gd name="connsiteX1058" fmla="*/ 3378530 w 7553780"/>
              <a:gd name="connsiteY1058" fmla="*/ 7799418 h 10287000"/>
              <a:gd name="connsiteX1059" fmla="*/ 3387571 w 7553780"/>
              <a:gd name="connsiteY1059" fmla="*/ 7795184 h 10287000"/>
              <a:gd name="connsiteX1060" fmla="*/ 989729 w 7553780"/>
              <a:gd name="connsiteY1060" fmla="*/ 7784745 h 10287000"/>
              <a:gd name="connsiteX1061" fmla="*/ 1007604 w 7553780"/>
              <a:gd name="connsiteY1061" fmla="*/ 7814606 h 10287000"/>
              <a:gd name="connsiteX1062" fmla="*/ 1032640 w 7553780"/>
              <a:gd name="connsiteY1062" fmla="*/ 7827522 h 10287000"/>
              <a:gd name="connsiteX1063" fmla="*/ 1033425 w 7553780"/>
              <a:gd name="connsiteY1063" fmla="*/ 7857742 h 10287000"/>
              <a:gd name="connsiteX1064" fmla="*/ 1001226 w 7553780"/>
              <a:gd name="connsiteY1064" fmla="*/ 7861779 h 10287000"/>
              <a:gd name="connsiteX1065" fmla="*/ 1012357 w 7553780"/>
              <a:gd name="connsiteY1065" fmla="*/ 7851466 h 10287000"/>
              <a:gd name="connsiteX1066" fmla="*/ 985337 w 7553780"/>
              <a:gd name="connsiteY1066" fmla="*/ 7835234 h 10287000"/>
              <a:gd name="connsiteX1067" fmla="*/ 969446 w 7553780"/>
              <a:gd name="connsiteY1067" fmla="*/ 7808692 h 10287000"/>
              <a:gd name="connsiteX1068" fmla="*/ 976608 w 7553780"/>
              <a:gd name="connsiteY1068" fmla="*/ 7791744 h 10287000"/>
              <a:gd name="connsiteX1069" fmla="*/ 989729 w 7553780"/>
              <a:gd name="connsiteY1069" fmla="*/ 7784745 h 10287000"/>
              <a:gd name="connsiteX1070" fmla="*/ 722209 w 7553780"/>
              <a:gd name="connsiteY1070" fmla="*/ 7761909 h 10287000"/>
              <a:gd name="connsiteX1071" fmla="*/ 726164 w 7553780"/>
              <a:gd name="connsiteY1071" fmla="*/ 7768514 h 10287000"/>
              <a:gd name="connsiteX1072" fmla="*/ 738026 w 7553780"/>
              <a:gd name="connsiteY1072" fmla="*/ 7788326 h 10287000"/>
              <a:gd name="connsiteX1073" fmla="*/ 758515 w 7553780"/>
              <a:gd name="connsiteY1073" fmla="*/ 7851472 h 10287000"/>
              <a:gd name="connsiteX1074" fmla="*/ 747382 w 7553780"/>
              <a:gd name="connsiteY1074" fmla="*/ 7861787 h 10287000"/>
              <a:gd name="connsiteX1075" fmla="*/ 745406 w 7553780"/>
              <a:gd name="connsiteY1075" fmla="*/ 7858485 h 10287000"/>
              <a:gd name="connsiteX1076" fmla="*/ 703897 w 7553780"/>
              <a:gd name="connsiteY1076" fmla="*/ 7789142 h 10287000"/>
              <a:gd name="connsiteX1077" fmla="*/ 699944 w 7553780"/>
              <a:gd name="connsiteY1077" fmla="*/ 7782537 h 10287000"/>
              <a:gd name="connsiteX1078" fmla="*/ 709100 w 7553780"/>
              <a:gd name="connsiteY1078" fmla="*/ 7768924 h 10287000"/>
              <a:gd name="connsiteX1079" fmla="*/ 722209 w 7553780"/>
              <a:gd name="connsiteY1079" fmla="*/ 7761909 h 10287000"/>
              <a:gd name="connsiteX1080" fmla="*/ 783542 w 7553780"/>
              <a:gd name="connsiteY1080" fmla="*/ 7710157 h 10287000"/>
              <a:gd name="connsiteX1081" fmla="*/ 802779 w 7553780"/>
              <a:gd name="connsiteY1081" fmla="*/ 7768798 h 10287000"/>
              <a:gd name="connsiteX1082" fmla="*/ 835756 w 7553780"/>
              <a:gd name="connsiteY1082" fmla="*/ 7850392 h 10287000"/>
              <a:gd name="connsiteX1083" fmla="*/ 827513 w 7553780"/>
              <a:gd name="connsiteY1083" fmla="*/ 7863125 h 10287000"/>
              <a:gd name="connsiteX1084" fmla="*/ 813383 w 7553780"/>
              <a:gd name="connsiteY1084" fmla="*/ 7866023 h 10287000"/>
              <a:gd name="connsiteX1085" fmla="*/ 782368 w 7553780"/>
              <a:gd name="connsiteY1085" fmla="*/ 7787707 h 10287000"/>
              <a:gd name="connsiteX1086" fmla="*/ 761164 w 7553780"/>
              <a:gd name="connsiteY1086" fmla="*/ 7725788 h 10287000"/>
              <a:gd name="connsiteX1087" fmla="*/ 769409 w 7553780"/>
              <a:gd name="connsiteY1087" fmla="*/ 7713054 h 10287000"/>
              <a:gd name="connsiteX1088" fmla="*/ 783542 w 7553780"/>
              <a:gd name="connsiteY1088" fmla="*/ 7710157 h 10287000"/>
              <a:gd name="connsiteX1089" fmla="*/ 690257 w 7553780"/>
              <a:gd name="connsiteY1089" fmla="*/ 7708525 h 10287000"/>
              <a:gd name="connsiteX1090" fmla="*/ 692220 w 7553780"/>
              <a:gd name="connsiteY1090" fmla="*/ 7711803 h 10287000"/>
              <a:gd name="connsiteX1091" fmla="*/ 696147 w 7553780"/>
              <a:gd name="connsiteY1091" fmla="*/ 7718363 h 10287000"/>
              <a:gd name="connsiteX1092" fmla="*/ 698108 w 7553780"/>
              <a:gd name="connsiteY1092" fmla="*/ 7721641 h 10287000"/>
              <a:gd name="connsiteX1093" fmla="*/ 685013 w 7553780"/>
              <a:gd name="connsiteY1093" fmla="*/ 7728676 h 10287000"/>
              <a:gd name="connsiteX1094" fmla="*/ 681087 w 7553780"/>
              <a:gd name="connsiteY1094" fmla="*/ 7722118 h 10287000"/>
              <a:gd name="connsiteX1095" fmla="*/ 690257 w 7553780"/>
              <a:gd name="connsiteY1095" fmla="*/ 7708525 h 10287000"/>
              <a:gd name="connsiteX1096" fmla="*/ 1103627 w 7553780"/>
              <a:gd name="connsiteY1096" fmla="*/ 7705160 h 10287000"/>
              <a:gd name="connsiteX1097" fmla="*/ 1113510 w 7553780"/>
              <a:gd name="connsiteY1097" fmla="*/ 7721670 h 10287000"/>
              <a:gd name="connsiteX1098" fmla="*/ 1123396 w 7553780"/>
              <a:gd name="connsiteY1098" fmla="*/ 7738182 h 10287000"/>
              <a:gd name="connsiteX1099" fmla="*/ 1139933 w 7553780"/>
              <a:gd name="connsiteY1099" fmla="*/ 7794723 h 10287000"/>
              <a:gd name="connsiteX1100" fmla="*/ 1130775 w 7553780"/>
              <a:gd name="connsiteY1100" fmla="*/ 7808339 h 10287000"/>
              <a:gd name="connsiteX1101" fmla="*/ 1117666 w 7553780"/>
              <a:gd name="connsiteY1101" fmla="*/ 7815349 h 10287000"/>
              <a:gd name="connsiteX1102" fmla="*/ 1091242 w 7553780"/>
              <a:gd name="connsiteY1102" fmla="*/ 7742298 h 10287000"/>
              <a:gd name="connsiteX1103" fmla="*/ 1081359 w 7553780"/>
              <a:gd name="connsiteY1103" fmla="*/ 7725790 h 10287000"/>
              <a:gd name="connsiteX1104" fmla="*/ 1090517 w 7553780"/>
              <a:gd name="connsiteY1104" fmla="*/ 7712171 h 10287000"/>
              <a:gd name="connsiteX1105" fmla="*/ 1103627 w 7553780"/>
              <a:gd name="connsiteY1105" fmla="*/ 7705160 h 10287000"/>
              <a:gd name="connsiteX1106" fmla="*/ 748726 w 7553780"/>
              <a:gd name="connsiteY1106" fmla="*/ 7655012 h 10287000"/>
              <a:gd name="connsiteX1107" fmla="*/ 751634 w 7553780"/>
              <a:gd name="connsiteY1107" fmla="*/ 7656857 h 10287000"/>
              <a:gd name="connsiteX1108" fmla="*/ 750350 w 7553780"/>
              <a:gd name="connsiteY1108" fmla="*/ 7678808 h 10287000"/>
              <a:gd name="connsiteX1109" fmla="*/ 758347 w 7553780"/>
              <a:gd name="connsiteY1109" fmla="*/ 7692162 h 10287000"/>
              <a:gd name="connsiteX1110" fmla="*/ 760344 w 7553780"/>
              <a:gd name="connsiteY1110" fmla="*/ 7695501 h 10287000"/>
              <a:gd name="connsiteX1111" fmla="*/ 751066 w 7553780"/>
              <a:gd name="connsiteY1111" fmla="*/ 7704097 h 10287000"/>
              <a:gd name="connsiteX1112" fmla="*/ 741072 w 7553780"/>
              <a:gd name="connsiteY1112" fmla="*/ 7687402 h 10287000"/>
              <a:gd name="connsiteX1113" fmla="*/ 742355 w 7553780"/>
              <a:gd name="connsiteY1113" fmla="*/ 7665453 h 10287000"/>
              <a:gd name="connsiteX1114" fmla="*/ 740358 w 7553780"/>
              <a:gd name="connsiteY1114" fmla="*/ 7662112 h 10287000"/>
              <a:gd name="connsiteX1115" fmla="*/ 748726 w 7553780"/>
              <a:gd name="connsiteY1115" fmla="*/ 7655012 h 10287000"/>
              <a:gd name="connsiteX1116" fmla="*/ 1068100 w 7553780"/>
              <a:gd name="connsiteY1116" fmla="*/ 7645817 h 10287000"/>
              <a:gd name="connsiteX1117" fmla="*/ 1070038 w 7553780"/>
              <a:gd name="connsiteY1117" fmla="*/ 7649053 h 10287000"/>
              <a:gd name="connsiteX1118" fmla="*/ 1073912 w 7553780"/>
              <a:gd name="connsiteY1118" fmla="*/ 7655525 h 10287000"/>
              <a:gd name="connsiteX1119" fmla="*/ 1079726 w 7553780"/>
              <a:gd name="connsiteY1119" fmla="*/ 7665236 h 10287000"/>
              <a:gd name="connsiteX1120" fmla="*/ 1081662 w 7553780"/>
              <a:gd name="connsiteY1120" fmla="*/ 7668473 h 10287000"/>
              <a:gd name="connsiteX1121" fmla="*/ 1068590 w 7553780"/>
              <a:gd name="connsiteY1121" fmla="*/ 7675553 h 10287000"/>
              <a:gd name="connsiteX1122" fmla="*/ 1061508 w 7553780"/>
              <a:gd name="connsiteY1122" fmla="*/ 7674564 h 10287000"/>
              <a:gd name="connsiteX1123" fmla="*/ 1062778 w 7553780"/>
              <a:gd name="connsiteY1123" fmla="*/ 7665840 h 10287000"/>
              <a:gd name="connsiteX1124" fmla="*/ 1058901 w 7553780"/>
              <a:gd name="connsiteY1124" fmla="*/ 7659368 h 10287000"/>
              <a:gd name="connsiteX1125" fmla="*/ 1068100 w 7553780"/>
              <a:gd name="connsiteY1125" fmla="*/ 7645817 h 10287000"/>
              <a:gd name="connsiteX1126" fmla="*/ 851541 w 7553780"/>
              <a:gd name="connsiteY1126" fmla="*/ 7634615 h 10287000"/>
              <a:gd name="connsiteX1127" fmla="*/ 855651 w 7553780"/>
              <a:gd name="connsiteY1127" fmla="*/ 7637863 h 10287000"/>
              <a:gd name="connsiteX1128" fmla="*/ 921554 w 7553780"/>
              <a:gd name="connsiteY1128" fmla="*/ 7776872 h 10287000"/>
              <a:gd name="connsiteX1129" fmla="*/ 914372 w 7553780"/>
              <a:gd name="connsiteY1129" fmla="*/ 7793788 h 10287000"/>
              <a:gd name="connsiteX1130" fmla="*/ 899288 w 7553780"/>
              <a:gd name="connsiteY1130" fmla="*/ 7797500 h 10287000"/>
              <a:gd name="connsiteX1131" fmla="*/ 833379 w 7553780"/>
              <a:gd name="connsiteY1131" fmla="*/ 7658491 h 10287000"/>
              <a:gd name="connsiteX1132" fmla="*/ 840565 w 7553780"/>
              <a:gd name="connsiteY1132" fmla="*/ 7641579 h 10287000"/>
              <a:gd name="connsiteX1133" fmla="*/ 851541 w 7553780"/>
              <a:gd name="connsiteY1133" fmla="*/ 7634615 h 10287000"/>
              <a:gd name="connsiteX1134" fmla="*/ 930437 w 7553780"/>
              <a:gd name="connsiteY1134" fmla="*/ 7631252 h 10287000"/>
              <a:gd name="connsiteX1135" fmla="*/ 933454 w 7553780"/>
              <a:gd name="connsiteY1135" fmla="*/ 7632918 h 10287000"/>
              <a:gd name="connsiteX1136" fmla="*/ 952505 w 7553780"/>
              <a:gd name="connsiteY1136" fmla="*/ 7691729 h 10287000"/>
              <a:gd name="connsiteX1137" fmla="*/ 949966 w 7553780"/>
              <a:gd name="connsiteY1137" fmla="*/ 7714470 h 10287000"/>
              <a:gd name="connsiteX1138" fmla="*/ 960360 w 7553780"/>
              <a:gd name="connsiteY1138" fmla="*/ 7704846 h 10287000"/>
              <a:gd name="connsiteX1139" fmla="*/ 962323 w 7553780"/>
              <a:gd name="connsiteY1139" fmla="*/ 7708123 h 10287000"/>
              <a:gd name="connsiteX1140" fmla="*/ 971561 w 7553780"/>
              <a:gd name="connsiteY1140" fmla="*/ 7750543 h 10287000"/>
              <a:gd name="connsiteX1141" fmla="*/ 969017 w 7553780"/>
              <a:gd name="connsiteY1141" fmla="*/ 7773283 h 10287000"/>
              <a:gd name="connsiteX1142" fmla="*/ 970983 w 7553780"/>
              <a:gd name="connsiteY1142" fmla="*/ 7776561 h 10287000"/>
              <a:gd name="connsiteX1143" fmla="*/ 958627 w 7553780"/>
              <a:gd name="connsiteY1143" fmla="*/ 7782908 h 10287000"/>
              <a:gd name="connsiteX1144" fmla="*/ 948814 w 7553780"/>
              <a:gd name="connsiteY1144" fmla="*/ 7766514 h 10287000"/>
              <a:gd name="connsiteX1145" fmla="*/ 941539 w 7553780"/>
              <a:gd name="connsiteY1145" fmla="*/ 7727377 h 10287000"/>
              <a:gd name="connsiteX1146" fmla="*/ 929762 w 7553780"/>
              <a:gd name="connsiteY1146" fmla="*/ 7707703 h 10287000"/>
              <a:gd name="connsiteX1147" fmla="*/ 910709 w 7553780"/>
              <a:gd name="connsiteY1147" fmla="*/ 7648888 h 10287000"/>
              <a:gd name="connsiteX1148" fmla="*/ 921099 w 7553780"/>
              <a:gd name="connsiteY1148" fmla="*/ 7639263 h 10287000"/>
              <a:gd name="connsiteX1149" fmla="*/ 930437 w 7553780"/>
              <a:gd name="connsiteY1149" fmla="*/ 7631252 h 10287000"/>
              <a:gd name="connsiteX1150" fmla="*/ 3227527 w 7553780"/>
              <a:gd name="connsiteY1150" fmla="*/ 7630899 h 10287000"/>
              <a:gd name="connsiteX1151" fmla="*/ 3237524 w 7553780"/>
              <a:gd name="connsiteY1151" fmla="*/ 7634496 h 10287000"/>
              <a:gd name="connsiteX1152" fmla="*/ 3227527 w 7553780"/>
              <a:gd name="connsiteY1152" fmla="*/ 7630899 h 10287000"/>
              <a:gd name="connsiteX1153" fmla="*/ 5486203 w 7553780"/>
              <a:gd name="connsiteY1153" fmla="*/ 7622417 h 10287000"/>
              <a:gd name="connsiteX1154" fmla="*/ 5502026 w 7553780"/>
              <a:gd name="connsiteY1154" fmla="*/ 7636162 h 10287000"/>
              <a:gd name="connsiteX1155" fmla="*/ 5487302 w 7553780"/>
              <a:gd name="connsiteY1155" fmla="*/ 7685823 h 10287000"/>
              <a:gd name="connsiteX1156" fmla="*/ 5445338 w 7553780"/>
              <a:gd name="connsiteY1156" fmla="*/ 7654151 h 10287000"/>
              <a:gd name="connsiteX1157" fmla="*/ 5431056 w 7553780"/>
              <a:gd name="connsiteY1157" fmla="*/ 7667681 h 10287000"/>
              <a:gd name="connsiteX1158" fmla="*/ 5409854 w 7553780"/>
              <a:gd name="connsiteY1158" fmla="*/ 7669912 h 10287000"/>
              <a:gd name="connsiteX1159" fmla="*/ 5424138 w 7553780"/>
              <a:gd name="connsiteY1159" fmla="*/ 7656382 h 10287000"/>
              <a:gd name="connsiteX1160" fmla="*/ 5438418 w 7553780"/>
              <a:gd name="connsiteY1160" fmla="*/ 7642852 h 10287000"/>
              <a:gd name="connsiteX1161" fmla="*/ 5431499 w 7553780"/>
              <a:gd name="connsiteY1161" fmla="*/ 7631552 h 10287000"/>
              <a:gd name="connsiteX1162" fmla="*/ 5486203 w 7553780"/>
              <a:gd name="connsiteY1162" fmla="*/ 7622417 h 10287000"/>
              <a:gd name="connsiteX1163" fmla="*/ 741317 w 7553780"/>
              <a:gd name="connsiteY1163" fmla="*/ 7610713 h 10287000"/>
              <a:gd name="connsiteX1164" fmla="*/ 745243 w 7553780"/>
              <a:gd name="connsiteY1164" fmla="*/ 7617269 h 10287000"/>
              <a:gd name="connsiteX1165" fmla="*/ 736071 w 7553780"/>
              <a:gd name="connsiteY1165" fmla="*/ 7630866 h 10287000"/>
              <a:gd name="connsiteX1166" fmla="*/ 722976 w 7553780"/>
              <a:gd name="connsiteY1166" fmla="*/ 7637897 h 10287000"/>
              <a:gd name="connsiteX1167" fmla="*/ 719050 w 7553780"/>
              <a:gd name="connsiteY1167" fmla="*/ 7631339 h 10287000"/>
              <a:gd name="connsiteX1168" fmla="*/ 728218 w 7553780"/>
              <a:gd name="connsiteY1168" fmla="*/ 7617748 h 10287000"/>
              <a:gd name="connsiteX1169" fmla="*/ 741317 w 7553780"/>
              <a:gd name="connsiteY1169" fmla="*/ 7610713 h 10287000"/>
              <a:gd name="connsiteX1170" fmla="*/ 913528 w 7553780"/>
              <a:gd name="connsiteY1170" fmla="*/ 7599627 h 10287000"/>
              <a:gd name="connsiteX1171" fmla="*/ 915553 w 7553780"/>
              <a:gd name="connsiteY1171" fmla="*/ 7603004 h 10287000"/>
              <a:gd name="connsiteX1172" fmla="*/ 910485 w 7553780"/>
              <a:gd name="connsiteY1172" fmla="*/ 7623456 h 10287000"/>
              <a:gd name="connsiteX1173" fmla="*/ 901371 w 7553780"/>
              <a:gd name="connsiteY1173" fmla="*/ 7637148 h 10287000"/>
              <a:gd name="connsiteX1174" fmla="*/ 886194 w 7553780"/>
              <a:gd name="connsiteY1174" fmla="*/ 7640704 h 10287000"/>
              <a:gd name="connsiteX1175" fmla="*/ 902396 w 7553780"/>
              <a:gd name="connsiteY1175" fmla="*/ 7609942 h 10287000"/>
              <a:gd name="connsiteX1176" fmla="*/ 913528 w 7553780"/>
              <a:gd name="connsiteY1176" fmla="*/ 7599627 h 10287000"/>
              <a:gd name="connsiteX1177" fmla="*/ 648141 w 7553780"/>
              <a:gd name="connsiteY1177" fmla="*/ 7589984 h 10287000"/>
              <a:gd name="connsiteX1178" fmla="*/ 654088 w 7553780"/>
              <a:gd name="connsiteY1178" fmla="*/ 7599919 h 10287000"/>
              <a:gd name="connsiteX1179" fmla="*/ 654723 w 7553780"/>
              <a:gd name="connsiteY1179" fmla="*/ 7625076 h 10287000"/>
              <a:gd name="connsiteX1180" fmla="*/ 645444 w 7553780"/>
              <a:gd name="connsiteY1180" fmla="*/ 7633671 h 10287000"/>
              <a:gd name="connsiteX1181" fmla="*/ 643461 w 7553780"/>
              <a:gd name="connsiteY1181" fmla="*/ 7630359 h 10287000"/>
              <a:gd name="connsiteX1182" fmla="*/ 631565 w 7553780"/>
              <a:gd name="connsiteY1182" fmla="*/ 7610488 h 10287000"/>
              <a:gd name="connsiteX1183" fmla="*/ 638862 w 7553780"/>
              <a:gd name="connsiteY1183" fmla="*/ 7598580 h 10287000"/>
              <a:gd name="connsiteX1184" fmla="*/ 648141 w 7553780"/>
              <a:gd name="connsiteY1184" fmla="*/ 7589984 h 10287000"/>
              <a:gd name="connsiteX1185" fmla="*/ 895806 w 7553780"/>
              <a:gd name="connsiteY1185" fmla="*/ 7570015 h 10287000"/>
              <a:gd name="connsiteX1186" fmla="*/ 897767 w 7553780"/>
              <a:gd name="connsiteY1186" fmla="*/ 7573296 h 10287000"/>
              <a:gd name="connsiteX1187" fmla="*/ 903655 w 7553780"/>
              <a:gd name="connsiteY1187" fmla="*/ 7583132 h 10287000"/>
              <a:gd name="connsiteX1188" fmla="*/ 892521 w 7553780"/>
              <a:gd name="connsiteY1188" fmla="*/ 7593447 h 10287000"/>
              <a:gd name="connsiteX1189" fmla="*/ 890558 w 7553780"/>
              <a:gd name="connsiteY1189" fmla="*/ 7590169 h 10287000"/>
              <a:gd name="connsiteX1190" fmla="*/ 886632 w 7553780"/>
              <a:gd name="connsiteY1190" fmla="*/ 7583611 h 10287000"/>
              <a:gd name="connsiteX1191" fmla="*/ 884668 w 7553780"/>
              <a:gd name="connsiteY1191" fmla="*/ 7580328 h 10287000"/>
              <a:gd name="connsiteX1192" fmla="*/ 895806 w 7553780"/>
              <a:gd name="connsiteY1192" fmla="*/ 7570015 h 10287000"/>
              <a:gd name="connsiteX1193" fmla="*/ 5458973 w 7553780"/>
              <a:gd name="connsiteY1193" fmla="*/ 7545029 h 10287000"/>
              <a:gd name="connsiteX1194" fmla="*/ 5493573 w 7553780"/>
              <a:gd name="connsiteY1194" fmla="*/ 7591654 h 10287000"/>
              <a:gd name="connsiteX1195" fmla="*/ 5467172 w 7553780"/>
              <a:gd name="connsiteY1195" fmla="*/ 7592405 h 10287000"/>
              <a:gd name="connsiteX1196" fmla="*/ 5445778 w 7553780"/>
              <a:gd name="connsiteY1196" fmla="*/ 7548705 h 10287000"/>
              <a:gd name="connsiteX1197" fmla="*/ 5458973 w 7553780"/>
              <a:gd name="connsiteY1197" fmla="*/ 7545029 h 10287000"/>
              <a:gd name="connsiteX1198" fmla="*/ 1018848 w 7553780"/>
              <a:gd name="connsiteY1198" fmla="*/ 7538242 h 10287000"/>
              <a:gd name="connsiteX1199" fmla="*/ 1021988 w 7553780"/>
              <a:gd name="connsiteY1199" fmla="*/ 7539874 h 10287000"/>
              <a:gd name="connsiteX1200" fmla="*/ 1029982 w 7553780"/>
              <a:gd name="connsiteY1200" fmla="*/ 7553228 h 10287000"/>
              <a:gd name="connsiteX1201" fmla="*/ 1047969 w 7553780"/>
              <a:gd name="connsiteY1201" fmla="*/ 7583276 h 10287000"/>
              <a:gd name="connsiteX1202" fmla="*/ 1038837 w 7553780"/>
              <a:gd name="connsiteY1202" fmla="*/ 7596930 h 10287000"/>
              <a:gd name="connsiteX1203" fmla="*/ 1027702 w 7553780"/>
              <a:gd name="connsiteY1203" fmla="*/ 7607245 h 10287000"/>
              <a:gd name="connsiteX1204" fmla="*/ 1007715 w 7553780"/>
              <a:gd name="connsiteY1204" fmla="*/ 7573856 h 10287000"/>
              <a:gd name="connsiteX1205" fmla="*/ 1010854 w 7553780"/>
              <a:gd name="connsiteY1205" fmla="*/ 7550189 h 10287000"/>
              <a:gd name="connsiteX1206" fmla="*/ 1008855 w 7553780"/>
              <a:gd name="connsiteY1206" fmla="*/ 7546850 h 10287000"/>
              <a:gd name="connsiteX1207" fmla="*/ 1018848 w 7553780"/>
              <a:gd name="connsiteY1207" fmla="*/ 7538242 h 10287000"/>
              <a:gd name="connsiteX1208" fmla="*/ 3166752 w 7553780"/>
              <a:gd name="connsiteY1208" fmla="*/ 7510799 h 10287000"/>
              <a:gd name="connsiteX1209" fmla="*/ 3172738 w 7553780"/>
              <a:gd name="connsiteY1209" fmla="*/ 7510910 h 10287000"/>
              <a:gd name="connsiteX1210" fmla="*/ 3165050 w 7553780"/>
              <a:gd name="connsiteY1210" fmla="*/ 7522855 h 10287000"/>
              <a:gd name="connsiteX1211" fmla="*/ 3160866 w 7553780"/>
              <a:gd name="connsiteY1211" fmla="*/ 7514872 h 10287000"/>
              <a:gd name="connsiteX1212" fmla="*/ 3166752 w 7553780"/>
              <a:gd name="connsiteY1212" fmla="*/ 7510799 h 10287000"/>
              <a:gd name="connsiteX1213" fmla="*/ 996435 w 7553780"/>
              <a:gd name="connsiteY1213" fmla="*/ 7497185 h 10287000"/>
              <a:gd name="connsiteX1214" fmla="*/ 998338 w 7553780"/>
              <a:gd name="connsiteY1214" fmla="*/ 7500366 h 10287000"/>
              <a:gd name="connsiteX1215" fmla="*/ 1002146 w 7553780"/>
              <a:gd name="connsiteY1215" fmla="*/ 7506723 h 10287000"/>
              <a:gd name="connsiteX1216" fmla="*/ 991010 w 7553780"/>
              <a:gd name="connsiteY1216" fmla="*/ 7517040 h 10287000"/>
              <a:gd name="connsiteX1217" fmla="*/ 987204 w 7553780"/>
              <a:gd name="connsiteY1217" fmla="*/ 7510679 h 10287000"/>
              <a:gd name="connsiteX1218" fmla="*/ 996435 w 7553780"/>
              <a:gd name="connsiteY1218" fmla="*/ 7497185 h 10287000"/>
              <a:gd name="connsiteX1219" fmla="*/ 662264 w 7553780"/>
              <a:gd name="connsiteY1219" fmla="*/ 7478656 h 10287000"/>
              <a:gd name="connsiteX1220" fmla="*/ 664288 w 7553780"/>
              <a:gd name="connsiteY1220" fmla="*/ 7482033 h 10287000"/>
              <a:gd name="connsiteX1221" fmla="*/ 666309 w 7553780"/>
              <a:gd name="connsiteY1221" fmla="*/ 7485413 h 10287000"/>
              <a:gd name="connsiteX1222" fmla="*/ 672377 w 7553780"/>
              <a:gd name="connsiteY1222" fmla="*/ 7495549 h 10287000"/>
              <a:gd name="connsiteX1223" fmla="*/ 674400 w 7553780"/>
              <a:gd name="connsiteY1223" fmla="*/ 7498927 h 10287000"/>
              <a:gd name="connsiteX1224" fmla="*/ 663264 w 7553780"/>
              <a:gd name="connsiteY1224" fmla="*/ 7509242 h 10287000"/>
              <a:gd name="connsiteX1225" fmla="*/ 650110 w 7553780"/>
              <a:gd name="connsiteY1225" fmla="*/ 7516175 h 10287000"/>
              <a:gd name="connsiteX1226" fmla="*/ 653155 w 7553780"/>
              <a:gd name="connsiteY1226" fmla="*/ 7492350 h 10287000"/>
              <a:gd name="connsiteX1227" fmla="*/ 662264 w 7553780"/>
              <a:gd name="connsiteY1227" fmla="*/ 7478656 h 10287000"/>
              <a:gd name="connsiteX1228" fmla="*/ 642993 w 7553780"/>
              <a:gd name="connsiteY1228" fmla="*/ 7446461 h 10287000"/>
              <a:gd name="connsiteX1229" fmla="*/ 644992 w 7553780"/>
              <a:gd name="connsiteY1229" fmla="*/ 7449799 h 10287000"/>
              <a:gd name="connsiteX1230" fmla="*/ 646989 w 7553780"/>
              <a:gd name="connsiteY1230" fmla="*/ 7453138 h 10287000"/>
              <a:gd name="connsiteX1231" fmla="*/ 648989 w 7553780"/>
              <a:gd name="connsiteY1231" fmla="*/ 7456479 h 10287000"/>
              <a:gd name="connsiteX1232" fmla="*/ 650986 w 7553780"/>
              <a:gd name="connsiteY1232" fmla="*/ 7459816 h 10287000"/>
              <a:gd name="connsiteX1233" fmla="*/ 652987 w 7553780"/>
              <a:gd name="connsiteY1233" fmla="*/ 7463155 h 10287000"/>
              <a:gd name="connsiteX1234" fmla="*/ 639852 w 7553780"/>
              <a:gd name="connsiteY1234" fmla="*/ 7470133 h 10287000"/>
              <a:gd name="connsiteX1235" fmla="*/ 635856 w 7553780"/>
              <a:gd name="connsiteY1235" fmla="*/ 7463455 h 10287000"/>
              <a:gd name="connsiteX1236" fmla="*/ 633856 w 7553780"/>
              <a:gd name="connsiteY1236" fmla="*/ 7460116 h 10287000"/>
              <a:gd name="connsiteX1237" fmla="*/ 642993 w 7553780"/>
              <a:gd name="connsiteY1237" fmla="*/ 7446461 h 10287000"/>
              <a:gd name="connsiteX1238" fmla="*/ 7523020 w 7553780"/>
              <a:gd name="connsiteY1238" fmla="*/ 7445373 h 10287000"/>
              <a:gd name="connsiteX1239" fmla="*/ 7549924 w 7553780"/>
              <a:gd name="connsiteY1239" fmla="*/ 7473776 h 10287000"/>
              <a:gd name="connsiteX1240" fmla="*/ 7553780 w 7553780"/>
              <a:gd name="connsiteY1240" fmla="*/ 7474361 h 10287000"/>
              <a:gd name="connsiteX1241" fmla="*/ 7553780 w 7553780"/>
              <a:gd name="connsiteY1241" fmla="*/ 7535499 h 10287000"/>
              <a:gd name="connsiteX1242" fmla="*/ 7551452 w 7553780"/>
              <a:gd name="connsiteY1242" fmla="*/ 7534926 h 10287000"/>
              <a:gd name="connsiteX1243" fmla="*/ 7513984 w 7553780"/>
              <a:gd name="connsiteY1243" fmla="*/ 7541025 h 10287000"/>
              <a:gd name="connsiteX1244" fmla="*/ 7507232 w 7553780"/>
              <a:gd name="connsiteY1244" fmla="*/ 7530004 h 10287000"/>
              <a:gd name="connsiteX1245" fmla="*/ 7523020 w 7553780"/>
              <a:gd name="connsiteY1245" fmla="*/ 7445373 h 10287000"/>
              <a:gd name="connsiteX1246" fmla="*/ 1359005 w 7553780"/>
              <a:gd name="connsiteY1246" fmla="*/ 7437873 h 10287000"/>
              <a:gd name="connsiteX1247" fmla="*/ 1349109 w 7553780"/>
              <a:gd name="connsiteY1247" fmla="*/ 7447041 h 10287000"/>
              <a:gd name="connsiteX1248" fmla="*/ 1338931 w 7553780"/>
              <a:gd name="connsiteY1248" fmla="*/ 7447713 h 10287000"/>
              <a:gd name="connsiteX1249" fmla="*/ 1359005 w 7553780"/>
              <a:gd name="connsiteY1249" fmla="*/ 7437873 h 10287000"/>
              <a:gd name="connsiteX1250" fmla="*/ 5379902 w 7553780"/>
              <a:gd name="connsiteY1250" fmla="*/ 7436755 h 10287000"/>
              <a:gd name="connsiteX1251" fmla="*/ 5381632 w 7553780"/>
              <a:gd name="connsiteY1251" fmla="*/ 7439580 h 10287000"/>
              <a:gd name="connsiteX1252" fmla="*/ 5379902 w 7553780"/>
              <a:gd name="connsiteY1252" fmla="*/ 7436756 h 10287000"/>
              <a:gd name="connsiteX1253" fmla="*/ 2621252 w 7553780"/>
              <a:gd name="connsiteY1253" fmla="*/ 7429813 h 10287000"/>
              <a:gd name="connsiteX1254" fmla="*/ 2624545 w 7553780"/>
              <a:gd name="connsiteY1254" fmla="*/ 7431705 h 10287000"/>
              <a:gd name="connsiteX1255" fmla="*/ 2626450 w 7553780"/>
              <a:gd name="connsiteY1255" fmla="*/ 7434883 h 10287000"/>
              <a:gd name="connsiteX1256" fmla="*/ 2613412 w 7553780"/>
              <a:gd name="connsiteY1256" fmla="*/ 7442018 h 10287000"/>
              <a:gd name="connsiteX1257" fmla="*/ 2611508 w 7553780"/>
              <a:gd name="connsiteY1257" fmla="*/ 7438837 h 10287000"/>
              <a:gd name="connsiteX1258" fmla="*/ 2609607 w 7553780"/>
              <a:gd name="connsiteY1258" fmla="*/ 7435656 h 10287000"/>
              <a:gd name="connsiteX1259" fmla="*/ 2621252 w 7553780"/>
              <a:gd name="connsiteY1259" fmla="*/ 7429813 h 10287000"/>
              <a:gd name="connsiteX1260" fmla="*/ 983443 w 7553780"/>
              <a:gd name="connsiteY1260" fmla="*/ 7427292 h 10287000"/>
              <a:gd name="connsiteX1261" fmla="*/ 989439 w 7553780"/>
              <a:gd name="connsiteY1261" fmla="*/ 7437309 h 10287000"/>
              <a:gd name="connsiteX1262" fmla="*/ 982158 w 7553780"/>
              <a:gd name="connsiteY1262" fmla="*/ 7449241 h 10287000"/>
              <a:gd name="connsiteX1263" fmla="*/ 970882 w 7553780"/>
              <a:gd name="connsiteY1263" fmla="*/ 7454498 h 10287000"/>
              <a:gd name="connsiteX1264" fmla="*/ 964884 w 7553780"/>
              <a:gd name="connsiteY1264" fmla="*/ 7444482 h 10287000"/>
              <a:gd name="connsiteX1265" fmla="*/ 972165 w 7553780"/>
              <a:gd name="connsiteY1265" fmla="*/ 7432549 h 10287000"/>
              <a:gd name="connsiteX1266" fmla="*/ 983443 w 7553780"/>
              <a:gd name="connsiteY1266" fmla="*/ 7427292 h 10287000"/>
              <a:gd name="connsiteX1267" fmla="*/ 542765 w 7553780"/>
              <a:gd name="connsiteY1267" fmla="*/ 7417572 h 10287000"/>
              <a:gd name="connsiteX1268" fmla="*/ 545780 w 7553780"/>
              <a:gd name="connsiteY1268" fmla="*/ 7418996 h 10287000"/>
              <a:gd name="connsiteX1269" fmla="*/ 549494 w 7553780"/>
              <a:gd name="connsiteY1269" fmla="*/ 7425195 h 10287000"/>
              <a:gd name="connsiteX1270" fmla="*/ 551350 w 7553780"/>
              <a:gd name="connsiteY1270" fmla="*/ 7428297 h 10287000"/>
              <a:gd name="connsiteX1271" fmla="*/ 553204 w 7553780"/>
              <a:gd name="connsiteY1271" fmla="*/ 7431398 h 10287000"/>
              <a:gd name="connsiteX1272" fmla="*/ 542070 w 7553780"/>
              <a:gd name="connsiteY1272" fmla="*/ 7441711 h 10287000"/>
              <a:gd name="connsiteX1273" fmla="*/ 538356 w 7553780"/>
              <a:gd name="connsiteY1273" fmla="*/ 7435512 h 10287000"/>
              <a:gd name="connsiteX1274" fmla="*/ 532790 w 7553780"/>
              <a:gd name="connsiteY1274" fmla="*/ 7426210 h 10287000"/>
              <a:gd name="connsiteX1275" fmla="*/ 542765 w 7553780"/>
              <a:gd name="connsiteY1275" fmla="*/ 7417572 h 10287000"/>
              <a:gd name="connsiteX1276" fmla="*/ 7436426 w 7553780"/>
              <a:gd name="connsiteY1276" fmla="*/ 7415698 h 10287000"/>
              <a:gd name="connsiteX1277" fmla="*/ 7442162 w 7553780"/>
              <a:gd name="connsiteY1277" fmla="*/ 7427434 h 10287000"/>
              <a:gd name="connsiteX1278" fmla="*/ 7447892 w 7553780"/>
              <a:gd name="connsiteY1278" fmla="*/ 7439170 h 10287000"/>
              <a:gd name="connsiteX1279" fmla="*/ 7453626 w 7553780"/>
              <a:gd name="connsiteY1279" fmla="*/ 7450902 h 10287000"/>
              <a:gd name="connsiteX1280" fmla="*/ 7432018 w 7553780"/>
              <a:gd name="connsiteY1280" fmla="*/ 7451226 h 10287000"/>
              <a:gd name="connsiteX1281" fmla="*/ 7443482 w 7553780"/>
              <a:gd name="connsiteY1281" fmla="*/ 7474696 h 10287000"/>
              <a:gd name="connsiteX1282" fmla="*/ 7426282 w 7553780"/>
              <a:gd name="connsiteY1282" fmla="*/ 7439491 h 10287000"/>
              <a:gd name="connsiteX1283" fmla="*/ 7420548 w 7553780"/>
              <a:gd name="connsiteY1283" fmla="*/ 7427755 h 10287000"/>
              <a:gd name="connsiteX1284" fmla="*/ 5377076 w 7553780"/>
              <a:gd name="connsiteY1284" fmla="*/ 7405822 h 10287000"/>
              <a:gd name="connsiteX1285" fmla="*/ 5378489 w 7553780"/>
              <a:gd name="connsiteY1285" fmla="*/ 7421288 h 10287000"/>
              <a:gd name="connsiteX1286" fmla="*/ 5379902 w 7553780"/>
              <a:gd name="connsiteY1286" fmla="*/ 7436755 h 10287000"/>
              <a:gd name="connsiteX1287" fmla="*/ 5379088 w 7553780"/>
              <a:gd name="connsiteY1287" fmla="*/ 7435425 h 10287000"/>
              <a:gd name="connsiteX1288" fmla="*/ 5373388 w 7553780"/>
              <a:gd name="connsiteY1288" fmla="*/ 7426119 h 10287000"/>
              <a:gd name="connsiteX1289" fmla="*/ 5377076 w 7553780"/>
              <a:gd name="connsiteY1289" fmla="*/ 7405822 h 10287000"/>
              <a:gd name="connsiteX1290" fmla="*/ 7426002 w 7553780"/>
              <a:gd name="connsiteY1290" fmla="*/ 7394364 h 10287000"/>
              <a:gd name="connsiteX1291" fmla="*/ 7420548 w 7553780"/>
              <a:gd name="connsiteY1291" fmla="*/ 7427755 h 10287000"/>
              <a:gd name="connsiteX1292" fmla="*/ 7420548 w 7553780"/>
              <a:gd name="connsiteY1292" fmla="*/ 7427757 h 10287000"/>
              <a:gd name="connsiteX1293" fmla="*/ 7410124 w 7553780"/>
              <a:gd name="connsiteY1293" fmla="*/ 7406418 h 10287000"/>
              <a:gd name="connsiteX1294" fmla="*/ 7426002 w 7553780"/>
              <a:gd name="connsiteY1294" fmla="*/ 7394364 h 10287000"/>
              <a:gd name="connsiteX1295" fmla="*/ 926085 w 7553780"/>
              <a:gd name="connsiteY1295" fmla="*/ 7362803 h 10287000"/>
              <a:gd name="connsiteX1296" fmla="*/ 928740 w 7553780"/>
              <a:gd name="connsiteY1296" fmla="*/ 7364827 h 10287000"/>
              <a:gd name="connsiteX1297" fmla="*/ 946501 w 7553780"/>
              <a:gd name="connsiteY1297" fmla="*/ 7394498 h 10287000"/>
              <a:gd name="connsiteX1298" fmla="*/ 958343 w 7553780"/>
              <a:gd name="connsiteY1298" fmla="*/ 7414277 h 10287000"/>
              <a:gd name="connsiteX1299" fmla="*/ 960317 w 7553780"/>
              <a:gd name="connsiteY1299" fmla="*/ 7417574 h 10287000"/>
              <a:gd name="connsiteX1300" fmla="*/ 950921 w 7553780"/>
              <a:gd name="connsiteY1300" fmla="*/ 7421154 h 10287000"/>
              <a:gd name="connsiteX1301" fmla="*/ 939078 w 7553780"/>
              <a:gd name="connsiteY1301" fmla="*/ 7401372 h 10287000"/>
              <a:gd name="connsiteX1302" fmla="*/ 921316 w 7553780"/>
              <a:gd name="connsiteY1302" fmla="*/ 7371704 h 10287000"/>
              <a:gd name="connsiteX1303" fmla="*/ 919345 w 7553780"/>
              <a:gd name="connsiteY1303" fmla="*/ 7368410 h 10287000"/>
              <a:gd name="connsiteX1304" fmla="*/ 926085 w 7553780"/>
              <a:gd name="connsiteY1304" fmla="*/ 7362803 h 10287000"/>
              <a:gd name="connsiteX1305" fmla="*/ 718929 w 7553780"/>
              <a:gd name="connsiteY1305" fmla="*/ 7361290 h 10287000"/>
              <a:gd name="connsiteX1306" fmla="*/ 720850 w 7553780"/>
              <a:gd name="connsiteY1306" fmla="*/ 7364499 h 10287000"/>
              <a:gd name="connsiteX1307" fmla="*/ 736226 w 7553780"/>
              <a:gd name="connsiteY1307" fmla="*/ 7390181 h 10287000"/>
              <a:gd name="connsiteX1308" fmla="*/ 741991 w 7553780"/>
              <a:gd name="connsiteY1308" fmla="*/ 7399812 h 10287000"/>
              <a:gd name="connsiteX1309" fmla="*/ 734632 w 7553780"/>
              <a:gd name="connsiteY1309" fmla="*/ 7411618 h 10287000"/>
              <a:gd name="connsiteX1310" fmla="*/ 723433 w 7553780"/>
              <a:gd name="connsiteY1310" fmla="*/ 7417003 h 10287000"/>
              <a:gd name="connsiteX1311" fmla="*/ 717668 w 7553780"/>
              <a:gd name="connsiteY1311" fmla="*/ 7407372 h 10287000"/>
              <a:gd name="connsiteX1312" fmla="*/ 709650 w 7553780"/>
              <a:gd name="connsiteY1312" fmla="*/ 7369883 h 10287000"/>
              <a:gd name="connsiteX1313" fmla="*/ 718929 w 7553780"/>
              <a:gd name="connsiteY1313" fmla="*/ 7361290 h 10287000"/>
              <a:gd name="connsiteX1314" fmla="*/ 3197076 w 7553780"/>
              <a:gd name="connsiteY1314" fmla="*/ 7359674 h 10287000"/>
              <a:gd name="connsiteX1315" fmla="*/ 3213314 w 7553780"/>
              <a:gd name="connsiteY1315" fmla="*/ 7375445 h 10287000"/>
              <a:gd name="connsiteX1316" fmla="*/ 3197076 w 7553780"/>
              <a:gd name="connsiteY1316" fmla="*/ 7359674 h 10287000"/>
              <a:gd name="connsiteX1317" fmla="*/ 585889 w 7553780"/>
              <a:gd name="connsiteY1317" fmla="*/ 7351072 h 10287000"/>
              <a:gd name="connsiteX1318" fmla="*/ 587817 w 7553780"/>
              <a:gd name="connsiteY1318" fmla="*/ 7354291 h 10287000"/>
              <a:gd name="connsiteX1319" fmla="*/ 608588 w 7553780"/>
              <a:gd name="connsiteY1319" fmla="*/ 7360072 h 10287000"/>
              <a:gd name="connsiteX1320" fmla="*/ 610514 w 7553780"/>
              <a:gd name="connsiteY1320" fmla="*/ 7363291 h 10287000"/>
              <a:gd name="connsiteX1321" fmla="*/ 612444 w 7553780"/>
              <a:gd name="connsiteY1321" fmla="*/ 7366512 h 10287000"/>
              <a:gd name="connsiteX1322" fmla="*/ 603235 w 7553780"/>
              <a:gd name="connsiteY1322" fmla="*/ 7380046 h 10287000"/>
              <a:gd name="connsiteX1323" fmla="*/ 594026 w 7553780"/>
              <a:gd name="connsiteY1323" fmla="*/ 7393580 h 10287000"/>
              <a:gd name="connsiteX1324" fmla="*/ 580966 w 7553780"/>
              <a:gd name="connsiteY1324" fmla="*/ 7400674 h 10287000"/>
              <a:gd name="connsiteX1325" fmla="*/ 588247 w 7553780"/>
              <a:gd name="connsiteY1325" fmla="*/ 7383921 h 10287000"/>
              <a:gd name="connsiteX1326" fmla="*/ 586318 w 7553780"/>
              <a:gd name="connsiteY1326" fmla="*/ 7380704 h 10287000"/>
              <a:gd name="connsiteX1327" fmla="*/ 576683 w 7553780"/>
              <a:gd name="connsiteY1327" fmla="*/ 7364606 h 10287000"/>
              <a:gd name="connsiteX1328" fmla="*/ 585889 w 7553780"/>
              <a:gd name="connsiteY1328" fmla="*/ 7351072 h 10287000"/>
              <a:gd name="connsiteX1329" fmla="*/ 788018 w 7553780"/>
              <a:gd name="connsiteY1329" fmla="*/ 7341776 h 10287000"/>
              <a:gd name="connsiteX1330" fmla="*/ 790015 w 7553780"/>
              <a:gd name="connsiteY1330" fmla="*/ 7345113 h 10287000"/>
              <a:gd name="connsiteX1331" fmla="*/ 796013 w 7553780"/>
              <a:gd name="connsiteY1331" fmla="*/ 7355131 h 10287000"/>
              <a:gd name="connsiteX1332" fmla="*/ 798010 w 7553780"/>
              <a:gd name="connsiteY1332" fmla="*/ 7358468 h 10287000"/>
              <a:gd name="connsiteX1333" fmla="*/ 784879 w 7553780"/>
              <a:gd name="connsiteY1333" fmla="*/ 7365444 h 10287000"/>
              <a:gd name="connsiteX1334" fmla="*/ 778881 w 7553780"/>
              <a:gd name="connsiteY1334" fmla="*/ 7355428 h 10287000"/>
              <a:gd name="connsiteX1335" fmla="*/ 788018 w 7553780"/>
              <a:gd name="connsiteY1335" fmla="*/ 7341776 h 10287000"/>
              <a:gd name="connsiteX1336" fmla="*/ 7498618 w 7553780"/>
              <a:gd name="connsiteY1336" fmla="*/ 7329716 h 10287000"/>
              <a:gd name="connsiteX1337" fmla="*/ 7533222 w 7553780"/>
              <a:gd name="connsiteY1337" fmla="*/ 7386215 h 10287000"/>
              <a:gd name="connsiteX1338" fmla="*/ 7493512 w 7553780"/>
              <a:gd name="connsiteY1338" fmla="*/ 7365798 h 10287000"/>
              <a:gd name="connsiteX1339" fmla="*/ 7498618 w 7553780"/>
              <a:gd name="connsiteY1339" fmla="*/ 7329716 h 10287000"/>
              <a:gd name="connsiteX1340" fmla="*/ 907496 w 7553780"/>
              <a:gd name="connsiteY1340" fmla="*/ 7329338 h 10287000"/>
              <a:gd name="connsiteX1341" fmla="*/ 918918 w 7553780"/>
              <a:gd name="connsiteY1341" fmla="*/ 7348415 h 10287000"/>
              <a:gd name="connsiteX1342" fmla="*/ 911494 w 7553780"/>
              <a:gd name="connsiteY1342" fmla="*/ 7355292 h 10287000"/>
              <a:gd name="connsiteX1343" fmla="*/ 900072 w 7553780"/>
              <a:gd name="connsiteY1343" fmla="*/ 7336215 h 10287000"/>
              <a:gd name="connsiteX1344" fmla="*/ 907496 w 7553780"/>
              <a:gd name="connsiteY1344" fmla="*/ 7329338 h 10287000"/>
              <a:gd name="connsiteX1345" fmla="*/ 495813 w 7553780"/>
              <a:gd name="connsiteY1345" fmla="*/ 7306617 h 10287000"/>
              <a:gd name="connsiteX1346" fmla="*/ 497813 w 7553780"/>
              <a:gd name="connsiteY1346" fmla="*/ 7309952 h 10287000"/>
              <a:gd name="connsiteX1347" fmla="*/ 492673 w 7553780"/>
              <a:gd name="connsiteY1347" fmla="*/ 7330284 h 10287000"/>
              <a:gd name="connsiteX1348" fmla="*/ 494670 w 7553780"/>
              <a:gd name="connsiteY1348" fmla="*/ 7333625 h 10287000"/>
              <a:gd name="connsiteX1349" fmla="*/ 481541 w 7553780"/>
              <a:gd name="connsiteY1349" fmla="*/ 7340597 h 10287000"/>
              <a:gd name="connsiteX1350" fmla="*/ 484678 w 7553780"/>
              <a:gd name="connsiteY1350" fmla="*/ 7316930 h 10287000"/>
              <a:gd name="connsiteX1351" fmla="*/ 495813 w 7553780"/>
              <a:gd name="connsiteY1351" fmla="*/ 7306617 h 10287000"/>
              <a:gd name="connsiteX1352" fmla="*/ 5282446 w 7553780"/>
              <a:gd name="connsiteY1352" fmla="*/ 7287504 h 10287000"/>
              <a:gd name="connsiteX1353" fmla="*/ 5336254 w 7553780"/>
              <a:gd name="connsiteY1353" fmla="*/ 7339166 h 10287000"/>
              <a:gd name="connsiteX1354" fmla="*/ 5314825 w 7553780"/>
              <a:gd name="connsiteY1354" fmla="*/ 7376569 h 10287000"/>
              <a:gd name="connsiteX1355" fmla="*/ 5294936 w 7553780"/>
              <a:gd name="connsiteY1355" fmla="*/ 7344094 h 10287000"/>
              <a:gd name="connsiteX1356" fmla="*/ 5285980 w 7553780"/>
              <a:gd name="connsiteY1356" fmla="*/ 7361131 h 10287000"/>
              <a:gd name="connsiteX1357" fmla="*/ 5286044 w 7553780"/>
              <a:gd name="connsiteY1357" fmla="*/ 7361428 h 10287000"/>
              <a:gd name="connsiteX1358" fmla="*/ 5288580 w 7553780"/>
              <a:gd name="connsiteY1358" fmla="*/ 7359365 h 10287000"/>
              <a:gd name="connsiteX1359" fmla="*/ 5290690 w 7553780"/>
              <a:gd name="connsiteY1359" fmla="*/ 7363388 h 10287000"/>
              <a:gd name="connsiteX1360" fmla="*/ 5291183 w 7553780"/>
              <a:gd name="connsiteY1360" fmla="*/ 7374467 h 10287000"/>
              <a:gd name="connsiteX1361" fmla="*/ 5310660 w 7553780"/>
              <a:gd name="connsiteY1361" fmla="*/ 7421757 h 10287000"/>
              <a:gd name="connsiteX1362" fmla="*/ 5321205 w 7553780"/>
              <a:gd name="connsiteY1362" fmla="*/ 7441875 h 10287000"/>
              <a:gd name="connsiteX1363" fmla="*/ 5321698 w 7553780"/>
              <a:gd name="connsiteY1363" fmla="*/ 7452952 h 10287000"/>
              <a:gd name="connsiteX1364" fmla="*/ 5313755 w 7553780"/>
              <a:gd name="connsiteY1364" fmla="*/ 7447934 h 10287000"/>
              <a:gd name="connsiteX1365" fmla="*/ 5305318 w 7553780"/>
              <a:gd name="connsiteY1365" fmla="*/ 7431841 h 10287000"/>
              <a:gd name="connsiteX1366" fmla="*/ 5298990 w 7553780"/>
              <a:gd name="connsiteY1366" fmla="*/ 7419772 h 10287000"/>
              <a:gd name="connsiteX1367" fmla="*/ 5279514 w 7553780"/>
              <a:gd name="connsiteY1367" fmla="*/ 7372481 h 10287000"/>
              <a:gd name="connsiteX1368" fmla="*/ 5281376 w 7553780"/>
              <a:gd name="connsiteY1368" fmla="*/ 7370965 h 10287000"/>
              <a:gd name="connsiteX1369" fmla="*/ 5281130 w 7553780"/>
              <a:gd name="connsiteY1369" fmla="*/ 7365428 h 10287000"/>
              <a:gd name="connsiteX1370" fmla="*/ 5282008 w 7553780"/>
              <a:gd name="connsiteY1370" fmla="*/ 7364714 h 10287000"/>
              <a:gd name="connsiteX1371" fmla="*/ 5260448 w 7553780"/>
              <a:gd name="connsiteY1371" fmla="*/ 7351107 h 10287000"/>
              <a:gd name="connsiteX1372" fmla="*/ 5254394 w 7553780"/>
              <a:gd name="connsiteY1372" fmla="*/ 7314079 h 10287000"/>
              <a:gd name="connsiteX1373" fmla="*/ 5282446 w 7553780"/>
              <a:gd name="connsiteY1373" fmla="*/ 7287504 h 10287000"/>
              <a:gd name="connsiteX1374" fmla="*/ 755183 w 7553780"/>
              <a:gd name="connsiteY1374" fmla="*/ 7286925 h 10287000"/>
              <a:gd name="connsiteX1375" fmla="*/ 757087 w 7553780"/>
              <a:gd name="connsiteY1375" fmla="*/ 7290106 h 10287000"/>
              <a:gd name="connsiteX1376" fmla="*/ 760892 w 7553780"/>
              <a:gd name="connsiteY1376" fmla="*/ 7296467 h 10287000"/>
              <a:gd name="connsiteX1377" fmla="*/ 749758 w 7553780"/>
              <a:gd name="connsiteY1377" fmla="*/ 7306780 h 10287000"/>
              <a:gd name="connsiteX1378" fmla="*/ 745949 w 7553780"/>
              <a:gd name="connsiteY1378" fmla="*/ 7300419 h 10287000"/>
              <a:gd name="connsiteX1379" fmla="*/ 755183 w 7553780"/>
              <a:gd name="connsiteY1379" fmla="*/ 7286925 h 10287000"/>
              <a:gd name="connsiteX1380" fmla="*/ 643084 w 7553780"/>
              <a:gd name="connsiteY1380" fmla="*/ 7263506 h 10287000"/>
              <a:gd name="connsiteX1381" fmla="*/ 646038 w 7553780"/>
              <a:gd name="connsiteY1381" fmla="*/ 7265229 h 10287000"/>
              <a:gd name="connsiteX1382" fmla="*/ 663788 w 7553780"/>
              <a:gd name="connsiteY1382" fmla="*/ 7269177 h 10287000"/>
              <a:gd name="connsiteX1383" fmla="*/ 665751 w 7553780"/>
              <a:gd name="connsiteY1383" fmla="*/ 7272457 h 10287000"/>
              <a:gd name="connsiteX1384" fmla="*/ 659778 w 7553780"/>
              <a:gd name="connsiteY1384" fmla="*/ 7288184 h 10287000"/>
              <a:gd name="connsiteX1385" fmla="*/ 647920 w 7553780"/>
              <a:gd name="connsiteY1385" fmla="*/ 7294074 h 10287000"/>
              <a:gd name="connsiteX1386" fmla="*/ 643995 w 7553780"/>
              <a:gd name="connsiteY1386" fmla="*/ 7287516 h 10287000"/>
              <a:gd name="connsiteX1387" fmla="*/ 626249 w 7553780"/>
              <a:gd name="connsiteY1387" fmla="*/ 7283564 h 10287000"/>
              <a:gd name="connsiteX1388" fmla="*/ 634179 w 7553780"/>
              <a:gd name="connsiteY1388" fmla="*/ 7271118 h 10287000"/>
              <a:gd name="connsiteX1389" fmla="*/ 643084 w 7553780"/>
              <a:gd name="connsiteY1389" fmla="*/ 7263506 h 10287000"/>
              <a:gd name="connsiteX1390" fmla="*/ 879372 w 7553780"/>
              <a:gd name="connsiteY1390" fmla="*/ 7253441 h 10287000"/>
              <a:gd name="connsiteX1391" fmla="*/ 881276 w 7553780"/>
              <a:gd name="connsiteY1391" fmla="*/ 7256621 h 10287000"/>
              <a:gd name="connsiteX1392" fmla="*/ 888889 w 7553780"/>
              <a:gd name="connsiteY1392" fmla="*/ 7269342 h 10287000"/>
              <a:gd name="connsiteX1393" fmla="*/ 890792 w 7553780"/>
              <a:gd name="connsiteY1393" fmla="*/ 7272518 h 10287000"/>
              <a:gd name="connsiteX1394" fmla="*/ 877755 w 7553780"/>
              <a:gd name="connsiteY1394" fmla="*/ 7279655 h 10287000"/>
              <a:gd name="connsiteX1395" fmla="*/ 870138 w 7553780"/>
              <a:gd name="connsiteY1395" fmla="*/ 7266936 h 10287000"/>
              <a:gd name="connsiteX1396" fmla="*/ 879372 w 7553780"/>
              <a:gd name="connsiteY1396" fmla="*/ 7253441 h 10287000"/>
              <a:gd name="connsiteX1397" fmla="*/ 1456670 w 7553780"/>
              <a:gd name="connsiteY1397" fmla="*/ 7225157 h 10287000"/>
              <a:gd name="connsiteX1398" fmla="*/ 1458633 w 7553780"/>
              <a:gd name="connsiteY1398" fmla="*/ 7228437 h 10287000"/>
              <a:gd name="connsiteX1399" fmla="*/ 1447500 w 7553780"/>
              <a:gd name="connsiteY1399" fmla="*/ 7238748 h 10287000"/>
              <a:gd name="connsiteX1400" fmla="*/ 1428513 w 7553780"/>
              <a:gd name="connsiteY1400" fmla="*/ 7235947 h 10287000"/>
              <a:gd name="connsiteX1401" fmla="*/ 1439649 w 7553780"/>
              <a:gd name="connsiteY1401" fmla="*/ 7225632 h 10287000"/>
              <a:gd name="connsiteX1402" fmla="*/ 1456670 w 7553780"/>
              <a:gd name="connsiteY1402" fmla="*/ 7225157 h 10287000"/>
              <a:gd name="connsiteX1403" fmla="*/ 855816 w 7553780"/>
              <a:gd name="connsiteY1403" fmla="*/ 7214093 h 10287000"/>
              <a:gd name="connsiteX1404" fmla="*/ 863667 w 7553780"/>
              <a:gd name="connsiteY1404" fmla="*/ 7227209 h 10287000"/>
              <a:gd name="connsiteX1405" fmla="*/ 852533 w 7553780"/>
              <a:gd name="connsiteY1405" fmla="*/ 7237522 h 10287000"/>
              <a:gd name="connsiteX1406" fmla="*/ 844680 w 7553780"/>
              <a:gd name="connsiteY1406" fmla="*/ 7224408 h 10287000"/>
              <a:gd name="connsiteX1407" fmla="*/ 855816 w 7553780"/>
              <a:gd name="connsiteY1407" fmla="*/ 7214093 h 10287000"/>
              <a:gd name="connsiteX1408" fmla="*/ 1154970 w 7553780"/>
              <a:gd name="connsiteY1408" fmla="*/ 7211767 h 10287000"/>
              <a:gd name="connsiteX1409" fmla="*/ 1152144 w 7553780"/>
              <a:gd name="connsiteY1409" fmla="*/ 7214387 h 10287000"/>
              <a:gd name="connsiteX1410" fmla="*/ 1147194 w 7553780"/>
              <a:gd name="connsiteY1410" fmla="*/ 7218972 h 10287000"/>
              <a:gd name="connsiteX1411" fmla="*/ 1150420 w 7553780"/>
              <a:gd name="connsiteY1411" fmla="*/ 7213116 h 10287000"/>
              <a:gd name="connsiteX1412" fmla="*/ 610718 w 7553780"/>
              <a:gd name="connsiteY1412" fmla="*/ 7209437 h 10287000"/>
              <a:gd name="connsiteX1413" fmla="*/ 612716 w 7553780"/>
              <a:gd name="connsiteY1413" fmla="*/ 7212778 h 10287000"/>
              <a:gd name="connsiteX1414" fmla="*/ 616714 w 7553780"/>
              <a:gd name="connsiteY1414" fmla="*/ 7219455 h 10287000"/>
              <a:gd name="connsiteX1415" fmla="*/ 622710 w 7553780"/>
              <a:gd name="connsiteY1415" fmla="*/ 7229470 h 10287000"/>
              <a:gd name="connsiteX1416" fmla="*/ 630705 w 7553780"/>
              <a:gd name="connsiteY1416" fmla="*/ 7242825 h 10287000"/>
              <a:gd name="connsiteX1417" fmla="*/ 621282 w 7553780"/>
              <a:gd name="connsiteY1417" fmla="*/ 7246363 h 10287000"/>
              <a:gd name="connsiteX1418" fmla="*/ 609293 w 7553780"/>
              <a:gd name="connsiteY1418" fmla="*/ 7226330 h 10287000"/>
              <a:gd name="connsiteX1419" fmla="*/ 605294 w 7553780"/>
              <a:gd name="connsiteY1419" fmla="*/ 7219654 h 10287000"/>
              <a:gd name="connsiteX1420" fmla="*/ 610718 w 7553780"/>
              <a:gd name="connsiteY1420" fmla="*/ 7209437 h 10287000"/>
              <a:gd name="connsiteX1421" fmla="*/ 1167209 w 7553780"/>
              <a:gd name="connsiteY1421" fmla="*/ 7209035 h 10287000"/>
              <a:gd name="connsiteX1422" fmla="*/ 1161038 w 7553780"/>
              <a:gd name="connsiteY1422" fmla="*/ 7209970 h 10287000"/>
              <a:gd name="connsiteX1423" fmla="*/ 1154970 w 7553780"/>
              <a:gd name="connsiteY1423" fmla="*/ 7211767 h 10287000"/>
              <a:gd name="connsiteX1424" fmla="*/ 1157095 w 7553780"/>
              <a:gd name="connsiteY1424" fmla="*/ 7209802 h 10287000"/>
              <a:gd name="connsiteX1425" fmla="*/ 1167209 w 7553780"/>
              <a:gd name="connsiteY1425" fmla="*/ 7209035 h 10287000"/>
              <a:gd name="connsiteX1426" fmla="*/ 1235803 w 7553780"/>
              <a:gd name="connsiteY1426" fmla="*/ 7203151 h 10287000"/>
              <a:gd name="connsiteX1427" fmla="*/ 1237828 w 7553780"/>
              <a:gd name="connsiteY1427" fmla="*/ 7206530 h 10287000"/>
              <a:gd name="connsiteX1428" fmla="*/ 1241871 w 7553780"/>
              <a:gd name="connsiteY1428" fmla="*/ 7213287 h 10287000"/>
              <a:gd name="connsiteX1429" fmla="*/ 1245916 w 7553780"/>
              <a:gd name="connsiteY1429" fmla="*/ 7220046 h 10287000"/>
              <a:gd name="connsiteX1430" fmla="*/ 1236807 w 7553780"/>
              <a:gd name="connsiteY1430" fmla="*/ 7233736 h 10287000"/>
              <a:gd name="connsiteX1431" fmla="*/ 1223649 w 7553780"/>
              <a:gd name="connsiteY1431" fmla="*/ 7240674 h 10287000"/>
              <a:gd name="connsiteX1432" fmla="*/ 1217581 w 7553780"/>
              <a:gd name="connsiteY1432" fmla="*/ 7230538 h 10287000"/>
              <a:gd name="connsiteX1433" fmla="*/ 1226695 w 7553780"/>
              <a:gd name="connsiteY1433" fmla="*/ 7216843 h 10287000"/>
              <a:gd name="connsiteX1434" fmla="*/ 1235803 w 7553780"/>
              <a:gd name="connsiteY1434" fmla="*/ 7203151 h 10287000"/>
              <a:gd name="connsiteX1435" fmla="*/ 589411 w 7553780"/>
              <a:gd name="connsiteY1435" fmla="*/ 7176852 h 10287000"/>
              <a:gd name="connsiteX1436" fmla="*/ 593352 w 7553780"/>
              <a:gd name="connsiteY1436" fmla="*/ 7180422 h 10287000"/>
              <a:gd name="connsiteX1437" fmla="*/ 595374 w 7553780"/>
              <a:gd name="connsiteY1437" fmla="*/ 7183801 h 10287000"/>
              <a:gd name="connsiteX1438" fmla="*/ 599418 w 7553780"/>
              <a:gd name="connsiteY1438" fmla="*/ 7190558 h 10287000"/>
              <a:gd name="connsiteX1439" fmla="*/ 601442 w 7553780"/>
              <a:gd name="connsiteY1439" fmla="*/ 7193936 h 10287000"/>
              <a:gd name="connsiteX1440" fmla="*/ 592162 w 7553780"/>
              <a:gd name="connsiteY1440" fmla="*/ 7202531 h 10287000"/>
              <a:gd name="connsiteX1441" fmla="*/ 586094 w 7553780"/>
              <a:gd name="connsiteY1441" fmla="*/ 7192395 h 10287000"/>
              <a:gd name="connsiteX1442" fmla="*/ 582051 w 7553780"/>
              <a:gd name="connsiteY1442" fmla="*/ 7185640 h 10287000"/>
              <a:gd name="connsiteX1443" fmla="*/ 580028 w 7553780"/>
              <a:gd name="connsiteY1443" fmla="*/ 7182259 h 10287000"/>
              <a:gd name="connsiteX1444" fmla="*/ 589411 w 7553780"/>
              <a:gd name="connsiteY1444" fmla="*/ 7176852 h 10287000"/>
              <a:gd name="connsiteX1445" fmla="*/ 676198 w 7553780"/>
              <a:gd name="connsiteY1445" fmla="*/ 7154989 h 10287000"/>
              <a:gd name="connsiteX1446" fmla="*/ 679186 w 7553780"/>
              <a:gd name="connsiteY1446" fmla="*/ 7156767 h 10287000"/>
              <a:gd name="connsiteX1447" fmla="*/ 705070 w 7553780"/>
              <a:gd name="connsiteY1447" fmla="*/ 7174306 h 10287000"/>
              <a:gd name="connsiteX1448" fmla="*/ 713065 w 7553780"/>
              <a:gd name="connsiteY1448" fmla="*/ 7187660 h 10287000"/>
              <a:gd name="connsiteX1449" fmla="*/ 707165 w 7553780"/>
              <a:gd name="connsiteY1449" fmla="*/ 7203506 h 10287000"/>
              <a:gd name="connsiteX1450" fmla="*/ 693274 w 7553780"/>
              <a:gd name="connsiteY1450" fmla="*/ 7205998 h 10287000"/>
              <a:gd name="connsiteX1451" fmla="*/ 687276 w 7553780"/>
              <a:gd name="connsiteY1451" fmla="*/ 7195980 h 10287000"/>
              <a:gd name="connsiteX1452" fmla="*/ 659394 w 7553780"/>
              <a:gd name="connsiteY1452" fmla="*/ 7175100 h 10287000"/>
              <a:gd name="connsiteX1453" fmla="*/ 667290 w 7553780"/>
              <a:gd name="connsiteY1453" fmla="*/ 7162593 h 10287000"/>
              <a:gd name="connsiteX1454" fmla="*/ 676198 w 7553780"/>
              <a:gd name="connsiteY1454" fmla="*/ 7154989 h 10287000"/>
              <a:gd name="connsiteX1455" fmla="*/ 794522 w 7553780"/>
              <a:gd name="connsiteY1455" fmla="*/ 7137412 h 10287000"/>
              <a:gd name="connsiteX1456" fmla="*/ 796484 w 7553780"/>
              <a:gd name="connsiteY1456" fmla="*/ 7140692 h 10287000"/>
              <a:gd name="connsiteX1457" fmla="*/ 826012 w 7553780"/>
              <a:gd name="connsiteY1457" fmla="*/ 7164312 h 10287000"/>
              <a:gd name="connsiteX1458" fmla="*/ 818078 w 7553780"/>
              <a:gd name="connsiteY1458" fmla="*/ 7176760 h 10287000"/>
              <a:gd name="connsiteX1459" fmla="*/ 808182 w 7553780"/>
              <a:gd name="connsiteY1459" fmla="*/ 7185928 h 10287000"/>
              <a:gd name="connsiteX1460" fmla="*/ 792939 w 7553780"/>
              <a:gd name="connsiteY1460" fmla="*/ 7170101 h 10287000"/>
              <a:gd name="connsiteX1461" fmla="*/ 786589 w 7553780"/>
              <a:gd name="connsiteY1461" fmla="*/ 7149858 h 10287000"/>
              <a:gd name="connsiteX1462" fmla="*/ 794522 w 7553780"/>
              <a:gd name="connsiteY1462" fmla="*/ 7137412 h 10287000"/>
              <a:gd name="connsiteX1463" fmla="*/ 7510052 w 7553780"/>
              <a:gd name="connsiteY1463" fmla="*/ 7120915 h 10287000"/>
              <a:gd name="connsiteX1464" fmla="*/ 7515958 w 7553780"/>
              <a:gd name="connsiteY1464" fmla="*/ 7133006 h 10287000"/>
              <a:gd name="connsiteX1465" fmla="*/ 7499466 w 7553780"/>
              <a:gd name="connsiteY1465" fmla="*/ 7128950 h 10287000"/>
              <a:gd name="connsiteX1466" fmla="*/ 7510052 w 7553780"/>
              <a:gd name="connsiteY1466" fmla="*/ 7120915 h 10287000"/>
              <a:gd name="connsiteX1467" fmla="*/ 2335255 w 7553780"/>
              <a:gd name="connsiteY1467" fmla="*/ 7116189 h 10287000"/>
              <a:gd name="connsiteX1468" fmla="*/ 2337226 w 7553780"/>
              <a:gd name="connsiteY1468" fmla="*/ 7119482 h 10287000"/>
              <a:gd name="connsiteX1469" fmla="*/ 2330858 w 7553780"/>
              <a:gd name="connsiteY1469" fmla="*/ 7135606 h 10287000"/>
              <a:gd name="connsiteX1470" fmla="*/ 2335255 w 7553780"/>
              <a:gd name="connsiteY1470" fmla="*/ 7116189 h 10287000"/>
              <a:gd name="connsiteX1471" fmla="*/ 650683 w 7553780"/>
              <a:gd name="connsiteY1471" fmla="*/ 7112359 h 10287000"/>
              <a:gd name="connsiteX1472" fmla="*/ 652538 w 7553780"/>
              <a:gd name="connsiteY1472" fmla="*/ 7115459 h 10287000"/>
              <a:gd name="connsiteX1473" fmla="*/ 656252 w 7553780"/>
              <a:gd name="connsiteY1473" fmla="*/ 7121662 h 10287000"/>
              <a:gd name="connsiteX1474" fmla="*/ 648828 w 7553780"/>
              <a:gd name="connsiteY1474" fmla="*/ 7133357 h 10287000"/>
              <a:gd name="connsiteX1475" fmla="*/ 646971 w 7553780"/>
              <a:gd name="connsiteY1475" fmla="*/ 7130255 h 10287000"/>
              <a:gd name="connsiteX1476" fmla="*/ 633983 w 7553780"/>
              <a:gd name="connsiteY1476" fmla="*/ 7132650 h 10287000"/>
              <a:gd name="connsiteX1477" fmla="*/ 632126 w 7553780"/>
              <a:gd name="connsiteY1477" fmla="*/ 7129551 h 10287000"/>
              <a:gd name="connsiteX1478" fmla="*/ 639549 w 7553780"/>
              <a:gd name="connsiteY1478" fmla="*/ 7117856 h 10287000"/>
              <a:gd name="connsiteX1479" fmla="*/ 650683 w 7553780"/>
              <a:gd name="connsiteY1479" fmla="*/ 7112359 h 10287000"/>
              <a:gd name="connsiteX1480" fmla="*/ 7086170 w 7553780"/>
              <a:gd name="connsiteY1480" fmla="*/ 7084918 h 10287000"/>
              <a:gd name="connsiteX1481" fmla="*/ 7092426 w 7553780"/>
              <a:gd name="connsiteY1481" fmla="*/ 7097721 h 10287000"/>
              <a:gd name="connsiteX1482" fmla="*/ 7086170 w 7553780"/>
              <a:gd name="connsiteY1482" fmla="*/ 7084918 h 10287000"/>
              <a:gd name="connsiteX1483" fmla="*/ 1271223 w 7553780"/>
              <a:gd name="connsiteY1483" fmla="*/ 7079206 h 10287000"/>
              <a:gd name="connsiteX1484" fmla="*/ 1281336 w 7553780"/>
              <a:gd name="connsiteY1484" fmla="*/ 7096097 h 10287000"/>
              <a:gd name="connsiteX1485" fmla="*/ 1276149 w 7553780"/>
              <a:gd name="connsiteY1485" fmla="*/ 7098275 h 10287000"/>
              <a:gd name="connsiteX1486" fmla="*/ 1279314 w 7553780"/>
              <a:gd name="connsiteY1486" fmla="*/ 7092718 h 10287000"/>
              <a:gd name="connsiteX1487" fmla="*/ 1271223 w 7553780"/>
              <a:gd name="connsiteY1487" fmla="*/ 7079206 h 10287000"/>
              <a:gd name="connsiteX1488" fmla="*/ 1037145 w 7553780"/>
              <a:gd name="connsiteY1488" fmla="*/ 7073224 h 10287000"/>
              <a:gd name="connsiteX1489" fmla="*/ 1040238 w 7553780"/>
              <a:gd name="connsiteY1489" fmla="*/ 7093298 h 10287000"/>
              <a:gd name="connsiteX1490" fmla="*/ 1019823 w 7553780"/>
              <a:gd name="connsiteY1490" fmla="*/ 7112211 h 10287000"/>
              <a:gd name="connsiteX1491" fmla="*/ 1028818 w 7553780"/>
              <a:gd name="connsiteY1491" fmla="*/ 7074223 h 10287000"/>
              <a:gd name="connsiteX1492" fmla="*/ 1037145 w 7553780"/>
              <a:gd name="connsiteY1492" fmla="*/ 7073224 h 10287000"/>
              <a:gd name="connsiteX1493" fmla="*/ 762750 w 7553780"/>
              <a:gd name="connsiteY1493" fmla="*/ 7061850 h 10287000"/>
              <a:gd name="connsiteX1494" fmla="*/ 764956 w 7553780"/>
              <a:gd name="connsiteY1494" fmla="*/ 7062321 h 10287000"/>
              <a:gd name="connsiteX1495" fmla="*/ 768833 w 7553780"/>
              <a:gd name="connsiteY1495" fmla="*/ 7068793 h 10287000"/>
              <a:gd name="connsiteX1496" fmla="*/ 764749 w 7553780"/>
              <a:gd name="connsiteY1496" fmla="*/ 7087674 h 10287000"/>
              <a:gd name="connsiteX1497" fmla="*/ 756788 w 7553780"/>
              <a:gd name="connsiteY1497" fmla="*/ 7100075 h 10287000"/>
              <a:gd name="connsiteX1498" fmla="*/ 751140 w 7553780"/>
              <a:gd name="connsiteY1498" fmla="*/ 7100276 h 10287000"/>
              <a:gd name="connsiteX1499" fmla="*/ 752913 w 7553780"/>
              <a:gd name="connsiteY1499" fmla="*/ 7093603 h 10287000"/>
              <a:gd name="connsiteX1500" fmla="*/ 750976 w 7553780"/>
              <a:gd name="connsiteY1500" fmla="*/ 7090365 h 10287000"/>
              <a:gd name="connsiteX1501" fmla="*/ 743391 w 7553780"/>
              <a:gd name="connsiteY1501" fmla="*/ 7087331 h 10287000"/>
              <a:gd name="connsiteX1502" fmla="*/ 743226 w 7553780"/>
              <a:gd name="connsiteY1502" fmla="*/ 7077422 h 10287000"/>
              <a:gd name="connsiteX1503" fmla="*/ 753122 w 7553780"/>
              <a:gd name="connsiteY1503" fmla="*/ 7068254 h 10287000"/>
              <a:gd name="connsiteX1504" fmla="*/ 762750 w 7553780"/>
              <a:gd name="connsiteY1504" fmla="*/ 7061850 h 10287000"/>
              <a:gd name="connsiteX1505" fmla="*/ 2219752 w 7553780"/>
              <a:gd name="connsiteY1505" fmla="*/ 7057870 h 10287000"/>
              <a:gd name="connsiteX1506" fmla="*/ 2222112 w 7553780"/>
              <a:gd name="connsiteY1506" fmla="*/ 7058200 h 10287000"/>
              <a:gd name="connsiteX1507" fmla="*/ 2225986 w 7553780"/>
              <a:gd name="connsiteY1507" fmla="*/ 7064675 h 10287000"/>
              <a:gd name="connsiteX1508" fmla="*/ 2229863 w 7553780"/>
              <a:gd name="connsiteY1508" fmla="*/ 7071146 h 10287000"/>
              <a:gd name="connsiteX1509" fmla="*/ 2233736 w 7553780"/>
              <a:gd name="connsiteY1509" fmla="*/ 7077619 h 10287000"/>
              <a:gd name="connsiteX1510" fmla="*/ 2222602 w 7553780"/>
              <a:gd name="connsiteY1510" fmla="*/ 7087936 h 10287000"/>
              <a:gd name="connsiteX1511" fmla="*/ 2220664 w 7553780"/>
              <a:gd name="connsiteY1511" fmla="*/ 7084696 h 10287000"/>
              <a:gd name="connsiteX1512" fmla="*/ 2214852 w 7553780"/>
              <a:gd name="connsiteY1512" fmla="*/ 7074988 h 10287000"/>
              <a:gd name="connsiteX1513" fmla="*/ 2210977 w 7553780"/>
              <a:gd name="connsiteY1513" fmla="*/ 7068515 h 10287000"/>
              <a:gd name="connsiteX1514" fmla="*/ 2209038 w 7553780"/>
              <a:gd name="connsiteY1514" fmla="*/ 7065278 h 10287000"/>
              <a:gd name="connsiteX1515" fmla="*/ 2219752 w 7553780"/>
              <a:gd name="connsiteY1515" fmla="*/ 7057870 h 10287000"/>
              <a:gd name="connsiteX1516" fmla="*/ 728155 w 7553780"/>
              <a:gd name="connsiteY1516" fmla="*/ 7032764 h 10287000"/>
              <a:gd name="connsiteX1517" fmla="*/ 730295 w 7553780"/>
              <a:gd name="connsiteY1517" fmla="*/ 7033328 h 10287000"/>
              <a:gd name="connsiteX1518" fmla="*/ 736186 w 7553780"/>
              <a:gd name="connsiteY1518" fmla="*/ 7043164 h 10287000"/>
              <a:gd name="connsiteX1519" fmla="*/ 726906 w 7553780"/>
              <a:gd name="connsiteY1519" fmla="*/ 7051760 h 10287000"/>
              <a:gd name="connsiteX1520" fmla="*/ 723182 w 7553780"/>
              <a:gd name="connsiteY1520" fmla="*/ 7054575 h 10287000"/>
              <a:gd name="connsiteX1521" fmla="*/ 724942 w 7553780"/>
              <a:gd name="connsiteY1521" fmla="*/ 7048480 h 10287000"/>
              <a:gd name="connsiteX1522" fmla="*/ 721018 w 7553780"/>
              <a:gd name="connsiteY1522" fmla="*/ 7041924 h 10287000"/>
              <a:gd name="connsiteX1523" fmla="*/ 719055 w 7553780"/>
              <a:gd name="connsiteY1523" fmla="*/ 7038644 h 10287000"/>
              <a:gd name="connsiteX1524" fmla="*/ 728155 w 7553780"/>
              <a:gd name="connsiteY1524" fmla="*/ 7032764 h 10287000"/>
              <a:gd name="connsiteX1525" fmla="*/ 378984 w 7553780"/>
              <a:gd name="connsiteY1525" fmla="*/ 7031142 h 10287000"/>
              <a:gd name="connsiteX1526" fmla="*/ 380947 w 7553780"/>
              <a:gd name="connsiteY1526" fmla="*/ 7034422 h 10287000"/>
              <a:gd name="connsiteX1527" fmla="*/ 404501 w 7553780"/>
              <a:gd name="connsiteY1527" fmla="*/ 7073770 h 10287000"/>
              <a:gd name="connsiteX1528" fmla="*/ 428140 w 7553780"/>
              <a:gd name="connsiteY1528" fmla="*/ 7087554 h 10287000"/>
              <a:gd name="connsiteX1529" fmla="*/ 434029 w 7553780"/>
              <a:gd name="connsiteY1529" fmla="*/ 7097392 h 10287000"/>
              <a:gd name="connsiteX1530" fmla="*/ 426094 w 7553780"/>
              <a:gd name="connsiteY1530" fmla="*/ 7109838 h 10287000"/>
              <a:gd name="connsiteX1531" fmla="*/ 414236 w 7553780"/>
              <a:gd name="connsiteY1531" fmla="*/ 7115727 h 10287000"/>
              <a:gd name="connsiteX1532" fmla="*/ 394605 w 7553780"/>
              <a:gd name="connsiteY1532" fmla="*/ 7082937 h 10287000"/>
              <a:gd name="connsiteX1533" fmla="*/ 371051 w 7553780"/>
              <a:gd name="connsiteY1533" fmla="*/ 7043588 h 10287000"/>
              <a:gd name="connsiteX1534" fmla="*/ 378984 w 7553780"/>
              <a:gd name="connsiteY1534" fmla="*/ 7031142 h 10287000"/>
              <a:gd name="connsiteX1535" fmla="*/ 7279408 w 7553780"/>
              <a:gd name="connsiteY1535" fmla="*/ 7020097 h 10287000"/>
              <a:gd name="connsiteX1536" fmla="*/ 7273958 w 7553780"/>
              <a:gd name="connsiteY1536" fmla="*/ 7053489 h 10287000"/>
              <a:gd name="connsiteX1537" fmla="*/ 7268744 w 7553780"/>
              <a:gd name="connsiteY1537" fmla="*/ 7042819 h 10287000"/>
              <a:gd name="connsiteX1538" fmla="*/ 7263530 w 7553780"/>
              <a:gd name="connsiteY1538" fmla="*/ 7032153 h 10287000"/>
              <a:gd name="connsiteX1539" fmla="*/ 7279408 w 7553780"/>
              <a:gd name="connsiteY1539" fmla="*/ 7020097 h 10287000"/>
              <a:gd name="connsiteX1540" fmla="*/ 1130887 w 7553780"/>
              <a:gd name="connsiteY1540" fmla="*/ 7002586 h 10287000"/>
              <a:gd name="connsiteX1541" fmla="*/ 1133252 w 7553780"/>
              <a:gd name="connsiteY1541" fmla="*/ 7002923 h 10287000"/>
              <a:gd name="connsiteX1542" fmla="*/ 1142986 w 7553780"/>
              <a:gd name="connsiteY1542" fmla="*/ 7019183 h 10287000"/>
              <a:gd name="connsiteX1543" fmla="*/ 1152718 w 7553780"/>
              <a:gd name="connsiteY1543" fmla="*/ 7035443 h 10287000"/>
              <a:gd name="connsiteX1544" fmla="*/ 1141584 w 7553780"/>
              <a:gd name="connsiteY1544" fmla="*/ 7045758 h 10287000"/>
              <a:gd name="connsiteX1545" fmla="*/ 1139638 w 7553780"/>
              <a:gd name="connsiteY1545" fmla="*/ 7042505 h 10287000"/>
              <a:gd name="connsiteX1546" fmla="*/ 1122116 w 7553780"/>
              <a:gd name="connsiteY1546" fmla="*/ 7013240 h 10287000"/>
              <a:gd name="connsiteX1547" fmla="*/ 1120169 w 7553780"/>
              <a:gd name="connsiteY1547" fmla="*/ 7009989 h 10287000"/>
              <a:gd name="connsiteX1548" fmla="*/ 1130887 w 7553780"/>
              <a:gd name="connsiteY1548" fmla="*/ 7002586 h 10287000"/>
              <a:gd name="connsiteX1549" fmla="*/ 581536 w 7553780"/>
              <a:gd name="connsiteY1549" fmla="*/ 6996850 h 10287000"/>
              <a:gd name="connsiteX1550" fmla="*/ 587377 w 7553780"/>
              <a:gd name="connsiteY1550" fmla="*/ 7006607 h 10287000"/>
              <a:gd name="connsiteX1551" fmla="*/ 593215 w 7553780"/>
              <a:gd name="connsiteY1551" fmla="*/ 7016362 h 10287000"/>
              <a:gd name="connsiteX1552" fmla="*/ 599056 w 7553780"/>
              <a:gd name="connsiteY1552" fmla="*/ 7026119 h 10287000"/>
              <a:gd name="connsiteX1553" fmla="*/ 591724 w 7553780"/>
              <a:gd name="connsiteY1553" fmla="*/ 7037964 h 10287000"/>
              <a:gd name="connsiteX1554" fmla="*/ 580500 w 7553780"/>
              <a:gd name="connsiteY1554" fmla="*/ 7043308 h 10287000"/>
              <a:gd name="connsiteX1555" fmla="*/ 574660 w 7553780"/>
              <a:gd name="connsiteY1555" fmla="*/ 7033554 h 10287000"/>
              <a:gd name="connsiteX1556" fmla="*/ 564926 w 7553780"/>
              <a:gd name="connsiteY1556" fmla="*/ 7017291 h 10287000"/>
              <a:gd name="connsiteX1557" fmla="*/ 572256 w 7553780"/>
              <a:gd name="connsiteY1557" fmla="*/ 7005446 h 10287000"/>
              <a:gd name="connsiteX1558" fmla="*/ 581536 w 7553780"/>
              <a:gd name="connsiteY1558" fmla="*/ 6996850 h 10287000"/>
              <a:gd name="connsiteX1559" fmla="*/ 7281646 w 7553780"/>
              <a:gd name="connsiteY1559" fmla="*/ 6975435 h 10287000"/>
              <a:gd name="connsiteX1560" fmla="*/ 7288326 w 7553780"/>
              <a:gd name="connsiteY1560" fmla="*/ 7025826 h 10287000"/>
              <a:gd name="connsiteX1561" fmla="*/ 7266342 w 7553780"/>
              <a:gd name="connsiteY1561" fmla="*/ 6989931 h 10287000"/>
              <a:gd name="connsiteX1562" fmla="*/ 7281646 w 7553780"/>
              <a:gd name="connsiteY1562" fmla="*/ 6975435 h 10287000"/>
              <a:gd name="connsiteX1563" fmla="*/ 7141198 w 7553780"/>
              <a:gd name="connsiteY1563" fmla="*/ 6969841 h 10287000"/>
              <a:gd name="connsiteX1564" fmla="*/ 7148524 w 7553780"/>
              <a:gd name="connsiteY1564" fmla="*/ 6981804 h 10287000"/>
              <a:gd name="connsiteX1565" fmla="*/ 7133222 w 7553780"/>
              <a:gd name="connsiteY1565" fmla="*/ 6996302 h 10287000"/>
              <a:gd name="connsiteX1566" fmla="*/ 7141198 w 7553780"/>
              <a:gd name="connsiteY1566" fmla="*/ 6969841 h 10287000"/>
              <a:gd name="connsiteX1567" fmla="*/ 7072960 w 7553780"/>
              <a:gd name="connsiteY1567" fmla="*/ 6965073 h 10287000"/>
              <a:gd name="connsiteX1568" fmla="*/ 7070016 w 7553780"/>
              <a:gd name="connsiteY1568" fmla="*/ 6967308 h 10287000"/>
              <a:gd name="connsiteX1569" fmla="*/ 7078864 w 7553780"/>
              <a:gd name="connsiteY1569" fmla="*/ 6977771 h 10287000"/>
              <a:gd name="connsiteX1570" fmla="*/ 7036830 w 7553780"/>
              <a:gd name="connsiteY1570" fmla="*/ 6982750 h 10287000"/>
              <a:gd name="connsiteX1571" fmla="*/ 7043582 w 7553780"/>
              <a:gd name="connsiteY1571" fmla="*/ 6993773 h 10287000"/>
              <a:gd name="connsiteX1572" fmla="*/ 7090078 w 7553780"/>
              <a:gd name="connsiteY1572" fmla="*/ 7106493 h 10287000"/>
              <a:gd name="connsiteX1573" fmla="*/ 7089316 w 7553780"/>
              <a:gd name="connsiteY1573" fmla="*/ 7142056 h 10287000"/>
              <a:gd name="connsiteX1574" fmla="*/ 7102058 w 7553780"/>
              <a:gd name="connsiteY1574" fmla="*/ 7199659 h 10287000"/>
              <a:gd name="connsiteX1575" fmla="*/ 7123070 w 7553780"/>
              <a:gd name="connsiteY1575" fmla="*/ 7197171 h 10287000"/>
              <a:gd name="connsiteX1576" fmla="*/ 7109568 w 7553780"/>
              <a:gd name="connsiteY1576" fmla="*/ 7175122 h 10287000"/>
              <a:gd name="connsiteX1577" fmla="*/ 7131346 w 7553780"/>
              <a:gd name="connsiteY1577" fmla="*/ 7137075 h 10287000"/>
              <a:gd name="connsiteX1578" fmla="*/ 7119246 w 7553780"/>
              <a:gd name="connsiteY1578" fmla="*/ 7117316 h 10287000"/>
              <a:gd name="connsiteX1579" fmla="*/ 7113070 w 7553780"/>
              <a:gd name="connsiteY1579" fmla="*/ 7128847 h 10287000"/>
              <a:gd name="connsiteX1580" fmla="*/ 7107304 w 7553780"/>
              <a:gd name="connsiteY1580" fmla="*/ 7117040 h 10287000"/>
              <a:gd name="connsiteX1581" fmla="*/ 7116090 w 7553780"/>
              <a:gd name="connsiteY1581" fmla="*/ 7094183 h 10287000"/>
              <a:gd name="connsiteX1582" fmla="*/ 7120258 w 7553780"/>
              <a:gd name="connsiteY1582" fmla="*/ 7106195 h 10287000"/>
              <a:gd name="connsiteX1583" fmla="*/ 7120868 w 7553780"/>
              <a:gd name="connsiteY1583" fmla="*/ 7103962 h 10287000"/>
              <a:gd name="connsiteX1584" fmla="*/ 7116090 w 7553780"/>
              <a:gd name="connsiteY1584" fmla="*/ 7094183 h 10287000"/>
              <a:gd name="connsiteX1585" fmla="*/ 7110322 w 7553780"/>
              <a:gd name="connsiteY1585" fmla="*/ 7082378 h 10287000"/>
              <a:gd name="connsiteX1586" fmla="*/ 7104552 w 7553780"/>
              <a:gd name="connsiteY1586" fmla="*/ 7070574 h 10287000"/>
              <a:gd name="connsiteX1587" fmla="*/ 7098786 w 7553780"/>
              <a:gd name="connsiteY1587" fmla="*/ 7058767 h 10287000"/>
              <a:gd name="connsiteX1588" fmla="*/ 7093016 w 7553780"/>
              <a:gd name="connsiteY1588" fmla="*/ 7046958 h 10287000"/>
              <a:gd name="connsiteX1589" fmla="*/ 7096034 w 7553780"/>
              <a:gd name="connsiteY1589" fmla="*/ 7012298 h 10287000"/>
              <a:gd name="connsiteX1590" fmla="*/ 7072960 w 7553780"/>
              <a:gd name="connsiteY1590" fmla="*/ 6965073 h 10287000"/>
              <a:gd name="connsiteX1591" fmla="*/ 442791 w 7553780"/>
              <a:gd name="connsiteY1591" fmla="*/ 6957835 h 10287000"/>
              <a:gd name="connsiteX1592" fmla="*/ 445723 w 7553780"/>
              <a:gd name="connsiteY1592" fmla="*/ 6959520 h 10287000"/>
              <a:gd name="connsiteX1593" fmla="*/ 478870 w 7553780"/>
              <a:gd name="connsiteY1593" fmla="*/ 6989188 h 10287000"/>
              <a:gd name="connsiteX1594" fmla="*/ 470909 w 7553780"/>
              <a:gd name="connsiteY1594" fmla="*/ 7001594 h 10287000"/>
              <a:gd name="connsiteX1595" fmla="*/ 459076 w 7553780"/>
              <a:gd name="connsiteY1595" fmla="*/ 7007524 h 10287000"/>
              <a:gd name="connsiteX1596" fmla="*/ 435827 w 7553780"/>
              <a:gd name="connsiteY1596" fmla="*/ 6968686 h 10287000"/>
              <a:gd name="connsiteX1597" fmla="*/ 431148 w 7553780"/>
              <a:gd name="connsiteY1597" fmla="*/ 6970504 h 10287000"/>
              <a:gd name="connsiteX1598" fmla="*/ 433889 w 7553780"/>
              <a:gd name="connsiteY1598" fmla="*/ 6965450 h 10287000"/>
              <a:gd name="connsiteX1599" fmla="*/ 442791 w 7553780"/>
              <a:gd name="connsiteY1599" fmla="*/ 6957835 h 10287000"/>
              <a:gd name="connsiteX1600" fmla="*/ 2850610 w 7553780"/>
              <a:gd name="connsiteY1600" fmla="*/ 6943944 h 10287000"/>
              <a:gd name="connsiteX1601" fmla="*/ 2866536 w 7553780"/>
              <a:gd name="connsiteY1601" fmla="*/ 6953045 h 10287000"/>
              <a:gd name="connsiteX1602" fmla="*/ 2865254 w 7553780"/>
              <a:gd name="connsiteY1602" fmla="*/ 6971877 h 10287000"/>
              <a:gd name="connsiteX1603" fmla="*/ 2850610 w 7553780"/>
              <a:gd name="connsiteY1603" fmla="*/ 6943944 h 10287000"/>
              <a:gd name="connsiteX1604" fmla="*/ 316541 w 7553780"/>
              <a:gd name="connsiteY1604" fmla="*/ 6930040 h 10287000"/>
              <a:gd name="connsiteX1605" fmla="*/ 309225 w 7553780"/>
              <a:gd name="connsiteY1605" fmla="*/ 6941912 h 10287000"/>
              <a:gd name="connsiteX1606" fmla="*/ 299947 w 7553780"/>
              <a:gd name="connsiteY1606" fmla="*/ 6950508 h 10287000"/>
              <a:gd name="connsiteX1607" fmla="*/ 296020 w 7553780"/>
              <a:gd name="connsiteY1607" fmla="*/ 6943950 h 10287000"/>
              <a:gd name="connsiteX1608" fmla="*/ 294057 w 7553780"/>
              <a:gd name="connsiteY1608" fmla="*/ 6940672 h 10287000"/>
              <a:gd name="connsiteX1609" fmla="*/ 292096 w 7553780"/>
              <a:gd name="connsiteY1609" fmla="*/ 6937392 h 10287000"/>
              <a:gd name="connsiteX1610" fmla="*/ 303336 w 7553780"/>
              <a:gd name="connsiteY1610" fmla="*/ 6932076 h 10287000"/>
              <a:gd name="connsiteX1611" fmla="*/ 316541 w 7553780"/>
              <a:gd name="connsiteY1611" fmla="*/ 6930040 h 10287000"/>
              <a:gd name="connsiteX1612" fmla="*/ 684304 w 7553780"/>
              <a:gd name="connsiteY1612" fmla="*/ 6927592 h 10287000"/>
              <a:gd name="connsiteX1613" fmla="*/ 688191 w 7553780"/>
              <a:gd name="connsiteY1613" fmla="*/ 6934083 h 10287000"/>
              <a:gd name="connsiteX1614" fmla="*/ 688007 w 7553780"/>
              <a:gd name="connsiteY1614" fmla="*/ 6959481 h 10287000"/>
              <a:gd name="connsiteX1615" fmla="*/ 705496 w 7553780"/>
              <a:gd name="connsiteY1615" fmla="*/ 6988697 h 10287000"/>
              <a:gd name="connsiteX1616" fmla="*/ 707439 w 7553780"/>
              <a:gd name="connsiteY1616" fmla="*/ 6991940 h 10287000"/>
              <a:gd name="connsiteX1617" fmla="*/ 695600 w 7553780"/>
              <a:gd name="connsiteY1617" fmla="*/ 6997863 h 10287000"/>
              <a:gd name="connsiteX1618" fmla="*/ 683146 w 7553780"/>
              <a:gd name="connsiteY1618" fmla="*/ 6986693 h 10287000"/>
              <a:gd name="connsiteX1619" fmla="*/ 678112 w 7553780"/>
              <a:gd name="connsiteY1619" fmla="*/ 6968649 h 10287000"/>
              <a:gd name="connsiteX1620" fmla="*/ 664513 w 7553780"/>
              <a:gd name="connsiteY1620" fmla="*/ 6945927 h 10287000"/>
              <a:gd name="connsiteX1621" fmla="*/ 672462 w 7553780"/>
              <a:gd name="connsiteY1621" fmla="*/ 6933515 h 10287000"/>
              <a:gd name="connsiteX1622" fmla="*/ 684304 w 7553780"/>
              <a:gd name="connsiteY1622" fmla="*/ 6927592 h 10287000"/>
              <a:gd name="connsiteX1623" fmla="*/ 536568 w 7553780"/>
              <a:gd name="connsiteY1623" fmla="*/ 6921730 h 10287000"/>
              <a:gd name="connsiteX1624" fmla="*/ 532508 w 7553780"/>
              <a:gd name="connsiteY1624" fmla="*/ 6940655 h 10287000"/>
              <a:gd name="connsiteX1625" fmla="*/ 544189 w 7553780"/>
              <a:gd name="connsiteY1625" fmla="*/ 6960167 h 10287000"/>
              <a:gd name="connsiteX1626" fmla="*/ 546136 w 7553780"/>
              <a:gd name="connsiteY1626" fmla="*/ 6963419 h 10287000"/>
              <a:gd name="connsiteX1627" fmla="*/ 536240 w 7553780"/>
              <a:gd name="connsiteY1627" fmla="*/ 6972585 h 10287000"/>
              <a:gd name="connsiteX1628" fmla="*/ 522612 w 7553780"/>
              <a:gd name="connsiteY1628" fmla="*/ 6949822 h 10287000"/>
              <a:gd name="connsiteX1629" fmla="*/ 516773 w 7553780"/>
              <a:gd name="connsiteY1629" fmla="*/ 6940067 h 10287000"/>
              <a:gd name="connsiteX1630" fmla="*/ 524722 w 7553780"/>
              <a:gd name="connsiteY1630" fmla="*/ 6927647 h 10287000"/>
              <a:gd name="connsiteX1631" fmla="*/ 536568 w 7553780"/>
              <a:gd name="connsiteY1631" fmla="*/ 6921730 h 10287000"/>
              <a:gd name="connsiteX1632" fmla="*/ 7310634 w 7553780"/>
              <a:gd name="connsiteY1632" fmla="*/ 6914720 h 10287000"/>
              <a:gd name="connsiteX1633" fmla="*/ 7313080 w 7553780"/>
              <a:gd name="connsiteY1633" fmla="*/ 6961306 h 10287000"/>
              <a:gd name="connsiteX1634" fmla="*/ 7327898 w 7553780"/>
              <a:gd name="connsiteY1634" fmla="*/ 6950055 h 10287000"/>
              <a:gd name="connsiteX1635" fmla="*/ 7357532 w 7553780"/>
              <a:gd name="connsiteY1635" fmla="*/ 6927554 h 10287000"/>
              <a:gd name="connsiteX1636" fmla="*/ 7380550 w 7553780"/>
              <a:gd name="connsiteY1636" fmla="*/ 6974661 h 10287000"/>
              <a:gd name="connsiteX1637" fmla="*/ 7371488 w 7553780"/>
              <a:gd name="connsiteY1637" fmla="*/ 6997690 h 10287000"/>
              <a:gd name="connsiteX1638" fmla="*/ 7377242 w 7553780"/>
              <a:gd name="connsiteY1638" fmla="*/ 7009469 h 10287000"/>
              <a:gd name="connsiteX1639" fmla="*/ 7336098 w 7553780"/>
              <a:gd name="connsiteY1639" fmla="*/ 7008413 h 10287000"/>
              <a:gd name="connsiteX1640" fmla="*/ 7368178 w 7553780"/>
              <a:gd name="connsiteY1640" fmla="*/ 7032496 h 10287000"/>
              <a:gd name="connsiteX1641" fmla="*/ 7408462 w 7553780"/>
              <a:gd name="connsiteY1641" fmla="*/ 7114939 h 10287000"/>
              <a:gd name="connsiteX1642" fmla="*/ 7405152 w 7553780"/>
              <a:gd name="connsiteY1642" fmla="*/ 7149743 h 10287000"/>
              <a:gd name="connsiteX1643" fmla="*/ 7410906 w 7553780"/>
              <a:gd name="connsiteY1643" fmla="*/ 7161519 h 10287000"/>
              <a:gd name="connsiteX1644" fmla="*/ 7416660 w 7553780"/>
              <a:gd name="connsiteY1644" fmla="*/ 7173297 h 10287000"/>
              <a:gd name="connsiteX1645" fmla="*/ 7401842 w 7553780"/>
              <a:gd name="connsiteY1645" fmla="*/ 7184550 h 10287000"/>
              <a:gd name="connsiteX1646" fmla="*/ 7396088 w 7553780"/>
              <a:gd name="connsiteY1646" fmla="*/ 7172772 h 10287000"/>
              <a:gd name="connsiteX1647" fmla="*/ 7391002 w 7553780"/>
              <a:gd name="connsiteY1647" fmla="*/ 7162361 h 10287000"/>
              <a:gd name="connsiteX1648" fmla="*/ 7370342 w 7553780"/>
              <a:gd name="connsiteY1648" fmla="*/ 7161663 h 10287000"/>
              <a:gd name="connsiteX1649" fmla="*/ 7379964 w 7553780"/>
              <a:gd name="connsiteY1649" fmla="*/ 7136809 h 10287000"/>
              <a:gd name="connsiteX1650" fmla="*/ 7385224 w 7553780"/>
              <a:gd name="connsiteY1650" fmla="*/ 7147575 h 10287000"/>
              <a:gd name="connsiteX1651" fmla="*/ 7393644 w 7553780"/>
              <a:gd name="connsiteY1651" fmla="*/ 7126190 h 10287000"/>
              <a:gd name="connsiteX1652" fmla="*/ 7378826 w 7553780"/>
              <a:gd name="connsiteY1652" fmla="*/ 7137441 h 10287000"/>
              <a:gd name="connsiteX1653" fmla="*/ 7373070 w 7553780"/>
              <a:gd name="connsiteY1653" fmla="*/ 7125662 h 10287000"/>
              <a:gd name="connsiteX1654" fmla="*/ 7352498 w 7553780"/>
              <a:gd name="connsiteY1654" fmla="*/ 7125136 h 10287000"/>
              <a:gd name="connsiteX1655" fmla="*/ 7361562 w 7553780"/>
              <a:gd name="connsiteY1655" fmla="*/ 7102105 h 10287000"/>
              <a:gd name="connsiteX1656" fmla="*/ 7355808 w 7553780"/>
              <a:gd name="connsiteY1656" fmla="*/ 7090331 h 10287000"/>
              <a:gd name="connsiteX1657" fmla="*/ 7323726 w 7553780"/>
              <a:gd name="connsiteY1657" fmla="*/ 7066246 h 10287000"/>
              <a:gd name="connsiteX1658" fmla="*/ 7315528 w 7553780"/>
              <a:gd name="connsiteY1658" fmla="*/ 7007888 h 10287000"/>
              <a:gd name="connsiteX1659" fmla="*/ 7307326 w 7553780"/>
              <a:gd name="connsiteY1659" fmla="*/ 6949527 h 10287000"/>
              <a:gd name="connsiteX1660" fmla="*/ 7310634 w 7553780"/>
              <a:gd name="connsiteY1660" fmla="*/ 6914720 h 10287000"/>
              <a:gd name="connsiteX1661" fmla="*/ 7553780 w 7553780"/>
              <a:gd name="connsiteY1661" fmla="*/ 6874989 h 10287000"/>
              <a:gd name="connsiteX1662" fmla="*/ 7553780 w 7553780"/>
              <a:gd name="connsiteY1662" fmla="*/ 6880190 h 10287000"/>
              <a:gd name="connsiteX1663" fmla="*/ 7549284 w 7553780"/>
              <a:gd name="connsiteY1663" fmla="*/ 6880424 h 10287000"/>
              <a:gd name="connsiteX1664" fmla="*/ 7541174 w 7553780"/>
              <a:gd name="connsiteY1664" fmla="*/ 6884560 h 10287000"/>
              <a:gd name="connsiteX1665" fmla="*/ 7150360 w 7553780"/>
              <a:gd name="connsiteY1665" fmla="*/ 6872934 h 10287000"/>
              <a:gd name="connsiteX1666" fmla="*/ 7177766 w 7553780"/>
              <a:gd name="connsiteY1666" fmla="*/ 6884781 h 10287000"/>
              <a:gd name="connsiteX1667" fmla="*/ 7137606 w 7553780"/>
              <a:gd name="connsiteY1667" fmla="*/ 6885015 h 10287000"/>
              <a:gd name="connsiteX1668" fmla="*/ 7150360 w 7553780"/>
              <a:gd name="connsiteY1668" fmla="*/ 6872934 h 10287000"/>
              <a:gd name="connsiteX1669" fmla="*/ 7076914 w 7553780"/>
              <a:gd name="connsiteY1669" fmla="*/ 6868741 h 10287000"/>
              <a:gd name="connsiteX1670" fmla="*/ 7073222 w 7553780"/>
              <a:gd name="connsiteY1670" fmla="*/ 6883943 h 10287000"/>
              <a:gd name="connsiteX1671" fmla="*/ 7077206 w 7553780"/>
              <a:gd name="connsiteY1671" fmla="*/ 6886990 h 10287000"/>
              <a:gd name="connsiteX1672" fmla="*/ 7084222 w 7553780"/>
              <a:gd name="connsiteY1672" fmla="*/ 6877635 h 10287000"/>
              <a:gd name="connsiteX1673" fmla="*/ 488558 w 7553780"/>
              <a:gd name="connsiteY1673" fmla="*/ 6868038 h 10287000"/>
              <a:gd name="connsiteX1674" fmla="*/ 512602 w 7553780"/>
              <a:gd name="connsiteY1674" fmla="*/ 6881698 h 10287000"/>
              <a:gd name="connsiteX1675" fmla="*/ 518532 w 7553780"/>
              <a:gd name="connsiteY1675" fmla="*/ 6891603 h 10287000"/>
              <a:gd name="connsiteX1676" fmla="*/ 520509 w 7553780"/>
              <a:gd name="connsiteY1676" fmla="*/ 6894906 h 10287000"/>
              <a:gd name="connsiteX1677" fmla="*/ 512279 w 7553780"/>
              <a:gd name="connsiteY1677" fmla="*/ 6907662 h 10287000"/>
              <a:gd name="connsiteX1678" fmla="*/ 498120 w 7553780"/>
              <a:gd name="connsiteY1678" fmla="*/ 6910514 h 10287000"/>
              <a:gd name="connsiteX1679" fmla="*/ 494166 w 7553780"/>
              <a:gd name="connsiteY1679" fmla="*/ 6903909 h 10287000"/>
              <a:gd name="connsiteX1680" fmla="*/ 473830 w 7553780"/>
              <a:gd name="connsiteY1680" fmla="*/ 6896440 h 10287000"/>
              <a:gd name="connsiteX1681" fmla="*/ 488558 w 7553780"/>
              <a:gd name="connsiteY1681" fmla="*/ 6868038 h 10287000"/>
              <a:gd name="connsiteX1682" fmla="*/ 7122686 w 7553780"/>
              <a:gd name="connsiteY1682" fmla="*/ 6862674 h 10287000"/>
              <a:gd name="connsiteX1683" fmla="*/ 7124010 w 7553780"/>
              <a:gd name="connsiteY1683" fmla="*/ 6909934 h 10287000"/>
              <a:gd name="connsiteX1684" fmla="*/ 7122686 w 7553780"/>
              <a:gd name="connsiteY1684" fmla="*/ 6862674 h 10287000"/>
              <a:gd name="connsiteX1685" fmla="*/ 616536 w 7553780"/>
              <a:gd name="connsiteY1685" fmla="*/ 6862572 h 10287000"/>
              <a:gd name="connsiteX1686" fmla="*/ 628434 w 7553780"/>
              <a:gd name="connsiteY1686" fmla="*/ 6882443 h 10287000"/>
              <a:gd name="connsiteX1687" fmla="*/ 630418 w 7553780"/>
              <a:gd name="connsiteY1687" fmla="*/ 6885756 h 10287000"/>
              <a:gd name="connsiteX1688" fmla="*/ 632399 w 7553780"/>
              <a:gd name="connsiteY1688" fmla="*/ 6889066 h 10287000"/>
              <a:gd name="connsiteX1689" fmla="*/ 619282 w 7553780"/>
              <a:gd name="connsiteY1689" fmla="*/ 6896071 h 10287000"/>
              <a:gd name="connsiteX1690" fmla="*/ 605402 w 7553780"/>
              <a:gd name="connsiteY1690" fmla="*/ 6872885 h 10287000"/>
              <a:gd name="connsiteX1691" fmla="*/ 600980 w 7553780"/>
              <a:gd name="connsiteY1691" fmla="*/ 6876340 h 10287000"/>
              <a:gd name="connsiteX1692" fmla="*/ 603419 w 7553780"/>
              <a:gd name="connsiteY1692" fmla="*/ 6869575 h 10287000"/>
              <a:gd name="connsiteX1693" fmla="*/ 616536 w 7553780"/>
              <a:gd name="connsiteY1693" fmla="*/ 6862572 h 10287000"/>
              <a:gd name="connsiteX1694" fmla="*/ 257957 w 7553780"/>
              <a:gd name="connsiteY1694" fmla="*/ 6861095 h 10287000"/>
              <a:gd name="connsiteX1695" fmla="*/ 261176 w 7553780"/>
              <a:gd name="connsiteY1695" fmla="*/ 6863260 h 10287000"/>
              <a:gd name="connsiteX1696" fmla="*/ 269108 w 7553780"/>
              <a:gd name="connsiteY1696" fmla="*/ 6876510 h 10287000"/>
              <a:gd name="connsiteX1697" fmla="*/ 280988 w 7553780"/>
              <a:gd name="connsiteY1697" fmla="*/ 6870651 h 10287000"/>
              <a:gd name="connsiteX1698" fmla="*/ 282972 w 7553780"/>
              <a:gd name="connsiteY1698" fmla="*/ 6873963 h 10287000"/>
              <a:gd name="connsiteX1699" fmla="*/ 275055 w 7553780"/>
              <a:gd name="connsiteY1699" fmla="*/ 6886446 h 10287000"/>
              <a:gd name="connsiteX1700" fmla="*/ 263175 w 7553780"/>
              <a:gd name="connsiteY1700" fmla="*/ 6892302 h 10287000"/>
              <a:gd name="connsiteX1701" fmla="*/ 261196 w 7553780"/>
              <a:gd name="connsiteY1701" fmla="*/ 6888989 h 10287000"/>
              <a:gd name="connsiteX1702" fmla="*/ 239401 w 7553780"/>
              <a:gd name="connsiteY1702" fmla="*/ 6878282 h 10287000"/>
              <a:gd name="connsiteX1703" fmla="*/ 247314 w 7553780"/>
              <a:gd name="connsiteY1703" fmla="*/ 6865804 h 10287000"/>
              <a:gd name="connsiteX1704" fmla="*/ 257957 w 7553780"/>
              <a:gd name="connsiteY1704" fmla="*/ 6861095 h 10287000"/>
              <a:gd name="connsiteX1705" fmla="*/ 7239120 w 7553780"/>
              <a:gd name="connsiteY1705" fmla="*/ 6854906 h 10287000"/>
              <a:gd name="connsiteX1706" fmla="*/ 7259940 w 7553780"/>
              <a:gd name="connsiteY1706" fmla="*/ 6855087 h 10287000"/>
              <a:gd name="connsiteX1707" fmla="*/ 7265638 w 7553780"/>
              <a:gd name="connsiteY1707" fmla="*/ 6866751 h 10287000"/>
              <a:gd name="connsiteX1708" fmla="*/ 7239120 w 7553780"/>
              <a:gd name="connsiteY1708" fmla="*/ 6854906 h 10287000"/>
              <a:gd name="connsiteX1709" fmla="*/ 7291346 w 7553780"/>
              <a:gd name="connsiteY1709" fmla="*/ 6846511 h 10287000"/>
              <a:gd name="connsiteX1710" fmla="*/ 7308966 w 7553780"/>
              <a:gd name="connsiteY1710" fmla="*/ 6858622 h 10287000"/>
              <a:gd name="connsiteX1711" fmla="*/ 7305788 w 7553780"/>
              <a:gd name="connsiteY1711" fmla="*/ 6863226 h 10287000"/>
              <a:gd name="connsiteX1712" fmla="*/ 7308188 w 7553780"/>
              <a:gd name="connsiteY1712" fmla="*/ 6868140 h 10287000"/>
              <a:gd name="connsiteX1713" fmla="*/ 7304880 w 7553780"/>
              <a:gd name="connsiteY1713" fmla="*/ 6902945 h 10287000"/>
              <a:gd name="connsiteX1714" fmla="*/ 7284308 w 7553780"/>
              <a:gd name="connsiteY1714" fmla="*/ 6902418 h 10287000"/>
              <a:gd name="connsiteX1715" fmla="*/ 7299126 w 7553780"/>
              <a:gd name="connsiteY1715" fmla="*/ 6891167 h 10287000"/>
              <a:gd name="connsiteX1716" fmla="*/ 7302936 w 7553780"/>
              <a:gd name="connsiteY1716" fmla="*/ 6878181 h 10287000"/>
              <a:gd name="connsiteX1717" fmla="*/ 7302630 w 7553780"/>
              <a:gd name="connsiteY1717" fmla="*/ 6864935 h 10287000"/>
              <a:gd name="connsiteX1718" fmla="*/ 7553438 w 7553780"/>
              <a:gd name="connsiteY1718" fmla="*/ 6826717 h 10287000"/>
              <a:gd name="connsiteX1719" fmla="*/ 7553780 w 7553780"/>
              <a:gd name="connsiteY1719" fmla="*/ 6826975 h 10287000"/>
              <a:gd name="connsiteX1720" fmla="*/ 7553780 w 7553780"/>
              <a:gd name="connsiteY1720" fmla="*/ 6827417 h 10287000"/>
              <a:gd name="connsiteX1721" fmla="*/ 600091 w 7553780"/>
              <a:gd name="connsiteY1721" fmla="*/ 6819035 h 10287000"/>
              <a:gd name="connsiteX1722" fmla="*/ 602297 w 7553780"/>
              <a:gd name="connsiteY1722" fmla="*/ 6819508 h 10287000"/>
              <a:gd name="connsiteX1723" fmla="*/ 596274 w 7553780"/>
              <a:gd name="connsiteY1723" fmla="*/ 6835149 h 10287000"/>
              <a:gd name="connsiteX1724" fmla="*/ 600149 w 7553780"/>
              <a:gd name="connsiteY1724" fmla="*/ 6841624 h 10287000"/>
              <a:gd name="connsiteX1725" fmla="*/ 602086 w 7553780"/>
              <a:gd name="connsiteY1725" fmla="*/ 6844857 h 10287000"/>
              <a:gd name="connsiteX1726" fmla="*/ 590254 w 7553780"/>
              <a:gd name="connsiteY1726" fmla="*/ 6850790 h 10287000"/>
              <a:gd name="connsiteX1727" fmla="*/ 583636 w 7553780"/>
              <a:gd name="connsiteY1727" fmla="*/ 6849373 h 10287000"/>
              <a:gd name="connsiteX1728" fmla="*/ 584440 w 7553780"/>
              <a:gd name="connsiteY1728" fmla="*/ 6841082 h 10287000"/>
              <a:gd name="connsiteX1729" fmla="*/ 582503 w 7553780"/>
              <a:gd name="connsiteY1729" fmla="*/ 6837844 h 10287000"/>
              <a:gd name="connsiteX1730" fmla="*/ 580566 w 7553780"/>
              <a:gd name="connsiteY1730" fmla="*/ 6834607 h 10287000"/>
              <a:gd name="connsiteX1731" fmla="*/ 590461 w 7553780"/>
              <a:gd name="connsiteY1731" fmla="*/ 6825441 h 10287000"/>
              <a:gd name="connsiteX1732" fmla="*/ 600091 w 7553780"/>
              <a:gd name="connsiteY1732" fmla="*/ 6819035 h 10287000"/>
              <a:gd name="connsiteX1733" fmla="*/ 7089422 w 7553780"/>
              <a:gd name="connsiteY1733" fmla="*/ 6810997 h 10287000"/>
              <a:gd name="connsiteX1734" fmla="*/ 7082290 w 7553780"/>
              <a:gd name="connsiteY1734" fmla="*/ 6817754 h 10287000"/>
              <a:gd name="connsiteX1735" fmla="*/ 7081262 w 7553780"/>
              <a:gd name="connsiteY1735" fmla="*/ 6818728 h 10287000"/>
              <a:gd name="connsiteX1736" fmla="*/ 7085024 w 7553780"/>
              <a:gd name="connsiteY1736" fmla="*/ 6826429 h 10287000"/>
              <a:gd name="connsiteX1737" fmla="*/ 7086844 w 7553780"/>
              <a:gd name="connsiteY1737" fmla="*/ 6825047 h 10287000"/>
              <a:gd name="connsiteX1738" fmla="*/ 7097198 w 7553780"/>
              <a:gd name="connsiteY1738" fmla="*/ 6817186 h 10287000"/>
              <a:gd name="connsiteX1739" fmla="*/ 7553780 w 7553780"/>
              <a:gd name="connsiteY1739" fmla="*/ 6810279 h 10287000"/>
              <a:gd name="connsiteX1740" fmla="*/ 7553780 w 7553780"/>
              <a:gd name="connsiteY1740" fmla="*/ 6811801 h 10287000"/>
              <a:gd name="connsiteX1741" fmla="*/ 7547672 w 7553780"/>
              <a:gd name="connsiteY1741" fmla="*/ 6814917 h 10287000"/>
              <a:gd name="connsiteX1742" fmla="*/ 6948564 w 7553780"/>
              <a:gd name="connsiteY1742" fmla="*/ 6803284 h 10287000"/>
              <a:gd name="connsiteX1743" fmla="*/ 6952734 w 7553780"/>
              <a:gd name="connsiteY1743" fmla="*/ 6811817 h 10287000"/>
              <a:gd name="connsiteX1744" fmla="*/ 6942150 w 7553780"/>
              <a:gd name="connsiteY1744" fmla="*/ 6819855 h 10287000"/>
              <a:gd name="connsiteX1745" fmla="*/ 6948564 w 7553780"/>
              <a:gd name="connsiteY1745" fmla="*/ 6803284 h 10287000"/>
              <a:gd name="connsiteX1746" fmla="*/ 1965567 w 7553780"/>
              <a:gd name="connsiteY1746" fmla="*/ 6796371 h 10287000"/>
              <a:gd name="connsiteX1747" fmla="*/ 1955563 w 7553780"/>
              <a:gd name="connsiteY1747" fmla="*/ 6803079 h 10287000"/>
              <a:gd name="connsiteX1748" fmla="*/ 1967841 w 7553780"/>
              <a:gd name="connsiteY1748" fmla="*/ 6796822 h 10287000"/>
              <a:gd name="connsiteX1749" fmla="*/ 7279958 w 7553780"/>
              <a:gd name="connsiteY1749" fmla="*/ 6794538 h 10287000"/>
              <a:gd name="connsiteX1750" fmla="*/ 7282046 w 7553780"/>
              <a:gd name="connsiteY1750" fmla="*/ 6800903 h 10287000"/>
              <a:gd name="connsiteX1751" fmla="*/ 7284694 w 7553780"/>
              <a:gd name="connsiteY1751" fmla="*/ 6823029 h 10287000"/>
              <a:gd name="connsiteX1752" fmla="*/ 7272186 w 7553780"/>
              <a:gd name="connsiteY1752" fmla="*/ 6797426 h 10287000"/>
              <a:gd name="connsiteX1753" fmla="*/ 7279958 w 7553780"/>
              <a:gd name="connsiteY1753" fmla="*/ 6794538 h 10287000"/>
              <a:gd name="connsiteX1754" fmla="*/ 572978 w 7553780"/>
              <a:gd name="connsiteY1754" fmla="*/ 6789803 h 10287000"/>
              <a:gd name="connsiteX1755" fmla="*/ 576902 w 7553780"/>
              <a:gd name="connsiteY1755" fmla="*/ 6796361 h 10287000"/>
              <a:gd name="connsiteX1756" fmla="*/ 567730 w 7553780"/>
              <a:gd name="connsiteY1756" fmla="*/ 6809954 h 10287000"/>
              <a:gd name="connsiteX1757" fmla="*/ 554635 w 7553780"/>
              <a:gd name="connsiteY1757" fmla="*/ 6816989 h 10287000"/>
              <a:gd name="connsiteX1758" fmla="*/ 550709 w 7553780"/>
              <a:gd name="connsiteY1758" fmla="*/ 6810431 h 10287000"/>
              <a:gd name="connsiteX1759" fmla="*/ 559877 w 7553780"/>
              <a:gd name="connsiteY1759" fmla="*/ 6796838 h 10287000"/>
              <a:gd name="connsiteX1760" fmla="*/ 572978 w 7553780"/>
              <a:gd name="connsiteY1760" fmla="*/ 6789803 h 10287000"/>
              <a:gd name="connsiteX1761" fmla="*/ 443804 w 7553780"/>
              <a:gd name="connsiteY1761" fmla="*/ 6766770 h 10287000"/>
              <a:gd name="connsiteX1762" fmla="*/ 445780 w 7553780"/>
              <a:gd name="connsiteY1762" fmla="*/ 6770072 h 10287000"/>
              <a:gd name="connsiteX1763" fmla="*/ 477391 w 7553780"/>
              <a:gd name="connsiteY1763" fmla="*/ 6848583 h 10287000"/>
              <a:gd name="connsiteX1764" fmla="*/ 479369 w 7553780"/>
              <a:gd name="connsiteY1764" fmla="*/ 6851886 h 10287000"/>
              <a:gd name="connsiteX1765" fmla="*/ 473427 w 7553780"/>
              <a:gd name="connsiteY1765" fmla="*/ 6867657 h 10287000"/>
              <a:gd name="connsiteX1766" fmla="*/ 459577 w 7553780"/>
              <a:gd name="connsiteY1766" fmla="*/ 6870218 h 10287000"/>
              <a:gd name="connsiteX1767" fmla="*/ 457601 w 7553780"/>
              <a:gd name="connsiteY1767" fmla="*/ 6866918 h 10287000"/>
              <a:gd name="connsiteX1768" fmla="*/ 424009 w 7553780"/>
              <a:gd name="connsiteY1768" fmla="*/ 6785104 h 10287000"/>
              <a:gd name="connsiteX1769" fmla="*/ 431929 w 7553780"/>
              <a:gd name="connsiteY1769" fmla="*/ 6772638 h 10287000"/>
              <a:gd name="connsiteX1770" fmla="*/ 443804 w 7553780"/>
              <a:gd name="connsiteY1770" fmla="*/ 6766770 h 10287000"/>
              <a:gd name="connsiteX1771" fmla="*/ 7283196 w 7553780"/>
              <a:gd name="connsiteY1771" fmla="*/ 6758718 h 10287000"/>
              <a:gd name="connsiteX1772" fmla="*/ 7281806 w 7553780"/>
              <a:gd name="connsiteY1772" fmla="*/ 6772573 h 10287000"/>
              <a:gd name="connsiteX1773" fmla="*/ 7276594 w 7553780"/>
              <a:gd name="connsiteY1773" fmla="*/ 6761902 h 10287000"/>
              <a:gd name="connsiteX1774" fmla="*/ 7283196 w 7553780"/>
              <a:gd name="connsiteY1774" fmla="*/ 6758718 h 10287000"/>
              <a:gd name="connsiteX1775" fmla="*/ 6944926 w 7553780"/>
              <a:gd name="connsiteY1775" fmla="*/ 6758107 h 10287000"/>
              <a:gd name="connsiteX1776" fmla="*/ 6959316 w 7553780"/>
              <a:gd name="connsiteY1776" fmla="*/ 6768769 h 10287000"/>
              <a:gd name="connsiteX1777" fmla="*/ 6960476 w 7553780"/>
              <a:gd name="connsiteY1777" fmla="*/ 6774014 h 10287000"/>
              <a:gd name="connsiteX1778" fmla="*/ 6967612 w 7553780"/>
              <a:gd name="connsiteY1778" fmla="*/ 6781020 h 10287000"/>
              <a:gd name="connsiteX1779" fmla="*/ 6971136 w 7553780"/>
              <a:gd name="connsiteY1779" fmla="*/ 6786145 h 10287000"/>
              <a:gd name="connsiteX1780" fmla="*/ 6963618 w 7553780"/>
              <a:gd name="connsiteY1780" fmla="*/ 6788230 h 10287000"/>
              <a:gd name="connsiteX1781" fmla="*/ 6964094 w 7553780"/>
              <a:gd name="connsiteY1781" fmla="*/ 6790373 h 10287000"/>
              <a:gd name="connsiteX1782" fmla="*/ 6950590 w 7553780"/>
              <a:gd name="connsiteY1782" fmla="*/ 6768324 h 10287000"/>
              <a:gd name="connsiteX1783" fmla="*/ 418798 w 7553780"/>
              <a:gd name="connsiteY1783" fmla="*/ 6753909 h 10287000"/>
              <a:gd name="connsiteX1784" fmla="*/ 411421 w 7553780"/>
              <a:gd name="connsiteY1784" fmla="*/ 6765682 h 10287000"/>
              <a:gd name="connsiteX1785" fmla="*/ 400241 w 7553780"/>
              <a:gd name="connsiteY1785" fmla="*/ 6771099 h 10287000"/>
              <a:gd name="connsiteX1786" fmla="*/ 398338 w 7553780"/>
              <a:gd name="connsiteY1786" fmla="*/ 6767918 h 10287000"/>
              <a:gd name="connsiteX1787" fmla="*/ 407618 w 7553780"/>
              <a:gd name="connsiteY1787" fmla="*/ 6759323 h 10287000"/>
              <a:gd name="connsiteX1788" fmla="*/ 405712 w 7553780"/>
              <a:gd name="connsiteY1788" fmla="*/ 6756144 h 10287000"/>
              <a:gd name="connsiteX1789" fmla="*/ 418798 w 7553780"/>
              <a:gd name="connsiteY1789" fmla="*/ 6753909 h 10287000"/>
              <a:gd name="connsiteX1790" fmla="*/ 1969687 w 7553780"/>
              <a:gd name="connsiteY1790" fmla="*/ 6749724 h 10287000"/>
              <a:gd name="connsiteX1791" fmla="*/ 1972699 w 7553780"/>
              <a:gd name="connsiteY1791" fmla="*/ 6751409 h 10287000"/>
              <a:gd name="connsiteX1792" fmla="*/ 1962390 w 7553780"/>
              <a:gd name="connsiteY1792" fmla="*/ 6760957 h 10287000"/>
              <a:gd name="connsiteX1793" fmla="*/ 1960420 w 7553780"/>
              <a:gd name="connsiteY1793" fmla="*/ 6757666 h 10287000"/>
              <a:gd name="connsiteX1794" fmla="*/ 1969687 w 7553780"/>
              <a:gd name="connsiteY1794" fmla="*/ 6749724 h 10287000"/>
              <a:gd name="connsiteX1795" fmla="*/ 1153702 w 7553780"/>
              <a:gd name="connsiteY1795" fmla="*/ 6747962 h 10287000"/>
              <a:gd name="connsiteX1796" fmla="*/ 1129150 w 7553780"/>
              <a:gd name="connsiteY1796" fmla="*/ 6755135 h 10287000"/>
              <a:gd name="connsiteX1797" fmla="*/ 1153702 w 7553780"/>
              <a:gd name="connsiteY1797" fmla="*/ 6747962 h 10287000"/>
              <a:gd name="connsiteX1798" fmla="*/ 291845 w 7553780"/>
              <a:gd name="connsiteY1798" fmla="*/ 6728166 h 10287000"/>
              <a:gd name="connsiteX1799" fmla="*/ 293812 w 7553780"/>
              <a:gd name="connsiteY1799" fmla="*/ 6731453 h 10287000"/>
              <a:gd name="connsiteX1800" fmla="*/ 360801 w 7553780"/>
              <a:gd name="connsiteY1800" fmla="*/ 6817657 h 10287000"/>
              <a:gd name="connsiteX1801" fmla="*/ 431728 w 7553780"/>
              <a:gd name="connsiteY1801" fmla="*/ 6910439 h 10287000"/>
              <a:gd name="connsiteX1802" fmla="*/ 423799 w 7553780"/>
              <a:gd name="connsiteY1802" fmla="*/ 6922895 h 10287000"/>
              <a:gd name="connsiteX1803" fmla="*/ 411935 w 7553780"/>
              <a:gd name="connsiteY1803" fmla="*/ 6928776 h 10287000"/>
              <a:gd name="connsiteX1804" fmla="*/ 341009 w 7553780"/>
              <a:gd name="connsiteY1804" fmla="*/ 6835993 h 10287000"/>
              <a:gd name="connsiteX1805" fmla="*/ 283917 w 7553780"/>
              <a:gd name="connsiteY1805" fmla="*/ 6740619 h 10287000"/>
              <a:gd name="connsiteX1806" fmla="*/ 291845 w 7553780"/>
              <a:gd name="connsiteY1806" fmla="*/ 6728166 h 10287000"/>
              <a:gd name="connsiteX1807" fmla="*/ 7216090 w 7553780"/>
              <a:gd name="connsiteY1807" fmla="*/ 6680499 h 10287000"/>
              <a:gd name="connsiteX1808" fmla="*/ 7206670 w 7553780"/>
              <a:gd name="connsiteY1808" fmla="*/ 6703643 h 10287000"/>
              <a:gd name="connsiteX1809" fmla="*/ 7212370 w 7553780"/>
              <a:gd name="connsiteY1809" fmla="*/ 6715308 h 10287000"/>
              <a:gd name="connsiteX1810" fmla="*/ 7218068 w 7553780"/>
              <a:gd name="connsiteY1810" fmla="*/ 6726973 h 10287000"/>
              <a:gd name="connsiteX1811" fmla="*/ 7227490 w 7553780"/>
              <a:gd name="connsiteY1811" fmla="*/ 6703828 h 10287000"/>
              <a:gd name="connsiteX1812" fmla="*/ 7254008 w 7553780"/>
              <a:gd name="connsiteY1812" fmla="*/ 6715674 h 10287000"/>
              <a:gd name="connsiteX1813" fmla="*/ 7238888 w 7553780"/>
              <a:gd name="connsiteY1813" fmla="*/ 6727154 h 10287000"/>
              <a:gd name="connsiteX1814" fmla="*/ 7244586 w 7553780"/>
              <a:gd name="connsiteY1814" fmla="*/ 6738818 h 10287000"/>
              <a:gd name="connsiteX1815" fmla="*/ 7250284 w 7553780"/>
              <a:gd name="connsiteY1815" fmla="*/ 6750479 h 10287000"/>
              <a:gd name="connsiteX1816" fmla="*/ 7255986 w 7553780"/>
              <a:gd name="connsiteY1816" fmla="*/ 6762146 h 10287000"/>
              <a:gd name="connsiteX1817" fmla="*/ 7261686 w 7553780"/>
              <a:gd name="connsiteY1817" fmla="*/ 6773809 h 10287000"/>
              <a:gd name="connsiteX1818" fmla="*/ 7246562 w 7553780"/>
              <a:gd name="connsiteY1818" fmla="*/ 6785291 h 10287000"/>
              <a:gd name="connsiteX1819" fmla="*/ 7231444 w 7553780"/>
              <a:gd name="connsiteY1819" fmla="*/ 6796769 h 10287000"/>
              <a:gd name="connsiteX1820" fmla="*/ 7242842 w 7553780"/>
              <a:gd name="connsiteY1820" fmla="*/ 6820094 h 10287000"/>
              <a:gd name="connsiteX1821" fmla="*/ 7239120 w 7553780"/>
              <a:gd name="connsiteY1821" fmla="*/ 6854906 h 10287000"/>
              <a:gd name="connsiteX1822" fmla="*/ 7233420 w 7553780"/>
              <a:gd name="connsiteY1822" fmla="*/ 6843239 h 10287000"/>
              <a:gd name="connsiteX1823" fmla="*/ 7218300 w 7553780"/>
              <a:gd name="connsiteY1823" fmla="*/ 6854719 h 10287000"/>
              <a:gd name="connsiteX1824" fmla="*/ 7208878 w 7553780"/>
              <a:gd name="connsiteY1824" fmla="*/ 6877868 h 10287000"/>
              <a:gd name="connsiteX1825" fmla="*/ 7193760 w 7553780"/>
              <a:gd name="connsiteY1825" fmla="*/ 6889346 h 10287000"/>
              <a:gd name="connsiteX1826" fmla="*/ 7188478 w 7553780"/>
              <a:gd name="connsiteY1826" fmla="*/ 6878532 h 10287000"/>
              <a:gd name="connsiteX1827" fmla="*/ 7175968 w 7553780"/>
              <a:gd name="connsiteY1827" fmla="*/ 6852929 h 10287000"/>
              <a:gd name="connsiteX1828" fmla="*/ 7176664 w 7553780"/>
              <a:gd name="connsiteY1828" fmla="*/ 6854354 h 10287000"/>
              <a:gd name="connsiteX1829" fmla="*/ 7186082 w 7553780"/>
              <a:gd name="connsiteY1829" fmla="*/ 6831213 h 10287000"/>
              <a:gd name="connsiteX1830" fmla="*/ 7201204 w 7553780"/>
              <a:gd name="connsiteY1830" fmla="*/ 6819731 h 10287000"/>
              <a:gd name="connsiteX1831" fmla="*/ 7195504 w 7553780"/>
              <a:gd name="connsiteY1831" fmla="*/ 6808068 h 10287000"/>
              <a:gd name="connsiteX1832" fmla="*/ 7180382 w 7553780"/>
              <a:gd name="connsiteY1832" fmla="*/ 6819548 h 10287000"/>
              <a:gd name="connsiteX1833" fmla="*/ 7168984 w 7553780"/>
              <a:gd name="connsiteY1833" fmla="*/ 6796219 h 10287000"/>
              <a:gd name="connsiteX1834" fmla="*/ 7188130 w 7553780"/>
              <a:gd name="connsiteY1834" fmla="*/ 6785683 h 10287000"/>
              <a:gd name="connsiteX1835" fmla="*/ 7188838 w 7553780"/>
              <a:gd name="connsiteY1835" fmla="*/ 6784416 h 10287000"/>
              <a:gd name="connsiteX1836" fmla="*/ 7182150 w 7553780"/>
              <a:gd name="connsiteY1836" fmla="*/ 6773498 h 10287000"/>
              <a:gd name="connsiteX1837" fmla="*/ 7197456 w 7553780"/>
              <a:gd name="connsiteY1837" fmla="*/ 6759002 h 10287000"/>
              <a:gd name="connsiteX1838" fmla="*/ 7198314 w 7553780"/>
              <a:gd name="connsiteY1838" fmla="*/ 6760402 h 10287000"/>
              <a:gd name="connsiteX1839" fmla="*/ 7202950 w 7553780"/>
              <a:gd name="connsiteY1839" fmla="*/ 6738451 h 10287000"/>
              <a:gd name="connsiteX1840" fmla="*/ 7200970 w 7553780"/>
              <a:gd name="connsiteY1840" fmla="*/ 6691981 h 10287000"/>
              <a:gd name="connsiteX1841" fmla="*/ 7216090 w 7553780"/>
              <a:gd name="connsiteY1841" fmla="*/ 6680499 h 10287000"/>
              <a:gd name="connsiteX1842" fmla="*/ 6917596 w 7553780"/>
              <a:gd name="connsiteY1842" fmla="*/ 6677653 h 10287000"/>
              <a:gd name="connsiteX1843" fmla="*/ 6923682 w 7553780"/>
              <a:gd name="connsiteY1843" fmla="*/ 6719788 h 10287000"/>
              <a:gd name="connsiteX1844" fmla="*/ 6944926 w 7553780"/>
              <a:gd name="connsiteY1844" fmla="*/ 6758107 h 10287000"/>
              <a:gd name="connsiteX1845" fmla="*/ 6943838 w 7553780"/>
              <a:gd name="connsiteY1845" fmla="*/ 6757303 h 10287000"/>
              <a:gd name="connsiteX1846" fmla="*/ 6950590 w 7553780"/>
              <a:gd name="connsiteY1846" fmla="*/ 6768324 h 10287000"/>
              <a:gd name="connsiteX1847" fmla="*/ 6936328 w 7553780"/>
              <a:gd name="connsiteY1847" fmla="*/ 6781838 h 10287000"/>
              <a:gd name="connsiteX1848" fmla="*/ 6929576 w 7553780"/>
              <a:gd name="connsiteY1848" fmla="*/ 6770815 h 10287000"/>
              <a:gd name="connsiteX1849" fmla="*/ 6935564 w 7553780"/>
              <a:gd name="connsiteY1849" fmla="*/ 6817399 h 10287000"/>
              <a:gd name="connsiteX1850" fmla="*/ 6907240 w 7553780"/>
              <a:gd name="connsiteY1850" fmla="*/ 6794148 h 10287000"/>
              <a:gd name="connsiteX1851" fmla="*/ 6895750 w 7553780"/>
              <a:gd name="connsiteY1851" fmla="*/ 6792513 h 10287000"/>
              <a:gd name="connsiteX1852" fmla="*/ 6894296 w 7553780"/>
              <a:gd name="connsiteY1852" fmla="*/ 6786815 h 10287000"/>
              <a:gd name="connsiteX1853" fmla="*/ 6873278 w 7553780"/>
              <a:gd name="connsiteY1853" fmla="*/ 6789306 h 10287000"/>
              <a:gd name="connsiteX1854" fmla="*/ 6895750 w 7553780"/>
              <a:gd name="connsiteY1854" fmla="*/ 6792513 h 10287000"/>
              <a:gd name="connsiteX1855" fmla="*/ 6906382 w 7553780"/>
              <a:gd name="connsiteY1855" fmla="*/ 6834154 h 10287000"/>
              <a:gd name="connsiteX1856" fmla="*/ 6934802 w 7553780"/>
              <a:gd name="connsiteY1856" fmla="*/ 6852955 h 10287000"/>
              <a:gd name="connsiteX1857" fmla="*/ 6942314 w 7553780"/>
              <a:gd name="connsiteY1857" fmla="*/ 6828422 h 10287000"/>
              <a:gd name="connsiteX1858" fmla="*/ 6949066 w 7553780"/>
              <a:gd name="connsiteY1858" fmla="*/ 6839446 h 10287000"/>
              <a:gd name="connsiteX1859" fmla="*/ 6949832 w 7553780"/>
              <a:gd name="connsiteY1859" fmla="*/ 6803883 h 10287000"/>
              <a:gd name="connsiteX1860" fmla="*/ 6984442 w 7553780"/>
              <a:gd name="connsiteY1860" fmla="*/ 6818998 h 10287000"/>
              <a:gd name="connsiteX1861" fmla="*/ 7015398 w 7553780"/>
              <a:gd name="connsiteY1861" fmla="*/ 6808831 h 10287000"/>
              <a:gd name="connsiteX1862" fmla="*/ 7012524 w 7553780"/>
              <a:gd name="connsiteY1862" fmla="*/ 6800548 h 10287000"/>
              <a:gd name="connsiteX1863" fmla="*/ 7006754 w 7553780"/>
              <a:gd name="connsiteY1863" fmla="*/ 6788739 h 10287000"/>
              <a:gd name="connsiteX1864" fmla="*/ 6986434 w 7553780"/>
              <a:gd name="connsiteY1864" fmla="*/ 6787982 h 10287000"/>
              <a:gd name="connsiteX1865" fmla="*/ 7000986 w 7553780"/>
              <a:gd name="connsiteY1865" fmla="*/ 6776936 h 10287000"/>
              <a:gd name="connsiteX1866" fmla="*/ 7021306 w 7553780"/>
              <a:gd name="connsiteY1866" fmla="*/ 6777692 h 10287000"/>
              <a:gd name="connsiteX1867" fmla="*/ 7022840 w 7553780"/>
              <a:gd name="connsiteY1867" fmla="*/ 6780829 h 10287000"/>
              <a:gd name="connsiteX1868" fmla="*/ 7021308 w 7553780"/>
              <a:gd name="connsiteY1868" fmla="*/ 6777691 h 10287000"/>
              <a:gd name="connsiteX1869" fmla="*/ 7028440 w 7553780"/>
              <a:gd name="connsiteY1869" fmla="*/ 6775059 h 10287000"/>
              <a:gd name="connsiteX1870" fmla="*/ 7030370 w 7553780"/>
              <a:gd name="connsiteY1870" fmla="*/ 6780925 h 10287000"/>
              <a:gd name="connsiteX1871" fmla="*/ 7031654 w 7553780"/>
              <a:gd name="connsiteY1871" fmla="*/ 6791475 h 10287000"/>
              <a:gd name="connsiteX1872" fmla="*/ 7033894 w 7553780"/>
              <a:gd name="connsiteY1872" fmla="*/ 6793927 h 10287000"/>
              <a:gd name="connsiteX1873" fmla="*/ 7041404 w 7553780"/>
              <a:gd name="connsiteY1873" fmla="*/ 6769392 h 10287000"/>
              <a:gd name="connsiteX1874" fmla="*/ 7021150 w 7553780"/>
              <a:gd name="connsiteY1874" fmla="*/ 6736322 h 10287000"/>
              <a:gd name="connsiteX1875" fmla="*/ 7035414 w 7553780"/>
              <a:gd name="connsiteY1875" fmla="*/ 6722812 h 10287000"/>
              <a:gd name="connsiteX1876" fmla="*/ 7042164 w 7553780"/>
              <a:gd name="connsiteY1876" fmla="*/ 6733833 h 10287000"/>
              <a:gd name="connsiteX1877" fmla="*/ 7049680 w 7553780"/>
              <a:gd name="connsiteY1877" fmla="*/ 6709298 h 10287000"/>
              <a:gd name="connsiteX1878" fmla="*/ 7017102 w 7553780"/>
              <a:gd name="connsiteY1878" fmla="*/ 6688153 h 10287000"/>
              <a:gd name="connsiteX1879" fmla="*/ 7020822 w 7553780"/>
              <a:gd name="connsiteY1879" fmla="*/ 6695770 h 10287000"/>
              <a:gd name="connsiteX1880" fmla="*/ 6996902 w 7553780"/>
              <a:gd name="connsiteY1880" fmla="*/ 6703976 h 10287000"/>
              <a:gd name="connsiteX1881" fmla="*/ 6980542 w 7553780"/>
              <a:gd name="connsiteY1881" fmla="*/ 6695409 h 10287000"/>
              <a:gd name="connsiteX1882" fmla="*/ 6984938 w 7553780"/>
              <a:gd name="connsiteY1882" fmla="*/ 6699046 h 10287000"/>
              <a:gd name="connsiteX1883" fmla="*/ 6979118 w 7553780"/>
              <a:gd name="connsiteY1883" fmla="*/ 6741301 h 10287000"/>
              <a:gd name="connsiteX1884" fmla="*/ 6996378 w 7553780"/>
              <a:gd name="connsiteY1884" fmla="*/ 6751078 h 10287000"/>
              <a:gd name="connsiteX1885" fmla="*/ 7010370 w 7553780"/>
              <a:gd name="connsiteY1885" fmla="*/ 6759004 h 10287000"/>
              <a:gd name="connsiteX1886" fmla="*/ 7009770 w 7553780"/>
              <a:gd name="connsiteY1886" fmla="*/ 6754080 h 10287000"/>
              <a:gd name="connsiteX1887" fmla="*/ 7012870 w 7553780"/>
              <a:gd name="connsiteY1887" fmla="*/ 6760421 h 10287000"/>
              <a:gd name="connsiteX1888" fmla="*/ 7013640 w 7553780"/>
              <a:gd name="connsiteY1888" fmla="*/ 6760857 h 10287000"/>
              <a:gd name="connsiteX1889" fmla="*/ 7013124 w 7553780"/>
              <a:gd name="connsiteY1889" fmla="*/ 6760946 h 10287000"/>
              <a:gd name="connsiteX1890" fmla="*/ 7015540 w 7553780"/>
              <a:gd name="connsiteY1890" fmla="*/ 6765885 h 10287000"/>
              <a:gd name="connsiteX1891" fmla="*/ 7020588 w 7553780"/>
              <a:gd name="connsiteY1891" fmla="*/ 6776217 h 10287000"/>
              <a:gd name="connsiteX1892" fmla="*/ 7021308 w 7553780"/>
              <a:gd name="connsiteY1892" fmla="*/ 6777691 h 10287000"/>
              <a:gd name="connsiteX1893" fmla="*/ 7021306 w 7553780"/>
              <a:gd name="connsiteY1893" fmla="*/ 6777692 h 10287000"/>
              <a:gd name="connsiteX1894" fmla="*/ 7012246 w 7553780"/>
              <a:gd name="connsiteY1894" fmla="*/ 6774456 h 10287000"/>
              <a:gd name="connsiteX1895" fmla="*/ 7010656 w 7553780"/>
              <a:gd name="connsiteY1895" fmla="*/ 6761369 h 10287000"/>
              <a:gd name="connsiteX1896" fmla="*/ 6994712 w 7553780"/>
              <a:gd name="connsiteY1896" fmla="*/ 6764096 h 10287000"/>
              <a:gd name="connsiteX1897" fmla="*/ 6995218 w 7553780"/>
              <a:gd name="connsiteY1897" fmla="*/ 6765130 h 10287000"/>
              <a:gd name="connsiteX1898" fmla="*/ 6986434 w 7553780"/>
              <a:gd name="connsiteY1898" fmla="*/ 6787982 h 10287000"/>
              <a:gd name="connsiteX1899" fmla="*/ 6980666 w 7553780"/>
              <a:gd name="connsiteY1899" fmla="*/ 6776179 h 10287000"/>
              <a:gd name="connsiteX1900" fmla="*/ 6974898 w 7553780"/>
              <a:gd name="connsiteY1900" fmla="*/ 6764373 h 10287000"/>
              <a:gd name="connsiteX1901" fmla="*/ 6969130 w 7553780"/>
              <a:gd name="connsiteY1901" fmla="*/ 6752568 h 10287000"/>
              <a:gd name="connsiteX1902" fmla="*/ 6969130 w 7553780"/>
              <a:gd name="connsiteY1902" fmla="*/ 6752566 h 10287000"/>
              <a:gd name="connsiteX1903" fmla="*/ 6958102 w 7553780"/>
              <a:gd name="connsiteY1903" fmla="*/ 6743791 h 10287000"/>
              <a:gd name="connsiteX1904" fmla="*/ 6965616 w 7553780"/>
              <a:gd name="connsiteY1904" fmla="*/ 6719254 h 10287000"/>
              <a:gd name="connsiteX1905" fmla="*/ 6960396 w 7553780"/>
              <a:gd name="connsiteY1905" fmla="*/ 6704447 h 10287000"/>
              <a:gd name="connsiteX1906" fmla="*/ 6946100 w 7553780"/>
              <a:gd name="connsiteY1906" fmla="*/ 6698754 h 10287000"/>
              <a:gd name="connsiteX1907" fmla="*/ 6949402 w 7553780"/>
              <a:gd name="connsiteY1907" fmla="*/ 6691901 h 10287000"/>
              <a:gd name="connsiteX1908" fmla="*/ 6944424 w 7553780"/>
              <a:gd name="connsiteY1908" fmla="*/ 6689253 h 10287000"/>
              <a:gd name="connsiteX1909" fmla="*/ 6917596 w 7553780"/>
              <a:gd name="connsiteY1909" fmla="*/ 6677653 h 10287000"/>
              <a:gd name="connsiteX1910" fmla="*/ 7073646 w 7553780"/>
              <a:gd name="connsiteY1910" fmla="*/ 6673208 h 10287000"/>
              <a:gd name="connsiteX1911" fmla="*/ 7089790 w 7553780"/>
              <a:gd name="connsiteY1911" fmla="*/ 6676551 h 10287000"/>
              <a:gd name="connsiteX1912" fmla="*/ 7084766 w 7553780"/>
              <a:gd name="connsiteY1912" fmla="*/ 6695969 h 10287000"/>
              <a:gd name="connsiteX1913" fmla="*/ 7073646 w 7553780"/>
              <a:gd name="connsiteY1913" fmla="*/ 6673208 h 10287000"/>
              <a:gd name="connsiteX1914" fmla="*/ 7348992 w 7553780"/>
              <a:gd name="connsiteY1914" fmla="*/ 6664608 h 10287000"/>
              <a:gd name="connsiteX1915" fmla="*/ 7355090 w 7553780"/>
              <a:gd name="connsiteY1915" fmla="*/ 6670125 h 10287000"/>
              <a:gd name="connsiteX1916" fmla="*/ 7345466 w 7553780"/>
              <a:gd name="connsiteY1916" fmla="*/ 6694983 h 10287000"/>
              <a:gd name="connsiteX1917" fmla="*/ 7339212 w 7553780"/>
              <a:gd name="connsiteY1917" fmla="*/ 6682179 h 10287000"/>
              <a:gd name="connsiteX1918" fmla="*/ 7332958 w 7553780"/>
              <a:gd name="connsiteY1918" fmla="*/ 6669378 h 10287000"/>
              <a:gd name="connsiteX1919" fmla="*/ 7341676 w 7553780"/>
              <a:gd name="connsiteY1919" fmla="*/ 6664951 h 10287000"/>
              <a:gd name="connsiteX1920" fmla="*/ 7348992 w 7553780"/>
              <a:gd name="connsiteY1920" fmla="*/ 6664608 h 10287000"/>
              <a:gd name="connsiteX1921" fmla="*/ 1174894 w 7553780"/>
              <a:gd name="connsiteY1921" fmla="*/ 6646030 h 10287000"/>
              <a:gd name="connsiteX1922" fmla="*/ 1176872 w 7553780"/>
              <a:gd name="connsiteY1922" fmla="*/ 6649336 h 10287000"/>
              <a:gd name="connsiteX1923" fmla="*/ 1180832 w 7553780"/>
              <a:gd name="connsiteY1923" fmla="*/ 6655945 h 10287000"/>
              <a:gd name="connsiteX1924" fmla="*/ 1212064 w 7553780"/>
              <a:gd name="connsiteY1924" fmla="*/ 6652706 h 10287000"/>
              <a:gd name="connsiteX1925" fmla="*/ 1226340 w 7553780"/>
              <a:gd name="connsiteY1925" fmla="*/ 6731966 h 10287000"/>
              <a:gd name="connsiteX1926" fmla="*/ 1244924 w 7553780"/>
              <a:gd name="connsiteY1926" fmla="*/ 6735301 h 10287000"/>
              <a:gd name="connsiteX1927" fmla="*/ 1250857 w 7553780"/>
              <a:gd name="connsiteY1927" fmla="*/ 6745218 h 10287000"/>
              <a:gd name="connsiteX1928" fmla="*/ 1250082 w 7553780"/>
              <a:gd name="connsiteY1928" fmla="*/ 6771627 h 10287000"/>
              <a:gd name="connsiteX1929" fmla="*/ 1257997 w 7553780"/>
              <a:gd name="connsiteY1929" fmla="*/ 6784848 h 10287000"/>
              <a:gd name="connsiteX1930" fmla="*/ 1259974 w 7553780"/>
              <a:gd name="connsiteY1930" fmla="*/ 6788155 h 10287000"/>
              <a:gd name="connsiteX1931" fmla="*/ 1298344 w 7553780"/>
              <a:gd name="connsiteY1931" fmla="*/ 6824543 h 10287000"/>
              <a:gd name="connsiteX1932" fmla="*/ 1273047 w 7553780"/>
              <a:gd name="connsiteY1932" fmla="*/ 6837700 h 10287000"/>
              <a:gd name="connsiteX1933" fmla="*/ 1264357 w 7553780"/>
              <a:gd name="connsiteY1933" fmla="*/ 6850889 h 10287000"/>
              <a:gd name="connsiteX1934" fmla="*/ 1251708 w 7553780"/>
              <a:gd name="connsiteY1934" fmla="*/ 6857468 h 10287000"/>
              <a:gd name="connsiteX1935" fmla="*/ 1249729 w 7553780"/>
              <a:gd name="connsiteY1935" fmla="*/ 6854163 h 10287000"/>
              <a:gd name="connsiteX1936" fmla="*/ 1251283 w 7553780"/>
              <a:gd name="connsiteY1936" fmla="*/ 6801344 h 10287000"/>
              <a:gd name="connsiteX1937" fmla="*/ 1249305 w 7553780"/>
              <a:gd name="connsiteY1937" fmla="*/ 6798037 h 10287000"/>
              <a:gd name="connsiteX1938" fmla="*/ 1230721 w 7553780"/>
              <a:gd name="connsiteY1938" fmla="*/ 6794699 h 10287000"/>
              <a:gd name="connsiteX1939" fmla="*/ 1207400 w 7553780"/>
              <a:gd name="connsiteY1939" fmla="*/ 6811166 h 10287000"/>
              <a:gd name="connsiteX1940" fmla="*/ 1212138 w 7553780"/>
              <a:gd name="connsiteY1940" fmla="*/ 6791362 h 10287000"/>
              <a:gd name="connsiteX1941" fmla="*/ 1197507 w 7553780"/>
              <a:gd name="connsiteY1941" fmla="*/ 6794640 h 10287000"/>
              <a:gd name="connsiteX1942" fmla="*/ 1216871 w 7553780"/>
              <a:gd name="connsiteY1942" fmla="*/ 6771564 h 10287000"/>
              <a:gd name="connsiteX1943" fmla="*/ 1214892 w 7553780"/>
              <a:gd name="connsiteY1943" fmla="*/ 6768257 h 10287000"/>
              <a:gd name="connsiteX1944" fmla="*/ 1225561 w 7553780"/>
              <a:gd name="connsiteY1944" fmla="*/ 6758375 h 10287000"/>
              <a:gd name="connsiteX1945" fmla="*/ 1217646 w 7553780"/>
              <a:gd name="connsiteY1945" fmla="*/ 6745153 h 10287000"/>
              <a:gd name="connsiteX1946" fmla="*/ 1205000 w 7553780"/>
              <a:gd name="connsiteY1946" fmla="*/ 6751733 h 10287000"/>
              <a:gd name="connsiteX1947" fmla="*/ 1174966 w 7553780"/>
              <a:gd name="connsiteY1947" fmla="*/ 6784690 h 10287000"/>
              <a:gd name="connsiteX1948" fmla="*/ 1188394 w 7553780"/>
              <a:gd name="connsiteY1948" fmla="*/ 6751701 h 10287000"/>
              <a:gd name="connsiteX1949" fmla="*/ 1144866 w 7553780"/>
              <a:gd name="connsiteY1949" fmla="*/ 6678984 h 10287000"/>
              <a:gd name="connsiteX1950" fmla="*/ 1170161 w 7553780"/>
              <a:gd name="connsiteY1950" fmla="*/ 6665830 h 10287000"/>
              <a:gd name="connsiteX1951" fmla="*/ 1168182 w 7553780"/>
              <a:gd name="connsiteY1951" fmla="*/ 6662523 h 10287000"/>
              <a:gd name="connsiteX1952" fmla="*/ 1166204 w 7553780"/>
              <a:gd name="connsiteY1952" fmla="*/ 6659219 h 10287000"/>
              <a:gd name="connsiteX1953" fmla="*/ 1174894 w 7553780"/>
              <a:gd name="connsiteY1953" fmla="*/ 6646030 h 10287000"/>
              <a:gd name="connsiteX1954" fmla="*/ 7427232 w 7553780"/>
              <a:gd name="connsiteY1954" fmla="*/ 6635642 h 10287000"/>
              <a:gd name="connsiteX1955" fmla="*/ 7428636 w 7553780"/>
              <a:gd name="connsiteY1955" fmla="*/ 6640609 h 10287000"/>
              <a:gd name="connsiteX1956" fmla="*/ 7425812 w 7553780"/>
              <a:gd name="connsiteY1956" fmla="*/ 6651530 h 10287000"/>
              <a:gd name="connsiteX1957" fmla="*/ 7419554 w 7553780"/>
              <a:gd name="connsiteY1957" fmla="*/ 6638727 h 10287000"/>
              <a:gd name="connsiteX1958" fmla="*/ 7427232 w 7553780"/>
              <a:gd name="connsiteY1958" fmla="*/ 6635642 h 10287000"/>
              <a:gd name="connsiteX1959" fmla="*/ 171459 w 7553780"/>
              <a:gd name="connsiteY1959" fmla="*/ 6629855 h 10287000"/>
              <a:gd name="connsiteX1960" fmla="*/ 162324 w 7553780"/>
              <a:gd name="connsiteY1960" fmla="*/ 6643509 h 10287000"/>
              <a:gd name="connsiteX1961" fmla="*/ 166321 w 7553780"/>
              <a:gd name="connsiteY1961" fmla="*/ 6650187 h 10287000"/>
              <a:gd name="connsiteX1962" fmla="*/ 157184 w 7553780"/>
              <a:gd name="connsiteY1962" fmla="*/ 6663841 h 10287000"/>
              <a:gd name="connsiteX1963" fmla="*/ 146053 w 7553780"/>
              <a:gd name="connsiteY1963" fmla="*/ 6674152 h 10287000"/>
              <a:gd name="connsiteX1964" fmla="*/ 149191 w 7553780"/>
              <a:gd name="connsiteY1964" fmla="*/ 6650483 h 10287000"/>
              <a:gd name="connsiteX1965" fmla="*/ 160325 w 7553780"/>
              <a:gd name="connsiteY1965" fmla="*/ 6640170 h 10287000"/>
              <a:gd name="connsiteX1966" fmla="*/ 171459 w 7553780"/>
              <a:gd name="connsiteY1966" fmla="*/ 6629855 h 10287000"/>
              <a:gd name="connsiteX1967" fmla="*/ 240985 w 7553780"/>
              <a:gd name="connsiteY1967" fmla="*/ 6614691 h 10287000"/>
              <a:gd name="connsiteX1968" fmla="*/ 243351 w 7553780"/>
              <a:gd name="connsiteY1968" fmla="*/ 6615030 h 10287000"/>
              <a:gd name="connsiteX1969" fmla="*/ 262842 w 7553780"/>
              <a:gd name="connsiteY1969" fmla="*/ 6647593 h 10287000"/>
              <a:gd name="connsiteX1970" fmla="*/ 270640 w 7553780"/>
              <a:gd name="connsiteY1970" fmla="*/ 6660617 h 10287000"/>
              <a:gd name="connsiteX1971" fmla="*/ 278997 w 7553780"/>
              <a:gd name="connsiteY1971" fmla="*/ 6703493 h 10287000"/>
              <a:gd name="connsiteX1972" fmla="*/ 269814 w 7553780"/>
              <a:gd name="connsiteY1972" fmla="*/ 6717062 h 10287000"/>
              <a:gd name="connsiteX1973" fmla="*/ 267864 w 7553780"/>
              <a:gd name="connsiteY1973" fmla="*/ 6713806 h 10287000"/>
              <a:gd name="connsiteX1974" fmla="*/ 240575 w 7553780"/>
              <a:gd name="connsiteY1974" fmla="*/ 6668221 h 10287000"/>
              <a:gd name="connsiteX1975" fmla="*/ 221084 w 7553780"/>
              <a:gd name="connsiteY1975" fmla="*/ 6635658 h 10287000"/>
              <a:gd name="connsiteX1976" fmla="*/ 230267 w 7553780"/>
              <a:gd name="connsiteY1976" fmla="*/ 6622089 h 10287000"/>
              <a:gd name="connsiteX1977" fmla="*/ 240985 w 7553780"/>
              <a:gd name="connsiteY1977" fmla="*/ 6614691 h 10287000"/>
              <a:gd name="connsiteX1978" fmla="*/ 140192 w 7553780"/>
              <a:gd name="connsiteY1978" fmla="*/ 6577628 h 10287000"/>
              <a:gd name="connsiteX1979" fmla="*/ 142096 w 7553780"/>
              <a:gd name="connsiteY1979" fmla="*/ 6580811 h 10287000"/>
              <a:gd name="connsiteX1980" fmla="*/ 140478 w 7553780"/>
              <a:gd name="connsiteY1980" fmla="*/ 6607023 h 10287000"/>
              <a:gd name="connsiteX1981" fmla="*/ 129348 w 7553780"/>
              <a:gd name="connsiteY1981" fmla="*/ 6617336 h 10287000"/>
              <a:gd name="connsiteX1982" fmla="*/ 129058 w 7553780"/>
              <a:gd name="connsiteY1982" fmla="*/ 6587946 h 10287000"/>
              <a:gd name="connsiteX1983" fmla="*/ 140192 w 7553780"/>
              <a:gd name="connsiteY1983" fmla="*/ 6577628 h 10287000"/>
              <a:gd name="connsiteX1984" fmla="*/ 7020438 w 7553780"/>
              <a:gd name="connsiteY1984" fmla="*/ 6571742 h 10287000"/>
              <a:gd name="connsiteX1985" fmla="*/ 7039406 w 7553780"/>
              <a:gd name="connsiteY1985" fmla="*/ 6573429 h 10287000"/>
              <a:gd name="connsiteX1986" fmla="*/ 7045138 w 7553780"/>
              <a:gd name="connsiteY1986" fmla="*/ 6585165 h 10287000"/>
              <a:gd name="connsiteX1987" fmla="*/ 7050870 w 7553780"/>
              <a:gd name="connsiteY1987" fmla="*/ 6596901 h 10287000"/>
              <a:gd name="connsiteX1988" fmla="*/ 7031906 w 7553780"/>
              <a:gd name="connsiteY1988" fmla="*/ 6595212 h 10287000"/>
              <a:gd name="connsiteX1989" fmla="*/ 7026174 w 7553780"/>
              <a:gd name="connsiteY1989" fmla="*/ 6583474 h 10287000"/>
              <a:gd name="connsiteX1990" fmla="*/ 7020438 w 7553780"/>
              <a:gd name="connsiteY1990" fmla="*/ 6571742 h 10287000"/>
              <a:gd name="connsiteX1991" fmla="*/ 228722 w 7553780"/>
              <a:gd name="connsiteY1991" fmla="*/ 6571310 h 10287000"/>
              <a:gd name="connsiteX1992" fmla="*/ 230745 w 7553780"/>
              <a:gd name="connsiteY1992" fmla="*/ 6574689 h 10287000"/>
              <a:gd name="connsiteX1993" fmla="*/ 234790 w 7553780"/>
              <a:gd name="connsiteY1993" fmla="*/ 6581446 h 10287000"/>
              <a:gd name="connsiteX1994" fmla="*/ 236811 w 7553780"/>
              <a:gd name="connsiteY1994" fmla="*/ 6584826 h 10287000"/>
              <a:gd name="connsiteX1995" fmla="*/ 229555 w 7553780"/>
              <a:gd name="connsiteY1995" fmla="*/ 6596799 h 10287000"/>
              <a:gd name="connsiteX1996" fmla="*/ 227532 w 7553780"/>
              <a:gd name="connsiteY1996" fmla="*/ 6593422 h 10287000"/>
              <a:gd name="connsiteX1997" fmla="*/ 223489 w 7553780"/>
              <a:gd name="connsiteY1997" fmla="*/ 6586665 h 10287000"/>
              <a:gd name="connsiteX1998" fmla="*/ 210165 w 7553780"/>
              <a:gd name="connsiteY1998" fmla="*/ 6588502 h 10287000"/>
              <a:gd name="connsiteX1999" fmla="*/ 217421 w 7553780"/>
              <a:gd name="connsiteY1999" fmla="*/ 6576528 h 10287000"/>
              <a:gd name="connsiteX2000" fmla="*/ 228722 w 7553780"/>
              <a:gd name="connsiteY2000" fmla="*/ 6571310 h 10287000"/>
              <a:gd name="connsiteX2001" fmla="*/ 7296710 w 7553780"/>
              <a:gd name="connsiteY2001" fmla="*/ 6550641 h 10287000"/>
              <a:gd name="connsiteX2002" fmla="*/ 7308698 w 7553780"/>
              <a:gd name="connsiteY2002" fmla="*/ 6575179 h 10287000"/>
              <a:gd name="connsiteX2003" fmla="*/ 7304810 w 7553780"/>
              <a:gd name="connsiteY2003" fmla="*/ 6611772 h 10287000"/>
              <a:gd name="connsiteX2004" fmla="*/ 7338670 w 7553780"/>
              <a:gd name="connsiteY2004" fmla="*/ 6636521 h 10287000"/>
              <a:gd name="connsiteX2005" fmla="*/ 7328788 w 7553780"/>
              <a:gd name="connsiteY2005" fmla="*/ 6660843 h 10287000"/>
              <a:gd name="connsiteX2006" fmla="*/ 7322794 w 7553780"/>
              <a:gd name="connsiteY2006" fmla="*/ 6648575 h 10287000"/>
              <a:gd name="connsiteX2007" fmla="*/ 7316798 w 7553780"/>
              <a:gd name="connsiteY2007" fmla="*/ 6636310 h 10287000"/>
              <a:gd name="connsiteX2008" fmla="*/ 7280834 w 7553780"/>
              <a:gd name="connsiteY2008" fmla="*/ 6562698 h 10287000"/>
              <a:gd name="connsiteX2009" fmla="*/ 7296710 w 7553780"/>
              <a:gd name="connsiteY2009" fmla="*/ 6550641 h 10287000"/>
              <a:gd name="connsiteX2010" fmla="*/ 908487 w 7553780"/>
              <a:gd name="connsiteY2010" fmla="*/ 6528274 h 10287000"/>
              <a:gd name="connsiteX2011" fmla="*/ 912935 w 7553780"/>
              <a:gd name="connsiteY2011" fmla="*/ 6532092 h 10287000"/>
              <a:gd name="connsiteX2012" fmla="*/ 908487 w 7553780"/>
              <a:gd name="connsiteY2012" fmla="*/ 6528274 h 10287000"/>
              <a:gd name="connsiteX2013" fmla="*/ 6973808 w 7553780"/>
              <a:gd name="connsiteY2013" fmla="*/ 6520855 h 10287000"/>
              <a:gd name="connsiteX2014" fmla="*/ 6977500 w 7553780"/>
              <a:gd name="connsiteY2014" fmla="*/ 6520981 h 10287000"/>
              <a:gd name="connsiteX2015" fmla="*/ 6975894 w 7553780"/>
              <a:gd name="connsiteY2015" fmla="*/ 6525126 h 10287000"/>
              <a:gd name="connsiteX2016" fmla="*/ 6972204 w 7553780"/>
              <a:gd name="connsiteY2016" fmla="*/ 6525000 h 10287000"/>
              <a:gd name="connsiteX2017" fmla="*/ 6973808 w 7553780"/>
              <a:gd name="connsiteY2017" fmla="*/ 6520855 h 10287000"/>
              <a:gd name="connsiteX2018" fmla="*/ 7155574 w 7553780"/>
              <a:gd name="connsiteY2018" fmla="*/ 6514208 h 10287000"/>
              <a:gd name="connsiteX2019" fmla="*/ 7161262 w 7553780"/>
              <a:gd name="connsiteY2019" fmla="*/ 6525846 h 10287000"/>
              <a:gd name="connsiteX2020" fmla="*/ 7145384 w 7553780"/>
              <a:gd name="connsiteY2020" fmla="*/ 6537903 h 10287000"/>
              <a:gd name="connsiteX2021" fmla="*/ 7139696 w 7553780"/>
              <a:gd name="connsiteY2021" fmla="*/ 6526262 h 10287000"/>
              <a:gd name="connsiteX2022" fmla="*/ 7155574 w 7553780"/>
              <a:gd name="connsiteY2022" fmla="*/ 6514208 h 10287000"/>
              <a:gd name="connsiteX2023" fmla="*/ 7177136 w 7553780"/>
              <a:gd name="connsiteY2023" fmla="*/ 6513794 h 10287000"/>
              <a:gd name="connsiteX2024" fmla="*/ 7182820 w 7553780"/>
              <a:gd name="connsiteY2024" fmla="*/ 6525430 h 10287000"/>
              <a:gd name="connsiteX2025" fmla="*/ 7188508 w 7553780"/>
              <a:gd name="connsiteY2025" fmla="*/ 6537071 h 10287000"/>
              <a:gd name="connsiteX2026" fmla="*/ 7210070 w 7553780"/>
              <a:gd name="connsiteY2026" fmla="*/ 6536651 h 10287000"/>
              <a:gd name="connsiteX2027" fmla="*/ 7194192 w 7553780"/>
              <a:gd name="connsiteY2027" fmla="*/ 6548705 h 10287000"/>
              <a:gd name="connsiteX2028" fmla="*/ 7195378 w 7553780"/>
              <a:gd name="connsiteY2028" fmla="*/ 6595675 h 10287000"/>
              <a:gd name="connsiteX2029" fmla="*/ 7201062 w 7553780"/>
              <a:gd name="connsiteY2029" fmla="*/ 6607309 h 10287000"/>
              <a:gd name="connsiteX2030" fmla="*/ 7179498 w 7553780"/>
              <a:gd name="connsiteY2030" fmla="*/ 6607729 h 10287000"/>
              <a:gd name="connsiteX2031" fmla="*/ 7190870 w 7553780"/>
              <a:gd name="connsiteY2031" fmla="*/ 6631004 h 10287000"/>
              <a:gd name="connsiteX2032" fmla="*/ 7146566 w 7553780"/>
              <a:gd name="connsiteY2032" fmla="*/ 6584866 h 10287000"/>
              <a:gd name="connsiteX2033" fmla="*/ 7135194 w 7553780"/>
              <a:gd name="connsiteY2033" fmla="*/ 6561592 h 10287000"/>
              <a:gd name="connsiteX2034" fmla="*/ 7151068 w 7553780"/>
              <a:gd name="connsiteY2034" fmla="*/ 6549539 h 10287000"/>
              <a:gd name="connsiteX2035" fmla="*/ 7161262 w 7553780"/>
              <a:gd name="connsiteY2035" fmla="*/ 6525846 h 10287000"/>
              <a:gd name="connsiteX2036" fmla="*/ 7177136 w 7553780"/>
              <a:gd name="connsiteY2036" fmla="*/ 6513794 h 10287000"/>
              <a:gd name="connsiteX2037" fmla="*/ 117778 w 7553780"/>
              <a:gd name="connsiteY2037" fmla="*/ 6511273 h 10287000"/>
              <a:gd name="connsiteX2038" fmla="*/ 119761 w 7553780"/>
              <a:gd name="connsiteY2038" fmla="*/ 6514585 h 10287000"/>
              <a:gd name="connsiteX2039" fmla="*/ 125710 w 7553780"/>
              <a:gd name="connsiteY2039" fmla="*/ 6524523 h 10287000"/>
              <a:gd name="connsiteX2040" fmla="*/ 122507 w 7553780"/>
              <a:gd name="connsiteY2040" fmla="*/ 6548086 h 10287000"/>
              <a:gd name="connsiteX2041" fmla="*/ 111371 w 7553780"/>
              <a:gd name="connsiteY2041" fmla="*/ 6558401 h 10287000"/>
              <a:gd name="connsiteX2042" fmla="*/ 106949 w 7553780"/>
              <a:gd name="connsiteY2042" fmla="*/ 6561856 h 10287000"/>
              <a:gd name="connsiteX2043" fmla="*/ 109390 w 7553780"/>
              <a:gd name="connsiteY2043" fmla="*/ 6555088 h 10287000"/>
              <a:gd name="connsiteX2044" fmla="*/ 103439 w 7553780"/>
              <a:gd name="connsiteY2044" fmla="*/ 6545151 h 10287000"/>
              <a:gd name="connsiteX2045" fmla="*/ 106646 w 7553780"/>
              <a:gd name="connsiteY2045" fmla="*/ 6521588 h 10287000"/>
              <a:gd name="connsiteX2046" fmla="*/ 117778 w 7553780"/>
              <a:gd name="connsiteY2046" fmla="*/ 6511273 h 10287000"/>
              <a:gd name="connsiteX2047" fmla="*/ 6765776 w 7553780"/>
              <a:gd name="connsiteY2047" fmla="*/ 6503361 h 10287000"/>
              <a:gd name="connsiteX2048" fmla="*/ 6767548 w 7553780"/>
              <a:gd name="connsiteY2048" fmla="*/ 6506253 h 10287000"/>
              <a:gd name="connsiteX2049" fmla="*/ 6768532 w 7553780"/>
              <a:gd name="connsiteY2049" fmla="*/ 6504770 h 10287000"/>
              <a:gd name="connsiteX2050" fmla="*/ 7182208 w 7553780"/>
              <a:gd name="connsiteY2050" fmla="*/ 6479630 h 10287000"/>
              <a:gd name="connsiteX2051" fmla="*/ 7198004 w 7553780"/>
              <a:gd name="connsiteY2051" fmla="*/ 6482258 h 10287000"/>
              <a:gd name="connsiteX2052" fmla="*/ 7203218 w 7553780"/>
              <a:gd name="connsiteY2052" fmla="*/ 6492928 h 10287000"/>
              <a:gd name="connsiteX2053" fmla="*/ 7182208 w 7553780"/>
              <a:gd name="connsiteY2053" fmla="*/ 6479630 h 10287000"/>
              <a:gd name="connsiteX2054" fmla="*/ 7160074 w 7553780"/>
              <a:gd name="connsiteY2054" fmla="*/ 6478881 h 10287000"/>
              <a:gd name="connsiteX2055" fmla="*/ 7165762 w 7553780"/>
              <a:gd name="connsiteY2055" fmla="*/ 6490519 h 10287000"/>
              <a:gd name="connsiteX2056" fmla="*/ 7149886 w 7553780"/>
              <a:gd name="connsiteY2056" fmla="*/ 6502572 h 10287000"/>
              <a:gd name="connsiteX2057" fmla="*/ 7144202 w 7553780"/>
              <a:gd name="connsiteY2057" fmla="*/ 6490933 h 10287000"/>
              <a:gd name="connsiteX2058" fmla="*/ 7160074 w 7553780"/>
              <a:gd name="connsiteY2058" fmla="*/ 6478881 h 10287000"/>
              <a:gd name="connsiteX2059" fmla="*/ 7080484 w 7553780"/>
              <a:gd name="connsiteY2059" fmla="*/ 6442202 h 10287000"/>
              <a:gd name="connsiteX2060" fmla="*/ 7086320 w 7553780"/>
              <a:gd name="connsiteY2060" fmla="*/ 6454151 h 10287000"/>
              <a:gd name="connsiteX2061" fmla="*/ 7080484 w 7553780"/>
              <a:gd name="connsiteY2061" fmla="*/ 6442202 h 10287000"/>
              <a:gd name="connsiteX2062" fmla="*/ 4987347 w 7553780"/>
              <a:gd name="connsiteY2062" fmla="*/ 6433350 h 10287000"/>
              <a:gd name="connsiteX2063" fmla="*/ 4986587 w 7553780"/>
              <a:gd name="connsiteY2063" fmla="*/ 6468909 h 10287000"/>
              <a:gd name="connsiteX2064" fmla="*/ 4973084 w 7553780"/>
              <a:gd name="connsiteY2064" fmla="*/ 6446862 h 10287000"/>
              <a:gd name="connsiteX2065" fmla="*/ 4987347 w 7553780"/>
              <a:gd name="connsiteY2065" fmla="*/ 6433350 h 10287000"/>
              <a:gd name="connsiteX2066" fmla="*/ 7344818 w 7553780"/>
              <a:gd name="connsiteY2066" fmla="*/ 6423716 h 10287000"/>
              <a:gd name="connsiteX2067" fmla="*/ 7347458 w 7553780"/>
              <a:gd name="connsiteY2067" fmla="*/ 6431063 h 10287000"/>
              <a:gd name="connsiteX2068" fmla="*/ 7342634 w 7553780"/>
              <a:gd name="connsiteY2068" fmla="*/ 6436748 h 10287000"/>
              <a:gd name="connsiteX2069" fmla="*/ 7336870 w 7553780"/>
              <a:gd name="connsiteY2069" fmla="*/ 6424947 h 10287000"/>
              <a:gd name="connsiteX2070" fmla="*/ 7344818 w 7553780"/>
              <a:gd name="connsiteY2070" fmla="*/ 6423716 h 10287000"/>
              <a:gd name="connsiteX2071" fmla="*/ 7062970 w 7553780"/>
              <a:gd name="connsiteY2071" fmla="*/ 6406357 h 10287000"/>
              <a:gd name="connsiteX2072" fmla="*/ 7093714 w 7553780"/>
              <a:gd name="connsiteY2072" fmla="*/ 6432155 h 10287000"/>
              <a:gd name="connsiteX2073" fmla="*/ 7080484 w 7553780"/>
              <a:gd name="connsiteY2073" fmla="*/ 6442202 h 10287000"/>
              <a:gd name="connsiteX2074" fmla="*/ 7062970 w 7553780"/>
              <a:gd name="connsiteY2074" fmla="*/ 6406357 h 10287000"/>
              <a:gd name="connsiteX2075" fmla="*/ 7222450 w 7553780"/>
              <a:gd name="connsiteY2075" fmla="*/ 6404220 h 10287000"/>
              <a:gd name="connsiteX2076" fmla="*/ 7229298 w 7553780"/>
              <a:gd name="connsiteY2076" fmla="*/ 6412669 h 10287000"/>
              <a:gd name="connsiteX2077" fmla="*/ 7240418 w 7553780"/>
              <a:gd name="connsiteY2077" fmla="*/ 6435429 h 10287000"/>
              <a:gd name="connsiteX2078" fmla="*/ 7218982 w 7553780"/>
              <a:gd name="connsiteY2078" fmla="*/ 6436106 h 10287000"/>
              <a:gd name="connsiteX2079" fmla="*/ 7213422 w 7553780"/>
              <a:gd name="connsiteY2079" fmla="*/ 6424726 h 10287000"/>
              <a:gd name="connsiteX2080" fmla="*/ 7207860 w 7553780"/>
              <a:gd name="connsiteY2080" fmla="*/ 6413347 h 10287000"/>
              <a:gd name="connsiteX2081" fmla="*/ 7222450 w 7553780"/>
              <a:gd name="connsiteY2081" fmla="*/ 6404220 h 10287000"/>
              <a:gd name="connsiteX2082" fmla="*/ 375541 w 7553780"/>
              <a:gd name="connsiteY2082" fmla="*/ 6386202 h 10287000"/>
              <a:gd name="connsiteX2083" fmla="*/ 378537 w 7553780"/>
              <a:gd name="connsiteY2083" fmla="*/ 6387895 h 10287000"/>
              <a:gd name="connsiteX2084" fmla="*/ 411579 w 7553780"/>
              <a:gd name="connsiteY2084" fmla="*/ 6469595 h 10287000"/>
              <a:gd name="connsiteX2085" fmla="*/ 463906 w 7553780"/>
              <a:gd name="connsiteY2085" fmla="*/ 6610011 h 10287000"/>
              <a:gd name="connsiteX2086" fmla="*/ 455666 w 7553780"/>
              <a:gd name="connsiteY2086" fmla="*/ 6622749 h 10287000"/>
              <a:gd name="connsiteX2087" fmla="*/ 451732 w 7553780"/>
              <a:gd name="connsiteY2087" fmla="*/ 6616183 h 10287000"/>
              <a:gd name="connsiteX2088" fmla="*/ 401373 w 7553780"/>
              <a:gd name="connsiteY2088" fmla="*/ 6479051 h 10287000"/>
              <a:gd name="connsiteX2089" fmla="*/ 358125 w 7553780"/>
              <a:gd name="connsiteY2089" fmla="*/ 6406803 h 10287000"/>
              <a:gd name="connsiteX2090" fmla="*/ 366365 w 7553780"/>
              <a:gd name="connsiteY2090" fmla="*/ 6394065 h 10287000"/>
              <a:gd name="connsiteX2091" fmla="*/ 375541 w 7553780"/>
              <a:gd name="connsiteY2091" fmla="*/ 6386202 h 10287000"/>
              <a:gd name="connsiteX2092" fmla="*/ 6929786 w 7553780"/>
              <a:gd name="connsiteY2092" fmla="*/ 6378775 h 10287000"/>
              <a:gd name="connsiteX2093" fmla="*/ 6936040 w 7553780"/>
              <a:gd name="connsiteY2093" fmla="*/ 6391577 h 10287000"/>
              <a:gd name="connsiteX2094" fmla="*/ 6913910 w 7553780"/>
              <a:gd name="connsiteY2094" fmla="*/ 6390832 h 10287000"/>
              <a:gd name="connsiteX2095" fmla="*/ 6929786 w 7553780"/>
              <a:gd name="connsiteY2095" fmla="*/ 6378775 h 10287000"/>
              <a:gd name="connsiteX2096" fmla="*/ 144749 w 7553780"/>
              <a:gd name="connsiteY2096" fmla="*/ 6373220 h 10287000"/>
              <a:gd name="connsiteX2097" fmla="*/ 148675 w 7553780"/>
              <a:gd name="connsiteY2097" fmla="*/ 6379778 h 10287000"/>
              <a:gd name="connsiteX2098" fmla="*/ 152602 w 7553780"/>
              <a:gd name="connsiteY2098" fmla="*/ 6386338 h 10287000"/>
              <a:gd name="connsiteX2099" fmla="*/ 158489 w 7553780"/>
              <a:gd name="connsiteY2099" fmla="*/ 6396172 h 10287000"/>
              <a:gd name="connsiteX2100" fmla="*/ 149319 w 7553780"/>
              <a:gd name="connsiteY2100" fmla="*/ 6409767 h 10287000"/>
              <a:gd name="connsiteX2101" fmla="*/ 136224 w 7553780"/>
              <a:gd name="connsiteY2101" fmla="*/ 6416800 h 10287000"/>
              <a:gd name="connsiteX2102" fmla="*/ 130335 w 7553780"/>
              <a:gd name="connsiteY2102" fmla="*/ 6406964 h 10287000"/>
              <a:gd name="connsiteX2103" fmla="*/ 124445 w 7553780"/>
              <a:gd name="connsiteY2103" fmla="*/ 6397126 h 10287000"/>
              <a:gd name="connsiteX2104" fmla="*/ 133615 w 7553780"/>
              <a:gd name="connsiteY2104" fmla="*/ 6383533 h 10287000"/>
              <a:gd name="connsiteX2105" fmla="*/ 144749 w 7553780"/>
              <a:gd name="connsiteY2105" fmla="*/ 6373220 h 10287000"/>
              <a:gd name="connsiteX2106" fmla="*/ 7130084 w 7553780"/>
              <a:gd name="connsiteY2106" fmla="*/ 6372946 h 10287000"/>
              <a:gd name="connsiteX2107" fmla="*/ 7135922 w 7553780"/>
              <a:gd name="connsiteY2107" fmla="*/ 6384895 h 10287000"/>
              <a:gd name="connsiteX2108" fmla="*/ 7133938 w 7553780"/>
              <a:gd name="connsiteY2108" fmla="*/ 6386403 h 10287000"/>
              <a:gd name="connsiteX2109" fmla="*/ 7120044 w 7553780"/>
              <a:gd name="connsiteY2109" fmla="*/ 6396949 h 10287000"/>
              <a:gd name="connsiteX2110" fmla="*/ 7137558 w 7553780"/>
              <a:gd name="connsiteY2110" fmla="*/ 6432796 h 10287000"/>
              <a:gd name="connsiteX2111" fmla="*/ 7143394 w 7553780"/>
              <a:gd name="connsiteY2111" fmla="*/ 6444741 h 10287000"/>
              <a:gd name="connsiteX2112" fmla="*/ 7127520 w 7553780"/>
              <a:gd name="connsiteY2112" fmla="*/ 6456797 h 10287000"/>
              <a:gd name="connsiteX2113" fmla="*/ 7121682 w 7553780"/>
              <a:gd name="connsiteY2113" fmla="*/ 6444846 h 10287000"/>
              <a:gd name="connsiteX2114" fmla="*/ 7120086 w 7553780"/>
              <a:gd name="connsiteY2114" fmla="*/ 6398090 h 10287000"/>
              <a:gd name="connsiteX2115" fmla="*/ 7104584 w 7553780"/>
              <a:gd name="connsiteY2115" fmla="*/ 6409860 h 10287000"/>
              <a:gd name="connsiteX2116" fmla="*/ 7098330 w 7553780"/>
              <a:gd name="connsiteY2116" fmla="*/ 6397059 h 10287000"/>
              <a:gd name="connsiteX2117" fmla="*/ 7114206 w 7553780"/>
              <a:gd name="connsiteY2117" fmla="*/ 6385002 h 10287000"/>
              <a:gd name="connsiteX2118" fmla="*/ 7130084 w 7553780"/>
              <a:gd name="connsiteY2118" fmla="*/ 6372946 h 10287000"/>
              <a:gd name="connsiteX2119" fmla="*/ 59831 w 7553780"/>
              <a:gd name="connsiteY2119" fmla="*/ 6364358 h 10287000"/>
              <a:gd name="connsiteX2120" fmla="*/ 53413 w 7553780"/>
              <a:gd name="connsiteY2120" fmla="*/ 6380622 h 10287000"/>
              <a:gd name="connsiteX2121" fmla="*/ 65332 w 7553780"/>
              <a:gd name="connsiteY2121" fmla="*/ 6400530 h 10287000"/>
              <a:gd name="connsiteX2122" fmla="*/ 83209 w 7553780"/>
              <a:gd name="connsiteY2122" fmla="*/ 6430391 h 10287000"/>
              <a:gd name="connsiteX2123" fmla="*/ 80761 w 7553780"/>
              <a:gd name="connsiteY2123" fmla="*/ 6453290 h 10287000"/>
              <a:gd name="connsiteX2124" fmla="*/ 82747 w 7553780"/>
              <a:gd name="connsiteY2124" fmla="*/ 6456607 h 10287000"/>
              <a:gd name="connsiteX2125" fmla="*/ 70369 w 7553780"/>
              <a:gd name="connsiteY2125" fmla="*/ 6462915 h 10287000"/>
              <a:gd name="connsiteX2126" fmla="*/ 62425 w 7553780"/>
              <a:gd name="connsiteY2126" fmla="*/ 6449645 h 10287000"/>
              <a:gd name="connsiteX2127" fmla="*/ 47241 w 7553780"/>
              <a:gd name="connsiteY2127" fmla="*/ 6441142 h 10287000"/>
              <a:gd name="connsiteX2128" fmla="*/ 56925 w 7553780"/>
              <a:gd name="connsiteY2128" fmla="*/ 6413473 h 10287000"/>
              <a:gd name="connsiteX2129" fmla="*/ 32631 w 7553780"/>
              <a:gd name="connsiteY2129" fmla="*/ 6399874 h 10287000"/>
              <a:gd name="connsiteX2130" fmla="*/ 39050 w 7553780"/>
              <a:gd name="connsiteY2130" fmla="*/ 6383610 h 10287000"/>
              <a:gd name="connsiteX2131" fmla="*/ 47455 w 7553780"/>
              <a:gd name="connsiteY2131" fmla="*/ 6370668 h 10287000"/>
              <a:gd name="connsiteX2132" fmla="*/ 59831 w 7553780"/>
              <a:gd name="connsiteY2132" fmla="*/ 6364358 h 10287000"/>
              <a:gd name="connsiteX2133" fmla="*/ 7162050 w 7553780"/>
              <a:gd name="connsiteY2133" fmla="*/ 6364139 h 10287000"/>
              <a:gd name="connsiteX2134" fmla="*/ 7163602 w 7553780"/>
              <a:gd name="connsiteY2134" fmla="*/ 6411851 h 10287000"/>
              <a:gd name="connsiteX2135" fmla="*/ 7157792 w 7553780"/>
              <a:gd name="connsiteY2135" fmla="*/ 6399965 h 10287000"/>
              <a:gd name="connsiteX2136" fmla="*/ 7162050 w 7553780"/>
              <a:gd name="connsiteY2136" fmla="*/ 6364139 h 10287000"/>
              <a:gd name="connsiteX2137" fmla="*/ 6913926 w 7553780"/>
              <a:gd name="connsiteY2137" fmla="*/ 6353277 h 10287000"/>
              <a:gd name="connsiteX2138" fmla="*/ 6918666 w 7553780"/>
              <a:gd name="connsiteY2138" fmla="*/ 6356016 h 10287000"/>
              <a:gd name="connsiteX2139" fmla="*/ 6924226 w 7553780"/>
              <a:gd name="connsiteY2139" fmla="*/ 6367399 h 10287000"/>
              <a:gd name="connsiteX2140" fmla="*/ 6908350 w 7553780"/>
              <a:gd name="connsiteY2140" fmla="*/ 6379453 h 10287000"/>
              <a:gd name="connsiteX2141" fmla="*/ 6913926 w 7553780"/>
              <a:gd name="connsiteY2141" fmla="*/ 6353277 h 10287000"/>
              <a:gd name="connsiteX2142" fmla="*/ 210553 w 7553780"/>
              <a:gd name="connsiteY2142" fmla="*/ 6353038 h 10287000"/>
              <a:gd name="connsiteX2143" fmla="*/ 212524 w 7553780"/>
              <a:gd name="connsiteY2143" fmla="*/ 6356335 h 10287000"/>
              <a:gd name="connsiteX2144" fmla="*/ 206265 w 7553780"/>
              <a:gd name="connsiteY2144" fmla="*/ 6372375 h 10287000"/>
              <a:gd name="connsiteX2145" fmla="*/ 216470 w 7553780"/>
              <a:gd name="connsiteY2145" fmla="*/ 6362921 h 10287000"/>
              <a:gd name="connsiteX2146" fmla="*/ 212180 w 7553780"/>
              <a:gd name="connsiteY2146" fmla="*/ 6382256 h 10287000"/>
              <a:gd name="connsiteX2147" fmla="*/ 218098 w 7553780"/>
              <a:gd name="connsiteY2147" fmla="*/ 6392139 h 10287000"/>
              <a:gd name="connsiteX2148" fmla="*/ 220067 w 7553780"/>
              <a:gd name="connsiteY2148" fmla="*/ 6395429 h 10287000"/>
              <a:gd name="connsiteX2149" fmla="*/ 260543 w 7553780"/>
              <a:gd name="connsiteY2149" fmla="*/ 6383537 h 10287000"/>
              <a:gd name="connsiteX2150" fmla="*/ 247671 w 7553780"/>
              <a:gd name="connsiteY2150" fmla="*/ 6441546 h 10287000"/>
              <a:gd name="connsiteX2151" fmla="*/ 272027 w 7553780"/>
              <a:gd name="connsiteY2151" fmla="*/ 6429224 h 10287000"/>
              <a:gd name="connsiteX2152" fmla="*/ 255559 w 7553780"/>
              <a:gd name="connsiteY2152" fmla="*/ 6454719 h 10287000"/>
              <a:gd name="connsiteX2153" fmla="*/ 257530 w 7553780"/>
              <a:gd name="connsiteY2153" fmla="*/ 6458013 h 10287000"/>
              <a:gd name="connsiteX2154" fmla="*/ 259155 w 7553780"/>
              <a:gd name="connsiteY2154" fmla="*/ 6487233 h 10287000"/>
              <a:gd name="connsiteX2155" fmla="*/ 261126 w 7553780"/>
              <a:gd name="connsiteY2155" fmla="*/ 6490525 h 10287000"/>
              <a:gd name="connsiteX2156" fmla="*/ 271333 w 7553780"/>
              <a:gd name="connsiteY2156" fmla="*/ 6481071 h 10287000"/>
              <a:gd name="connsiteX2157" fmla="*/ 283509 w 7553780"/>
              <a:gd name="connsiteY2157" fmla="*/ 6474911 h 10287000"/>
              <a:gd name="connsiteX2158" fmla="*/ 273304 w 7553780"/>
              <a:gd name="connsiteY2158" fmla="*/ 6484365 h 10287000"/>
              <a:gd name="connsiteX2159" fmla="*/ 263097 w 7553780"/>
              <a:gd name="connsiteY2159" fmla="*/ 6493819 h 10287000"/>
              <a:gd name="connsiteX2160" fmla="*/ 267042 w 7553780"/>
              <a:gd name="connsiteY2160" fmla="*/ 6500406 h 10287000"/>
              <a:gd name="connsiteX2161" fmla="*/ 317031 w 7553780"/>
              <a:gd name="connsiteY2161" fmla="*/ 6530906 h 10287000"/>
              <a:gd name="connsiteX2162" fmla="*/ 304854 w 7553780"/>
              <a:gd name="connsiteY2162" fmla="*/ 6537067 h 10287000"/>
              <a:gd name="connsiteX2163" fmla="*/ 336054 w 7553780"/>
              <a:gd name="connsiteY2163" fmla="*/ 6615692 h 10287000"/>
              <a:gd name="connsiteX2164" fmla="*/ 387320 w 7553780"/>
              <a:gd name="connsiteY2164" fmla="*/ 6701332 h 10287000"/>
              <a:gd name="connsiteX2165" fmla="*/ 379087 w 7553780"/>
              <a:gd name="connsiteY2165" fmla="*/ 6714078 h 10287000"/>
              <a:gd name="connsiteX2166" fmla="*/ 366910 w 7553780"/>
              <a:gd name="connsiteY2166" fmla="*/ 6720238 h 10287000"/>
              <a:gd name="connsiteX2167" fmla="*/ 313671 w 7553780"/>
              <a:gd name="connsiteY2167" fmla="*/ 6631306 h 10287000"/>
              <a:gd name="connsiteX2168" fmla="*/ 272263 w 7553780"/>
              <a:gd name="connsiteY2168" fmla="*/ 6562134 h 10287000"/>
              <a:gd name="connsiteX2169" fmla="*/ 248601 w 7553780"/>
              <a:gd name="connsiteY2169" fmla="*/ 6522609 h 10287000"/>
              <a:gd name="connsiteX2170" fmla="*/ 240717 w 7553780"/>
              <a:gd name="connsiteY2170" fmla="*/ 6509436 h 10287000"/>
              <a:gd name="connsiteX2171" fmla="*/ 235145 w 7553780"/>
              <a:gd name="connsiteY2171" fmla="*/ 6473630 h 10287000"/>
              <a:gd name="connsiteX2172" fmla="*/ 233174 w 7553780"/>
              <a:gd name="connsiteY2172" fmla="*/ 6470338 h 10287000"/>
              <a:gd name="connsiteX2173" fmla="*/ 229231 w 7553780"/>
              <a:gd name="connsiteY2173" fmla="*/ 6463751 h 10287000"/>
              <a:gd name="connsiteX2174" fmla="*/ 198962 w 7553780"/>
              <a:gd name="connsiteY2174" fmla="*/ 6466189 h 10287000"/>
              <a:gd name="connsiteX2175" fmla="*/ 186783 w 7553780"/>
              <a:gd name="connsiteY2175" fmla="*/ 6472349 h 10287000"/>
              <a:gd name="connsiteX2176" fmla="*/ 188754 w 7553780"/>
              <a:gd name="connsiteY2176" fmla="*/ 6475643 h 10287000"/>
              <a:gd name="connsiteX2177" fmla="*/ 200933 w 7553780"/>
              <a:gd name="connsiteY2177" fmla="*/ 6469481 h 10287000"/>
              <a:gd name="connsiteX2178" fmla="*/ 202902 w 7553780"/>
              <a:gd name="connsiteY2178" fmla="*/ 6472777 h 10287000"/>
              <a:gd name="connsiteX2179" fmla="*/ 192697 w 7553780"/>
              <a:gd name="connsiteY2179" fmla="*/ 6482232 h 10287000"/>
              <a:gd name="connsiteX2180" fmla="*/ 202557 w 7553780"/>
              <a:gd name="connsiteY2180" fmla="*/ 6498699 h 10287000"/>
              <a:gd name="connsiteX2181" fmla="*/ 203836 w 7553780"/>
              <a:gd name="connsiteY2181" fmla="*/ 6553840 h 10287000"/>
              <a:gd name="connsiteX2182" fmla="*/ 185395 w 7553780"/>
              <a:gd name="connsiteY2182" fmla="*/ 6576041 h 10287000"/>
              <a:gd name="connsiteX2183" fmla="*/ 181451 w 7553780"/>
              <a:gd name="connsiteY2183" fmla="*/ 6569453 h 10287000"/>
              <a:gd name="connsiteX2184" fmla="*/ 182145 w 7553780"/>
              <a:gd name="connsiteY2184" fmla="*/ 6517608 h 10287000"/>
              <a:gd name="connsiteX2185" fmla="*/ 170315 w 7553780"/>
              <a:gd name="connsiteY2185" fmla="*/ 6497844 h 10287000"/>
              <a:gd name="connsiteX2186" fmla="*/ 162428 w 7553780"/>
              <a:gd name="connsiteY2186" fmla="*/ 6484671 h 10287000"/>
              <a:gd name="connsiteX2187" fmla="*/ 158832 w 7553780"/>
              <a:gd name="connsiteY2187" fmla="*/ 6452159 h 10287000"/>
              <a:gd name="connsiteX2188" fmla="*/ 150945 w 7553780"/>
              <a:gd name="connsiteY2188" fmla="*/ 6438985 h 10287000"/>
              <a:gd name="connsiteX2189" fmla="*/ 148974 w 7553780"/>
              <a:gd name="connsiteY2189" fmla="*/ 6435688 h 10287000"/>
              <a:gd name="connsiteX2190" fmla="*/ 159178 w 7553780"/>
              <a:gd name="connsiteY2190" fmla="*/ 6426236 h 10287000"/>
              <a:gd name="connsiteX2191" fmla="*/ 185852 w 7553780"/>
              <a:gd name="connsiteY2191" fmla="*/ 6391286 h 10287000"/>
              <a:gd name="connsiteX2192" fmla="*/ 204293 w 7553780"/>
              <a:gd name="connsiteY2192" fmla="*/ 6369081 h 10287000"/>
              <a:gd name="connsiteX2193" fmla="*/ 202323 w 7553780"/>
              <a:gd name="connsiteY2193" fmla="*/ 6365787 h 10287000"/>
              <a:gd name="connsiteX2194" fmla="*/ 200351 w 7553780"/>
              <a:gd name="connsiteY2194" fmla="*/ 6362493 h 10287000"/>
              <a:gd name="connsiteX2195" fmla="*/ 210553 w 7553780"/>
              <a:gd name="connsiteY2195" fmla="*/ 6353038 h 10287000"/>
              <a:gd name="connsiteX2196" fmla="*/ 6948322 w 7553780"/>
              <a:gd name="connsiteY2196" fmla="*/ 6352212 h 10287000"/>
              <a:gd name="connsiteX2197" fmla="*/ 6947674 w 7553780"/>
              <a:gd name="connsiteY2197" fmla="*/ 6390637 h 10287000"/>
              <a:gd name="connsiteX2198" fmla="*/ 6933016 w 7553780"/>
              <a:gd name="connsiteY2198" fmla="*/ 6366708 h 10287000"/>
              <a:gd name="connsiteX2199" fmla="*/ 6948322 w 7553780"/>
              <a:gd name="connsiteY2199" fmla="*/ 6352212 h 10287000"/>
              <a:gd name="connsiteX2200" fmla="*/ 6842536 w 7553780"/>
              <a:gd name="connsiteY2200" fmla="*/ 6303219 h 10287000"/>
              <a:gd name="connsiteX2201" fmla="*/ 6848666 w 7553780"/>
              <a:gd name="connsiteY2201" fmla="*/ 6307481 h 10287000"/>
              <a:gd name="connsiteX2202" fmla="*/ 6847906 w 7553780"/>
              <a:gd name="connsiteY2202" fmla="*/ 6343038 h 10287000"/>
              <a:gd name="connsiteX2203" fmla="*/ 6827654 w 7553780"/>
              <a:gd name="connsiteY2203" fmla="*/ 6309968 h 10287000"/>
              <a:gd name="connsiteX2204" fmla="*/ 6835628 w 7553780"/>
              <a:gd name="connsiteY2204" fmla="*/ 6304593 h 10287000"/>
              <a:gd name="connsiteX2205" fmla="*/ 6842536 w 7553780"/>
              <a:gd name="connsiteY2205" fmla="*/ 6303219 h 10287000"/>
              <a:gd name="connsiteX2206" fmla="*/ 7148886 w 7553780"/>
              <a:gd name="connsiteY2206" fmla="*/ 6292646 h 10287000"/>
              <a:gd name="connsiteX2207" fmla="*/ 7164278 w 7553780"/>
              <a:gd name="connsiteY2207" fmla="*/ 6307443 h 10287000"/>
              <a:gd name="connsiteX2208" fmla="*/ 7172120 w 7553780"/>
              <a:gd name="connsiteY2208" fmla="*/ 6340196 h 10287000"/>
              <a:gd name="connsiteX2209" fmla="*/ 7162050 w 7553780"/>
              <a:gd name="connsiteY2209" fmla="*/ 6364139 h 10287000"/>
              <a:gd name="connsiteX2210" fmla="*/ 7150434 w 7553780"/>
              <a:gd name="connsiteY2210" fmla="*/ 6340363 h 10287000"/>
              <a:gd name="connsiteX2211" fmla="*/ 7138818 w 7553780"/>
              <a:gd name="connsiteY2211" fmla="*/ 6316591 h 10287000"/>
              <a:gd name="connsiteX2212" fmla="*/ 7133010 w 7553780"/>
              <a:gd name="connsiteY2212" fmla="*/ 6304701 h 10287000"/>
              <a:gd name="connsiteX2213" fmla="*/ 7148886 w 7553780"/>
              <a:gd name="connsiteY2213" fmla="*/ 6292646 h 10287000"/>
              <a:gd name="connsiteX2214" fmla="*/ 189998 w 7553780"/>
              <a:gd name="connsiteY2214" fmla="*/ 6284964 h 10287000"/>
              <a:gd name="connsiteX2215" fmla="*/ 191979 w 7553780"/>
              <a:gd name="connsiteY2215" fmla="*/ 6288276 h 10287000"/>
              <a:gd name="connsiteX2216" fmla="*/ 193963 w 7553780"/>
              <a:gd name="connsiteY2216" fmla="*/ 6291589 h 10287000"/>
              <a:gd name="connsiteX2217" fmla="*/ 197928 w 7553780"/>
              <a:gd name="connsiteY2217" fmla="*/ 6298212 h 10287000"/>
              <a:gd name="connsiteX2218" fmla="*/ 205857 w 7553780"/>
              <a:gd name="connsiteY2218" fmla="*/ 6311460 h 10287000"/>
              <a:gd name="connsiteX2219" fmla="*/ 194725 w 7553780"/>
              <a:gd name="connsiteY2219" fmla="*/ 6321775 h 10287000"/>
              <a:gd name="connsiteX2220" fmla="*/ 186793 w 7553780"/>
              <a:gd name="connsiteY2220" fmla="*/ 6308527 h 10287000"/>
              <a:gd name="connsiteX2221" fmla="*/ 180844 w 7553780"/>
              <a:gd name="connsiteY2221" fmla="*/ 6298589 h 10287000"/>
              <a:gd name="connsiteX2222" fmla="*/ 189998 w 7553780"/>
              <a:gd name="connsiteY2222" fmla="*/ 6284964 h 10287000"/>
              <a:gd name="connsiteX2223" fmla="*/ 7055988 w 7553780"/>
              <a:gd name="connsiteY2223" fmla="*/ 6272808 h 10287000"/>
              <a:gd name="connsiteX2224" fmla="*/ 7062084 w 7553780"/>
              <a:gd name="connsiteY2224" fmla="*/ 6278324 h 10287000"/>
              <a:gd name="connsiteX2225" fmla="*/ 7068338 w 7553780"/>
              <a:gd name="connsiteY2225" fmla="*/ 6291126 h 10287000"/>
              <a:gd name="connsiteX2226" fmla="*/ 7046204 w 7553780"/>
              <a:gd name="connsiteY2226" fmla="*/ 6290379 h 10287000"/>
              <a:gd name="connsiteX2227" fmla="*/ 7039950 w 7553780"/>
              <a:gd name="connsiteY2227" fmla="*/ 6277577 h 10287000"/>
              <a:gd name="connsiteX2228" fmla="*/ 7048674 w 7553780"/>
              <a:gd name="connsiteY2228" fmla="*/ 6273153 h 10287000"/>
              <a:gd name="connsiteX2229" fmla="*/ 7055988 w 7553780"/>
              <a:gd name="connsiteY2229" fmla="*/ 6272808 h 10287000"/>
              <a:gd name="connsiteX2230" fmla="*/ 7101590 w 7553780"/>
              <a:gd name="connsiteY2230" fmla="*/ 6266150 h 10287000"/>
              <a:gd name="connsiteX2231" fmla="*/ 7101530 w 7553780"/>
              <a:gd name="connsiteY2231" fmla="*/ 6268113 h 10287000"/>
              <a:gd name="connsiteX2232" fmla="*/ 7101052 w 7553780"/>
              <a:gd name="connsiteY2232" fmla="*/ 6283837 h 10287000"/>
              <a:gd name="connsiteX2233" fmla="*/ 7094796 w 7553780"/>
              <a:gd name="connsiteY2233" fmla="*/ 6271034 h 10287000"/>
              <a:gd name="connsiteX2234" fmla="*/ 7101590 w 7553780"/>
              <a:gd name="connsiteY2234" fmla="*/ 6266150 h 10287000"/>
              <a:gd name="connsiteX2235" fmla="*/ 10743 w 7553780"/>
              <a:gd name="connsiteY2235" fmla="*/ 6258983 h 10287000"/>
              <a:gd name="connsiteX2236" fmla="*/ 13135 w 7553780"/>
              <a:gd name="connsiteY2236" fmla="*/ 6259363 h 10287000"/>
              <a:gd name="connsiteX2237" fmla="*/ 32262 w 7553780"/>
              <a:gd name="connsiteY2237" fmla="*/ 6262403 h 10287000"/>
              <a:gd name="connsiteX2238" fmla="*/ 39114 w 7553780"/>
              <a:gd name="connsiteY2238" fmla="*/ 6302766 h 10287000"/>
              <a:gd name="connsiteX2239" fmla="*/ 29978 w 7553780"/>
              <a:gd name="connsiteY2239" fmla="*/ 6316418 h 10287000"/>
              <a:gd name="connsiteX2240" fmla="*/ 16847 w 7553780"/>
              <a:gd name="connsiteY2240" fmla="*/ 6323392 h 10287000"/>
              <a:gd name="connsiteX2241" fmla="*/ 3998 w 7553780"/>
              <a:gd name="connsiteY2241" fmla="*/ 6273019 h 10287000"/>
              <a:gd name="connsiteX2242" fmla="*/ 0 w 7553780"/>
              <a:gd name="connsiteY2242" fmla="*/ 6266339 h 10287000"/>
              <a:gd name="connsiteX2243" fmla="*/ 10743 w 7553780"/>
              <a:gd name="connsiteY2243" fmla="*/ 6258983 h 10287000"/>
              <a:gd name="connsiteX2244" fmla="*/ 7002624 w 7553780"/>
              <a:gd name="connsiteY2244" fmla="*/ 6251989 h 10287000"/>
              <a:gd name="connsiteX2245" fmla="*/ 7007398 w 7553780"/>
              <a:gd name="connsiteY2245" fmla="*/ 6255494 h 10287000"/>
              <a:gd name="connsiteX2246" fmla="*/ 7013654 w 7553780"/>
              <a:gd name="connsiteY2246" fmla="*/ 6268296 h 10287000"/>
              <a:gd name="connsiteX2247" fmla="*/ 7002624 w 7553780"/>
              <a:gd name="connsiteY2247" fmla="*/ 6251989 h 10287000"/>
              <a:gd name="connsiteX2248" fmla="*/ 7198196 w 7553780"/>
              <a:gd name="connsiteY2248" fmla="*/ 6241574 h 10287000"/>
              <a:gd name="connsiteX2249" fmla="*/ 7204566 w 7553780"/>
              <a:gd name="connsiteY2249" fmla="*/ 6242299 h 10287000"/>
              <a:gd name="connsiteX2250" fmla="*/ 7209294 w 7553780"/>
              <a:gd name="connsiteY2250" fmla="*/ 6246795 h 10287000"/>
              <a:gd name="connsiteX2251" fmla="*/ 7194514 w 7553780"/>
              <a:gd name="connsiteY2251" fmla="*/ 6258019 h 10287000"/>
              <a:gd name="connsiteX2252" fmla="*/ 7188750 w 7553780"/>
              <a:gd name="connsiteY2252" fmla="*/ 6246218 h 10287000"/>
              <a:gd name="connsiteX2253" fmla="*/ 7198196 w 7553780"/>
              <a:gd name="connsiteY2253" fmla="*/ 6241574 h 10287000"/>
              <a:gd name="connsiteX2254" fmla="*/ 7110666 w 7553780"/>
              <a:gd name="connsiteY2254" fmla="*/ 6240180 h 10287000"/>
              <a:gd name="connsiteX2255" fmla="*/ 7125654 w 7553780"/>
              <a:gd name="connsiteY2255" fmla="*/ 6245098 h 10287000"/>
              <a:gd name="connsiteX2256" fmla="*/ 7137270 w 7553780"/>
              <a:gd name="connsiteY2256" fmla="*/ 6268870 h 10287000"/>
              <a:gd name="connsiteX2257" fmla="*/ 7143078 w 7553780"/>
              <a:gd name="connsiteY2257" fmla="*/ 6280758 h 10287000"/>
              <a:gd name="connsiteX2258" fmla="*/ 7127202 w 7553780"/>
              <a:gd name="connsiteY2258" fmla="*/ 6292817 h 10287000"/>
              <a:gd name="connsiteX2259" fmla="*/ 7103968 w 7553780"/>
              <a:gd name="connsiteY2259" fmla="*/ 6245264 h 10287000"/>
              <a:gd name="connsiteX2260" fmla="*/ 7104502 w 7553780"/>
              <a:gd name="connsiteY2260" fmla="*/ 6240785 h 10287000"/>
              <a:gd name="connsiteX2261" fmla="*/ 7110666 w 7553780"/>
              <a:gd name="connsiteY2261" fmla="*/ 6240180 h 10287000"/>
              <a:gd name="connsiteX2262" fmla="*/ 6907178 w 7553780"/>
              <a:gd name="connsiteY2262" fmla="*/ 6219235 h 10287000"/>
              <a:gd name="connsiteX2263" fmla="*/ 6927574 w 7553780"/>
              <a:gd name="connsiteY2263" fmla="*/ 6285441 h 10287000"/>
              <a:gd name="connsiteX2264" fmla="*/ 6900354 w 7553780"/>
              <a:gd name="connsiteY2264" fmla="*/ 6249220 h 10287000"/>
              <a:gd name="connsiteX2265" fmla="*/ 6907178 w 7553780"/>
              <a:gd name="connsiteY2265" fmla="*/ 6219235 h 10287000"/>
              <a:gd name="connsiteX2266" fmla="*/ 857328 w 7553780"/>
              <a:gd name="connsiteY2266" fmla="*/ 6195055 h 10287000"/>
              <a:gd name="connsiteX2267" fmla="*/ 859267 w 7553780"/>
              <a:gd name="connsiteY2267" fmla="*/ 6198293 h 10287000"/>
              <a:gd name="connsiteX2268" fmla="*/ 855884 w 7553780"/>
              <a:gd name="connsiteY2268" fmla="*/ 6221551 h 10287000"/>
              <a:gd name="connsiteX2269" fmla="*/ 857823 w 7553780"/>
              <a:gd name="connsiteY2269" fmla="*/ 6224787 h 10287000"/>
              <a:gd name="connsiteX2270" fmla="*/ 859758 w 7553780"/>
              <a:gd name="connsiteY2270" fmla="*/ 6228024 h 10287000"/>
              <a:gd name="connsiteX2271" fmla="*/ 848624 w 7553780"/>
              <a:gd name="connsiteY2271" fmla="*/ 6238339 h 10287000"/>
              <a:gd name="connsiteX2272" fmla="*/ 844748 w 7553780"/>
              <a:gd name="connsiteY2272" fmla="*/ 6231864 h 10287000"/>
              <a:gd name="connsiteX2273" fmla="*/ 842812 w 7553780"/>
              <a:gd name="connsiteY2273" fmla="*/ 6228631 h 10287000"/>
              <a:gd name="connsiteX2274" fmla="*/ 848134 w 7553780"/>
              <a:gd name="connsiteY2274" fmla="*/ 6208604 h 10287000"/>
              <a:gd name="connsiteX2275" fmla="*/ 846197 w 7553780"/>
              <a:gd name="connsiteY2275" fmla="*/ 6205368 h 10287000"/>
              <a:gd name="connsiteX2276" fmla="*/ 857328 w 7553780"/>
              <a:gd name="connsiteY2276" fmla="*/ 6195055 h 10287000"/>
              <a:gd name="connsiteX2277" fmla="*/ 1896041 w 7553780"/>
              <a:gd name="connsiteY2277" fmla="*/ 6193657 h 10287000"/>
              <a:gd name="connsiteX2278" fmla="*/ 1898936 w 7553780"/>
              <a:gd name="connsiteY2278" fmla="*/ 6195486 h 10287000"/>
              <a:gd name="connsiteX2279" fmla="*/ 1932050 w 7553780"/>
              <a:gd name="connsiteY2279" fmla="*/ 6226705 h 10287000"/>
              <a:gd name="connsiteX2280" fmla="*/ 1947940 w 7553780"/>
              <a:gd name="connsiteY2280" fmla="*/ 6253249 h 10287000"/>
              <a:gd name="connsiteX2281" fmla="*/ 1949926 w 7553780"/>
              <a:gd name="connsiteY2281" fmla="*/ 6256568 h 10287000"/>
              <a:gd name="connsiteX2282" fmla="*/ 1942632 w 7553780"/>
              <a:gd name="connsiteY2282" fmla="*/ 6268480 h 10287000"/>
              <a:gd name="connsiteX2283" fmla="*/ 1940648 w 7553780"/>
              <a:gd name="connsiteY2283" fmla="*/ 6265162 h 10287000"/>
              <a:gd name="connsiteX2284" fmla="*/ 1913493 w 7553780"/>
              <a:gd name="connsiteY2284" fmla="*/ 6243896 h 10287000"/>
              <a:gd name="connsiteX2285" fmla="*/ 1889656 w 7553780"/>
              <a:gd name="connsiteY2285" fmla="*/ 6204081 h 10287000"/>
              <a:gd name="connsiteX2286" fmla="*/ 1887672 w 7553780"/>
              <a:gd name="connsiteY2286" fmla="*/ 6200763 h 10287000"/>
              <a:gd name="connsiteX2287" fmla="*/ 1896041 w 7553780"/>
              <a:gd name="connsiteY2287" fmla="*/ 6193657 h 10287000"/>
              <a:gd name="connsiteX2288" fmla="*/ 64947 w 7553780"/>
              <a:gd name="connsiteY2288" fmla="*/ 6182079 h 10287000"/>
              <a:gd name="connsiteX2289" fmla="*/ 68754 w 7553780"/>
              <a:gd name="connsiteY2289" fmla="*/ 6188438 h 10287000"/>
              <a:gd name="connsiteX2290" fmla="*/ 70656 w 7553780"/>
              <a:gd name="connsiteY2290" fmla="*/ 6191617 h 10287000"/>
              <a:gd name="connsiteX2291" fmla="*/ 74465 w 7553780"/>
              <a:gd name="connsiteY2291" fmla="*/ 6197978 h 10287000"/>
              <a:gd name="connsiteX2292" fmla="*/ 63330 w 7553780"/>
              <a:gd name="connsiteY2292" fmla="*/ 6208291 h 10287000"/>
              <a:gd name="connsiteX2293" fmla="*/ 61426 w 7553780"/>
              <a:gd name="connsiteY2293" fmla="*/ 6205113 h 10287000"/>
              <a:gd name="connsiteX2294" fmla="*/ 57620 w 7553780"/>
              <a:gd name="connsiteY2294" fmla="*/ 6198753 h 10287000"/>
              <a:gd name="connsiteX2295" fmla="*/ 53813 w 7553780"/>
              <a:gd name="connsiteY2295" fmla="*/ 6192392 h 10287000"/>
              <a:gd name="connsiteX2296" fmla="*/ 64947 w 7553780"/>
              <a:gd name="connsiteY2296" fmla="*/ 6182079 h 10287000"/>
              <a:gd name="connsiteX2297" fmla="*/ 7010886 w 7553780"/>
              <a:gd name="connsiteY2297" fmla="*/ 6173542 h 10287000"/>
              <a:gd name="connsiteX2298" fmla="*/ 7016680 w 7553780"/>
              <a:gd name="connsiteY2298" fmla="*/ 6185396 h 10287000"/>
              <a:gd name="connsiteX2299" fmla="*/ 7000802 w 7553780"/>
              <a:gd name="connsiteY2299" fmla="*/ 6197450 h 10287000"/>
              <a:gd name="connsiteX2300" fmla="*/ 7006592 w 7553780"/>
              <a:gd name="connsiteY2300" fmla="*/ 6209304 h 10287000"/>
              <a:gd name="connsiteX2301" fmla="*/ 6990718 w 7553780"/>
              <a:gd name="connsiteY2301" fmla="*/ 6221358 h 10287000"/>
              <a:gd name="connsiteX2302" fmla="*/ 6979134 w 7553780"/>
              <a:gd name="connsiteY2302" fmla="*/ 6197649 h 10287000"/>
              <a:gd name="connsiteX2303" fmla="*/ 6995008 w 7553780"/>
              <a:gd name="connsiteY2303" fmla="*/ 6185597 h 10287000"/>
              <a:gd name="connsiteX2304" fmla="*/ 7010886 w 7553780"/>
              <a:gd name="connsiteY2304" fmla="*/ 6173542 h 10287000"/>
              <a:gd name="connsiteX2305" fmla="*/ 1879110 w 7553780"/>
              <a:gd name="connsiteY2305" fmla="*/ 6162357 h 10287000"/>
              <a:gd name="connsiteX2306" fmla="*/ 1899306 w 7553780"/>
              <a:gd name="connsiteY2306" fmla="*/ 6169597 h 10287000"/>
              <a:gd name="connsiteX2307" fmla="*/ 1866689 w 7553780"/>
              <a:gd name="connsiteY2307" fmla="*/ 6194621 h 10287000"/>
              <a:gd name="connsiteX2308" fmla="*/ 1879110 w 7553780"/>
              <a:gd name="connsiteY2308" fmla="*/ 6162357 h 10287000"/>
              <a:gd name="connsiteX2309" fmla="*/ 6775540 w 7553780"/>
              <a:gd name="connsiteY2309" fmla="*/ 6157128 h 10287000"/>
              <a:gd name="connsiteX2310" fmla="*/ 6782322 w 7553780"/>
              <a:gd name="connsiteY2310" fmla="*/ 6166057 h 10287000"/>
              <a:gd name="connsiteX2311" fmla="*/ 6801226 w 7553780"/>
              <a:gd name="connsiteY2311" fmla="*/ 6189908 h 10287000"/>
              <a:gd name="connsiteX2312" fmla="*/ 6804138 w 7553780"/>
              <a:gd name="connsiteY2312" fmla="*/ 6206602 h 10287000"/>
              <a:gd name="connsiteX2313" fmla="*/ 6805196 w 7553780"/>
              <a:gd name="connsiteY2313" fmla="*/ 6207359 h 10287000"/>
              <a:gd name="connsiteX2314" fmla="*/ 6814656 w 7553780"/>
              <a:gd name="connsiteY2314" fmla="*/ 6230204 h 10287000"/>
              <a:gd name="connsiteX2315" fmla="*/ 6814638 w 7553780"/>
              <a:gd name="connsiteY2315" fmla="*/ 6232203 h 10287000"/>
              <a:gd name="connsiteX2316" fmla="*/ 6816720 w 7553780"/>
              <a:gd name="connsiteY2316" fmla="*/ 6236466 h 10287000"/>
              <a:gd name="connsiteX2317" fmla="*/ 6814614 w 7553780"/>
              <a:gd name="connsiteY2317" fmla="*/ 6235609 h 10287000"/>
              <a:gd name="connsiteX2318" fmla="*/ 6814482 w 7553780"/>
              <a:gd name="connsiteY2318" fmla="*/ 6252129 h 10287000"/>
              <a:gd name="connsiteX2319" fmla="*/ 6802924 w 7553780"/>
              <a:gd name="connsiteY2319" fmla="*/ 6238808 h 10287000"/>
              <a:gd name="connsiteX2320" fmla="*/ 6798944 w 7553780"/>
              <a:gd name="connsiteY2320" fmla="*/ 6234412 h 10287000"/>
              <a:gd name="connsiteX2321" fmla="*/ 6796874 w 7553780"/>
              <a:gd name="connsiteY2321" fmla="*/ 6235447 h 10287000"/>
              <a:gd name="connsiteX2322" fmla="*/ 6793342 w 7553780"/>
              <a:gd name="connsiteY2322" fmla="*/ 6228217 h 10287000"/>
              <a:gd name="connsiteX2323" fmla="*/ 6785386 w 7553780"/>
              <a:gd name="connsiteY2323" fmla="*/ 6219426 h 10287000"/>
              <a:gd name="connsiteX2324" fmla="*/ 6772020 w 7553780"/>
              <a:gd name="connsiteY2324" fmla="*/ 6199450 h 10287000"/>
              <a:gd name="connsiteX2325" fmla="*/ 6772840 w 7553780"/>
              <a:gd name="connsiteY2325" fmla="*/ 6186259 h 10287000"/>
              <a:gd name="connsiteX2326" fmla="*/ 6768204 w 7553780"/>
              <a:gd name="connsiteY2326" fmla="*/ 6176774 h 10287000"/>
              <a:gd name="connsiteX2327" fmla="*/ 6762472 w 7553780"/>
              <a:gd name="connsiteY2327" fmla="*/ 6165038 h 10287000"/>
              <a:gd name="connsiteX2328" fmla="*/ 6775540 w 7553780"/>
              <a:gd name="connsiteY2328" fmla="*/ 6157128 h 10287000"/>
              <a:gd name="connsiteX2329" fmla="*/ 765398 w 7553780"/>
              <a:gd name="connsiteY2329" fmla="*/ 6152314 h 10287000"/>
              <a:gd name="connsiteX2330" fmla="*/ 767337 w 7553780"/>
              <a:gd name="connsiteY2330" fmla="*/ 6155553 h 10287000"/>
              <a:gd name="connsiteX2331" fmla="*/ 786301 w 7553780"/>
              <a:gd name="connsiteY2331" fmla="*/ 6163140 h 10287000"/>
              <a:gd name="connsiteX2332" fmla="*/ 788241 w 7553780"/>
              <a:gd name="connsiteY2332" fmla="*/ 6166375 h 10287000"/>
              <a:gd name="connsiteX2333" fmla="*/ 778962 w 7553780"/>
              <a:gd name="connsiteY2333" fmla="*/ 6174971 h 10287000"/>
              <a:gd name="connsiteX2334" fmla="*/ 777024 w 7553780"/>
              <a:gd name="connsiteY2334" fmla="*/ 6171734 h 10287000"/>
              <a:gd name="connsiteX2335" fmla="*/ 756119 w 7553780"/>
              <a:gd name="connsiteY2335" fmla="*/ 6160909 h 10287000"/>
              <a:gd name="connsiteX2336" fmla="*/ 765398 w 7553780"/>
              <a:gd name="connsiteY2336" fmla="*/ 6152314 h 10287000"/>
              <a:gd name="connsiteX2337" fmla="*/ 6736894 w 7553780"/>
              <a:gd name="connsiteY2337" fmla="*/ 6152283 h 10287000"/>
              <a:gd name="connsiteX2338" fmla="*/ 6740030 w 7553780"/>
              <a:gd name="connsiteY2338" fmla="*/ 6158701 h 10287000"/>
              <a:gd name="connsiteX2339" fmla="*/ 6740004 w 7553780"/>
              <a:gd name="connsiteY2339" fmla="*/ 6158648 h 10287000"/>
              <a:gd name="connsiteX2340" fmla="*/ 6748362 w 7553780"/>
              <a:gd name="connsiteY2340" fmla="*/ 6175753 h 10287000"/>
              <a:gd name="connsiteX2341" fmla="*/ 6737334 w 7553780"/>
              <a:gd name="connsiteY2341" fmla="*/ 6168034 h 10287000"/>
              <a:gd name="connsiteX2342" fmla="*/ 6909170 w 7553780"/>
              <a:gd name="connsiteY2342" fmla="*/ 6143523 h 10287000"/>
              <a:gd name="connsiteX2343" fmla="*/ 6916498 w 7553780"/>
              <a:gd name="connsiteY2343" fmla="*/ 6155490 h 10287000"/>
              <a:gd name="connsiteX2344" fmla="*/ 6901194 w 7553780"/>
              <a:gd name="connsiteY2344" fmla="*/ 6169988 h 10287000"/>
              <a:gd name="connsiteX2345" fmla="*/ 6893866 w 7553780"/>
              <a:gd name="connsiteY2345" fmla="*/ 6158019 h 10287000"/>
              <a:gd name="connsiteX2346" fmla="*/ 6909170 w 7553780"/>
              <a:gd name="connsiteY2346" fmla="*/ 6143523 h 10287000"/>
              <a:gd name="connsiteX2347" fmla="*/ 7140958 w 7553780"/>
              <a:gd name="connsiteY2347" fmla="*/ 6131870 h 10287000"/>
              <a:gd name="connsiteX2348" fmla="*/ 7148114 w 7553780"/>
              <a:gd name="connsiteY2348" fmla="*/ 6133291 h 10287000"/>
              <a:gd name="connsiteX2349" fmla="*/ 7155574 w 7553780"/>
              <a:gd name="connsiteY2349" fmla="*/ 6142985 h 10287000"/>
              <a:gd name="connsiteX2350" fmla="*/ 7161828 w 7553780"/>
              <a:gd name="connsiteY2350" fmla="*/ 6155788 h 10287000"/>
              <a:gd name="connsiteX2351" fmla="*/ 7133442 w 7553780"/>
              <a:gd name="connsiteY2351" fmla="*/ 6142242 h 10287000"/>
              <a:gd name="connsiteX2352" fmla="*/ 7140958 w 7553780"/>
              <a:gd name="connsiteY2352" fmla="*/ 6131870 h 10287000"/>
              <a:gd name="connsiteX2353" fmla="*/ 830455 w 7553780"/>
              <a:gd name="connsiteY2353" fmla="*/ 6121247 h 10287000"/>
              <a:gd name="connsiteX2354" fmla="*/ 834381 w 7553780"/>
              <a:gd name="connsiteY2354" fmla="*/ 6127805 h 10287000"/>
              <a:gd name="connsiteX2355" fmla="*/ 836344 w 7553780"/>
              <a:gd name="connsiteY2355" fmla="*/ 6131083 h 10287000"/>
              <a:gd name="connsiteX2356" fmla="*/ 825211 w 7553780"/>
              <a:gd name="connsiteY2356" fmla="*/ 6141398 h 10287000"/>
              <a:gd name="connsiteX2357" fmla="*/ 819323 w 7553780"/>
              <a:gd name="connsiteY2357" fmla="*/ 6131560 h 10287000"/>
              <a:gd name="connsiteX2358" fmla="*/ 814165 w 7553780"/>
              <a:gd name="connsiteY2358" fmla="*/ 6133786 h 10287000"/>
              <a:gd name="connsiteX2359" fmla="*/ 817358 w 7553780"/>
              <a:gd name="connsiteY2359" fmla="*/ 6128280 h 10287000"/>
              <a:gd name="connsiteX2360" fmla="*/ 830455 w 7553780"/>
              <a:gd name="connsiteY2360" fmla="*/ 6121247 h 10287000"/>
              <a:gd name="connsiteX2361" fmla="*/ 6799074 w 7553780"/>
              <a:gd name="connsiteY2361" fmla="*/ 6121157 h 10287000"/>
              <a:gd name="connsiteX2362" fmla="*/ 6804808 w 7553780"/>
              <a:gd name="connsiteY2362" fmla="*/ 6132893 h 10287000"/>
              <a:gd name="connsiteX2363" fmla="*/ 6810542 w 7553780"/>
              <a:gd name="connsiteY2363" fmla="*/ 6144629 h 10287000"/>
              <a:gd name="connsiteX2364" fmla="*/ 6823718 w 7553780"/>
              <a:gd name="connsiteY2364" fmla="*/ 6156742 h 10287000"/>
              <a:gd name="connsiteX2365" fmla="*/ 6822010 w 7553780"/>
              <a:gd name="connsiteY2365" fmla="*/ 6168097 h 10287000"/>
              <a:gd name="connsiteX2366" fmla="*/ 6816274 w 7553780"/>
              <a:gd name="connsiteY2366" fmla="*/ 6156363 h 10287000"/>
              <a:gd name="connsiteX2367" fmla="*/ 6802166 w 7553780"/>
              <a:gd name="connsiteY2367" fmla="*/ 6167076 h 10287000"/>
              <a:gd name="connsiteX2368" fmla="*/ 6782322 w 7553780"/>
              <a:gd name="connsiteY2368" fmla="*/ 6166057 h 10287000"/>
              <a:gd name="connsiteX2369" fmla="*/ 6776586 w 7553780"/>
              <a:gd name="connsiteY2369" fmla="*/ 6154323 h 10287000"/>
              <a:gd name="connsiteX2370" fmla="*/ 6784962 w 7553780"/>
              <a:gd name="connsiteY2370" fmla="*/ 6131870 h 10287000"/>
              <a:gd name="connsiteX2371" fmla="*/ 6799074 w 7553780"/>
              <a:gd name="connsiteY2371" fmla="*/ 6121157 h 10287000"/>
              <a:gd name="connsiteX2372" fmla="*/ 6932860 w 7553780"/>
              <a:gd name="connsiteY2372" fmla="*/ 6102941 h 10287000"/>
              <a:gd name="connsiteX2373" fmla="*/ 6938594 w 7553780"/>
              <a:gd name="connsiteY2373" fmla="*/ 6114679 h 10287000"/>
              <a:gd name="connsiteX2374" fmla="*/ 6916986 w 7553780"/>
              <a:gd name="connsiteY2374" fmla="*/ 6114995 h 10287000"/>
              <a:gd name="connsiteX2375" fmla="*/ 6932860 w 7553780"/>
              <a:gd name="connsiteY2375" fmla="*/ 6102941 h 10287000"/>
              <a:gd name="connsiteX2376" fmla="*/ 6728284 w 7553780"/>
              <a:gd name="connsiteY2376" fmla="*/ 6101253 h 10287000"/>
              <a:gd name="connsiteX2377" fmla="*/ 6733802 w 7553780"/>
              <a:gd name="connsiteY2377" fmla="*/ 6106365 h 10287000"/>
              <a:gd name="connsiteX2378" fmla="*/ 6739538 w 7553780"/>
              <a:gd name="connsiteY2378" fmla="*/ 6118099 h 10287000"/>
              <a:gd name="connsiteX2379" fmla="*/ 6745272 w 7553780"/>
              <a:gd name="connsiteY2379" fmla="*/ 6129832 h 10287000"/>
              <a:gd name="connsiteX2380" fmla="*/ 6751006 w 7553780"/>
              <a:gd name="connsiteY2380" fmla="*/ 6141568 h 10287000"/>
              <a:gd name="connsiteX2381" fmla="*/ 6756738 w 7553780"/>
              <a:gd name="connsiteY2381" fmla="*/ 6153302 h 10287000"/>
              <a:gd name="connsiteX2382" fmla="*/ 6736894 w 7553780"/>
              <a:gd name="connsiteY2382" fmla="*/ 6152283 h 10287000"/>
              <a:gd name="connsiteX2383" fmla="*/ 6736178 w 7553780"/>
              <a:gd name="connsiteY2383" fmla="*/ 6150816 h 10287000"/>
              <a:gd name="connsiteX2384" fmla="*/ 6731160 w 7553780"/>
              <a:gd name="connsiteY2384" fmla="*/ 6140547 h 10287000"/>
              <a:gd name="connsiteX2385" fmla="*/ 6713958 w 7553780"/>
              <a:gd name="connsiteY2385" fmla="*/ 6105342 h 10287000"/>
              <a:gd name="connsiteX2386" fmla="*/ 6721732 w 7553780"/>
              <a:gd name="connsiteY2386" fmla="*/ 6101451 h 10287000"/>
              <a:gd name="connsiteX2387" fmla="*/ 6728284 w 7553780"/>
              <a:gd name="connsiteY2387" fmla="*/ 6101253 h 10287000"/>
              <a:gd name="connsiteX2388" fmla="*/ 6747920 w 7553780"/>
              <a:gd name="connsiteY2388" fmla="*/ 6095648 h 10287000"/>
              <a:gd name="connsiteX2389" fmla="*/ 6759660 w 7553780"/>
              <a:gd name="connsiteY2389" fmla="*/ 6104834 h 10287000"/>
              <a:gd name="connsiteX2390" fmla="*/ 6765118 w 7553780"/>
              <a:gd name="connsiteY2390" fmla="*/ 6130851 h 10287000"/>
              <a:gd name="connsiteX2391" fmla="*/ 6765292 w 7553780"/>
              <a:gd name="connsiteY2391" fmla="*/ 6131207 h 10287000"/>
              <a:gd name="connsiteX2392" fmla="*/ 6759732 w 7553780"/>
              <a:gd name="connsiteY2392" fmla="*/ 6119828 h 10287000"/>
              <a:gd name="connsiteX2393" fmla="*/ 6759386 w 7553780"/>
              <a:gd name="connsiteY2393" fmla="*/ 6119115 h 10287000"/>
              <a:gd name="connsiteX2394" fmla="*/ 6747920 w 7553780"/>
              <a:gd name="connsiteY2394" fmla="*/ 6095648 h 10287000"/>
              <a:gd name="connsiteX2395" fmla="*/ 7007228 w 7553780"/>
              <a:gd name="connsiteY2395" fmla="*/ 6091814 h 10287000"/>
              <a:gd name="connsiteX2396" fmla="*/ 7035614 w 7553780"/>
              <a:gd name="connsiteY2396" fmla="*/ 6105360 h 10287000"/>
              <a:gd name="connsiteX2397" fmla="*/ 7019740 w 7553780"/>
              <a:gd name="connsiteY2397" fmla="*/ 6117417 h 10287000"/>
              <a:gd name="connsiteX2398" fmla="*/ 7013484 w 7553780"/>
              <a:gd name="connsiteY2398" fmla="*/ 6104617 h 10287000"/>
              <a:gd name="connsiteX2399" fmla="*/ 7007228 w 7553780"/>
              <a:gd name="connsiteY2399" fmla="*/ 6091814 h 10287000"/>
              <a:gd name="connsiteX2400" fmla="*/ 6970346 w 7553780"/>
              <a:gd name="connsiteY2400" fmla="*/ 6090568 h 10287000"/>
              <a:gd name="connsiteX2401" fmla="*/ 6976138 w 7553780"/>
              <a:gd name="connsiteY2401" fmla="*/ 6102423 h 10287000"/>
              <a:gd name="connsiteX2402" fmla="*/ 6981930 w 7553780"/>
              <a:gd name="connsiteY2402" fmla="*/ 6114277 h 10287000"/>
              <a:gd name="connsiteX2403" fmla="*/ 7020974 w 7553780"/>
              <a:gd name="connsiteY2403" fmla="*/ 6149632 h 10287000"/>
              <a:gd name="connsiteX2404" fmla="*/ 7026764 w 7553780"/>
              <a:gd name="connsiteY2404" fmla="*/ 6161486 h 10287000"/>
              <a:gd name="connsiteX2405" fmla="*/ 7010886 w 7553780"/>
              <a:gd name="connsiteY2405" fmla="*/ 6173542 h 10287000"/>
              <a:gd name="connsiteX2406" fmla="*/ 6971842 w 7553780"/>
              <a:gd name="connsiteY2406" fmla="*/ 6138183 h 10287000"/>
              <a:gd name="connsiteX2407" fmla="*/ 6954470 w 7553780"/>
              <a:gd name="connsiteY2407" fmla="*/ 6102624 h 10287000"/>
              <a:gd name="connsiteX2408" fmla="*/ 6970346 w 7553780"/>
              <a:gd name="connsiteY2408" fmla="*/ 6090568 h 10287000"/>
              <a:gd name="connsiteX2409" fmla="*/ 742557 w 7553780"/>
              <a:gd name="connsiteY2409" fmla="*/ 6090064 h 10287000"/>
              <a:gd name="connsiteX2410" fmla="*/ 744520 w 7553780"/>
              <a:gd name="connsiteY2410" fmla="*/ 6093344 h 10287000"/>
              <a:gd name="connsiteX2411" fmla="*/ 750409 w 7553780"/>
              <a:gd name="connsiteY2411" fmla="*/ 6103180 h 10287000"/>
              <a:gd name="connsiteX2412" fmla="*/ 758260 w 7553780"/>
              <a:gd name="connsiteY2412" fmla="*/ 6116296 h 10287000"/>
              <a:gd name="connsiteX2413" fmla="*/ 750838 w 7553780"/>
              <a:gd name="connsiteY2413" fmla="*/ 6123173 h 10287000"/>
              <a:gd name="connsiteX2414" fmla="*/ 742985 w 7553780"/>
              <a:gd name="connsiteY2414" fmla="*/ 6110055 h 10287000"/>
              <a:gd name="connsiteX2415" fmla="*/ 737096 w 7553780"/>
              <a:gd name="connsiteY2415" fmla="*/ 6100219 h 10287000"/>
              <a:gd name="connsiteX2416" fmla="*/ 742557 w 7553780"/>
              <a:gd name="connsiteY2416" fmla="*/ 6090064 h 10287000"/>
              <a:gd name="connsiteX2417" fmla="*/ 6699482 w 7553780"/>
              <a:gd name="connsiteY2417" fmla="*/ 6085621 h 10287000"/>
              <a:gd name="connsiteX2418" fmla="*/ 6699488 w 7553780"/>
              <a:gd name="connsiteY2418" fmla="*/ 6085621 h 10287000"/>
              <a:gd name="connsiteX2419" fmla="*/ 6708566 w 7553780"/>
              <a:gd name="connsiteY2419" fmla="*/ 6087503 h 10287000"/>
              <a:gd name="connsiteX2420" fmla="*/ 6705740 w 7553780"/>
              <a:gd name="connsiteY2420" fmla="*/ 6098418 h 10287000"/>
              <a:gd name="connsiteX2421" fmla="*/ 6705738 w 7553780"/>
              <a:gd name="connsiteY2421" fmla="*/ 6098423 h 10287000"/>
              <a:gd name="connsiteX2422" fmla="*/ 6699482 w 7553780"/>
              <a:gd name="connsiteY2422" fmla="*/ 6085621 h 10287000"/>
              <a:gd name="connsiteX2423" fmla="*/ 6818638 w 7553780"/>
              <a:gd name="connsiteY2423" fmla="*/ 6077052 h 10287000"/>
              <a:gd name="connsiteX2424" fmla="*/ 6823850 w 7553780"/>
              <a:gd name="connsiteY2424" fmla="*/ 6087720 h 10287000"/>
              <a:gd name="connsiteX2425" fmla="*/ 6813186 w 7553780"/>
              <a:gd name="connsiteY2425" fmla="*/ 6110445 h 10287000"/>
              <a:gd name="connsiteX2426" fmla="*/ 6813186 w 7553780"/>
              <a:gd name="connsiteY2426" fmla="*/ 6110443 h 10287000"/>
              <a:gd name="connsiteX2427" fmla="*/ 6799074 w 7553780"/>
              <a:gd name="connsiteY2427" fmla="*/ 6121157 h 10287000"/>
              <a:gd name="connsiteX2428" fmla="*/ 6793340 w 7553780"/>
              <a:gd name="connsiteY2428" fmla="*/ 6109424 h 10287000"/>
              <a:gd name="connsiteX2429" fmla="*/ 6801722 w 7553780"/>
              <a:gd name="connsiteY2429" fmla="*/ 6086973 h 10287000"/>
              <a:gd name="connsiteX2430" fmla="*/ 6807456 w 7553780"/>
              <a:gd name="connsiteY2430" fmla="*/ 6098707 h 10287000"/>
              <a:gd name="connsiteX2431" fmla="*/ 6813186 w 7553780"/>
              <a:gd name="connsiteY2431" fmla="*/ 6110438 h 10287000"/>
              <a:gd name="connsiteX2432" fmla="*/ 6676394 w 7553780"/>
              <a:gd name="connsiteY2432" fmla="*/ 6068052 h 10287000"/>
              <a:gd name="connsiteX2433" fmla="*/ 6693234 w 7553780"/>
              <a:gd name="connsiteY2433" fmla="*/ 6072820 h 10287000"/>
              <a:gd name="connsiteX2434" fmla="*/ 6699486 w 7553780"/>
              <a:gd name="connsiteY2434" fmla="*/ 6085617 h 10287000"/>
              <a:gd name="connsiteX2435" fmla="*/ 6699482 w 7553780"/>
              <a:gd name="connsiteY2435" fmla="*/ 6085621 h 10287000"/>
              <a:gd name="connsiteX2436" fmla="*/ 6688904 w 7553780"/>
              <a:gd name="connsiteY2436" fmla="*/ 6093655 h 10287000"/>
              <a:gd name="connsiteX2437" fmla="*/ 6682650 w 7553780"/>
              <a:gd name="connsiteY2437" fmla="*/ 6080855 h 10287000"/>
              <a:gd name="connsiteX2438" fmla="*/ 6676394 w 7553780"/>
              <a:gd name="connsiteY2438" fmla="*/ 6068052 h 10287000"/>
              <a:gd name="connsiteX2439" fmla="*/ 6724984 w 7553780"/>
              <a:gd name="connsiteY2439" fmla="*/ 6048711 h 10287000"/>
              <a:gd name="connsiteX2440" fmla="*/ 6730718 w 7553780"/>
              <a:gd name="connsiteY2440" fmla="*/ 6060442 h 10287000"/>
              <a:gd name="connsiteX2441" fmla="*/ 6736450 w 7553780"/>
              <a:gd name="connsiteY2441" fmla="*/ 6072178 h 10287000"/>
              <a:gd name="connsiteX2442" fmla="*/ 6747920 w 7553780"/>
              <a:gd name="connsiteY2442" fmla="*/ 6095648 h 10287000"/>
              <a:gd name="connsiteX2443" fmla="*/ 6733802 w 7553780"/>
              <a:gd name="connsiteY2443" fmla="*/ 6106365 h 10287000"/>
              <a:gd name="connsiteX2444" fmla="*/ 6716604 w 7553780"/>
              <a:gd name="connsiteY2444" fmla="*/ 6071161 h 10287000"/>
              <a:gd name="connsiteX2445" fmla="*/ 6710870 w 7553780"/>
              <a:gd name="connsiteY2445" fmla="*/ 6059428 h 10287000"/>
              <a:gd name="connsiteX2446" fmla="*/ 6724984 w 7553780"/>
              <a:gd name="connsiteY2446" fmla="*/ 6048711 h 10287000"/>
              <a:gd name="connsiteX2447" fmla="*/ 6551910 w 7553780"/>
              <a:gd name="connsiteY2447" fmla="*/ 6047128 h 10287000"/>
              <a:gd name="connsiteX2448" fmla="*/ 6566562 w 7553780"/>
              <a:gd name="connsiteY2448" fmla="*/ 6071058 h 10287000"/>
              <a:gd name="connsiteX2449" fmla="*/ 6556364 w 7553780"/>
              <a:gd name="connsiteY2449" fmla="*/ 6080721 h 10287000"/>
              <a:gd name="connsiteX2450" fmla="*/ 6551910 w 7553780"/>
              <a:gd name="connsiteY2450" fmla="*/ 6047128 h 10287000"/>
              <a:gd name="connsiteX2451" fmla="*/ 6699402 w 7553780"/>
              <a:gd name="connsiteY2451" fmla="*/ 6035954 h 10287000"/>
              <a:gd name="connsiteX2452" fmla="*/ 6724984 w 7553780"/>
              <a:gd name="connsiteY2452" fmla="*/ 6048711 h 10287000"/>
              <a:gd name="connsiteX2453" fmla="*/ 6705134 w 7553780"/>
              <a:gd name="connsiteY2453" fmla="*/ 6047692 h 10287000"/>
              <a:gd name="connsiteX2454" fmla="*/ 6699402 w 7553780"/>
              <a:gd name="connsiteY2454" fmla="*/ 6035954 h 10287000"/>
              <a:gd name="connsiteX2455" fmla="*/ 6920070 w 7553780"/>
              <a:gd name="connsiteY2455" fmla="*/ 6032213 h 10287000"/>
              <a:gd name="connsiteX2456" fmla="*/ 6925804 w 7553780"/>
              <a:gd name="connsiteY2456" fmla="*/ 6043947 h 10287000"/>
              <a:gd name="connsiteX2457" fmla="*/ 6932860 w 7553780"/>
              <a:gd name="connsiteY2457" fmla="*/ 6102941 h 10287000"/>
              <a:gd name="connsiteX2458" fmla="*/ 6927128 w 7553780"/>
              <a:gd name="connsiteY2458" fmla="*/ 6091207 h 10287000"/>
              <a:gd name="connsiteX2459" fmla="*/ 6909928 w 7553780"/>
              <a:gd name="connsiteY2459" fmla="*/ 6056003 h 10287000"/>
              <a:gd name="connsiteX2460" fmla="*/ 6920070 w 7553780"/>
              <a:gd name="connsiteY2460" fmla="*/ 6032213 h 10287000"/>
              <a:gd name="connsiteX2461" fmla="*/ 6786110 w 7553780"/>
              <a:gd name="connsiteY2461" fmla="*/ 6027721 h 10287000"/>
              <a:gd name="connsiteX2462" fmla="*/ 6792266 w 7553780"/>
              <a:gd name="connsiteY2462" fmla="*/ 6031602 h 10287000"/>
              <a:gd name="connsiteX2463" fmla="*/ 6805292 w 7553780"/>
              <a:gd name="connsiteY2463" fmla="*/ 6052876 h 10287000"/>
              <a:gd name="connsiteX2464" fmla="*/ 6770450 w 7553780"/>
              <a:gd name="connsiteY2464" fmla="*/ 6035469 h 10287000"/>
              <a:gd name="connsiteX2465" fmla="*/ 6778916 w 7553780"/>
              <a:gd name="connsiteY2465" fmla="*/ 6029546 h 10287000"/>
              <a:gd name="connsiteX2466" fmla="*/ 6786110 w 7553780"/>
              <a:gd name="connsiteY2466" fmla="*/ 6027721 h 10287000"/>
              <a:gd name="connsiteX2467" fmla="*/ 6693670 w 7553780"/>
              <a:gd name="connsiteY2467" fmla="*/ 6024224 h 10287000"/>
              <a:gd name="connsiteX2468" fmla="*/ 6699402 w 7553780"/>
              <a:gd name="connsiteY2468" fmla="*/ 6035954 h 10287000"/>
              <a:gd name="connsiteX2469" fmla="*/ 6679558 w 7553780"/>
              <a:gd name="connsiteY2469" fmla="*/ 6034937 h 10287000"/>
              <a:gd name="connsiteX2470" fmla="*/ 6693670 w 7553780"/>
              <a:gd name="connsiteY2470" fmla="*/ 6024224 h 10287000"/>
              <a:gd name="connsiteX2471" fmla="*/ 312754 w 7553780"/>
              <a:gd name="connsiteY2471" fmla="*/ 6015864 h 10287000"/>
              <a:gd name="connsiteX2472" fmla="*/ 315027 w 7553780"/>
              <a:gd name="connsiteY2472" fmla="*/ 6016316 h 10287000"/>
              <a:gd name="connsiteX2473" fmla="*/ 335181 w 7553780"/>
              <a:gd name="connsiteY2473" fmla="*/ 6023217 h 10287000"/>
              <a:gd name="connsiteX2474" fmla="*/ 365179 w 7553780"/>
              <a:gd name="connsiteY2474" fmla="*/ 6046567 h 10287000"/>
              <a:gd name="connsiteX2475" fmla="*/ 369118 w 7553780"/>
              <a:gd name="connsiteY2475" fmla="*/ 6053148 h 10287000"/>
              <a:gd name="connsiteX2476" fmla="*/ 379425 w 7553780"/>
              <a:gd name="connsiteY2476" fmla="*/ 6043602 h 10287000"/>
              <a:gd name="connsiteX2477" fmla="*/ 392750 w 7553780"/>
              <a:gd name="connsiteY2477" fmla="*/ 6092626 h 10287000"/>
              <a:gd name="connsiteX2478" fmla="*/ 394720 w 7553780"/>
              <a:gd name="connsiteY2478" fmla="*/ 6095916 h 10287000"/>
              <a:gd name="connsiteX2479" fmla="*/ 406996 w 7553780"/>
              <a:gd name="connsiteY2479" fmla="*/ 6089658 h 10287000"/>
              <a:gd name="connsiteX2480" fmla="*/ 511372 w 7553780"/>
              <a:gd name="connsiteY2480" fmla="*/ 6264019 h 10287000"/>
              <a:gd name="connsiteX2481" fmla="*/ 520759 w 7553780"/>
              <a:gd name="connsiteY2481" fmla="*/ 6306466 h 10287000"/>
              <a:gd name="connsiteX2482" fmla="*/ 508484 w 7553780"/>
              <a:gd name="connsiteY2482" fmla="*/ 6312722 h 10287000"/>
              <a:gd name="connsiteX2483" fmla="*/ 576820 w 7553780"/>
              <a:gd name="connsiteY2483" fmla="*/ 6346586 h 10287000"/>
              <a:gd name="connsiteX2484" fmla="*/ 553782 w 7553780"/>
              <a:gd name="connsiteY2484" fmla="*/ 6388386 h 10287000"/>
              <a:gd name="connsiteX2485" fmla="*/ 584241 w 7553780"/>
              <a:gd name="connsiteY2485" fmla="*/ 6385741 h 10287000"/>
              <a:gd name="connsiteX2486" fmla="*/ 613782 w 7553780"/>
              <a:gd name="connsiteY2486" fmla="*/ 6435090 h 10287000"/>
              <a:gd name="connsiteX2487" fmla="*/ 713759 w 7553780"/>
              <a:gd name="connsiteY2487" fmla="*/ 6628867 h 10287000"/>
              <a:gd name="connsiteX2488" fmla="*/ 725117 w 7553780"/>
              <a:gd name="connsiteY2488" fmla="*/ 6674600 h 10287000"/>
              <a:gd name="connsiteX2489" fmla="*/ 743760 w 7553780"/>
              <a:gd name="connsiteY2489" fmla="*/ 6652216 h 10287000"/>
              <a:gd name="connsiteX2490" fmla="*/ 745729 w 7553780"/>
              <a:gd name="connsiteY2490" fmla="*/ 6655507 h 10287000"/>
              <a:gd name="connsiteX2491" fmla="*/ 727086 w 7553780"/>
              <a:gd name="connsiteY2491" fmla="*/ 6677890 h 10287000"/>
              <a:gd name="connsiteX2492" fmla="*/ 729055 w 7553780"/>
              <a:gd name="connsiteY2492" fmla="*/ 6681181 h 10287000"/>
              <a:gd name="connsiteX2493" fmla="*/ 731026 w 7553780"/>
              <a:gd name="connsiteY2493" fmla="*/ 6684471 h 10287000"/>
              <a:gd name="connsiteX2494" fmla="*/ 743300 w 7553780"/>
              <a:gd name="connsiteY2494" fmla="*/ 6678213 h 10287000"/>
              <a:gd name="connsiteX2495" fmla="*/ 753607 w 7553780"/>
              <a:gd name="connsiteY2495" fmla="*/ 6668665 h 10287000"/>
              <a:gd name="connsiteX2496" fmla="*/ 717107 w 7553780"/>
              <a:gd name="connsiteY2496" fmla="*/ 6554165 h 10287000"/>
              <a:gd name="connsiteX2497" fmla="*/ 688617 w 7553780"/>
              <a:gd name="connsiteY2497" fmla="*/ 6560102 h 10287000"/>
              <a:gd name="connsiteX2498" fmla="*/ 709231 w 7553780"/>
              <a:gd name="connsiteY2498" fmla="*/ 6541008 h 10287000"/>
              <a:gd name="connsiteX2499" fmla="*/ 628024 w 7553780"/>
              <a:gd name="connsiteY2499" fmla="*/ 6432122 h 10287000"/>
              <a:gd name="connsiteX2500" fmla="*/ 644698 w 7553780"/>
              <a:gd name="connsiteY2500" fmla="*/ 6406448 h 10287000"/>
              <a:gd name="connsiteX2501" fmla="*/ 636820 w 7553780"/>
              <a:gd name="connsiteY2501" fmla="*/ 6393290 h 10287000"/>
              <a:gd name="connsiteX2502" fmla="*/ 609249 w 7553780"/>
              <a:gd name="connsiteY2502" fmla="*/ 6347233 h 10287000"/>
              <a:gd name="connsiteX2503" fmla="*/ 603801 w 7553780"/>
              <a:gd name="connsiteY2503" fmla="*/ 6311364 h 10287000"/>
              <a:gd name="connsiteX2504" fmla="*/ 590474 w 7553780"/>
              <a:gd name="connsiteY2504" fmla="*/ 6262340 h 10287000"/>
              <a:gd name="connsiteX2505" fmla="*/ 574719 w 7553780"/>
              <a:gd name="connsiteY2505" fmla="*/ 6236023 h 10287000"/>
              <a:gd name="connsiteX2506" fmla="*/ 560933 w 7553780"/>
              <a:gd name="connsiteY2506" fmla="*/ 6212994 h 10287000"/>
              <a:gd name="connsiteX2507" fmla="*/ 518200 w 7553780"/>
              <a:gd name="connsiteY2507" fmla="*/ 6221896 h 10287000"/>
              <a:gd name="connsiteX2508" fmla="*/ 555023 w 7553780"/>
              <a:gd name="connsiteY2508" fmla="*/ 6203125 h 10287000"/>
              <a:gd name="connsiteX2509" fmla="*/ 549118 w 7553780"/>
              <a:gd name="connsiteY2509" fmla="*/ 6193255 h 10287000"/>
              <a:gd name="connsiteX2510" fmla="*/ 492004 w 7553780"/>
              <a:gd name="connsiteY2510" fmla="*/ 6097850 h 10287000"/>
              <a:gd name="connsiteX2511" fmla="*/ 478679 w 7553780"/>
              <a:gd name="connsiteY2511" fmla="*/ 6048824 h 10287000"/>
              <a:gd name="connsiteX2512" fmla="*/ 476709 w 7553780"/>
              <a:gd name="connsiteY2512" fmla="*/ 6045534 h 10287000"/>
              <a:gd name="connsiteX2513" fmla="*/ 487016 w 7553780"/>
              <a:gd name="connsiteY2513" fmla="*/ 6035988 h 10287000"/>
              <a:gd name="connsiteX2514" fmla="*/ 488986 w 7553780"/>
              <a:gd name="connsiteY2514" fmla="*/ 6039279 h 10287000"/>
              <a:gd name="connsiteX2515" fmla="*/ 526863 w 7553780"/>
              <a:gd name="connsiteY2515" fmla="*/ 6075789 h 10287000"/>
              <a:gd name="connsiteX2516" fmla="*/ 514588 w 7553780"/>
              <a:gd name="connsiteY2516" fmla="*/ 6082047 h 10287000"/>
              <a:gd name="connsiteX2517" fmla="*/ 554434 w 7553780"/>
              <a:gd name="connsiteY2517" fmla="*/ 6121843 h 10287000"/>
              <a:gd name="connsiteX2518" fmla="*/ 571697 w 7553780"/>
              <a:gd name="connsiteY2518" fmla="*/ 6177452 h 10287000"/>
              <a:gd name="connsiteX2519" fmla="*/ 598679 w 7553780"/>
              <a:gd name="connsiteY2519" fmla="*/ 6142228 h 10287000"/>
              <a:gd name="connsiteX2520" fmla="*/ 610494 w 7553780"/>
              <a:gd name="connsiteY2520" fmla="*/ 6161969 h 10287000"/>
              <a:gd name="connsiteX2521" fmla="*/ 579576 w 7553780"/>
              <a:gd name="connsiteY2521" fmla="*/ 6190610 h 10287000"/>
              <a:gd name="connsiteX2522" fmla="*/ 581545 w 7553780"/>
              <a:gd name="connsiteY2522" fmla="*/ 6193898 h 10287000"/>
              <a:gd name="connsiteX2523" fmla="*/ 595330 w 7553780"/>
              <a:gd name="connsiteY2523" fmla="*/ 6216928 h 10287000"/>
              <a:gd name="connsiteX2524" fmla="*/ 611085 w 7553780"/>
              <a:gd name="connsiteY2524" fmla="*/ 6243247 h 10287000"/>
              <a:gd name="connsiteX2525" fmla="*/ 645484 w 7553780"/>
              <a:gd name="connsiteY2525" fmla="*/ 6247178 h 10287000"/>
              <a:gd name="connsiteX2526" fmla="*/ 622901 w 7553780"/>
              <a:gd name="connsiteY2526" fmla="*/ 6262984 h 10287000"/>
              <a:gd name="connsiteX2527" fmla="*/ 638656 w 7553780"/>
              <a:gd name="connsiteY2527" fmla="*/ 6289305 h 10287000"/>
              <a:gd name="connsiteX2528" fmla="*/ 650934 w 7553780"/>
              <a:gd name="connsiteY2528" fmla="*/ 6283046 h 10287000"/>
              <a:gd name="connsiteX2529" fmla="*/ 644566 w 7553780"/>
              <a:gd name="connsiteY2529" fmla="*/ 6299174 h 10287000"/>
              <a:gd name="connsiteX2530" fmla="*/ 682903 w 7553780"/>
              <a:gd name="connsiteY2530" fmla="*/ 6309686 h 10287000"/>
              <a:gd name="connsiteX2531" fmla="*/ 660321 w 7553780"/>
              <a:gd name="connsiteY2531" fmla="*/ 6325493 h 10287000"/>
              <a:gd name="connsiteX2532" fmla="*/ 657433 w 7553780"/>
              <a:gd name="connsiteY2532" fmla="*/ 6374196 h 10287000"/>
              <a:gd name="connsiteX2533" fmla="*/ 659402 w 7553780"/>
              <a:gd name="connsiteY2533" fmla="*/ 6377484 h 10287000"/>
              <a:gd name="connsiteX2534" fmla="*/ 665309 w 7553780"/>
              <a:gd name="connsiteY2534" fmla="*/ 6387353 h 10287000"/>
              <a:gd name="connsiteX2535" fmla="*/ 745001 w 7553780"/>
              <a:gd name="connsiteY2535" fmla="*/ 6466956 h 10287000"/>
              <a:gd name="connsiteX2536" fmla="*/ 766666 w 7553780"/>
              <a:gd name="connsiteY2536" fmla="*/ 6503142 h 10287000"/>
              <a:gd name="connsiteX2537" fmla="*/ 796667 w 7553780"/>
              <a:gd name="connsiteY2537" fmla="*/ 6526492 h 10287000"/>
              <a:gd name="connsiteX2538" fmla="*/ 856666 w 7553780"/>
              <a:gd name="connsiteY2538" fmla="*/ 6573196 h 10287000"/>
              <a:gd name="connsiteX2539" fmla="*/ 873934 w 7553780"/>
              <a:gd name="connsiteY2539" fmla="*/ 6628800 h 10287000"/>
              <a:gd name="connsiteX2540" fmla="*/ 851350 w 7553780"/>
              <a:gd name="connsiteY2540" fmla="*/ 6644605 h 10287000"/>
              <a:gd name="connsiteX2541" fmla="*/ 867105 w 7553780"/>
              <a:gd name="connsiteY2541" fmla="*/ 6670922 h 10287000"/>
              <a:gd name="connsiteX2542" fmla="*/ 909381 w 7553780"/>
              <a:gd name="connsiteY2542" fmla="*/ 6688015 h 10287000"/>
              <a:gd name="connsiteX2543" fmla="*/ 933014 w 7553780"/>
              <a:gd name="connsiteY2543" fmla="*/ 6727493 h 10287000"/>
              <a:gd name="connsiteX2544" fmla="*/ 912399 w 7553780"/>
              <a:gd name="connsiteY2544" fmla="*/ 6746590 h 10287000"/>
              <a:gd name="connsiteX2545" fmla="*/ 954677 w 7553780"/>
              <a:gd name="connsiteY2545" fmla="*/ 6763682 h 10287000"/>
              <a:gd name="connsiteX2546" fmla="*/ 957695 w 7553780"/>
              <a:gd name="connsiteY2546" fmla="*/ 6822254 h 10287000"/>
              <a:gd name="connsiteX2547" fmla="*/ 966035 w 7553780"/>
              <a:gd name="connsiteY2547" fmla="*/ 6809418 h 10287000"/>
              <a:gd name="connsiteX2548" fmla="*/ 968004 w 7553780"/>
              <a:gd name="connsiteY2548" fmla="*/ 6812708 h 10287000"/>
              <a:gd name="connsiteX2549" fmla="*/ 969972 w 7553780"/>
              <a:gd name="connsiteY2549" fmla="*/ 6815998 h 10287000"/>
              <a:gd name="connsiteX2550" fmla="*/ 959666 w 7553780"/>
              <a:gd name="connsiteY2550" fmla="*/ 6825544 h 10287000"/>
              <a:gd name="connsiteX2551" fmla="*/ 1009358 w 7553780"/>
              <a:gd name="connsiteY2551" fmla="*/ 6881794 h 10287000"/>
              <a:gd name="connsiteX2552" fmla="*/ 1015269 w 7553780"/>
              <a:gd name="connsiteY2552" fmla="*/ 6891662 h 10287000"/>
              <a:gd name="connsiteX2553" fmla="*/ 1047698 w 7553780"/>
              <a:gd name="connsiteY2553" fmla="*/ 6892308 h 10287000"/>
              <a:gd name="connsiteX2554" fmla="*/ 1034960 w 7553780"/>
              <a:gd name="connsiteY2554" fmla="*/ 6924560 h 10287000"/>
              <a:gd name="connsiteX2555" fmla="*/ 1057543 w 7553780"/>
              <a:gd name="connsiteY2555" fmla="*/ 6908754 h 10287000"/>
              <a:gd name="connsiteX2556" fmla="*/ 1059513 w 7553780"/>
              <a:gd name="connsiteY2556" fmla="*/ 6912045 h 10287000"/>
              <a:gd name="connsiteX2557" fmla="*/ 1049209 w 7553780"/>
              <a:gd name="connsiteY2557" fmla="*/ 6921590 h 10287000"/>
              <a:gd name="connsiteX2558" fmla="*/ 1038899 w 7553780"/>
              <a:gd name="connsiteY2558" fmla="*/ 6931140 h 10287000"/>
              <a:gd name="connsiteX2559" fmla="*/ 1032075 w 7553780"/>
              <a:gd name="connsiteY2559" fmla="*/ 6973263 h 10287000"/>
              <a:gd name="connsiteX2560" fmla="*/ 1039953 w 7553780"/>
              <a:gd name="connsiteY2560" fmla="*/ 6986424 h 10287000"/>
              <a:gd name="connsiteX2561" fmla="*/ 1048287 w 7553780"/>
              <a:gd name="connsiteY2561" fmla="*/ 6973586 h 10287000"/>
              <a:gd name="connsiteX2562" fmla="*/ 1097982 w 7553780"/>
              <a:gd name="connsiteY2562" fmla="*/ 7029835 h 10287000"/>
              <a:gd name="connsiteX2563" fmla="*/ 1103888 w 7553780"/>
              <a:gd name="connsiteY2563" fmla="*/ 7039706 h 10287000"/>
              <a:gd name="connsiteX2564" fmla="*/ 1105858 w 7553780"/>
              <a:gd name="connsiteY2564" fmla="*/ 7042996 h 10287000"/>
              <a:gd name="connsiteX2565" fmla="*/ 1095552 w 7553780"/>
              <a:gd name="connsiteY2565" fmla="*/ 7052544 h 10287000"/>
              <a:gd name="connsiteX2566" fmla="*/ 1089644 w 7553780"/>
              <a:gd name="connsiteY2566" fmla="*/ 7042671 h 10287000"/>
              <a:gd name="connsiteX2567" fmla="*/ 1077370 w 7553780"/>
              <a:gd name="connsiteY2567" fmla="*/ 7048931 h 10287000"/>
              <a:gd name="connsiteX2568" fmla="*/ 1104942 w 7553780"/>
              <a:gd name="connsiteY2568" fmla="*/ 7094987 h 10287000"/>
              <a:gd name="connsiteX2569" fmla="*/ 1113275 w 7553780"/>
              <a:gd name="connsiteY2569" fmla="*/ 7082151 h 10287000"/>
              <a:gd name="connsiteX2570" fmla="*/ 1117216 w 7553780"/>
              <a:gd name="connsiteY2570" fmla="*/ 7088729 h 10287000"/>
              <a:gd name="connsiteX2571" fmla="*/ 1137370 w 7553780"/>
              <a:gd name="connsiteY2571" fmla="*/ 7095630 h 10287000"/>
              <a:gd name="connsiteX2572" fmla="*/ 1114786 w 7553780"/>
              <a:gd name="connsiteY2572" fmla="*/ 7111436 h 10287000"/>
              <a:gd name="connsiteX2573" fmla="*/ 1132512 w 7553780"/>
              <a:gd name="connsiteY2573" fmla="*/ 7141045 h 10287000"/>
              <a:gd name="connsiteX2574" fmla="*/ 1144329 w 7553780"/>
              <a:gd name="connsiteY2574" fmla="*/ 7160782 h 10287000"/>
              <a:gd name="connsiteX2575" fmla="*/ 1146298 w 7553780"/>
              <a:gd name="connsiteY2575" fmla="*/ 7164072 h 10287000"/>
              <a:gd name="connsiteX2576" fmla="*/ 1148268 w 7553780"/>
              <a:gd name="connsiteY2576" fmla="*/ 7167363 h 10287000"/>
              <a:gd name="connsiteX2577" fmla="*/ 1135991 w 7553780"/>
              <a:gd name="connsiteY2577" fmla="*/ 7173622 h 10287000"/>
              <a:gd name="connsiteX2578" fmla="*/ 1134022 w 7553780"/>
              <a:gd name="connsiteY2578" fmla="*/ 7170332 h 10287000"/>
              <a:gd name="connsiteX2579" fmla="*/ 1122204 w 7553780"/>
              <a:gd name="connsiteY2579" fmla="*/ 7150593 h 10287000"/>
              <a:gd name="connsiteX2580" fmla="*/ 1094174 w 7553780"/>
              <a:gd name="connsiteY2580" fmla="*/ 7130529 h 10287000"/>
              <a:gd name="connsiteX2581" fmla="*/ 1077958 w 7553780"/>
              <a:gd name="connsiteY2581" fmla="*/ 7130211 h 10287000"/>
              <a:gd name="connsiteX2582" fmla="*/ 1096602 w 7553780"/>
              <a:gd name="connsiteY2582" fmla="*/ 7107825 h 10287000"/>
              <a:gd name="connsiteX2583" fmla="*/ 1065093 w 7553780"/>
              <a:gd name="connsiteY2583" fmla="*/ 7055188 h 10287000"/>
              <a:gd name="connsiteX2584" fmla="*/ 1019339 w 7553780"/>
              <a:gd name="connsiteY2584" fmla="*/ 7005519 h 10287000"/>
              <a:gd name="connsiteX2585" fmla="*/ 1009493 w 7553780"/>
              <a:gd name="connsiteY2585" fmla="*/ 6989068 h 10287000"/>
              <a:gd name="connsiteX2586" fmla="*/ 784066 w 7553780"/>
              <a:gd name="connsiteY2586" fmla="*/ 6666021 h 10287000"/>
              <a:gd name="connsiteX2587" fmla="*/ 749208 w 7553780"/>
              <a:gd name="connsiteY2587" fmla="*/ 6688084 h 10287000"/>
              <a:gd name="connsiteX2588" fmla="*/ 738904 w 7553780"/>
              <a:gd name="connsiteY2588" fmla="*/ 6697631 h 10287000"/>
              <a:gd name="connsiteX2589" fmla="*/ 830411 w 7553780"/>
              <a:gd name="connsiteY2589" fmla="*/ 6796968 h 10287000"/>
              <a:gd name="connsiteX2590" fmla="*/ 876758 w 7553780"/>
              <a:gd name="connsiteY2590" fmla="*/ 6927917 h 10287000"/>
              <a:gd name="connsiteX2591" fmla="*/ 895401 w 7553780"/>
              <a:gd name="connsiteY2591" fmla="*/ 6905533 h 10287000"/>
              <a:gd name="connsiteX2592" fmla="*/ 958880 w 7553780"/>
              <a:gd name="connsiteY2592" fmla="*/ 6984812 h 10287000"/>
              <a:gd name="connsiteX2593" fmla="*/ 938267 w 7553780"/>
              <a:gd name="connsiteY2593" fmla="*/ 7003905 h 10287000"/>
              <a:gd name="connsiteX2594" fmla="*/ 986450 w 7553780"/>
              <a:gd name="connsiteY2594" fmla="*/ 7030868 h 10287000"/>
              <a:gd name="connsiteX2595" fmla="*/ 963868 w 7553780"/>
              <a:gd name="connsiteY2595" fmla="*/ 7046674 h 10287000"/>
              <a:gd name="connsiteX2596" fmla="*/ 1002666 w 7553780"/>
              <a:gd name="connsiteY2596" fmla="*/ 7031191 h 10287000"/>
              <a:gd name="connsiteX2597" fmla="*/ 1016452 w 7553780"/>
              <a:gd name="connsiteY2597" fmla="*/ 7054218 h 10287000"/>
              <a:gd name="connsiteX2598" fmla="*/ 981137 w 7553780"/>
              <a:gd name="connsiteY2598" fmla="*/ 7102278 h 10287000"/>
              <a:gd name="connsiteX2599" fmla="*/ 1088401 w 7553780"/>
              <a:gd name="connsiteY2599" fmla="*/ 7227935 h 10287000"/>
              <a:gd name="connsiteX2600" fmla="*/ 1098705 w 7553780"/>
              <a:gd name="connsiteY2600" fmla="*/ 7218390 h 10287000"/>
              <a:gd name="connsiteX2601" fmla="*/ 1100676 w 7553780"/>
              <a:gd name="connsiteY2601" fmla="*/ 7221680 h 10287000"/>
              <a:gd name="connsiteX2602" fmla="*/ 1090370 w 7553780"/>
              <a:gd name="connsiteY2602" fmla="*/ 7231226 h 10287000"/>
              <a:gd name="connsiteX2603" fmla="*/ 1082031 w 7553780"/>
              <a:gd name="connsiteY2603" fmla="*/ 7244064 h 10287000"/>
              <a:gd name="connsiteX2604" fmla="*/ 1173083 w 7553780"/>
              <a:gd name="connsiteY2604" fmla="*/ 7369396 h 10287000"/>
              <a:gd name="connsiteX2605" fmla="*/ 1189755 w 7553780"/>
              <a:gd name="connsiteY2605" fmla="*/ 7343724 h 10287000"/>
              <a:gd name="connsiteX2606" fmla="*/ 1163236 w 7553780"/>
              <a:gd name="connsiteY2606" fmla="*/ 7352952 h 10287000"/>
              <a:gd name="connsiteX2607" fmla="*/ 1169601 w 7553780"/>
              <a:gd name="connsiteY2607" fmla="*/ 7336824 h 10287000"/>
              <a:gd name="connsiteX2608" fmla="*/ 1181879 w 7553780"/>
              <a:gd name="connsiteY2608" fmla="*/ 7330564 h 10287000"/>
              <a:gd name="connsiteX2609" fmla="*/ 1194154 w 7553780"/>
              <a:gd name="connsiteY2609" fmla="*/ 7324308 h 10287000"/>
              <a:gd name="connsiteX2610" fmla="*/ 1184307 w 7553780"/>
              <a:gd name="connsiteY2610" fmla="*/ 7307860 h 10287000"/>
              <a:gd name="connsiteX2611" fmla="*/ 1178399 w 7553780"/>
              <a:gd name="connsiteY2611" fmla="*/ 7297989 h 10287000"/>
              <a:gd name="connsiteX2612" fmla="*/ 1170063 w 7553780"/>
              <a:gd name="connsiteY2612" fmla="*/ 7310825 h 10287000"/>
              <a:gd name="connsiteX2613" fmla="*/ 1157786 w 7553780"/>
              <a:gd name="connsiteY2613" fmla="*/ 7317085 h 10287000"/>
              <a:gd name="connsiteX2614" fmla="*/ 1153848 w 7553780"/>
              <a:gd name="connsiteY2614" fmla="*/ 7310506 h 10287000"/>
              <a:gd name="connsiteX2615" fmla="*/ 1145970 w 7553780"/>
              <a:gd name="connsiteY2615" fmla="*/ 7297344 h 10287000"/>
              <a:gd name="connsiteX2616" fmla="*/ 1174919 w 7553780"/>
              <a:gd name="connsiteY2616" fmla="*/ 7265412 h 10287000"/>
              <a:gd name="connsiteX2617" fmla="*/ 1158705 w 7553780"/>
              <a:gd name="connsiteY2617" fmla="*/ 7265091 h 10287000"/>
              <a:gd name="connsiteX2618" fmla="*/ 1165073 w 7553780"/>
              <a:gd name="connsiteY2618" fmla="*/ 7248963 h 10287000"/>
              <a:gd name="connsiteX2619" fmla="*/ 1175377 w 7553780"/>
              <a:gd name="connsiteY2619" fmla="*/ 7239416 h 10287000"/>
              <a:gd name="connsiteX2620" fmla="*/ 1195531 w 7553780"/>
              <a:gd name="connsiteY2620" fmla="*/ 7246319 h 10287000"/>
              <a:gd name="connsiteX2621" fmla="*/ 1205835 w 7553780"/>
              <a:gd name="connsiteY2621" fmla="*/ 7236773 h 10287000"/>
              <a:gd name="connsiteX2622" fmla="*/ 1197040 w 7553780"/>
              <a:gd name="connsiteY2622" fmla="*/ 7275605 h 10287000"/>
              <a:gd name="connsiteX2623" fmla="*/ 1199011 w 7553780"/>
              <a:gd name="connsiteY2623" fmla="*/ 7278896 h 10287000"/>
              <a:gd name="connsiteX2624" fmla="*/ 1204918 w 7553780"/>
              <a:gd name="connsiteY2624" fmla="*/ 7288768 h 10287000"/>
              <a:gd name="connsiteX2625" fmla="*/ 1214766 w 7553780"/>
              <a:gd name="connsiteY2625" fmla="*/ 7305215 h 10287000"/>
              <a:gd name="connsiteX2626" fmla="*/ 1245686 w 7553780"/>
              <a:gd name="connsiteY2626" fmla="*/ 7276571 h 10287000"/>
              <a:gd name="connsiteX2627" fmla="*/ 1254022 w 7553780"/>
              <a:gd name="connsiteY2627" fmla="*/ 7263736 h 10287000"/>
              <a:gd name="connsiteX2628" fmla="*/ 1255992 w 7553780"/>
              <a:gd name="connsiteY2628" fmla="*/ 7267024 h 10287000"/>
              <a:gd name="connsiteX2629" fmla="*/ 1259932 w 7553780"/>
              <a:gd name="connsiteY2629" fmla="*/ 7273602 h 10287000"/>
              <a:gd name="connsiteX2630" fmla="*/ 1261438 w 7553780"/>
              <a:gd name="connsiteY2630" fmla="*/ 7302891 h 10287000"/>
              <a:gd name="connsiteX2631" fmla="*/ 1249163 w 7553780"/>
              <a:gd name="connsiteY2631" fmla="*/ 7309148 h 10287000"/>
              <a:gd name="connsiteX2632" fmla="*/ 1247656 w 7553780"/>
              <a:gd name="connsiteY2632" fmla="*/ 7279862 h 10287000"/>
              <a:gd name="connsiteX2633" fmla="*/ 1206430 w 7553780"/>
              <a:gd name="connsiteY2633" fmla="*/ 7318049 h 10287000"/>
              <a:gd name="connsiteX2634" fmla="*/ 1218705 w 7553780"/>
              <a:gd name="connsiteY2634" fmla="*/ 7311793 h 10287000"/>
              <a:gd name="connsiteX2635" fmla="*/ 1240829 w 7553780"/>
              <a:gd name="connsiteY2635" fmla="*/ 7321984 h 10287000"/>
              <a:gd name="connsiteX2636" fmla="*/ 1217787 w 7553780"/>
              <a:gd name="connsiteY2636" fmla="*/ 7363786 h 10287000"/>
              <a:gd name="connsiteX2637" fmla="*/ 1234002 w 7553780"/>
              <a:gd name="connsiteY2637" fmla="*/ 7364107 h 10287000"/>
              <a:gd name="connsiteX2638" fmla="*/ 1231571 w 7553780"/>
              <a:gd name="connsiteY2638" fmla="*/ 7386813 h 10287000"/>
              <a:gd name="connsiteX2639" fmla="*/ 1233542 w 7553780"/>
              <a:gd name="connsiteY2639" fmla="*/ 7390105 h 10287000"/>
              <a:gd name="connsiteX2640" fmla="*/ 1221267 w 7553780"/>
              <a:gd name="connsiteY2640" fmla="*/ 7396359 h 10287000"/>
              <a:gd name="connsiteX2641" fmla="*/ 1210960 w 7553780"/>
              <a:gd name="connsiteY2641" fmla="*/ 7405909 h 10287000"/>
              <a:gd name="connsiteX2642" fmla="*/ 1208989 w 7553780"/>
              <a:gd name="connsiteY2642" fmla="*/ 7402619 h 10287000"/>
              <a:gd name="connsiteX2643" fmla="*/ 1207018 w 7553780"/>
              <a:gd name="connsiteY2643" fmla="*/ 7399329 h 10287000"/>
              <a:gd name="connsiteX2644" fmla="*/ 1217328 w 7553780"/>
              <a:gd name="connsiteY2644" fmla="*/ 7389779 h 10287000"/>
              <a:gd name="connsiteX2645" fmla="*/ 1207481 w 7553780"/>
              <a:gd name="connsiteY2645" fmla="*/ 7373332 h 10287000"/>
              <a:gd name="connsiteX2646" fmla="*/ 1175052 w 7553780"/>
              <a:gd name="connsiteY2646" fmla="*/ 7372686 h 10287000"/>
              <a:gd name="connsiteX2647" fmla="*/ 1164744 w 7553780"/>
              <a:gd name="connsiteY2647" fmla="*/ 7382236 h 10287000"/>
              <a:gd name="connsiteX2648" fmla="*/ 1204133 w 7553780"/>
              <a:gd name="connsiteY2648" fmla="*/ 7448032 h 10287000"/>
              <a:gd name="connsiteX2649" fmla="*/ 1191396 w 7553780"/>
              <a:gd name="connsiteY2649" fmla="*/ 7480288 h 10287000"/>
              <a:gd name="connsiteX2650" fmla="*/ 1227307 w 7553780"/>
              <a:gd name="connsiteY2650" fmla="*/ 7513504 h 10287000"/>
              <a:gd name="connsiteX2651" fmla="*/ 1243062 w 7553780"/>
              <a:gd name="connsiteY2651" fmla="*/ 7539823 h 10287000"/>
              <a:gd name="connsiteX2652" fmla="*/ 1308509 w 7553780"/>
              <a:gd name="connsiteY2652" fmla="*/ 7622392 h 10287000"/>
              <a:gd name="connsiteX2653" fmla="*/ 1325644 w 7553780"/>
              <a:gd name="connsiteY2653" fmla="*/ 7570722 h 10287000"/>
              <a:gd name="connsiteX2654" fmla="*/ 1323675 w 7553780"/>
              <a:gd name="connsiteY2654" fmla="*/ 7567432 h 10287000"/>
              <a:gd name="connsiteX2655" fmla="*/ 1321704 w 7553780"/>
              <a:gd name="connsiteY2655" fmla="*/ 7564141 h 10287000"/>
              <a:gd name="connsiteX2656" fmla="*/ 1303520 w 7553780"/>
              <a:gd name="connsiteY2656" fmla="*/ 7560531 h 10287000"/>
              <a:gd name="connsiteX2657" fmla="*/ 1251858 w 7553780"/>
              <a:gd name="connsiteY2657" fmla="*/ 7500989 h 10287000"/>
              <a:gd name="connsiteX2658" fmla="*/ 1256716 w 7553780"/>
              <a:gd name="connsiteY2658" fmla="*/ 7455576 h 10287000"/>
              <a:gd name="connsiteX2659" fmla="*/ 1252777 w 7553780"/>
              <a:gd name="connsiteY2659" fmla="*/ 7448998 h 10287000"/>
              <a:gd name="connsiteX2660" fmla="*/ 1250808 w 7553780"/>
              <a:gd name="connsiteY2660" fmla="*/ 7445708 h 10287000"/>
              <a:gd name="connsiteX2661" fmla="*/ 1238990 w 7553780"/>
              <a:gd name="connsiteY2661" fmla="*/ 7425969 h 10287000"/>
              <a:gd name="connsiteX2662" fmla="*/ 1294002 w 7553780"/>
              <a:gd name="connsiteY2662" fmla="*/ 7410809 h 10287000"/>
              <a:gd name="connsiteX2663" fmla="*/ 1271419 w 7553780"/>
              <a:gd name="connsiteY2663" fmla="*/ 7426616 h 10287000"/>
              <a:gd name="connsiteX2664" fmla="*/ 1277328 w 7553780"/>
              <a:gd name="connsiteY2664" fmla="*/ 7436482 h 10287000"/>
              <a:gd name="connsiteX2665" fmla="*/ 1270958 w 7553780"/>
              <a:gd name="connsiteY2665" fmla="*/ 7452611 h 10287000"/>
              <a:gd name="connsiteX2666" fmla="*/ 1281267 w 7553780"/>
              <a:gd name="connsiteY2666" fmla="*/ 7443063 h 10287000"/>
              <a:gd name="connsiteX2667" fmla="*/ 1299909 w 7553780"/>
              <a:gd name="connsiteY2667" fmla="*/ 7420679 h 10287000"/>
              <a:gd name="connsiteX2668" fmla="*/ 1283235 w 7553780"/>
              <a:gd name="connsiteY2668" fmla="*/ 7446355 h 10287000"/>
              <a:gd name="connsiteX2669" fmla="*/ 1327480 w 7553780"/>
              <a:gd name="connsiteY2669" fmla="*/ 7466735 h 10287000"/>
              <a:gd name="connsiteX2670" fmla="*/ 1317171 w 7553780"/>
              <a:gd name="connsiteY2670" fmla="*/ 7476283 h 10287000"/>
              <a:gd name="connsiteX2671" fmla="*/ 1331419 w 7553780"/>
              <a:gd name="connsiteY2671" fmla="*/ 7473316 h 10287000"/>
              <a:gd name="connsiteX2672" fmla="*/ 1335356 w 7553780"/>
              <a:gd name="connsiteY2672" fmla="*/ 7479896 h 10287000"/>
              <a:gd name="connsiteX2673" fmla="*/ 1327020 w 7553780"/>
              <a:gd name="connsiteY2673" fmla="*/ 7492734 h 10287000"/>
              <a:gd name="connsiteX2674" fmla="*/ 1344744 w 7553780"/>
              <a:gd name="connsiteY2674" fmla="*/ 7522342 h 10287000"/>
              <a:gd name="connsiteX2675" fmla="*/ 1324132 w 7553780"/>
              <a:gd name="connsiteY2675" fmla="*/ 7541437 h 10287000"/>
              <a:gd name="connsiteX2676" fmla="*/ 1330040 w 7553780"/>
              <a:gd name="connsiteY2676" fmla="*/ 7551306 h 10287000"/>
              <a:gd name="connsiteX2677" fmla="*/ 1350653 w 7553780"/>
              <a:gd name="connsiteY2677" fmla="*/ 7532210 h 10287000"/>
              <a:gd name="connsiteX2678" fmla="*/ 1360961 w 7553780"/>
              <a:gd name="connsiteY2678" fmla="*/ 7522664 h 10287000"/>
              <a:gd name="connsiteX2679" fmla="*/ 1362929 w 7553780"/>
              <a:gd name="connsiteY2679" fmla="*/ 7525952 h 10287000"/>
              <a:gd name="connsiteX2680" fmla="*/ 1342317 w 7553780"/>
              <a:gd name="connsiteY2680" fmla="*/ 7545046 h 10287000"/>
              <a:gd name="connsiteX2681" fmla="*/ 1332008 w 7553780"/>
              <a:gd name="connsiteY2681" fmla="*/ 7554596 h 10287000"/>
              <a:gd name="connsiteX2682" fmla="*/ 1333979 w 7553780"/>
              <a:gd name="connsiteY2682" fmla="*/ 7557884 h 10287000"/>
              <a:gd name="connsiteX2683" fmla="*/ 1388531 w 7553780"/>
              <a:gd name="connsiteY2683" fmla="*/ 7568721 h 10287000"/>
              <a:gd name="connsiteX2684" fmla="*/ 1404743 w 7553780"/>
              <a:gd name="connsiteY2684" fmla="*/ 7569045 h 10287000"/>
              <a:gd name="connsiteX2685" fmla="*/ 1396867 w 7553780"/>
              <a:gd name="connsiteY2685" fmla="*/ 7555885 h 10287000"/>
              <a:gd name="connsiteX2686" fmla="*/ 1392927 w 7553780"/>
              <a:gd name="connsiteY2686" fmla="*/ 7549304 h 10287000"/>
              <a:gd name="connsiteX2687" fmla="*/ 1401266 w 7553780"/>
              <a:gd name="connsiteY2687" fmla="*/ 7536466 h 10287000"/>
              <a:gd name="connsiteX2688" fmla="*/ 1413541 w 7553780"/>
              <a:gd name="connsiteY2688" fmla="*/ 7530209 h 10287000"/>
              <a:gd name="connsiteX2689" fmla="*/ 1417480 w 7553780"/>
              <a:gd name="connsiteY2689" fmla="*/ 7536789 h 10287000"/>
              <a:gd name="connsiteX2690" fmla="*/ 1419449 w 7553780"/>
              <a:gd name="connsiteY2690" fmla="*/ 7540079 h 10287000"/>
              <a:gd name="connsiteX2691" fmla="*/ 1418987 w 7553780"/>
              <a:gd name="connsiteY2691" fmla="*/ 7566076 h 10287000"/>
              <a:gd name="connsiteX2692" fmla="*/ 1410653 w 7553780"/>
              <a:gd name="connsiteY2692" fmla="*/ 7578914 h 10287000"/>
              <a:gd name="connsiteX2693" fmla="*/ 1451418 w 7553780"/>
              <a:gd name="connsiteY2693" fmla="*/ 7566721 h 10287000"/>
              <a:gd name="connsiteX2694" fmla="*/ 1587306 w 7553780"/>
              <a:gd name="connsiteY2694" fmla="*/ 7793717 h 10287000"/>
              <a:gd name="connsiteX2695" fmla="*/ 1640479 w 7553780"/>
              <a:gd name="connsiteY2695" fmla="*/ 7882543 h 10287000"/>
              <a:gd name="connsiteX2696" fmla="*/ 1688660 w 7553780"/>
              <a:gd name="connsiteY2696" fmla="*/ 7909506 h 10287000"/>
              <a:gd name="connsiteX2697" fmla="*/ 1713805 w 7553780"/>
              <a:gd name="connsiteY2697" fmla="*/ 7978271 h 10287000"/>
              <a:gd name="connsiteX2698" fmla="*/ 1765468 w 7553780"/>
              <a:gd name="connsiteY2698" fmla="*/ 8037808 h 10287000"/>
              <a:gd name="connsiteX2699" fmla="*/ 1795927 w 7553780"/>
              <a:gd name="connsiteY2699" fmla="*/ 8035164 h 10287000"/>
              <a:gd name="connsiteX2700" fmla="*/ 1823497 w 7553780"/>
              <a:gd name="connsiteY2700" fmla="*/ 8081220 h 10287000"/>
              <a:gd name="connsiteX2701" fmla="*/ 1850019 w 7553780"/>
              <a:gd name="connsiteY2701" fmla="*/ 8071995 h 10287000"/>
              <a:gd name="connsiteX2702" fmla="*/ 1839252 w 7553780"/>
              <a:gd name="connsiteY2702" fmla="*/ 8107541 h 10287000"/>
              <a:gd name="connsiteX2703" fmla="*/ 1863346 w 7553780"/>
              <a:gd name="connsiteY2703" fmla="*/ 8121019 h 10287000"/>
              <a:gd name="connsiteX2704" fmla="*/ 1889865 w 7553780"/>
              <a:gd name="connsiteY2704" fmla="*/ 8111798 h 10287000"/>
              <a:gd name="connsiteX2705" fmla="*/ 1889407 w 7553780"/>
              <a:gd name="connsiteY2705" fmla="*/ 8137794 h 10287000"/>
              <a:gd name="connsiteX2706" fmla="*/ 1907591 w 7553780"/>
              <a:gd name="connsiteY2706" fmla="*/ 8141403 h 10287000"/>
              <a:gd name="connsiteX2707" fmla="*/ 1953804 w 7553780"/>
              <a:gd name="connsiteY2707" fmla="*/ 8165078 h 10287000"/>
              <a:gd name="connsiteX2708" fmla="*/ 1939100 w 7553780"/>
              <a:gd name="connsiteY2708" fmla="*/ 8194042 h 10287000"/>
              <a:gd name="connsiteX2709" fmla="*/ 1963651 w 7553780"/>
              <a:gd name="connsiteY2709" fmla="*/ 8181526 h 10287000"/>
              <a:gd name="connsiteX2710" fmla="*/ 2089096 w 7553780"/>
              <a:gd name="connsiteY2710" fmla="*/ 8310797 h 10287000"/>
              <a:gd name="connsiteX2711" fmla="*/ 2111682 w 7553780"/>
              <a:gd name="connsiteY2711" fmla="*/ 8294992 h 10287000"/>
              <a:gd name="connsiteX2712" fmla="*/ 2124549 w 7553780"/>
              <a:gd name="connsiteY2712" fmla="*/ 8370014 h 10287000"/>
              <a:gd name="connsiteX2713" fmla="*/ 2155008 w 7553780"/>
              <a:gd name="connsiteY2713" fmla="*/ 8367367 h 10287000"/>
              <a:gd name="connsiteX2714" fmla="*/ 2190457 w 7553780"/>
              <a:gd name="connsiteY2714" fmla="*/ 8426584 h 10287000"/>
              <a:gd name="connsiteX2715" fmla="*/ 2238640 w 7553780"/>
              <a:gd name="connsiteY2715" fmla="*/ 8453547 h 10287000"/>
              <a:gd name="connsiteX2716" fmla="*/ 2219998 w 7553780"/>
              <a:gd name="connsiteY2716" fmla="*/ 8475931 h 10287000"/>
              <a:gd name="connsiteX2717" fmla="*/ 2276976 w 7553780"/>
              <a:gd name="connsiteY2717" fmla="*/ 8464061 h 10287000"/>
              <a:gd name="connsiteX2718" fmla="*/ 2378466 w 7553780"/>
              <a:gd name="connsiteY2718" fmla="*/ 8687123 h 10287000"/>
              <a:gd name="connsiteX2719" fmla="*/ 2422711 w 7553780"/>
              <a:gd name="connsiteY2719" fmla="*/ 8707507 h 10287000"/>
              <a:gd name="connsiteX2720" fmla="*/ 2469515 w 7553780"/>
              <a:gd name="connsiteY2720" fmla="*/ 8812462 h 10287000"/>
              <a:gd name="connsiteX2721" fmla="*/ 2491178 w 7553780"/>
              <a:gd name="connsiteY2721" fmla="*/ 8848650 h 10287000"/>
              <a:gd name="connsiteX2722" fmla="*/ 2559516 w 7553780"/>
              <a:gd name="connsiteY2722" fmla="*/ 8882513 h 10287000"/>
              <a:gd name="connsiteX2723" fmla="*/ 2573760 w 7553780"/>
              <a:gd name="connsiteY2723" fmla="*/ 8879548 h 10287000"/>
              <a:gd name="connsiteX2724" fmla="*/ 2575728 w 7553780"/>
              <a:gd name="connsiteY2724" fmla="*/ 8882836 h 10287000"/>
              <a:gd name="connsiteX2725" fmla="*/ 2555115 w 7553780"/>
              <a:gd name="connsiteY2725" fmla="*/ 8901930 h 10287000"/>
              <a:gd name="connsiteX2726" fmla="*/ 2568444 w 7553780"/>
              <a:gd name="connsiteY2726" fmla="*/ 8950953 h 10287000"/>
              <a:gd name="connsiteX2727" fmla="*/ 2588595 w 7553780"/>
              <a:gd name="connsiteY2727" fmla="*/ 8957857 h 10287000"/>
              <a:gd name="connsiteX2728" fmla="*/ 2594505 w 7553780"/>
              <a:gd name="connsiteY2728" fmla="*/ 8967727 h 10287000"/>
              <a:gd name="connsiteX2729" fmla="*/ 2608750 w 7553780"/>
              <a:gd name="connsiteY2729" fmla="*/ 8964760 h 10287000"/>
              <a:gd name="connsiteX2730" fmla="*/ 2602381 w 7553780"/>
              <a:gd name="connsiteY2730" fmla="*/ 8980888 h 10287000"/>
              <a:gd name="connsiteX2731" fmla="*/ 2616168 w 7553780"/>
              <a:gd name="connsiteY2731" fmla="*/ 9003917 h 10287000"/>
              <a:gd name="connsiteX2732" fmla="*/ 2665401 w 7553780"/>
              <a:gd name="connsiteY2732" fmla="*/ 9086161 h 10287000"/>
              <a:gd name="connsiteX2733" fmla="*/ 2711157 w 7553780"/>
              <a:gd name="connsiteY2733" fmla="*/ 9135828 h 10287000"/>
              <a:gd name="connsiteX2734" fmla="*/ 2771748 w 7553780"/>
              <a:gd name="connsiteY2734" fmla="*/ 9263812 h 10287000"/>
              <a:gd name="connsiteX2735" fmla="*/ 2827351 w 7553780"/>
              <a:gd name="connsiteY2735" fmla="*/ 9329928 h 10287000"/>
              <a:gd name="connsiteX2736" fmla="*/ 2817042 w 7553780"/>
              <a:gd name="connsiteY2736" fmla="*/ 9339478 h 10287000"/>
              <a:gd name="connsiteX2737" fmla="*/ 2846583 w 7553780"/>
              <a:gd name="connsiteY2737" fmla="*/ 9388826 h 10287000"/>
              <a:gd name="connsiteX2738" fmla="*/ 2852034 w 7553780"/>
              <a:gd name="connsiteY2738" fmla="*/ 9424689 h 10287000"/>
              <a:gd name="connsiteX2739" fmla="*/ 2899757 w 7553780"/>
              <a:gd name="connsiteY2739" fmla="*/ 9477651 h 10287000"/>
              <a:gd name="connsiteX2740" fmla="*/ 2934155 w 7553780"/>
              <a:gd name="connsiteY2740" fmla="*/ 9481586 h 10287000"/>
              <a:gd name="connsiteX2741" fmla="*/ 2929298 w 7553780"/>
              <a:gd name="connsiteY2741" fmla="*/ 9526999 h 10287000"/>
              <a:gd name="connsiteX2742" fmla="*/ 3003542 w 7553780"/>
              <a:gd name="connsiteY2742" fmla="*/ 9570733 h 10287000"/>
              <a:gd name="connsiteX2743" fmla="*/ 3003084 w 7553780"/>
              <a:gd name="connsiteY2743" fmla="*/ 9596730 h 10287000"/>
              <a:gd name="connsiteX2744" fmla="*/ 3043982 w 7553780"/>
              <a:gd name="connsiteY2744" fmla="*/ 9691810 h 10287000"/>
              <a:gd name="connsiteX2745" fmla="*/ 3074442 w 7553780"/>
              <a:gd name="connsiteY2745" fmla="*/ 9689165 h 10287000"/>
              <a:gd name="connsiteX2746" fmla="*/ 3072010 w 7553780"/>
              <a:gd name="connsiteY2746" fmla="*/ 9711872 h 10287000"/>
              <a:gd name="connsiteX2747" fmla="*/ 3109429 w 7553780"/>
              <a:gd name="connsiteY2747" fmla="*/ 9774377 h 10287000"/>
              <a:gd name="connsiteX2748" fmla="*/ 3112449 w 7553780"/>
              <a:gd name="connsiteY2748" fmla="*/ 9832951 h 10287000"/>
              <a:gd name="connsiteX2749" fmla="*/ 3132604 w 7553780"/>
              <a:gd name="connsiteY2749" fmla="*/ 9839854 h 10287000"/>
              <a:gd name="connsiteX2750" fmla="*/ 3286674 w 7553780"/>
              <a:gd name="connsiteY2750" fmla="*/ 10070464 h 10287000"/>
              <a:gd name="connsiteX2751" fmla="*/ 3268491 w 7553780"/>
              <a:gd name="connsiteY2751" fmla="*/ 10066849 h 10287000"/>
              <a:gd name="connsiteX2752" fmla="*/ 3306960 w 7553780"/>
              <a:gd name="connsiteY2752" fmla="*/ 10184637 h 10287000"/>
              <a:gd name="connsiteX2753" fmla="*/ 3312868 w 7553780"/>
              <a:gd name="connsiteY2753" fmla="*/ 10194508 h 10287000"/>
              <a:gd name="connsiteX2754" fmla="*/ 3336958 w 7553780"/>
              <a:gd name="connsiteY2754" fmla="*/ 10207991 h 10287000"/>
              <a:gd name="connsiteX2755" fmla="*/ 3359540 w 7553780"/>
              <a:gd name="connsiteY2755" fmla="*/ 10192186 h 10287000"/>
              <a:gd name="connsiteX2756" fmla="*/ 3427416 w 7553780"/>
              <a:gd name="connsiteY2756" fmla="*/ 10252046 h 10287000"/>
              <a:gd name="connsiteX2757" fmla="*/ 3421442 w 7553780"/>
              <a:gd name="connsiteY2757" fmla="*/ 10269248 h 10287000"/>
              <a:gd name="connsiteX2758" fmla="*/ 3426677 w 7553780"/>
              <a:gd name="connsiteY2758" fmla="*/ 10287000 h 10287000"/>
              <a:gd name="connsiteX2759" fmla="*/ 3164020 w 7553780"/>
              <a:gd name="connsiteY2759" fmla="*/ 10287000 h 10287000"/>
              <a:gd name="connsiteX2760" fmla="*/ 3144234 w 7553780"/>
              <a:gd name="connsiteY2760" fmla="*/ 10257389 h 10287000"/>
              <a:gd name="connsiteX2761" fmla="*/ 3099652 w 7553780"/>
              <a:gd name="connsiteY2761" fmla="*/ 10213027 h 10287000"/>
              <a:gd name="connsiteX2762" fmla="*/ 3102082 w 7553780"/>
              <a:gd name="connsiteY2762" fmla="*/ 10190319 h 10287000"/>
              <a:gd name="connsiteX2763" fmla="*/ 3089805 w 7553780"/>
              <a:gd name="connsiteY2763" fmla="*/ 10196576 h 10287000"/>
              <a:gd name="connsiteX2764" fmla="*/ 3027837 w 7553780"/>
              <a:gd name="connsiteY2764" fmla="*/ 10146584 h 10287000"/>
              <a:gd name="connsiteX2765" fmla="*/ 2958908 w 7553780"/>
              <a:gd name="connsiteY2765" fmla="*/ 10031443 h 10287000"/>
              <a:gd name="connsiteX2766" fmla="*/ 2938298 w 7553780"/>
              <a:gd name="connsiteY2766" fmla="*/ 10050536 h 10287000"/>
              <a:gd name="connsiteX2767" fmla="*/ 2928451 w 7553780"/>
              <a:gd name="connsiteY2767" fmla="*/ 10034085 h 10287000"/>
              <a:gd name="connsiteX2768" fmla="*/ 2927990 w 7553780"/>
              <a:gd name="connsiteY2768" fmla="*/ 10060080 h 10287000"/>
              <a:gd name="connsiteX2769" fmla="*/ 2929960 w 7553780"/>
              <a:gd name="connsiteY2769" fmla="*/ 10063370 h 10287000"/>
              <a:gd name="connsiteX2770" fmla="*/ 2917684 w 7553780"/>
              <a:gd name="connsiteY2770" fmla="*/ 10069628 h 10287000"/>
              <a:gd name="connsiteX2771" fmla="*/ 2916174 w 7553780"/>
              <a:gd name="connsiteY2771" fmla="*/ 10040343 h 10287000"/>
              <a:gd name="connsiteX2772" fmla="*/ 2937245 w 7553780"/>
              <a:gd name="connsiteY2772" fmla="*/ 9995253 h 10287000"/>
              <a:gd name="connsiteX2773" fmla="*/ 2887092 w 7553780"/>
              <a:gd name="connsiteY2773" fmla="*/ 9965000 h 10287000"/>
              <a:gd name="connsiteX2774" fmla="*/ 2867398 w 7553780"/>
              <a:gd name="connsiteY2774" fmla="*/ 9932100 h 10287000"/>
              <a:gd name="connsiteX2775" fmla="*/ 2857094 w 7553780"/>
              <a:gd name="connsiteY2775" fmla="*/ 9941646 h 10287000"/>
              <a:gd name="connsiteX2776" fmla="*/ 2860571 w 7553780"/>
              <a:gd name="connsiteY2776" fmla="*/ 9974225 h 10287000"/>
              <a:gd name="connsiteX2777" fmla="*/ 2864512 w 7553780"/>
              <a:gd name="connsiteY2777" fmla="*/ 9980805 h 10287000"/>
              <a:gd name="connsiteX2778" fmla="*/ 2868450 w 7553780"/>
              <a:gd name="connsiteY2778" fmla="*/ 9987384 h 10287000"/>
              <a:gd name="connsiteX2779" fmla="*/ 2876328 w 7553780"/>
              <a:gd name="connsiteY2779" fmla="*/ 10000542 h 10287000"/>
              <a:gd name="connsiteX2780" fmla="*/ 2896939 w 7553780"/>
              <a:gd name="connsiteY2780" fmla="*/ 9981449 h 10287000"/>
              <a:gd name="connsiteX2781" fmla="*/ 2908757 w 7553780"/>
              <a:gd name="connsiteY2781" fmla="*/ 10001188 h 10287000"/>
              <a:gd name="connsiteX2782" fmla="*/ 2890112 w 7553780"/>
              <a:gd name="connsiteY2782" fmla="*/ 10023573 h 10287000"/>
              <a:gd name="connsiteX2783" fmla="*/ 2892082 w 7553780"/>
              <a:gd name="connsiteY2783" fmla="*/ 10026860 h 10287000"/>
              <a:gd name="connsiteX2784" fmla="*/ 2885713 w 7553780"/>
              <a:gd name="connsiteY2784" fmla="*/ 10042990 h 10287000"/>
              <a:gd name="connsiteX2785" fmla="*/ 2881773 w 7553780"/>
              <a:gd name="connsiteY2785" fmla="*/ 10036409 h 10287000"/>
              <a:gd name="connsiteX2786" fmla="*/ 2888143 w 7553780"/>
              <a:gd name="connsiteY2786" fmla="*/ 10020283 h 10287000"/>
              <a:gd name="connsiteX2787" fmla="*/ 2877836 w 7553780"/>
              <a:gd name="connsiteY2787" fmla="*/ 10029831 h 10287000"/>
              <a:gd name="connsiteX2788" fmla="*/ 2866021 w 7553780"/>
              <a:gd name="connsiteY2788" fmla="*/ 10010092 h 10287000"/>
              <a:gd name="connsiteX2789" fmla="*/ 2855714 w 7553780"/>
              <a:gd name="connsiteY2789" fmla="*/ 10019638 h 10287000"/>
              <a:gd name="connsiteX2790" fmla="*/ 2849807 w 7553780"/>
              <a:gd name="connsiteY2790" fmla="*/ 10009767 h 10287000"/>
              <a:gd name="connsiteX2791" fmla="*/ 2839498 w 7553780"/>
              <a:gd name="connsiteY2791" fmla="*/ 10019315 h 10287000"/>
              <a:gd name="connsiteX2792" fmla="*/ 2843898 w 7553780"/>
              <a:gd name="connsiteY2792" fmla="*/ 9999899 h 10287000"/>
              <a:gd name="connsiteX2793" fmla="*/ 2839960 w 7553780"/>
              <a:gd name="connsiteY2793" fmla="*/ 9993318 h 10287000"/>
              <a:gd name="connsiteX2794" fmla="*/ 2734204 w 7553780"/>
              <a:gd name="connsiteY2794" fmla="*/ 9896947 h 10287000"/>
              <a:gd name="connsiteX2795" fmla="*/ 2748908 w 7553780"/>
              <a:gd name="connsiteY2795" fmla="*/ 9867983 h 10287000"/>
              <a:gd name="connsiteX2796" fmla="*/ 2724817 w 7553780"/>
              <a:gd name="connsiteY2796" fmla="*/ 9854504 h 10287000"/>
              <a:gd name="connsiteX2797" fmla="*/ 2721797 w 7553780"/>
              <a:gd name="connsiteY2797" fmla="*/ 9795929 h 10287000"/>
              <a:gd name="connsiteX2798" fmla="*/ 2698623 w 7553780"/>
              <a:gd name="connsiteY2798" fmla="*/ 9730456 h 10287000"/>
              <a:gd name="connsiteX2799" fmla="*/ 2713330 w 7553780"/>
              <a:gd name="connsiteY2799" fmla="*/ 9701492 h 10287000"/>
              <a:gd name="connsiteX2800" fmla="*/ 2683788 w 7553780"/>
              <a:gd name="connsiteY2800" fmla="*/ 9652143 h 10287000"/>
              <a:gd name="connsiteX2801" fmla="*/ 2679257 w 7553780"/>
              <a:gd name="connsiteY2801" fmla="*/ 9564287 h 10287000"/>
              <a:gd name="connsiteX2802" fmla="*/ 2591687 w 7553780"/>
              <a:gd name="connsiteY2802" fmla="*/ 9471525 h 10287000"/>
              <a:gd name="connsiteX2803" fmla="*/ 2601992 w 7553780"/>
              <a:gd name="connsiteY2803" fmla="*/ 9461979 h 10287000"/>
              <a:gd name="connsiteX2804" fmla="*/ 2560175 w 7553780"/>
              <a:gd name="connsiteY2804" fmla="*/ 9418890 h 10287000"/>
              <a:gd name="connsiteX2805" fmla="*/ 2572453 w 7553780"/>
              <a:gd name="connsiteY2805" fmla="*/ 9412633 h 10287000"/>
              <a:gd name="connsiteX2806" fmla="*/ 2540024 w 7553780"/>
              <a:gd name="connsiteY2806" fmla="*/ 9411985 h 10287000"/>
              <a:gd name="connsiteX2807" fmla="*/ 2565032 w 7553780"/>
              <a:gd name="connsiteY2807" fmla="*/ 9373475 h 10287000"/>
              <a:gd name="connsiteX2808" fmla="*/ 2513370 w 7553780"/>
              <a:gd name="connsiteY2808" fmla="*/ 9313936 h 10287000"/>
              <a:gd name="connsiteX2809" fmla="*/ 2499126 w 7553780"/>
              <a:gd name="connsiteY2809" fmla="*/ 9316905 h 10287000"/>
              <a:gd name="connsiteX2810" fmla="*/ 2369738 w 7553780"/>
              <a:gd name="connsiteY2810" fmla="*/ 9181056 h 10287000"/>
              <a:gd name="connsiteX2811" fmla="*/ 2342626 w 7553780"/>
              <a:gd name="connsiteY2811" fmla="*/ 9109001 h 10287000"/>
              <a:gd name="connsiteX2812" fmla="*/ 2316105 w 7553780"/>
              <a:gd name="connsiteY2812" fmla="*/ 9118226 h 10287000"/>
              <a:gd name="connsiteX2813" fmla="*/ 2250198 w 7553780"/>
              <a:gd name="connsiteY2813" fmla="*/ 9061652 h 10287000"/>
              <a:gd name="connsiteX2814" fmla="*/ 2244290 w 7553780"/>
              <a:gd name="connsiteY2814" fmla="*/ 9051786 h 10287000"/>
              <a:gd name="connsiteX2815" fmla="*/ 2257025 w 7553780"/>
              <a:gd name="connsiteY2815" fmla="*/ 9019531 h 10287000"/>
              <a:gd name="connsiteX2816" fmla="*/ 2201422 w 7553780"/>
              <a:gd name="connsiteY2816" fmla="*/ 8953413 h 10287000"/>
              <a:gd name="connsiteX2817" fmla="*/ 2189604 w 7553780"/>
              <a:gd name="connsiteY2817" fmla="*/ 8933674 h 10287000"/>
              <a:gd name="connsiteX2818" fmla="*/ 2155209 w 7553780"/>
              <a:gd name="connsiteY2818" fmla="*/ 8929739 h 10287000"/>
              <a:gd name="connsiteX2819" fmla="*/ 2114770 w 7553780"/>
              <a:gd name="connsiteY2819" fmla="*/ 8808662 h 10287000"/>
              <a:gd name="connsiteX2820" fmla="*/ 2090219 w 7553780"/>
              <a:gd name="connsiteY2820" fmla="*/ 8821175 h 10287000"/>
              <a:gd name="connsiteX2821" fmla="*/ 2079321 w 7553780"/>
              <a:gd name="connsiteY2821" fmla="*/ 8749445 h 10287000"/>
              <a:gd name="connsiteX2822" fmla="*/ 2050831 w 7553780"/>
              <a:gd name="connsiteY2822" fmla="*/ 8755380 h 10287000"/>
              <a:gd name="connsiteX2823" fmla="*/ 2007046 w 7553780"/>
              <a:gd name="connsiteY2823" fmla="*/ 8708997 h 10287000"/>
              <a:gd name="connsiteX2824" fmla="*/ 2026148 w 7553780"/>
              <a:gd name="connsiteY2824" fmla="*/ 8660619 h 10287000"/>
              <a:gd name="connsiteX2825" fmla="*/ 1995688 w 7553780"/>
              <a:gd name="connsiteY2825" fmla="*/ 8663265 h 10287000"/>
              <a:gd name="connsiteX2826" fmla="*/ 1908578 w 7553780"/>
              <a:gd name="connsiteY2826" fmla="*/ 8544507 h 10287000"/>
              <a:gd name="connsiteX2827" fmla="*/ 1864792 w 7553780"/>
              <a:gd name="connsiteY2827" fmla="*/ 8498130 h 10287000"/>
              <a:gd name="connsiteX2828" fmla="*/ 1867221 w 7553780"/>
              <a:gd name="connsiteY2828" fmla="*/ 8475421 h 10287000"/>
              <a:gd name="connsiteX2829" fmla="*/ 1696017 w 7553780"/>
              <a:gd name="connsiteY2829" fmla="*/ 8296481 h 10287000"/>
              <a:gd name="connsiteX2830" fmla="*/ 1689650 w 7553780"/>
              <a:gd name="connsiteY2830" fmla="*/ 8312610 h 10287000"/>
              <a:gd name="connsiteX2831" fmla="*/ 1677375 w 7553780"/>
              <a:gd name="connsiteY2831" fmla="*/ 8318865 h 10287000"/>
              <a:gd name="connsiteX2832" fmla="*/ 1685711 w 7553780"/>
              <a:gd name="connsiteY2832" fmla="*/ 8306031 h 10287000"/>
              <a:gd name="connsiteX2833" fmla="*/ 1651773 w 7553780"/>
              <a:gd name="connsiteY2833" fmla="*/ 8276097 h 10287000"/>
              <a:gd name="connsiteX2834" fmla="*/ 1584814 w 7553780"/>
              <a:gd name="connsiteY2834" fmla="*/ 8164243 h 10287000"/>
              <a:gd name="connsiteX2835" fmla="*/ 1556326 w 7553780"/>
              <a:gd name="connsiteY2835" fmla="*/ 8170180 h 10287000"/>
              <a:gd name="connsiteX2836" fmla="*/ 1541029 w 7553780"/>
              <a:gd name="connsiteY2836" fmla="*/ 8117866 h 10287000"/>
              <a:gd name="connsiteX2837" fmla="*/ 1508600 w 7553780"/>
              <a:gd name="connsiteY2837" fmla="*/ 8117221 h 10287000"/>
              <a:gd name="connsiteX2838" fmla="*/ 1354528 w 7553780"/>
              <a:gd name="connsiteY2838" fmla="*/ 7886613 h 10287000"/>
              <a:gd name="connsiteX2839" fmla="*/ 1288621 w 7553780"/>
              <a:gd name="connsiteY2839" fmla="*/ 7830042 h 10287000"/>
              <a:gd name="connsiteX2840" fmla="*/ 1261510 w 7553780"/>
              <a:gd name="connsiteY2840" fmla="*/ 7757986 h 10287000"/>
              <a:gd name="connsiteX2841" fmla="*/ 1235448 w 7553780"/>
              <a:gd name="connsiteY2841" fmla="*/ 7741216 h 10287000"/>
              <a:gd name="connsiteX2842" fmla="*/ 1227112 w 7553780"/>
              <a:gd name="connsiteY2842" fmla="*/ 7754050 h 10287000"/>
              <a:gd name="connsiteX2843" fmla="*/ 1213712 w 7553780"/>
              <a:gd name="connsiteY2843" fmla="*/ 7760949 h 10287000"/>
              <a:gd name="connsiteX2844" fmla="*/ 1235908 w 7553780"/>
              <a:gd name="connsiteY2844" fmla="*/ 7715219 h 10287000"/>
              <a:gd name="connsiteX2845" fmla="*/ 1174396 w 7553780"/>
              <a:gd name="connsiteY2845" fmla="*/ 7639233 h 10287000"/>
              <a:gd name="connsiteX2846" fmla="*/ 1156672 w 7553780"/>
              <a:gd name="connsiteY2846" fmla="*/ 7609621 h 10287000"/>
              <a:gd name="connsiteX2847" fmla="*/ 1169407 w 7553780"/>
              <a:gd name="connsiteY2847" fmla="*/ 7577369 h 10287000"/>
              <a:gd name="connsiteX2848" fmla="*/ 1135009 w 7553780"/>
              <a:gd name="connsiteY2848" fmla="*/ 7573436 h 10287000"/>
              <a:gd name="connsiteX2849" fmla="*/ 1134878 w 7553780"/>
              <a:gd name="connsiteY2849" fmla="*/ 7466157 h 10287000"/>
              <a:gd name="connsiteX2850" fmla="*/ 1070021 w 7553780"/>
              <a:gd name="connsiteY2850" fmla="*/ 7464870 h 10287000"/>
              <a:gd name="connsiteX2851" fmla="*/ 1086694 w 7553780"/>
              <a:gd name="connsiteY2851" fmla="*/ 7439198 h 10287000"/>
              <a:gd name="connsiteX2852" fmla="*/ 1054266 w 7553780"/>
              <a:gd name="connsiteY2852" fmla="*/ 7438553 h 10287000"/>
              <a:gd name="connsiteX2853" fmla="*/ 1070481 w 7553780"/>
              <a:gd name="connsiteY2853" fmla="*/ 7438876 h 10287000"/>
              <a:gd name="connsiteX2854" fmla="*/ 1018226 w 7553780"/>
              <a:gd name="connsiteY2854" fmla="*/ 7298056 h 10287000"/>
              <a:gd name="connsiteX2855" fmla="*/ 1005949 w 7553780"/>
              <a:gd name="connsiteY2855" fmla="*/ 7304316 h 10287000"/>
              <a:gd name="connsiteX2856" fmla="*/ 1012318 w 7553780"/>
              <a:gd name="connsiteY2856" fmla="*/ 7288186 h 10287000"/>
              <a:gd name="connsiteX2857" fmla="*/ 931573 w 7553780"/>
              <a:gd name="connsiteY2857" fmla="*/ 7153305 h 10287000"/>
              <a:gd name="connsiteX2858" fmla="*/ 875513 w 7553780"/>
              <a:gd name="connsiteY2858" fmla="*/ 7113181 h 10287000"/>
              <a:gd name="connsiteX2859" fmla="*/ 862646 w 7553780"/>
              <a:gd name="connsiteY2859" fmla="*/ 7038161 h 10287000"/>
              <a:gd name="connsiteX2860" fmla="*/ 819910 w 7553780"/>
              <a:gd name="connsiteY2860" fmla="*/ 7047063 h 10287000"/>
              <a:gd name="connsiteX2861" fmla="*/ 813411 w 7553780"/>
              <a:gd name="connsiteY2861" fmla="*/ 6955915 h 10287000"/>
              <a:gd name="connsiteX2862" fmla="*/ 662360 w 7553780"/>
              <a:gd name="connsiteY2862" fmla="*/ 6783878 h 10287000"/>
              <a:gd name="connsiteX2863" fmla="*/ 633869 w 7553780"/>
              <a:gd name="connsiteY2863" fmla="*/ 6789813 h 10287000"/>
              <a:gd name="connsiteX2864" fmla="*/ 561922 w 7553780"/>
              <a:gd name="connsiteY2864" fmla="*/ 6616098 h 10287000"/>
              <a:gd name="connsiteX2865" fmla="*/ 528442 w 7553780"/>
              <a:gd name="connsiteY2865" fmla="*/ 6560171 h 10287000"/>
              <a:gd name="connsiteX2866" fmla="*/ 503891 w 7553780"/>
              <a:gd name="connsiteY2866" fmla="*/ 6572686 h 10287000"/>
              <a:gd name="connsiteX2867" fmla="*/ 513604 w 7553780"/>
              <a:gd name="connsiteY2867" fmla="*/ 6481858 h 10287000"/>
              <a:gd name="connsiteX2868" fmla="*/ 478749 w 7553780"/>
              <a:gd name="connsiteY2868" fmla="*/ 6503919 h 10287000"/>
              <a:gd name="connsiteX2869" fmla="*/ 493321 w 7553780"/>
              <a:gd name="connsiteY2869" fmla="*/ 6367681 h 10287000"/>
              <a:gd name="connsiteX2870" fmla="*/ 466800 w 7553780"/>
              <a:gd name="connsiteY2870" fmla="*/ 6376906 h 10287000"/>
              <a:gd name="connsiteX2871" fmla="*/ 453015 w 7553780"/>
              <a:gd name="connsiteY2871" fmla="*/ 6353877 h 10287000"/>
              <a:gd name="connsiteX2872" fmla="*/ 399843 w 7553780"/>
              <a:gd name="connsiteY2872" fmla="*/ 6265054 h 10287000"/>
              <a:gd name="connsiteX2873" fmla="*/ 418946 w 7553780"/>
              <a:gd name="connsiteY2873" fmla="*/ 6216672 h 10287000"/>
              <a:gd name="connsiteX2874" fmla="*/ 384548 w 7553780"/>
              <a:gd name="connsiteY2874" fmla="*/ 6212736 h 10287000"/>
              <a:gd name="connsiteX2875" fmla="*/ 376076 w 7553780"/>
              <a:gd name="connsiteY2875" fmla="*/ 6118300 h 10287000"/>
              <a:gd name="connsiteX2876" fmla="*/ 372139 w 7553780"/>
              <a:gd name="connsiteY2876" fmla="*/ 6111721 h 10287000"/>
              <a:gd name="connsiteX2877" fmla="*/ 346537 w 7553780"/>
              <a:gd name="connsiteY2877" fmla="*/ 6068953 h 10287000"/>
              <a:gd name="connsiteX2878" fmla="*/ 316538 w 7553780"/>
              <a:gd name="connsiteY2878" fmla="*/ 6045599 h 10287000"/>
              <a:gd name="connsiteX2879" fmla="*/ 296384 w 7553780"/>
              <a:gd name="connsiteY2879" fmla="*/ 6038700 h 10287000"/>
              <a:gd name="connsiteX2880" fmla="*/ 302752 w 7553780"/>
              <a:gd name="connsiteY2880" fmla="*/ 6022572 h 10287000"/>
              <a:gd name="connsiteX2881" fmla="*/ 312754 w 7553780"/>
              <a:gd name="connsiteY2881" fmla="*/ 6015864 h 10287000"/>
              <a:gd name="connsiteX2882" fmla="*/ 704440 w 7553780"/>
              <a:gd name="connsiteY2882" fmla="*/ 5997473 h 10287000"/>
              <a:gd name="connsiteX2883" fmla="*/ 706460 w 7553780"/>
              <a:gd name="connsiteY2883" fmla="*/ 6000852 h 10287000"/>
              <a:gd name="connsiteX2884" fmla="*/ 714552 w 7553780"/>
              <a:gd name="connsiteY2884" fmla="*/ 6014366 h 10287000"/>
              <a:gd name="connsiteX2885" fmla="*/ 716575 w 7553780"/>
              <a:gd name="connsiteY2885" fmla="*/ 6017743 h 10287000"/>
              <a:gd name="connsiteX2886" fmla="*/ 703417 w 7553780"/>
              <a:gd name="connsiteY2886" fmla="*/ 6024681 h 10287000"/>
              <a:gd name="connsiteX2887" fmla="*/ 695326 w 7553780"/>
              <a:gd name="connsiteY2887" fmla="*/ 6011167 h 10287000"/>
              <a:gd name="connsiteX2888" fmla="*/ 704440 w 7553780"/>
              <a:gd name="connsiteY2888" fmla="*/ 5997473 h 10287000"/>
              <a:gd name="connsiteX2889" fmla="*/ 458166 w 7553780"/>
              <a:gd name="connsiteY2889" fmla="*/ 5986033 h 10287000"/>
              <a:gd name="connsiteX2890" fmla="*/ 464054 w 7553780"/>
              <a:gd name="connsiteY2890" fmla="*/ 5995871 h 10287000"/>
              <a:gd name="connsiteX2891" fmla="*/ 479222 w 7553780"/>
              <a:gd name="connsiteY2891" fmla="*/ 5997111 h 10287000"/>
              <a:gd name="connsiteX2892" fmla="*/ 469943 w 7553780"/>
              <a:gd name="connsiteY2892" fmla="*/ 6005707 h 10287000"/>
              <a:gd name="connsiteX2893" fmla="*/ 456738 w 7553780"/>
              <a:gd name="connsiteY2893" fmla="*/ 6007745 h 10287000"/>
              <a:gd name="connsiteX2894" fmla="*/ 448887 w 7553780"/>
              <a:gd name="connsiteY2894" fmla="*/ 5994629 h 10287000"/>
              <a:gd name="connsiteX2895" fmla="*/ 458166 w 7553780"/>
              <a:gd name="connsiteY2895" fmla="*/ 5986033 h 10287000"/>
              <a:gd name="connsiteX2896" fmla="*/ 6940354 w 7553780"/>
              <a:gd name="connsiteY2896" fmla="*/ 5984635 h 10287000"/>
              <a:gd name="connsiteX2897" fmla="*/ 6951476 w 7553780"/>
              <a:gd name="connsiteY2897" fmla="*/ 6007392 h 10287000"/>
              <a:gd name="connsiteX2898" fmla="*/ 6957036 w 7553780"/>
              <a:gd name="connsiteY2898" fmla="*/ 6018772 h 10287000"/>
              <a:gd name="connsiteX2899" fmla="*/ 6962594 w 7553780"/>
              <a:gd name="connsiteY2899" fmla="*/ 6030149 h 10287000"/>
              <a:gd name="connsiteX2900" fmla="*/ 6968154 w 7553780"/>
              <a:gd name="connsiteY2900" fmla="*/ 6041534 h 10287000"/>
              <a:gd name="connsiteX2901" fmla="*/ 6952276 w 7553780"/>
              <a:gd name="connsiteY2901" fmla="*/ 6053586 h 10287000"/>
              <a:gd name="connsiteX2902" fmla="*/ 6946718 w 7553780"/>
              <a:gd name="connsiteY2902" fmla="*/ 6042205 h 10287000"/>
              <a:gd name="connsiteX2903" fmla="*/ 6941156 w 7553780"/>
              <a:gd name="connsiteY2903" fmla="*/ 6030829 h 10287000"/>
              <a:gd name="connsiteX2904" fmla="*/ 6935598 w 7553780"/>
              <a:gd name="connsiteY2904" fmla="*/ 6019450 h 10287000"/>
              <a:gd name="connsiteX2905" fmla="*/ 6930034 w 7553780"/>
              <a:gd name="connsiteY2905" fmla="*/ 6008070 h 10287000"/>
              <a:gd name="connsiteX2906" fmla="*/ 6940354 w 7553780"/>
              <a:gd name="connsiteY2906" fmla="*/ 5984635 h 10287000"/>
              <a:gd name="connsiteX2907" fmla="*/ 6842102 w 7553780"/>
              <a:gd name="connsiteY2907" fmla="*/ 5961733 h 10287000"/>
              <a:gd name="connsiteX2908" fmla="*/ 6847664 w 7553780"/>
              <a:gd name="connsiteY2908" fmla="*/ 5973110 h 10287000"/>
              <a:gd name="connsiteX2909" fmla="*/ 6831518 w 7553780"/>
              <a:gd name="connsiteY2909" fmla="*/ 5969769 h 10287000"/>
              <a:gd name="connsiteX2910" fmla="*/ 6842102 w 7553780"/>
              <a:gd name="connsiteY2910" fmla="*/ 5961733 h 10287000"/>
              <a:gd name="connsiteX2911" fmla="*/ 6825958 w 7553780"/>
              <a:gd name="connsiteY2911" fmla="*/ 5958388 h 10287000"/>
              <a:gd name="connsiteX2912" fmla="*/ 6832704 w 7553780"/>
              <a:gd name="connsiteY2912" fmla="*/ 5961068 h 10287000"/>
              <a:gd name="connsiteX2913" fmla="*/ 6831518 w 7553780"/>
              <a:gd name="connsiteY2913" fmla="*/ 5969769 h 10287000"/>
              <a:gd name="connsiteX2914" fmla="*/ 6825958 w 7553780"/>
              <a:gd name="connsiteY2914" fmla="*/ 5958388 h 10287000"/>
              <a:gd name="connsiteX2915" fmla="*/ 6576708 w 7553780"/>
              <a:gd name="connsiteY2915" fmla="*/ 5940222 h 10287000"/>
              <a:gd name="connsiteX2916" fmla="*/ 6602922 w 7553780"/>
              <a:gd name="connsiteY2916" fmla="*/ 6019870 h 10287000"/>
              <a:gd name="connsiteX2917" fmla="*/ 6650946 w 7553780"/>
              <a:gd name="connsiteY2917" fmla="*/ 6061439 h 10287000"/>
              <a:gd name="connsiteX2918" fmla="*/ 6650162 w 7553780"/>
              <a:gd name="connsiteY2918" fmla="*/ 6097008 h 10287000"/>
              <a:gd name="connsiteX2919" fmla="*/ 6711686 w 7553780"/>
              <a:gd name="connsiteY2919" fmla="*/ 6160617 h 10287000"/>
              <a:gd name="connsiteX2920" fmla="*/ 6697404 w 7553780"/>
              <a:gd name="connsiteY2920" fmla="*/ 6174147 h 10287000"/>
              <a:gd name="connsiteX2921" fmla="*/ 6710118 w 7553780"/>
              <a:gd name="connsiteY2921" fmla="*/ 6231757 h 10287000"/>
              <a:gd name="connsiteX2922" fmla="*/ 6744648 w 7553780"/>
              <a:gd name="connsiteY2922" fmla="*/ 6251287 h 10287000"/>
              <a:gd name="connsiteX2923" fmla="*/ 6758146 w 7553780"/>
              <a:gd name="connsiteY2923" fmla="*/ 6273325 h 10287000"/>
              <a:gd name="connsiteX2924" fmla="*/ 6793458 w 7553780"/>
              <a:gd name="connsiteY2924" fmla="*/ 6257284 h 10287000"/>
              <a:gd name="connsiteX2925" fmla="*/ 6785142 w 7553780"/>
              <a:gd name="connsiteY2925" fmla="*/ 6317405 h 10287000"/>
              <a:gd name="connsiteX2926" fmla="*/ 6819670 w 7553780"/>
              <a:gd name="connsiteY2926" fmla="*/ 6336935 h 10287000"/>
              <a:gd name="connsiteX2927" fmla="*/ 6826420 w 7553780"/>
              <a:gd name="connsiteY2927" fmla="*/ 6347956 h 10287000"/>
              <a:gd name="connsiteX2928" fmla="*/ 6812138 w 7553780"/>
              <a:gd name="connsiteY2928" fmla="*/ 6361486 h 10287000"/>
              <a:gd name="connsiteX2929" fmla="*/ 6743864 w 7553780"/>
              <a:gd name="connsiteY2929" fmla="*/ 6286855 h 10287000"/>
              <a:gd name="connsiteX2930" fmla="*/ 6730368 w 7553780"/>
              <a:gd name="connsiteY2930" fmla="*/ 6264817 h 10287000"/>
              <a:gd name="connsiteX2931" fmla="*/ 6688306 w 7553780"/>
              <a:gd name="connsiteY2931" fmla="*/ 6269836 h 10287000"/>
              <a:gd name="connsiteX2932" fmla="*/ 6695836 w 7553780"/>
              <a:gd name="connsiteY2932" fmla="*/ 6245287 h 10287000"/>
              <a:gd name="connsiteX2933" fmla="*/ 6641844 w 7553780"/>
              <a:gd name="connsiteY2933" fmla="*/ 6157126 h 10287000"/>
              <a:gd name="connsiteX2934" fmla="*/ 6628346 w 7553780"/>
              <a:gd name="connsiteY2934" fmla="*/ 6135087 h 10287000"/>
              <a:gd name="connsiteX2935" fmla="*/ 6566822 w 7553780"/>
              <a:gd name="connsiteY2935" fmla="*/ 6071478 h 10287000"/>
              <a:gd name="connsiteX2936" fmla="*/ 6554892 w 7553780"/>
              <a:gd name="connsiteY2936" fmla="*/ 5978298 h 10287000"/>
              <a:gd name="connsiteX2937" fmla="*/ 6576708 w 7553780"/>
              <a:gd name="connsiteY2937" fmla="*/ 5940222 h 10287000"/>
              <a:gd name="connsiteX2938" fmla="*/ 422776 w 7553780"/>
              <a:gd name="connsiteY2938" fmla="*/ 5931732 h 10287000"/>
              <a:gd name="connsiteX2939" fmla="*/ 432660 w 7553780"/>
              <a:gd name="connsiteY2939" fmla="*/ 5948240 h 10287000"/>
              <a:gd name="connsiteX2940" fmla="*/ 444519 w 7553780"/>
              <a:gd name="connsiteY2940" fmla="*/ 5968054 h 10287000"/>
              <a:gd name="connsiteX2941" fmla="*/ 437217 w 7553780"/>
              <a:gd name="connsiteY2941" fmla="*/ 5979950 h 10287000"/>
              <a:gd name="connsiteX2942" fmla="*/ 435241 w 7553780"/>
              <a:gd name="connsiteY2942" fmla="*/ 5976650 h 10287000"/>
              <a:gd name="connsiteX2943" fmla="*/ 414103 w 7553780"/>
              <a:gd name="connsiteY2943" fmla="*/ 5965433 h 10287000"/>
              <a:gd name="connsiteX2944" fmla="*/ 404219 w 7553780"/>
              <a:gd name="connsiteY2944" fmla="*/ 5948922 h 10287000"/>
              <a:gd name="connsiteX2945" fmla="*/ 411521 w 7553780"/>
              <a:gd name="connsiteY2945" fmla="*/ 5937024 h 10287000"/>
              <a:gd name="connsiteX2946" fmla="*/ 422776 w 7553780"/>
              <a:gd name="connsiteY2946" fmla="*/ 5931732 h 10287000"/>
              <a:gd name="connsiteX2947" fmla="*/ 7090578 w 7553780"/>
              <a:gd name="connsiteY2947" fmla="*/ 5926443 h 10287000"/>
              <a:gd name="connsiteX2948" fmla="*/ 7094754 w 7553780"/>
              <a:gd name="connsiteY2948" fmla="*/ 5929414 h 10287000"/>
              <a:gd name="connsiteX2949" fmla="*/ 7084714 w 7553780"/>
              <a:gd name="connsiteY2949" fmla="*/ 5953420 h 10287000"/>
              <a:gd name="connsiteX2950" fmla="*/ 7078876 w 7553780"/>
              <a:gd name="connsiteY2950" fmla="*/ 5941473 h 10287000"/>
              <a:gd name="connsiteX2951" fmla="*/ 7090578 w 7553780"/>
              <a:gd name="connsiteY2951" fmla="*/ 5926443 h 10287000"/>
              <a:gd name="connsiteX2952" fmla="*/ 303066 w 7553780"/>
              <a:gd name="connsiteY2952" fmla="*/ 5911262 h 10287000"/>
              <a:gd name="connsiteX2953" fmla="*/ 286044 w 7553780"/>
              <a:gd name="connsiteY2953" fmla="*/ 5915352 h 10287000"/>
              <a:gd name="connsiteX2954" fmla="*/ 303066 w 7553780"/>
              <a:gd name="connsiteY2954" fmla="*/ 5911262 h 10287000"/>
              <a:gd name="connsiteX2955" fmla="*/ 6847398 w 7553780"/>
              <a:gd name="connsiteY2955" fmla="*/ 5909233 h 10287000"/>
              <a:gd name="connsiteX2956" fmla="*/ 6847336 w 7553780"/>
              <a:gd name="connsiteY2956" fmla="*/ 5911197 h 10287000"/>
              <a:gd name="connsiteX2957" fmla="*/ 6846858 w 7553780"/>
              <a:gd name="connsiteY2957" fmla="*/ 5926920 h 10287000"/>
              <a:gd name="connsiteX2958" fmla="*/ 6840602 w 7553780"/>
              <a:gd name="connsiteY2958" fmla="*/ 5914118 h 10287000"/>
              <a:gd name="connsiteX2959" fmla="*/ 6847398 w 7553780"/>
              <a:gd name="connsiteY2959" fmla="*/ 5909233 h 10287000"/>
              <a:gd name="connsiteX2960" fmla="*/ 6436248 w 7553780"/>
              <a:gd name="connsiteY2960" fmla="*/ 5892276 h 10287000"/>
              <a:gd name="connsiteX2961" fmla="*/ 6438264 w 7553780"/>
              <a:gd name="connsiteY2961" fmla="*/ 5894992 h 10287000"/>
              <a:gd name="connsiteX2962" fmla="*/ 6436482 w 7553780"/>
              <a:gd name="connsiteY2962" fmla="*/ 5893530 h 10287000"/>
              <a:gd name="connsiteX2963" fmla="*/ 6894486 w 7553780"/>
              <a:gd name="connsiteY2963" fmla="*/ 5890758 h 10287000"/>
              <a:gd name="connsiteX2964" fmla="*/ 6911688 w 7553780"/>
              <a:gd name="connsiteY2964" fmla="*/ 5925962 h 10287000"/>
              <a:gd name="connsiteX2965" fmla="*/ 6917422 w 7553780"/>
              <a:gd name="connsiteY2965" fmla="*/ 5937695 h 10287000"/>
              <a:gd name="connsiteX2966" fmla="*/ 6901544 w 7553780"/>
              <a:gd name="connsiteY2966" fmla="*/ 5949754 h 10287000"/>
              <a:gd name="connsiteX2967" fmla="*/ 6895810 w 7553780"/>
              <a:gd name="connsiteY2967" fmla="*/ 5938018 h 10287000"/>
              <a:gd name="connsiteX2968" fmla="*/ 6894486 w 7553780"/>
              <a:gd name="connsiteY2968" fmla="*/ 5890758 h 10287000"/>
              <a:gd name="connsiteX2969" fmla="*/ 660324 w 7553780"/>
              <a:gd name="connsiteY2969" fmla="*/ 5865955 h 10287000"/>
              <a:gd name="connsiteX2970" fmla="*/ 666037 w 7553780"/>
              <a:gd name="connsiteY2970" fmla="*/ 5875493 h 10287000"/>
              <a:gd name="connsiteX2971" fmla="*/ 667937 w 7553780"/>
              <a:gd name="connsiteY2971" fmla="*/ 5878673 h 10287000"/>
              <a:gd name="connsiteX2972" fmla="*/ 671744 w 7553780"/>
              <a:gd name="connsiteY2972" fmla="*/ 5885032 h 10287000"/>
              <a:gd name="connsiteX2973" fmla="*/ 660610 w 7553780"/>
              <a:gd name="connsiteY2973" fmla="*/ 5895347 h 10287000"/>
              <a:gd name="connsiteX2974" fmla="*/ 654899 w 7553780"/>
              <a:gd name="connsiteY2974" fmla="*/ 5885808 h 10287000"/>
              <a:gd name="connsiteX2975" fmla="*/ 649190 w 7553780"/>
              <a:gd name="connsiteY2975" fmla="*/ 5876270 h 10287000"/>
              <a:gd name="connsiteX2976" fmla="*/ 660324 w 7553780"/>
              <a:gd name="connsiteY2976" fmla="*/ 5865955 h 10287000"/>
              <a:gd name="connsiteX2977" fmla="*/ 6902178 w 7553780"/>
              <a:gd name="connsiteY2977" fmla="*/ 5832262 h 10287000"/>
              <a:gd name="connsiteX2978" fmla="*/ 6908436 w 7553780"/>
              <a:gd name="connsiteY2978" fmla="*/ 5845065 h 10287000"/>
              <a:gd name="connsiteX2979" fmla="*/ 6892558 w 7553780"/>
              <a:gd name="connsiteY2979" fmla="*/ 5857122 h 10287000"/>
              <a:gd name="connsiteX2980" fmla="*/ 6886302 w 7553780"/>
              <a:gd name="connsiteY2980" fmla="*/ 5844318 h 10287000"/>
              <a:gd name="connsiteX2981" fmla="*/ 6902178 w 7553780"/>
              <a:gd name="connsiteY2981" fmla="*/ 5832262 h 10287000"/>
              <a:gd name="connsiteX2982" fmla="*/ 637814 w 7553780"/>
              <a:gd name="connsiteY2982" fmla="*/ 5831971 h 10287000"/>
              <a:gd name="connsiteX2983" fmla="*/ 640216 w 7553780"/>
              <a:gd name="connsiteY2983" fmla="*/ 5832371 h 10287000"/>
              <a:gd name="connsiteX2984" fmla="*/ 644261 w 7553780"/>
              <a:gd name="connsiteY2984" fmla="*/ 5839128 h 10287000"/>
              <a:gd name="connsiteX2985" fmla="*/ 646284 w 7553780"/>
              <a:gd name="connsiteY2985" fmla="*/ 5842508 h 10287000"/>
              <a:gd name="connsiteX2986" fmla="*/ 650329 w 7553780"/>
              <a:gd name="connsiteY2986" fmla="*/ 5849265 h 10287000"/>
              <a:gd name="connsiteX2987" fmla="*/ 639196 w 7553780"/>
              <a:gd name="connsiteY2987" fmla="*/ 5859576 h 10287000"/>
              <a:gd name="connsiteX2988" fmla="*/ 628062 w 7553780"/>
              <a:gd name="connsiteY2988" fmla="*/ 5869891 h 10287000"/>
              <a:gd name="connsiteX2989" fmla="*/ 637175 w 7553780"/>
              <a:gd name="connsiteY2989" fmla="*/ 5856198 h 10287000"/>
              <a:gd name="connsiteX2990" fmla="*/ 633130 w 7553780"/>
              <a:gd name="connsiteY2990" fmla="*/ 5849441 h 10287000"/>
              <a:gd name="connsiteX2991" fmla="*/ 627062 w 7553780"/>
              <a:gd name="connsiteY2991" fmla="*/ 5839305 h 10287000"/>
              <a:gd name="connsiteX2992" fmla="*/ 637814 w 7553780"/>
              <a:gd name="connsiteY2992" fmla="*/ 5831971 h 10287000"/>
              <a:gd name="connsiteX2993" fmla="*/ 6880052 w 7553780"/>
              <a:gd name="connsiteY2993" fmla="*/ 5831513 h 10287000"/>
              <a:gd name="connsiteX2994" fmla="*/ 6881976 w 7553780"/>
              <a:gd name="connsiteY2994" fmla="*/ 5865153 h 10287000"/>
              <a:gd name="connsiteX2995" fmla="*/ 6869466 w 7553780"/>
              <a:gd name="connsiteY2995" fmla="*/ 5839552 h 10287000"/>
              <a:gd name="connsiteX2996" fmla="*/ 6880052 w 7553780"/>
              <a:gd name="connsiteY2996" fmla="*/ 5831513 h 10287000"/>
              <a:gd name="connsiteX2997" fmla="*/ 6697712 w 7553780"/>
              <a:gd name="connsiteY2997" fmla="*/ 5829556 h 10287000"/>
              <a:gd name="connsiteX2998" fmla="*/ 6701882 w 7553780"/>
              <a:gd name="connsiteY2998" fmla="*/ 5838091 h 10287000"/>
              <a:gd name="connsiteX2999" fmla="*/ 6686002 w 7553780"/>
              <a:gd name="connsiteY2999" fmla="*/ 5850146 h 10287000"/>
              <a:gd name="connsiteX3000" fmla="*/ 6681834 w 7553780"/>
              <a:gd name="connsiteY3000" fmla="*/ 5841611 h 10287000"/>
              <a:gd name="connsiteX3001" fmla="*/ 6697712 w 7553780"/>
              <a:gd name="connsiteY3001" fmla="*/ 5829556 h 10287000"/>
              <a:gd name="connsiteX3002" fmla="*/ 6635832 w 7553780"/>
              <a:gd name="connsiteY3002" fmla="*/ 5828064 h 10287000"/>
              <a:gd name="connsiteX3003" fmla="*/ 6632030 w 7553780"/>
              <a:gd name="connsiteY3003" fmla="*/ 5862712 h 10287000"/>
              <a:gd name="connsiteX3004" fmla="*/ 6637688 w 7553780"/>
              <a:gd name="connsiteY3004" fmla="*/ 5874291 h 10287000"/>
              <a:gd name="connsiteX3005" fmla="*/ 6643350 w 7553780"/>
              <a:gd name="connsiteY3005" fmla="*/ 5885877 h 10287000"/>
              <a:gd name="connsiteX3006" fmla="*/ 6637688 w 7553780"/>
              <a:gd name="connsiteY3006" fmla="*/ 5874291 h 10287000"/>
              <a:gd name="connsiteX3007" fmla="*/ 6652810 w 7553780"/>
              <a:gd name="connsiteY3007" fmla="*/ 5862813 h 10287000"/>
              <a:gd name="connsiteX3008" fmla="*/ 6669788 w 7553780"/>
              <a:gd name="connsiteY3008" fmla="*/ 5897560 h 10287000"/>
              <a:gd name="connsiteX3009" fmla="*/ 6684910 w 7553780"/>
              <a:gd name="connsiteY3009" fmla="*/ 5886080 h 10287000"/>
              <a:gd name="connsiteX3010" fmla="*/ 6690568 w 7553780"/>
              <a:gd name="connsiteY3010" fmla="*/ 5897659 h 10287000"/>
              <a:gd name="connsiteX3011" fmla="*/ 6711342 w 7553780"/>
              <a:gd name="connsiteY3011" fmla="*/ 5897763 h 10287000"/>
              <a:gd name="connsiteX3012" fmla="*/ 6705684 w 7553780"/>
              <a:gd name="connsiteY3012" fmla="*/ 5886181 h 10287000"/>
              <a:gd name="connsiteX3013" fmla="*/ 6709486 w 7553780"/>
              <a:gd name="connsiteY3013" fmla="*/ 5851536 h 10287000"/>
              <a:gd name="connsiteX3014" fmla="*/ 6715148 w 7553780"/>
              <a:gd name="connsiteY3014" fmla="*/ 5863120 h 10287000"/>
              <a:gd name="connsiteX3015" fmla="*/ 6720806 w 7553780"/>
              <a:gd name="connsiteY3015" fmla="*/ 5874699 h 10287000"/>
              <a:gd name="connsiteX3016" fmla="*/ 6726466 w 7553780"/>
              <a:gd name="connsiteY3016" fmla="*/ 5886281 h 10287000"/>
              <a:gd name="connsiteX3017" fmla="*/ 6737782 w 7553780"/>
              <a:gd name="connsiteY3017" fmla="*/ 5909446 h 10287000"/>
              <a:gd name="connsiteX3018" fmla="*/ 6746990 w 7553780"/>
              <a:gd name="connsiteY3018" fmla="*/ 5912381 h 10287000"/>
              <a:gd name="connsiteX3019" fmla="*/ 6749102 w 7553780"/>
              <a:gd name="connsiteY3019" fmla="*/ 5932611 h 10287000"/>
              <a:gd name="connsiteX3020" fmla="*/ 6754762 w 7553780"/>
              <a:gd name="connsiteY3020" fmla="*/ 5944195 h 10287000"/>
              <a:gd name="connsiteX3021" fmla="*/ 6707546 w 7553780"/>
              <a:gd name="connsiteY3021" fmla="*/ 5932406 h 10287000"/>
              <a:gd name="connsiteX3022" fmla="*/ 6701886 w 7553780"/>
              <a:gd name="connsiteY3022" fmla="*/ 5920824 h 10287000"/>
              <a:gd name="connsiteX3023" fmla="*/ 6696226 w 7553780"/>
              <a:gd name="connsiteY3023" fmla="*/ 5909241 h 10287000"/>
              <a:gd name="connsiteX3024" fmla="*/ 6686764 w 7553780"/>
              <a:gd name="connsiteY3024" fmla="*/ 5932304 h 10287000"/>
              <a:gd name="connsiteX3025" fmla="*/ 6692424 w 7553780"/>
              <a:gd name="connsiteY3025" fmla="*/ 5943888 h 10287000"/>
              <a:gd name="connsiteX3026" fmla="*/ 6707546 w 7553780"/>
              <a:gd name="connsiteY3026" fmla="*/ 5932406 h 10287000"/>
              <a:gd name="connsiteX3027" fmla="*/ 6713206 w 7553780"/>
              <a:gd name="connsiteY3027" fmla="*/ 5943990 h 10287000"/>
              <a:gd name="connsiteX3028" fmla="*/ 6718864 w 7553780"/>
              <a:gd name="connsiteY3028" fmla="*/ 5955571 h 10287000"/>
              <a:gd name="connsiteX3029" fmla="*/ 6703742 w 7553780"/>
              <a:gd name="connsiteY3029" fmla="*/ 5967051 h 10287000"/>
              <a:gd name="connsiteX3030" fmla="*/ 6688622 w 7553780"/>
              <a:gd name="connsiteY3030" fmla="*/ 5978533 h 10287000"/>
              <a:gd name="connsiteX3031" fmla="*/ 6673500 w 7553780"/>
              <a:gd name="connsiteY3031" fmla="*/ 5990013 h 10287000"/>
              <a:gd name="connsiteX3032" fmla="*/ 6667840 w 7553780"/>
              <a:gd name="connsiteY3032" fmla="*/ 5978432 h 10287000"/>
              <a:gd name="connsiteX3033" fmla="*/ 6662182 w 7553780"/>
              <a:gd name="connsiteY3033" fmla="*/ 5966850 h 10287000"/>
              <a:gd name="connsiteX3034" fmla="*/ 6647066 w 7553780"/>
              <a:gd name="connsiteY3034" fmla="*/ 5978328 h 10287000"/>
              <a:gd name="connsiteX3035" fmla="*/ 6622570 w 7553780"/>
              <a:gd name="connsiteY3035" fmla="*/ 5885775 h 10287000"/>
              <a:gd name="connsiteX3036" fmla="*/ 6616910 w 7553780"/>
              <a:gd name="connsiteY3036" fmla="*/ 5874192 h 10287000"/>
              <a:gd name="connsiteX3037" fmla="*/ 6611250 w 7553780"/>
              <a:gd name="connsiteY3037" fmla="*/ 5862610 h 10287000"/>
              <a:gd name="connsiteX3038" fmla="*/ 6605590 w 7553780"/>
              <a:gd name="connsiteY3038" fmla="*/ 5851026 h 10287000"/>
              <a:gd name="connsiteX3039" fmla="*/ 6635832 w 7553780"/>
              <a:gd name="connsiteY3039" fmla="*/ 5828064 h 10287000"/>
              <a:gd name="connsiteX3040" fmla="*/ 4539866 w 7553780"/>
              <a:gd name="connsiteY3040" fmla="*/ 5818705 h 10287000"/>
              <a:gd name="connsiteX3041" fmla="*/ 4544504 w 7553780"/>
              <a:gd name="connsiteY3041" fmla="*/ 5835138 h 10287000"/>
              <a:gd name="connsiteX3042" fmla="*/ 4549454 w 7553780"/>
              <a:gd name="connsiteY3042" fmla="*/ 5828970 h 10287000"/>
              <a:gd name="connsiteX3043" fmla="*/ 4548237 w 7553780"/>
              <a:gd name="connsiteY3043" fmla="*/ 5826648 h 10287000"/>
              <a:gd name="connsiteX3044" fmla="*/ 6633670 w 7553780"/>
              <a:gd name="connsiteY3044" fmla="*/ 5812131 h 10287000"/>
              <a:gd name="connsiteX3045" fmla="*/ 6648324 w 7553780"/>
              <a:gd name="connsiteY3045" fmla="*/ 5836059 h 10287000"/>
              <a:gd name="connsiteX3046" fmla="*/ 6642670 w 7553780"/>
              <a:gd name="connsiteY3046" fmla="*/ 5836691 h 10287000"/>
              <a:gd name="connsiteX3047" fmla="*/ 6633670 w 7553780"/>
              <a:gd name="connsiteY3047" fmla="*/ 5812131 h 10287000"/>
              <a:gd name="connsiteX3048" fmla="*/ 6745338 w 7553780"/>
              <a:gd name="connsiteY3048" fmla="*/ 5793395 h 10287000"/>
              <a:gd name="connsiteX3049" fmla="*/ 6750550 w 7553780"/>
              <a:gd name="connsiteY3049" fmla="*/ 5804063 h 10287000"/>
              <a:gd name="connsiteX3050" fmla="*/ 6729460 w 7553780"/>
              <a:gd name="connsiteY3050" fmla="*/ 5805449 h 10287000"/>
              <a:gd name="connsiteX3051" fmla="*/ 6745338 w 7553780"/>
              <a:gd name="connsiteY3051" fmla="*/ 5793395 h 10287000"/>
              <a:gd name="connsiteX3052" fmla="*/ 6699756 w 7553780"/>
              <a:gd name="connsiteY3052" fmla="*/ 5792903 h 10287000"/>
              <a:gd name="connsiteX3053" fmla="*/ 6737430 w 7553780"/>
              <a:gd name="connsiteY3053" fmla="*/ 5829183 h 10287000"/>
              <a:gd name="connsiteX3054" fmla="*/ 6748992 w 7553780"/>
              <a:gd name="connsiteY3054" fmla="*/ 5852845 h 10287000"/>
              <a:gd name="connsiteX3055" fmla="*/ 6763548 w 7553780"/>
              <a:gd name="connsiteY3055" fmla="*/ 5841793 h 10287000"/>
              <a:gd name="connsiteX3056" fmla="*/ 6775110 w 7553780"/>
              <a:gd name="connsiteY3056" fmla="*/ 5865460 h 10287000"/>
              <a:gd name="connsiteX3057" fmla="*/ 6798234 w 7553780"/>
              <a:gd name="connsiteY3057" fmla="*/ 5912787 h 10287000"/>
              <a:gd name="connsiteX3058" fmla="*/ 6818566 w 7553780"/>
              <a:gd name="connsiteY3058" fmla="*/ 5913564 h 10287000"/>
              <a:gd name="connsiteX3059" fmla="*/ 6827138 w 7553780"/>
              <a:gd name="connsiteY3059" fmla="*/ 5971943 h 10287000"/>
              <a:gd name="connsiteX3060" fmla="*/ 6818366 w 7553780"/>
              <a:gd name="connsiteY3060" fmla="*/ 5994826 h 10287000"/>
              <a:gd name="connsiteX3061" fmla="*/ 6824146 w 7553780"/>
              <a:gd name="connsiteY3061" fmla="*/ 6006659 h 10287000"/>
              <a:gd name="connsiteX3062" fmla="*/ 6835706 w 7553780"/>
              <a:gd name="connsiteY3062" fmla="*/ 6030321 h 10287000"/>
              <a:gd name="connsiteX3063" fmla="*/ 6841490 w 7553780"/>
              <a:gd name="connsiteY3063" fmla="*/ 6042153 h 10287000"/>
              <a:gd name="connsiteX3064" fmla="*/ 6826938 w 7553780"/>
              <a:gd name="connsiteY3064" fmla="*/ 6053202 h 10287000"/>
              <a:gd name="connsiteX3065" fmla="*/ 6821158 w 7553780"/>
              <a:gd name="connsiteY3065" fmla="*/ 6041369 h 10287000"/>
              <a:gd name="connsiteX3066" fmla="*/ 6815818 w 7553780"/>
              <a:gd name="connsiteY3066" fmla="*/ 6030441 h 10287000"/>
              <a:gd name="connsiteX3067" fmla="*/ 6801262 w 7553780"/>
              <a:gd name="connsiteY3067" fmla="*/ 6041489 h 10287000"/>
              <a:gd name="connsiteX3068" fmla="*/ 6795702 w 7553780"/>
              <a:gd name="connsiteY3068" fmla="*/ 6030112 h 10287000"/>
              <a:gd name="connsiteX3069" fmla="*/ 6815352 w 7553780"/>
              <a:gd name="connsiteY3069" fmla="*/ 6029489 h 10287000"/>
              <a:gd name="connsiteX3070" fmla="*/ 6809594 w 7553780"/>
              <a:gd name="connsiteY3070" fmla="*/ 6017707 h 10287000"/>
              <a:gd name="connsiteX3071" fmla="*/ 6774908 w 7553780"/>
              <a:gd name="connsiteY3071" fmla="*/ 5946713 h 10287000"/>
              <a:gd name="connsiteX3072" fmla="*/ 6763346 w 7553780"/>
              <a:gd name="connsiteY3072" fmla="*/ 5923051 h 10287000"/>
              <a:gd name="connsiteX3073" fmla="*/ 6764024 w 7553780"/>
              <a:gd name="connsiteY3073" fmla="*/ 5921281 h 10287000"/>
              <a:gd name="connsiteX3074" fmla="*/ 6749102 w 7553780"/>
              <a:gd name="connsiteY3074" fmla="*/ 5932611 h 10287000"/>
              <a:gd name="connsiteX3075" fmla="*/ 6758562 w 7553780"/>
              <a:gd name="connsiteY3075" fmla="*/ 5909549 h 10287000"/>
              <a:gd name="connsiteX3076" fmla="*/ 6764144 w 7553780"/>
              <a:gd name="connsiteY3076" fmla="*/ 5920970 h 10287000"/>
              <a:gd name="connsiteX3077" fmla="*/ 6772114 w 7553780"/>
              <a:gd name="connsiteY3077" fmla="*/ 5900172 h 10287000"/>
              <a:gd name="connsiteX3078" fmla="*/ 6762852 w 7553780"/>
              <a:gd name="connsiteY3078" fmla="*/ 5891249 h 10287000"/>
              <a:gd name="connsiteX3079" fmla="*/ 6753200 w 7553780"/>
              <a:gd name="connsiteY3079" fmla="*/ 5898579 h 10287000"/>
              <a:gd name="connsiteX3080" fmla="*/ 6746946 w 7553780"/>
              <a:gd name="connsiteY3080" fmla="*/ 5885777 h 10287000"/>
              <a:gd name="connsiteX3081" fmla="*/ 6757540 w 7553780"/>
              <a:gd name="connsiteY3081" fmla="*/ 5886136 h 10287000"/>
              <a:gd name="connsiteX3082" fmla="*/ 6734440 w 7553780"/>
              <a:gd name="connsiteY3082" fmla="*/ 5863893 h 10287000"/>
              <a:gd name="connsiteX3083" fmla="*/ 6722880 w 7553780"/>
              <a:gd name="connsiteY3083" fmla="*/ 5840230 h 10287000"/>
              <a:gd name="connsiteX3084" fmla="*/ 6696764 w 7553780"/>
              <a:gd name="connsiteY3084" fmla="*/ 5827616 h 10287000"/>
              <a:gd name="connsiteX3085" fmla="*/ 6699756 w 7553780"/>
              <a:gd name="connsiteY3085" fmla="*/ 5792903 h 10287000"/>
              <a:gd name="connsiteX3086" fmla="*/ 6571498 w 7553780"/>
              <a:gd name="connsiteY3086" fmla="*/ 5779128 h 10287000"/>
              <a:gd name="connsiteX3087" fmla="*/ 6576712 w 7553780"/>
              <a:gd name="connsiteY3087" fmla="*/ 5789796 h 10287000"/>
              <a:gd name="connsiteX3088" fmla="*/ 6555622 w 7553780"/>
              <a:gd name="connsiteY3088" fmla="*/ 5791184 h 10287000"/>
              <a:gd name="connsiteX3089" fmla="*/ 6571498 w 7553780"/>
              <a:gd name="connsiteY3089" fmla="*/ 5779128 h 10287000"/>
              <a:gd name="connsiteX3090" fmla="*/ 6851556 w 7553780"/>
              <a:gd name="connsiteY3090" fmla="*/ 5773195 h 10287000"/>
              <a:gd name="connsiteX3091" fmla="*/ 6846532 w 7553780"/>
              <a:gd name="connsiteY3091" fmla="*/ 5792609 h 10287000"/>
              <a:gd name="connsiteX3092" fmla="*/ 6840972 w 7553780"/>
              <a:gd name="connsiteY3092" fmla="*/ 5781233 h 10287000"/>
              <a:gd name="connsiteX3093" fmla="*/ 6851556 w 7553780"/>
              <a:gd name="connsiteY3093" fmla="*/ 5773195 h 10287000"/>
              <a:gd name="connsiteX3094" fmla="*/ 6496310 w 7553780"/>
              <a:gd name="connsiteY3094" fmla="*/ 5772099 h 10287000"/>
              <a:gd name="connsiteX3095" fmla="*/ 6503028 w 7553780"/>
              <a:gd name="connsiteY3095" fmla="*/ 5783067 h 10287000"/>
              <a:gd name="connsiteX3096" fmla="*/ 6496146 w 7553780"/>
              <a:gd name="connsiteY3096" fmla="*/ 5806917 h 10287000"/>
              <a:gd name="connsiteX3097" fmla="*/ 6495806 w 7553780"/>
              <a:gd name="connsiteY3097" fmla="*/ 5876560 h 10287000"/>
              <a:gd name="connsiteX3098" fmla="*/ 6482038 w 7553780"/>
              <a:gd name="connsiteY3098" fmla="*/ 5924263 h 10287000"/>
              <a:gd name="connsiteX3099" fmla="*/ 6461716 w 7553780"/>
              <a:gd name="connsiteY3099" fmla="*/ 5926181 h 10287000"/>
              <a:gd name="connsiteX3100" fmla="*/ 6441566 w 7553780"/>
              <a:gd name="connsiteY3100" fmla="*/ 5893281 h 10287000"/>
              <a:gd name="connsiteX3101" fmla="*/ 6462054 w 7553780"/>
              <a:gd name="connsiteY3101" fmla="*/ 5856539 h 10287000"/>
              <a:gd name="connsiteX3102" fmla="*/ 6462222 w 7553780"/>
              <a:gd name="connsiteY3102" fmla="*/ 5821723 h 10287000"/>
              <a:gd name="connsiteX3103" fmla="*/ 6489428 w 7553780"/>
              <a:gd name="connsiteY3103" fmla="*/ 5795950 h 10287000"/>
              <a:gd name="connsiteX3104" fmla="*/ 6496310 w 7553780"/>
              <a:gd name="connsiteY3104" fmla="*/ 5772099 h 10287000"/>
              <a:gd name="connsiteX3105" fmla="*/ 6972252 w 7553780"/>
              <a:gd name="connsiteY3105" fmla="*/ 5753123 h 10287000"/>
              <a:gd name="connsiteX3106" fmla="*/ 6974348 w 7553780"/>
              <a:gd name="connsiteY3106" fmla="*/ 5753287 h 10287000"/>
              <a:gd name="connsiteX3107" fmla="*/ 6974012 w 7553780"/>
              <a:gd name="connsiteY3107" fmla="*/ 5754688 h 10287000"/>
              <a:gd name="connsiteX3108" fmla="*/ 6884962 w 7553780"/>
              <a:gd name="connsiteY3108" fmla="*/ 5748899 h 10287000"/>
              <a:gd name="connsiteX3109" fmla="*/ 6888160 w 7553780"/>
              <a:gd name="connsiteY3109" fmla="*/ 5762653 h 10287000"/>
              <a:gd name="connsiteX3110" fmla="*/ 6875948 w 7553780"/>
              <a:gd name="connsiteY3110" fmla="*/ 5771922 h 10287000"/>
              <a:gd name="connsiteX3111" fmla="*/ 6870184 w 7553780"/>
              <a:gd name="connsiteY3111" fmla="*/ 5760124 h 10287000"/>
              <a:gd name="connsiteX3112" fmla="*/ 6884962 w 7553780"/>
              <a:gd name="connsiteY3112" fmla="*/ 5748899 h 10287000"/>
              <a:gd name="connsiteX3113" fmla="*/ 6959588 w 7553780"/>
              <a:gd name="connsiteY3113" fmla="*/ 5741870 h 10287000"/>
              <a:gd name="connsiteX3114" fmla="*/ 6972252 w 7553780"/>
              <a:gd name="connsiteY3114" fmla="*/ 5753123 h 10287000"/>
              <a:gd name="connsiteX3115" fmla="*/ 6964800 w 7553780"/>
              <a:gd name="connsiteY3115" fmla="*/ 5752539 h 10287000"/>
              <a:gd name="connsiteX3116" fmla="*/ 6959588 w 7553780"/>
              <a:gd name="connsiteY3116" fmla="*/ 5741870 h 10287000"/>
              <a:gd name="connsiteX3117" fmla="*/ 6496960 w 7553780"/>
              <a:gd name="connsiteY3117" fmla="*/ 5733674 h 10287000"/>
              <a:gd name="connsiteX3118" fmla="*/ 6511614 w 7553780"/>
              <a:gd name="connsiteY3118" fmla="*/ 5757603 h 10287000"/>
              <a:gd name="connsiteX3119" fmla="*/ 6498548 w 7553780"/>
              <a:gd name="connsiteY3119" fmla="*/ 5751071 h 10287000"/>
              <a:gd name="connsiteX3120" fmla="*/ 6496960 w 7553780"/>
              <a:gd name="connsiteY3120" fmla="*/ 5733674 h 10287000"/>
              <a:gd name="connsiteX3121" fmla="*/ 6768910 w 7553780"/>
              <a:gd name="connsiteY3121" fmla="*/ 5722844 h 10287000"/>
              <a:gd name="connsiteX3122" fmla="*/ 6775166 w 7553780"/>
              <a:gd name="connsiteY3122" fmla="*/ 5735649 h 10287000"/>
              <a:gd name="connsiteX3123" fmla="*/ 6771798 w 7553780"/>
              <a:gd name="connsiteY3123" fmla="*/ 5773307 h 10287000"/>
              <a:gd name="connsiteX3124" fmla="*/ 6759288 w 7553780"/>
              <a:gd name="connsiteY3124" fmla="*/ 5747704 h 10287000"/>
              <a:gd name="connsiteX3125" fmla="*/ 6768910 w 7553780"/>
              <a:gd name="connsiteY3125" fmla="*/ 5722844 h 10287000"/>
              <a:gd name="connsiteX3126" fmla="*/ 6640254 w 7553780"/>
              <a:gd name="connsiteY3126" fmla="*/ 5719239 h 10287000"/>
              <a:gd name="connsiteX3127" fmla="*/ 6652064 w 7553780"/>
              <a:gd name="connsiteY3127" fmla="*/ 5763195 h 10287000"/>
              <a:gd name="connsiteX3128" fmla="*/ 6630124 w 7553780"/>
              <a:gd name="connsiteY3128" fmla="*/ 5761922 h 10287000"/>
              <a:gd name="connsiteX3129" fmla="*/ 6618170 w 7553780"/>
              <a:gd name="connsiteY3129" fmla="*/ 5745252 h 10287000"/>
              <a:gd name="connsiteX3130" fmla="*/ 6621786 w 7553780"/>
              <a:gd name="connsiteY3130" fmla="*/ 5752652 h 10287000"/>
              <a:gd name="connsiteX3131" fmla="*/ 6601688 w 7553780"/>
              <a:gd name="connsiteY3131" fmla="*/ 5751822 h 10287000"/>
              <a:gd name="connsiteX3132" fmla="*/ 6595958 w 7553780"/>
              <a:gd name="connsiteY3132" fmla="*/ 5740090 h 10287000"/>
              <a:gd name="connsiteX3133" fmla="*/ 6603854 w 7553780"/>
              <a:gd name="connsiteY3133" fmla="*/ 5736102 h 10287000"/>
              <a:gd name="connsiteX3134" fmla="*/ 6614670 w 7553780"/>
              <a:gd name="connsiteY3134" fmla="*/ 5740370 h 10287000"/>
              <a:gd name="connsiteX3135" fmla="*/ 6609406 w 7553780"/>
              <a:gd name="connsiteY3135" fmla="*/ 5733027 h 10287000"/>
              <a:gd name="connsiteX3136" fmla="*/ 6640254 w 7553780"/>
              <a:gd name="connsiteY3136" fmla="*/ 5719239 h 10287000"/>
              <a:gd name="connsiteX3137" fmla="*/ 6567686 w 7553780"/>
              <a:gd name="connsiteY3137" fmla="*/ 5704509 h 10287000"/>
              <a:gd name="connsiteX3138" fmla="*/ 6570214 w 7553780"/>
              <a:gd name="connsiteY3138" fmla="*/ 5705224 h 10287000"/>
              <a:gd name="connsiteX3139" fmla="*/ 6569250 w 7553780"/>
              <a:gd name="connsiteY3139" fmla="*/ 5707710 h 10287000"/>
              <a:gd name="connsiteX3140" fmla="*/ 6564440 w 7553780"/>
              <a:gd name="connsiteY3140" fmla="*/ 5720138 h 10287000"/>
              <a:gd name="connsiteX3141" fmla="*/ 6567686 w 7553780"/>
              <a:gd name="connsiteY3141" fmla="*/ 5704509 h 10287000"/>
              <a:gd name="connsiteX3142" fmla="*/ 1560209 w 7553780"/>
              <a:gd name="connsiteY3142" fmla="*/ 5704333 h 10287000"/>
              <a:gd name="connsiteX3143" fmla="*/ 1560617 w 7553780"/>
              <a:gd name="connsiteY3143" fmla="*/ 5712239 h 10287000"/>
              <a:gd name="connsiteX3144" fmla="*/ 1547520 w 7553780"/>
              <a:gd name="connsiteY3144" fmla="*/ 5719276 h 10287000"/>
              <a:gd name="connsiteX3145" fmla="*/ 1560209 w 7553780"/>
              <a:gd name="connsiteY3145" fmla="*/ 5704333 h 10287000"/>
              <a:gd name="connsiteX3146" fmla="*/ 572823 w 7553780"/>
              <a:gd name="connsiteY3146" fmla="*/ 5703724 h 10287000"/>
              <a:gd name="connsiteX3147" fmla="*/ 584244 w 7553780"/>
              <a:gd name="connsiteY3147" fmla="*/ 5716381 h 10287000"/>
              <a:gd name="connsiteX3148" fmla="*/ 574350 w 7553780"/>
              <a:gd name="connsiteY3148" fmla="*/ 5725547 h 10287000"/>
              <a:gd name="connsiteX3149" fmla="*/ 594189 w 7553780"/>
              <a:gd name="connsiteY3149" fmla="*/ 5732988 h 10287000"/>
              <a:gd name="connsiteX3150" fmla="*/ 596175 w 7553780"/>
              <a:gd name="connsiteY3150" fmla="*/ 5736309 h 10287000"/>
              <a:gd name="connsiteX3151" fmla="*/ 586279 w 7553780"/>
              <a:gd name="connsiteY3151" fmla="*/ 5745477 h 10287000"/>
              <a:gd name="connsiteX3152" fmla="*/ 560474 w 7553780"/>
              <a:gd name="connsiteY3152" fmla="*/ 5728074 h 10287000"/>
              <a:gd name="connsiteX3153" fmla="*/ 552568 w 7553780"/>
              <a:gd name="connsiteY3153" fmla="*/ 5740561 h 10287000"/>
              <a:gd name="connsiteX3154" fmla="*/ 542593 w 7553780"/>
              <a:gd name="connsiteY3154" fmla="*/ 5741974 h 10287000"/>
              <a:gd name="connsiteX3155" fmla="*/ 538650 w 7553780"/>
              <a:gd name="connsiteY3155" fmla="*/ 5717309 h 10287000"/>
              <a:gd name="connsiteX3156" fmla="*/ 552522 w 7553780"/>
              <a:gd name="connsiteY3156" fmla="*/ 5714786 h 10287000"/>
              <a:gd name="connsiteX3157" fmla="*/ 572823 w 7553780"/>
              <a:gd name="connsiteY3157" fmla="*/ 5703724 h 10287000"/>
              <a:gd name="connsiteX3158" fmla="*/ 6677342 w 7553780"/>
              <a:gd name="connsiteY3158" fmla="*/ 5698769 h 10287000"/>
              <a:gd name="connsiteX3159" fmla="*/ 6681510 w 7553780"/>
              <a:gd name="connsiteY3159" fmla="*/ 5707304 h 10287000"/>
              <a:gd name="connsiteX3160" fmla="*/ 6665634 w 7553780"/>
              <a:gd name="connsiteY3160" fmla="*/ 5719359 h 10287000"/>
              <a:gd name="connsiteX3161" fmla="*/ 6661464 w 7553780"/>
              <a:gd name="connsiteY3161" fmla="*/ 5710824 h 10287000"/>
              <a:gd name="connsiteX3162" fmla="*/ 6677342 w 7553780"/>
              <a:gd name="connsiteY3162" fmla="*/ 5698769 h 10287000"/>
              <a:gd name="connsiteX3163" fmla="*/ 6574062 w 7553780"/>
              <a:gd name="connsiteY3163" fmla="*/ 5695280 h 10287000"/>
              <a:gd name="connsiteX3164" fmla="*/ 6580318 w 7553780"/>
              <a:gd name="connsiteY3164" fmla="*/ 5708084 h 10287000"/>
              <a:gd name="connsiteX3165" fmla="*/ 6570214 w 7553780"/>
              <a:gd name="connsiteY3165" fmla="*/ 5705224 h 10287000"/>
              <a:gd name="connsiteX3166" fmla="*/ 6517346 w 7553780"/>
              <a:gd name="connsiteY3166" fmla="*/ 5694059 h 10287000"/>
              <a:gd name="connsiteX3167" fmla="*/ 6518966 w 7553780"/>
              <a:gd name="connsiteY3167" fmla="*/ 5699459 h 10287000"/>
              <a:gd name="connsiteX3168" fmla="*/ 6520180 w 7553780"/>
              <a:gd name="connsiteY3168" fmla="*/ 5718646 h 10287000"/>
              <a:gd name="connsiteX3169" fmla="*/ 6514968 w 7553780"/>
              <a:gd name="connsiteY3169" fmla="*/ 5707978 h 10287000"/>
              <a:gd name="connsiteX3170" fmla="*/ 6509754 w 7553780"/>
              <a:gd name="connsiteY3170" fmla="*/ 5697312 h 10287000"/>
              <a:gd name="connsiteX3171" fmla="*/ 6517346 w 7553780"/>
              <a:gd name="connsiteY3171" fmla="*/ 5694059 h 10287000"/>
              <a:gd name="connsiteX3172" fmla="*/ 6835592 w 7553780"/>
              <a:gd name="connsiteY3172" fmla="*/ 5689327 h 10287000"/>
              <a:gd name="connsiteX3173" fmla="*/ 6826576 w 7553780"/>
              <a:gd name="connsiteY3173" fmla="*/ 5712350 h 10287000"/>
              <a:gd name="connsiteX3174" fmla="*/ 6820810 w 7553780"/>
              <a:gd name="connsiteY3174" fmla="*/ 5700549 h 10287000"/>
              <a:gd name="connsiteX3175" fmla="*/ 6835592 w 7553780"/>
              <a:gd name="connsiteY3175" fmla="*/ 5689327 h 10287000"/>
              <a:gd name="connsiteX3176" fmla="*/ 1533590 w 7553780"/>
              <a:gd name="connsiteY3176" fmla="*/ 5669957 h 10287000"/>
              <a:gd name="connsiteX3177" fmla="*/ 1535560 w 7553780"/>
              <a:gd name="connsiteY3177" fmla="*/ 5673248 h 10287000"/>
              <a:gd name="connsiteX3178" fmla="*/ 1525253 w 7553780"/>
              <a:gd name="connsiteY3178" fmla="*/ 5682795 h 10287000"/>
              <a:gd name="connsiteX3179" fmla="*/ 1523283 w 7553780"/>
              <a:gd name="connsiteY3179" fmla="*/ 5679505 h 10287000"/>
              <a:gd name="connsiteX3180" fmla="*/ 1533590 w 7553780"/>
              <a:gd name="connsiteY3180" fmla="*/ 5669957 h 10287000"/>
              <a:gd name="connsiteX3181" fmla="*/ 6926794 w 7553780"/>
              <a:gd name="connsiteY3181" fmla="*/ 5668608 h 10287000"/>
              <a:gd name="connsiteX3182" fmla="*/ 6932558 w 7553780"/>
              <a:gd name="connsiteY3182" fmla="*/ 5680408 h 10287000"/>
              <a:gd name="connsiteX3183" fmla="*/ 6917780 w 7553780"/>
              <a:gd name="connsiteY3183" fmla="*/ 5691631 h 10287000"/>
              <a:gd name="connsiteX3184" fmla="*/ 6912014 w 7553780"/>
              <a:gd name="connsiteY3184" fmla="*/ 5679832 h 10287000"/>
              <a:gd name="connsiteX3185" fmla="*/ 6926794 w 7553780"/>
              <a:gd name="connsiteY3185" fmla="*/ 5668608 h 10287000"/>
              <a:gd name="connsiteX3186" fmla="*/ 6587444 w 7553780"/>
              <a:gd name="connsiteY3186" fmla="*/ 5601755 h 10287000"/>
              <a:gd name="connsiteX3187" fmla="*/ 6593178 w 7553780"/>
              <a:gd name="connsiteY3187" fmla="*/ 5613489 h 10287000"/>
              <a:gd name="connsiteX3188" fmla="*/ 6607542 w 7553780"/>
              <a:gd name="connsiteY3188" fmla="*/ 5602583 h 10287000"/>
              <a:gd name="connsiteX3189" fmla="*/ 6613278 w 7553780"/>
              <a:gd name="connsiteY3189" fmla="*/ 5614319 h 10287000"/>
              <a:gd name="connsiteX3190" fmla="*/ 6619010 w 7553780"/>
              <a:gd name="connsiteY3190" fmla="*/ 5626055 h 10287000"/>
              <a:gd name="connsiteX3191" fmla="*/ 6639106 w 7553780"/>
              <a:gd name="connsiteY3191" fmla="*/ 5626881 h 10287000"/>
              <a:gd name="connsiteX3192" fmla="*/ 6670674 w 7553780"/>
              <a:gd name="connsiteY3192" fmla="*/ 5651179 h 10287000"/>
              <a:gd name="connsiteX3193" fmla="*/ 6676406 w 7553780"/>
              <a:gd name="connsiteY3193" fmla="*/ 5662914 h 10287000"/>
              <a:gd name="connsiteX3194" fmla="*/ 6673570 w 7553780"/>
              <a:gd name="connsiteY3194" fmla="*/ 5616803 h 10287000"/>
              <a:gd name="connsiteX3195" fmla="*/ 6690770 w 7553780"/>
              <a:gd name="connsiteY3195" fmla="*/ 5652007 h 10287000"/>
              <a:gd name="connsiteX3196" fmla="*/ 6696506 w 7553780"/>
              <a:gd name="connsiteY3196" fmla="*/ 5663745 h 10287000"/>
              <a:gd name="connsiteX3197" fmla="*/ 6702238 w 7553780"/>
              <a:gd name="connsiteY3197" fmla="*/ 5675476 h 10287000"/>
              <a:gd name="connsiteX3198" fmla="*/ 6687876 w 7553780"/>
              <a:gd name="connsiteY3198" fmla="*/ 5686384 h 10287000"/>
              <a:gd name="connsiteX3199" fmla="*/ 6682140 w 7553780"/>
              <a:gd name="connsiteY3199" fmla="*/ 5674650 h 10287000"/>
              <a:gd name="connsiteX3200" fmla="*/ 6656308 w 7553780"/>
              <a:gd name="connsiteY3200" fmla="*/ 5662084 h 10287000"/>
              <a:gd name="connsiteX3201" fmla="*/ 6653412 w 7553780"/>
              <a:gd name="connsiteY3201" fmla="*/ 5696464 h 10287000"/>
              <a:gd name="connsiteX3202" fmla="*/ 6639048 w 7553780"/>
              <a:gd name="connsiteY3202" fmla="*/ 5707369 h 10287000"/>
              <a:gd name="connsiteX3203" fmla="*/ 6621848 w 7553780"/>
              <a:gd name="connsiteY3203" fmla="*/ 5672166 h 10287000"/>
              <a:gd name="connsiteX3204" fmla="*/ 6613216 w 7553780"/>
              <a:gd name="connsiteY3204" fmla="*/ 5694803 h 10287000"/>
              <a:gd name="connsiteX3205" fmla="*/ 6624684 w 7553780"/>
              <a:gd name="connsiteY3205" fmla="*/ 5718277 h 10287000"/>
              <a:gd name="connsiteX3206" fmla="*/ 6618950 w 7553780"/>
              <a:gd name="connsiteY3206" fmla="*/ 5706539 h 10287000"/>
              <a:gd name="connsiteX3207" fmla="*/ 6604586 w 7553780"/>
              <a:gd name="connsiteY3207" fmla="*/ 5717447 h 10287000"/>
              <a:gd name="connsiteX3208" fmla="*/ 6598852 w 7553780"/>
              <a:gd name="connsiteY3208" fmla="*/ 5705711 h 10287000"/>
              <a:gd name="connsiteX3209" fmla="*/ 6607482 w 7553780"/>
              <a:gd name="connsiteY3209" fmla="*/ 5683071 h 10287000"/>
              <a:gd name="connsiteX3210" fmla="*/ 6601750 w 7553780"/>
              <a:gd name="connsiteY3210" fmla="*/ 5671336 h 10287000"/>
              <a:gd name="connsiteX3211" fmla="*/ 6590284 w 7553780"/>
              <a:gd name="connsiteY3211" fmla="*/ 5647868 h 10287000"/>
              <a:gd name="connsiteX3212" fmla="*/ 6573082 w 7553780"/>
              <a:gd name="connsiteY3212" fmla="*/ 5612663 h 10287000"/>
              <a:gd name="connsiteX3213" fmla="*/ 6587444 w 7553780"/>
              <a:gd name="connsiteY3213" fmla="*/ 5601755 h 10287000"/>
              <a:gd name="connsiteX3214" fmla="*/ 6528194 w 7553780"/>
              <a:gd name="connsiteY3214" fmla="*/ 5601404 h 10287000"/>
              <a:gd name="connsiteX3215" fmla="*/ 6533406 w 7553780"/>
              <a:gd name="connsiteY3215" fmla="*/ 5612074 h 10287000"/>
              <a:gd name="connsiteX3216" fmla="*/ 6528194 w 7553780"/>
              <a:gd name="connsiteY3216" fmla="*/ 5601404 h 10287000"/>
              <a:gd name="connsiteX3217" fmla="*/ 6647346 w 7553780"/>
              <a:gd name="connsiteY3217" fmla="*/ 5592838 h 10287000"/>
              <a:gd name="connsiteX3218" fmla="*/ 6663142 w 7553780"/>
              <a:gd name="connsiteY3218" fmla="*/ 5595471 h 10287000"/>
              <a:gd name="connsiteX3219" fmla="*/ 6668354 w 7553780"/>
              <a:gd name="connsiteY3219" fmla="*/ 5606139 h 10287000"/>
              <a:gd name="connsiteX3220" fmla="*/ 6657772 w 7553780"/>
              <a:gd name="connsiteY3220" fmla="*/ 5614175 h 10287000"/>
              <a:gd name="connsiteX3221" fmla="*/ 6647346 w 7553780"/>
              <a:gd name="connsiteY3221" fmla="*/ 5592838 h 10287000"/>
              <a:gd name="connsiteX3222" fmla="*/ 6744370 w 7553780"/>
              <a:gd name="connsiteY3222" fmla="*/ 5583520 h 10287000"/>
              <a:gd name="connsiteX3223" fmla="*/ 6754798 w 7553780"/>
              <a:gd name="connsiteY3223" fmla="*/ 5604858 h 10287000"/>
              <a:gd name="connsiteX3224" fmla="*/ 6738918 w 7553780"/>
              <a:gd name="connsiteY3224" fmla="*/ 5616913 h 10287000"/>
              <a:gd name="connsiteX3225" fmla="*/ 6733706 w 7553780"/>
              <a:gd name="connsiteY3225" fmla="*/ 5606245 h 10287000"/>
              <a:gd name="connsiteX3226" fmla="*/ 6728494 w 7553780"/>
              <a:gd name="connsiteY3226" fmla="*/ 5595574 h 10287000"/>
              <a:gd name="connsiteX3227" fmla="*/ 6744370 w 7553780"/>
              <a:gd name="connsiteY3227" fmla="*/ 5583520 h 10287000"/>
              <a:gd name="connsiteX3228" fmla="*/ 6782044 w 7553780"/>
              <a:gd name="connsiteY3228" fmla="*/ 5548107 h 10287000"/>
              <a:gd name="connsiteX3229" fmla="*/ 6785662 w 7553780"/>
              <a:gd name="connsiteY3229" fmla="*/ 5549247 h 10287000"/>
              <a:gd name="connsiteX3230" fmla="*/ 6790874 w 7553780"/>
              <a:gd name="connsiteY3230" fmla="*/ 5559915 h 10287000"/>
              <a:gd name="connsiteX3231" fmla="*/ 6782044 w 7553780"/>
              <a:gd name="connsiteY3231" fmla="*/ 5548107 h 10287000"/>
              <a:gd name="connsiteX3232" fmla="*/ 1479164 w 7553780"/>
              <a:gd name="connsiteY3232" fmla="*/ 5547268 h 10287000"/>
              <a:gd name="connsiteX3233" fmla="*/ 1481140 w 7553780"/>
              <a:gd name="connsiteY3233" fmla="*/ 5550564 h 10287000"/>
              <a:gd name="connsiteX3234" fmla="*/ 1491714 w 7553780"/>
              <a:gd name="connsiteY3234" fmla="*/ 5597139 h 10287000"/>
              <a:gd name="connsiteX3235" fmla="*/ 1484525 w 7553780"/>
              <a:gd name="connsiteY3235" fmla="*/ 5614047 h 10287000"/>
              <a:gd name="connsiteX3236" fmla="*/ 1471418 w 7553780"/>
              <a:gd name="connsiteY3236" fmla="*/ 5621066 h 10287000"/>
              <a:gd name="connsiteX3237" fmla="*/ 1456897 w 7553780"/>
              <a:gd name="connsiteY3237" fmla="*/ 5567893 h 10287000"/>
              <a:gd name="connsiteX3238" fmla="*/ 1441817 w 7553780"/>
              <a:gd name="connsiteY3238" fmla="*/ 5571616 h 10287000"/>
              <a:gd name="connsiteX3239" fmla="*/ 1450979 w 7553780"/>
              <a:gd name="connsiteY3239" fmla="*/ 5558005 h 10287000"/>
              <a:gd name="connsiteX3240" fmla="*/ 1464086 w 7553780"/>
              <a:gd name="connsiteY3240" fmla="*/ 5550984 h 10287000"/>
              <a:gd name="connsiteX3241" fmla="*/ 1466058 w 7553780"/>
              <a:gd name="connsiteY3241" fmla="*/ 5554282 h 10287000"/>
              <a:gd name="connsiteX3242" fmla="*/ 1479164 w 7553780"/>
              <a:gd name="connsiteY3242" fmla="*/ 5547268 h 10287000"/>
              <a:gd name="connsiteX3243" fmla="*/ 6655042 w 7553780"/>
              <a:gd name="connsiteY3243" fmla="*/ 5534340 h 10287000"/>
              <a:gd name="connsiteX3244" fmla="*/ 6661296 w 7553780"/>
              <a:gd name="connsiteY3244" fmla="*/ 5547142 h 10287000"/>
              <a:gd name="connsiteX3245" fmla="*/ 6645418 w 7553780"/>
              <a:gd name="connsiteY3245" fmla="*/ 5559198 h 10287000"/>
              <a:gd name="connsiteX3246" fmla="*/ 6639164 w 7553780"/>
              <a:gd name="connsiteY3246" fmla="*/ 5546397 h 10287000"/>
              <a:gd name="connsiteX3247" fmla="*/ 6655042 w 7553780"/>
              <a:gd name="connsiteY3247" fmla="*/ 5534340 h 10287000"/>
              <a:gd name="connsiteX3248" fmla="*/ 6816518 w 7553780"/>
              <a:gd name="connsiteY3248" fmla="*/ 5525858 h 10287000"/>
              <a:gd name="connsiteX3249" fmla="*/ 6822282 w 7553780"/>
              <a:gd name="connsiteY3249" fmla="*/ 5537659 h 10287000"/>
              <a:gd name="connsiteX3250" fmla="*/ 6807502 w 7553780"/>
              <a:gd name="connsiteY3250" fmla="*/ 5548881 h 10287000"/>
              <a:gd name="connsiteX3251" fmla="*/ 6816518 w 7553780"/>
              <a:gd name="connsiteY3251" fmla="*/ 5525858 h 10287000"/>
              <a:gd name="connsiteX3252" fmla="*/ 4315391 w 7553780"/>
              <a:gd name="connsiteY3252" fmla="*/ 5518127 h 10287000"/>
              <a:gd name="connsiteX3253" fmla="*/ 4308422 w 7553780"/>
              <a:gd name="connsiteY3253" fmla="*/ 5520626 h 10287000"/>
              <a:gd name="connsiteX3254" fmla="*/ 4341030 w 7553780"/>
              <a:gd name="connsiteY3254" fmla="*/ 5566688 h 10287000"/>
              <a:gd name="connsiteX3255" fmla="*/ 4350853 w 7553780"/>
              <a:gd name="connsiteY3255" fmla="*/ 5559411 h 10287000"/>
              <a:gd name="connsiteX3256" fmla="*/ 4359470 w 7553780"/>
              <a:gd name="connsiteY3256" fmla="*/ 5556180 h 10287000"/>
              <a:gd name="connsiteX3257" fmla="*/ 4352694 w 7553780"/>
              <a:gd name="connsiteY3257" fmla="*/ 5546131 h 10287000"/>
              <a:gd name="connsiteX3258" fmla="*/ 4315391 w 7553780"/>
              <a:gd name="connsiteY3258" fmla="*/ 5518127 h 10287000"/>
              <a:gd name="connsiteX3259" fmla="*/ 1459396 w 7553780"/>
              <a:gd name="connsiteY3259" fmla="*/ 5514246 h 10287000"/>
              <a:gd name="connsiteX3260" fmla="*/ 1439130 w 7553780"/>
              <a:gd name="connsiteY3260" fmla="*/ 5538211 h 10287000"/>
              <a:gd name="connsiteX3261" fmla="*/ 1434204 w 7553780"/>
              <a:gd name="connsiteY3261" fmla="*/ 5540827 h 10287000"/>
              <a:gd name="connsiteX3262" fmla="*/ 1433134 w 7553780"/>
              <a:gd name="connsiteY3262" fmla="*/ 5528194 h 10287000"/>
              <a:gd name="connsiteX3263" fmla="*/ 1459396 w 7553780"/>
              <a:gd name="connsiteY3263" fmla="*/ 5514246 h 10287000"/>
              <a:gd name="connsiteX3264" fmla="*/ 6438064 w 7553780"/>
              <a:gd name="connsiteY3264" fmla="*/ 5506030 h 10287000"/>
              <a:gd name="connsiteX3265" fmla="*/ 6438656 w 7553780"/>
              <a:gd name="connsiteY3265" fmla="*/ 5521030 h 10287000"/>
              <a:gd name="connsiteX3266" fmla="*/ 6438778 w 7553780"/>
              <a:gd name="connsiteY3266" fmla="*/ 5521261 h 10287000"/>
              <a:gd name="connsiteX3267" fmla="*/ 6449182 w 7553780"/>
              <a:gd name="connsiteY3267" fmla="*/ 5528791 h 10287000"/>
              <a:gd name="connsiteX3268" fmla="*/ 6445750 w 7553780"/>
              <a:gd name="connsiteY3268" fmla="*/ 5534440 h 10287000"/>
              <a:gd name="connsiteX3269" fmla="*/ 6453938 w 7553780"/>
              <a:gd name="connsiteY3269" fmla="*/ 5549921 h 10287000"/>
              <a:gd name="connsiteX3270" fmla="*/ 6461618 w 7553780"/>
              <a:gd name="connsiteY3270" fmla="*/ 5597001 h 10287000"/>
              <a:gd name="connsiteX3271" fmla="*/ 6411202 w 7553780"/>
              <a:gd name="connsiteY3271" fmla="*/ 5554169 h 10287000"/>
              <a:gd name="connsiteX3272" fmla="*/ 6412462 w 7553780"/>
              <a:gd name="connsiteY3272" fmla="*/ 5516743 h 10287000"/>
              <a:gd name="connsiteX3273" fmla="*/ 6426816 w 7553780"/>
              <a:gd name="connsiteY3273" fmla="*/ 5523524 h 10287000"/>
              <a:gd name="connsiteX3274" fmla="*/ 6430368 w 7553780"/>
              <a:gd name="connsiteY3274" fmla="*/ 5519148 h 10287000"/>
              <a:gd name="connsiteX3275" fmla="*/ 6754308 w 7553780"/>
              <a:gd name="connsiteY3275" fmla="*/ 5499921 h 10287000"/>
              <a:gd name="connsiteX3276" fmla="*/ 6763770 w 7553780"/>
              <a:gd name="connsiteY3276" fmla="*/ 5504437 h 10287000"/>
              <a:gd name="connsiteX3277" fmla="*/ 6747894 w 7553780"/>
              <a:gd name="connsiteY3277" fmla="*/ 5516491 h 10287000"/>
              <a:gd name="connsiteX3278" fmla="*/ 6616234 w 7553780"/>
              <a:gd name="connsiteY3278" fmla="*/ 5499454 h 10287000"/>
              <a:gd name="connsiteX3279" fmla="*/ 6621966 w 7553780"/>
              <a:gd name="connsiteY3279" fmla="*/ 5511192 h 10287000"/>
              <a:gd name="connsiteX3280" fmla="*/ 6605650 w 7553780"/>
              <a:gd name="connsiteY3280" fmla="*/ 5507491 h 10287000"/>
              <a:gd name="connsiteX3281" fmla="*/ 6616234 w 7553780"/>
              <a:gd name="connsiteY3281" fmla="*/ 5499454 h 10287000"/>
              <a:gd name="connsiteX3282" fmla="*/ 6735384 w 7553780"/>
              <a:gd name="connsiteY3282" fmla="*/ 5490888 h 10287000"/>
              <a:gd name="connsiteX3283" fmla="*/ 6744846 w 7553780"/>
              <a:gd name="connsiteY3283" fmla="*/ 5495406 h 10287000"/>
              <a:gd name="connsiteX3284" fmla="*/ 6741638 w 7553780"/>
              <a:gd name="connsiteY3284" fmla="*/ 5503688 h 10287000"/>
              <a:gd name="connsiteX3285" fmla="*/ 6735384 w 7553780"/>
              <a:gd name="connsiteY3285" fmla="*/ 5490888 h 10287000"/>
              <a:gd name="connsiteX3286" fmla="*/ 6751262 w 7553780"/>
              <a:gd name="connsiteY3286" fmla="*/ 5478832 h 10287000"/>
              <a:gd name="connsiteX3287" fmla="*/ 6757516 w 7553780"/>
              <a:gd name="connsiteY3287" fmla="*/ 5491631 h 10287000"/>
              <a:gd name="connsiteX3288" fmla="*/ 6754308 w 7553780"/>
              <a:gd name="connsiteY3288" fmla="*/ 5499921 h 10287000"/>
              <a:gd name="connsiteX3289" fmla="*/ 6744846 w 7553780"/>
              <a:gd name="connsiteY3289" fmla="*/ 5495406 h 10287000"/>
              <a:gd name="connsiteX3290" fmla="*/ 6746450 w 7553780"/>
              <a:gd name="connsiteY3290" fmla="*/ 5491262 h 10287000"/>
              <a:gd name="connsiteX3291" fmla="*/ 6751262 w 7553780"/>
              <a:gd name="connsiteY3291" fmla="*/ 5478832 h 10287000"/>
              <a:gd name="connsiteX3292" fmla="*/ 6772910 w 7553780"/>
              <a:gd name="connsiteY3292" fmla="*/ 5478079 h 10287000"/>
              <a:gd name="connsiteX3293" fmla="*/ 6793456 w 7553780"/>
              <a:gd name="connsiteY3293" fmla="*/ 5478659 h 10287000"/>
              <a:gd name="connsiteX3294" fmla="*/ 6799220 w 7553780"/>
              <a:gd name="connsiteY3294" fmla="*/ 5490458 h 10287000"/>
              <a:gd name="connsiteX3295" fmla="*/ 6804986 w 7553780"/>
              <a:gd name="connsiteY3295" fmla="*/ 5502259 h 10287000"/>
              <a:gd name="connsiteX3296" fmla="*/ 6801738 w 7553780"/>
              <a:gd name="connsiteY3296" fmla="*/ 5537081 h 10287000"/>
              <a:gd name="connsiteX3297" fmla="*/ 6790206 w 7553780"/>
              <a:gd name="connsiteY3297" fmla="*/ 5513481 h 10287000"/>
              <a:gd name="connsiteX3298" fmla="*/ 6772910 w 7553780"/>
              <a:gd name="connsiteY3298" fmla="*/ 5478079 h 10287000"/>
              <a:gd name="connsiteX3299" fmla="*/ 6802472 w 7553780"/>
              <a:gd name="connsiteY3299" fmla="*/ 5455634 h 10287000"/>
              <a:gd name="connsiteX3300" fmla="*/ 6793456 w 7553780"/>
              <a:gd name="connsiteY3300" fmla="*/ 5478659 h 10287000"/>
              <a:gd name="connsiteX3301" fmla="*/ 6787690 w 7553780"/>
              <a:gd name="connsiteY3301" fmla="*/ 5466856 h 10287000"/>
              <a:gd name="connsiteX3302" fmla="*/ 6802472 w 7553780"/>
              <a:gd name="connsiteY3302" fmla="*/ 5455634 h 10287000"/>
              <a:gd name="connsiteX3303" fmla="*/ 6528026 w 7553780"/>
              <a:gd name="connsiteY3303" fmla="*/ 5437726 h 10287000"/>
              <a:gd name="connsiteX3304" fmla="*/ 6534282 w 7553780"/>
              <a:gd name="connsiteY3304" fmla="*/ 5450527 h 10287000"/>
              <a:gd name="connsiteX3305" fmla="*/ 6518406 w 7553780"/>
              <a:gd name="connsiteY3305" fmla="*/ 5462586 h 10287000"/>
              <a:gd name="connsiteX3306" fmla="*/ 6512148 w 7553780"/>
              <a:gd name="connsiteY3306" fmla="*/ 5449780 h 10287000"/>
              <a:gd name="connsiteX3307" fmla="*/ 6528026 w 7553780"/>
              <a:gd name="connsiteY3307" fmla="*/ 5437726 h 10287000"/>
              <a:gd name="connsiteX3308" fmla="*/ 6279294 w 7553780"/>
              <a:gd name="connsiteY3308" fmla="*/ 5433524 h 10287000"/>
              <a:gd name="connsiteX3309" fmla="*/ 6305598 w 7553780"/>
              <a:gd name="connsiteY3309" fmla="*/ 5442806 h 10287000"/>
              <a:gd name="connsiteX3310" fmla="*/ 6284510 w 7553780"/>
              <a:gd name="connsiteY3310" fmla="*/ 5444193 h 10287000"/>
              <a:gd name="connsiteX3311" fmla="*/ 6279294 w 7553780"/>
              <a:gd name="connsiteY3311" fmla="*/ 5433524 h 10287000"/>
              <a:gd name="connsiteX3312" fmla="*/ 6639868 w 7553780"/>
              <a:gd name="connsiteY3312" fmla="*/ 5417157 h 10287000"/>
              <a:gd name="connsiteX3313" fmla="*/ 6645430 w 7553780"/>
              <a:gd name="connsiteY3313" fmla="*/ 5428535 h 10287000"/>
              <a:gd name="connsiteX3314" fmla="*/ 6630608 w 7553780"/>
              <a:gd name="connsiteY3314" fmla="*/ 5439786 h 10287000"/>
              <a:gd name="connsiteX3315" fmla="*/ 6639868 w 7553780"/>
              <a:gd name="connsiteY3315" fmla="*/ 5417157 h 10287000"/>
              <a:gd name="connsiteX3316" fmla="*/ 6730058 w 7553780"/>
              <a:gd name="connsiteY3316" fmla="*/ 5415545 h 10287000"/>
              <a:gd name="connsiteX3317" fmla="*/ 6736348 w 7553780"/>
              <a:gd name="connsiteY3317" fmla="*/ 5416298 h 10287000"/>
              <a:gd name="connsiteX3318" fmla="*/ 6741032 w 7553780"/>
              <a:gd name="connsiteY3318" fmla="*/ 5420784 h 10287000"/>
              <a:gd name="connsiteX3319" fmla="*/ 6726482 w 7553780"/>
              <a:gd name="connsiteY3319" fmla="*/ 5431832 h 10287000"/>
              <a:gd name="connsiteX3320" fmla="*/ 6720752 w 7553780"/>
              <a:gd name="connsiteY3320" fmla="*/ 5420100 h 10287000"/>
              <a:gd name="connsiteX3321" fmla="*/ 6730058 w 7553780"/>
              <a:gd name="connsiteY3321" fmla="*/ 5415545 h 10287000"/>
              <a:gd name="connsiteX3322" fmla="*/ 4333602 w 7553780"/>
              <a:gd name="connsiteY3322" fmla="*/ 5399332 h 10287000"/>
              <a:gd name="connsiteX3323" fmla="*/ 4353752 w 7553780"/>
              <a:gd name="connsiteY3323" fmla="*/ 5432234 h 10287000"/>
              <a:gd name="connsiteX3324" fmla="*/ 4338451 w 7553780"/>
              <a:gd name="connsiteY3324" fmla="*/ 5446732 h 10287000"/>
              <a:gd name="connsiteX3325" fmla="*/ 4333602 w 7553780"/>
              <a:gd name="connsiteY3325" fmla="*/ 5399332 h 10287000"/>
              <a:gd name="connsiteX3326" fmla="*/ 6423944 w 7553780"/>
              <a:gd name="connsiteY3326" fmla="*/ 5388045 h 10287000"/>
              <a:gd name="connsiteX3327" fmla="*/ 6449874 w 7553780"/>
              <a:gd name="connsiteY3327" fmla="*/ 5401512 h 10287000"/>
              <a:gd name="connsiteX3328" fmla="*/ 6455780 w 7553780"/>
              <a:gd name="connsiteY3328" fmla="*/ 5413601 h 10287000"/>
              <a:gd name="connsiteX3329" fmla="*/ 6469892 w 7553780"/>
              <a:gd name="connsiteY3329" fmla="*/ 5402888 h 10287000"/>
              <a:gd name="connsiteX3330" fmla="*/ 6489910 w 7553780"/>
              <a:gd name="connsiteY3330" fmla="*/ 5404262 h 10287000"/>
              <a:gd name="connsiteX3331" fmla="*/ 6495818 w 7553780"/>
              <a:gd name="connsiteY3331" fmla="*/ 5416351 h 10287000"/>
              <a:gd name="connsiteX3332" fmla="*/ 6487612 w 7553780"/>
              <a:gd name="connsiteY3332" fmla="*/ 5439159 h 10287000"/>
              <a:gd name="connsiteX3333" fmla="*/ 6467594 w 7553780"/>
              <a:gd name="connsiteY3333" fmla="*/ 5437783 h 10287000"/>
              <a:gd name="connsiteX3334" fmla="*/ 6461686 w 7553780"/>
              <a:gd name="connsiteY3334" fmla="*/ 5425692 h 10287000"/>
              <a:gd name="connsiteX3335" fmla="*/ 6447578 w 7553780"/>
              <a:gd name="connsiteY3335" fmla="*/ 5436405 h 10287000"/>
              <a:gd name="connsiteX3336" fmla="*/ 6441670 w 7553780"/>
              <a:gd name="connsiteY3336" fmla="*/ 5424316 h 10287000"/>
              <a:gd name="connsiteX3337" fmla="*/ 6435762 w 7553780"/>
              <a:gd name="connsiteY3337" fmla="*/ 5412225 h 10287000"/>
              <a:gd name="connsiteX3338" fmla="*/ 6429854 w 7553780"/>
              <a:gd name="connsiteY3338" fmla="*/ 5400136 h 10287000"/>
              <a:gd name="connsiteX3339" fmla="*/ 6423944 w 7553780"/>
              <a:gd name="connsiteY3339" fmla="*/ 5388045 h 10287000"/>
              <a:gd name="connsiteX3340" fmla="*/ 4414746 w 7553780"/>
              <a:gd name="connsiteY3340" fmla="*/ 5387058 h 10287000"/>
              <a:gd name="connsiteX3341" fmla="*/ 4428752 w 7553780"/>
              <a:gd name="connsiteY3341" fmla="*/ 5449413 h 10287000"/>
              <a:gd name="connsiteX3342" fmla="*/ 4413024 w 7553780"/>
              <a:gd name="connsiteY3342" fmla="*/ 5433593 h 10287000"/>
              <a:gd name="connsiteX3343" fmla="*/ 4414746 w 7553780"/>
              <a:gd name="connsiteY3343" fmla="*/ 5387058 h 10287000"/>
              <a:gd name="connsiteX3344" fmla="*/ 4515153 w 7553780"/>
              <a:gd name="connsiteY3344" fmla="*/ 5383415 h 10287000"/>
              <a:gd name="connsiteX3345" fmla="*/ 4523017 w 7553780"/>
              <a:gd name="connsiteY3345" fmla="*/ 5384531 h 10287000"/>
              <a:gd name="connsiteX3346" fmla="*/ 4535004 w 7553780"/>
              <a:gd name="connsiteY3346" fmla="*/ 5399171 h 10287000"/>
              <a:gd name="connsiteX3347" fmla="*/ 4514046 w 7553780"/>
              <a:gd name="connsiteY3347" fmla="*/ 5414301 h 10287000"/>
              <a:gd name="connsiteX3348" fmla="*/ 4505046 w 7553780"/>
              <a:gd name="connsiteY3348" fmla="*/ 5389739 h 10287000"/>
              <a:gd name="connsiteX3349" fmla="*/ 4515153 w 7553780"/>
              <a:gd name="connsiteY3349" fmla="*/ 5383415 h 10287000"/>
              <a:gd name="connsiteX3350" fmla="*/ 6213738 w 7553780"/>
              <a:gd name="connsiteY3350" fmla="*/ 5376508 h 10287000"/>
              <a:gd name="connsiteX3351" fmla="*/ 6233888 w 7553780"/>
              <a:gd name="connsiteY3351" fmla="*/ 5409409 h 10287000"/>
              <a:gd name="connsiteX3352" fmla="*/ 6202674 w 7553780"/>
              <a:gd name="connsiteY3352" fmla="*/ 5432475 h 10287000"/>
              <a:gd name="connsiteX3353" fmla="*/ 6213738 w 7553780"/>
              <a:gd name="connsiteY3353" fmla="*/ 5376508 h 10287000"/>
              <a:gd name="connsiteX3354" fmla="*/ 4257576 w 7553780"/>
              <a:gd name="connsiteY3354" fmla="*/ 5362361 h 10287000"/>
              <a:gd name="connsiteX3355" fmla="*/ 4244206 w 7553780"/>
              <a:gd name="connsiteY3355" fmla="*/ 5367151 h 10287000"/>
              <a:gd name="connsiteX3356" fmla="*/ 4236955 w 7553780"/>
              <a:gd name="connsiteY3356" fmla="*/ 5366645 h 10287000"/>
              <a:gd name="connsiteX3357" fmla="*/ 4264740 w 7553780"/>
              <a:gd name="connsiteY3357" fmla="*/ 5400343 h 10287000"/>
              <a:gd name="connsiteX3358" fmla="*/ 4257724 w 7553780"/>
              <a:gd name="connsiteY3358" fmla="*/ 5366795 h 10287000"/>
              <a:gd name="connsiteX3359" fmla="*/ 7519096 w 7553780"/>
              <a:gd name="connsiteY3359" fmla="*/ 5346279 h 10287000"/>
              <a:gd name="connsiteX3360" fmla="*/ 7519818 w 7553780"/>
              <a:gd name="connsiteY3360" fmla="*/ 5347755 h 10287000"/>
              <a:gd name="connsiteX3361" fmla="*/ 7519816 w 7553780"/>
              <a:gd name="connsiteY3361" fmla="*/ 5347752 h 10287000"/>
              <a:gd name="connsiteX3362" fmla="*/ 6621328 w 7553780"/>
              <a:gd name="connsiteY3362" fmla="*/ 5337632 h 10287000"/>
              <a:gd name="connsiteX3363" fmla="*/ 6626886 w 7553780"/>
              <a:gd name="connsiteY3363" fmla="*/ 5349009 h 10287000"/>
              <a:gd name="connsiteX3364" fmla="*/ 6663942 w 7553780"/>
              <a:gd name="connsiteY3364" fmla="*/ 5383277 h 10287000"/>
              <a:gd name="connsiteX3365" fmla="*/ 6667642 w 7553780"/>
              <a:gd name="connsiteY3365" fmla="*/ 5349269 h 10287000"/>
              <a:gd name="connsiteX3366" fmla="*/ 6673200 w 7553780"/>
              <a:gd name="connsiteY3366" fmla="*/ 5360645 h 10287000"/>
              <a:gd name="connsiteX3367" fmla="*/ 6678762 w 7553780"/>
              <a:gd name="connsiteY3367" fmla="*/ 5372026 h 10287000"/>
              <a:gd name="connsiteX3368" fmla="*/ 6684322 w 7553780"/>
              <a:gd name="connsiteY3368" fmla="*/ 5383405 h 10287000"/>
              <a:gd name="connsiteX3369" fmla="*/ 6689882 w 7553780"/>
              <a:gd name="connsiteY3369" fmla="*/ 5394783 h 10287000"/>
              <a:gd name="connsiteX3370" fmla="*/ 6701000 w 7553780"/>
              <a:gd name="connsiteY3370" fmla="*/ 5417542 h 10287000"/>
              <a:gd name="connsiteX3371" fmla="*/ 6669504 w 7553780"/>
              <a:gd name="connsiteY3371" fmla="*/ 5394655 h 10287000"/>
              <a:gd name="connsiteX3372" fmla="*/ 6654686 w 7553780"/>
              <a:gd name="connsiteY3372" fmla="*/ 5405906 h 10287000"/>
              <a:gd name="connsiteX3373" fmla="*/ 6649126 w 7553780"/>
              <a:gd name="connsiteY3373" fmla="*/ 5394527 h 10287000"/>
              <a:gd name="connsiteX3374" fmla="*/ 6639868 w 7553780"/>
              <a:gd name="connsiteY3374" fmla="*/ 5417157 h 10287000"/>
              <a:gd name="connsiteX3375" fmla="*/ 6619490 w 7553780"/>
              <a:gd name="connsiteY3375" fmla="*/ 5417029 h 10287000"/>
              <a:gd name="connsiteX3376" fmla="*/ 6613930 w 7553780"/>
              <a:gd name="connsiteY3376" fmla="*/ 5405648 h 10287000"/>
              <a:gd name="connsiteX3377" fmla="*/ 6628748 w 7553780"/>
              <a:gd name="connsiteY3377" fmla="*/ 5394398 h 10287000"/>
              <a:gd name="connsiteX3378" fmla="*/ 6623188 w 7553780"/>
              <a:gd name="connsiteY3378" fmla="*/ 5383019 h 10287000"/>
              <a:gd name="connsiteX3379" fmla="*/ 6606510 w 7553780"/>
              <a:gd name="connsiteY3379" fmla="*/ 5348883 h 10287000"/>
              <a:gd name="connsiteX3380" fmla="*/ 6612068 w 7553780"/>
              <a:gd name="connsiteY3380" fmla="*/ 5360262 h 10287000"/>
              <a:gd name="connsiteX3381" fmla="*/ 6621328 w 7553780"/>
              <a:gd name="connsiteY3381" fmla="*/ 5337632 h 10287000"/>
              <a:gd name="connsiteX3382" fmla="*/ 4445075 w 7553780"/>
              <a:gd name="connsiteY3382" fmla="*/ 5327102 h 10287000"/>
              <a:gd name="connsiteX3383" fmla="*/ 4472082 w 7553780"/>
              <a:gd name="connsiteY3383" fmla="*/ 5371196 h 10287000"/>
              <a:gd name="connsiteX3384" fmla="*/ 4443552 w 7553780"/>
              <a:gd name="connsiteY3384" fmla="*/ 5398222 h 10287000"/>
              <a:gd name="connsiteX3385" fmla="*/ 4423300 w 7553780"/>
              <a:gd name="connsiteY3385" fmla="*/ 5365151 h 10287000"/>
              <a:gd name="connsiteX3386" fmla="*/ 4374515 w 7553780"/>
              <a:gd name="connsiteY3386" fmla="*/ 5359105 h 10287000"/>
              <a:gd name="connsiteX3387" fmla="*/ 4352738 w 7553780"/>
              <a:gd name="connsiteY3387" fmla="*/ 5397154 h 10287000"/>
              <a:gd name="connsiteX3388" fmla="*/ 4293232 w 7553780"/>
              <a:gd name="connsiteY3388" fmla="*/ 5331048 h 10287000"/>
              <a:gd name="connsiteX3389" fmla="*/ 4271924 w 7553780"/>
              <a:gd name="connsiteY3389" fmla="*/ 5335625 h 10287000"/>
              <a:gd name="connsiteX3390" fmla="*/ 4287255 w 7553780"/>
              <a:gd name="connsiteY3390" fmla="*/ 5361329 h 10287000"/>
              <a:gd name="connsiteX3391" fmla="*/ 4311758 w 7553780"/>
              <a:gd name="connsiteY3391" fmla="*/ 5396360 h 10287000"/>
              <a:gd name="connsiteX3392" fmla="*/ 4300282 w 7553780"/>
              <a:gd name="connsiteY3392" fmla="*/ 5405693 h 10287000"/>
              <a:gd name="connsiteX3393" fmla="*/ 4311144 w 7553780"/>
              <a:gd name="connsiteY3393" fmla="*/ 5436826 h 10287000"/>
              <a:gd name="connsiteX3394" fmla="*/ 4278076 w 7553780"/>
              <a:gd name="connsiteY3394" fmla="*/ 5446598 h 10287000"/>
              <a:gd name="connsiteX3395" fmla="*/ 4283836 w 7553780"/>
              <a:gd name="connsiteY3395" fmla="*/ 5462371 h 10287000"/>
              <a:gd name="connsiteX3396" fmla="*/ 4302031 w 7553780"/>
              <a:gd name="connsiteY3396" fmla="*/ 5458705 h 10287000"/>
              <a:gd name="connsiteX3397" fmla="*/ 4317450 w 7553780"/>
              <a:gd name="connsiteY3397" fmla="*/ 5446283 h 10287000"/>
              <a:gd name="connsiteX3398" fmla="*/ 4336250 w 7553780"/>
              <a:gd name="connsiteY3398" fmla="*/ 5474977 h 10287000"/>
              <a:gd name="connsiteX3399" fmla="*/ 4341313 w 7553780"/>
              <a:gd name="connsiteY3399" fmla="*/ 5462963 h 10287000"/>
              <a:gd name="connsiteX3400" fmla="*/ 4337087 w 7553780"/>
              <a:gd name="connsiteY3400" fmla="*/ 5454899 h 10287000"/>
              <a:gd name="connsiteX3401" fmla="*/ 4334976 w 7553780"/>
              <a:gd name="connsiteY3401" fmla="*/ 5450870 h 10287000"/>
              <a:gd name="connsiteX3402" fmla="*/ 4339024 w 7553780"/>
              <a:gd name="connsiteY3402" fmla="*/ 5453326 h 10287000"/>
              <a:gd name="connsiteX3403" fmla="*/ 4345361 w 7553780"/>
              <a:gd name="connsiteY3403" fmla="*/ 5465419 h 10287000"/>
              <a:gd name="connsiteX3404" fmla="*/ 4347296 w 7553780"/>
              <a:gd name="connsiteY3404" fmla="*/ 5463846 h 10287000"/>
              <a:gd name="connsiteX3405" fmla="*/ 4353326 w 7553780"/>
              <a:gd name="connsiteY3405" fmla="*/ 5465233 h 10287000"/>
              <a:gd name="connsiteX3406" fmla="*/ 4356284 w 7553780"/>
              <a:gd name="connsiteY3406" fmla="*/ 5496785 h 10287000"/>
              <a:gd name="connsiteX3407" fmla="*/ 4360690 w 7553780"/>
              <a:gd name="connsiteY3407" fmla="*/ 5510449 h 10287000"/>
              <a:gd name="connsiteX3408" fmla="*/ 4361780 w 7553780"/>
              <a:gd name="connsiteY3408" fmla="*/ 5513832 h 10287000"/>
              <a:gd name="connsiteX3409" fmla="*/ 4384472 w 7553780"/>
              <a:gd name="connsiteY3409" fmla="*/ 5534265 h 10287000"/>
              <a:gd name="connsiteX3410" fmla="*/ 4388842 w 7553780"/>
              <a:gd name="connsiteY3410" fmla="*/ 5527795 h 10287000"/>
              <a:gd name="connsiteX3411" fmla="*/ 4424348 w 7553780"/>
              <a:gd name="connsiteY3411" fmla="*/ 5580538 h 10287000"/>
              <a:gd name="connsiteX3412" fmla="*/ 4434426 w 7553780"/>
              <a:gd name="connsiteY3412" fmla="*/ 5589108 h 10287000"/>
              <a:gd name="connsiteX3413" fmla="*/ 4440138 w 7553780"/>
              <a:gd name="connsiteY3413" fmla="*/ 5608587 h 10287000"/>
              <a:gd name="connsiteX3414" fmla="*/ 4440536 w 7553780"/>
              <a:gd name="connsiteY3414" fmla="*/ 5609360 h 10287000"/>
              <a:gd name="connsiteX3415" fmla="*/ 4467192 w 7553780"/>
              <a:gd name="connsiteY3415" fmla="*/ 5601481 h 10287000"/>
              <a:gd name="connsiteX3416" fmla="*/ 4483074 w 7553780"/>
              <a:gd name="connsiteY3416" fmla="*/ 5603908 h 10287000"/>
              <a:gd name="connsiteX3417" fmla="*/ 4503392 w 7553780"/>
              <a:gd name="connsiteY3417" fmla="*/ 5637082 h 10287000"/>
              <a:gd name="connsiteX3418" fmla="*/ 4447152 w 7553780"/>
              <a:gd name="connsiteY3418" fmla="*/ 5620463 h 10287000"/>
              <a:gd name="connsiteX3419" fmla="*/ 4441446 w 7553780"/>
              <a:gd name="connsiteY3419" fmla="*/ 5611142 h 10287000"/>
              <a:gd name="connsiteX3420" fmla="*/ 4468029 w 7553780"/>
              <a:gd name="connsiteY3420" fmla="*/ 5663233 h 10287000"/>
              <a:gd name="connsiteX3421" fmla="*/ 4466600 w 7553780"/>
              <a:gd name="connsiteY3421" fmla="*/ 5698518 h 10287000"/>
              <a:gd name="connsiteX3422" fmla="*/ 4475445 w 7553780"/>
              <a:gd name="connsiteY3422" fmla="*/ 5703318 h 10287000"/>
              <a:gd name="connsiteX3423" fmla="*/ 4514004 w 7553780"/>
              <a:gd name="connsiteY3423" fmla="*/ 5697273 h 10287000"/>
              <a:gd name="connsiteX3424" fmla="*/ 4534259 w 7553780"/>
              <a:gd name="connsiteY3424" fmla="*/ 5730344 h 10287000"/>
              <a:gd name="connsiteX3425" fmla="*/ 4541010 w 7553780"/>
              <a:gd name="connsiteY3425" fmla="*/ 5741369 h 10287000"/>
              <a:gd name="connsiteX3426" fmla="*/ 4549284 w 7553780"/>
              <a:gd name="connsiteY3426" fmla="*/ 5681271 h 10287000"/>
              <a:gd name="connsiteX3427" fmla="*/ 4557557 w 7553780"/>
              <a:gd name="connsiteY3427" fmla="*/ 5621177 h 10287000"/>
              <a:gd name="connsiteX3428" fmla="*/ 4496038 w 7553780"/>
              <a:gd name="connsiteY3428" fmla="*/ 5557526 h 10287000"/>
              <a:gd name="connsiteX3429" fmla="*/ 4517052 w 7553780"/>
              <a:gd name="connsiteY3429" fmla="*/ 5555037 h 10287000"/>
              <a:gd name="connsiteX3430" fmla="*/ 4504310 w 7553780"/>
              <a:gd name="connsiteY3430" fmla="*/ 5497430 h 10287000"/>
              <a:gd name="connsiteX3431" fmla="*/ 4505074 w 7553780"/>
              <a:gd name="connsiteY3431" fmla="*/ 5461875 h 10287000"/>
              <a:gd name="connsiteX3432" fmla="*/ 4573350 w 7553780"/>
              <a:gd name="connsiteY3432" fmla="*/ 5536547 h 10287000"/>
              <a:gd name="connsiteX3433" fmla="*/ 4574108 w 7553780"/>
              <a:gd name="connsiteY3433" fmla="*/ 5500990 h 10287000"/>
              <a:gd name="connsiteX3434" fmla="*/ 4608624 w 7553780"/>
              <a:gd name="connsiteY3434" fmla="*/ 5520546 h 10287000"/>
              <a:gd name="connsiteX3435" fmla="*/ 4623652 w 7553780"/>
              <a:gd name="connsiteY3435" fmla="*/ 5471474 h 10287000"/>
              <a:gd name="connsiteX3436" fmla="*/ 4645429 w 7553780"/>
              <a:gd name="connsiteY3436" fmla="*/ 5433427 h 10287000"/>
              <a:gd name="connsiteX3437" fmla="*/ 4618424 w 7553780"/>
              <a:gd name="connsiteY3437" fmla="*/ 5389331 h 10287000"/>
              <a:gd name="connsiteX3438" fmla="*/ 4568884 w 7553780"/>
              <a:gd name="connsiteY3438" fmla="*/ 5418848 h 10287000"/>
              <a:gd name="connsiteX3439" fmla="*/ 4514872 w 7553780"/>
              <a:gd name="connsiteY3439" fmla="*/ 5330658 h 10287000"/>
              <a:gd name="connsiteX3440" fmla="*/ 4499846 w 7553780"/>
              <a:gd name="connsiteY3440" fmla="*/ 5379733 h 10287000"/>
              <a:gd name="connsiteX3441" fmla="*/ 4445075 w 7553780"/>
              <a:gd name="connsiteY3441" fmla="*/ 5327102 h 10287000"/>
              <a:gd name="connsiteX3442" fmla="*/ 5932658 w 7553780"/>
              <a:gd name="connsiteY3442" fmla="*/ 5310607 h 10287000"/>
              <a:gd name="connsiteX3443" fmla="*/ 5936348 w 7553780"/>
              <a:gd name="connsiteY3443" fmla="*/ 5310729 h 10287000"/>
              <a:gd name="connsiteX3444" fmla="*/ 5934744 w 7553780"/>
              <a:gd name="connsiteY3444" fmla="*/ 5314873 h 10287000"/>
              <a:gd name="connsiteX3445" fmla="*/ 5931053 w 7553780"/>
              <a:gd name="connsiteY3445" fmla="*/ 5314749 h 10287000"/>
              <a:gd name="connsiteX3446" fmla="*/ 5932658 w 7553780"/>
              <a:gd name="connsiteY3446" fmla="*/ 5310607 h 10287000"/>
              <a:gd name="connsiteX3447" fmla="*/ 5784368 w 7553780"/>
              <a:gd name="connsiteY3447" fmla="*/ 5305742 h 10287000"/>
              <a:gd name="connsiteX3448" fmla="*/ 5782303 w 7553780"/>
              <a:gd name="connsiteY3448" fmla="*/ 5307309 h 10287000"/>
              <a:gd name="connsiteX3449" fmla="*/ 5787002 w 7553780"/>
              <a:gd name="connsiteY3449" fmla="*/ 5310043 h 10287000"/>
              <a:gd name="connsiteX3450" fmla="*/ 4249946 w 7553780"/>
              <a:gd name="connsiteY3450" fmla="*/ 5302922 h 10287000"/>
              <a:gd name="connsiteX3451" fmla="*/ 4249186 w 7553780"/>
              <a:gd name="connsiteY3451" fmla="*/ 5338481 h 10287000"/>
              <a:gd name="connsiteX3452" fmla="*/ 4256905 w 7553780"/>
              <a:gd name="connsiteY3452" fmla="*/ 5342283 h 10287000"/>
              <a:gd name="connsiteX3453" fmla="*/ 4256584 w 7553780"/>
              <a:gd name="connsiteY3453" fmla="*/ 5332744 h 10287000"/>
              <a:gd name="connsiteX3454" fmla="*/ 4268331 w 7553780"/>
              <a:gd name="connsiteY3454" fmla="*/ 5332940 h 10287000"/>
              <a:gd name="connsiteX3455" fmla="*/ 7537848 w 7553780"/>
              <a:gd name="connsiteY3455" fmla="*/ 5301711 h 10287000"/>
              <a:gd name="connsiteX3456" fmla="*/ 7548948 w 7553780"/>
              <a:gd name="connsiteY3456" fmla="*/ 5306931 h 10287000"/>
              <a:gd name="connsiteX3457" fmla="*/ 7553780 w 7553780"/>
              <a:gd name="connsiteY3457" fmla="*/ 5304554 h 10287000"/>
              <a:gd name="connsiteX3458" fmla="*/ 7553780 w 7553780"/>
              <a:gd name="connsiteY3458" fmla="*/ 5334320 h 10287000"/>
              <a:gd name="connsiteX3459" fmla="*/ 7552260 w 7553780"/>
              <a:gd name="connsiteY3459" fmla="*/ 5331211 h 10287000"/>
              <a:gd name="connsiteX3460" fmla="*/ 7537848 w 7553780"/>
              <a:gd name="connsiteY3460" fmla="*/ 5301711 h 10287000"/>
              <a:gd name="connsiteX3461" fmla="*/ 6572280 w 7553780"/>
              <a:gd name="connsiteY3461" fmla="*/ 5282821 h 10287000"/>
              <a:gd name="connsiteX3462" fmla="*/ 6578378 w 7553780"/>
              <a:gd name="connsiteY3462" fmla="*/ 5288339 h 10287000"/>
              <a:gd name="connsiteX3463" fmla="*/ 6568754 w 7553780"/>
              <a:gd name="connsiteY3463" fmla="*/ 5313195 h 10287000"/>
              <a:gd name="connsiteX3464" fmla="*/ 6562500 w 7553780"/>
              <a:gd name="connsiteY3464" fmla="*/ 5300393 h 10287000"/>
              <a:gd name="connsiteX3465" fmla="*/ 6556244 w 7553780"/>
              <a:gd name="connsiteY3465" fmla="*/ 5287592 h 10287000"/>
              <a:gd name="connsiteX3466" fmla="*/ 6564964 w 7553780"/>
              <a:gd name="connsiteY3466" fmla="*/ 5283165 h 10287000"/>
              <a:gd name="connsiteX3467" fmla="*/ 6572280 w 7553780"/>
              <a:gd name="connsiteY3467" fmla="*/ 5282821 h 10287000"/>
              <a:gd name="connsiteX3468" fmla="*/ 6666498 w 7553780"/>
              <a:gd name="connsiteY3468" fmla="*/ 5268232 h 10287000"/>
              <a:gd name="connsiteX3469" fmla="*/ 6677966 w 7553780"/>
              <a:gd name="connsiteY3469" fmla="*/ 5291702 h 10287000"/>
              <a:gd name="connsiteX3470" fmla="*/ 6686786 w 7553780"/>
              <a:gd name="connsiteY3470" fmla="*/ 5268918 h 10287000"/>
              <a:gd name="connsiteX3471" fmla="*/ 6703986 w 7553780"/>
              <a:gd name="connsiteY3471" fmla="*/ 5304118 h 10287000"/>
              <a:gd name="connsiteX3472" fmla="*/ 6715454 w 7553780"/>
              <a:gd name="connsiteY3472" fmla="*/ 5327591 h 10287000"/>
              <a:gd name="connsiteX3473" fmla="*/ 6726920 w 7553780"/>
              <a:gd name="connsiteY3473" fmla="*/ 5351061 h 10287000"/>
              <a:gd name="connsiteX3474" fmla="*/ 6758676 w 7553780"/>
              <a:gd name="connsiteY3474" fmla="*/ 5375215 h 10287000"/>
              <a:gd name="connsiteX3475" fmla="*/ 6749854 w 7553780"/>
              <a:gd name="connsiteY3475" fmla="*/ 5397998 h 10287000"/>
              <a:gd name="connsiteX3476" fmla="*/ 6761322 w 7553780"/>
              <a:gd name="connsiteY3476" fmla="*/ 5421468 h 10287000"/>
              <a:gd name="connsiteX3477" fmla="*/ 6772790 w 7553780"/>
              <a:gd name="connsiteY3477" fmla="*/ 5444938 h 10287000"/>
              <a:gd name="connsiteX3478" fmla="*/ 6752502 w 7553780"/>
              <a:gd name="connsiteY3478" fmla="*/ 5444253 h 10287000"/>
              <a:gd name="connsiteX3479" fmla="*/ 6746770 w 7553780"/>
              <a:gd name="connsiteY3479" fmla="*/ 5432520 h 10287000"/>
              <a:gd name="connsiteX3480" fmla="*/ 6741032 w 7553780"/>
              <a:gd name="connsiteY3480" fmla="*/ 5420784 h 10287000"/>
              <a:gd name="connsiteX3481" fmla="*/ 6729566 w 7553780"/>
              <a:gd name="connsiteY3481" fmla="*/ 5397314 h 10287000"/>
              <a:gd name="connsiteX3482" fmla="*/ 6715016 w 7553780"/>
              <a:gd name="connsiteY3482" fmla="*/ 5408364 h 10287000"/>
              <a:gd name="connsiteX3483" fmla="*/ 6709284 w 7553780"/>
              <a:gd name="connsiteY3483" fmla="*/ 5396628 h 10287000"/>
              <a:gd name="connsiteX3484" fmla="*/ 6703550 w 7553780"/>
              <a:gd name="connsiteY3484" fmla="*/ 5384894 h 10287000"/>
              <a:gd name="connsiteX3485" fmla="*/ 6695666 w 7553780"/>
              <a:gd name="connsiteY3485" fmla="*/ 5368759 h 10287000"/>
              <a:gd name="connsiteX3486" fmla="*/ 6692080 w 7553780"/>
              <a:gd name="connsiteY3486" fmla="*/ 5361423 h 10287000"/>
              <a:gd name="connsiteX3487" fmla="*/ 6692082 w 7553780"/>
              <a:gd name="connsiteY3487" fmla="*/ 5361423 h 10287000"/>
              <a:gd name="connsiteX3488" fmla="*/ 6691454 w 7553780"/>
              <a:gd name="connsiteY3488" fmla="*/ 5360141 h 10287000"/>
              <a:gd name="connsiteX3489" fmla="*/ 6692080 w 7553780"/>
              <a:gd name="connsiteY3489" fmla="*/ 5361423 h 10287000"/>
              <a:gd name="connsiteX3490" fmla="*/ 6682628 w 7553780"/>
              <a:gd name="connsiteY3490" fmla="*/ 5359302 h 10287000"/>
              <a:gd name="connsiteX3491" fmla="*/ 6686348 w 7553780"/>
              <a:gd name="connsiteY3491" fmla="*/ 5349691 h 10287000"/>
              <a:gd name="connsiteX3492" fmla="*/ 6680614 w 7553780"/>
              <a:gd name="connsiteY3492" fmla="*/ 5337955 h 10287000"/>
              <a:gd name="connsiteX3493" fmla="*/ 6674880 w 7553780"/>
              <a:gd name="connsiteY3493" fmla="*/ 5326219 h 10287000"/>
              <a:gd name="connsiteX3494" fmla="*/ 6669150 w 7553780"/>
              <a:gd name="connsiteY3494" fmla="*/ 5314486 h 10287000"/>
              <a:gd name="connsiteX3495" fmla="*/ 6663414 w 7553780"/>
              <a:gd name="connsiteY3495" fmla="*/ 5302749 h 10287000"/>
              <a:gd name="connsiteX3496" fmla="*/ 6651946 w 7553780"/>
              <a:gd name="connsiteY3496" fmla="*/ 5279282 h 10287000"/>
              <a:gd name="connsiteX3497" fmla="*/ 6666498 w 7553780"/>
              <a:gd name="connsiteY3497" fmla="*/ 5268232 h 10287000"/>
              <a:gd name="connsiteX3498" fmla="*/ 6730770 w 7553780"/>
              <a:gd name="connsiteY3498" fmla="*/ 5267414 h 10287000"/>
              <a:gd name="connsiteX3499" fmla="*/ 6736536 w 7553780"/>
              <a:gd name="connsiteY3499" fmla="*/ 5279215 h 10287000"/>
              <a:gd name="connsiteX3500" fmla="*/ 6748068 w 7553780"/>
              <a:gd name="connsiteY3500" fmla="*/ 5302817 h 10287000"/>
              <a:gd name="connsiteX3501" fmla="*/ 6733286 w 7553780"/>
              <a:gd name="connsiteY3501" fmla="*/ 5314039 h 10287000"/>
              <a:gd name="connsiteX3502" fmla="*/ 6730770 w 7553780"/>
              <a:gd name="connsiteY3502" fmla="*/ 5267414 h 10287000"/>
              <a:gd name="connsiteX3503" fmla="*/ 5927602 w 7553780"/>
              <a:gd name="connsiteY3503" fmla="*/ 5248280 h 10287000"/>
              <a:gd name="connsiteX3504" fmla="*/ 5916564 w 7553780"/>
              <a:gd name="connsiteY3504" fmla="*/ 5296176 h 10287000"/>
              <a:gd name="connsiteX3505" fmla="*/ 5925835 w 7553780"/>
              <a:gd name="connsiteY3505" fmla="*/ 5352715 h 10287000"/>
              <a:gd name="connsiteX3506" fmla="*/ 5897306 w 7553780"/>
              <a:gd name="connsiteY3506" fmla="*/ 5379741 h 10287000"/>
              <a:gd name="connsiteX3507" fmla="*/ 5883804 w 7553780"/>
              <a:gd name="connsiteY3507" fmla="*/ 5357692 h 10287000"/>
              <a:gd name="connsiteX3508" fmla="*/ 5874699 w 7553780"/>
              <a:gd name="connsiteY3508" fmla="*/ 5364683 h 10287000"/>
              <a:gd name="connsiteX3509" fmla="*/ 5874624 w 7553780"/>
              <a:gd name="connsiteY3509" fmla="*/ 5376154 h 10287000"/>
              <a:gd name="connsiteX3510" fmla="*/ 5878439 w 7553780"/>
              <a:gd name="connsiteY3510" fmla="*/ 5380293 h 10287000"/>
              <a:gd name="connsiteX3511" fmla="*/ 5879242 w 7553780"/>
              <a:gd name="connsiteY3511" fmla="*/ 5396797 h 10287000"/>
              <a:gd name="connsiteX3512" fmla="*/ 5875078 w 7553780"/>
              <a:gd name="connsiteY3512" fmla="*/ 5399062 h 10287000"/>
              <a:gd name="connsiteX3513" fmla="*/ 5875532 w 7553780"/>
              <a:gd name="connsiteY3513" fmla="*/ 5417786 h 10287000"/>
              <a:gd name="connsiteX3514" fmla="*/ 5882282 w 7553780"/>
              <a:gd name="connsiteY3514" fmla="*/ 5428811 h 10287000"/>
              <a:gd name="connsiteX3515" fmla="*/ 5895784 w 7553780"/>
              <a:gd name="connsiteY3515" fmla="*/ 5450856 h 10287000"/>
              <a:gd name="connsiteX3516" fmla="*/ 5972332 w 7553780"/>
              <a:gd name="connsiteY3516" fmla="*/ 5465436 h 10287000"/>
              <a:gd name="connsiteX3517" fmla="*/ 6000096 w 7553780"/>
              <a:gd name="connsiteY3517" fmla="*/ 5473971 h 10287000"/>
              <a:gd name="connsiteX3518" fmla="*/ 5937810 w 7553780"/>
              <a:gd name="connsiteY3518" fmla="*/ 5445879 h 10287000"/>
              <a:gd name="connsiteX3519" fmla="*/ 5931826 w 7553780"/>
              <a:gd name="connsiteY3519" fmla="*/ 5399297 h 10287000"/>
              <a:gd name="connsiteX3520" fmla="*/ 5959592 w 7553780"/>
              <a:gd name="connsiteY3520" fmla="*/ 5407832 h 10287000"/>
              <a:gd name="connsiteX3521" fmla="*/ 5967104 w 7553780"/>
              <a:gd name="connsiteY3521" fmla="*/ 5383293 h 10287000"/>
              <a:gd name="connsiteX3522" fmla="*/ 5980606 w 7553780"/>
              <a:gd name="connsiteY3522" fmla="*/ 5405340 h 10287000"/>
              <a:gd name="connsiteX3523" fmla="*/ 5981369 w 7553780"/>
              <a:gd name="connsiteY3523" fmla="*/ 5369783 h 10287000"/>
              <a:gd name="connsiteX3524" fmla="*/ 5981602 w 7553780"/>
              <a:gd name="connsiteY3524" fmla="*/ 5358802 h 10287000"/>
              <a:gd name="connsiteX3525" fmla="*/ 5967728 w 7553780"/>
              <a:gd name="connsiteY3525" fmla="*/ 5330411 h 10287000"/>
              <a:gd name="connsiteX3526" fmla="*/ 5956002 w 7553780"/>
              <a:gd name="connsiteY3526" fmla="*/ 5306407 h 10287000"/>
              <a:gd name="connsiteX3527" fmla="*/ 5950138 w 7553780"/>
              <a:gd name="connsiteY3527" fmla="*/ 5294406 h 10287000"/>
              <a:gd name="connsiteX3528" fmla="*/ 5938410 w 7553780"/>
              <a:gd name="connsiteY3528" fmla="*/ 5270402 h 10287000"/>
              <a:gd name="connsiteX3529" fmla="*/ 7550112 w 7553780"/>
              <a:gd name="connsiteY3529" fmla="*/ 5243864 h 10287000"/>
              <a:gd name="connsiteX3530" fmla="*/ 7553780 w 7553780"/>
              <a:gd name="connsiteY3530" fmla="*/ 5251369 h 10287000"/>
              <a:gd name="connsiteX3531" fmla="*/ 7553780 w 7553780"/>
              <a:gd name="connsiteY3531" fmla="*/ 5289782 h 10287000"/>
              <a:gd name="connsiteX3532" fmla="*/ 7552628 w 7553780"/>
              <a:gd name="connsiteY3532" fmla="*/ 5290486 h 10287000"/>
              <a:gd name="connsiteX3533" fmla="*/ 7546862 w 7553780"/>
              <a:gd name="connsiteY3533" fmla="*/ 5278687 h 10287000"/>
              <a:gd name="connsiteX3534" fmla="*/ 7535330 w 7553780"/>
              <a:gd name="connsiteY3534" fmla="*/ 5255086 h 10287000"/>
              <a:gd name="connsiteX3535" fmla="*/ 7550112 w 7553780"/>
              <a:gd name="connsiteY3535" fmla="*/ 5243864 h 10287000"/>
              <a:gd name="connsiteX3536" fmla="*/ 7529566 w 7553780"/>
              <a:gd name="connsiteY3536" fmla="*/ 5243289 h 10287000"/>
              <a:gd name="connsiteX3537" fmla="*/ 7535330 w 7553780"/>
              <a:gd name="connsiteY3537" fmla="*/ 5255086 h 10287000"/>
              <a:gd name="connsiteX3538" fmla="*/ 7520550 w 7553780"/>
              <a:gd name="connsiteY3538" fmla="*/ 5266308 h 10287000"/>
              <a:gd name="connsiteX3539" fmla="*/ 7514786 w 7553780"/>
              <a:gd name="connsiteY3539" fmla="*/ 5254512 h 10287000"/>
              <a:gd name="connsiteX3540" fmla="*/ 7529566 w 7553780"/>
              <a:gd name="connsiteY3540" fmla="*/ 5243289 h 10287000"/>
              <a:gd name="connsiteX3541" fmla="*/ 6624082 w 7553780"/>
              <a:gd name="connsiteY3541" fmla="*/ 5218537 h 10287000"/>
              <a:gd name="connsiteX3542" fmla="*/ 6614460 w 7553780"/>
              <a:gd name="connsiteY3542" fmla="*/ 5243395 h 10287000"/>
              <a:gd name="connsiteX3543" fmla="*/ 6608204 w 7553780"/>
              <a:gd name="connsiteY3543" fmla="*/ 5230591 h 10287000"/>
              <a:gd name="connsiteX3544" fmla="*/ 6624082 w 7553780"/>
              <a:gd name="connsiteY3544" fmla="*/ 5218537 h 10287000"/>
              <a:gd name="connsiteX3545" fmla="*/ 5772366 w 7553780"/>
              <a:gd name="connsiteY3545" fmla="*/ 5217650 h 10287000"/>
              <a:gd name="connsiteX3546" fmla="*/ 5774568 w 7553780"/>
              <a:gd name="connsiteY3546" fmla="*/ 5222814 h 10287000"/>
              <a:gd name="connsiteX3547" fmla="*/ 5773231 w 7553780"/>
              <a:gd name="connsiteY3547" fmla="*/ 5223297 h 10287000"/>
              <a:gd name="connsiteX3548" fmla="*/ 5872260 w 7553780"/>
              <a:gd name="connsiteY3548" fmla="*/ 5194119 h 10287000"/>
              <a:gd name="connsiteX3549" fmla="*/ 5863894 w 7553780"/>
              <a:gd name="connsiteY3549" fmla="*/ 5199575 h 10287000"/>
              <a:gd name="connsiteX3550" fmla="*/ 5864216 w 7553780"/>
              <a:gd name="connsiteY3550" fmla="*/ 5200227 h 10287000"/>
              <a:gd name="connsiteX3551" fmla="*/ 5865869 w 7553780"/>
              <a:gd name="connsiteY3551" fmla="*/ 5198972 h 10287000"/>
              <a:gd name="connsiteX3552" fmla="*/ 6725300 w 7553780"/>
              <a:gd name="connsiteY3552" fmla="*/ 5193771 h 10287000"/>
              <a:gd name="connsiteX3553" fmla="*/ 6732306 w 7553780"/>
              <a:gd name="connsiteY3553" fmla="*/ 5195772 h 10287000"/>
              <a:gd name="connsiteX3554" fmla="*/ 6742078 w 7553780"/>
              <a:gd name="connsiteY3554" fmla="*/ 5210570 h 10287000"/>
              <a:gd name="connsiteX3555" fmla="*/ 6727258 w 7553780"/>
              <a:gd name="connsiteY3555" fmla="*/ 5221821 h 10287000"/>
              <a:gd name="connsiteX3556" fmla="*/ 6721500 w 7553780"/>
              <a:gd name="connsiteY3556" fmla="*/ 5210032 h 10287000"/>
              <a:gd name="connsiteX3557" fmla="*/ 6715744 w 7553780"/>
              <a:gd name="connsiteY3557" fmla="*/ 5198250 h 10287000"/>
              <a:gd name="connsiteX3558" fmla="*/ 6725300 w 7553780"/>
              <a:gd name="connsiteY3558" fmla="*/ 5193771 h 10287000"/>
              <a:gd name="connsiteX3559" fmla="*/ 6466116 w 7553780"/>
              <a:gd name="connsiteY3559" fmla="*/ 5192218 h 10287000"/>
              <a:gd name="connsiteX3560" fmla="*/ 6477794 w 7553780"/>
              <a:gd name="connsiteY3560" fmla="*/ 5216113 h 10287000"/>
              <a:gd name="connsiteX3561" fmla="*/ 6489468 w 7553780"/>
              <a:gd name="connsiteY3561" fmla="*/ 5240009 h 10287000"/>
              <a:gd name="connsiteX3562" fmla="*/ 6494786 w 7553780"/>
              <a:gd name="connsiteY3562" fmla="*/ 5250895 h 10287000"/>
              <a:gd name="connsiteX3563" fmla="*/ 6516394 w 7553780"/>
              <a:gd name="connsiteY3563" fmla="*/ 5250576 h 10287000"/>
              <a:gd name="connsiteX3564" fmla="*/ 6504926 w 7553780"/>
              <a:gd name="connsiteY3564" fmla="*/ 5227102 h 10287000"/>
              <a:gd name="connsiteX3565" fmla="*/ 6532274 w 7553780"/>
              <a:gd name="connsiteY3565" fmla="*/ 5238519 h 10287000"/>
              <a:gd name="connsiteX3566" fmla="*/ 6533310 w 7553780"/>
              <a:gd name="connsiteY3566" fmla="*/ 5240647 h 10287000"/>
              <a:gd name="connsiteX3567" fmla="*/ 6543740 w 7553780"/>
              <a:gd name="connsiteY3567" fmla="*/ 5261989 h 10287000"/>
              <a:gd name="connsiteX3568" fmla="*/ 6506254 w 7553780"/>
              <a:gd name="connsiteY3568" fmla="*/ 5274362 h 10287000"/>
              <a:gd name="connsiteX3569" fmla="*/ 6495306 w 7553780"/>
              <a:gd name="connsiteY3569" fmla="*/ 5251958 h 10287000"/>
              <a:gd name="connsiteX3570" fmla="*/ 6482078 w 7553780"/>
              <a:gd name="connsiteY3570" fmla="*/ 5262003 h 10287000"/>
              <a:gd name="connsiteX3571" fmla="*/ 6476238 w 7553780"/>
              <a:gd name="connsiteY3571" fmla="*/ 5250056 h 10287000"/>
              <a:gd name="connsiteX3572" fmla="*/ 6464562 w 7553780"/>
              <a:gd name="connsiteY3572" fmla="*/ 5226158 h 10287000"/>
              <a:gd name="connsiteX3573" fmla="*/ 6451334 w 7553780"/>
              <a:gd name="connsiteY3573" fmla="*/ 5236206 h 10287000"/>
              <a:gd name="connsiteX3574" fmla="*/ 6445492 w 7553780"/>
              <a:gd name="connsiteY3574" fmla="*/ 5224257 h 10287000"/>
              <a:gd name="connsiteX3575" fmla="*/ 6458722 w 7553780"/>
              <a:gd name="connsiteY3575" fmla="*/ 5214209 h 10287000"/>
              <a:gd name="connsiteX3576" fmla="*/ 6466116 w 7553780"/>
              <a:gd name="connsiteY3576" fmla="*/ 5192218 h 10287000"/>
              <a:gd name="connsiteX3577" fmla="*/ 7457510 w 7553780"/>
              <a:gd name="connsiteY3577" fmla="*/ 5186952 h 10287000"/>
              <a:gd name="connsiteX3578" fmla="*/ 7515248 w 7553780"/>
              <a:gd name="connsiteY3578" fmla="*/ 5305120 h 10287000"/>
              <a:gd name="connsiteX3579" fmla="*/ 7457510 w 7553780"/>
              <a:gd name="connsiteY3579" fmla="*/ 5186952 h 10287000"/>
              <a:gd name="connsiteX3580" fmla="*/ 7419018 w 7553780"/>
              <a:gd name="connsiteY3580" fmla="*/ 5182424 h 10287000"/>
              <a:gd name="connsiteX3581" fmla="*/ 7461438 w 7553780"/>
              <a:gd name="connsiteY3581" fmla="*/ 5232118 h 10287000"/>
              <a:gd name="connsiteX3582" fmla="*/ 7448208 w 7553780"/>
              <a:gd name="connsiteY3582" fmla="*/ 5242163 h 10287000"/>
              <a:gd name="connsiteX3583" fmla="*/ 6742974 w 7553780"/>
              <a:gd name="connsiteY3583" fmla="*/ 5179745 h 10287000"/>
              <a:gd name="connsiteX3584" fmla="*/ 6760488 w 7553780"/>
              <a:gd name="connsiteY3584" fmla="*/ 5215588 h 10287000"/>
              <a:gd name="connsiteX3585" fmla="*/ 6755742 w 7553780"/>
              <a:gd name="connsiteY3585" fmla="*/ 5235572 h 10287000"/>
              <a:gd name="connsiteX3586" fmla="*/ 6749904 w 7553780"/>
              <a:gd name="connsiteY3586" fmla="*/ 5223625 h 10287000"/>
              <a:gd name="connsiteX3587" fmla="*/ 6742974 w 7553780"/>
              <a:gd name="connsiteY3587" fmla="*/ 5179745 h 10287000"/>
              <a:gd name="connsiteX3588" fmla="*/ 7553780 w 7553780"/>
              <a:gd name="connsiteY3588" fmla="*/ 5176368 h 10287000"/>
              <a:gd name="connsiteX3589" fmla="*/ 7553780 w 7553780"/>
              <a:gd name="connsiteY3589" fmla="*/ 5209893 h 10287000"/>
              <a:gd name="connsiteX3590" fmla="*/ 7541830 w 7553780"/>
              <a:gd name="connsiteY3590" fmla="*/ 5185440 h 10287000"/>
              <a:gd name="connsiteX3591" fmla="*/ 7543678 w 7553780"/>
              <a:gd name="connsiteY3591" fmla="*/ 5184038 h 10287000"/>
              <a:gd name="connsiteX3592" fmla="*/ 5406406 w 7553780"/>
              <a:gd name="connsiteY3592" fmla="*/ 5172789 h 10287000"/>
              <a:gd name="connsiteX3593" fmla="*/ 5412538 w 7553780"/>
              <a:gd name="connsiteY3593" fmla="*/ 5177051 h 10287000"/>
              <a:gd name="connsiteX3594" fmla="*/ 5398274 w 7553780"/>
              <a:gd name="connsiteY3594" fmla="*/ 5190561 h 10287000"/>
              <a:gd name="connsiteX3595" fmla="*/ 5384010 w 7553780"/>
              <a:gd name="connsiteY3595" fmla="*/ 5204073 h 10287000"/>
              <a:gd name="connsiteX3596" fmla="*/ 5377260 w 7553780"/>
              <a:gd name="connsiteY3596" fmla="*/ 5193050 h 10287000"/>
              <a:gd name="connsiteX3597" fmla="*/ 5391520 w 7553780"/>
              <a:gd name="connsiteY3597" fmla="*/ 5179538 h 10287000"/>
              <a:gd name="connsiteX3598" fmla="*/ 5399498 w 7553780"/>
              <a:gd name="connsiteY3598" fmla="*/ 5174161 h 10287000"/>
              <a:gd name="connsiteX3599" fmla="*/ 5406406 w 7553780"/>
              <a:gd name="connsiteY3599" fmla="*/ 5172789 h 10287000"/>
              <a:gd name="connsiteX3600" fmla="*/ 6621922 w 7553780"/>
              <a:gd name="connsiteY3600" fmla="*/ 5172539 h 10287000"/>
              <a:gd name="connsiteX3601" fmla="*/ 6633438 w 7553780"/>
              <a:gd name="connsiteY3601" fmla="*/ 5196111 h 10287000"/>
              <a:gd name="connsiteX3602" fmla="*/ 6618620 w 7553780"/>
              <a:gd name="connsiteY3602" fmla="*/ 5207363 h 10287000"/>
              <a:gd name="connsiteX3603" fmla="*/ 6621922 w 7553780"/>
              <a:gd name="connsiteY3603" fmla="*/ 5172539 h 10287000"/>
              <a:gd name="connsiteX3604" fmla="*/ 5770040 w 7553780"/>
              <a:gd name="connsiteY3604" fmla="*/ 5170816 h 10287000"/>
              <a:gd name="connsiteX3605" fmla="*/ 5775812 w 7553780"/>
              <a:gd name="connsiteY3605" fmla="*/ 5182631 h 10287000"/>
              <a:gd name="connsiteX3606" fmla="*/ 5766594 w 7553780"/>
              <a:gd name="connsiteY3606" fmla="*/ 5205833 h 10287000"/>
              <a:gd name="connsiteX3607" fmla="*/ 5770040 w 7553780"/>
              <a:gd name="connsiteY3607" fmla="*/ 5170816 h 10287000"/>
              <a:gd name="connsiteX3608" fmla="*/ 7418940 w 7553780"/>
              <a:gd name="connsiteY3608" fmla="*/ 5156273 h 10287000"/>
              <a:gd name="connsiteX3609" fmla="*/ 7419018 w 7553780"/>
              <a:gd name="connsiteY3609" fmla="*/ 5182424 h 10287000"/>
              <a:gd name="connsiteX3610" fmla="*/ 7413180 w 7553780"/>
              <a:gd name="connsiteY3610" fmla="*/ 5170477 h 10287000"/>
              <a:gd name="connsiteX3611" fmla="*/ 7551312 w 7553780"/>
              <a:gd name="connsiteY3611" fmla="*/ 5146330 h 10287000"/>
              <a:gd name="connsiteX3612" fmla="*/ 7553780 w 7553780"/>
              <a:gd name="connsiteY3612" fmla="*/ 5147875 h 10287000"/>
              <a:gd name="connsiteX3613" fmla="*/ 7553780 w 7553780"/>
              <a:gd name="connsiteY3613" fmla="*/ 5152839 h 10287000"/>
              <a:gd name="connsiteX3614" fmla="*/ 7549958 w 7553780"/>
              <a:gd name="connsiteY3614" fmla="*/ 5162716 h 10287000"/>
              <a:gd name="connsiteX3615" fmla="*/ 7548754 w 7553780"/>
              <a:gd name="connsiteY3615" fmla="*/ 5165825 h 10287000"/>
              <a:gd name="connsiteX3616" fmla="*/ 7542498 w 7553780"/>
              <a:gd name="connsiteY3616" fmla="*/ 5153022 h 10287000"/>
              <a:gd name="connsiteX3617" fmla="*/ 7544486 w 7553780"/>
              <a:gd name="connsiteY3617" fmla="*/ 5151514 h 10287000"/>
              <a:gd name="connsiteX3618" fmla="*/ 5717996 w 7553780"/>
              <a:gd name="connsiteY3618" fmla="*/ 5145979 h 10287000"/>
              <a:gd name="connsiteX3619" fmla="*/ 5724252 w 7553780"/>
              <a:gd name="connsiteY3619" fmla="*/ 5158780 h 10287000"/>
              <a:gd name="connsiteX3620" fmla="*/ 5717996 w 7553780"/>
              <a:gd name="connsiteY3620" fmla="*/ 5145979 h 10287000"/>
              <a:gd name="connsiteX3621" fmla="*/ 6707528 w 7553780"/>
              <a:gd name="connsiteY3621" fmla="*/ 5139856 h 10287000"/>
              <a:gd name="connsiteX3622" fmla="*/ 6709984 w 7553780"/>
              <a:gd name="connsiteY3622" fmla="*/ 5186463 h 10287000"/>
              <a:gd name="connsiteX3623" fmla="*/ 6695166 w 7553780"/>
              <a:gd name="connsiteY3623" fmla="*/ 5197716 h 10287000"/>
              <a:gd name="connsiteX3624" fmla="*/ 6704226 w 7553780"/>
              <a:gd name="connsiteY3624" fmla="*/ 5174679 h 10287000"/>
              <a:gd name="connsiteX3625" fmla="*/ 6707528 w 7553780"/>
              <a:gd name="connsiteY3625" fmla="*/ 5139856 h 10287000"/>
              <a:gd name="connsiteX3626" fmla="*/ 7408898 w 7553780"/>
              <a:gd name="connsiteY3626" fmla="*/ 5124585 h 10287000"/>
              <a:gd name="connsiteX3627" fmla="*/ 7420378 w 7553780"/>
              <a:gd name="connsiteY3627" fmla="*/ 5152725 h 10287000"/>
              <a:gd name="connsiteX3628" fmla="*/ 7418940 w 7553780"/>
              <a:gd name="connsiteY3628" fmla="*/ 5156273 h 10287000"/>
              <a:gd name="connsiteX3629" fmla="*/ 7418920 w 7553780"/>
              <a:gd name="connsiteY3629" fmla="*/ 5149737 h 10287000"/>
              <a:gd name="connsiteX3630" fmla="*/ 7408898 w 7553780"/>
              <a:gd name="connsiteY3630" fmla="*/ 5124585 h 10287000"/>
              <a:gd name="connsiteX3631" fmla="*/ 6710054 w 7553780"/>
              <a:gd name="connsiteY3631" fmla="*/ 5113479 h 10287000"/>
              <a:gd name="connsiteX3632" fmla="*/ 6714964 w 7553780"/>
              <a:gd name="connsiteY3632" fmla="*/ 5126128 h 10287000"/>
              <a:gd name="connsiteX3633" fmla="*/ 6714044 w 7553780"/>
              <a:gd name="connsiteY3633" fmla="*/ 5150228 h 10287000"/>
              <a:gd name="connsiteX3634" fmla="*/ 6708482 w 7553780"/>
              <a:gd name="connsiteY3634" fmla="*/ 5138852 h 10287000"/>
              <a:gd name="connsiteX3635" fmla="*/ 6712184 w 7553780"/>
              <a:gd name="connsiteY3635" fmla="*/ 5120439 h 10287000"/>
              <a:gd name="connsiteX3636" fmla="*/ 6085210 w 7553780"/>
              <a:gd name="connsiteY3636" fmla="*/ 5110534 h 10287000"/>
              <a:gd name="connsiteX3637" fmla="*/ 6096466 w 7553780"/>
              <a:gd name="connsiteY3637" fmla="*/ 5133577 h 10287000"/>
              <a:gd name="connsiteX3638" fmla="*/ 6080590 w 7553780"/>
              <a:gd name="connsiteY3638" fmla="*/ 5145631 h 10287000"/>
              <a:gd name="connsiteX3639" fmla="*/ 6063700 w 7553780"/>
              <a:gd name="connsiteY3639" fmla="*/ 5111065 h 10287000"/>
              <a:gd name="connsiteX3640" fmla="*/ 6085210 w 7553780"/>
              <a:gd name="connsiteY3640" fmla="*/ 5110534 h 10287000"/>
              <a:gd name="connsiteX3641" fmla="*/ 6487914 w 7553780"/>
              <a:gd name="connsiteY3641" fmla="*/ 5108760 h 10287000"/>
              <a:gd name="connsiteX3642" fmla="*/ 6491852 w 7553780"/>
              <a:gd name="connsiteY3642" fmla="*/ 5111252 h 10287000"/>
              <a:gd name="connsiteX3643" fmla="*/ 6497066 w 7553780"/>
              <a:gd name="connsiteY3643" fmla="*/ 5121920 h 10287000"/>
              <a:gd name="connsiteX3644" fmla="*/ 6475974 w 7553780"/>
              <a:gd name="connsiteY3644" fmla="*/ 5123309 h 10287000"/>
              <a:gd name="connsiteX3645" fmla="*/ 6487914 w 7553780"/>
              <a:gd name="connsiteY3645" fmla="*/ 5108760 h 10287000"/>
              <a:gd name="connsiteX3646" fmla="*/ 6707948 w 7553780"/>
              <a:gd name="connsiteY3646" fmla="*/ 5108053 h 10287000"/>
              <a:gd name="connsiteX3647" fmla="*/ 6709520 w 7553780"/>
              <a:gd name="connsiteY3647" fmla="*/ 5111736 h 10287000"/>
              <a:gd name="connsiteX3648" fmla="*/ 6710054 w 7553780"/>
              <a:gd name="connsiteY3648" fmla="*/ 5113479 h 10287000"/>
              <a:gd name="connsiteX3649" fmla="*/ 7416290 w 7553780"/>
              <a:gd name="connsiteY3649" fmla="*/ 5102591 h 10287000"/>
              <a:gd name="connsiteX3650" fmla="*/ 7422130 w 7553780"/>
              <a:gd name="connsiteY3650" fmla="*/ 5114538 h 10287000"/>
              <a:gd name="connsiteX3651" fmla="*/ 7408898 w 7553780"/>
              <a:gd name="connsiteY3651" fmla="*/ 5124585 h 10287000"/>
              <a:gd name="connsiteX3652" fmla="*/ 7403060 w 7553780"/>
              <a:gd name="connsiteY3652" fmla="*/ 5112636 h 10287000"/>
              <a:gd name="connsiteX3653" fmla="*/ 7416290 w 7553780"/>
              <a:gd name="connsiteY3653" fmla="*/ 5102591 h 10287000"/>
              <a:gd name="connsiteX3654" fmla="*/ 1156003 w 7553780"/>
              <a:gd name="connsiteY3654" fmla="*/ 5094160 h 10287000"/>
              <a:gd name="connsiteX3655" fmla="*/ 1158966 w 7553780"/>
              <a:gd name="connsiteY3655" fmla="*/ 5095901 h 10287000"/>
              <a:gd name="connsiteX3656" fmla="*/ 1192566 w 7553780"/>
              <a:gd name="connsiteY3656" fmla="*/ 5126332 h 10287000"/>
              <a:gd name="connsiteX3657" fmla="*/ 1216272 w 7553780"/>
              <a:gd name="connsiteY3657" fmla="*/ 5165931 h 10287000"/>
              <a:gd name="connsiteX3658" fmla="*/ 1239957 w 7553780"/>
              <a:gd name="connsiteY3658" fmla="*/ 5231198 h 10287000"/>
              <a:gd name="connsiteX3659" fmla="*/ 1232037 w 7553780"/>
              <a:gd name="connsiteY3659" fmla="*/ 5243663 h 10287000"/>
              <a:gd name="connsiteX3660" fmla="*/ 1220162 w 7553780"/>
              <a:gd name="connsiteY3660" fmla="*/ 5249533 h 10287000"/>
              <a:gd name="connsiteX3661" fmla="*/ 1196481 w 7553780"/>
              <a:gd name="connsiteY3661" fmla="*/ 5184265 h 10287000"/>
              <a:gd name="connsiteX3662" fmla="*/ 1139173 w 7553780"/>
              <a:gd name="connsiteY3662" fmla="*/ 5114238 h 10287000"/>
              <a:gd name="connsiteX3663" fmla="*/ 1147096 w 7553780"/>
              <a:gd name="connsiteY3663" fmla="*/ 5101769 h 10287000"/>
              <a:gd name="connsiteX3664" fmla="*/ 1156003 w 7553780"/>
              <a:gd name="connsiteY3664" fmla="*/ 5094160 h 10287000"/>
              <a:gd name="connsiteX3665" fmla="*/ 7542418 w 7553780"/>
              <a:gd name="connsiteY3665" fmla="*/ 5071179 h 10287000"/>
              <a:gd name="connsiteX3666" fmla="*/ 7552694 w 7553780"/>
              <a:gd name="connsiteY3666" fmla="*/ 5071329 h 10287000"/>
              <a:gd name="connsiteX3667" fmla="*/ 7553780 w 7553780"/>
              <a:gd name="connsiteY3667" fmla="*/ 5072634 h 10287000"/>
              <a:gd name="connsiteX3668" fmla="*/ 7553780 w 7553780"/>
              <a:gd name="connsiteY3668" fmla="*/ 5095506 h 10287000"/>
              <a:gd name="connsiteX3669" fmla="*/ 7549354 w 7553780"/>
              <a:gd name="connsiteY3669" fmla="*/ 5090595 h 10287000"/>
              <a:gd name="connsiteX3670" fmla="*/ 7542418 w 7553780"/>
              <a:gd name="connsiteY3670" fmla="*/ 5071179 h 10287000"/>
              <a:gd name="connsiteX3671" fmla="*/ 6714946 w 7553780"/>
              <a:gd name="connsiteY3671" fmla="*/ 5069129 h 10287000"/>
              <a:gd name="connsiteX3672" fmla="*/ 6720710 w 7553780"/>
              <a:gd name="connsiteY3672" fmla="*/ 5080926 h 10287000"/>
              <a:gd name="connsiteX3673" fmla="*/ 6705930 w 7553780"/>
              <a:gd name="connsiteY3673" fmla="*/ 5092148 h 10287000"/>
              <a:gd name="connsiteX3674" fmla="*/ 6714946 w 7553780"/>
              <a:gd name="connsiteY3674" fmla="*/ 5069129 h 10287000"/>
              <a:gd name="connsiteX3675" fmla="*/ 6003088 w 7553780"/>
              <a:gd name="connsiteY3675" fmla="*/ 5068752 h 10287000"/>
              <a:gd name="connsiteX3676" fmla="*/ 6049514 w 7553780"/>
              <a:gd name="connsiteY3676" fmla="*/ 5180746 h 10287000"/>
              <a:gd name="connsiteX3677" fmla="*/ 6035486 w 7553780"/>
              <a:gd name="connsiteY3677" fmla="*/ 5194032 h 10287000"/>
              <a:gd name="connsiteX3678" fmla="*/ 6005040 w 7553780"/>
              <a:gd name="connsiteY3678" fmla="*/ 5157889 h 10287000"/>
              <a:gd name="connsiteX3679" fmla="*/ 5995184 w 7553780"/>
              <a:gd name="connsiteY3679" fmla="*/ 5128231 h 10287000"/>
              <a:gd name="connsiteX3680" fmla="*/ 5988468 w 7553780"/>
              <a:gd name="connsiteY3680" fmla="*/ 5117262 h 10287000"/>
              <a:gd name="connsiteX3681" fmla="*/ 6009215 w 7553780"/>
              <a:gd name="connsiteY3681" fmla="*/ 5114940 h 10287000"/>
              <a:gd name="connsiteX3682" fmla="*/ 6003088 w 7553780"/>
              <a:gd name="connsiteY3682" fmla="*/ 5068752 h 10287000"/>
              <a:gd name="connsiteX3683" fmla="*/ 5954884 w 7553780"/>
              <a:gd name="connsiteY3683" fmla="*/ 5062425 h 10287000"/>
              <a:gd name="connsiteX3684" fmla="*/ 5981752 w 7553780"/>
              <a:gd name="connsiteY3684" fmla="*/ 5106298 h 10287000"/>
              <a:gd name="connsiteX3685" fmla="*/ 5954289 w 7553780"/>
              <a:gd name="connsiteY3685" fmla="*/ 5097647 h 10287000"/>
              <a:gd name="connsiteX3686" fmla="*/ 5954884 w 7553780"/>
              <a:gd name="connsiteY3686" fmla="*/ 5062425 h 10287000"/>
              <a:gd name="connsiteX3687" fmla="*/ 7392938 w 7553780"/>
              <a:gd name="connsiteY3687" fmla="*/ 5054799 h 10287000"/>
              <a:gd name="connsiteX3688" fmla="*/ 7404614 w 7553780"/>
              <a:gd name="connsiteY3688" fmla="*/ 5078695 h 10287000"/>
              <a:gd name="connsiteX3689" fmla="*/ 7392938 w 7553780"/>
              <a:gd name="connsiteY3689" fmla="*/ 5054799 h 10287000"/>
              <a:gd name="connsiteX3690" fmla="*/ 6565592 w 7553780"/>
              <a:gd name="connsiteY3690" fmla="*/ 5054286 h 10287000"/>
              <a:gd name="connsiteX3691" fmla="*/ 6581736 w 7553780"/>
              <a:gd name="connsiteY3691" fmla="*/ 5057627 h 10287000"/>
              <a:gd name="connsiteX3692" fmla="*/ 6571154 w 7553780"/>
              <a:gd name="connsiteY3692" fmla="*/ 5065665 h 10287000"/>
              <a:gd name="connsiteX3693" fmla="*/ 6565592 w 7553780"/>
              <a:gd name="connsiteY3693" fmla="*/ 5054286 h 10287000"/>
              <a:gd name="connsiteX3694" fmla="*/ 5358987 w 7553780"/>
              <a:gd name="connsiteY3694" fmla="*/ 5053444 h 10287000"/>
              <a:gd name="connsiteX3695" fmla="*/ 5393182 w 7553780"/>
              <a:gd name="connsiteY3695" fmla="*/ 5109279 h 10287000"/>
              <a:gd name="connsiteX3696" fmla="*/ 5353072 w 7553780"/>
              <a:gd name="connsiteY3696" fmla="*/ 5076692 h 10287000"/>
              <a:gd name="connsiteX3697" fmla="*/ 5358987 w 7553780"/>
              <a:gd name="connsiteY3697" fmla="*/ 5053444 h 10287000"/>
              <a:gd name="connsiteX3698" fmla="*/ 6056852 w 7553780"/>
              <a:gd name="connsiteY3698" fmla="*/ 5052498 h 10287000"/>
              <a:gd name="connsiteX3699" fmla="*/ 6063108 w 7553780"/>
              <a:gd name="connsiteY3699" fmla="*/ 5065301 h 10287000"/>
              <a:gd name="connsiteX3700" fmla="*/ 6056852 w 7553780"/>
              <a:gd name="connsiteY3700" fmla="*/ 5052498 h 10287000"/>
              <a:gd name="connsiteX3701" fmla="*/ 7549396 w 7553780"/>
              <a:gd name="connsiteY3701" fmla="*/ 5048335 h 10287000"/>
              <a:gd name="connsiteX3702" fmla="*/ 7553780 w 7553780"/>
              <a:gd name="connsiteY3702" fmla="*/ 5057306 h 10287000"/>
              <a:gd name="connsiteX3703" fmla="*/ 7553780 w 7553780"/>
              <a:gd name="connsiteY3703" fmla="*/ 5067846 h 10287000"/>
              <a:gd name="connsiteX3704" fmla="*/ 6560726 w 7553780"/>
              <a:gd name="connsiteY3704" fmla="*/ 5044330 h 10287000"/>
              <a:gd name="connsiteX3705" fmla="*/ 6564898 w 7553780"/>
              <a:gd name="connsiteY3705" fmla="*/ 5052865 h 10287000"/>
              <a:gd name="connsiteX3706" fmla="*/ 6549020 w 7553780"/>
              <a:gd name="connsiteY3706" fmla="*/ 5064920 h 10287000"/>
              <a:gd name="connsiteX3707" fmla="*/ 6544850 w 7553780"/>
              <a:gd name="connsiteY3707" fmla="*/ 5056385 h 10287000"/>
              <a:gd name="connsiteX3708" fmla="*/ 6560726 w 7553780"/>
              <a:gd name="connsiteY3708" fmla="*/ 5044330 h 10287000"/>
              <a:gd name="connsiteX3709" fmla="*/ 6457772 w 7553780"/>
              <a:gd name="connsiteY3709" fmla="*/ 5041499 h 10287000"/>
              <a:gd name="connsiteX3710" fmla="*/ 6463544 w 7553780"/>
              <a:gd name="connsiteY3710" fmla="*/ 5053316 h 10287000"/>
              <a:gd name="connsiteX3711" fmla="*/ 6480866 w 7553780"/>
              <a:gd name="connsiteY3711" fmla="*/ 5088767 h 10287000"/>
              <a:gd name="connsiteX3712" fmla="*/ 6470764 w 7553780"/>
              <a:gd name="connsiteY3712" fmla="*/ 5112636 h 10287000"/>
              <a:gd name="connsiteX3713" fmla="*/ 6464994 w 7553780"/>
              <a:gd name="connsiteY3713" fmla="*/ 5100821 h 10287000"/>
              <a:gd name="connsiteX3714" fmla="*/ 6459218 w 7553780"/>
              <a:gd name="connsiteY3714" fmla="*/ 5089004 h 10287000"/>
              <a:gd name="connsiteX3715" fmla="*/ 6447670 w 7553780"/>
              <a:gd name="connsiteY3715" fmla="*/ 5065368 h 10287000"/>
              <a:gd name="connsiteX3716" fmla="*/ 6441898 w 7553780"/>
              <a:gd name="connsiteY3716" fmla="*/ 5053551 h 10287000"/>
              <a:gd name="connsiteX3717" fmla="*/ 6457772 w 7553780"/>
              <a:gd name="connsiteY3717" fmla="*/ 5041499 h 10287000"/>
              <a:gd name="connsiteX3718" fmla="*/ 6024296 w 7553780"/>
              <a:gd name="connsiteY3718" fmla="*/ 5030417 h 10287000"/>
              <a:gd name="connsiteX3719" fmla="*/ 6044322 w 7553780"/>
              <a:gd name="connsiteY3719" fmla="*/ 5054700 h 10287000"/>
              <a:gd name="connsiteX3720" fmla="*/ 6052444 w 7553780"/>
              <a:gd name="connsiteY3720" fmla="*/ 5088026 h 10287000"/>
              <a:gd name="connsiteX3721" fmla="*/ 6024296 w 7553780"/>
              <a:gd name="connsiteY3721" fmla="*/ 5030417 h 10287000"/>
              <a:gd name="connsiteX3722" fmla="*/ 6402630 w 7553780"/>
              <a:gd name="connsiteY3722" fmla="*/ 5024698 h 10287000"/>
              <a:gd name="connsiteX3723" fmla="*/ 6406936 w 7553780"/>
              <a:gd name="connsiteY3723" fmla="*/ 5026548 h 10287000"/>
              <a:gd name="connsiteX3724" fmla="*/ 6391058 w 7553780"/>
              <a:gd name="connsiteY3724" fmla="*/ 5038602 h 10287000"/>
              <a:gd name="connsiteX3725" fmla="*/ 6386886 w 7553780"/>
              <a:gd name="connsiteY3725" fmla="*/ 5030070 h 10287000"/>
              <a:gd name="connsiteX3726" fmla="*/ 6402630 w 7553780"/>
              <a:gd name="connsiteY3726" fmla="*/ 5024698 h 10287000"/>
              <a:gd name="connsiteX3727" fmla="*/ 7541366 w 7553780"/>
              <a:gd name="connsiteY3727" fmla="*/ 5013111 h 10287000"/>
              <a:gd name="connsiteX3728" fmla="*/ 7544920 w 7553780"/>
              <a:gd name="connsiteY3728" fmla="*/ 5022478 h 10287000"/>
              <a:gd name="connsiteX3729" fmla="*/ 7545222 w 7553780"/>
              <a:gd name="connsiteY3729" fmla="*/ 5039800 h 10287000"/>
              <a:gd name="connsiteX3730" fmla="*/ 7532714 w 7553780"/>
              <a:gd name="connsiteY3730" fmla="*/ 5014199 h 10287000"/>
              <a:gd name="connsiteX3731" fmla="*/ 7541366 w 7553780"/>
              <a:gd name="connsiteY3731" fmla="*/ 5013111 h 10287000"/>
              <a:gd name="connsiteX3732" fmla="*/ 4055148 w 7553780"/>
              <a:gd name="connsiteY3732" fmla="*/ 5010365 h 10287000"/>
              <a:gd name="connsiteX3733" fmla="*/ 4064026 w 7553780"/>
              <a:gd name="connsiteY3733" fmla="*/ 5038286 h 10287000"/>
              <a:gd name="connsiteX3734" fmla="*/ 4091918 w 7553780"/>
              <a:gd name="connsiteY3734" fmla="*/ 5049857 h 10287000"/>
              <a:gd name="connsiteX3735" fmla="*/ 4134260 w 7553780"/>
              <a:gd name="connsiteY3735" fmla="*/ 5141038 h 10287000"/>
              <a:gd name="connsiteX3736" fmla="*/ 4099276 w 7553780"/>
              <a:gd name="connsiteY3736" fmla="*/ 5152364 h 10287000"/>
              <a:gd name="connsiteX3737" fmla="*/ 4114522 w 7553780"/>
              <a:gd name="connsiteY3737" fmla="*/ 5197062 h 10287000"/>
              <a:gd name="connsiteX3738" fmla="*/ 4155337 w 7553780"/>
              <a:gd name="connsiteY3738" fmla="*/ 5252884 h 10287000"/>
              <a:gd name="connsiteX3739" fmla="*/ 4178859 w 7553780"/>
              <a:gd name="connsiteY3739" fmla="*/ 5227236 h 10287000"/>
              <a:gd name="connsiteX3740" fmla="*/ 4161888 w 7553780"/>
              <a:gd name="connsiteY3740" fmla="*/ 5204047 h 10287000"/>
              <a:gd name="connsiteX3741" fmla="*/ 4136986 w 7553780"/>
              <a:gd name="connsiteY3741" fmla="*/ 5156541 h 10287000"/>
              <a:gd name="connsiteX3742" fmla="*/ 4150504 w 7553780"/>
              <a:gd name="connsiteY3742" fmla="*/ 5145546 h 10287000"/>
              <a:gd name="connsiteX3743" fmla="*/ 4179332 w 7553780"/>
              <a:gd name="connsiteY3743" fmla="*/ 5192000 h 10287000"/>
              <a:gd name="connsiteX3744" fmla="*/ 4182577 w 7553780"/>
              <a:gd name="connsiteY3744" fmla="*/ 5196449 h 10287000"/>
              <a:gd name="connsiteX3745" fmla="*/ 4182435 w 7553780"/>
              <a:gd name="connsiteY3745" fmla="*/ 5192692 h 10287000"/>
              <a:gd name="connsiteX3746" fmla="*/ 4210206 w 7553780"/>
              <a:gd name="connsiteY3746" fmla="*/ 5201223 h 10287000"/>
              <a:gd name="connsiteX3747" fmla="*/ 4238734 w 7553780"/>
              <a:gd name="connsiteY3747" fmla="*/ 5174198 h 10287000"/>
              <a:gd name="connsiteX3748" fmla="*/ 4225230 w 7553780"/>
              <a:gd name="connsiteY3748" fmla="*/ 5152151 h 10287000"/>
              <a:gd name="connsiteX3749" fmla="*/ 4210964 w 7553780"/>
              <a:gd name="connsiteY3749" fmla="*/ 5165665 h 10287000"/>
              <a:gd name="connsiteX3750" fmla="*/ 4176447 w 7553780"/>
              <a:gd name="connsiteY3750" fmla="*/ 5146104 h 10287000"/>
              <a:gd name="connsiteX3751" fmla="*/ 4162945 w 7553780"/>
              <a:gd name="connsiteY3751" fmla="*/ 5124058 h 10287000"/>
              <a:gd name="connsiteX3752" fmla="*/ 4121675 w 7553780"/>
              <a:gd name="connsiteY3752" fmla="*/ 5093480 h 10287000"/>
              <a:gd name="connsiteX3753" fmla="*/ 4122440 w 7553780"/>
              <a:gd name="connsiteY3753" fmla="*/ 5057919 h 10287000"/>
              <a:gd name="connsiteX3754" fmla="*/ 4094671 w 7553780"/>
              <a:gd name="connsiteY3754" fmla="*/ 5049386 h 10287000"/>
              <a:gd name="connsiteX3755" fmla="*/ 4064753 w 7553780"/>
              <a:gd name="connsiteY3755" fmla="*/ 5018939 h 10287000"/>
              <a:gd name="connsiteX3756" fmla="*/ 6541962 w 7553780"/>
              <a:gd name="connsiteY3756" fmla="*/ 5005926 h 10287000"/>
              <a:gd name="connsiteX3757" fmla="*/ 6548218 w 7553780"/>
              <a:gd name="connsiteY3757" fmla="*/ 5018730 h 10287000"/>
              <a:gd name="connsiteX3758" fmla="*/ 6541962 w 7553780"/>
              <a:gd name="connsiteY3758" fmla="*/ 5005926 h 10287000"/>
              <a:gd name="connsiteX3759" fmla="*/ 6417596 w 7553780"/>
              <a:gd name="connsiteY3759" fmla="*/ 5003828 h 10287000"/>
              <a:gd name="connsiteX3760" fmla="*/ 6418248 w 7553780"/>
              <a:gd name="connsiteY3760" fmla="*/ 5005161 h 10287000"/>
              <a:gd name="connsiteX3761" fmla="*/ 6422810 w 7553780"/>
              <a:gd name="connsiteY3761" fmla="*/ 5014496 h 10287000"/>
              <a:gd name="connsiteX3762" fmla="*/ 6417644 w 7553780"/>
              <a:gd name="connsiteY3762" fmla="*/ 5010190 h 10287000"/>
              <a:gd name="connsiteX3763" fmla="*/ 6416212 w 7553780"/>
              <a:gd name="connsiteY3763" fmla="*/ 5000994 h 10287000"/>
              <a:gd name="connsiteX3764" fmla="*/ 6417596 w 7553780"/>
              <a:gd name="connsiteY3764" fmla="*/ 5003827 h 10287000"/>
              <a:gd name="connsiteX3765" fmla="*/ 6417596 w 7553780"/>
              <a:gd name="connsiteY3765" fmla="*/ 5003828 h 10287000"/>
              <a:gd name="connsiteX3766" fmla="*/ 7280374 w 7553780"/>
              <a:gd name="connsiteY3766" fmla="*/ 4995187 h 10287000"/>
              <a:gd name="connsiteX3767" fmla="*/ 7284062 w 7553780"/>
              <a:gd name="connsiteY3767" fmla="*/ 4995309 h 10287000"/>
              <a:gd name="connsiteX3768" fmla="*/ 7282458 w 7553780"/>
              <a:gd name="connsiteY3768" fmla="*/ 4999455 h 10287000"/>
              <a:gd name="connsiteX3769" fmla="*/ 7278770 w 7553780"/>
              <a:gd name="connsiteY3769" fmla="*/ 4999329 h 10287000"/>
              <a:gd name="connsiteX3770" fmla="*/ 7280374 w 7553780"/>
              <a:gd name="connsiteY3770" fmla="*/ 4995187 h 10287000"/>
              <a:gd name="connsiteX3771" fmla="*/ 6329476 w 7553780"/>
              <a:gd name="connsiteY3771" fmla="*/ 4991755 h 10287000"/>
              <a:gd name="connsiteX3772" fmla="*/ 6360862 w 7553780"/>
              <a:gd name="connsiteY3772" fmla="*/ 5016397 h 10287000"/>
              <a:gd name="connsiteX3773" fmla="*/ 6366618 w 7553780"/>
              <a:gd name="connsiteY3773" fmla="*/ 5028182 h 10287000"/>
              <a:gd name="connsiteX3774" fmla="*/ 6372378 w 7553780"/>
              <a:gd name="connsiteY3774" fmla="*/ 5039970 h 10287000"/>
              <a:gd name="connsiteX3775" fmla="*/ 6378136 w 7553780"/>
              <a:gd name="connsiteY3775" fmla="*/ 5051755 h 10287000"/>
              <a:gd name="connsiteX3776" fmla="*/ 6383894 w 7553780"/>
              <a:gd name="connsiteY3776" fmla="*/ 5063540 h 10287000"/>
              <a:gd name="connsiteX3777" fmla="*/ 6369784 w 7553780"/>
              <a:gd name="connsiteY3777" fmla="*/ 5074254 h 10287000"/>
              <a:gd name="connsiteX3778" fmla="*/ 6381300 w 7553780"/>
              <a:gd name="connsiteY3778" fmla="*/ 5097826 h 10287000"/>
              <a:gd name="connsiteX3779" fmla="*/ 6401168 w 7553780"/>
              <a:gd name="connsiteY3779" fmla="*/ 5098895 h 10287000"/>
              <a:gd name="connsiteX3780" fmla="*/ 6418444 w 7553780"/>
              <a:gd name="connsiteY3780" fmla="*/ 5134253 h 10287000"/>
              <a:gd name="connsiteX3781" fmla="*/ 6429962 w 7553780"/>
              <a:gd name="connsiteY3781" fmla="*/ 5157824 h 10287000"/>
              <a:gd name="connsiteX3782" fmla="*/ 6449834 w 7553780"/>
              <a:gd name="connsiteY3782" fmla="*/ 5158890 h 10287000"/>
              <a:gd name="connsiteX3783" fmla="*/ 6455596 w 7553780"/>
              <a:gd name="connsiteY3783" fmla="*/ 5170678 h 10287000"/>
              <a:gd name="connsiteX3784" fmla="*/ 6461352 w 7553780"/>
              <a:gd name="connsiteY3784" fmla="*/ 5182463 h 10287000"/>
              <a:gd name="connsiteX3785" fmla="*/ 6447236 w 7553780"/>
              <a:gd name="connsiteY3785" fmla="*/ 5193182 h 10287000"/>
              <a:gd name="connsiteX3786" fmla="*/ 6452996 w 7553780"/>
              <a:gd name="connsiteY3786" fmla="*/ 5204966 h 10287000"/>
              <a:gd name="connsiteX3787" fmla="*/ 6438884 w 7553780"/>
              <a:gd name="connsiteY3787" fmla="*/ 5215681 h 10287000"/>
              <a:gd name="connsiteX3788" fmla="*/ 6430532 w 7553780"/>
              <a:gd name="connsiteY3788" fmla="*/ 5238178 h 10287000"/>
              <a:gd name="connsiteX3789" fmla="*/ 6419016 w 7553780"/>
              <a:gd name="connsiteY3789" fmla="*/ 5214609 h 10287000"/>
              <a:gd name="connsiteX3790" fmla="*/ 6401740 w 7553780"/>
              <a:gd name="connsiteY3790" fmla="*/ 5179252 h 10287000"/>
              <a:gd name="connsiteX3791" fmla="*/ 6415852 w 7553780"/>
              <a:gd name="connsiteY3791" fmla="*/ 5168539 h 10287000"/>
              <a:gd name="connsiteX3792" fmla="*/ 6404334 w 7553780"/>
              <a:gd name="connsiteY3792" fmla="*/ 5144968 h 10287000"/>
              <a:gd name="connsiteX3793" fmla="*/ 6395980 w 7553780"/>
              <a:gd name="connsiteY3793" fmla="*/ 5167465 h 10287000"/>
              <a:gd name="connsiteX3794" fmla="*/ 6372948 w 7553780"/>
              <a:gd name="connsiteY3794" fmla="*/ 5120325 h 10287000"/>
              <a:gd name="connsiteX3795" fmla="*/ 6367192 w 7553780"/>
              <a:gd name="connsiteY3795" fmla="*/ 5108540 h 10287000"/>
              <a:gd name="connsiteX3796" fmla="*/ 6344156 w 7553780"/>
              <a:gd name="connsiteY3796" fmla="*/ 5061398 h 10287000"/>
              <a:gd name="connsiteX3797" fmla="*/ 6321122 w 7553780"/>
              <a:gd name="connsiteY3797" fmla="*/ 5014256 h 10287000"/>
              <a:gd name="connsiteX3798" fmla="*/ 6329476 w 7553780"/>
              <a:gd name="connsiteY3798" fmla="*/ 4991755 h 10287000"/>
              <a:gd name="connsiteX3799" fmla="*/ 7521246 w 7553780"/>
              <a:gd name="connsiteY3799" fmla="*/ 4990726 h 10287000"/>
              <a:gd name="connsiteX3800" fmla="*/ 7515876 w 7553780"/>
              <a:gd name="connsiteY3800" fmla="*/ 5009429 h 10287000"/>
              <a:gd name="connsiteX3801" fmla="*/ 7510664 w 7553780"/>
              <a:gd name="connsiteY3801" fmla="*/ 4998761 h 10287000"/>
              <a:gd name="connsiteX3802" fmla="*/ 7514000 w 7553780"/>
              <a:gd name="connsiteY3802" fmla="*/ 4990742 h 10287000"/>
              <a:gd name="connsiteX3803" fmla="*/ 7521246 w 7553780"/>
              <a:gd name="connsiteY3803" fmla="*/ 4990726 h 10287000"/>
              <a:gd name="connsiteX3804" fmla="*/ 5363024 w 7553780"/>
              <a:gd name="connsiteY3804" fmla="*/ 4984601 h 10287000"/>
              <a:gd name="connsiteX3805" fmla="*/ 5374430 w 7553780"/>
              <a:gd name="connsiteY3805" fmla="*/ 4984990 h 10287000"/>
              <a:gd name="connsiteX3806" fmla="*/ 5381267 w 7553780"/>
              <a:gd name="connsiteY3806" fmla="*/ 5047046 h 10287000"/>
              <a:gd name="connsiteX3807" fmla="*/ 5359720 w 7553780"/>
              <a:gd name="connsiteY3807" fmla="*/ 5025446 h 10287000"/>
              <a:gd name="connsiteX3808" fmla="*/ 5348700 w 7553780"/>
              <a:gd name="connsiteY3808" fmla="*/ 4993870 h 10287000"/>
              <a:gd name="connsiteX3809" fmla="*/ 5363024 w 7553780"/>
              <a:gd name="connsiteY3809" fmla="*/ 4984601 h 10287000"/>
              <a:gd name="connsiteX3810" fmla="*/ 6423128 w 7553780"/>
              <a:gd name="connsiteY3810" fmla="*/ 4970599 h 10287000"/>
              <a:gd name="connsiteX3811" fmla="*/ 6428904 w 7553780"/>
              <a:gd name="connsiteY3811" fmla="*/ 4982414 h 10287000"/>
              <a:gd name="connsiteX3812" fmla="*/ 6462100 w 7553780"/>
              <a:gd name="connsiteY3812" fmla="*/ 5005810 h 10287000"/>
              <a:gd name="connsiteX3813" fmla="*/ 6451998 w 7553780"/>
              <a:gd name="connsiteY3813" fmla="*/ 5029682 h 10287000"/>
              <a:gd name="connsiteX3814" fmla="*/ 6430350 w 7553780"/>
              <a:gd name="connsiteY3814" fmla="*/ 5029919 h 10287000"/>
              <a:gd name="connsiteX3815" fmla="*/ 6423128 w 7553780"/>
              <a:gd name="connsiteY3815" fmla="*/ 4970599 h 10287000"/>
              <a:gd name="connsiteX3816" fmla="*/ 5939023 w 7553780"/>
              <a:gd name="connsiteY3816" fmla="*/ 4956944 h 10287000"/>
              <a:gd name="connsiteX3817" fmla="*/ 5957072 w 7553780"/>
              <a:gd name="connsiteY3817" fmla="*/ 4957422 h 10287000"/>
              <a:gd name="connsiteX3818" fmla="*/ 5969454 w 7553780"/>
              <a:gd name="connsiteY3818" fmla="*/ 5017116 h 10287000"/>
              <a:gd name="connsiteX3819" fmla="*/ 5926468 w 7553780"/>
              <a:gd name="connsiteY3819" fmla="*/ 4986414 h 10287000"/>
              <a:gd name="connsiteX3820" fmla="*/ 5939023 w 7553780"/>
              <a:gd name="connsiteY3820" fmla="*/ 4956944 h 10287000"/>
              <a:gd name="connsiteX3821" fmla="*/ 7247374 w 7553780"/>
              <a:gd name="connsiteY3821" fmla="*/ 4956054 h 10287000"/>
              <a:gd name="connsiteX3822" fmla="*/ 7258906 w 7553780"/>
              <a:gd name="connsiteY3822" fmla="*/ 4979653 h 10287000"/>
              <a:gd name="connsiteX3823" fmla="*/ 7264670 w 7553780"/>
              <a:gd name="connsiteY3823" fmla="*/ 4991454 h 10287000"/>
              <a:gd name="connsiteX3824" fmla="*/ 7247374 w 7553780"/>
              <a:gd name="connsiteY3824" fmla="*/ 4956054 h 10287000"/>
              <a:gd name="connsiteX3825" fmla="*/ 1036900 w 7553780"/>
              <a:gd name="connsiteY3825" fmla="*/ 4950622 h 10287000"/>
              <a:gd name="connsiteX3826" fmla="*/ 1039189 w 7553780"/>
              <a:gd name="connsiteY3826" fmla="*/ 4951073 h 10287000"/>
              <a:gd name="connsiteX3827" fmla="*/ 1143652 w 7553780"/>
              <a:gd name="connsiteY3827" fmla="*/ 5044623 h 10287000"/>
              <a:gd name="connsiteX3828" fmla="*/ 1145636 w 7553780"/>
              <a:gd name="connsiteY3828" fmla="*/ 5047931 h 10287000"/>
              <a:gd name="connsiteX3829" fmla="*/ 1137223 w 7553780"/>
              <a:gd name="connsiteY3829" fmla="*/ 5060866 h 10287000"/>
              <a:gd name="connsiteX3830" fmla="*/ 1124850 w 7553780"/>
              <a:gd name="connsiteY3830" fmla="*/ 5067185 h 10287000"/>
              <a:gd name="connsiteX3831" fmla="*/ 1020388 w 7553780"/>
              <a:gd name="connsiteY3831" fmla="*/ 4973633 h 10287000"/>
              <a:gd name="connsiteX3832" fmla="*/ 1026818 w 7553780"/>
              <a:gd name="connsiteY3832" fmla="*/ 4957389 h 10287000"/>
              <a:gd name="connsiteX3833" fmla="*/ 1036900 w 7553780"/>
              <a:gd name="connsiteY3833" fmla="*/ 4950622 h 10287000"/>
              <a:gd name="connsiteX3834" fmla="*/ 6492210 w 7553780"/>
              <a:gd name="connsiteY3834" fmla="*/ 4948639 h 10287000"/>
              <a:gd name="connsiteX3835" fmla="*/ 6497942 w 7553780"/>
              <a:gd name="connsiteY3835" fmla="*/ 4960373 h 10287000"/>
              <a:gd name="connsiteX3836" fmla="*/ 6503676 w 7553780"/>
              <a:gd name="connsiteY3836" fmla="*/ 4972105 h 10287000"/>
              <a:gd name="connsiteX3837" fmla="*/ 6492210 w 7553780"/>
              <a:gd name="connsiteY3837" fmla="*/ 4948639 h 10287000"/>
              <a:gd name="connsiteX3838" fmla="*/ 6628070 w 7553780"/>
              <a:gd name="connsiteY3838" fmla="*/ 4948126 h 10287000"/>
              <a:gd name="connsiteX3839" fmla="*/ 6630328 w 7553780"/>
              <a:gd name="connsiteY3839" fmla="*/ 4949181 h 10287000"/>
              <a:gd name="connsiteX3840" fmla="*/ 6630346 w 7553780"/>
              <a:gd name="connsiteY3840" fmla="*/ 4950706 h 10287000"/>
              <a:gd name="connsiteX3841" fmla="*/ 6627534 w 7553780"/>
              <a:gd name="connsiteY3841" fmla="*/ 4950151 h 10287000"/>
              <a:gd name="connsiteX3842" fmla="*/ 6411584 w 7553780"/>
              <a:gd name="connsiteY3842" fmla="*/ 4946965 h 10287000"/>
              <a:gd name="connsiteX3843" fmla="*/ 6417356 w 7553780"/>
              <a:gd name="connsiteY3843" fmla="*/ 4958782 h 10287000"/>
              <a:gd name="connsiteX3844" fmla="*/ 6401480 w 7553780"/>
              <a:gd name="connsiteY3844" fmla="*/ 4970834 h 10287000"/>
              <a:gd name="connsiteX3845" fmla="*/ 6395710 w 7553780"/>
              <a:gd name="connsiteY3845" fmla="*/ 4959017 h 10287000"/>
              <a:gd name="connsiteX3846" fmla="*/ 6411584 w 7553780"/>
              <a:gd name="connsiteY3846" fmla="*/ 4946965 h 10287000"/>
              <a:gd name="connsiteX3847" fmla="*/ 6004730 w 7553780"/>
              <a:gd name="connsiteY3847" fmla="*/ 4945822 h 10287000"/>
              <a:gd name="connsiteX3848" fmla="*/ 6017241 w 7553780"/>
              <a:gd name="connsiteY3848" fmla="*/ 4971425 h 10287000"/>
              <a:gd name="connsiteX3849" fmla="*/ 6001362 w 7553780"/>
              <a:gd name="connsiteY3849" fmla="*/ 4983479 h 10287000"/>
              <a:gd name="connsiteX3850" fmla="*/ 6004730 w 7553780"/>
              <a:gd name="connsiteY3850" fmla="*/ 4945822 h 10287000"/>
              <a:gd name="connsiteX3851" fmla="*/ 6524748 w 7553780"/>
              <a:gd name="connsiteY3851" fmla="*/ 4940993 h 10287000"/>
              <a:gd name="connsiteX3852" fmla="*/ 6535868 w 7553780"/>
              <a:gd name="connsiteY3852" fmla="*/ 4963755 h 10287000"/>
              <a:gd name="connsiteX3853" fmla="*/ 6514164 w 7553780"/>
              <a:gd name="connsiteY3853" fmla="*/ 4949029 h 10287000"/>
              <a:gd name="connsiteX3854" fmla="*/ 6524748 w 7553780"/>
              <a:gd name="connsiteY3854" fmla="*/ 4940993 h 10287000"/>
              <a:gd name="connsiteX3855" fmla="*/ 7318030 w 7553780"/>
              <a:gd name="connsiteY3855" fmla="*/ 4934762 h 10287000"/>
              <a:gd name="connsiteX3856" fmla="*/ 7323794 w 7553780"/>
              <a:gd name="connsiteY3856" fmla="*/ 4946563 h 10287000"/>
              <a:gd name="connsiteX3857" fmla="*/ 7309014 w 7553780"/>
              <a:gd name="connsiteY3857" fmla="*/ 4957787 h 10287000"/>
              <a:gd name="connsiteX3858" fmla="*/ 7303248 w 7553780"/>
              <a:gd name="connsiteY3858" fmla="*/ 4945984 h 10287000"/>
              <a:gd name="connsiteX3859" fmla="*/ 7318030 w 7553780"/>
              <a:gd name="connsiteY3859" fmla="*/ 4934762 h 10287000"/>
              <a:gd name="connsiteX3860" fmla="*/ 5773370 w 7553780"/>
              <a:gd name="connsiteY3860" fmla="*/ 4928864 h 10287000"/>
              <a:gd name="connsiteX3861" fmla="*/ 5773185 w 7553780"/>
              <a:gd name="connsiteY3861" fmla="*/ 4930128 h 10287000"/>
              <a:gd name="connsiteX3862" fmla="*/ 5773624 w 7553780"/>
              <a:gd name="connsiteY3862" fmla="*/ 4928971 h 10287000"/>
              <a:gd name="connsiteX3863" fmla="*/ 6509446 w 7553780"/>
              <a:gd name="connsiteY3863" fmla="*/ 4922204 h 10287000"/>
              <a:gd name="connsiteX3864" fmla="*/ 6514738 w 7553780"/>
              <a:gd name="connsiteY3864" fmla="*/ 4924220 h 10287000"/>
              <a:gd name="connsiteX3865" fmla="*/ 6519190 w 7553780"/>
              <a:gd name="connsiteY3865" fmla="*/ 4929615 h 10287000"/>
              <a:gd name="connsiteX3866" fmla="*/ 6508604 w 7553780"/>
              <a:gd name="connsiteY3866" fmla="*/ 4937650 h 10287000"/>
              <a:gd name="connsiteX3867" fmla="*/ 6502350 w 7553780"/>
              <a:gd name="connsiteY3867" fmla="*/ 4924851 h 10287000"/>
              <a:gd name="connsiteX3868" fmla="*/ 6509446 w 7553780"/>
              <a:gd name="connsiteY3868" fmla="*/ 4922204 h 10287000"/>
              <a:gd name="connsiteX3869" fmla="*/ 5369087 w 7553780"/>
              <a:gd name="connsiteY3869" fmla="*/ 4922091 h 10287000"/>
              <a:gd name="connsiteX3870" fmla="*/ 5423861 w 7553780"/>
              <a:gd name="connsiteY3870" fmla="*/ 4974717 h 10287000"/>
              <a:gd name="connsiteX3871" fmla="*/ 5429848 w 7553780"/>
              <a:gd name="connsiteY3871" fmla="*/ 5021301 h 10287000"/>
              <a:gd name="connsiteX3872" fmla="*/ 5381828 w 7553780"/>
              <a:gd name="connsiteY3872" fmla="*/ 4979696 h 10287000"/>
              <a:gd name="connsiteX3873" fmla="*/ 5369087 w 7553780"/>
              <a:gd name="connsiteY3873" fmla="*/ 4922091 h 10287000"/>
              <a:gd name="connsiteX3874" fmla="*/ 5528436 w 7553780"/>
              <a:gd name="connsiteY3874" fmla="*/ 4921348 h 10287000"/>
              <a:gd name="connsiteX3875" fmla="*/ 5541721 w 7553780"/>
              <a:gd name="connsiteY3875" fmla="*/ 4937403 h 10287000"/>
              <a:gd name="connsiteX3876" fmla="*/ 5534172 w 7553780"/>
              <a:gd name="connsiteY3876" fmla="*/ 4933084 h 10287000"/>
              <a:gd name="connsiteX3877" fmla="*/ 5528436 w 7553780"/>
              <a:gd name="connsiteY3877" fmla="*/ 4921348 h 10287000"/>
              <a:gd name="connsiteX3878" fmla="*/ 7265406 w 7553780"/>
              <a:gd name="connsiteY3878" fmla="*/ 4910010 h 10287000"/>
              <a:gd name="connsiteX3879" fmla="*/ 7271170 w 7553780"/>
              <a:gd name="connsiteY3879" fmla="*/ 4921809 h 10287000"/>
              <a:gd name="connsiteX3880" fmla="*/ 7276936 w 7553780"/>
              <a:gd name="connsiteY3880" fmla="*/ 4933607 h 10287000"/>
              <a:gd name="connsiteX3881" fmla="*/ 7282700 w 7553780"/>
              <a:gd name="connsiteY3881" fmla="*/ 4945408 h 10287000"/>
              <a:gd name="connsiteX3882" fmla="*/ 7267922 w 7553780"/>
              <a:gd name="connsiteY3882" fmla="*/ 4956630 h 10287000"/>
              <a:gd name="connsiteX3883" fmla="*/ 7262154 w 7553780"/>
              <a:gd name="connsiteY3883" fmla="*/ 4944831 h 10287000"/>
              <a:gd name="connsiteX3884" fmla="*/ 7256390 w 7553780"/>
              <a:gd name="connsiteY3884" fmla="*/ 4933031 h 10287000"/>
              <a:gd name="connsiteX3885" fmla="*/ 7265406 w 7553780"/>
              <a:gd name="connsiteY3885" fmla="*/ 4910010 h 10287000"/>
              <a:gd name="connsiteX3886" fmla="*/ 6712194 w 7553780"/>
              <a:gd name="connsiteY3886" fmla="*/ 4909441 h 10287000"/>
              <a:gd name="connsiteX3887" fmla="*/ 6722184 w 7553780"/>
              <a:gd name="connsiteY3887" fmla="*/ 4918035 h 10287000"/>
              <a:gd name="connsiteX3888" fmla="*/ 6707402 w 7553780"/>
              <a:gd name="connsiteY3888" fmla="*/ 4929258 h 10287000"/>
              <a:gd name="connsiteX3889" fmla="*/ 6701638 w 7553780"/>
              <a:gd name="connsiteY3889" fmla="*/ 4917457 h 10287000"/>
              <a:gd name="connsiteX3890" fmla="*/ 5906904 w 7553780"/>
              <a:gd name="connsiteY3890" fmla="*/ 4908942 h 10287000"/>
              <a:gd name="connsiteX3891" fmla="*/ 5911074 w 7553780"/>
              <a:gd name="connsiteY3891" fmla="*/ 4917475 h 10287000"/>
              <a:gd name="connsiteX3892" fmla="*/ 5895198 w 7553780"/>
              <a:gd name="connsiteY3892" fmla="*/ 4929530 h 10287000"/>
              <a:gd name="connsiteX3893" fmla="*/ 5906904 w 7553780"/>
              <a:gd name="connsiteY3893" fmla="*/ 4908942 h 10287000"/>
              <a:gd name="connsiteX3894" fmla="*/ 5878431 w 7553780"/>
              <a:gd name="connsiteY3894" fmla="*/ 4907982 h 10287000"/>
              <a:gd name="connsiteX3895" fmla="*/ 5893086 w 7553780"/>
              <a:gd name="connsiteY3895" fmla="*/ 4931908 h 10287000"/>
              <a:gd name="connsiteX3896" fmla="*/ 5870454 w 7553780"/>
              <a:gd name="connsiteY3896" fmla="*/ 4934441 h 10287000"/>
              <a:gd name="connsiteX3897" fmla="*/ 5878431 w 7553780"/>
              <a:gd name="connsiteY3897" fmla="*/ 4907982 h 10287000"/>
              <a:gd name="connsiteX3898" fmla="*/ 7553780 w 7553780"/>
              <a:gd name="connsiteY3898" fmla="*/ 4902287 h 10287000"/>
              <a:gd name="connsiteX3899" fmla="*/ 7553780 w 7553780"/>
              <a:gd name="connsiteY3899" fmla="*/ 4926633 h 10287000"/>
              <a:gd name="connsiteX3900" fmla="*/ 7553738 w 7553780"/>
              <a:gd name="connsiteY3900" fmla="*/ 4926546 h 10287000"/>
              <a:gd name="connsiteX3901" fmla="*/ 7550858 w 7553780"/>
              <a:gd name="connsiteY3901" fmla="*/ 4920656 h 10287000"/>
              <a:gd name="connsiteX3902" fmla="*/ 7545102 w 7553780"/>
              <a:gd name="connsiteY3902" fmla="*/ 4908875 h 10287000"/>
              <a:gd name="connsiteX3903" fmla="*/ 7546954 w 7553780"/>
              <a:gd name="connsiteY3903" fmla="*/ 4907469 h 10287000"/>
              <a:gd name="connsiteX3904" fmla="*/ 5621272 w 7553780"/>
              <a:gd name="connsiteY3904" fmla="*/ 4892219 h 10287000"/>
              <a:gd name="connsiteX3905" fmla="*/ 5627260 w 7553780"/>
              <a:gd name="connsiteY3905" fmla="*/ 4938805 h 10287000"/>
              <a:gd name="connsiteX3906" fmla="*/ 5585232 w 7553780"/>
              <a:gd name="connsiteY3906" fmla="*/ 4943782 h 10287000"/>
              <a:gd name="connsiteX3907" fmla="*/ 5591982 w 7553780"/>
              <a:gd name="connsiteY3907" fmla="*/ 4954806 h 10287000"/>
              <a:gd name="connsiteX3908" fmla="*/ 5653503 w 7553780"/>
              <a:gd name="connsiteY3908" fmla="*/ 5018458 h 10287000"/>
              <a:gd name="connsiteX3909" fmla="*/ 5648275 w 7553780"/>
              <a:gd name="connsiteY3909" fmla="*/ 4936315 h 10287000"/>
              <a:gd name="connsiteX3910" fmla="*/ 5729291 w 7553780"/>
              <a:gd name="connsiteY3910" fmla="*/ 5068594 h 10287000"/>
              <a:gd name="connsiteX3911" fmla="*/ 5720882 w 7553780"/>
              <a:gd name="connsiteY3911" fmla="*/ 5070207 h 10287000"/>
              <a:gd name="connsiteX3912" fmla="*/ 5729624 w 7553780"/>
              <a:gd name="connsiteY3912" fmla="*/ 5088097 h 10287000"/>
              <a:gd name="connsiteX3913" fmla="*/ 5735398 w 7553780"/>
              <a:gd name="connsiteY3913" fmla="*/ 5099914 h 10287000"/>
              <a:gd name="connsiteX3914" fmla="*/ 5741171 w 7553780"/>
              <a:gd name="connsiteY3914" fmla="*/ 5111731 h 10287000"/>
              <a:gd name="connsiteX3915" fmla="*/ 5731660 w 7553780"/>
              <a:gd name="connsiteY3915" fmla="*/ 5129079 h 10287000"/>
              <a:gd name="connsiteX3916" fmla="*/ 5733256 w 7553780"/>
              <a:gd name="connsiteY3916" fmla="*/ 5133727 h 10287000"/>
              <a:gd name="connsiteX3917" fmla="*/ 5741748 w 7553780"/>
              <a:gd name="connsiteY3917" fmla="*/ 5125681 h 10287000"/>
              <a:gd name="connsiteX3918" fmla="*/ 5749078 w 7553780"/>
              <a:gd name="connsiteY3918" fmla="*/ 5137647 h 10287000"/>
              <a:gd name="connsiteX3919" fmla="*/ 5743819 w 7553780"/>
              <a:gd name="connsiteY3919" fmla="*/ 5133175 h 10287000"/>
              <a:gd name="connsiteX3920" fmla="*/ 5734096 w 7553780"/>
              <a:gd name="connsiteY3920" fmla="*/ 5136183 h 10287000"/>
              <a:gd name="connsiteX3921" fmla="*/ 5737725 w 7553780"/>
              <a:gd name="connsiteY3921" fmla="*/ 5146750 h 10287000"/>
              <a:gd name="connsiteX3922" fmla="*/ 5732764 w 7553780"/>
              <a:gd name="connsiteY3922" fmla="*/ 5136595 h 10287000"/>
              <a:gd name="connsiteX3923" fmla="*/ 5728997 w 7553780"/>
              <a:gd name="connsiteY3923" fmla="*/ 5137760 h 10287000"/>
              <a:gd name="connsiteX3924" fmla="*/ 5731962 w 7553780"/>
              <a:gd name="connsiteY3924" fmla="*/ 5134953 h 10287000"/>
              <a:gd name="connsiteX3925" fmla="*/ 5731952 w 7553780"/>
              <a:gd name="connsiteY3925" fmla="*/ 5134933 h 10287000"/>
              <a:gd name="connsiteX3926" fmla="*/ 5720404 w 7553780"/>
              <a:gd name="connsiteY3926" fmla="*/ 5111299 h 10287000"/>
              <a:gd name="connsiteX3927" fmla="*/ 5731952 w 7553780"/>
              <a:gd name="connsiteY3927" fmla="*/ 5134933 h 10287000"/>
              <a:gd name="connsiteX3928" fmla="*/ 5705408 w 7553780"/>
              <a:gd name="connsiteY3928" fmla="*/ 5122686 h 10287000"/>
              <a:gd name="connsiteX3929" fmla="*/ 5699636 w 7553780"/>
              <a:gd name="connsiteY3929" fmla="*/ 5110866 h 10287000"/>
              <a:gd name="connsiteX3930" fmla="*/ 5693860 w 7553780"/>
              <a:gd name="connsiteY3930" fmla="*/ 5099051 h 10287000"/>
              <a:gd name="connsiteX3931" fmla="*/ 5714629 w 7553780"/>
              <a:gd name="connsiteY3931" fmla="*/ 5099484 h 10287000"/>
              <a:gd name="connsiteX3932" fmla="*/ 5708854 w 7553780"/>
              <a:gd name="connsiteY3932" fmla="*/ 5087667 h 10287000"/>
              <a:gd name="connsiteX3933" fmla="*/ 5703594 w 7553780"/>
              <a:gd name="connsiteY3933" fmla="*/ 5076897 h 10287000"/>
              <a:gd name="connsiteX3934" fmla="*/ 5695656 w 7553780"/>
              <a:gd name="connsiteY3934" fmla="*/ 5083274 h 10287000"/>
              <a:gd name="connsiteX3935" fmla="*/ 5696180 w 7553780"/>
              <a:gd name="connsiteY3935" fmla="*/ 5085394 h 10287000"/>
              <a:gd name="connsiteX3936" fmla="*/ 5688088 w 7553780"/>
              <a:gd name="connsiteY3936" fmla="*/ 5087234 h 10287000"/>
              <a:gd name="connsiteX3937" fmla="*/ 5687423 w 7553780"/>
              <a:gd name="connsiteY3937" fmla="*/ 5073842 h 10287000"/>
              <a:gd name="connsiteX3938" fmla="*/ 5687258 w 7553780"/>
              <a:gd name="connsiteY3938" fmla="*/ 5073572 h 10287000"/>
              <a:gd name="connsiteX3939" fmla="*/ 5680508 w 7553780"/>
              <a:gd name="connsiteY3939" fmla="*/ 5062549 h 10287000"/>
              <a:gd name="connsiteX3940" fmla="*/ 5687258 w 7553780"/>
              <a:gd name="connsiteY3940" fmla="*/ 5073572 h 10287000"/>
              <a:gd name="connsiteX3941" fmla="*/ 5678982 w 7553780"/>
              <a:gd name="connsiteY3941" fmla="*/ 5133668 h 10287000"/>
              <a:gd name="connsiteX3942" fmla="*/ 5657970 w 7553780"/>
              <a:gd name="connsiteY3942" fmla="*/ 5136157 h 10287000"/>
              <a:gd name="connsiteX3943" fmla="*/ 5663960 w 7553780"/>
              <a:gd name="connsiteY3943" fmla="*/ 5182739 h 10287000"/>
              <a:gd name="connsiteX3944" fmla="*/ 5678224 w 7553780"/>
              <a:gd name="connsiteY3944" fmla="*/ 5169229 h 10287000"/>
              <a:gd name="connsiteX3945" fmla="*/ 5691726 w 7553780"/>
              <a:gd name="connsiteY3945" fmla="*/ 5191274 h 10287000"/>
              <a:gd name="connsiteX3946" fmla="*/ 5712740 w 7553780"/>
              <a:gd name="connsiteY3946" fmla="*/ 5188787 h 10287000"/>
              <a:gd name="connsiteX3947" fmla="*/ 5773500 w 7553780"/>
              <a:gd name="connsiteY3947" fmla="*/ 5287998 h 10287000"/>
              <a:gd name="connsiteX3948" fmla="*/ 5772230 w 7553780"/>
              <a:gd name="connsiteY3948" fmla="*/ 5301449 h 10287000"/>
              <a:gd name="connsiteX3949" fmla="*/ 5777189 w 7553780"/>
              <a:gd name="connsiteY3949" fmla="*/ 5304335 h 10287000"/>
              <a:gd name="connsiteX3950" fmla="*/ 5777430 w 7553780"/>
              <a:gd name="connsiteY3950" fmla="*/ 5294414 h 10287000"/>
              <a:gd name="connsiteX3951" fmla="*/ 5773500 w 7553780"/>
              <a:gd name="connsiteY3951" fmla="*/ 5287998 h 10287000"/>
              <a:gd name="connsiteX3952" fmla="*/ 5777608 w 7553780"/>
              <a:gd name="connsiteY3952" fmla="*/ 5287064 h 10287000"/>
              <a:gd name="connsiteX3953" fmla="*/ 5777870 w 7553780"/>
              <a:gd name="connsiteY3953" fmla="*/ 5276248 h 10287000"/>
              <a:gd name="connsiteX3954" fmla="*/ 5763146 w 7553780"/>
              <a:gd name="connsiteY3954" fmla="*/ 5240854 h 10287000"/>
              <a:gd name="connsiteX3955" fmla="*/ 5757372 w 7553780"/>
              <a:gd name="connsiteY3955" fmla="*/ 5229035 h 10287000"/>
              <a:gd name="connsiteX3956" fmla="*/ 5772657 w 7553780"/>
              <a:gd name="connsiteY3956" fmla="*/ 5223505 h 10287000"/>
              <a:gd name="connsiteX3957" fmla="*/ 5773231 w 7553780"/>
              <a:gd name="connsiteY3957" fmla="*/ 5223297 h 10287000"/>
              <a:gd name="connsiteX3958" fmla="*/ 5773686 w 7553780"/>
              <a:gd name="connsiteY3958" fmla="*/ 5226267 h 10287000"/>
              <a:gd name="connsiteX3959" fmla="*/ 5783915 w 7553780"/>
              <a:gd name="connsiteY3959" fmla="*/ 5241284 h 10287000"/>
              <a:gd name="connsiteX3960" fmla="*/ 5789688 w 7553780"/>
              <a:gd name="connsiteY3960" fmla="*/ 5253101 h 10287000"/>
              <a:gd name="connsiteX3961" fmla="*/ 5780466 w 7553780"/>
              <a:gd name="connsiteY3961" fmla="*/ 5276303 h 10287000"/>
              <a:gd name="connsiteX3962" fmla="*/ 5793738 w 7553780"/>
              <a:gd name="connsiteY3962" fmla="*/ 5282426 h 10287000"/>
              <a:gd name="connsiteX3963" fmla="*/ 5795152 w 7553780"/>
              <a:gd name="connsiteY3963" fmla="*/ 5283080 h 10287000"/>
              <a:gd name="connsiteX3964" fmla="*/ 5800708 w 7553780"/>
              <a:gd name="connsiteY3964" fmla="*/ 5281817 h 10287000"/>
              <a:gd name="connsiteX3965" fmla="*/ 5802028 w 7553780"/>
              <a:gd name="connsiteY3965" fmla="*/ 5260970 h 10287000"/>
              <a:gd name="connsiteX3966" fmla="*/ 5829235 w 7553780"/>
              <a:gd name="connsiteY3966" fmla="*/ 5254793 h 10287000"/>
              <a:gd name="connsiteX3967" fmla="*/ 5829511 w 7553780"/>
              <a:gd name="connsiteY3967" fmla="*/ 5250462 h 10287000"/>
              <a:gd name="connsiteX3968" fmla="*/ 5813902 w 7553780"/>
              <a:gd name="connsiteY3968" fmla="*/ 5218515 h 10287000"/>
              <a:gd name="connsiteX3969" fmla="*/ 5766594 w 7553780"/>
              <a:gd name="connsiteY3969" fmla="*/ 5205833 h 10287000"/>
              <a:gd name="connsiteX3970" fmla="*/ 5781586 w 7553780"/>
              <a:gd name="connsiteY3970" fmla="*/ 5194448 h 10287000"/>
              <a:gd name="connsiteX3971" fmla="*/ 5783461 w 7553780"/>
              <a:gd name="connsiteY3971" fmla="*/ 5193025 h 10287000"/>
              <a:gd name="connsiteX3972" fmla="*/ 5783737 w 7553780"/>
              <a:gd name="connsiteY3972" fmla="*/ 5192814 h 10287000"/>
              <a:gd name="connsiteX3973" fmla="*/ 5782534 w 7553780"/>
              <a:gd name="connsiteY3973" fmla="*/ 5192341 h 10287000"/>
              <a:gd name="connsiteX3974" fmla="*/ 5779326 w 7553780"/>
              <a:gd name="connsiteY3974" fmla="*/ 5171009 h 10287000"/>
              <a:gd name="connsiteX3975" fmla="*/ 5770040 w 7553780"/>
              <a:gd name="connsiteY3975" fmla="*/ 5170816 h 10287000"/>
              <a:gd name="connsiteX3976" fmla="*/ 5760819 w 7553780"/>
              <a:gd name="connsiteY3976" fmla="*/ 5194018 h 10287000"/>
              <a:gd name="connsiteX3977" fmla="*/ 5749272 w 7553780"/>
              <a:gd name="connsiteY3977" fmla="*/ 5170383 h 10287000"/>
              <a:gd name="connsiteX3978" fmla="*/ 5755046 w 7553780"/>
              <a:gd name="connsiteY3978" fmla="*/ 5182201 h 10287000"/>
              <a:gd name="connsiteX3979" fmla="*/ 5728504 w 7553780"/>
              <a:gd name="connsiteY3979" fmla="*/ 5169952 h 10287000"/>
              <a:gd name="connsiteX3980" fmla="*/ 5737725 w 7553780"/>
              <a:gd name="connsiteY3980" fmla="*/ 5146750 h 10287000"/>
              <a:gd name="connsiteX3981" fmla="*/ 5752718 w 7553780"/>
              <a:gd name="connsiteY3981" fmla="*/ 5135365 h 10287000"/>
              <a:gd name="connsiteX3982" fmla="*/ 5758494 w 7553780"/>
              <a:gd name="connsiteY3982" fmla="*/ 5147184 h 10287000"/>
              <a:gd name="connsiteX3983" fmla="*/ 5773488 w 7553780"/>
              <a:gd name="connsiteY3983" fmla="*/ 5135800 h 10287000"/>
              <a:gd name="connsiteX3984" fmla="*/ 5764265 w 7553780"/>
              <a:gd name="connsiteY3984" fmla="*/ 5158999 h 10287000"/>
              <a:gd name="connsiteX3985" fmla="*/ 5779262 w 7553780"/>
              <a:gd name="connsiteY3985" fmla="*/ 5147614 h 10287000"/>
              <a:gd name="connsiteX3986" fmla="*/ 5779896 w 7553780"/>
              <a:gd name="connsiteY3986" fmla="*/ 5148911 h 10287000"/>
              <a:gd name="connsiteX3987" fmla="*/ 5784062 w 7553780"/>
              <a:gd name="connsiteY3987" fmla="*/ 5121224 h 10287000"/>
              <a:gd name="connsiteX3988" fmla="*/ 5811829 w 7553780"/>
              <a:gd name="connsiteY3988" fmla="*/ 5129755 h 10287000"/>
              <a:gd name="connsiteX3989" fmla="*/ 5822911 w 7553780"/>
              <a:gd name="connsiteY3989" fmla="*/ 5162805 h 10287000"/>
              <a:gd name="connsiteX3990" fmla="*/ 5835046 w 7553780"/>
              <a:gd name="connsiteY3990" fmla="*/ 5177648 h 10287000"/>
              <a:gd name="connsiteX3991" fmla="*/ 5833784 w 7553780"/>
              <a:gd name="connsiteY3991" fmla="*/ 5175068 h 10287000"/>
              <a:gd name="connsiteX3992" fmla="*/ 5847015 w 7553780"/>
              <a:gd name="connsiteY3992" fmla="*/ 5165023 h 10287000"/>
              <a:gd name="connsiteX3993" fmla="*/ 5852750 w 7553780"/>
              <a:gd name="connsiteY3993" fmla="*/ 5176759 h 10287000"/>
              <a:gd name="connsiteX3994" fmla="*/ 5858143 w 7553780"/>
              <a:gd name="connsiteY3994" fmla="*/ 5187799 h 10287000"/>
              <a:gd name="connsiteX3995" fmla="*/ 5873247 w 7553780"/>
              <a:gd name="connsiteY3995" fmla="*/ 5193372 h 10287000"/>
              <a:gd name="connsiteX3996" fmla="*/ 5877447 w 7553780"/>
              <a:gd name="connsiteY3996" fmla="*/ 5190184 h 10287000"/>
              <a:gd name="connsiteX3997" fmla="*/ 5869950 w 7553780"/>
              <a:gd name="connsiteY3997" fmla="*/ 5211965 h 10287000"/>
              <a:gd name="connsiteX3998" fmla="*/ 5862678 w 7553780"/>
              <a:gd name="connsiteY3998" fmla="*/ 5200371 h 10287000"/>
              <a:gd name="connsiteX3999" fmla="*/ 5851205 w 7553780"/>
              <a:gd name="connsiteY3999" fmla="*/ 5207854 h 10287000"/>
              <a:gd name="connsiteX4000" fmla="*/ 5844820 w 7553780"/>
              <a:gd name="connsiteY4000" fmla="*/ 5220435 h 10287000"/>
              <a:gd name="connsiteX4001" fmla="*/ 5851572 w 7553780"/>
              <a:gd name="connsiteY4001" fmla="*/ 5231458 h 10287000"/>
              <a:gd name="connsiteX4002" fmla="*/ 5901116 w 7553780"/>
              <a:gd name="connsiteY4002" fmla="*/ 5201946 h 10287000"/>
              <a:gd name="connsiteX4003" fmla="*/ 5805838 w 7553780"/>
              <a:gd name="connsiteY4003" fmla="*/ 5083175 h 10287000"/>
              <a:gd name="connsiteX4004" fmla="*/ 5820864 w 7553780"/>
              <a:gd name="connsiteY4004" fmla="*/ 5034101 h 10287000"/>
              <a:gd name="connsiteX4005" fmla="*/ 5825650 w 7553780"/>
              <a:gd name="connsiteY4005" fmla="*/ 5037504 h 10287000"/>
              <a:gd name="connsiteX4006" fmla="*/ 5825099 w 7553780"/>
              <a:gd name="connsiteY4006" fmla="*/ 5036382 h 10287000"/>
              <a:gd name="connsiteX4007" fmla="*/ 5827926 w 7553780"/>
              <a:gd name="connsiteY4007" fmla="*/ 5001861 h 10287000"/>
              <a:gd name="connsiteX4008" fmla="*/ 5822159 w 7553780"/>
              <a:gd name="connsiteY4008" fmla="*/ 4990056 h 10287000"/>
              <a:gd name="connsiteX4009" fmla="*/ 5813562 w 7553780"/>
              <a:gd name="connsiteY4009" fmla="*/ 5012768 h 10287000"/>
              <a:gd name="connsiteX4010" fmla="*/ 5797021 w 7553780"/>
              <a:gd name="connsiteY4010" fmla="*/ 5009143 h 10287000"/>
              <a:gd name="connsiteX4011" fmla="*/ 5797297 w 7553780"/>
              <a:gd name="connsiteY4011" fmla="*/ 5003734 h 10287000"/>
              <a:gd name="connsiteX4012" fmla="*/ 5797463 w 7553780"/>
              <a:gd name="connsiteY4012" fmla="*/ 5003748 h 10287000"/>
              <a:gd name="connsiteX4013" fmla="*/ 5802026 w 7553780"/>
              <a:gd name="connsiteY4013" fmla="*/ 4989157 h 10287000"/>
              <a:gd name="connsiteX4014" fmla="*/ 5797371 w 7553780"/>
              <a:gd name="connsiteY4014" fmla="*/ 5002301 h 10287000"/>
              <a:gd name="connsiteX4015" fmla="*/ 5797297 w 7553780"/>
              <a:gd name="connsiteY4015" fmla="*/ 5003734 h 10287000"/>
              <a:gd name="connsiteX4016" fmla="*/ 5789103 w 7553780"/>
              <a:gd name="connsiteY4016" fmla="*/ 5003013 h 10287000"/>
              <a:gd name="connsiteX4017" fmla="*/ 5767530 w 7553780"/>
              <a:gd name="connsiteY4017" fmla="*/ 4999163 h 10287000"/>
              <a:gd name="connsiteX4018" fmla="*/ 5770356 w 7553780"/>
              <a:gd name="connsiteY4018" fmla="*/ 4964646 h 10287000"/>
              <a:gd name="connsiteX4019" fmla="*/ 5764590 w 7553780"/>
              <a:gd name="connsiteY4019" fmla="*/ 4952841 h 10287000"/>
              <a:gd name="connsiteX4020" fmla="*/ 5747284 w 7553780"/>
              <a:gd name="connsiteY4020" fmla="*/ 4917422 h 10287000"/>
              <a:gd name="connsiteX4021" fmla="*/ 5732082 w 7553780"/>
              <a:gd name="connsiteY4021" fmla="*/ 4919458 h 10287000"/>
              <a:gd name="connsiteX4022" fmla="*/ 5739087 w 7553780"/>
              <a:gd name="connsiteY4022" fmla="*/ 4937387 h 10287000"/>
              <a:gd name="connsiteX4023" fmla="*/ 5715638 w 7553780"/>
              <a:gd name="connsiteY4023" fmla="*/ 4931293 h 10287000"/>
              <a:gd name="connsiteX4024" fmla="*/ 5703307 w 7553780"/>
              <a:gd name="connsiteY4024" fmla="*/ 4914347 h 10287000"/>
              <a:gd name="connsiteX4025" fmla="*/ 5698888 w 7553780"/>
              <a:gd name="connsiteY4025" fmla="*/ 4917700 h 10287000"/>
              <a:gd name="connsiteX4026" fmla="*/ 5699970 w 7553780"/>
              <a:gd name="connsiteY4026" fmla="*/ 4928714 h 10287000"/>
              <a:gd name="connsiteX4027" fmla="*/ 5697060 w 7553780"/>
              <a:gd name="connsiteY4027" fmla="*/ 4942359 h 10287000"/>
              <a:gd name="connsiteX4028" fmla="*/ 5655789 w 7553780"/>
              <a:gd name="connsiteY4028" fmla="*/ 4911780 h 10287000"/>
              <a:gd name="connsiteX4029" fmla="*/ 5621272 w 7553780"/>
              <a:gd name="connsiteY4029" fmla="*/ 4892219 h 10287000"/>
              <a:gd name="connsiteX4030" fmla="*/ 6518106 w 7553780"/>
              <a:gd name="connsiteY4030" fmla="*/ 4880567 h 10287000"/>
              <a:gd name="connsiteX4031" fmla="*/ 6509210 w 7553780"/>
              <a:gd name="connsiteY4031" fmla="*/ 4903480 h 10287000"/>
              <a:gd name="connsiteX4032" fmla="*/ 6503454 w 7553780"/>
              <a:gd name="connsiteY4032" fmla="*/ 4891696 h 10287000"/>
              <a:gd name="connsiteX4033" fmla="*/ 6518106 w 7553780"/>
              <a:gd name="connsiteY4033" fmla="*/ 4880567 h 10287000"/>
              <a:gd name="connsiteX4034" fmla="*/ 4056452 w 7553780"/>
              <a:gd name="connsiteY4034" fmla="*/ 4876566 h 10287000"/>
              <a:gd name="connsiteX4035" fmla="*/ 4069191 w 7553780"/>
              <a:gd name="connsiteY4035" fmla="*/ 4934176 h 10287000"/>
              <a:gd name="connsiteX4036" fmla="*/ 4011678 w 7553780"/>
              <a:gd name="connsiteY4036" fmla="*/ 4912721 h 10287000"/>
              <a:gd name="connsiteX4037" fmla="*/ 4001630 w 7553780"/>
              <a:gd name="connsiteY4037" fmla="*/ 4916351 h 10287000"/>
              <a:gd name="connsiteX4038" fmla="*/ 4003812 w 7553780"/>
              <a:gd name="connsiteY4038" fmla="*/ 4921230 h 10287000"/>
              <a:gd name="connsiteX4039" fmla="*/ 4030450 w 7553780"/>
              <a:gd name="connsiteY4039" fmla="*/ 4974238 h 10287000"/>
              <a:gd name="connsiteX4040" fmla="*/ 4035338 w 7553780"/>
              <a:gd name="connsiteY4040" fmla="*/ 4979919 h 10287000"/>
              <a:gd name="connsiteX4041" fmla="*/ 4034033 w 7553780"/>
              <a:gd name="connsiteY4041" fmla="*/ 4975101 h 10287000"/>
              <a:gd name="connsiteX4042" fmla="*/ 4075943 w 7553780"/>
              <a:gd name="connsiteY4042" fmla="*/ 4945199 h 10287000"/>
              <a:gd name="connsiteX4043" fmla="*/ 4171983 w 7553780"/>
              <a:gd name="connsiteY4043" fmla="*/ 5028405 h 10287000"/>
              <a:gd name="connsiteX4044" fmla="*/ 4172743 w 7553780"/>
              <a:gd name="connsiteY4044" fmla="*/ 4992849 h 10287000"/>
              <a:gd name="connsiteX4045" fmla="*/ 4214014 w 7553780"/>
              <a:gd name="connsiteY4045" fmla="*/ 5023428 h 10287000"/>
              <a:gd name="connsiteX4046" fmla="*/ 4249295 w 7553780"/>
              <a:gd name="connsiteY4046" fmla="*/ 5007426 h 10287000"/>
              <a:gd name="connsiteX4047" fmla="*/ 4202036 w 7553780"/>
              <a:gd name="connsiteY4047" fmla="*/ 4930260 h 10287000"/>
              <a:gd name="connsiteX4048" fmla="*/ 4132236 w 7553780"/>
              <a:gd name="connsiteY4048" fmla="*/ 4926708 h 10287000"/>
              <a:gd name="connsiteX4049" fmla="*/ 4131474 w 7553780"/>
              <a:gd name="connsiteY4049" fmla="*/ 4962265 h 10287000"/>
              <a:gd name="connsiteX4050" fmla="*/ 4056452 w 7553780"/>
              <a:gd name="connsiteY4050" fmla="*/ 4876566 h 10287000"/>
              <a:gd name="connsiteX4051" fmla="*/ 7248110 w 7553780"/>
              <a:gd name="connsiteY4051" fmla="*/ 4874609 h 10287000"/>
              <a:gd name="connsiteX4052" fmla="*/ 7262302 w 7553780"/>
              <a:gd name="connsiteY4052" fmla="*/ 4888101 h 10287000"/>
              <a:gd name="connsiteX4053" fmla="*/ 7265406 w 7553780"/>
              <a:gd name="connsiteY4053" fmla="*/ 4910010 h 10287000"/>
              <a:gd name="connsiteX4054" fmla="*/ 7253874 w 7553780"/>
              <a:gd name="connsiteY4054" fmla="*/ 4886410 h 10287000"/>
              <a:gd name="connsiteX4055" fmla="*/ 7248110 w 7553780"/>
              <a:gd name="connsiteY4055" fmla="*/ 4874609 h 10287000"/>
              <a:gd name="connsiteX4056" fmla="*/ 6273412 w 7553780"/>
              <a:gd name="connsiteY4056" fmla="*/ 4870530 h 10287000"/>
              <a:gd name="connsiteX4057" fmla="*/ 6279176 w 7553780"/>
              <a:gd name="connsiteY4057" fmla="*/ 4882326 h 10287000"/>
              <a:gd name="connsiteX4058" fmla="*/ 6264394 w 7553780"/>
              <a:gd name="connsiteY4058" fmla="*/ 4893549 h 10287000"/>
              <a:gd name="connsiteX4059" fmla="*/ 6249616 w 7553780"/>
              <a:gd name="connsiteY4059" fmla="*/ 4904773 h 10287000"/>
              <a:gd name="connsiteX4060" fmla="*/ 6243850 w 7553780"/>
              <a:gd name="connsiteY4060" fmla="*/ 4892974 h 10287000"/>
              <a:gd name="connsiteX4061" fmla="*/ 6258630 w 7553780"/>
              <a:gd name="connsiteY4061" fmla="*/ 4881752 h 10287000"/>
              <a:gd name="connsiteX4062" fmla="*/ 6273412 w 7553780"/>
              <a:gd name="connsiteY4062" fmla="*/ 4870530 h 10287000"/>
              <a:gd name="connsiteX4063" fmla="*/ 7262970 w 7553780"/>
              <a:gd name="connsiteY4063" fmla="*/ 4851905 h 10287000"/>
              <a:gd name="connsiteX4064" fmla="*/ 7262650 w 7553780"/>
              <a:gd name="connsiteY4064" fmla="*/ 4862387 h 10287000"/>
              <a:gd name="connsiteX4065" fmla="*/ 7258480 w 7553780"/>
              <a:gd name="connsiteY4065" fmla="*/ 4853854 h 10287000"/>
              <a:gd name="connsiteX4066" fmla="*/ 7262970 w 7553780"/>
              <a:gd name="connsiteY4066" fmla="*/ 4851905 h 10287000"/>
              <a:gd name="connsiteX4067" fmla="*/ 5697860 w 7553780"/>
              <a:gd name="connsiteY4067" fmla="*/ 4841428 h 10287000"/>
              <a:gd name="connsiteX4068" fmla="*/ 5698580 w 7553780"/>
              <a:gd name="connsiteY4068" fmla="*/ 4871242 h 10287000"/>
              <a:gd name="connsiteX4069" fmla="*/ 5724182 w 7553780"/>
              <a:gd name="connsiteY4069" fmla="*/ 4899246 h 10287000"/>
              <a:gd name="connsiteX4070" fmla="*/ 5725194 w 7553780"/>
              <a:gd name="connsiteY4070" fmla="*/ 4901826 h 10287000"/>
              <a:gd name="connsiteX4071" fmla="*/ 5728566 w 7553780"/>
              <a:gd name="connsiteY4071" fmla="*/ 4899266 h 10287000"/>
              <a:gd name="connsiteX4072" fmla="*/ 5734466 w 7553780"/>
              <a:gd name="connsiteY4072" fmla="*/ 4894785 h 10287000"/>
              <a:gd name="connsiteX4073" fmla="*/ 5724140 w 7553780"/>
              <a:gd name="connsiteY4073" fmla="*/ 4879787 h 10287000"/>
              <a:gd name="connsiteX4074" fmla="*/ 5721614 w 7553780"/>
              <a:gd name="connsiteY4074" fmla="*/ 4855924 h 10287000"/>
              <a:gd name="connsiteX4075" fmla="*/ 5721203 w 7553780"/>
              <a:gd name="connsiteY4075" fmla="*/ 4852035 h 10287000"/>
              <a:gd name="connsiteX4076" fmla="*/ 5716280 w 7553780"/>
              <a:gd name="connsiteY4076" fmla="*/ 4853967 h 10287000"/>
              <a:gd name="connsiteX4077" fmla="*/ 7251360 w 7553780"/>
              <a:gd name="connsiteY4077" fmla="*/ 4839788 h 10287000"/>
              <a:gd name="connsiteX4078" fmla="*/ 7257126 w 7553780"/>
              <a:gd name="connsiteY4078" fmla="*/ 4851588 h 10287000"/>
              <a:gd name="connsiteX4079" fmla="*/ 7248110 w 7553780"/>
              <a:gd name="connsiteY4079" fmla="*/ 4874609 h 10287000"/>
              <a:gd name="connsiteX4080" fmla="*/ 7251360 w 7553780"/>
              <a:gd name="connsiteY4080" fmla="*/ 4839788 h 10287000"/>
              <a:gd name="connsiteX4081" fmla="*/ 5804617 w 7553780"/>
              <a:gd name="connsiteY4081" fmla="*/ 4820361 h 10287000"/>
              <a:gd name="connsiteX4082" fmla="*/ 5858352 w 7553780"/>
              <a:gd name="connsiteY4082" fmla="*/ 4908098 h 10287000"/>
              <a:gd name="connsiteX4083" fmla="*/ 5832166 w 7553780"/>
              <a:gd name="connsiteY4083" fmla="*/ 4898244 h 10287000"/>
              <a:gd name="connsiteX4084" fmla="*/ 5804617 w 7553780"/>
              <a:gd name="connsiteY4084" fmla="*/ 4820361 h 10287000"/>
              <a:gd name="connsiteX4085" fmla="*/ 6608020 w 7553780"/>
              <a:gd name="connsiteY4085" fmla="*/ 4811467 h 10287000"/>
              <a:gd name="connsiteX4086" fmla="*/ 6613776 w 7553780"/>
              <a:gd name="connsiteY4086" fmla="*/ 4823252 h 10287000"/>
              <a:gd name="connsiteX4087" fmla="*/ 6598958 w 7553780"/>
              <a:gd name="connsiteY4087" fmla="*/ 4834502 h 10287000"/>
              <a:gd name="connsiteX4088" fmla="*/ 6608020 w 7553780"/>
              <a:gd name="connsiteY4088" fmla="*/ 4811467 h 10287000"/>
              <a:gd name="connsiteX4089" fmla="*/ 7417886 w 7553780"/>
              <a:gd name="connsiteY4089" fmla="*/ 4808873 h 10287000"/>
              <a:gd name="connsiteX4090" fmla="*/ 7430394 w 7553780"/>
              <a:gd name="connsiteY4090" fmla="*/ 4834476 h 10287000"/>
              <a:gd name="connsiteX4091" fmla="*/ 7414516 w 7553780"/>
              <a:gd name="connsiteY4091" fmla="*/ 4846530 h 10287000"/>
              <a:gd name="connsiteX4092" fmla="*/ 7402006 w 7553780"/>
              <a:gd name="connsiteY4092" fmla="*/ 4820928 h 10287000"/>
              <a:gd name="connsiteX4093" fmla="*/ 7417886 w 7553780"/>
              <a:gd name="connsiteY4093" fmla="*/ 4808873 h 10287000"/>
              <a:gd name="connsiteX4094" fmla="*/ 6442734 w 7553780"/>
              <a:gd name="connsiteY4094" fmla="*/ 4808538 h 10287000"/>
              <a:gd name="connsiteX4095" fmla="*/ 6448490 w 7553780"/>
              <a:gd name="connsiteY4095" fmla="*/ 4820323 h 10287000"/>
              <a:gd name="connsiteX4096" fmla="*/ 6433836 w 7553780"/>
              <a:gd name="connsiteY4096" fmla="*/ 4831450 h 10287000"/>
              <a:gd name="connsiteX4097" fmla="*/ 6442734 w 7553780"/>
              <a:gd name="connsiteY4097" fmla="*/ 4808538 h 10287000"/>
              <a:gd name="connsiteX4098" fmla="*/ 5632352 w 7553780"/>
              <a:gd name="connsiteY4098" fmla="*/ 4807345 h 10287000"/>
              <a:gd name="connsiteX4099" fmla="*/ 5638606 w 7553780"/>
              <a:gd name="connsiteY4099" fmla="*/ 4820148 h 10287000"/>
              <a:gd name="connsiteX4100" fmla="*/ 5622727 w 7553780"/>
              <a:gd name="connsiteY4100" fmla="*/ 4832203 h 10287000"/>
              <a:gd name="connsiteX4101" fmla="*/ 5632352 w 7553780"/>
              <a:gd name="connsiteY4101" fmla="*/ 4807345 h 10287000"/>
              <a:gd name="connsiteX4102" fmla="*/ 7248846 w 7553780"/>
              <a:gd name="connsiteY4102" fmla="*/ 4793163 h 10287000"/>
              <a:gd name="connsiteX4103" fmla="*/ 7254612 w 7553780"/>
              <a:gd name="connsiteY4103" fmla="*/ 4804964 h 10287000"/>
              <a:gd name="connsiteX4104" fmla="*/ 7239830 w 7553780"/>
              <a:gd name="connsiteY4104" fmla="*/ 4816190 h 10287000"/>
              <a:gd name="connsiteX4105" fmla="*/ 7234066 w 7553780"/>
              <a:gd name="connsiteY4105" fmla="*/ 4804389 h 10287000"/>
              <a:gd name="connsiteX4106" fmla="*/ 7248846 w 7553780"/>
              <a:gd name="connsiteY4106" fmla="*/ 4793163 h 10287000"/>
              <a:gd name="connsiteX4107" fmla="*/ 6384418 w 7553780"/>
              <a:gd name="connsiteY4107" fmla="*/ 4772580 h 10287000"/>
              <a:gd name="connsiteX4108" fmla="*/ 6395540 w 7553780"/>
              <a:gd name="connsiteY4108" fmla="*/ 4795339 h 10287000"/>
              <a:gd name="connsiteX4109" fmla="*/ 6379666 w 7553780"/>
              <a:gd name="connsiteY4109" fmla="*/ 4807391 h 10287000"/>
              <a:gd name="connsiteX4110" fmla="*/ 6384418 w 7553780"/>
              <a:gd name="connsiteY4110" fmla="*/ 4772580 h 10287000"/>
              <a:gd name="connsiteX4111" fmla="*/ 7537754 w 7553780"/>
              <a:gd name="connsiteY4111" fmla="*/ 4769105 h 10287000"/>
              <a:gd name="connsiteX4112" fmla="*/ 7543510 w 7553780"/>
              <a:gd name="connsiteY4112" fmla="*/ 4780887 h 10287000"/>
              <a:gd name="connsiteX4113" fmla="*/ 7549626 w 7553780"/>
              <a:gd name="connsiteY4113" fmla="*/ 4793402 h 10287000"/>
              <a:gd name="connsiteX4114" fmla="*/ 7553780 w 7553780"/>
              <a:gd name="connsiteY4114" fmla="*/ 4801904 h 10287000"/>
              <a:gd name="connsiteX4115" fmla="*/ 7553780 w 7553780"/>
              <a:gd name="connsiteY4115" fmla="*/ 4885058 h 10287000"/>
              <a:gd name="connsiteX4116" fmla="*/ 7525386 w 7553780"/>
              <a:gd name="connsiteY4116" fmla="*/ 4826948 h 10287000"/>
              <a:gd name="connsiteX4117" fmla="*/ 7537754 w 7553780"/>
              <a:gd name="connsiteY4117" fmla="*/ 4769105 h 10287000"/>
              <a:gd name="connsiteX4118" fmla="*/ 7415288 w 7553780"/>
              <a:gd name="connsiteY4118" fmla="*/ 4766433 h 10287000"/>
              <a:gd name="connsiteX4119" fmla="*/ 7434300 w 7553780"/>
              <a:gd name="connsiteY4119" fmla="*/ 4768220 h 10287000"/>
              <a:gd name="connsiteX4120" fmla="*/ 7468986 w 7553780"/>
              <a:gd name="connsiteY4120" fmla="*/ 4839209 h 10287000"/>
              <a:gd name="connsiteX4121" fmla="*/ 7480550 w 7553780"/>
              <a:gd name="connsiteY4121" fmla="*/ 4862876 h 10287000"/>
              <a:gd name="connsiteX4122" fmla="*/ 7502722 w 7553780"/>
              <a:gd name="connsiteY4122" fmla="*/ 4908256 h 10287000"/>
              <a:gd name="connsiteX4123" fmla="*/ 7512344 w 7553780"/>
              <a:gd name="connsiteY4123" fmla="*/ 4883406 h 10287000"/>
              <a:gd name="connsiteX4124" fmla="*/ 7518598 w 7553780"/>
              <a:gd name="connsiteY4124" fmla="*/ 4896206 h 10287000"/>
              <a:gd name="connsiteX4125" fmla="*/ 7524852 w 7553780"/>
              <a:gd name="connsiteY4125" fmla="*/ 4909009 h 10287000"/>
              <a:gd name="connsiteX4126" fmla="*/ 7502726 w 7553780"/>
              <a:gd name="connsiteY4126" fmla="*/ 4908262 h 10287000"/>
              <a:gd name="connsiteX4127" fmla="*/ 7509454 w 7553780"/>
              <a:gd name="connsiteY4127" fmla="*/ 4922034 h 10287000"/>
              <a:gd name="connsiteX4128" fmla="*/ 7515236 w 7553780"/>
              <a:gd name="connsiteY4128" fmla="*/ 4933867 h 10287000"/>
              <a:gd name="connsiteX4129" fmla="*/ 7467318 w 7553780"/>
              <a:gd name="connsiteY4129" fmla="*/ 4872923 h 10287000"/>
              <a:gd name="connsiteX4130" fmla="*/ 7455754 w 7553780"/>
              <a:gd name="connsiteY4130" fmla="*/ 4849256 h 10287000"/>
              <a:gd name="connsiteX4131" fmla="*/ 7421070 w 7553780"/>
              <a:gd name="connsiteY4131" fmla="*/ 4778265 h 10287000"/>
              <a:gd name="connsiteX4132" fmla="*/ 6542702 w 7553780"/>
              <a:gd name="connsiteY4132" fmla="*/ 4766133 h 10287000"/>
              <a:gd name="connsiteX4133" fmla="*/ 6549592 w 7553780"/>
              <a:gd name="connsiteY4133" fmla="*/ 4775040 h 10287000"/>
              <a:gd name="connsiteX4134" fmla="*/ 6555350 w 7553780"/>
              <a:gd name="connsiteY4134" fmla="*/ 4786826 h 10287000"/>
              <a:gd name="connsiteX4135" fmla="*/ 6593202 w 7553780"/>
              <a:gd name="connsiteY4135" fmla="*/ 4822718 h 10287000"/>
              <a:gd name="connsiteX4136" fmla="*/ 6598958 w 7553780"/>
              <a:gd name="connsiteY4136" fmla="*/ 4834502 h 10287000"/>
              <a:gd name="connsiteX4137" fmla="*/ 6616236 w 7553780"/>
              <a:gd name="connsiteY4137" fmla="*/ 4869860 h 10287000"/>
              <a:gd name="connsiteX4138" fmla="*/ 6625294 w 7553780"/>
              <a:gd name="connsiteY4138" fmla="*/ 4846823 h 10287000"/>
              <a:gd name="connsiteX4139" fmla="*/ 6619536 w 7553780"/>
              <a:gd name="connsiteY4139" fmla="*/ 4835038 h 10287000"/>
              <a:gd name="connsiteX4140" fmla="*/ 6640110 w 7553780"/>
              <a:gd name="connsiteY4140" fmla="*/ 4835572 h 10287000"/>
              <a:gd name="connsiteX4141" fmla="*/ 6686180 w 7553780"/>
              <a:gd name="connsiteY4141" fmla="*/ 4929854 h 10287000"/>
              <a:gd name="connsiteX4142" fmla="*/ 6682878 w 7553780"/>
              <a:gd name="connsiteY4142" fmla="*/ 4964676 h 10287000"/>
              <a:gd name="connsiteX4143" fmla="*/ 6679578 w 7553780"/>
              <a:gd name="connsiteY4143" fmla="*/ 4999502 h 10287000"/>
              <a:gd name="connsiteX4144" fmla="*/ 6685336 w 7553780"/>
              <a:gd name="connsiteY4144" fmla="*/ 5011287 h 10287000"/>
              <a:gd name="connsiteX4145" fmla="*/ 6682036 w 7553780"/>
              <a:gd name="connsiteY4145" fmla="*/ 5046106 h 10287000"/>
              <a:gd name="connsiteX4146" fmla="*/ 6672978 w 7553780"/>
              <a:gd name="connsiteY4146" fmla="*/ 5069146 h 10287000"/>
              <a:gd name="connsiteX4147" fmla="*/ 6652402 w 7553780"/>
              <a:gd name="connsiteY4147" fmla="*/ 5068608 h 10287000"/>
              <a:gd name="connsiteX4148" fmla="*/ 6637582 w 7553780"/>
              <a:gd name="connsiteY4148" fmla="*/ 5079858 h 10287000"/>
              <a:gd name="connsiteX4149" fmla="*/ 6643342 w 7553780"/>
              <a:gd name="connsiteY4149" fmla="*/ 5091647 h 10287000"/>
              <a:gd name="connsiteX4150" fmla="*/ 6666376 w 7553780"/>
              <a:gd name="connsiteY4150" fmla="*/ 5138787 h 10287000"/>
              <a:gd name="connsiteX4151" fmla="*/ 6672132 w 7553780"/>
              <a:gd name="connsiteY4151" fmla="*/ 5150572 h 10287000"/>
              <a:gd name="connsiteX4152" fmla="*/ 6677892 w 7553780"/>
              <a:gd name="connsiteY4152" fmla="*/ 5162358 h 10287000"/>
              <a:gd name="connsiteX4153" fmla="*/ 6695166 w 7553780"/>
              <a:gd name="connsiteY4153" fmla="*/ 5197716 h 10287000"/>
              <a:gd name="connsiteX4154" fmla="*/ 6706682 w 7553780"/>
              <a:gd name="connsiteY4154" fmla="*/ 5221285 h 10287000"/>
              <a:gd name="connsiteX4155" fmla="*/ 6712442 w 7553780"/>
              <a:gd name="connsiteY4155" fmla="*/ 5233072 h 10287000"/>
              <a:gd name="connsiteX4156" fmla="*/ 6709140 w 7553780"/>
              <a:gd name="connsiteY4156" fmla="*/ 5267893 h 10287000"/>
              <a:gd name="connsiteX4157" fmla="*/ 6729716 w 7553780"/>
              <a:gd name="connsiteY4157" fmla="*/ 5268427 h 10287000"/>
              <a:gd name="connsiteX4158" fmla="*/ 6714898 w 7553780"/>
              <a:gd name="connsiteY4158" fmla="*/ 5279678 h 10287000"/>
              <a:gd name="connsiteX4159" fmla="*/ 6694324 w 7553780"/>
              <a:gd name="connsiteY4159" fmla="*/ 5279144 h 10287000"/>
              <a:gd name="connsiteX4160" fmla="*/ 6688566 w 7553780"/>
              <a:gd name="connsiteY4160" fmla="*/ 5267356 h 10287000"/>
              <a:gd name="connsiteX4161" fmla="*/ 6703382 w 7553780"/>
              <a:gd name="connsiteY4161" fmla="*/ 5256107 h 10287000"/>
              <a:gd name="connsiteX4162" fmla="*/ 6697624 w 7553780"/>
              <a:gd name="connsiteY4162" fmla="*/ 5244322 h 10287000"/>
              <a:gd name="connsiteX4163" fmla="*/ 6671292 w 7553780"/>
              <a:gd name="connsiteY4163" fmla="*/ 5232002 h 10287000"/>
              <a:gd name="connsiteX4164" fmla="*/ 6654016 w 7553780"/>
              <a:gd name="connsiteY4164" fmla="*/ 5196644 h 10287000"/>
              <a:gd name="connsiteX4165" fmla="*/ 6659774 w 7553780"/>
              <a:gd name="connsiteY4165" fmla="*/ 5208431 h 10287000"/>
              <a:gd name="connsiteX4166" fmla="*/ 6674590 w 7553780"/>
              <a:gd name="connsiteY4166" fmla="*/ 5197180 h 10287000"/>
              <a:gd name="connsiteX4167" fmla="*/ 6654016 w 7553780"/>
              <a:gd name="connsiteY4167" fmla="*/ 5196644 h 10287000"/>
              <a:gd name="connsiteX4168" fmla="*/ 6648256 w 7553780"/>
              <a:gd name="connsiteY4168" fmla="*/ 5184860 h 10287000"/>
              <a:gd name="connsiteX4169" fmla="*/ 6642496 w 7553780"/>
              <a:gd name="connsiteY4169" fmla="*/ 5173073 h 10287000"/>
              <a:gd name="connsiteX4170" fmla="*/ 6636740 w 7553780"/>
              <a:gd name="connsiteY4170" fmla="*/ 5161288 h 10287000"/>
              <a:gd name="connsiteX4171" fmla="*/ 6630984 w 7553780"/>
              <a:gd name="connsiteY4171" fmla="*/ 5149502 h 10287000"/>
              <a:gd name="connsiteX4172" fmla="*/ 6621922 w 7553780"/>
              <a:gd name="connsiteY4172" fmla="*/ 5172539 h 10287000"/>
              <a:gd name="connsiteX4173" fmla="*/ 6601346 w 7553780"/>
              <a:gd name="connsiteY4173" fmla="*/ 5172006 h 10287000"/>
              <a:gd name="connsiteX4174" fmla="*/ 6610406 w 7553780"/>
              <a:gd name="connsiteY4174" fmla="*/ 5148968 h 10287000"/>
              <a:gd name="connsiteX4175" fmla="*/ 6616166 w 7553780"/>
              <a:gd name="connsiteY4175" fmla="*/ 5160753 h 10287000"/>
              <a:gd name="connsiteX4176" fmla="*/ 6625222 w 7553780"/>
              <a:gd name="connsiteY4176" fmla="*/ 5137720 h 10287000"/>
              <a:gd name="connsiteX4177" fmla="*/ 6613708 w 7553780"/>
              <a:gd name="connsiteY4177" fmla="*/ 5114149 h 10287000"/>
              <a:gd name="connsiteX4178" fmla="*/ 6607946 w 7553780"/>
              <a:gd name="connsiteY4178" fmla="*/ 5102360 h 10287000"/>
              <a:gd name="connsiteX4179" fmla="*/ 6581614 w 7553780"/>
              <a:gd name="connsiteY4179" fmla="*/ 5090042 h 10287000"/>
              <a:gd name="connsiteX4180" fmla="*/ 6593974 w 7553780"/>
              <a:gd name="connsiteY4180" fmla="*/ 5032182 h 10287000"/>
              <a:gd name="connsiteX4181" fmla="*/ 6588214 w 7553780"/>
              <a:gd name="connsiteY4181" fmla="*/ 5020398 h 10287000"/>
              <a:gd name="connsiteX4182" fmla="*/ 6573398 w 7553780"/>
              <a:gd name="connsiteY4182" fmla="*/ 5031648 h 10287000"/>
              <a:gd name="connsiteX4183" fmla="*/ 6582454 w 7553780"/>
              <a:gd name="connsiteY4183" fmla="*/ 5008611 h 10287000"/>
              <a:gd name="connsiteX4184" fmla="*/ 6567638 w 7553780"/>
              <a:gd name="connsiteY4184" fmla="*/ 5019862 h 10287000"/>
              <a:gd name="connsiteX4185" fmla="*/ 6561880 w 7553780"/>
              <a:gd name="connsiteY4185" fmla="*/ 5008076 h 10287000"/>
              <a:gd name="connsiteX4186" fmla="*/ 6556122 w 7553780"/>
              <a:gd name="connsiteY4186" fmla="*/ 4996291 h 10287000"/>
              <a:gd name="connsiteX4187" fmla="*/ 6550362 w 7553780"/>
              <a:gd name="connsiteY4187" fmla="*/ 4984504 h 10287000"/>
              <a:gd name="connsiteX4188" fmla="*/ 6565182 w 7553780"/>
              <a:gd name="connsiteY4188" fmla="*/ 4973254 h 10287000"/>
              <a:gd name="connsiteX4189" fmla="*/ 6559422 w 7553780"/>
              <a:gd name="connsiteY4189" fmla="*/ 4961469 h 10287000"/>
              <a:gd name="connsiteX4190" fmla="*/ 6527330 w 7553780"/>
              <a:gd name="connsiteY4190" fmla="*/ 4937364 h 10287000"/>
              <a:gd name="connsiteX4191" fmla="*/ 6536390 w 7553780"/>
              <a:gd name="connsiteY4191" fmla="*/ 4914327 h 10287000"/>
              <a:gd name="connsiteX4192" fmla="*/ 6530630 w 7553780"/>
              <a:gd name="connsiteY4192" fmla="*/ 4902542 h 10287000"/>
              <a:gd name="connsiteX4193" fmla="*/ 6545448 w 7553780"/>
              <a:gd name="connsiteY4193" fmla="*/ 4891294 h 10287000"/>
              <a:gd name="connsiteX4194" fmla="*/ 6556966 w 7553780"/>
              <a:gd name="connsiteY4194" fmla="*/ 4914863 h 10287000"/>
              <a:gd name="connsiteX4195" fmla="*/ 6562724 w 7553780"/>
              <a:gd name="connsiteY4195" fmla="*/ 4926647 h 10287000"/>
              <a:gd name="connsiteX4196" fmla="*/ 6579996 w 7553780"/>
              <a:gd name="connsiteY4196" fmla="*/ 4962005 h 10287000"/>
              <a:gd name="connsiteX4197" fmla="*/ 6570938 w 7553780"/>
              <a:gd name="connsiteY4197" fmla="*/ 4985038 h 10287000"/>
              <a:gd name="connsiteX4198" fmla="*/ 6591514 w 7553780"/>
              <a:gd name="connsiteY4198" fmla="*/ 4985574 h 10287000"/>
              <a:gd name="connsiteX4199" fmla="*/ 6603034 w 7553780"/>
              <a:gd name="connsiteY4199" fmla="*/ 5009145 h 10287000"/>
              <a:gd name="connsiteX4200" fmla="*/ 6608790 w 7553780"/>
              <a:gd name="connsiteY4200" fmla="*/ 5020930 h 10287000"/>
              <a:gd name="connsiteX4201" fmla="*/ 6614548 w 7553780"/>
              <a:gd name="connsiteY4201" fmla="*/ 5032718 h 10287000"/>
              <a:gd name="connsiteX4202" fmla="*/ 6629366 w 7553780"/>
              <a:gd name="connsiteY4202" fmla="*/ 5021468 h 10287000"/>
              <a:gd name="connsiteX4203" fmla="*/ 6635124 w 7553780"/>
              <a:gd name="connsiteY4203" fmla="*/ 5033254 h 10287000"/>
              <a:gd name="connsiteX4204" fmla="*/ 6640882 w 7553780"/>
              <a:gd name="connsiteY4204" fmla="*/ 5045039 h 10287000"/>
              <a:gd name="connsiteX4205" fmla="*/ 6644184 w 7553780"/>
              <a:gd name="connsiteY4205" fmla="*/ 5010216 h 10287000"/>
              <a:gd name="connsiteX4206" fmla="*/ 6649942 w 7553780"/>
              <a:gd name="connsiteY4206" fmla="*/ 5022003 h 10287000"/>
              <a:gd name="connsiteX4207" fmla="*/ 6641724 w 7553780"/>
              <a:gd name="connsiteY4207" fmla="*/ 4963608 h 10287000"/>
              <a:gd name="connsiteX4208" fmla="*/ 6630412 w 7553780"/>
              <a:gd name="connsiteY4208" fmla="*/ 4956044 h 10287000"/>
              <a:gd name="connsiteX4209" fmla="*/ 6630346 w 7553780"/>
              <a:gd name="connsiteY4209" fmla="*/ 4950706 h 10287000"/>
              <a:gd name="connsiteX4210" fmla="*/ 6635968 w 7553780"/>
              <a:gd name="connsiteY4210" fmla="*/ 4951824 h 10287000"/>
              <a:gd name="connsiteX4211" fmla="*/ 6630328 w 7553780"/>
              <a:gd name="connsiteY4211" fmla="*/ 4949181 h 10287000"/>
              <a:gd name="connsiteX4212" fmla="*/ 6630208 w 7553780"/>
              <a:gd name="connsiteY4212" fmla="*/ 4940037 h 10287000"/>
              <a:gd name="connsiteX4213" fmla="*/ 6628070 w 7553780"/>
              <a:gd name="connsiteY4213" fmla="*/ 4948126 h 10287000"/>
              <a:gd name="connsiteX4214" fmla="*/ 6611512 w 7553780"/>
              <a:gd name="connsiteY4214" fmla="*/ 4940380 h 10287000"/>
              <a:gd name="connsiteX4215" fmla="*/ 6616748 w 7553780"/>
              <a:gd name="connsiteY4215" fmla="*/ 4951093 h 10287000"/>
              <a:gd name="connsiteX4216" fmla="*/ 6600868 w 7553780"/>
              <a:gd name="connsiteY4216" fmla="*/ 4963150 h 10287000"/>
              <a:gd name="connsiteX4217" fmla="*/ 6610996 w 7553780"/>
              <a:gd name="connsiteY4217" fmla="*/ 4940141 h 10287000"/>
              <a:gd name="connsiteX4218" fmla="*/ 6609634 w 7553780"/>
              <a:gd name="connsiteY4218" fmla="*/ 4939502 h 10287000"/>
              <a:gd name="connsiteX4219" fmla="*/ 6603874 w 7553780"/>
              <a:gd name="connsiteY4219" fmla="*/ 4927717 h 10287000"/>
              <a:gd name="connsiteX4220" fmla="*/ 6613752 w 7553780"/>
              <a:gd name="connsiteY4220" fmla="*/ 4920215 h 10287000"/>
              <a:gd name="connsiteX4221" fmla="*/ 6624450 w 7553780"/>
              <a:gd name="connsiteY4221" fmla="*/ 4928253 h 10287000"/>
              <a:gd name="connsiteX4222" fmla="*/ 6618692 w 7553780"/>
              <a:gd name="connsiteY4222" fmla="*/ 4916466 h 10287000"/>
              <a:gd name="connsiteX4223" fmla="*/ 6613752 w 7553780"/>
              <a:gd name="connsiteY4223" fmla="*/ 4920215 h 10287000"/>
              <a:gd name="connsiteX4224" fmla="*/ 6592358 w 7553780"/>
              <a:gd name="connsiteY4224" fmla="*/ 4904146 h 10287000"/>
              <a:gd name="connsiteX4225" fmla="*/ 6601418 w 7553780"/>
              <a:gd name="connsiteY4225" fmla="*/ 4881111 h 10287000"/>
              <a:gd name="connsiteX4226" fmla="*/ 6595658 w 7553780"/>
              <a:gd name="connsiteY4226" fmla="*/ 4869324 h 10287000"/>
              <a:gd name="connsiteX4227" fmla="*/ 6580842 w 7553780"/>
              <a:gd name="connsiteY4227" fmla="*/ 4880575 h 10287000"/>
              <a:gd name="connsiteX4228" fmla="*/ 6575086 w 7553780"/>
              <a:gd name="connsiteY4228" fmla="*/ 4868790 h 10287000"/>
              <a:gd name="connsiteX4229" fmla="*/ 6589902 w 7553780"/>
              <a:gd name="connsiteY4229" fmla="*/ 4857540 h 10287000"/>
              <a:gd name="connsiteX4230" fmla="*/ 6584142 w 7553780"/>
              <a:gd name="connsiteY4230" fmla="*/ 4845753 h 10287000"/>
              <a:gd name="connsiteX4231" fmla="*/ 6566866 w 7553780"/>
              <a:gd name="connsiteY4231" fmla="*/ 4810397 h 10287000"/>
              <a:gd name="connsiteX4232" fmla="*/ 6561108 w 7553780"/>
              <a:gd name="connsiteY4232" fmla="*/ 4798611 h 10287000"/>
              <a:gd name="connsiteX4233" fmla="*/ 6540534 w 7553780"/>
              <a:gd name="connsiteY4233" fmla="*/ 4798077 h 10287000"/>
              <a:gd name="connsiteX4234" fmla="*/ 6534774 w 7553780"/>
              <a:gd name="connsiteY4234" fmla="*/ 4786290 h 10287000"/>
              <a:gd name="connsiteX4235" fmla="*/ 6529016 w 7553780"/>
              <a:gd name="connsiteY4235" fmla="*/ 4774508 h 10287000"/>
              <a:gd name="connsiteX4236" fmla="*/ 6542702 w 7553780"/>
              <a:gd name="connsiteY4236" fmla="*/ 4766133 h 10287000"/>
              <a:gd name="connsiteX4237" fmla="*/ 6476126 w 7553780"/>
              <a:gd name="connsiteY4237" fmla="*/ 4759954 h 10287000"/>
              <a:gd name="connsiteX4238" fmla="*/ 6480936 w 7553780"/>
              <a:gd name="connsiteY4238" fmla="*/ 4763371 h 10287000"/>
              <a:gd name="connsiteX4239" fmla="*/ 6486692 w 7553780"/>
              <a:gd name="connsiteY4239" fmla="*/ 4775157 h 10287000"/>
              <a:gd name="connsiteX4240" fmla="*/ 6498212 w 7553780"/>
              <a:gd name="connsiteY4240" fmla="*/ 4798731 h 10287000"/>
              <a:gd name="connsiteX4241" fmla="*/ 6503968 w 7553780"/>
              <a:gd name="connsiteY4241" fmla="*/ 4810515 h 10287000"/>
              <a:gd name="connsiteX4242" fmla="*/ 6495076 w 7553780"/>
              <a:gd name="connsiteY4242" fmla="*/ 4833427 h 10287000"/>
              <a:gd name="connsiteX4243" fmla="*/ 6521244 w 7553780"/>
              <a:gd name="connsiteY4243" fmla="*/ 4845871 h 10287000"/>
              <a:gd name="connsiteX4244" fmla="*/ 6527002 w 7553780"/>
              <a:gd name="connsiteY4244" fmla="*/ 4857653 h 10287000"/>
              <a:gd name="connsiteX4245" fmla="*/ 6532762 w 7553780"/>
              <a:gd name="connsiteY4245" fmla="*/ 4869442 h 10287000"/>
              <a:gd name="connsiteX4246" fmla="*/ 6538520 w 7553780"/>
              <a:gd name="connsiteY4246" fmla="*/ 4881226 h 10287000"/>
              <a:gd name="connsiteX4247" fmla="*/ 6523866 w 7553780"/>
              <a:gd name="connsiteY4247" fmla="*/ 4892353 h 10287000"/>
              <a:gd name="connsiteX4248" fmla="*/ 6512350 w 7553780"/>
              <a:gd name="connsiteY4248" fmla="*/ 4868780 h 10287000"/>
              <a:gd name="connsiteX4249" fmla="*/ 6506592 w 7553780"/>
              <a:gd name="connsiteY4249" fmla="*/ 4856998 h 10287000"/>
              <a:gd name="connsiteX4250" fmla="*/ 6486178 w 7553780"/>
              <a:gd name="connsiteY4250" fmla="*/ 4856338 h 10287000"/>
              <a:gd name="connsiteX4251" fmla="*/ 6465766 w 7553780"/>
              <a:gd name="connsiteY4251" fmla="*/ 4855680 h 10287000"/>
              <a:gd name="connsiteX4252" fmla="*/ 6468904 w 7553780"/>
              <a:gd name="connsiteY4252" fmla="*/ 4820982 h 10287000"/>
              <a:gd name="connsiteX4253" fmla="*/ 6457386 w 7553780"/>
              <a:gd name="connsiteY4253" fmla="*/ 4797413 h 10287000"/>
              <a:gd name="connsiteX4254" fmla="*/ 6451626 w 7553780"/>
              <a:gd name="connsiteY4254" fmla="*/ 4785625 h 10287000"/>
              <a:gd name="connsiteX4255" fmla="*/ 6466282 w 7553780"/>
              <a:gd name="connsiteY4255" fmla="*/ 4774498 h 10287000"/>
              <a:gd name="connsiteX4256" fmla="*/ 6460524 w 7553780"/>
              <a:gd name="connsiteY4256" fmla="*/ 4762713 h 10287000"/>
              <a:gd name="connsiteX4257" fmla="*/ 6476126 w 7553780"/>
              <a:gd name="connsiteY4257" fmla="*/ 4759954 h 10287000"/>
              <a:gd name="connsiteX4258" fmla="*/ 7246328 w 7553780"/>
              <a:gd name="connsiteY4258" fmla="*/ 4746545 h 10287000"/>
              <a:gd name="connsiteX4259" fmla="*/ 7237314 w 7553780"/>
              <a:gd name="connsiteY4259" fmla="*/ 4769564 h 10287000"/>
              <a:gd name="connsiteX4260" fmla="*/ 7231546 w 7553780"/>
              <a:gd name="connsiteY4260" fmla="*/ 4757767 h 10287000"/>
              <a:gd name="connsiteX4261" fmla="*/ 7246328 w 7553780"/>
              <a:gd name="connsiteY4261" fmla="*/ 4746545 h 10287000"/>
              <a:gd name="connsiteX4262" fmla="*/ 6511806 w 7553780"/>
              <a:gd name="connsiteY4262" fmla="*/ 4736315 h 10287000"/>
              <a:gd name="connsiteX4263" fmla="*/ 6502184 w 7553780"/>
              <a:gd name="connsiteY4263" fmla="*/ 4761171 h 10287000"/>
              <a:gd name="connsiteX4264" fmla="*/ 6495926 w 7553780"/>
              <a:gd name="connsiteY4264" fmla="*/ 4748369 h 10287000"/>
              <a:gd name="connsiteX4265" fmla="*/ 6511806 w 7553780"/>
              <a:gd name="connsiteY4265" fmla="*/ 4736315 h 10287000"/>
              <a:gd name="connsiteX4266" fmla="*/ 5430784 w 7553780"/>
              <a:gd name="connsiteY4266" fmla="*/ 4733006 h 10287000"/>
              <a:gd name="connsiteX4267" fmla="*/ 5435942 w 7553780"/>
              <a:gd name="connsiteY4267" fmla="*/ 4736828 h 10287000"/>
              <a:gd name="connsiteX4268" fmla="*/ 5496702 w 7553780"/>
              <a:gd name="connsiteY4268" fmla="*/ 4836037 h 10287000"/>
              <a:gd name="connsiteX4269" fmla="*/ 5515437 w 7553780"/>
              <a:gd name="connsiteY4269" fmla="*/ 4940226 h 10287000"/>
              <a:gd name="connsiteX4270" fmla="*/ 5446400 w 7553780"/>
              <a:gd name="connsiteY4270" fmla="*/ 4901109 h 10287000"/>
              <a:gd name="connsiteX4271" fmla="*/ 5438884 w 7553780"/>
              <a:gd name="connsiteY4271" fmla="*/ 4925647 h 10287000"/>
              <a:gd name="connsiteX4272" fmla="*/ 5390864 w 7553780"/>
              <a:gd name="connsiteY4272" fmla="*/ 4884040 h 10287000"/>
              <a:gd name="connsiteX4273" fmla="*/ 5384874 w 7553780"/>
              <a:gd name="connsiteY4273" fmla="*/ 4837460 h 10287000"/>
              <a:gd name="connsiteX4274" fmla="*/ 5440408 w 7553780"/>
              <a:gd name="connsiteY4274" fmla="*/ 4854527 h 10287000"/>
              <a:gd name="connsiteX4275" fmla="*/ 5420154 w 7553780"/>
              <a:gd name="connsiteY4275" fmla="*/ 4821459 h 10287000"/>
              <a:gd name="connsiteX4276" fmla="*/ 5447923 w 7553780"/>
              <a:gd name="connsiteY4276" fmla="*/ 4829990 h 10287000"/>
              <a:gd name="connsiteX4277" fmla="*/ 5420920 w 7553780"/>
              <a:gd name="connsiteY4277" fmla="*/ 4785897 h 10287000"/>
              <a:gd name="connsiteX4278" fmla="*/ 5414928 w 7553780"/>
              <a:gd name="connsiteY4278" fmla="*/ 4739317 h 10287000"/>
              <a:gd name="connsiteX4279" fmla="*/ 5430784 w 7553780"/>
              <a:gd name="connsiteY4279" fmla="*/ 4733006 h 10287000"/>
              <a:gd name="connsiteX4280" fmla="*/ 7397946 w 7553780"/>
              <a:gd name="connsiteY4280" fmla="*/ 4730940 h 10287000"/>
              <a:gd name="connsiteX4281" fmla="*/ 7409506 w 7553780"/>
              <a:gd name="connsiteY4281" fmla="*/ 4754602 h 10287000"/>
              <a:gd name="connsiteX4282" fmla="*/ 7396276 w 7553780"/>
              <a:gd name="connsiteY4282" fmla="*/ 4764648 h 10287000"/>
              <a:gd name="connsiteX4283" fmla="*/ 7401206 w 7553780"/>
              <a:gd name="connsiteY4283" fmla="*/ 4774735 h 10287000"/>
              <a:gd name="connsiteX4284" fmla="*/ 7390780 w 7553780"/>
              <a:gd name="connsiteY4284" fmla="*/ 4753397 h 10287000"/>
              <a:gd name="connsiteX4285" fmla="*/ 7390494 w 7553780"/>
              <a:gd name="connsiteY4285" fmla="*/ 4752818 h 10287000"/>
              <a:gd name="connsiteX4286" fmla="*/ 7397946 w 7553780"/>
              <a:gd name="connsiteY4286" fmla="*/ 4730940 h 10287000"/>
              <a:gd name="connsiteX4287" fmla="*/ 6163134 w 7553780"/>
              <a:gd name="connsiteY4287" fmla="*/ 4727776 h 10287000"/>
              <a:gd name="connsiteX4288" fmla="*/ 6170186 w 7553780"/>
              <a:gd name="connsiteY4288" fmla="*/ 4736286 h 10287000"/>
              <a:gd name="connsiteX4289" fmla="*/ 6168900 w 7553780"/>
              <a:gd name="connsiteY4289" fmla="*/ 4739577 h 10287000"/>
              <a:gd name="connsiteX4290" fmla="*/ 6163134 w 7553780"/>
              <a:gd name="connsiteY4290" fmla="*/ 4727776 h 10287000"/>
              <a:gd name="connsiteX4291" fmla="*/ 6066570 w 7553780"/>
              <a:gd name="connsiteY4291" fmla="*/ 4719949 h 10287000"/>
              <a:gd name="connsiteX4292" fmla="*/ 6085206 w 7553780"/>
              <a:gd name="connsiteY4292" fmla="*/ 4739296 h 10287000"/>
              <a:gd name="connsiteX4293" fmla="*/ 6096524 w 7553780"/>
              <a:gd name="connsiteY4293" fmla="*/ 4762462 h 10287000"/>
              <a:gd name="connsiteX4294" fmla="*/ 6107842 w 7553780"/>
              <a:gd name="connsiteY4294" fmla="*/ 4785627 h 10287000"/>
              <a:gd name="connsiteX4295" fmla="*/ 6064770 w 7553780"/>
              <a:gd name="connsiteY4295" fmla="*/ 4786571 h 10287000"/>
              <a:gd name="connsiteX4296" fmla="*/ 6053452 w 7553780"/>
              <a:gd name="connsiteY4296" fmla="*/ 4763403 h 10287000"/>
              <a:gd name="connsiteX4297" fmla="*/ 6063668 w 7553780"/>
              <a:gd name="connsiteY4297" fmla="*/ 4739769 h 10287000"/>
              <a:gd name="connsiteX4298" fmla="*/ 6058010 w 7553780"/>
              <a:gd name="connsiteY4298" fmla="*/ 4728186 h 10287000"/>
              <a:gd name="connsiteX4299" fmla="*/ 6066570 w 7553780"/>
              <a:gd name="connsiteY4299" fmla="*/ 4719949 h 10287000"/>
              <a:gd name="connsiteX4300" fmla="*/ 6046094 w 7553780"/>
              <a:gd name="connsiteY4300" fmla="*/ 4703801 h 10287000"/>
              <a:gd name="connsiteX4301" fmla="*/ 6055176 w 7553780"/>
              <a:gd name="connsiteY4301" fmla="*/ 4705684 h 10287000"/>
              <a:gd name="connsiteX4302" fmla="*/ 6052352 w 7553780"/>
              <a:gd name="connsiteY4302" fmla="*/ 4716604 h 10287000"/>
              <a:gd name="connsiteX4303" fmla="*/ 6046094 w 7553780"/>
              <a:gd name="connsiteY4303" fmla="*/ 4703801 h 10287000"/>
              <a:gd name="connsiteX4304" fmla="*/ 5618366 w 7553780"/>
              <a:gd name="connsiteY4304" fmla="*/ 4701744 h 10287000"/>
              <a:gd name="connsiteX4305" fmla="*/ 5618328 w 7553780"/>
              <a:gd name="connsiteY4305" fmla="*/ 4703401 h 10287000"/>
              <a:gd name="connsiteX4306" fmla="*/ 5617564 w 7553780"/>
              <a:gd name="connsiteY4306" fmla="*/ 4738964 h 10287000"/>
              <a:gd name="connsiteX4307" fmla="*/ 5624318 w 7553780"/>
              <a:gd name="connsiteY4307" fmla="*/ 4749985 h 10287000"/>
              <a:gd name="connsiteX4308" fmla="*/ 5650153 w 7553780"/>
              <a:gd name="connsiteY4308" fmla="*/ 4758938 h 10287000"/>
              <a:gd name="connsiteX4309" fmla="*/ 5649278 w 7553780"/>
              <a:gd name="connsiteY4309" fmla="*/ 4757144 h 10287000"/>
              <a:gd name="connsiteX4310" fmla="*/ 5646396 w 7553780"/>
              <a:gd name="connsiteY4310" fmla="*/ 4751239 h 10287000"/>
              <a:gd name="connsiteX4311" fmla="*/ 5628369 w 7553780"/>
              <a:gd name="connsiteY4311" fmla="*/ 4714347 h 10287000"/>
              <a:gd name="connsiteX4312" fmla="*/ 5824789 w 7553780"/>
              <a:gd name="connsiteY4312" fmla="*/ 4696331 h 10287000"/>
              <a:gd name="connsiteX4313" fmla="*/ 5828956 w 7553780"/>
              <a:gd name="connsiteY4313" fmla="*/ 4704866 h 10287000"/>
              <a:gd name="connsiteX4314" fmla="*/ 5813080 w 7553780"/>
              <a:gd name="connsiteY4314" fmla="*/ 4716923 h 10287000"/>
              <a:gd name="connsiteX4315" fmla="*/ 5808910 w 7553780"/>
              <a:gd name="connsiteY4315" fmla="*/ 4708388 h 10287000"/>
              <a:gd name="connsiteX4316" fmla="*/ 5824789 w 7553780"/>
              <a:gd name="connsiteY4316" fmla="*/ 4696331 h 10287000"/>
              <a:gd name="connsiteX4317" fmla="*/ 7361592 w 7553780"/>
              <a:gd name="connsiteY4317" fmla="*/ 4693658 h 10287000"/>
              <a:gd name="connsiteX4318" fmla="*/ 7380604 w 7553780"/>
              <a:gd name="connsiteY4318" fmla="*/ 4695444 h 10287000"/>
              <a:gd name="connsiteX4319" fmla="*/ 7386382 w 7553780"/>
              <a:gd name="connsiteY4319" fmla="*/ 4707274 h 10287000"/>
              <a:gd name="connsiteX4320" fmla="*/ 7397946 w 7553780"/>
              <a:gd name="connsiteY4320" fmla="*/ 4730940 h 10287000"/>
              <a:gd name="connsiteX4321" fmla="*/ 7378934 w 7553780"/>
              <a:gd name="connsiteY4321" fmla="*/ 4729152 h 10287000"/>
              <a:gd name="connsiteX4322" fmla="*/ 7367374 w 7553780"/>
              <a:gd name="connsiteY4322" fmla="*/ 4705489 h 10287000"/>
              <a:gd name="connsiteX4323" fmla="*/ 7361592 w 7553780"/>
              <a:gd name="connsiteY4323" fmla="*/ 4693658 h 10287000"/>
              <a:gd name="connsiteX4324" fmla="*/ 6543298 w 7553780"/>
              <a:gd name="connsiteY4324" fmla="*/ 4681979 h 10287000"/>
              <a:gd name="connsiteX4325" fmla="*/ 6522388 w 7553780"/>
              <a:gd name="connsiteY4325" fmla="*/ 4728277 h 10287000"/>
              <a:gd name="connsiteX4326" fmla="*/ 6511548 w 7553780"/>
              <a:gd name="connsiteY4326" fmla="*/ 4706088 h 10287000"/>
              <a:gd name="connsiteX4327" fmla="*/ 6522002 w 7553780"/>
              <a:gd name="connsiteY4327" fmla="*/ 4682937 h 10287000"/>
              <a:gd name="connsiteX4328" fmla="*/ 6543298 w 7553780"/>
              <a:gd name="connsiteY4328" fmla="*/ 4681979 h 10287000"/>
              <a:gd name="connsiteX4329" fmla="*/ 5714134 w 7553780"/>
              <a:gd name="connsiteY4329" fmla="*/ 4679201 h 10287000"/>
              <a:gd name="connsiteX4330" fmla="*/ 5741002 w 7553780"/>
              <a:gd name="connsiteY4330" fmla="*/ 4723073 h 10287000"/>
              <a:gd name="connsiteX4331" fmla="*/ 5717370 w 7553780"/>
              <a:gd name="connsiteY4331" fmla="*/ 4710801 h 10287000"/>
              <a:gd name="connsiteX4332" fmla="*/ 5714134 w 7553780"/>
              <a:gd name="connsiteY4332" fmla="*/ 4679201 h 10287000"/>
              <a:gd name="connsiteX4333" fmla="*/ 7354936 w 7553780"/>
              <a:gd name="connsiteY4333" fmla="*/ 4675076 h 10287000"/>
              <a:gd name="connsiteX4334" fmla="*/ 7355088 w 7553780"/>
              <a:gd name="connsiteY4334" fmla="*/ 4676170 h 10287000"/>
              <a:gd name="connsiteX4335" fmla="*/ 7355336 w 7553780"/>
              <a:gd name="connsiteY4335" fmla="*/ 4680857 h 10287000"/>
              <a:gd name="connsiteX4336" fmla="*/ 6516582 w 7553780"/>
              <a:gd name="connsiteY4336" fmla="*/ 4671845 h 10287000"/>
              <a:gd name="connsiteX4337" fmla="*/ 6522002 w 7553780"/>
              <a:gd name="connsiteY4337" fmla="*/ 4682937 h 10287000"/>
              <a:gd name="connsiteX4338" fmla="*/ 6506126 w 7553780"/>
              <a:gd name="connsiteY4338" fmla="*/ 4694992 h 10287000"/>
              <a:gd name="connsiteX4339" fmla="*/ 6500706 w 7553780"/>
              <a:gd name="connsiteY4339" fmla="*/ 4683899 h 10287000"/>
              <a:gd name="connsiteX4340" fmla="*/ 6516582 w 7553780"/>
              <a:gd name="connsiteY4340" fmla="*/ 4671845 h 10287000"/>
              <a:gd name="connsiteX4341" fmla="*/ 7403926 w 7553780"/>
              <a:gd name="connsiteY4341" fmla="*/ 4661514 h 10287000"/>
              <a:gd name="connsiteX4342" fmla="*/ 7410182 w 7553780"/>
              <a:gd name="connsiteY4342" fmla="*/ 4674317 h 10287000"/>
              <a:gd name="connsiteX4343" fmla="*/ 7403926 w 7553780"/>
              <a:gd name="connsiteY4343" fmla="*/ 4661514 h 10287000"/>
              <a:gd name="connsiteX4344" fmla="*/ 7348778 w 7553780"/>
              <a:gd name="connsiteY4344" fmla="*/ 4650731 h 10287000"/>
              <a:gd name="connsiteX4345" fmla="*/ 7353542 w 7553780"/>
              <a:gd name="connsiteY4345" fmla="*/ 4654915 h 10287000"/>
              <a:gd name="connsiteX4346" fmla="*/ 7354936 w 7553780"/>
              <a:gd name="connsiteY4346" fmla="*/ 4675076 h 10287000"/>
              <a:gd name="connsiteX4347" fmla="*/ 7353746 w 7553780"/>
              <a:gd name="connsiteY4347" fmla="*/ 4666460 h 10287000"/>
              <a:gd name="connsiteX4348" fmla="*/ 7344214 w 7553780"/>
              <a:gd name="connsiteY4348" fmla="*/ 4658096 h 10287000"/>
              <a:gd name="connsiteX4349" fmla="*/ 7348778 w 7553780"/>
              <a:gd name="connsiteY4349" fmla="*/ 4650731 h 10287000"/>
              <a:gd name="connsiteX4350" fmla="*/ 6356356 w 7553780"/>
              <a:gd name="connsiteY4350" fmla="*/ 4631754 h 10287000"/>
              <a:gd name="connsiteX4351" fmla="*/ 6376768 w 7553780"/>
              <a:gd name="connsiteY4351" fmla="*/ 4632412 h 10287000"/>
              <a:gd name="connsiteX4352" fmla="*/ 6362116 w 7553780"/>
              <a:gd name="connsiteY4352" fmla="*/ 4643538 h 10287000"/>
              <a:gd name="connsiteX4353" fmla="*/ 6356356 w 7553780"/>
              <a:gd name="connsiteY4353" fmla="*/ 4631754 h 10287000"/>
              <a:gd name="connsiteX4354" fmla="*/ 5525907 w 7553780"/>
              <a:gd name="connsiteY4354" fmla="*/ 4628094 h 10287000"/>
              <a:gd name="connsiteX4355" fmla="*/ 5531592 w 7553780"/>
              <a:gd name="connsiteY4355" fmla="*/ 4639731 h 10287000"/>
              <a:gd name="connsiteX4356" fmla="*/ 5542127 w 7553780"/>
              <a:gd name="connsiteY4356" fmla="*/ 4645696 h 10287000"/>
              <a:gd name="connsiteX4357" fmla="*/ 5537281 w 7553780"/>
              <a:gd name="connsiteY4357" fmla="*/ 4651369 h 10287000"/>
              <a:gd name="connsiteX4358" fmla="*/ 5516775 w 7553780"/>
              <a:gd name="connsiteY4358" fmla="*/ 4650981 h 10287000"/>
              <a:gd name="connsiteX4359" fmla="*/ 5525907 w 7553780"/>
              <a:gd name="connsiteY4359" fmla="*/ 4628094 h 10287000"/>
              <a:gd name="connsiteX4360" fmla="*/ 5456516 w 7553780"/>
              <a:gd name="connsiteY4360" fmla="*/ 4627055 h 10287000"/>
              <a:gd name="connsiteX4361" fmla="*/ 5490714 w 7553780"/>
              <a:gd name="connsiteY4361" fmla="*/ 4682887 h 10287000"/>
              <a:gd name="connsiteX4362" fmla="*/ 5449830 w 7553780"/>
              <a:gd name="connsiteY4362" fmla="*/ 4686327 h 10287000"/>
              <a:gd name="connsiteX4363" fmla="*/ 5429312 w 7553780"/>
              <a:gd name="connsiteY4363" fmla="*/ 4652826 h 10287000"/>
              <a:gd name="connsiteX4364" fmla="*/ 5456516 w 7553780"/>
              <a:gd name="connsiteY4364" fmla="*/ 4627055 h 10287000"/>
              <a:gd name="connsiteX4365" fmla="*/ 6461606 w 7553780"/>
              <a:gd name="connsiteY4365" fmla="*/ 4621042 h 10287000"/>
              <a:gd name="connsiteX4366" fmla="*/ 6464694 w 7553780"/>
              <a:gd name="connsiteY4366" fmla="*/ 4628752 h 10287000"/>
              <a:gd name="connsiteX4367" fmla="*/ 6465934 w 7553780"/>
              <a:gd name="connsiteY4367" fmla="*/ 4642436 h 10287000"/>
              <a:gd name="connsiteX4368" fmla="*/ 6455510 w 7553780"/>
              <a:gd name="connsiteY4368" fmla="*/ 4621100 h 10287000"/>
              <a:gd name="connsiteX4369" fmla="*/ 6461606 w 7553780"/>
              <a:gd name="connsiteY4369" fmla="*/ 4621042 h 10287000"/>
              <a:gd name="connsiteX4370" fmla="*/ 5480265 w 7553780"/>
              <a:gd name="connsiteY4370" fmla="*/ 4620434 h 10287000"/>
              <a:gd name="connsiteX4371" fmla="*/ 5486810 w 7553780"/>
              <a:gd name="connsiteY4371" fmla="*/ 4628261 h 10287000"/>
              <a:gd name="connsiteX4372" fmla="*/ 5492023 w 7553780"/>
              <a:gd name="connsiteY4372" fmla="*/ 4638931 h 10287000"/>
              <a:gd name="connsiteX4373" fmla="*/ 5470932 w 7553780"/>
              <a:gd name="connsiteY4373" fmla="*/ 4640317 h 10287000"/>
              <a:gd name="connsiteX4374" fmla="*/ 5465719 w 7553780"/>
              <a:gd name="connsiteY4374" fmla="*/ 4629649 h 10287000"/>
              <a:gd name="connsiteX4375" fmla="*/ 5480265 w 7553780"/>
              <a:gd name="connsiteY4375" fmla="*/ 4620434 h 10287000"/>
              <a:gd name="connsiteX4376" fmla="*/ 6346498 w 7553780"/>
              <a:gd name="connsiteY4376" fmla="*/ 4605875 h 10287000"/>
              <a:gd name="connsiteX4377" fmla="*/ 6336356 w 7553780"/>
              <a:gd name="connsiteY4377" fmla="*/ 4629667 h 10287000"/>
              <a:gd name="connsiteX4378" fmla="*/ 6330402 w 7553780"/>
              <a:gd name="connsiteY4378" fmla="*/ 4634188 h 10287000"/>
              <a:gd name="connsiteX4379" fmla="*/ 6320480 w 7553780"/>
              <a:gd name="connsiteY4379" fmla="*/ 4641724 h 10287000"/>
              <a:gd name="connsiteX4380" fmla="*/ 6314744 w 7553780"/>
              <a:gd name="connsiteY4380" fmla="*/ 4629986 h 10287000"/>
              <a:gd name="connsiteX4381" fmla="*/ 6330622 w 7553780"/>
              <a:gd name="connsiteY4381" fmla="*/ 4617932 h 10287000"/>
              <a:gd name="connsiteX4382" fmla="*/ 6324890 w 7553780"/>
              <a:gd name="connsiteY4382" fmla="*/ 4606200 h 10287000"/>
              <a:gd name="connsiteX4383" fmla="*/ 6346498 w 7553780"/>
              <a:gd name="connsiteY4383" fmla="*/ 4605875 h 10287000"/>
              <a:gd name="connsiteX4384" fmla="*/ 5555542 w 7553780"/>
              <a:gd name="connsiteY4384" fmla="*/ 4605591 h 10287000"/>
              <a:gd name="connsiteX4385" fmla="*/ 5561229 w 7553780"/>
              <a:gd name="connsiteY4385" fmla="*/ 4617229 h 10287000"/>
              <a:gd name="connsiteX4386" fmla="*/ 5546410 w 7553780"/>
              <a:gd name="connsiteY4386" fmla="*/ 4628480 h 10287000"/>
              <a:gd name="connsiteX4387" fmla="*/ 5540726 w 7553780"/>
              <a:gd name="connsiteY4387" fmla="*/ 4616844 h 10287000"/>
              <a:gd name="connsiteX4388" fmla="*/ 5555542 w 7553780"/>
              <a:gd name="connsiteY4388" fmla="*/ 4605591 h 10287000"/>
              <a:gd name="connsiteX4389" fmla="*/ 5815802 w 7553780"/>
              <a:gd name="connsiteY4389" fmla="*/ 4603699 h 10287000"/>
              <a:gd name="connsiteX4390" fmla="*/ 5821708 w 7553780"/>
              <a:gd name="connsiteY4390" fmla="*/ 4615790 h 10287000"/>
              <a:gd name="connsiteX4391" fmla="*/ 5837586 w 7553780"/>
              <a:gd name="connsiteY4391" fmla="*/ 4603734 h 10287000"/>
              <a:gd name="connsiteX4392" fmla="*/ 5849402 w 7553780"/>
              <a:gd name="connsiteY4392" fmla="*/ 4627916 h 10287000"/>
              <a:gd name="connsiteX4393" fmla="*/ 5867125 w 7553780"/>
              <a:gd name="connsiteY4393" fmla="*/ 4664187 h 10287000"/>
              <a:gd name="connsiteX4394" fmla="*/ 5835372 w 7553780"/>
              <a:gd name="connsiteY4394" fmla="*/ 4688296 h 10287000"/>
              <a:gd name="connsiteX4395" fmla="*/ 5829464 w 7553780"/>
              <a:gd name="connsiteY4395" fmla="*/ 4676205 h 10287000"/>
              <a:gd name="connsiteX4396" fmla="*/ 5817649 w 7553780"/>
              <a:gd name="connsiteY4396" fmla="*/ 4652025 h 10287000"/>
              <a:gd name="connsiteX4397" fmla="*/ 5815802 w 7553780"/>
              <a:gd name="connsiteY4397" fmla="*/ 4603699 h 10287000"/>
              <a:gd name="connsiteX4398" fmla="*/ 5734658 w 7553780"/>
              <a:gd name="connsiteY4398" fmla="*/ 4600957 h 10287000"/>
              <a:gd name="connsiteX4399" fmla="*/ 5740912 w 7553780"/>
              <a:gd name="connsiteY4399" fmla="*/ 4613758 h 10287000"/>
              <a:gd name="connsiteX4400" fmla="*/ 5725034 w 7553780"/>
              <a:gd name="connsiteY4400" fmla="*/ 4625815 h 10287000"/>
              <a:gd name="connsiteX4401" fmla="*/ 5734658 w 7553780"/>
              <a:gd name="connsiteY4401" fmla="*/ 4600957 h 10287000"/>
              <a:gd name="connsiteX4402" fmla="*/ 6258578 w 7553780"/>
              <a:gd name="connsiteY4402" fmla="*/ 4589266 h 10287000"/>
              <a:gd name="connsiteX4403" fmla="*/ 6271090 w 7553780"/>
              <a:gd name="connsiteY4403" fmla="*/ 4614871 h 10287000"/>
              <a:gd name="connsiteX4404" fmla="*/ 6242702 w 7553780"/>
              <a:gd name="connsiteY4404" fmla="*/ 4601322 h 10287000"/>
              <a:gd name="connsiteX4405" fmla="*/ 6258578 w 7553780"/>
              <a:gd name="connsiteY4405" fmla="*/ 4589266 h 10287000"/>
              <a:gd name="connsiteX4406" fmla="*/ 7368482 w 7553780"/>
              <a:gd name="connsiteY4406" fmla="*/ 4588974 h 10287000"/>
              <a:gd name="connsiteX4407" fmla="*/ 7374740 w 7553780"/>
              <a:gd name="connsiteY4407" fmla="*/ 4601775 h 10287000"/>
              <a:gd name="connsiteX4408" fmla="*/ 7352606 w 7553780"/>
              <a:gd name="connsiteY4408" fmla="*/ 4601028 h 10287000"/>
              <a:gd name="connsiteX4409" fmla="*/ 7368482 w 7553780"/>
              <a:gd name="connsiteY4409" fmla="*/ 4588974 h 10287000"/>
              <a:gd name="connsiteX4410" fmla="*/ 5585770 w 7553780"/>
              <a:gd name="connsiteY4410" fmla="*/ 4586857 h 10287000"/>
              <a:gd name="connsiteX4411" fmla="*/ 5591538 w 7553780"/>
              <a:gd name="connsiteY4411" fmla="*/ 4598663 h 10287000"/>
              <a:gd name="connsiteX4412" fmla="*/ 5605904 w 7553780"/>
              <a:gd name="connsiteY4412" fmla="*/ 4587756 h 10287000"/>
              <a:gd name="connsiteX4413" fmla="*/ 5597309 w 7553780"/>
              <a:gd name="connsiteY4413" fmla="*/ 4610472 h 10287000"/>
              <a:gd name="connsiteX4414" fmla="*/ 5588714 w 7553780"/>
              <a:gd name="connsiteY4414" fmla="*/ 4633183 h 10287000"/>
              <a:gd name="connsiteX4415" fmla="*/ 5582944 w 7553780"/>
              <a:gd name="connsiteY4415" fmla="*/ 4621378 h 10287000"/>
              <a:gd name="connsiteX4416" fmla="*/ 5577173 w 7553780"/>
              <a:gd name="connsiteY4416" fmla="*/ 4609569 h 10287000"/>
              <a:gd name="connsiteX4417" fmla="*/ 5571406 w 7553780"/>
              <a:gd name="connsiteY4417" fmla="*/ 4597764 h 10287000"/>
              <a:gd name="connsiteX4418" fmla="*/ 5585770 w 7553780"/>
              <a:gd name="connsiteY4418" fmla="*/ 4586857 h 10287000"/>
              <a:gd name="connsiteX4419" fmla="*/ 6280800 w 7553780"/>
              <a:gd name="connsiteY4419" fmla="*/ 4585562 h 10287000"/>
              <a:gd name="connsiteX4420" fmla="*/ 6303802 w 7553780"/>
              <a:gd name="connsiteY4420" fmla="*/ 4607584 h 10287000"/>
              <a:gd name="connsiteX4421" fmla="*/ 6275414 w 7553780"/>
              <a:gd name="connsiteY4421" fmla="*/ 4594036 h 10287000"/>
              <a:gd name="connsiteX4422" fmla="*/ 6280800 w 7553780"/>
              <a:gd name="connsiteY4422" fmla="*/ 4585562 h 10287000"/>
              <a:gd name="connsiteX4423" fmla="*/ 6347976 w 7553780"/>
              <a:gd name="connsiteY4423" fmla="*/ 4573487 h 10287000"/>
              <a:gd name="connsiteX4424" fmla="*/ 6365250 w 7553780"/>
              <a:gd name="connsiteY4424" fmla="*/ 4608840 h 10287000"/>
              <a:gd name="connsiteX4425" fmla="*/ 6350598 w 7553780"/>
              <a:gd name="connsiteY4425" fmla="*/ 4619969 h 10287000"/>
              <a:gd name="connsiteX4426" fmla="*/ 6347976 w 7553780"/>
              <a:gd name="connsiteY4426" fmla="*/ 4573487 h 10287000"/>
              <a:gd name="connsiteX4427" fmla="*/ 6317764 w 7553780"/>
              <a:gd name="connsiteY4427" fmla="*/ 4565858 h 10287000"/>
              <a:gd name="connsiteX4428" fmla="*/ 6324448 w 7553780"/>
              <a:gd name="connsiteY4428" fmla="*/ 4566314 h 10287000"/>
              <a:gd name="connsiteX4429" fmla="*/ 6329298 w 7553780"/>
              <a:gd name="connsiteY4429" fmla="*/ 4570674 h 10287000"/>
              <a:gd name="connsiteX4430" fmla="*/ 6335034 w 7553780"/>
              <a:gd name="connsiteY4430" fmla="*/ 4582407 h 10287000"/>
              <a:gd name="connsiteX4431" fmla="*/ 6324890 w 7553780"/>
              <a:gd name="connsiteY4431" fmla="*/ 4606200 h 10287000"/>
              <a:gd name="connsiteX4432" fmla="*/ 6309012 w 7553780"/>
              <a:gd name="connsiteY4432" fmla="*/ 4618254 h 10287000"/>
              <a:gd name="connsiteX4433" fmla="*/ 6313422 w 7553780"/>
              <a:gd name="connsiteY4433" fmla="*/ 4582728 h 10287000"/>
              <a:gd name="connsiteX4434" fmla="*/ 6307690 w 7553780"/>
              <a:gd name="connsiteY4434" fmla="*/ 4570994 h 10287000"/>
              <a:gd name="connsiteX4435" fmla="*/ 6317764 w 7553780"/>
              <a:gd name="connsiteY4435" fmla="*/ 4565858 h 10287000"/>
              <a:gd name="connsiteX4436" fmla="*/ 5571134 w 7553780"/>
              <a:gd name="connsiteY4436" fmla="*/ 4563263 h 10287000"/>
              <a:gd name="connsiteX4437" fmla="*/ 5576695 w 7553780"/>
              <a:gd name="connsiteY4437" fmla="*/ 4574642 h 10287000"/>
              <a:gd name="connsiteX4438" fmla="*/ 5571134 w 7553780"/>
              <a:gd name="connsiteY4438" fmla="*/ 4563263 h 10287000"/>
              <a:gd name="connsiteX4439" fmla="*/ 5587524 w 7553780"/>
              <a:gd name="connsiteY4439" fmla="*/ 4555177 h 10287000"/>
              <a:gd name="connsiteX4440" fmla="*/ 5594366 w 7553780"/>
              <a:gd name="connsiteY4440" fmla="*/ 4564144 h 10287000"/>
              <a:gd name="connsiteX4441" fmla="*/ 5600135 w 7553780"/>
              <a:gd name="connsiteY4441" fmla="*/ 4575951 h 10287000"/>
              <a:gd name="connsiteX4442" fmla="*/ 5585770 w 7553780"/>
              <a:gd name="connsiteY4442" fmla="*/ 4586857 h 10287000"/>
              <a:gd name="connsiteX4443" fmla="*/ 5580002 w 7553780"/>
              <a:gd name="connsiteY4443" fmla="*/ 4575051 h 10287000"/>
              <a:gd name="connsiteX4444" fmla="*/ 5574234 w 7553780"/>
              <a:gd name="connsiteY4444" fmla="*/ 4563247 h 10287000"/>
              <a:gd name="connsiteX4445" fmla="*/ 5587524 w 7553780"/>
              <a:gd name="connsiteY4445" fmla="*/ 4555177 h 10287000"/>
              <a:gd name="connsiteX4446" fmla="*/ 5711723 w 7553780"/>
              <a:gd name="connsiteY4446" fmla="*/ 4554020 h 10287000"/>
              <a:gd name="connsiteX4447" fmla="*/ 5717977 w 7553780"/>
              <a:gd name="connsiteY4447" fmla="*/ 4566823 h 10287000"/>
              <a:gd name="connsiteX4448" fmla="*/ 5702101 w 7553780"/>
              <a:gd name="connsiteY4448" fmla="*/ 4578878 h 10287000"/>
              <a:gd name="connsiteX4449" fmla="*/ 5695844 w 7553780"/>
              <a:gd name="connsiteY4449" fmla="*/ 4566076 h 10287000"/>
              <a:gd name="connsiteX4450" fmla="*/ 5711723 w 7553780"/>
              <a:gd name="connsiteY4450" fmla="*/ 4554020 h 10287000"/>
              <a:gd name="connsiteX4451" fmla="*/ 5411986 w 7553780"/>
              <a:gd name="connsiteY4451" fmla="*/ 4550498 h 10287000"/>
              <a:gd name="connsiteX4452" fmla="*/ 5397722 w 7553780"/>
              <a:gd name="connsiteY4452" fmla="*/ 4564012 h 10287000"/>
              <a:gd name="connsiteX4453" fmla="*/ 5390969 w 7553780"/>
              <a:gd name="connsiteY4453" fmla="*/ 4552987 h 10287000"/>
              <a:gd name="connsiteX4454" fmla="*/ 5411986 w 7553780"/>
              <a:gd name="connsiteY4454" fmla="*/ 4550498 h 10287000"/>
              <a:gd name="connsiteX4455" fmla="*/ 5505169 w 7553780"/>
              <a:gd name="connsiteY4455" fmla="*/ 4547046 h 10287000"/>
              <a:gd name="connsiteX4456" fmla="*/ 5527302 w 7553780"/>
              <a:gd name="connsiteY4456" fmla="*/ 4547793 h 10287000"/>
              <a:gd name="connsiteX4457" fmla="*/ 5511424 w 7553780"/>
              <a:gd name="connsiteY4457" fmla="*/ 4559849 h 10287000"/>
              <a:gd name="connsiteX4458" fmla="*/ 5505169 w 7553780"/>
              <a:gd name="connsiteY4458" fmla="*/ 4547046 h 10287000"/>
              <a:gd name="connsiteX4459" fmla="*/ 5465602 w 7553780"/>
              <a:gd name="connsiteY4459" fmla="*/ 4546243 h 10287000"/>
              <a:gd name="connsiteX4460" fmla="*/ 5471286 w 7553780"/>
              <a:gd name="connsiteY4460" fmla="*/ 4557880 h 10287000"/>
              <a:gd name="connsiteX4461" fmla="*/ 5486105 w 7553780"/>
              <a:gd name="connsiteY4461" fmla="*/ 4546630 h 10287000"/>
              <a:gd name="connsiteX4462" fmla="*/ 5491791 w 7553780"/>
              <a:gd name="connsiteY4462" fmla="*/ 4558268 h 10287000"/>
              <a:gd name="connsiteX4463" fmla="*/ 5497476 w 7553780"/>
              <a:gd name="connsiteY4463" fmla="*/ 4569904 h 10287000"/>
              <a:gd name="connsiteX4464" fmla="*/ 5523664 w 7553780"/>
              <a:gd name="connsiteY4464" fmla="*/ 4581928 h 10287000"/>
              <a:gd name="connsiteX4465" fmla="*/ 5534910 w 7553780"/>
              <a:gd name="connsiteY4465" fmla="*/ 4589349 h 10287000"/>
              <a:gd name="connsiteX4466" fmla="*/ 5535040 w 7553780"/>
              <a:gd name="connsiteY4466" fmla="*/ 4605205 h 10287000"/>
              <a:gd name="connsiteX4467" fmla="*/ 5540726 w 7553780"/>
              <a:gd name="connsiteY4467" fmla="*/ 4616844 h 10287000"/>
              <a:gd name="connsiteX4468" fmla="*/ 5520222 w 7553780"/>
              <a:gd name="connsiteY4468" fmla="*/ 4616454 h 10287000"/>
              <a:gd name="connsiteX4469" fmla="*/ 5525907 w 7553780"/>
              <a:gd name="connsiteY4469" fmla="*/ 4628094 h 10287000"/>
              <a:gd name="connsiteX4470" fmla="*/ 5511090 w 7553780"/>
              <a:gd name="connsiteY4470" fmla="*/ 4639343 h 10287000"/>
              <a:gd name="connsiteX4471" fmla="*/ 5514534 w 7553780"/>
              <a:gd name="connsiteY4471" fmla="*/ 4604818 h 10287000"/>
              <a:gd name="connsiteX4472" fmla="*/ 5488345 w 7553780"/>
              <a:gd name="connsiteY4472" fmla="*/ 4592796 h 10287000"/>
              <a:gd name="connsiteX4473" fmla="*/ 5458712 w 7553780"/>
              <a:gd name="connsiteY4473" fmla="*/ 4615297 h 10287000"/>
              <a:gd name="connsiteX4474" fmla="*/ 5462156 w 7553780"/>
              <a:gd name="connsiteY4474" fmla="*/ 4580771 h 10287000"/>
              <a:gd name="connsiteX4475" fmla="*/ 5447338 w 7553780"/>
              <a:gd name="connsiteY4475" fmla="*/ 4592020 h 10287000"/>
              <a:gd name="connsiteX4476" fmla="*/ 5456470 w 7553780"/>
              <a:gd name="connsiteY4476" fmla="*/ 4569129 h 10287000"/>
              <a:gd name="connsiteX4477" fmla="*/ 5465602 w 7553780"/>
              <a:gd name="connsiteY4477" fmla="*/ 4546243 h 10287000"/>
              <a:gd name="connsiteX4478" fmla="*/ 5683858 w 7553780"/>
              <a:gd name="connsiteY4478" fmla="*/ 4541541 h 10287000"/>
              <a:gd name="connsiteX4479" fmla="*/ 5689590 w 7553780"/>
              <a:gd name="connsiteY4479" fmla="*/ 4553275 h 10287000"/>
              <a:gd name="connsiteX4480" fmla="*/ 5667982 w 7553780"/>
              <a:gd name="connsiteY4480" fmla="*/ 4553592 h 10287000"/>
              <a:gd name="connsiteX4481" fmla="*/ 5683858 w 7553780"/>
              <a:gd name="connsiteY4481" fmla="*/ 4541541 h 10287000"/>
              <a:gd name="connsiteX4482" fmla="*/ 6402092 w 7553780"/>
              <a:gd name="connsiteY4482" fmla="*/ 4537525 h 10287000"/>
              <a:gd name="connsiteX4483" fmla="*/ 6404930 w 7553780"/>
              <a:gd name="connsiteY4483" fmla="*/ 4545426 h 10287000"/>
              <a:gd name="connsiteX4484" fmla="*/ 6404190 w 7553780"/>
              <a:gd name="connsiteY4484" fmla="*/ 4560614 h 10287000"/>
              <a:gd name="connsiteX4485" fmla="*/ 6398976 w 7553780"/>
              <a:gd name="connsiteY4485" fmla="*/ 4549946 h 10287000"/>
              <a:gd name="connsiteX4486" fmla="*/ 6393764 w 7553780"/>
              <a:gd name="connsiteY4486" fmla="*/ 4539278 h 10287000"/>
              <a:gd name="connsiteX4487" fmla="*/ 6402092 w 7553780"/>
              <a:gd name="connsiteY4487" fmla="*/ 4537525 h 10287000"/>
              <a:gd name="connsiteX4488" fmla="*/ 6440444 w 7553780"/>
              <a:gd name="connsiteY4488" fmla="*/ 4537473 h 10287000"/>
              <a:gd name="connsiteX4489" fmla="*/ 6441736 w 7553780"/>
              <a:gd name="connsiteY4489" fmla="*/ 4541852 h 10287000"/>
              <a:gd name="connsiteX4490" fmla="*/ 6439554 w 7553780"/>
              <a:gd name="connsiteY4490" fmla="*/ 4551312 h 10287000"/>
              <a:gd name="connsiteX4491" fmla="*/ 6433992 w 7553780"/>
              <a:gd name="connsiteY4491" fmla="*/ 4539934 h 10287000"/>
              <a:gd name="connsiteX4492" fmla="*/ 6440444 w 7553780"/>
              <a:gd name="connsiteY4492" fmla="*/ 4537473 h 10287000"/>
              <a:gd name="connsiteX4493" fmla="*/ 6290486 w 7553780"/>
              <a:gd name="connsiteY4493" fmla="*/ 4535789 h 10287000"/>
              <a:gd name="connsiteX4494" fmla="*/ 6296220 w 7553780"/>
              <a:gd name="connsiteY4494" fmla="*/ 4547523 h 10287000"/>
              <a:gd name="connsiteX4495" fmla="*/ 6307690 w 7553780"/>
              <a:gd name="connsiteY4495" fmla="*/ 4570994 h 10287000"/>
              <a:gd name="connsiteX4496" fmla="*/ 6291812 w 7553780"/>
              <a:gd name="connsiteY4496" fmla="*/ 4583051 h 10287000"/>
              <a:gd name="connsiteX4497" fmla="*/ 6286076 w 7553780"/>
              <a:gd name="connsiteY4497" fmla="*/ 4571315 h 10287000"/>
              <a:gd name="connsiteX4498" fmla="*/ 6280342 w 7553780"/>
              <a:gd name="connsiteY4498" fmla="*/ 4559579 h 10287000"/>
              <a:gd name="connsiteX4499" fmla="*/ 6290486 w 7553780"/>
              <a:gd name="connsiteY4499" fmla="*/ 4535789 h 10287000"/>
              <a:gd name="connsiteX4500" fmla="*/ 5459914 w 7553780"/>
              <a:gd name="connsiteY4500" fmla="*/ 4534604 h 10287000"/>
              <a:gd name="connsiteX4501" fmla="*/ 5456470 w 7553780"/>
              <a:gd name="connsiteY4501" fmla="*/ 4569129 h 10287000"/>
              <a:gd name="connsiteX4502" fmla="*/ 5445097 w 7553780"/>
              <a:gd name="connsiteY4502" fmla="*/ 4545854 h 10287000"/>
              <a:gd name="connsiteX4503" fmla="*/ 5459914 w 7553780"/>
              <a:gd name="connsiteY4503" fmla="*/ 4534604 h 10287000"/>
              <a:gd name="connsiteX4504" fmla="*/ 3774297 w 7553780"/>
              <a:gd name="connsiteY4504" fmla="*/ 4526850 h 10287000"/>
              <a:gd name="connsiteX4505" fmla="*/ 3773052 w 7553780"/>
              <a:gd name="connsiteY4505" fmla="*/ 4528845 h 10287000"/>
              <a:gd name="connsiteX4506" fmla="*/ 3767113 w 7553780"/>
              <a:gd name="connsiteY4506" fmla="*/ 4538371 h 10287000"/>
              <a:gd name="connsiteX4507" fmla="*/ 3786414 w 7553780"/>
              <a:gd name="connsiteY4507" fmla="*/ 4550350 h 10287000"/>
              <a:gd name="connsiteX4508" fmla="*/ 3791568 w 7553780"/>
              <a:gd name="connsiteY4508" fmla="*/ 4560182 h 10287000"/>
              <a:gd name="connsiteX4509" fmla="*/ 3791617 w 7553780"/>
              <a:gd name="connsiteY4509" fmla="*/ 4559157 h 10287000"/>
              <a:gd name="connsiteX4510" fmla="*/ 3777368 w 7553780"/>
              <a:gd name="connsiteY4510" fmla="*/ 4531289 h 10287000"/>
              <a:gd name="connsiteX4511" fmla="*/ 3774297 w 7553780"/>
              <a:gd name="connsiteY4511" fmla="*/ 4526850 h 10287000"/>
              <a:gd name="connsiteX4512" fmla="*/ 6251614 w 7553780"/>
              <a:gd name="connsiteY4512" fmla="*/ 4507740 h 10287000"/>
              <a:gd name="connsiteX4513" fmla="*/ 6257410 w 7553780"/>
              <a:gd name="connsiteY4513" fmla="*/ 4512642 h 10287000"/>
              <a:gd name="connsiteX4514" fmla="*/ 6290486 w 7553780"/>
              <a:gd name="connsiteY4514" fmla="*/ 4535789 h 10287000"/>
              <a:gd name="connsiteX4515" fmla="*/ 6274610 w 7553780"/>
              <a:gd name="connsiteY4515" fmla="*/ 4547847 h 10287000"/>
              <a:gd name="connsiteX4516" fmla="*/ 6258736 w 7553780"/>
              <a:gd name="connsiteY4516" fmla="*/ 4559900 h 10287000"/>
              <a:gd name="connsiteX4517" fmla="*/ 6253002 w 7553780"/>
              <a:gd name="connsiteY4517" fmla="*/ 4548164 h 10287000"/>
              <a:gd name="connsiteX4518" fmla="*/ 6241534 w 7553780"/>
              <a:gd name="connsiteY4518" fmla="*/ 4524694 h 10287000"/>
              <a:gd name="connsiteX4519" fmla="*/ 6235800 w 7553780"/>
              <a:gd name="connsiteY4519" fmla="*/ 4512959 h 10287000"/>
              <a:gd name="connsiteX4520" fmla="*/ 6244454 w 7553780"/>
              <a:gd name="connsiteY4520" fmla="*/ 4508398 h 10287000"/>
              <a:gd name="connsiteX4521" fmla="*/ 6251614 w 7553780"/>
              <a:gd name="connsiteY4521" fmla="*/ 4507740 h 10287000"/>
              <a:gd name="connsiteX4522" fmla="*/ 6374668 w 7553780"/>
              <a:gd name="connsiteY4522" fmla="*/ 4504744 h 10287000"/>
              <a:gd name="connsiteX4523" fmla="*/ 6380426 w 7553780"/>
              <a:gd name="connsiteY4523" fmla="*/ 4516533 h 10287000"/>
              <a:gd name="connsiteX4524" fmla="*/ 6365768 w 7553780"/>
              <a:gd name="connsiteY4524" fmla="*/ 4527662 h 10287000"/>
              <a:gd name="connsiteX4525" fmla="*/ 6374668 w 7553780"/>
              <a:gd name="connsiteY4525" fmla="*/ 4504744 h 10287000"/>
              <a:gd name="connsiteX4526" fmla="*/ 6389320 w 7553780"/>
              <a:gd name="connsiteY4526" fmla="*/ 4493620 h 10287000"/>
              <a:gd name="connsiteX4527" fmla="*/ 6409734 w 7553780"/>
              <a:gd name="connsiteY4527" fmla="*/ 4494279 h 10287000"/>
              <a:gd name="connsiteX4528" fmla="*/ 6402566 w 7553780"/>
              <a:gd name="connsiteY4528" fmla="*/ 4512737 h 10287000"/>
              <a:gd name="connsiteX4529" fmla="*/ 6400838 w 7553780"/>
              <a:gd name="connsiteY4529" fmla="*/ 4517189 h 10287000"/>
              <a:gd name="connsiteX4530" fmla="*/ 6395080 w 7553780"/>
              <a:gd name="connsiteY4530" fmla="*/ 4505404 h 10287000"/>
              <a:gd name="connsiteX4531" fmla="*/ 6389320 w 7553780"/>
              <a:gd name="connsiteY4531" fmla="*/ 4493620 h 10287000"/>
              <a:gd name="connsiteX4532" fmla="*/ 6368910 w 7553780"/>
              <a:gd name="connsiteY4532" fmla="*/ 4492962 h 10287000"/>
              <a:gd name="connsiteX4533" fmla="*/ 6374668 w 7553780"/>
              <a:gd name="connsiteY4533" fmla="*/ 4504744 h 10287000"/>
              <a:gd name="connsiteX4534" fmla="*/ 6354250 w 7553780"/>
              <a:gd name="connsiteY4534" fmla="*/ 4504091 h 10287000"/>
              <a:gd name="connsiteX4535" fmla="*/ 6368910 w 7553780"/>
              <a:gd name="connsiteY4535" fmla="*/ 4492962 h 10287000"/>
              <a:gd name="connsiteX4536" fmla="*/ 7463710 w 7553780"/>
              <a:gd name="connsiteY4536" fmla="*/ 4484017 h 10287000"/>
              <a:gd name="connsiteX4537" fmla="*/ 7463912 w 7553780"/>
              <a:gd name="connsiteY4537" fmla="*/ 4484336 h 10287000"/>
              <a:gd name="connsiteX4538" fmla="*/ 7462854 w 7553780"/>
              <a:gd name="connsiteY4538" fmla="*/ 4485139 h 10287000"/>
              <a:gd name="connsiteX4539" fmla="*/ 7473438 w 7553780"/>
              <a:gd name="connsiteY4539" fmla="*/ 4477102 h 10287000"/>
              <a:gd name="connsiteX4540" fmla="*/ 7465482 w 7553780"/>
              <a:gd name="connsiteY4540" fmla="*/ 4486802 h 10287000"/>
              <a:gd name="connsiteX4541" fmla="*/ 7463912 w 7553780"/>
              <a:gd name="connsiteY4541" fmla="*/ 4484336 h 10287000"/>
              <a:gd name="connsiteX4542" fmla="*/ 7464178 w 7553780"/>
              <a:gd name="connsiteY4542" fmla="*/ 4484135 h 10287000"/>
              <a:gd name="connsiteX4543" fmla="*/ 7473438 w 7553780"/>
              <a:gd name="connsiteY4543" fmla="*/ 4477102 h 10287000"/>
              <a:gd name="connsiteX4544" fmla="*/ 7457640 w 7553780"/>
              <a:gd name="connsiteY4544" fmla="*/ 4474469 h 10287000"/>
              <a:gd name="connsiteX4545" fmla="*/ 7466172 w 7553780"/>
              <a:gd name="connsiteY4545" fmla="*/ 4480790 h 10287000"/>
              <a:gd name="connsiteX4546" fmla="*/ 7463710 w 7553780"/>
              <a:gd name="connsiteY4546" fmla="*/ 4484017 h 10287000"/>
              <a:gd name="connsiteX4547" fmla="*/ 5649980 w 7553780"/>
              <a:gd name="connsiteY4547" fmla="*/ 4472196 h 10287000"/>
              <a:gd name="connsiteX4548" fmla="*/ 5661100 w 7553780"/>
              <a:gd name="connsiteY4548" fmla="*/ 4494953 h 10287000"/>
              <a:gd name="connsiteX4549" fmla="*/ 5650782 w 7553780"/>
              <a:gd name="connsiteY4549" fmla="*/ 4518388 h 10287000"/>
              <a:gd name="connsiteX4550" fmla="*/ 5639662 w 7553780"/>
              <a:gd name="connsiteY4550" fmla="*/ 4495629 h 10287000"/>
              <a:gd name="connsiteX4551" fmla="*/ 5649980 w 7553780"/>
              <a:gd name="connsiteY4551" fmla="*/ 4472196 h 10287000"/>
              <a:gd name="connsiteX4552" fmla="*/ 4009297 w 7553780"/>
              <a:gd name="connsiteY4552" fmla="*/ 4468350 h 10287000"/>
              <a:gd name="connsiteX4553" fmla="*/ 3980008 w 7553780"/>
              <a:gd name="connsiteY4553" fmla="*/ 4530932 h 10287000"/>
              <a:gd name="connsiteX4554" fmla="*/ 3979249 w 7553780"/>
              <a:gd name="connsiteY4554" fmla="*/ 4566492 h 10287000"/>
              <a:gd name="connsiteX4555" fmla="*/ 3951478 w 7553780"/>
              <a:gd name="connsiteY4555" fmla="*/ 4557957 h 10287000"/>
              <a:gd name="connsiteX4556" fmla="*/ 3943204 w 7553780"/>
              <a:gd name="connsiteY4556" fmla="*/ 4618055 h 10287000"/>
              <a:gd name="connsiteX4557" fmla="*/ 3900413 w 7553780"/>
              <a:gd name="connsiteY4557" fmla="*/ 4658593 h 10287000"/>
              <a:gd name="connsiteX4558" fmla="*/ 3872648 w 7553780"/>
              <a:gd name="connsiteY4558" fmla="*/ 4650055 h 10287000"/>
              <a:gd name="connsiteX4559" fmla="*/ 3844118 w 7553780"/>
              <a:gd name="connsiteY4559" fmla="*/ 4677082 h 10287000"/>
              <a:gd name="connsiteX4560" fmla="*/ 3817113 w 7553780"/>
              <a:gd name="connsiteY4560" fmla="*/ 4632988 h 10287000"/>
              <a:gd name="connsiteX4561" fmla="*/ 3796347 w 7553780"/>
              <a:gd name="connsiteY4561" fmla="*/ 4599077 h 10287000"/>
              <a:gd name="connsiteX4562" fmla="*/ 3795923 w 7553780"/>
              <a:gd name="connsiteY4562" fmla="*/ 4599715 h 10287000"/>
              <a:gd name="connsiteX4563" fmla="*/ 3863686 w 7553780"/>
              <a:gd name="connsiteY4563" fmla="*/ 4687346 h 10287000"/>
              <a:gd name="connsiteX4564" fmla="*/ 3897820 w 7553780"/>
              <a:gd name="connsiteY4564" fmla="*/ 4768072 h 10287000"/>
              <a:gd name="connsiteX4565" fmla="*/ 3920758 w 7553780"/>
              <a:gd name="connsiteY4565" fmla="*/ 4793078 h 10287000"/>
              <a:gd name="connsiteX4566" fmla="*/ 3909478 w 7553780"/>
              <a:gd name="connsiteY4566" fmla="*/ 4765401 h 10287000"/>
              <a:gd name="connsiteX4567" fmla="*/ 3892137 w 7553780"/>
              <a:gd name="connsiteY4567" fmla="*/ 4718689 h 10287000"/>
              <a:gd name="connsiteX4568" fmla="*/ 3885386 w 7553780"/>
              <a:gd name="connsiteY4568" fmla="*/ 4707663 h 10287000"/>
              <a:gd name="connsiteX4569" fmla="*/ 3906401 w 7553780"/>
              <a:gd name="connsiteY4569" fmla="*/ 4705173 h 10287000"/>
              <a:gd name="connsiteX4570" fmla="*/ 3934167 w 7553780"/>
              <a:gd name="connsiteY4570" fmla="*/ 4713706 h 10287000"/>
              <a:gd name="connsiteX4571" fmla="*/ 3995692 w 7553780"/>
              <a:gd name="connsiteY4571" fmla="*/ 4777358 h 10287000"/>
              <a:gd name="connsiteX4572" fmla="*/ 3994927 w 7553780"/>
              <a:gd name="connsiteY4572" fmla="*/ 4812916 h 10287000"/>
              <a:gd name="connsiteX4573" fmla="*/ 4037719 w 7553780"/>
              <a:gd name="connsiteY4573" fmla="*/ 4772379 h 10287000"/>
              <a:gd name="connsiteX4574" fmla="*/ 4078226 w 7553780"/>
              <a:gd name="connsiteY4574" fmla="*/ 4838521 h 10287000"/>
              <a:gd name="connsiteX4575" fmla="*/ 4084979 w 7553780"/>
              <a:gd name="connsiteY4575" fmla="*/ 4849545 h 10287000"/>
              <a:gd name="connsiteX4576" fmla="*/ 4105231 w 7553780"/>
              <a:gd name="connsiteY4576" fmla="*/ 4882615 h 10287000"/>
              <a:gd name="connsiteX4577" fmla="*/ 4092493 w 7553780"/>
              <a:gd name="connsiteY4577" fmla="*/ 4825005 h 10287000"/>
              <a:gd name="connsiteX4578" fmla="*/ 4030968 w 7553780"/>
              <a:gd name="connsiteY4578" fmla="*/ 4761357 h 10287000"/>
              <a:gd name="connsiteX4579" fmla="*/ 3990462 w 7553780"/>
              <a:gd name="connsiteY4579" fmla="*/ 4695217 h 10287000"/>
              <a:gd name="connsiteX4580" fmla="*/ 4005489 w 7553780"/>
              <a:gd name="connsiteY4580" fmla="*/ 4646143 h 10287000"/>
              <a:gd name="connsiteX4581" fmla="*/ 4018991 w 7553780"/>
              <a:gd name="connsiteY4581" fmla="*/ 4668191 h 10287000"/>
              <a:gd name="connsiteX4582" fmla="*/ 4013002 w 7553780"/>
              <a:gd name="connsiteY4582" fmla="*/ 4621607 h 10287000"/>
              <a:gd name="connsiteX4583" fmla="*/ 3999501 w 7553780"/>
              <a:gd name="connsiteY4583" fmla="*/ 4599563 h 10287000"/>
              <a:gd name="connsiteX4584" fmla="*/ 3993511 w 7553780"/>
              <a:gd name="connsiteY4584" fmla="*/ 4552979 h 10287000"/>
              <a:gd name="connsiteX4585" fmla="*/ 4082798 w 7553780"/>
              <a:gd name="connsiteY4585" fmla="*/ 4625163 h 10287000"/>
              <a:gd name="connsiteX4586" fmla="*/ 4090311 w 7553780"/>
              <a:gd name="connsiteY4586" fmla="*/ 4600628 h 10287000"/>
              <a:gd name="connsiteX4587" fmla="*/ 4042294 w 7553780"/>
              <a:gd name="connsiteY4587" fmla="*/ 4559025 h 10287000"/>
              <a:gd name="connsiteX4588" fmla="*/ 4035542 w 7553780"/>
              <a:gd name="connsiteY4588" fmla="*/ 4548002 h 10287000"/>
              <a:gd name="connsiteX4589" fmla="*/ 4064068 w 7553780"/>
              <a:gd name="connsiteY4589" fmla="*/ 4520978 h 10287000"/>
              <a:gd name="connsiteX4590" fmla="*/ 4009297 w 7553780"/>
              <a:gd name="connsiteY4590" fmla="*/ 4468350 h 10287000"/>
              <a:gd name="connsiteX4591" fmla="*/ 5659598 w 7553780"/>
              <a:gd name="connsiteY4591" fmla="*/ 4447342 h 10287000"/>
              <a:gd name="connsiteX4592" fmla="*/ 5649454 w 7553780"/>
              <a:gd name="connsiteY4592" fmla="*/ 4471132 h 10287000"/>
              <a:gd name="connsiteX4593" fmla="*/ 5643724 w 7553780"/>
              <a:gd name="connsiteY4593" fmla="*/ 4459396 h 10287000"/>
              <a:gd name="connsiteX4594" fmla="*/ 5659598 w 7553780"/>
              <a:gd name="connsiteY4594" fmla="*/ 4447342 h 10287000"/>
              <a:gd name="connsiteX4595" fmla="*/ 6200358 w 7553780"/>
              <a:gd name="connsiteY4595" fmla="*/ 4440419 h 10287000"/>
              <a:gd name="connsiteX4596" fmla="*/ 6206612 w 7553780"/>
              <a:gd name="connsiteY4596" fmla="*/ 4453222 h 10287000"/>
              <a:gd name="connsiteX4597" fmla="*/ 6196028 w 7553780"/>
              <a:gd name="connsiteY4597" fmla="*/ 4461256 h 10287000"/>
              <a:gd name="connsiteX4598" fmla="*/ 6189774 w 7553780"/>
              <a:gd name="connsiteY4598" fmla="*/ 4448454 h 10287000"/>
              <a:gd name="connsiteX4599" fmla="*/ 6200358 w 7553780"/>
              <a:gd name="connsiteY4599" fmla="*/ 4440419 h 10287000"/>
              <a:gd name="connsiteX4600" fmla="*/ 5734491 w 7553780"/>
              <a:gd name="connsiteY4600" fmla="*/ 4437277 h 10287000"/>
              <a:gd name="connsiteX4601" fmla="*/ 5731125 w 7553780"/>
              <a:gd name="connsiteY4601" fmla="*/ 4474934 h 10287000"/>
              <a:gd name="connsiteX4602" fmla="*/ 5718614 w 7553780"/>
              <a:gd name="connsiteY4602" fmla="*/ 4449331 h 10287000"/>
              <a:gd name="connsiteX4603" fmla="*/ 5734491 w 7553780"/>
              <a:gd name="connsiteY4603" fmla="*/ 4437277 h 10287000"/>
              <a:gd name="connsiteX4604" fmla="*/ 5653865 w 7553780"/>
              <a:gd name="connsiteY4604" fmla="*/ 4435606 h 10287000"/>
              <a:gd name="connsiteX4605" fmla="*/ 5681208 w 7553780"/>
              <a:gd name="connsiteY4605" fmla="*/ 4447023 h 10287000"/>
              <a:gd name="connsiteX4606" fmla="*/ 5686942 w 7553780"/>
              <a:gd name="connsiteY4606" fmla="*/ 4458757 h 10287000"/>
              <a:gd name="connsiteX4607" fmla="*/ 5705468 w 7553780"/>
              <a:gd name="connsiteY4607" fmla="*/ 4541218 h 10287000"/>
              <a:gd name="connsiteX4608" fmla="*/ 5699734 w 7553780"/>
              <a:gd name="connsiteY4608" fmla="*/ 4529483 h 10287000"/>
              <a:gd name="connsiteX4609" fmla="*/ 5699736 w 7553780"/>
              <a:gd name="connsiteY4609" fmla="*/ 4529485 h 10287000"/>
              <a:gd name="connsiteX4610" fmla="*/ 5698846 w 7553780"/>
              <a:gd name="connsiteY4610" fmla="*/ 4527664 h 10287000"/>
              <a:gd name="connsiteX4611" fmla="*/ 5698302 w 7553780"/>
              <a:gd name="connsiteY4611" fmla="*/ 4526550 h 10287000"/>
              <a:gd name="connsiteX4612" fmla="*/ 5695795 w 7553780"/>
              <a:gd name="connsiteY4612" fmla="*/ 4521419 h 10287000"/>
              <a:gd name="connsiteX4613" fmla="*/ 5698846 w 7553780"/>
              <a:gd name="connsiteY4613" fmla="*/ 4527664 h 10287000"/>
              <a:gd name="connsiteX4614" fmla="*/ 5699734 w 7553780"/>
              <a:gd name="connsiteY4614" fmla="*/ 4529483 h 10287000"/>
              <a:gd name="connsiteX4615" fmla="*/ 5684244 w 7553780"/>
              <a:gd name="connsiteY4615" fmla="*/ 4531192 h 10287000"/>
              <a:gd name="connsiteX4616" fmla="*/ 5688268 w 7553780"/>
              <a:gd name="connsiteY4616" fmla="*/ 4506015 h 10287000"/>
              <a:gd name="connsiteX4617" fmla="*/ 5678124 w 7553780"/>
              <a:gd name="connsiteY4617" fmla="*/ 4529805 h 10287000"/>
              <a:gd name="connsiteX4618" fmla="*/ 5672390 w 7553780"/>
              <a:gd name="connsiteY4618" fmla="*/ 4518072 h 10287000"/>
              <a:gd name="connsiteX4619" fmla="*/ 5665336 w 7553780"/>
              <a:gd name="connsiteY4619" fmla="*/ 4459078 h 10287000"/>
              <a:gd name="connsiteX4620" fmla="*/ 5659598 w 7553780"/>
              <a:gd name="connsiteY4620" fmla="*/ 4447342 h 10287000"/>
              <a:gd name="connsiteX4621" fmla="*/ 5653865 w 7553780"/>
              <a:gd name="connsiteY4621" fmla="*/ 4435606 h 10287000"/>
              <a:gd name="connsiteX4622" fmla="*/ 6360530 w 7553780"/>
              <a:gd name="connsiteY4622" fmla="*/ 4434693 h 10287000"/>
              <a:gd name="connsiteX4623" fmla="*/ 6366288 w 7553780"/>
              <a:gd name="connsiteY4623" fmla="*/ 4446477 h 10287000"/>
              <a:gd name="connsiteX4624" fmla="*/ 6386702 w 7553780"/>
              <a:gd name="connsiteY4624" fmla="*/ 4447137 h 10287000"/>
              <a:gd name="connsiteX4625" fmla="*/ 6401354 w 7553780"/>
              <a:gd name="connsiteY4625" fmla="*/ 4436010 h 10287000"/>
              <a:gd name="connsiteX4626" fmla="*/ 6392458 w 7553780"/>
              <a:gd name="connsiteY4626" fmla="*/ 4458922 h 10287000"/>
              <a:gd name="connsiteX4627" fmla="*/ 6398218 w 7553780"/>
              <a:gd name="connsiteY4627" fmla="*/ 4470708 h 10287000"/>
              <a:gd name="connsiteX4628" fmla="*/ 6377804 w 7553780"/>
              <a:gd name="connsiteY4628" fmla="*/ 4470048 h 10287000"/>
              <a:gd name="connsiteX4629" fmla="*/ 6383564 w 7553780"/>
              <a:gd name="connsiteY4629" fmla="*/ 4481835 h 10287000"/>
              <a:gd name="connsiteX4630" fmla="*/ 6368910 w 7553780"/>
              <a:gd name="connsiteY4630" fmla="*/ 4492962 h 10287000"/>
              <a:gd name="connsiteX4631" fmla="*/ 6363150 w 7553780"/>
              <a:gd name="connsiteY4631" fmla="*/ 4481175 h 10287000"/>
              <a:gd name="connsiteX4632" fmla="*/ 6357392 w 7553780"/>
              <a:gd name="connsiteY4632" fmla="*/ 4469391 h 10287000"/>
              <a:gd name="connsiteX4633" fmla="*/ 6351634 w 7553780"/>
              <a:gd name="connsiteY4633" fmla="*/ 4457602 h 10287000"/>
              <a:gd name="connsiteX4634" fmla="*/ 6345874 w 7553780"/>
              <a:gd name="connsiteY4634" fmla="*/ 4445820 h 10287000"/>
              <a:gd name="connsiteX4635" fmla="*/ 6360530 w 7553780"/>
              <a:gd name="connsiteY4635" fmla="*/ 4434693 h 10287000"/>
              <a:gd name="connsiteX4636" fmla="*/ 6238890 w 7553780"/>
              <a:gd name="connsiteY4636" fmla="*/ 4430177 h 10287000"/>
              <a:gd name="connsiteX4637" fmla="*/ 6244622 w 7553780"/>
              <a:gd name="connsiteY4637" fmla="*/ 4441910 h 10287000"/>
              <a:gd name="connsiteX4638" fmla="*/ 6228744 w 7553780"/>
              <a:gd name="connsiteY4638" fmla="*/ 4453965 h 10287000"/>
              <a:gd name="connsiteX4639" fmla="*/ 6238890 w 7553780"/>
              <a:gd name="connsiteY4639" fmla="*/ 4430177 h 10287000"/>
              <a:gd name="connsiteX4640" fmla="*/ 6110200 w 7553780"/>
              <a:gd name="connsiteY4640" fmla="*/ 4412066 h 10287000"/>
              <a:gd name="connsiteX4641" fmla="*/ 6130748 w 7553780"/>
              <a:gd name="connsiteY4641" fmla="*/ 4412644 h 10287000"/>
              <a:gd name="connsiteX4642" fmla="*/ 6136512 w 7553780"/>
              <a:gd name="connsiteY4642" fmla="*/ 4424443 h 10287000"/>
              <a:gd name="connsiteX4643" fmla="*/ 6121730 w 7553780"/>
              <a:gd name="connsiteY4643" fmla="*/ 4435665 h 10287000"/>
              <a:gd name="connsiteX4644" fmla="*/ 6115966 w 7553780"/>
              <a:gd name="connsiteY4644" fmla="*/ 4423866 h 10287000"/>
              <a:gd name="connsiteX4645" fmla="*/ 6110200 w 7553780"/>
              <a:gd name="connsiteY4645" fmla="*/ 4412066 h 10287000"/>
              <a:gd name="connsiteX4646" fmla="*/ 6205810 w 7553780"/>
              <a:gd name="connsiteY4646" fmla="*/ 4407025 h 10287000"/>
              <a:gd name="connsiteX4647" fmla="*/ 6211544 w 7553780"/>
              <a:gd name="connsiteY4647" fmla="*/ 4418764 h 10287000"/>
              <a:gd name="connsiteX4648" fmla="*/ 6217278 w 7553780"/>
              <a:gd name="connsiteY4648" fmla="*/ 4430497 h 10287000"/>
              <a:gd name="connsiteX4649" fmla="*/ 6233156 w 7553780"/>
              <a:gd name="connsiteY4649" fmla="*/ 4418441 h 10287000"/>
              <a:gd name="connsiteX4650" fmla="*/ 6223012 w 7553780"/>
              <a:gd name="connsiteY4650" fmla="*/ 4442233 h 10287000"/>
              <a:gd name="connsiteX4651" fmla="*/ 6228744 w 7553780"/>
              <a:gd name="connsiteY4651" fmla="*/ 4453965 h 10287000"/>
              <a:gd name="connsiteX4652" fmla="*/ 6234478 w 7553780"/>
              <a:gd name="connsiteY4652" fmla="*/ 4465699 h 10287000"/>
              <a:gd name="connsiteX4653" fmla="*/ 6256090 w 7553780"/>
              <a:gd name="connsiteY4653" fmla="*/ 4465382 h 10287000"/>
              <a:gd name="connsiteX4654" fmla="*/ 6230070 w 7553780"/>
              <a:gd name="connsiteY4654" fmla="*/ 4501223 h 10287000"/>
              <a:gd name="connsiteX4655" fmla="*/ 6212870 w 7553780"/>
              <a:gd name="connsiteY4655" fmla="*/ 4466019 h 10287000"/>
              <a:gd name="connsiteX4656" fmla="*/ 6207138 w 7553780"/>
              <a:gd name="connsiteY4656" fmla="*/ 4454286 h 10287000"/>
              <a:gd name="connsiteX4657" fmla="*/ 6195670 w 7553780"/>
              <a:gd name="connsiteY4657" fmla="*/ 4430816 h 10287000"/>
              <a:gd name="connsiteX4658" fmla="*/ 6189936 w 7553780"/>
              <a:gd name="connsiteY4658" fmla="*/ 4419080 h 10287000"/>
              <a:gd name="connsiteX4659" fmla="*/ 6205810 w 7553780"/>
              <a:gd name="connsiteY4659" fmla="*/ 4407025 h 10287000"/>
              <a:gd name="connsiteX4660" fmla="*/ 5618348 w 7553780"/>
              <a:gd name="connsiteY4660" fmla="*/ 4370572 h 10287000"/>
              <a:gd name="connsiteX4661" fmla="*/ 5625199 w 7553780"/>
              <a:gd name="connsiteY4661" fmla="*/ 4376933 h 10287000"/>
              <a:gd name="connsiteX4662" fmla="*/ 5636666 w 7553780"/>
              <a:gd name="connsiteY4662" fmla="*/ 4400405 h 10287000"/>
              <a:gd name="connsiteX4663" fmla="*/ 5642398 w 7553780"/>
              <a:gd name="connsiteY4663" fmla="*/ 4412137 h 10287000"/>
              <a:gd name="connsiteX4664" fmla="*/ 5626522 w 7553780"/>
              <a:gd name="connsiteY4664" fmla="*/ 4424193 h 10287000"/>
              <a:gd name="connsiteX4665" fmla="*/ 5620787 w 7553780"/>
              <a:gd name="connsiteY4665" fmla="*/ 4412461 h 10287000"/>
              <a:gd name="connsiteX4666" fmla="*/ 5604914 w 7553780"/>
              <a:gd name="connsiteY4666" fmla="*/ 4424512 h 10287000"/>
              <a:gd name="connsiteX4667" fmla="*/ 5587712 w 7553780"/>
              <a:gd name="connsiteY4667" fmla="*/ 4389308 h 10287000"/>
              <a:gd name="connsiteX4668" fmla="*/ 5618348 w 7553780"/>
              <a:gd name="connsiteY4668" fmla="*/ 4370572 h 10287000"/>
              <a:gd name="connsiteX4669" fmla="*/ 6346392 w 7553780"/>
              <a:gd name="connsiteY4669" fmla="*/ 4364637 h 10287000"/>
              <a:gd name="connsiteX4670" fmla="*/ 6366804 w 7553780"/>
              <a:gd name="connsiteY4670" fmla="*/ 4365297 h 10287000"/>
              <a:gd name="connsiteX4671" fmla="*/ 6372562 w 7553780"/>
              <a:gd name="connsiteY4671" fmla="*/ 4377081 h 10287000"/>
              <a:gd name="connsiteX4672" fmla="*/ 6378322 w 7553780"/>
              <a:gd name="connsiteY4672" fmla="*/ 4388870 h 10287000"/>
              <a:gd name="connsiteX4673" fmla="*/ 6363666 w 7553780"/>
              <a:gd name="connsiteY4673" fmla="*/ 4399997 h 10287000"/>
              <a:gd name="connsiteX4674" fmla="*/ 6357910 w 7553780"/>
              <a:gd name="connsiteY4674" fmla="*/ 4388208 h 10287000"/>
              <a:gd name="connsiteX4675" fmla="*/ 6352150 w 7553780"/>
              <a:gd name="connsiteY4675" fmla="*/ 4376426 h 10287000"/>
              <a:gd name="connsiteX4676" fmla="*/ 6346392 w 7553780"/>
              <a:gd name="connsiteY4676" fmla="*/ 4364637 h 10287000"/>
              <a:gd name="connsiteX4677" fmla="*/ 6328330 w 7553780"/>
              <a:gd name="connsiteY4677" fmla="*/ 4360803 h 10287000"/>
              <a:gd name="connsiteX4678" fmla="*/ 6344126 w 7553780"/>
              <a:gd name="connsiteY4678" fmla="*/ 4363433 h 10287000"/>
              <a:gd name="connsiteX4679" fmla="*/ 6338754 w 7553780"/>
              <a:gd name="connsiteY4679" fmla="*/ 4382139 h 10287000"/>
              <a:gd name="connsiteX4680" fmla="*/ 6328330 w 7553780"/>
              <a:gd name="connsiteY4680" fmla="*/ 4360803 h 10287000"/>
              <a:gd name="connsiteX4681" fmla="*/ 3682152 w 7553780"/>
              <a:gd name="connsiteY4681" fmla="*/ 4356110 h 10287000"/>
              <a:gd name="connsiteX4682" fmla="*/ 3685060 w 7553780"/>
              <a:gd name="connsiteY4682" fmla="*/ 4361568 h 10287000"/>
              <a:gd name="connsiteX4683" fmla="*/ 3694637 w 7553780"/>
              <a:gd name="connsiteY4683" fmla="*/ 4390896 h 10287000"/>
              <a:gd name="connsiteX4684" fmla="*/ 3732039 w 7553780"/>
              <a:gd name="connsiteY4684" fmla="*/ 4451832 h 10287000"/>
              <a:gd name="connsiteX4685" fmla="*/ 3733121 w 7553780"/>
              <a:gd name="connsiteY4685" fmla="*/ 4469509 h 10287000"/>
              <a:gd name="connsiteX4686" fmla="*/ 3732358 w 7553780"/>
              <a:gd name="connsiteY4686" fmla="*/ 4473826 h 10287000"/>
              <a:gd name="connsiteX4687" fmla="*/ 3743611 w 7553780"/>
              <a:gd name="connsiteY4687" fmla="*/ 4476172 h 10287000"/>
              <a:gd name="connsiteX4688" fmla="*/ 3751124 w 7553780"/>
              <a:gd name="connsiteY4688" fmla="*/ 4451633 h 10287000"/>
              <a:gd name="connsiteX4689" fmla="*/ 3744374 w 7553780"/>
              <a:gd name="connsiteY4689" fmla="*/ 4440607 h 10287000"/>
              <a:gd name="connsiteX4690" fmla="*/ 3751888 w 7553780"/>
              <a:gd name="connsiteY4690" fmla="*/ 4416078 h 10287000"/>
              <a:gd name="connsiteX4691" fmla="*/ 3738385 w 7553780"/>
              <a:gd name="connsiteY4691" fmla="*/ 4394031 h 10287000"/>
              <a:gd name="connsiteX4692" fmla="*/ 3710619 w 7553780"/>
              <a:gd name="connsiteY4692" fmla="*/ 4385494 h 10287000"/>
              <a:gd name="connsiteX4693" fmla="*/ 3690271 w 7553780"/>
              <a:gd name="connsiteY4693" fmla="*/ 4356869 h 10287000"/>
              <a:gd name="connsiteX4694" fmla="*/ 5748655 w 7553780"/>
              <a:gd name="connsiteY4694" fmla="*/ 4348958 h 10287000"/>
              <a:gd name="connsiteX4695" fmla="*/ 5742528 w 7553780"/>
              <a:gd name="connsiteY4695" fmla="*/ 4367603 h 10287000"/>
              <a:gd name="connsiteX4696" fmla="*/ 5736829 w 7553780"/>
              <a:gd name="connsiteY4696" fmla="*/ 4355938 h 10287000"/>
              <a:gd name="connsiteX4697" fmla="*/ 5748655 w 7553780"/>
              <a:gd name="connsiteY4697" fmla="*/ 4348958 h 10287000"/>
              <a:gd name="connsiteX4698" fmla="*/ 7507566 w 7553780"/>
              <a:gd name="connsiteY4698" fmla="*/ 4339067 h 10287000"/>
              <a:gd name="connsiteX4699" fmla="*/ 7518382 w 7553780"/>
              <a:gd name="connsiteY4699" fmla="*/ 4344500 h 10287000"/>
              <a:gd name="connsiteX4700" fmla="*/ 7513122 w 7553780"/>
              <a:gd name="connsiteY4700" fmla="*/ 4350445 h 10287000"/>
              <a:gd name="connsiteX4701" fmla="*/ 5455768 w 7553780"/>
              <a:gd name="connsiteY4701" fmla="*/ 4327144 h 10287000"/>
              <a:gd name="connsiteX4702" fmla="*/ 5461327 w 7553780"/>
              <a:gd name="connsiteY4702" fmla="*/ 4338523 h 10287000"/>
              <a:gd name="connsiteX4703" fmla="*/ 5466888 w 7553780"/>
              <a:gd name="connsiteY4703" fmla="*/ 4349903 h 10287000"/>
              <a:gd name="connsiteX4704" fmla="*/ 5456303 w 7553780"/>
              <a:gd name="connsiteY4704" fmla="*/ 4357941 h 10287000"/>
              <a:gd name="connsiteX4705" fmla="*/ 5450742 w 7553780"/>
              <a:gd name="connsiteY4705" fmla="*/ 4346558 h 10287000"/>
              <a:gd name="connsiteX4706" fmla="*/ 5455768 w 7553780"/>
              <a:gd name="connsiteY4706" fmla="*/ 4327144 h 10287000"/>
              <a:gd name="connsiteX4707" fmla="*/ 5417322 w 7553780"/>
              <a:gd name="connsiteY4707" fmla="*/ 4322697 h 10287000"/>
              <a:gd name="connsiteX4708" fmla="*/ 5402766 w 7553780"/>
              <a:gd name="connsiteY4708" fmla="*/ 4333749 h 10287000"/>
              <a:gd name="connsiteX4709" fmla="*/ 5399900 w 7553780"/>
              <a:gd name="connsiteY4709" fmla="*/ 4327881 h 10287000"/>
              <a:gd name="connsiteX4710" fmla="*/ 5632320 w 7553780"/>
              <a:gd name="connsiteY4710" fmla="*/ 4321875 h 10287000"/>
              <a:gd name="connsiteX4711" fmla="*/ 5646974 w 7553780"/>
              <a:gd name="connsiteY4711" fmla="*/ 4345803 h 10287000"/>
              <a:gd name="connsiteX4712" fmla="*/ 5639648 w 7553780"/>
              <a:gd name="connsiteY4712" fmla="*/ 4333842 h 10287000"/>
              <a:gd name="connsiteX4713" fmla="*/ 5632320 w 7553780"/>
              <a:gd name="connsiteY4713" fmla="*/ 4321875 h 10287000"/>
              <a:gd name="connsiteX4714" fmla="*/ 5740248 w 7553780"/>
              <a:gd name="connsiteY4714" fmla="*/ 4321362 h 10287000"/>
              <a:gd name="connsiteX4715" fmla="*/ 5731130 w 7553780"/>
              <a:gd name="connsiteY4715" fmla="*/ 4344275 h 10287000"/>
              <a:gd name="connsiteX4716" fmla="*/ 5725430 w 7553780"/>
              <a:gd name="connsiteY4716" fmla="*/ 4332612 h 10287000"/>
              <a:gd name="connsiteX4717" fmla="*/ 5740248 w 7553780"/>
              <a:gd name="connsiteY4717" fmla="*/ 4321362 h 10287000"/>
              <a:gd name="connsiteX4718" fmla="*/ 6343770 w 7553780"/>
              <a:gd name="connsiteY4718" fmla="*/ 4318153 h 10287000"/>
              <a:gd name="connsiteX4719" fmla="*/ 6349530 w 7553780"/>
              <a:gd name="connsiteY4719" fmla="*/ 4329941 h 10287000"/>
              <a:gd name="connsiteX4720" fmla="*/ 6355286 w 7553780"/>
              <a:gd name="connsiteY4720" fmla="*/ 4341724 h 10287000"/>
              <a:gd name="connsiteX4721" fmla="*/ 6346392 w 7553780"/>
              <a:gd name="connsiteY4721" fmla="*/ 4364637 h 10287000"/>
              <a:gd name="connsiteX4722" fmla="*/ 6340632 w 7553780"/>
              <a:gd name="connsiteY4722" fmla="*/ 4352851 h 10287000"/>
              <a:gd name="connsiteX4723" fmla="*/ 6314460 w 7553780"/>
              <a:gd name="connsiteY4723" fmla="*/ 4340406 h 10287000"/>
              <a:gd name="connsiteX4724" fmla="*/ 6329116 w 7553780"/>
              <a:gd name="connsiteY4724" fmla="*/ 4329279 h 10287000"/>
              <a:gd name="connsiteX4725" fmla="*/ 6343770 w 7553780"/>
              <a:gd name="connsiteY4725" fmla="*/ 4318153 h 10287000"/>
              <a:gd name="connsiteX4726" fmla="*/ 7538624 w 7553780"/>
              <a:gd name="connsiteY4726" fmla="*/ 4313531 h 10287000"/>
              <a:gd name="connsiteX4727" fmla="*/ 7541512 w 7553780"/>
              <a:gd name="connsiteY4727" fmla="*/ 4363994 h 10287000"/>
              <a:gd name="connsiteX4728" fmla="*/ 7535254 w 7553780"/>
              <a:gd name="connsiteY4728" fmla="*/ 4351188 h 10287000"/>
              <a:gd name="connsiteX4729" fmla="*/ 7522744 w 7553780"/>
              <a:gd name="connsiteY4729" fmla="*/ 4325587 h 10287000"/>
              <a:gd name="connsiteX4730" fmla="*/ 5590796 w 7553780"/>
              <a:gd name="connsiteY4730" fmla="*/ 4306522 h 10287000"/>
              <a:gd name="connsiteX4731" fmla="*/ 5596356 w 7553780"/>
              <a:gd name="connsiteY4731" fmla="*/ 4317901 h 10287000"/>
              <a:gd name="connsiteX4732" fmla="*/ 5591598 w 7553780"/>
              <a:gd name="connsiteY4732" fmla="*/ 4352717 h 10287000"/>
              <a:gd name="connsiteX4733" fmla="*/ 5586040 w 7553780"/>
              <a:gd name="connsiteY4733" fmla="*/ 4341338 h 10287000"/>
              <a:gd name="connsiteX4734" fmla="*/ 5580477 w 7553780"/>
              <a:gd name="connsiteY4734" fmla="*/ 4329957 h 10287000"/>
              <a:gd name="connsiteX4735" fmla="*/ 5574920 w 7553780"/>
              <a:gd name="connsiteY4735" fmla="*/ 4318577 h 10287000"/>
              <a:gd name="connsiteX4736" fmla="*/ 5590796 w 7553780"/>
              <a:gd name="connsiteY4736" fmla="*/ 4306522 h 10287000"/>
              <a:gd name="connsiteX4737" fmla="*/ 5759908 w 7553780"/>
              <a:gd name="connsiteY4737" fmla="*/ 4278447 h 10287000"/>
              <a:gd name="connsiteX4738" fmla="*/ 5784702 w 7553780"/>
              <a:gd name="connsiteY4738" fmla="*/ 4287607 h 10287000"/>
              <a:gd name="connsiteX4739" fmla="*/ 5790400 w 7553780"/>
              <a:gd name="connsiteY4739" fmla="*/ 4299272 h 10287000"/>
              <a:gd name="connsiteX4740" fmla="*/ 5807497 w 7553780"/>
              <a:gd name="connsiteY4740" fmla="*/ 4334264 h 10287000"/>
              <a:gd name="connsiteX4741" fmla="*/ 5786980 w 7553780"/>
              <a:gd name="connsiteY4741" fmla="*/ 4333848 h 10287000"/>
              <a:gd name="connsiteX4742" fmla="*/ 5792680 w 7553780"/>
              <a:gd name="connsiteY4742" fmla="*/ 4345515 h 10287000"/>
              <a:gd name="connsiteX4743" fmla="*/ 5813194 w 7553780"/>
              <a:gd name="connsiteY4743" fmla="*/ 4345927 h 10287000"/>
              <a:gd name="connsiteX4744" fmla="*/ 5824592 w 7553780"/>
              <a:gd name="connsiteY4744" fmla="*/ 4369255 h 10287000"/>
              <a:gd name="connsiteX4745" fmla="*/ 5809774 w 7553780"/>
              <a:gd name="connsiteY4745" fmla="*/ 4380503 h 10287000"/>
              <a:gd name="connsiteX4746" fmla="*/ 5815474 w 7553780"/>
              <a:gd name="connsiteY4746" fmla="*/ 4392168 h 10287000"/>
              <a:gd name="connsiteX4747" fmla="*/ 5800657 w 7553780"/>
              <a:gd name="connsiteY4747" fmla="*/ 4403419 h 10287000"/>
              <a:gd name="connsiteX4748" fmla="*/ 5812056 w 7553780"/>
              <a:gd name="connsiteY4748" fmla="*/ 4426746 h 10287000"/>
              <a:gd name="connsiteX4749" fmla="*/ 5802935 w 7553780"/>
              <a:gd name="connsiteY4749" fmla="*/ 4449660 h 10287000"/>
              <a:gd name="connsiteX4750" fmla="*/ 5771022 w 7553780"/>
              <a:gd name="connsiteY4750" fmla="*/ 4425920 h 10287000"/>
              <a:gd name="connsiteX4751" fmla="*/ 5780139 w 7553780"/>
              <a:gd name="connsiteY4751" fmla="*/ 4403007 h 10287000"/>
              <a:gd name="connsiteX4752" fmla="*/ 5765322 w 7553780"/>
              <a:gd name="connsiteY4752" fmla="*/ 4414256 h 10287000"/>
              <a:gd name="connsiteX4753" fmla="*/ 5742528 w 7553780"/>
              <a:gd name="connsiteY4753" fmla="*/ 4367603 h 10287000"/>
              <a:gd name="connsiteX4754" fmla="*/ 5757345 w 7553780"/>
              <a:gd name="connsiteY4754" fmla="*/ 4356350 h 10287000"/>
              <a:gd name="connsiteX4755" fmla="*/ 5751646 w 7553780"/>
              <a:gd name="connsiteY4755" fmla="*/ 4344687 h 10287000"/>
              <a:gd name="connsiteX4756" fmla="*/ 5766464 w 7553780"/>
              <a:gd name="connsiteY4756" fmla="*/ 4333436 h 10287000"/>
              <a:gd name="connsiteX4757" fmla="*/ 5755066 w 7553780"/>
              <a:gd name="connsiteY4757" fmla="*/ 4310109 h 10287000"/>
              <a:gd name="connsiteX4758" fmla="*/ 5769882 w 7553780"/>
              <a:gd name="connsiteY4758" fmla="*/ 4298860 h 10287000"/>
              <a:gd name="connsiteX4759" fmla="*/ 5749368 w 7553780"/>
              <a:gd name="connsiteY4759" fmla="*/ 4298448 h 10287000"/>
              <a:gd name="connsiteX4760" fmla="*/ 5743667 w 7553780"/>
              <a:gd name="connsiteY4760" fmla="*/ 4286781 h 10287000"/>
              <a:gd name="connsiteX4761" fmla="*/ 5759908 w 7553780"/>
              <a:gd name="connsiteY4761" fmla="*/ 4278447 h 10287000"/>
              <a:gd name="connsiteX4762" fmla="*/ 5737970 w 7553780"/>
              <a:gd name="connsiteY4762" fmla="*/ 4275118 h 10287000"/>
              <a:gd name="connsiteX4763" fmla="*/ 5743667 w 7553780"/>
              <a:gd name="connsiteY4763" fmla="*/ 4286781 h 10287000"/>
              <a:gd name="connsiteX4764" fmla="*/ 5737970 w 7553780"/>
              <a:gd name="connsiteY4764" fmla="*/ 4275118 h 10287000"/>
              <a:gd name="connsiteX4765" fmla="*/ 7429860 w 7553780"/>
              <a:gd name="connsiteY4765" fmla="*/ 4269542 h 10287000"/>
              <a:gd name="connsiteX4766" fmla="*/ 7436292 w 7553780"/>
              <a:gd name="connsiteY4766" fmla="*/ 4270219 h 10287000"/>
              <a:gd name="connsiteX4767" fmla="*/ 7441050 w 7553780"/>
              <a:gd name="connsiteY4767" fmla="*/ 4274696 h 10287000"/>
              <a:gd name="connsiteX4768" fmla="*/ 7464118 w 7553780"/>
              <a:gd name="connsiteY4768" fmla="*/ 4321910 h 10287000"/>
              <a:gd name="connsiteX4769" fmla="*/ 7481418 w 7553780"/>
              <a:gd name="connsiteY4769" fmla="*/ 4357317 h 10287000"/>
              <a:gd name="connsiteX4770" fmla="*/ 7492952 w 7553780"/>
              <a:gd name="connsiteY4770" fmla="*/ 4380924 h 10287000"/>
              <a:gd name="connsiteX4771" fmla="*/ 7498720 w 7553780"/>
              <a:gd name="connsiteY4771" fmla="*/ 4392726 h 10287000"/>
              <a:gd name="connsiteX4772" fmla="*/ 7466422 w 7553780"/>
              <a:gd name="connsiteY4772" fmla="*/ 4368703 h 10287000"/>
              <a:gd name="connsiteX4773" fmla="*/ 7454890 w 7553780"/>
              <a:gd name="connsiteY4773" fmla="*/ 4345097 h 10287000"/>
              <a:gd name="connsiteX4774" fmla="*/ 7449122 w 7553780"/>
              <a:gd name="connsiteY4774" fmla="*/ 4333294 h 10287000"/>
              <a:gd name="connsiteX4775" fmla="*/ 7437590 w 7553780"/>
              <a:gd name="connsiteY4775" fmla="*/ 4309689 h 10287000"/>
              <a:gd name="connsiteX4776" fmla="*/ 7422594 w 7553780"/>
              <a:gd name="connsiteY4776" fmla="*/ 4321073 h 10287000"/>
              <a:gd name="connsiteX4777" fmla="*/ 7431822 w 7553780"/>
              <a:gd name="connsiteY4777" fmla="*/ 4297886 h 10287000"/>
              <a:gd name="connsiteX4778" fmla="*/ 7426054 w 7553780"/>
              <a:gd name="connsiteY4778" fmla="*/ 4286083 h 10287000"/>
              <a:gd name="connsiteX4779" fmla="*/ 7420288 w 7553780"/>
              <a:gd name="connsiteY4779" fmla="*/ 4274280 h 10287000"/>
              <a:gd name="connsiteX4780" fmla="*/ 7429860 w 7553780"/>
              <a:gd name="connsiteY4780" fmla="*/ 4269542 h 10287000"/>
              <a:gd name="connsiteX4781" fmla="*/ 5649006 w 7553780"/>
              <a:gd name="connsiteY4781" fmla="*/ 4262323 h 10287000"/>
              <a:gd name="connsiteX4782" fmla="*/ 5643554 w 7553780"/>
              <a:gd name="connsiteY4782" fmla="*/ 4295718 h 10287000"/>
              <a:gd name="connsiteX4783" fmla="*/ 5638342 w 7553780"/>
              <a:gd name="connsiteY4783" fmla="*/ 4285048 h 10287000"/>
              <a:gd name="connsiteX4784" fmla="*/ 5649006 w 7553780"/>
              <a:gd name="connsiteY4784" fmla="*/ 4262323 h 10287000"/>
              <a:gd name="connsiteX4785" fmla="*/ 7163682 w 7553780"/>
              <a:gd name="connsiteY4785" fmla="*/ 4258903 h 10287000"/>
              <a:gd name="connsiteX4786" fmla="*/ 7163874 w 7553780"/>
              <a:gd name="connsiteY4786" fmla="*/ 4269770 h 10287000"/>
              <a:gd name="connsiteX4787" fmla="*/ 7163188 w 7553780"/>
              <a:gd name="connsiteY4787" fmla="*/ 4269027 h 10287000"/>
              <a:gd name="connsiteX4788" fmla="*/ 7163682 w 7553780"/>
              <a:gd name="connsiteY4788" fmla="*/ 4258903 h 10287000"/>
              <a:gd name="connsiteX4789" fmla="*/ 6035251 w 7553780"/>
              <a:gd name="connsiteY4789" fmla="*/ 4258670 h 10287000"/>
              <a:gd name="connsiteX4790" fmla="*/ 6035254 w 7553780"/>
              <a:gd name="connsiteY4790" fmla="*/ 4258676 h 10287000"/>
              <a:gd name="connsiteX4791" fmla="*/ 6035251 w 7553780"/>
              <a:gd name="connsiteY4791" fmla="*/ 4258671 h 10287000"/>
              <a:gd name="connsiteX4792" fmla="*/ 7429516 w 7553780"/>
              <a:gd name="connsiteY4792" fmla="*/ 4251093 h 10287000"/>
              <a:gd name="connsiteX4793" fmla="*/ 7435284 w 7553780"/>
              <a:gd name="connsiteY4793" fmla="*/ 4262895 h 10287000"/>
              <a:gd name="connsiteX4794" fmla="*/ 7420288 w 7553780"/>
              <a:gd name="connsiteY4794" fmla="*/ 4274280 h 10287000"/>
              <a:gd name="connsiteX4795" fmla="*/ 7414522 w 7553780"/>
              <a:gd name="connsiteY4795" fmla="*/ 4262475 h 10287000"/>
              <a:gd name="connsiteX4796" fmla="*/ 7429516 w 7553780"/>
              <a:gd name="connsiteY4796" fmla="*/ 4251093 h 10287000"/>
              <a:gd name="connsiteX4797" fmla="*/ 7353170 w 7553780"/>
              <a:gd name="connsiteY4797" fmla="*/ 4248119 h 10287000"/>
              <a:gd name="connsiteX4798" fmla="*/ 7354586 w 7553780"/>
              <a:gd name="connsiteY4798" fmla="*/ 4252408 h 10287000"/>
              <a:gd name="connsiteX4799" fmla="*/ 7353394 w 7553780"/>
              <a:gd name="connsiteY4799" fmla="*/ 4261109 h 10287000"/>
              <a:gd name="connsiteX4800" fmla="*/ 7347836 w 7553780"/>
              <a:gd name="connsiteY4800" fmla="*/ 4249735 h 10287000"/>
              <a:gd name="connsiteX4801" fmla="*/ 7353170 w 7553780"/>
              <a:gd name="connsiteY4801" fmla="*/ 4248119 h 10287000"/>
              <a:gd name="connsiteX4802" fmla="*/ 5715531 w 7553780"/>
              <a:gd name="connsiteY4802" fmla="*/ 4245416 h 10287000"/>
              <a:gd name="connsiteX4803" fmla="*/ 5723900 w 7553780"/>
              <a:gd name="connsiteY4803" fmla="*/ 4252261 h 10287000"/>
              <a:gd name="connsiteX4804" fmla="*/ 5709212 w 7553780"/>
              <a:gd name="connsiteY4804" fmla="*/ 4255617 h 10287000"/>
              <a:gd name="connsiteX4805" fmla="*/ 6346696 w 7553780"/>
              <a:gd name="connsiteY4805" fmla="*/ 4232499 h 10287000"/>
              <a:gd name="connsiteX4806" fmla="*/ 6352462 w 7553780"/>
              <a:gd name="connsiteY4806" fmla="*/ 4244297 h 10287000"/>
              <a:gd name="connsiteX4807" fmla="*/ 6343448 w 7553780"/>
              <a:gd name="connsiteY4807" fmla="*/ 4267320 h 10287000"/>
              <a:gd name="connsiteX4808" fmla="*/ 6337682 w 7553780"/>
              <a:gd name="connsiteY4808" fmla="*/ 4255520 h 10287000"/>
              <a:gd name="connsiteX4809" fmla="*/ 6331916 w 7553780"/>
              <a:gd name="connsiteY4809" fmla="*/ 4243719 h 10287000"/>
              <a:gd name="connsiteX4810" fmla="*/ 6346696 w 7553780"/>
              <a:gd name="connsiteY4810" fmla="*/ 4232499 h 10287000"/>
              <a:gd name="connsiteX4811" fmla="*/ 6326150 w 7553780"/>
              <a:gd name="connsiteY4811" fmla="*/ 4231920 h 10287000"/>
              <a:gd name="connsiteX4812" fmla="*/ 6327682 w 7553780"/>
              <a:gd name="connsiteY4812" fmla="*/ 4235054 h 10287000"/>
              <a:gd name="connsiteX4813" fmla="*/ 6326150 w 7553780"/>
              <a:gd name="connsiteY4813" fmla="*/ 4231920 h 10287000"/>
              <a:gd name="connsiteX4814" fmla="*/ 5712780 w 7553780"/>
              <a:gd name="connsiteY4814" fmla="*/ 4229503 h 10287000"/>
              <a:gd name="connsiteX4815" fmla="*/ 5718341 w 7553780"/>
              <a:gd name="connsiteY4815" fmla="*/ 4240883 h 10287000"/>
              <a:gd name="connsiteX4816" fmla="*/ 5715531 w 7553780"/>
              <a:gd name="connsiteY4816" fmla="*/ 4245416 h 10287000"/>
              <a:gd name="connsiteX4817" fmla="*/ 5710300 w 7553780"/>
              <a:gd name="connsiteY4817" fmla="*/ 4241135 h 10287000"/>
              <a:gd name="connsiteX4818" fmla="*/ 5712780 w 7553780"/>
              <a:gd name="connsiteY4818" fmla="*/ 4229503 h 10287000"/>
              <a:gd name="connsiteX4819" fmla="*/ 5704572 w 7553780"/>
              <a:gd name="connsiteY4819" fmla="*/ 4220136 h 10287000"/>
              <a:gd name="connsiteX4820" fmla="*/ 5708264 w 7553780"/>
              <a:gd name="connsiteY4820" fmla="*/ 4220259 h 10287000"/>
              <a:gd name="connsiteX4821" fmla="*/ 5706658 w 7553780"/>
              <a:gd name="connsiteY4821" fmla="*/ 4224404 h 10287000"/>
              <a:gd name="connsiteX4822" fmla="*/ 5702969 w 7553780"/>
              <a:gd name="connsiteY4822" fmla="*/ 4224278 h 10287000"/>
              <a:gd name="connsiteX4823" fmla="*/ 5704572 w 7553780"/>
              <a:gd name="connsiteY4823" fmla="*/ 4220136 h 10287000"/>
              <a:gd name="connsiteX4824" fmla="*/ 5620531 w 7553780"/>
              <a:gd name="connsiteY4824" fmla="*/ 4219697 h 10287000"/>
              <a:gd name="connsiteX4825" fmla="*/ 5626508 w 7553780"/>
              <a:gd name="connsiteY4825" fmla="*/ 4220907 h 10287000"/>
              <a:gd name="connsiteX4826" fmla="*/ 5631138 w 7553780"/>
              <a:gd name="connsiteY4826" fmla="*/ 4225748 h 10287000"/>
              <a:gd name="connsiteX4827" fmla="*/ 5637096 w 7553780"/>
              <a:gd name="connsiteY4827" fmla="*/ 4237938 h 10287000"/>
              <a:gd name="connsiteX4828" fmla="*/ 5623864 w 7553780"/>
              <a:gd name="connsiteY4828" fmla="*/ 4247987 h 10287000"/>
              <a:gd name="connsiteX4829" fmla="*/ 5617907 w 7553780"/>
              <a:gd name="connsiteY4829" fmla="*/ 4235793 h 10287000"/>
              <a:gd name="connsiteX4830" fmla="*/ 5611950 w 7553780"/>
              <a:gd name="connsiteY4830" fmla="*/ 4223600 h 10287000"/>
              <a:gd name="connsiteX4831" fmla="*/ 5620531 w 7553780"/>
              <a:gd name="connsiteY4831" fmla="*/ 4219697 h 10287000"/>
              <a:gd name="connsiteX4832" fmla="*/ 5603942 w 7553780"/>
              <a:gd name="connsiteY4832" fmla="*/ 4214637 h 10287000"/>
              <a:gd name="connsiteX4833" fmla="*/ 5610198 w 7553780"/>
              <a:gd name="connsiteY4833" fmla="*/ 4227440 h 10287000"/>
              <a:gd name="connsiteX4834" fmla="*/ 5599614 w 7553780"/>
              <a:gd name="connsiteY4834" fmla="*/ 4235476 h 10287000"/>
              <a:gd name="connsiteX4835" fmla="*/ 5593358 w 7553780"/>
              <a:gd name="connsiteY4835" fmla="*/ 4222673 h 10287000"/>
              <a:gd name="connsiteX4836" fmla="*/ 5603942 w 7553780"/>
              <a:gd name="connsiteY4836" fmla="*/ 4214637 h 10287000"/>
              <a:gd name="connsiteX4837" fmla="*/ 6210292 w 7553780"/>
              <a:gd name="connsiteY4837" fmla="*/ 4209451 h 10287000"/>
              <a:gd name="connsiteX4838" fmla="*/ 6230706 w 7553780"/>
              <a:gd name="connsiteY4838" fmla="*/ 4210109 h 10287000"/>
              <a:gd name="connsiteX4839" fmla="*/ 6216050 w 7553780"/>
              <a:gd name="connsiteY4839" fmla="*/ 4221236 h 10287000"/>
              <a:gd name="connsiteX4840" fmla="*/ 6210292 w 7553780"/>
              <a:gd name="connsiteY4840" fmla="*/ 4209451 h 10287000"/>
              <a:gd name="connsiteX4841" fmla="*/ 5419518 w 7553780"/>
              <a:gd name="connsiteY4841" fmla="*/ 4208414 h 10287000"/>
              <a:gd name="connsiteX4842" fmla="*/ 5447906 w 7553780"/>
              <a:gd name="connsiteY4842" fmla="*/ 4221960 h 10287000"/>
              <a:gd name="connsiteX4843" fmla="*/ 5432029 w 7553780"/>
              <a:gd name="connsiteY4843" fmla="*/ 4234017 h 10287000"/>
              <a:gd name="connsiteX4844" fmla="*/ 5419518 w 7553780"/>
              <a:gd name="connsiteY4844" fmla="*/ 4208414 h 10287000"/>
              <a:gd name="connsiteX4845" fmla="*/ 5288026 w 7553780"/>
              <a:gd name="connsiteY4845" fmla="*/ 4198945 h 10287000"/>
              <a:gd name="connsiteX4846" fmla="*/ 5287992 w 7553780"/>
              <a:gd name="connsiteY4846" fmla="*/ 4207239 h 10287000"/>
              <a:gd name="connsiteX4847" fmla="*/ 5297740 w 7553780"/>
              <a:gd name="connsiteY4847" fmla="*/ 4203788 h 10287000"/>
              <a:gd name="connsiteX4848" fmla="*/ 7139732 w 7553780"/>
              <a:gd name="connsiteY4848" fmla="*/ 4196568 h 10287000"/>
              <a:gd name="connsiteX4849" fmla="*/ 7145498 w 7553780"/>
              <a:gd name="connsiteY4849" fmla="*/ 4208367 h 10287000"/>
              <a:gd name="connsiteX4850" fmla="*/ 7130712 w 7553780"/>
              <a:gd name="connsiteY4850" fmla="*/ 4219594 h 10287000"/>
              <a:gd name="connsiteX4851" fmla="*/ 7124948 w 7553780"/>
              <a:gd name="connsiteY4851" fmla="*/ 4207793 h 10287000"/>
              <a:gd name="connsiteX4852" fmla="*/ 7139732 w 7553780"/>
              <a:gd name="connsiteY4852" fmla="*/ 4196568 h 10287000"/>
              <a:gd name="connsiteX4853" fmla="*/ 6083656 w 7553780"/>
              <a:gd name="connsiteY4853" fmla="*/ 4191664 h 10287000"/>
              <a:gd name="connsiteX4854" fmla="*/ 6075450 w 7553780"/>
              <a:gd name="connsiteY4854" fmla="*/ 4214467 h 10287000"/>
              <a:gd name="connsiteX4855" fmla="*/ 6069544 w 7553780"/>
              <a:gd name="connsiteY4855" fmla="*/ 4202378 h 10287000"/>
              <a:gd name="connsiteX4856" fmla="*/ 6083656 w 7553780"/>
              <a:gd name="connsiteY4856" fmla="*/ 4191664 h 10287000"/>
              <a:gd name="connsiteX4857" fmla="*/ 5594080 w 7553780"/>
              <a:gd name="connsiteY4857" fmla="*/ 4187027 h 10287000"/>
              <a:gd name="connsiteX4858" fmla="*/ 5600038 w 7553780"/>
              <a:gd name="connsiteY4858" fmla="*/ 4199217 h 10287000"/>
              <a:gd name="connsiteX4859" fmla="*/ 5586806 w 7553780"/>
              <a:gd name="connsiteY4859" fmla="*/ 4209264 h 10287000"/>
              <a:gd name="connsiteX4860" fmla="*/ 5594080 w 7553780"/>
              <a:gd name="connsiteY4860" fmla="*/ 4187027 h 10287000"/>
              <a:gd name="connsiteX4861" fmla="*/ 5510288 w 7553780"/>
              <a:gd name="connsiteY4861" fmla="*/ 4186292 h 10287000"/>
              <a:gd name="connsiteX4862" fmla="*/ 5516021 w 7553780"/>
              <a:gd name="connsiteY4862" fmla="*/ 4198030 h 10287000"/>
              <a:gd name="connsiteX4863" fmla="*/ 5505877 w 7553780"/>
              <a:gd name="connsiteY4863" fmla="*/ 4221816 h 10287000"/>
              <a:gd name="connsiteX4864" fmla="*/ 5500145 w 7553780"/>
              <a:gd name="connsiteY4864" fmla="*/ 4210084 h 10287000"/>
              <a:gd name="connsiteX4865" fmla="*/ 5494412 w 7553780"/>
              <a:gd name="connsiteY4865" fmla="*/ 4198349 h 10287000"/>
              <a:gd name="connsiteX4866" fmla="*/ 5510288 w 7553780"/>
              <a:gd name="connsiteY4866" fmla="*/ 4186292 h 10287000"/>
              <a:gd name="connsiteX4867" fmla="*/ 7476074 w 7553780"/>
              <a:gd name="connsiteY4867" fmla="*/ 4185515 h 10287000"/>
              <a:gd name="connsiteX4868" fmla="*/ 7487194 w 7553780"/>
              <a:gd name="connsiteY4868" fmla="*/ 4208276 h 10287000"/>
              <a:gd name="connsiteX4869" fmla="*/ 7492754 w 7553780"/>
              <a:gd name="connsiteY4869" fmla="*/ 4219652 h 10287000"/>
              <a:gd name="connsiteX4870" fmla="*/ 7476878 w 7553780"/>
              <a:gd name="connsiteY4870" fmla="*/ 4231709 h 10287000"/>
              <a:gd name="connsiteX4871" fmla="*/ 7471314 w 7553780"/>
              <a:gd name="connsiteY4871" fmla="*/ 4220330 h 10287000"/>
              <a:gd name="connsiteX4872" fmla="*/ 7460198 w 7553780"/>
              <a:gd name="connsiteY4872" fmla="*/ 4197571 h 10287000"/>
              <a:gd name="connsiteX4873" fmla="*/ 7476074 w 7553780"/>
              <a:gd name="connsiteY4873" fmla="*/ 4185515 h 10287000"/>
              <a:gd name="connsiteX4874" fmla="*/ 6233844 w 7553780"/>
              <a:gd name="connsiteY4874" fmla="*/ 4175411 h 10287000"/>
              <a:gd name="connsiteX4875" fmla="*/ 6241086 w 7553780"/>
              <a:gd name="connsiteY4875" fmla="*/ 4183375 h 10287000"/>
              <a:gd name="connsiteX4876" fmla="*/ 6239602 w 7553780"/>
              <a:gd name="connsiteY4876" fmla="*/ 4187197 h 10287000"/>
              <a:gd name="connsiteX4877" fmla="*/ 6233844 w 7553780"/>
              <a:gd name="connsiteY4877" fmla="*/ 4175411 h 10287000"/>
              <a:gd name="connsiteX4878" fmla="*/ 7128202 w 7553780"/>
              <a:gd name="connsiteY4878" fmla="*/ 4172966 h 10287000"/>
              <a:gd name="connsiteX4879" fmla="*/ 7133966 w 7553780"/>
              <a:gd name="connsiteY4879" fmla="*/ 4184768 h 10287000"/>
              <a:gd name="connsiteX4880" fmla="*/ 7119182 w 7553780"/>
              <a:gd name="connsiteY4880" fmla="*/ 4195992 h 10287000"/>
              <a:gd name="connsiteX4881" fmla="*/ 7128202 w 7553780"/>
              <a:gd name="connsiteY4881" fmla="*/ 4172966 h 10287000"/>
              <a:gd name="connsiteX4882" fmla="*/ 5317356 w 7553780"/>
              <a:gd name="connsiteY4882" fmla="*/ 4171160 h 10287000"/>
              <a:gd name="connsiteX4883" fmla="*/ 5316468 w 7553780"/>
              <a:gd name="connsiteY4883" fmla="*/ 4173139 h 10287000"/>
              <a:gd name="connsiteX4884" fmla="*/ 5317996 w 7553780"/>
              <a:gd name="connsiteY4884" fmla="*/ 4172205 h 10287000"/>
              <a:gd name="connsiteX4885" fmla="*/ 7437262 w 7553780"/>
              <a:gd name="connsiteY4885" fmla="*/ 4150633 h 10287000"/>
              <a:gd name="connsiteX4886" fmla="*/ 7442478 w 7553780"/>
              <a:gd name="connsiteY4886" fmla="*/ 4161302 h 10287000"/>
              <a:gd name="connsiteX4887" fmla="*/ 7437262 w 7553780"/>
              <a:gd name="connsiteY4887" fmla="*/ 4150633 h 10287000"/>
              <a:gd name="connsiteX4888" fmla="*/ 6238936 w 7553780"/>
              <a:gd name="connsiteY4888" fmla="*/ 4136369 h 10287000"/>
              <a:gd name="connsiteX4889" fmla="*/ 6244702 w 7553780"/>
              <a:gd name="connsiteY4889" fmla="*/ 4148169 h 10287000"/>
              <a:gd name="connsiteX4890" fmla="*/ 6224156 w 7553780"/>
              <a:gd name="connsiteY4890" fmla="*/ 4147591 h 10287000"/>
              <a:gd name="connsiteX4891" fmla="*/ 6238936 w 7553780"/>
              <a:gd name="connsiteY4891" fmla="*/ 4136369 h 10287000"/>
              <a:gd name="connsiteX4892" fmla="*/ 5584377 w 7553780"/>
              <a:gd name="connsiteY4892" fmla="*/ 4130040 h 10287000"/>
              <a:gd name="connsiteX4893" fmla="*/ 5590632 w 7553780"/>
              <a:gd name="connsiteY4893" fmla="*/ 4142844 h 10287000"/>
              <a:gd name="connsiteX4894" fmla="*/ 5574754 w 7553780"/>
              <a:gd name="connsiteY4894" fmla="*/ 4154898 h 10287000"/>
              <a:gd name="connsiteX4895" fmla="*/ 5584377 w 7553780"/>
              <a:gd name="connsiteY4895" fmla="*/ 4130040 h 10287000"/>
              <a:gd name="connsiteX4896" fmla="*/ 5422081 w 7553780"/>
              <a:gd name="connsiteY4896" fmla="*/ 4124564 h 10287000"/>
              <a:gd name="connsiteX4897" fmla="*/ 5444214 w 7553780"/>
              <a:gd name="connsiteY4897" fmla="*/ 4125313 h 10287000"/>
              <a:gd name="connsiteX4898" fmla="*/ 5428336 w 7553780"/>
              <a:gd name="connsiteY4898" fmla="*/ 4137368 h 10287000"/>
              <a:gd name="connsiteX4899" fmla="*/ 5434591 w 7553780"/>
              <a:gd name="connsiteY4899" fmla="*/ 4150167 h 10287000"/>
              <a:gd name="connsiteX4900" fmla="*/ 5422081 w 7553780"/>
              <a:gd name="connsiteY4900" fmla="*/ 4124564 h 10287000"/>
              <a:gd name="connsiteX4901" fmla="*/ 5457445 w 7553780"/>
              <a:gd name="connsiteY4901" fmla="*/ 4115264 h 10287000"/>
              <a:gd name="connsiteX4902" fmla="*/ 5450468 w 7553780"/>
              <a:gd name="connsiteY4902" fmla="*/ 4138113 h 10287000"/>
              <a:gd name="connsiteX4903" fmla="*/ 5444214 w 7553780"/>
              <a:gd name="connsiteY4903" fmla="*/ 4125313 h 10287000"/>
              <a:gd name="connsiteX4904" fmla="*/ 5444214 w 7553780"/>
              <a:gd name="connsiteY4904" fmla="*/ 4125311 h 10287000"/>
              <a:gd name="connsiteX4905" fmla="*/ 5457445 w 7553780"/>
              <a:gd name="connsiteY4905" fmla="*/ 4115264 h 10287000"/>
              <a:gd name="connsiteX4906" fmla="*/ 5457445 w 7553780"/>
              <a:gd name="connsiteY4906" fmla="*/ 4115264 h 10287000"/>
              <a:gd name="connsiteX4907" fmla="*/ 5476930 w 7553780"/>
              <a:gd name="connsiteY4907" fmla="*/ 4118020 h 10287000"/>
              <a:gd name="connsiteX4908" fmla="*/ 5476932 w 7553780"/>
              <a:gd name="connsiteY4908" fmla="*/ 4118022 h 10287000"/>
              <a:gd name="connsiteX4909" fmla="*/ 5520000 w 7553780"/>
              <a:gd name="connsiteY4909" fmla="*/ 4117077 h 10287000"/>
              <a:gd name="connsiteX4910" fmla="*/ 5548298 w 7553780"/>
              <a:gd name="connsiteY4910" fmla="*/ 4174991 h 10287000"/>
              <a:gd name="connsiteX4911" fmla="*/ 5532418 w 7553780"/>
              <a:gd name="connsiteY4911" fmla="*/ 4187045 h 10287000"/>
              <a:gd name="connsiteX4912" fmla="*/ 5521100 w 7553780"/>
              <a:gd name="connsiteY4912" fmla="*/ 4163879 h 10287000"/>
              <a:gd name="connsiteX4913" fmla="*/ 5499562 w 7553780"/>
              <a:gd name="connsiteY4913" fmla="*/ 4164353 h 10287000"/>
              <a:gd name="connsiteX4914" fmla="*/ 5483688 w 7553780"/>
              <a:gd name="connsiteY4914" fmla="*/ 4176405 h 10287000"/>
              <a:gd name="connsiteX4915" fmla="*/ 5478030 w 7553780"/>
              <a:gd name="connsiteY4915" fmla="*/ 4164824 h 10287000"/>
              <a:gd name="connsiteX4916" fmla="*/ 5472373 w 7553780"/>
              <a:gd name="connsiteY4916" fmla="*/ 4153240 h 10287000"/>
              <a:gd name="connsiteX4917" fmla="*/ 5488244 w 7553780"/>
              <a:gd name="connsiteY4917" fmla="*/ 4141190 h 10287000"/>
              <a:gd name="connsiteX4918" fmla="*/ 5493906 w 7553780"/>
              <a:gd name="connsiteY4918" fmla="*/ 4152771 h 10287000"/>
              <a:gd name="connsiteX4919" fmla="*/ 5491370 w 7553780"/>
              <a:gd name="connsiteY4919" fmla="*/ 4130879 h 10287000"/>
              <a:gd name="connsiteX4920" fmla="*/ 5476934 w 7553780"/>
              <a:gd name="connsiteY4920" fmla="*/ 4118027 h 10287000"/>
              <a:gd name="connsiteX4921" fmla="*/ 5476928 w 7553780"/>
              <a:gd name="connsiteY4921" fmla="*/ 4118025 h 10287000"/>
              <a:gd name="connsiteX4922" fmla="*/ 5469954 w 7553780"/>
              <a:gd name="connsiteY4922" fmla="*/ 4140867 h 10287000"/>
              <a:gd name="connsiteX4923" fmla="*/ 5463698 w 7553780"/>
              <a:gd name="connsiteY4923" fmla="*/ 4128065 h 10287000"/>
              <a:gd name="connsiteX4924" fmla="*/ 5457445 w 7553780"/>
              <a:gd name="connsiteY4924" fmla="*/ 4115264 h 10287000"/>
              <a:gd name="connsiteX4925" fmla="*/ 6062322 w 7553780"/>
              <a:gd name="connsiteY4925" fmla="*/ 4108409 h 10287000"/>
              <a:gd name="connsiteX4926" fmla="*/ 6094158 w 7553780"/>
              <a:gd name="connsiteY4926" fmla="*/ 4133962 h 10287000"/>
              <a:gd name="connsiteX4927" fmla="*/ 6085950 w 7553780"/>
              <a:gd name="connsiteY4927" fmla="*/ 4156768 h 10287000"/>
              <a:gd name="connsiteX4928" fmla="*/ 6103674 w 7553780"/>
              <a:gd name="connsiteY4928" fmla="*/ 4193039 h 10287000"/>
              <a:gd name="connsiteX4929" fmla="*/ 6123696 w 7553780"/>
              <a:gd name="connsiteY4929" fmla="*/ 4194413 h 10287000"/>
              <a:gd name="connsiteX4930" fmla="*/ 6109582 w 7553780"/>
              <a:gd name="connsiteY4930" fmla="*/ 4205130 h 10287000"/>
              <a:gd name="connsiteX4931" fmla="*/ 6077746 w 7553780"/>
              <a:gd name="connsiteY4931" fmla="*/ 4179573 h 10287000"/>
              <a:gd name="connsiteX4932" fmla="*/ 6063636 w 7553780"/>
              <a:gd name="connsiteY4932" fmla="*/ 4190286 h 10287000"/>
              <a:gd name="connsiteX4933" fmla="*/ 6057730 w 7553780"/>
              <a:gd name="connsiteY4933" fmla="*/ 4178195 h 10287000"/>
              <a:gd name="connsiteX4934" fmla="*/ 6051824 w 7553780"/>
              <a:gd name="connsiteY4934" fmla="*/ 4166104 h 10287000"/>
              <a:gd name="connsiteX4935" fmla="*/ 6060028 w 7553780"/>
              <a:gd name="connsiteY4935" fmla="*/ 4143303 h 10287000"/>
              <a:gd name="connsiteX4936" fmla="*/ 6045918 w 7553780"/>
              <a:gd name="connsiteY4936" fmla="*/ 4154017 h 10287000"/>
              <a:gd name="connsiteX4937" fmla="*/ 6054120 w 7553780"/>
              <a:gd name="connsiteY4937" fmla="*/ 4131214 h 10287000"/>
              <a:gd name="connsiteX4938" fmla="*/ 6060026 w 7553780"/>
              <a:gd name="connsiteY4938" fmla="*/ 4143301 h 10287000"/>
              <a:gd name="connsiteX4939" fmla="*/ 6068230 w 7553780"/>
              <a:gd name="connsiteY4939" fmla="*/ 4120499 h 10287000"/>
              <a:gd name="connsiteX4940" fmla="*/ 6062322 w 7553780"/>
              <a:gd name="connsiteY4940" fmla="*/ 4108409 h 10287000"/>
              <a:gd name="connsiteX4941" fmla="*/ 7093608 w 7553780"/>
              <a:gd name="connsiteY4941" fmla="*/ 4102168 h 10287000"/>
              <a:gd name="connsiteX4942" fmla="*/ 7099374 w 7553780"/>
              <a:gd name="connsiteY4942" fmla="*/ 4113967 h 10287000"/>
              <a:gd name="connsiteX4943" fmla="*/ 7096122 w 7553780"/>
              <a:gd name="connsiteY4943" fmla="*/ 4148795 h 10287000"/>
              <a:gd name="connsiteX4944" fmla="*/ 7093608 w 7553780"/>
              <a:gd name="connsiteY4944" fmla="*/ 4102168 h 10287000"/>
              <a:gd name="connsiteX4945" fmla="*/ 5354771 w 7553780"/>
              <a:gd name="connsiteY4945" fmla="*/ 4095612 h 10287000"/>
              <a:gd name="connsiteX4946" fmla="*/ 5364934 w 7553780"/>
              <a:gd name="connsiteY4946" fmla="*/ 4098326 h 10287000"/>
              <a:gd name="connsiteX4947" fmla="*/ 5359544 w 7553780"/>
              <a:gd name="connsiteY4947" fmla="*/ 4126541 h 10287000"/>
              <a:gd name="connsiteX4948" fmla="*/ 5346516 w 7553780"/>
              <a:gd name="connsiteY4948" fmla="*/ 4105268 h 10287000"/>
              <a:gd name="connsiteX4949" fmla="*/ 5354771 w 7553780"/>
              <a:gd name="connsiteY4949" fmla="*/ 4095612 h 10287000"/>
              <a:gd name="connsiteX4950" fmla="*/ 6036398 w 7553780"/>
              <a:gd name="connsiteY4950" fmla="*/ 4094941 h 10287000"/>
              <a:gd name="connsiteX4951" fmla="*/ 6042304 w 7553780"/>
              <a:gd name="connsiteY4951" fmla="*/ 4107032 h 10287000"/>
              <a:gd name="connsiteX4952" fmla="*/ 6048214 w 7553780"/>
              <a:gd name="connsiteY4952" fmla="*/ 4119123 h 10287000"/>
              <a:gd name="connsiteX4953" fmla="*/ 6068230 w 7553780"/>
              <a:gd name="connsiteY4953" fmla="*/ 4120499 h 10287000"/>
              <a:gd name="connsiteX4954" fmla="*/ 6054120 w 7553780"/>
              <a:gd name="connsiteY4954" fmla="*/ 4131214 h 10287000"/>
              <a:gd name="connsiteX4955" fmla="*/ 6034100 w 7553780"/>
              <a:gd name="connsiteY4955" fmla="*/ 4129837 h 10287000"/>
              <a:gd name="connsiteX4956" fmla="*/ 6028194 w 7553780"/>
              <a:gd name="connsiteY4956" fmla="*/ 4117744 h 10287000"/>
              <a:gd name="connsiteX4957" fmla="*/ 6022286 w 7553780"/>
              <a:gd name="connsiteY4957" fmla="*/ 4105655 h 10287000"/>
              <a:gd name="connsiteX4958" fmla="*/ 6036398 w 7553780"/>
              <a:gd name="connsiteY4958" fmla="*/ 4094941 h 10287000"/>
              <a:gd name="connsiteX4959" fmla="*/ 7379690 w 7553780"/>
              <a:gd name="connsiteY4959" fmla="*/ 4077342 h 10287000"/>
              <a:gd name="connsiteX4960" fmla="*/ 7396890 w 7553780"/>
              <a:gd name="connsiteY4960" fmla="*/ 4112546 h 10287000"/>
              <a:gd name="connsiteX4961" fmla="*/ 7369106 w 7553780"/>
              <a:gd name="connsiteY4961" fmla="*/ 4085380 h 10287000"/>
              <a:gd name="connsiteX4962" fmla="*/ 7379690 w 7553780"/>
              <a:gd name="connsiteY4962" fmla="*/ 4077342 h 10287000"/>
              <a:gd name="connsiteX4963" fmla="*/ 5702031 w 7553780"/>
              <a:gd name="connsiteY4963" fmla="*/ 4073858 h 10287000"/>
              <a:gd name="connsiteX4964" fmla="*/ 5718174 w 7553780"/>
              <a:gd name="connsiteY4964" fmla="*/ 4077202 h 10287000"/>
              <a:gd name="connsiteX4965" fmla="*/ 5723735 w 7553780"/>
              <a:gd name="connsiteY4965" fmla="*/ 4088579 h 10287000"/>
              <a:gd name="connsiteX4966" fmla="*/ 5707590 w 7553780"/>
              <a:gd name="connsiteY4966" fmla="*/ 4085239 h 10287000"/>
              <a:gd name="connsiteX4967" fmla="*/ 5702031 w 7553780"/>
              <a:gd name="connsiteY4967" fmla="*/ 4073858 h 10287000"/>
              <a:gd name="connsiteX4968" fmla="*/ 6024583 w 7553780"/>
              <a:gd name="connsiteY4968" fmla="*/ 4070760 h 10287000"/>
              <a:gd name="connsiteX4969" fmla="*/ 6030490 w 7553780"/>
              <a:gd name="connsiteY4969" fmla="*/ 4082851 h 10287000"/>
              <a:gd name="connsiteX4970" fmla="*/ 6016380 w 7553780"/>
              <a:gd name="connsiteY4970" fmla="*/ 4093566 h 10287000"/>
              <a:gd name="connsiteX4971" fmla="*/ 6024583 w 7553780"/>
              <a:gd name="connsiteY4971" fmla="*/ 4070760 h 10287000"/>
              <a:gd name="connsiteX4972" fmla="*/ 6265984 w 7553780"/>
              <a:gd name="connsiteY4972" fmla="*/ 4067302 h 10287000"/>
              <a:gd name="connsiteX4973" fmla="*/ 6271746 w 7553780"/>
              <a:gd name="connsiteY4973" fmla="*/ 4079100 h 10287000"/>
              <a:gd name="connsiteX4974" fmla="*/ 6283278 w 7553780"/>
              <a:gd name="connsiteY4974" fmla="*/ 4102700 h 10287000"/>
              <a:gd name="connsiteX4975" fmla="*/ 6300574 w 7553780"/>
              <a:gd name="connsiteY4975" fmla="*/ 4138100 h 10287000"/>
              <a:gd name="connsiteX4976" fmla="*/ 6315362 w 7553780"/>
              <a:gd name="connsiteY4976" fmla="*/ 4126874 h 10287000"/>
              <a:gd name="connsiteX4977" fmla="*/ 6292298 w 7553780"/>
              <a:gd name="connsiteY4977" fmla="*/ 4079675 h 10287000"/>
              <a:gd name="connsiteX4978" fmla="*/ 6265984 w 7553780"/>
              <a:gd name="connsiteY4978" fmla="*/ 4067302 h 10287000"/>
              <a:gd name="connsiteX4979" fmla="*/ 7070546 w 7553780"/>
              <a:gd name="connsiteY4979" fmla="*/ 4054971 h 10287000"/>
              <a:gd name="connsiteX4980" fmla="*/ 7076314 w 7553780"/>
              <a:gd name="connsiteY4980" fmla="*/ 4066770 h 10287000"/>
              <a:gd name="connsiteX4981" fmla="*/ 7070546 w 7553780"/>
              <a:gd name="connsiteY4981" fmla="*/ 4054971 h 10287000"/>
              <a:gd name="connsiteX4982" fmla="*/ 7263424 w 7553780"/>
              <a:gd name="connsiteY4982" fmla="*/ 4037380 h 10287000"/>
              <a:gd name="connsiteX4983" fmla="*/ 7359160 w 7553780"/>
              <a:gd name="connsiteY4983" fmla="*/ 4191238 h 10287000"/>
              <a:gd name="connsiteX4984" fmla="*/ 7382226 w 7553780"/>
              <a:gd name="connsiteY4984" fmla="*/ 4238452 h 10287000"/>
              <a:gd name="connsiteX4985" fmla="*/ 7402986 w 7553780"/>
              <a:gd name="connsiteY4985" fmla="*/ 4238868 h 10287000"/>
              <a:gd name="connsiteX4986" fmla="*/ 7387994 w 7553780"/>
              <a:gd name="connsiteY4986" fmla="*/ 4250252 h 10287000"/>
              <a:gd name="connsiteX4987" fmla="*/ 7422594 w 7553780"/>
              <a:gd name="connsiteY4987" fmla="*/ 4321073 h 10287000"/>
              <a:gd name="connsiteX4988" fmla="*/ 7457198 w 7553780"/>
              <a:gd name="connsiteY4988" fmla="*/ 4391890 h 10287000"/>
              <a:gd name="connsiteX4989" fmla="*/ 7483726 w 7553780"/>
              <a:gd name="connsiteY4989" fmla="*/ 4404113 h 10287000"/>
              <a:gd name="connsiteX4990" fmla="*/ 7524094 w 7553780"/>
              <a:gd name="connsiteY4990" fmla="*/ 4486735 h 10287000"/>
              <a:gd name="connsiteX4991" fmla="*/ 7529862 w 7553780"/>
              <a:gd name="connsiteY4991" fmla="*/ 4498540 h 10287000"/>
              <a:gd name="connsiteX4992" fmla="*/ 7541396 w 7553780"/>
              <a:gd name="connsiteY4992" fmla="*/ 4522145 h 10287000"/>
              <a:gd name="connsiteX4993" fmla="*/ 7543270 w 7553780"/>
              <a:gd name="connsiteY4993" fmla="*/ 4520722 h 10287000"/>
              <a:gd name="connsiteX4994" fmla="*/ 7553780 w 7553780"/>
              <a:gd name="connsiteY4994" fmla="*/ 4512741 h 10287000"/>
              <a:gd name="connsiteX4995" fmla="*/ 7553780 w 7553780"/>
              <a:gd name="connsiteY4995" fmla="*/ 4517316 h 10287000"/>
              <a:gd name="connsiteX4996" fmla="*/ 7551054 w 7553780"/>
              <a:gd name="connsiteY4996" fmla="*/ 4524165 h 10287000"/>
              <a:gd name="connsiteX4997" fmla="*/ 7547162 w 7553780"/>
              <a:gd name="connsiteY4997" fmla="*/ 4533947 h 10287000"/>
              <a:gd name="connsiteX4998" fmla="*/ 7551920 w 7553780"/>
              <a:gd name="connsiteY4998" fmla="*/ 4538427 h 10287000"/>
              <a:gd name="connsiteX4999" fmla="*/ 7553780 w 7553780"/>
              <a:gd name="connsiteY4999" fmla="*/ 4537406 h 10287000"/>
              <a:gd name="connsiteX5000" fmla="*/ 7553780 w 7553780"/>
              <a:gd name="connsiteY5000" fmla="*/ 4589562 h 10287000"/>
              <a:gd name="connsiteX5001" fmla="*/ 7537936 w 7553780"/>
              <a:gd name="connsiteY5001" fmla="*/ 4557137 h 10287000"/>
              <a:gd name="connsiteX5002" fmla="*/ 7482572 w 7553780"/>
              <a:gd name="connsiteY5002" fmla="*/ 4485898 h 10287000"/>
              <a:gd name="connsiteX5003" fmla="*/ 7453736 w 7553780"/>
              <a:gd name="connsiteY5003" fmla="*/ 4426882 h 10287000"/>
              <a:gd name="connsiteX5004" fmla="*/ 7424902 w 7553780"/>
              <a:gd name="connsiteY5004" fmla="*/ 4367866 h 10287000"/>
              <a:gd name="connsiteX5005" fmla="*/ 7401834 w 7553780"/>
              <a:gd name="connsiteY5005" fmla="*/ 4320655 h 10287000"/>
              <a:gd name="connsiteX5006" fmla="*/ 7396066 w 7553780"/>
              <a:gd name="connsiteY5006" fmla="*/ 4308852 h 10287000"/>
              <a:gd name="connsiteX5007" fmla="*/ 7384534 w 7553780"/>
              <a:gd name="connsiteY5007" fmla="*/ 4285247 h 10287000"/>
              <a:gd name="connsiteX5008" fmla="*/ 7369540 w 7553780"/>
              <a:gd name="connsiteY5008" fmla="*/ 4296633 h 10287000"/>
              <a:gd name="connsiteX5009" fmla="*/ 7363770 w 7553780"/>
              <a:gd name="connsiteY5009" fmla="*/ 4284825 h 10287000"/>
              <a:gd name="connsiteX5010" fmla="*/ 7364654 w 7553780"/>
              <a:gd name="connsiteY5010" fmla="*/ 4284155 h 10287000"/>
              <a:gd name="connsiteX5011" fmla="*/ 7353396 w 7553780"/>
              <a:gd name="connsiteY5011" fmla="*/ 4261113 h 10287000"/>
              <a:gd name="connsiteX5012" fmla="*/ 7363978 w 7553780"/>
              <a:gd name="connsiteY5012" fmla="*/ 4253078 h 10287000"/>
              <a:gd name="connsiteX5013" fmla="*/ 7365714 w 7553780"/>
              <a:gd name="connsiteY5013" fmla="*/ 4283349 h 10287000"/>
              <a:gd name="connsiteX5014" fmla="*/ 7378766 w 7553780"/>
              <a:gd name="connsiteY5014" fmla="*/ 4273440 h 10287000"/>
              <a:gd name="connsiteX5015" fmla="*/ 7320376 w 7553780"/>
              <a:gd name="connsiteY5015" fmla="*/ 4153936 h 10287000"/>
              <a:gd name="connsiteX5016" fmla="*/ 6156686 w 7553780"/>
              <a:gd name="connsiteY5016" fmla="*/ 4034566 h 10287000"/>
              <a:gd name="connsiteX5017" fmla="*/ 6172656 w 7553780"/>
              <a:gd name="connsiteY5017" fmla="*/ 4042188 h 10287000"/>
              <a:gd name="connsiteX5018" fmla="*/ 6151216 w 7553780"/>
              <a:gd name="connsiteY5018" fmla="*/ 4042862 h 10287000"/>
              <a:gd name="connsiteX5019" fmla="*/ 6156686 w 7553780"/>
              <a:gd name="connsiteY5019" fmla="*/ 4034566 h 10287000"/>
              <a:gd name="connsiteX5020" fmla="*/ 7378366 w 7553780"/>
              <a:gd name="connsiteY5020" fmla="*/ 4030083 h 10287000"/>
              <a:gd name="connsiteX5021" fmla="*/ 7384098 w 7553780"/>
              <a:gd name="connsiteY5021" fmla="*/ 4041815 h 10287000"/>
              <a:gd name="connsiteX5022" fmla="*/ 7379690 w 7553780"/>
              <a:gd name="connsiteY5022" fmla="*/ 4077342 h 10287000"/>
              <a:gd name="connsiteX5023" fmla="*/ 7362490 w 7553780"/>
              <a:gd name="connsiteY5023" fmla="*/ 4042139 h 10287000"/>
              <a:gd name="connsiteX5024" fmla="*/ 7378366 w 7553780"/>
              <a:gd name="connsiteY5024" fmla="*/ 4030083 h 10287000"/>
              <a:gd name="connsiteX5025" fmla="*/ 5233406 w 7553780"/>
              <a:gd name="connsiteY5025" fmla="*/ 4027960 h 10287000"/>
              <a:gd name="connsiteX5026" fmla="*/ 5239138 w 7553780"/>
              <a:gd name="connsiteY5026" fmla="*/ 4039698 h 10287000"/>
              <a:gd name="connsiteX5027" fmla="*/ 5262515 w 7553780"/>
              <a:gd name="connsiteY5027" fmla="*/ 4072224 h 10287000"/>
              <a:gd name="connsiteX5028" fmla="*/ 5270143 w 7553780"/>
              <a:gd name="connsiteY5028" fmla="*/ 4094807 h 10287000"/>
              <a:gd name="connsiteX5029" fmla="*/ 5284446 w 7553780"/>
              <a:gd name="connsiteY5029" fmla="*/ 4079585 h 10287000"/>
              <a:gd name="connsiteX5030" fmla="*/ 5320572 w 7553780"/>
              <a:gd name="connsiteY5030" fmla="*/ 4062899 h 10287000"/>
              <a:gd name="connsiteX5031" fmla="*/ 5333094 w 7553780"/>
              <a:gd name="connsiteY5031" fmla="*/ 4121180 h 10287000"/>
              <a:gd name="connsiteX5032" fmla="*/ 5318430 w 7553780"/>
              <a:gd name="connsiteY5032" fmla="*/ 4135074 h 10287000"/>
              <a:gd name="connsiteX5033" fmla="*/ 5330948 w 7553780"/>
              <a:gd name="connsiteY5033" fmla="*/ 4193357 h 10287000"/>
              <a:gd name="connsiteX5034" fmla="*/ 5329249 w 7553780"/>
              <a:gd name="connsiteY5034" fmla="*/ 4190583 h 10287000"/>
              <a:gd name="connsiteX5035" fmla="*/ 5321709 w 7553780"/>
              <a:gd name="connsiteY5035" fmla="*/ 4178270 h 10287000"/>
              <a:gd name="connsiteX5036" fmla="*/ 5320954 w 7553780"/>
              <a:gd name="connsiteY5036" fmla="*/ 4186722 h 10287000"/>
              <a:gd name="connsiteX5037" fmla="*/ 5320072 w 7553780"/>
              <a:gd name="connsiteY5037" fmla="*/ 4196566 h 10287000"/>
              <a:gd name="connsiteX5038" fmla="*/ 5320575 w 7553780"/>
              <a:gd name="connsiteY5038" fmla="*/ 4197703 h 10287000"/>
              <a:gd name="connsiteX5039" fmla="*/ 5319823 w 7553780"/>
              <a:gd name="connsiteY5039" fmla="*/ 4199380 h 10287000"/>
              <a:gd name="connsiteX5040" fmla="*/ 5319410 w 7553780"/>
              <a:gd name="connsiteY5040" fmla="*/ 4203985 h 10287000"/>
              <a:gd name="connsiteX5041" fmla="*/ 5304859 w 7553780"/>
              <a:gd name="connsiteY5041" fmla="*/ 4215031 h 10287000"/>
              <a:gd name="connsiteX5042" fmla="*/ 5342344 w 7553780"/>
              <a:gd name="connsiteY5042" fmla="*/ 4250922 h 10287000"/>
              <a:gd name="connsiteX5043" fmla="*/ 5359547 w 7553780"/>
              <a:gd name="connsiteY5043" fmla="*/ 4286126 h 10287000"/>
              <a:gd name="connsiteX5044" fmla="*/ 5374100 w 7553780"/>
              <a:gd name="connsiteY5044" fmla="*/ 4275076 h 10287000"/>
              <a:gd name="connsiteX5045" fmla="*/ 5400121 w 7553780"/>
              <a:gd name="connsiteY5045" fmla="*/ 4287496 h 10287000"/>
              <a:gd name="connsiteX5046" fmla="*/ 5385566 w 7553780"/>
              <a:gd name="connsiteY5046" fmla="*/ 4298543 h 10287000"/>
              <a:gd name="connsiteX5047" fmla="*/ 5399900 w 7553780"/>
              <a:gd name="connsiteY5047" fmla="*/ 4327881 h 10287000"/>
              <a:gd name="connsiteX5048" fmla="*/ 5382480 w 7553780"/>
              <a:gd name="connsiteY5048" fmla="*/ 4333067 h 10287000"/>
              <a:gd name="connsiteX5049" fmla="*/ 5362195 w 7553780"/>
              <a:gd name="connsiteY5049" fmla="*/ 4332379 h 10287000"/>
              <a:gd name="connsiteX5050" fmla="*/ 5336174 w 7553780"/>
              <a:gd name="connsiteY5050" fmla="*/ 4319963 h 10287000"/>
              <a:gd name="connsiteX5051" fmla="*/ 5318973 w 7553780"/>
              <a:gd name="connsiteY5051" fmla="*/ 4284756 h 10287000"/>
              <a:gd name="connsiteX5052" fmla="*/ 5310592 w 7553780"/>
              <a:gd name="connsiteY5052" fmla="*/ 4226767 h 10287000"/>
              <a:gd name="connsiteX5053" fmla="*/ 5297582 w 7553780"/>
              <a:gd name="connsiteY5053" fmla="*/ 4220558 h 10287000"/>
              <a:gd name="connsiteX5054" fmla="*/ 5287957 w 7553780"/>
              <a:gd name="connsiteY5054" fmla="*/ 4215962 h 10287000"/>
              <a:gd name="connsiteX5055" fmla="*/ 5287938 w 7553780"/>
              <a:gd name="connsiteY5055" fmla="*/ 4220673 h 10287000"/>
              <a:gd name="connsiteX5056" fmla="*/ 5320938 w 7553780"/>
              <a:gd name="connsiteY5056" fmla="*/ 4290520 h 10287000"/>
              <a:gd name="connsiteX5057" fmla="*/ 5327733 w 7553780"/>
              <a:gd name="connsiteY5057" fmla="*/ 4301616 h 10287000"/>
              <a:gd name="connsiteX5058" fmla="*/ 5313070 w 7553780"/>
              <a:gd name="connsiteY5058" fmla="*/ 4315508 h 10287000"/>
              <a:gd name="connsiteX5059" fmla="*/ 5306272 w 7553780"/>
              <a:gd name="connsiteY5059" fmla="*/ 4304413 h 10287000"/>
              <a:gd name="connsiteX5060" fmla="*/ 5265492 w 7553780"/>
              <a:gd name="connsiteY5060" fmla="*/ 4237827 h 10287000"/>
              <a:gd name="connsiteX5061" fmla="*/ 5251900 w 7553780"/>
              <a:gd name="connsiteY5061" fmla="*/ 4215630 h 10287000"/>
              <a:gd name="connsiteX5062" fmla="*/ 5169270 w 7553780"/>
              <a:gd name="connsiteY5062" fmla="*/ 4118550 h 10287000"/>
              <a:gd name="connsiteX5063" fmla="*/ 5148882 w 7553780"/>
              <a:gd name="connsiteY5063" fmla="*/ 4085256 h 10287000"/>
              <a:gd name="connsiteX5064" fmla="*/ 5178210 w 7553780"/>
              <a:gd name="connsiteY5064" fmla="*/ 4057472 h 10287000"/>
              <a:gd name="connsiteX5065" fmla="*/ 5226857 w 7553780"/>
              <a:gd name="connsiteY5065" fmla="*/ 4099068 h 10287000"/>
              <a:gd name="connsiteX5066" fmla="*/ 5228236 w 7553780"/>
              <a:gd name="connsiteY5066" fmla="*/ 4099049 h 10287000"/>
              <a:gd name="connsiteX5067" fmla="*/ 5221502 w 7553780"/>
              <a:gd name="connsiteY5067" fmla="*/ 4085265 h 10287000"/>
              <a:gd name="connsiteX5068" fmla="*/ 5204300 w 7553780"/>
              <a:gd name="connsiteY5068" fmla="*/ 4050061 h 10287000"/>
              <a:gd name="connsiteX5069" fmla="*/ 5233406 w 7553780"/>
              <a:gd name="connsiteY5069" fmla="*/ 4027960 h 10287000"/>
              <a:gd name="connsiteX5070" fmla="*/ 7416894 w 7553780"/>
              <a:gd name="connsiteY5070" fmla="*/ 4019841 h 10287000"/>
              <a:gd name="connsiteX5071" fmla="*/ 7428570 w 7553780"/>
              <a:gd name="connsiteY5071" fmla="*/ 4043736 h 10287000"/>
              <a:gd name="connsiteX5072" fmla="*/ 7401016 w 7553780"/>
              <a:gd name="connsiteY5072" fmla="*/ 4031897 h 10287000"/>
              <a:gd name="connsiteX5073" fmla="*/ 7416894 w 7553780"/>
              <a:gd name="connsiteY5073" fmla="*/ 4019841 h 10287000"/>
              <a:gd name="connsiteX5074" fmla="*/ 5187621 w 7553780"/>
              <a:gd name="connsiteY5074" fmla="*/ 4015922 h 10287000"/>
              <a:gd name="connsiteX5075" fmla="*/ 5191792 w 7553780"/>
              <a:gd name="connsiteY5075" fmla="*/ 4024456 h 10287000"/>
              <a:gd name="connsiteX5076" fmla="*/ 5175912 w 7553780"/>
              <a:gd name="connsiteY5076" fmla="*/ 4036513 h 10287000"/>
              <a:gd name="connsiteX5077" fmla="*/ 5187621 w 7553780"/>
              <a:gd name="connsiteY5077" fmla="*/ 4015922 h 10287000"/>
              <a:gd name="connsiteX5078" fmla="*/ 7251890 w 7553780"/>
              <a:gd name="connsiteY5078" fmla="*/ 4013770 h 10287000"/>
              <a:gd name="connsiteX5079" fmla="*/ 7257660 w 7553780"/>
              <a:gd name="connsiteY5079" fmla="*/ 4025577 h 10287000"/>
              <a:gd name="connsiteX5080" fmla="*/ 7236898 w 7553780"/>
              <a:gd name="connsiteY5080" fmla="*/ 4025157 h 10287000"/>
              <a:gd name="connsiteX5081" fmla="*/ 7251890 w 7553780"/>
              <a:gd name="connsiteY5081" fmla="*/ 4013770 h 10287000"/>
              <a:gd name="connsiteX5082" fmla="*/ 5995104 w 7553780"/>
              <a:gd name="connsiteY5082" fmla="*/ 4000843 h 10287000"/>
              <a:gd name="connsiteX5083" fmla="*/ 6014519 w 7553780"/>
              <a:gd name="connsiteY5083" fmla="*/ 4015516 h 10287000"/>
              <a:gd name="connsiteX5084" fmla="*/ 5992906 w 7553780"/>
              <a:gd name="connsiteY5084" fmla="*/ 4015836 h 10287000"/>
              <a:gd name="connsiteX5085" fmla="*/ 5995104 w 7553780"/>
              <a:gd name="connsiteY5085" fmla="*/ 4000843 h 10287000"/>
              <a:gd name="connsiteX5086" fmla="*/ 5242876 w 7553780"/>
              <a:gd name="connsiteY5086" fmla="*/ 3991429 h 10287000"/>
              <a:gd name="connsiteX5087" fmla="*/ 5247117 w 7553780"/>
              <a:gd name="connsiteY5087" fmla="*/ 4002195 h 10287000"/>
              <a:gd name="connsiteX5088" fmla="*/ 5252892 w 7553780"/>
              <a:gd name="connsiteY5088" fmla="*/ 4030718 h 10287000"/>
              <a:gd name="connsiteX5089" fmla="*/ 5234128 w 7553780"/>
              <a:gd name="connsiteY5089" fmla="*/ 3992312 h 10287000"/>
              <a:gd name="connsiteX5090" fmla="*/ 5242876 w 7553780"/>
              <a:gd name="connsiteY5090" fmla="*/ 3991429 h 10287000"/>
              <a:gd name="connsiteX5091" fmla="*/ 5491920 w 7553780"/>
              <a:gd name="connsiteY5091" fmla="*/ 3977936 h 10287000"/>
              <a:gd name="connsiteX5092" fmla="*/ 5514300 w 7553780"/>
              <a:gd name="connsiteY5092" fmla="*/ 4005186 h 10287000"/>
              <a:gd name="connsiteX5093" fmla="*/ 5528077 w 7553780"/>
              <a:gd name="connsiteY5093" fmla="*/ 4014824 h 10287000"/>
              <a:gd name="connsiteX5094" fmla="*/ 5521828 w 7553780"/>
              <a:gd name="connsiteY5094" fmla="*/ 4002028 h 10287000"/>
              <a:gd name="connsiteX5095" fmla="*/ 5537704 w 7553780"/>
              <a:gd name="connsiteY5095" fmla="*/ 3989974 h 10287000"/>
              <a:gd name="connsiteX5096" fmla="*/ 5543956 w 7553780"/>
              <a:gd name="connsiteY5096" fmla="*/ 4002777 h 10287000"/>
              <a:gd name="connsiteX5097" fmla="*/ 5528084 w 7553780"/>
              <a:gd name="connsiteY5097" fmla="*/ 4014828 h 10287000"/>
              <a:gd name="connsiteX5098" fmla="*/ 5545284 w 7553780"/>
              <a:gd name="connsiteY5098" fmla="*/ 4050031 h 10287000"/>
              <a:gd name="connsiteX5099" fmla="*/ 5537787 w 7553780"/>
              <a:gd name="connsiteY5099" fmla="*/ 4071814 h 10287000"/>
              <a:gd name="connsiteX5100" fmla="*/ 5532055 w 7553780"/>
              <a:gd name="connsiteY5100" fmla="*/ 4060076 h 10287000"/>
              <a:gd name="connsiteX5101" fmla="*/ 5520586 w 7553780"/>
              <a:gd name="connsiteY5101" fmla="*/ 4036609 h 10287000"/>
              <a:gd name="connsiteX5102" fmla="*/ 5484424 w 7553780"/>
              <a:gd name="connsiteY5102" fmla="*/ 3999716 h 10287000"/>
              <a:gd name="connsiteX5103" fmla="*/ 5491920 w 7553780"/>
              <a:gd name="connsiteY5103" fmla="*/ 3977936 h 10287000"/>
              <a:gd name="connsiteX5104" fmla="*/ 6143174 w 7553780"/>
              <a:gd name="connsiteY5104" fmla="*/ 3956552 h 10287000"/>
              <a:gd name="connsiteX5105" fmla="*/ 6144030 w 7553780"/>
              <a:gd name="connsiteY5105" fmla="*/ 3957680 h 10287000"/>
              <a:gd name="connsiteX5106" fmla="*/ 6152454 w 7553780"/>
              <a:gd name="connsiteY5106" fmla="*/ 3959372 h 10287000"/>
              <a:gd name="connsiteX5107" fmla="*/ 6142182 w 7553780"/>
              <a:gd name="connsiteY5107" fmla="*/ 3959084 h 10287000"/>
              <a:gd name="connsiteX5108" fmla="*/ 7339268 w 7553780"/>
              <a:gd name="connsiteY5108" fmla="*/ 3950074 h 10287000"/>
              <a:gd name="connsiteX5109" fmla="*/ 7355950 w 7553780"/>
              <a:gd name="connsiteY5109" fmla="*/ 3984213 h 10287000"/>
              <a:gd name="connsiteX5110" fmla="*/ 7339268 w 7553780"/>
              <a:gd name="connsiteY5110" fmla="*/ 3950074 h 10287000"/>
              <a:gd name="connsiteX5111" fmla="*/ 6146688 w 7553780"/>
              <a:gd name="connsiteY5111" fmla="*/ 3947573 h 10287000"/>
              <a:gd name="connsiteX5112" fmla="*/ 6143174 w 7553780"/>
              <a:gd name="connsiteY5112" fmla="*/ 3956552 h 10287000"/>
              <a:gd name="connsiteX5113" fmla="*/ 6141354 w 7553780"/>
              <a:gd name="connsiteY5113" fmla="*/ 3954149 h 10287000"/>
              <a:gd name="connsiteX5114" fmla="*/ 6146688 w 7553780"/>
              <a:gd name="connsiteY5114" fmla="*/ 3947573 h 10287000"/>
              <a:gd name="connsiteX5115" fmla="*/ 7071334 w 7553780"/>
              <a:gd name="connsiteY5115" fmla="*/ 3947123 h 10287000"/>
              <a:gd name="connsiteX5116" fmla="*/ 7077028 w 7553780"/>
              <a:gd name="connsiteY5116" fmla="*/ 3952145 h 10287000"/>
              <a:gd name="connsiteX5117" fmla="*/ 7061908 w 7553780"/>
              <a:gd name="connsiteY5117" fmla="*/ 3963628 h 10287000"/>
              <a:gd name="connsiteX5118" fmla="*/ 7056146 w 7553780"/>
              <a:gd name="connsiteY5118" fmla="*/ 3951835 h 10287000"/>
              <a:gd name="connsiteX5119" fmla="*/ 7064426 w 7553780"/>
              <a:gd name="connsiteY5119" fmla="*/ 3947570 h 10287000"/>
              <a:gd name="connsiteX5120" fmla="*/ 7071334 w 7553780"/>
              <a:gd name="connsiteY5120" fmla="*/ 3947123 h 10287000"/>
              <a:gd name="connsiteX5121" fmla="*/ 6122134 w 7553780"/>
              <a:gd name="connsiteY5121" fmla="*/ 3943974 h 10287000"/>
              <a:gd name="connsiteX5122" fmla="*/ 6126142 w 7553780"/>
              <a:gd name="connsiteY5122" fmla="*/ 3946995 h 10287000"/>
              <a:gd name="connsiteX5123" fmla="*/ 6131908 w 7553780"/>
              <a:gd name="connsiteY5123" fmla="*/ 3958795 h 10287000"/>
              <a:gd name="connsiteX5124" fmla="*/ 6142182 w 7553780"/>
              <a:gd name="connsiteY5124" fmla="*/ 3959084 h 10287000"/>
              <a:gd name="connsiteX5125" fmla="*/ 6137674 w 7553780"/>
              <a:gd name="connsiteY5125" fmla="*/ 3970596 h 10287000"/>
              <a:gd name="connsiteX5126" fmla="*/ 6152454 w 7553780"/>
              <a:gd name="connsiteY5126" fmla="*/ 3959372 h 10287000"/>
              <a:gd name="connsiteX5127" fmla="*/ 6158222 w 7553780"/>
              <a:gd name="connsiteY5127" fmla="*/ 3971172 h 10287000"/>
              <a:gd name="connsiteX5128" fmla="*/ 6173002 w 7553780"/>
              <a:gd name="connsiteY5128" fmla="*/ 3959950 h 10287000"/>
              <a:gd name="connsiteX5129" fmla="*/ 6163986 w 7553780"/>
              <a:gd name="connsiteY5129" fmla="*/ 3982969 h 10287000"/>
              <a:gd name="connsiteX5130" fmla="*/ 6184534 w 7553780"/>
              <a:gd name="connsiteY5130" fmla="*/ 3983548 h 10287000"/>
              <a:gd name="connsiteX5131" fmla="*/ 6190298 w 7553780"/>
              <a:gd name="connsiteY5131" fmla="*/ 3995348 h 10287000"/>
              <a:gd name="connsiteX5132" fmla="*/ 6201830 w 7553780"/>
              <a:gd name="connsiteY5132" fmla="*/ 4018950 h 10287000"/>
              <a:gd name="connsiteX5133" fmla="*/ 6187048 w 7553780"/>
              <a:gd name="connsiteY5133" fmla="*/ 4030172 h 10287000"/>
              <a:gd name="connsiteX5134" fmla="*/ 6198580 w 7553780"/>
              <a:gd name="connsiteY5134" fmla="*/ 4053770 h 10287000"/>
              <a:gd name="connsiteX5135" fmla="*/ 6204344 w 7553780"/>
              <a:gd name="connsiteY5135" fmla="*/ 4065568 h 10287000"/>
              <a:gd name="connsiteX5136" fmla="*/ 6227404 w 7553780"/>
              <a:gd name="connsiteY5136" fmla="*/ 4112770 h 10287000"/>
              <a:gd name="connsiteX5137" fmla="*/ 6233170 w 7553780"/>
              <a:gd name="connsiteY5137" fmla="*/ 4124568 h 10287000"/>
              <a:gd name="connsiteX5138" fmla="*/ 6238936 w 7553780"/>
              <a:gd name="connsiteY5138" fmla="*/ 4136369 h 10287000"/>
              <a:gd name="connsiteX5139" fmla="*/ 6218390 w 7553780"/>
              <a:gd name="connsiteY5139" fmla="*/ 4135791 h 10287000"/>
              <a:gd name="connsiteX5140" fmla="*/ 6224156 w 7553780"/>
              <a:gd name="connsiteY5140" fmla="*/ 4147591 h 10287000"/>
              <a:gd name="connsiteX5141" fmla="*/ 6229920 w 7553780"/>
              <a:gd name="connsiteY5141" fmla="*/ 4159390 h 10287000"/>
              <a:gd name="connsiteX5142" fmla="*/ 6215138 w 7553780"/>
              <a:gd name="connsiteY5142" fmla="*/ 4170616 h 10287000"/>
              <a:gd name="connsiteX5143" fmla="*/ 6200358 w 7553780"/>
              <a:gd name="connsiteY5143" fmla="*/ 4181839 h 10287000"/>
              <a:gd name="connsiteX5144" fmla="*/ 6194594 w 7553780"/>
              <a:gd name="connsiteY5144" fmla="*/ 4170038 h 10287000"/>
              <a:gd name="connsiteX5145" fmla="*/ 6209374 w 7553780"/>
              <a:gd name="connsiteY5145" fmla="*/ 4158813 h 10287000"/>
              <a:gd name="connsiteX5146" fmla="*/ 6203608 w 7553780"/>
              <a:gd name="connsiteY5146" fmla="*/ 4147013 h 10287000"/>
              <a:gd name="connsiteX5147" fmla="*/ 6197844 w 7553780"/>
              <a:gd name="connsiteY5147" fmla="*/ 4135214 h 10287000"/>
              <a:gd name="connsiteX5148" fmla="*/ 6192078 w 7553780"/>
              <a:gd name="connsiteY5148" fmla="*/ 4123415 h 10287000"/>
              <a:gd name="connsiteX5149" fmla="*/ 6186314 w 7553780"/>
              <a:gd name="connsiteY5149" fmla="*/ 4111617 h 10287000"/>
              <a:gd name="connsiteX5150" fmla="*/ 6201094 w 7553780"/>
              <a:gd name="connsiteY5150" fmla="*/ 4100394 h 10287000"/>
              <a:gd name="connsiteX5151" fmla="*/ 6195328 w 7553780"/>
              <a:gd name="connsiteY5151" fmla="*/ 4088594 h 10287000"/>
              <a:gd name="connsiteX5152" fmla="*/ 6174782 w 7553780"/>
              <a:gd name="connsiteY5152" fmla="*/ 4088015 h 10287000"/>
              <a:gd name="connsiteX5153" fmla="*/ 6169018 w 7553780"/>
              <a:gd name="connsiteY5153" fmla="*/ 4076214 h 10287000"/>
              <a:gd name="connsiteX5154" fmla="*/ 6182840 w 7553780"/>
              <a:gd name="connsiteY5154" fmla="*/ 4065719 h 10287000"/>
              <a:gd name="connsiteX5155" fmla="*/ 6183798 w 7553780"/>
              <a:gd name="connsiteY5155" fmla="*/ 4064992 h 10287000"/>
              <a:gd name="connsiteX5156" fmla="*/ 6178034 w 7553780"/>
              <a:gd name="connsiteY5156" fmla="*/ 4053195 h 10287000"/>
              <a:gd name="connsiteX5157" fmla="*/ 6172656 w 7553780"/>
              <a:gd name="connsiteY5157" fmla="*/ 4042188 h 10287000"/>
              <a:gd name="connsiteX5158" fmla="*/ 6172268 w 7553780"/>
              <a:gd name="connsiteY5158" fmla="*/ 4041394 h 10287000"/>
              <a:gd name="connsiteX5159" fmla="*/ 6160738 w 7553780"/>
              <a:gd name="connsiteY5159" fmla="*/ 4017795 h 10287000"/>
              <a:gd name="connsiteX5160" fmla="*/ 6154970 w 7553780"/>
              <a:gd name="connsiteY5160" fmla="*/ 4005994 h 10287000"/>
              <a:gd name="connsiteX5161" fmla="*/ 6149206 w 7553780"/>
              <a:gd name="connsiteY5161" fmla="*/ 3994196 h 10287000"/>
              <a:gd name="connsiteX5162" fmla="*/ 6140190 w 7553780"/>
              <a:gd name="connsiteY5162" fmla="*/ 4017217 h 10287000"/>
              <a:gd name="connsiteX5163" fmla="*/ 6134426 w 7553780"/>
              <a:gd name="connsiteY5163" fmla="*/ 4005418 h 10287000"/>
              <a:gd name="connsiteX5164" fmla="*/ 6111362 w 7553780"/>
              <a:gd name="connsiteY5164" fmla="*/ 3958219 h 10287000"/>
              <a:gd name="connsiteX5165" fmla="*/ 6122134 w 7553780"/>
              <a:gd name="connsiteY5165" fmla="*/ 3943974 h 10287000"/>
              <a:gd name="connsiteX5166" fmla="*/ 6161470 w 7553780"/>
              <a:gd name="connsiteY5166" fmla="*/ 3936351 h 10287000"/>
              <a:gd name="connsiteX5167" fmla="*/ 6159580 w 7553780"/>
              <a:gd name="connsiteY5167" fmla="*/ 3941179 h 10287000"/>
              <a:gd name="connsiteX5168" fmla="*/ 6152454 w 7553780"/>
              <a:gd name="connsiteY5168" fmla="*/ 3959372 h 10287000"/>
              <a:gd name="connsiteX5169" fmla="*/ 6146688 w 7553780"/>
              <a:gd name="connsiteY5169" fmla="*/ 3947573 h 10287000"/>
              <a:gd name="connsiteX5170" fmla="*/ 6158370 w 7553780"/>
              <a:gd name="connsiteY5170" fmla="*/ 3938705 h 10287000"/>
              <a:gd name="connsiteX5171" fmla="*/ 5162763 w 7553780"/>
              <a:gd name="connsiteY5171" fmla="*/ 3935346 h 10287000"/>
              <a:gd name="connsiteX5172" fmla="*/ 5180276 w 7553780"/>
              <a:gd name="connsiteY5172" fmla="*/ 3971191 h 10287000"/>
              <a:gd name="connsiteX5173" fmla="*/ 5178720 w 7553780"/>
              <a:gd name="connsiteY5173" fmla="*/ 4005132 h 10287000"/>
              <a:gd name="connsiteX5174" fmla="*/ 5162763 w 7553780"/>
              <a:gd name="connsiteY5174" fmla="*/ 3935346 h 10287000"/>
              <a:gd name="connsiteX5175" fmla="*/ 5550842 w 7553780"/>
              <a:gd name="connsiteY5175" fmla="*/ 3930848 h 10287000"/>
              <a:gd name="connsiteX5176" fmla="*/ 5553360 w 7553780"/>
              <a:gd name="connsiteY5176" fmla="*/ 3977471 h 10287000"/>
              <a:gd name="connsiteX5177" fmla="*/ 5573905 w 7553780"/>
              <a:gd name="connsiteY5177" fmla="*/ 3978049 h 10287000"/>
              <a:gd name="connsiteX5178" fmla="*/ 5570653 w 7553780"/>
              <a:gd name="connsiteY5178" fmla="*/ 4012871 h 10287000"/>
              <a:gd name="connsiteX5179" fmla="*/ 5544342 w 7553780"/>
              <a:gd name="connsiteY5179" fmla="*/ 4000494 h 10287000"/>
              <a:gd name="connsiteX5180" fmla="*/ 5538576 w 7553780"/>
              <a:gd name="connsiteY5180" fmla="*/ 3988695 h 10287000"/>
              <a:gd name="connsiteX5181" fmla="*/ 5527046 w 7553780"/>
              <a:gd name="connsiteY5181" fmla="*/ 3965091 h 10287000"/>
              <a:gd name="connsiteX5182" fmla="*/ 5521280 w 7553780"/>
              <a:gd name="connsiteY5182" fmla="*/ 3953292 h 10287000"/>
              <a:gd name="connsiteX5183" fmla="*/ 5515514 w 7553780"/>
              <a:gd name="connsiteY5183" fmla="*/ 3941492 h 10287000"/>
              <a:gd name="connsiteX5184" fmla="*/ 5532456 w 7553780"/>
              <a:gd name="connsiteY5184" fmla="*/ 3934695 h 10287000"/>
              <a:gd name="connsiteX5185" fmla="*/ 5538217 w 7553780"/>
              <a:gd name="connsiteY5185" fmla="*/ 3931017 h 10287000"/>
              <a:gd name="connsiteX5186" fmla="*/ 5536872 w 7553780"/>
              <a:gd name="connsiteY5186" fmla="*/ 3933364 h 10287000"/>
              <a:gd name="connsiteX5187" fmla="*/ 5550842 w 7553780"/>
              <a:gd name="connsiteY5187" fmla="*/ 3930848 h 10287000"/>
              <a:gd name="connsiteX5188" fmla="*/ 5221354 w 7553780"/>
              <a:gd name="connsiteY5188" fmla="*/ 3929692 h 10287000"/>
              <a:gd name="connsiteX5189" fmla="*/ 5224072 w 7553780"/>
              <a:gd name="connsiteY5189" fmla="*/ 3934621 h 10287000"/>
              <a:gd name="connsiteX5190" fmla="*/ 5215429 w 7553780"/>
              <a:gd name="connsiteY5190" fmla="*/ 3957758 h 10287000"/>
              <a:gd name="connsiteX5191" fmla="*/ 5209521 w 7553780"/>
              <a:gd name="connsiteY5191" fmla="*/ 3945667 h 10287000"/>
              <a:gd name="connsiteX5192" fmla="*/ 5220037 w 7553780"/>
              <a:gd name="connsiteY5192" fmla="*/ 3931469 h 10287000"/>
              <a:gd name="connsiteX5193" fmla="*/ 5221354 w 7553780"/>
              <a:gd name="connsiteY5193" fmla="*/ 3929692 h 10287000"/>
              <a:gd name="connsiteX5194" fmla="*/ 5345381 w 7553780"/>
              <a:gd name="connsiteY5194" fmla="*/ 3925080 h 10287000"/>
              <a:gd name="connsiteX5195" fmla="*/ 5351147 w 7553780"/>
              <a:gd name="connsiteY5195" fmla="*/ 3936880 h 10287000"/>
              <a:gd name="connsiteX5196" fmla="*/ 5365928 w 7553780"/>
              <a:gd name="connsiteY5196" fmla="*/ 3925658 h 10287000"/>
              <a:gd name="connsiteX5197" fmla="*/ 5394752 w 7553780"/>
              <a:gd name="connsiteY5197" fmla="*/ 3984655 h 10287000"/>
              <a:gd name="connsiteX5198" fmla="*/ 5385738 w 7553780"/>
              <a:gd name="connsiteY5198" fmla="*/ 4007679 h 10287000"/>
              <a:gd name="connsiteX5199" fmla="*/ 5391504 w 7553780"/>
              <a:gd name="connsiteY5199" fmla="*/ 4019478 h 10287000"/>
              <a:gd name="connsiteX5200" fmla="*/ 5394752 w 7553780"/>
              <a:gd name="connsiteY5200" fmla="*/ 3984655 h 10287000"/>
              <a:gd name="connsiteX5201" fmla="*/ 5409534 w 7553780"/>
              <a:gd name="connsiteY5201" fmla="*/ 3973434 h 10287000"/>
              <a:gd name="connsiteX5202" fmla="*/ 5398004 w 7553780"/>
              <a:gd name="connsiteY5202" fmla="*/ 3949832 h 10287000"/>
              <a:gd name="connsiteX5203" fmla="*/ 5407020 w 7553780"/>
              <a:gd name="connsiteY5203" fmla="*/ 3926811 h 10287000"/>
              <a:gd name="connsiteX5204" fmla="*/ 5412784 w 7553780"/>
              <a:gd name="connsiteY5204" fmla="*/ 3938607 h 10287000"/>
              <a:gd name="connsiteX5205" fmla="*/ 5444862 w 7553780"/>
              <a:gd name="connsiteY5205" fmla="*/ 3962786 h 10287000"/>
              <a:gd name="connsiteX5206" fmla="*/ 5441610 w 7553780"/>
              <a:gd name="connsiteY5206" fmla="*/ 3997608 h 10287000"/>
              <a:gd name="connsiteX5207" fmla="*/ 5467922 w 7553780"/>
              <a:gd name="connsiteY5207" fmla="*/ 4009984 h 10287000"/>
              <a:gd name="connsiteX5208" fmla="*/ 5481967 w 7553780"/>
              <a:gd name="connsiteY5208" fmla="*/ 4080206 h 10287000"/>
              <a:gd name="connsiteX5209" fmla="*/ 5455658 w 7553780"/>
              <a:gd name="connsiteY5209" fmla="*/ 4067832 h 10287000"/>
              <a:gd name="connsiteX5210" fmla="*/ 5449892 w 7553780"/>
              <a:gd name="connsiteY5210" fmla="*/ 4056031 h 10287000"/>
              <a:gd name="connsiteX5211" fmla="*/ 5444126 w 7553780"/>
              <a:gd name="connsiteY5211" fmla="*/ 4044230 h 10287000"/>
              <a:gd name="connsiteX5212" fmla="*/ 5440876 w 7553780"/>
              <a:gd name="connsiteY5212" fmla="*/ 4079053 h 10287000"/>
              <a:gd name="connsiteX5213" fmla="*/ 5426095 w 7553780"/>
              <a:gd name="connsiteY5213" fmla="*/ 4090276 h 10287000"/>
              <a:gd name="connsiteX5214" fmla="*/ 5420330 w 7553780"/>
              <a:gd name="connsiteY5214" fmla="*/ 4078479 h 10287000"/>
              <a:gd name="connsiteX5215" fmla="*/ 5399783 w 7553780"/>
              <a:gd name="connsiteY5215" fmla="*/ 4077901 h 10287000"/>
              <a:gd name="connsiteX5216" fmla="*/ 5388252 w 7553780"/>
              <a:gd name="connsiteY5216" fmla="*/ 4054302 h 10287000"/>
              <a:gd name="connsiteX5217" fmla="*/ 5382488 w 7553780"/>
              <a:gd name="connsiteY5217" fmla="*/ 4042499 h 10287000"/>
              <a:gd name="connsiteX5218" fmla="*/ 5376723 w 7553780"/>
              <a:gd name="connsiteY5218" fmla="*/ 4030702 h 10287000"/>
              <a:gd name="connsiteX5219" fmla="*/ 5370958 w 7553780"/>
              <a:gd name="connsiteY5219" fmla="*/ 4018901 h 10287000"/>
              <a:gd name="connsiteX5220" fmla="*/ 5359426 w 7553780"/>
              <a:gd name="connsiteY5220" fmla="*/ 3995300 h 10287000"/>
              <a:gd name="connsiteX5221" fmla="*/ 5353662 w 7553780"/>
              <a:gd name="connsiteY5221" fmla="*/ 3983499 h 10287000"/>
              <a:gd name="connsiteX5222" fmla="*/ 5368442 w 7553780"/>
              <a:gd name="connsiteY5222" fmla="*/ 3972276 h 10287000"/>
              <a:gd name="connsiteX5223" fmla="*/ 5342132 w 7553780"/>
              <a:gd name="connsiteY5223" fmla="*/ 3959901 h 10287000"/>
              <a:gd name="connsiteX5224" fmla="*/ 5356912 w 7553780"/>
              <a:gd name="connsiteY5224" fmla="*/ 3948679 h 10287000"/>
              <a:gd name="connsiteX5225" fmla="*/ 5345381 w 7553780"/>
              <a:gd name="connsiteY5225" fmla="*/ 3925080 h 10287000"/>
              <a:gd name="connsiteX5226" fmla="*/ 5545076 w 7553780"/>
              <a:gd name="connsiteY5226" fmla="*/ 3919047 h 10287000"/>
              <a:gd name="connsiteX5227" fmla="*/ 5538732 w 7553780"/>
              <a:gd name="connsiteY5227" fmla="*/ 3930689 h 10287000"/>
              <a:gd name="connsiteX5228" fmla="*/ 5538217 w 7553780"/>
              <a:gd name="connsiteY5228" fmla="*/ 3931017 h 10287000"/>
              <a:gd name="connsiteX5229" fmla="*/ 5227501 w 7553780"/>
              <a:gd name="connsiteY5229" fmla="*/ 3918029 h 10287000"/>
              <a:gd name="connsiteX5230" fmla="*/ 5233852 w 7553780"/>
              <a:gd name="connsiteY5230" fmla="*/ 3918905 h 10287000"/>
              <a:gd name="connsiteX5231" fmla="*/ 5238626 w 7553780"/>
              <a:gd name="connsiteY5231" fmla="*/ 3923570 h 10287000"/>
              <a:gd name="connsiteX5232" fmla="*/ 5264996 w 7553780"/>
              <a:gd name="connsiteY5232" fmla="*/ 3936698 h 10287000"/>
              <a:gd name="connsiteX5233" fmla="*/ 5262256 w 7553780"/>
              <a:gd name="connsiteY5233" fmla="*/ 3971932 h 10287000"/>
              <a:gd name="connsiteX5234" fmla="*/ 5276812 w 7553780"/>
              <a:gd name="connsiteY5234" fmla="*/ 3960880 h 10287000"/>
              <a:gd name="connsiteX5235" fmla="*/ 5282718 w 7553780"/>
              <a:gd name="connsiteY5235" fmla="*/ 3972971 h 10287000"/>
              <a:gd name="connsiteX5236" fmla="*/ 5268164 w 7553780"/>
              <a:gd name="connsiteY5236" fmla="*/ 3984021 h 10287000"/>
              <a:gd name="connsiteX5237" fmla="*/ 5256349 w 7553780"/>
              <a:gd name="connsiteY5237" fmla="*/ 3959841 h 10287000"/>
              <a:gd name="connsiteX5238" fmla="*/ 5229980 w 7553780"/>
              <a:gd name="connsiteY5238" fmla="*/ 3946708 h 10287000"/>
              <a:gd name="connsiteX5239" fmla="*/ 5224072 w 7553780"/>
              <a:gd name="connsiteY5239" fmla="*/ 3934621 h 10287000"/>
              <a:gd name="connsiteX5240" fmla="*/ 5218164 w 7553780"/>
              <a:gd name="connsiteY5240" fmla="*/ 3922528 h 10287000"/>
              <a:gd name="connsiteX5241" fmla="*/ 5227501 w 7553780"/>
              <a:gd name="connsiteY5241" fmla="*/ 3918029 h 10287000"/>
              <a:gd name="connsiteX5242" fmla="*/ 5029632 w 7553780"/>
              <a:gd name="connsiteY5242" fmla="*/ 3915217 h 10287000"/>
              <a:gd name="connsiteX5243" fmla="*/ 5031528 w 7553780"/>
              <a:gd name="connsiteY5243" fmla="*/ 3933117 h 10287000"/>
              <a:gd name="connsiteX5244" fmla="*/ 5025422 w 7553780"/>
              <a:gd name="connsiteY5244" fmla="*/ 3923147 h 10287000"/>
              <a:gd name="connsiteX5245" fmla="*/ 5029632 w 7553780"/>
              <a:gd name="connsiteY5245" fmla="*/ 3915217 h 10287000"/>
              <a:gd name="connsiteX5246" fmla="*/ 7001360 w 7553780"/>
              <a:gd name="connsiteY5246" fmla="*/ 3913372 h 10287000"/>
              <a:gd name="connsiteX5247" fmla="*/ 7012668 w 7553780"/>
              <a:gd name="connsiteY5247" fmla="*/ 3920967 h 10287000"/>
              <a:gd name="connsiteX5248" fmla="*/ 7012894 w 7553780"/>
              <a:gd name="connsiteY5248" fmla="*/ 3936972 h 10287000"/>
              <a:gd name="connsiteX5249" fmla="*/ 7030186 w 7553780"/>
              <a:gd name="connsiteY5249" fmla="*/ 3972372 h 10287000"/>
              <a:gd name="connsiteX5250" fmla="*/ 7041718 w 7553780"/>
              <a:gd name="connsiteY5250" fmla="*/ 3995972 h 10287000"/>
              <a:gd name="connsiteX5251" fmla="*/ 7064780 w 7553780"/>
              <a:gd name="connsiteY5251" fmla="*/ 4043170 h 10287000"/>
              <a:gd name="connsiteX5252" fmla="*/ 7049998 w 7553780"/>
              <a:gd name="connsiteY5252" fmla="*/ 4054394 h 10287000"/>
              <a:gd name="connsiteX5253" fmla="*/ 7044232 w 7553780"/>
              <a:gd name="connsiteY5253" fmla="*/ 4042596 h 10287000"/>
              <a:gd name="connsiteX5254" fmla="*/ 7038466 w 7553780"/>
              <a:gd name="connsiteY5254" fmla="*/ 4030795 h 10287000"/>
              <a:gd name="connsiteX5255" fmla="*/ 7032702 w 7553780"/>
              <a:gd name="connsiteY5255" fmla="*/ 4018996 h 10287000"/>
              <a:gd name="connsiteX5256" fmla="*/ 7026934 w 7553780"/>
              <a:gd name="connsiteY5256" fmla="*/ 4007196 h 10287000"/>
              <a:gd name="connsiteX5257" fmla="*/ 7015404 w 7553780"/>
              <a:gd name="connsiteY5257" fmla="*/ 3983596 h 10287000"/>
              <a:gd name="connsiteX5258" fmla="*/ 7009638 w 7553780"/>
              <a:gd name="connsiteY5258" fmla="*/ 3971796 h 10287000"/>
              <a:gd name="connsiteX5259" fmla="*/ 6992342 w 7553780"/>
              <a:gd name="connsiteY5259" fmla="*/ 3936399 h 10287000"/>
              <a:gd name="connsiteX5260" fmla="*/ 7001360 w 7553780"/>
              <a:gd name="connsiteY5260" fmla="*/ 3913372 h 10287000"/>
              <a:gd name="connsiteX5261" fmla="*/ 5961871 w 7553780"/>
              <a:gd name="connsiteY5261" fmla="*/ 3907766 h 10287000"/>
              <a:gd name="connsiteX5262" fmla="*/ 5967778 w 7553780"/>
              <a:gd name="connsiteY5262" fmla="*/ 3919857 h 10287000"/>
              <a:gd name="connsiteX5263" fmla="*/ 5983657 w 7553780"/>
              <a:gd name="connsiteY5263" fmla="*/ 3907803 h 10287000"/>
              <a:gd name="connsiteX5264" fmla="*/ 5991410 w 7553780"/>
              <a:gd name="connsiteY5264" fmla="*/ 3968221 h 10287000"/>
              <a:gd name="connsiteX5265" fmla="*/ 5975536 w 7553780"/>
              <a:gd name="connsiteY5265" fmla="*/ 3980274 h 10287000"/>
              <a:gd name="connsiteX5266" fmla="*/ 5979596 w 7553780"/>
              <a:gd name="connsiteY5266" fmla="*/ 3944037 h 10287000"/>
              <a:gd name="connsiteX5267" fmla="*/ 5969626 w 7553780"/>
              <a:gd name="connsiteY5267" fmla="*/ 3968183 h 10287000"/>
              <a:gd name="connsiteX5268" fmla="*/ 5963720 w 7553780"/>
              <a:gd name="connsiteY5268" fmla="*/ 3956091 h 10287000"/>
              <a:gd name="connsiteX5269" fmla="*/ 5973686 w 7553780"/>
              <a:gd name="connsiteY5269" fmla="*/ 3931946 h 10287000"/>
              <a:gd name="connsiteX5270" fmla="*/ 5957814 w 7553780"/>
              <a:gd name="connsiteY5270" fmla="*/ 3944000 h 10287000"/>
              <a:gd name="connsiteX5271" fmla="*/ 5961871 w 7553780"/>
              <a:gd name="connsiteY5271" fmla="*/ 3907766 h 10287000"/>
              <a:gd name="connsiteX5272" fmla="*/ 6144176 w 7553780"/>
              <a:gd name="connsiteY5272" fmla="*/ 3900950 h 10287000"/>
              <a:gd name="connsiteX5273" fmla="*/ 6149938 w 7553780"/>
              <a:gd name="connsiteY5273" fmla="*/ 3912751 h 10287000"/>
              <a:gd name="connsiteX5274" fmla="*/ 6140926 w 7553780"/>
              <a:gd name="connsiteY5274" fmla="*/ 3935770 h 10287000"/>
              <a:gd name="connsiteX5275" fmla="*/ 6135160 w 7553780"/>
              <a:gd name="connsiteY5275" fmla="*/ 3923971 h 10287000"/>
              <a:gd name="connsiteX5276" fmla="*/ 6144176 w 7553780"/>
              <a:gd name="connsiteY5276" fmla="*/ 3900950 h 10287000"/>
              <a:gd name="connsiteX5277" fmla="*/ 7348086 w 7553780"/>
              <a:gd name="connsiteY5277" fmla="*/ 3879027 h 10287000"/>
              <a:gd name="connsiteX5278" fmla="*/ 7358514 w 7553780"/>
              <a:gd name="connsiteY5278" fmla="*/ 3900367 h 10287000"/>
              <a:gd name="connsiteX5279" fmla="*/ 7348086 w 7553780"/>
              <a:gd name="connsiteY5279" fmla="*/ 3879027 h 10287000"/>
              <a:gd name="connsiteX5280" fmla="*/ 5998375 w 7553780"/>
              <a:gd name="connsiteY5280" fmla="*/ 3875438 h 10287000"/>
              <a:gd name="connsiteX5281" fmla="*/ 6007576 w 7553780"/>
              <a:gd name="connsiteY5281" fmla="*/ 3877564 h 10287000"/>
              <a:gd name="connsiteX5282" fmla="*/ 6030671 w 7553780"/>
              <a:gd name="connsiteY5282" fmla="*/ 3924832 h 10287000"/>
              <a:gd name="connsiteX5283" fmla="*/ 6050558 w 7553780"/>
              <a:gd name="connsiteY5283" fmla="*/ 3925932 h 10287000"/>
              <a:gd name="connsiteX5284" fmla="*/ 6042218 w 7553780"/>
              <a:gd name="connsiteY5284" fmla="*/ 3948466 h 10287000"/>
              <a:gd name="connsiteX5285" fmla="*/ 6047990 w 7553780"/>
              <a:gd name="connsiteY5285" fmla="*/ 3960281 h 10287000"/>
              <a:gd name="connsiteX5286" fmla="*/ 6079428 w 7553780"/>
              <a:gd name="connsiteY5286" fmla="*/ 3985015 h 10287000"/>
              <a:gd name="connsiteX5287" fmla="*/ 6071086 w 7553780"/>
              <a:gd name="connsiteY5287" fmla="*/ 4007551 h 10287000"/>
              <a:gd name="connsiteX5288" fmla="*/ 6056976 w 7553780"/>
              <a:gd name="connsiteY5288" fmla="*/ 4018264 h 10287000"/>
              <a:gd name="connsiteX5289" fmla="*/ 6051202 w 7553780"/>
              <a:gd name="connsiteY5289" fmla="*/ 4006446 h 10287000"/>
              <a:gd name="connsiteX5290" fmla="*/ 6045428 w 7553780"/>
              <a:gd name="connsiteY5290" fmla="*/ 3994630 h 10287000"/>
              <a:gd name="connsiteX5291" fmla="*/ 6025542 w 7553780"/>
              <a:gd name="connsiteY5291" fmla="*/ 3993526 h 10287000"/>
              <a:gd name="connsiteX5292" fmla="*/ 6028106 w 7553780"/>
              <a:gd name="connsiteY5292" fmla="*/ 3959181 h 10287000"/>
              <a:gd name="connsiteX5293" fmla="*/ 6022333 w 7553780"/>
              <a:gd name="connsiteY5293" fmla="*/ 3947364 h 10287000"/>
              <a:gd name="connsiteX5294" fmla="*/ 6016559 w 7553780"/>
              <a:gd name="connsiteY5294" fmla="*/ 3935547 h 10287000"/>
              <a:gd name="connsiteX5295" fmla="*/ 6002448 w 7553780"/>
              <a:gd name="connsiteY5295" fmla="*/ 3946259 h 10287000"/>
              <a:gd name="connsiteX5296" fmla="*/ 5996676 w 7553780"/>
              <a:gd name="connsiteY5296" fmla="*/ 3934445 h 10287000"/>
              <a:gd name="connsiteX5297" fmla="*/ 6010788 w 7553780"/>
              <a:gd name="connsiteY5297" fmla="*/ 3923730 h 10287000"/>
              <a:gd name="connsiteX5298" fmla="*/ 5987690 w 7553780"/>
              <a:gd name="connsiteY5298" fmla="*/ 3876462 h 10287000"/>
              <a:gd name="connsiteX5299" fmla="*/ 5998375 w 7553780"/>
              <a:gd name="connsiteY5299" fmla="*/ 3875438 h 10287000"/>
              <a:gd name="connsiteX5300" fmla="*/ 7182686 w 7553780"/>
              <a:gd name="connsiteY5300" fmla="*/ 3872135 h 10287000"/>
              <a:gd name="connsiteX5301" fmla="*/ 7188456 w 7553780"/>
              <a:gd name="connsiteY5301" fmla="*/ 3883939 h 10287000"/>
              <a:gd name="connsiteX5302" fmla="*/ 7209214 w 7553780"/>
              <a:gd name="connsiteY5302" fmla="*/ 3884355 h 10287000"/>
              <a:gd name="connsiteX5303" fmla="*/ 7199988 w 7553780"/>
              <a:gd name="connsiteY5303" fmla="*/ 3907543 h 10287000"/>
              <a:gd name="connsiteX5304" fmla="*/ 7214982 w 7553780"/>
              <a:gd name="connsiteY5304" fmla="*/ 3896160 h 10287000"/>
              <a:gd name="connsiteX5305" fmla="*/ 7205756 w 7553780"/>
              <a:gd name="connsiteY5305" fmla="*/ 3919348 h 10287000"/>
              <a:gd name="connsiteX5306" fmla="*/ 7251890 w 7553780"/>
              <a:gd name="connsiteY5306" fmla="*/ 4013770 h 10287000"/>
              <a:gd name="connsiteX5307" fmla="*/ 7179226 w 7553780"/>
              <a:gd name="connsiteY5307" fmla="*/ 3907127 h 10287000"/>
              <a:gd name="connsiteX5308" fmla="*/ 7182686 w 7553780"/>
              <a:gd name="connsiteY5308" fmla="*/ 3872135 h 10287000"/>
              <a:gd name="connsiteX5309" fmla="*/ 7179514 w 7553780"/>
              <a:gd name="connsiteY5309" fmla="*/ 3847234 h 10287000"/>
              <a:gd name="connsiteX5310" fmla="*/ 7197682 w 7553780"/>
              <a:gd name="connsiteY5310" fmla="*/ 3860748 h 10287000"/>
              <a:gd name="connsiteX5311" fmla="*/ 7182686 w 7553780"/>
              <a:gd name="connsiteY5311" fmla="*/ 3872135 h 10287000"/>
              <a:gd name="connsiteX5312" fmla="*/ 7176922 w 7553780"/>
              <a:gd name="connsiteY5312" fmla="*/ 3860330 h 10287000"/>
              <a:gd name="connsiteX5313" fmla="*/ 7179514 w 7553780"/>
              <a:gd name="connsiteY5313" fmla="*/ 3847234 h 10287000"/>
              <a:gd name="connsiteX5314" fmla="*/ 6951182 w 7553780"/>
              <a:gd name="connsiteY5314" fmla="*/ 3842545 h 10287000"/>
              <a:gd name="connsiteX5315" fmla="*/ 6950860 w 7553780"/>
              <a:gd name="connsiteY5315" fmla="*/ 3853024 h 10287000"/>
              <a:gd name="connsiteX5316" fmla="*/ 6946690 w 7553780"/>
              <a:gd name="connsiteY5316" fmla="*/ 3844492 h 10287000"/>
              <a:gd name="connsiteX5317" fmla="*/ 6951182 w 7553780"/>
              <a:gd name="connsiteY5317" fmla="*/ 3842545 h 10287000"/>
              <a:gd name="connsiteX5318" fmla="*/ 3596718 w 7553780"/>
              <a:gd name="connsiteY5318" fmla="*/ 3831485 h 10287000"/>
              <a:gd name="connsiteX5319" fmla="*/ 3553925 w 7553780"/>
              <a:gd name="connsiteY5319" fmla="*/ 3872018 h 10287000"/>
              <a:gd name="connsiteX5320" fmla="*/ 3560678 w 7553780"/>
              <a:gd name="connsiteY5320" fmla="*/ 3883044 h 10287000"/>
              <a:gd name="connsiteX5321" fmla="*/ 3574940 w 7553780"/>
              <a:gd name="connsiteY5321" fmla="*/ 3869532 h 10287000"/>
              <a:gd name="connsiteX5322" fmla="*/ 3616206 w 7553780"/>
              <a:gd name="connsiteY5322" fmla="*/ 3900112 h 10287000"/>
              <a:gd name="connsiteX5323" fmla="*/ 3649202 w 7553780"/>
              <a:gd name="connsiteY5323" fmla="*/ 3990790 h 10287000"/>
              <a:gd name="connsiteX5324" fmla="*/ 3607172 w 7553780"/>
              <a:gd name="connsiteY5324" fmla="*/ 3995767 h 10287000"/>
              <a:gd name="connsiteX5325" fmla="*/ 3571130 w 7553780"/>
              <a:gd name="connsiteY5325" fmla="*/ 4047327 h 10287000"/>
              <a:gd name="connsiteX5326" fmla="*/ 3529099 w 7553780"/>
              <a:gd name="connsiteY5326" fmla="*/ 4052306 h 10287000"/>
              <a:gd name="connsiteX5327" fmla="*/ 3512003 w 7553780"/>
              <a:gd name="connsiteY5327" fmla="*/ 4034617 h 10287000"/>
              <a:gd name="connsiteX5328" fmla="*/ 3542988 w 7553780"/>
              <a:gd name="connsiteY5328" fmla="*/ 4085998 h 10287000"/>
              <a:gd name="connsiteX5329" fmla="*/ 3604401 w 7553780"/>
              <a:gd name="connsiteY5329" fmla="*/ 4218761 h 10287000"/>
              <a:gd name="connsiteX5330" fmla="*/ 3620646 w 7553780"/>
              <a:gd name="connsiteY5330" fmla="*/ 4238588 h 10287000"/>
              <a:gd name="connsiteX5331" fmla="*/ 3616102 w 7553780"/>
              <a:gd name="connsiteY5331" fmla="*/ 4231167 h 10287000"/>
              <a:gd name="connsiteX5332" fmla="*/ 3583108 w 7553780"/>
              <a:gd name="connsiteY5332" fmla="*/ 4140493 h 10287000"/>
              <a:gd name="connsiteX5333" fmla="*/ 3598136 w 7553780"/>
              <a:gd name="connsiteY5333" fmla="*/ 4091423 h 10287000"/>
              <a:gd name="connsiteX5334" fmla="*/ 3652903 w 7553780"/>
              <a:gd name="connsiteY5334" fmla="*/ 4144048 h 10287000"/>
              <a:gd name="connsiteX5335" fmla="*/ 3646153 w 7553780"/>
              <a:gd name="connsiteY5335" fmla="*/ 4133026 h 10287000"/>
              <a:gd name="connsiteX5336" fmla="*/ 3625900 w 7553780"/>
              <a:gd name="connsiteY5336" fmla="*/ 4099956 h 10287000"/>
              <a:gd name="connsiteX5337" fmla="*/ 3619915 w 7553780"/>
              <a:gd name="connsiteY5337" fmla="*/ 4053371 h 10287000"/>
              <a:gd name="connsiteX5338" fmla="*/ 3647679 w 7553780"/>
              <a:gd name="connsiteY5338" fmla="*/ 4061909 h 10287000"/>
              <a:gd name="connsiteX5339" fmla="*/ 3648442 w 7553780"/>
              <a:gd name="connsiteY5339" fmla="*/ 4026348 h 10287000"/>
              <a:gd name="connsiteX5340" fmla="*/ 3697220 w 7553780"/>
              <a:gd name="connsiteY5340" fmla="*/ 4032395 h 10287000"/>
              <a:gd name="connsiteX5341" fmla="*/ 3683718 w 7553780"/>
              <a:gd name="connsiteY5341" fmla="*/ 4010348 h 10287000"/>
              <a:gd name="connsiteX5342" fmla="*/ 3602704 w 7553780"/>
              <a:gd name="connsiteY5342" fmla="*/ 3878065 h 10287000"/>
              <a:gd name="connsiteX5343" fmla="*/ 3596718 w 7553780"/>
              <a:gd name="connsiteY5343" fmla="*/ 3831485 h 10287000"/>
              <a:gd name="connsiteX5344" fmla="*/ 5683872 w 7553780"/>
              <a:gd name="connsiteY5344" fmla="*/ 3829839 h 10287000"/>
              <a:gd name="connsiteX5345" fmla="*/ 5674858 w 7553780"/>
              <a:gd name="connsiteY5345" fmla="*/ 3852862 h 10287000"/>
              <a:gd name="connsiteX5346" fmla="*/ 5669092 w 7553780"/>
              <a:gd name="connsiteY5346" fmla="*/ 3841062 h 10287000"/>
              <a:gd name="connsiteX5347" fmla="*/ 5683872 w 7553780"/>
              <a:gd name="connsiteY5347" fmla="*/ 3829839 h 10287000"/>
              <a:gd name="connsiteX5348" fmla="*/ 7312646 w 7553780"/>
              <a:gd name="connsiteY5348" fmla="*/ 3806483 h 10287000"/>
              <a:gd name="connsiteX5349" fmla="*/ 7318484 w 7553780"/>
              <a:gd name="connsiteY5349" fmla="*/ 3818432 h 10287000"/>
              <a:gd name="connsiteX5350" fmla="*/ 7324322 w 7553780"/>
              <a:gd name="connsiteY5350" fmla="*/ 3830379 h 10287000"/>
              <a:gd name="connsiteX5351" fmla="*/ 7335998 w 7553780"/>
              <a:gd name="connsiteY5351" fmla="*/ 3854275 h 10287000"/>
              <a:gd name="connsiteX5352" fmla="*/ 7341838 w 7553780"/>
              <a:gd name="connsiteY5352" fmla="*/ 3866221 h 10287000"/>
              <a:gd name="connsiteX5353" fmla="*/ 7320118 w 7553780"/>
              <a:gd name="connsiteY5353" fmla="*/ 3866332 h 10287000"/>
              <a:gd name="connsiteX5354" fmla="*/ 7308446 w 7553780"/>
              <a:gd name="connsiteY5354" fmla="*/ 3842433 h 10287000"/>
              <a:gd name="connsiteX5355" fmla="*/ 7302606 w 7553780"/>
              <a:gd name="connsiteY5355" fmla="*/ 3830487 h 10287000"/>
              <a:gd name="connsiteX5356" fmla="*/ 7312646 w 7553780"/>
              <a:gd name="connsiteY5356" fmla="*/ 3806483 h 10287000"/>
              <a:gd name="connsiteX5357" fmla="*/ 5219606 w 7553780"/>
              <a:gd name="connsiteY5357" fmla="*/ 3792764 h 10287000"/>
              <a:gd name="connsiteX5358" fmla="*/ 5222524 w 7553780"/>
              <a:gd name="connsiteY5358" fmla="*/ 3807084 h 10287000"/>
              <a:gd name="connsiteX5359" fmla="*/ 5223536 w 7553780"/>
              <a:gd name="connsiteY5359" fmla="*/ 3807295 h 10287000"/>
              <a:gd name="connsiteX5360" fmla="*/ 5222597 w 7553780"/>
              <a:gd name="connsiteY5360" fmla="*/ 3807435 h 10287000"/>
              <a:gd name="connsiteX5361" fmla="*/ 5225632 w 7553780"/>
              <a:gd name="connsiteY5361" fmla="*/ 3822343 h 10287000"/>
              <a:gd name="connsiteX5362" fmla="*/ 5231660 w 7553780"/>
              <a:gd name="connsiteY5362" fmla="*/ 3851925 h 10287000"/>
              <a:gd name="connsiteX5363" fmla="*/ 5253800 w 7553780"/>
              <a:gd name="connsiteY5363" fmla="*/ 3848597 h 10287000"/>
              <a:gd name="connsiteX5364" fmla="*/ 5238500 w 7553780"/>
              <a:gd name="connsiteY5364" fmla="*/ 3863090 h 10287000"/>
              <a:gd name="connsiteX5365" fmla="*/ 5223196 w 7553780"/>
              <a:gd name="connsiteY5365" fmla="*/ 3877588 h 10287000"/>
              <a:gd name="connsiteX5366" fmla="*/ 5209518 w 7553780"/>
              <a:gd name="connsiteY5366" fmla="*/ 3855255 h 10287000"/>
              <a:gd name="connsiteX5367" fmla="*/ 5210978 w 7553780"/>
              <a:gd name="connsiteY5367" fmla="*/ 3834385 h 10287000"/>
              <a:gd name="connsiteX5368" fmla="*/ 5203330 w 7553780"/>
              <a:gd name="connsiteY5368" fmla="*/ 3840190 h 10287000"/>
              <a:gd name="connsiteX5369" fmla="*/ 5197076 w 7553780"/>
              <a:gd name="connsiteY5369" fmla="*/ 3827387 h 10287000"/>
              <a:gd name="connsiteX5370" fmla="*/ 5207659 w 7553780"/>
              <a:gd name="connsiteY5370" fmla="*/ 3819352 h 10287000"/>
              <a:gd name="connsiteX5371" fmla="*/ 5210788 w 7553780"/>
              <a:gd name="connsiteY5371" fmla="*/ 3825755 h 10287000"/>
              <a:gd name="connsiteX5372" fmla="*/ 5211484 w 7553780"/>
              <a:gd name="connsiteY5372" fmla="*/ 3827178 h 10287000"/>
              <a:gd name="connsiteX5373" fmla="*/ 5211998 w 7553780"/>
              <a:gd name="connsiteY5373" fmla="*/ 3819820 h 10287000"/>
              <a:gd name="connsiteX5374" fmla="*/ 5215122 w 7553780"/>
              <a:gd name="connsiteY5374" fmla="*/ 3808710 h 10287000"/>
              <a:gd name="connsiteX5375" fmla="*/ 5214980 w 7553780"/>
              <a:gd name="connsiteY5375" fmla="*/ 3808582 h 10287000"/>
              <a:gd name="connsiteX5376" fmla="*/ 5215166 w 7553780"/>
              <a:gd name="connsiteY5376" fmla="*/ 3808554 h 10287000"/>
              <a:gd name="connsiteX5377" fmla="*/ 5215961 w 7553780"/>
              <a:gd name="connsiteY5377" fmla="*/ 3805728 h 10287000"/>
              <a:gd name="connsiteX5378" fmla="*/ 5214455 w 7553780"/>
              <a:gd name="connsiteY5378" fmla="*/ 3805416 h 10287000"/>
              <a:gd name="connsiteX5379" fmla="*/ 5217282 w 7553780"/>
              <a:gd name="connsiteY5379" fmla="*/ 3794496 h 10287000"/>
              <a:gd name="connsiteX5380" fmla="*/ 5217059 w 7553780"/>
              <a:gd name="connsiteY5380" fmla="*/ 3801823 h 10287000"/>
              <a:gd name="connsiteX5381" fmla="*/ 7254370 w 7553780"/>
              <a:gd name="connsiteY5381" fmla="*/ 3788059 h 10287000"/>
              <a:gd name="connsiteX5382" fmla="*/ 7261136 w 7553780"/>
              <a:gd name="connsiteY5382" fmla="*/ 3790152 h 10287000"/>
              <a:gd name="connsiteX5383" fmla="*/ 7270718 w 7553780"/>
              <a:gd name="connsiteY5383" fmla="*/ 3804813 h 10287000"/>
              <a:gd name="connsiteX5384" fmla="*/ 7276404 w 7553780"/>
              <a:gd name="connsiteY5384" fmla="*/ 3816451 h 10287000"/>
              <a:gd name="connsiteX5385" fmla="*/ 7262294 w 7553780"/>
              <a:gd name="connsiteY5385" fmla="*/ 3827168 h 10287000"/>
              <a:gd name="connsiteX5386" fmla="*/ 7256606 w 7553780"/>
              <a:gd name="connsiteY5386" fmla="*/ 3815526 h 10287000"/>
              <a:gd name="connsiteX5387" fmla="*/ 7245234 w 7553780"/>
              <a:gd name="connsiteY5387" fmla="*/ 3792253 h 10287000"/>
              <a:gd name="connsiteX5388" fmla="*/ 7254370 w 7553780"/>
              <a:gd name="connsiteY5388" fmla="*/ 3788059 h 10287000"/>
              <a:gd name="connsiteX5389" fmla="*/ 7304292 w 7553780"/>
              <a:gd name="connsiteY5389" fmla="*/ 3770594 h 10287000"/>
              <a:gd name="connsiteX5390" fmla="*/ 7307130 w 7553780"/>
              <a:gd name="connsiteY5390" fmla="*/ 3778495 h 10287000"/>
              <a:gd name="connsiteX5391" fmla="*/ 7306390 w 7553780"/>
              <a:gd name="connsiteY5391" fmla="*/ 3793683 h 10287000"/>
              <a:gd name="connsiteX5392" fmla="*/ 7295964 w 7553780"/>
              <a:gd name="connsiteY5392" fmla="*/ 3772347 h 10287000"/>
              <a:gd name="connsiteX5393" fmla="*/ 7304292 w 7553780"/>
              <a:gd name="connsiteY5393" fmla="*/ 3770594 h 10287000"/>
              <a:gd name="connsiteX5394" fmla="*/ 7130786 w 7553780"/>
              <a:gd name="connsiteY5394" fmla="*/ 3765905 h 10287000"/>
              <a:gd name="connsiteX5395" fmla="*/ 7151546 w 7553780"/>
              <a:gd name="connsiteY5395" fmla="*/ 3766323 h 10287000"/>
              <a:gd name="connsiteX5396" fmla="*/ 7136552 w 7553780"/>
              <a:gd name="connsiteY5396" fmla="*/ 3777710 h 10287000"/>
              <a:gd name="connsiteX5397" fmla="*/ 7163078 w 7553780"/>
              <a:gd name="connsiteY5397" fmla="*/ 3789931 h 10287000"/>
              <a:gd name="connsiteX5398" fmla="*/ 7171154 w 7553780"/>
              <a:gd name="connsiteY5398" fmla="*/ 3848527 h 10287000"/>
              <a:gd name="connsiteX5399" fmla="*/ 7176922 w 7553780"/>
              <a:gd name="connsiteY5399" fmla="*/ 3860330 h 10287000"/>
              <a:gd name="connsiteX5400" fmla="*/ 7156158 w 7553780"/>
              <a:gd name="connsiteY5400" fmla="*/ 3859911 h 10287000"/>
              <a:gd name="connsiteX5401" fmla="*/ 7130786 w 7553780"/>
              <a:gd name="connsiteY5401" fmla="*/ 3765905 h 10287000"/>
              <a:gd name="connsiteX5402" fmla="*/ 6935858 w 7553780"/>
              <a:gd name="connsiteY5402" fmla="*/ 3755329 h 10287000"/>
              <a:gd name="connsiteX5403" fmla="*/ 6942228 w 7553780"/>
              <a:gd name="connsiteY5403" fmla="*/ 3756055 h 10287000"/>
              <a:gd name="connsiteX5404" fmla="*/ 6946958 w 7553780"/>
              <a:gd name="connsiteY5404" fmla="*/ 3760551 h 10287000"/>
              <a:gd name="connsiteX5405" fmla="*/ 6958490 w 7553780"/>
              <a:gd name="connsiteY5405" fmla="*/ 3784150 h 10287000"/>
              <a:gd name="connsiteX5406" fmla="*/ 6955240 w 7553780"/>
              <a:gd name="connsiteY5406" fmla="*/ 3818974 h 10287000"/>
              <a:gd name="connsiteX5407" fmla="*/ 6970020 w 7553780"/>
              <a:gd name="connsiteY5407" fmla="*/ 3807752 h 10287000"/>
              <a:gd name="connsiteX5408" fmla="*/ 6972536 w 7553780"/>
              <a:gd name="connsiteY5408" fmla="*/ 3854372 h 10287000"/>
              <a:gd name="connsiteX5409" fmla="*/ 6998848 w 7553780"/>
              <a:gd name="connsiteY5409" fmla="*/ 3866752 h 10287000"/>
              <a:gd name="connsiteX5410" fmla="*/ 6989830 w 7553780"/>
              <a:gd name="connsiteY5410" fmla="*/ 3889771 h 10287000"/>
              <a:gd name="connsiteX5411" fmla="*/ 7001360 w 7553780"/>
              <a:gd name="connsiteY5411" fmla="*/ 3913372 h 10287000"/>
              <a:gd name="connsiteX5412" fmla="*/ 6980812 w 7553780"/>
              <a:gd name="connsiteY5412" fmla="*/ 3912795 h 10287000"/>
              <a:gd name="connsiteX5413" fmla="*/ 6943708 w 7553780"/>
              <a:gd name="connsiteY5413" fmla="*/ 3795375 h 10287000"/>
              <a:gd name="connsiteX5414" fmla="*/ 6937944 w 7553780"/>
              <a:gd name="connsiteY5414" fmla="*/ 3783576 h 10287000"/>
              <a:gd name="connsiteX5415" fmla="*/ 6926414 w 7553780"/>
              <a:gd name="connsiteY5415" fmla="*/ 3759974 h 10287000"/>
              <a:gd name="connsiteX5416" fmla="*/ 6935858 w 7553780"/>
              <a:gd name="connsiteY5416" fmla="*/ 3755329 h 10287000"/>
              <a:gd name="connsiteX5417" fmla="*/ 6920648 w 7553780"/>
              <a:gd name="connsiteY5417" fmla="*/ 3748176 h 10287000"/>
              <a:gd name="connsiteX5418" fmla="*/ 6929070 w 7553780"/>
              <a:gd name="connsiteY5418" fmla="*/ 3749870 h 10287000"/>
              <a:gd name="connsiteX5419" fmla="*/ 6926414 w 7553780"/>
              <a:gd name="connsiteY5419" fmla="*/ 3759974 h 10287000"/>
              <a:gd name="connsiteX5420" fmla="*/ 6920648 w 7553780"/>
              <a:gd name="connsiteY5420" fmla="*/ 3748176 h 10287000"/>
              <a:gd name="connsiteX5421" fmla="*/ 6938746 w 7553780"/>
              <a:gd name="connsiteY5421" fmla="*/ 3669132 h 10287000"/>
              <a:gd name="connsiteX5422" fmla="*/ 6944508 w 7553780"/>
              <a:gd name="connsiteY5422" fmla="*/ 3680923 h 10287000"/>
              <a:gd name="connsiteX5423" fmla="*/ 6949460 w 7553780"/>
              <a:gd name="connsiteY5423" fmla="*/ 3675146 h 10287000"/>
              <a:gd name="connsiteX5424" fmla="*/ 6938746 w 7553780"/>
              <a:gd name="connsiteY5424" fmla="*/ 3669132 h 10287000"/>
              <a:gd name="connsiteX5425" fmla="*/ 7222838 w 7553780"/>
              <a:gd name="connsiteY5425" fmla="*/ 3667216 h 10287000"/>
              <a:gd name="connsiteX5426" fmla="*/ 7280576 w 7553780"/>
              <a:gd name="connsiteY5426" fmla="*/ 3785384 h 10287000"/>
              <a:gd name="connsiteX5427" fmla="*/ 7222838 w 7553780"/>
              <a:gd name="connsiteY5427" fmla="*/ 3667216 h 10287000"/>
              <a:gd name="connsiteX5428" fmla="*/ 7037358 w 7553780"/>
              <a:gd name="connsiteY5428" fmla="*/ 3658842 h 10287000"/>
              <a:gd name="connsiteX5429" fmla="*/ 7058120 w 7553780"/>
              <a:gd name="connsiteY5429" fmla="*/ 3659260 h 10287000"/>
              <a:gd name="connsiteX5430" fmla="*/ 7065566 w 7553780"/>
              <a:gd name="connsiteY5430" fmla="*/ 3674499 h 10287000"/>
              <a:gd name="connsiteX5431" fmla="*/ 7065674 w 7553780"/>
              <a:gd name="connsiteY5431" fmla="*/ 3672242 h 10287000"/>
              <a:gd name="connsiteX5432" fmla="*/ 7076102 w 7553780"/>
              <a:gd name="connsiteY5432" fmla="*/ 3693580 h 10287000"/>
              <a:gd name="connsiteX5433" fmla="*/ 7067314 w 7553780"/>
              <a:gd name="connsiteY5433" fmla="*/ 3688741 h 10287000"/>
              <a:gd name="connsiteX5434" fmla="*/ 7060426 w 7553780"/>
              <a:gd name="connsiteY5434" fmla="*/ 3706053 h 10287000"/>
              <a:gd name="connsiteX5435" fmla="*/ 7048894 w 7553780"/>
              <a:gd name="connsiteY5435" fmla="*/ 3682447 h 10287000"/>
              <a:gd name="connsiteX5436" fmla="*/ 7043126 w 7553780"/>
              <a:gd name="connsiteY5436" fmla="*/ 3670645 h 10287000"/>
              <a:gd name="connsiteX5437" fmla="*/ 7037358 w 7553780"/>
              <a:gd name="connsiteY5437" fmla="*/ 3658842 h 10287000"/>
              <a:gd name="connsiteX5438" fmla="*/ 4898814 w 7553780"/>
              <a:gd name="connsiteY5438" fmla="*/ 3633233 h 10287000"/>
              <a:gd name="connsiteX5439" fmla="*/ 4894222 w 7553780"/>
              <a:gd name="connsiteY5439" fmla="*/ 3641700 h 10287000"/>
              <a:gd name="connsiteX5440" fmla="*/ 4902324 w 7553780"/>
              <a:gd name="connsiteY5440" fmla="*/ 3640415 h 10287000"/>
              <a:gd name="connsiteX5441" fmla="*/ 7227166 w 7553780"/>
              <a:gd name="connsiteY5441" fmla="*/ 3631530 h 10287000"/>
              <a:gd name="connsiteX5442" fmla="*/ 7232938 w 7553780"/>
              <a:gd name="connsiteY5442" fmla="*/ 3643346 h 10287000"/>
              <a:gd name="connsiteX5443" fmla="*/ 7222838 w 7553780"/>
              <a:gd name="connsiteY5443" fmla="*/ 3667216 h 10287000"/>
              <a:gd name="connsiteX5444" fmla="*/ 7217066 w 7553780"/>
              <a:gd name="connsiteY5444" fmla="*/ 3655399 h 10287000"/>
              <a:gd name="connsiteX5445" fmla="*/ 7227166 w 7553780"/>
              <a:gd name="connsiteY5445" fmla="*/ 3631530 h 10287000"/>
              <a:gd name="connsiteX5446" fmla="*/ 5794576 w 7553780"/>
              <a:gd name="connsiteY5446" fmla="*/ 3600191 h 10287000"/>
              <a:gd name="connsiteX5447" fmla="*/ 5811872 w 7553780"/>
              <a:gd name="connsiteY5447" fmla="*/ 3635587 h 10287000"/>
              <a:gd name="connsiteX5448" fmla="*/ 5797090 w 7553780"/>
              <a:gd name="connsiteY5448" fmla="*/ 3646809 h 10287000"/>
              <a:gd name="connsiteX5449" fmla="*/ 5791326 w 7553780"/>
              <a:gd name="connsiteY5449" fmla="*/ 3635017 h 10287000"/>
              <a:gd name="connsiteX5450" fmla="*/ 5794576 w 7553780"/>
              <a:gd name="connsiteY5450" fmla="*/ 3600191 h 10287000"/>
              <a:gd name="connsiteX5451" fmla="*/ 5114594 w 7553780"/>
              <a:gd name="connsiteY5451" fmla="*/ 3584337 h 10287000"/>
              <a:gd name="connsiteX5452" fmla="*/ 5120329 w 7553780"/>
              <a:gd name="connsiteY5452" fmla="*/ 3596073 h 10287000"/>
              <a:gd name="connsiteX5453" fmla="*/ 5115920 w 7553780"/>
              <a:gd name="connsiteY5453" fmla="*/ 3631595 h 10287000"/>
              <a:gd name="connsiteX5454" fmla="*/ 5104454 w 7553780"/>
              <a:gd name="connsiteY5454" fmla="*/ 3608127 h 10287000"/>
              <a:gd name="connsiteX5455" fmla="*/ 5114594 w 7553780"/>
              <a:gd name="connsiteY5455" fmla="*/ 3584337 h 10287000"/>
              <a:gd name="connsiteX5456" fmla="*/ 4987499 w 7553780"/>
              <a:gd name="connsiteY5456" fmla="*/ 3565896 h 10287000"/>
              <a:gd name="connsiteX5457" fmla="*/ 4993265 w 7553780"/>
              <a:gd name="connsiteY5457" fmla="*/ 3577698 h 10287000"/>
              <a:gd name="connsiteX5458" fmla="*/ 5004798 w 7553780"/>
              <a:gd name="connsiteY5458" fmla="*/ 3601297 h 10287000"/>
              <a:gd name="connsiteX5459" fmla="*/ 4984250 w 7553780"/>
              <a:gd name="connsiteY5459" fmla="*/ 3600720 h 10287000"/>
              <a:gd name="connsiteX5460" fmla="*/ 4978484 w 7553780"/>
              <a:gd name="connsiteY5460" fmla="*/ 3588920 h 10287000"/>
              <a:gd name="connsiteX5461" fmla="*/ 4987499 w 7553780"/>
              <a:gd name="connsiteY5461" fmla="*/ 3565896 h 10287000"/>
              <a:gd name="connsiteX5462" fmla="*/ 5124741 w 7553780"/>
              <a:gd name="connsiteY5462" fmla="*/ 3560549 h 10287000"/>
              <a:gd name="connsiteX5463" fmla="*/ 5130473 w 7553780"/>
              <a:gd name="connsiteY5463" fmla="*/ 3572278 h 10287000"/>
              <a:gd name="connsiteX5464" fmla="*/ 5114594 w 7553780"/>
              <a:gd name="connsiteY5464" fmla="*/ 3584337 h 10287000"/>
              <a:gd name="connsiteX5465" fmla="*/ 5108862 w 7553780"/>
              <a:gd name="connsiteY5465" fmla="*/ 3572603 h 10287000"/>
              <a:gd name="connsiteX5466" fmla="*/ 5124741 w 7553780"/>
              <a:gd name="connsiteY5466" fmla="*/ 3560549 h 10287000"/>
              <a:gd name="connsiteX5467" fmla="*/ 7151308 w 7553780"/>
              <a:gd name="connsiteY5467" fmla="*/ 3560423 h 10287000"/>
              <a:gd name="connsiteX5468" fmla="*/ 7181474 w 7553780"/>
              <a:gd name="connsiteY5468" fmla="*/ 3607321 h 10287000"/>
              <a:gd name="connsiteX5469" fmla="*/ 7196798 w 7553780"/>
              <a:gd name="connsiteY5469" fmla="*/ 3653523 h 10287000"/>
              <a:gd name="connsiteX5470" fmla="*/ 7219542 w 7553780"/>
              <a:gd name="connsiteY5470" fmla="*/ 3700075 h 10287000"/>
              <a:gd name="connsiteX5471" fmla="*/ 7225228 w 7553780"/>
              <a:gd name="connsiteY5471" fmla="*/ 3711711 h 10287000"/>
              <a:gd name="connsiteX5472" fmla="*/ 7216804 w 7553780"/>
              <a:gd name="connsiteY5472" fmla="*/ 3734065 h 10287000"/>
              <a:gd name="connsiteX5473" fmla="*/ 7222490 w 7553780"/>
              <a:gd name="connsiteY5473" fmla="*/ 3745701 h 10287000"/>
              <a:gd name="connsiteX5474" fmla="*/ 7233862 w 7553780"/>
              <a:gd name="connsiteY5474" fmla="*/ 3768976 h 10287000"/>
              <a:gd name="connsiteX5475" fmla="*/ 7239550 w 7553780"/>
              <a:gd name="connsiteY5475" fmla="*/ 3780616 h 10287000"/>
              <a:gd name="connsiteX5476" fmla="*/ 7228176 w 7553780"/>
              <a:gd name="connsiteY5476" fmla="*/ 3757342 h 10287000"/>
              <a:gd name="connsiteX5477" fmla="*/ 7202692 w 7553780"/>
              <a:gd name="connsiteY5477" fmla="*/ 3744782 h 10287000"/>
              <a:gd name="connsiteX5478" fmla="*/ 7197004 w 7553780"/>
              <a:gd name="connsiteY5478" fmla="*/ 3733142 h 10287000"/>
              <a:gd name="connsiteX5479" fmla="*/ 7191318 w 7553780"/>
              <a:gd name="connsiteY5479" fmla="*/ 3721507 h 10287000"/>
              <a:gd name="connsiteX5480" fmla="*/ 7151516 w 7553780"/>
              <a:gd name="connsiteY5480" fmla="*/ 3640043 h 10287000"/>
              <a:gd name="connsiteX5481" fmla="*/ 7205430 w 7553780"/>
              <a:gd name="connsiteY5481" fmla="*/ 3710790 h 10287000"/>
              <a:gd name="connsiteX5482" fmla="*/ 7165630 w 7553780"/>
              <a:gd name="connsiteY5482" fmla="*/ 3629326 h 10287000"/>
              <a:gd name="connsiteX5483" fmla="*/ 7148572 w 7553780"/>
              <a:gd name="connsiteY5483" fmla="*/ 3594410 h 10287000"/>
              <a:gd name="connsiteX5484" fmla="*/ 7128770 w 7553780"/>
              <a:gd name="connsiteY5484" fmla="*/ 3593491 h 10287000"/>
              <a:gd name="connsiteX5485" fmla="*/ 7137198 w 7553780"/>
              <a:gd name="connsiteY5485" fmla="*/ 3571135 h 10287000"/>
              <a:gd name="connsiteX5486" fmla="*/ 7142884 w 7553780"/>
              <a:gd name="connsiteY5486" fmla="*/ 3582776 h 10287000"/>
              <a:gd name="connsiteX5487" fmla="*/ 7151308 w 7553780"/>
              <a:gd name="connsiteY5487" fmla="*/ 3560423 h 10287000"/>
              <a:gd name="connsiteX5488" fmla="*/ 5458946 w 7553780"/>
              <a:gd name="connsiteY5488" fmla="*/ 3546647 h 10287000"/>
              <a:gd name="connsiteX5489" fmla="*/ 5470620 w 7553780"/>
              <a:gd name="connsiteY5489" fmla="*/ 3570543 h 10287000"/>
              <a:gd name="connsiteX5490" fmla="*/ 5476460 w 7553780"/>
              <a:gd name="connsiteY5490" fmla="*/ 3582492 h 10287000"/>
              <a:gd name="connsiteX5491" fmla="*/ 5474906 w 7553780"/>
              <a:gd name="connsiteY5491" fmla="*/ 3616435 h 10287000"/>
              <a:gd name="connsiteX5492" fmla="*/ 5438322 w 7553780"/>
              <a:gd name="connsiteY5492" fmla="*/ 3578688 h 10287000"/>
              <a:gd name="connsiteX5493" fmla="*/ 5445714 w 7553780"/>
              <a:gd name="connsiteY5493" fmla="*/ 3556694 h 10287000"/>
              <a:gd name="connsiteX5494" fmla="*/ 5458946 w 7553780"/>
              <a:gd name="connsiteY5494" fmla="*/ 3546647 h 10287000"/>
              <a:gd name="connsiteX5495" fmla="*/ 5107538 w 7553780"/>
              <a:gd name="connsiteY5495" fmla="*/ 3525343 h 10287000"/>
              <a:gd name="connsiteX5496" fmla="*/ 5108862 w 7553780"/>
              <a:gd name="connsiteY5496" fmla="*/ 3572603 h 10287000"/>
              <a:gd name="connsiteX5497" fmla="*/ 5103128 w 7553780"/>
              <a:gd name="connsiteY5497" fmla="*/ 3560869 h 10287000"/>
              <a:gd name="connsiteX5498" fmla="*/ 5091662 w 7553780"/>
              <a:gd name="connsiteY5498" fmla="*/ 3537399 h 10287000"/>
              <a:gd name="connsiteX5499" fmla="*/ 5107538 w 7553780"/>
              <a:gd name="connsiteY5499" fmla="*/ 3525343 h 10287000"/>
              <a:gd name="connsiteX5500" fmla="*/ 4879376 w 7553780"/>
              <a:gd name="connsiteY5500" fmla="*/ 3518690 h 10287000"/>
              <a:gd name="connsiteX5501" fmla="*/ 4869755 w 7553780"/>
              <a:gd name="connsiteY5501" fmla="*/ 3543545 h 10287000"/>
              <a:gd name="connsiteX5502" fmla="*/ 4863499 w 7553780"/>
              <a:gd name="connsiteY5502" fmla="*/ 3530746 h 10287000"/>
              <a:gd name="connsiteX5503" fmla="*/ 4879376 w 7553780"/>
              <a:gd name="connsiteY5503" fmla="*/ 3518690 h 10287000"/>
              <a:gd name="connsiteX5504" fmla="*/ 5399285 w 7553780"/>
              <a:gd name="connsiteY5504" fmla="*/ 3502719 h 10287000"/>
              <a:gd name="connsiteX5505" fmla="*/ 5404928 w 7553780"/>
              <a:gd name="connsiteY5505" fmla="*/ 3507786 h 10287000"/>
              <a:gd name="connsiteX5506" fmla="*/ 5410694 w 7553780"/>
              <a:gd name="connsiteY5506" fmla="*/ 3519587 h 10287000"/>
              <a:gd name="connsiteX5507" fmla="*/ 5422226 w 7553780"/>
              <a:gd name="connsiteY5507" fmla="*/ 3543186 h 10287000"/>
              <a:gd name="connsiteX5508" fmla="*/ 5407444 w 7553780"/>
              <a:gd name="connsiteY5508" fmla="*/ 3554410 h 10287000"/>
              <a:gd name="connsiteX5509" fmla="*/ 5413210 w 7553780"/>
              <a:gd name="connsiteY5509" fmla="*/ 3566210 h 10287000"/>
              <a:gd name="connsiteX5510" fmla="*/ 5398428 w 7553780"/>
              <a:gd name="connsiteY5510" fmla="*/ 3577434 h 10287000"/>
              <a:gd name="connsiteX5511" fmla="*/ 5357336 w 7553780"/>
              <a:gd name="connsiteY5511" fmla="*/ 3576279 h 10287000"/>
              <a:gd name="connsiteX5512" fmla="*/ 5351570 w 7553780"/>
              <a:gd name="connsiteY5512" fmla="*/ 3564478 h 10287000"/>
              <a:gd name="connsiteX5513" fmla="*/ 5366350 w 7553780"/>
              <a:gd name="connsiteY5513" fmla="*/ 3553255 h 10287000"/>
              <a:gd name="connsiteX5514" fmla="*/ 5375366 w 7553780"/>
              <a:gd name="connsiteY5514" fmla="*/ 3530231 h 10287000"/>
              <a:gd name="connsiteX5515" fmla="*/ 5390146 w 7553780"/>
              <a:gd name="connsiteY5515" fmla="*/ 3519008 h 10287000"/>
              <a:gd name="connsiteX5516" fmla="*/ 5384382 w 7553780"/>
              <a:gd name="connsiteY5516" fmla="*/ 3507207 h 10287000"/>
              <a:gd name="connsiteX5517" fmla="*/ 5392493 w 7553780"/>
              <a:gd name="connsiteY5517" fmla="*/ 3503071 h 10287000"/>
              <a:gd name="connsiteX5518" fmla="*/ 5399285 w 7553780"/>
              <a:gd name="connsiteY5518" fmla="*/ 3502719 h 10287000"/>
              <a:gd name="connsiteX5519" fmla="*/ 4790234 w 7553780"/>
              <a:gd name="connsiteY5519" fmla="*/ 3480093 h 10287000"/>
              <a:gd name="connsiteX5520" fmla="*/ 4808548 w 7553780"/>
              <a:gd name="connsiteY5520" fmla="*/ 3492517 h 10287000"/>
              <a:gd name="connsiteX5521" fmla="*/ 4781550 w 7553780"/>
              <a:gd name="connsiteY5521" fmla="*/ 3481812 h 10287000"/>
              <a:gd name="connsiteX5522" fmla="*/ 4790234 w 7553780"/>
              <a:gd name="connsiteY5522" fmla="*/ 3480093 h 10287000"/>
              <a:gd name="connsiteX5523" fmla="*/ 5127673 w 7553780"/>
              <a:gd name="connsiteY5523" fmla="*/ 3479505 h 10287000"/>
              <a:gd name="connsiteX5524" fmla="*/ 5127739 w 7553780"/>
              <a:gd name="connsiteY5524" fmla="*/ 3479639 h 10287000"/>
              <a:gd name="connsiteX5525" fmla="*/ 5128639 w 7553780"/>
              <a:gd name="connsiteY5525" fmla="*/ 3481483 h 10287000"/>
              <a:gd name="connsiteX5526" fmla="*/ 5828126 w 7553780"/>
              <a:gd name="connsiteY5526" fmla="*/ 3461472 h 10287000"/>
              <a:gd name="connsiteX5527" fmla="*/ 5833892 w 7553780"/>
              <a:gd name="connsiteY5527" fmla="*/ 3473273 h 10287000"/>
              <a:gd name="connsiteX5528" fmla="*/ 5813346 w 7553780"/>
              <a:gd name="connsiteY5528" fmla="*/ 3472696 h 10287000"/>
              <a:gd name="connsiteX5529" fmla="*/ 5828126 w 7553780"/>
              <a:gd name="connsiteY5529" fmla="*/ 3461472 h 10287000"/>
              <a:gd name="connsiteX5530" fmla="*/ 4909424 w 7553780"/>
              <a:gd name="connsiteY5530" fmla="*/ 3454053 h 10287000"/>
              <a:gd name="connsiteX5531" fmla="*/ 4915066 w 7553780"/>
              <a:gd name="connsiteY5531" fmla="*/ 3459122 h 10287000"/>
              <a:gd name="connsiteX5532" fmla="*/ 4906050 w 7553780"/>
              <a:gd name="connsiteY5532" fmla="*/ 3482147 h 10287000"/>
              <a:gd name="connsiteX5533" fmla="*/ 4900284 w 7553780"/>
              <a:gd name="connsiteY5533" fmla="*/ 3470343 h 10287000"/>
              <a:gd name="connsiteX5534" fmla="*/ 4894520 w 7553780"/>
              <a:gd name="connsiteY5534" fmla="*/ 3458543 h 10287000"/>
              <a:gd name="connsiteX5535" fmla="*/ 4902631 w 7553780"/>
              <a:gd name="connsiteY5535" fmla="*/ 3454409 h 10287000"/>
              <a:gd name="connsiteX5536" fmla="*/ 4909424 w 7553780"/>
              <a:gd name="connsiteY5536" fmla="*/ 3454053 h 10287000"/>
              <a:gd name="connsiteX5537" fmla="*/ 4839766 w 7553780"/>
              <a:gd name="connsiteY5537" fmla="*/ 3437611 h 10287000"/>
              <a:gd name="connsiteX5538" fmla="*/ 4850188 w 7553780"/>
              <a:gd name="connsiteY5538" fmla="*/ 3458949 h 10287000"/>
              <a:gd name="connsiteX5539" fmla="*/ 4839766 w 7553780"/>
              <a:gd name="connsiteY5539" fmla="*/ 3437611 h 10287000"/>
              <a:gd name="connsiteX5540" fmla="*/ 5742122 w 7553780"/>
              <a:gd name="connsiteY5540" fmla="*/ 3409238 h 10287000"/>
              <a:gd name="connsiteX5541" fmla="*/ 5763972 w 7553780"/>
              <a:gd name="connsiteY5541" fmla="*/ 3413122 h 10287000"/>
              <a:gd name="connsiteX5542" fmla="*/ 5769738 w 7553780"/>
              <a:gd name="connsiteY5542" fmla="*/ 3424921 h 10287000"/>
              <a:gd name="connsiteX5543" fmla="*/ 5784518 w 7553780"/>
              <a:gd name="connsiteY5543" fmla="*/ 3413699 h 10287000"/>
              <a:gd name="connsiteX5544" fmla="*/ 5781270 w 7553780"/>
              <a:gd name="connsiteY5544" fmla="*/ 3448523 h 10287000"/>
              <a:gd name="connsiteX5545" fmla="*/ 5813346 w 7553780"/>
              <a:gd name="connsiteY5545" fmla="*/ 3472696 h 10287000"/>
              <a:gd name="connsiteX5546" fmla="*/ 5819111 w 7553780"/>
              <a:gd name="connsiteY5546" fmla="*/ 3484499 h 10287000"/>
              <a:gd name="connsiteX5547" fmla="*/ 5830642 w 7553780"/>
              <a:gd name="connsiteY5547" fmla="*/ 3508098 h 10287000"/>
              <a:gd name="connsiteX5548" fmla="*/ 5815860 w 7553780"/>
              <a:gd name="connsiteY5548" fmla="*/ 3519321 h 10287000"/>
              <a:gd name="connsiteX5549" fmla="*/ 5810094 w 7553780"/>
              <a:gd name="connsiteY5549" fmla="*/ 3507520 h 10287000"/>
              <a:gd name="connsiteX5550" fmla="*/ 5783780 w 7553780"/>
              <a:gd name="connsiteY5550" fmla="*/ 3495145 h 10287000"/>
              <a:gd name="connsiteX5551" fmla="*/ 5772250 w 7553780"/>
              <a:gd name="connsiteY5551" fmla="*/ 3471550 h 10287000"/>
              <a:gd name="connsiteX5552" fmla="*/ 5766486 w 7553780"/>
              <a:gd name="connsiteY5552" fmla="*/ 3459747 h 10287000"/>
              <a:gd name="connsiteX5553" fmla="*/ 5774764 w 7553780"/>
              <a:gd name="connsiteY5553" fmla="*/ 3518168 h 10287000"/>
              <a:gd name="connsiteX5554" fmla="*/ 5795312 w 7553780"/>
              <a:gd name="connsiteY5554" fmla="*/ 3518747 h 10287000"/>
              <a:gd name="connsiteX5555" fmla="*/ 5786296 w 7553780"/>
              <a:gd name="connsiteY5555" fmla="*/ 3541769 h 10287000"/>
              <a:gd name="connsiteX5556" fmla="*/ 5792060 w 7553780"/>
              <a:gd name="connsiteY5556" fmla="*/ 3553568 h 10287000"/>
              <a:gd name="connsiteX5557" fmla="*/ 5783044 w 7553780"/>
              <a:gd name="connsiteY5557" fmla="*/ 3576590 h 10287000"/>
              <a:gd name="connsiteX5558" fmla="*/ 5765750 w 7553780"/>
              <a:gd name="connsiteY5558" fmla="*/ 3541191 h 10287000"/>
              <a:gd name="connsiteX5559" fmla="*/ 5759985 w 7553780"/>
              <a:gd name="connsiteY5559" fmla="*/ 3529392 h 10287000"/>
              <a:gd name="connsiteX5560" fmla="*/ 5754218 w 7553780"/>
              <a:gd name="connsiteY5560" fmla="*/ 3517590 h 10287000"/>
              <a:gd name="connsiteX5561" fmla="*/ 5748453 w 7553780"/>
              <a:gd name="connsiteY5561" fmla="*/ 3505790 h 10287000"/>
              <a:gd name="connsiteX5562" fmla="*/ 5751704 w 7553780"/>
              <a:gd name="connsiteY5562" fmla="*/ 3470969 h 10287000"/>
              <a:gd name="connsiteX5563" fmla="*/ 5740174 w 7553780"/>
              <a:gd name="connsiteY5563" fmla="*/ 3447370 h 10287000"/>
              <a:gd name="connsiteX5564" fmla="*/ 5754955 w 7553780"/>
              <a:gd name="connsiteY5564" fmla="*/ 3436147 h 10287000"/>
              <a:gd name="connsiteX5565" fmla="*/ 5734408 w 7553780"/>
              <a:gd name="connsiteY5565" fmla="*/ 3435571 h 10287000"/>
              <a:gd name="connsiteX5566" fmla="*/ 5749188 w 7553780"/>
              <a:gd name="connsiteY5566" fmla="*/ 3424347 h 10287000"/>
              <a:gd name="connsiteX5567" fmla="*/ 5743422 w 7553780"/>
              <a:gd name="connsiteY5567" fmla="*/ 3412546 h 10287000"/>
              <a:gd name="connsiteX5568" fmla="*/ 5742122 w 7553780"/>
              <a:gd name="connsiteY5568" fmla="*/ 3409238 h 10287000"/>
              <a:gd name="connsiteX5569" fmla="*/ 5772988 w 7553780"/>
              <a:gd name="connsiteY5569" fmla="*/ 3390101 h 10287000"/>
              <a:gd name="connsiteX5570" fmla="*/ 5778752 w 7553780"/>
              <a:gd name="connsiteY5570" fmla="*/ 3401897 h 10287000"/>
              <a:gd name="connsiteX5571" fmla="*/ 5784518 w 7553780"/>
              <a:gd name="connsiteY5571" fmla="*/ 3413699 h 10287000"/>
              <a:gd name="connsiteX5572" fmla="*/ 5763972 w 7553780"/>
              <a:gd name="connsiteY5572" fmla="*/ 3413122 h 10287000"/>
              <a:gd name="connsiteX5573" fmla="*/ 5758206 w 7553780"/>
              <a:gd name="connsiteY5573" fmla="*/ 3401323 h 10287000"/>
              <a:gd name="connsiteX5574" fmla="*/ 5772988 w 7553780"/>
              <a:gd name="connsiteY5574" fmla="*/ 3390101 h 10287000"/>
              <a:gd name="connsiteX5575" fmla="*/ 4751412 w 7553780"/>
              <a:gd name="connsiteY5575" fmla="*/ 3380153 h 10287000"/>
              <a:gd name="connsiteX5576" fmla="*/ 4743632 w 7553780"/>
              <a:gd name="connsiteY5576" fmla="*/ 3383027 h 10287000"/>
              <a:gd name="connsiteX5577" fmla="*/ 4731398 w 7553780"/>
              <a:gd name="connsiteY5577" fmla="*/ 3401595 h 10287000"/>
              <a:gd name="connsiteX5578" fmla="*/ 4750960 w 7553780"/>
              <a:gd name="connsiteY5578" fmla="*/ 3402156 h 10287000"/>
              <a:gd name="connsiteX5579" fmla="*/ 4765400 w 7553780"/>
              <a:gd name="connsiteY5579" fmla="*/ 3421135 h 10287000"/>
              <a:gd name="connsiteX5580" fmla="*/ 4779664 w 7553780"/>
              <a:gd name="connsiteY5580" fmla="*/ 3407626 h 10287000"/>
              <a:gd name="connsiteX5581" fmla="*/ 4767614 w 7553780"/>
              <a:gd name="connsiteY5581" fmla="*/ 3387950 h 10287000"/>
              <a:gd name="connsiteX5582" fmla="*/ 4761925 w 7553780"/>
              <a:gd name="connsiteY5582" fmla="*/ 3389360 h 10287000"/>
              <a:gd name="connsiteX5583" fmla="*/ 4757194 w 7553780"/>
              <a:gd name="connsiteY5583" fmla="*/ 3384860 h 10287000"/>
              <a:gd name="connsiteX5584" fmla="*/ 4751412 w 7553780"/>
              <a:gd name="connsiteY5584" fmla="*/ 3380153 h 10287000"/>
              <a:gd name="connsiteX5585" fmla="*/ 4710339 w 7553780"/>
              <a:gd name="connsiteY5585" fmla="*/ 3371909 h 10287000"/>
              <a:gd name="connsiteX5586" fmla="*/ 4708492 w 7553780"/>
              <a:gd name="connsiteY5586" fmla="*/ 3373313 h 10287000"/>
              <a:gd name="connsiteX5587" fmla="*/ 4696574 w 7553780"/>
              <a:gd name="connsiteY5587" fmla="*/ 3382362 h 10287000"/>
              <a:gd name="connsiteX5588" fmla="*/ 4723371 w 7553780"/>
              <a:gd name="connsiteY5588" fmla="*/ 3426114 h 10287000"/>
              <a:gd name="connsiteX5589" fmla="*/ 4737633 w 7553780"/>
              <a:gd name="connsiteY5589" fmla="*/ 3412603 h 10287000"/>
              <a:gd name="connsiteX5590" fmla="*/ 4731134 w 7553780"/>
              <a:gd name="connsiteY5590" fmla="*/ 3401995 h 10287000"/>
              <a:gd name="connsiteX5591" fmla="*/ 4727632 w 7553780"/>
              <a:gd name="connsiteY5591" fmla="*/ 3407309 h 10287000"/>
              <a:gd name="connsiteX5592" fmla="*/ 4716104 w 7553780"/>
              <a:gd name="connsiteY5592" fmla="*/ 3383712 h 10287000"/>
              <a:gd name="connsiteX5593" fmla="*/ 4710339 w 7553780"/>
              <a:gd name="connsiteY5593" fmla="*/ 3371909 h 10287000"/>
              <a:gd name="connsiteX5594" fmla="*/ 5679270 w 7553780"/>
              <a:gd name="connsiteY5594" fmla="*/ 3364196 h 10287000"/>
              <a:gd name="connsiteX5595" fmla="*/ 5670252 w 7553780"/>
              <a:gd name="connsiteY5595" fmla="*/ 3387217 h 10287000"/>
              <a:gd name="connsiteX5596" fmla="*/ 5664488 w 7553780"/>
              <a:gd name="connsiteY5596" fmla="*/ 3375418 h 10287000"/>
              <a:gd name="connsiteX5597" fmla="*/ 5679270 w 7553780"/>
              <a:gd name="connsiteY5597" fmla="*/ 3364196 h 10287000"/>
              <a:gd name="connsiteX5598" fmla="*/ 6730390 w 7553780"/>
              <a:gd name="connsiteY5598" fmla="*/ 3358785 h 10287000"/>
              <a:gd name="connsiteX5599" fmla="*/ 6736154 w 7553780"/>
              <a:gd name="connsiteY5599" fmla="*/ 3370583 h 10287000"/>
              <a:gd name="connsiteX5600" fmla="*/ 6721372 w 7553780"/>
              <a:gd name="connsiteY5600" fmla="*/ 3381806 h 10287000"/>
              <a:gd name="connsiteX5601" fmla="*/ 6730390 w 7553780"/>
              <a:gd name="connsiteY5601" fmla="*/ 3358785 h 10287000"/>
              <a:gd name="connsiteX5602" fmla="*/ 7045298 w 7553780"/>
              <a:gd name="connsiteY5602" fmla="*/ 3348401 h 10287000"/>
              <a:gd name="connsiteX5603" fmla="*/ 7050510 w 7553780"/>
              <a:gd name="connsiteY5603" fmla="*/ 3359069 h 10287000"/>
              <a:gd name="connsiteX5604" fmla="*/ 7034634 w 7553780"/>
              <a:gd name="connsiteY5604" fmla="*/ 3371125 h 10287000"/>
              <a:gd name="connsiteX5605" fmla="*/ 7029420 w 7553780"/>
              <a:gd name="connsiteY5605" fmla="*/ 3360457 h 10287000"/>
              <a:gd name="connsiteX5606" fmla="*/ 7045298 w 7553780"/>
              <a:gd name="connsiteY5606" fmla="*/ 3348401 h 10287000"/>
              <a:gd name="connsiteX5607" fmla="*/ 6698310 w 7553780"/>
              <a:gd name="connsiteY5607" fmla="*/ 3334611 h 10287000"/>
              <a:gd name="connsiteX5608" fmla="*/ 6698432 w 7553780"/>
              <a:gd name="connsiteY5608" fmla="*/ 3341341 h 10287000"/>
              <a:gd name="connsiteX5609" fmla="*/ 6697916 w 7553780"/>
              <a:gd name="connsiteY5609" fmla="*/ 3341660 h 10287000"/>
              <a:gd name="connsiteX5610" fmla="*/ 6697942 w 7553780"/>
              <a:gd name="connsiteY5610" fmla="*/ 3339692 h 10287000"/>
              <a:gd name="connsiteX5611" fmla="*/ 6698310 w 7553780"/>
              <a:gd name="connsiteY5611" fmla="*/ 3334611 h 10287000"/>
              <a:gd name="connsiteX5612" fmla="*/ 4517220 w 7553780"/>
              <a:gd name="connsiteY5612" fmla="*/ 3326746 h 10287000"/>
              <a:gd name="connsiteX5613" fmla="*/ 4516944 w 7553780"/>
              <a:gd name="connsiteY5613" fmla="*/ 3342957 h 10287000"/>
              <a:gd name="connsiteX5614" fmla="*/ 4486990 w 7553780"/>
              <a:gd name="connsiteY5614" fmla="*/ 3333521 h 10287000"/>
              <a:gd name="connsiteX5615" fmla="*/ 4509620 w 7553780"/>
              <a:gd name="connsiteY5615" fmla="*/ 3330993 h 10287000"/>
              <a:gd name="connsiteX5616" fmla="*/ 4517220 w 7553780"/>
              <a:gd name="connsiteY5616" fmla="*/ 3326746 h 10287000"/>
              <a:gd name="connsiteX5617" fmla="*/ 6713092 w 7553780"/>
              <a:gd name="connsiteY5617" fmla="*/ 3323382 h 10287000"/>
              <a:gd name="connsiteX5618" fmla="*/ 6730390 w 7553780"/>
              <a:gd name="connsiteY5618" fmla="*/ 3358785 h 10287000"/>
              <a:gd name="connsiteX5619" fmla="*/ 6715606 w 7553780"/>
              <a:gd name="connsiteY5619" fmla="*/ 3370009 h 10287000"/>
              <a:gd name="connsiteX5620" fmla="*/ 6709838 w 7553780"/>
              <a:gd name="connsiteY5620" fmla="*/ 3358210 h 10287000"/>
              <a:gd name="connsiteX5621" fmla="*/ 6713092 w 7553780"/>
              <a:gd name="connsiteY5621" fmla="*/ 3323382 h 10287000"/>
              <a:gd name="connsiteX5622" fmla="*/ 4683130 w 7553780"/>
              <a:gd name="connsiteY5622" fmla="*/ 3282390 h 10287000"/>
              <a:gd name="connsiteX5623" fmla="*/ 4687586 w 7553780"/>
              <a:gd name="connsiteY5623" fmla="*/ 3292123 h 10287000"/>
              <a:gd name="connsiteX5624" fmla="*/ 4690528 w 7553780"/>
              <a:gd name="connsiteY5624" fmla="*/ 3289888 h 10287000"/>
              <a:gd name="connsiteX5625" fmla="*/ 7009438 w 7553780"/>
              <a:gd name="connsiteY5625" fmla="*/ 3275008 h 10287000"/>
              <a:gd name="connsiteX5626" fmla="*/ 7002044 w 7553780"/>
              <a:gd name="connsiteY5626" fmla="*/ 3297000 h 10287000"/>
              <a:gd name="connsiteX5627" fmla="*/ 7019556 w 7553780"/>
              <a:gd name="connsiteY5627" fmla="*/ 3332844 h 10287000"/>
              <a:gd name="connsiteX5628" fmla="*/ 6996206 w 7553780"/>
              <a:gd name="connsiteY5628" fmla="*/ 3285051 h 10287000"/>
              <a:gd name="connsiteX5629" fmla="*/ 7009438 w 7553780"/>
              <a:gd name="connsiteY5629" fmla="*/ 3275008 h 10287000"/>
              <a:gd name="connsiteX5630" fmla="*/ 6966294 w 7553780"/>
              <a:gd name="connsiteY5630" fmla="*/ 3260960 h 10287000"/>
              <a:gd name="connsiteX5631" fmla="*/ 6972134 w 7553780"/>
              <a:gd name="connsiteY5631" fmla="*/ 3272907 h 10287000"/>
              <a:gd name="connsiteX5632" fmla="*/ 6966294 w 7553780"/>
              <a:gd name="connsiteY5632" fmla="*/ 3260960 h 10287000"/>
              <a:gd name="connsiteX5633" fmla="*/ 5897738 w 7553780"/>
              <a:gd name="connsiteY5633" fmla="*/ 3230669 h 10287000"/>
              <a:gd name="connsiteX5634" fmla="*/ 5888722 w 7553780"/>
              <a:gd name="connsiteY5634" fmla="*/ 3253692 h 10287000"/>
              <a:gd name="connsiteX5635" fmla="*/ 5894486 w 7553780"/>
              <a:gd name="connsiteY5635" fmla="*/ 3265493 h 10287000"/>
              <a:gd name="connsiteX5636" fmla="*/ 5903504 w 7553780"/>
              <a:gd name="connsiteY5636" fmla="*/ 3242470 h 10287000"/>
              <a:gd name="connsiteX5637" fmla="*/ 5897738 w 7553780"/>
              <a:gd name="connsiteY5637" fmla="*/ 3230669 h 10287000"/>
              <a:gd name="connsiteX5638" fmla="*/ 7031180 w 7553780"/>
              <a:gd name="connsiteY5638" fmla="*/ 3230415 h 10287000"/>
              <a:gd name="connsiteX5639" fmla="*/ 7036394 w 7553780"/>
              <a:gd name="connsiteY5639" fmla="*/ 3241083 h 10287000"/>
              <a:gd name="connsiteX5640" fmla="*/ 7041606 w 7553780"/>
              <a:gd name="connsiteY5640" fmla="*/ 3251752 h 10287000"/>
              <a:gd name="connsiteX5641" fmla="*/ 7031180 w 7553780"/>
              <a:gd name="connsiteY5641" fmla="*/ 3230415 h 10287000"/>
              <a:gd name="connsiteX5642" fmla="*/ 5692272 w 7553780"/>
              <a:gd name="connsiteY5642" fmla="*/ 3224901 h 10287000"/>
              <a:gd name="connsiteX5643" fmla="*/ 5700694 w 7553780"/>
              <a:gd name="connsiteY5643" fmla="*/ 3226597 h 10287000"/>
              <a:gd name="connsiteX5644" fmla="*/ 5698038 w 7553780"/>
              <a:gd name="connsiteY5644" fmla="*/ 3236701 h 10287000"/>
              <a:gd name="connsiteX5645" fmla="*/ 5692272 w 7553780"/>
              <a:gd name="connsiteY5645" fmla="*/ 3224901 h 10287000"/>
              <a:gd name="connsiteX5646" fmla="*/ 4596486 w 7553780"/>
              <a:gd name="connsiteY5646" fmla="*/ 3184730 h 10287000"/>
              <a:gd name="connsiteX5647" fmla="*/ 4601910 w 7553780"/>
              <a:gd name="connsiteY5647" fmla="*/ 3195825 h 10287000"/>
              <a:gd name="connsiteX5648" fmla="*/ 4592780 w 7553780"/>
              <a:gd name="connsiteY5648" fmla="*/ 3217969 h 10287000"/>
              <a:gd name="connsiteX5649" fmla="*/ 4587360 w 7553780"/>
              <a:gd name="connsiteY5649" fmla="*/ 3206875 h 10287000"/>
              <a:gd name="connsiteX5650" fmla="*/ 4596486 w 7553780"/>
              <a:gd name="connsiteY5650" fmla="*/ 3184730 h 10287000"/>
              <a:gd name="connsiteX5651" fmla="*/ 5807270 w 7553780"/>
              <a:gd name="connsiteY5651" fmla="*/ 3169943 h 10287000"/>
              <a:gd name="connsiteX5652" fmla="*/ 5820740 w 7553780"/>
              <a:gd name="connsiteY5652" fmla="*/ 3181956 h 10287000"/>
              <a:gd name="connsiteX5653" fmla="*/ 5818800 w 7553780"/>
              <a:gd name="connsiteY5653" fmla="*/ 3193541 h 10287000"/>
              <a:gd name="connsiteX5654" fmla="*/ 4615627 w 7553780"/>
              <a:gd name="connsiteY5654" fmla="*/ 3154986 h 10287000"/>
              <a:gd name="connsiteX5655" fmla="*/ 4625596 w 7553780"/>
              <a:gd name="connsiteY5655" fmla="*/ 3162629 h 10287000"/>
              <a:gd name="connsiteX5656" fmla="*/ 4611040 w 7553780"/>
              <a:gd name="connsiteY5656" fmla="*/ 3173679 h 10287000"/>
              <a:gd name="connsiteX5657" fmla="*/ 4591068 w 7553780"/>
              <a:gd name="connsiteY5657" fmla="*/ 3173635 h 10287000"/>
              <a:gd name="connsiteX5658" fmla="*/ 4615627 w 7553780"/>
              <a:gd name="connsiteY5658" fmla="*/ 3154986 h 10287000"/>
              <a:gd name="connsiteX5659" fmla="*/ 4556363 w 7553780"/>
              <a:gd name="connsiteY5659" fmla="*/ 3145287 h 10287000"/>
              <a:gd name="connsiteX5660" fmla="*/ 4566166 w 7553780"/>
              <a:gd name="connsiteY5660" fmla="*/ 3159783 h 10287000"/>
              <a:gd name="connsiteX5661" fmla="*/ 4572420 w 7553780"/>
              <a:gd name="connsiteY5661" fmla="*/ 3172585 h 10287000"/>
              <a:gd name="connsiteX5662" fmla="*/ 4556546 w 7553780"/>
              <a:gd name="connsiteY5662" fmla="*/ 3184641 h 10287000"/>
              <a:gd name="connsiteX5663" fmla="*/ 4544038 w 7553780"/>
              <a:gd name="connsiteY5663" fmla="*/ 3159036 h 10287000"/>
              <a:gd name="connsiteX5664" fmla="*/ 4556363 w 7553780"/>
              <a:gd name="connsiteY5664" fmla="*/ 3145287 h 10287000"/>
              <a:gd name="connsiteX5665" fmla="*/ 1870597 w 7553780"/>
              <a:gd name="connsiteY5665" fmla="*/ 3127322 h 10287000"/>
              <a:gd name="connsiteX5666" fmla="*/ 1884877 w 7553780"/>
              <a:gd name="connsiteY5666" fmla="*/ 3138887 h 10287000"/>
              <a:gd name="connsiteX5667" fmla="*/ 1901290 w 7553780"/>
              <a:gd name="connsiteY5667" fmla="*/ 3154514 h 10287000"/>
              <a:gd name="connsiteX5668" fmla="*/ 1901500 w 7553780"/>
              <a:gd name="connsiteY5668" fmla="*/ 3160138 h 10287000"/>
              <a:gd name="connsiteX5669" fmla="*/ 1897448 w 7553780"/>
              <a:gd name="connsiteY5669" fmla="*/ 3157638 h 10287000"/>
              <a:gd name="connsiteX5670" fmla="*/ 1883166 w 7553780"/>
              <a:gd name="connsiteY5670" fmla="*/ 3146074 h 10287000"/>
              <a:gd name="connsiteX5671" fmla="*/ 1868882 w 7553780"/>
              <a:gd name="connsiteY5671" fmla="*/ 3134509 h 10287000"/>
              <a:gd name="connsiteX5672" fmla="*/ 1866751 w 7553780"/>
              <a:gd name="connsiteY5672" fmla="*/ 3130446 h 10287000"/>
              <a:gd name="connsiteX5673" fmla="*/ 1868675 w 7553780"/>
              <a:gd name="connsiteY5673" fmla="*/ 3128885 h 10287000"/>
              <a:gd name="connsiteX5674" fmla="*/ 1870597 w 7553780"/>
              <a:gd name="connsiteY5674" fmla="*/ 3127322 h 10287000"/>
              <a:gd name="connsiteX5675" fmla="*/ 2948667 w 7553780"/>
              <a:gd name="connsiteY5675" fmla="*/ 3112897 h 10287000"/>
              <a:gd name="connsiteX5676" fmla="*/ 2952986 w 7553780"/>
              <a:gd name="connsiteY5676" fmla="*/ 3115426 h 10287000"/>
              <a:gd name="connsiteX5677" fmla="*/ 2994369 w 7553780"/>
              <a:gd name="connsiteY5677" fmla="*/ 3146803 h 10287000"/>
              <a:gd name="connsiteX5678" fmla="*/ 3001209 w 7553780"/>
              <a:gd name="connsiteY5678" fmla="*/ 3157969 h 10287000"/>
              <a:gd name="connsiteX5679" fmla="*/ 3014887 w 7553780"/>
              <a:gd name="connsiteY5679" fmla="*/ 3180302 h 10287000"/>
              <a:gd name="connsiteX5680" fmla="*/ 2987180 w 7553780"/>
              <a:gd name="connsiteY5680" fmla="*/ 3171259 h 10287000"/>
              <a:gd name="connsiteX5681" fmla="*/ 2980342 w 7553780"/>
              <a:gd name="connsiteY5681" fmla="*/ 3160092 h 10287000"/>
              <a:gd name="connsiteX5682" fmla="*/ 2959473 w 7553780"/>
              <a:gd name="connsiteY5682" fmla="*/ 3162213 h 10287000"/>
              <a:gd name="connsiteX5683" fmla="*/ 3000507 w 7553780"/>
              <a:gd name="connsiteY5683" fmla="*/ 3229216 h 10287000"/>
              <a:gd name="connsiteX5684" fmla="*/ 2956518 w 7553780"/>
              <a:gd name="connsiteY5684" fmla="*/ 3198098 h 10287000"/>
              <a:gd name="connsiteX5685" fmla="*/ 2938957 w 7553780"/>
              <a:gd name="connsiteY5685" fmla="*/ 3128712 h 10287000"/>
              <a:gd name="connsiteX5686" fmla="*/ 2948667 w 7553780"/>
              <a:gd name="connsiteY5686" fmla="*/ 3112897 h 10287000"/>
              <a:gd name="connsiteX5687" fmla="*/ 1730661 w 7553780"/>
              <a:gd name="connsiteY5687" fmla="*/ 3069345 h 10287000"/>
              <a:gd name="connsiteX5688" fmla="*/ 1735608 w 7553780"/>
              <a:gd name="connsiteY5688" fmla="*/ 3135699 h 10287000"/>
              <a:gd name="connsiteX5689" fmla="*/ 1719635 w 7553780"/>
              <a:gd name="connsiteY5689" fmla="*/ 3131097 h 10287000"/>
              <a:gd name="connsiteX5690" fmla="*/ 1730661 w 7553780"/>
              <a:gd name="connsiteY5690" fmla="*/ 3069345 h 10287000"/>
              <a:gd name="connsiteX5691" fmla="*/ 1854405 w 7553780"/>
              <a:gd name="connsiteY5691" fmla="*/ 3066700 h 10287000"/>
              <a:gd name="connsiteX5692" fmla="*/ 1858495 w 7553780"/>
              <a:gd name="connsiteY5692" fmla="*/ 3068448 h 10287000"/>
              <a:gd name="connsiteX5693" fmla="*/ 1866712 w 7553780"/>
              <a:gd name="connsiteY5693" fmla="*/ 3073350 h 10287000"/>
              <a:gd name="connsiteX5694" fmla="*/ 1868993 w 7553780"/>
              <a:gd name="connsiteY5694" fmla="*/ 3083086 h 10287000"/>
              <a:gd name="connsiteX5695" fmla="*/ 1860926 w 7553780"/>
              <a:gd name="connsiteY5695" fmla="*/ 3083854 h 10287000"/>
              <a:gd name="connsiteX5696" fmla="*/ 1852710 w 7553780"/>
              <a:gd name="connsiteY5696" fmla="*/ 3078948 h 10287000"/>
              <a:gd name="connsiteX5697" fmla="*/ 1850427 w 7553780"/>
              <a:gd name="connsiteY5697" fmla="*/ 3069211 h 10287000"/>
              <a:gd name="connsiteX5698" fmla="*/ 1854405 w 7553780"/>
              <a:gd name="connsiteY5698" fmla="*/ 3066700 h 10287000"/>
              <a:gd name="connsiteX5699" fmla="*/ 2812614 w 7553780"/>
              <a:gd name="connsiteY5699" fmla="*/ 3060601 h 10287000"/>
              <a:gd name="connsiteX5700" fmla="*/ 2809522 w 7553780"/>
              <a:gd name="connsiteY5700" fmla="*/ 3095039 h 10287000"/>
              <a:gd name="connsiteX5701" fmla="*/ 2797309 w 7553780"/>
              <a:gd name="connsiteY5701" fmla="*/ 3075099 h 10287000"/>
              <a:gd name="connsiteX5702" fmla="*/ 2812614 w 7553780"/>
              <a:gd name="connsiteY5702" fmla="*/ 3060601 h 10287000"/>
              <a:gd name="connsiteX5703" fmla="*/ 2837260 w 7553780"/>
              <a:gd name="connsiteY5703" fmla="*/ 3037667 h 10287000"/>
              <a:gd name="connsiteX5704" fmla="*/ 2844950 w 7553780"/>
              <a:gd name="connsiteY5704" fmla="*/ 3045623 h 10287000"/>
              <a:gd name="connsiteX5705" fmla="*/ 2899718 w 7553780"/>
              <a:gd name="connsiteY5705" fmla="*/ 3098252 h 10287000"/>
              <a:gd name="connsiteX5706" fmla="*/ 2912459 w 7553780"/>
              <a:gd name="connsiteY5706" fmla="*/ 3155858 h 10287000"/>
              <a:gd name="connsiteX5707" fmla="*/ 2857690 w 7553780"/>
              <a:gd name="connsiteY5707" fmla="*/ 3103227 h 10287000"/>
              <a:gd name="connsiteX5708" fmla="*/ 2843424 w 7553780"/>
              <a:gd name="connsiteY5708" fmla="*/ 3116743 h 10287000"/>
              <a:gd name="connsiteX5709" fmla="*/ 2829160 w 7553780"/>
              <a:gd name="connsiteY5709" fmla="*/ 3130253 h 10287000"/>
              <a:gd name="connsiteX5710" fmla="*/ 2836672 w 7553780"/>
              <a:gd name="connsiteY5710" fmla="*/ 3105720 h 10287000"/>
              <a:gd name="connsiteX5711" fmla="*/ 2850938 w 7553780"/>
              <a:gd name="connsiteY5711" fmla="*/ 3092205 h 10287000"/>
              <a:gd name="connsiteX5712" fmla="*/ 2823934 w 7553780"/>
              <a:gd name="connsiteY5712" fmla="*/ 3048112 h 10287000"/>
              <a:gd name="connsiteX5713" fmla="*/ 2837260 w 7553780"/>
              <a:gd name="connsiteY5713" fmla="*/ 3037667 h 10287000"/>
              <a:gd name="connsiteX5714" fmla="*/ 3818524 w 7553780"/>
              <a:gd name="connsiteY5714" fmla="*/ 2939552 h 10287000"/>
              <a:gd name="connsiteX5715" fmla="*/ 3861506 w 7553780"/>
              <a:gd name="connsiteY5715" fmla="*/ 2970254 h 10287000"/>
              <a:gd name="connsiteX5716" fmla="*/ 3838920 w 7553780"/>
              <a:gd name="connsiteY5716" fmla="*/ 2982725 h 10287000"/>
              <a:gd name="connsiteX5717" fmla="*/ 3818524 w 7553780"/>
              <a:gd name="connsiteY5717" fmla="*/ 2939552 h 10287000"/>
              <a:gd name="connsiteX5718" fmla="*/ 6819642 w 7553780"/>
              <a:gd name="connsiteY5718" fmla="*/ 2886559 h 10287000"/>
              <a:gd name="connsiteX5719" fmla="*/ 6825414 w 7553780"/>
              <a:gd name="connsiteY5719" fmla="*/ 2898376 h 10287000"/>
              <a:gd name="connsiteX5720" fmla="*/ 6854282 w 7553780"/>
              <a:gd name="connsiteY5720" fmla="*/ 2957461 h 10287000"/>
              <a:gd name="connsiteX5721" fmla="*/ 6888928 w 7553780"/>
              <a:gd name="connsiteY5721" fmla="*/ 3028361 h 10287000"/>
              <a:gd name="connsiteX5722" fmla="*/ 6873048 w 7553780"/>
              <a:gd name="connsiteY5722" fmla="*/ 3040419 h 10287000"/>
              <a:gd name="connsiteX5723" fmla="*/ 6838406 w 7553780"/>
              <a:gd name="connsiteY5723" fmla="*/ 2969515 h 10287000"/>
              <a:gd name="connsiteX5724" fmla="*/ 6809540 w 7553780"/>
              <a:gd name="connsiteY5724" fmla="*/ 2910433 h 10287000"/>
              <a:gd name="connsiteX5725" fmla="*/ 6819642 w 7553780"/>
              <a:gd name="connsiteY5725" fmla="*/ 2886559 h 10287000"/>
              <a:gd name="connsiteX5726" fmla="*/ 3736525 w 7553780"/>
              <a:gd name="connsiteY5726" fmla="*/ 2774959 h 10287000"/>
              <a:gd name="connsiteX5727" fmla="*/ 3784017 w 7553780"/>
              <a:gd name="connsiteY5727" fmla="*/ 2852504 h 10287000"/>
              <a:gd name="connsiteX5728" fmla="*/ 3756845 w 7553780"/>
              <a:gd name="connsiteY5728" fmla="*/ 2843231 h 10287000"/>
              <a:gd name="connsiteX5729" fmla="*/ 3756814 w 7553780"/>
              <a:gd name="connsiteY5729" fmla="*/ 2878271 h 10287000"/>
              <a:gd name="connsiteX5730" fmla="*/ 3709322 w 7553780"/>
              <a:gd name="connsiteY5730" fmla="*/ 2800728 h 10287000"/>
              <a:gd name="connsiteX5731" fmla="*/ 3722922 w 7553780"/>
              <a:gd name="connsiteY5731" fmla="*/ 2787842 h 10287000"/>
              <a:gd name="connsiteX5732" fmla="*/ 3736525 w 7553780"/>
              <a:gd name="connsiteY5732" fmla="*/ 2774959 h 10287000"/>
              <a:gd name="connsiteX5733" fmla="*/ 4458824 w 7553780"/>
              <a:gd name="connsiteY5733" fmla="*/ 2769008 h 10287000"/>
              <a:gd name="connsiteX5734" fmla="*/ 4457058 w 7553780"/>
              <a:gd name="connsiteY5734" fmla="*/ 2773144 h 10287000"/>
              <a:gd name="connsiteX5735" fmla="*/ 4459994 w 7553780"/>
              <a:gd name="connsiteY5735" fmla="*/ 2770918 h 10287000"/>
              <a:gd name="connsiteX5736" fmla="*/ 6374714 w 7553780"/>
              <a:gd name="connsiteY5736" fmla="*/ 2755267 h 10287000"/>
              <a:gd name="connsiteX5737" fmla="*/ 6386248 w 7553780"/>
              <a:gd name="connsiteY5737" fmla="*/ 2778866 h 10287000"/>
              <a:gd name="connsiteX5738" fmla="*/ 6392014 w 7553780"/>
              <a:gd name="connsiteY5738" fmla="*/ 2790667 h 10287000"/>
              <a:gd name="connsiteX5739" fmla="*/ 6397778 w 7553780"/>
              <a:gd name="connsiteY5739" fmla="*/ 2802468 h 10287000"/>
              <a:gd name="connsiteX5740" fmla="*/ 6403542 w 7553780"/>
              <a:gd name="connsiteY5740" fmla="*/ 2814268 h 10287000"/>
              <a:gd name="connsiteX5741" fmla="*/ 6388762 w 7553780"/>
              <a:gd name="connsiteY5741" fmla="*/ 2825491 h 10287000"/>
              <a:gd name="connsiteX5742" fmla="*/ 6382996 w 7553780"/>
              <a:gd name="connsiteY5742" fmla="*/ 2813690 h 10287000"/>
              <a:gd name="connsiteX5743" fmla="*/ 6377232 w 7553780"/>
              <a:gd name="connsiteY5743" fmla="*/ 2801889 h 10287000"/>
              <a:gd name="connsiteX5744" fmla="*/ 6371466 w 7553780"/>
              <a:gd name="connsiteY5744" fmla="*/ 2790088 h 10287000"/>
              <a:gd name="connsiteX5745" fmla="*/ 6365700 w 7553780"/>
              <a:gd name="connsiteY5745" fmla="*/ 2778289 h 10287000"/>
              <a:gd name="connsiteX5746" fmla="*/ 6359934 w 7553780"/>
              <a:gd name="connsiteY5746" fmla="*/ 2766489 h 10287000"/>
              <a:gd name="connsiteX5747" fmla="*/ 6374714 w 7553780"/>
              <a:gd name="connsiteY5747" fmla="*/ 2755267 h 10287000"/>
              <a:gd name="connsiteX5748" fmla="*/ 4440106 w 7553780"/>
              <a:gd name="connsiteY5748" fmla="*/ 2738442 h 10287000"/>
              <a:gd name="connsiteX5749" fmla="*/ 4445592 w 7553780"/>
              <a:gd name="connsiteY5749" fmla="*/ 2749675 h 10287000"/>
              <a:gd name="connsiteX5750" fmla="*/ 4446971 w 7553780"/>
              <a:gd name="connsiteY5750" fmla="*/ 2749654 h 10287000"/>
              <a:gd name="connsiteX5751" fmla="*/ 6745068 w 7553780"/>
              <a:gd name="connsiteY5751" fmla="*/ 2733928 h 10287000"/>
              <a:gd name="connsiteX5752" fmla="*/ 6762386 w 7553780"/>
              <a:gd name="connsiteY5752" fmla="*/ 2769377 h 10287000"/>
              <a:gd name="connsiteX5753" fmla="*/ 6773934 w 7553780"/>
              <a:gd name="connsiteY5753" fmla="*/ 2793013 h 10287000"/>
              <a:gd name="connsiteX5754" fmla="*/ 6797028 w 7553780"/>
              <a:gd name="connsiteY5754" fmla="*/ 2840279 h 10287000"/>
              <a:gd name="connsiteX5755" fmla="*/ 6781150 w 7553780"/>
              <a:gd name="connsiteY5755" fmla="*/ 2852334 h 10287000"/>
              <a:gd name="connsiteX5756" fmla="*/ 6758058 w 7553780"/>
              <a:gd name="connsiteY5756" fmla="*/ 2805070 h 10287000"/>
              <a:gd name="connsiteX5757" fmla="*/ 6746508 w 7553780"/>
              <a:gd name="connsiteY5757" fmla="*/ 2781432 h 10287000"/>
              <a:gd name="connsiteX5758" fmla="*/ 6729186 w 7553780"/>
              <a:gd name="connsiteY5758" fmla="*/ 2745985 h 10287000"/>
              <a:gd name="connsiteX5759" fmla="*/ 6745068 w 7553780"/>
              <a:gd name="connsiteY5759" fmla="*/ 2733928 h 10287000"/>
              <a:gd name="connsiteX5760" fmla="*/ 4227630 w 7553780"/>
              <a:gd name="connsiteY5760" fmla="*/ 2733505 h 10287000"/>
              <a:gd name="connsiteX5761" fmla="*/ 4242297 w 7553780"/>
              <a:gd name="connsiteY5761" fmla="*/ 2733563 h 10287000"/>
              <a:gd name="connsiteX5762" fmla="*/ 4264048 w 7553780"/>
              <a:gd name="connsiteY5762" fmla="*/ 2745776 h 10287000"/>
              <a:gd name="connsiteX5763" fmla="*/ 4256382 w 7553780"/>
              <a:gd name="connsiteY5763" fmla="*/ 2770548 h 10287000"/>
              <a:gd name="connsiteX5764" fmla="*/ 4221575 w 7553780"/>
              <a:gd name="connsiteY5764" fmla="*/ 2751004 h 10287000"/>
              <a:gd name="connsiteX5765" fmla="*/ 4214790 w 7553780"/>
              <a:gd name="connsiteY5765" fmla="*/ 2739924 h 10287000"/>
              <a:gd name="connsiteX5766" fmla="*/ 4227630 w 7553780"/>
              <a:gd name="connsiteY5766" fmla="*/ 2733505 h 10287000"/>
              <a:gd name="connsiteX5767" fmla="*/ 6404276 w 7553780"/>
              <a:gd name="connsiteY5767" fmla="*/ 2732820 h 10287000"/>
              <a:gd name="connsiteX5768" fmla="*/ 6410042 w 7553780"/>
              <a:gd name="connsiteY5768" fmla="*/ 2744621 h 10287000"/>
              <a:gd name="connsiteX5769" fmla="*/ 6415808 w 7553780"/>
              <a:gd name="connsiteY5769" fmla="*/ 2756419 h 10287000"/>
              <a:gd name="connsiteX5770" fmla="*/ 6401028 w 7553780"/>
              <a:gd name="connsiteY5770" fmla="*/ 2767644 h 10287000"/>
              <a:gd name="connsiteX5771" fmla="*/ 6404276 w 7553780"/>
              <a:gd name="connsiteY5771" fmla="*/ 2732820 h 10287000"/>
              <a:gd name="connsiteX5772" fmla="*/ 6363184 w 7553780"/>
              <a:gd name="connsiteY5772" fmla="*/ 2731669 h 10287000"/>
              <a:gd name="connsiteX5773" fmla="*/ 6354168 w 7553780"/>
              <a:gd name="connsiteY5773" fmla="*/ 2754692 h 10287000"/>
              <a:gd name="connsiteX5774" fmla="*/ 6348402 w 7553780"/>
              <a:gd name="connsiteY5774" fmla="*/ 2742891 h 10287000"/>
              <a:gd name="connsiteX5775" fmla="*/ 6363184 w 7553780"/>
              <a:gd name="connsiteY5775" fmla="*/ 2731669 h 10287000"/>
              <a:gd name="connsiteX5776" fmla="*/ 4475428 w 7553780"/>
              <a:gd name="connsiteY5776" fmla="*/ 2725229 h 10287000"/>
              <a:gd name="connsiteX5777" fmla="*/ 4473722 w 7553780"/>
              <a:gd name="connsiteY5777" fmla="*/ 2726524 h 10287000"/>
              <a:gd name="connsiteX5778" fmla="*/ 4474654 w 7553780"/>
              <a:gd name="connsiteY5778" fmla="*/ 2727208 h 10287000"/>
              <a:gd name="connsiteX5779" fmla="*/ 6377966 w 7553780"/>
              <a:gd name="connsiteY5779" fmla="*/ 2720445 h 10287000"/>
              <a:gd name="connsiteX5780" fmla="*/ 6383730 w 7553780"/>
              <a:gd name="connsiteY5780" fmla="*/ 2732248 h 10287000"/>
              <a:gd name="connsiteX5781" fmla="*/ 6374714 w 7553780"/>
              <a:gd name="connsiteY5781" fmla="*/ 2755267 h 10287000"/>
              <a:gd name="connsiteX5782" fmla="*/ 6368948 w 7553780"/>
              <a:gd name="connsiteY5782" fmla="*/ 2743470 h 10287000"/>
              <a:gd name="connsiteX5783" fmla="*/ 6363184 w 7553780"/>
              <a:gd name="connsiteY5783" fmla="*/ 2731669 h 10287000"/>
              <a:gd name="connsiteX5784" fmla="*/ 6377966 w 7553780"/>
              <a:gd name="connsiteY5784" fmla="*/ 2720445 h 10287000"/>
              <a:gd name="connsiteX5785" fmla="*/ 3706819 w 7553780"/>
              <a:gd name="connsiteY5785" fmla="*/ 2717678 h 10287000"/>
              <a:gd name="connsiteX5786" fmla="*/ 3714145 w 7553780"/>
              <a:gd name="connsiteY5786" fmla="*/ 2729639 h 10287000"/>
              <a:gd name="connsiteX5787" fmla="*/ 3704744 w 7553780"/>
              <a:gd name="connsiteY5787" fmla="*/ 2729093 h 10287000"/>
              <a:gd name="connsiteX5788" fmla="*/ 3706819 w 7553780"/>
              <a:gd name="connsiteY5788" fmla="*/ 2717678 h 10287000"/>
              <a:gd name="connsiteX5789" fmla="*/ 4151961 w 7553780"/>
              <a:gd name="connsiteY5789" fmla="*/ 2711914 h 10287000"/>
              <a:gd name="connsiteX5790" fmla="*/ 4208006 w 7553780"/>
              <a:gd name="connsiteY5790" fmla="*/ 2728846 h 10287000"/>
              <a:gd name="connsiteX5791" fmla="*/ 4214790 w 7553780"/>
              <a:gd name="connsiteY5791" fmla="*/ 2739924 h 10287000"/>
              <a:gd name="connsiteX5792" fmla="*/ 4199456 w 7553780"/>
              <a:gd name="connsiteY5792" fmla="*/ 2789463 h 10287000"/>
              <a:gd name="connsiteX5793" fmla="*/ 4178219 w 7553780"/>
              <a:gd name="connsiteY5793" fmla="*/ 2792074 h 10287000"/>
              <a:gd name="connsiteX5794" fmla="*/ 4151961 w 7553780"/>
              <a:gd name="connsiteY5794" fmla="*/ 2711914 h 10287000"/>
              <a:gd name="connsiteX5795" fmla="*/ 4354456 w 7553780"/>
              <a:gd name="connsiteY5795" fmla="*/ 2709143 h 10287000"/>
              <a:gd name="connsiteX5796" fmla="*/ 4395330 w 7553780"/>
              <a:gd name="connsiteY5796" fmla="*/ 2815369 h 10287000"/>
              <a:gd name="connsiteX5797" fmla="*/ 4337896 w 7553780"/>
              <a:gd name="connsiteY5797" fmla="*/ 2761068 h 10287000"/>
              <a:gd name="connsiteX5798" fmla="*/ 4339152 w 7553780"/>
              <a:gd name="connsiteY5798" fmla="*/ 2723642 h 10287000"/>
              <a:gd name="connsiteX5799" fmla="*/ 4346174 w 7553780"/>
              <a:gd name="connsiteY5799" fmla="*/ 2735107 h 10287000"/>
              <a:gd name="connsiteX5800" fmla="*/ 4354456 w 7553780"/>
              <a:gd name="connsiteY5800" fmla="*/ 2709143 h 10287000"/>
              <a:gd name="connsiteX5801" fmla="*/ 6381214 w 7553780"/>
              <a:gd name="connsiteY5801" fmla="*/ 2685621 h 10287000"/>
              <a:gd name="connsiteX5802" fmla="*/ 6386980 w 7553780"/>
              <a:gd name="connsiteY5802" fmla="*/ 2697422 h 10287000"/>
              <a:gd name="connsiteX5803" fmla="*/ 6372198 w 7553780"/>
              <a:gd name="connsiteY5803" fmla="*/ 2708646 h 10287000"/>
              <a:gd name="connsiteX5804" fmla="*/ 6381214 w 7553780"/>
              <a:gd name="connsiteY5804" fmla="*/ 2685621 h 10287000"/>
              <a:gd name="connsiteX5805" fmla="*/ 6340122 w 7553780"/>
              <a:gd name="connsiteY5805" fmla="*/ 2684468 h 10287000"/>
              <a:gd name="connsiteX5806" fmla="*/ 6357418 w 7553780"/>
              <a:gd name="connsiteY5806" fmla="*/ 2719866 h 10287000"/>
              <a:gd name="connsiteX5807" fmla="*/ 6342638 w 7553780"/>
              <a:gd name="connsiteY5807" fmla="*/ 2731091 h 10287000"/>
              <a:gd name="connsiteX5808" fmla="*/ 6336872 w 7553780"/>
              <a:gd name="connsiteY5808" fmla="*/ 2719290 h 10287000"/>
              <a:gd name="connsiteX5809" fmla="*/ 6331106 w 7553780"/>
              <a:gd name="connsiteY5809" fmla="*/ 2707489 h 10287000"/>
              <a:gd name="connsiteX5810" fmla="*/ 6340122 w 7553780"/>
              <a:gd name="connsiteY5810" fmla="*/ 2684468 h 10287000"/>
              <a:gd name="connsiteX5811" fmla="*/ 3775138 w 7553780"/>
              <a:gd name="connsiteY5811" fmla="*/ 2684468 h 10287000"/>
              <a:gd name="connsiteX5812" fmla="*/ 3781976 w 7553780"/>
              <a:gd name="connsiteY5812" fmla="*/ 2695631 h 10287000"/>
              <a:gd name="connsiteX5813" fmla="*/ 3766674 w 7553780"/>
              <a:gd name="connsiteY5813" fmla="*/ 2710130 h 10287000"/>
              <a:gd name="connsiteX5814" fmla="*/ 3794028 w 7553780"/>
              <a:gd name="connsiteY5814" fmla="*/ 2754798 h 10287000"/>
              <a:gd name="connsiteX5815" fmla="*/ 3744533 w 7553780"/>
              <a:gd name="connsiteY5815" fmla="*/ 2713459 h 10287000"/>
              <a:gd name="connsiteX5816" fmla="*/ 3759832 w 7553780"/>
              <a:gd name="connsiteY5816" fmla="*/ 2698962 h 10287000"/>
              <a:gd name="connsiteX5817" fmla="*/ 3775138 w 7553780"/>
              <a:gd name="connsiteY5817" fmla="*/ 2684468 h 10287000"/>
              <a:gd name="connsiteX5818" fmla="*/ 4452366 w 7553780"/>
              <a:gd name="connsiteY5818" fmla="*/ 2678026 h 10287000"/>
              <a:gd name="connsiteX5819" fmla="*/ 4452212 w 7553780"/>
              <a:gd name="connsiteY5819" fmla="*/ 2678310 h 10287000"/>
              <a:gd name="connsiteX5820" fmla="*/ 4452628 w 7553780"/>
              <a:gd name="connsiteY5820" fmla="*/ 2691773 h 10287000"/>
              <a:gd name="connsiteX5821" fmla="*/ 4447878 w 7553780"/>
              <a:gd name="connsiteY5821" fmla="*/ 2686295 h 10287000"/>
              <a:gd name="connsiteX5822" fmla="*/ 4443034 w 7553780"/>
              <a:gd name="connsiteY5822" fmla="*/ 2695224 h 10287000"/>
              <a:gd name="connsiteX5823" fmla="*/ 4447100 w 7553780"/>
              <a:gd name="connsiteY5823" fmla="*/ 2707010 h 10287000"/>
              <a:gd name="connsiteX5824" fmla="*/ 4471782 w 7553780"/>
              <a:gd name="connsiteY5824" fmla="*/ 2725103 h 10287000"/>
              <a:gd name="connsiteX5825" fmla="*/ 4461236 w 7553780"/>
              <a:gd name="connsiteY5825" fmla="*/ 2711740 h 10287000"/>
              <a:gd name="connsiteX5826" fmla="*/ 4452366 w 7553780"/>
              <a:gd name="connsiteY5826" fmla="*/ 2678026 h 10287000"/>
              <a:gd name="connsiteX5827" fmla="*/ 2720485 w 7553780"/>
              <a:gd name="connsiteY5827" fmla="*/ 2658382 h 10287000"/>
              <a:gd name="connsiteX5828" fmla="*/ 2727238 w 7553780"/>
              <a:gd name="connsiteY5828" fmla="*/ 2669408 h 10287000"/>
              <a:gd name="connsiteX5829" fmla="*/ 2712975 w 7553780"/>
              <a:gd name="connsiteY5829" fmla="*/ 2682917 h 10287000"/>
              <a:gd name="connsiteX5830" fmla="*/ 2706223 w 7553780"/>
              <a:gd name="connsiteY5830" fmla="*/ 2671896 h 10287000"/>
              <a:gd name="connsiteX5831" fmla="*/ 2720485 w 7553780"/>
              <a:gd name="connsiteY5831" fmla="*/ 2658382 h 10287000"/>
              <a:gd name="connsiteX5832" fmla="*/ 6405014 w 7553780"/>
              <a:gd name="connsiteY5832" fmla="*/ 2651374 h 10287000"/>
              <a:gd name="connsiteX5833" fmla="*/ 6410780 w 7553780"/>
              <a:gd name="connsiteY5833" fmla="*/ 2663172 h 10287000"/>
              <a:gd name="connsiteX5834" fmla="*/ 6406378 w 7553780"/>
              <a:gd name="connsiteY5834" fmla="*/ 2663051 h 10287000"/>
              <a:gd name="connsiteX5835" fmla="*/ 4374850 w 7553780"/>
              <a:gd name="connsiteY5835" fmla="*/ 2642017 h 10287000"/>
              <a:gd name="connsiteX5836" fmla="*/ 4380642 w 7553780"/>
              <a:gd name="connsiteY5836" fmla="*/ 2653872 h 10287000"/>
              <a:gd name="connsiteX5837" fmla="*/ 4366091 w 7553780"/>
              <a:gd name="connsiteY5837" fmla="*/ 2664918 h 10287000"/>
              <a:gd name="connsiteX5838" fmla="*/ 4374850 w 7553780"/>
              <a:gd name="connsiteY5838" fmla="*/ 2642017 h 10287000"/>
              <a:gd name="connsiteX5839" fmla="*/ 4197560 w 7553780"/>
              <a:gd name="connsiteY5839" fmla="*/ 2637210 h 10287000"/>
              <a:gd name="connsiteX5840" fmla="*/ 4202446 w 7553780"/>
              <a:gd name="connsiteY5840" fmla="*/ 2645187 h 10287000"/>
              <a:gd name="connsiteX5841" fmla="*/ 4187142 w 7553780"/>
              <a:gd name="connsiteY5841" fmla="*/ 2659685 h 10287000"/>
              <a:gd name="connsiteX5842" fmla="*/ 4182256 w 7553780"/>
              <a:gd name="connsiteY5842" fmla="*/ 2651710 h 10287000"/>
              <a:gd name="connsiteX5843" fmla="*/ 4197560 w 7553780"/>
              <a:gd name="connsiteY5843" fmla="*/ 2637210 h 10287000"/>
              <a:gd name="connsiteX5844" fmla="*/ 6451426 w 7553780"/>
              <a:gd name="connsiteY5844" fmla="*/ 2634630 h 10287000"/>
              <a:gd name="connsiteX5845" fmla="*/ 6458358 w 7553780"/>
              <a:gd name="connsiteY5845" fmla="*/ 2643515 h 10287000"/>
              <a:gd name="connsiteX5846" fmla="*/ 6443240 w 7553780"/>
              <a:gd name="connsiteY5846" fmla="*/ 2654993 h 10287000"/>
              <a:gd name="connsiteX5847" fmla="*/ 6437476 w 7553780"/>
              <a:gd name="connsiteY5847" fmla="*/ 2643200 h 10287000"/>
              <a:gd name="connsiteX5848" fmla="*/ 6451426 w 7553780"/>
              <a:gd name="connsiteY5848" fmla="*/ 2634630 h 10287000"/>
              <a:gd name="connsiteX5849" fmla="*/ 4257905 w 7553780"/>
              <a:gd name="connsiteY5849" fmla="*/ 2630459 h 10287000"/>
              <a:gd name="connsiteX5850" fmla="*/ 4251018 w 7553780"/>
              <a:gd name="connsiteY5850" fmla="*/ 2654313 h 10287000"/>
              <a:gd name="connsiteX5851" fmla="*/ 4271168 w 7553780"/>
              <a:gd name="connsiteY5851" fmla="*/ 2687216 h 10287000"/>
              <a:gd name="connsiteX5852" fmla="*/ 4237248 w 7553780"/>
              <a:gd name="connsiteY5852" fmla="*/ 2702017 h 10287000"/>
              <a:gd name="connsiteX5853" fmla="*/ 4244300 w 7553780"/>
              <a:gd name="connsiteY5853" fmla="*/ 2643346 h 10287000"/>
              <a:gd name="connsiteX5854" fmla="*/ 4257905 w 7553780"/>
              <a:gd name="connsiteY5854" fmla="*/ 2630459 h 10287000"/>
              <a:gd name="connsiteX5855" fmla="*/ 6330352 w 7553780"/>
              <a:gd name="connsiteY5855" fmla="*/ 2627597 h 10287000"/>
              <a:gd name="connsiteX5856" fmla="*/ 6347030 w 7553780"/>
              <a:gd name="connsiteY5856" fmla="*/ 2661735 h 10287000"/>
              <a:gd name="connsiteX5857" fmla="*/ 6330352 w 7553780"/>
              <a:gd name="connsiteY5857" fmla="*/ 2627597 h 10287000"/>
              <a:gd name="connsiteX5858" fmla="*/ 6670810 w 7553780"/>
              <a:gd name="connsiteY5858" fmla="*/ 2626501 h 10287000"/>
              <a:gd name="connsiteX5859" fmla="*/ 6677066 w 7553780"/>
              <a:gd name="connsiteY5859" fmla="*/ 2639307 h 10287000"/>
              <a:gd name="connsiteX5860" fmla="*/ 6670810 w 7553780"/>
              <a:gd name="connsiteY5860" fmla="*/ 2626501 h 10287000"/>
              <a:gd name="connsiteX5861" fmla="*/ 4414682 w 7553780"/>
              <a:gd name="connsiteY5861" fmla="*/ 2610611 h 10287000"/>
              <a:gd name="connsiteX5862" fmla="*/ 4411590 w 7553780"/>
              <a:gd name="connsiteY5862" fmla="*/ 2624774 h 10287000"/>
              <a:gd name="connsiteX5863" fmla="*/ 4414097 w 7553780"/>
              <a:gd name="connsiteY5863" fmla="*/ 2627764 h 10287000"/>
              <a:gd name="connsiteX5864" fmla="*/ 4423538 w 7553780"/>
              <a:gd name="connsiteY5864" fmla="*/ 2619030 h 10287000"/>
              <a:gd name="connsiteX5865" fmla="*/ 4154611 w 7553780"/>
              <a:gd name="connsiteY5865" fmla="*/ 2604373 h 10287000"/>
              <a:gd name="connsiteX5866" fmla="*/ 4160512 w 7553780"/>
              <a:gd name="connsiteY5866" fmla="*/ 2651298 h 10287000"/>
              <a:gd name="connsiteX5867" fmla="*/ 4145178 w 7553780"/>
              <a:gd name="connsiteY5867" fmla="*/ 2700837 h 10287000"/>
              <a:gd name="connsiteX5868" fmla="*/ 4109488 w 7553780"/>
              <a:gd name="connsiteY5868" fmla="*/ 2717140 h 10287000"/>
              <a:gd name="connsiteX5869" fmla="*/ 4090018 w 7553780"/>
              <a:gd name="connsiteY5869" fmla="*/ 2648057 h 10287000"/>
              <a:gd name="connsiteX5870" fmla="*/ 4090902 w 7553780"/>
              <a:gd name="connsiteY5870" fmla="*/ 2612212 h 10287000"/>
              <a:gd name="connsiteX5871" fmla="*/ 4154611 w 7553780"/>
              <a:gd name="connsiteY5871" fmla="*/ 2604373 h 10287000"/>
              <a:gd name="connsiteX5872" fmla="*/ 3700608 w 7553780"/>
              <a:gd name="connsiteY5872" fmla="*/ 2602248 h 10287000"/>
              <a:gd name="connsiteX5873" fmla="*/ 3719567 w 7553780"/>
              <a:gd name="connsiteY5873" fmla="*/ 2705595 h 10287000"/>
              <a:gd name="connsiteX5874" fmla="*/ 3686454 w 7553780"/>
              <a:gd name="connsiteY5874" fmla="*/ 2674145 h 10287000"/>
              <a:gd name="connsiteX5875" fmla="*/ 3679861 w 7553780"/>
              <a:gd name="connsiteY5875" fmla="*/ 2604568 h 10287000"/>
              <a:gd name="connsiteX5876" fmla="*/ 3700608 w 7553780"/>
              <a:gd name="connsiteY5876" fmla="*/ 2602248 h 10287000"/>
              <a:gd name="connsiteX5877" fmla="*/ 2618366 w 7553780"/>
              <a:gd name="connsiteY5877" fmla="*/ 2598668 h 10287000"/>
              <a:gd name="connsiteX5878" fmla="*/ 2601191 w 7553780"/>
              <a:gd name="connsiteY5878" fmla="*/ 2649598 h 10287000"/>
              <a:gd name="connsiteX5879" fmla="*/ 2618366 w 7553780"/>
              <a:gd name="connsiteY5879" fmla="*/ 2598668 h 10287000"/>
              <a:gd name="connsiteX5880" fmla="*/ 4296791 w 7553780"/>
              <a:gd name="connsiteY5880" fmla="*/ 2588974 h 10287000"/>
              <a:gd name="connsiteX5881" fmla="*/ 4311000 w 7553780"/>
              <a:gd name="connsiteY5881" fmla="*/ 2592995 h 10287000"/>
              <a:gd name="connsiteX5882" fmla="*/ 4295124 w 7553780"/>
              <a:gd name="connsiteY5882" fmla="*/ 2605049 h 10287000"/>
              <a:gd name="connsiteX5883" fmla="*/ 4288867 w 7553780"/>
              <a:gd name="connsiteY5883" fmla="*/ 2592248 h 10287000"/>
              <a:gd name="connsiteX5884" fmla="*/ 4296791 w 7553780"/>
              <a:gd name="connsiteY5884" fmla="*/ 2588974 h 10287000"/>
              <a:gd name="connsiteX5885" fmla="*/ 3816818 w 7553780"/>
              <a:gd name="connsiteY5885" fmla="*/ 2534959 h 10287000"/>
              <a:gd name="connsiteX5886" fmla="*/ 3821957 w 7553780"/>
              <a:gd name="connsiteY5886" fmla="*/ 2537180 h 10287000"/>
              <a:gd name="connsiteX5887" fmla="*/ 3813166 w 7553780"/>
              <a:gd name="connsiteY5887" fmla="*/ 2562314 h 10287000"/>
              <a:gd name="connsiteX5888" fmla="*/ 3806652 w 7553780"/>
              <a:gd name="connsiteY5888" fmla="*/ 2551678 h 10287000"/>
              <a:gd name="connsiteX5889" fmla="*/ 3816818 w 7553780"/>
              <a:gd name="connsiteY5889" fmla="*/ 2534959 h 10287000"/>
              <a:gd name="connsiteX5890" fmla="*/ 6552928 w 7553780"/>
              <a:gd name="connsiteY5890" fmla="*/ 2457006 h 10287000"/>
              <a:gd name="connsiteX5891" fmla="*/ 6554460 w 7553780"/>
              <a:gd name="connsiteY5891" fmla="*/ 2460142 h 10287000"/>
              <a:gd name="connsiteX5892" fmla="*/ 6552928 w 7553780"/>
              <a:gd name="connsiteY5892" fmla="*/ 2457008 h 10287000"/>
              <a:gd name="connsiteX5893" fmla="*/ 3836706 w 7553780"/>
              <a:gd name="connsiteY5893" fmla="*/ 2455985 h 10287000"/>
              <a:gd name="connsiteX5894" fmla="*/ 3863574 w 7553780"/>
              <a:gd name="connsiteY5894" fmla="*/ 2499855 h 10287000"/>
              <a:gd name="connsiteX5895" fmla="*/ 3834838 w 7553780"/>
              <a:gd name="connsiteY5895" fmla="*/ 2492414 h 10287000"/>
              <a:gd name="connsiteX5896" fmla="*/ 3836706 w 7553780"/>
              <a:gd name="connsiteY5896" fmla="*/ 2455985 h 10287000"/>
              <a:gd name="connsiteX5897" fmla="*/ 3784558 w 7553780"/>
              <a:gd name="connsiteY5897" fmla="*/ 2441779 h 10287000"/>
              <a:gd name="connsiteX5898" fmla="*/ 3848276 w 7553780"/>
              <a:gd name="connsiteY5898" fmla="*/ 2514351 h 10287000"/>
              <a:gd name="connsiteX5899" fmla="*/ 3799016 w 7553780"/>
              <a:gd name="connsiteY5899" fmla="*/ 2508500 h 10287000"/>
              <a:gd name="connsiteX5900" fmla="*/ 3805799 w 7553780"/>
              <a:gd name="connsiteY5900" fmla="*/ 2519576 h 10287000"/>
              <a:gd name="connsiteX5901" fmla="*/ 3770993 w 7553780"/>
              <a:gd name="connsiteY5901" fmla="*/ 2500034 h 10287000"/>
              <a:gd name="connsiteX5902" fmla="*/ 3776012 w 7553780"/>
              <a:gd name="connsiteY5902" fmla="*/ 2582805 h 10287000"/>
              <a:gd name="connsiteX5903" fmla="*/ 3751934 w 7553780"/>
              <a:gd name="connsiteY5903" fmla="*/ 2557477 h 10287000"/>
              <a:gd name="connsiteX5904" fmla="*/ 3728520 w 7553780"/>
              <a:gd name="connsiteY5904" fmla="*/ 2505260 h 10287000"/>
              <a:gd name="connsiteX5905" fmla="*/ 3736188 w 7553780"/>
              <a:gd name="connsiteY5905" fmla="*/ 2480491 h 10287000"/>
              <a:gd name="connsiteX5906" fmla="*/ 3778660 w 7553780"/>
              <a:gd name="connsiteY5906" fmla="*/ 2475263 h 10287000"/>
              <a:gd name="connsiteX5907" fmla="*/ 3758307 w 7553780"/>
              <a:gd name="connsiteY5907" fmla="*/ 2442029 h 10287000"/>
              <a:gd name="connsiteX5908" fmla="*/ 3784558 w 7553780"/>
              <a:gd name="connsiteY5908" fmla="*/ 2441779 h 10287000"/>
              <a:gd name="connsiteX5909" fmla="*/ 6499872 w 7553780"/>
              <a:gd name="connsiteY5909" fmla="*/ 2432564 h 10287000"/>
              <a:gd name="connsiteX5910" fmla="*/ 6510540 w 7553780"/>
              <a:gd name="connsiteY5910" fmla="*/ 2438623 h 10287000"/>
              <a:gd name="connsiteX5911" fmla="*/ 6505640 w 7553780"/>
              <a:gd name="connsiteY5911" fmla="*/ 2444367 h 10287000"/>
              <a:gd name="connsiteX5912" fmla="*/ 6499872 w 7553780"/>
              <a:gd name="connsiteY5912" fmla="*/ 2432564 h 10287000"/>
              <a:gd name="connsiteX5913" fmla="*/ 6494106 w 7553780"/>
              <a:gd name="connsiteY5913" fmla="*/ 2420761 h 10287000"/>
              <a:gd name="connsiteX5914" fmla="*/ 6509206 w 7553780"/>
              <a:gd name="connsiteY5914" fmla="*/ 2421066 h 10287000"/>
              <a:gd name="connsiteX5915" fmla="*/ 6509244 w 7553780"/>
              <a:gd name="connsiteY5915" fmla="*/ 2425450 h 10287000"/>
              <a:gd name="connsiteX5916" fmla="*/ 6499872 w 7553780"/>
              <a:gd name="connsiteY5916" fmla="*/ 2432564 h 10287000"/>
              <a:gd name="connsiteX5917" fmla="*/ 6494106 w 7553780"/>
              <a:gd name="connsiteY5917" fmla="*/ 2420761 h 10287000"/>
              <a:gd name="connsiteX5918" fmla="*/ 3833121 w 7553780"/>
              <a:gd name="connsiteY5918" fmla="*/ 2371159 h 10287000"/>
              <a:gd name="connsiteX5919" fmla="*/ 3867315 w 7553780"/>
              <a:gd name="connsiteY5919" fmla="*/ 2426994 h 10287000"/>
              <a:gd name="connsiteX5920" fmla="*/ 3852010 w 7553780"/>
              <a:gd name="connsiteY5920" fmla="*/ 2441491 h 10287000"/>
              <a:gd name="connsiteX5921" fmla="*/ 3826612 w 7553780"/>
              <a:gd name="connsiteY5921" fmla="*/ 2414824 h 10287000"/>
              <a:gd name="connsiteX5922" fmla="*/ 3817816 w 7553780"/>
              <a:gd name="connsiteY5922" fmla="*/ 2385657 h 10287000"/>
              <a:gd name="connsiteX5923" fmla="*/ 3833121 w 7553780"/>
              <a:gd name="connsiteY5923" fmla="*/ 2371159 h 10287000"/>
              <a:gd name="connsiteX5924" fmla="*/ 4260111 w 7553780"/>
              <a:gd name="connsiteY5924" fmla="*/ 2370045 h 10287000"/>
              <a:gd name="connsiteX5925" fmla="*/ 4265768 w 7553780"/>
              <a:gd name="connsiteY5925" fmla="*/ 2381628 h 10287000"/>
              <a:gd name="connsiteX5926" fmla="*/ 4256932 w 7553780"/>
              <a:gd name="connsiteY5926" fmla="*/ 2372458 h 10287000"/>
              <a:gd name="connsiteX5927" fmla="*/ 3958302 w 7553780"/>
              <a:gd name="connsiteY5927" fmla="*/ 2351830 h 10287000"/>
              <a:gd name="connsiteX5928" fmla="*/ 4005352 w 7553780"/>
              <a:gd name="connsiteY5928" fmla="*/ 2362849 h 10287000"/>
              <a:gd name="connsiteX5929" fmla="*/ 3991406 w 7553780"/>
              <a:gd name="connsiteY5929" fmla="*/ 2410272 h 10287000"/>
              <a:gd name="connsiteX5930" fmla="*/ 3951288 w 7553780"/>
              <a:gd name="connsiteY5930" fmla="*/ 2379855 h 10287000"/>
              <a:gd name="connsiteX5931" fmla="*/ 3958302 w 7553780"/>
              <a:gd name="connsiteY5931" fmla="*/ 2351830 h 10287000"/>
              <a:gd name="connsiteX5932" fmla="*/ 2821567 w 7553780"/>
              <a:gd name="connsiteY5932" fmla="*/ 2343161 h 10287000"/>
              <a:gd name="connsiteX5933" fmla="*/ 2827140 w 7553780"/>
              <a:gd name="connsiteY5933" fmla="*/ 2347328 h 10287000"/>
              <a:gd name="connsiteX5934" fmla="*/ 2819167 w 7553780"/>
              <a:gd name="connsiteY5934" fmla="*/ 2373791 h 10287000"/>
              <a:gd name="connsiteX5935" fmla="*/ 2804511 w 7553780"/>
              <a:gd name="connsiteY5935" fmla="*/ 2349861 h 10287000"/>
              <a:gd name="connsiteX5936" fmla="*/ 2821567 w 7553780"/>
              <a:gd name="connsiteY5936" fmla="*/ 2343161 h 10287000"/>
              <a:gd name="connsiteX5937" fmla="*/ 2596386 w 7553780"/>
              <a:gd name="connsiteY5937" fmla="*/ 2339053 h 10287000"/>
              <a:gd name="connsiteX5938" fmla="*/ 2609822 w 7553780"/>
              <a:gd name="connsiteY5938" fmla="*/ 2360992 h 10287000"/>
              <a:gd name="connsiteX5939" fmla="*/ 2616537 w 7553780"/>
              <a:gd name="connsiteY5939" fmla="*/ 2371959 h 10287000"/>
              <a:gd name="connsiteX5940" fmla="*/ 2623254 w 7553780"/>
              <a:gd name="connsiteY5940" fmla="*/ 2382923 h 10287000"/>
              <a:gd name="connsiteX5941" fmla="*/ 2601234 w 7553780"/>
              <a:gd name="connsiteY5941" fmla="*/ 2386453 h 10287000"/>
              <a:gd name="connsiteX5942" fmla="*/ 2596386 w 7553780"/>
              <a:gd name="connsiteY5942" fmla="*/ 2339053 h 10287000"/>
              <a:gd name="connsiteX5943" fmla="*/ 4221594 w 7553780"/>
              <a:gd name="connsiteY5943" fmla="*/ 2335773 h 10287000"/>
              <a:gd name="connsiteX5944" fmla="*/ 4256932 w 7553780"/>
              <a:gd name="connsiteY5944" fmla="*/ 2372458 h 10287000"/>
              <a:gd name="connsiteX5945" fmla="*/ 4244230 w 7553780"/>
              <a:gd name="connsiteY5945" fmla="*/ 2382101 h 10287000"/>
              <a:gd name="connsiteX5946" fmla="*/ 4205720 w 7553780"/>
              <a:gd name="connsiteY5946" fmla="*/ 2347823 h 10287000"/>
              <a:gd name="connsiteX5947" fmla="*/ 4221594 w 7553780"/>
              <a:gd name="connsiteY5947" fmla="*/ 2335773 h 10287000"/>
              <a:gd name="connsiteX5948" fmla="*/ 4226154 w 7553780"/>
              <a:gd name="connsiteY5948" fmla="*/ 2300549 h 10287000"/>
              <a:gd name="connsiteX5949" fmla="*/ 4221594 w 7553780"/>
              <a:gd name="connsiteY5949" fmla="*/ 2335773 h 10287000"/>
              <a:gd name="connsiteX5950" fmla="*/ 4210276 w 7553780"/>
              <a:gd name="connsiteY5950" fmla="*/ 2312605 h 10287000"/>
              <a:gd name="connsiteX5951" fmla="*/ 4226154 w 7553780"/>
              <a:gd name="connsiteY5951" fmla="*/ 2300549 h 10287000"/>
              <a:gd name="connsiteX5952" fmla="*/ 2841078 w 7553780"/>
              <a:gd name="connsiteY5952" fmla="*/ 2264806 h 10287000"/>
              <a:gd name="connsiteX5953" fmla="*/ 2854754 w 7553780"/>
              <a:gd name="connsiteY5953" fmla="*/ 2287141 h 10287000"/>
              <a:gd name="connsiteX5954" fmla="*/ 2875272 w 7553780"/>
              <a:gd name="connsiteY5954" fmla="*/ 2320641 h 10287000"/>
              <a:gd name="connsiteX5955" fmla="*/ 2844666 w 7553780"/>
              <a:gd name="connsiteY5955" fmla="*/ 2349632 h 10287000"/>
              <a:gd name="connsiteX5956" fmla="*/ 2837830 w 7553780"/>
              <a:gd name="connsiteY5956" fmla="*/ 2338466 h 10287000"/>
              <a:gd name="connsiteX5957" fmla="*/ 2846291 w 7553780"/>
              <a:gd name="connsiteY5957" fmla="*/ 2312805 h 10287000"/>
              <a:gd name="connsiteX5958" fmla="*/ 2839451 w 7553780"/>
              <a:gd name="connsiteY5958" fmla="*/ 2301639 h 10287000"/>
              <a:gd name="connsiteX5959" fmla="*/ 2825775 w 7553780"/>
              <a:gd name="connsiteY5959" fmla="*/ 2279306 h 10287000"/>
              <a:gd name="connsiteX5960" fmla="*/ 2841078 w 7553780"/>
              <a:gd name="connsiteY5960" fmla="*/ 2264806 h 10287000"/>
              <a:gd name="connsiteX5961" fmla="*/ 6167896 w 7553780"/>
              <a:gd name="connsiteY5961" fmla="*/ 2249031 h 10287000"/>
              <a:gd name="connsiteX5962" fmla="*/ 6173662 w 7553780"/>
              <a:gd name="connsiteY5962" fmla="*/ 2260832 h 10287000"/>
              <a:gd name="connsiteX5963" fmla="*/ 6188446 w 7553780"/>
              <a:gd name="connsiteY5963" fmla="*/ 2249607 h 10287000"/>
              <a:gd name="connsiteX5964" fmla="*/ 6179430 w 7553780"/>
              <a:gd name="connsiteY5964" fmla="*/ 2272632 h 10287000"/>
              <a:gd name="connsiteX5965" fmla="*/ 6194214 w 7553780"/>
              <a:gd name="connsiteY5965" fmla="*/ 2261408 h 10287000"/>
              <a:gd name="connsiteX5966" fmla="*/ 6199976 w 7553780"/>
              <a:gd name="connsiteY5966" fmla="*/ 2273203 h 10287000"/>
              <a:gd name="connsiteX5967" fmla="*/ 6185192 w 7553780"/>
              <a:gd name="connsiteY5967" fmla="*/ 2284427 h 10287000"/>
              <a:gd name="connsiteX5968" fmla="*/ 6190956 w 7553780"/>
              <a:gd name="connsiteY5968" fmla="*/ 2296230 h 10287000"/>
              <a:gd name="connsiteX5969" fmla="*/ 6158882 w 7553780"/>
              <a:gd name="connsiteY5969" fmla="*/ 2272054 h 10287000"/>
              <a:gd name="connsiteX5970" fmla="*/ 6167896 w 7553780"/>
              <a:gd name="connsiteY5970" fmla="*/ 2249031 h 10287000"/>
              <a:gd name="connsiteX5971" fmla="*/ 6156366 w 7553780"/>
              <a:gd name="connsiteY5971" fmla="*/ 2225431 h 10287000"/>
              <a:gd name="connsiteX5972" fmla="*/ 6162130 w 7553780"/>
              <a:gd name="connsiteY5972" fmla="*/ 2237232 h 10287000"/>
              <a:gd name="connsiteX5973" fmla="*/ 6147350 w 7553780"/>
              <a:gd name="connsiteY5973" fmla="*/ 2248455 h 10287000"/>
              <a:gd name="connsiteX5974" fmla="*/ 6156366 w 7553780"/>
              <a:gd name="connsiteY5974" fmla="*/ 2225431 h 10287000"/>
              <a:gd name="connsiteX5975" fmla="*/ 2560829 w 7553780"/>
              <a:gd name="connsiteY5975" fmla="*/ 2215189 h 10287000"/>
              <a:gd name="connsiteX5976" fmla="*/ 2568159 w 7553780"/>
              <a:gd name="connsiteY5976" fmla="*/ 2227155 h 10287000"/>
              <a:gd name="connsiteX5977" fmla="*/ 2558756 w 7553780"/>
              <a:gd name="connsiteY5977" fmla="*/ 2226609 h 10287000"/>
              <a:gd name="connsiteX5978" fmla="*/ 2560829 w 7553780"/>
              <a:gd name="connsiteY5978" fmla="*/ 2215189 h 10287000"/>
              <a:gd name="connsiteX5979" fmla="*/ 2857030 w 7553780"/>
              <a:gd name="connsiteY5979" fmla="*/ 2211881 h 10287000"/>
              <a:gd name="connsiteX5980" fmla="*/ 2849054 w 7553780"/>
              <a:gd name="connsiteY5980" fmla="*/ 2238342 h 10287000"/>
              <a:gd name="connsiteX5981" fmla="*/ 2841726 w 7553780"/>
              <a:gd name="connsiteY5981" fmla="*/ 2226379 h 10287000"/>
              <a:gd name="connsiteX5982" fmla="*/ 2857030 w 7553780"/>
              <a:gd name="connsiteY5982" fmla="*/ 2211881 h 10287000"/>
              <a:gd name="connsiteX5983" fmla="*/ 2716581 w 7553780"/>
              <a:gd name="connsiteY5983" fmla="*/ 2206291 h 10287000"/>
              <a:gd name="connsiteX5984" fmla="*/ 2730014 w 7553780"/>
              <a:gd name="connsiteY5984" fmla="*/ 2228227 h 10287000"/>
              <a:gd name="connsiteX5985" fmla="*/ 2743449 w 7553780"/>
              <a:gd name="connsiteY5985" fmla="*/ 2250158 h 10287000"/>
              <a:gd name="connsiteX5986" fmla="*/ 2750166 w 7553780"/>
              <a:gd name="connsiteY5986" fmla="*/ 2261128 h 10287000"/>
              <a:gd name="connsiteX5987" fmla="*/ 2770316 w 7553780"/>
              <a:gd name="connsiteY5987" fmla="*/ 2294028 h 10287000"/>
              <a:gd name="connsiteX5988" fmla="*/ 2736138 w 7553780"/>
              <a:gd name="connsiteY5988" fmla="*/ 2274415 h 10287000"/>
              <a:gd name="connsiteX5989" fmla="*/ 2722704 w 7553780"/>
              <a:gd name="connsiteY5989" fmla="*/ 2252481 h 10287000"/>
              <a:gd name="connsiteX5990" fmla="*/ 2715987 w 7553780"/>
              <a:gd name="connsiteY5990" fmla="*/ 2241513 h 10287000"/>
              <a:gd name="connsiteX5991" fmla="*/ 2721516 w 7553780"/>
              <a:gd name="connsiteY5991" fmla="*/ 2322925 h 10287000"/>
              <a:gd name="connsiteX5992" fmla="*/ 2698624 w 7553780"/>
              <a:gd name="connsiteY5992" fmla="*/ 2299116 h 10287000"/>
              <a:gd name="connsiteX5993" fmla="*/ 2681216 w 7553780"/>
              <a:gd name="connsiteY5993" fmla="*/ 2257121 h 10287000"/>
              <a:gd name="connsiteX5994" fmla="*/ 2716581 w 7553780"/>
              <a:gd name="connsiteY5994" fmla="*/ 2206291 h 10287000"/>
              <a:gd name="connsiteX5995" fmla="*/ 2947293 w 7553780"/>
              <a:gd name="connsiteY5995" fmla="*/ 2182247 h 10287000"/>
              <a:gd name="connsiteX5996" fmla="*/ 3002060 w 7553780"/>
              <a:gd name="connsiteY5996" fmla="*/ 2234874 h 10287000"/>
              <a:gd name="connsiteX5997" fmla="*/ 3001302 w 7553780"/>
              <a:gd name="connsiteY5997" fmla="*/ 2270434 h 10287000"/>
              <a:gd name="connsiteX5998" fmla="*/ 2980283 w 7553780"/>
              <a:gd name="connsiteY5998" fmla="*/ 2272925 h 10287000"/>
              <a:gd name="connsiteX5999" fmla="*/ 2950558 w 7553780"/>
              <a:gd name="connsiteY5999" fmla="*/ 2233589 h 10287000"/>
              <a:gd name="connsiteX6000" fmla="*/ 2947293 w 7553780"/>
              <a:gd name="connsiteY6000" fmla="*/ 2182247 h 10287000"/>
              <a:gd name="connsiteX6001" fmla="*/ 2473617 w 7553780"/>
              <a:gd name="connsiteY6001" fmla="*/ 2178070 h 10287000"/>
              <a:gd name="connsiteX6002" fmla="*/ 2493156 w 7553780"/>
              <a:gd name="connsiteY6002" fmla="*/ 2209975 h 10287000"/>
              <a:gd name="connsiteX6003" fmla="*/ 2475206 w 7553780"/>
              <a:gd name="connsiteY6003" fmla="*/ 2195473 h 10287000"/>
              <a:gd name="connsiteX6004" fmla="*/ 2473617 w 7553780"/>
              <a:gd name="connsiteY6004" fmla="*/ 2178070 h 10287000"/>
              <a:gd name="connsiteX6005" fmla="*/ 6175306 w 7553780"/>
              <a:gd name="connsiteY6005" fmla="*/ 2165735 h 10287000"/>
              <a:gd name="connsiteX6006" fmla="*/ 6181992 w 7553780"/>
              <a:gd name="connsiteY6006" fmla="*/ 2166190 h 10287000"/>
              <a:gd name="connsiteX6007" fmla="*/ 6186842 w 7553780"/>
              <a:gd name="connsiteY6007" fmla="*/ 2170550 h 10287000"/>
              <a:gd name="connsiteX6008" fmla="*/ 6170966 w 7553780"/>
              <a:gd name="connsiteY6008" fmla="*/ 2182604 h 10287000"/>
              <a:gd name="connsiteX6009" fmla="*/ 6165232 w 7553780"/>
              <a:gd name="connsiteY6009" fmla="*/ 2170871 h 10287000"/>
              <a:gd name="connsiteX6010" fmla="*/ 6175306 w 7553780"/>
              <a:gd name="connsiteY6010" fmla="*/ 2165735 h 10287000"/>
              <a:gd name="connsiteX6011" fmla="*/ 6396242 w 7553780"/>
              <a:gd name="connsiteY6011" fmla="*/ 2138797 h 10287000"/>
              <a:gd name="connsiteX6012" fmla="*/ 6413446 w 7553780"/>
              <a:gd name="connsiteY6012" fmla="*/ 2174000 h 10287000"/>
              <a:gd name="connsiteX6013" fmla="*/ 6403302 w 7553780"/>
              <a:gd name="connsiteY6013" fmla="*/ 2197793 h 10287000"/>
              <a:gd name="connsiteX6014" fmla="*/ 6397566 w 7553780"/>
              <a:gd name="connsiteY6014" fmla="*/ 2186057 h 10287000"/>
              <a:gd name="connsiteX6015" fmla="*/ 6380364 w 7553780"/>
              <a:gd name="connsiteY6015" fmla="*/ 2150854 h 10287000"/>
              <a:gd name="connsiteX6016" fmla="*/ 6396242 w 7553780"/>
              <a:gd name="connsiteY6016" fmla="*/ 2138797 h 10287000"/>
              <a:gd name="connsiteX6017" fmla="*/ 4155835 w 7553780"/>
              <a:gd name="connsiteY6017" fmla="*/ 2134776 h 10287000"/>
              <a:gd name="connsiteX6018" fmla="*/ 4162620 w 7553780"/>
              <a:gd name="connsiteY6018" fmla="*/ 2178762 h 10287000"/>
              <a:gd name="connsiteX6019" fmla="*/ 4153802 w 7553780"/>
              <a:gd name="connsiteY6019" fmla="*/ 2180814 h 10287000"/>
              <a:gd name="connsiteX6020" fmla="*/ 4150274 w 7553780"/>
              <a:gd name="connsiteY6020" fmla="*/ 2189804 h 10287000"/>
              <a:gd name="connsiteX6021" fmla="*/ 4151666 w 7553780"/>
              <a:gd name="connsiteY6021" fmla="*/ 2192652 h 10287000"/>
              <a:gd name="connsiteX6022" fmla="*/ 4157456 w 7553780"/>
              <a:gd name="connsiteY6022" fmla="*/ 2204503 h 10287000"/>
              <a:gd name="connsiteX6023" fmla="*/ 4155810 w 7553780"/>
              <a:gd name="connsiteY6023" fmla="*/ 2238257 h 10287000"/>
              <a:gd name="connsiteX6024" fmla="*/ 4142578 w 7553780"/>
              <a:gd name="connsiteY6024" fmla="*/ 2248304 h 10287000"/>
              <a:gd name="connsiteX6025" fmla="*/ 4150018 w 7553780"/>
              <a:gd name="connsiteY6025" fmla="*/ 2226406 h 10287000"/>
              <a:gd name="connsiteX6026" fmla="*/ 4130994 w 7553780"/>
              <a:gd name="connsiteY6026" fmla="*/ 2224597 h 10287000"/>
              <a:gd name="connsiteX6027" fmla="*/ 4132646 w 7553780"/>
              <a:gd name="connsiteY6027" fmla="*/ 2190843 h 10287000"/>
              <a:gd name="connsiteX6028" fmla="*/ 4113621 w 7553780"/>
              <a:gd name="connsiteY6028" fmla="*/ 2189037 h 10287000"/>
              <a:gd name="connsiteX6029" fmla="*/ 4109478 w 7553780"/>
              <a:gd name="connsiteY6029" fmla="*/ 2143429 h 10287000"/>
              <a:gd name="connsiteX6030" fmla="*/ 4123952 w 7553780"/>
              <a:gd name="connsiteY6030" fmla="*/ 2140567 h 10287000"/>
              <a:gd name="connsiteX6031" fmla="*/ 4128502 w 7553780"/>
              <a:gd name="connsiteY6031" fmla="*/ 2145237 h 10287000"/>
              <a:gd name="connsiteX6032" fmla="*/ 4140083 w 7553780"/>
              <a:gd name="connsiteY6032" fmla="*/ 2168942 h 10287000"/>
              <a:gd name="connsiteX6033" fmla="*/ 4148850 w 7553780"/>
              <a:gd name="connsiteY6033" fmla="*/ 2186885 h 10287000"/>
              <a:gd name="connsiteX6034" fmla="*/ 4140740 w 7553780"/>
              <a:gd name="connsiteY6034" fmla="*/ 2155376 h 10287000"/>
              <a:gd name="connsiteX6035" fmla="*/ 4155835 w 7553780"/>
              <a:gd name="connsiteY6035" fmla="*/ 2134776 h 10287000"/>
              <a:gd name="connsiteX6036" fmla="*/ 2599948 w 7553780"/>
              <a:gd name="connsiteY6036" fmla="*/ 2127719 h 10287000"/>
              <a:gd name="connsiteX6037" fmla="*/ 2661929 w 7553780"/>
              <a:gd name="connsiteY6037" fmla="*/ 2156530 h 10287000"/>
              <a:gd name="connsiteX6038" fmla="*/ 2682284 w 7553780"/>
              <a:gd name="connsiteY6038" fmla="*/ 2189763 h 10287000"/>
              <a:gd name="connsiteX6039" fmla="*/ 2675039 w 7553780"/>
              <a:gd name="connsiteY6039" fmla="*/ 2214132 h 10287000"/>
              <a:gd name="connsiteX6040" fmla="*/ 2635054 w 7553780"/>
              <a:gd name="connsiteY6040" fmla="*/ 2225750 h 10287000"/>
              <a:gd name="connsiteX6041" fmla="*/ 2606276 w 7553780"/>
              <a:gd name="connsiteY6041" fmla="*/ 2174236 h 10287000"/>
              <a:gd name="connsiteX6042" fmla="*/ 2585922 w 7553780"/>
              <a:gd name="connsiteY6042" fmla="*/ 2141003 h 10287000"/>
              <a:gd name="connsiteX6043" fmla="*/ 2620301 w 7553780"/>
              <a:gd name="connsiteY6043" fmla="*/ 2160951 h 10287000"/>
              <a:gd name="connsiteX6044" fmla="*/ 2599948 w 7553780"/>
              <a:gd name="connsiteY6044" fmla="*/ 2127719 h 10287000"/>
              <a:gd name="connsiteX6045" fmla="*/ 2432096 w 7553780"/>
              <a:gd name="connsiteY6045" fmla="*/ 2110275 h 10287000"/>
              <a:gd name="connsiteX6046" fmla="*/ 2439424 w 7553780"/>
              <a:gd name="connsiteY6046" fmla="*/ 2122241 h 10287000"/>
              <a:gd name="connsiteX6047" fmla="*/ 2416792 w 7553780"/>
              <a:gd name="connsiteY6047" fmla="*/ 2124769 h 10287000"/>
              <a:gd name="connsiteX6048" fmla="*/ 2432096 w 7553780"/>
              <a:gd name="connsiteY6048" fmla="*/ 2110275 h 10287000"/>
              <a:gd name="connsiteX6049" fmla="*/ 3800834 w 7553780"/>
              <a:gd name="connsiteY6049" fmla="*/ 2104125 h 10287000"/>
              <a:gd name="connsiteX6050" fmla="*/ 3807606 w 7553780"/>
              <a:gd name="connsiteY6050" fmla="*/ 2115181 h 10287000"/>
              <a:gd name="connsiteX6051" fmla="*/ 3828950 w 7553780"/>
              <a:gd name="connsiteY6051" fmla="*/ 2112433 h 10287000"/>
              <a:gd name="connsiteX6052" fmla="*/ 3870616 w 7553780"/>
              <a:gd name="connsiteY6052" fmla="*/ 2142856 h 10287000"/>
              <a:gd name="connsiteX6053" fmla="*/ 3833668 w 7553780"/>
              <a:gd name="connsiteY6053" fmla="*/ 2195333 h 10287000"/>
              <a:gd name="connsiteX6054" fmla="*/ 3895645 w 7553780"/>
              <a:gd name="connsiteY6054" fmla="*/ 2258938 h 10287000"/>
              <a:gd name="connsiteX6055" fmla="*/ 3901392 w 7553780"/>
              <a:gd name="connsiteY6055" fmla="*/ 2305914 h 10287000"/>
              <a:gd name="connsiteX6056" fmla="*/ 3851926 w 7553780"/>
              <a:gd name="connsiteY6056" fmla="*/ 2300354 h 10287000"/>
              <a:gd name="connsiteX6057" fmla="*/ 3858698 w 7553780"/>
              <a:gd name="connsiteY6057" fmla="*/ 2311412 h 10287000"/>
              <a:gd name="connsiteX6058" fmla="*/ 3899331 w 7553780"/>
              <a:gd name="connsiteY6058" fmla="*/ 2377758 h 10287000"/>
              <a:gd name="connsiteX6059" fmla="*/ 3856643 w 7553780"/>
              <a:gd name="connsiteY6059" fmla="*/ 2383254 h 10287000"/>
              <a:gd name="connsiteX6060" fmla="*/ 3816008 w 7553780"/>
              <a:gd name="connsiteY6060" fmla="*/ 2316904 h 10287000"/>
              <a:gd name="connsiteX6061" fmla="*/ 3838380 w 7553780"/>
              <a:gd name="connsiteY6061" fmla="*/ 2278237 h 10287000"/>
              <a:gd name="connsiteX6062" fmla="*/ 3798776 w 7553780"/>
              <a:gd name="connsiteY6062" fmla="*/ 2175965 h 10287000"/>
              <a:gd name="connsiteX6063" fmla="*/ 3778458 w 7553780"/>
              <a:gd name="connsiteY6063" fmla="*/ 2142789 h 10287000"/>
              <a:gd name="connsiteX6064" fmla="*/ 3790384 w 7553780"/>
              <a:gd name="connsiteY6064" fmla="*/ 2109385 h 10287000"/>
              <a:gd name="connsiteX6065" fmla="*/ 2718304 w 7553780"/>
              <a:gd name="connsiteY6065" fmla="*/ 2103827 h 10287000"/>
              <a:gd name="connsiteX6066" fmla="*/ 2753148 w 7553780"/>
              <a:gd name="connsiteY6066" fmla="*/ 2121236 h 10287000"/>
              <a:gd name="connsiteX6067" fmla="*/ 2716031 w 7553780"/>
              <a:gd name="connsiteY6067" fmla="*/ 2139593 h 10287000"/>
              <a:gd name="connsiteX6068" fmla="*/ 2718304 w 7553780"/>
              <a:gd name="connsiteY6068" fmla="*/ 2103827 h 10287000"/>
              <a:gd name="connsiteX6069" fmla="*/ 3936451 w 7553780"/>
              <a:gd name="connsiteY6069" fmla="*/ 2100320 h 10287000"/>
              <a:gd name="connsiteX6070" fmla="*/ 3956804 w 7553780"/>
              <a:gd name="connsiteY6070" fmla="*/ 2133554 h 10287000"/>
              <a:gd name="connsiteX6071" fmla="*/ 3971088 w 7553780"/>
              <a:gd name="connsiteY6071" fmla="*/ 2120026 h 10287000"/>
              <a:gd name="connsiteX6072" fmla="*/ 3969663 w 7553780"/>
              <a:gd name="connsiteY6072" fmla="*/ 2191397 h 10287000"/>
              <a:gd name="connsiteX6073" fmla="*/ 3928242 w 7553780"/>
              <a:gd name="connsiteY6073" fmla="*/ 2160612 h 10287000"/>
              <a:gd name="connsiteX6074" fmla="*/ 3894317 w 7553780"/>
              <a:gd name="connsiteY6074" fmla="*/ 2105223 h 10287000"/>
              <a:gd name="connsiteX6075" fmla="*/ 3936451 w 7553780"/>
              <a:gd name="connsiteY6075" fmla="*/ 2100320 h 10287000"/>
              <a:gd name="connsiteX6076" fmla="*/ 4131038 w 7553780"/>
              <a:gd name="connsiteY6076" fmla="*/ 2065049 h 10287000"/>
              <a:gd name="connsiteX6077" fmla="*/ 4151426 w 7553780"/>
              <a:gd name="connsiteY6077" fmla="*/ 2065951 h 10287000"/>
              <a:gd name="connsiteX6078" fmla="*/ 4142713 w 7553780"/>
              <a:gd name="connsiteY6078" fmla="*/ 2088947 h 10287000"/>
              <a:gd name="connsiteX6079" fmla="*/ 4131038 w 7553780"/>
              <a:gd name="connsiteY6079" fmla="*/ 2065049 h 10287000"/>
              <a:gd name="connsiteX6080" fmla="*/ 6041254 w 7553780"/>
              <a:gd name="connsiteY6080" fmla="*/ 2061664 h 10287000"/>
              <a:gd name="connsiteX6081" fmla="*/ 6043522 w 7553780"/>
              <a:gd name="connsiteY6081" fmla="*/ 2068396 h 10287000"/>
              <a:gd name="connsiteX6082" fmla="*/ 6038217 w 7553780"/>
              <a:gd name="connsiteY6082" fmla="*/ 2074250 h 10287000"/>
              <a:gd name="connsiteX6083" fmla="*/ 6033008 w 7553780"/>
              <a:gd name="connsiteY6083" fmla="*/ 2063582 h 10287000"/>
              <a:gd name="connsiteX6084" fmla="*/ 6041254 w 7553780"/>
              <a:gd name="connsiteY6084" fmla="*/ 2061664 h 10287000"/>
              <a:gd name="connsiteX6085" fmla="*/ 4119362 w 7553780"/>
              <a:gd name="connsiteY6085" fmla="*/ 2041153 h 10287000"/>
              <a:gd name="connsiteX6086" fmla="*/ 4125200 w 7553780"/>
              <a:gd name="connsiteY6086" fmla="*/ 2053102 h 10287000"/>
              <a:gd name="connsiteX6087" fmla="*/ 4104808 w 7553780"/>
              <a:gd name="connsiteY6087" fmla="*/ 2052203 h 10287000"/>
              <a:gd name="connsiteX6088" fmla="*/ 4119362 w 7553780"/>
              <a:gd name="connsiteY6088" fmla="*/ 2041153 h 10287000"/>
              <a:gd name="connsiteX6089" fmla="*/ 3629985 w 7553780"/>
              <a:gd name="connsiteY6089" fmla="*/ 2039477 h 10287000"/>
              <a:gd name="connsiteX6090" fmla="*/ 3649282 w 7553780"/>
              <a:gd name="connsiteY6090" fmla="*/ 2110474 h 10287000"/>
              <a:gd name="connsiteX6091" fmla="*/ 3627064 w 7553780"/>
              <a:gd name="connsiteY6091" fmla="*/ 2113669 h 10287000"/>
              <a:gd name="connsiteX6092" fmla="*/ 3599380 w 7553780"/>
              <a:gd name="connsiteY6092" fmla="*/ 2068469 h 10287000"/>
              <a:gd name="connsiteX6093" fmla="*/ 3629985 w 7553780"/>
              <a:gd name="connsiteY6093" fmla="*/ 2039477 h 10287000"/>
              <a:gd name="connsiteX6094" fmla="*/ 3984384 w 7553780"/>
              <a:gd name="connsiteY6094" fmla="*/ 2032505 h 10287000"/>
              <a:gd name="connsiteX6095" fmla="*/ 4011252 w 7553780"/>
              <a:gd name="connsiteY6095" fmla="*/ 2076377 h 10287000"/>
              <a:gd name="connsiteX6096" fmla="*/ 3984384 w 7553780"/>
              <a:gd name="connsiteY6096" fmla="*/ 2032505 h 10287000"/>
              <a:gd name="connsiteX6097" fmla="*/ 3826301 w 7553780"/>
              <a:gd name="connsiteY6097" fmla="*/ 2031013 h 10287000"/>
              <a:gd name="connsiteX6098" fmla="*/ 3854632 w 7553780"/>
              <a:gd name="connsiteY6098" fmla="*/ 2037786 h 10287000"/>
              <a:gd name="connsiteX6099" fmla="*/ 3865380 w 7553780"/>
              <a:gd name="connsiteY6099" fmla="*/ 2094823 h 10287000"/>
              <a:gd name="connsiteX6100" fmla="*/ 3830540 w 7553780"/>
              <a:gd name="connsiteY6100" fmla="*/ 2077412 h 10287000"/>
              <a:gd name="connsiteX6101" fmla="*/ 3826301 w 7553780"/>
              <a:gd name="connsiteY6101" fmla="*/ 2031013 h 10287000"/>
              <a:gd name="connsiteX6102" fmla="*/ 3527660 w 7553780"/>
              <a:gd name="connsiteY6102" fmla="*/ 2030327 h 10287000"/>
              <a:gd name="connsiteX6103" fmla="*/ 3536892 w 7553780"/>
              <a:gd name="connsiteY6103" fmla="*/ 2078303 h 10287000"/>
              <a:gd name="connsiteX6104" fmla="*/ 3522713 w 7553780"/>
              <a:gd name="connsiteY6104" fmla="*/ 2063375 h 10287000"/>
              <a:gd name="connsiteX6105" fmla="*/ 3527660 w 7553780"/>
              <a:gd name="connsiteY6105" fmla="*/ 2030327 h 10287000"/>
              <a:gd name="connsiteX6106" fmla="*/ 4049724 w 7553780"/>
              <a:gd name="connsiteY6106" fmla="*/ 2027327 h 10287000"/>
              <a:gd name="connsiteX6107" fmla="*/ 4096133 w 7553780"/>
              <a:gd name="connsiteY6107" fmla="*/ 2103102 h 10287000"/>
              <a:gd name="connsiteX6108" fmla="*/ 4034421 w 7553780"/>
              <a:gd name="connsiteY6108" fmla="*/ 2041825 h 10287000"/>
              <a:gd name="connsiteX6109" fmla="*/ 4049724 w 7553780"/>
              <a:gd name="connsiteY6109" fmla="*/ 2027327 h 10287000"/>
              <a:gd name="connsiteX6110" fmla="*/ 2456771 w 7553780"/>
              <a:gd name="connsiteY6110" fmla="*/ 2020610 h 10287000"/>
              <a:gd name="connsiteX6111" fmla="*/ 2463907 w 7553780"/>
              <a:gd name="connsiteY6111" fmla="*/ 2021843 h 10287000"/>
              <a:gd name="connsiteX6112" fmla="*/ 2475012 w 7553780"/>
              <a:gd name="connsiteY6112" fmla="*/ 2035586 h 10287000"/>
              <a:gd name="connsiteX6113" fmla="*/ 2468324 w 7553780"/>
              <a:gd name="connsiteY6113" fmla="*/ 2094860 h 10287000"/>
              <a:gd name="connsiteX6114" fmla="*/ 2448692 w 7553780"/>
              <a:gd name="connsiteY6114" fmla="*/ 2075957 h 10287000"/>
              <a:gd name="connsiteX6115" fmla="*/ 2434129 w 7553780"/>
              <a:gd name="connsiteY6115" fmla="*/ 2039024 h 10287000"/>
              <a:gd name="connsiteX6116" fmla="*/ 2447731 w 7553780"/>
              <a:gd name="connsiteY6116" fmla="*/ 2026139 h 10287000"/>
              <a:gd name="connsiteX6117" fmla="*/ 2456771 w 7553780"/>
              <a:gd name="connsiteY6117" fmla="*/ 2020610 h 10287000"/>
              <a:gd name="connsiteX6118" fmla="*/ 4163438 w 7553780"/>
              <a:gd name="connsiteY6118" fmla="*/ 2008855 h 10287000"/>
              <a:gd name="connsiteX6119" fmla="*/ 4153816 w 7553780"/>
              <a:gd name="connsiteY6119" fmla="*/ 2033710 h 10287000"/>
              <a:gd name="connsiteX6120" fmla="*/ 4153815 w 7553780"/>
              <a:gd name="connsiteY6120" fmla="*/ 2033715 h 10287000"/>
              <a:gd name="connsiteX6121" fmla="*/ 4147559 w 7553780"/>
              <a:gd name="connsiteY6121" fmla="*/ 2020913 h 10287000"/>
              <a:gd name="connsiteX6122" fmla="*/ 4163438 w 7553780"/>
              <a:gd name="connsiteY6122" fmla="*/ 2008855 h 10287000"/>
              <a:gd name="connsiteX6123" fmla="*/ 2911537 w 7553780"/>
              <a:gd name="connsiteY6123" fmla="*/ 2005804 h 10287000"/>
              <a:gd name="connsiteX6124" fmla="*/ 2930166 w 7553780"/>
              <a:gd name="connsiteY6124" fmla="*/ 2041772 h 10287000"/>
              <a:gd name="connsiteX6125" fmla="*/ 2894713 w 7553780"/>
              <a:gd name="connsiteY6125" fmla="*/ 2023365 h 10287000"/>
              <a:gd name="connsiteX6126" fmla="*/ 2911537 w 7553780"/>
              <a:gd name="connsiteY6126" fmla="*/ 2005804 h 10287000"/>
              <a:gd name="connsiteX6127" fmla="*/ 6061610 w 7553780"/>
              <a:gd name="connsiteY6127" fmla="*/ 1990010 h 10287000"/>
              <a:gd name="connsiteX6128" fmla="*/ 6067374 w 7553780"/>
              <a:gd name="connsiteY6128" fmla="*/ 2001809 h 10287000"/>
              <a:gd name="connsiteX6129" fmla="*/ 6069884 w 7553780"/>
              <a:gd name="connsiteY6129" fmla="*/ 2048436 h 10287000"/>
              <a:gd name="connsiteX6130" fmla="*/ 6081416 w 7553780"/>
              <a:gd name="connsiteY6130" fmla="*/ 2072036 h 10287000"/>
              <a:gd name="connsiteX6131" fmla="*/ 6090434 w 7553780"/>
              <a:gd name="connsiteY6131" fmla="*/ 2049008 h 10287000"/>
              <a:gd name="connsiteX6132" fmla="*/ 6113494 w 7553780"/>
              <a:gd name="connsiteY6132" fmla="*/ 2096207 h 10287000"/>
              <a:gd name="connsiteX6133" fmla="*/ 6134042 w 7553780"/>
              <a:gd name="connsiteY6133" fmla="*/ 2096786 h 10287000"/>
              <a:gd name="connsiteX6134" fmla="*/ 6139808 w 7553780"/>
              <a:gd name="connsiteY6134" fmla="*/ 2108584 h 10287000"/>
              <a:gd name="connsiteX6135" fmla="*/ 6145574 w 7553780"/>
              <a:gd name="connsiteY6135" fmla="*/ 2120385 h 10287000"/>
              <a:gd name="connsiteX6136" fmla="*/ 6151340 w 7553780"/>
              <a:gd name="connsiteY6136" fmla="*/ 2132182 h 10287000"/>
              <a:gd name="connsiteX6137" fmla="*/ 6130794 w 7553780"/>
              <a:gd name="connsiteY6137" fmla="*/ 2131608 h 10287000"/>
              <a:gd name="connsiteX6138" fmla="*/ 6125026 w 7553780"/>
              <a:gd name="connsiteY6138" fmla="*/ 2119809 h 10287000"/>
              <a:gd name="connsiteX6139" fmla="*/ 6104478 w 7553780"/>
              <a:gd name="connsiteY6139" fmla="*/ 2119234 h 10287000"/>
              <a:gd name="connsiteX6140" fmla="*/ 6110244 w 7553780"/>
              <a:gd name="connsiteY6140" fmla="*/ 2131035 h 10287000"/>
              <a:gd name="connsiteX6141" fmla="*/ 6121774 w 7553780"/>
              <a:gd name="connsiteY6141" fmla="*/ 2154631 h 10287000"/>
              <a:gd name="connsiteX6142" fmla="*/ 6133306 w 7553780"/>
              <a:gd name="connsiteY6142" fmla="*/ 2178233 h 10287000"/>
              <a:gd name="connsiteX6143" fmla="*/ 6144836 w 7553780"/>
              <a:gd name="connsiteY6143" fmla="*/ 2201832 h 10287000"/>
              <a:gd name="connsiteX6144" fmla="*/ 6165386 w 7553780"/>
              <a:gd name="connsiteY6144" fmla="*/ 2202404 h 10287000"/>
              <a:gd name="connsiteX6145" fmla="*/ 6150602 w 7553780"/>
              <a:gd name="connsiteY6145" fmla="*/ 2213629 h 10287000"/>
              <a:gd name="connsiteX6146" fmla="*/ 6156366 w 7553780"/>
              <a:gd name="connsiteY6146" fmla="*/ 2225431 h 10287000"/>
              <a:gd name="connsiteX6147" fmla="*/ 6130056 w 7553780"/>
              <a:gd name="connsiteY6147" fmla="*/ 2213057 h 10287000"/>
              <a:gd name="connsiteX6148" fmla="*/ 6112758 w 7553780"/>
              <a:gd name="connsiteY6148" fmla="*/ 2177654 h 10287000"/>
              <a:gd name="connsiteX6149" fmla="*/ 6130056 w 7553780"/>
              <a:gd name="connsiteY6149" fmla="*/ 2213057 h 10287000"/>
              <a:gd name="connsiteX6150" fmla="*/ 6141584 w 7553780"/>
              <a:gd name="connsiteY6150" fmla="*/ 2236654 h 10287000"/>
              <a:gd name="connsiteX6151" fmla="*/ 6147350 w 7553780"/>
              <a:gd name="connsiteY6151" fmla="*/ 2248455 h 10287000"/>
              <a:gd name="connsiteX6152" fmla="*/ 6092214 w 7553780"/>
              <a:gd name="connsiteY6152" fmla="*/ 2177078 h 10287000"/>
              <a:gd name="connsiteX6153" fmla="*/ 6086446 w 7553780"/>
              <a:gd name="connsiteY6153" fmla="*/ 2165281 h 10287000"/>
              <a:gd name="connsiteX6154" fmla="*/ 6080680 w 7553780"/>
              <a:gd name="connsiteY6154" fmla="*/ 2153480 h 10287000"/>
              <a:gd name="connsiteX6155" fmla="*/ 6089698 w 7553780"/>
              <a:gd name="connsiteY6155" fmla="*/ 2130457 h 10287000"/>
              <a:gd name="connsiteX6156" fmla="*/ 6083932 w 7553780"/>
              <a:gd name="connsiteY6156" fmla="*/ 2118656 h 10287000"/>
              <a:gd name="connsiteX6157" fmla="*/ 6078168 w 7553780"/>
              <a:gd name="connsiteY6157" fmla="*/ 2106855 h 10287000"/>
              <a:gd name="connsiteX6158" fmla="*/ 6066636 w 7553780"/>
              <a:gd name="connsiteY6158" fmla="*/ 2083258 h 10287000"/>
              <a:gd name="connsiteX6159" fmla="*/ 6060870 w 7553780"/>
              <a:gd name="connsiteY6159" fmla="*/ 2071457 h 10287000"/>
              <a:gd name="connsiteX6160" fmla="*/ 6043574 w 7553780"/>
              <a:gd name="connsiteY6160" fmla="*/ 2036057 h 10287000"/>
              <a:gd name="connsiteX6161" fmla="*/ 6032043 w 7553780"/>
              <a:gd name="connsiteY6161" fmla="*/ 2012457 h 10287000"/>
              <a:gd name="connsiteX6162" fmla="*/ 6046826 w 7553780"/>
              <a:gd name="connsiteY6162" fmla="*/ 2001237 h 10287000"/>
              <a:gd name="connsiteX6163" fmla="*/ 6061610 w 7553780"/>
              <a:gd name="connsiteY6163" fmla="*/ 1990010 h 10287000"/>
              <a:gd name="connsiteX6164" fmla="*/ 3769479 w 7553780"/>
              <a:gd name="connsiteY6164" fmla="*/ 1977711 h 10287000"/>
              <a:gd name="connsiteX6165" fmla="*/ 3789018 w 7553780"/>
              <a:gd name="connsiteY6165" fmla="*/ 2009614 h 10287000"/>
              <a:gd name="connsiteX6166" fmla="*/ 3775952 w 7553780"/>
              <a:gd name="connsiteY6166" fmla="*/ 2003088 h 10287000"/>
              <a:gd name="connsiteX6167" fmla="*/ 3769479 w 7553780"/>
              <a:gd name="connsiteY6167" fmla="*/ 1977711 h 10287000"/>
              <a:gd name="connsiteX6168" fmla="*/ 2576274 w 7553780"/>
              <a:gd name="connsiteY6168" fmla="*/ 1977193 h 10287000"/>
              <a:gd name="connsiteX6169" fmla="*/ 2583059 w 7553780"/>
              <a:gd name="connsiteY6169" fmla="*/ 1988271 h 10287000"/>
              <a:gd name="connsiteX6170" fmla="*/ 2608464 w 7553780"/>
              <a:gd name="connsiteY6170" fmla="*/ 2069238 h 10287000"/>
              <a:gd name="connsiteX6171" fmla="*/ 2557504 w 7553780"/>
              <a:gd name="connsiteY6171" fmla="*/ 2064997 h 10287000"/>
              <a:gd name="connsiteX6172" fmla="*/ 2567754 w 7553780"/>
              <a:gd name="connsiteY6172" fmla="*/ 2002769 h 10287000"/>
              <a:gd name="connsiteX6173" fmla="*/ 2576274 w 7553780"/>
              <a:gd name="connsiteY6173" fmla="*/ 1977193 h 10287000"/>
              <a:gd name="connsiteX6174" fmla="*/ 2978598 w 7553780"/>
              <a:gd name="connsiteY6174" fmla="*/ 1976085 h 10287000"/>
              <a:gd name="connsiteX6175" fmla="*/ 2998484 w 7553780"/>
              <a:gd name="connsiteY6175" fmla="*/ 2008560 h 10287000"/>
              <a:gd name="connsiteX6176" fmla="*/ 2978598 w 7553780"/>
              <a:gd name="connsiteY6176" fmla="*/ 1976085 h 10287000"/>
              <a:gd name="connsiteX6177" fmla="*/ 2518056 w 7553780"/>
              <a:gd name="connsiteY6177" fmla="*/ 1961099 h 10287000"/>
              <a:gd name="connsiteX6178" fmla="*/ 2537611 w 7553780"/>
              <a:gd name="connsiteY6178" fmla="*/ 2029223 h 10287000"/>
              <a:gd name="connsiteX6179" fmla="*/ 2483232 w 7553780"/>
              <a:gd name="connsiteY6179" fmla="*/ 2030911 h 10287000"/>
              <a:gd name="connsiteX6180" fmla="*/ 2455822 w 7553780"/>
              <a:gd name="connsiteY6180" fmla="*/ 1968057 h 10287000"/>
              <a:gd name="connsiteX6181" fmla="*/ 2518056 w 7553780"/>
              <a:gd name="connsiteY6181" fmla="*/ 1961099 h 10287000"/>
              <a:gd name="connsiteX6182" fmla="*/ 2943289 w 7553780"/>
              <a:gd name="connsiteY6182" fmla="*/ 1957917 h 10287000"/>
              <a:gd name="connsiteX6183" fmla="*/ 2957366 w 7553780"/>
              <a:gd name="connsiteY6183" fmla="*/ 2016005 h 10287000"/>
              <a:gd name="connsiteX6184" fmla="*/ 2927240 w 7553780"/>
              <a:gd name="connsiteY6184" fmla="*/ 1988742 h 10287000"/>
              <a:gd name="connsiteX6185" fmla="*/ 2943289 w 7553780"/>
              <a:gd name="connsiteY6185" fmla="*/ 1957917 h 10287000"/>
              <a:gd name="connsiteX6186" fmla="*/ 3493416 w 7553780"/>
              <a:gd name="connsiteY6186" fmla="*/ 1951582 h 10287000"/>
              <a:gd name="connsiteX6187" fmla="*/ 3523914 w 7553780"/>
              <a:gd name="connsiteY6187" fmla="*/ 1984723 h 10287000"/>
              <a:gd name="connsiteX6188" fmla="*/ 3501769 w 7553780"/>
              <a:gd name="connsiteY6188" fmla="*/ 1988056 h 10287000"/>
              <a:gd name="connsiteX6189" fmla="*/ 3481256 w 7553780"/>
              <a:gd name="connsiteY6189" fmla="*/ 1954554 h 10287000"/>
              <a:gd name="connsiteX6190" fmla="*/ 3493416 w 7553780"/>
              <a:gd name="connsiteY6190" fmla="*/ 1951582 h 10287000"/>
              <a:gd name="connsiteX6191" fmla="*/ 2437008 w 7553780"/>
              <a:gd name="connsiteY6191" fmla="*/ 1951322 h 10287000"/>
              <a:gd name="connsiteX6192" fmla="*/ 2443198 w 7553780"/>
              <a:gd name="connsiteY6192" fmla="*/ 1954026 h 10287000"/>
              <a:gd name="connsiteX6193" fmla="*/ 2441793 w 7553780"/>
              <a:gd name="connsiteY6193" fmla="*/ 1981348 h 10287000"/>
              <a:gd name="connsiteX6194" fmla="*/ 2419167 w 7553780"/>
              <a:gd name="connsiteY6194" fmla="*/ 1983879 h 10287000"/>
              <a:gd name="connsiteX6195" fmla="*/ 2427140 w 7553780"/>
              <a:gd name="connsiteY6195" fmla="*/ 1957419 h 10287000"/>
              <a:gd name="connsiteX6196" fmla="*/ 2437008 w 7553780"/>
              <a:gd name="connsiteY6196" fmla="*/ 1951322 h 10287000"/>
              <a:gd name="connsiteX6197" fmla="*/ 6097536 w 7553780"/>
              <a:gd name="connsiteY6197" fmla="*/ 1947454 h 10287000"/>
              <a:gd name="connsiteX6198" fmla="*/ 6114820 w 7553780"/>
              <a:gd name="connsiteY6198" fmla="*/ 1982828 h 10287000"/>
              <a:gd name="connsiteX6199" fmla="*/ 6132106 w 7553780"/>
              <a:gd name="connsiteY6199" fmla="*/ 2018205 h 10287000"/>
              <a:gd name="connsiteX6200" fmla="*/ 6116986 w 7553780"/>
              <a:gd name="connsiteY6200" fmla="*/ 2029688 h 10287000"/>
              <a:gd name="connsiteX6201" fmla="*/ 6122746 w 7553780"/>
              <a:gd name="connsiteY6201" fmla="*/ 2041480 h 10287000"/>
              <a:gd name="connsiteX6202" fmla="*/ 6134270 w 7553780"/>
              <a:gd name="connsiteY6202" fmla="*/ 2065063 h 10287000"/>
              <a:gd name="connsiteX6203" fmla="*/ 6113386 w 7553780"/>
              <a:gd name="connsiteY6203" fmla="*/ 2064753 h 10287000"/>
              <a:gd name="connsiteX6204" fmla="*/ 6101864 w 7553780"/>
              <a:gd name="connsiteY6204" fmla="*/ 2041169 h 10287000"/>
              <a:gd name="connsiteX6205" fmla="*/ 6088176 w 7553780"/>
              <a:gd name="connsiteY6205" fmla="*/ 1970726 h 10287000"/>
              <a:gd name="connsiteX6206" fmla="*/ 6082414 w 7553780"/>
              <a:gd name="connsiteY6206" fmla="*/ 1958935 h 10287000"/>
              <a:gd name="connsiteX6207" fmla="*/ 6097536 w 7553780"/>
              <a:gd name="connsiteY6207" fmla="*/ 1947454 h 10287000"/>
              <a:gd name="connsiteX6208" fmla="*/ 6017996 w 7553780"/>
              <a:gd name="connsiteY6208" fmla="*/ 1942233 h 10287000"/>
              <a:gd name="connsiteX6209" fmla="*/ 6023762 w 7553780"/>
              <a:gd name="connsiteY6209" fmla="*/ 1954034 h 10287000"/>
              <a:gd name="connsiteX6210" fmla="*/ 6029527 w 7553780"/>
              <a:gd name="connsiteY6210" fmla="*/ 1965837 h 10287000"/>
              <a:gd name="connsiteX6211" fmla="*/ 6035294 w 7553780"/>
              <a:gd name="connsiteY6211" fmla="*/ 1977638 h 10287000"/>
              <a:gd name="connsiteX6212" fmla="*/ 6014746 w 7553780"/>
              <a:gd name="connsiteY6212" fmla="*/ 1977059 h 10287000"/>
              <a:gd name="connsiteX6213" fmla="*/ 6008982 w 7553780"/>
              <a:gd name="connsiteY6213" fmla="*/ 1965258 h 10287000"/>
              <a:gd name="connsiteX6214" fmla="*/ 6017996 w 7553780"/>
              <a:gd name="connsiteY6214" fmla="*/ 1942233 h 10287000"/>
              <a:gd name="connsiteX6215" fmla="*/ 3875728 w 7553780"/>
              <a:gd name="connsiteY6215" fmla="*/ 1927473 h 10287000"/>
              <a:gd name="connsiteX6216" fmla="*/ 3897713 w 7553780"/>
              <a:gd name="connsiteY6216" fmla="*/ 1963371 h 10287000"/>
              <a:gd name="connsiteX6217" fmla="*/ 3875080 w 7553780"/>
              <a:gd name="connsiteY6217" fmla="*/ 1965900 h 10287000"/>
              <a:gd name="connsiteX6218" fmla="*/ 3875728 w 7553780"/>
              <a:gd name="connsiteY6218" fmla="*/ 1927473 h 10287000"/>
              <a:gd name="connsiteX6219" fmla="*/ 6210366 w 7553780"/>
              <a:gd name="connsiteY6219" fmla="*/ 1924193 h 10287000"/>
              <a:gd name="connsiteX6220" fmla="*/ 6236896 w 7553780"/>
              <a:gd name="connsiteY6220" fmla="*/ 1936412 h 10287000"/>
              <a:gd name="connsiteX6221" fmla="*/ 6269188 w 7553780"/>
              <a:gd name="connsiteY6221" fmla="*/ 1960438 h 10287000"/>
              <a:gd name="connsiteX6222" fmla="*/ 6355694 w 7553780"/>
              <a:gd name="connsiteY6222" fmla="*/ 2137486 h 10287000"/>
              <a:gd name="connsiteX6223" fmla="*/ 6361462 w 7553780"/>
              <a:gd name="connsiteY6223" fmla="*/ 2149289 h 10287000"/>
              <a:gd name="connsiteX6224" fmla="*/ 6407598 w 7553780"/>
              <a:gd name="connsiteY6224" fmla="*/ 2243713 h 10287000"/>
              <a:gd name="connsiteX6225" fmla="*/ 6419134 w 7553780"/>
              <a:gd name="connsiteY6225" fmla="*/ 2267321 h 10287000"/>
              <a:gd name="connsiteX6226" fmla="*/ 6453734 w 7553780"/>
              <a:gd name="connsiteY6226" fmla="*/ 2338138 h 10287000"/>
              <a:gd name="connsiteX6227" fmla="*/ 6438740 w 7553780"/>
              <a:gd name="connsiteY6227" fmla="*/ 2349524 h 10287000"/>
              <a:gd name="connsiteX6228" fmla="*/ 6488338 w 7553780"/>
              <a:gd name="connsiteY6228" fmla="*/ 2408958 h 10287000"/>
              <a:gd name="connsiteX6229" fmla="*/ 6484876 w 7553780"/>
              <a:gd name="connsiteY6229" fmla="*/ 2443948 h 10287000"/>
              <a:gd name="connsiteX6230" fmla="*/ 6490642 w 7553780"/>
              <a:gd name="connsiteY6230" fmla="*/ 2455756 h 10287000"/>
              <a:gd name="connsiteX6231" fmla="*/ 6505640 w 7553780"/>
              <a:gd name="connsiteY6231" fmla="*/ 2444367 h 10287000"/>
              <a:gd name="connsiteX6232" fmla="*/ 6534474 w 7553780"/>
              <a:gd name="connsiteY6232" fmla="*/ 2503383 h 10287000"/>
              <a:gd name="connsiteX6233" fmla="*/ 6528706 w 7553780"/>
              <a:gd name="connsiteY6233" fmla="*/ 2491578 h 10287000"/>
              <a:gd name="connsiteX6234" fmla="*/ 6522940 w 7553780"/>
              <a:gd name="connsiteY6234" fmla="*/ 2479775 h 10287000"/>
              <a:gd name="connsiteX6235" fmla="*/ 6526398 w 7553780"/>
              <a:gd name="connsiteY6235" fmla="*/ 2444787 h 10287000"/>
              <a:gd name="connsiteX6236" fmla="*/ 6511404 w 7553780"/>
              <a:gd name="connsiteY6236" fmla="*/ 2456171 h 10287000"/>
              <a:gd name="connsiteX6237" fmla="*/ 6505640 w 7553780"/>
              <a:gd name="connsiteY6237" fmla="*/ 2444367 h 10287000"/>
              <a:gd name="connsiteX6238" fmla="*/ 6520632 w 7553780"/>
              <a:gd name="connsiteY6238" fmla="*/ 2432984 h 10287000"/>
              <a:gd name="connsiteX6239" fmla="*/ 6509244 w 7553780"/>
              <a:gd name="connsiteY6239" fmla="*/ 2425450 h 10287000"/>
              <a:gd name="connsiteX6240" fmla="*/ 6514864 w 7553780"/>
              <a:gd name="connsiteY6240" fmla="*/ 2421180 h 10287000"/>
              <a:gd name="connsiteX6241" fmla="*/ 6509206 w 7553780"/>
              <a:gd name="connsiteY6241" fmla="*/ 2421066 h 10287000"/>
              <a:gd name="connsiteX6242" fmla="*/ 6509098 w 7553780"/>
              <a:gd name="connsiteY6242" fmla="*/ 2409379 h 10287000"/>
              <a:gd name="connsiteX6243" fmla="*/ 6486030 w 7553780"/>
              <a:gd name="connsiteY6243" fmla="*/ 2362165 h 10287000"/>
              <a:gd name="connsiteX6244" fmla="*/ 6480262 w 7553780"/>
              <a:gd name="connsiteY6244" fmla="*/ 2350360 h 10287000"/>
              <a:gd name="connsiteX6245" fmla="*/ 6474494 w 7553780"/>
              <a:gd name="connsiteY6245" fmla="*/ 2338555 h 10287000"/>
              <a:gd name="connsiteX6246" fmla="*/ 6468728 w 7553780"/>
              <a:gd name="connsiteY6246" fmla="*/ 2326755 h 10287000"/>
              <a:gd name="connsiteX6247" fmla="*/ 6462960 w 7553780"/>
              <a:gd name="connsiteY6247" fmla="*/ 2314950 h 10287000"/>
              <a:gd name="connsiteX6248" fmla="*/ 6454890 w 7553780"/>
              <a:gd name="connsiteY6248" fmla="*/ 2256354 h 10287000"/>
              <a:gd name="connsiteX6249" fmla="*/ 6477958 w 7553780"/>
              <a:gd name="connsiteY6249" fmla="*/ 2303566 h 10287000"/>
              <a:gd name="connsiteX6250" fmla="*/ 6483722 w 7553780"/>
              <a:gd name="connsiteY6250" fmla="*/ 2315368 h 10287000"/>
              <a:gd name="connsiteX6251" fmla="*/ 6489490 w 7553780"/>
              <a:gd name="connsiteY6251" fmla="*/ 2327173 h 10287000"/>
              <a:gd name="connsiteX6252" fmla="*/ 6535626 w 7553780"/>
              <a:gd name="connsiteY6252" fmla="*/ 2421598 h 10287000"/>
              <a:gd name="connsiteX6253" fmla="*/ 6541394 w 7553780"/>
              <a:gd name="connsiteY6253" fmla="*/ 2433400 h 10287000"/>
              <a:gd name="connsiteX6254" fmla="*/ 6547160 w 7553780"/>
              <a:gd name="connsiteY6254" fmla="*/ 2445203 h 10287000"/>
              <a:gd name="connsiteX6255" fmla="*/ 6552206 w 7553780"/>
              <a:gd name="connsiteY6255" fmla="*/ 2455531 h 10287000"/>
              <a:gd name="connsiteX6256" fmla="*/ 6552928 w 7553780"/>
              <a:gd name="connsiteY6256" fmla="*/ 2457008 h 10287000"/>
              <a:gd name="connsiteX6257" fmla="*/ 6556916 w 7553780"/>
              <a:gd name="connsiteY6257" fmla="*/ 2475440 h 10287000"/>
              <a:gd name="connsiteX6258" fmla="*/ 6608290 w 7553780"/>
              <a:gd name="connsiteY6258" fmla="*/ 2528245 h 10287000"/>
              <a:gd name="connsiteX6259" fmla="*/ 6616362 w 7553780"/>
              <a:gd name="connsiteY6259" fmla="*/ 2586841 h 10287000"/>
              <a:gd name="connsiteX6260" fmla="*/ 6627898 w 7553780"/>
              <a:gd name="connsiteY6260" fmla="*/ 2610450 h 10287000"/>
              <a:gd name="connsiteX6261" fmla="*/ 6633666 w 7553780"/>
              <a:gd name="connsiteY6261" fmla="*/ 2622253 h 10287000"/>
              <a:gd name="connsiteX6262" fmla="*/ 6668268 w 7553780"/>
              <a:gd name="connsiteY6262" fmla="*/ 2693072 h 10287000"/>
              <a:gd name="connsiteX6263" fmla="*/ 6691336 w 7553780"/>
              <a:gd name="connsiteY6263" fmla="*/ 2740283 h 10287000"/>
              <a:gd name="connsiteX6264" fmla="*/ 6717866 w 7553780"/>
              <a:gd name="connsiteY6264" fmla="*/ 2752506 h 10287000"/>
              <a:gd name="connsiteX6265" fmla="*/ 6720170 w 7553780"/>
              <a:gd name="connsiteY6265" fmla="*/ 2799302 h 10287000"/>
              <a:gd name="connsiteX6266" fmla="*/ 6725940 w 7553780"/>
              <a:gd name="connsiteY6266" fmla="*/ 2811102 h 10287000"/>
              <a:gd name="connsiteX6267" fmla="*/ 6758234 w 7553780"/>
              <a:gd name="connsiteY6267" fmla="*/ 2835128 h 10287000"/>
              <a:gd name="connsiteX6268" fmla="*/ 6754772 w 7553780"/>
              <a:gd name="connsiteY6268" fmla="*/ 2870118 h 10287000"/>
              <a:gd name="connsiteX6269" fmla="*/ 6760540 w 7553780"/>
              <a:gd name="connsiteY6269" fmla="*/ 2881921 h 10287000"/>
              <a:gd name="connsiteX6270" fmla="*/ 6783608 w 7553780"/>
              <a:gd name="connsiteY6270" fmla="*/ 2929134 h 10287000"/>
              <a:gd name="connsiteX6271" fmla="*/ 6768616 w 7553780"/>
              <a:gd name="connsiteY6271" fmla="*/ 2940521 h 10287000"/>
              <a:gd name="connsiteX6272" fmla="*/ 6780150 w 7553780"/>
              <a:gd name="connsiteY6272" fmla="*/ 2964127 h 10287000"/>
              <a:gd name="connsiteX6273" fmla="*/ 6791682 w 7553780"/>
              <a:gd name="connsiteY6273" fmla="*/ 2987732 h 10287000"/>
              <a:gd name="connsiteX6274" fmla="*/ 6797450 w 7553780"/>
              <a:gd name="connsiteY6274" fmla="*/ 2999535 h 10287000"/>
              <a:gd name="connsiteX6275" fmla="*/ 6849352 w 7553780"/>
              <a:gd name="connsiteY6275" fmla="*/ 3105764 h 10287000"/>
              <a:gd name="connsiteX6276" fmla="*/ 6855120 w 7553780"/>
              <a:gd name="connsiteY6276" fmla="*/ 3117567 h 10287000"/>
              <a:gd name="connsiteX6277" fmla="*/ 6889724 w 7553780"/>
              <a:gd name="connsiteY6277" fmla="*/ 3188387 h 10287000"/>
              <a:gd name="connsiteX6278" fmla="*/ 7059272 w 7553780"/>
              <a:gd name="connsiteY6278" fmla="*/ 3577472 h 10287000"/>
              <a:gd name="connsiteX6279" fmla="*/ 7014804 w 7553780"/>
              <a:gd name="connsiteY6279" fmla="*/ 3505158 h 10287000"/>
              <a:gd name="connsiteX6280" fmla="*/ 7018904 w 7553780"/>
              <a:gd name="connsiteY6280" fmla="*/ 3494851 h 10287000"/>
              <a:gd name="connsiteX6281" fmla="*/ 7004166 w 7553780"/>
              <a:gd name="connsiteY6281" fmla="*/ 3488061 h 10287000"/>
              <a:gd name="connsiteX6282" fmla="*/ 6990036 w 7553780"/>
              <a:gd name="connsiteY6282" fmla="*/ 3465645 h 10287000"/>
              <a:gd name="connsiteX6283" fmla="*/ 6989348 w 7553780"/>
              <a:gd name="connsiteY6283" fmla="*/ 3460654 h 10287000"/>
              <a:gd name="connsiteX6284" fmla="*/ 6983306 w 7553780"/>
              <a:gd name="connsiteY6284" fmla="*/ 3454962 h 10287000"/>
              <a:gd name="connsiteX6285" fmla="*/ 6963538 w 7553780"/>
              <a:gd name="connsiteY6285" fmla="*/ 3423614 h 10287000"/>
              <a:gd name="connsiteX6286" fmla="*/ 6969306 w 7553780"/>
              <a:gd name="connsiteY6286" fmla="*/ 3435415 h 10287000"/>
              <a:gd name="connsiteX6287" fmla="*/ 6975074 w 7553780"/>
              <a:gd name="connsiteY6287" fmla="*/ 3447219 h 10287000"/>
              <a:gd name="connsiteX6288" fmla="*/ 6983306 w 7553780"/>
              <a:gd name="connsiteY6288" fmla="*/ 3454962 h 10287000"/>
              <a:gd name="connsiteX6289" fmla="*/ 6990036 w 7553780"/>
              <a:gd name="connsiteY6289" fmla="*/ 3465645 h 10287000"/>
              <a:gd name="connsiteX6290" fmla="*/ 6992376 w 7553780"/>
              <a:gd name="connsiteY6290" fmla="*/ 3482630 h 10287000"/>
              <a:gd name="connsiteX6291" fmla="*/ 7004166 w 7553780"/>
              <a:gd name="connsiteY6291" fmla="*/ 3488061 h 10287000"/>
              <a:gd name="connsiteX6292" fmla="*/ 7009242 w 7553780"/>
              <a:gd name="connsiteY6292" fmla="*/ 3496117 h 10287000"/>
              <a:gd name="connsiteX6293" fmla="*/ 7014804 w 7553780"/>
              <a:gd name="connsiteY6293" fmla="*/ 3505158 h 10287000"/>
              <a:gd name="connsiteX6294" fmla="*/ 7009676 w 7553780"/>
              <a:gd name="connsiteY6294" fmla="*/ 3518038 h 10287000"/>
              <a:gd name="connsiteX6295" fmla="*/ 7021210 w 7553780"/>
              <a:gd name="connsiteY6295" fmla="*/ 3541644 h 10287000"/>
              <a:gd name="connsiteX6296" fmla="*/ 7038512 w 7553780"/>
              <a:gd name="connsiteY6296" fmla="*/ 3577054 h 10287000"/>
              <a:gd name="connsiteX6297" fmla="*/ 7044278 w 7553780"/>
              <a:gd name="connsiteY6297" fmla="*/ 3588857 h 10287000"/>
              <a:gd name="connsiteX6298" fmla="*/ 7113484 w 7553780"/>
              <a:gd name="connsiteY6298" fmla="*/ 3730495 h 10287000"/>
              <a:gd name="connsiteX6299" fmla="*/ 7119252 w 7553780"/>
              <a:gd name="connsiteY6299" fmla="*/ 3742302 h 10287000"/>
              <a:gd name="connsiteX6300" fmla="*/ 7130786 w 7553780"/>
              <a:gd name="connsiteY6300" fmla="*/ 3765905 h 10287000"/>
              <a:gd name="connsiteX6301" fmla="*/ 7104256 w 7553780"/>
              <a:gd name="connsiteY6301" fmla="*/ 3753686 h 10287000"/>
              <a:gd name="connsiteX6302" fmla="*/ 7098486 w 7553780"/>
              <a:gd name="connsiteY6302" fmla="*/ 3741882 h 10287000"/>
              <a:gd name="connsiteX6303" fmla="*/ 7058120 w 7553780"/>
              <a:gd name="connsiteY6303" fmla="*/ 3659260 h 10287000"/>
              <a:gd name="connsiteX6304" fmla="*/ 7052352 w 7553780"/>
              <a:gd name="connsiteY6304" fmla="*/ 3647455 h 10287000"/>
              <a:gd name="connsiteX6305" fmla="*/ 7011982 w 7553780"/>
              <a:gd name="connsiteY6305" fmla="*/ 3564835 h 10287000"/>
              <a:gd name="connsiteX6306" fmla="*/ 6996988 w 7553780"/>
              <a:gd name="connsiteY6306" fmla="*/ 3576216 h 10287000"/>
              <a:gd name="connsiteX6307" fmla="*/ 6991222 w 7553780"/>
              <a:gd name="connsiteY6307" fmla="*/ 3564415 h 10287000"/>
              <a:gd name="connsiteX6308" fmla="*/ 6973922 w 7553780"/>
              <a:gd name="connsiteY6308" fmla="*/ 3529006 h 10287000"/>
              <a:gd name="connsiteX6309" fmla="*/ 6983148 w 7553780"/>
              <a:gd name="connsiteY6309" fmla="*/ 3505817 h 10287000"/>
              <a:gd name="connsiteX6310" fmla="*/ 6962386 w 7553780"/>
              <a:gd name="connsiteY6310" fmla="*/ 3505399 h 10287000"/>
              <a:gd name="connsiteX6311" fmla="*/ 6977382 w 7553780"/>
              <a:gd name="connsiteY6311" fmla="*/ 3494017 h 10287000"/>
              <a:gd name="connsiteX6312" fmla="*/ 6902410 w 7553780"/>
              <a:gd name="connsiteY6312" fmla="*/ 3340572 h 10287000"/>
              <a:gd name="connsiteX6313" fmla="*/ 6890876 w 7553780"/>
              <a:gd name="connsiteY6313" fmla="*/ 3316964 h 10287000"/>
              <a:gd name="connsiteX6314" fmla="*/ 6867808 w 7553780"/>
              <a:gd name="connsiteY6314" fmla="*/ 3269753 h 10287000"/>
              <a:gd name="connsiteX6315" fmla="*/ 6838974 w 7553780"/>
              <a:gd name="connsiteY6315" fmla="*/ 3210739 h 10287000"/>
              <a:gd name="connsiteX6316" fmla="*/ 6833206 w 7553780"/>
              <a:gd name="connsiteY6316" fmla="*/ 3198932 h 10287000"/>
              <a:gd name="connsiteX6317" fmla="*/ 6821672 w 7553780"/>
              <a:gd name="connsiteY6317" fmla="*/ 3175329 h 10287000"/>
              <a:gd name="connsiteX6318" fmla="*/ 6815906 w 7553780"/>
              <a:gd name="connsiteY6318" fmla="*/ 3163525 h 10287000"/>
              <a:gd name="connsiteX6319" fmla="*/ 6804370 w 7553780"/>
              <a:gd name="connsiteY6319" fmla="*/ 3139918 h 10287000"/>
              <a:gd name="connsiteX6320" fmla="*/ 6798606 w 7553780"/>
              <a:gd name="connsiteY6320" fmla="*/ 3128118 h 10287000"/>
              <a:gd name="connsiteX6321" fmla="*/ 6767460 w 7553780"/>
              <a:gd name="connsiteY6321" fmla="*/ 3022304 h 10287000"/>
              <a:gd name="connsiteX6322" fmla="*/ 6752466 w 7553780"/>
              <a:gd name="connsiteY6322" fmla="*/ 3033689 h 10287000"/>
              <a:gd name="connsiteX6323" fmla="*/ 6712098 w 7553780"/>
              <a:gd name="connsiteY6323" fmla="*/ 2951070 h 10287000"/>
              <a:gd name="connsiteX6324" fmla="*/ 6706330 w 7553780"/>
              <a:gd name="connsiteY6324" fmla="*/ 2939265 h 10287000"/>
              <a:gd name="connsiteX6325" fmla="*/ 6660194 w 7553780"/>
              <a:gd name="connsiteY6325" fmla="*/ 2844840 h 10287000"/>
              <a:gd name="connsiteX6326" fmla="*/ 6654428 w 7553780"/>
              <a:gd name="connsiteY6326" fmla="*/ 2833037 h 10287000"/>
              <a:gd name="connsiteX6327" fmla="*/ 6637126 w 7553780"/>
              <a:gd name="connsiteY6327" fmla="*/ 2797625 h 10287000"/>
              <a:gd name="connsiteX6328" fmla="*/ 6625590 w 7553780"/>
              <a:gd name="connsiteY6328" fmla="*/ 2774019 h 10287000"/>
              <a:gd name="connsiteX6329" fmla="*/ 6556386 w 7553780"/>
              <a:gd name="connsiteY6329" fmla="*/ 2632382 h 10287000"/>
              <a:gd name="connsiteX6330" fmla="*/ 6565614 w 7553780"/>
              <a:gd name="connsiteY6330" fmla="*/ 2609194 h 10287000"/>
              <a:gd name="connsiteX6331" fmla="*/ 6533320 w 7553780"/>
              <a:gd name="connsiteY6331" fmla="*/ 2585171 h 10287000"/>
              <a:gd name="connsiteX6332" fmla="*/ 6548314 w 7553780"/>
              <a:gd name="connsiteY6332" fmla="*/ 2573785 h 10287000"/>
              <a:gd name="connsiteX6333" fmla="*/ 6521788 w 7553780"/>
              <a:gd name="connsiteY6333" fmla="*/ 2561565 h 10287000"/>
              <a:gd name="connsiteX6334" fmla="*/ 6496410 w 7553780"/>
              <a:gd name="connsiteY6334" fmla="*/ 2467557 h 10287000"/>
              <a:gd name="connsiteX6335" fmla="*/ 6487184 w 7553780"/>
              <a:gd name="connsiteY6335" fmla="*/ 2490744 h 10287000"/>
              <a:gd name="connsiteX6336" fmla="*/ 6481416 w 7553780"/>
              <a:gd name="connsiteY6336" fmla="*/ 2478941 h 10287000"/>
              <a:gd name="connsiteX6337" fmla="*/ 6469882 w 7553780"/>
              <a:gd name="connsiteY6337" fmla="*/ 2455335 h 10287000"/>
              <a:gd name="connsiteX6338" fmla="*/ 6464114 w 7553780"/>
              <a:gd name="connsiteY6338" fmla="*/ 2443530 h 10287000"/>
              <a:gd name="connsiteX6339" fmla="*/ 6406446 w 7553780"/>
              <a:gd name="connsiteY6339" fmla="*/ 2325501 h 10287000"/>
              <a:gd name="connsiteX6340" fmla="*/ 6400678 w 7553780"/>
              <a:gd name="connsiteY6340" fmla="*/ 2313696 h 10287000"/>
              <a:gd name="connsiteX6341" fmla="*/ 6360308 w 7553780"/>
              <a:gd name="connsiteY6341" fmla="*/ 2231074 h 10287000"/>
              <a:gd name="connsiteX6342" fmla="*/ 6325706 w 7553780"/>
              <a:gd name="connsiteY6342" fmla="*/ 2160255 h 10287000"/>
              <a:gd name="connsiteX6343" fmla="*/ 6310714 w 7553780"/>
              <a:gd name="connsiteY6343" fmla="*/ 2171640 h 10287000"/>
              <a:gd name="connsiteX6344" fmla="*/ 6287644 w 7553780"/>
              <a:gd name="connsiteY6344" fmla="*/ 2124427 h 10287000"/>
              <a:gd name="connsiteX6345" fmla="*/ 6296870 w 7553780"/>
              <a:gd name="connsiteY6345" fmla="*/ 2101239 h 10287000"/>
              <a:gd name="connsiteX6346" fmla="*/ 6291106 w 7553780"/>
              <a:gd name="connsiteY6346" fmla="*/ 2089436 h 10287000"/>
              <a:gd name="connsiteX6347" fmla="*/ 6283032 w 7553780"/>
              <a:gd name="connsiteY6347" fmla="*/ 2030838 h 10287000"/>
              <a:gd name="connsiteX6348" fmla="*/ 6256502 w 7553780"/>
              <a:gd name="connsiteY6348" fmla="*/ 2018620 h 10287000"/>
              <a:gd name="connsiteX6349" fmla="*/ 6221900 w 7553780"/>
              <a:gd name="connsiteY6349" fmla="*/ 1947799 h 10287000"/>
              <a:gd name="connsiteX6350" fmla="*/ 6210366 w 7553780"/>
              <a:gd name="connsiteY6350" fmla="*/ 1924193 h 10287000"/>
              <a:gd name="connsiteX6351" fmla="*/ 2430762 w 7553780"/>
              <a:gd name="connsiteY6351" fmla="*/ 1921219 h 10287000"/>
              <a:gd name="connsiteX6352" fmla="*/ 2450790 w 7553780"/>
              <a:gd name="connsiteY6352" fmla="*/ 1953924 h 10287000"/>
              <a:gd name="connsiteX6353" fmla="*/ 2430762 w 7553780"/>
              <a:gd name="connsiteY6353" fmla="*/ 1921219 h 10287000"/>
              <a:gd name="connsiteX6354" fmla="*/ 6092404 w 7553780"/>
              <a:gd name="connsiteY6354" fmla="*/ 1921037 h 10287000"/>
              <a:gd name="connsiteX6355" fmla="*/ 6091774 w 7553780"/>
              <a:gd name="connsiteY6355" fmla="*/ 1935661 h 10287000"/>
              <a:gd name="connsiteX6356" fmla="*/ 6082414 w 7553780"/>
              <a:gd name="connsiteY6356" fmla="*/ 1958935 h 10287000"/>
              <a:gd name="connsiteX6357" fmla="*/ 6081694 w 7553780"/>
              <a:gd name="connsiteY6357" fmla="*/ 1957461 h 10287000"/>
              <a:gd name="connsiteX6358" fmla="*/ 6078544 w 7553780"/>
              <a:gd name="connsiteY6358" fmla="*/ 1951011 h 10287000"/>
              <a:gd name="connsiteX6359" fmla="*/ 6078994 w 7553780"/>
              <a:gd name="connsiteY6359" fmla="*/ 1951933 h 10287000"/>
              <a:gd name="connsiteX6360" fmla="*/ 6076654 w 7553780"/>
              <a:gd name="connsiteY6360" fmla="*/ 1947141 h 10287000"/>
              <a:gd name="connsiteX6361" fmla="*/ 6078544 w 7553780"/>
              <a:gd name="connsiteY6361" fmla="*/ 1951011 h 10287000"/>
              <a:gd name="connsiteX6362" fmla="*/ 6078094 w 7553780"/>
              <a:gd name="connsiteY6362" fmla="*/ 1950090 h 10287000"/>
              <a:gd name="connsiteX6363" fmla="*/ 6070890 w 7553780"/>
              <a:gd name="connsiteY6363" fmla="*/ 1935346 h 10287000"/>
              <a:gd name="connsiteX6364" fmla="*/ 6086010 w 7553780"/>
              <a:gd name="connsiteY6364" fmla="*/ 1923866 h 10287000"/>
              <a:gd name="connsiteX6365" fmla="*/ 6092404 w 7553780"/>
              <a:gd name="connsiteY6365" fmla="*/ 1921037 h 10287000"/>
              <a:gd name="connsiteX6366" fmla="*/ 5965374 w 7553780"/>
              <a:gd name="connsiteY6366" fmla="*/ 1917481 h 10287000"/>
              <a:gd name="connsiteX6367" fmla="*/ 5956360 w 7553780"/>
              <a:gd name="connsiteY6367" fmla="*/ 1940506 h 10287000"/>
              <a:gd name="connsiteX6368" fmla="*/ 5950594 w 7553780"/>
              <a:gd name="connsiteY6368" fmla="*/ 1928705 h 10287000"/>
              <a:gd name="connsiteX6369" fmla="*/ 5965374 w 7553780"/>
              <a:gd name="connsiteY6369" fmla="*/ 1917481 h 10287000"/>
              <a:gd name="connsiteX6370" fmla="*/ 5939064 w 7553780"/>
              <a:gd name="connsiteY6370" fmla="*/ 1905108 h 10287000"/>
              <a:gd name="connsiteX6371" fmla="*/ 5944827 w 7553780"/>
              <a:gd name="connsiteY6371" fmla="*/ 1916904 h 10287000"/>
              <a:gd name="connsiteX6372" fmla="*/ 5930048 w 7553780"/>
              <a:gd name="connsiteY6372" fmla="*/ 1928129 h 10287000"/>
              <a:gd name="connsiteX6373" fmla="*/ 5939064 w 7553780"/>
              <a:gd name="connsiteY6373" fmla="*/ 1905108 h 10287000"/>
              <a:gd name="connsiteX6374" fmla="*/ 2982683 w 7553780"/>
              <a:gd name="connsiteY6374" fmla="*/ 1903794 h 10287000"/>
              <a:gd name="connsiteX6375" fmla="*/ 2995944 w 7553780"/>
              <a:gd name="connsiteY6375" fmla="*/ 1925443 h 10287000"/>
              <a:gd name="connsiteX6376" fmla="*/ 2980637 w 7553780"/>
              <a:gd name="connsiteY6376" fmla="*/ 1939941 h 10287000"/>
              <a:gd name="connsiteX6377" fmla="*/ 2971966 w 7553780"/>
              <a:gd name="connsiteY6377" fmla="*/ 1965260 h 10287000"/>
              <a:gd name="connsiteX6378" fmla="*/ 2965337 w 7553780"/>
              <a:gd name="connsiteY6378" fmla="*/ 1954434 h 10287000"/>
              <a:gd name="connsiteX6379" fmla="*/ 2958708 w 7553780"/>
              <a:gd name="connsiteY6379" fmla="*/ 1943609 h 10287000"/>
              <a:gd name="connsiteX6380" fmla="*/ 2974009 w 7553780"/>
              <a:gd name="connsiteY6380" fmla="*/ 1929115 h 10287000"/>
              <a:gd name="connsiteX6381" fmla="*/ 2982683 w 7553780"/>
              <a:gd name="connsiteY6381" fmla="*/ 1903794 h 10287000"/>
              <a:gd name="connsiteX6382" fmla="*/ 6219594 w 7553780"/>
              <a:gd name="connsiteY6382" fmla="*/ 1901004 h 10287000"/>
              <a:gd name="connsiteX6383" fmla="*/ 6220224 w 7553780"/>
              <a:gd name="connsiteY6383" fmla="*/ 1902294 h 10287000"/>
              <a:gd name="connsiteX6384" fmla="*/ 6219594 w 7553780"/>
              <a:gd name="connsiteY6384" fmla="*/ 1901004 h 10287000"/>
              <a:gd name="connsiteX6385" fmla="*/ 6081856 w 7553780"/>
              <a:gd name="connsiteY6385" fmla="*/ 1897467 h 10287000"/>
              <a:gd name="connsiteX6386" fmla="*/ 6083758 w 7553780"/>
              <a:gd name="connsiteY6386" fmla="*/ 1903348 h 10287000"/>
              <a:gd name="connsiteX6387" fmla="*/ 6086010 w 7553780"/>
              <a:gd name="connsiteY6387" fmla="*/ 1923866 h 10287000"/>
              <a:gd name="connsiteX6388" fmla="*/ 6059368 w 7553780"/>
              <a:gd name="connsiteY6388" fmla="*/ 1911763 h 10287000"/>
              <a:gd name="connsiteX6389" fmla="*/ 6074488 w 7553780"/>
              <a:gd name="connsiteY6389" fmla="*/ 1900281 h 10287000"/>
              <a:gd name="connsiteX6390" fmla="*/ 6081856 w 7553780"/>
              <a:gd name="connsiteY6390" fmla="*/ 1897467 h 10287000"/>
              <a:gd name="connsiteX6391" fmla="*/ 4084250 w 7553780"/>
              <a:gd name="connsiteY6391" fmla="*/ 1887625 h 10287000"/>
              <a:gd name="connsiteX6392" fmla="*/ 4105032 w 7553780"/>
              <a:gd name="connsiteY6392" fmla="*/ 1914848 h 10287000"/>
              <a:gd name="connsiteX6393" fmla="*/ 4119278 w 7553780"/>
              <a:gd name="connsiteY6393" fmla="*/ 1959313 h 10287000"/>
              <a:gd name="connsiteX6394" fmla="*/ 4130954 w 7553780"/>
              <a:gd name="connsiteY6394" fmla="*/ 1983209 h 10287000"/>
              <a:gd name="connsiteX6395" fmla="*/ 4122238 w 7553780"/>
              <a:gd name="connsiteY6395" fmla="*/ 2006208 h 10287000"/>
              <a:gd name="connsiteX6396" fmla="*/ 4116400 w 7553780"/>
              <a:gd name="connsiteY6396" fmla="*/ 1994261 h 10287000"/>
              <a:gd name="connsiteX6397" fmla="*/ 4098886 w 7553780"/>
              <a:gd name="connsiteY6397" fmla="*/ 1958418 h 10287000"/>
              <a:gd name="connsiteX6398" fmla="*/ 4093048 w 7553780"/>
              <a:gd name="connsiteY6398" fmla="*/ 1946467 h 10287000"/>
              <a:gd name="connsiteX6399" fmla="*/ 4084250 w 7553780"/>
              <a:gd name="connsiteY6399" fmla="*/ 1887625 h 10287000"/>
              <a:gd name="connsiteX6400" fmla="*/ 6004454 w 7553780"/>
              <a:gd name="connsiteY6400" fmla="*/ 1886353 h 10287000"/>
              <a:gd name="connsiteX6401" fmla="*/ 6032841 w 7553780"/>
              <a:gd name="connsiteY6401" fmla="*/ 1899902 h 10287000"/>
              <a:gd name="connsiteX6402" fmla="*/ 6021712 w 7553780"/>
              <a:gd name="connsiteY6402" fmla="*/ 1908351 h 10287000"/>
              <a:gd name="connsiteX6403" fmla="*/ 6027016 w 7553780"/>
              <a:gd name="connsiteY6403" fmla="*/ 1919212 h 10287000"/>
              <a:gd name="connsiteX6404" fmla="*/ 6017996 w 7553780"/>
              <a:gd name="connsiteY6404" fmla="*/ 1942233 h 10287000"/>
              <a:gd name="connsiteX6405" fmla="*/ 5997452 w 7553780"/>
              <a:gd name="connsiteY6405" fmla="*/ 1941661 h 10287000"/>
              <a:gd name="connsiteX6406" fmla="*/ 5991686 w 7553780"/>
              <a:gd name="connsiteY6406" fmla="*/ 1929860 h 10287000"/>
              <a:gd name="connsiteX6407" fmla="*/ 6012234 w 7553780"/>
              <a:gd name="connsiteY6407" fmla="*/ 1930436 h 10287000"/>
              <a:gd name="connsiteX6408" fmla="*/ 6006467 w 7553780"/>
              <a:gd name="connsiteY6408" fmla="*/ 1918638 h 10287000"/>
              <a:gd name="connsiteX6409" fmla="*/ 6016504 w 7553780"/>
              <a:gd name="connsiteY6409" fmla="*/ 1911016 h 10287000"/>
              <a:gd name="connsiteX6410" fmla="*/ 2642670 w 7553780"/>
              <a:gd name="connsiteY6410" fmla="*/ 1885264 h 10287000"/>
              <a:gd name="connsiteX6411" fmla="*/ 2673466 w 7553780"/>
              <a:gd name="connsiteY6411" fmla="*/ 1919685 h 10287000"/>
              <a:gd name="connsiteX6412" fmla="*/ 2709354 w 7553780"/>
              <a:gd name="connsiteY6412" fmla="*/ 1903084 h 10287000"/>
              <a:gd name="connsiteX6413" fmla="*/ 2756543 w 7553780"/>
              <a:gd name="connsiteY6413" fmla="*/ 1980134 h 10287000"/>
              <a:gd name="connsiteX6414" fmla="*/ 2830698 w 7553780"/>
              <a:gd name="connsiteY6414" fmla="*/ 2101215 h 10287000"/>
              <a:gd name="connsiteX6415" fmla="*/ 2782414 w 7553780"/>
              <a:gd name="connsiteY6415" fmla="*/ 2059983 h 10287000"/>
              <a:gd name="connsiteX6416" fmla="*/ 2767844 w 7553780"/>
              <a:gd name="connsiteY6416" fmla="*/ 2073785 h 10287000"/>
              <a:gd name="connsiteX6417" fmla="*/ 2727395 w 7553780"/>
              <a:gd name="connsiteY6417" fmla="*/ 2007742 h 10287000"/>
              <a:gd name="connsiteX6418" fmla="*/ 2621913 w 7553780"/>
              <a:gd name="connsiteY6418" fmla="*/ 1985917 h 10287000"/>
              <a:gd name="connsiteX6419" fmla="*/ 2594947 w 7553780"/>
              <a:gd name="connsiteY6419" fmla="*/ 1941888 h 10287000"/>
              <a:gd name="connsiteX6420" fmla="*/ 2637577 w 7553780"/>
              <a:gd name="connsiteY6420" fmla="*/ 1936292 h 10287000"/>
              <a:gd name="connsiteX6421" fmla="*/ 2631926 w 7553780"/>
              <a:gd name="connsiteY6421" fmla="*/ 1889463 h 10287000"/>
              <a:gd name="connsiteX6422" fmla="*/ 2642670 w 7553780"/>
              <a:gd name="connsiteY6422" fmla="*/ 1885264 h 10287000"/>
              <a:gd name="connsiteX6423" fmla="*/ 3708415 w 7553780"/>
              <a:gd name="connsiteY6423" fmla="*/ 1878007 h 10287000"/>
              <a:gd name="connsiteX6424" fmla="*/ 3721442 w 7553780"/>
              <a:gd name="connsiteY6424" fmla="*/ 1899276 h 10287000"/>
              <a:gd name="connsiteX6425" fmla="*/ 3727954 w 7553780"/>
              <a:gd name="connsiteY6425" fmla="*/ 1909912 h 10287000"/>
              <a:gd name="connsiteX6426" fmla="*/ 3706137 w 7553780"/>
              <a:gd name="connsiteY6426" fmla="*/ 1913772 h 10287000"/>
              <a:gd name="connsiteX6427" fmla="*/ 3699624 w 7553780"/>
              <a:gd name="connsiteY6427" fmla="*/ 1903139 h 10287000"/>
              <a:gd name="connsiteX6428" fmla="*/ 3708415 w 7553780"/>
              <a:gd name="connsiteY6428" fmla="*/ 1878007 h 10287000"/>
              <a:gd name="connsiteX6429" fmla="*/ 6208060 w 7553780"/>
              <a:gd name="connsiteY6429" fmla="*/ 1877396 h 10287000"/>
              <a:gd name="connsiteX6430" fmla="*/ 6215990 w 7553780"/>
              <a:gd name="connsiteY6430" fmla="*/ 1893626 h 10287000"/>
              <a:gd name="connsiteX6431" fmla="*/ 6219594 w 7553780"/>
              <a:gd name="connsiteY6431" fmla="*/ 1901004 h 10287000"/>
              <a:gd name="connsiteX6432" fmla="*/ 6207196 w 7553780"/>
              <a:gd name="connsiteY6432" fmla="*/ 1912441 h 10287000"/>
              <a:gd name="connsiteX6433" fmla="*/ 6210366 w 7553780"/>
              <a:gd name="connsiteY6433" fmla="*/ 1924193 h 10287000"/>
              <a:gd name="connsiteX6434" fmla="*/ 6183840 w 7553780"/>
              <a:gd name="connsiteY6434" fmla="*/ 1911970 h 10287000"/>
              <a:gd name="connsiteX6435" fmla="*/ 6198832 w 7553780"/>
              <a:gd name="connsiteY6435" fmla="*/ 1900585 h 10287000"/>
              <a:gd name="connsiteX6436" fmla="*/ 6208060 w 7553780"/>
              <a:gd name="connsiteY6436" fmla="*/ 1877396 h 10287000"/>
              <a:gd name="connsiteX6437" fmla="*/ 2829208 w 7553780"/>
              <a:gd name="connsiteY6437" fmla="*/ 1876931 h 10287000"/>
              <a:gd name="connsiteX6438" fmla="*/ 2855262 w 7553780"/>
              <a:gd name="connsiteY6438" fmla="*/ 1919472 h 10287000"/>
              <a:gd name="connsiteX6439" fmla="*/ 2834720 w 7553780"/>
              <a:gd name="connsiteY6439" fmla="*/ 1922125 h 10287000"/>
              <a:gd name="connsiteX6440" fmla="*/ 2853258 w 7553780"/>
              <a:gd name="connsiteY6440" fmla="*/ 1988590 h 10287000"/>
              <a:gd name="connsiteX6441" fmla="*/ 2825206 w 7553780"/>
              <a:gd name="connsiteY6441" fmla="*/ 2015167 h 10287000"/>
              <a:gd name="connsiteX6442" fmla="*/ 2779612 w 7553780"/>
              <a:gd name="connsiteY6442" fmla="*/ 1940721 h 10287000"/>
              <a:gd name="connsiteX6443" fmla="*/ 2820692 w 7553780"/>
              <a:gd name="connsiteY6443" fmla="*/ 1935413 h 10287000"/>
              <a:gd name="connsiteX6444" fmla="*/ 2829208 w 7553780"/>
              <a:gd name="connsiteY6444" fmla="*/ 1876931 h 10287000"/>
              <a:gd name="connsiteX6445" fmla="*/ 3605303 w 7553780"/>
              <a:gd name="connsiteY6445" fmla="*/ 1869214 h 10287000"/>
              <a:gd name="connsiteX6446" fmla="*/ 3618601 w 7553780"/>
              <a:gd name="connsiteY6446" fmla="*/ 1876121 h 10287000"/>
              <a:gd name="connsiteX6447" fmla="*/ 3610140 w 7553780"/>
              <a:gd name="connsiteY6447" fmla="*/ 1901785 h 10287000"/>
              <a:gd name="connsiteX6448" fmla="*/ 3629031 w 7553780"/>
              <a:gd name="connsiteY6448" fmla="*/ 1972116 h 10287000"/>
              <a:gd name="connsiteX6449" fmla="*/ 3579532 w 7553780"/>
              <a:gd name="connsiteY6449" fmla="*/ 1930777 h 10287000"/>
              <a:gd name="connsiteX6450" fmla="*/ 3596652 w 7553780"/>
              <a:gd name="connsiteY6450" fmla="*/ 1869896 h 10287000"/>
              <a:gd name="connsiteX6451" fmla="*/ 3605303 w 7553780"/>
              <a:gd name="connsiteY6451" fmla="*/ 1869214 h 10287000"/>
              <a:gd name="connsiteX6452" fmla="*/ 2876142 w 7553780"/>
              <a:gd name="connsiteY6452" fmla="*/ 1868836 h 10287000"/>
              <a:gd name="connsiteX6453" fmla="*/ 2895868 w 7553780"/>
              <a:gd name="connsiteY6453" fmla="*/ 1880479 h 10287000"/>
              <a:gd name="connsiteX6454" fmla="*/ 2883114 w 7553780"/>
              <a:gd name="connsiteY6454" fmla="*/ 1892560 h 10287000"/>
              <a:gd name="connsiteX6455" fmla="*/ 2856928 w 7553780"/>
              <a:gd name="connsiteY6455" fmla="*/ 1882705 h 10287000"/>
              <a:gd name="connsiteX6456" fmla="*/ 2876142 w 7553780"/>
              <a:gd name="connsiteY6456" fmla="*/ 1868836 h 10287000"/>
              <a:gd name="connsiteX6457" fmla="*/ 3991359 w 7553780"/>
              <a:gd name="connsiteY6457" fmla="*/ 1864554 h 10287000"/>
              <a:gd name="connsiteX6458" fmla="*/ 3996570 w 7553780"/>
              <a:gd name="connsiteY6458" fmla="*/ 1875222 h 10287000"/>
              <a:gd name="connsiteX6459" fmla="*/ 3980694 w 7553780"/>
              <a:gd name="connsiteY6459" fmla="*/ 1887277 h 10287000"/>
              <a:gd name="connsiteX6460" fmla="*/ 3991359 w 7553780"/>
              <a:gd name="connsiteY6460" fmla="*/ 1864554 h 10287000"/>
              <a:gd name="connsiteX6461" fmla="*/ 6025079 w 7553780"/>
              <a:gd name="connsiteY6461" fmla="*/ 1859488 h 10287000"/>
              <a:gd name="connsiteX6462" fmla="*/ 6031550 w 7553780"/>
              <a:gd name="connsiteY6462" fmla="*/ 1860131 h 10287000"/>
              <a:gd name="connsiteX6463" fmla="*/ 6036321 w 7553780"/>
              <a:gd name="connsiteY6463" fmla="*/ 1864594 h 10287000"/>
              <a:gd name="connsiteX6464" fmla="*/ 6042082 w 7553780"/>
              <a:gd name="connsiteY6464" fmla="*/ 1876385 h 10287000"/>
              <a:gd name="connsiteX6465" fmla="*/ 6047842 w 7553780"/>
              <a:gd name="connsiteY6465" fmla="*/ 1888178 h 10287000"/>
              <a:gd name="connsiteX6466" fmla="*/ 6053604 w 7553780"/>
              <a:gd name="connsiteY6466" fmla="*/ 1899970 h 10287000"/>
              <a:gd name="connsiteX6467" fmla="*/ 6038483 w 7553780"/>
              <a:gd name="connsiteY6467" fmla="*/ 1911453 h 10287000"/>
              <a:gd name="connsiteX6468" fmla="*/ 6032841 w 7553780"/>
              <a:gd name="connsiteY6468" fmla="*/ 1899902 h 10287000"/>
              <a:gd name="connsiteX6469" fmla="*/ 6032725 w 7553780"/>
              <a:gd name="connsiteY6469" fmla="*/ 1899660 h 10287000"/>
              <a:gd name="connsiteX6470" fmla="*/ 6026960 w 7553780"/>
              <a:gd name="connsiteY6470" fmla="*/ 1887867 h 10287000"/>
              <a:gd name="connsiteX6471" fmla="*/ 6021199 w 7553780"/>
              <a:gd name="connsiteY6471" fmla="*/ 1876074 h 10287000"/>
              <a:gd name="connsiteX6472" fmla="*/ 6015436 w 7553780"/>
              <a:gd name="connsiteY6472" fmla="*/ 1864282 h 10287000"/>
              <a:gd name="connsiteX6473" fmla="*/ 6025079 w 7553780"/>
              <a:gd name="connsiteY6473" fmla="*/ 1859488 h 10287000"/>
              <a:gd name="connsiteX6474" fmla="*/ 2494316 w 7553780"/>
              <a:gd name="connsiteY6474" fmla="*/ 1843372 h 10287000"/>
              <a:gd name="connsiteX6475" fmla="*/ 2501642 w 7553780"/>
              <a:gd name="connsiteY6475" fmla="*/ 1855335 h 10287000"/>
              <a:gd name="connsiteX6476" fmla="*/ 2493666 w 7553780"/>
              <a:gd name="connsiteY6476" fmla="*/ 1881798 h 10287000"/>
              <a:gd name="connsiteX6477" fmla="*/ 2486338 w 7553780"/>
              <a:gd name="connsiteY6477" fmla="*/ 1869833 h 10287000"/>
              <a:gd name="connsiteX6478" fmla="*/ 2494316 w 7553780"/>
              <a:gd name="connsiteY6478" fmla="*/ 1843372 h 10287000"/>
              <a:gd name="connsiteX6479" fmla="*/ 6169994 w 7553780"/>
              <a:gd name="connsiteY6479" fmla="*/ 1841569 h 10287000"/>
              <a:gd name="connsiteX6480" fmla="*/ 6175762 w 7553780"/>
              <a:gd name="connsiteY6480" fmla="*/ 1853372 h 10287000"/>
              <a:gd name="connsiteX6481" fmla="*/ 6181530 w 7553780"/>
              <a:gd name="connsiteY6481" fmla="*/ 1865177 h 10287000"/>
              <a:gd name="connsiteX6482" fmla="*/ 6155002 w 7553780"/>
              <a:gd name="connsiteY6482" fmla="*/ 1852952 h 10287000"/>
              <a:gd name="connsiteX6483" fmla="*/ 6169994 w 7553780"/>
              <a:gd name="connsiteY6483" fmla="*/ 1841569 h 10287000"/>
              <a:gd name="connsiteX6484" fmla="*/ 5966766 w 7553780"/>
              <a:gd name="connsiteY6484" fmla="*/ 1838916 h 10287000"/>
              <a:gd name="connsiteX6485" fmla="*/ 5987775 w 7553780"/>
              <a:gd name="connsiteY6485" fmla="*/ 1852219 h 10287000"/>
              <a:gd name="connsiteX6486" fmla="*/ 5977192 w 7553780"/>
              <a:gd name="connsiteY6486" fmla="*/ 1860255 h 10287000"/>
              <a:gd name="connsiteX6487" fmla="*/ 5971979 w 7553780"/>
              <a:gd name="connsiteY6487" fmla="*/ 1849589 h 10287000"/>
              <a:gd name="connsiteX6488" fmla="*/ 5966766 w 7553780"/>
              <a:gd name="connsiteY6488" fmla="*/ 1838916 h 10287000"/>
              <a:gd name="connsiteX6489" fmla="*/ 5904470 w 7553780"/>
              <a:gd name="connsiteY6489" fmla="*/ 1834309 h 10287000"/>
              <a:gd name="connsiteX6490" fmla="*/ 5910236 w 7553780"/>
              <a:gd name="connsiteY6490" fmla="*/ 1846106 h 10287000"/>
              <a:gd name="connsiteX6491" fmla="*/ 5916001 w 7553780"/>
              <a:gd name="connsiteY6491" fmla="*/ 1857905 h 10287000"/>
              <a:gd name="connsiteX6492" fmla="*/ 5901220 w 7553780"/>
              <a:gd name="connsiteY6492" fmla="*/ 1869131 h 10287000"/>
              <a:gd name="connsiteX6493" fmla="*/ 5895454 w 7553780"/>
              <a:gd name="connsiteY6493" fmla="*/ 1857330 h 10287000"/>
              <a:gd name="connsiteX6494" fmla="*/ 5904470 w 7553780"/>
              <a:gd name="connsiteY6494" fmla="*/ 1834309 h 10287000"/>
              <a:gd name="connsiteX6495" fmla="*/ 2370675 w 7553780"/>
              <a:gd name="connsiteY6495" fmla="*/ 1823113 h 10287000"/>
              <a:gd name="connsiteX6496" fmla="*/ 2377353 w 7553780"/>
              <a:gd name="connsiteY6496" fmla="*/ 1834010 h 10287000"/>
              <a:gd name="connsiteX6497" fmla="*/ 2424085 w 7553780"/>
              <a:gd name="connsiteY6497" fmla="*/ 1910318 h 10287000"/>
              <a:gd name="connsiteX6498" fmla="*/ 2383098 w 7553780"/>
              <a:gd name="connsiteY6498" fmla="*/ 1880246 h 10287000"/>
              <a:gd name="connsiteX6499" fmla="*/ 2354533 w 7553780"/>
              <a:gd name="connsiteY6499" fmla="*/ 1907302 h 10287000"/>
              <a:gd name="connsiteX6500" fmla="*/ 2334505 w 7553780"/>
              <a:gd name="connsiteY6500" fmla="*/ 1874601 h 10287000"/>
              <a:gd name="connsiteX6501" fmla="*/ 2306871 w 7553780"/>
              <a:gd name="connsiteY6501" fmla="*/ 1866328 h 10287000"/>
              <a:gd name="connsiteX6502" fmla="*/ 2293518 w 7553780"/>
              <a:gd name="connsiteY6502" fmla="*/ 1844527 h 10287000"/>
              <a:gd name="connsiteX6503" fmla="*/ 2307801 w 7553780"/>
              <a:gd name="connsiteY6503" fmla="*/ 1830995 h 10287000"/>
              <a:gd name="connsiteX6504" fmla="*/ 2321153 w 7553780"/>
              <a:gd name="connsiteY6504" fmla="*/ 1852798 h 10287000"/>
              <a:gd name="connsiteX6505" fmla="*/ 2327830 w 7553780"/>
              <a:gd name="connsiteY6505" fmla="*/ 1863701 h 10287000"/>
              <a:gd name="connsiteX6506" fmla="*/ 2370675 w 7553780"/>
              <a:gd name="connsiteY6506" fmla="*/ 1823113 h 10287000"/>
              <a:gd name="connsiteX6507" fmla="*/ 5898704 w 7553780"/>
              <a:gd name="connsiteY6507" fmla="*/ 1822510 h 10287000"/>
              <a:gd name="connsiteX6508" fmla="*/ 5919251 w 7553780"/>
              <a:gd name="connsiteY6508" fmla="*/ 1823085 h 10287000"/>
              <a:gd name="connsiteX6509" fmla="*/ 5904470 w 7553780"/>
              <a:gd name="connsiteY6509" fmla="*/ 1834309 h 10287000"/>
              <a:gd name="connsiteX6510" fmla="*/ 5898704 w 7553780"/>
              <a:gd name="connsiteY6510" fmla="*/ 1822510 h 10287000"/>
              <a:gd name="connsiteX6511" fmla="*/ 4113879 w 7553780"/>
              <a:gd name="connsiteY6511" fmla="*/ 1818329 h 10287000"/>
              <a:gd name="connsiteX6512" fmla="*/ 4120133 w 7553780"/>
              <a:gd name="connsiteY6512" fmla="*/ 1831133 h 10287000"/>
              <a:gd name="connsiteX6513" fmla="*/ 4098000 w 7553780"/>
              <a:gd name="connsiteY6513" fmla="*/ 1830385 h 10287000"/>
              <a:gd name="connsiteX6514" fmla="*/ 4113879 w 7553780"/>
              <a:gd name="connsiteY6514" fmla="*/ 1818329 h 10287000"/>
              <a:gd name="connsiteX6515" fmla="*/ 5954578 w 7553780"/>
              <a:gd name="connsiteY6515" fmla="*/ 1812437 h 10287000"/>
              <a:gd name="connsiteX6516" fmla="*/ 5975126 w 7553780"/>
              <a:gd name="connsiteY6516" fmla="*/ 1813011 h 10287000"/>
              <a:gd name="connsiteX6517" fmla="*/ 5960344 w 7553780"/>
              <a:gd name="connsiteY6517" fmla="*/ 1824235 h 10287000"/>
              <a:gd name="connsiteX6518" fmla="*/ 5954578 w 7553780"/>
              <a:gd name="connsiteY6518" fmla="*/ 1812437 h 10287000"/>
              <a:gd name="connsiteX6519" fmla="*/ 2831316 w 7553780"/>
              <a:gd name="connsiteY6519" fmla="*/ 1801409 h 10287000"/>
              <a:gd name="connsiteX6520" fmla="*/ 2863500 w 7553780"/>
              <a:gd name="connsiteY6520" fmla="*/ 1827641 h 10287000"/>
              <a:gd name="connsiteX6521" fmla="*/ 2845971 w 7553780"/>
              <a:gd name="connsiteY6521" fmla="*/ 1825338 h 10287000"/>
              <a:gd name="connsiteX6522" fmla="*/ 2838644 w 7553780"/>
              <a:gd name="connsiteY6522" fmla="*/ 1813377 h 10287000"/>
              <a:gd name="connsiteX6523" fmla="*/ 2831316 w 7553780"/>
              <a:gd name="connsiteY6523" fmla="*/ 1801409 h 10287000"/>
              <a:gd name="connsiteX6524" fmla="*/ 6141160 w 7553780"/>
              <a:gd name="connsiteY6524" fmla="*/ 1782555 h 10287000"/>
              <a:gd name="connsiteX6525" fmla="*/ 6184990 w 7553780"/>
              <a:gd name="connsiteY6525" fmla="*/ 1830183 h 10287000"/>
              <a:gd name="connsiteX6526" fmla="*/ 6164230 w 7553780"/>
              <a:gd name="connsiteY6526" fmla="*/ 1829765 h 10287000"/>
              <a:gd name="connsiteX6527" fmla="*/ 6141160 w 7553780"/>
              <a:gd name="connsiteY6527" fmla="*/ 1782555 h 10287000"/>
              <a:gd name="connsiteX6528" fmla="*/ 3993920 w 7553780"/>
              <a:gd name="connsiteY6528" fmla="*/ 1780704 h 10287000"/>
              <a:gd name="connsiteX6529" fmla="*/ 4000175 w 7553780"/>
              <a:gd name="connsiteY6529" fmla="*/ 1793505 h 10287000"/>
              <a:gd name="connsiteX6530" fmla="*/ 3984297 w 7553780"/>
              <a:gd name="connsiteY6530" fmla="*/ 1805560 h 10287000"/>
              <a:gd name="connsiteX6531" fmla="*/ 3978045 w 7553780"/>
              <a:gd name="connsiteY6531" fmla="*/ 1792759 h 10287000"/>
              <a:gd name="connsiteX6532" fmla="*/ 3993920 w 7553780"/>
              <a:gd name="connsiteY6532" fmla="*/ 1780704 h 10287000"/>
              <a:gd name="connsiteX6533" fmla="*/ 2868622 w 7553780"/>
              <a:gd name="connsiteY6533" fmla="*/ 1761972 h 10287000"/>
              <a:gd name="connsiteX6534" fmla="*/ 2873832 w 7553780"/>
              <a:gd name="connsiteY6534" fmla="*/ 1765544 h 10287000"/>
              <a:gd name="connsiteX6535" fmla="*/ 2902581 w 7553780"/>
              <a:gd name="connsiteY6535" fmla="*/ 1891450 h 10287000"/>
              <a:gd name="connsiteX6536" fmla="*/ 2851933 w 7553780"/>
              <a:gd name="connsiteY6536" fmla="*/ 1769273 h 10287000"/>
              <a:gd name="connsiteX6537" fmla="*/ 2868622 w 7553780"/>
              <a:gd name="connsiteY6537" fmla="*/ 1761972 h 10287000"/>
              <a:gd name="connsiteX6538" fmla="*/ 2702068 w 7553780"/>
              <a:gd name="connsiteY6538" fmla="*/ 1757343 h 10287000"/>
              <a:gd name="connsiteX6539" fmla="*/ 2711053 w 7553780"/>
              <a:gd name="connsiteY6539" fmla="*/ 1758578 h 10287000"/>
              <a:gd name="connsiteX6540" fmla="*/ 2744940 w 7553780"/>
              <a:gd name="connsiteY6540" fmla="*/ 1813917 h 10287000"/>
              <a:gd name="connsiteX6541" fmla="*/ 2713285 w 7553780"/>
              <a:gd name="connsiteY6541" fmla="*/ 1806090 h 10287000"/>
              <a:gd name="connsiteX6542" fmla="*/ 2692260 w 7553780"/>
              <a:gd name="connsiteY6542" fmla="*/ 1762989 h 10287000"/>
              <a:gd name="connsiteX6543" fmla="*/ 2702068 w 7553780"/>
              <a:gd name="connsiteY6543" fmla="*/ 1757343 h 10287000"/>
              <a:gd name="connsiteX6544" fmla="*/ 3605184 w 7553780"/>
              <a:gd name="connsiteY6544" fmla="*/ 1748931 h 10287000"/>
              <a:gd name="connsiteX6545" fmla="*/ 3647354 w 7553780"/>
              <a:gd name="connsiteY6545" fmla="*/ 1778303 h 10287000"/>
              <a:gd name="connsiteX6546" fmla="*/ 3632051 w 7553780"/>
              <a:gd name="connsiteY6546" fmla="*/ 1792801 h 10287000"/>
              <a:gd name="connsiteX6547" fmla="*/ 3605184 w 7553780"/>
              <a:gd name="connsiteY6547" fmla="*/ 1748931 h 10287000"/>
              <a:gd name="connsiteX6548" fmla="*/ 2798957 w 7553780"/>
              <a:gd name="connsiteY6548" fmla="*/ 1748564 h 10287000"/>
              <a:gd name="connsiteX6549" fmla="*/ 2819108 w 7553780"/>
              <a:gd name="connsiteY6549" fmla="*/ 1781467 h 10287000"/>
              <a:gd name="connsiteX6550" fmla="*/ 2797086 w 7553780"/>
              <a:gd name="connsiteY6550" fmla="*/ 1784997 h 10287000"/>
              <a:gd name="connsiteX6551" fmla="*/ 2798957 w 7553780"/>
              <a:gd name="connsiteY6551" fmla="*/ 1748564 h 10287000"/>
              <a:gd name="connsiteX6552" fmla="*/ 2515685 w 7553780"/>
              <a:gd name="connsiteY6552" fmla="*/ 1733495 h 10287000"/>
              <a:gd name="connsiteX6553" fmla="*/ 2542824 w 7553780"/>
              <a:gd name="connsiteY6553" fmla="*/ 1777810 h 10287000"/>
              <a:gd name="connsiteX6554" fmla="*/ 2535582 w 7553780"/>
              <a:gd name="connsiteY6554" fmla="*/ 1802177 h 10287000"/>
              <a:gd name="connsiteX6555" fmla="*/ 2514768 w 7553780"/>
              <a:gd name="connsiteY6555" fmla="*/ 1804387 h 10287000"/>
              <a:gd name="connsiteX6556" fmla="*/ 2541907 w 7553780"/>
              <a:gd name="connsiteY6556" fmla="*/ 1848700 h 10287000"/>
              <a:gd name="connsiteX6557" fmla="*/ 2505944 w 7553780"/>
              <a:gd name="connsiteY6557" fmla="*/ 1817121 h 10287000"/>
              <a:gd name="connsiteX6558" fmla="*/ 2480843 w 7553780"/>
              <a:gd name="connsiteY6558" fmla="*/ 1748996 h 10287000"/>
              <a:gd name="connsiteX6559" fmla="*/ 2515685 w 7553780"/>
              <a:gd name="connsiteY6559" fmla="*/ 1733495 h 10287000"/>
              <a:gd name="connsiteX6560" fmla="*/ 2739650 w 7553780"/>
              <a:gd name="connsiteY6560" fmla="*/ 1730700 h 10287000"/>
              <a:gd name="connsiteX6561" fmla="*/ 2766791 w 7553780"/>
              <a:gd name="connsiteY6561" fmla="*/ 1775013 h 10287000"/>
              <a:gd name="connsiteX6562" fmla="*/ 2800713 w 7553780"/>
              <a:gd name="connsiteY6562" fmla="*/ 1830404 h 10287000"/>
              <a:gd name="connsiteX6563" fmla="*/ 2785410 w 7553780"/>
              <a:gd name="connsiteY6563" fmla="*/ 1844902 h 10287000"/>
              <a:gd name="connsiteX6564" fmla="*/ 2751486 w 7553780"/>
              <a:gd name="connsiteY6564" fmla="*/ 1789509 h 10287000"/>
              <a:gd name="connsiteX6565" fmla="*/ 2724346 w 7553780"/>
              <a:gd name="connsiteY6565" fmla="*/ 1745198 h 10287000"/>
              <a:gd name="connsiteX6566" fmla="*/ 2739650 w 7553780"/>
              <a:gd name="connsiteY6566" fmla="*/ 1730700 h 10287000"/>
              <a:gd name="connsiteX6567" fmla="*/ 2304346 w 7553780"/>
              <a:gd name="connsiteY6567" fmla="*/ 1717440 h 10287000"/>
              <a:gd name="connsiteX6568" fmla="*/ 2342299 w 7553780"/>
              <a:gd name="connsiteY6568" fmla="*/ 1779413 h 10287000"/>
              <a:gd name="connsiteX6569" fmla="*/ 2285474 w 7553780"/>
              <a:gd name="connsiteY6569" fmla="*/ 1726107 h 10287000"/>
              <a:gd name="connsiteX6570" fmla="*/ 2304346 w 7553780"/>
              <a:gd name="connsiteY6570" fmla="*/ 1717440 h 10287000"/>
              <a:gd name="connsiteX6571" fmla="*/ 2412898 w 7553780"/>
              <a:gd name="connsiteY6571" fmla="*/ 1710431 h 10287000"/>
              <a:gd name="connsiteX6572" fmla="*/ 2410621 w 7553780"/>
              <a:gd name="connsiteY6572" fmla="*/ 1746201 h 10287000"/>
              <a:gd name="connsiteX6573" fmla="*/ 2375780 w 7553780"/>
              <a:gd name="connsiteY6573" fmla="*/ 1728788 h 10287000"/>
              <a:gd name="connsiteX6574" fmla="*/ 2412898 w 7553780"/>
              <a:gd name="connsiteY6574" fmla="*/ 1710431 h 10287000"/>
              <a:gd name="connsiteX6575" fmla="*/ 2449338 w 7553780"/>
              <a:gd name="connsiteY6575" fmla="*/ 1707421 h 10287000"/>
              <a:gd name="connsiteX6576" fmla="*/ 2453053 w 7553780"/>
              <a:gd name="connsiteY6576" fmla="*/ 1710202 h 10287000"/>
              <a:gd name="connsiteX6577" fmla="*/ 2466080 w 7553780"/>
              <a:gd name="connsiteY6577" fmla="*/ 1731471 h 10287000"/>
              <a:gd name="connsiteX6578" fmla="*/ 2442854 w 7553780"/>
              <a:gd name="connsiteY6578" fmla="*/ 1719864 h 10287000"/>
              <a:gd name="connsiteX6579" fmla="*/ 2449338 w 7553780"/>
              <a:gd name="connsiteY6579" fmla="*/ 1707421 h 10287000"/>
              <a:gd name="connsiteX6580" fmla="*/ 2992474 w 7553780"/>
              <a:gd name="connsiteY6580" fmla="*/ 1703979 h 10287000"/>
              <a:gd name="connsiteX6581" fmla="*/ 3005216 w 7553780"/>
              <a:gd name="connsiteY6581" fmla="*/ 1761582 h 10287000"/>
              <a:gd name="connsiteX6582" fmla="*/ 2980552 w 7553780"/>
              <a:gd name="connsiteY6582" fmla="*/ 1730515 h 10287000"/>
              <a:gd name="connsiteX6583" fmla="*/ 2992474 w 7553780"/>
              <a:gd name="connsiteY6583" fmla="*/ 1703979 h 10287000"/>
              <a:gd name="connsiteX6584" fmla="*/ 5977721 w 7553780"/>
              <a:gd name="connsiteY6584" fmla="*/ 1697993 h 10287000"/>
              <a:gd name="connsiteX6585" fmla="*/ 5992014 w 7553780"/>
              <a:gd name="connsiteY6585" fmla="*/ 1710541 h 10287000"/>
              <a:gd name="connsiteX6586" fmla="*/ 5994400 w 7553780"/>
              <a:gd name="connsiteY6586" fmla="*/ 1732129 h 10287000"/>
              <a:gd name="connsiteX6587" fmla="*/ 5977721 w 7553780"/>
              <a:gd name="connsiteY6587" fmla="*/ 1697993 h 10287000"/>
              <a:gd name="connsiteX6588" fmla="*/ 3839670 w 7553780"/>
              <a:gd name="connsiteY6588" fmla="*/ 1684347 h 10287000"/>
              <a:gd name="connsiteX6589" fmla="*/ 3870774 w 7553780"/>
              <a:gd name="connsiteY6589" fmla="*/ 1774623 h 10287000"/>
              <a:gd name="connsiteX6590" fmla="*/ 3855474 w 7553780"/>
              <a:gd name="connsiteY6590" fmla="*/ 1789115 h 10287000"/>
              <a:gd name="connsiteX6591" fmla="*/ 3828955 w 7553780"/>
              <a:gd name="connsiteY6591" fmla="*/ 1745816 h 10287000"/>
              <a:gd name="connsiteX6592" fmla="*/ 3839670 w 7553780"/>
              <a:gd name="connsiteY6592" fmla="*/ 1684347 h 10287000"/>
              <a:gd name="connsiteX6593" fmla="*/ 3766286 w 7553780"/>
              <a:gd name="connsiteY6593" fmla="*/ 1682969 h 10287000"/>
              <a:gd name="connsiteX6594" fmla="*/ 3779722 w 7553780"/>
              <a:gd name="connsiteY6594" fmla="*/ 1704904 h 10287000"/>
              <a:gd name="connsiteX6595" fmla="*/ 3764618 w 7553780"/>
              <a:gd name="connsiteY6595" fmla="*/ 1721378 h 10287000"/>
              <a:gd name="connsiteX6596" fmla="*/ 3753536 w 7553780"/>
              <a:gd name="connsiteY6596" fmla="*/ 1695052 h 10287000"/>
              <a:gd name="connsiteX6597" fmla="*/ 3766286 w 7553780"/>
              <a:gd name="connsiteY6597" fmla="*/ 1682969 h 10287000"/>
              <a:gd name="connsiteX6598" fmla="*/ 2598508 w 7553780"/>
              <a:gd name="connsiteY6598" fmla="*/ 1660197 h 10287000"/>
              <a:gd name="connsiteX6599" fmla="*/ 2607935 w 7553780"/>
              <a:gd name="connsiteY6599" fmla="*/ 1661020 h 10287000"/>
              <a:gd name="connsiteX6600" fmla="*/ 2614993 w 7553780"/>
              <a:gd name="connsiteY6600" fmla="*/ 1711403 h 10287000"/>
              <a:gd name="connsiteX6601" fmla="*/ 2587636 w 7553780"/>
              <a:gd name="connsiteY6601" fmla="*/ 1666737 h 10287000"/>
              <a:gd name="connsiteX6602" fmla="*/ 2598508 w 7553780"/>
              <a:gd name="connsiteY6602" fmla="*/ 1660197 h 10287000"/>
              <a:gd name="connsiteX6603" fmla="*/ 5949921 w 7553780"/>
              <a:gd name="connsiteY6603" fmla="*/ 1641098 h 10287000"/>
              <a:gd name="connsiteX6604" fmla="*/ 5973946 w 7553780"/>
              <a:gd name="connsiteY6604" fmla="*/ 1673560 h 10287000"/>
              <a:gd name="connsiteX6605" fmla="*/ 5977721 w 7553780"/>
              <a:gd name="connsiteY6605" fmla="*/ 1697993 h 10287000"/>
              <a:gd name="connsiteX6606" fmla="*/ 5967406 w 7553780"/>
              <a:gd name="connsiteY6606" fmla="*/ 1721428 h 10287000"/>
              <a:gd name="connsiteX6607" fmla="*/ 5972160 w 7553780"/>
              <a:gd name="connsiteY6607" fmla="*/ 1686615 h 10287000"/>
              <a:gd name="connsiteX6608" fmla="*/ 5961040 w 7553780"/>
              <a:gd name="connsiteY6608" fmla="*/ 1663855 h 10287000"/>
              <a:gd name="connsiteX6609" fmla="*/ 2209112 w 7553780"/>
              <a:gd name="connsiteY6609" fmla="*/ 1640899 h 10287000"/>
              <a:gd name="connsiteX6610" fmla="*/ 2236249 w 7553780"/>
              <a:gd name="connsiteY6610" fmla="*/ 1685212 h 10287000"/>
              <a:gd name="connsiteX6611" fmla="*/ 2241611 w 7553780"/>
              <a:gd name="connsiteY6611" fmla="*/ 1767661 h 10287000"/>
              <a:gd name="connsiteX6612" fmla="*/ 2165554 w 7553780"/>
              <a:gd name="connsiteY6612" fmla="*/ 1717174 h 10287000"/>
              <a:gd name="connsiteX6613" fmla="*/ 2137700 w 7553780"/>
              <a:gd name="connsiteY6613" fmla="*/ 1708546 h 10287000"/>
              <a:gd name="connsiteX6614" fmla="*/ 2151982 w 7553780"/>
              <a:gd name="connsiteY6614" fmla="*/ 1695016 h 10287000"/>
              <a:gd name="connsiteX6615" fmla="*/ 2158766 w 7553780"/>
              <a:gd name="connsiteY6615" fmla="*/ 1706094 h 10287000"/>
              <a:gd name="connsiteX6616" fmla="*/ 2208399 w 7553780"/>
              <a:gd name="connsiteY6616" fmla="*/ 1676586 h 10287000"/>
              <a:gd name="connsiteX6617" fmla="*/ 2209112 w 7553780"/>
              <a:gd name="connsiteY6617" fmla="*/ 1640899 h 10287000"/>
              <a:gd name="connsiteX6618" fmla="*/ 5800693 w 7553780"/>
              <a:gd name="connsiteY6618" fmla="*/ 1621913 h 10287000"/>
              <a:gd name="connsiteX6619" fmla="*/ 5791678 w 7553780"/>
              <a:gd name="connsiteY6619" fmla="*/ 1644935 h 10287000"/>
              <a:gd name="connsiteX6620" fmla="*/ 5785912 w 7553780"/>
              <a:gd name="connsiteY6620" fmla="*/ 1633134 h 10287000"/>
              <a:gd name="connsiteX6621" fmla="*/ 5800693 w 7553780"/>
              <a:gd name="connsiteY6621" fmla="*/ 1621913 h 10287000"/>
              <a:gd name="connsiteX6622" fmla="*/ 2726724 w 7553780"/>
              <a:gd name="connsiteY6622" fmla="*/ 1604301 h 10287000"/>
              <a:gd name="connsiteX6623" fmla="*/ 2740838 w 7553780"/>
              <a:gd name="connsiteY6623" fmla="*/ 1660253 h 10287000"/>
              <a:gd name="connsiteX6624" fmla="*/ 2724217 w 7553780"/>
              <a:gd name="connsiteY6624" fmla="*/ 1641334 h 10287000"/>
              <a:gd name="connsiteX6625" fmla="*/ 2726724 w 7553780"/>
              <a:gd name="connsiteY6625" fmla="*/ 1604301 h 10287000"/>
              <a:gd name="connsiteX6626" fmla="*/ 2437866 w 7553780"/>
              <a:gd name="connsiteY6626" fmla="*/ 1603804 h 10287000"/>
              <a:gd name="connsiteX6627" fmla="*/ 2485733 w 7553780"/>
              <a:gd name="connsiteY6627" fmla="*/ 1645109 h 10287000"/>
              <a:gd name="connsiteX6628" fmla="*/ 2478167 w 7553780"/>
              <a:gd name="connsiteY6628" fmla="*/ 1669608 h 10287000"/>
              <a:gd name="connsiteX6629" fmla="*/ 2394174 w 7553780"/>
              <a:gd name="connsiteY6629" fmla="*/ 1679858 h 10287000"/>
              <a:gd name="connsiteX6630" fmla="*/ 2367304 w 7553780"/>
              <a:gd name="connsiteY6630" fmla="*/ 1635988 h 10287000"/>
              <a:gd name="connsiteX6631" fmla="*/ 2401736 w 7553780"/>
              <a:gd name="connsiteY6631" fmla="*/ 1655359 h 10287000"/>
              <a:gd name="connsiteX6632" fmla="*/ 2409301 w 7553780"/>
              <a:gd name="connsiteY6632" fmla="*/ 1630863 h 10287000"/>
              <a:gd name="connsiteX6633" fmla="*/ 2437020 w 7553780"/>
              <a:gd name="connsiteY6633" fmla="*/ 1639270 h 10287000"/>
              <a:gd name="connsiteX6634" fmla="*/ 2437866 w 7553780"/>
              <a:gd name="connsiteY6634" fmla="*/ 1603804 h 10287000"/>
              <a:gd name="connsiteX6635" fmla="*/ 2071755 w 7553780"/>
              <a:gd name="connsiteY6635" fmla="*/ 1600871 h 10287000"/>
              <a:gd name="connsiteX6636" fmla="*/ 2084782 w 7553780"/>
              <a:gd name="connsiteY6636" fmla="*/ 1622139 h 10287000"/>
              <a:gd name="connsiteX6637" fmla="*/ 2072532 w 7553780"/>
              <a:gd name="connsiteY6637" fmla="*/ 1616943 h 10287000"/>
              <a:gd name="connsiteX6638" fmla="*/ 2071755 w 7553780"/>
              <a:gd name="connsiteY6638" fmla="*/ 1600871 h 10287000"/>
              <a:gd name="connsiteX6639" fmla="*/ 3778608 w 7553780"/>
              <a:gd name="connsiteY6639" fmla="*/ 1584644 h 10287000"/>
              <a:gd name="connsiteX6640" fmla="*/ 3805476 w 7553780"/>
              <a:gd name="connsiteY6640" fmla="*/ 1628514 h 10287000"/>
              <a:gd name="connsiteX6641" fmla="*/ 3790173 w 7553780"/>
              <a:gd name="connsiteY6641" fmla="*/ 1643012 h 10287000"/>
              <a:gd name="connsiteX6642" fmla="*/ 3778608 w 7553780"/>
              <a:gd name="connsiteY6642" fmla="*/ 1584644 h 10287000"/>
              <a:gd name="connsiteX6643" fmla="*/ 3116314 w 7553780"/>
              <a:gd name="connsiteY6643" fmla="*/ 1569242 h 10287000"/>
              <a:gd name="connsiteX6644" fmla="*/ 3108337 w 7553780"/>
              <a:gd name="connsiteY6644" fmla="*/ 1595706 h 10287000"/>
              <a:gd name="connsiteX6645" fmla="*/ 3101010 w 7553780"/>
              <a:gd name="connsiteY6645" fmla="*/ 1583741 h 10287000"/>
              <a:gd name="connsiteX6646" fmla="*/ 3093684 w 7553780"/>
              <a:gd name="connsiteY6646" fmla="*/ 1571779 h 10287000"/>
              <a:gd name="connsiteX6647" fmla="*/ 3116314 w 7553780"/>
              <a:gd name="connsiteY6647" fmla="*/ 1569242 h 10287000"/>
              <a:gd name="connsiteX6648" fmla="*/ 6033629 w 7553780"/>
              <a:gd name="connsiteY6648" fmla="*/ 1559989 h 10287000"/>
              <a:gd name="connsiteX6649" fmla="*/ 6049772 w 7553780"/>
              <a:gd name="connsiteY6649" fmla="*/ 1563332 h 10287000"/>
              <a:gd name="connsiteX6650" fmla="*/ 6039186 w 7553780"/>
              <a:gd name="connsiteY6650" fmla="*/ 1571367 h 10287000"/>
              <a:gd name="connsiteX6651" fmla="*/ 5827740 w 7553780"/>
              <a:gd name="connsiteY6651" fmla="*/ 1552842 h 10287000"/>
              <a:gd name="connsiteX6652" fmla="*/ 5839272 w 7553780"/>
              <a:gd name="connsiteY6652" fmla="*/ 1576441 h 10287000"/>
              <a:gd name="connsiteX6653" fmla="*/ 5868098 w 7553780"/>
              <a:gd name="connsiteY6653" fmla="*/ 1635444 h 10287000"/>
              <a:gd name="connsiteX6654" fmla="*/ 5873864 w 7553780"/>
              <a:gd name="connsiteY6654" fmla="*/ 1647242 h 10287000"/>
              <a:gd name="connsiteX6655" fmla="*/ 5891158 w 7553780"/>
              <a:gd name="connsiteY6655" fmla="*/ 1682641 h 10287000"/>
              <a:gd name="connsiteX6656" fmla="*/ 5929005 w 7553780"/>
              <a:gd name="connsiteY6656" fmla="*/ 1718615 h 10287000"/>
              <a:gd name="connsiteX6657" fmla="*/ 5919987 w 7553780"/>
              <a:gd name="connsiteY6657" fmla="*/ 1741638 h 10287000"/>
              <a:gd name="connsiteX6658" fmla="*/ 5940534 w 7553780"/>
              <a:gd name="connsiteY6658" fmla="*/ 1742215 h 10287000"/>
              <a:gd name="connsiteX6659" fmla="*/ 5949550 w 7553780"/>
              <a:gd name="connsiteY6659" fmla="*/ 1719189 h 10287000"/>
              <a:gd name="connsiteX6660" fmla="*/ 5952065 w 7553780"/>
              <a:gd name="connsiteY6660" fmla="*/ 1765814 h 10287000"/>
              <a:gd name="connsiteX6661" fmla="*/ 5954578 w 7553780"/>
              <a:gd name="connsiteY6661" fmla="*/ 1812437 h 10287000"/>
              <a:gd name="connsiteX6662" fmla="*/ 5939798 w 7553780"/>
              <a:gd name="connsiteY6662" fmla="*/ 1823661 h 10287000"/>
              <a:gd name="connsiteX6663" fmla="*/ 5936546 w 7553780"/>
              <a:gd name="connsiteY6663" fmla="*/ 1858485 h 10287000"/>
              <a:gd name="connsiteX6664" fmla="*/ 5942312 w 7553780"/>
              <a:gd name="connsiteY6664" fmla="*/ 1870284 h 10287000"/>
              <a:gd name="connsiteX6665" fmla="*/ 5921766 w 7553780"/>
              <a:gd name="connsiteY6665" fmla="*/ 1869707 h 10287000"/>
              <a:gd name="connsiteX6666" fmla="*/ 5916001 w 7553780"/>
              <a:gd name="connsiteY6666" fmla="*/ 1857905 h 10287000"/>
              <a:gd name="connsiteX6667" fmla="*/ 5930784 w 7553780"/>
              <a:gd name="connsiteY6667" fmla="*/ 1846684 h 10287000"/>
              <a:gd name="connsiteX6668" fmla="*/ 5913485 w 7553780"/>
              <a:gd name="connsiteY6668" fmla="*/ 1811286 h 10287000"/>
              <a:gd name="connsiteX6669" fmla="*/ 5922502 w 7553780"/>
              <a:gd name="connsiteY6669" fmla="*/ 1788263 h 10287000"/>
              <a:gd name="connsiteX6670" fmla="*/ 5916735 w 7553780"/>
              <a:gd name="connsiteY6670" fmla="*/ 1776462 h 10287000"/>
              <a:gd name="connsiteX6671" fmla="*/ 5910970 w 7553780"/>
              <a:gd name="connsiteY6671" fmla="*/ 1764659 h 10287000"/>
              <a:gd name="connsiteX6672" fmla="*/ 5905206 w 7553780"/>
              <a:gd name="connsiteY6672" fmla="*/ 1752860 h 10287000"/>
              <a:gd name="connsiteX6673" fmla="*/ 5899440 w 7553780"/>
              <a:gd name="connsiteY6673" fmla="*/ 1741066 h 10287000"/>
              <a:gd name="connsiteX6674" fmla="*/ 5914221 w 7553780"/>
              <a:gd name="connsiteY6674" fmla="*/ 1729842 h 10287000"/>
              <a:gd name="connsiteX6675" fmla="*/ 5887908 w 7553780"/>
              <a:gd name="connsiteY6675" fmla="*/ 1717462 h 10287000"/>
              <a:gd name="connsiteX6676" fmla="*/ 5876376 w 7553780"/>
              <a:gd name="connsiteY6676" fmla="*/ 1693863 h 10287000"/>
              <a:gd name="connsiteX6677" fmla="*/ 5870614 w 7553780"/>
              <a:gd name="connsiteY6677" fmla="*/ 1682064 h 10287000"/>
              <a:gd name="connsiteX6678" fmla="*/ 5832770 w 7553780"/>
              <a:gd name="connsiteY6678" fmla="*/ 1646087 h 10287000"/>
              <a:gd name="connsiteX6679" fmla="*/ 5841786 w 7553780"/>
              <a:gd name="connsiteY6679" fmla="*/ 1623064 h 10287000"/>
              <a:gd name="connsiteX6680" fmla="*/ 5818724 w 7553780"/>
              <a:gd name="connsiteY6680" fmla="*/ 1575863 h 10287000"/>
              <a:gd name="connsiteX6681" fmla="*/ 5827740 w 7553780"/>
              <a:gd name="connsiteY6681" fmla="*/ 1552842 h 10287000"/>
              <a:gd name="connsiteX6682" fmla="*/ 2855604 w 7553780"/>
              <a:gd name="connsiteY6682" fmla="*/ 1551533 h 10287000"/>
              <a:gd name="connsiteX6683" fmla="*/ 2889799 w 7553780"/>
              <a:gd name="connsiteY6683" fmla="*/ 1607369 h 10287000"/>
              <a:gd name="connsiteX6684" fmla="*/ 2852354 w 7553780"/>
              <a:gd name="connsiteY6684" fmla="*/ 1625193 h 10287000"/>
              <a:gd name="connsiteX6685" fmla="*/ 2855604 w 7553780"/>
              <a:gd name="connsiteY6685" fmla="*/ 1551533 h 10287000"/>
              <a:gd name="connsiteX6686" fmla="*/ 3205678 w 7553780"/>
              <a:gd name="connsiteY6686" fmla="*/ 1536850 h 10287000"/>
              <a:gd name="connsiteX6687" fmla="*/ 3219176 w 7553780"/>
              <a:gd name="connsiteY6687" fmla="*/ 1558897 h 10287000"/>
              <a:gd name="connsiteX6688" fmla="*/ 3202014 w 7553780"/>
              <a:gd name="connsiteY6688" fmla="*/ 1544675 h 10287000"/>
              <a:gd name="connsiteX6689" fmla="*/ 3205678 w 7553780"/>
              <a:gd name="connsiteY6689" fmla="*/ 1536850 h 10287000"/>
              <a:gd name="connsiteX6690" fmla="*/ 2276286 w 7553780"/>
              <a:gd name="connsiteY6690" fmla="*/ 1526847 h 10287000"/>
              <a:gd name="connsiteX6691" fmla="*/ 2283616 w 7553780"/>
              <a:gd name="connsiteY6691" fmla="*/ 1538813 h 10287000"/>
              <a:gd name="connsiteX6692" fmla="*/ 2276960 w 7553780"/>
              <a:gd name="connsiteY6692" fmla="*/ 1542754 h 10287000"/>
              <a:gd name="connsiteX6693" fmla="*/ 2276286 w 7553780"/>
              <a:gd name="connsiteY6693" fmla="*/ 1526847 h 10287000"/>
              <a:gd name="connsiteX6694" fmla="*/ 3649229 w 7553780"/>
              <a:gd name="connsiteY6694" fmla="*/ 1518154 h 10287000"/>
              <a:gd name="connsiteX6695" fmla="*/ 3668768 w 7553780"/>
              <a:gd name="connsiteY6695" fmla="*/ 1550059 h 10287000"/>
              <a:gd name="connsiteX6696" fmla="*/ 3653463 w 7553780"/>
              <a:gd name="connsiteY6696" fmla="*/ 1564558 h 10287000"/>
              <a:gd name="connsiteX6697" fmla="*/ 3649229 w 7553780"/>
              <a:gd name="connsiteY6697" fmla="*/ 1518154 h 10287000"/>
              <a:gd name="connsiteX6698" fmla="*/ 5843112 w 7553780"/>
              <a:gd name="connsiteY6698" fmla="*/ 1511590 h 10287000"/>
              <a:gd name="connsiteX6699" fmla="*/ 5843915 w 7553780"/>
              <a:gd name="connsiteY6699" fmla="*/ 1557783 h 10287000"/>
              <a:gd name="connsiteX6700" fmla="*/ 5843112 w 7553780"/>
              <a:gd name="connsiteY6700" fmla="*/ 1511590 h 10287000"/>
              <a:gd name="connsiteX6701" fmla="*/ 3963761 w 7553780"/>
              <a:gd name="connsiteY6701" fmla="*/ 1511093 h 10287000"/>
              <a:gd name="connsiteX6702" fmla="*/ 3981276 w 7553780"/>
              <a:gd name="connsiteY6702" fmla="*/ 1546936 h 10287000"/>
              <a:gd name="connsiteX6703" fmla="*/ 3965396 w 7553780"/>
              <a:gd name="connsiteY6703" fmla="*/ 1558992 h 10287000"/>
              <a:gd name="connsiteX6704" fmla="*/ 3963761 w 7553780"/>
              <a:gd name="connsiteY6704" fmla="*/ 1511093 h 10287000"/>
              <a:gd name="connsiteX6705" fmla="*/ 2667048 w 7553780"/>
              <a:gd name="connsiteY6705" fmla="*/ 1505525 h 10287000"/>
              <a:gd name="connsiteX6706" fmla="*/ 2659527 w 7553780"/>
              <a:gd name="connsiteY6706" fmla="*/ 1530030 h 10287000"/>
              <a:gd name="connsiteX6707" fmla="*/ 2652792 w 7553780"/>
              <a:gd name="connsiteY6707" fmla="*/ 1519029 h 10287000"/>
              <a:gd name="connsiteX6708" fmla="*/ 2667048 w 7553780"/>
              <a:gd name="connsiteY6708" fmla="*/ 1505525 h 10287000"/>
              <a:gd name="connsiteX6709" fmla="*/ 2643248 w 7553780"/>
              <a:gd name="connsiteY6709" fmla="*/ 1494323 h 10287000"/>
              <a:gd name="connsiteX6710" fmla="*/ 2650576 w 7553780"/>
              <a:gd name="connsiteY6710" fmla="*/ 1506287 h 10287000"/>
              <a:gd name="connsiteX6711" fmla="*/ 2627945 w 7553780"/>
              <a:gd name="connsiteY6711" fmla="*/ 1508820 h 10287000"/>
              <a:gd name="connsiteX6712" fmla="*/ 2643248 w 7553780"/>
              <a:gd name="connsiteY6712" fmla="*/ 1494323 h 10287000"/>
              <a:gd name="connsiteX6713" fmla="*/ 3197926 w 7553780"/>
              <a:gd name="connsiteY6713" fmla="*/ 1491932 h 10287000"/>
              <a:gd name="connsiteX6714" fmla="*/ 3210140 w 7553780"/>
              <a:gd name="connsiteY6714" fmla="*/ 1511874 h 10287000"/>
              <a:gd name="connsiteX6715" fmla="*/ 3197926 w 7553780"/>
              <a:gd name="connsiteY6715" fmla="*/ 1491932 h 10287000"/>
              <a:gd name="connsiteX6716" fmla="*/ 5837396 w 7553780"/>
              <a:gd name="connsiteY6716" fmla="*/ 1481101 h 10287000"/>
              <a:gd name="connsiteX6717" fmla="*/ 5837334 w 7553780"/>
              <a:gd name="connsiteY6717" fmla="*/ 1483066 h 10287000"/>
              <a:gd name="connsiteX6718" fmla="*/ 5836855 w 7553780"/>
              <a:gd name="connsiteY6718" fmla="*/ 1498793 h 10287000"/>
              <a:gd name="connsiteX6719" fmla="*/ 5830600 w 7553780"/>
              <a:gd name="connsiteY6719" fmla="*/ 1485989 h 10287000"/>
              <a:gd name="connsiteX6720" fmla="*/ 5837396 w 7553780"/>
              <a:gd name="connsiteY6720" fmla="*/ 1481101 h 10287000"/>
              <a:gd name="connsiteX6721" fmla="*/ 2243923 w 7553780"/>
              <a:gd name="connsiteY6721" fmla="*/ 1474004 h 10287000"/>
              <a:gd name="connsiteX6722" fmla="*/ 2264075 w 7553780"/>
              <a:gd name="connsiteY6722" fmla="*/ 1506907 h 10287000"/>
              <a:gd name="connsiteX6723" fmla="*/ 2228620 w 7553780"/>
              <a:gd name="connsiteY6723" fmla="*/ 1488502 h 10287000"/>
              <a:gd name="connsiteX6724" fmla="*/ 2243923 w 7553780"/>
              <a:gd name="connsiteY6724" fmla="*/ 1474004 h 10287000"/>
              <a:gd name="connsiteX6725" fmla="*/ 4336136 w 7553780"/>
              <a:gd name="connsiteY6725" fmla="*/ 1456514 h 10287000"/>
              <a:gd name="connsiteX6726" fmla="*/ 4342390 w 7553780"/>
              <a:gd name="connsiteY6726" fmla="*/ 1469315 h 10287000"/>
              <a:gd name="connsiteX6727" fmla="*/ 4325551 w 7553780"/>
              <a:gd name="connsiteY6727" fmla="*/ 1464549 h 10287000"/>
              <a:gd name="connsiteX6728" fmla="*/ 4336136 w 7553780"/>
              <a:gd name="connsiteY6728" fmla="*/ 1456514 h 10287000"/>
              <a:gd name="connsiteX6729" fmla="*/ 3638650 w 7553780"/>
              <a:gd name="connsiteY6729" fmla="*/ 1451740 h 10287000"/>
              <a:gd name="connsiteX6730" fmla="*/ 3723475 w 7553780"/>
              <a:gd name="connsiteY6730" fmla="*/ 1534108 h 10287000"/>
              <a:gd name="connsiteX6731" fmla="*/ 3721698 w 7553780"/>
              <a:gd name="connsiteY6731" fmla="*/ 1570692 h 10287000"/>
              <a:gd name="connsiteX6732" fmla="*/ 3681114 w 7553780"/>
              <a:gd name="connsiteY6732" fmla="*/ 1504427 h 10287000"/>
              <a:gd name="connsiteX6733" fmla="*/ 3625232 w 7553780"/>
              <a:gd name="connsiteY6733" fmla="*/ 1452657 h 10287000"/>
              <a:gd name="connsiteX6734" fmla="*/ 3638650 w 7553780"/>
              <a:gd name="connsiteY6734" fmla="*/ 1451740 h 10287000"/>
              <a:gd name="connsiteX6735" fmla="*/ 2816039 w 7553780"/>
              <a:gd name="connsiteY6735" fmla="*/ 1450372 h 10287000"/>
              <a:gd name="connsiteX6736" fmla="*/ 2856920 w 7553780"/>
              <a:gd name="connsiteY6736" fmla="*/ 1517121 h 10287000"/>
              <a:gd name="connsiteX6737" fmla="*/ 2961286 w 7553780"/>
              <a:gd name="connsiteY6737" fmla="*/ 1541305 h 10287000"/>
              <a:gd name="connsiteX6738" fmla="*/ 2955556 w 7553780"/>
              <a:gd name="connsiteY6738" fmla="*/ 1458840 h 10287000"/>
              <a:gd name="connsiteX6739" fmla="*/ 3004336 w 7553780"/>
              <a:gd name="connsiteY6739" fmla="*/ 1465367 h 10287000"/>
              <a:gd name="connsiteX6740" fmla="*/ 3017421 w 7553780"/>
              <a:gd name="connsiteY6740" fmla="*/ 1523292 h 10287000"/>
              <a:gd name="connsiteX6741" fmla="*/ 2982265 w 7553780"/>
              <a:gd name="connsiteY6741" fmla="*/ 1539012 h 10287000"/>
              <a:gd name="connsiteX6742" fmla="*/ 3016334 w 7553780"/>
              <a:gd name="connsiteY6742" fmla="*/ 1594634 h 10287000"/>
              <a:gd name="connsiteX6743" fmla="*/ 2967016 w 7553780"/>
              <a:gd name="connsiteY6743" fmla="*/ 1623779 h 10287000"/>
              <a:gd name="connsiteX6744" fmla="*/ 2919320 w 7553780"/>
              <a:gd name="connsiteY6744" fmla="*/ 1545901 h 10287000"/>
              <a:gd name="connsiteX6745" fmla="*/ 2898337 w 7553780"/>
              <a:gd name="connsiteY6745" fmla="*/ 1548200 h 10287000"/>
              <a:gd name="connsiteX6746" fmla="*/ 2890985 w 7553780"/>
              <a:gd name="connsiteY6746" fmla="*/ 1572743 h 10287000"/>
              <a:gd name="connsiteX6747" fmla="*/ 2845642 w 7553780"/>
              <a:gd name="connsiteY6747" fmla="*/ 1512423 h 10287000"/>
              <a:gd name="connsiteX6748" fmla="*/ 2816039 w 7553780"/>
              <a:gd name="connsiteY6748" fmla="*/ 1450372 h 10287000"/>
              <a:gd name="connsiteX6749" fmla="*/ 5979032 w 7553780"/>
              <a:gd name="connsiteY6749" fmla="*/ 1435717 h 10287000"/>
              <a:gd name="connsiteX6750" fmla="*/ 5983132 w 7553780"/>
              <a:gd name="connsiteY6750" fmla="*/ 1445497 h 10287000"/>
              <a:gd name="connsiteX6751" fmla="*/ 5987760 w 7553780"/>
              <a:gd name="connsiteY6751" fmla="*/ 1466112 h 10287000"/>
              <a:gd name="connsiteX6752" fmla="*/ 5975249 w 7553780"/>
              <a:gd name="connsiteY6752" fmla="*/ 1440507 h 10287000"/>
              <a:gd name="connsiteX6753" fmla="*/ 5979032 w 7553780"/>
              <a:gd name="connsiteY6753" fmla="*/ 1435717 h 10287000"/>
              <a:gd name="connsiteX6754" fmla="*/ 2195036 w 7553780"/>
              <a:gd name="connsiteY6754" fmla="*/ 1433667 h 10287000"/>
              <a:gd name="connsiteX6755" fmla="*/ 2199271 w 7553780"/>
              <a:gd name="connsiteY6755" fmla="*/ 1480069 h 10287000"/>
              <a:gd name="connsiteX6756" fmla="*/ 2179732 w 7553780"/>
              <a:gd name="connsiteY6756" fmla="*/ 1448164 h 10287000"/>
              <a:gd name="connsiteX6757" fmla="*/ 2195036 w 7553780"/>
              <a:gd name="connsiteY6757" fmla="*/ 1433667 h 10287000"/>
              <a:gd name="connsiteX6758" fmla="*/ 5790988 w 7553780"/>
              <a:gd name="connsiteY6758" fmla="*/ 1404906 h 10287000"/>
              <a:gd name="connsiteX6759" fmla="*/ 5802106 w 7553780"/>
              <a:gd name="connsiteY6759" fmla="*/ 1427666 h 10287000"/>
              <a:gd name="connsiteX6760" fmla="*/ 5802102 w 7553780"/>
              <a:gd name="connsiteY6760" fmla="*/ 1427666 h 10287000"/>
              <a:gd name="connsiteX6761" fmla="*/ 5780670 w 7553780"/>
              <a:gd name="connsiteY6761" fmla="*/ 1428341 h 10287000"/>
              <a:gd name="connsiteX6762" fmla="*/ 5790988 w 7553780"/>
              <a:gd name="connsiteY6762" fmla="*/ 1404906 h 10287000"/>
              <a:gd name="connsiteX6763" fmla="*/ 3298461 w 7553780"/>
              <a:gd name="connsiteY6763" fmla="*/ 1403985 h 10287000"/>
              <a:gd name="connsiteX6764" fmla="*/ 3326806 w 7553780"/>
              <a:gd name="connsiteY6764" fmla="*/ 1439166 h 10287000"/>
              <a:gd name="connsiteX6765" fmla="*/ 3290988 w 7553780"/>
              <a:gd name="connsiteY6765" fmla="*/ 1420160 h 10287000"/>
              <a:gd name="connsiteX6766" fmla="*/ 3298461 w 7553780"/>
              <a:gd name="connsiteY6766" fmla="*/ 1403985 h 10287000"/>
              <a:gd name="connsiteX6767" fmla="*/ 2195685 w 7553780"/>
              <a:gd name="connsiteY6767" fmla="*/ 1395241 h 10287000"/>
              <a:gd name="connsiteX6768" fmla="*/ 2215226 w 7553780"/>
              <a:gd name="connsiteY6768" fmla="*/ 1427146 h 10287000"/>
              <a:gd name="connsiteX6769" fmla="*/ 2193407 w 7553780"/>
              <a:gd name="connsiteY6769" fmla="*/ 1431008 h 10287000"/>
              <a:gd name="connsiteX6770" fmla="*/ 2195685 w 7553780"/>
              <a:gd name="connsiteY6770" fmla="*/ 1395241 h 10287000"/>
              <a:gd name="connsiteX6771" fmla="*/ 3982546 w 7553780"/>
              <a:gd name="connsiteY6771" fmla="*/ 1384670 h 10287000"/>
              <a:gd name="connsiteX6772" fmla="*/ 3988311 w 7553780"/>
              <a:gd name="connsiteY6772" fmla="*/ 1396471 h 10287000"/>
              <a:gd name="connsiteX6773" fmla="*/ 4008862 w 7553780"/>
              <a:gd name="connsiteY6773" fmla="*/ 1397043 h 10287000"/>
              <a:gd name="connsiteX6774" fmla="*/ 4005608 w 7553780"/>
              <a:gd name="connsiteY6774" fmla="*/ 1431869 h 10287000"/>
              <a:gd name="connsiteX6775" fmla="*/ 4026158 w 7553780"/>
              <a:gd name="connsiteY6775" fmla="*/ 1432443 h 10287000"/>
              <a:gd name="connsiteX6776" fmla="*/ 4040347 w 7553780"/>
              <a:gd name="connsiteY6776" fmla="*/ 1445937 h 10287000"/>
              <a:gd name="connsiteX6777" fmla="*/ 4043456 w 7553780"/>
              <a:gd name="connsiteY6777" fmla="*/ 1467844 h 10287000"/>
              <a:gd name="connsiteX6778" fmla="*/ 4034434 w 7553780"/>
              <a:gd name="connsiteY6778" fmla="*/ 1490867 h 10287000"/>
              <a:gd name="connsiteX6779" fmla="*/ 4028670 w 7553780"/>
              <a:gd name="connsiteY6779" fmla="*/ 1479070 h 10287000"/>
              <a:gd name="connsiteX6780" fmla="*/ 4022905 w 7553780"/>
              <a:gd name="connsiteY6780" fmla="*/ 1467269 h 10287000"/>
              <a:gd name="connsiteX6781" fmla="*/ 4008124 w 7553780"/>
              <a:gd name="connsiteY6781" fmla="*/ 1478491 h 10287000"/>
              <a:gd name="connsiteX6782" fmla="*/ 3979296 w 7553780"/>
              <a:gd name="connsiteY6782" fmla="*/ 1419492 h 10287000"/>
              <a:gd name="connsiteX6783" fmla="*/ 3982546 w 7553780"/>
              <a:gd name="connsiteY6783" fmla="*/ 1384670 h 10287000"/>
              <a:gd name="connsiteX6784" fmla="*/ 3202312 w 7553780"/>
              <a:gd name="connsiteY6784" fmla="*/ 1380643 h 10287000"/>
              <a:gd name="connsiteX6785" fmla="*/ 3209639 w 7553780"/>
              <a:gd name="connsiteY6785" fmla="*/ 1392610 h 10287000"/>
              <a:gd name="connsiteX6786" fmla="*/ 3194334 w 7553780"/>
              <a:gd name="connsiteY6786" fmla="*/ 1407106 h 10287000"/>
              <a:gd name="connsiteX6787" fmla="*/ 3164378 w 7553780"/>
              <a:gd name="connsiteY6787" fmla="*/ 1397674 h 10287000"/>
              <a:gd name="connsiteX6788" fmla="*/ 3187007 w 7553780"/>
              <a:gd name="connsiteY6788" fmla="*/ 1395141 h 10287000"/>
              <a:gd name="connsiteX6789" fmla="*/ 3202312 w 7553780"/>
              <a:gd name="connsiteY6789" fmla="*/ 1380643 h 10287000"/>
              <a:gd name="connsiteX6790" fmla="*/ 3897656 w 7553780"/>
              <a:gd name="connsiteY6790" fmla="*/ 1371044 h 10287000"/>
              <a:gd name="connsiteX6791" fmla="*/ 3902539 w 7553780"/>
              <a:gd name="connsiteY6791" fmla="*/ 1379021 h 10287000"/>
              <a:gd name="connsiteX6792" fmla="*/ 3887236 w 7553780"/>
              <a:gd name="connsiteY6792" fmla="*/ 1393517 h 10287000"/>
              <a:gd name="connsiteX6793" fmla="*/ 3882349 w 7553780"/>
              <a:gd name="connsiteY6793" fmla="*/ 1385541 h 10287000"/>
              <a:gd name="connsiteX6794" fmla="*/ 3897656 w 7553780"/>
              <a:gd name="connsiteY6794" fmla="*/ 1371044 h 10287000"/>
              <a:gd name="connsiteX6795" fmla="*/ 2812774 w 7553780"/>
              <a:gd name="connsiteY6795" fmla="*/ 1356572 h 10287000"/>
              <a:gd name="connsiteX6796" fmla="*/ 2831114 w 7553780"/>
              <a:gd name="connsiteY6796" fmla="*/ 1366774 h 10287000"/>
              <a:gd name="connsiteX6797" fmla="*/ 2815809 w 7553780"/>
              <a:gd name="connsiteY6797" fmla="*/ 1381270 h 10287000"/>
              <a:gd name="connsiteX6798" fmla="*/ 2803596 w 7553780"/>
              <a:gd name="connsiteY6798" fmla="*/ 1361330 h 10287000"/>
              <a:gd name="connsiteX6799" fmla="*/ 2812774 w 7553780"/>
              <a:gd name="connsiteY6799" fmla="*/ 1356572 h 10287000"/>
              <a:gd name="connsiteX6800" fmla="*/ 5760756 w 7553780"/>
              <a:gd name="connsiteY6800" fmla="*/ 1343032 h 10287000"/>
              <a:gd name="connsiteX6801" fmla="*/ 5766490 w 7553780"/>
              <a:gd name="connsiteY6801" fmla="*/ 1354770 h 10287000"/>
              <a:gd name="connsiteX6802" fmla="*/ 5772224 w 7553780"/>
              <a:gd name="connsiteY6802" fmla="*/ 1366506 h 10287000"/>
              <a:gd name="connsiteX6803" fmla="*/ 5756345 w 7553780"/>
              <a:gd name="connsiteY6803" fmla="*/ 1378560 h 10287000"/>
              <a:gd name="connsiteX6804" fmla="*/ 5750613 w 7553780"/>
              <a:gd name="connsiteY6804" fmla="*/ 1366825 h 10287000"/>
              <a:gd name="connsiteX6805" fmla="*/ 5760756 w 7553780"/>
              <a:gd name="connsiteY6805" fmla="*/ 1343032 h 10287000"/>
              <a:gd name="connsiteX6806" fmla="*/ 2832973 w 7553780"/>
              <a:gd name="connsiteY6806" fmla="*/ 1341439 h 10287000"/>
              <a:gd name="connsiteX6807" fmla="*/ 2848347 w 7553780"/>
              <a:gd name="connsiteY6807" fmla="*/ 1345564 h 10287000"/>
              <a:gd name="connsiteX6808" fmla="*/ 2859602 w 7553780"/>
              <a:gd name="connsiteY6808" fmla="*/ 1373815 h 10287000"/>
              <a:gd name="connsiteX6809" fmla="*/ 2818899 w 7553780"/>
              <a:gd name="connsiteY6809" fmla="*/ 1346832 h 10287000"/>
              <a:gd name="connsiteX6810" fmla="*/ 2832973 w 7553780"/>
              <a:gd name="connsiteY6810" fmla="*/ 1341439 h 10287000"/>
              <a:gd name="connsiteX6811" fmla="*/ 5923126 w 7553780"/>
              <a:gd name="connsiteY6811" fmla="*/ 1333832 h 10287000"/>
              <a:gd name="connsiteX6812" fmla="*/ 5939966 w 7553780"/>
              <a:gd name="connsiteY6812" fmla="*/ 1338595 h 10287000"/>
              <a:gd name="connsiteX6813" fmla="*/ 5946220 w 7553780"/>
              <a:gd name="connsiteY6813" fmla="*/ 1351397 h 10287000"/>
              <a:gd name="connsiteX6814" fmla="*/ 5935638 w 7553780"/>
              <a:gd name="connsiteY6814" fmla="*/ 1359435 h 10287000"/>
              <a:gd name="connsiteX6815" fmla="*/ 5929382 w 7553780"/>
              <a:gd name="connsiteY6815" fmla="*/ 1346631 h 10287000"/>
              <a:gd name="connsiteX6816" fmla="*/ 5923126 w 7553780"/>
              <a:gd name="connsiteY6816" fmla="*/ 1333832 h 10287000"/>
              <a:gd name="connsiteX6817" fmla="*/ 5755024 w 7553780"/>
              <a:gd name="connsiteY6817" fmla="*/ 1331303 h 10287000"/>
              <a:gd name="connsiteX6818" fmla="*/ 5760756 w 7553780"/>
              <a:gd name="connsiteY6818" fmla="*/ 1343032 h 10287000"/>
              <a:gd name="connsiteX6819" fmla="*/ 5744878 w 7553780"/>
              <a:gd name="connsiteY6819" fmla="*/ 1355089 h 10287000"/>
              <a:gd name="connsiteX6820" fmla="*/ 5739146 w 7553780"/>
              <a:gd name="connsiteY6820" fmla="*/ 1343357 h 10287000"/>
              <a:gd name="connsiteX6821" fmla="*/ 5755024 w 7553780"/>
              <a:gd name="connsiteY6821" fmla="*/ 1331303 h 10287000"/>
              <a:gd name="connsiteX6822" fmla="*/ 3573398 w 7553780"/>
              <a:gd name="connsiteY6822" fmla="*/ 1324160 h 10287000"/>
              <a:gd name="connsiteX6823" fmla="*/ 3594213 w 7553780"/>
              <a:gd name="connsiteY6823" fmla="*/ 1393242 h 10287000"/>
              <a:gd name="connsiteX6824" fmla="*/ 3607814 w 7553780"/>
              <a:gd name="connsiteY6824" fmla="*/ 1380357 h 10287000"/>
              <a:gd name="connsiteX6825" fmla="*/ 3600932 w 7553780"/>
              <a:gd name="connsiteY6825" fmla="*/ 1369118 h 10287000"/>
              <a:gd name="connsiteX6826" fmla="*/ 3614697 w 7553780"/>
              <a:gd name="connsiteY6826" fmla="*/ 1391595 h 10287000"/>
              <a:gd name="connsiteX6827" fmla="*/ 3539314 w 7553780"/>
              <a:gd name="connsiteY6827" fmla="*/ 1338689 h 10287000"/>
              <a:gd name="connsiteX6828" fmla="*/ 3573398 w 7553780"/>
              <a:gd name="connsiteY6828" fmla="*/ 1324160 h 10287000"/>
              <a:gd name="connsiteX6829" fmla="*/ 3385842 w 7553780"/>
              <a:gd name="connsiteY6829" fmla="*/ 1311819 h 10287000"/>
              <a:gd name="connsiteX6830" fmla="*/ 3377052 w 7553780"/>
              <a:gd name="connsiteY6830" fmla="*/ 1336953 h 10287000"/>
              <a:gd name="connsiteX6831" fmla="*/ 3370537 w 7553780"/>
              <a:gd name="connsiteY6831" fmla="*/ 1326315 h 10287000"/>
              <a:gd name="connsiteX6832" fmla="*/ 3385842 w 7553780"/>
              <a:gd name="connsiteY6832" fmla="*/ 1311819 h 10287000"/>
              <a:gd name="connsiteX6833" fmla="*/ 5149165 w 7553780"/>
              <a:gd name="connsiteY6833" fmla="*/ 1309765 h 10287000"/>
              <a:gd name="connsiteX6834" fmla="*/ 5148668 w 7553780"/>
              <a:gd name="connsiteY6834" fmla="*/ 1324298 h 10287000"/>
              <a:gd name="connsiteX6835" fmla="*/ 5142901 w 7553780"/>
              <a:gd name="connsiteY6835" fmla="*/ 1312497 h 10287000"/>
              <a:gd name="connsiteX6836" fmla="*/ 5149165 w 7553780"/>
              <a:gd name="connsiteY6836" fmla="*/ 1309765 h 10287000"/>
              <a:gd name="connsiteX6837" fmla="*/ 3942190 w 7553780"/>
              <a:gd name="connsiteY6837" fmla="*/ 1302071 h 10287000"/>
              <a:gd name="connsiteX6838" fmla="*/ 3980035 w 7553780"/>
              <a:gd name="connsiteY6838" fmla="*/ 1338047 h 10287000"/>
              <a:gd name="connsiteX6839" fmla="*/ 3982546 w 7553780"/>
              <a:gd name="connsiteY6839" fmla="*/ 1384670 h 10287000"/>
              <a:gd name="connsiteX6840" fmla="*/ 3956234 w 7553780"/>
              <a:gd name="connsiteY6840" fmla="*/ 1372291 h 10287000"/>
              <a:gd name="connsiteX6841" fmla="*/ 3933173 w 7553780"/>
              <a:gd name="connsiteY6841" fmla="*/ 1325094 h 10287000"/>
              <a:gd name="connsiteX6842" fmla="*/ 3942190 w 7553780"/>
              <a:gd name="connsiteY6842" fmla="*/ 1302071 h 10287000"/>
              <a:gd name="connsiteX6843" fmla="*/ 5884318 w 7553780"/>
              <a:gd name="connsiteY6843" fmla="*/ 1298943 h 10287000"/>
              <a:gd name="connsiteX6844" fmla="*/ 5890574 w 7553780"/>
              <a:gd name="connsiteY6844" fmla="*/ 1311746 h 10287000"/>
              <a:gd name="connsiteX6845" fmla="*/ 5884318 w 7553780"/>
              <a:gd name="connsiteY6845" fmla="*/ 1298943 h 10287000"/>
              <a:gd name="connsiteX6846" fmla="*/ 1902737 w 7553780"/>
              <a:gd name="connsiteY6846" fmla="*/ 1288334 h 10287000"/>
              <a:gd name="connsiteX6847" fmla="*/ 1951352 w 7553780"/>
              <a:gd name="connsiteY6847" fmla="*/ 1294601 h 10287000"/>
              <a:gd name="connsiteX6848" fmla="*/ 2013488 w 7553780"/>
              <a:gd name="connsiteY6848" fmla="*/ 1322940 h 10287000"/>
              <a:gd name="connsiteX6849" fmla="*/ 2020894 w 7553780"/>
              <a:gd name="connsiteY6849" fmla="*/ 1298482 h 10287000"/>
              <a:gd name="connsiteX6850" fmla="*/ 2041172 w 7553780"/>
              <a:gd name="connsiteY6850" fmla="*/ 1331595 h 10287000"/>
              <a:gd name="connsiteX6851" fmla="*/ 2090441 w 7553780"/>
              <a:gd name="connsiteY6851" fmla="*/ 1302363 h 10287000"/>
              <a:gd name="connsiteX6852" fmla="*/ 2103959 w 7553780"/>
              <a:gd name="connsiteY6852" fmla="*/ 1324436 h 10287000"/>
              <a:gd name="connsiteX6853" fmla="*/ 2150626 w 7553780"/>
              <a:gd name="connsiteY6853" fmla="*/ 1437191 h 10287000"/>
              <a:gd name="connsiteX6854" fmla="*/ 2183772 w 7553780"/>
              <a:gd name="connsiteY6854" fmla="*/ 1527872 h 10287000"/>
              <a:gd name="connsiteX6855" fmla="*/ 2252667 w 7553780"/>
              <a:gd name="connsiteY6855" fmla="*/ 1567247 h 10287000"/>
              <a:gd name="connsiteX6856" fmla="*/ 2258777 w 7553780"/>
              <a:gd name="connsiteY6856" fmla="*/ 1613782 h 10287000"/>
              <a:gd name="connsiteX6857" fmla="*/ 2286464 w 7553780"/>
              <a:gd name="connsiteY6857" fmla="*/ 1622433 h 10287000"/>
              <a:gd name="connsiteX6858" fmla="*/ 2287204 w 7553780"/>
              <a:gd name="connsiteY6858" fmla="*/ 1623638 h 10287000"/>
              <a:gd name="connsiteX6859" fmla="*/ 2306744 w 7553780"/>
              <a:gd name="connsiteY6859" fmla="*/ 1655544 h 10287000"/>
              <a:gd name="connsiteX6860" fmla="*/ 2264233 w 7553780"/>
              <a:gd name="connsiteY6860" fmla="*/ 1695813 h 10287000"/>
              <a:gd name="connsiteX6861" fmla="*/ 2210159 w 7553780"/>
              <a:gd name="connsiteY6861" fmla="*/ 1607516 h 10287000"/>
              <a:gd name="connsiteX6862" fmla="*/ 2189234 w 7553780"/>
              <a:gd name="connsiteY6862" fmla="*/ 1609899 h 10287000"/>
              <a:gd name="connsiteX6863" fmla="*/ 2113578 w 7553780"/>
              <a:gd name="connsiteY6863" fmla="*/ 1559489 h 10287000"/>
              <a:gd name="connsiteX6864" fmla="*/ 2081082 w 7553780"/>
              <a:gd name="connsiteY6864" fmla="*/ 1433308 h 10287000"/>
              <a:gd name="connsiteX6865" fmla="*/ 2052742 w 7553780"/>
              <a:gd name="connsiteY6865" fmla="*/ 1460157 h 10287000"/>
              <a:gd name="connsiteX6866" fmla="*/ 1991257 w 7553780"/>
              <a:gd name="connsiteY6866" fmla="*/ 1396321 h 10287000"/>
              <a:gd name="connsiteX6867" fmla="*/ 1977091 w 7553780"/>
              <a:gd name="connsiteY6867" fmla="*/ 1409743 h 10287000"/>
              <a:gd name="connsiteX6868" fmla="*/ 1956813 w 7553780"/>
              <a:gd name="connsiteY6868" fmla="*/ 1376630 h 10287000"/>
              <a:gd name="connsiteX6869" fmla="*/ 1949402 w 7553780"/>
              <a:gd name="connsiteY6869" fmla="*/ 1401090 h 10287000"/>
              <a:gd name="connsiteX6870" fmla="*/ 1902737 w 7553780"/>
              <a:gd name="connsiteY6870" fmla="*/ 1288334 h 10287000"/>
              <a:gd name="connsiteX6871" fmla="*/ 3510432 w 7553780"/>
              <a:gd name="connsiteY6871" fmla="*/ 1265215 h 10287000"/>
              <a:gd name="connsiteX6872" fmla="*/ 3522646 w 7553780"/>
              <a:gd name="connsiteY6872" fmla="*/ 1285157 h 10287000"/>
              <a:gd name="connsiteX6873" fmla="*/ 3500232 w 7553780"/>
              <a:gd name="connsiteY6873" fmla="*/ 1274883 h 10287000"/>
              <a:gd name="connsiteX6874" fmla="*/ 3510432 w 7553780"/>
              <a:gd name="connsiteY6874" fmla="*/ 1265215 h 10287000"/>
              <a:gd name="connsiteX6875" fmla="*/ 5909618 w 7553780"/>
              <a:gd name="connsiteY6875" fmla="*/ 1264192 h 10287000"/>
              <a:gd name="connsiteX6876" fmla="*/ 5915384 w 7553780"/>
              <a:gd name="connsiteY6876" fmla="*/ 1275993 h 10287000"/>
              <a:gd name="connsiteX6877" fmla="*/ 5900602 w 7553780"/>
              <a:gd name="connsiteY6877" fmla="*/ 1287217 h 10287000"/>
              <a:gd name="connsiteX6878" fmla="*/ 5909618 w 7553780"/>
              <a:gd name="connsiteY6878" fmla="*/ 1264192 h 10287000"/>
              <a:gd name="connsiteX6879" fmla="*/ 5863744 w 7553780"/>
              <a:gd name="connsiteY6879" fmla="*/ 1263102 h 10287000"/>
              <a:gd name="connsiteX6880" fmla="*/ 5867638 w 7553780"/>
              <a:gd name="connsiteY6880" fmla="*/ 1264805 h 10287000"/>
              <a:gd name="connsiteX6881" fmla="*/ 5873895 w 7553780"/>
              <a:gd name="connsiteY6881" fmla="*/ 1277606 h 10287000"/>
              <a:gd name="connsiteX6882" fmla="*/ 5863744 w 7553780"/>
              <a:gd name="connsiteY6882" fmla="*/ 1263102 h 10287000"/>
              <a:gd name="connsiteX6883" fmla="*/ 5739216 w 7553780"/>
              <a:gd name="connsiteY6883" fmla="*/ 1260668 h 10287000"/>
              <a:gd name="connsiteX6884" fmla="*/ 5743620 w 7553780"/>
              <a:gd name="connsiteY6884" fmla="*/ 1263419 h 10287000"/>
              <a:gd name="connsiteX6885" fmla="*/ 5754740 w 7553780"/>
              <a:gd name="connsiteY6885" fmla="*/ 1286178 h 10287000"/>
              <a:gd name="connsiteX6886" fmla="*/ 5739216 w 7553780"/>
              <a:gd name="connsiteY6886" fmla="*/ 1260668 h 10287000"/>
              <a:gd name="connsiteX6887" fmla="*/ 2652229 w 7553780"/>
              <a:gd name="connsiteY6887" fmla="*/ 1258945 h 10287000"/>
              <a:gd name="connsiteX6888" fmla="*/ 2671768 w 7553780"/>
              <a:gd name="connsiteY6888" fmla="*/ 1290852 h 10287000"/>
              <a:gd name="connsiteX6889" fmla="*/ 2658703 w 7553780"/>
              <a:gd name="connsiteY6889" fmla="*/ 1284325 h 10287000"/>
              <a:gd name="connsiteX6890" fmla="*/ 2652229 w 7553780"/>
              <a:gd name="connsiteY6890" fmla="*/ 1258945 h 10287000"/>
              <a:gd name="connsiteX6891" fmla="*/ 3028288 w 7553780"/>
              <a:gd name="connsiteY6891" fmla="*/ 1248051 h 10287000"/>
              <a:gd name="connsiteX6892" fmla="*/ 3037758 w 7553780"/>
              <a:gd name="connsiteY6892" fmla="*/ 1256725 h 10287000"/>
              <a:gd name="connsiteX6893" fmla="*/ 3065114 w 7553780"/>
              <a:gd name="connsiteY6893" fmla="*/ 1301393 h 10287000"/>
              <a:gd name="connsiteX6894" fmla="*/ 3111359 w 7553780"/>
              <a:gd name="connsiteY6894" fmla="*/ 1416390 h 10287000"/>
              <a:gd name="connsiteX6895" fmla="*/ 3005528 w 7553780"/>
              <a:gd name="connsiteY6895" fmla="*/ 1322548 h 10287000"/>
              <a:gd name="connsiteX6896" fmla="*/ 3000310 w 7553780"/>
              <a:gd name="connsiteY6896" fmla="*/ 1274554 h 10287000"/>
              <a:gd name="connsiteX6897" fmla="*/ 3019643 w 7553780"/>
              <a:gd name="connsiteY6897" fmla="*/ 1251827 h 10287000"/>
              <a:gd name="connsiteX6898" fmla="*/ 3028288 w 7553780"/>
              <a:gd name="connsiteY6898" fmla="*/ 1248051 h 10287000"/>
              <a:gd name="connsiteX6899" fmla="*/ 3960965 w 7553780"/>
              <a:gd name="connsiteY6899" fmla="*/ 1226208 h 10287000"/>
              <a:gd name="connsiteX6900" fmla="*/ 3966729 w 7553780"/>
              <a:gd name="connsiteY6900" fmla="*/ 1238005 h 10287000"/>
              <a:gd name="connsiteX6901" fmla="*/ 3972494 w 7553780"/>
              <a:gd name="connsiteY6901" fmla="*/ 1249803 h 10287000"/>
              <a:gd name="connsiteX6902" fmla="*/ 3969204 w 7553780"/>
              <a:gd name="connsiteY6902" fmla="*/ 1284650 h 10287000"/>
              <a:gd name="connsiteX6903" fmla="*/ 3960965 w 7553780"/>
              <a:gd name="connsiteY6903" fmla="*/ 1226208 h 10287000"/>
              <a:gd name="connsiteX6904" fmla="*/ 5756611 w 7553780"/>
              <a:gd name="connsiteY6904" fmla="*/ 1225167 h 10287000"/>
              <a:gd name="connsiteX6905" fmla="*/ 5772710 w 7553780"/>
              <a:gd name="connsiteY6905" fmla="*/ 1240223 h 10287000"/>
              <a:gd name="connsiteX6906" fmla="*/ 5778474 w 7553780"/>
              <a:gd name="connsiteY6906" fmla="*/ 1252016 h 10287000"/>
              <a:gd name="connsiteX6907" fmla="*/ 5799356 w 7553780"/>
              <a:gd name="connsiteY6907" fmla="*/ 1252331 h 10287000"/>
              <a:gd name="connsiteX6908" fmla="*/ 5795758 w 7553780"/>
              <a:gd name="connsiteY6908" fmla="*/ 1287396 h 10287000"/>
              <a:gd name="connsiteX6909" fmla="*/ 5836090 w 7553780"/>
              <a:gd name="connsiteY6909" fmla="*/ 1369940 h 10287000"/>
              <a:gd name="connsiteX6910" fmla="*/ 5868496 w 7553780"/>
              <a:gd name="connsiteY6910" fmla="*/ 1393836 h 10287000"/>
              <a:gd name="connsiteX6911" fmla="*/ 5864898 w 7553780"/>
              <a:gd name="connsiteY6911" fmla="*/ 1428904 h 10287000"/>
              <a:gd name="connsiteX6912" fmla="*/ 5826732 w 7553780"/>
              <a:gd name="connsiteY6912" fmla="*/ 1393211 h 10287000"/>
              <a:gd name="connsiteX6913" fmla="*/ 5809446 w 7553780"/>
              <a:gd name="connsiteY6913" fmla="*/ 1357835 h 10287000"/>
              <a:gd name="connsiteX6914" fmla="*/ 5803688 w 7553780"/>
              <a:gd name="connsiteY6914" fmla="*/ 1346044 h 10287000"/>
              <a:gd name="connsiteX6915" fmla="*/ 5797928 w 7553780"/>
              <a:gd name="connsiteY6915" fmla="*/ 1334252 h 10287000"/>
              <a:gd name="connsiteX6916" fmla="*/ 5792164 w 7553780"/>
              <a:gd name="connsiteY6916" fmla="*/ 1322457 h 10287000"/>
              <a:gd name="connsiteX6917" fmla="*/ 5751832 w 7553780"/>
              <a:gd name="connsiteY6917" fmla="*/ 1239911 h 10287000"/>
              <a:gd name="connsiteX6918" fmla="*/ 5746070 w 7553780"/>
              <a:gd name="connsiteY6918" fmla="*/ 1228118 h 10287000"/>
              <a:gd name="connsiteX6919" fmla="*/ 5756611 w 7553780"/>
              <a:gd name="connsiteY6919" fmla="*/ 1225167 h 10287000"/>
              <a:gd name="connsiteX6920" fmla="*/ 3124799 w 7553780"/>
              <a:gd name="connsiteY6920" fmla="*/ 1214600 h 10287000"/>
              <a:gd name="connsiteX6921" fmla="*/ 3141246 w 7553780"/>
              <a:gd name="connsiteY6921" fmla="*/ 1280945 h 10287000"/>
              <a:gd name="connsiteX6922" fmla="*/ 3094192 w 7553780"/>
              <a:gd name="connsiteY6922" fmla="*/ 1243592 h 10287000"/>
              <a:gd name="connsiteX6923" fmla="*/ 3124799 w 7553780"/>
              <a:gd name="connsiteY6923" fmla="*/ 1214600 h 10287000"/>
              <a:gd name="connsiteX6924" fmla="*/ 2974500 w 7553780"/>
              <a:gd name="connsiteY6924" fmla="*/ 1210196 h 10287000"/>
              <a:gd name="connsiteX6925" fmla="*/ 2994287 w 7553780"/>
              <a:gd name="connsiteY6925" fmla="*/ 1264716 h 10287000"/>
              <a:gd name="connsiteX6926" fmla="*/ 2972471 w 7553780"/>
              <a:gd name="connsiteY6926" fmla="*/ 1268572 h 10287000"/>
              <a:gd name="connsiteX6927" fmla="*/ 2946416 w 7553780"/>
              <a:gd name="connsiteY6927" fmla="*/ 1226036 h 10287000"/>
              <a:gd name="connsiteX6928" fmla="*/ 2961720 w 7553780"/>
              <a:gd name="connsiteY6928" fmla="*/ 1211537 h 10287000"/>
              <a:gd name="connsiteX6929" fmla="*/ 2974500 w 7553780"/>
              <a:gd name="connsiteY6929" fmla="*/ 1210196 h 10287000"/>
              <a:gd name="connsiteX6930" fmla="*/ 5741914 w 7553780"/>
              <a:gd name="connsiteY6930" fmla="*/ 1201720 h 10287000"/>
              <a:gd name="connsiteX6931" fmla="*/ 5743818 w 7553780"/>
              <a:gd name="connsiteY6931" fmla="*/ 1207600 h 10287000"/>
              <a:gd name="connsiteX6932" fmla="*/ 5746070 w 7553780"/>
              <a:gd name="connsiteY6932" fmla="*/ 1228118 h 10287000"/>
              <a:gd name="connsiteX6933" fmla="*/ 5739918 w 7553780"/>
              <a:gd name="connsiteY6933" fmla="*/ 1215527 h 10287000"/>
              <a:gd name="connsiteX6934" fmla="*/ 5725551 w 7553780"/>
              <a:gd name="connsiteY6934" fmla="*/ 1226437 h 10287000"/>
              <a:gd name="connsiteX6935" fmla="*/ 5719296 w 7553780"/>
              <a:gd name="connsiteY6935" fmla="*/ 1213636 h 10287000"/>
              <a:gd name="connsiteX6936" fmla="*/ 5739320 w 7553780"/>
              <a:gd name="connsiteY6936" fmla="*/ 1214308 h 10287000"/>
              <a:gd name="connsiteX6937" fmla="*/ 5734546 w 7553780"/>
              <a:gd name="connsiteY6937" fmla="*/ 1204532 h 10287000"/>
              <a:gd name="connsiteX6938" fmla="*/ 5741914 w 7553780"/>
              <a:gd name="connsiteY6938" fmla="*/ 1201720 h 10287000"/>
              <a:gd name="connsiteX6939" fmla="*/ 2916786 w 7553780"/>
              <a:gd name="connsiteY6939" fmla="*/ 1197388 h 10287000"/>
              <a:gd name="connsiteX6940" fmla="*/ 2932580 w 7553780"/>
              <a:gd name="connsiteY6940" fmla="*/ 1203433 h 10287000"/>
              <a:gd name="connsiteX6941" fmla="*/ 2923791 w 7553780"/>
              <a:gd name="connsiteY6941" fmla="*/ 1228567 h 10287000"/>
              <a:gd name="connsiteX6942" fmla="*/ 2910762 w 7553780"/>
              <a:gd name="connsiteY6942" fmla="*/ 1207295 h 10287000"/>
              <a:gd name="connsiteX6943" fmla="*/ 2916786 w 7553780"/>
              <a:gd name="connsiteY6943" fmla="*/ 1197388 h 10287000"/>
              <a:gd name="connsiteX6944" fmla="*/ 3765214 w 7553780"/>
              <a:gd name="connsiteY6944" fmla="*/ 1193824 h 10287000"/>
              <a:gd name="connsiteX6945" fmla="*/ 3771468 w 7553780"/>
              <a:gd name="connsiteY6945" fmla="*/ 1206628 h 10287000"/>
              <a:gd name="connsiteX6946" fmla="*/ 3777725 w 7553780"/>
              <a:gd name="connsiteY6946" fmla="*/ 1219429 h 10287000"/>
              <a:gd name="connsiteX6947" fmla="*/ 3761846 w 7553780"/>
              <a:gd name="connsiteY6947" fmla="*/ 1231485 h 10287000"/>
              <a:gd name="connsiteX6948" fmla="*/ 3749335 w 7553780"/>
              <a:gd name="connsiteY6948" fmla="*/ 1205880 h 10287000"/>
              <a:gd name="connsiteX6949" fmla="*/ 3765214 w 7553780"/>
              <a:gd name="connsiteY6949" fmla="*/ 1193824 h 10287000"/>
              <a:gd name="connsiteX6950" fmla="*/ 5085040 w 7553780"/>
              <a:gd name="connsiteY6950" fmla="*/ 1162844 h 10287000"/>
              <a:gd name="connsiteX6951" fmla="*/ 5080710 w 7553780"/>
              <a:gd name="connsiteY6951" fmla="*/ 1183681 h 10287000"/>
              <a:gd name="connsiteX6952" fmla="*/ 5074456 w 7553780"/>
              <a:gd name="connsiteY6952" fmla="*/ 1170880 h 10287000"/>
              <a:gd name="connsiteX6953" fmla="*/ 5085040 w 7553780"/>
              <a:gd name="connsiteY6953" fmla="*/ 1162844 h 10287000"/>
              <a:gd name="connsiteX6954" fmla="*/ 3017828 w 7553780"/>
              <a:gd name="connsiteY6954" fmla="*/ 1158387 h 10287000"/>
              <a:gd name="connsiteX6955" fmla="*/ 3037979 w 7553780"/>
              <a:gd name="connsiteY6955" fmla="*/ 1191291 h 10287000"/>
              <a:gd name="connsiteX6956" fmla="*/ 3017828 w 7553780"/>
              <a:gd name="connsiteY6956" fmla="*/ 1158387 h 10287000"/>
              <a:gd name="connsiteX6957" fmla="*/ 5705738 w 7553780"/>
              <a:gd name="connsiteY6957" fmla="*/ 1145571 h 10287000"/>
              <a:gd name="connsiteX6958" fmla="*/ 5711500 w 7553780"/>
              <a:gd name="connsiteY6958" fmla="*/ 1157364 h 10287000"/>
              <a:gd name="connsiteX6959" fmla="*/ 5696380 w 7553780"/>
              <a:gd name="connsiteY6959" fmla="*/ 1168846 h 10287000"/>
              <a:gd name="connsiteX6960" fmla="*/ 5690616 w 7553780"/>
              <a:gd name="connsiteY6960" fmla="*/ 1157053 h 10287000"/>
              <a:gd name="connsiteX6961" fmla="*/ 5705738 w 7553780"/>
              <a:gd name="connsiteY6961" fmla="*/ 1145571 h 10287000"/>
              <a:gd name="connsiteX6962" fmla="*/ 3941196 w 7553780"/>
              <a:gd name="connsiteY6962" fmla="*/ 1144173 h 10287000"/>
              <a:gd name="connsiteX6963" fmla="*/ 3943673 w 7553780"/>
              <a:gd name="connsiteY6963" fmla="*/ 1190816 h 10287000"/>
              <a:gd name="connsiteX6964" fmla="*/ 3937908 w 7553780"/>
              <a:gd name="connsiteY6964" fmla="*/ 1179017 h 10287000"/>
              <a:gd name="connsiteX6965" fmla="*/ 3941196 w 7553780"/>
              <a:gd name="connsiteY6965" fmla="*/ 1144173 h 10287000"/>
              <a:gd name="connsiteX6966" fmla="*/ 3115701 w 7553780"/>
              <a:gd name="connsiteY6966" fmla="*/ 1133943 h 10287000"/>
              <a:gd name="connsiteX6967" fmla="*/ 3150304 w 7553780"/>
              <a:gd name="connsiteY6967" fmla="*/ 1190440 h 10287000"/>
              <a:gd name="connsiteX6968" fmla="*/ 3111276 w 7553780"/>
              <a:gd name="connsiteY6968" fmla="*/ 1176076 h 10287000"/>
              <a:gd name="connsiteX6969" fmla="*/ 3115701 w 7553780"/>
              <a:gd name="connsiteY6969" fmla="*/ 1133943 h 10287000"/>
              <a:gd name="connsiteX6970" fmla="*/ 5719210 w 7553780"/>
              <a:gd name="connsiteY6970" fmla="*/ 1131794 h 10287000"/>
              <a:gd name="connsiteX6971" fmla="*/ 5722902 w 7553780"/>
              <a:gd name="connsiteY6971" fmla="*/ 1131918 h 10287000"/>
              <a:gd name="connsiteX6972" fmla="*/ 5721298 w 7553780"/>
              <a:gd name="connsiteY6972" fmla="*/ 1136064 h 10287000"/>
              <a:gd name="connsiteX6973" fmla="*/ 5717606 w 7553780"/>
              <a:gd name="connsiteY6973" fmla="*/ 1135938 h 10287000"/>
              <a:gd name="connsiteX6974" fmla="*/ 5719210 w 7553780"/>
              <a:gd name="connsiteY6974" fmla="*/ 1131794 h 10287000"/>
              <a:gd name="connsiteX6975" fmla="*/ 3985650 w 7553780"/>
              <a:gd name="connsiteY6975" fmla="*/ 1110421 h 10287000"/>
              <a:gd name="connsiteX6976" fmla="*/ 4002945 w 7553780"/>
              <a:gd name="connsiteY6976" fmla="*/ 1145813 h 10287000"/>
              <a:gd name="connsiteX6977" fmla="*/ 3988127 w 7553780"/>
              <a:gd name="connsiteY6977" fmla="*/ 1157064 h 10287000"/>
              <a:gd name="connsiteX6978" fmla="*/ 3973308 w 7553780"/>
              <a:gd name="connsiteY6978" fmla="*/ 1168314 h 10287000"/>
              <a:gd name="connsiteX6979" fmla="*/ 3970019 w 7553780"/>
              <a:gd name="connsiteY6979" fmla="*/ 1203158 h 10287000"/>
              <a:gd name="connsiteX6980" fmla="*/ 3967545 w 7553780"/>
              <a:gd name="connsiteY6980" fmla="*/ 1156516 h 10287000"/>
              <a:gd name="connsiteX6981" fmla="*/ 3961779 w 7553780"/>
              <a:gd name="connsiteY6981" fmla="*/ 1144719 h 10287000"/>
              <a:gd name="connsiteX6982" fmla="*/ 3956014 w 7553780"/>
              <a:gd name="connsiteY6982" fmla="*/ 1132920 h 10287000"/>
              <a:gd name="connsiteX6983" fmla="*/ 3982360 w 7553780"/>
              <a:gd name="connsiteY6983" fmla="*/ 1145265 h 10287000"/>
              <a:gd name="connsiteX6984" fmla="*/ 3985650 w 7553780"/>
              <a:gd name="connsiteY6984" fmla="*/ 1110421 h 10287000"/>
              <a:gd name="connsiteX6985" fmla="*/ 3944488 w 7553780"/>
              <a:gd name="connsiteY6985" fmla="*/ 1109325 h 10287000"/>
              <a:gd name="connsiteX6986" fmla="*/ 3956014 w 7553780"/>
              <a:gd name="connsiteY6986" fmla="*/ 1132920 h 10287000"/>
              <a:gd name="connsiteX6987" fmla="*/ 3941196 w 7553780"/>
              <a:gd name="connsiteY6987" fmla="*/ 1144173 h 10287000"/>
              <a:gd name="connsiteX6988" fmla="*/ 3914851 w 7553780"/>
              <a:gd name="connsiteY6988" fmla="*/ 1131828 h 10287000"/>
              <a:gd name="connsiteX6989" fmla="*/ 3909087 w 7553780"/>
              <a:gd name="connsiteY6989" fmla="*/ 1120030 h 10287000"/>
              <a:gd name="connsiteX6990" fmla="*/ 3944488 w 7553780"/>
              <a:gd name="connsiteY6990" fmla="*/ 1109325 h 10287000"/>
              <a:gd name="connsiteX6991" fmla="*/ 4085183 w 7553780"/>
              <a:gd name="connsiteY6991" fmla="*/ 1103511 h 10287000"/>
              <a:gd name="connsiteX6992" fmla="*/ 4090736 w 7553780"/>
              <a:gd name="connsiteY6992" fmla="*/ 1108395 h 10287000"/>
              <a:gd name="connsiteX6993" fmla="*/ 4096502 w 7553780"/>
              <a:gd name="connsiteY6993" fmla="*/ 1120194 h 10287000"/>
              <a:gd name="connsiteX6994" fmla="*/ 4081721 w 7553780"/>
              <a:gd name="connsiteY6994" fmla="*/ 1131416 h 10287000"/>
              <a:gd name="connsiteX6995" fmla="*/ 4075956 w 7553780"/>
              <a:gd name="connsiteY6995" fmla="*/ 1119620 h 10287000"/>
              <a:gd name="connsiteX6996" fmla="*/ 4079020 w 7553780"/>
              <a:gd name="connsiteY6996" fmla="*/ 1105158 h 10287000"/>
              <a:gd name="connsiteX6997" fmla="*/ 4085183 w 7553780"/>
              <a:gd name="connsiteY6997" fmla="*/ 1103511 h 10287000"/>
              <a:gd name="connsiteX6998" fmla="*/ 3730406 w 7553780"/>
              <a:gd name="connsiteY6998" fmla="*/ 1096829 h 10287000"/>
              <a:gd name="connsiteX6999" fmla="*/ 3752423 w 7553780"/>
              <a:gd name="connsiteY6999" fmla="*/ 1123098 h 10287000"/>
              <a:gd name="connsiteX7000" fmla="*/ 3742281 w 7553780"/>
              <a:gd name="connsiteY7000" fmla="*/ 1146889 h 10287000"/>
              <a:gd name="connsiteX7001" fmla="*/ 3719347 w 7553780"/>
              <a:gd name="connsiteY7001" fmla="*/ 1099948 h 10287000"/>
              <a:gd name="connsiteX7002" fmla="*/ 3730406 w 7553780"/>
              <a:gd name="connsiteY7002" fmla="*/ 1096829 h 10287000"/>
              <a:gd name="connsiteX7003" fmla="*/ 5676930 w 7553780"/>
              <a:gd name="connsiteY7003" fmla="*/ 1086612 h 10287000"/>
              <a:gd name="connsiteX7004" fmla="*/ 5705738 w 7553780"/>
              <a:gd name="connsiteY7004" fmla="*/ 1145571 h 10287000"/>
              <a:gd name="connsiteX7005" fmla="*/ 5676930 w 7553780"/>
              <a:gd name="connsiteY7005" fmla="*/ 1086612 h 10287000"/>
              <a:gd name="connsiteX7006" fmla="*/ 4038112 w 7553780"/>
              <a:gd name="connsiteY7006" fmla="*/ 1083641 h 10287000"/>
              <a:gd name="connsiteX7007" fmla="*/ 4043317 w 7553780"/>
              <a:gd name="connsiteY7007" fmla="*/ 1094293 h 10287000"/>
              <a:gd name="connsiteX7008" fmla="*/ 4054392 w 7553780"/>
              <a:gd name="connsiteY7008" fmla="*/ 1100768 h 10287000"/>
              <a:gd name="connsiteX7009" fmla="*/ 4049222 w 7553780"/>
              <a:gd name="connsiteY7009" fmla="*/ 1106891 h 10287000"/>
              <a:gd name="connsiteX7010" fmla="*/ 4044626 w 7553780"/>
              <a:gd name="connsiteY7010" fmla="*/ 1097485 h 10287000"/>
              <a:gd name="connsiteX7011" fmla="*/ 4104046 w 7553780"/>
              <a:gd name="connsiteY7011" fmla="*/ 1260061 h 10287000"/>
              <a:gd name="connsiteX7012" fmla="*/ 4089264 w 7553780"/>
              <a:gd name="connsiteY7012" fmla="*/ 1271284 h 10287000"/>
              <a:gd name="connsiteX7013" fmla="*/ 4062954 w 7553780"/>
              <a:gd name="connsiteY7013" fmla="*/ 1258909 h 10287000"/>
              <a:gd name="connsiteX7014" fmla="*/ 4051423 w 7553780"/>
              <a:gd name="connsiteY7014" fmla="*/ 1235309 h 10287000"/>
              <a:gd name="connsiteX7015" fmla="*/ 4016832 w 7553780"/>
              <a:gd name="connsiteY7015" fmla="*/ 1164511 h 10287000"/>
              <a:gd name="connsiteX7016" fmla="*/ 4025847 w 7553780"/>
              <a:gd name="connsiteY7016" fmla="*/ 1141488 h 10287000"/>
              <a:gd name="connsiteX7017" fmla="*/ 4015465 w 7553780"/>
              <a:gd name="connsiteY7017" fmla="*/ 1089586 h 10287000"/>
              <a:gd name="connsiteX7018" fmla="*/ 4023332 w 7553780"/>
              <a:gd name="connsiteY7018" fmla="*/ 1094865 h 10287000"/>
              <a:gd name="connsiteX7019" fmla="*/ 4038112 w 7553780"/>
              <a:gd name="connsiteY7019" fmla="*/ 1083641 h 10287000"/>
              <a:gd name="connsiteX7020" fmla="*/ 2900084 w 7553780"/>
              <a:gd name="connsiteY7020" fmla="*/ 1078002 h 10287000"/>
              <a:gd name="connsiteX7021" fmla="*/ 2920735 w 7553780"/>
              <a:gd name="connsiteY7021" fmla="*/ 1111722 h 10287000"/>
              <a:gd name="connsiteX7022" fmla="*/ 2907732 w 7553780"/>
              <a:gd name="connsiteY7022" fmla="*/ 1104060 h 10287000"/>
              <a:gd name="connsiteX7023" fmla="*/ 2900084 w 7553780"/>
              <a:gd name="connsiteY7023" fmla="*/ 1078002 h 10287000"/>
              <a:gd name="connsiteX7024" fmla="*/ 3902676 w 7553780"/>
              <a:gd name="connsiteY7024" fmla="*/ 1071827 h 10287000"/>
              <a:gd name="connsiteX7025" fmla="*/ 3906613 w 7553780"/>
              <a:gd name="connsiteY7025" fmla="*/ 1073386 h 10287000"/>
              <a:gd name="connsiteX7026" fmla="*/ 3912378 w 7553780"/>
              <a:gd name="connsiteY7026" fmla="*/ 1085185 h 10287000"/>
              <a:gd name="connsiteX7027" fmla="*/ 3903324 w 7553780"/>
              <a:gd name="connsiteY7027" fmla="*/ 1108233 h 10287000"/>
              <a:gd name="connsiteX7028" fmla="*/ 3897559 w 7553780"/>
              <a:gd name="connsiteY7028" fmla="*/ 1096436 h 10287000"/>
              <a:gd name="connsiteX7029" fmla="*/ 3891795 w 7553780"/>
              <a:gd name="connsiteY7029" fmla="*/ 1084637 h 10287000"/>
              <a:gd name="connsiteX7030" fmla="*/ 3902676 w 7553780"/>
              <a:gd name="connsiteY7030" fmla="*/ 1071827 h 10287000"/>
              <a:gd name="connsiteX7031" fmla="*/ 4011802 w 7553780"/>
              <a:gd name="connsiteY7031" fmla="*/ 1071265 h 10287000"/>
              <a:gd name="connsiteX7032" fmla="*/ 4015465 w 7553780"/>
              <a:gd name="connsiteY7032" fmla="*/ 1089586 h 10287000"/>
              <a:gd name="connsiteX7033" fmla="*/ 4012022 w 7553780"/>
              <a:gd name="connsiteY7033" fmla="*/ 1087276 h 10287000"/>
              <a:gd name="connsiteX7034" fmla="*/ 4011802 w 7553780"/>
              <a:gd name="connsiteY7034" fmla="*/ 1071265 h 10287000"/>
              <a:gd name="connsiteX7035" fmla="*/ 3803858 w 7553780"/>
              <a:gd name="connsiteY7035" fmla="*/ 1065030 h 10287000"/>
              <a:gd name="connsiteX7036" fmla="*/ 3809696 w 7553780"/>
              <a:gd name="connsiteY7036" fmla="*/ 1076977 h 10287000"/>
              <a:gd name="connsiteX7037" fmla="*/ 3837247 w 7553780"/>
              <a:gd name="connsiteY7037" fmla="*/ 1088818 h 10287000"/>
              <a:gd name="connsiteX7038" fmla="*/ 3817170 w 7553780"/>
              <a:gd name="connsiteY7038" fmla="*/ 1136823 h 10287000"/>
              <a:gd name="connsiteX7039" fmla="*/ 3799658 w 7553780"/>
              <a:gd name="connsiteY7039" fmla="*/ 1100979 h 10287000"/>
              <a:gd name="connsiteX7040" fmla="*/ 3787983 w 7553780"/>
              <a:gd name="connsiteY7040" fmla="*/ 1077083 h 10287000"/>
              <a:gd name="connsiteX7041" fmla="*/ 3803858 w 7553780"/>
              <a:gd name="connsiteY7041" fmla="*/ 1065030 h 10287000"/>
              <a:gd name="connsiteX7042" fmla="*/ 3007398 w 7553780"/>
              <a:gd name="connsiteY7042" fmla="*/ 1062396 h 10287000"/>
              <a:gd name="connsiteX7043" fmla="*/ 3011147 w 7553780"/>
              <a:gd name="connsiteY7043" fmla="*/ 1108001 h 10287000"/>
              <a:gd name="connsiteX7044" fmla="*/ 2987296 w 7553780"/>
              <a:gd name="connsiteY7044" fmla="*/ 1093730 h 10287000"/>
              <a:gd name="connsiteX7045" fmla="*/ 3007398 w 7553780"/>
              <a:gd name="connsiteY7045" fmla="*/ 1062396 h 10287000"/>
              <a:gd name="connsiteX7046" fmla="*/ 4371825 w 7553780"/>
              <a:gd name="connsiteY7046" fmla="*/ 1020092 h 10287000"/>
              <a:gd name="connsiteX7047" fmla="*/ 4373356 w 7553780"/>
              <a:gd name="connsiteY7047" fmla="*/ 1023225 h 10287000"/>
              <a:gd name="connsiteX7048" fmla="*/ 4373356 w 7553780"/>
              <a:gd name="connsiteY7048" fmla="*/ 1023226 h 10287000"/>
              <a:gd name="connsiteX7049" fmla="*/ 4371825 w 7553780"/>
              <a:gd name="connsiteY7049" fmla="*/ 1020092 h 10287000"/>
              <a:gd name="connsiteX7050" fmla="*/ 4102661 w 7553780"/>
              <a:gd name="connsiteY7050" fmla="*/ 1019508 h 10287000"/>
              <a:gd name="connsiteX7051" fmla="*/ 4123006 w 7553780"/>
              <a:gd name="connsiteY7051" fmla="*/ 1020312 h 10287000"/>
              <a:gd name="connsiteX7052" fmla="*/ 4114242 w 7553780"/>
              <a:gd name="connsiteY7052" fmla="*/ 1043215 h 10287000"/>
              <a:gd name="connsiteX7053" fmla="*/ 4157755 w 7553780"/>
              <a:gd name="connsiteY7053" fmla="*/ 1091431 h 10287000"/>
              <a:gd name="connsiteX7054" fmla="*/ 4140231 w 7553780"/>
              <a:gd name="connsiteY7054" fmla="*/ 1137240 h 10287000"/>
              <a:gd name="connsiteX7055" fmla="*/ 4128648 w 7553780"/>
              <a:gd name="connsiteY7055" fmla="*/ 1113532 h 10287000"/>
              <a:gd name="connsiteX7056" fmla="*/ 4114096 w 7553780"/>
              <a:gd name="connsiteY7056" fmla="*/ 1124580 h 10287000"/>
              <a:gd name="connsiteX7057" fmla="*/ 4079348 w 7553780"/>
              <a:gd name="connsiteY7057" fmla="*/ 1053463 h 10287000"/>
              <a:gd name="connsiteX7058" fmla="*/ 4088107 w 7553780"/>
              <a:gd name="connsiteY7058" fmla="*/ 1030560 h 10287000"/>
              <a:gd name="connsiteX7059" fmla="*/ 4102661 w 7553780"/>
              <a:gd name="connsiteY7059" fmla="*/ 1019508 h 10287000"/>
              <a:gd name="connsiteX7060" fmla="*/ 5664867 w 7553780"/>
              <a:gd name="connsiteY7060" fmla="*/ 1013147 h 10287000"/>
              <a:gd name="connsiteX7061" fmla="*/ 5660111 w 7553780"/>
              <a:gd name="connsiteY7061" fmla="*/ 1047962 h 10287000"/>
              <a:gd name="connsiteX7062" fmla="*/ 5664867 w 7553780"/>
              <a:gd name="connsiteY7062" fmla="*/ 1013147 h 10287000"/>
              <a:gd name="connsiteX7063" fmla="*/ 5756900 w 7553780"/>
              <a:gd name="connsiteY7063" fmla="*/ 1010599 h 10287000"/>
              <a:gd name="connsiteX7064" fmla="*/ 5763270 w 7553780"/>
              <a:gd name="connsiteY7064" fmla="*/ 1011324 h 10287000"/>
              <a:gd name="connsiteX7065" fmla="*/ 5768000 w 7553780"/>
              <a:gd name="connsiteY7065" fmla="*/ 1015820 h 10287000"/>
              <a:gd name="connsiteX7066" fmla="*/ 5794312 w 7553780"/>
              <a:gd name="connsiteY7066" fmla="*/ 1028199 h 10287000"/>
              <a:gd name="connsiteX7067" fmla="*/ 5773766 w 7553780"/>
              <a:gd name="connsiteY7067" fmla="*/ 1027621 h 10287000"/>
              <a:gd name="connsiteX7068" fmla="*/ 5779530 w 7553780"/>
              <a:gd name="connsiteY7068" fmla="*/ 1039421 h 10287000"/>
              <a:gd name="connsiteX7069" fmla="*/ 5791062 w 7553780"/>
              <a:gd name="connsiteY7069" fmla="*/ 1063019 h 10287000"/>
              <a:gd name="connsiteX7070" fmla="*/ 5791734 w 7553780"/>
              <a:gd name="connsiteY7070" fmla="*/ 1064397 h 10287000"/>
              <a:gd name="connsiteX7071" fmla="*/ 5819039 w 7553780"/>
              <a:gd name="connsiteY7071" fmla="*/ 1091100 h 10287000"/>
              <a:gd name="connsiteX7072" fmla="*/ 5808639 w 7553780"/>
              <a:gd name="connsiteY7072" fmla="*/ 1098998 h 10287000"/>
              <a:gd name="connsiteX7073" fmla="*/ 5814122 w 7553780"/>
              <a:gd name="connsiteY7073" fmla="*/ 1110216 h 10287000"/>
              <a:gd name="connsiteX7074" fmla="*/ 5819886 w 7553780"/>
              <a:gd name="connsiteY7074" fmla="*/ 1122019 h 10287000"/>
              <a:gd name="connsiteX7075" fmla="*/ 5840433 w 7553780"/>
              <a:gd name="connsiteY7075" fmla="*/ 1122595 h 10287000"/>
              <a:gd name="connsiteX7076" fmla="*/ 5863495 w 7553780"/>
              <a:gd name="connsiteY7076" fmla="*/ 1169792 h 10287000"/>
              <a:gd name="connsiteX7077" fmla="*/ 5875026 w 7553780"/>
              <a:gd name="connsiteY7077" fmla="*/ 1193391 h 10287000"/>
              <a:gd name="connsiteX7078" fmla="*/ 5880792 w 7553780"/>
              <a:gd name="connsiteY7078" fmla="*/ 1205192 h 10287000"/>
              <a:gd name="connsiteX7079" fmla="*/ 5886556 w 7553780"/>
              <a:gd name="connsiteY7079" fmla="*/ 1216995 h 10287000"/>
              <a:gd name="connsiteX7080" fmla="*/ 5899308 w 7553780"/>
              <a:gd name="connsiteY7080" fmla="*/ 1227531 h 10287000"/>
              <a:gd name="connsiteX7081" fmla="*/ 5909618 w 7553780"/>
              <a:gd name="connsiteY7081" fmla="*/ 1264192 h 10287000"/>
              <a:gd name="connsiteX7082" fmla="*/ 5889072 w 7553780"/>
              <a:gd name="connsiteY7082" fmla="*/ 1263615 h 10287000"/>
              <a:gd name="connsiteX7083" fmla="*/ 5877540 w 7553780"/>
              <a:gd name="connsiteY7083" fmla="*/ 1240016 h 10287000"/>
              <a:gd name="connsiteX7084" fmla="*/ 5860244 w 7553780"/>
              <a:gd name="connsiteY7084" fmla="*/ 1204618 h 10287000"/>
              <a:gd name="connsiteX7085" fmla="*/ 5839698 w 7553780"/>
              <a:gd name="connsiteY7085" fmla="*/ 1204039 h 10287000"/>
              <a:gd name="connsiteX7086" fmla="*/ 5848714 w 7553780"/>
              <a:gd name="connsiteY7086" fmla="*/ 1181014 h 10287000"/>
              <a:gd name="connsiteX7087" fmla="*/ 5842949 w 7553780"/>
              <a:gd name="connsiteY7087" fmla="*/ 1169217 h 10287000"/>
              <a:gd name="connsiteX7088" fmla="*/ 5828170 w 7553780"/>
              <a:gd name="connsiteY7088" fmla="*/ 1180440 h 10287000"/>
              <a:gd name="connsiteX7089" fmla="*/ 5805106 w 7553780"/>
              <a:gd name="connsiteY7089" fmla="*/ 1133241 h 10287000"/>
              <a:gd name="connsiteX7090" fmla="*/ 5799340 w 7553780"/>
              <a:gd name="connsiteY7090" fmla="*/ 1121440 h 10287000"/>
              <a:gd name="connsiteX7091" fmla="*/ 5793576 w 7553780"/>
              <a:gd name="connsiteY7091" fmla="*/ 1109643 h 10287000"/>
              <a:gd name="connsiteX7092" fmla="*/ 5782046 w 7553780"/>
              <a:gd name="connsiteY7092" fmla="*/ 1086042 h 10287000"/>
              <a:gd name="connsiteX7093" fmla="*/ 5796645 w 7553780"/>
              <a:gd name="connsiteY7093" fmla="*/ 1074957 h 10287000"/>
              <a:gd name="connsiteX7094" fmla="*/ 5796430 w 7553780"/>
              <a:gd name="connsiteY7094" fmla="*/ 1074521 h 10287000"/>
              <a:gd name="connsiteX7095" fmla="*/ 5764748 w 7553780"/>
              <a:gd name="connsiteY7095" fmla="*/ 1050645 h 10287000"/>
              <a:gd name="connsiteX7096" fmla="*/ 5758982 w 7553780"/>
              <a:gd name="connsiteY7096" fmla="*/ 1038845 h 10287000"/>
              <a:gd name="connsiteX7097" fmla="*/ 5747454 w 7553780"/>
              <a:gd name="connsiteY7097" fmla="*/ 1015241 h 10287000"/>
              <a:gd name="connsiteX7098" fmla="*/ 5756900 w 7553780"/>
              <a:gd name="connsiteY7098" fmla="*/ 1010599 h 10287000"/>
              <a:gd name="connsiteX7099" fmla="*/ 2943974 w 7553780"/>
              <a:gd name="connsiteY7099" fmla="*/ 998324 h 10287000"/>
              <a:gd name="connsiteX7100" fmla="*/ 2972716 w 7553780"/>
              <a:gd name="connsiteY7100" fmla="*/ 1005765 h 10287000"/>
              <a:gd name="connsiteX7101" fmla="*/ 2943976 w 7553780"/>
              <a:gd name="connsiteY7101" fmla="*/ 998325 h 10287000"/>
              <a:gd name="connsiteX7102" fmla="*/ 2915244 w 7553780"/>
              <a:gd name="connsiteY7102" fmla="*/ 990885 h 10287000"/>
              <a:gd name="connsiteX7103" fmla="*/ 2943974 w 7553780"/>
              <a:gd name="connsiteY7103" fmla="*/ 998324 h 10287000"/>
              <a:gd name="connsiteX7104" fmla="*/ 2921960 w 7553780"/>
              <a:gd name="connsiteY7104" fmla="*/ 1001855 h 10287000"/>
              <a:gd name="connsiteX7105" fmla="*/ 2915244 w 7553780"/>
              <a:gd name="connsiteY7105" fmla="*/ 990885 h 10287000"/>
              <a:gd name="connsiteX7106" fmla="*/ 4251894 w 7553780"/>
              <a:gd name="connsiteY7106" fmla="*/ 987130 h 10287000"/>
              <a:gd name="connsiteX7107" fmla="*/ 4261540 w 7553780"/>
              <a:gd name="connsiteY7107" fmla="*/ 990164 h 10287000"/>
              <a:gd name="connsiteX7108" fmla="*/ 4263709 w 7553780"/>
              <a:gd name="connsiteY7108" fmla="*/ 1011308 h 10287000"/>
              <a:gd name="connsiteX7109" fmla="*/ 4257802 w 7553780"/>
              <a:gd name="connsiteY7109" fmla="*/ 999219 h 10287000"/>
              <a:gd name="connsiteX7110" fmla="*/ 4251894 w 7553780"/>
              <a:gd name="connsiteY7110" fmla="*/ 987130 h 10287000"/>
              <a:gd name="connsiteX7111" fmla="*/ 5687718 w 7553780"/>
              <a:gd name="connsiteY7111" fmla="*/ 981414 h 10287000"/>
              <a:gd name="connsiteX7112" fmla="*/ 5692496 w 7553780"/>
              <a:gd name="connsiteY7112" fmla="*/ 991197 h 10287000"/>
              <a:gd name="connsiteX7113" fmla="*/ 5693480 w 7553780"/>
              <a:gd name="connsiteY7113" fmla="*/ 993208 h 10287000"/>
              <a:gd name="connsiteX7114" fmla="*/ 5691205 w 7553780"/>
              <a:gd name="connsiteY7114" fmla="*/ 992176 h 10287000"/>
              <a:gd name="connsiteX7115" fmla="*/ 5686374 w 7553780"/>
              <a:gd name="connsiteY7115" fmla="*/ 989983 h 10287000"/>
              <a:gd name="connsiteX7116" fmla="*/ 4095464 w 7553780"/>
              <a:gd name="connsiteY7116" fmla="*/ 973297 h 10287000"/>
              <a:gd name="connsiteX7117" fmla="*/ 4096158 w 7553780"/>
              <a:gd name="connsiteY7117" fmla="*/ 980208 h 10287000"/>
              <a:gd name="connsiteX7118" fmla="*/ 4094124 w 7553780"/>
              <a:gd name="connsiteY7118" fmla="*/ 990895 h 10287000"/>
              <a:gd name="connsiteX7119" fmla="*/ 4088910 w 7553780"/>
              <a:gd name="connsiteY7119" fmla="*/ 980227 h 10287000"/>
              <a:gd name="connsiteX7120" fmla="*/ 4093550 w 7553780"/>
              <a:gd name="connsiteY7120" fmla="*/ 974873 h 10287000"/>
              <a:gd name="connsiteX7121" fmla="*/ 2879957 w 7553780"/>
              <a:gd name="connsiteY7121" fmla="*/ 972749 h 10287000"/>
              <a:gd name="connsiteX7122" fmla="*/ 2872814 w 7553780"/>
              <a:gd name="connsiteY7122" fmla="*/ 997280 h 10287000"/>
              <a:gd name="connsiteX7123" fmla="*/ 2893202 w 7553780"/>
              <a:gd name="connsiteY7123" fmla="*/ 1066762 h 10287000"/>
              <a:gd name="connsiteX7124" fmla="*/ 2845490 w 7553780"/>
              <a:gd name="connsiteY7124" fmla="*/ 1043142 h 10287000"/>
              <a:gd name="connsiteX7125" fmla="*/ 2845017 w 7553780"/>
              <a:gd name="connsiteY7125" fmla="*/ 988088 h 10287000"/>
              <a:gd name="connsiteX7126" fmla="*/ 2879957 w 7553780"/>
              <a:gd name="connsiteY7126" fmla="*/ 972749 h 10287000"/>
              <a:gd name="connsiteX7127" fmla="*/ 4094283 w 7553780"/>
              <a:gd name="connsiteY7127" fmla="*/ 961521 h 10287000"/>
              <a:gd name="connsiteX7128" fmla="*/ 4097107 w 7553780"/>
              <a:gd name="connsiteY7128" fmla="*/ 971944 h 10287000"/>
              <a:gd name="connsiteX7129" fmla="*/ 4095464 w 7553780"/>
              <a:gd name="connsiteY7129" fmla="*/ 973297 h 10287000"/>
              <a:gd name="connsiteX7130" fmla="*/ 5583034 w 7553780"/>
              <a:gd name="connsiteY7130" fmla="*/ 960507 h 10287000"/>
              <a:gd name="connsiteX7131" fmla="*/ 5582974 w 7553780"/>
              <a:gd name="connsiteY7131" fmla="*/ 962473 h 10287000"/>
              <a:gd name="connsiteX7132" fmla="*/ 5582490 w 7553780"/>
              <a:gd name="connsiteY7132" fmla="*/ 978197 h 10287000"/>
              <a:gd name="connsiteX7133" fmla="*/ 5576238 w 7553780"/>
              <a:gd name="connsiteY7133" fmla="*/ 965391 h 10287000"/>
              <a:gd name="connsiteX7134" fmla="*/ 5583034 w 7553780"/>
              <a:gd name="connsiteY7134" fmla="*/ 960507 h 10287000"/>
              <a:gd name="connsiteX7135" fmla="*/ 5046572 w 7553780"/>
              <a:gd name="connsiteY7135" fmla="*/ 955929 h 10287000"/>
              <a:gd name="connsiteX7136" fmla="*/ 5052125 w 7553780"/>
              <a:gd name="connsiteY7136" fmla="*/ 960814 h 10287000"/>
              <a:gd name="connsiteX7137" fmla="*/ 5067940 w 7553780"/>
              <a:gd name="connsiteY7137" fmla="*/ 956893 h 10287000"/>
              <a:gd name="connsiteX7138" fmla="*/ 5072670 w 7553780"/>
              <a:gd name="connsiteY7138" fmla="*/ 961389 h 10287000"/>
              <a:gd name="connsiteX7139" fmla="*/ 5084201 w 7553780"/>
              <a:gd name="connsiteY7139" fmla="*/ 984988 h 10287000"/>
              <a:gd name="connsiteX7140" fmla="*/ 5054639 w 7553780"/>
              <a:gd name="connsiteY7140" fmla="*/ 1007431 h 10287000"/>
              <a:gd name="connsiteX7141" fmla="*/ 5048873 w 7553780"/>
              <a:gd name="connsiteY7141" fmla="*/ 995636 h 10287000"/>
              <a:gd name="connsiteX7142" fmla="*/ 5043108 w 7553780"/>
              <a:gd name="connsiteY7142" fmla="*/ 983831 h 10287000"/>
              <a:gd name="connsiteX7143" fmla="*/ 5037344 w 7553780"/>
              <a:gd name="connsiteY7143" fmla="*/ 972035 h 10287000"/>
              <a:gd name="connsiteX7144" fmla="*/ 5046572 w 7553780"/>
              <a:gd name="connsiteY7144" fmla="*/ 955929 h 10287000"/>
              <a:gd name="connsiteX7145" fmla="*/ 5689133 w 7553780"/>
              <a:gd name="connsiteY7145" fmla="*/ 944021 h 10287000"/>
              <a:gd name="connsiteX7146" fmla="*/ 5695390 w 7553780"/>
              <a:gd name="connsiteY7146" fmla="*/ 956822 h 10287000"/>
              <a:gd name="connsiteX7147" fmla="*/ 5679513 w 7553780"/>
              <a:gd name="connsiteY7147" fmla="*/ 968877 h 10287000"/>
              <a:gd name="connsiteX7148" fmla="*/ 5689133 w 7553780"/>
              <a:gd name="connsiteY7148" fmla="*/ 944021 h 10287000"/>
              <a:gd name="connsiteX7149" fmla="*/ 5018798 w 7553780"/>
              <a:gd name="connsiteY7149" fmla="*/ 938179 h 10287000"/>
              <a:gd name="connsiteX7150" fmla="*/ 5025056 w 7553780"/>
              <a:gd name="connsiteY7150" fmla="*/ 950978 h 10287000"/>
              <a:gd name="connsiteX7151" fmla="*/ 5009177 w 7553780"/>
              <a:gd name="connsiteY7151" fmla="*/ 963033 h 10287000"/>
              <a:gd name="connsiteX7152" fmla="*/ 5002923 w 7553780"/>
              <a:gd name="connsiteY7152" fmla="*/ 950234 h 10287000"/>
              <a:gd name="connsiteX7153" fmla="*/ 5018798 w 7553780"/>
              <a:gd name="connsiteY7153" fmla="*/ 938179 h 10287000"/>
              <a:gd name="connsiteX7154" fmla="*/ 3956790 w 7553780"/>
              <a:gd name="connsiteY7154" fmla="*/ 917709 h 10287000"/>
              <a:gd name="connsiteX7155" fmla="*/ 3962350 w 7553780"/>
              <a:gd name="connsiteY7155" fmla="*/ 929084 h 10287000"/>
              <a:gd name="connsiteX7156" fmla="*/ 3952033 w 7553780"/>
              <a:gd name="connsiteY7156" fmla="*/ 952521 h 10287000"/>
              <a:gd name="connsiteX7157" fmla="*/ 3946472 w 7553780"/>
              <a:gd name="connsiteY7157" fmla="*/ 941141 h 10287000"/>
              <a:gd name="connsiteX7158" fmla="*/ 3956790 w 7553780"/>
              <a:gd name="connsiteY7158" fmla="*/ 917709 h 10287000"/>
              <a:gd name="connsiteX7159" fmla="*/ 2961689 w 7553780"/>
              <a:gd name="connsiteY7159" fmla="*/ 915379 h 10287000"/>
              <a:gd name="connsiteX7160" fmla="*/ 2968201 w 7553780"/>
              <a:gd name="connsiteY7160" fmla="*/ 926015 h 10287000"/>
              <a:gd name="connsiteX7161" fmla="*/ 3000494 w 7553780"/>
              <a:gd name="connsiteY7161" fmla="*/ 945841 h 10287000"/>
              <a:gd name="connsiteX7162" fmla="*/ 3000768 w 7553780"/>
              <a:gd name="connsiteY7162" fmla="*/ 979192 h 10287000"/>
              <a:gd name="connsiteX7163" fmla="*/ 2955448 w 7553780"/>
              <a:gd name="connsiteY7163" fmla="*/ 938096 h 10287000"/>
              <a:gd name="connsiteX7164" fmla="*/ 2948936 w 7553780"/>
              <a:gd name="connsiteY7164" fmla="*/ 927462 h 10287000"/>
              <a:gd name="connsiteX7165" fmla="*/ 2961689 w 7553780"/>
              <a:gd name="connsiteY7165" fmla="*/ 915379 h 10287000"/>
              <a:gd name="connsiteX7166" fmla="*/ 5552500 w 7553780"/>
              <a:gd name="connsiteY7166" fmla="*/ 872260 h 10287000"/>
              <a:gd name="connsiteX7167" fmla="*/ 5565010 w 7553780"/>
              <a:gd name="connsiteY7167" fmla="*/ 897863 h 10287000"/>
              <a:gd name="connsiteX7168" fmla="*/ 5536622 w 7553780"/>
              <a:gd name="connsiteY7168" fmla="*/ 884316 h 10287000"/>
              <a:gd name="connsiteX7169" fmla="*/ 5552500 w 7553780"/>
              <a:gd name="connsiteY7169" fmla="*/ 872260 h 10287000"/>
              <a:gd name="connsiteX7170" fmla="*/ 4019064 w 7553780"/>
              <a:gd name="connsiteY7170" fmla="*/ 837276 h 10287000"/>
              <a:gd name="connsiteX7171" fmla="*/ 4025320 w 7553780"/>
              <a:gd name="connsiteY7171" fmla="*/ 850079 h 10287000"/>
              <a:gd name="connsiteX7172" fmla="*/ 4009441 w 7553780"/>
              <a:gd name="connsiteY7172" fmla="*/ 862134 h 10287000"/>
              <a:gd name="connsiteX7173" fmla="*/ 4003187 w 7553780"/>
              <a:gd name="connsiteY7173" fmla="*/ 849332 h 10287000"/>
              <a:gd name="connsiteX7174" fmla="*/ 4019064 w 7553780"/>
              <a:gd name="connsiteY7174" fmla="*/ 837276 h 10287000"/>
              <a:gd name="connsiteX7175" fmla="*/ 5543416 w 7553780"/>
              <a:gd name="connsiteY7175" fmla="*/ 834867 h 10287000"/>
              <a:gd name="connsiteX7176" fmla="*/ 5545033 w 7553780"/>
              <a:gd name="connsiteY7176" fmla="*/ 840263 h 10287000"/>
              <a:gd name="connsiteX7177" fmla="*/ 5546248 w 7553780"/>
              <a:gd name="connsiteY7177" fmla="*/ 859457 h 10287000"/>
              <a:gd name="connsiteX7178" fmla="*/ 5533127 w 7553780"/>
              <a:gd name="connsiteY7178" fmla="*/ 849310 h 10287000"/>
              <a:gd name="connsiteX7179" fmla="*/ 5535606 w 7553780"/>
              <a:gd name="connsiteY7179" fmla="*/ 839025 h 10287000"/>
              <a:gd name="connsiteX7180" fmla="*/ 5536354 w 7553780"/>
              <a:gd name="connsiteY7180" fmla="*/ 839912 h 10287000"/>
              <a:gd name="connsiteX7181" fmla="*/ 5535822 w 7553780"/>
              <a:gd name="connsiteY7181" fmla="*/ 838128 h 10287000"/>
              <a:gd name="connsiteX7182" fmla="*/ 5535824 w 7553780"/>
              <a:gd name="connsiteY7182" fmla="*/ 838120 h 10287000"/>
              <a:gd name="connsiteX7183" fmla="*/ 5543416 w 7553780"/>
              <a:gd name="connsiteY7183" fmla="*/ 834867 h 10287000"/>
              <a:gd name="connsiteX7184" fmla="*/ 5523311 w 7553780"/>
              <a:gd name="connsiteY7184" fmla="*/ 812517 h 10287000"/>
              <a:gd name="connsiteX7185" fmla="*/ 5535821 w 7553780"/>
              <a:gd name="connsiteY7185" fmla="*/ 838122 h 10287000"/>
              <a:gd name="connsiteX7186" fmla="*/ 5535822 w 7553780"/>
              <a:gd name="connsiteY7186" fmla="*/ 838128 h 10287000"/>
              <a:gd name="connsiteX7187" fmla="*/ 5535606 w 7553780"/>
              <a:gd name="connsiteY7187" fmla="*/ 839025 h 10287000"/>
              <a:gd name="connsiteX7188" fmla="*/ 5530708 w 7553780"/>
              <a:gd name="connsiteY7188" fmla="*/ 833229 h 10287000"/>
              <a:gd name="connsiteX7189" fmla="*/ 5513688 w 7553780"/>
              <a:gd name="connsiteY7189" fmla="*/ 837375 h 10287000"/>
              <a:gd name="connsiteX7190" fmla="*/ 5507432 w 7553780"/>
              <a:gd name="connsiteY7190" fmla="*/ 824574 h 10287000"/>
              <a:gd name="connsiteX7191" fmla="*/ 5523311 w 7553780"/>
              <a:gd name="connsiteY7191" fmla="*/ 812517 h 10287000"/>
              <a:gd name="connsiteX7192" fmla="*/ 5489952 w 7553780"/>
              <a:gd name="connsiteY7192" fmla="*/ 744243 h 10287000"/>
              <a:gd name="connsiteX7193" fmla="*/ 5495609 w 7553780"/>
              <a:gd name="connsiteY7193" fmla="*/ 755827 h 10287000"/>
              <a:gd name="connsiteX7194" fmla="*/ 5491054 w 7553780"/>
              <a:gd name="connsiteY7194" fmla="*/ 791045 h 10287000"/>
              <a:gd name="connsiteX7195" fmla="*/ 5474078 w 7553780"/>
              <a:gd name="connsiteY7195" fmla="*/ 756296 h 10287000"/>
              <a:gd name="connsiteX7196" fmla="*/ 5489952 w 7553780"/>
              <a:gd name="connsiteY7196" fmla="*/ 744243 h 10287000"/>
              <a:gd name="connsiteX7197" fmla="*/ 3922902 w 7553780"/>
              <a:gd name="connsiteY7197" fmla="*/ 687976 h 10287000"/>
              <a:gd name="connsiteX7198" fmla="*/ 3959516 w 7553780"/>
              <a:gd name="connsiteY7198" fmla="*/ 724312 h 10287000"/>
              <a:gd name="connsiteX7199" fmla="*/ 3953802 w 7553780"/>
              <a:gd name="connsiteY7199" fmla="*/ 712618 h 10287000"/>
              <a:gd name="connsiteX7200" fmla="*/ 3978990 w 7553780"/>
              <a:gd name="connsiteY7200" fmla="*/ 725558 h 10287000"/>
              <a:gd name="connsiteX7201" fmla="*/ 3965228 w 7553780"/>
              <a:gd name="connsiteY7201" fmla="*/ 736005 h 10287000"/>
              <a:gd name="connsiteX7202" fmla="*/ 3974330 w 7553780"/>
              <a:gd name="connsiteY7202" fmla="*/ 793235 h 10287000"/>
              <a:gd name="connsiteX7203" fmla="*/ 3993802 w 7553780"/>
              <a:gd name="connsiteY7203" fmla="*/ 794483 h 10287000"/>
              <a:gd name="connsiteX7204" fmla="*/ 3999516 w 7553780"/>
              <a:gd name="connsiteY7204" fmla="*/ 806178 h 10287000"/>
              <a:gd name="connsiteX7205" fmla="*/ 3997187 w 7553780"/>
              <a:gd name="connsiteY7205" fmla="*/ 840014 h 10287000"/>
              <a:gd name="connsiteX7206" fmla="*/ 4017710 w 7553780"/>
              <a:gd name="connsiteY7206" fmla="*/ 920634 h 10287000"/>
              <a:gd name="connsiteX7207" fmla="*/ 4031473 w 7553780"/>
              <a:gd name="connsiteY7207" fmla="*/ 910187 h 10287000"/>
              <a:gd name="connsiteX7208" fmla="*/ 4037187 w 7553780"/>
              <a:gd name="connsiteY7208" fmla="*/ 921882 h 10287000"/>
              <a:gd name="connsiteX7209" fmla="*/ 4023424 w 7553780"/>
              <a:gd name="connsiteY7209" fmla="*/ 932329 h 10287000"/>
              <a:gd name="connsiteX7210" fmla="*/ 4040569 w 7553780"/>
              <a:gd name="connsiteY7210" fmla="*/ 967415 h 10287000"/>
              <a:gd name="connsiteX7211" fmla="*/ 4046283 w 7553780"/>
              <a:gd name="connsiteY7211" fmla="*/ 979112 h 10287000"/>
              <a:gd name="connsiteX7212" fmla="*/ 4049666 w 7553780"/>
              <a:gd name="connsiteY7212" fmla="*/ 1024645 h 10287000"/>
              <a:gd name="connsiteX7213" fmla="*/ 4024478 w 7553780"/>
              <a:gd name="connsiteY7213" fmla="*/ 1011701 h 10287000"/>
              <a:gd name="connsiteX7214" fmla="*/ 4018764 w 7553780"/>
              <a:gd name="connsiteY7214" fmla="*/ 1000006 h 10287000"/>
              <a:gd name="connsiteX7215" fmla="*/ 4021094 w 7553780"/>
              <a:gd name="connsiteY7215" fmla="*/ 966169 h 10287000"/>
              <a:gd name="connsiteX7216" fmla="*/ 4003950 w 7553780"/>
              <a:gd name="connsiteY7216" fmla="*/ 931083 h 10287000"/>
              <a:gd name="connsiteX7217" fmla="*/ 3981096 w 7553780"/>
              <a:gd name="connsiteY7217" fmla="*/ 884302 h 10287000"/>
              <a:gd name="connsiteX7218" fmla="*/ 3958237 w 7553780"/>
              <a:gd name="connsiteY7218" fmla="*/ 837519 h 10287000"/>
              <a:gd name="connsiteX7219" fmla="*/ 3938765 w 7553780"/>
              <a:gd name="connsiteY7219" fmla="*/ 836271 h 10287000"/>
              <a:gd name="connsiteX7220" fmla="*/ 3927337 w 7553780"/>
              <a:gd name="connsiteY7220" fmla="*/ 812880 h 10287000"/>
              <a:gd name="connsiteX7221" fmla="*/ 3923950 w 7553780"/>
              <a:gd name="connsiteY7221" fmla="*/ 767350 h 10287000"/>
              <a:gd name="connsiteX7222" fmla="*/ 3922902 w 7553780"/>
              <a:gd name="connsiteY7222" fmla="*/ 687976 h 10287000"/>
              <a:gd name="connsiteX7223" fmla="*/ 2784468 w 7553780"/>
              <a:gd name="connsiteY7223" fmla="*/ 682934 h 10287000"/>
              <a:gd name="connsiteX7224" fmla="*/ 2791791 w 7553780"/>
              <a:gd name="connsiteY7224" fmla="*/ 683882 h 10287000"/>
              <a:gd name="connsiteX7225" fmla="*/ 2802864 w 7553780"/>
              <a:gd name="connsiteY7225" fmla="*/ 697323 h 10287000"/>
              <a:gd name="connsiteX7226" fmla="*/ 2823102 w 7553780"/>
              <a:gd name="connsiteY7226" fmla="*/ 730368 h 10287000"/>
              <a:gd name="connsiteX7227" fmla="*/ 2883814 w 7553780"/>
              <a:gd name="connsiteY7227" fmla="*/ 829502 h 10287000"/>
              <a:gd name="connsiteX7228" fmla="*/ 2842457 w 7553780"/>
              <a:gd name="connsiteY7228" fmla="*/ 799060 h 10287000"/>
              <a:gd name="connsiteX7229" fmla="*/ 2902286 w 7553780"/>
              <a:gd name="connsiteY7229" fmla="*/ 933841 h 10287000"/>
              <a:gd name="connsiteX7230" fmla="*/ 2888795 w 7553780"/>
              <a:gd name="connsiteY7230" fmla="*/ 911811 h 10287000"/>
              <a:gd name="connsiteX7231" fmla="*/ 2860042 w 7553780"/>
              <a:gd name="connsiteY7231" fmla="*/ 939046 h 10287000"/>
              <a:gd name="connsiteX7232" fmla="*/ 2826315 w 7553780"/>
              <a:gd name="connsiteY7232" fmla="*/ 883973 h 10287000"/>
              <a:gd name="connsiteX7233" fmla="*/ 2811937 w 7553780"/>
              <a:gd name="connsiteY7233" fmla="*/ 897589 h 10287000"/>
              <a:gd name="connsiteX7234" fmla="*/ 2832176 w 7553780"/>
              <a:gd name="connsiteY7234" fmla="*/ 930637 h 10287000"/>
              <a:gd name="connsiteX7235" fmla="*/ 2810175 w 7553780"/>
              <a:gd name="connsiteY7235" fmla="*/ 968883 h 10287000"/>
              <a:gd name="connsiteX7236" fmla="*/ 2779554 w 7553780"/>
              <a:gd name="connsiteY7236" fmla="*/ 965253 h 10287000"/>
              <a:gd name="connsiteX7237" fmla="*/ 2755808 w 7553780"/>
              <a:gd name="connsiteY7237" fmla="*/ 917393 h 10287000"/>
              <a:gd name="connsiteX7238" fmla="*/ 2742555 w 7553780"/>
              <a:gd name="connsiteY7238" fmla="*/ 929949 h 10287000"/>
              <a:gd name="connsiteX7239" fmla="*/ 2830911 w 7553780"/>
              <a:gd name="connsiteY7239" fmla="*/ 1037436 h 10287000"/>
              <a:gd name="connsiteX7240" fmla="*/ 2871332 w 7553780"/>
              <a:gd name="connsiteY7240" fmla="*/ 1103432 h 10287000"/>
              <a:gd name="connsiteX7241" fmla="*/ 2836084 w 7553780"/>
              <a:gd name="connsiteY7241" fmla="*/ 1119445 h 10287000"/>
              <a:gd name="connsiteX7242" fmla="*/ 2774667 w 7553780"/>
              <a:gd name="connsiteY7242" fmla="*/ 1055951 h 10287000"/>
              <a:gd name="connsiteX7243" fmla="*/ 2801615 w 7553780"/>
              <a:gd name="connsiteY7243" fmla="*/ 1099950 h 10287000"/>
              <a:gd name="connsiteX7244" fmla="*/ 2773104 w 7553780"/>
              <a:gd name="connsiteY7244" fmla="*/ 1126961 h 10287000"/>
              <a:gd name="connsiteX7245" fmla="*/ 2772324 w 7553780"/>
              <a:gd name="connsiteY7245" fmla="*/ 1162463 h 10287000"/>
              <a:gd name="connsiteX7246" fmla="*/ 2731118 w 7553780"/>
              <a:gd name="connsiteY7246" fmla="*/ 1131968 h 10287000"/>
              <a:gd name="connsiteX7247" fmla="*/ 2723600 w 7553780"/>
              <a:gd name="connsiteY7247" fmla="*/ 1156475 h 10287000"/>
              <a:gd name="connsiteX7248" fmla="*/ 2702607 w 7553780"/>
              <a:gd name="connsiteY7248" fmla="*/ 1158980 h 10287000"/>
              <a:gd name="connsiteX7249" fmla="*/ 2743810 w 7553780"/>
              <a:gd name="connsiteY7249" fmla="*/ 1189472 h 10287000"/>
              <a:gd name="connsiteX7250" fmla="*/ 2798486 w 7553780"/>
              <a:gd name="connsiteY7250" fmla="*/ 1241965 h 10287000"/>
              <a:gd name="connsiteX7251" fmla="*/ 2799267 w 7553780"/>
              <a:gd name="connsiteY7251" fmla="*/ 1206461 h 10287000"/>
              <a:gd name="connsiteX7252" fmla="*/ 2834514 w 7553780"/>
              <a:gd name="connsiteY7252" fmla="*/ 1190452 h 10287000"/>
              <a:gd name="connsiteX7253" fmla="*/ 2875719 w 7553780"/>
              <a:gd name="connsiteY7253" fmla="*/ 1220949 h 10287000"/>
              <a:gd name="connsiteX7254" fmla="*/ 2854725 w 7553780"/>
              <a:gd name="connsiteY7254" fmla="*/ 1223453 h 10287000"/>
              <a:gd name="connsiteX7255" fmla="*/ 2901881 w 7553780"/>
              <a:gd name="connsiteY7255" fmla="*/ 1300449 h 10287000"/>
              <a:gd name="connsiteX7256" fmla="*/ 2907835 w 7553780"/>
              <a:gd name="connsiteY7256" fmla="*/ 1346952 h 10287000"/>
              <a:gd name="connsiteX7257" fmla="*/ 2817914 w 7553780"/>
              <a:gd name="connsiteY7257" fmla="*/ 1310470 h 10287000"/>
              <a:gd name="connsiteX7258" fmla="*/ 2783447 w 7553780"/>
              <a:gd name="connsiteY7258" fmla="*/ 1290976 h 10287000"/>
              <a:gd name="connsiteX7259" fmla="*/ 2782662 w 7553780"/>
              <a:gd name="connsiteY7259" fmla="*/ 1326478 h 10287000"/>
              <a:gd name="connsiteX7260" fmla="*/ 2754149 w 7553780"/>
              <a:gd name="connsiteY7260" fmla="*/ 1353488 h 10287000"/>
              <a:gd name="connsiteX7261" fmla="*/ 2726421 w 7553780"/>
              <a:gd name="connsiteY7261" fmla="*/ 1344995 h 10287000"/>
              <a:gd name="connsiteX7262" fmla="*/ 2718904 w 7553780"/>
              <a:gd name="connsiteY7262" fmla="*/ 1369498 h 10287000"/>
              <a:gd name="connsiteX7263" fmla="*/ 2706210 w 7553780"/>
              <a:gd name="connsiteY7263" fmla="*/ 1311996 h 10287000"/>
              <a:gd name="connsiteX7264" fmla="*/ 2727204 w 7553780"/>
              <a:gd name="connsiteY7264" fmla="*/ 1309491 h 10287000"/>
              <a:gd name="connsiteX7265" fmla="*/ 2672528 w 7553780"/>
              <a:gd name="connsiteY7265" fmla="*/ 1256999 h 10287000"/>
              <a:gd name="connsiteX7266" fmla="*/ 2638846 w 7553780"/>
              <a:gd name="connsiteY7266" fmla="*/ 1202002 h 10287000"/>
              <a:gd name="connsiteX7267" fmla="*/ 2638065 w 7553780"/>
              <a:gd name="connsiteY7267" fmla="*/ 1237503 h 10287000"/>
              <a:gd name="connsiteX7268" fmla="*/ 2569131 w 7553780"/>
              <a:gd name="connsiteY7268" fmla="*/ 1198515 h 10287000"/>
              <a:gd name="connsiteX7269" fmla="*/ 2602816 w 7553780"/>
              <a:gd name="connsiteY7269" fmla="*/ 1253514 h 10287000"/>
              <a:gd name="connsiteX7270" fmla="*/ 2609552 w 7553780"/>
              <a:gd name="connsiteY7270" fmla="*/ 1264513 h 10287000"/>
              <a:gd name="connsiteX7271" fmla="*/ 2690393 w 7553780"/>
              <a:gd name="connsiteY7271" fmla="*/ 1396509 h 10287000"/>
              <a:gd name="connsiteX7272" fmla="*/ 2703080 w 7553780"/>
              <a:gd name="connsiteY7272" fmla="*/ 1454011 h 10287000"/>
              <a:gd name="connsiteX7273" fmla="*/ 2745066 w 7553780"/>
              <a:gd name="connsiteY7273" fmla="*/ 1448998 h 10287000"/>
              <a:gd name="connsiteX7274" fmla="*/ 2745851 w 7553780"/>
              <a:gd name="connsiteY7274" fmla="*/ 1413496 h 10287000"/>
              <a:gd name="connsiteX7275" fmla="*/ 2779532 w 7553780"/>
              <a:gd name="connsiteY7275" fmla="*/ 1468493 h 10287000"/>
              <a:gd name="connsiteX7276" fmla="*/ 2751801 w 7553780"/>
              <a:gd name="connsiteY7276" fmla="*/ 1459999 h 10287000"/>
              <a:gd name="connsiteX7277" fmla="*/ 2737547 w 7553780"/>
              <a:gd name="connsiteY7277" fmla="*/ 1473504 h 10287000"/>
              <a:gd name="connsiteX7278" fmla="*/ 2811650 w 7553780"/>
              <a:gd name="connsiteY7278" fmla="*/ 1594498 h 10287000"/>
              <a:gd name="connsiteX7279" fmla="*/ 2831076 w 7553780"/>
              <a:gd name="connsiteY7279" fmla="*/ 1663001 h 10287000"/>
              <a:gd name="connsiteX7280" fmla="*/ 2803343 w 7553780"/>
              <a:gd name="connsiteY7280" fmla="*/ 1654506 h 10287000"/>
              <a:gd name="connsiteX7281" fmla="*/ 2768096 w 7553780"/>
              <a:gd name="connsiteY7281" fmla="*/ 1670519 h 10287000"/>
              <a:gd name="connsiteX7282" fmla="*/ 2768880 w 7553780"/>
              <a:gd name="connsiteY7282" fmla="*/ 1635013 h 10287000"/>
              <a:gd name="connsiteX7283" fmla="*/ 2735196 w 7553780"/>
              <a:gd name="connsiteY7283" fmla="*/ 1580018 h 10287000"/>
              <a:gd name="connsiteX7284" fmla="*/ 2700729 w 7553780"/>
              <a:gd name="connsiteY7284" fmla="*/ 1560523 h 10287000"/>
              <a:gd name="connsiteX7285" fmla="*/ 2673784 w 7553780"/>
              <a:gd name="connsiteY7285" fmla="*/ 1516526 h 10287000"/>
              <a:gd name="connsiteX7286" fmla="*/ 2667048 w 7553780"/>
              <a:gd name="connsiteY7286" fmla="*/ 1505525 h 10287000"/>
              <a:gd name="connsiteX7287" fmla="*/ 2647621 w 7553780"/>
              <a:gd name="connsiteY7287" fmla="*/ 1437023 h 10287000"/>
              <a:gd name="connsiteX7288" fmla="*/ 2594513 w 7553780"/>
              <a:gd name="connsiteY7288" fmla="*/ 1313522 h 10287000"/>
              <a:gd name="connsiteX7289" fmla="*/ 2607200 w 7553780"/>
              <a:gd name="connsiteY7289" fmla="*/ 1371022 h 10287000"/>
              <a:gd name="connsiteX7290" fmla="*/ 2613939 w 7553780"/>
              <a:gd name="connsiteY7290" fmla="*/ 1382025 h 10287000"/>
              <a:gd name="connsiteX7291" fmla="*/ 2606419 w 7553780"/>
              <a:gd name="connsiteY7291" fmla="*/ 1406528 h 10287000"/>
              <a:gd name="connsiteX7292" fmla="*/ 2599682 w 7553780"/>
              <a:gd name="connsiteY7292" fmla="*/ 1395531 h 10287000"/>
              <a:gd name="connsiteX7293" fmla="*/ 2592945 w 7553780"/>
              <a:gd name="connsiteY7293" fmla="*/ 1384530 h 10287000"/>
              <a:gd name="connsiteX7294" fmla="*/ 2604856 w 7553780"/>
              <a:gd name="connsiteY7294" fmla="*/ 1477538 h 10287000"/>
              <a:gd name="connsiteX7295" fmla="*/ 2637753 w 7553780"/>
              <a:gd name="connsiteY7295" fmla="*/ 1568037 h 10287000"/>
              <a:gd name="connsiteX7296" fmla="*/ 2671435 w 7553780"/>
              <a:gd name="connsiteY7296" fmla="*/ 1623034 h 10287000"/>
              <a:gd name="connsiteX7297" fmla="*/ 2698383 w 7553780"/>
              <a:gd name="connsiteY7297" fmla="*/ 1667032 h 10287000"/>
              <a:gd name="connsiteX7298" fmla="*/ 2711856 w 7553780"/>
              <a:gd name="connsiteY7298" fmla="*/ 1689032 h 10287000"/>
              <a:gd name="connsiteX7299" fmla="*/ 2697602 w 7553780"/>
              <a:gd name="connsiteY7299" fmla="*/ 1702538 h 10287000"/>
              <a:gd name="connsiteX7300" fmla="*/ 2684126 w 7553780"/>
              <a:gd name="connsiteY7300" fmla="*/ 1680538 h 10287000"/>
              <a:gd name="connsiteX7301" fmla="*/ 2623497 w 7553780"/>
              <a:gd name="connsiteY7301" fmla="*/ 1581542 h 10287000"/>
              <a:gd name="connsiteX7302" fmla="*/ 2602506 w 7553780"/>
              <a:gd name="connsiteY7302" fmla="*/ 1584049 h 10287000"/>
              <a:gd name="connsiteX7303" fmla="*/ 2608460 w 7553780"/>
              <a:gd name="connsiteY7303" fmla="*/ 1630552 h 10287000"/>
              <a:gd name="connsiteX7304" fmla="*/ 2580727 w 7553780"/>
              <a:gd name="connsiteY7304" fmla="*/ 1622057 h 10287000"/>
              <a:gd name="connsiteX7305" fmla="*/ 2511017 w 7553780"/>
              <a:gd name="connsiteY7305" fmla="*/ 1618570 h 10287000"/>
              <a:gd name="connsiteX7306" fmla="*/ 2552216 w 7553780"/>
              <a:gd name="connsiteY7306" fmla="*/ 1649067 h 10287000"/>
              <a:gd name="connsiteX7307" fmla="*/ 2578382 w 7553780"/>
              <a:gd name="connsiteY7307" fmla="*/ 1728565 h 10287000"/>
              <a:gd name="connsiteX7308" fmla="*/ 2599370 w 7553780"/>
              <a:gd name="connsiteY7308" fmla="*/ 1726064 h 10287000"/>
              <a:gd name="connsiteX7309" fmla="*/ 2591072 w 7553780"/>
              <a:gd name="connsiteY7309" fmla="*/ 1786069 h 10287000"/>
              <a:gd name="connsiteX7310" fmla="*/ 2530442 w 7553780"/>
              <a:gd name="connsiteY7310" fmla="*/ 1687073 h 10287000"/>
              <a:gd name="connsiteX7311" fmla="*/ 2497543 w 7553780"/>
              <a:gd name="connsiteY7311" fmla="*/ 1596572 h 10287000"/>
              <a:gd name="connsiteX7312" fmla="*/ 2498324 w 7553780"/>
              <a:gd name="connsiteY7312" fmla="*/ 1561073 h 10287000"/>
              <a:gd name="connsiteX7313" fmla="*/ 2512580 w 7553780"/>
              <a:gd name="connsiteY7313" fmla="*/ 1547567 h 10287000"/>
              <a:gd name="connsiteX7314" fmla="*/ 2486417 w 7553780"/>
              <a:gd name="connsiteY7314" fmla="*/ 1468063 h 10287000"/>
              <a:gd name="connsiteX7315" fmla="*/ 2465424 w 7553780"/>
              <a:gd name="connsiteY7315" fmla="*/ 1470570 h 10287000"/>
              <a:gd name="connsiteX7316" fmla="*/ 2419053 w 7553780"/>
              <a:gd name="connsiteY7316" fmla="*/ 1358068 h 10287000"/>
              <a:gd name="connsiteX7317" fmla="*/ 2425005 w 7553780"/>
              <a:gd name="connsiteY7317" fmla="*/ 1404573 h 10287000"/>
              <a:gd name="connsiteX7318" fmla="*/ 2404012 w 7553780"/>
              <a:gd name="connsiteY7318" fmla="*/ 1407076 h 10287000"/>
              <a:gd name="connsiteX7319" fmla="*/ 2390540 w 7553780"/>
              <a:gd name="connsiteY7319" fmla="*/ 1385080 h 10287000"/>
              <a:gd name="connsiteX7320" fmla="*/ 2416705 w 7553780"/>
              <a:gd name="connsiteY7320" fmla="*/ 1464578 h 10287000"/>
              <a:gd name="connsiteX7321" fmla="*/ 2458689 w 7553780"/>
              <a:gd name="connsiteY7321" fmla="*/ 1459571 h 10287000"/>
              <a:gd name="connsiteX7322" fmla="*/ 2470596 w 7553780"/>
              <a:gd name="connsiteY7322" fmla="*/ 1552574 h 10287000"/>
              <a:gd name="connsiteX7323" fmla="*/ 2457124 w 7553780"/>
              <a:gd name="connsiteY7323" fmla="*/ 1530576 h 10287000"/>
              <a:gd name="connsiteX7324" fmla="*/ 2442867 w 7553780"/>
              <a:gd name="connsiteY7324" fmla="*/ 1544080 h 10287000"/>
              <a:gd name="connsiteX7325" fmla="*/ 2415922 w 7553780"/>
              <a:gd name="connsiteY7325" fmla="*/ 1500084 h 10287000"/>
              <a:gd name="connsiteX7326" fmla="*/ 2375500 w 7553780"/>
              <a:gd name="connsiteY7326" fmla="*/ 1434084 h 10287000"/>
              <a:gd name="connsiteX7327" fmla="*/ 2335081 w 7553780"/>
              <a:gd name="connsiteY7327" fmla="*/ 1368089 h 10287000"/>
              <a:gd name="connsiteX7328" fmla="*/ 2287145 w 7553780"/>
              <a:gd name="connsiteY7328" fmla="*/ 1326596 h 10287000"/>
              <a:gd name="connsiteX7329" fmla="*/ 2313305 w 7553780"/>
              <a:gd name="connsiteY7329" fmla="*/ 1406098 h 10287000"/>
              <a:gd name="connsiteX7330" fmla="*/ 2400882 w 7553780"/>
              <a:gd name="connsiteY7330" fmla="*/ 1549093 h 10287000"/>
              <a:gd name="connsiteX7331" fmla="*/ 2318477 w 7553780"/>
              <a:gd name="connsiteY7331" fmla="*/ 1488104 h 10287000"/>
              <a:gd name="connsiteX7332" fmla="*/ 2358111 w 7553780"/>
              <a:gd name="connsiteY7332" fmla="*/ 1589609 h 10287000"/>
              <a:gd name="connsiteX7333" fmla="*/ 2270536 w 7553780"/>
              <a:gd name="connsiteY7333" fmla="*/ 1446613 h 10287000"/>
              <a:gd name="connsiteX7334" fmla="*/ 2271318 w 7553780"/>
              <a:gd name="connsiteY7334" fmla="*/ 1411107 h 10287000"/>
              <a:gd name="connsiteX7335" fmla="*/ 2236071 w 7553780"/>
              <a:gd name="connsiteY7335" fmla="*/ 1427120 h 10287000"/>
              <a:gd name="connsiteX7336" fmla="*/ 2188917 w 7553780"/>
              <a:gd name="connsiteY7336" fmla="*/ 1350122 h 10287000"/>
              <a:gd name="connsiteX7337" fmla="*/ 2181397 w 7553780"/>
              <a:gd name="connsiteY7337" fmla="*/ 1374625 h 10287000"/>
              <a:gd name="connsiteX7338" fmla="*/ 2161736 w 7553780"/>
              <a:gd name="connsiteY7338" fmla="*/ 1356317 h 10287000"/>
              <a:gd name="connsiteX7339" fmla="*/ 2147715 w 7553780"/>
              <a:gd name="connsiteY7339" fmla="*/ 1319626 h 10287000"/>
              <a:gd name="connsiteX7340" fmla="*/ 2114033 w 7553780"/>
              <a:gd name="connsiteY7340" fmla="*/ 1264630 h 10287000"/>
              <a:gd name="connsiteX7341" fmla="*/ 2163535 w 7553780"/>
              <a:gd name="connsiteY7341" fmla="*/ 1235114 h 10287000"/>
              <a:gd name="connsiteX7342" fmla="*/ 2177791 w 7553780"/>
              <a:gd name="connsiteY7342" fmla="*/ 1221611 h 10287000"/>
              <a:gd name="connsiteX7343" fmla="*/ 2226513 w 7553780"/>
              <a:gd name="connsiteY7343" fmla="*/ 1227600 h 10287000"/>
              <a:gd name="connsiteX7344" fmla="*/ 2276017 w 7553780"/>
              <a:gd name="connsiteY7344" fmla="*/ 1198086 h 10287000"/>
              <a:gd name="connsiteX7345" fmla="*/ 2282756 w 7553780"/>
              <a:gd name="connsiteY7345" fmla="*/ 1209087 h 10287000"/>
              <a:gd name="connsiteX7346" fmla="*/ 2370328 w 7553780"/>
              <a:gd name="connsiteY7346" fmla="*/ 1352079 h 10287000"/>
              <a:gd name="connsiteX7347" fmla="*/ 2392105 w 7553780"/>
              <a:gd name="connsiteY7347" fmla="*/ 1314070 h 10287000"/>
              <a:gd name="connsiteX7348" fmla="*/ 2364375 w 7553780"/>
              <a:gd name="connsiteY7348" fmla="*/ 1305576 h 10287000"/>
              <a:gd name="connsiteX7349" fmla="*/ 2283537 w 7553780"/>
              <a:gd name="connsiteY7349" fmla="*/ 1173584 h 10287000"/>
              <a:gd name="connsiteX7350" fmla="*/ 2319569 w 7553780"/>
              <a:gd name="connsiteY7350" fmla="*/ 1122065 h 10287000"/>
              <a:gd name="connsiteX7351" fmla="*/ 2320352 w 7553780"/>
              <a:gd name="connsiteY7351" fmla="*/ 1086562 h 10287000"/>
              <a:gd name="connsiteX7352" fmla="*/ 2334609 w 7553780"/>
              <a:gd name="connsiteY7352" fmla="*/ 1073058 h 10287000"/>
              <a:gd name="connsiteX7353" fmla="*/ 2341344 w 7553780"/>
              <a:gd name="connsiteY7353" fmla="*/ 1084057 h 10287000"/>
              <a:gd name="connsiteX7354" fmla="*/ 2326306 w 7553780"/>
              <a:gd name="connsiteY7354" fmla="*/ 1133068 h 10287000"/>
              <a:gd name="connsiteX7355" fmla="*/ 2367508 w 7553780"/>
              <a:gd name="connsiteY7355" fmla="*/ 1163559 h 10287000"/>
              <a:gd name="connsiteX7356" fmla="*/ 2375030 w 7553780"/>
              <a:gd name="connsiteY7356" fmla="*/ 1139056 h 10287000"/>
              <a:gd name="connsiteX7357" fmla="*/ 2396022 w 7553780"/>
              <a:gd name="connsiteY7357" fmla="*/ 1136549 h 10287000"/>
              <a:gd name="connsiteX7358" fmla="*/ 2416232 w 7553780"/>
              <a:gd name="connsiteY7358" fmla="*/ 1169549 h 10287000"/>
              <a:gd name="connsiteX7359" fmla="*/ 2443960 w 7553780"/>
              <a:gd name="connsiteY7359" fmla="*/ 1178047 h 10287000"/>
              <a:gd name="connsiteX7360" fmla="*/ 2444742 w 7553780"/>
              <a:gd name="connsiteY7360" fmla="*/ 1142541 h 10287000"/>
              <a:gd name="connsiteX7361" fmla="*/ 2472471 w 7553780"/>
              <a:gd name="connsiteY7361" fmla="*/ 1151038 h 10287000"/>
              <a:gd name="connsiteX7362" fmla="*/ 2459780 w 7553780"/>
              <a:gd name="connsiteY7362" fmla="*/ 1093533 h 10287000"/>
              <a:gd name="connsiteX7363" fmla="*/ 2474038 w 7553780"/>
              <a:gd name="connsiteY7363" fmla="*/ 1080028 h 10287000"/>
              <a:gd name="connsiteX7364" fmla="*/ 2494246 w 7553780"/>
              <a:gd name="connsiteY7364" fmla="*/ 1113025 h 10287000"/>
              <a:gd name="connsiteX7365" fmla="*/ 2502552 w 7553780"/>
              <a:gd name="connsiteY7365" fmla="*/ 1053016 h 10287000"/>
              <a:gd name="connsiteX7366" fmla="*/ 2510851 w 7553780"/>
              <a:gd name="connsiteY7366" fmla="*/ 993010 h 10287000"/>
              <a:gd name="connsiteX7367" fmla="*/ 2545318 w 7553780"/>
              <a:gd name="connsiteY7367" fmla="*/ 1012503 h 10287000"/>
              <a:gd name="connsiteX7368" fmla="*/ 2546100 w 7553780"/>
              <a:gd name="connsiteY7368" fmla="*/ 976999 h 10287000"/>
              <a:gd name="connsiteX7369" fmla="*/ 2567092 w 7553780"/>
              <a:gd name="connsiteY7369" fmla="*/ 974493 h 10287000"/>
              <a:gd name="connsiteX7370" fmla="*/ 2574612 w 7553780"/>
              <a:gd name="connsiteY7370" fmla="*/ 949988 h 10287000"/>
              <a:gd name="connsiteX7371" fmla="*/ 2594823 w 7553780"/>
              <a:gd name="connsiteY7371" fmla="*/ 982987 h 10287000"/>
              <a:gd name="connsiteX7372" fmla="*/ 2586520 w 7553780"/>
              <a:gd name="connsiteY7372" fmla="*/ 1042996 h 10287000"/>
              <a:gd name="connsiteX7373" fmla="*/ 2607512 w 7553780"/>
              <a:gd name="connsiteY7373" fmla="*/ 1040491 h 10287000"/>
              <a:gd name="connsiteX7374" fmla="*/ 2601560 w 7553780"/>
              <a:gd name="connsiteY7374" fmla="*/ 993988 h 10287000"/>
              <a:gd name="connsiteX7375" fmla="*/ 2636024 w 7553780"/>
              <a:gd name="connsiteY7375" fmla="*/ 1013479 h 10287000"/>
              <a:gd name="connsiteX7376" fmla="*/ 2651064 w 7553780"/>
              <a:gd name="connsiteY7376" fmla="*/ 964470 h 10287000"/>
              <a:gd name="connsiteX7377" fmla="*/ 2657802 w 7553780"/>
              <a:gd name="connsiteY7377" fmla="*/ 975473 h 10287000"/>
              <a:gd name="connsiteX7378" fmla="*/ 2713257 w 7553780"/>
              <a:gd name="connsiteY7378" fmla="*/ 992460 h 10287000"/>
              <a:gd name="connsiteX7379" fmla="*/ 2767933 w 7553780"/>
              <a:gd name="connsiteY7379" fmla="*/ 1044952 h 10287000"/>
              <a:gd name="connsiteX7380" fmla="*/ 2727511 w 7553780"/>
              <a:gd name="connsiteY7380" fmla="*/ 978954 h 10287000"/>
              <a:gd name="connsiteX7381" fmla="*/ 2702132 w 7553780"/>
              <a:gd name="connsiteY7381" fmla="*/ 863950 h 10287000"/>
              <a:gd name="connsiteX7382" fmla="*/ 2681926 w 7553780"/>
              <a:gd name="connsiteY7382" fmla="*/ 830953 h 10287000"/>
              <a:gd name="connsiteX7383" fmla="*/ 2755079 w 7553780"/>
              <a:gd name="connsiteY7383" fmla="*/ 914468 h 10287000"/>
              <a:gd name="connsiteX7384" fmla="*/ 2749463 w 7553780"/>
              <a:gd name="connsiteY7384" fmla="*/ 869749 h 10287000"/>
              <a:gd name="connsiteX7385" fmla="*/ 2730104 w 7553780"/>
              <a:gd name="connsiteY7385" fmla="*/ 801062 h 10287000"/>
              <a:gd name="connsiteX7386" fmla="*/ 2759738 w 7553780"/>
              <a:gd name="connsiteY7386" fmla="*/ 738177 h 10287000"/>
              <a:gd name="connsiteX7387" fmla="*/ 2787606 w 7553780"/>
              <a:gd name="connsiteY7387" fmla="*/ 746590 h 10287000"/>
              <a:gd name="connsiteX7388" fmla="*/ 2774995 w 7553780"/>
              <a:gd name="connsiteY7388" fmla="*/ 688913 h 10287000"/>
              <a:gd name="connsiteX7389" fmla="*/ 2784468 w 7553780"/>
              <a:gd name="connsiteY7389" fmla="*/ 682934 h 10287000"/>
              <a:gd name="connsiteX7390" fmla="*/ 5579916 w 7553780"/>
              <a:gd name="connsiteY7390" fmla="*/ 675935 h 10287000"/>
              <a:gd name="connsiteX7391" fmla="*/ 5584086 w 7553780"/>
              <a:gd name="connsiteY7391" fmla="*/ 684471 h 10287000"/>
              <a:gd name="connsiteX7392" fmla="*/ 5568209 w 7553780"/>
              <a:gd name="connsiteY7392" fmla="*/ 696525 h 10287000"/>
              <a:gd name="connsiteX7393" fmla="*/ 5564040 w 7553780"/>
              <a:gd name="connsiteY7393" fmla="*/ 687990 h 10287000"/>
              <a:gd name="connsiteX7394" fmla="*/ 5579916 w 7553780"/>
              <a:gd name="connsiteY7394" fmla="*/ 675935 h 10287000"/>
              <a:gd name="connsiteX7395" fmla="*/ 5416211 w 7553780"/>
              <a:gd name="connsiteY7395" fmla="*/ 656661 h 10287000"/>
              <a:gd name="connsiteX7396" fmla="*/ 5423445 w 7553780"/>
              <a:gd name="connsiteY7396" fmla="*/ 658238 h 10287000"/>
              <a:gd name="connsiteX7397" fmla="*/ 5433072 w 7553780"/>
              <a:gd name="connsiteY7397" fmla="*/ 672375 h 10287000"/>
              <a:gd name="connsiteX7398" fmla="*/ 5422755 w 7553780"/>
              <a:gd name="connsiteY7398" fmla="*/ 695812 h 10287000"/>
              <a:gd name="connsiteX7399" fmla="*/ 5406076 w 7553780"/>
              <a:gd name="connsiteY7399" fmla="*/ 661677 h 10287000"/>
              <a:gd name="connsiteX7400" fmla="*/ 5416211 w 7553780"/>
              <a:gd name="connsiteY7400" fmla="*/ 656661 h 10287000"/>
              <a:gd name="connsiteX7401" fmla="*/ 5698790 w 7553780"/>
              <a:gd name="connsiteY7401" fmla="*/ 617611 h 10287000"/>
              <a:gd name="connsiteX7402" fmla="*/ 5717886 w 7553780"/>
              <a:gd name="connsiteY7402" fmla="*/ 631629 h 10287000"/>
              <a:gd name="connsiteX7403" fmla="*/ 5690888 w 7553780"/>
              <a:gd name="connsiteY7403" fmla="*/ 620930 h 10287000"/>
              <a:gd name="connsiteX7404" fmla="*/ 5698790 w 7553780"/>
              <a:gd name="connsiteY7404" fmla="*/ 617611 h 10287000"/>
              <a:gd name="connsiteX7405" fmla="*/ 5421045 w 7553780"/>
              <a:gd name="connsiteY7405" fmla="*/ 611076 h 10287000"/>
              <a:gd name="connsiteX7406" fmla="*/ 5425318 w 7553780"/>
              <a:gd name="connsiteY7406" fmla="*/ 611959 h 10287000"/>
              <a:gd name="connsiteX7407" fmla="*/ 5423274 w 7553780"/>
              <a:gd name="connsiteY7407" fmla="*/ 624482 h 10287000"/>
              <a:gd name="connsiteX7408" fmla="*/ 4003043 w 7553780"/>
              <a:gd name="connsiteY7408" fmla="*/ 599667 h 10287000"/>
              <a:gd name="connsiteX7409" fmla="*/ 4005407 w 7553780"/>
              <a:gd name="connsiteY7409" fmla="*/ 600577 h 10287000"/>
              <a:gd name="connsiteX7410" fmla="*/ 4004590 w 7553780"/>
              <a:gd name="connsiteY7410" fmla="*/ 600817 h 10287000"/>
              <a:gd name="connsiteX7411" fmla="*/ 5419064 w 7553780"/>
              <a:gd name="connsiteY7411" fmla="*/ 599160 h 10287000"/>
              <a:gd name="connsiteX7412" fmla="*/ 5421045 w 7553780"/>
              <a:gd name="connsiteY7412" fmla="*/ 611076 h 10287000"/>
              <a:gd name="connsiteX7413" fmla="*/ 5416238 w 7553780"/>
              <a:gd name="connsiteY7413" fmla="*/ 610082 h 10287000"/>
              <a:gd name="connsiteX7414" fmla="*/ 5419064 w 7553780"/>
              <a:gd name="connsiteY7414" fmla="*/ 599160 h 10287000"/>
              <a:gd name="connsiteX7415" fmla="*/ 4010588 w 7553780"/>
              <a:gd name="connsiteY7415" fmla="*/ 599056 h 10287000"/>
              <a:gd name="connsiteX7416" fmla="*/ 4025829 w 7553780"/>
              <a:gd name="connsiteY7416" fmla="*/ 609830 h 10287000"/>
              <a:gd name="connsiteX7417" fmla="*/ 4010401 w 7553780"/>
              <a:gd name="connsiteY7417" fmla="*/ 602501 h 10287000"/>
              <a:gd name="connsiteX7418" fmla="*/ 4005407 w 7553780"/>
              <a:gd name="connsiteY7418" fmla="*/ 600577 h 10287000"/>
              <a:gd name="connsiteX7419" fmla="*/ 4027072 w 7553780"/>
              <a:gd name="connsiteY7419" fmla="*/ 526985 h 10287000"/>
              <a:gd name="connsiteX7420" fmla="*/ 4033326 w 7553780"/>
              <a:gd name="connsiteY7420" fmla="*/ 539786 h 10287000"/>
              <a:gd name="connsiteX7421" fmla="*/ 4027072 w 7553780"/>
              <a:gd name="connsiteY7421" fmla="*/ 526985 h 10287000"/>
              <a:gd name="connsiteX7422" fmla="*/ 3994050 w 7553780"/>
              <a:gd name="connsiteY7422" fmla="*/ 503952 h 10287000"/>
              <a:gd name="connsiteX7423" fmla="*/ 3999840 w 7553780"/>
              <a:gd name="connsiteY7423" fmla="*/ 515803 h 10287000"/>
              <a:gd name="connsiteX7424" fmla="*/ 3985288 w 7553780"/>
              <a:gd name="connsiteY7424" fmla="*/ 526855 h 10287000"/>
              <a:gd name="connsiteX7425" fmla="*/ 3999693 w 7553780"/>
              <a:gd name="connsiteY7425" fmla="*/ 597174 h 10287000"/>
              <a:gd name="connsiteX7426" fmla="*/ 4003043 w 7553780"/>
              <a:gd name="connsiteY7426" fmla="*/ 599667 h 10287000"/>
              <a:gd name="connsiteX7427" fmla="*/ 4000417 w 7553780"/>
              <a:gd name="connsiteY7427" fmla="*/ 598655 h 10287000"/>
              <a:gd name="connsiteX7428" fmla="*/ 3979348 w 7553780"/>
              <a:gd name="connsiteY7428" fmla="*/ 596367 h 10287000"/>
              <a:gd name="connsiteX7429" fmla="*/ 3976377 w 7553780"/>
              <a:gd name="connsiteY7429" fmla="*/ 631125 h 10287000"/>
              <a:gd name="connsiteX7430" fmla="*/ 3970585 w 7553780"/>
              <a:gd name="connsiteY7430" fmla="*/ 619272 h 10287000"/>
              <a:gd name="connsiteX7431" fmla="*/ 3964794 w 7553780"/>
              <a:gd name="connsiteY7431" fmla="*/ 607416 h 10287000"/>
              <a:gd name="connsiteX7432" fmla="*/ 3959004 w 7553780"/>
              <a:gd name="connsiteY7432" fmla="*/ 595567 h 10287000"/>
              <a:gd name="connsiteX7433" fmla="*/ 3953210 w 7553780"/>
              <a:gd name="connsiteY7433" fmla="*/ 583714 h 10287000"/>
              <a:gd name="connsiteX7434" fmla="*/ 3941626 w 7553780"/>
              <a:gd name="connsiteY7434" fmla="*/ 560004 h 10287000"/>
              <a:gd name="connsiteX7435" fmla="*/ 3950392 w 7553780"/>
              <a:gd name="connsiteY7435" fmla="*/ 537101 h 10287000"/>
              <a:gd name="connsiteX7436" fmla="*/ 3961973 w 7553780"/>
              <a:gd name="connsiteY7436" fmla="*/ 560806 h 10287000"/>
              <a:gd name="connsiteX7437" fmla="*/ 3972665 w 7553780"/>
              <a:gd name="connsiteY7437" fmla="*/ 525268 h 10287000"/>
              <a:gd name="connsiteX7438" fmla="*/ 3975397 w 7553780"/>
              <a:gd name="connsiteY7438" fmla="*/ 521163 h 10287000"/>
              <a:gd name="connsiteX7439" fmla="*/ 3975486 w 7553780"/>
              <a:gd name="connsiteY7439" fmla="*/ 522111 h 10287000"/>
              <a:gd name="connsiteX7440" fmla="*/ 3979497 w 7553780"/>
              <a:gd name="connsiteY7440" fmla="*/ 515003 h 10287000"/>
              <a:gd name="connsiteX7441" fmla="*/ 3994050 w 7553780"/>
              <a:gd name="connsiteY7441" fmla="*/ 503952 h 10287000"/>
              <a:gd name="connsiteX7442" fmla="*/ 3973704 w 7553780"/>
              <a:gd name="connsiteY7442" fmla="*/ 503150 h 10287000"/>
              <a:gd name="connsiteX7443" fmla="*/ 3979497 w 7553780"/>
              <a:gd name="connsiteY7443" fmla="*/ 515003 h 10287000"/>
              <a:gd name="connsiteX7444" fmla="*/ 3975397 w 7553780"/>
              <a:gd name="connsiteY7444" fmla="*/ 521163 h 10287000"/>
              <a:gd name="connsiteX7445" fmla="*/ 5632538 w 7553780"/>
              <a:gd name="connsiteY7445" fmla="*/ 456964 h 10287000"/>
              <a:gd name="connsiteX7446" fmla="*/ 5632540 w 7553780"/>
              <a:gd name="connsiteY7446" fmla="*/ 456966 h 10287000"/>
              <a:gd name="connsiteX7447" fmla="*/ 5634090 w 7553780"/>
              <a:gd name="connsiteY7447" fmla="*/ 460138 h 10287000"/>
              <a:gd name="connsiteX7448" fmla="*/ 5632538 w 7553780"/>
              <a:gd name="connsiteY7448" fmla="*/ 456964 h 10287000"/>
              <a:gd name="connsiteX7449" fmla="*/ 5552901 w 7553780"/>
              <a:gd name="connsiteY7449" fmla="*/ 451160 h 10287000"/>
              <a:gd name="connsiteX7450" fmla="*/ 5581727 w 7553780"/>
              <a:gd name="connsiteY7450" fmla="*/ 510162 h 10287000"/>
              <a:gd name="connsiteX7451" fmla="*/ 5593258 w 7553780"/>
              <a:gd name="connsiteY7451" fmla="*/ 533760 h 10287000"/>
              <a:gd name="connsiteX7452" fmla="*/ 5604788 w 7553780"/>
              <a:gd name="connsiteY7452" fmla="*/ 557360 h 10287000"/>
              <a:gd name="connsiteX7453" fmla="*/ 5654162 w 7553780"/>
              <a:gd name="connsiteY7453" fmla="*/ 616936 h 10287000"/>
              <a:gd name="connsiteX7454" fmla="*/ 5659928 w 7553780"/>
              <a:gd name="connsiteY7454" fmla="*/ 628734 h 10287000"/>
              <a:gd name="connsiteX7455" fmla="*/ 5645147 w 7553780"/>
              <a:gd name="connsiteY7455" fmla="*/ 639957 h 10287000"/>
              <a:gd name="connsiteX7456" fmla="*/ 5590008 w 7553780"/>
              <a:gd name="connsiteY7456" fmla="*/ 568580 h 10287000"/>
              <a:gd name="connsiteX7457" fmla="*/ 5584243 w 7553780"/>
              <a:gd name="connsiteY7457" fmla="*/ 556785 h 10287000"/>
              <a:gd name="connsiteX7458" fmla="*/ 5572712 w 7553780"/>
              <a:gd name="connsiteY7458" fmla="*/ 533186 h 10287000"/>
              <a:gd name="connsiteX7459" fmla="*/ 5552901 w 7553780"/>
              <a:gd name="connsiteY7459" fmla="*/ 451160 h 10287000"/>
              <a:gd name="connsiteX7460" fmla="*/ 5615026 w 7553780"/>
              <a:gd name="connsiteY7460" fmla="*/ 421119 h 10287000"/>
              <a:gd name="connsiteX7461" fmla="*/ 5648417 w 7553780"/>
              <a:gd name="connsiteY7461" fmla="*/ 444909 h 10287000"/>
              <a:gd name="connsiteX7462" fmla="*/ 5654254 w 7553780"/>
              <a:gd name="connsiteY7462" fmla="*/ 456856 h 10287000"/>
              <a:gd name="connsiteX7463" fmla="*/ 5638395 w 7553780"/>
              <a:gd name="connsiteY7463" fmla="*/ 461988 h 10287000"/>
              <a:gd name="connsiteX7464" fmla="*/ 5632540 w 7553780"/>
              <a:gd name="connsiteY7464" fmla="*/ 456966 h 10287000"/>
              <a:gd name="connsiteX7465" fmla="*/ 5631810 w 7553780"/>
              <a:gd name="connsiteY7465" fmla="*/ 455470 h 10287000"/>
              <a:gd name="connsiteX7466" fmla="*/ 5626702 w 7553780"/>
              <a:gd name="connsiteY7466" fmla="*/ 445015 h 10287000"/>
              <a:gd name="connsiteX7467" fmla="*/ 5615026 w 7553780"/>
              <a:gd name="connsiteY7467" fmla="*/ 421119 h 10287000"/>
              <a:gd name="connsiteX7468" fmla="*/ 5429802 w 7553780"/>
              <a:gd name="connsiteY7468" fmla="*/ 368698 h 10287000"/>
              <a:gd name="connsiteX7469" fmla="*/ 5436058 w 7553780"/>
              <a:gd name="connsiteY7469" fmla="*/ 381501 h 10287000"/>
              <a:gd name="connsiteX7470" fmla="*/ 5429802 w 7553780"/>
              <a:gd name="connsiteY7470" fmla="*/ 368698 h 10287000"/>
              <a:gd name="connsiteX7471" fmla="*/ 4039395 w 7553780"/>
              <a:gd name="connsiteY7471" fmla="*/ 357217 h 10287000"/>
              <a:gd name="connsiteX7472" fmla="*/ 4045766 w 7553780"/>
              <a:gd name="connsiteY7472" fmla="*/ 357942 h 10287000"/>
              <a:gd name="connsiteX7473" fmla="*/ 4050496 w 7553780"/>
              <a:gd name="connsiteY7473" fmla="*/ 362438 h 10287000"/>
              <a:gd name="connsiteX7474" fmla="*/ 4056262 w 7553780"/>
              <a:gd name="connsiteY7474" fmla="*/ 374236 h 10287000"/>
              <a:gd name="connsiteX7475" fmla="*/ 4029950 w 7553780"/>
              <a:gd name="connsiteY7475" fmla="*/ 361861 h 10287000"/>
              <a:gd name="connsiteX7476" fmla="*/ 4039395 w 7553780"/>
              <a:gd name="connsiteY7476" fmla="*/ 357217 h 10287000"/>
              <a:gd name="connsiteX7477" fmla="*/ 3959694 w 7553780"/>
              <a:gd name="connsiteY7477" fmla="*/ 351498 h 10287000"/>
              <a:gd name="connsiteX7478" fmla="*/ 3967290 w 7553780"/>
              <a:gd name="connsiteY7478" fmla="*/ 360094 h 10287000"/>
              <a:gd name="connsiteX7479" fmla="*/ 3979205 w 7553780"/>
              <a:gd name="connsiteY7479" fmla="*/ 384476 h 10287000"/>
              <a:gd name="connsiteX7480" fmla="*/ 3985162 w 7553780"/>
              <a:gd name="connsiteY7480" fmla="*/ 396667 h 10287000"/>
              <a:gd name="connsiteX7481" fmla="*/ 3991119 w 7553780"/>
              <a:gd name="connsiteY7481" fmla="*/ 408857 h 10287000"/>
              <a:gd name="connsiteX7482" fmla="*/ 3975245 w 7553780"/>
              <a:gd name="connsiteY7482" fmla="*/ 420914 h 10287000"/>
              <a:gd name="connsiteX7483" fmla="*/ 3969288 w 7553780"/>
              <a:gd name="connsiteY7483" fmla="*/ 408719 h 10287000"/>
              <a:gd name="connsiteX7484" fmla="*/ 3963334 w 7553780"/>
              <a:gd name="connsiteY7484" fmla="*/ 396529 h 10287000"/>
              <a:gd name="connsiteX7485" fmla="*/ 3957377 w 7553780"/>
              <a:gd name="connsiteY7485" fmla="*/ 384336 h 10287000"/>
              <a:gd name="connsiteX7486" fmla="*/ 3945459 w 7553780"/>
              <a:gd name="connsiteY7486" fmla="*/ 359951 h 10287000"/>
              <a:gd name="connsiteX7487" fmla="*/ 3959694 w 7553780"/>
              <a:gd name="connsiteY7487" fmla="*/ 351498 h 10287000"/>
              <a:gd name="connsiteX7488" fmla="*/ 3977244 w 7553780"/>
              <a:gd name="connsiteY7488" fmla="*/ 342871 h 10287000"/>
              <a:gd name="connsiteX7489" fmla="*/ 3983170 w 7553780"/>
              <a:gd name="connsiteY7489" fmla="*/ 348035 h 10287000"/>
              <a:gd name="connsiteX7490" fmla="*/ 3967290 w 7553780"/>
              <a:gd name="connsiteY7490" fmla="*/ 360094 h 10287000"/>
              <a:gd name="connsiteX7491" fmla="*/ 3961335 w 7553780"/>
              <a:gd name="connsiteY7491" fmla="*/ 347901 h 10287000"/>
              <a:gd name="connsiteX7492" fmla="*/ 3970019 w 7553780"/>
              <a:gd name="connsiteY7492" fmla="*/ 343397 h 10287000"/>
              <a:gd name="connsiteX7493" fmla="*/ 3977244 w 7553780"/>
              <a:gd name="connsiteY7493" fmla="*/ 342871 h 10287000"/>
              <a:gd name="connsiteX7494" fmla="*/ 4761708 w 7553780"/>
              <a:gd name="connsiteY7494" fmla="*/ 337750 h 10287000"/>
              <a:gd name="connsiteX7495" fmla="*/ 4774218 w 7553780"/>
              <a:gd name="connsiteY7495" fmla="*/ 363351 h 10287000"/>
              <a:gd name="connsiteX7496" fmla="*/ 4757956 w 7553780"/>
              <a:gd name="connsiteY7496" fmla="*/ 358750 h 10287000"/>
              <a:gd name="connsiteX7497" fmla="*/ 4758092 w 7553780"/>
              <a:gd name="connsiteY7497" fmla="*/ 359024 h 10287000"/>
              <a:gd name="connsiteX7498" fmla="*/ 4763856 w 7553780"/>
              <a:gd name="connsiteY7498" fmla="*/ 370825 h 10287000"/>
              <a:gd name="connsiteX7499" fmla="*/ 4781152 w 7553780"/>
              <a:gd name="connsiteY7499" fmla="*/ 406223 h 10287000"/>
              <a:gd name="connsiteX7500" fmla="*/ 4809978 w 7553780"/>
              <a:gd name="connsiteY7500" fmla="*/ 465220 h 10287000"/>
              <a:gd name="connsiteX7501" fmla="*/ 4815744 w 7553780"/>
              <a:gd name="connsiteY7501" fmla="*/ 477021 h 10287000"/>
              <a:gd name="connsiteX7502" fmla="*/ 4797712 w 7553780"/>
              <a:gd name="connsiteY7502" fmla="*/ 523068 h 10287000"/>
              <a:gd name="connsiteX7503" fmla="*/ 4780731 w 7553780"/>
              <a:gd name="connsiteY7503" fmla="*/ 493494 h 10287000"/>
              <a:gd name="connsiteX7504" fmla="*/ 4786181 w 7553780"/>
              <a:gd name="connsiteY7504" fmla="*/ 499468 h 10287000"/>
              <a:gd name="connsiteX7505" fmla="*/ 4783668 w 7553780"/>
              <a:gd name="connsiteY7505" fmla="*/ 452847 h 10287000"/>
              <a:gd name="connsiteX7506" fmla="*/ 4772137 w 7553780"/>
              <a:gd name="connsiteY7506" fmla="*/ 429246 h 10287000"/>
              <a:gd name="connsiteX7507" fmla="*/ 4766371 w 7553780"/>
              <a:gd name="connsiteY7507" fmla="*/ 417447 h 10287000"/>
              <a:gd name="connsiteX7508" fmla="*/ 4743311 w 7553780"/>
              <a:gd name="connsiteY7508" fmla="*/ 370246 h 10287000"/>
              <a:gd name="connsiteX7509" fmla="*/ 4752326 w 7553780"/>
              <a:gd name="connsiteY7509" fmla="*/ 347223 h 10287000"/>
              <a:gd name="connsiteX7510" fmla="*/ 4757529 w 7553780"/>
              <a:gd name="connsiteY7510" fmla="*/ 357871 h 10287000"/>
              <a:gd name="connsiteX7511" fmla="*/ 4838264 w 7553780"/>
              <a:gd name="connsiteY7511" fmla="*/ 335039 h 10287000"/>
              <a:gd name="connsiteX7512" fmla="*/ 4845576 w 7553780"/>
              <a:gd name="connsiteY7512" fmla="*/ 336778 h 10287000"/>
              <a:gd name="connsiteX7513" fmla="*/ 4855446 w 7553780"/>
              <a:gd name="connsiteY7513" fmla="*/ 351406 h 10287000"/>
              <a:gd name="connsiteX7514" fmla="*/ 4861178 w 7553780"/>
              <a:gd name="connsiteY7514" fmla="*/ 363142 h 10287000"/>
              <a:gd name="connsiteX7515" fmla="*/ 4845300 w 7553780"/>
              <a:gd name="connsiteY7515" fmla="*/ 375199 h 10287000"/>
              <a:gd name="connsiteX7516" fmla="*/ 4839564 w 7553780"/>
              <a:gd name="connsiteY7516" fmla="*/ 363463 h 10287000"/>
              <a:gd name="connsiteX7517" fmla="*/ 4828101 w 7553780"/>
              <a:gd name="connsiteY7517" fmla="*/ 339991 h 10287000"/>
              <a:gd name="connsiteX7518" fmla="*/ 4838264 w 7553780"/>
              <a:gd name="connsiteY7518" fmla="*/ 335039 h 10287000"/>
              <a:gd name="connsiteX7519" fmla="*/ 5376808 w 7553780"/>
              <a:gd name="connsiteY7519" fmla="*/ 329846 h 10287000"/>
              <a:gd name="connsiteX7520" fmla="*/ 5396410 w 7553780"/>
              <a:gd name="connsiteY7520" fmla="*/ 344909 h 10287000"/>
              <a:gd name="connsiteX7521" fmla="*/ 5398048 w 7553780"/>
              <a:gd name="connsiteY7521" fmla="*/ 392808 h 10287000"/>
              <a:gd name="connsiteX7522" fmla="*/ 5393511 w 7553780"/>
              <a:gd name="connsiteY7522" fmla="*/ 383516 h 10287000"/>
              <a:gd name="connsiteX7523" fmla="*/ 5390272 w 7553780"/>
              <a:gd name="connsiteY7523" fmla="*/ 415072 h 10287000"/>
              <a:gd name="connsiteX7524" fmla="*/ 5384511 w 7553780"/>
              <a:gd name="connsiteY7524" fmla="*/ 403282 h 10287000"/>
              <a:gd name="connsiteX7525" fmla="*/ 5392935 w 7553780"/>
              <a:gd name="connsiteY7525" fmla="*/ 382337 h 10287000"/>
              <a:gd name="connsiteX7526" fmla="*/ 5392210 w 7553780"/>
              <a:gd name="connsiteY7526" fmla="*/ 380859 h 10287000"/>
              <a:gd name="connsiteX7527" fmla="*/ 5370495 w 7553780"/>
              <a:gd name="connsiteY7527" fmla="*/ 380967 h 10287000"/>
              <a:gd name="connsiteX7528" fmla="*/ 5368860 w 7553780"/>
              <a:gd name="connsiteY7528" fmla="*/ 333066 h 10287000"/>
              <a:gd name="connsiteX7529" fmla="*/ 5376808 w 7553780"/>
              <a:gd name="connsiteY7529" fmla="*/ 329846 h 10287000"/>
              <a:gd name="connsiteX7530" fmla="*/ 4751284 w 7553780"/>
              <a:gd name="connsiteY7530" fmla="*/ 316414 h 10287000"/>
              <a:gd name="connsiteX7531" fmla="*/ 4757539 w 7553780"/>
              <a:gd name="connsiteY7531" fmla="*/ 329217 h 10287000"/>
              <a:gd name="connsiteX7532" fmla="*/ 4746954 w 7553780"/>
              <a:gd name="connsiteY7532" fmla="*/ 337251 h 10287000"/>
              <a:gd name="connsiteX7533" fmla="*/ 4740700 w 7553780"/>
              <a:gd name="connsiteY7533" fmla="*/ 324450 h 10287000"/>
              <a:gd name="connsiteX7534" fmla="*/ 4751284 w 7553780"/>
              <a:gd name="connsiteY7534" fmla="*/ 316414 h 10287000"/>
              <a:gd name="connsiteX7535" fmla="*/ 5388102 w 7553780"/>
              <a:gd name="connsiteY7535" fmla="*/ 283354 h 10287000"/>
              <a:gd name="connsiteX7536" fmla="*/ 5400614 w 7553780"/>
              <a:gd name="connsiteY7536" fmla="*/ 308957 h 10287000"/>
              <a:gd name="connsiteX7537" fmla="*/ 5388102 w 7553780"/>
              <a:gd name="connsiteY7537" fmla="*/ 283354 h 10287000"/>
              <a:gd name="connsiteX7538" fmla="*/ 4250933 w 7553780"/>
              <a:gd name="connsiteY7538" fmla="*/ 274961 h 10287000"/>
              <a:gd name="connsiteX7539" fmla="*/ 4268228 w 7553780"/>
              <a:gd name="connsiteY7539" fmla="*/ 310359 h 10287000"/>
              <a:gd name="connsiteX7540" fmla="*/ 4267282 w 7553780"/>
              <a:gd name="connsiteY7540" fmla="*/ 292877 h 10287000"/>
              <a:gd name="connsiteX7541" fmla="*/ 4250933 w 7553780"/>
              <a:gd name="connsiteY7541" fmla="*/ 274961 h 10287000"/>
              <a:gd name="connsiteX7542" fmla="*/ 5555842 w 7553780"/>
              <a:gd name="connsiteY7542" fmla="*/ 255443 h 10287000"/>
              <a:gd name="connsiteX7543" fmla="*/ 5555846 w 7553780"/>
              <a:gd name="connsiteY7543" fmla="*/ 255445 h 10287000"/>
              <a:gd name="connsiteX7544" fmla="*/ 5562098 w 7553780"/>
              <a:gd name="connsiteY7544" fmla="*/ 268247 h 10287000"/>
              <a:gd name="connsiteX7545" fmla="*/ 5552638 w 7553780"/>
              <a:gd name="connsiteY7545" fmla="*/ 263728 h 10287000"/>
              <a:gd name="connsiteX7546" fmla="*/ 4808531 w 7553780"/>
              <a:gd name="connsiteY7546" fmla="*/ 255394 h 10287000"/>
              <a:gd name="connsiteX7547" fmla="*/ 4808534 w 7553780"/>
              <a:gd name="connsiteY7547" fmla="*/ 255394 h 10287000"/>
              <a:gd name="connsiteX7548" fmla="*/ 4808532 w 7553780"/>
              <a:gd name="connsiteY7548" fmla="*/ 255394 h 10287000"/>
              <a:gd name="connsiteX7549" fmla="*/ 5533713 w 7553780"/>
              <a:gd name="connsiteY7549" fmla="*/ 254698 h 10287000"/>
              <a:gd name="connsiteX7550" fmla="*/ 5552638 w 7553780"/>
              <a:gd name="connsiteY7550" fmla="*/ 263728 h 10287000"/>
              <a:gd name="connsiteX7551" fmla="*/ 5546222 w 7553780"/>
              <a:gd name="connsiteY7551" fmla="*/ 280303 h 10287000"/>
              <a:gd name="connsiteX7552" fmla="*/ 5533713 w 7553780"/>
              <a:gd name="connsiteY7552" fmla="*/ 254698 h 10287000"/>
              <a:gd name="connsiteX7553" fmla="*/ 3948480 w 7553780"/>
              <a:gd name="connsiteY7553" fmla="*/ 247341 h 10287000"/>
              <a:gd name="connsiteX7554" fmla="*/ 3944152 w 7553780"/>
              <a:gd name="connsiteY7554" fmla="*/ 268180 h 10287000"/>
              <a:gd name="connsiteX7555" fmla="*/ 3937895 w 7553780"/>
              <a:gd name="connsiteY7555" fmla="*/ 255374 h 10287000"/>
              <a:gd name="connsiteX7556" fmla="*/ 3948480 w 7553780"/>
              <a:gd name="connsiteY7556" fmla="*/ 247341 h 10287000"/>
              <a:gd name="connsiteX7557" fmla="*/ 5652865 w 7553780"/>
              <a:gd name="connsiteY7557" fmla="*/ 246131 h 10287000"/>
              <a:gd name="connsiteX7558" fmla="*/ 5659122 w 7553780"/>
              <a:gd name="connsiteY7558" fmla="*/ 258932 h 10287000"/>
              <a:gd name="connsiteX7559" fmla="*/ 5643244 w 7553780"/>
              <a:gd name="connsiteY7559" fmla="*/ 270987 h 10287000"/>
              <a:gd name="connsiteX7560" fmla="*/ 5636988 w 7553780"/>
              <a:gd name="connsiteY7560" fmla="*/ 258185 h 10287000"/>
              <a:gd name="connsiteX7561" fmla="*/ 5652865 w 7553780"/>
              <a:gd name="connsiteY7561" fmla="*/ 246131 h 10287000"/>
              <a:gd name="connsiteX7562" fmla="*/ 3910900 w 7553780"/>
              <a:gd name="connsiteY7562" fmla="*/ 244675 h 10287000"/>
              <a:gd name="connsiteX7563" fmla="*/ 3919632 w 7553780"/>
              <a:gd name="connsiteY7563" fmla="*/ 245845 h 10287000"/>
              <a:gd name="connsiteX7564" fmla="*/ 3916458 w 7553780"/>
              <a:gd name="connsiteY7564" fmla="*/ 256054 h 10287000"/>
              <a:gd name="connsiteX7565" fmla="*/ 3906145 w 7553780"/>
              <a:gd name="connsiteY7565" fmla="*/ 279487 h 10287000"/>
              <a:gd name="connsiteX7566" fmla="*/ 3900584 w 7553780"/>
              <a:gd name="connsiteY7566" fmla="*/ 268107 h 10287000"/>
              <a:gd name="connsiteX7567" fmla="*/ 3895024 w 7553780"/>
              <a:gd name="connsiteY7567" fmla="*/ 256728 h 10287000"/>
              <a:gd name="connsiteX7568" fmla="*/ 3910900 w 7553780"/>
              <a:gd name="connsiteY7568" fmla="*/ 244675 h 10287000"/>
              <a:gd name="connsiteX7569" fmla="*/ 4045502 w 7553780"/>
              <a:gd name="connsiteY7569" fmla="*/ 238024 h 10287000"/>
              <a:gd name="connsiteX7570" fmla="*/ 4051757 w 7553780"/>
              <a:gd name="connsiteY7570" fmla="*/ 250830 h 10287000"/>
              <a:gd name="connsiteX7571" fmla="*/ 4034917 w 7553780"/>
              <a:gd name="connsiteY7571" fmla="*/ 246062 h 10287000"/>
              <a:gd name="connsiteX7572" fmla="*/ 4045502 w 7553780"/>
              <a:gd name="connsiteY7572" fmla="*/ 238024 h 10287000"/>
              <a:gd name="connsiteX7573" fmla="*/ 5281375 w 7553780"/>
              <a:gd name="connsiteY7573" fmla="*/ 235686 h 10287000"/>
              <a:gd name="connsiteX7574" fmla="*/ 5285064 w 7553780"/>
              <a:gd name="connsiteY7574" fmla="*/ 235812 h 10287000"/>
              <a:gd name="connsiteX7575" fmla="*/ 5283458 w 7553780"/>
              <a:gd name="connsiteY7575" fmla="*/ 239957 h 10287000"/>
              <a:gd name="connsiteX7576" fmla="*/ 5279768 w 7553780"/>
              <a:gd name="connsiteY7576" fmla="*/ 239831 h 10287000"/>
              <a:gd name="connsiteX7577" fmla="*/ 5281375 w 7553780"/>
              <a:gd name="connsiteY7577" fmla="*/ 235686 h 10287000"/>
              <a:gd name="connsiteX7578" fmla="*/ 4798108 w 7553780"/>
              <a:gd name="connsiteY7578" fmla="*/ 234058 h 10287000"/>
              <a:gd name="connsiteX7579" fmla="*/ 4808531 w 7553780"/>
              <a:gd name="connsiteY7579" fmla="*/ 255394 h 10287000"/>
              <a:gd name="connsiteX7580" fmla="*/ 4798008 w 7553780"/>
              <a:gd name="connsiteY7580" fmla="*/ 252646 h 10287000"/>
              <a:gd name="connsiteX7581" fmla="*/ 4798108 w 7553780"/>
              <a:gd name="connsiteY7581" fmla="*/ 234058 h 10287000"/>
              <a:gd name="connsiteX7582" fmla="*/ 5202572 w 7553780"/>
              <a:gd name="connsiteY7582" fmla="*/ 231844 h 10287000"/>
              <a:gd name="connsiteX7583" fmla="*/ 5223116 w 7553780"/>
              <a:gd name="connsiteY7583" fmla="*/ 232418 h 10287000"/>
              <a:gd name="connsiteX7584" fmla="*/ 5214101 w 7553780"/>
              <a:gd name="connsiteY7584" fmla="*/ 255441 h 10287000"/>
              <a:gd name="connsiteX7585" fmla="*/ 5208336 w 7553780"/>
              <a:gd name="connsiteY7585" fmla="*/ 243643 h 10287000"/>
              <a:gd name="connsiteX7586" fmla="*/ 5202572 w 7553780"/>
              <a:gd name="connsiteY7586" fmla="*/ 231844 h 10287000"/>
              <a:gd name="connsiteX7587" fmla="*/ 5543334 w 7553780"/>
              <a:gd name="connsiteY7587" fmla="*/ 229844 h 10287000"/>
              <a:gd name="connsiteX7588" fmla="*/ 5555842 w 7553780"/>
              <a:gd name="connsiteY7588" fmla="*/ 255443 h 10287000"/>
              <a:gd name="connsiteX7589" fmla="*/ 5543636 w 7553780"/>
              <a:gd name="connsiteY7589" fmla="*/ 247164 h 10287000"/>
              <a:gd name="connsiteX7590" fmla="*/ 5543334 w 7553780"/>
              <a:gd name="connsiteY7590" fmla="*/ 229844 h 10287000"/>
              <a:gd name="connsiteX7591" fmla="*/ 5180579 w 7553780"/>
              <a:gd name="connsiteY7591" fmla="*/ 228320 h 10287000"/>
              <a:gd name="connsiteX7592" fmla="*/ 5180739 w 7553780"/>
              <a:gd name="connsiteY7592" fmla="*/ 228647 h 10287000"/>
              <a:gd name="connsiteX7593" fmla="*/ 5180590 w 7553780"/>
              <a:gd name="connsiteY7593" fmla="*/ 228344 h 10287000"/>
              <a:gd name="connsiteX7594" fmla="*/ 4613684 w 7553780"/>
              <a:gd name="connsiteY7594" fmla="*/ 227833 h 10287000"/>
              <a:gd name="connsiteX7595" fmla="*/ 4618896 w 7553780"/>
              <a:gd name="connsiteY7595" fmla="*/ 238501 h 10287000"/>
              <a:gd name="connsiteX7596" fmla="*/ 4613684 w 7553780"/>
              <a:gd name="connsiteY7596" fmla="*/ 227833 h 10287000"/>
              <a:gd name="connsiteX7597" fmla="*/ 5304224 w 7553780"/>
              <a:gd name="connsiteY7597" fmla="*/ 200787 h 10287000"/>
              <a:gd name="connsiteX7598" fmla="*/ 5337974 w 7553780"/>
              <a:gd name="connsiteY7598" fmla="*/ 225308 h 10287000"/>
              <a:gd name="connsiteX7599" fmla="*/ 5322094 w 7553780"/>
              <a:gd name="connsiteY7599" fmla="*/ 237363 h 10287000"/>
              <a:gd name="connsiteX7600" fmla="*/ 5310180 w 7553780"/>
              <a:gd name="connsiteY7600" fmla="*/ 212979 h 10287000"/>
              <a:gd name="connsiteX7601" fmla="*/ 5304224 w 7553780"/>
              <a:gd name="connsiteY7601" fmla="*/ 200787 h 10287000"/>
              <a:gd name="connsiteX7602" fmla="*/ 5284430 w 7553780"/>
              <a:gd name="connsiteY7602" fmla="*/ 199862 h 10287000"/>
              <a:gd name="connsiteX7603" fmla="*/ 5290118 w 7553780"/>
              <a:gd name="connsiteY7603" fmla="*/ 211500 h 10287000"/>
              <a:gd name="connsiteX7604" fmla="*/ 5276007 w 7553780"/>
              <a:gd name="connsiteY7604" fmla="*/ 222215 h 10287000"/>
              <a:gd name="connsiteX7605" fmla="*/ 5284430 w 7553780"/>
              <a:gd name="connsiteY7605" fmla="*/ 199862 h 10287000"/>
              <a:gd name="connsiteX7606" fmla="*/ 5585672 w 7553780"/>
              <a:gd name="connsiteY7606" fmla="*/ 197698 h 10287000"/>
              <a:gd name="connsiteX7607" fmla="*/ 5591926 w 7553780"/>
              <a:gd name="connsiteY7607" fmla="*/ 210497 h 10287000"/>
              <a:gd name="connsiteX7608" fmla="*/ 5575088 w 7553780"/>
              <a:gd name="connsiteY7608" fmla="*/ 205735 h 10287000"/>
              <a:gd name="connsiteX7609" fmla="*/ 5585672 w 7553780"/>
              <a:gd name="connsiteY7609" fmla="*/ 197698 h 10287000"/>
              <a:gd name="connsiteX7610" fmla="*/ 3967724 w 7553780"/>
              <a:gd name="connsiteY7610" fmla="*/ 197631 h 10287000"/>
              <a:gd name="connsiteX7611" fmla="*/ 3980233 w 7553780"/>
              <a:gd name="connsiteY7611" fmla="*/ 223234 h 10287000"/>
              <a:gd name="connsiteX7612" fmla="*/ 3958100 w 7553780"/>
              <a:gd name="connsiteY7612" fmla="*/ 222487 h 10287000"/>
              <a:gd name="connsiteX7613" fmla="*/ 3967724 w 7553780"/>
              <a:gd name="connsiteY7613" fmla="*/ 197631 h 10287000"/>
              <a:gd name="connsiteX7614" fmla="*/ 5239039 w 7553780"/>
              <a:gd name="connsiteY7614" fmla="*/ 190395 h 10287000"/>
              <a:gd name="connsiteX7615" fmla="*/ 5259919 w 7553780"/>
              <a:gd name="connsiteY7615" fmla="*/ 190708 h 10287000"/>
              <a:gd name="connsiteX7616" fmla="*/ 5265678 w 7553780"/>
              <a:gd name="connsiteY7616" fmla="*/ 202500 h 10287000"/>
              <a:gd name="connsiteX7617" fmla="*/ 5256323 w 7553780"/>
              <a:gd name="connsiteY7617" fmla="*/ 225771 h 10287000"/>
              <a:gd name="connsiteX7618" fmla="*/ 5277203 w 7553780"/>
              <a:gd name="connsiteY7618" fmla="*/ 226085 h 10287000"/>
              <a:gd name="connsiteX7619" fmla="*/ 5273608 w 7553780"/>
              <a:gd name="connsiteY7619" fmla="*/ 261149 h 10287000"/>
              <a:gd name="connsiteX7620" fmla="*/ 5279370 w 7553780"/>
              <a:gd name="connsiteY7620" fmla="*/ 272942 h 10287000"/>
              <a:gd name="connsiteX7621" fmla="*/ 5294487 w 7553780"/>
              <a:gd name="connsiteY7621" fmla="*/ 261461 h 10287000"/>
              <a:gd name="connsiteX7622" fmla="*/ 5303848 w 7553780"/>
              <a:gd name="connsiteY7622" fmla="*/ 238189 h 10287000"/>
              <a:gd name="connsiteX7623" fmla="*/ 5309609 w 7553780"/>
              <a:gd name="connsiteY7623" fmla="*/ 249979 h 10287000"/>
              <a:gd name="connsiteX7624" fmla="*/ 5300250 w 7553780"/>
              <a:gd name="connsiteY7624" fmla="*/ 273252 h 10287000"/>
              <a:gd name="connsiteX7625" fmla="*/ 5315368 w 7553780"/>
              <a:gd name="connsiteY7625" fmla="*/ 261772 h 10287000"/>
              <a:gd name="connsiteX7626" fmla="*/ 5390272 w 7553780"/>
              <a:gd name="connsiteY7626" fmla="*/ 415072 h 10287000"/>
              <a:gd name="connsiteX7627" fmla="*/ 5396034 w 7553780"/>
              <a:gd name="connsiteY7627" fmla="*/ 426865 h 10287000"/>
              <a:gd name="connsiteX7628" fmla="*/ 5416917 w 7553780"/>
              <a:gd name="connsiteY7628" fmla="*/ 427177 h 10287000"/>
              <a:gd name="connsiteX7629" fmla="*/ 5401798 w 7553780"/>
              <a:gd name="connsiteY7629" fmla="*/ 438658 h 10287000"/>
              <a:gd name="connsiteX7630" fmla="*/ 5407560 w 7553780"/>
              <a:gd name="connsiteY7630" fmla="*/ 450450 h 10287000"/>
              <a:gd name="connsiteX7631" fmla="*/ 5436364 w 7553780"/>
              <a:gd name="connsiteY7631" fmla="*/ 509412 h 10287000"/>
              <a:gd name="connsiteX7632" fmla="*/ 5442129 w 7553780"/>
              <a:gd name="connsiteY7632" fmla="*/ 521202 h 10287000"/>
              <a:gd name="connsiteX7633" fmla="*/ 5459416 w 7553780"/>
              <a:gd name="connsiteY7633" fmla="*/ 556582 h 10287000"/>
              <a:gd name="connsiteX7634" fmla="*/ 5465176 w 7553780"/>
              <a:gd name="connsiteY7634" fmla="*/ 568375 h 10287000"/>
              <a:gd name="connsiteX7635" fmla="*/ 5470937 w 7553780"/>
              <a:gd name="connsiteY7635" fmla="*/ 580167 h 10287000"/>
              <a:gd name="connsiteX7636" fmla="*/ 5486059 w 7553780"/>
              <a:gd name="connsiteY7636" fmla="*/ 568687 h 10287000"/>
              <a:gd name="connsiteX7637" fmla="*/ 5497580 w 7553780"/>
              <a:gd name="connsiteY7637" fmla="*/ 592273 h 10287000"/>
              <a:gd name="connsiteX7638" fmla="*/ 5503344 w 7553780"/>
              <a:gd name="connsiteY7638" fmla="*/ 604063 h 10287000"/>
              <a:gd name="connsiteX7639" fmla="*/ 5509106 w 7553780"/>
              <a:gd name="connsiteY7639" fmla="*/ 615854 h 10287000"/>
              <a:gd name="connsiteX7640" fmla="*/ 5520627 w 7553780"/>
              <a:gd name="connsiteY7640" fmla="*/ 639439 h 10287000"/>
              <a:gd name="connsiteX7641" fmla="*/ 5526390 w 7553780"/>
              <a:gd name="connsiteY7641" fmla="*/ 651232 h 10287000"/>
              <a:gd name="connsiteX7642" fmla="*/ 5532153 w 7553780"/>
              <a:gd name="connsiteY7642" fmla="*/ 663025 h 10287000"/>
              <a:gd name="connsiteX7643" fmla="*/ 5537912 w 7553780"/>
              <a:gd name="connsiteY7643" fmla="*/ 674815 h 10287000"/>
              <a:gd name="connsiteX7644" fmla="*/ 5540078 w 7553780"/>
              <a:gd name="connsiteY7644" fmla="*/ 721671 h 10287000"/>
              <a:gd name="connsiteX7645" fmla="*/ 5566721 w 7553780"/>
              <a:gd name="connsiteY7645" fmla="*/ 733776 h 10287000"/>
              <a:gd name="connsiteX7646" fmla="*/ 5557364 w 7553780"/>
              <a:gd name="connsiteY7646" fmla="*/ 757051 h 10287000"/>
              <a:gd name="connsiteX7647" fmla="*/ 5563124 w 7553780"/>
              <a:gd name="connsiteY7647" fmla="*/ 768842 h 10287000"/>
              <a:gd name="connsiteX7648" fmla="*/ 5578244 w 7553780"/>
              <a:gd name="connsiteY7648" fmla="*/ 757362 h 10287000"/>
              <a:gd name="connsiteX7649" fmla="*/ 5586172 w 7553780"/>
              <a:gd name="connsiteY7649" fmla="*/ 816014 h 10287000"/>
              <a:gd name="connsiteX7650" fmla="*/ 5607055 w 7553780"/>
              <a:gd name="connsiteY7650" fmla="*/ 816325 h 10287000"/>
              <a:gd name="connsiteX7651" fmla="*/ 5591934 w 7553780"/>
              <a:gd name="connsiteY7651" fmla="*/ 827807 h 10287000"/>
              <a:gd name="connsiteX7652" fmla="*/ 5612816 w 7553780"/>
              <a:gd name="connsiteY7652" fmla="*/ 828118 h 10287000"/>
              <a:gd name="connsiteX7653" fmla="*/ 5624339 w 7553780"/>
              <a:gd name="connsiteY7653" fmla="*/ 851701 h 10287000"/>
              <a:gd name="connsiteX7654" fmla="*/ 5614980 w 7553780"/>
              <a:gd name="connsiteY7654" fmla="*/ 874976 h 10287000"/>
              <a:gd name="connsiteX7655" fmla="*/ 5647386 w 7553780"/>
              <a:gd name="connsiteY7655" fmla="*/ 898869 h 10287000"/>
              <a:gd name="connsiteX7656" fmla="*/ 5635230 w 7553780"/>
              <a:gd name="connsiteY7656" fmla="*/ 906339 h 10287000"/>
              <a:gd name="connsiteX7657" fmla="*/ 5626502 w 7553780"/>
              <a:gd name="connsiteY7657" fmla="*/ 898559 h 10287000"/>
              <a:gd name="connsiteX7658" fmla="*/ 5633436 w 7553780"/>
              <a:gd name="connsiteY7658" fmla="*/ 907441 h 10287000"/>
              <a:gd name="connsiteX7659" fmla="*/ 5635230 w 7553780"/>
              <a:gd name="connsiteY7659" fmla="*/ 906339 h 10287000"/>
              <a:gd name="connsiteX7660" fmla="*/ 5644866 w 7553780"/>
              <a:gd name="connsiteY7660" fmla="*/ 914930 h 10287000"/>
              <a:gd name="connsiteX7661" fmla="*/ 5658908 w 7553780"/>
              <a:gd name="connsiteY7661" fmla="*/ 922455 h 10287000"/>
              <a:gd name="connsiteX7662" fmla="*/ 5664672 w 7553780"/>
              <a:gd name="connsiteY7662" fmla="*/ 934248 h 10287000"/>
              <a:gd name="connsiteX7663" fmla="*/ 5661074 w 7553780"/>
              <a:gd name="connsiteY7663" fmla="*/ 969313 h 10287000"/>
              <a:gd name="connsiteX7664" fmla="*/ 5676194 w 7553780"/>
              <a:gd name="connsiteY7664" fmla="*/ 957833 h 10287000"/>
              <a:gd name="connsiteX7665" fmla="*/ 5666835 w 7553780"/>
              <a:gd name="connsiteY7665" fmla="*/ 981106 h 10287000"/>
              <a:gd name="connsiteX7666" fmla="*/ 5686374 w 7553780"/>
              <a:gd name="connsiteY7666" fmla="*/ 989983 h 10287000"/>
              <a:gd name="connsiteX7667" fmla="*/ 5685199 w 7553780"/>
              <a:gd name="connsiteY7667" fmla="*/ 997475 h 10287000"/>
              <a:gd name="connsiteX7668" fmla="*/ 5678359 w 7553780"/>
              <a:gd name="connsiteY7668" fmla="*/ 1004689 h 10287000"/>
              <a:gd name="connsiteX7669" fmla="*/ 5702596 w 7553780"/>
              <a:gd name="connsiteY7669" fmla="*/ 1015704 h 10287000"/>
              <a:gd name="connsiteX7670" fmla="*/ 5718324 w 7553780"/>
              <a:gd name="connsiteY7670" fmla="*/ 1003761 h 10287000"/>
              <a:gd name="connsiteX7671" fmla="*/ 5714957 w 7553780"/>
              <a:gd name="connsiteY7671" fmla="*/ 1041420 h 10287000"/>
              <a:gd name="connsiteX7672" fmla="*/ 5708701 w 7553780"/>
              <a:gd name="connsiteY7672" fmla="*/ 1028619 h 10287000"/>
              <a:gd name="connsiteX7673" fmla="*/ 5705220 w 7553780"/>
              <a:gd name="connsiteY7673" fmla="*/ 1021491 h 10287000"/>
              <a:gd name="connsiteX7674" fmla="*/ 5707169 w 7553780"/>
              <a:gd name="connsiteY7674" fmla="*/ 1063650 h 10287000"/>
              <a:gd name="connsiteX7675" fmla="*/ 5728049 w 7553780"/>
              <a:gd name="connsiteY7675" fmla="*/ 1063964 h 10287000"/>
              <a:gd name="connsiteX7676" fmla="*/ 5733812 w 7553780"/>
              <a:gd name="connsiteY7676" fmla="*/ 1075753 h 10287000"/>
              <a:gd name="connsiteX7677" fmla="*/ 5751098 w 7553780"/>
              <a:gd name="connsiteY7677" fmla="*/ 1111131 h 10287000"/>
              <a:gd name="connsiteX7678" fmla="*/ 5771980 w 7553780"/>
              <a:gd name="connsiteY7678" fmla="*/ 1111444 h 10287000"/>
              <a:gd name="connsiteX7679" fmla="*/ 5756858 w 7553780"/>
              <a:gd name="connsiteY7679" fmla="*/ 1122924 h 10287000"/>
              <a:gd name="connsiteX7680" fmla="*/ 5835359 w 7553780"/>
              <a:gd name="connsiteY7680" fmla="*/ 1241161 h 10287000"/>
              <a:gd name="connsiteX7681" fmla="*/ 5820240 w 7553780"/>
              <a:gd name="connsiteY7681" fmla="*/ 1252641 h 10287000"/>
              <a:gd name="connsiteX7682" fmla="*/ 5877855 w 7553780"/>
              <a:gd name="connsiteY7682" fmla="*/ 1370563 h 10287000"/>
              <a:gd name="connsiteX7683" fmla="*/ 5910262 w 7553780"/>
              <a:gd name="connsiteY7683" fmla="*/ 1394457 h 10287000"/>
              <a:gd name="connsiteX7684" fmla="*/ 5933308 w 7553780"/>
              <a:gd name="connsiteY7684" fmla="*/ 1441628 h 10287000"/>
              <a:gd name="connsiteX7685" fmla="*/ 5923948 w 7553780"/>
              <a:gd name="connsiteY7685" fmla="*/ 1464902 h 10287000"/>
              <a:gd name="connsiteX7686" fmla="*/ 5952758 w 7553780"/>
              <a:gd name="connsiteY7686" fmla="*/ 1523864 h 10287000"/>
              <a:gd name="connsiteX7687" fmla="*/ 5973640 w 7553780"/>
              <a:gd name="connsiteY7687" fmla="*/ 1524177 h 10287000"/>
              <a:gd name="connsiteX7688" fmla="*/ 6025497 w 7553780"/>
              <a:gd name="connsiteY7688" fmla="*/ 1630304 h 10287000"/>
              <a:gd name="connsiteX7689" fmla="*/ 6083114 w 7553780"/>
              <a:gd name="connsiteY7689" fmla="*/ 1748229 h 10287000"/>
              <a:gd name="connsiteX7690" fmla="*/ 6123444 w 7553780"/>
              <a:gd name="connsiteY7690" fmla="*/ 1830776 h 10287000"/>
              <a:gd name="connsiteX7691" fmla="*/ 6146490 w 7553780"/>
              <a:gd name="connsiteY7691" fmla="*/ 1877944 h 10287000"/>
              <a:gd name="connsiteX7692" fmla="*/ 6152256 w 7553780"/>
              <a:gd name="connsiteY7692" fmla="*/ 1889739 h 10287000"/>
              <a:gd name="connsiteX7693" fmla="*/ 6181064 w 7553780"/>
              <a:gd name="connsiteY7693" fmla="*/ 1948700 h 10287000"/>
              <a:gd name="connsiteX7694" fmla="*/ 6215634 w 7553780"/>
              <a:gd name="connsiteY7694" fmla="*/ 2019454 h 10287000"/>
              <a:gd name="connsiteX7695" fmla="*/ 6253798 w 7553780"/>
              <a:gd name="connsiteY7695" fmla="*/ 2055142 h 10287000"/>
              <a:gd name="connsiteX7696" fmla="*/ 6276846 w 7553780"/>
              <a:gd name="connsiteY7696" fmla="*/ 2102315 h 10287000"/>
              <a:gd name="connsiteX7697" fmla="*/ 6261726 w 7553780"/>
              <a:gd name="connsiteY7697" fmla="*/ 2113793 h 10287000"/>
              <a:gd name="connsiteX7698" fmla="*/ 6267490 w 7553780"/>
              <a:gd name="connsiteY7698" fmla="*/ 2125586 h 10287000"/>
              <a:gd name="connsiteX7699" fmla="*/ 6330868 w 7553780"/>
              <a:gd name="connsiteY7699" fmla="*/ 2255300 h 10287000"/>
              <a:gd name="connsiteX7700" fmla="*/ 6371200 w 7553780"/>
              <a:gd name="connsiteY7700" fmla="*/ 2337847 h 10287000"/>
              <a:gd name="connsiteX7701" fmla="*/ 6388484 w 7553780"/>
              <a:gd name="connsiteY7701" fmla="*/ 2373223 h 10287000"/>
              <a:gd name="connsiteX7702" fmla="*/ 6394248 w 7553780"/>
              <a:gd name="connsiteY7702" fmla="*/ 2385018 h 10287000"/>
              <a:gd name="connsiteX7703" fmla="*/ 6420886 w 7553780"/>
              <a:gd name="connsiteY7703" fmla="*/ 2397123 h 10287000"/>
              <a:gd name="connsiteX7704" fmla="*/ 6411534 w 7553780"/>
              <a:gd name="connsiteY7704" fmla="*/ 2420394 h 10287000"/>
              <a:gd name="connsiteX7705" fmla="*/ 6428814 w 7553780"/>
              <a:gd name="connsiteY7705" fmla="*/ 2455772 h 10287000"/>
              <a:gd name="connsiteX7706" fmla="*/ 6443934 w 7553780"/>
              <a:gd name="connsiteY7706" fmla="*/ 2444290 h 10287000"/>
              <a:gd name="connsiteX7707" fmla="*/ 6461218 w 7553780"/>
              <a:gd name="connsiteY7707" fmla="*/ 2479668 h 10287000"/>
              <a:gd name="connsiteX7708" fmla="*/ 6457626 w 7553780"/>
              <a:gd name="connsiteY7708" fmla="*/ 2514731 h 10287000"/>
              <a:gd name="connsiteX7709" fmla="*/ 6490030 w 7553780"/>
              <a:gd name="connsiteY7709" fmla="*/ 2538631 h 10287000"/>
              <a:gd name="connsiteX7710" fmla="*/ 6495792 w 7553780"/>
              <a:gd name="connsiteY7710" fmla="*/ 2550424 h 10287000"/>
              <a:gd name="connsiteX7711" fmla="*/ 6503718 w 7553780"/>
              <a:gd name="connsiteY7711" fmla="*/ 2609070 h 10287000"/>
              <a:gd name="connsiteX7712" fmla="*/ 6515242 w 7553780"/>
              <a:gd name="connsiteY7712" fmla="*/ 2632655 h 10287000"/>
              <a:gd name="connsiteX7713" fmla="*/ 6536122 w 7553780"/>
              <a:gd name="connsiteY7713" fmla="*/ 2632970 h 10287000"/>
              <a:gd name="connsiteX7714" fmla="*/ 6532528 w 7553780"/>
              <a:gd name="connsiteY7714" fmla="*/ 2668031 h 10287000"/>
              <a:gd name="connsiteX7715" fmla="*/ 6547648 w 7553780"/>
              <a:gd name="connsiteY7715" fmla="*/ 2656553 h 10287000"/>
              <a:gd name="connsiteX7716" fmla="*/ 6544052 w 7553780"/>
              <a:gd name="connsiteY7716" fmla="*/ 2691617 h 10287000"/>
              <a:gd name="connsiteX7717" fmla="*/ 6564932 w 7553780"/>
              <a:gd name="connsiteY7717" fmla="*/ 2691930 h 10287000"/>
              <a:gd name="connsiteX7718" fmla="*/ 6549812 w 7553780"/>
              <a:gd name="connsiteY7718" fmla="*/ 2703407 h 10287000"/>
              <a:gd name="connsiteX7719" fmla="*/ 6555574 w 7553780"/>
              <a:gd name="connsiteY7719" fmla="*/ 2715200 h 10287000"/>
              <a:gd name="connsiteX7720" fmla="*/ 6564932 w 7553780"/>
              <a:gd name="connsiteY7720" fmla="*/ 2691930 h 10287000"/>
              <a:gd name="connsiteX7721" fmla="*/ 6570692 w 7553780"/>
              <a:gd name="connsiteY7721" fmla="*/ 2703722 h 10287000"/>
              <a:gd name="connsiteX7722" fmla="*/ 6593740 w 7553780"/>
              <a:gd name="connsiteY7722" fmla="*/ 2750893 h 10287000"/>
              <a:gd name="connsiteX7723" fmla="*/ 6622548 w 7553780"/>
              <a:gd name="connsiteY7723" fmla="*/ 2809856 h 10287000"/>
              <a:gd name="connsiteX7724" fmla="*/ 6628310 w 7553780"/>
              <a:gd name="connsiteY7724" fmla="*/ 2821646 h 10287000"/>
              <a:gd name="connsiteX7725" fmla="*/ 6657118 w 7553780"/>
              <a:gd name="connsiteY7725" fmla="*/ 2880608 h 10287000"/>
              <a:gd name="connsiteX7726" fmla="*/ 6647762 w 7553780"/>
              <a:gd name="connsiteY7726" fmla="*/ 2903880 h 10287000"/>
              <a:gd name="connsiteX7727" fmla="*/ 6668642 w 7553780"/>
              <a:gd name="connsiteY7727" fmla="*/ 2904191 h 10287000"/>
              <a:gd name="connsiteX7728" fmla="*/ 6703214 w 7553780"/>
              <a:gd name="connsiteY7728" fmla="*/ 2974945 h 10287000"/>
              <a:gd name="connsiteX7729" fmla="*/ 6682332 w 7553780"/>
              <a:gd name="connsiteY7729" fmla="*/ 2974631 h 10287000"/>
              <a:gd name="connsiteX7730" fmla="*/ 6693858 w 7553780"/>
              <a:gd name="connsiteY7730" fmla="*/ 2998217 h 10287000"/>
              <a:gd name="connsiteX7731" fmla="*/ 6708974 w 7553780"/>
              <a:gd name="connsiteY7731" fmla="*/ 2986742 h 10287000"/>
              <a:gd name="connsiteX7732" fmla="*/ 6714736 w 7553780"/>
              <a:gd name="connsiteY7732" fmla="*/ 2998528 h 10287000"/>
              <a:gd name="connsiteX7733" fmla="*/ 6699616 w 7553780"/>
              <a:gd name="connsiteY7733" fmla="*/ 3010008 h 10287000"/>
              <a:gd name="connsiteX7734" fmla="*/ 6737784 w 7553780"/>
              <a:gd name="connsiteY7734" fmla="*/ 3045701 h 10287000"/>
              <a:gd name="connsiteX7735" fmla="*/ 6739950 w 7553780"/>
              <a:gd name="connsiteY7735" fmla="*/ 3092555 h 10287000"/>
              <a:gd name="connsiteX7736" fmla="*/ 6745712 w 7553780"/>
              <a:gd name="connsiteY7736" fmla="*/ 3104349 h 10287000"/>
              <a:gd name="connsiteX7737" fmla="*/ 6778116 w 7553780"/>
              <a:gd name="connsiteY7737" fmla="*/ 3128248 h 10287000"/>
              <a:gd name="connsiteX7738" fmla="*/ 6791806 w 7553780"/>
              <a:gd name="connsiteY7738" fmla="*/ 3198685 h 10287000"/>
              <a:gd name="connsiteX7739" fmla="*/ 6814854 w 7553780"/>
              <a:gd name="connsiteY7739" fmla="*/ 3245857 h 10287000"/>
              <a:gd name="connsiteX7740" fmla="*/ 6826378 w 7553780"/>
              <a:gd name="connsiteY7740" fmla="*/ 3269440 h 10287000"/>
              <a:gd name="connsiteX7741" fmla="*/ 6855184 w 7553780"/>
              <a:gd name="connsiteY7741" fmla="*/ 3328402 h 10287000"/>
              <a:gd name="connsiteX7742" fmla="*/ 6860946 w 7553780"/>
              <a:gd name="connsiteY7742" fmla="*/ 3340195 h 10287000"/>
              <a:gd name="connsiteX7743" fmla="*/ 6866710 w 7553780"/>
              <a:gd name="connsiteY7743" fmla="*/ 3351987 h 10287000"/>
              <a:gd name="connsiteX7744" fmla="*/ 6893350 w 7553780"/>
              <a:gd name="connsiteY7744" fmla="*/ 3364094 h 10287000"/>
              <a:gd name="connsiteX7745" fmla="*/ 6930088 w 7553780"/>
              <a:gd name="connsiteY7745" fmla="*/ 3481704 h 10287000"/>
              <a:gd name="connsiteX7746" fmla="*/ 6953136 w 7553780"/>
              <a:gd name="connsiteY7746" fmla="*/ 3528873 h 10287000"/>
              <a:gd name="connsiteX7747" fmla="*/ 6964658 w 7553780"/>
              <a:gd name="connsiteY7747" fmla="*/ 3552458 h 10287000"/>
              <a:gd name="connsiteX7748" fmla="*/ 7028034 w 7553780"/>
              <a:gd name="connsiteY7748" fmla="*/ 3682171 h 10287000"/>
              <a:gd name="connsiteX7749" fmla="*/ 7051084 w 7553780"/>
              <a:gd name="connsiteY7749" fmla="*/ 3729342 h 10287000"/>
              <a:gd name="connsiteX7750" fmla="*/ 7070532 w 7553780"/>
              <a:gd name="connsiteY7750" fmla="*/ 3811576 h 10287000"/>
              <a:gd name="connsiteX7751" fmla="*/ 7087820 w 7553780"/>
              <a:gd name="connsiteY7751" fmla="*/ 3846954 h 10287000"/>
              <a:gd name="connsiteX7752" fmla="*/ 7099342 w 7553780"/>
              <a:gd name="connsiteY7752" fmla="*/ 3870537 h 10287000"/>
              <a:gd name="connsiteX7753" fmla="*/ 7110864 w 7553780"/>
              <a:gd name="connsiteY7753" fmla="*/ 3894122 h 10287000"/>
              <a:gd name="connsiteX7754" fmla="*/ 7143272 w 7553780"/>
              <a:gd name="connsiteY7754" fmla="*/ 3918020 h 10287000"/>
              <a:gd name="connsiteX7755" fmla="*/ 7156960 w 7553780"/>
              <a:gd name="connsiteY7755" fmla="*/ 3988464 h 10287000"/>
              <a:gd name="connsiteX7756" fmla="*/ 7235458 w 7553780"/>
              <a:gd name="connsiteY7756" fmla="*/ 4106695 h 10287000"/>
              <a:gd name="connsiteX7757" fmla="*/ 7275790 w 7553780"/>
              <a:gd name="connsiteY7757" fmla="*/ 4189243 h 10287000"/>
              <a:gd name="connsiteX7758" fmla="*/ 7287314 w 7553780"/>
              <a:gd name="connsiteY7758" fmla="*/ 4212829 h 10287000"/>
              <a:gd name="connsiteX7759" fmla="*/ 7298840 w 7553780"/>
              <a:gd name="connsiteY7759" fmla="*/ 4236412 h 10287000"/>
              <a:gd name="connsiteX7760" fmla="*/ 7319718 w 7553780"/>
              <a:gd name="connsiteY7760" fmla="*/ 4236726 h 10287000"/>
              <a:gd name="connsiteX7761" fmla="*/ 7325478 w 7553780"/>
              <a:gd name="connsiteY7761" fmla="*/ 4248517 h 10287000"/>
              <a:gd name="connsiteX7762" fmla="*/ 7333406 w 7553780"/>
              <a:gd name="connsiteY7762" fmla="*/ 4307164 h 10287000"/>
              <a:gd name="connsiteX7763" fmla="*/ 7356454 w 7553780"/>
              <a:gd name="connsiteY7763" fmla="*/ 4354334 h 10287000"/>
              <a:gd name="connsiteX7764" fmla="*/ 7365810 w 7553780"/>
              <a:gd name="connsiteY7764" fmla="*/ 4331064 h 10287000"/>
              <a:gd name="connsiteX7765" fmla="*/ 7379504 w 7553780"/>
              <a:gd name="connsiteY7765" fmla="*/ 4401505 h 10287000"/>
              <a:gd name="connsiteX7766" fmla="*/ 7391026 w 7553780"/>
              <a:gd name="connsiteY7766" fmla="*/ 4425090 h 10287000"/>
              <a:gd name="connsiteX7767" fmla="*/ 7408310 w 7553780"/>
              <a:gd name="connsiteY7767" fmla="*/ 4460466 h 10287000"/>
              <a:gd name="connsiteX7768" fmla="*/ 7414072 w 7553780"/>
              <a:gd name="connsiteY7768" fmla="*/ 4472259 h 10287000"/>
              <a:gd name="connsiteX7769" fmla="*/ 7419834 w 7553780"/>
              <a:gd name="connsiteY7769" fmla="*/ 4484049 h 10287000"/>
              <a:gd name="connsiteX7770" fmla="*/ 7442882 w 7553780"/>
              <a:gd name="connsiteY7770" fmla="*/ 4531220 h 10287000"/>
              <a:gd name="connsiteX7771" fmla="*/ 7506260 w 7553780"/>
              <a:gd name="connsiteY7771" fmla="*/ 4660937 h 10287000"/>
              <a:gd name="connsiteX7772" fmla="*/ 7491140 w 7553780"/>
              <a:gd name="connsiteY7772" fmla="*/ 4672417 h 10287000"/>
              <a:gd name="connsiteX7773" fmla="*/ 7434256 w 7553780"/>
              <a:gd name="connsiteY7773" fmla="*/ 4683274 h 10287000"/>
              <a:gd name="connsiteX7774" fmla="*/ 7422734 w 7553780"/>
              <a:gd name="connsiteY7774" fmla="*/ 4659689 h 10287000"/>
              <a:gd name="connsiteX7775" fmla="*/ 7416972 w 7553780"/>
              <a:gd name="connsiteY7775" fmla="*/ 4647894 h 10287000"/>
              <a:gd name="connsiteX7776" fmla="*/ 7432086 w 7553780"/>
              <a:gd name="connsiteY7776" fmla="*/ 4636416 h 10287000"/>
              <a:gd name="connsiteX7777" fmla="*/ 7411208 w 7553780"/>
              <a:gd name="connsiteY7777" fmla="*/ 4636104 h 10287000"/>
              <a:gd name="connsiteX7778" fmla="*/ 7405448 w 7553780"/>
              <a:gd name="connsiteY7778" fmla="*/ 4624311 h 10287000"/>
              <a:gd name="connsiteX7779" fmla="*/ 7388162 w 7553780"/>
              <a:gd name="connsiteY7779" fmla="*/ 4588933 h 10287000"/>
              <a:gd name="connsiteX7780" fmla="*/ 7382400 w 7553780"/>
              <a:gd name="connsiteY7780" fmla="*/ 4577140 h 10287000"/>
              <a:gd name="connsiteX7781" fmla="*/ 7376638 w 7553780"/>
              <a:gd name="connsiteY7781" fmla="*/ 4565348 h 10287000"/>
              <a:gd name="connsiteX7782" fmla="*/ 7365114 w 7553780"/>
              <a:gd name="connsiteY7782" fmla="*/ 4541764 h 10287000"/>
              <a:gd name="connsiteX7783" fmla="*/ 7362948 w 7553780"/>
              <a:gd name="connsiteY7783" fmla="*/ 4494908 h 10287000"/>
              <a:gd name="connsiteX7784" fmla="*/ 7357186 w 7553780"/>
              <a:gd name="connsiteY7784" fmla="*/ 4483118 h 10287000"/>
              <a:gd name="connsiteX7785" fmla="*/ 7347830 w 7553780"/>
              <a:gd name="connsiteY7785" fmla="*/ 4506388 h 10287000"/>
              <a:gd name="connsiteX7786" fmla="*/ 7342068 w 7553780"/>
              <a:gd name="connsiteY7786" fmla="*/ 4494595 h 10287000"/>
              <a:gd name="connsiteX7787" fmla="*/ 7336308 w 7553780"/>
              <a:gd name="connsiteY7787" fmla="*/ 4482803 h 10287000"/>
              <a:gd name="connsiteX7788" fmla="*/ 7324784 w 7553780"/>
              <a:gd name="connsiteY7788" fmla="*/ 4459220 h 10287000"/>
              <a:gd name="connsiteX7789" fmla="*/ 7319022 w 7553780"/>
              <a:gd name="connsiteY7789" fmla="*/ 4447425 h 10287000"/>
              <a:gd name="connsiteX7790" fmla="*/ 7313262 w 7553780"/>
              <a:gd name="connsiteY7790" fmla="*/ 4435635 h 10287000"/>
              <a:gd name="connsiteX7791" fmla="*/ 7301738 w 7553780"/>
              <a:gd name="connsiteY7791" fmla="*/ 4412051 h 10287000"/>
              <a:gd name="connsiteX7792" fmla="*/ 7293808 w 7553780"/>
              <a:gd name="connsiteY7792" fmla="*/ 4353399 h 10287000"/>
              <a:gd name="connsiteX7793" fmla="*/ 7269826 w 7553780"/>
              <a:gd name="connsiteY7793" fmla="*/ 4342505 h 10287000"/>
              <a:gd name="connsiteX7794" fmla="*/ 7267166 w 7553780"/>
              <a:gd name="connsiteY7794" fmla="*/ 4341295 h 10287000"/>
              <a:gd name="connsiteX7795" fmla="*/ 7255642 w 7553780"/>
              <a:gd name="connsiteY7795" fmla="*/ 4317710 h 10287000"/>
              <a:gd name="connsiteX7796" fmla="*/ 7249880 w 7553780"/>
              <a:gd name="connsiteY7796" fmla="*/ 4305917 h 10287000"/>
              <a:gd name="connsiteX7797" fmla="*/ 7244118 w 7553780"/>
              <a:gd name="connsiteY7797" fmla="*/ 4294127 h 10287000"/>
              <a:gd name="connsiteX7798" fmla="*/ 7238360 w 7553780"/>
              <a:gd name="connsiteY7798" fmla="*/ 4282334 h 10287000"/>
              <a:gd name="connsiteX7799" fmla="*/ 7209548 w 7553780"/>
              <a:gd name="connsiteY7799" fmla="*/ 4223373 h 10287000"/>
              <a:gd name="connsiteX7800" fmla="*/ 7198026 w 7553780"/>
              <a:gd name="connsiteY7800" fmla="*/ 4199786 h 10287000"/>
              <a:gd name="connsiteX7801" fmla="*/ 7213142 w 7553780"/>
              <a:gd name="connsiteY7801" fmla="*/ 4188307 h 10287000"/>
              <a:gd name="connsiteX7802" fmla="*/ 7198830 w 7553780"/>
              <a:gd name="connsiteY7802" fmla="*/ 4174926 h 10287000"/>
              <a:gd name="connsiteX7803" fmla="*/ 7197838 w 7553780"/>
              <a:gd name="connsiteY7803" fmla="*/ 4167592 h 10287000"/>
              <a:gd name="connsiteX7804" fmla="*/ 7201618 w 7553780"/>
              <a:gd name="connsiteY7804" fmla="*/ 4164724 h 10287000"/>
              <a:gd name="connsiteX7805" fmla="*/ 7195858 w 7553780"/>
              <a:gd name="connsiteY7805" fmla="*/ 4152932 h 10287000"/>
              <a:gd name="connsiteX7806" fmla="*/ 7197838 w 7553780"/>
              <a:gd name="connsiteY7806" fmla="*/ 4167592 h 10287000"/>
              <a:gd name="connsiteX7807" fmla="*/ 7186502 w 7553780"/>
              <a:gd name="connsiteY7807" fmla="*/ 4176202 h 10287000"/>
              <a:gd name="connsiteX7808" fmla="*/ 7180740 w 7553780"/>
              <a:gd name="connsiteY7808" fmla="*/ 4164410 h 10287000"/>
              <a:gd name="connsiteX7809" fmla="*/ 7174976 w 7553780"/>
              <a:gd name="connsiteY7809" fmla="*/ 4152619 h 10287000"/>
              <a:gd name="connsiteX7810" fmla="*/ 7169218 w 7553780"/>
              <a:gd name="connsiteY7810" fmla="*/ 4140824 h 10287000"/>
              <a:gd name="connsiteX7811" fmla="*/ 7151932 w 7553780"/>
              <a:gd name="connsiteY7811" fmla="*/ 4105446 h 10287000"/>
              <a:gd name="connsiteX7812" fmla="*/ 7134646 w 7553780"/>
              <a:gd name="connsiteY7812" fmla="*/ 4070070 h 10287000"/>
              <a:gd name="connsiteX7813" fmla="*/ 7128886 w 7553780"/>
              <a:gd name="connsiteY7813" fmla="*/ 4058280 h 10287000"/>
              <a:gd name="connsiteX7814" fmla="*/ 7138242 w 7553780"/>
              <a:gd name="connsiteY7814" fmla="*/ 4035009 h 10287000"/>
              <a:gd name="connsiteX7815" fmla="*/ 7144002 w 7553780"/>
              <a:gd name="connsiteY7815" fmla="*/ 4046802 h 10287000"/>
              <a:gd name="connsiteX7816" fmla="*/ 7156494 w 7553780"/>
              <a:gd name="connsiteY7816" fmla="*/ 4037317 h 10287000"/>
              <a:gd name="connsiteX7817" fmla="*/ 7164886 w 7553780"/>
              <a:gd name="connsiteY7817" fmla="*/ 4047112 h 10287000"/>
              <a:gd name="connsiteX7818" fmla="*/ 7159124 w 7553780"/>
              <a:gd name="connsiteY7818" fmla="*/ 4035319 h 10287000"/>
              <a:gd name="connsiteX7819" fmla="*/ 7156494 w 7553780"/>
              <a:gd name="connsiteY7819" fmla="*/ 4037317 h 10287000"/>
              <a:gd name="connsiteX7820" fmla="*/ 7140760 w 7553780"/>
              <a:gd name="connsiteY7820" fmla="*/ 4018947 h 10287000"/>
              <a:gd name="connsiteX7821" fmla="*/ 7120956 w 7553780"/>
              <a:gd name="connsiteY7821" fmla="*/ 3999631 h 10287000"/>
              <a:gd name="connsiteX7822" fmla="*/ 7100076 w 7553780"/>
              <a:gd name="connsiteY7822" fmla="*/ 3999319 h 10287000"/>
              <a:gd name="connsiteX7823" fmla="*/ 7094314 w 7553780"/>
              <a:gd name="connsiteY7823" fmla="*/ 3987526 h 10287000"/>
              <a:gd name="connsiteX7824" fmla="*/ 7088552 w 7553780"/>
              <a:gd name="connsiteY7824" fmla="*/ 3975731 h 10287000"/>
              <a:gd name="connsiteX7825" fmla="*/ 7083662 w 7553780"/>
              <a:gd name="connsiteY7825" fmla="*/ 3965725 h 10287000"/>
              <a:gd name="connsiteX7826" fmla="*/ 7069292 w 7553780"/>
              <a:gd name="connsiteY7826" fmla="*/ 3976636 h 10287000"/>
              <a:gd name="connsiteX7827" fmla="*/ 7075278 w 7553780"/>
              <a:gd name="connsiteY7827" fmla="*/ 3966608 h 10287000"/>
              <a:gd name="connsiteX7828" fmla="*/ 7083292 w 7553780"/>
              <a:gd name="connsiteY7828" fmla="*/ 3964964 h 10287000"/>
              <a:gd name="connsiteX7829" fmla="*/ 7077028 w 7553780"/>
              <a:gd name="connsiteY7829" fmla="*/ 3952145 h 10287000"/>
              <a:gd name="connsiteX7830" fmla="*/ 7071266 w 7553780"/>
              <a:gd name="connsiteY7830" fmla="*/ 3940355 h 10287000"/>
              <a:gd name="connsiteX7831" fmla="*/ 7065506 w 7553780"/>
              <a:gd name="connsiteY7831" fmla="*/ 3928562 h 10287000"/>
              <a:gd name="connsiteX7832" fmla="*/ 7059742 w 7553780"/>
              <a:gd name="connsiteY7832" fmla="*/ 3916772 h 10287000"/>
              <a:gd name="connsiteX7833" fmla="*/ 7053982 w 7553780"/>
              <a:gd name="connsiteY7833" fmla="*/ 3904979 h 10287000"/>
              <a:gd name="connsiteX7834" fmla="*/ 7048222 w 7553780"/>
              <a:gd name="connsiteY7834" fmla="*/ 3893187 h 10287000"/>
              <a:gd name="connsiteX7835" fmla="*/ 7042458 w 7553780"/>
              <a:gd name="connsiteY7835" fmla="*/ 3881394 h 10287000"/>
              <a:gd name="connsiteX7836" fmla="*/ 7036698 w 7553780"/>
              <a:gd name="connsiteY7836" fmla="*/ 3869601 h 10287000"/>
              <a:gd name="connsiteX7837" fmla="*/ 7030936 w 7553780"/>
              <a:gd name="connsiteY7837" fmla="*/ 3857811 h 10287000"/>
              <a:gd name="connsiteX7838" fmla="*/ 7010052 w 7553780"/>
              <a:gd name="connsiteY7838" fmla="*/ 3857498 h 10287000"/>
              <a:gd name="connsiteX7839" fmla="*/ 7025174 w 7553780"/>
              <a:gd name="connsiteY7839" fmla="*/ 3846018 h 10287000"/>
              <a:gd name="connsiteX7840" fmla="*/ 7028766 w 7553780"/>
              <a:gd name="connsiteY7840" fmla="*/ 3810954 h 10287000"/>
              <a:gd name="connsiteX7841" fmla="*/ 6996364 w 7553780"/>
              <a:gd name="connsiteY7841" fmla="*/ 3787057 h 10287000"/>
              <a:gd name="connsiteX7842" fmla="*/ 7017244 w 7553780"/>
              <a:gd name="connsiteY7842" fmla="*/ 3787369 h 10287000"/>
              <a:gd name="connsiteX7843" fmla="*/ 7011482 w 7553780"/>
              <a:gd name="connsiteY7843" fmla="*/ 3775577 h 10287000"/>
              <a:gd name="connsiteX7844" fmla="*/ 7005722 w 7553780"/>
              <a:gd name="connsiteY7844" fmla="*/ 3763786 h 10287000"/>
              <a:gd name="connsiteX7845" fmla="*/ 6990602 w 7553780"/>
              <a:gd name="connsiteY7845" fmla="*/ 3775264 h 10287000"/>
              <a:gd name="connsiteX7846" fmla="*/ 6984844 w 7553780"/>
              <a:gd name="connsiteY7846" fmla="*/ 3763472 h 10287000"/>
              <a:gd name="connsiteX7847" fmla="*/ 6979080 w 7553780"/>
              <a:gd name="connsiteY7847" fmla="*/ 3751681 h 10287000"/>
              <a:gd name="connsiteX7848" fmla="*/ 6988436 w 7553780"/>
              <a:gd name="connsiteY7848" fmla="*/ 3728410 h 10287000"/>
              <a:gd name="connsiteX7849" fmla="*/ 6982674 w 7553780"/>
              <a:gd name="connsiteY7849" fmla="*/ 3716614 h 10287000"/>
              <a:gd name="connsiteX7850" fmla="*/ 6976912 w 7553780"/>
              <a:gd name="connsiteY7850" fmla="*/ 3704821 h 10287000"/>
              <a:gd name="connsiteX7851" fmla="*/ 6965388 w 7553780"/>
              <a:gd name="connsiteY7851" fmla="*/ 3681238 h 10287000"/>
              <a:gd name="connsiteX7852" fmla="*/ 6950270 w 7553780"/>
              <a:gd name="connsiteY7852" fmla="*/ 3692718 h 10287000"/>
              <a:gd name="connsiteX7853" fmla="*/ 6956034 w 7553780"/>
              <a:gd name="connsiteY7853" fmla="*/ 3704508 h 10287000"/>
              <a:gd name="connsiteX7854" fmla="*/ 6961794 w 7553780"/>
              <a:gd name="connsiteY7854" fmla="*/ 3716301 h 10287000"/>
              <a:gd name="connsiteX7855" fmla="*/ 6940912 w 7553780"/>
              <a:gd name="connsiteY7855" fmla="*/ 3715990 h 10287000"/>
              <a:gd name="connsiteX7856" fmla="*/ 6929388 w 7553780"/>
              <a:gd name="connsiteY7856" fmla="*/ 3692407 h 10287000"/>
              <a:gd name="connsiteX7857" fmla="*/ 6912102 w 7553780"/>
              <a:gd name="connsiteY7857" fmla="*/ 3657029 h 10287000"/>
              <a:gd name="connsiteX7858" fmla="*/ 6921462 w 7553780"/>
              <a:gd name="connsiteY7858" fmla="*/ 3633756 h 10287000"/>
              <a:gd name="connsiteX7859" fmla="*/ 6915702 w 7553780"/>
              <a:gd name="connsiteY7859" fmla="*/ 3621963 h 10287000"/>
              <a:gd name="connsiteX7860" fmla="*/ 6894818 w 7553780"/>
              <a:gd name="connsiteY7860" fmla="*/ 3621651 h 10287000"/>
              <a:gd name="connsiteX7861" fmla="*/ 6904178 w 7553780"/>
              <a:gd name="connsiteY7861" fmla="*/ 3598378 h 10287000"/>
              <a:gd name="connsiteX7862" fmla="*/ 6883296 w 7553780"/>
              <a:gd name="connsiteY7862" fmla="*/ 3598067 h 10287000"/>
              <a:gd name="connsiteX7863" fmla="*/ 6898414 w 7553780"/>
              <a:gd name="connsiteY7863" fmla="*/ 3586586 h 10287000"/>
              <a:gd name="connsiteX7864" fmla="*/ 6877532 w 7553780"/>
              <a:gd name="connsiteY7864" fmla="*/ 3586275 h 10287000"/>
              <a:gd name="connsiteX7865" fmla="*/ 6875370 w 7553780"/>
              <a:gd name="connsiteY7865" fmla="*/ 3539417 h 10287000"/>
              <a:gd name="connsiteX7866" fmla="*/ 6869608 w 7553780"/>
              <a:gd name="connsiteY7866" fmla="*/ 3527624 h 10287000"/>
              <a:gd name="connsiteX7867" fmla="*/ 6814154 w 7553780"/>
              <a:gd name="connsiteY7867" fmla="*/ 3456558 h 10287000"/>
              <a:gd name="connsiteX7868" fmla="*/ 6773822 w 7553780"/>
              <a:gd name="connsiteY7868" fmla="*/ 3374013 h 10287000"/>
              <a:gd name="connsiteX7869" fmla="*/ 6788942 w 7553780"/>
              <a:gd name="connsiteY7869" fmla="*/ 3362534 h 10287000"/>
              <a:gd name="connsiteX7870" fmla="*/ 6783182 w 7553780"/>
              <a:gd name="connsiteY7870" fmla="*/ 3350739 h 10287000"/>
              <a:gd name="connsiteX7871" fmla="*/ 6768060 w 7553780"/>
              <a:gd name="connsiteY7871" fmla="*/ 3362221 h 10287000"/>
              <a:gd name="connsiteX7872" fmla="*/ 6777420 w 7553780"/>
              <a:gd name="connsiteY7872" fmla="*/ 3338948 h 10287000"/>
              <a:gd name="connsiteX7873" fmla="*/ 6771658 w 7553780"/>
              <a:gd name="connsiteY7873" fmla="*/ 3327154 h 10287000"/>
              <a:gd name="connsiteX7874" fmla="*/ 6765896 w 7553780"/>
              <a:gd name="connsiteY7874" fmla="*/ 3315363 h 10287000"/>
              <a:gd name="connsiteX7875" fmla="*/ 6760134 w 7553780"/>
              <a:gd name="connsiteY7875" fmla="*/ 3303570 h 10287000"/>
              <a:gd name="connsiteX7876" fmla="*/ 6739250 w 7553780"/>
              <a:gd name="connsiteY7876" fmla="*/ 3303259 h 10287000"/>
              <a:gd name="connsiteX7877" fmla="*/ 6721966 w 7553780"/>
              <a:gd name="connsiteY7877" fmla="*/ 3267880 h 10287000"/>
              <a:gd name="connsiteX7878" fmla="*/ 6716206 w 7553780"/>
              <a:gd name="connsiteY7878" fmla="*/ 3256089 h 10287000"/>
              <a:gd name="connsiteX7879" fmla="*/ 6710442 w 7553780"/>
              <a:gd name="connsiteY7879" fmla="*/ 3244296 h 10287000"/>
              <a:gd name="connsiteX7880" fmla="*/ 6719802 w 7553780"/>
              <a:gd name="connsiteY7880" fmla="*/ 3221024 h 10287000"/>
              <a:gd name="connsiteX7881" fmla="*/ 6698918 w 7553780"/>
              <a:gd name="connsiteY7881" fmla="*/ 3220711 h 10287000"/>
              <a:gd name="connsiteX7882" fmla="*/ 6685234 w 7553780"/>
              <a:gd name="connsiteY7882" fmla="*/ 3150270 h 10287000"/>
              <a:gd name="connsiteX7883" fmla="*/ 6644902 w 7553780"/>
              <a:gd name="connsiteY7883" fmla="*/ 3067723 h 10287000"/>
              <a:gd name="connsiteX7884" fmla="*/ 6633378 w 7553780"/>
              <a:gd name="connsiteY7884" fmla="*/ 3044140 h 10287000"/>
              <a:gd name="connsiteX7885" fmla="*/ 6621852 w 7553780"/>
              <a:gd name="connsiteY7885" fmla="*/ 3020553 h 10287000"/>
              <a:gd name="connsiteX7886" fmla="*/ 6604566 w 7553780"/>
              <a:gd name="connsiteY7886" fmla="*/ 2985179 h 10287000"/>
              <a:gd name="connsiteX7887" fmla="*/ 6593046 w 7553780"/>
              <a:gd name="connsiteY7887" fmla="*/ 2961591 h 10287000"/>
              <a:gd name="connsiteX7888" fmla="*/ 6558474 w 7553780"/>
              <a:gd name="connsiteY7888" fmla="*/ 2890840 h 10287000"/>
              <a:gd name="connsiteX7889" fmla="*/ 6541098 w 7553780"/>
              <a:gd name="connsiteY7889" fmla="*/ 2839366 h 10287000"/>
              <a:gd name="connsiteX7890" fmla="*/ 6520038 w 7553780"/>
              <a:gd name="connsiteY7890" fmla="*/ 2807930 h 10287000"/>
              <a:gd name="connsiteX7891" fmla="*/ 6525364 w 7553780"/>
              <a:gd name="connsiteY7891" fmla="*/ 2818839 h 10287000"/>
              <a:gd name="connsiteX7892" fmla="*/ 6509490 w 7553780"/>
              <a:gd name="connsiteY7892" fmla="*/ 2830896 h 10287000"/>
              <a:gd name="connsiteX7893" fmla="*/ 6503232 w 7553780"/>
              <a:gd name="connsiteY7893" fmla="*/ 2818094 h 10287000"/>
              <a:gd name="connsiteX7894" fmla="*/ 6518882 w 7553780"/>
              <a:gd name="connsiteY7894" fmla="*/ 2806210 h 10287000"/>
              <a:gd name="connsiteX7895" fmla="*/ 6512380 w 7553780"/>
              <a:gd name="connsiteY7895" fmla="*/ 2796500 h 10287000"/>
              <a:gd name="connsiteX7896" fmla="*/ 6506618 w 7553780"/>
              <a:gd name="connsiteY7896" fmla="*/ 2784706 h 10287000"/>
              <a:gd name="connsiteX7897" fmla="*/ 6500856 w 7553780"/>
              <a:gd name="connsiteY7897" fmla="*/ 2772915 h 10287000"/>
              <a:gd name="connsiteX7898" fmla="*/ 6495096 w 7553780"/>
              <a:gd name="connsiteY7898" fmla="*/ 2761122 h 10287000"/>
              <a:gd name="connsiteX7899" fmla="*/ 6472046 w 7553780"/>
              <a:gd name="connsiteY7899" fmla="*/ 2713954 h 10287000"/>
              <a:gd name="connsiteX7900" fmla="*/ 6454766 w 7553780"/>
              <a:gd name="connsiteY7900" fmla="*/ 2678578 h 10287000"/>
              <a:gd name="connsiteX7901" fmla="*/ 6458358 w 7553780"/>
              <a:gd name="connsiteY7901" fmla="*/ 2643515 h 10287000"/>
              <a:gd name="connsiteX7902" fmla="*/ 6452594 w 7553780"/>
              <a:gd name="connsiteY7902" fmla="*/ 2631722 h 10287000"/>
              <a:gd name="connsiteX7903" fmla="*/ 6446834 w 7553780"/>
              <a:gd name="connsiteY7903" fmla="*/ 2619931 h 10287000"/>
              <a:gd name="connsiteX7904" fmla="*/ 6422854 w 7553780"/>
              <a:gd name="connsiteY7904" fmla="*/ 2609034 h 10287000"/>
              <a:gd name="connsiteX7905" fmla="*/ 6427374 w 7553780"/>
              <a:gd name="connsiteY7905" fmla="*/ 2618285 h 10287000"/>
              <a:gd name="connsiteX7906" fmla="*/ 6394296 w 7553780"/>
              <a:gd name="connsiteY7906" fmla="*/ 2595134 h 10287000"/>
              <a:gd name="connsiteX7907" fmla="*/ 6410172 w 7553780"/>
              <a:gd name="connsiteY7907" fmla="*/ 2583080 h 10287000"/>
              <a:gd name="connsiteX7908" fmla="*/ 6419974 w 7553780"/>
              <a:gd name="connsiteY7908" fmla="*/ 2603140 h 10287000"/>
              <a:gd name="connsiteX7909" fmla="*/ 6418024 w 7553780"/>
              <a:gd name="connsiteY7909" fmla="*/ 2560966 h 10287000"/>
              <a:gd name="connsiteX7910" fmla="*/ 6412264 w 7553780"/>
              <a:gd name="connsiteY7910" fmla="*/ 2549173 h 10287000"/>
              <a:gd name="connsiteX7911" fmla="*/ 6406502 w 7553780"/>
              <a:gd name="connsiteY7911" fmla="*/ 2537378 h 10287000"/>
              <a:gd name="connsiteX7912" fmla="*/ 6400740 w 7553780"/>
              <a:gd name="connsiteY7912" fmla="*/ 2525590 h 10287000"/>
              <a:gd name="connsiteX7913" fmla="*/ 6383454 w 7553780"/>
              <a:gd name="connsiteY7913" fmla="*/ 2490212 h 10287000"/>
              <a:gd name="connsiteX7914" fmla="*/ 6368334 w 7553780"/>
              <a:gd name="connsiteY7914" fmla="*/ 2501692 h 10287000"/>
              <a:gd name="connsiteX7915" fmla="*/ 6377692 w 7553780"/>
              <a:gd name="connsiteY7915" fmla="*/ 2478420 h 10287000"/>
              <a:gd name="connsiteX7916" fmla="*/ 6371932 w 7553780"/>
              <a:gd name="connsiteY7916" fmla="*/ 2466629 h 10287000"/>
              <a:gd name="connsiteX7917" fmla="*/ 6356814 w 7553780"/>
              <a:gd name="connsiteY7917" fmla="*/ 2478107 h 10287000"/>
              <a:gd name="connsiteX7918" fmla="*/ 6339528 w 7553780"/>
              <a:gd name="connsiteY7918" fmla="*/ 2442731 h 10287000"/>
              <a:gd name="connsiteX7919" fmla="*/ 6293434 w 7553780"/>
              <a:gd name="connsiteY7919" fmla="*/ 2348392 h 10287000"/>
              <a:gd name="connsiteX7920" fmla="*/ 6281910 w 7553780"/>
              <a:gd name="connsiteY7920" fmla="*/ 2324806 h 10287000"/>
              <a:gd name="connsiteX7921" fmla="*/ 6276150 w 7553780"/>
              <a:gd name="connsiteY7921" fmla="*/ 2313014 h 10287000"/>
              <a:gd name="connsiteX7922" fmla="*/ 6264626 w 7553780"/>
              <a:gd name="connsiteY7922" fmla="*/ 2289429 h 10287000"/>
              <a:gd name="connsiteX7923" fmla="*/ 6226458 w 7553780"/>
              <a:gd name="connsiteY7923" fmla="*/ 2253742 h 10287000"/>
              <a:gd name="connsiteX7924" fmla="*/ 6235818 w 7553780"/>
              <a:gd name="connsiteY7924" fmla="*/ 2230467 h 10287000"/>
              <a:gd name="connsiteX7925" fmla="*/ 6224296 w 7553780"/>
              <a:gd name="connsiteY7925" fmla="*/ 2206882 h 10287000"/>
              <a:gd name="connsiteX7926" fmla="*/ 6218530 w 7553780"/>
              <a:gd name="connsiteY7926" fmla="*/ 2195091 h 10287000"/>
              <a:gd name="connsiteX7927" fmla="*/ 6207010 w 7553780"/>
              <a:gd name="connsiteY7927" fmla="*/ 2171506 h 10287000"/>
              <a:gd name="connsiteX7928" fmla="*/ 6201246 w 7553780"/>
              <a:gd name="connsiteY7928" fmla="*/ 2159717 h 10287000"/>
              <a:gd name="connsiteX7929" fmla="*/ 6195486 w 7553780"/>
              <a:gd name="connsiteY7929" fmla="*/ 2147923 h 10287000"/>
              <a:gd name="connsiteX7930" fmla="*/ 6189722 w 7553780"/>
              <a:gd name="connsiteY7930" fmla="*/ 2136130 h 10287000"/>
              <a:gd name="connsiteX7931" fmla="*/ 6183964 w 7553780"/>
              <a:gd name="connsiteY7931" fmla="*/ 2124337 h 10287000"/>
              <a:gd name="connsiteX7932" fmla="*/ 6174604 w 7553780"/>
              <a:gd name="connsiteY7932" fmla="*/ 2147612 h 10287000"/>
              <a:gd name="connsiteX7933" fmla="*/ 6172436 w 7553780"/>
              <a:gd name="connsiteY7933" fmla="*/ 2100752 h 10287000"/>
              <a:gd name="connsiteX7934" fmla="*/ 6160914 w 7553780"/>
              <a:gd name="connsiteY7934" fmla="*/ 2077167 h 10287000"/>
              <a:gd name="connsiteX7935" fmla="*/ 6157318 w 7553780"/>
              <a:gd name="connsiteY7935" fmla="*/ 2112232 h 10287000"/>
              <a:gd name="connsiteX7936" fmla="*/ 6134270 w 7553780"/>
              <a:gd name="connsiteY7936" fmla="*/ 2065063 h 10287000"/>
              <a:gd name="connsiteX7937" fmla="*/ 6155152 w 7553780"/>
              <a:gd name="connsiteY7937" fmla="*/ 2065374 h 10287000"/>
              <a:gd name="connsiteX7938" fmla="*/ 6149392 w 7553780"/>
              <a:gd name="connsiteY7938" fmla="*/ 2053583 h 10287000"/>
              <a:gd name="connsiteX7939" fmla="*/ 6158748 w 7553780"/>
              <a:gd name="connsiteY7939" fmla="*/ 2030313 h 10287000"/>
              <a:gd name="connsiteX7940" fmla="*/ 6141462 w 7553780"/>
              <a:gd name="connsiteY7940" fmla="*/ 1994937 h 10287000"/>
              <a:gd name="connsiteX7941" fmla="*/ 6135700 w 7553780"/>
              <a:gd name="connsiteY7941" fmla="*/ 1983144 h 10287000"/>
              <a:gd name="connsiteX7942" fmla="*/ 6124178 w 7553780"/>
              <a:gd name="connsiteY7942" fmla="*/ 1959559 h 10287000"/>
              <a:gd name="connsiteX7943" fmla="*/ 6109060 w 7553780"/>
              <a:gd name="connsiteY7943" fmla="*/ 1971037 h 10287000"/>
              <a:gd name="connsiteX7944" fmla="*/ 6091774 w 7553780"/>
              <a:gd name="connsiteY7944" fmla="*/ 1935661 h 10287000"/>
              <a:gd name="connsiteX7945" fmla="*/ 6112652 w 7553780"/>
              <a:gd name="connsiteY7945" fmla="*/ 1935973 h 10287000"/>
              <a:gd name="connsiteX7946" fmla="*/ 6106894 w 7553780"/>
              <a:gd name="connsiteY7946" fmla="*/ 1924183 h 10287000"/>
              <a:gd name="connsiteX7947" fmla="*/ 6101130 w 7553780"/>
              <a:gd name="connsiteY7947" fmla="*/ 1912388 h 10287000"/>
              <a:gd name="connsiteX7948" fmla="*/ 6095366 w 7553780"/>
              <a:gd name="connsiteY7948" fmla="*/ 1900596 h 10287000"/>
              <a:gd name="connsiteX7949" fmla="*/ 6083844 w 7553780"/>
              <a:gd name="connsiteY7949" fmla="*/ 1877010 h 10287000"/>
              <a:gd name="connsiteX7950" fmla="*/ 6068726 w 7553780"/>
              <a:gd name="connsiteY7950" fmla="*/ 1888488 h 10287000"/>
              <a:gd name="connsiteX7951" fmla="*/ 6062964 w 7553780"/>
              <a:gd name="connsiteY7951" fmla="*/ 1876695 h 10287000"/>
              <a:gd name="connsiteX7952" fmla="*/ 6051440 w 7553780"/>
              <a:gd name="connsiteY7952" fmla="*/ 1853112 h 10287000"/>
              <a:gd name="connsiteX7953" fmla="*/ 6042082 w 7553780"/>
              <a:gd name="connsiteY7953" fmla="*/ 1876385 h 10287000"/>
              <a:gd name="connsiteX7954" fmla="*/ 6045678 w 7553780"/>
              <a:gd name="connsiteY7954" fmla="*/ 1841320 h 10287000"/>
              <a:gd name="connsiteX7955" fmla="*/ 6039918 w 7553780"/>
              <a:gd name="connsiteY7955" fmla="*/ 1829529 h 10287000"/>
              <a:gd name="connsiteX7956" fmla="*/ 6034158 w 7553780"/>
              <a:gd name="connsiteY7956" fmla="*/ 1817735 h 10287000"/>
              <a:gd name="connsiteX7957" fmla="*/ 6016872 w 7553780"/>
              <a:gd name="connsiteY7957" fmla="*/ 1782361 h 10287000"/>
              <a:gd name="connsiteX7958" fmla="*/ 6031989 w 7553780"/>
              <a:gd name="connsiteY7958" fmla="*/ 1770880 h 10287000"/>
              <a:gd name="connsiteX7959" fmla="*/ 6047110 w 7553780"/>
              <a:gd name="connsiteY7959" fmla="*/ 1759398 h 10287000"/>
              <a:gd name="connsiteX7960" fmla="*/ 6041348 w 7553780"/>
              <a:gd name="connsiteY7960" fmla="*/ 1747608 h 10287000"/>
              <a:gd name="connsiteX7961" fmla="*/ 6014704 w 7553780"/>
              <a:gd name="connsiteY7961" fmla="*/ 1735504 h 10287000"/>
              <a:gd name="connsiteX7962" fmla="*/ 6024062 w 7553780"/>
              <a:gd name="connsiteY7962" fmla="*/ 1712232 h 10287000"/>
              <a:gd name="connsiteX7963" fmla="*/ 5957086 w 7553780"/>
              <a:gd name="connsiteY7963" fmla="*/ 1617582 h 10287000"/>
              <a:gd name="connsiteX7964" fmla="*/ 5922516 w 7553780"/>
              <a:gd name="connsiteY7964" fmla="*/ 1546826 h 10287000"/>
              <a:gd name="connsiteX7965" fmla="*/ 5907399 w 7553780"/>
              <a:gd name="connsiteY7965" fmla="*/ 1558306 h 10287000"/>
              <a:gd name="connsiteX7966" fmla="*/ 5901638 w 7553780"/>
              <a:gd name="connsiteY7966" fmla="*/ 1546513 h 10287000"/>
              <a:gd name="connsiteX7967" fmla="*/ 5867065 w 7553780"/>
              <a:gd name="connsiteY7967" fmla="*/ 1475757 h 10287000"/>
              <a:gd name="connsiteX7968" fmla="*/ 5861304 w 7553780"/>
              <a:gd name="connsiteY7968" fmla="*/ 1463967 h 10287000"/>
              <a:gd name="connsiteX7969" fmla="*/ 5876420 w 7553780"/>
              <a:gd name="connsiteY7969" fmla="*/ 1452487 h 10287000"/>
              <a:gd name="connsiteX7970" fmla="*/ 5870661 w 7553780"/>
              <a:gd name="connsiteY7970" fmla="*/ 1440694 h 10287000"/>
              <a:gd name="connsiteX7971" fmla="*/ 5855544 w 7553780"/>
              <a:gd name="connsiteY7971" fmla="*/ 1452172 h 10287000"/>
              <a:gd name="connsiteX7972" fmla="*/ 5864898 w 7553780"/>
              <a:gd name="connsiteY7972" fmla="*/ 1428904 h 10287000"/>
              <a:gd name="connsiteX7973" fmla="*/ 5885782 w 7553780"/>
              <a:gd name="connsiteY7973" fmla="*/ 1429214 h 10287000"/>
              <a:gd name="connsiteX7974" fmla="*/ 5897304 w 7553780"/>
              <a:gd name="connsiteY7974" fmla="*/ 1452797 h 10287000"/>
              <a:gd name="connsiteX7975" fmla="*/ 5903066 w 7553780"/>
              <a:gd name="connsiteY7975" fmla="*/ 1464588 h 10287000"/>
              <a:gd name="connsiteX7976" fmla="*/ 5874257 w 7553780"/>
              <a:gd name="connsiteY7976" fmla="*/ 1405629 h 10287000"/>
              <a:gd name="connsiteX7977" fmla="*/ 5854808 w 7553780"/>
              <a:gd name="connsiteY7977" fmla="*/ 1323393 h 10287000"/>
              <a:gd name="connsiteX7978" fmla="*/ 5828165 w 7553780"/>
              <a:gd name="connsiteY7978" fmla="*/ 1311294 h 10287000"/>
              <a:gd name="connsiteX7979" fmla="*/ 5810880 w 7553780"/>
              <a:gd name="connsiteY7979" fmla="*/ 1275914 h 10287000"/>
              <a:gd name="connsiteX7980" fmla="*/ 5768382 w 7553780"/>
              <a:gd name="connsiteY7980" fmla="*/ 1146507 h 10287000"/>
              <a:gd name="connsiteX7981" fmla="*/ 5735976 w 7553780"/>
              <a:gd name="connsiteY7981" fmla="*/ 1122611 h 10287000"/>
              <a:gd name="connsiteX7982" fmla="*/ 5715094 w 7553780"/>
              <a:gd name="connsiteY7982" fmla="*/ 1122303 h 10287000"/>
              <a:gd name="connsiteX7983" fmla="*/ 5697808 w 7553780"/>
              <a:gd name="connsiteY7983" fmla="*/ 1086927 h 10287000"/>
              <a:gd name="connsiteX7984" fmla="*/ 5712930 w 7553780"/>
              <a:gd name="connsiteY7984" fmla="*/ 1075442 h 10287000"/>
              <a:gd name="connsiteX7985" fmla="*/ 5651714 w 7553780"/>
              <a:gd name="connsiteY7985" fmla="*/ 992585 h 10287000"/>
              <a:gd name="connsiteX7986" fmla="*/ 5634429 w 7553780"/>
              <a:gd name="connsiteY7986" fmla="*/ 957210 h 10287000"/>
              <a:gd name="connsiteX7987" fmla="*/ 5619312 w 7553780"/>
              <a:gd name="connsiteY7987" fmla="*/ 968688 h 10287000"/>
              <a:gd name="connsiteX7988" fmla="*/ 5636596 w 7553780"/>
              <a:gd name="connsiteY7988" fmla="*/ 1004063 h 10287000"/>
              <a:gd name="connsiteX7989" fmla="*/ 5627236 w 7553780"/>
              <a:gd name="connsiteY7989" fmla="*/ 1027336 h 10287000"/>
              <a:gd name="connsiteX7990" fmla="*/ 5633000 w 7553780"/>
              <a:gd name="connsiteY7990" fmla="*/ 1039131 h 10287000"/>
              <a:gd name="connsiteX7991" fmla="*/ 5617878 w 7553780"/>
              <a:gd name="connsiteY7991" fmla="*/ 1050611 h 10287000"/>
              <a:gd name="connsiteX7992" fmla="*/ 5615714 w 7553780"/>
              <a:gd name="connsiteY7992" fmla="*/ 1003753 h 10287000"/>
              <a:gd name="connsiteX7993" fmla="*/ 5604192 w 7553780"/>
              <a:gd name="connsiteY7993" fmla="*/ 980166 h 10287000"/>
              <a:gd name="connsiteX7994" fmla="*/ 5598428 w 7553780"/>
              <a:gd name="connsiteY7994" fmla="*/ 968375 h 10287000"/>
              <a:gd name="connsiteX7995" fmla="*/ 5592669 w 7553780"/>
              <a:gd name="connsiteY7995" fmla="*/ 956584 h 10287000"/>
              <a:gd name="connsiteX7996" fmla="*/ 5613550 w 7553780"/>
              <a:gd name="connsiteY7996" fmla="*/ 956897 h 10287000"/>
              <a:gd name="connsiteX7997" fmla="*/ 5607789 w 7553780"/>
              <a:gd name="connsiteY7997" fmla="*/ 945103 h 10287000"/>
              <a:gd name="connsiteX7998" fmla="*/ 5622906 w 7553780"/>
              <a:gd name="connsiteY7998" fmla="*/ 933624 h 10287000"/>
              <a:gd name="connsiteX7999" fmla="*/ 5617144 w 7553780"/>
              <a:gd name="connsiteY7999" fmla="*/ 921834 h 10287000"/>
              <a:gd name="connsiteX8000" fmla="*/ 5594096 w 7553780"/>
              <a:gd name="connsiteY8000" fmla="*/ 874663 h 10287000"/>
              <a:gd name="connsiteX8001" fmla="*/ 5571051 w 7553780"/>
              <a:gd name="connsiteY8001" fmla="*/ 827497 h 10287000"/>
              <a:gd name="connsiteX8002" fmla="*/ 5555934 w 7553780"/>
              <a:gd name="connsiteY8002" fmla="*/ 838973 h 10287000"/>
              <a:gd name="connsiteX8003" fmla="*/ 5542242 w 7553780"/>
              <a:gd name="connsiteY8003" fmla="*/ 768531 h 10287000"/>
              <a:gd name="connsiteX8004" fmla="*/ 5536478 w 7553780"/>
              <a:gd name="connsiteY8004" fmla="*/ 756738 h 10287000"/>
              <a:gd name="connsiteX8005" fmla="*/ 5507672 w 7553780"/>
              <a:gd name="connsiteY8005" fmla="*/ 697777 h 10287000"/>
              <a:gd name="connsiteX8006" fmla="*/ 5481029 w 7553780"/>
              <a:gd name="connsiteY8006" fmla="*/ 685672 h 10287000"/>
              <a:gd name="connsiteX8007" fmla="*/ 5484625 w 7553780"/>
              <a:gd name="connsiteY8007" fmla="*/ 650611 h 10287000"/>
              <a:gd name="connsiteX8008" fmla="*/ 5465832 w 7553780"/>
              <a:gd name="connsiteY8008" fmla="*/ 650327 h 10287000"/>
              <a:gd name="connsiteX8009" fmla="*/ 5463746 w 7553780"/>
              <a:gd name="connsiteY8009" fmla="*/ 650296 h 10287000"/>
              <a:gd name="connsiteX8010" fmla="*/ 5446461 w 7553780"/>
              <a:gd name="connsiteY8010" fmla="*/ 614920 h 10287000"/>
              <a:gd name="connsiteX8011" fmla="*/ 5434938 w 7553780"/>
              <a:gd name="connsiteY8011" fmla="*/ 591333 h 10287000"/>
              <a:gd name="connsiteX8012" fmla="*/ 5423412 w 7553780"/>
              <a:gd name="connsiteY8012" fmla="*/ 567748 h 10287000"/>
              <a:gd name="connsiteX8013" fmla="*/ 5411888 w 7553780"/>
              <a:gd name="connsiteY8013" fmla="*/ 544162 h 10287000"/>
              <a:gd name="connsiteX8014" fmla="*/ 5388843 w 7553780"/>
              <a:gd name="connsiteY8014" fmla="*/ 496996 h 10287000"/>
              <a:gd name="connsiteX8015" fmla="*/ 5383082 w 7553780"/>
              <a:gd name="connsiteY8015" fmla="*/ 485203 h 10287000"/>
              <a:gd name="connsiteX8016" fmla="*/ 5377320 w 7553780"/>
              <a:gd name="connsiteY8016" fmla="*/ 473411 h 10287000"/>
              <a:gd name="connsiteX8017" fmla="*/ 5371558 w 7553780"/>
              <a:gd name="connsiteY8017" fmla="*/ 461618 h 10287000"/>
              <a:gd name="connsiteX8018" fmla="*/ 5365796 w 7553780"/>
              <a:gd name="connsiteY8018" fmla="*/ 449825 h 10287000"/>
              <a:gd name="connsiteX8019" fmla="*/ 5342749 w 7553780"/>
              <a:gd name="connsiteY8019" fmla="*/ 402656 h 10287000"/>
              <a:gd name="connsiteX8020" fmla="*/ 5331226 w 7553780"/>
              <a:gd name="connsiteY8020" fmla="*/ 379073 h 10287000"/>
              <a:gd name="connsiteX8021" fmla="*/ 5325465 w 7553780"/>
              <a:gd name="connsiteY8021" fmla="*/ 367279 h 10287000"/>
              <a:gd name="connsiteX8022" fmla="*/ 5308180 w 7553780"/>
              <a:gd name="connsiteY8022" fmla="*/ 331901 h 10287000"/>
              <a:gd name="connsiteX8023" fmla="*/ 5285132 w 7553780"/>
              <a:gd name="connsiteY8023" fmla="*/ 284730 h 10287000"/>
              <a:gd name="connsiteX8024" fmla="*/ 5270010 w 7553780"/>
              <a:gd name="connsiteY8024" fmla="*/ 296212 h 10287000"/>
              <a:gd name="connsiteX8025" fmla="*/ 5264248 w 7553780"/>
              <a:gd name="connsiteY8025" fmla="*/ 284420 h 10287000"/>
              <a:gd name="connsiteX8026" fmla="*/ 5237604 w 7553780"/>
              <a:gd name="connsiteY8026" fmla="*/ 272316 h 10287000"/>
              <a:gd name="connsiteX8027" fmla="*/ 5246964 w 7553780"/>
              <a:gd name="connsiteY8027" fmla="*/ 249046 h 10287000"/>
              <a:gd name="connsiteX8028" fmla="*/ 5241201 w 7553780"/>
              <a:gd name="connsiteY8028" fmla="*/ 237253 h 10287000"/>
              <a:gd name="connsiteX8029" fmla="*/ 5244802 w 7553780"/>
              <a:gd name="connsiteY8029" fmla="*/ 202186 h 10287000"/>
              <a:gd name="connsiteX8030" fmla="*/ 5239039 w 7553780"/>
              <a:gd name="connsiteY8030" fmla="*/ 190395 h 10287000"/>
              <a:gd name="connsiteX8031" fmla="*/ 5478746 w 7553780"/>
              <a:gd name="connsiteY8031" fmla="*/ 186745 h 10287000"/>
              <a:gd name="connsiteX8032" fmla="*/ 5523292 w 7553780"/>
              <a:gd name="connsiteY8032" fmla="*/ 233362 h 10287000"/>
              <a:gd name="connsiteX8033" fmla="*/ 5484480 w 7553780"/>
              <a:gd name="connsiteY8033" fmla="*/ 198479 h 10287000"/>
              <a:gd name="connsiteX8034" fmla="*/ 5478746 w 7553780"/>
              <a:gd name="connsiteY8034" fmla="*/ 186745 h 10287000"/>
              <a:gd name="connsiteX8035" fmla="*/ 5624249 w 7553780"/>
              <a:gd name="connsiteY8035" fmla="*/ 181295 h 10287000"/>
              <a:gd name="connsiteX8036" fmla="*/ 5630414 w 7553780"/>
              <a:gd name="connsiteY8036" fmla="*/ 183470 h 10287000"/>
              <a:gd name="connsiteX8037" fmla="*/ 5634775 w 7553780"/>
              <a:gd name="connsiteY8037" fmla="*/ 190306 h 10287000"/>
              <a:gd name="connsiteX8038" fmla="*/ 5629934 w 7553780"/>
              <a:gd name="connsiteY8038" fmla="*/ 199194 h 10287000"/>
              <a:gd name="connsiteX8039" fmla="*/ 5623676 w 7553780"/>
              <a:gd name="connsiteY8039" fmla="*/ 186390 h 10287000"/>
              <a:gd name="connsiteX8040" fmla="*/ 5624249 w 7553780"/>
              <a:gd name="connsiteY8040" fmla="*/ 181295 h 10287000"/>
              <a:gd name="connsiteX8041" fmla="*/ 4953496 w 7553780"/>
              <a:gd name="connsiteY8041" fmla="*/ 178302 h 10287000"/>
              <a:gd name="connsiteX8042" fmla="*/ 4944480 w 7553780"/>
              <a:gd name="connsiteY8042" fmla="*/ 201325 h 10287000"/>
              <a:gd name="connsiteX8043" fmla="*/ 4938714 w 7553780"/>
              <a:gd name="connsiteY8043" fmla="*/ 189524 h 10287000"/>
              <a:gd name="connsiteX8044" fmla="*/ 4929700 w 7553780"/>
              <a:gd name="connsiteY8044" fmla="*/ 212545 h 10287000"/>
              <a:gd name="connsiteX8045" fmla="*/ 4952760 w 7553780"/>
              <a:gd name="connsiteY8045" fmla="*/ 259746 h 10287000"/>
              <a:gd name="connsiteX8046" fmla="*/ 4973307 w 7553780"/>
              <a:gd name="connsiteY8046" fmla="*/ 260323 h 10287000"/>
              <a:gd name="connsiteX8047" fmla="*/ 4956012 w 7553780"/>
              <a:gd name="connsiteY8047" fmla="*/ 224924 h 10287000"/>
              <a:gd name="connsiteX8048" fmla="*/ 4965026 w 7553780"/>
              <a:gd name="connsiteY8048" fmla="*/ 201901 h 10287000"/>
              <a:gd name="connsiteX8049" fmla="*/ 4967688 w 7553780"/>
              <a:gd name="connsiteY8049" fmla="*/ 191791 h 10287000"/>
              <a:gd name="connsiteX8050" fmla="*/ 4959260 w 7553780"/>
              <a:gd name="connsiteY8050" fmla="*/ 190101 h 10287000"/>
              <a:gd name="connsiteX8051" fmla="*/ 4953496 w 7553780"/>
              <a:gd name="connsiteY8051" fmla="*/ 178302 h 10287000"/>
              <a:gd name="connsiteX8052" fmla="*/ 4178496 w 7553780"/>
              <a:gd name="connsiteY8052" fmla="*/ 168186 h 10287000"/>
              <a:gd name="connsiteX8053" fmla="*/ 4184263 w 7553780"/>
              <a:gd name="connsiteY8053" fmla="*/ 179985 h 10287000"/>
              <a:gd name="connsiteX8054" fmla="*/ 4175243 w 7553780"/>
              <a:gd name="connsiteY8054" fmla="*/ 203012 h 10287000"/>
              <a:gd name="connsiteX8055" fmla="*/ 4178496 w 7553780"/>
              <a:gd name="connsiteY8055" fmla="*/ 168186 h 10287000"/>
              <a:gd name="connsiteX8056" fmla="*/ 5331809 w 7553780"/>
              <a:gd name="connsiteY8056" fmla="*/ 168141 h 10287000"/>
              <a:gd name="connsiteX8057" fmla="*/ 5337020 w 7553780"/>
              <a:gd name="connsiteY8057" fmla="*/ 178811 h 10287000"/>
              <a:gd name="connsiteX8058" fmla="*/ 5331809 w 7553780"/>
              <a:gd name="connsiteY8058" fmla="*/ 168141 h 10287000"/>
              <a:gd name="connsiteX8059" fmla="*/ 5261688 w 7553780"/>
              <a:gd name="connsiteY8059" fmla="*/ 153310 h 10287000"/>
              <a:gd name="connsiteX8060" fmla="*/ 5281482 w 7553780"/>
              <a:gd name="connsiteY8060" fmla="*/ 154235 h 10287000"/>
              <a:gd name="connsiteX8061" fmla="*/ 5287168 w 7553780"/>
              <a:gd name="connsiteY8061" fmla="*/ 165870 h 10287000"/>
              <a:gd name="connsiteX8062" fmla="*/ 5284430 w 7553780"/>
              <a:gd name="connsiteY8062" fmla="*/ 199862 h 10287000"/>
              <a:gd name="connsiteX8063" fmla="*/ 5278743 w 7553780"/>
              <a:gd name="connsiteY8063" fmla="*/ 188225 h 10287000"/>
              <a:gd name="connsiteX8064" fmla="*/ 5267372 w 7553780"/>
              <a:gd name="connsiteY8064" fmla="*/ 164948 h 10287000"/>
              <a:gd name="connsiteX8065" fmla="*/ 5261688 w 7553780"/>
              <a:gd name="connsiteY8065" fmla="*/ 153310 h 10287000"/>
              <a:gd name="connsiteX8066" fmla="*/ 3933377 w 7553780"/>
              <a:gd name="connsiteY8066" fmla="*/ 149606 h 10287000"/>
              <a:gd name="connsiteX8067" fmla="*/ 3945484 w 7553780"/>
              <a:gd name="connsiteY8067" fmla="*/ 152112 h 10287000"/>
              <a:gd name="connsiteX8068" fmla="*/ 3951043 w 7553780"/>
              <a:gd name="connsiteY8068" fmla="*/ 163493 h 10287000"/>
              <a:gd name="connsiteX8069" fmla="*/ 3929606 w 7553780"/>
              <a:gd name="connsiteY8069" fmla="*/ 164167 h 10287000"/>
              <a:gd name="connsiteX8070" fmla="*/ 3933377 w 7553780"/>
              <a:gd name="connsiteY8070" fmla="*/ 149606 h 10287000"/>
              <a:gd name="connsiteX8071" fmla="*/ 5255998 w 7553780"/>
              <a:gd name="connsiteY8071" fmla="*/ 141672 h 10287000"/>
              <a:gd name="connsiteX8072" fmla="*/ 5261688 w 7553780"/>
              <a:gd name="connsiteY8072" fmla="*/ 153310 h 10287000"/>
              <a:gd name="connsiteX8073" fmla="*/ 5241888 w 7553780"/>
              <a:gd name="connsiteY8073" fmla="*/ 152382 h 10287000"/>
              <a:gd name="connsiteX8074" fmla="*/ 5255998 w 7553780"/>
              <a:gd name="connsiteY8074" fmla="*/ 141672 h 10287000"/>
              <a:gd name="connsiteX8075" fmla="*/ 5477422 w 7553780"/>
              <a:gd name="connsiteY8075" fmla="*/ 139483 h 10287000"/>
              <a:gd name="connsiteX8076" fmla="*/ 5483153 w 7553780"/>
              <a:gd name="connsiteY8076" fmla="*/ 151217 h 10287000"/>
              <a:gd name="connsiteX8077" fmla="*/ 5488890 w 7553780"/>
              <a:gd name="connsiteY8077" fmla="*/ 162953 h 10287000"/>
              <a:gd name="connsiteX8078" fmla="*/ 5478746 w 7553780"/>
              <a:gd name="connsiteY8078" fmla="*/ 186745 h 10287000"/>
              <a:gd name="connsiteX8079" fmla="*/ 5473011 w 7553780"/>
              <a:gd name="connsiteY8079" fmla="*/ 175009 h 10287000"/>
              <a:gd name="connsiteX8080" fmla="*/ 5467276 w 7553780"/>
              <a:gd name="connsiteY8080" fmla="*/ 163272 h 10287000"/>
              <a:gd name="connsiteX8081" fmla="*/ 5477422 w 7553780"/>
              <a:gd name="connsiteY8081" fmla="*/ 139483 h 10287000"/>
              <a:gd name="connsiteX8082" fmla="*/ 5595878 w 7553780"/>
              <a:gd name="connsiteY8082" fmla="*/ 129493 h 10287000"/>
              <a:gd name="connsiteX8083" fmla="*/ 5612555 w 7553780"/>
              <a:gd name="connsiteY8083" fmla="*/ 163631 h 10287000"/>
              <a:gd name="connsiteX8084" fmla="*/ 5596680 w 7553780"/>
              <a:gd name="connsiteY8084" fmla="*/ 175686 h 10287000"/>
              <a:gd name="connsiteX8085" fmla="*/ 5580001 w 7553780"/>
              <a:gd name="connsiteY8085" fmla="*/ 141548 h 10287000"/>
              <a:gd name="connsiteX8086" fmla="*/ 5595878 w 7553780"/>
              <a:gd name="connsiteY8086" fmla="*/ 129493 h 10287000"/>
              <a:gd name="connsiteX8087" fmla="*/ 5616618 w 7553780"/>
              <a:gd name="connsiteY8087" fmla="*/ 127395 h 10287000"/>
              <a:gd name="connsiteX8088" fmla="*/ 5622876 w 7553780"/>
              <a:gd name="connsiteY8088" fmla="*/ 140196 h 10287000"/>
              <a:gd name="connsiteX8089" fmla="*/ 5606998 w 7553780"/>
              <a:gd name="connsiteY8089" fmla="*/ 152252 h 10287000"/>
              <a:gd name="connsiteX8090" fmla="*/ 5616618 w 7553780"/>
              <a:gd name="connsiteY8090" fmla="*/ 127395 h 10287000"/>
              <a:gd name="connsiteX8091" fmla="*/ 4651472 w 7553780"/>
              <a:gd name="connsiteY8091" fmla="*/ 126985 h 10287000"/>
              <a:gd name="connsiteX8092" fmla="*/ 4658851 w 7553780"/>
              <a:gd name="connsiteY8092" fmla="*/ 127232 h 10287000"/>
              <a:gd name="connsiteX8093" fmla="*/ 4664410 w 7553780"/>
              <a:gd name="connsiteY8093" fmla="*/ 138613 h 10287000"/>
              <a:gd name="connsiteX8094" fmla="*/ 4653827 w 7553780"/>
              <a:gd name="connsiteY8094" fmla="*/ 146648 h 10287000"/>
              <a:gd name="connsiteX8095" fmla="*/ 4648266 w 7553780"/>
              <a:gd name="connsiteY8095" fmla="*/ 135270 h 10287000"/>
              <a:gd name="connsiteX8096" fmla="*/ 4651472 w 7553780"/>
              <a:gd name="connsiteY8096" fmla="*/ 126985 h 10287000"/>
              <a:gd name="connsiteX8097" fmla="*/ 5610366 w 7553780"/>
              <a:gd name="connsiteY8097" fmla="*/ 114593 h 10287000"/>
              <a:gd name="connsiteX8098" fmla="*/ 5616618 w 7553780"/>
              <a:gd name="connsiteY8098" fmla="*/ 127395 h 10287000"/>
              <a:gd name="connsiteX8099" fmla="*/ 5594488 w 7553780"/>
              <a:gd name="connsiteY8099" fmla="*/ 126648 h 10287000"/>
              <a:gd name="connsiteX8100" fmla="*/ 5610366 w 7553780"/>
              <a:gd name="connsiteY8100" fmla="*/ 114593 h 10287000"/>
              <a:gd name="connsiteX8101" fmla="*/ 5195024 w 7553780"/>
              <a:gd name="connsiteY8101" fmla="*/ 91978 h 10287000"/>
              <a:gd name="connsiteX8102" fmla="*/ 5200788 w 7553780"/>
              <a:gd name="connsiteY8102" fmla="*/ 103777 h 10287000"/>
              <a:gd name="connsiteX8103" fmla="*/ 5180241 w 7553780"/>
              <a:gd name="connsiteY8103" fmla="*/ 103198 h 10287000"/>
              <a:gd name="connsiteX8104" fmla="*/ 5195024 w 7553780"/>
              <a:gd name="connsiteY8104" fmla="*/ 91978 h 10287000"/>
              <a:gd name="connsiteX8105" fmla="*/ 4692154 w 7553780"/>
              <a:gd name="connsiteY8105" fmla="*/ 56939 h 10287000"/>
              <a:gd name="connsiteX8106" fmla="*/ 4696346 w 7553780"/>
              <a:gd name="connsiteY8106" fmla="*/ 58049 h 10287000"/>
              <a:gd name="connsiteX8107" fmla="*/ 4693390 w 7553780"/>
              <a:gd name="connsiteY8107" fmla="*/ 58717 h 10287000"/>
              <a:gd name="connsiteX8108" fmla="*/ 4710540 w 7553780"/>
              <a:gd name="connsiteY8108" fmla="*/ 54838 h 10287000"/>
              <a:gd name="connsiteX8109" fmla="*/ 4701950 w 7553780"/>
              <a:gd name="connsiteY8109" fmla="*/ 59531 h 10287000"/>
              <a:gd name="connsiteX8110" fmla="*/ 4696346 w 7553780"/>
              <a:gd name="connsiteY8110" fmla="*/ 58049 h 10287000"/>
              <a:gd name="connsiteX8111" fmla="*/ 5435324 w 7553780"/>
              <a:gd name="connsiteY8111" fmla="*/ 53318 h 10287000"/>
              <a:gd name="connsiteX8112" fmla="*/ 5452404 w 7553780"/>
              <a:gd name="connsiteY8112" fmla="*/ 88280 h 10287000"/>
              <a:gd name="connsiteX8113" fmla="*/ 5419444 w 7553780"/>
              <a:gd name="connsiteY8113" fmla="*/ 65375 h 10287000"/>
              <a:gd name="connsiteX8114" fmla="*/ 5435324 w 7553780"/>
              <a:gd name="connsiteY8114" fmla="*/ 53318 h 10287000"/>
              <a:gd name="connsiteX8115" fmla="*/ 5377426 w 7553780"/>
              <a:gd name="connsiteY8115" fmla="*/ 50547 h 10287000"/>
              <a:gd name="connsiteX8116" fmla="*/ 5383191 w 7553780"/>
              <a:gd name="connsiteY8116" fmla="*/ 62348 h 10287000"/>
              <a:gd name="connsiteX8117" fmla="*/ 5368410 w 7553780"/>
              <a:gd name="connsiteY8117" fmla="*/ 73570 h 10287000"/>
              <a:gd name="connsiteX8118" fmla="*/ 5377426 w 7553780"/>
              <a:gd name="connsiteY8118" fmla="*/ 50547 h 10287000"/>
              <a:gd name="connsiteX8119" fmla="*/ 4684238 w 7553780"/>
              <a:gd name="connsiteY8119" fmla="*/ 45556 h 10287000"/>
              <a:gd name="connsiteX8120" fmla="*/ 4692154 w 7553780"/>
              <a:gd name="connsiteY8120" fmla="*/ 56939 h 10287000"/>
              <a:gd name="connsiteX8121" fmla="*/ 4689450 w 7553780"/>
              <a:gd name="connsiteY8121" fmla="*/ 56224 h 10287000"/>
              <a:gd name="connsiteX8122" fmla="*/ 4684238 w 7553780"/>
              <a:gd name="connsiteY8122" fmla="*/ 45556 h 10287000"/>
              <a:gd name="connsiteX8123" fmla="*/ 5165566 w 7553780"/>
              <a:gd name="connsiteY8123" fmla="*/ 35785 h 10287000"/>
              <a:gd name="connsiteX8124" fmla="*/ 5171406 w 7553780"/>
              <a:gd name="connsiteY8124" fmla="*/ 47732 h 10287000"/>
              <a:gd name="connsiteX8125" fmla="*/ 5183198 w 7553780"/>
              <a:gd name="connsiteY8125" fmla="*/ 55163 h 10287000"/>
              <a:gd name="connsiteX8126" fmla="*/ 5183080 w 7553780"/>
              <a:gd name="connsiteY8126" fmla="*/ 71628 h 10287000"/>
              <a:gd name="connsiteX8127" fmla="*/ 5188918 w 7553780"/>
              <a:gd name="connsiteY8127" fmla="*/ 83579 h 10287000"/>
              <a:gd name="connsiteX8128" fmla="*/ 5161364 w 7553780"/>
              <a:gd name="connsiteY8128" fmla="*/ 71740 h 10287000"/>
              <a:gd name="connsiteX8129" fmla="*/ 5155526 w 7553780"/>
              <a:gd name="connsiteY8129" fmla="*/ 59789 h 10287000"/>
              <a:gd name="connsiteX8130" fmla="*/ 5165566 w 7553780"/>
              <a:gd name="connsiteY8130" fmla="*/ 35785 h 10287000"/>
              <a:gd name="connsiteX8131" fmla="*/ 5423936 w 7553780"/>
              <a:gd name="connsiteY8131" fmla="*/ 30013 h 10287000"/>
              <a:gd name="connsiteX8132" fmla="*/ 5435324 w 7553780"/>
              <a:gd name="connsiteY8132" fmla="*/ 53318 h 10287000"/>
              <a:gd name="connsiteX8133" fmla="*/ 5423936 w 7553780"/>
              <a:gd name="connsiteY8133" fmla="*/ 30013 h 10287000"/>
              <a:gd name="connsiteX8134" fmla="*/ 4535024 w 7553780"/>
              <a:gd name="connsiteY8134" fmla="*/ 26901 h 10287000"/>
              <a:gd name="connsiteX8135" fmla="*/ 4543450 w 7553780"/>
              <a:gd name="connsiteY8135" fmla="*/ 28592 h 10287000"/>
              <a:gd name="connsiteX8136" fmla="*/ 4540787 w 7553780"/>
              <a:gd name="connsiteY8136" fmla="*/ 38698 h 10287000"/>
              <a:gd name="connsiteX8137" fmla="*/ 5409270 w 7553780"/>
              <a:gd name="connsiteY8137" fmla="*/ 0 h 10287000"/>
              <a:gd name="connsiteX8138" fmla="*/ 5427205 w 7553780"/>
              <a:gd name="connsiteY8138" fmla="*/ 0 h 10287000"/>
              <a:gd name="connsiteX8139" fmla="*/ 5422362 w 7553780"/>
              <a:gd name="connsiteY8139" fmla="*/ 21224 h 10287000"/>
              <a:gd name="connsiteX8140" fmla="*/ 5423936 w 7553780"/>
              <a:gd name="connsiteY8140" fmla="*/ 30013 h 10287000"/>
              <a:gd name="connsiteX8141" fmla="*/ 5412548 w 7553780"/>
              <a:gd name="connsiteY8141" fmla="*/ 6710 h 10287000"/>
              <a:gd name="connsiteX8142" fmla="*/ 5221738 w 7553780"/>
              <a:gd name="connsiteY8142" fmla="*/ 0 h 10287000"/>
              <a:gd name="connsiteX8143" fmla="*/ 5251404 w 7553780"/>
              <a:gd name="connsiteY8143" fmla="*/ 0 h 10287000"/>
              <a:gd name="connsiteX8144" fmla="*/ 5251632 w 7553780"/>
              <a:gd name="connsiteY8144" fmla="*/ 466 h 10287000"/>
              <a:gd name="connsiteX8145" fmla="*/ 5236851 w 7553780"/>
              <a:gd name="connsiteY8145" fmla="*/ 11687 h 10287000"/>
              <a:gd name="connsiteX8146" fmla="*/ 5225069 w 7553780"/>
              <a:gd name="connsiteY8146" fmla="*/ 5719 h 10287000"/>
              <a:gd name="connsiteX8147" fmla="*/ 5151328 w 7553780"/>
              <a:gd name="connsiteY8147" fmla="*/ 0 h 10287000"/>
              <a:gd name="connsiteX8148" fmla="*/ 5203207 w 7553780"/>
              <a:gd name="connsiteY8148" fmla="*/ 0 h 10287000"/>
              <a:gd name="connsiteX8149" fmla="*/ 5213330 w 7553780"/>
              <a:gd name="connsiteY8149" fmla="*/ 15390 h 10287000"/>
              <a:gd name="connsiteX8150" fmla="*/ 5259912 w 7553780"/>
              <a:gd name="connsiteY8150" fmla="*/ 58884 h 10287000"/>
              <a:gd name="connsiteX8151" fmla="*/ 5271443 w 7553780"/>
              <a:gd name="connsiteY8151" fmla="*/ 82485 h 10287000"/>
              <a:gd name="connsiteX8152" fmla="*/ 5303521 w 7553780"/>
              <a:gd name="connsiteY8152" fmla="*/ 106661 h 10287000"/>
              <a:gd name="connsiteX8153" fmla="*/ 5309286 w 7553780"/>
              <a:gd name="connsiteY8153" fmla="*/ 118462 h 10287000"/>
              <a:gd name="connsiteX8154" fmla="*/ 5318302 w 7553780"/>
              <a:gd name="connsiteY8154" fmla="*/ 95438 h 10287000"/>
              <a:gd name="connsiteX8155" fmla="*/ 5303521 w 7553780"/>
              <a:gd name="connsiteY8155" fmla="*/ 106661 h 10287000"/>
              <a:gd name="connsiteX8156" fmla="*/ 5297755 w 7553780"/>
              <a:gd name="connsiteY8156" fmla="*/ 94862 h 10287000"/>
              <a:gd name="connsiteX8157" fmla="*/ 5291989 w 7553780"/>
              <a:gd name="connsiteY8157" fmla="*/ 83061 h 10287000"/>
              <a:gd name="connsiteX8158" fmla="*/ 5286224 w 7553780"/>
              <a:gd name="connsiteY8158" fmla="*/ 71262 h 10287000"/>
              <a:gd name="connsiteX8159" fmla="*/ 5274692 w 7553780"/>
              <a:gd name="connsiteY8159" fmla="*/ 47661 h 10287000"/>
              <a:gd name="connsiteX8160" fmla="*/ 5268927 w 7553780"/>
              <a:gd name="connsiteY8160" fmla="*/ 35863 h 10287000"/>
              <a:gd name="connsiteX8161" fmla="*/ 5263161 w 7553780"/>
              <a:gd name="connsiteY8161" fmla="*/ 24062 h 10287000"/>
              <a:gd name="connsiteX8162" fmla="*/ 5272178 w 7553780"/>
              <a:gd name="connsiteY8162" fmla="*/ 1040 h 10287000"/>
              <a:gd name="connsiteX8163" fmla="*/ 5271670 w 7553780"/>
              <a:gd name="connsiteY8163" fmla="*/ 0 h 10287000"/>
              <a:gd name="connsiteX8164" fmla="*/ 5332464 w 7553780"/>
              <a:gd name="connsiteY8164" fmla="*/ 0 h 10287000"/>
              <a:gd name="connsiteX8165" fmla="*/ 5356879 w 7553780"/>
              <a:gd name="connsiteY8165" fmla="*/ 49969 h 10287000"/>
              <a:gd name="connsiteX8166" fmla="*/ 5371660 w 7553780"/>
              <a:gd name="connsiteY8166" fmla="*/ 38745 h 10287000"/>
              <a:gd name="connsiteX8167" fmla="*/ 5377426 w 7553780"/>
              <a:gd name="connsiteY8167" fmla="*/ 50547 h 10287000"/>
              <a:gd name="connsiteX8168" fmla="*/ 5362646 w 7553780"/>
              <a:gd name="connsiteY8168" fmla="*/ 61770 h 10287000"/>
              <a:gd name="connsiteX8169" fmla="*/ 5368410 w 7553780"/>
              <a:gd name="connsiteY8169" fmla="*/ 73570 h 10287000"/>
              <a:gd name="connsiteX8170" fmla="*/ 5376690 w 7553780"/>
              <a:gd name="connsiteY8170" fmla="*/ 131992 h 10287000"/>
              <a:gd name="connsiteX8171" fmla="*/ 5397236 w 7553780"/>
              <a:gd name="connsiteY8171" fmla="*/ 132568 h 10287000"/>
              <a:gd name="connsiteX8172" fmla="*/ 5420298 w 7553780"/>
              <a:gd name="connsiteY8172" fmla="*/ 179767 h 10287000"/>
              <a:gd name="connsiteX8173" fmla="*/ 5440842 w 7553780"/>
              <a:gd name="connsiteY8173" fmla="*/ 180344 h 10287000"/>
              <a:gd name="connsiteX8174" fmla="*/ 5446608 w 7553780"/>
              <a:gd name="connsiteY8174" fmla="*/ 192142 h 10287000"/>
              <a:gd name="connsiteX8175" fmla="*/ 5452374 w 7553780"/>
              <a:gd name="connsiteY8175" fmla="*/ 203943 h 10287000"/>
              <a:gd name="connsiteX8176" fmla="*/ 5458142 w 7553780"/>
              <a:gd name="connsiteY8176" fmla="*/ 215746 h 10287000"/>
              <a:gd name="connsiteX8177" fmla="*/ 5463905 w 7553780"/>
              <a:gd name="connsiteY8177" fmla="*/ 227541 h 10287000"/>
              <a:gd name="connsiteX8178" fmla="*/ 5541368 w 7553780"/>
              <a:gd name="connsiteY8178" fmla="*/ 427561 h 10287000"/>
              <a:gd name="connsiteX8179" fmla="*/ 5552901 w 7553780"/>
              <a:gd name="connsiteY8179" fmla="*/ 451160 h 10287000"/>
              <a:gd name="connsiteX8180" fmla="*/ 5532354 w 7553780"/>
              <a:gd name="connsiteY8180" fmla="*/ 450584 h 10287000"/>
              <a:gd name="connsiteX8181" fmla="*/ 5434342 w 7553780"/>
              <a:gd name="connsiteY8181" fmla="*/ 249987 h 10287000"/>
              <a:gd name="connsiteX8182" fmla="*/ 5445874 w 7553780"/>
              <a:gd name="connsiteY8182" fmla="*/ 273589 h 10287000"/>
              <a:gd name="connsiteX8183" fmla="*/ 5451638 w 7553780"/>
              <a:gd name="connsiteY8183" fmla="*/ 285387 h 10287000"/>
              <a:gd name="connsiteX8184" fmla="*/ 5468936 w 7553780"/>
              <a:gd name="connsiteY8184" fmla="*/ 320786 h 10287000"/>
              <a:gd name="connsiteX8185" fmla="*/ 5480464 w 7553780"/>
              <a:gd name="connsiteY8185" fmla="*/ 344387 h 10287000"/>
              <a:gd name="connsiteX8186" fmla="*/ 5491996 w 7553780"/>
              <a:gd name="connsiteY8186" fmla="*/ 367989 h 10287000"/>
              <a:gd name="connsiteX8187" fmla="*/ 5520824 w 7553780"/>
              <a:gd name="connsiteY8187" fmla="*/ 426987 h 10287000"/>
              <a:gd name="connsiteX8188" fmla="*/ 5506044 w 7553780"/>
              <a:gd name="connsiteY8188" fmla="*/ 438209 h 10287000"/>
              <a:gd name="connsiteX8189" fmla="*/ 5532354 w 7553780"/>
              <a:gd name="connsiteY8189" fmla="*/ 450584 h 10287000"/>
              <a:gd name="connsiteX8190" fmla="*/ 5517574 w 7553780"/>
              <a:gd name="connsiteY8190" fmla="*/ 461809 h 10287000"/>
              <a:gd name="connsiteX8191" fmla="*/ 5523340 w 7553780"/>
              <a:gd name="connsiteY8191" fmla="*/ 473607 h 10287000"/>
              <a:gd name="connsiteX8192" fmla="*/ 5557931 w 7553780"/>
              <a:gd name="connsiteY8192" fmla="*/ 544406 h 10287000"/>
              <a:gd name="connsiteX8193" fmla="*/ 5569462 w 7553780"/>
              <a:gd name="connsiteY8193" fmla="*/ 568007 h 10287000"/>
              <a:gd name="connsiteX8194" fmla="*/ 5575226 w 7553780"/>
              <a:gd name="connsiteY8194" fmla="*/ 579804 h 10287000"/>
              <a:gd name="connsiteX8195" fmla="*/ 5586758 w 7553780"/>
              <a:gd name="connsiteY8195" fmla="*/ 603406 h 10287000"/>
              <a:gd name="connsiteX8196" fmla="*/ 5604053 w 7553780"/>
              <a:gd name="connsiteY8196" fmla="*/ 638806 h 10287000"/>
              <a:gd name="connsiteX8197" fmla="*/ 5609820 w 7553780"/>
              <a:gd name="connsiteY8197" fmla="*/ 650603 h 10287000"/>
              <a:gd name="connsiteX8198" fmla="*/ 5615585 w 7553780"/>
              <a:gd name="connsiteY8198" fmla="*/ 662403 h 10287000"/>
              <a:gd name="connsiteX8199" fmla="*/ 5627114 w 7553780"/>
              <a:gd name="connsiteY8199" fmla="*/ 686005 h 10287000"/>
              <a:gd name="connsiteX8200" fmla="*/ 5632880 w 7553780"/>
              <a:gd name="connsiteY8200" fmla="*/ 697806 h 10287000"/>
              <a:gd name="connsiteX8201" fmla="*/ 5644412 w 7553780"/>
              <a:gd name="connsiteY8201" fmla="*/ 721401 h 10287000"/>
              <a:gd name="connsiteX8202" fmla="*/ 5650178 w 7553780"/>
              <a:gd name="connsiteY8202" fmla="*/ 733202 h 10287000"/>
              <a:gd name="connsiteX8203" fmla="*/ 5655942 w 7553780"/>
              <a:gd name="connsiteY8203" fmla="*/ 745003 h 10287000"/>
              <a:gd name="connsiteX8204" fmla="*/ 5673238 w 7553780"/>
              <a:gd name="connsiteY8204" fmla="*/ 780401 h 10287000"/>
              <a:gd name="connsiteX8205" fmla="*/ 5658458 w 7553780"/>
              <a:gd name="connsiteY8205" fmla="*/ 791625 h 10287000"/>
              <a:gd name="connsiteX8206" fmla="*/ 5730893 w 7553780"/>
              <a:gd name="connsiteY8206" fmla="*/ 898401 h 10287000"/>
              <a:gd name="connsiteX8207" fmla="*/ 5771250 w 7553780"/>
              <a:gd name="connsiteY8207" fmla="*/ 980998 h 10287000"/>
              <a:gd name="connsiteX8208" fmla="*/ 5762234 w 7553780"/>
              <a:gd name="connsiteY8208" fmla="*/ 1004021 h 10287000"/>
              <a:gd name="connsiteX8209" fmla="*/ 5735922 w 7553780"/>
              <a:gd name="connsiteY8209" fmla="*/ 991642 h 10287000"/>
              <a:gd name="connsiteX8210" fmla="*/ 5739172 w 7553780"/>
              <a:gd name="connsiteY8210" fmla="*/ 956822 h 10287000"/>
              <a:gd name="connsiteX8211" fmla="*/ 5724391 w 7553780"/>
              <a:gd name="connsiteY8211" fmla="*/ 968044 h 10287000"/>
              <a:gd name="connsiteX8212" fmla="*/ 5727640 w 7553780"/>
              <a:gd name="connsiteY8212" fmla="*/ 933222 h 10287000"/>
              <a:gd name="connsiteX8213" fmla="*/ 5712860 w 7553780"/>
              <a:gd name="connsiteY8213" fmla="*/ 944445 h 10287000"/>
              <a:gd name="connsiteX8214" fmla="*/ 5695565 w 7553780"/>
              <a:gd name="connsiteY8214" fmla="*/ 909046 h 10287000"/>
              <a:gd name="connsiteX8215" fmla="*/ 5689800 w 7553780"/>
              <a:gd name="connsiteY8215" fmla="*/ 897246 h 10287000"/>
              <a:gd name="connsiteX8216" fmla="*/ 5695565 w 7553780"/>
              <a:gd name="connsiteY8216" fmla="*/ 909046 h 10287000"/>
              <a:gd name="connsiteX8217" fmla="*/ 5684034 w 7553780"/>
              <a:gd name="connsiteY8217" fmla="*/ 885445 h 10287000"/>
              <a:gd name="connsiteX8218" fmla="*/ 5678268 w 7553780"/>
              <a:gd name="connsiteY8218" fmla="*/ 873646 h 10287000"/>
              <a:gd name="connsiteX8219" fmla="*/ 5643677 w 7553780"/>
              <a:gd name="connsiteY8219" fmla="*/ 802848 h 10287000"/>
              <a:gd name="connsiteX8220" fmla="*/ 5637911 w 7553780"/>
              <a:gd name="connsiteY8220" fmla="*/ 791049 h 10287000"/>
              <a:gd name="connsiteX8221" fmla="*/ 5652692 w 7553780"/>
              <a:gd name="connsiteY8221" fmla="*/ 779827 h 10287000"/>
              <a:gd name="connsiteX8222" fmla="*/ 5635396 w 7553780"/>
              <a:gd name="connsiteY8222" fmla="*/ 744424 h 10287000"/>
              <a:gd name="connsiteX8223" fmla="*/ 5626380 w 7553780"/>
              <a:gd name="connsiteY8223" fmla="*/ 767450 h 10287000"/>
              <a:gd name="connsiteX8224" fmla="*/ 5609084 w 7553780"/>
              <a:gd name="connsiteY8224" fmla="*/ 732047 h 10287000"/>
              <a:gd name="connsiteX8225" fmla="*/ 5600804 w 7553780"/>
              <a:gd name="connsiteY8225" fmla="*/ 673624 h 10287000"/>
              <a:gd name="connsiteX8226" fmla="*/ 5586022 w 7553780"/>
              <a:gd name="connsiteY8226" fmla="*/ 684850 h 10287000"/>
              <a:gd name="connsiteX8227" fmla="*/ 5562962 w 7553780"/>
              <a:gd name="connsiteY8227" fmla="*/ 637651 h 10287000"/>
              <a:gd name="connsiteX8228" fmla="*/ 5539900 w 7553780"/>
              <a:gd name="connsiteY8228" fmla="*/ 590452 h 10287000"/>
              <a:gd name="connsiteX8229" fmla="*/ 5534136 w 7553780"/>
              <a:gd name="connsiteY8229" fmla="*/ 578651 h 10287000"/>
              <a:gd name="connsiteX8230" fmla="*/ 5522603 w 7553780"/>
              <a:gd name="connsiteY8230" fmla="*/ 555052 h 10287000"/>
              <a:gd name="connsiteX8231" fmla="*/ 5516837 w 7553780"/>
              <a:gd name="connsiteY8231" fmla="*/ 543251 h 10287000"/>
              <a:gd name="connsiteX8232" fmla="*/ 5511074 w 7553780"/>
              <a:gd name="connsiteY8232" fmla="*/ 531454 h 10287000"/>
              <a:gd name="connsiteX8233" fmla="*/ 5505308 w 7553780"/>
              <a:gd name="connsiteY8233" fmla="*/ 519656 h 10287000"/>
              <a:gd name="connsiteX8234" fmla="*/ 5499543 w 7553780"/>
              <a:gd name="connsiteY8234" fmla="*/ 507855 h 10287000"/>
              <a:gd name="connsiteX8235" fmla="*/ 5476483 w 7553780"/>
              <a:gd name="connsiteY8235" fmla="*/ 460656 h 10287000"/>
              <a:gd name="connsiteX8236" fmla="*/ 5470717 w 7553780"/>
              <a:gd name="connsiteY8236" fmla="*/ 448857 h 10287000"/>
              <a:gd name="connsiteX8237" fmla="*/ 5459186 w 7553780"/>
              <a:gd name="connsiteY8237" fmla="*/ 425255 h 10287000"/>
              <a:gd name="connsiteX8238" fmla="*/ 5438639 w 7553780"/>
              <a:gd name="connsiteY8238" fmla="*/ 424677 h 10287000"/>
              <a:gd name="connsiteX8239" fmla="*/ 5453420 w 7553780"/>
              <a:gd name="connsiteY8239" fmla="*/ 413453 h 10287000"/>
              <a:gd name="connsiteX8240" fmla="*/ 5424590 w 7553780"/>
              <a:gd name="connsiteY8240" fmla="*/ 354455 h 10287000"/>
              <a:gd name="connsiteX8241" fmla="*/ 5439373 w 7553780"/>
              <a:gd name="connsiteY8241" fmla="*/ 343231 h 10287000"/>
              <a:gd name="connsiteX8242" fmla="*/ 5433607 w 7553780"/>
              <a:gd name="connsiteY8242" fmla="*/ 331432 h 10287000"/>
              <a:gd name="connsiteX8243" fmla="*/ 5407296 w 7553780"/>
              <a:gd name="connsiteY8243" fmla="*/ 319056 h 10287000"/>
              <a:gd name="connsiteX8244" fmla="*/ 5416312 w 7553780"/>
              <a:gd name="connsiteY8244" fmla="*/ 296034 h 10287000"/>
              <a:gd name="connsiteX8245" fmla="*/ 5372706 w 7553780"/>
              <a:gd name="connsiteY8245" fmla="*/ 248258 h 10287000"/>
              <a:gd name="connsiteX8246" fmla="*/ 5370188 w 7553780"/>
              <a:gd name="connsiteY8246" fmla="*/ 201633 h 10287000"/>
              <a:gd name="connsiteX8247" fmla="*/ 5352893 w 7553780"/>
              <a:gd name="connsiteY8247" fmla="*/ 166237 h 10287000"/>
              <a:gd name="connsiteX8248" fmla="*/ 5347128 w 7553780"/>
              <a:gd name="connsiteY8248" fmla="*/ 154438 h 10287000"/>
              <a:gd name="connsiteX8249" fmla="*/ 5332346 w 7553780"/>
              <a:gd name="connsiteY8249" fmla="*/ 165659 h 10287000"/>
              <a:gd name="connsiteX8250" fmla="*/ 5320816 w 7553780"/>
              <a:gd name="connsiteY8250" fmla="*/ 142063 h 10287000"/>
              <a:gd name="connsiteX8251" fmla="*/ 5315052 w 7553780"/>
              <a:gd name="connsiteY8251" fmla="*/ 130262 h 10287000"/>
              <a:gd name="connsiteX8252" fmla="*/ 5288740 w 7553780"/>
              <a:gd name="connsiteY8252" fmla="*/ 117883 h 10287000"/>
              <a:gd name="connsiteX8253" fmla="*/ 5282974 w 7553780"/>
              <a:gd name="connsiteY8253" fmla="*/ 106082 h 10287000"/>
              <a:gd name="connsiteX8254" fmla="*/ 5277208 w 7553780"/>
              <a:gd name="connsiteY8254" fmla="*/ 94284 h 10287000"/>
              <a:gd name="connsiteX8255" fmla="*/ 5268193 w 7553780"/>
              <a:gd name="connsiteY8255" fmla="*/ 117305 h 10287000"/>
              <a:gd name="connsiteX8256" fmla="*/ 5288740 w 7553780"/>
              <a:gd name="connsiteY8256" fmla="*/ 117883 h 10287000"/>
              <a:gd name="connsiteX8257" fmla="*/ 5273959 w 7553780"/>
              <a:gd name="connsiteY8257" fmla="*/ 129107 h 10287000"/>
              <a:gd name="connsiteX8258" fmla="*/ 5259180 w 7553780"/>
              <a:gd name="connsiteY8258" fmla="*/ 140330 h 10287000"/>
              <a:gd name="connsiteX8259" fmla="*/ 5227100 w 7553780"/>
              <a:gd name="connsiteY8259" fmla="*/ 116154 h 10287000"/>
              <a:gd name="connsiteX8260" fmla="*/ 5236115 w 7553780"/>
              <a:gd name="connsiteY8260" fmla="*/ 93133 h 10287000"/>
              <a:gd name="connsiteX8261" fmla="*/ 5204038 w 7553780"/>
              <a:gd name="connsiteY8261" fmla="*/ 68953 h 10287000"/>
              <a:gd name="connsiteX8262" fmla="*/ 5192510 w 7553780"/>
              <a:gd name="connsiteY8262" fmla="*/ 45357 h 10287000"/>
              <a:gd name="connsiteX8263" fmla="*/ 5154665 w 7553780"/>
              <a:gd name="connsiteY8263" fmla="*/ 9377 h 10287000"/>
              <a:gd name="connsiteX8264" fmla="*/ 4663731 w 7553780"/>
              <a:gd name="connsiteY8264" fmla="*/ 0 h 10287000"/>
              <a:gd name="connsiteX8265" fmla="*/ 4683995 w 7553780"/>
              <a:gd name="connsiteY8265" fmla="*/ 0 h 10287000"/>
              <a:gd name="connsiteX8266" fmla="*/ 4699392 w 7553780"/>
              <a:gd name="connsiteY8266" fmla="*/ 31513 h 10287000"/>
              <a:gd name="connsiteX8267" fmla="*/ 4667316 w 7553780"/>
              <a:gd name="connsiteY8267" fmla="*/ 7339 h 10287000"/>
              <a:gd name="connsiteX8268" fmla="*/ 4591014 w 7553780"/>
              <a:gd name="connsiteY8268" fmla="*/ 0 h 10287000"/>
              <a:gd name="connsiteX8269" fmla="*/ 4610687 w 7553780"/>
              <a:gd name="connsiteY8269" fmla="*/ 0 h 10287000"/>
              <a:gd name="connsiteX8270" fmla="*/ 4611941 w 7553780"/>
              <a:gd name="connsiteY8270" fmla="*/ 2876 h 10287000"/>
              <a:gd name="connsiteX8271" fmla="*/ 4622971 w 7553780"/>
              <a:gd name="connsiteY8271" fmla="*/ 41010 h 10287000"/>
              <a:gd name="connsiteX8272" fmla="*/ 4628738 w 7553780"/>
              <a:gd name="connsiteY8272" fmla="*/ 52807 h 10287000"/>
              <a:gd name="connsiteX8273" fmla="*/ 4640268 w 7553780"/>
              <a:gd name="connsiteY8273" fmla="*/ 76408 h 10287000"/>
              <a:gd name="connsiteX8274" fmla="*/ 4637018 w 7553780"/>
              <a:gd name="connsiteY8274" fmla="*/ 111230 h 10287000"/>
              <a:gd name="connsiteX8275" fmla="*/ 4631254 w 7553780"/>
              <a:gd name="connsiteY8275" fmla="*/ 99429 h 10287000"/>
              <a:gd name="connsiteX8276" fmla="*/ 4625487 w 7553780"/>
              <a:gd name="connsiteY8276" fmla="*/ 87628 h 10287000"/>
              <a:gd name="connsiteX8277" fmla="*/ 4619722 w 7553780"/>
              <a:gd name="connsiteY8277" fmla="*/ 75830 h 10287000"/>
              <a:gd name="connsiteX8278" fmla="*/ 4613956 w 7553780"/>
              <a:gd name="connsiteY8278" fmla="*/ 64029 h 10287000"/>
              <a:gd name="connsiteX8279" fmla="*/ 4608192 w 7553780"/>
              <a:gd name="connsiteY8279" fmla="*/ 52230 h 10287000"/>
              <a:gd name="connsiteX8280" fmla="*/ 4597160 w 7553780"/>
              <a:gd name="connsiteY8280" fmla="*/ 14097 h 10287000"/>
              <a:gd name="connsiteX8281" fmla="*/ 4229151 w 7553780"/>
              <a:gd name="connsiteY8281" fmla="*/ 0 h 10287000"/>
              <a:gd name="connsiteX8282" fmla="*/ 4501615 w 7553780"/>
              <a:gd name="connsiteY8282" fmla="*/ 0 h 10287000"/>
              <a:gd name="connsiteX8283" fmla="*/ 4502945 w 7553780"/>
              <a:gd name="connsiteY8283" fmla="*/ 2723 h 10287000"/>
              <a:gd name="connsiteX8284" fmla="*/ 4549068 w 7553780"/>
              <a:gd name="connsiteY8284" fmla="*/ 97121 h 10287000"/>
              <a:gd name="connsiteX8285" fmla="*/ 4563850 w 7553780"/>
              <a:gd name="connsiteY8285" fmla="*/ 85901 h 10287000"/>
              <a:gd name="connsiteX8286" fmla="*/ 4601692 w 7553780"/>
              <a:gd name="connsiteY8286" fmla="*/ 121874 h 10287000"/>
              <a:gd name="connsiteX8287" fmla="*/ 4610706 w 7553780"/>
              <a:gd name="connsiteY8287" fmla="*/ 98850 h 10287000"/>
              <a:gd name="connsiteX8288" fmla="*/ 4604940 w 7553780"/>
              <a:gd name="connsiteY8288" fmla="*/ 87052 h 10287000"/>
              <a:gd name="connsiteX8289" fmla="*/ 4619722 w 7553780"/>
              <a:gd name="connsiteY8289" fmla="*/ 75830 h 10287000"/>
              <a:gd name="connsiteX8290" fmla="*/ 4616472 w 7553780"/>
              <a:gd name="connsiteY8290" fmla="*/ 110651 h 10287000"/>
              <a:gd name="connsiteX8291" fmla="*/ 4618986 w 7553780"/>
              <a:gd name="connsiteY8291" fmla="*/ 157274 h 10287000"/>
              <a:gd name="connsiteX8292" fmla="*/ 4604206 w 7553780"/>
              <a:gd name="connsiteY8292" fmla="*/ 168496 h 10287000"/>
              <a:gd name="connsiteX8293" fmla="*/ 4592675 w 7553780"/>
              <a:gd name="connsiteY8293" fmla="*/ 144899 h 10287000"/>
              <a:gd name="connsiteX8294" fmla="*/ 4583660 w 7553780"/>
              <a:gd name="connsiteY8294" fmla="*/ 167922 h 10287000"/>
              <a:gd name="connsiteX8295" fmla="*/ 4589424 w 7553780"/>
              <a:gd name="connsiteY8295" fmla="*/ 179718 h 10287000"/>
              <a:gd name="connsiteX8296" fmla="*/ 4595190 w 7553780"/>
              <a:gd name="connsiteY8296" fmla="*/ 191520 h 10287000"/>
              <a:gd name="connsiteX8297" fmla="*/ 4597576 w 7553780"/>
              <a:gd name="connsiteY8297" fmla="*/ 211954 h 10287000"/>
              <a:gd name="connsiteX8298" fmla="*/ 4606722 w 7553780"/>
              <a:gd name="connsiteY8298" fmla="*/ 215119 h 10287000"/>
              <a:gd name="connsiteX8299" fmla="*/ 4591940 w 7553780"/>
              <a:gd name="connsiteY8299" fmla="*/ 226341 h 10287000"/>
              <a:gd name="connsiteX8300" fmla="*/ 4603470 w 7553780"/>
              <a:gd name="connsiteY8300" fmla="*/ 249940 h 10287000"/>
              <a:gd name="connsiteX8301" fmla="*/ 4620767 w 7553780"/>
              <a:gd name="connsiteY8301" fmla="*/ 285341 h 10287000"/>
              <a:gd name="connsiteX8302" fmla="*/ 4629784 w 7553780"/>
              <a:gd name="connsiteY8302" fmla="*/ 262318 h 10287000"/>
              <a:gd name="connsiteX8303" fmla="*/ 4698966 w 7553780"/>
              <a:gd name="connsiteY8303" fmla="*/ 403917 h 10287000"/>
              <a:gd name="connsiteX8304" fmla="*/ 4710499 w 7553780"/>
              <a:gd name="connsiteY8304" fmla="*/ 427517 h 10287000"/>
              <a:gd name="connsiteX8305" fmla="*/ 4725280 w 7553780"/>
              <a:gd name="connsiteY8305" fmla="*/ 416294 h 10287000"/>
              <a:gd name="connsiteX8306" fmla="*/ 4731043 w 7553780"/>
              <a:gd name="connsiteY8306" fmla="*/ 428091 h 10287000"/>
              <a:gd name="connsiteX8307" fmla="*/ 4716264 w 7553780"/>
              <a:gd name="connsiteY8307" fmla="*/ 439315 h 10287000"/>
              <a:gd name="connsiteX8308" fmla="*/ 4727794 w 7553780"/>
              <a:gd name="connsiteY8308" fmla="*/ 462917 h 10287000"/>
              <a:gd name="connsiteX8309" fmla="*/ 4733559 w 7553780"/>
              <a:gd name="connsiteY8309" fmla="*/ 474713 h 10287000"/>
              <a:gd name="connsiteX8310" fmla="*/ 4739325 w 7553780"/>
              <a:gd name="connsiteY8310" fmla="*/ 486512 h 10287000"/>
              <a:gd name="connsiteX8311" fmla="*/ 4745088 w 7553780"/>
              <a:gd name="connsiteY8311" fmla="*/ 498313 h 10287000"/>
              <a:gd name="connsiteX8312" fmla="*/ 4759870 w 7553780"/>
              <a:gd name="connsiteY8312" fmla="*/ 487087 h 10287000"/>
              <a:gd name="connsiteX8313" fmla="*/ 4768887 w 7553780"/>
              <a:gd name="connsiteY8313" fmla="*/ 464070 h 10287000"/>
              <a:gd name="connsiteX8314" fmla="*/ 4769828 w 7553780"/>
              <a:gd name="connsiteY8314" fmla="*/ 481552 h 10287000"/>
              <a:gd name="connsiteX8315" fmla="*/ 4780731 w 7553780"/>
              <a:gd name="connsiteY8315" fmla="*/ 493494 h 10287000"/>
              <a:gd name="connsiteX8316" fmla="*/ 4765635 w 7553780"/>
              <a:gd name="connsiteY8316" fmla="*/ 498891 h 10287000"/>
              <a:gd name="connsiteX8317" fmla="*/ 4750854 w 7553780"/>
              <a:gd name="connsiteY8317" fmla="*/ 510114 h 10287000"/>
              <a:gd name="connsiteX8318" fmla="*/ 4782200 w 7553780"/>
              <a:gd name="connsiteY8318" fmla="*/ 615736 h 10287000"/>
              <a:gd name="connsiteX8319" fmla="*/ 4796979 w 7553780"/>
              <a:gd name="connsiteY8319" fmla="*/ 604512 h 10287000"/>
              <a:gd name="connsiteX8320" fmla="*/ 4843102 w 7553780"/>
              <a:gd name="connsiteY8320" fmla="*/ 698910 h 10287000"/>
              <a:gd name="connsiteX8321" fmla="*/ 4848866 w 7553780"/>
              <a:gd name="connsiteY8321" fmla="*/ 710709 h 10287000"/>
              <a:gd name="connsiteX8322" fmla="*/ 4886710 w 7553780"/>
              <a:gd name="connsiteY8322" fmla="*/ 746685 h 10287000"/>
              <a:gd name="connsiteX8323" fmla="*/ 4898238 w 7553780"/>
              <a:gd name="connsiteY8323" fmla="*/ 770285 h 10287000"/>
              <a:gd name="connsiteX8324" fmla="*/ 4882723 w 7553780"/>
              <a:gd name="connsiteY8324" fmla="*/ 862952 h 10287000"/>
              <a:gd name="connsiteX8325" fmla="*/ 4839116 w 7553780"/>
              <a:gd name="connsiteY8325" fmla="*/ 815176 h 10287000"/>
              <a:gd name="connsiteX8326" fmla="*/ 4833350 w 7553780"/>
              <a:gd name="connsiteY8326" fmla="*/ 803375 h 10287000"/>
              <a:gd name="connsiteX8327" fmla="*/ 4827585 w 7553780"/>
              <a:gd name="connsiteY8327" fmla="*/ 791576 h 10287000"/>
              <a:gd name="connsiteX8328" fmla="*/ 4812804 w 7553780"/>
              <a:gd name="connsiteY8328" fmla="*/ 802799 h 10287000"/>
              <a:gd name="connsiteX8329" fmla="*/ 4835866 w 7553780"/>
              <a:gd name="connsiteY8329" fmla="*/ 850000 h 10287000"/>
              <a:gd name="connsiteX8330" fmla="*/ 4826851 w 7553780"/>
              <a:gd name="connsiteY8330" fmla="*/ 873025 h 10287000"/>
              <a:gd name="connsiteX8331" fmla="*/ 4817834 w 7553780"/>
              <a:gd name="connsiteY8331" fmla="*/ 896044 h 10287000"/>
              <a:gd name="connsiteX8332" fmla="*/ 4838380 w 7553780"/>
              <a:gd name="connsiteY8332" fmla="*/ 896621 h 10287000"/>
              <a:gd name="connsiteX8333" fmla="*/ 4861442 w 7553780"/>
              <a:gd name="connsiteY8333" fmla="*/ 943822 h 10287000"/>
              <a:gd name="connsiteX8334" fmla="*/ 4872972 w 7553780"/>
              <a:gd name="connsiteY8334" fmla="*/ 967419 h 10287000"/>
              <a:gd name="connsiteX8335" fmla="*/ 4942893 w 7553780"/>
              <a:gd name="connsiteY8335" fmla="*/ 1027574 h 10287000"/>
              <a:gd name="connsiteX8336" fmla="*/ 4963440 w 7553780"/>
              <a:gd name="connsiteY8336" fmla="*/ 1028152 h 10287000"/>
              <a:gd name="connsiteX8337" fmla="*/ 5010298 w 7553780"/>
              <a:gd name="connsiteY8337" fmla="*/ 1041104 h 10287000"/>
              <a:gd name="connsiteX8338" fmla="*/ 5019311 w 7553780"/>
              <a:gd name="connsiteY8338" fmla="*/ 1018079 h 10287000"/>
              <a:gd name="connsiteX8339" fmla="*/ 5054639 w 7553780"/>
              <a:gd name="connsiteY8339" fmla="*/ 1007431 h 10287000"/>
              <a:gd name="connsiteX8340" fmla="*/ 5094998 w 7553780"/>
              <a:gd name="connsiteY8340" fmla="*/ 1090032 h 10287000"/>
              <a:gd name="connsiteX8341" fmla="*/ 5071200 w 7553780"/>
              <a:gd name="connsiteY8341" fmla="*/ 1124280 h 10287000"/>
              <a:gd name="connsiteX8342" fmla="*/ 5039122 w 7553780"/>
              <a:gd name="connsiteY8342" fmla="*/ 1100102 h 10287000"/>
              <a:gd name="connsiteX8343" fmla="*/ 5044888 w 7553780"/>
              <a:gd name="connsiteY8343" fmla="*/ 1111903 h 10287000"/>
              <a:gd name="connsiteX8344" fmla="*/ 5056421 w 7553780"/>
              <a:gd name="connsiteY8344" fmla="*/ 1135502 h 10287000"/>
              <a:gd name="connsiteX8345" fmla="*/ 5053169 w 7553780"/>
              <a:gd name="connsiteY8345" fmla="*/ 1170324 h 10287000"/>
              <a:gd name="connsiteX8346" fmla="*/ 5064700 w 7553780"/>
              <a:gd name="connsiteY8346" fmla="*/ 1193921 h 10287000"/>
              <a:gd name="connsiteX8347" fmla="*/ 5073714 w 7553780"/>
              <a:gd name="connsiteY8347" fmla="*/ 1170900 h 10287000"/>
              <a:gd name="connsiteX8348" fmla="*/ 5085246 w 7553780"/>
              <a:gd name="connsiteY8348" fmla="*/ 1194502 h 10287000"/>
              <a:gd name="connsiteX8349" fmla="*/ 5099294 w 7553780"/>
              <a:gd name="connsiteY8349" fmla="*/ 1264720 h 10287000"/>
              <a:gd name="connsiteX8350" fmla="*/ 5119841 w 7553780"/>
              <a:gd name="connsiteY8350" fmla="*/ 1265298 h 10287000"/>
              <a:gd name="connsiteX8351" fmla="*/ 5148668 w 7553780"/>
              <a:gd name="connsiteY8351" fmla="*/ 1324298 h 10287000"/>
              <a:gd name="connsiteX8352" fmla="*/ 5169213 w 7553780"/>
              <a:gd name="connsiteY8352" fmla="*/ 1324874 h 10287000"/>
              <a:gd name="connsiteX8353" fmla="*/ 5177492 w 7553780"/>
              <a:gd name="connsiteY8353" fmla="*/ 1383298 h 10287000"/>
              <a:gd name="connsiteX8354" fmla="*/ 5189022 w 7553780"/>
              <a:gd name="connsiteY8354" fmla="*/ 1406895 h 10287000"/>
              <a:gd name="connsiteX8355" fmla="*/ 5180008 w 7553780"/>
              <a:gd name="connsiteY8355" fmla="*/ 1429919 h 10287000"/>
              <a:gd name="connsiteX8356" fmla="*/ 5226130 w 7553780"/>
              <a:gd name="connsiteY8356" fmla="*/ 1524318 h 10287000"/>
              <a:gd name="connsiteX8357" fmla="*/ 5260724 w 7553780"/>
              <a:gd name="connsiteY8357" fmla="*/ 1595115 h 10287000"/>
              <a:gd name="connsiteX8358" fmla="*/ 5251706 w 7553780"/>
              <a:gd name="connsiteY8358" fmla="*/ 1618140 h 10287000"/>
              <a:gd name="connsiteX8359" fmla="*/ 5269004 w 7553780"/>
              <a:gd name="connsiteY8359" fmla="*/ 1653536 h 10287000"/>
              <a:gd name="connsiteX8360" fmla="*/ 5274770 w 7553780"/>
              <a:gd name="connsiteY8360" fmla="*/ 1665337 h 10287000"/>
              <a:gd name="connsiteX8361" fmla="*/ 5289550 w 7553780"/>
              <a:gd name="connsiteY8361" fmla="*/ 1654113 h 10287000"/>
              <a:gd name="connsiteX8362" fmla="*/ 5295316 w 7553780"/>
              <a:gd name="connsiteY8362" fmla="*/ 1665916 h 10287000"/>
              <a:gd name="connsiteX8363" fmla="*/ 5306845 w 7553780"/>
              <a:gd name="connsiteY8363" fmla="*/ 1689513 h 10287000"/>
              <a:gd name="connsiteX8364" fmla="*/ 5297828 w 7553780"/>
              <a:gd name="connsiteY8364" fmla="*/ 1712536 h 10287000"/>
              <a:gd name="connsiteX8365" fmla="*/ 5315126 w 7553780"/>
              <a:gd name="connsiteY8365" fmla="*/ 1747937 h 10287000"/>
              <a:gd name="connsiteX8366" fmla="*/ 5320892 w 7553780"/>
              <a:gd name="connsiteY8366" fmla="*/ 1759735 h 10287000"/>
              <a:gd name="connsiteX8367" fmla="*/ 5326658 w 7553780"/>
              <a:gd name="connsiteY8367" fmla="*/ 1771534 h 10287000"/>
              <a:gd name="connsiteX8368" fmla="*/ 5343953 w 7553780"/>
              <a:gd name="connsiteY8368" fmla="*/ 1806936 h 10287000"/>
              <a:gd name="connsiteX8369" fmla="*/ 5361248 w 7553780"/>
              <a:gd name="connsiteY8369" fmla="*/ 1842333 h 10287000"/>
              <a:gd name="connsiteX8370" fmla="*/ 5367013 w 7553780"/>
              <a:gd name="connsiteY8370" fmla="*/ 1854133 h 10287000"/>
              <a:gd name="connsiteX8371" fmla="*/ 5381794 w 7553780"/>
              <a:gd name="connsiteY8371" fmla="*/ 1842911 h 10287000"/>
              <a:gd name="connsiteX8372" fmla="*/ 5393326 w 7553780"/>
              <a:gd name="connsiteY8372" fmla="*/ 1866512 h 10287000"/>
              <a:gd name="connsiteX8373" fmla="*/ 5451715 w 7553780"/>
              <a:gd name="connsiteY8373" fmla="*/ 1903063 h 10287000"/>
              <a:gd name="connsiteX8374" fmla="*/ 5457480 w 7553780"/>
              <a:gd name="connsiteY8374" fmla="*/ 1914862 h 10287000"/>
              <a:gd name="connsiteX8375" fmla="*/ 5472260 w 7553780"/>
              <a:gd name="connsiteY8375" fmla="*/ 1903638 h 10287000"/>
              <a:gd name="connsiteX8376" fmla="*/ 5478025 w 7553780"/>
              <a:gd name="connsiteY8376" fmla="*/ 1915437 h 10287000"/>
              <a:gd name="connsiteX8377" fmla="*/ 5483791 w 7553780"/>
              <a:gd name="connsiteY8377" fmla="*/ 1927237 h 10287000"/>
              <a:gd name="connsiteX8378" fmla="*/ 5471526 w 7553780"/>
              <a:gd name="connsiteY8378" fmla="*/ 1985087 h 10287000"/>
              <a:gd name="connsiteX8379" fmla="*/ 5486307 w 7553780"/>
              <a:gd name="connsiteY8379" fmla="*/ 1973864 h 10287000"/>
              <a:gd name="connsiteX8380" fmla="*/ 5497838 w 7553780"/>
              <a:gd name="connsiteY8380" fmla="*/ 1997462 h 10287000"/>
              <a:gd name="connsiteX8381" fmla="*/ 5503602 w 7553780"/>
              <a:gd name="connsiteY8381" fmla="*/ 2009261 h 10287000"/>
              <a:gd name="connsiteX8382" fmla="*/ 5518384 w 7553780"/>
              <a:gd name="connsiteY8382" fmla="*/ 1998038 h 10287000"/>
              <a:gd name="connsiteX8383" fmla="*/ 5527398 w 7553780"/>
              <a:gd name="connsiteY8383" fmla="*/ 1975015 h 10287000"/>
              <a:gd name="connsiteX8384" fmla="*/ 5483791 w 7553780"/>
              <a:gd name="connsiteY8384" fmla="*/ 1927237 h 10287000"/>
              <a:gd name="connsiteX8385" fmla="*/ 5487042 w 7553780"/>
              <a:gd name="connsiteY8385" fmla="*/ 1892416 h 10287000"/>
              <a:gd name="connsiteX8386" fmla="*/ 5452449 w 7553780"/>
              <a:gd name="connsiteY8386" fmla="*/ 1821619 h 10287000"/>
              <a:gd name="connsiteX8387" fmla="*/ 5394795 w 7553780"/>
              <a:gd name="connsiteY8387" fmla="*/ 1703617 h 10287000"/>
              <a:gd name="connsiteX8388" fmla="*/ 5403813 w 7553780"/>
              <a:gd name="connsiteY8388" fmla="*/ 1680598 h 10287000"/>
              <a:gd name="connsiteX8389" fmla="*/ 5398046 w 7553780"/>
              <a:gd name="connsiteY8389" fmla="*/ 1668798 h 10287000"/>
              <a:gd name="connsiteX8390" fmla="*/ 5392280 w 7553780"/>
              <a:gd name="connsiteY8390" fmla="*/ 1656999 h 10287000"/>
              <a:gd name="connsiteX8391" fmla="*/ 5386516 w 7553780"/>
              <a:gd name="connsiteY8391" fmla="*/ 1645198 h 10287000"/>
              <a:gd name="connsiteX8392" fmla="*/ 5365969 w 7553780"/>
              <a:gd name="connsiteY8392" fmla="*/ 1644622 h 10287000"/>
              <a:gd name="connsiteX8393" fmla="*/ 5322362 w 7553780"/>
              <a:gd name="connsiteY8393" fmla="*/ 1596844 h 10287000"/>
              <a:gd name="connsiteX8394" fmla="*/ 5333892 w 7553780"/>
              <a:gd name="connsiteY8394" fmla="*/ 1620448 h 10287000"/>
              <a:gd name="connsiteX8395" fmla="*/ 5336408 w 7553780"/>
              <a:gd name="connsiteY8395" fmla="*/ 1667069 h 10287000"/>
              <a:gd name="connsiteX8396" fmla="*/ 5313346 w 7553780"/>
              <a:gd name="connsiteY8396" fmla="*/ 1619869 h 10287000"/>
              <a:gd name="connsiteX8397" fmla="*/ 5316597 w 7553780"/>
              <a:gd name="connsiteY8397" fmla="*/ 1585045 h 10287000"/>
              <a:gd name="connsiteX8398" fmla="*/ 5319848 w 7553780"/>
              <a:gd name="connsiteY8398" fmla="*/ 1550224 h 10287000"/>
              <a:gd name="connsiteX8399" fmla="*/ 5264708 w 7553780"/>
              <a:gd name="connsiteY8399" fmla="*/ 1478851 h 10287000"/>
              <a:gd name="connsiteX8400" fmla="*/ 5262194 w 7553780"/>
              <a:gd name="connsiteY8400" fmla="*/ 1432229 h 10287000"/>
              <a:gd name="connsiteX8401" fmla="*/ 5239130 w 7553780"/>
              <a:gd name="connsiteY8401" fmla="*/ 1385027 h 10287000"/>
              <a:gd name="connsiteX8402" fmla="*/ 5259678 w 7553780"/>
              <a:gd name="connsiteY8402" fmla="*/ 1385604 h 10287000"/>
              <a:gd name="connsiteX8403" fmla="*/ 5236616 w 7553780"/>
              <a:gd name="connsiteY8403" fmla="*/ 1338404 h 10287000"/>
              <a:gd name="connsiteX8404" fmla="*/ 5225085 w 7553780"/>
              <a:gd name="connsiteY8404" fmla="*/ 1314805 h 10287000"/>
              <a:gd name="connsiteX8405" fmla="*/ 5202024 w 7553780"/>
              <a:gd name="connsiteY8405" fmla="*/ 1267608 h 10287000"/>
              <a:gd name="connsiteX8406" fmla="*/ 5184726 w 7553780"/>
              <a:gd name="connsiteY8406" fmla="*/ 1232204 h 10287000"/>
              <a:gd name="connsiteX8407" fmla="*/ 5193744 w 7553780"/>
              <a:gd name="connsiteY8407" fmla="*/ 1209185 h 10287000"/>
              <a:gd name="connsiteX8408" fmla="*/ 5141854 w 7553780"/>
              <a:gd name="connsiteY8408" fmla="*/ 1102986 h 10287000"/>
              <a:gd name="connsiteX8409" fmla="*/ 5124558 w 7553780"/>
              <a:gd name="connsiteY8409" fmla="*/ 1067586 h 10287000"/>
              <a:gd name="connsiteX8410" fmla="*/ 5139339 w 7553780"/>
              <a:gd name="connsiteY8410" fmla="*/ 1056363 h 10287000"/>
              <a:gd name="connsiteX8411" fmla="*/ 5096468 w 7553780"/>
              <a:gd name="connsiteY8411" fmla="*/ 927145 h 10287000"/>
              <a:gd name="connsiteX8412" fmla="*/ 5093952 w 7553780"/>
              <a:gd name="connsiteY8412" fmla="*/ 880521 h 10287000"/>
              <a:gd name="connsiteX8413" fmla="*/ 5073406 w 7553780"/>
              <a:gd name="connsiteY8413" fmla="*/ 879944 h 10287000"/>
              <a:gd name="connsiteX8414" fmla="*/ 5088186 w 7553780"/>
              <a:gd name="connsiteY8414" fmla="*/ 868720 h 10287000"/>
              <a:gd name="connsiteX8415" fmla="*/ 5001706 w 7553780"/>
              <a:gd name="connsiteY8415" fmla="*/ 691725 h 10287000"/>
              <a:gd name="connsiteX8416" fmla="*/ 4981894 w 7553780"/>
              <a:gd name="connsiteY8416" fmla="*/ 609702 h 10287000"/>
              <a:gd name="connsiteX8417" fmla="*/ 4962086 w 7553780"/>
              <a:gd name="connsiteY8417" fmla="*/ 527679 h 10287000"/>
              <a:gd name="connsiteX8418" fmla="*/ 4950557 w 7553780"/>
              <a:gd name="connsiteY8418" fmla="*/ 504084 h 10287000"/>
              <a:gd name="connsiteX8419" fmla="*/ 4965336 w 7553780"/>
              <a:gd name="connsiteY8419" fmla="*/ 492859 h 10287000"/>
              <a:gd name="connsiteX8420" fmla="*/ 4921728 w 7553780"/>
              <a:gd name="connsiteY8420" fmla="*/ 445082 h 10287000"/>
              <a:gd name="connsiteX8421" fmla="*/ 4876342 w 7553780"/>
              <a:gd name="connsiteY8421" fmla="*/ 269239 h 10287000"/>
              <a:gd name="connsiteX8422" fmla="*/ 4870576 w 7553780"/>
              <a:gd name="connsiteY8422" fmla="*/ 257438 h 10287000"/>
              <a:gd name="connsiteX8423" fmla="*/ 4868062 w 7553780"/>
              <a:gd name="connsiteY8423" fmla="*/ 210816 h 10287000"/>
              <a:gd name="connsiteX8424" fmla="*/ 4853280 w 7553780"/>
              <a:gd name="connsiteY8424" fmla="*/ 222040 h 10287000"/>
              <a:gd name="connsiteX8425" fmla="*/ 4824452 w 7553780"/>
              <a:gd name="connsiteY8425" fmla="*/ 163040 h 10287000"/>
              <a:gd name="connsiteX8426" fmla="*/ 4809673 w 7553780"/>
              <a:gd name="connsiteY8426" fmla="*/ 174265 h 10287000"/>
              <a:gd name="connsiteX8427" fmla="*/ 4818688 w 7553780"/>
              <a:gd name="connsiteY8427" fmla="*/ 151242 h 10287000"/>
              <a:gd name="connsiteX8428" fmla="*/ 4812924 w 7553780"/>
              <a:gd name="connsiteY8428" fmla="*/ 139441 h 10287000"/>
              <a:gd name="connsiteX8429" fmla="*/ 4798142 w 7553780"/>
              <a:gd name="connsiteY8429" fmla="*/ 150663 h 10287000"/>
              <a:gd name="connsiteX8430" fmla="*/ 4792376 w 7553780"/>
              <a:gd name="connsiteY8430" fmla="*/ 138865 h 10287000"/>
              <a:gd name="connsiteX8431" fmla="*/ 4780846 w 7553780"/>
              <a:gd name="connsiteY8431" fmla="*/ 115261 h 10287000"/>
              <a:gd name="connsiteX8432" fmla="*/ 4766064 w 7553780"/>
              <a:gd name="connsiteY8432" fmla="*/ 126485 h 10287000"/>
              <a:gd name="connsiteX8433" fmla="*/ 4771830 w 7553780"/>
              <a:gd name="connsiteY8433" fmla="*/ 138286 h 10287000"/>
              <a:gd name="connsiteX8434" fmla="*/ 4777595 w 7553780"/>
              <a:gd name="connsiteY8434" fmla="*/ 150087 h 10287000"/>
              <a:gd name="connsiteX8435" fmla="*/ 4768577 w 7553780"/>
              <a:gd name="connsiteY8435" fmla="*/ 173112 h 10287000"/>
              <a:gd name="connsiteX8436" fmla="*/ 4762812 w 7553780"/>
              <a:gd name="connsiteY8436" fmla="*/ 161313 h 10287000"/>
              <a:gd name="connsiteX8437" fmla="*/ 4747178 w 7553780"/>
              <a:gd name="connsiteY8437" fmla="*/ 144873 h 10287000"/>
              <a:gd name="connsiteX8438" fmla="*/ 4751280 w 7553780"/>
              <a:gd name="connsiteY8438" fmla="*/ 137714 h 10287000"/>
              <a:gd name="connsiteX8439" fmla="*/ 4739749 w 7553780"/>
              <a:gd name="connsiteY8439" fmla="*/ 114114 h 10287000"/>
              <a:gd name="connsiteX8440" fmla="*/ 4707671 w 7553780"/>
              <a:gd name="connsiteY8440" fmla="*/ 89936 h 10287000"/>
              <a:gd name="connsiteX8441" fmla="*/ 4710922 w 7553780"/>
              <a:gd name="connsiteY8441" fmla="*/ 55114 h 10287000"/>
              <a:gd name="connsiteX8442" fmla="*/ 4743002 w 7553780"/>
              <a:gd name="connsiteY8442" fmla="*/ 79286 h 10287000"/>
              <a:gd name="connsiteX8443" fmla="*/ 4760300 w 7553780"/>
              <a:gd name="connsiteY8443" fmla="*/ 114689 h 10287000"/>
              <a:gd name="connsiteX8444" fmla="*/ 4775080 w 7553780"/>
              <a:gd name="connsiteY8444" fmla="*/ 103466 h 10287000"/>
              <a:gd name="connsiteX8445" fmla="*/ 4769313 w 7553780"/>
              <a:gd name="connsiteY8445" fmla="*/ 91665 h 10287000"/>
              <a:gd name="connsiteX8446" fmla="*/ 4784096 w 7553780"/>
              <a:gd name="connsiteY8446" fmla="*/ 80441 h 10287000"/>
              <a:gd name="connsiteX8447" fmla="*/ 4763548 w 7553780"/>
              <a:gd name="connsiteY8447" fmla="*/ 79866 h 10287000"/>
              <a:gd name="connsiteX8448" fmla="*/ 4778330 w 7553780"/>
              <a:gd name="connsiteY8448" fmla="*/ 68640 h 10287000"/>
              <a:gd name="connsiteX8449" fmla="*/ 4772564 w 7553780"/>
              <a:gd name="connsiteY8449" fmla="*/ 56841 h 10287000"/>
              <a:gd name="connsiteX8450" fmla="*/ 4740486 w 7553780"/>
              <a:gd name="connsiteY8450" fmla="*/ 32666 h 10287000"/>
              <a:gd name="connsiteX8451" fmla="*/ 4737067 w 7553780"/>
              <a:gd name="connsiteY8451" fmla="*/ 4930 h 10287000"/>
              <a:gd name="connsiteX8452" fmla="*/ 4737303 w 7553780"/>
              <a:gd name="connsiteY8452" fmla="*/ 0 h 10287000"/>
              <a:gd name="connsiteX8453" fmla="*/ 4859674 w 7553780"/>
              <a:gd name="connsiteY8453" fmla="*/ 0 h 10287000"/>
              <a:gd name="connsiteX8454" fmla="*/ 4867014 w 7553780"/>
              <a:gd name="connsiteY8454" fmla="*/ 1307 h 10287000"/>
              <a:gd name="connsiteX8455" fmla="*/ 4857999 w 7553780"/>
              <a:gd name="connsiteY8455" fmla="*/ 24328 h 10287000"/>
              <a:gd name="connsiteX8456" fmla="*/ 4863765 w 7553780"/>
              <a:gd name="connsiteY8456" fmla="*/ 36128 h 10287000"/>
              <a:gd name="connsiteX8457" fmla="*/ 4921418 w 7553780"/>
              <a:gd name="connsiteY8457" fmla="*/ 154126 h 10287000"/>
              <a:gd name="connsiteX8458" fmla="*/ 4872780 w 7553780"/>
              <a:gd name="connsiteY8458" fmla="*/ 13105 h 10287000"/>
              <a:gd name="connsiteX8459" fmla="*/ 4887561 w 7553780"/>
              <a:gd name="connsiteY8459" fmla="*/ 1881 h 10287000"/>
              <a:gd name="connsiteX8460" fmla="*/ 4882598 w 7553780"/>
              <a:gd name="connsiteY8460" fmla="*/ 0 h 10287000"/>
              <a:gd name="connsiteX8461" fmla="*/ 5107896 w 7553780"/>
              <a:gd name="connsiteY8461" fmla="*/ 0 h 10287000"/>
              <a:gd name="connsiteX8462" fmla="*/ 5108345 w 7553780"/>
              <a:gd name="connsiteY8462" fmla="*/ 18261 h 10287000"/>
              <a:gd name="connsiteX8463" fmla="*/ 5104559 w 7553780"/>
              <a:gd name="connsiteY8463" fmla="*/ 31247 h 10287000"/>
              <a:gd name="connsiteX8464" fmla="*/ 5130870 w 7553780"/>
              <a:gd name="connsiteY8464" fmla="*/ 43624 h 10287000"/>
              <a:gd name="connsiteX8465" fmla="*/ 5116088 w 7553780"/>
              <a:gd name="connsiteY8465" fmla="*/ 54848 h 10287000"/>
              <a:gd name="connsiteX8466" fmla="*/ 5121853 w 7553780"/>
              <a:gd name="connsiteY8466" fmla="*/ 66649 h 10287000"/>
              <a:gd name="connsiteX8467" fmla="*/ 5130870 w 7553780"/>
              <a:gd name="connsiteY8467" fmla="*/ 43624 h 10287000"/>
              <a:gd name="connsiteX8468" fmla="*/ 5148166 w 7553780"/>
              <a:gd name="connsiteY8468" fmla="*/ 79024 h 10287000"/>
              <a:gd name="connsiteX8469" fmla="*/ 5168712 w 7553780"/>
              <a:gd name="connsiteY8469" fmla="*/ 79601 h 10287000"/>
              <a:gd name="connsiteX8470" fmla="*/ 5174476 w 7553780"/>
              <a:gd name="connsiteY8470" fmla="*/ 91400 h 10287000"/>
              <a:gd name="connsiteX8471" fmla="*/ 5180241 w 7553780"/>
              <a:gd name="connsiteY8471" fmla="*/ 103198 h 10287000"/>
              <a:gd name="connsiteX8472" fmla="*/ 5186008 w 7553780"/>
              <a:gd name="connsiteY8472" fmla="*/ 115001 h 10287000"/>
              <a:gd name="connsiteX8473" fmla="*/ 5186024 w 7553780"/>
              <a:gd name="connsiteY8473" fmla="*/ 115029 h 10287000"/>
              <a:gd name="connsiteX8474" fmla="*/ 5199342 w 7553780"/>
              <a:gd name="connsiteY8474" fmla="*/ 104913 h 10287000"/>
              <a:gd name="connsiteX8475" fmla="*/ 5205029 w 7553780"/>
              <a:gd name="connsiteY8475" fmla="*/ 116552 h 10287000"/>
              <a:gd name="connsiteX8476" fmla="*/ 5219142 w 7553780"/>
              <a:gd name="connsiteY8476" fmla="*/ 105835 h 10287000"/>
              <a:gd name="connsiteX8477" fmla="*/ 5224829 w 7553780"/>
              <a:gd name="connsiteY8477" fmla="*/ 117475 h 10287000"/>
              <a:gd name="connsiteX8478" fmla="*/ 5241888 w 7553780"/>
              <a:gd name="connsiteY8478" fmla="*/ 152382 h 10287000"/>
              <a:gd name="connsiteX8479" fmla="*/ 5210715 w 7553780"/>
              <a:gd name="connsiteY8479" fmla="*/ 128190 h 10287000"/>
              <a:gd name="connsiteX8480" fmla="*/ 5205598 w 7553780"/>
              <a:gd name="connsiteY8480" fmla="*/ 117717 h 10287000"/>
              <a:gd name="connsiteX8481" fmla="*/ 5189722 w 7553780"/>
              <a:gd name="connsiteY8481" fmla="*/ 129773 h 10287000"/>
              <a:gd name="connsiteX8482" fmla="*/ 5187223 w 7553780"/>
              <a:gd name="connsiteY8482" fmla="*/ 124661 h 10287000"/>
              <a:gd name="connsiteX8483" fmla="*/ 5165460 w 7553780"/>
              <a:gd name="connsiteY8483" fmla="*/ 114422 h 10287000"/>
              <a:gd name="connsiteX8484" fmla="*/ 5171226 w 7553780"/>
              <a:gd name="connsiteY8484" fmla="*/ 126223 h 10287000"/>
              <a:gd name="connsiteX8485" fmla="*/ 5182758 w 7553780"/>
              <a:gd name="connsiteY8485" fmla="*/ 149823 h 10287000"/>
              <a:gd name="connsiteX8486" fmla="*/ 5188524 w 7553780"/>
              <a:gd name="connsiteY8486" fmla="*/ 161622 h 10287000"/>
              <a:gd name="connsiteX8487" fmla="*/ 5194288 w 7553780"/>
              <a:gd name="connsiteY8487" fmla="*/ 173422 h 10287000"/>
              <a:gd name="connsiteX8488" fmla="*/ 5217352 w 7553780"/>
              <a:gd name="connsiteY8488" fmla="*/ 220622 h 10287000"/>
              <a:gd name="connsiteX8489" fmla="*/ 5202572 w 7553780"/>
              <a:gd name="connsiteY8489" fmla="*/ 231844 h 10287000"/>
              <a:gd name="connsiteX8490" fmla="*/ 5185273 w 7553780"/>
              <a:gd name="connsiteY8490" fmla="*/ 196443 h 10287000"/>
              <a:gd name="connsiteX8491" fmla="*/ 5176255 w 7553780"/>
              <a:gd name="connsiteY8491" fmla="*/ 219469 h 10287000"/>
              <a:gd name="connsiteX8492" fmla="*/ 5180590 w 7553780"/>
              <a:gd name="connsiteY8492" fmla="*/ 228344 h 10287000"/>
              <a:gd name="connsiteX8493" fmla="*/ 5182020 w 7553780"/>
              <a:gd name="connsiteY8493" fmla="*/ 231271 h 10287000"/>
              <a:gd name="connsiteX8494" fmla="*/ 5180739 w 7553780"/>
              <a:gd name="connsiteY8494" fmla="*/ 228647 h 10287000"/>
              <a:gd name="connsiteX8495" fmla="*/ 5187786 w 7553780"/>
              <a:gd name="connsiteY8495" fmla="*/ 243070 h 10287000"/>
              <a:gd name="connsiteX8496" fmla="*/ 5184536 w 7553780"/>
              <a:gd name="connsiteY8496" fmla="*/ 277890 h 10287000"/>
              <a:gd name="connsiteX8497" fmla="*/ 5216614 w 7553780"/>
              <a:gd name="connsiteY8497" fmla="*/ 302070 h 10287000"/>
              <a:gd name="connsiteX8498" fmla="*/ 5213360 w 7553780"/>
              <a:gd name="connsiteY8498" fmla="*/ 336890 h 10287000"/>
              <a:gd name="connsiteX8499" fmla="*/ 5233908 w 7553780"/>
              <a:gd name="connsiteY8499" fmla="*/ 337468 h 10287000"/>
              <a:gd name="connsiteX8500" fmla="*/ 5262923 w 7553780"/>
              <a:gd name="connsiteY8500" fmla="*/ 359330 h 10287000"/>
              <a:gd name="connsiteX8501" fmla="*/ 5265582 w 7553780"/>
              <a:gd name="connsiteY8501" fmla="*/ 329581 h 10287000"/>
              <a:gd name="connsiteX8502" fmla="*/ 5278094 w 7553780"/>
              <a:gd name="connsiteY8502" fmla="*/ 355185 h 10287000"/>
              <a:gd name="connsiteX8503" fmla="*/ 5266962 w 7553780"/>
              <a:gd name="connsiteY8503" fmla="*/ 363635 h 10287000"/>
              <a:gd name="connsiteX8504" fmla="*/ 5289050 w 7553780"/>
              <a:gd name="connsiteY8504" fmla="*/ 408843 h 10287000"/>
              <a:gd name="connsiteX8505" fmla="*/ 5300580 w 7553780"/>
              <a:gd name="connsiteY8505" fmla="*/ 432441 h 10287000"/>
              <a:gd name="connsiteX8506" fmla="*/ 5291562 w 7553780"/>
              <a:gd name="connsiteY8506" fmla="*/ 455464 h 10287000"/>
              <a:gd name="connsiteX8507" fmla="*/ 5360746 w 7553780"/>
              <a:gd name="connsiteY8507" fmla="*/ 597061 h 10287000"/>
              <a:gd name="connsiteX8508" fmla="*/ 5383806 w 7553780"/>
              <a:gd name="connsiteY8508" fmla="*/ 644258 h 10287000"/>
              <a:gd name="connsiteX8509" fmla="*/ 5374791 w 7553780"/>
              <a:gd name="connsiteY8509" fmla="*/ 667285 h 10287000"/>
              <a:gd name="connsiteX8510" fmla="*/ 5389572 w 7553780"/>
              <a:gd name="connsiteY8510" fmla="*/ 656063 h 10287000"/>
              <a:gd name="connsiteX8511" fmla="*/ 5401103 w 7553780"/>
              <a:gd name="connsiteY8511" fmla="*/ 679660 h 10287000"/>
              <a:gd name="connsiteX8512" fmla="*/ 5386324 w 7553780"/>
              <a:gd name="connsiteY8512" fmla="*/ 690884 h 10287000"/>
              <a:gd name="connsiteX8513" fmla="*/ 5406869 w 7553780"/>
              <a:gd name="connsiteY8513" fmla="*/ 691463 h 10287000"/>
              <a:gd name="connsiteX8514" fmla="*/ 5397851 w 7553780"/>
              <a:gd name="connsiteY8514" fmla="*/ 714482 h 10287000"/>
              <a:gd name="connsiteX8515" fmla="*/ 5409384 w 7553780"/>
              <a:gd name="connsiteY8515" fmla="*/ 738081 h 10287000"/>
              <a:gd name="connsiteX8516" fmla="*/ 5420914 w 7553780"/>
              <a:gd name="connsiteY8516" fmla="*/ 761683 h 10287000"/>
              <a:gd name="connsiteX8517" fmla="*/ 5426680 w 7553780"/>
              <a:gd name="connsiteY8517" fmla="*/ 773484 h 10287000"/>
              <a:gd name="connsiteX8518" fmla="*/ 5432444 w 7553780"/>
              <a:gd name="connsiteY8518" fmla="*/ 785282 h 10287000"/>
              <a:gd name="connsiteX8519" fmla="*/ 5470290 w 7553780"/>
              <a:gd name="connsiteY8519" fmla="*/ 821259 h 10287000"/>
              <a:gd name="connsiteX8520" fmla="*/ 5481817 w 7553780"/>
              <a:gd name="connsiteY8520" fmla="*/ 844857 h 10287000"/>
              <a:gd name="connsiteX8521" fmla="*/ 5458022 w 7553780"/>
              <a:gd name="connsiteY8521" fmla="*/ 879102 h 10287000"/>
              <a:gd name="connsiteX8522" fmla="*/ 5469554 w 7553780"/>
              <a:gd name="connsiteY8522" fmla="*/ 902702 h 10287000"/>
              <a:gd name="connsiteX8523" fmla="*/ 5475320 w 7553780"/>
              <a:gd name="connsiteY8523" fmla="*/ 914503 h 10287000"/>
              <a:gd name="connsiteX8524" fmla="*/ 5507394 w 7553780"/>
              <a:gd name="connsiteY8524" fmla="*/ 938678 h 10287000"/>
              <a:gd name="connsiteX8525" fmla="*/ 5522176 w 7553780"/>
              <a:gd name="connsiteY8525" fmla="*/ 927456 h 10287000"/>
              <a:gd name="connsiteX8526" fmla="*/ 5524690 w 7553780"/>
              <a:gd name="connsiteY8526" fmla="*/ 974076 h 10287000"/>
              <a:gd name="connsiteX8527" fmla="*/ 5530456 w 7553780"/>
              <a:gd name="connsiteY8527" fmla="*/ 985877 h 10287000"/>
              <a:gd name="connsiteX8528" fmla="*/ 5536222 w 7553780"/>
              <a:gd name="connsiteY8528" fmla="*/ 997676 h 10287000"/>
              <a:gd name="connsiteX8529" fmla="*/ 5541987 w 7553780"/>
              <a:gd name="connsiteY8529" fmla="*/ 1009479 h 10287000"/>
              <a:gd name="connsiteX8530" fmla="*/ 5556768 w 7553780"/>
              <a:gd name="connsiteY8530" fmla="*/ 998252 h 10287000"/>
              <a:gd name="connsiteX8531" fmla="*/ 5562532 w 7553780"/>
              <a:gd name="connsiteY8531" fmla="*/ 1010055 h 10287000"/>
              <a:gd name="connsiteX8532" fmla="*/ 5547752 w 7553780"/>
              <a:gd name="connsiteY8532" fmla="*/ 1021278 h 10287000"/>
              <a:gd name="connsiteX8533" fmla="*/ 5553520 w 7553780"/>
              <a:gd name="connsiteY8533" fmla="*/ 1033078 h 10287000"/>
              <a:gd name="connsiteX8534" fmla="*/ 5576579 w 7553780"/>
              <a:gd name="connsiteY8534" fmla="*/ 1080276 h 10287000"/>
              <a:gd name="connsiteX8535" fmla="*/ 5579830 w 7553780"/>
              <a:gd name="connsiteY8535" fmla="*/ 1045453 h 10287000"/>
              <a:gd name="connsiteX8536" fmla="*/ 5585596 w 7553780"/>
              <a:gd name="connsiteY8536" fmla="*/ 1057254 h 10287000"/>
              <a:gd name="connsiteX8537" fmla="*/ 5591360 w 7553780"/>
              <a:gd name="connsiteY8537" fmla="*/ 1069055 h 10287000"/>
              <a:gd name="connsiteX8538" fmla="*/ 5597126 w 7553780"/>
              <a:gd name="connsiteY8538" fmla="*/ 1080854 h 10287000"/>
              <a:gd name="connsiteX8539" fmla="*/ 5582346 w 7553780"/>
              <a:gd name="connsiteY8539" fmla="*/ 1092076 h 10287000"/>
              <a:gd name="connsiteX8540" fmla="*/ 5599641 w 7553780"/>
              <a:gd name="connsiteY8540" fmla="*/ 1127476 h 10287000"/>
              <a:gd name="connsiteX8541" fmla="*/ 5605406 w 7553780"/>
              <a:gd name="connsiteY8541" fmla="*/ 1139275 h 10287000"/>
              <a:gd name="connsiteX8542" fmla="*/ 5634233 w 7553780"/>
              <a:gd name="connsiteY8542" fmla="*/ 1198275 h 10287000"/>
              <a:gd name="connsiteX8543" fmla="*/ 5660545 w 7553780"/>
              <a:gd name="connsiteY8543" fmla="*/ 1210650 h 10287000"/>
              <a:gd name="connsiteX8544" fmla="*/ 5657293 w 7553780"/>
              <a:gd name="connsiteY8544" fmla="*/ 1245472 h 10287000"/>
              <a:gd name="connsiteX8545" fmla="*/ 5677840 w 7553780"/>
              <a:gd name="connsiteY8545" fmla="*/ 1246048 h 10287000"/>
              <a:gd name="connsiteX8546" fmla="*/ 5703418 w 7553780"/>
              <a:gd name="connsiteY8546" fmla="*/ 1339870 h 10287000"/>
              <a:gd name="connsiteX8547" fmla="*/ 5723965 w 7553780"/>
              <a:gd name="connsiteY8547" fmla="*/ 1340449 h 10287000"/>
              <a:gd name="connsiteX8548" fmla="*/ 5741259 w 7553780"/>
              <a:gd name="connsiteY8548" fmla="*/ 1375847 h 10287000"/>
              <a:gd name="connsiteX8549" fmla="*/ 5761070 w 7553780"/>
              <a:gd name="connsiteY8549" fmla="*/ 1457870 h 10287000"/>
              <a:gd name="connsiteX8550" fmla="*/ 5775852 w 7553780"/>
              <a:gd name="connsiteY8550" fmla="*/ 1446647 h 10287000"/>
              <a:gd name="connsiteX8551" fmla="*/ 5781616 w 7553780"/>
              <a:gd name="connsiteY8551" fmla="*/ 1458448 h 10287000"/>
              <a:gd name="connsiteX8552" fmla="*/ 5772601 w 7553780"/>
              <a:gd name="connsiteY8552" fmla="*/ 1481469 h 10287000"/>
              <a:gd name="connsiteX8553" fmla="*/ 5787382 w 7553780"/>
              <a:gd name="connsiteY8553" fmla="*/ 1470247 h 10287000"/>
              <a:gd name="connsiteX8554" fmla="*/ 5793148 w 7553780"/>
              <a:gd name="connsiteY8554" fmla="*/ 1482043 h 10287000"/>
              <a:gd name="connsiteX8555" fmla="*/ 5778368 w 7553780"/>
              <a:gd name="connsiteY8555" fmla="*/ 1493266 h 10287000"/>
              <a:gd name="connsiteX8556" fmla="*/ 5816210 w 7553780"/>
              <a:gd name="connsiteY8556" fmla="*/ 1529245 h 10287000"/>
              <a:gd name="connsiteX8557" fmla="*/ 5821976 w 7553780"/>
              <a:gd name="connsiteY8557" fmla="*/ 1541045 h 10287000"/>
              <a:gd name="connsiteX8558" fmla="*/ 5807195 w 7553780"/>
              <a:gd name="connsiteY8558" fmla="*/ 1552268 h 10287000"/>
              <a:gd name="connsiteX8559" fmla="*/ 5798178 w 7553780"/>
              <a:gd name="connsiteY8559" fmla="*/ 1575289 h 10287000"/>
              <a:gd name="connsiteX8560" fmla="*/ 5803945 w 7553780"/>
              <a:gd name="connsiteY8560" fmla="*/ 1587088 h 10287000"/>
              <a:gd name="connsiteX8561" fmla="*/ 5817988 w 7553780"/>
              <a:gd name="connsiteY8561" fmla="*/ 1657307 h 10287000"/>
              <a:gd name="connsiteX8562" fmla="*/ 5812224 w 7553780"/>
              <a:gd name="connsiteY8562" fmla="*/ 1645511 h 10287000"/>
              <a:gd name="connsiteX8563" fmla="*/ 5800693 w 7553780"/>
              <a:gd name="connsiteY8563" fmla="*/ 1621913 h 10287000"/>
              <a:gd name="connsiteX8564" fmla="*/ 5794928 w 7553780"/>
              <a:gd name="connsiteY8564" fmla="*/ 1610112 h 10287000"/>
              <a:gd name="connsiteX8565" fmla="*/ 5785912 w 7553780"/>
              <a:gd name="connsiteY8565" fmla="*/ 1633134 h 10287000"/>
              <a:gd name="connsiteX8566" fmla="*/ 5765366 w 7553780"/>
              <a:gd name="connsiteY8566" fmla="*/ 1632555 h 10287000"/>
              <a:gd name="connsiteX8567" fmla="*/ 5776899 w 7553780"/>
              <a:gd name="connsiteY8567" fmla="*/ 1656159 h 10287000"/>
              <a:gd name="connsiteX8568" fmla="*/ 5794192 w 7553780"/>
              <a:gd name="connsiteY8568" fmla="*/ 1691557 h 10287000"/>
              <a:gd name="connsiteX8569" fmla="*/ 5808975 w 7553780"/>
              <a:gd name="connsiteY8569" fmla="*/ 1680333 h 10287000"/>
              <a:gd name="connsiteX8570" fmla="*/ 5814740 w 7553780"/>
              <a:gd name="connsiteY8570" fmla="*/ 1692133 h 10287000"/>
              <a:gd name="connsiteX8571" fmla="*/ 5799957 w 7553780"/>
              <a:gd name="connsiteY8571" fmla="*/ 1703358 h 10287000"/>
              <a:gd name="connsiteX8572" fmla="*/ 5811490 w 7553780"/>
              <a:gd name="connsiteY8572" fmla="*/ 1726957 h 10287000"/>
              <a:gd name="connsiteX8573" fmla="*/ 5823018 w 7553780"/>
              <a:gd name="connsiteY8573" fmla="*/ 1750553 h 10287000"/>
              <a:gd name="connsiteX8574" fmla="*/ 5828785 w 7553780"/>
              <a:gd name="connsiteY8574" fmla="*/ 1762358 h 10287000"/>
              <a:gd name="connsiteX8575" fmla="*/ 5855096 w 7553780"/>
              <a:gd name="connsiteY8575" fmla="*/ 1774731 h 10287000"/>
              <a:gd name="connsiteX8576" fmla="*/ 5843566 w 7553780"/>
              <a:gd name="connsiteY8576" fmla="*/ 1751131 h 10287000"/>
              <a:gd name="connsiteX8577" fmla="*/ 5837800 w 7553780"/>
              <a:gd name="connsiteY8577" fmla="*/ 1739333 h 10287000"/>
              <a:gd name="connsiteX8578" fmla="*/ 5832034 w 7553780"/>
              <a:gd name="connsiteY8578" fmla="*/ 1727532 h 10287000"/>
              <a:gd name="connsiteX8579" fmla="*/ 5826270 w 7553780"/>
              <a:gd name="connsiteY8579" fmla="*/ 1715735 h 10287000"/>
              <a:gd name="connsiteX8580" fmla="*/ 5814740 w 7553780"/>
              <a:gd name="connsiteY8580" fmla="*/ 1692133 h 10287000"/>
              <a:gd name="connsiteX8581" fmla="*/ 5835287 w 7553780"/>
              <a:gd name="connsiteY8581" fmla="*/ 1692712 h 10287000"/>
              <a:gd name="connsiteX8582" fmla="*/ 5841052 w 7553780"/>
              <a:gd name="connsiteY8582" fmla="*/ 1704511 h 10287000"/>
              <a:gd name="connsiteX8583" fmla="*/ 5846814 w 7553780"/>
              <a:gd name="connsiteY8583" fmla="*/ 1716310 h 10287000"/>
              <a:gd name="connsiteX8584" fmla="*/ 5852580 w 7553780"/>
              <a:gd name="connsiteY8584" fmla="*/ 1728108 h 10287000"/>
              <a:gd name="connsiteX8585" fmla="*/ 5858347 w 7553780"/>
              <a:gd name="connsiteY8585" fmla="*/ 1739909 h 10287000"/>
              <a:gd name="connsiteX8586" fmla="*/ 5861597 w 7553780"/>
              <a:gd name="connsiteY8586" fmla="*/ 1705087 h 10287000"/>
              <a:gd name="connsiteX8587" fmla="*/ 5878894 w 7553780"/>
              <a:gd name="connsiteY8587" fmla="*/ 1740488 h 10287000"/>
              <a:gd name="connsiteX8588" fmla="*/ 5864113 w 7553780"/>
              <a:gd name="connsiteY8588" fmla="*/ 1751710 h 10287000"/>
              <a:gd name="connsiteX8589" fmla="*/ 5884658 w 7553780"/>
              <a:gd name="connsiteY8589" fmla="*/ 1752288 h 10287000"/>
              <a:gd name="connsiteX8590" fmla="*/ 5892938 w 7553780"/>
              <a:gd name="connsiteY8590" fmla="*/ 1810708 h 10287000"/>
              <a:gd name="connsiteX8591" fmla="*/ 5889689 w 7553780"/>
              <a:gd name="connsiteY8591" fmla="*/ 1845533 h 10287000"/>
              <a:gd name="connsiteX8592" fmla="*/ 5906986 w 7553780"/>
              <a:gd name="connsiteY8592" fmla="*/ 1880932 h 10287000"/>
              <a:gd name="connsiteX8593" fmla="*/ 5892205 w 7553780"/>
              <a:gd name="connsiteY8593" fmla="*/ 1892152 h 10287000"/>
              <a:gd name="connsiteX8594" fmla="*/ 5909502 w 7553780"/>
              <a:gd name="connsiteY8594" fmla="*/ 1927554 h 10287000"/>
              <a:gd name="connsiteX8595" fmla="*/ 5932562 w 7553780"/>
              <a:gd name="connsiteY8595" fmla="*/ 1974753 h 10287000"/>
              <a:gd name="connsiteX8596" fmla="*/ 5938328 w 7553780"/>
              <a:gd name="connsiteY8596" fmla="*/ 1986552 h 10287000"/>
              <a:gd name="connsiteX8597" fmla="*/ 5964638 w 7553780"/>
              <a:gd name="connsiteY8597" fmla="*/ 1998925 h 10287000"/>
              <a:gd name="connsiteX8598" fmla="*/ 5970404 w 7553780"/>
              <a:gd name="connsiteY8598" fmla="*/ 2010728 h 10287000"/>
              <a:gd name="connsiteX8599" fmla="*/ 5955624 w 7553780"/>
              <a:gd name="connsiteY8599" fmla="*/ 2021950 h 10287000"/>
              <a:gd name="connsiteX8600" fmla="*/ 5993466 w 7553780"/>
              <a:gd name="connsiteY8600" fmla="*/ 2057927 h 10287000"/>
              <a:gd name="connsiteX8601" fmla="*/ 6008247 w 7553780"/>
              <a:gd name="connsiteY8601" fmla="*/ 2046705 h 10287000"/>
              <a:gd name="connsiteX8602" fmla="*/ 5967890 w 7553780"/>
              <a:gd name="connsiteY8602" fmla="*/ 1964105 h 10287000"/>
              <a:gd name="connsiteX8603" fmla="*/ 5962126 w 7553780"/>
              <a:gd name="connsiteY8603" fmla="*/ 1952307 h 10287000"/>
              <a:gd name="connsiteX8604" fmla="*/ 5976905 w 7553780"/>
              <a:gd name="connsiteY8604" fmla="*/ 1941082 h 10287000"/>
              <a:gd name="connsiteX8605" fmla="*/ 5981583 w 7553780"/>
              <a:gd name="connsiteY8605" fmla="*/ 1950657 h 10287000"/>
              <a:gd name="connsiteX8606" fmla="*/ 5984946 w 7553780"/>
              <a:gd name="connsiteY8606" fmla="*/ 1920667 h 10287000"/>
              <a:gd name="connsiteX8607" fmla="*/ 5967223 w 7553780"/>
              <a:gd name="connsiteY8607" fmla="*/ 1884397 h 10287000"/>
              <a:gd name="connsiteX8608" fmla="*/ 5983097 w 7553780"/>
              <a:gd name="connsiteY8608" fmla="*/ 1872344 h 10287000"/>
              <a:gd name="connsiteX8609" fmla="*/ 5994912 w 7553780"/>
              <a:gd name="connsiteY8609" fmla="*/ 1896522 h 10287000"/>
              <a:gd name="connsiteX8610" fmla="*/ 5982092 w 7553780"/>
              <a:gd name="connsiteY8610" fmla="*/ 1951702 h 10287000"/>
              <a:gd name="connsiteX8611" fmla="*/ 5982672 w 7553780"/>
              <a:gd name="connsiteY8611" fmla="*/ 1952881 h 10287000"/>
              <a:gd name="connsiteX8612" fmla="*/ 5988434 w 7553780"/>
              <a:gd name="connsiteY8612" fmla="*/ 1964682 h 10287000"/>
              <a:gd name="connsiteX8613" fmla="*/ 5999965 w 7553780"/>
              <a:gd name="connsiteY8613" fmla="*/ 1988283 h 10287000"/>
              <a:gd name="connsiteX8614" fmla="*/ 6014157 w 7553780"/>
              <a:gd name="connsiteY8614" fmla="*/ 2001773 h 10287000"/>
              <a:gd name="connsiteX8615" fmla="*/ 6014914 w 7553780"/>
              <a:gd name="connsiteY8615" fmla="*/ 2007117 h 10287000"/>
              <a:gd name="connsiteX8616" fmla="*/ 6023866 w 7553780"/>
              <a:gd name="connsiteY8616" fmla="*/ 2000322 h 10287000"/>
              <a:gd name="connsiteX8617" fmla="*/ 6030120 w 7553780"/>
              <a:gd name="connsiteY8617" fmla="*/ 2013123 h 10287000"/>
              <a:gd name="connsiteX8618" fmla="*/ 6015696 w 7553780"/>
              <a:gd name="connsiteY8618" fmla="*/ 2012638 h 10287000"/>
              <a:gd name="connsiteX8619" fmla="*/ 6017264 w 7553780"/>
              <a:gd name="connsiteY8619" fmla="*/ 2023681 h 10287000"/>
              <a:gd name="connsiteX8620" fmla="*/ 6019776 w 7553780"/>
              <a:gd name="connsiteY8620" fmla="*/ 2070302 h 10287000"/>
              <a:gd name="connsiteX8621" fmla="*/ 6004997 w 7553780"/>
              <a:gd name="connsiteY8621" fmla="*/ 2081526 h 10287000"/>
              <a:gd name="connsiteX8622" fmla="*/ 6042838 w 7553780"/>
              <a:gd name="connsiteY8622" fmla="*/ 2117501 h 10287000"/>
              <a:gd name="connsiteX8623" fmla="*/ 6031307 w 7553780"/>
              <a:gd name="connsiteY8623" fmla="*/ 2093902 h 10287000"/>
              <a:gd name="connsiteX8624" fmla="*/ 6046088 w 7553780"/>
              <a:gd name="connsiteY8624" fmla="*/ 2082680 h 10287000"/>
              <a:gd name="connsiteX8625" fmla="*/ 6060870 w 7553780"/>
              <a:gd name="connsiteY8625" fmla="*/ 2071457 h 10287000"/>
              <a:gd name="connsiteX8626" fmla="*/ 6051854 w 7553780"/>
              <a:gd name="connsiteY8626" fmla="*/ 2094480 h 10287000"/>
              <a:gd name="connsiteX8627" fmla="*/ 6063386 w 7553780"/>
              <a:gd name="connsiteY8627" fmla="*/ 2118078 h 10287000"/>
              <a:gd name="connsiteX8628" fmla="*/ 6054370 w 7553780"/>
              <a:gd name="connsiteY8628" fmla="*/ 2141103 h 10287000"/>
              <a:gd name="connsiteX8629" fmla="*/ 6065900 w 7553780"/>
              <a:gd name="connsiteY8629" fmla="*/ 2164702 h 10287000"/>
              <a:gd name="connsiteX8630" fmla="*/ 6077432 w 7553780"/>
              <a:gd name="connsiteY8630" fmla="*/ 2188300 h 10287000"/>
              <a:gd name="connsiteX8631" fmla="*/ 6112022 w 7553780"/>
              <a:gd name="connsiteY8631" fmla="*/ 2259098 h 10287000"/>
              <a:gd name="connsiteX8632" fmla="*/ 6144100 w 7553780"/>
              <a:gd name="connsiteY8632" fmla="*/ 2283276 h 10287000"/>
              <a:gd name="connsiteX8633" fmla="*/ 6149866 w 7553780"/>
              <a:gd name="connsiteY8633" fmla="*/ 2295075 h 10287000"/>
              <a:gd name="connsiteX8634" fmla="*/ 6152246 w 7553780"/>
              <a:gd name="connsiteY8634" fmla="*/ 2315508 h 10287000"/>
              <a:gd name="connsiteX8635" fmla="*/ 6158374 w 7553780"/>
              <a:gd name="connsiteY8635" fmla="*/ 2317627 h 10287000"/>
              <a:gd name="connsiteX8636" fmla="*/ 6161396 w 7553780"/>
              <a:gd name="connsiteY8636" fmla="*/ 2318677 h 10287000"/>
              <a:gd name="connsiteX8637" fmla="*/ 6146614 w 7553780"/>
              <a:gd name="connsiteY8637" fmla="*/ 2329899 h 10287000"/>
              <a:gd name="connsiteX8638" fmla="*/ 6158146 w 7553780"/>
              <a:gd name="connsiteY8638" fmla="*/ 2353498 h 10287000"/>
              <a:gd name="connsiteX8639" fmla="*/ 6171622 w 7553780"/>
              <a:gd name="connsiteY8639" fmla="*/ 2343267 h 10287000"/>
              <a:gd name="connsiteX8640" fmla="*/ 6176208 w 7553780"/>
              <a:gd name="connsiteY8640" fmla="*/ 2334388 h 10287000"/>
              <a:gd name="connsiteX8641" fmla="*/ 6186492 w 7553780"/>
              <a:gd name="connsiteY8641" fmla="*/ 2333162 h 10287000"/>
              <a:gd name="connsiteX8642" fmla="*/ 6173350 w 7553780"/>
              <a:gd name="connsiteY8642" fmla="*/ 2343141 h 10287000"/>
              <a:gd name="connsiteX8643" fmla="*/ 6178694 w 7553780"/>
              <a:gd name="connsiteY8643" fmla="*/ 2354077 h 10287000"/>
              <a:gd name="connsiteX8644" fmla="*/ 6163912 w 7553780"/>
              <a:gd name="connsiteY8644" fmla="*/ 2365299 h 10287000"/>
              <a:gd name="connsiteX8645" fmla="*/ 6169676 w 7553780"/>
              <a:gd name="connsiteY8645" fmla="*/ 2377096 h 10287000"/>
              <a:gd name="connsiteX8646" fmla="*/ 6160660 w 7553780"/>
              <a:gd name="connsiteY8646" fmla="*/ 2400119 h 10287000"/>
              <a:gd name="connsiteX8647" fmla="*/ 6175442 w 7553780"/>
              <a:gd name="connsiteY8647" fmla="*/ 2388897 h 10287000"/>
              <a:gd name="connsiteX8648" fmla="*/ 6184458 w 7553780"/>
              <a:gd name="connsiteY8648" fmla="*/ 2365873 h 10287000"/>
              <a:gd name="connsiteX8649" fmla="*/ 6185790 w 7553780"/>
              <a:gd name="connsiteY8649" fmla="*/ 2381040 h 10287000"/>
              <a:gd name="connsiteX8650" fmla="*/ 6186122 w 7553780"/>
              <a:gd name="connsiteY8650" fmla="*/ 2384835 h 10287000"/>
              <a:gd name="connsiteX8651" fmla="*/ 6190224 w 7553780"/>
              <a:gd name="connsiteY8651" fmla="*/ 2377672 h 10287000"/>
              <a:gd name="connsiteX8652" fmla="*/ 6195988 w 7553780"/>
              <a:gd name="connsiteY8652" fmla="*/ 2389473 h 10287000"/>
              <a:gd name="connsiteX8653" fmla="*/ 6236346 w 7553780"/>
              <a:gd name="connsiteY8653" fmla="*/ 2472072 h 10287000"/>
              <a:gd name="connsiteX8654" fmla="*/ 6243232 w 7553780"/>
              <a:gd name="connsiteY8654" fmla="*/ 2486163 h 10287000"/>
              <a:gd name="connsiteX8655" fmla="*/ 6259408 w 7553780"/>
              <a:gd name="connsiteY8655" fmla="*/ 2519270 h 10287000"/>
              <a:gd name="connsiteX8656" fmla="*/ 6265174 w 7553780"/>
              <a:gd name="connsiteY8656" fmla="*/ 2531072 h 10287000"/>
              <a:gd name="connsiteX8657" fmla="*/ 6276706 w 7553780"/>
              <a:gd name="connsiteY8657" fmla="*/ 2554669 h 10287000"/>
              <a:gd name="connsiteX8658" fmla="*/ 6282468 w 7553780"/>
              <a:gd name="connsiteY8658" fmla="*/ 2566470 h 10287000"/>
              <a:gd name="connsiteX8659" fmla="*/ 6288234 w 7553780"/>
              <a:gd name="connsiteY8659" fmla="*/ 2578271 h 10287000"/>
              <a:gd name="connsiteX8660" fmla="*/ 6299766 w 7553780"/>
              <a:gd name="connsiteY8660" fmla="*/ 2601871 h 10287000"/>
              <a:gd name="connsiteX8661" fmla="*/ 6305532 w 7553780"/>
              <a:gd name="connsiteY8661" fmla="*/ 2613672 h 10287000"/>
              <a:gd name="connsiteX8662" fmla="*/ 6311294 w 7553780"/>
              <a:gd name="connsiteY8662" fmla="*/ 2625468 h 10287000"/>
              <a:gd name="connsiteX8663" fmla="*/ 6296516 w 7553780"/>
              <a:gd name="connsiteY8663" fmla="*/ 2636691 h 10287000"/>
              <a:gd name="connsiteX8664" fmla="*/ 6290750 w 7553780"/>
              <a:gd name="connsiteY8664" fmla="*/ 2624894 h 10287000"/>
              <a:gd name="connsiteX8665" fmla="*/ 6275970 w 7553780"/>
              <a:gd name="connsiteY8665" fmla="*/ 2636116 h 10287000"/>
              <a:gd name="connsiteX8666" fmla="*/ 6281732 w 7553780"/>
              <a:gd name="connsiteY8666" fmla="*/ 2647915 h 10287000"/>
              <a:gd name="connsiteX8667" fmla="*/ 6296516 w 7553780"/>
              <a:gd name="connsiteY8667" fmla="*/ 2636691 h 10287000"/>
              <a:gd name="connsiteX8668" fmla="*/ 6302278 w 7553780"/>
              <a:gd name="connsiteY8668" fmla="*/ 2648492 h 10287000"/>
              <a:gd name="connsiteX8669" fmla="*/ 6311294 w 7553780"/>
              <a:gd name="connsiteY8669" fmla="*/ 2625468 h 10287000"/>
              <a:gd name="connsiteX8670" fmla="*/ 6328590 w 7553780"/>
              <a:gd name="connsiteY8670" fmla="*/ 2660869 h 10287000"/>
              <a:gd name="connsiteX8671" fmla="*/ 6308044 w 7553780"/>
              <a:gd name="connsiteY8671" fmla="*/ 2660290 h 10287000"/>
              <a:gd name="connsiteX8672" fmla="*/ 6287498 w 7553780"/>
              <a:gd name="connsiteY8672" fmla="*/ 2659716 h 10287000"/>
              <a:gd name="connsiteX8673" fmla="*/ 6266952 w 7553780"/>
              <a:gd name="connsiteY8673" fmla="*/ 2659137 h 10287000"/>
              <a:gd name="connsiteX8674" fmla="*/ 6252170 w 7553780"/>
              <a:gd name="connsiteY8674" fmla="*/ 2670359 h 10287000"/>
              <a:gd name="connsiteX8675" fmla="*/ 6269470 w 7553780"/>
              <a:gd name="connsiteY8675" fmla="*/ 2705762 h 10287000"/>
              <a:gd name="connsiteX8676" fmla="*/ 6284248 w 7553780"/>
              <a:gd name="connsiteY8676" fmla="*/ 2694537 h 10287000"/>
              <a:gd name="connsiteX8677" fmla="*/ 6299030 w 7553780"/>
              <a:gd name="connsiteY8677" fmla="*/ 2683315 h 10287000"/>
              <a:gd name="connsiteX8678" fmla="*/ 6310562 w 7553780"/>
              <a:gd name="connsiteY8678" fmla="*/ 2706917 h 10287000"/>
              <a:gd name="connsiteX8679" fmla="*/ 6316326 w 7553780"/>
              <a:gd name="connsiteY8679" fmla="*/ 2718711 h 10287000"/>
              <a:gd name="connsiteX8680" fmla="*/ 6327858 w 7553780"/>
              <a:gd name="connsiteY8680" fmla="*/ 2742313 h 10287000"/>
              <a:gd name="connsiteX8681" fmla="*/ 6339386 w 7553780"/>
              <a:gd name="connsiteY8681" fmla="*/ 2765915 h 10287000"/>
              <a:gd name="connsiteX8682" fmla="*/ 6345154 w 7553780"/>
              <a:gd name="connsiteY8682" fmla="*/ 2777711 h 10287000"/>
              <a:gd name="connsiteX8683" fmla="*/ 6365700 w 7553780"/>
              <a:gd name="connsiteY8683" fmla="*/ 2778289 h 10287000"/>
              <a:gd name="connsiteX8684" fmla="*/ 6350918 w 7553780"/>
              <a:gd name="connsiteY8684" fmla="*/ 2789512 h 10287000"/>
              <a:gd name="connsiteX8685" fmla="*/ 6371466 w 7553780"/>
              <a:gd name="connsiteY8685" fmla="*/ 2790088 h 10287000"/>
              <a:gd name="connsiteX8686" fmla="*/ 6368214 w 7553780"/>
              <a:gd name="connsiteY8686" fmla="*/ 2824912 h 10287000"/>
              <a:gd name="connsiteX8687" fmla="*/ 6379746 w 7553780"/>
              <a:gd name="connsiteY8687" fmla="*/ 2848512 h 10287000"/>
              <a:gd name="connsiteX8688" fmla="*/ 6406058 w 7553780"/>
              <a:gd name="connsiteY8688" fmla="*/ 2860889 h 10287000"/>
              <a:gd name="connsiteX8689" fmla="*/ 6417588 w 7553780"/>
              <a:gd name="connsiteY8689" fmla="*/ 2884489 h 10287000"/>
              <a:gd name="connsiteX8690" fmla="*/ 6426602 w 7553780"/>
              <a:gd name="connsiteY8690" fmla="*/ 2861465 h 10287000"/>
              <a:gd name="connsiteX8691" fmla="*/ 6435618 w 7553780"/>
              <a:gd name="connsiteY8691" fmla="*/ 2838442 h 10287000"/>
              <a:gd name="connsiteX8692" fmla="*/ 6438134 w 7553780"/>
              <a:gd name="connsiteY8692" fmla="*/ 2885065 h 10287000"/>
              <a:gd name="connsiteX8693" fmla="*/ 6458680 w 7553780"/>
              <a:gd name="connsiteY8693" fmla="*/ 2885639 h 10287000"/>
              <a:gd name="connsiteX8694" fmla="*/ 6452914 w 7553780"/>
              <a:gd name="connsiteY8694" fmla="*/ 2873840 h 10287000"/>
              <a:gd name="connsiteX8695" fmla="*/ 6447150 w 7553780"/>
              <a:gd name="connsiteY8695" fmla="*/ 2862044 h 10287000"/>
              <a:gd name="connsiteX8696" fmla="*/ 6441386 w 7553780"/>
              <a:gd name="connsiteY8696" fmla="*/ 2850243 h 10287000"/>
              <a:gd name="connsiteX8697" fmla="*/ 6444634 w 7553780"/>
              <a:gd name="connsiteY8697" fmla="*/ 2815417 h 10287000"/>
              <a:gd name="connsiteX8698" fmla="*/ 6439090 w 7553780"/>
              <a:gd name="connsiteY8698" fmla="*/ 2819629 h 10287000"/>
              <a:gd name="connsiteX8699" fmla="*/ 6429854 w 7553780"/>
              <a:gd name="connsiteY8699" fmla="*/ 2826642 h 10287000"/>
              <a:gd name="connsiteX8700" fmla="*/ 6424086 w 7553780"/>
              <a:gd name="connsiteY8700" fmla="*/ 2814843 h 10287000"/>
              <a:gd name="connsiteX8701" fmla="*/ 6438870 w 7553780"/>
              <a:gd name="connsiteY8701" fmla="*/ 2803618 h 10287000"/>
              <a:gd name="connsiteX8702" fmla="*/ 6418324 w 7553780"/>
              <a:gd name="connsiteY8702" fmla="*/ 2803046 h 10287000"/>
              <a:gd name="connsiteX8703" fmla="*/ 6415808 w 7553780"/>
              <a:gd name="connsiteY8703" fmla="*/ 2756419 h 10287000"/>
              <a:gd name="connsiteX8704" fmla="*/ 6427338 w 7553780"/>
              <a:gd name="connsiteY8704" fmla="*/ 2780021 h 10287000"/>
              <a:gd name="connsiteX8705" fmla="*/ 6419058 w 7553780"/>
              <a:gd name="connsiteY8705" fmla="*/ 2721594 h 10287000"/>
              <a:gd name="connsiteX8706" fmla="*/ 6404276 w 7553780"/>
              <a:gd name="connsiteY8706" fmla="*/ 2732820 h 10287000"/>
              <a:gd name="connsiteX8707" fmla="*/ 6398510 w 7553780"/>
              <a:gd name="connsiteY8707" fmla="*/ 2721024 h 10287000"/>
              <a:gd name="connsiteX8708" fmla="*/ 6386980 w 7553780"/>
              <a:gd name="connsiteY8708" fmla="*/ 2697422 h 10287000"/>
              <a:gd name="connsiteX8709" fmla="*/ 6401764 w 7553780"/>
              <a:gd name="connsiteY8709" fmla="*/ 2686195 h 10287000"/>
              <a:gd name="connsiteX8710" fmla="*/ 6395998 w 7553780"/>
              <a:gd name="connsiteY8710" fmla="*/ 2674396 h 10287000"/>
              <a:gd name="connsiteX8711" fmla="*/ 6381214 w 7553780"/>
              <a:gd name="connsiteY8711" fmla="*/ 2685621 h 10287000"/>
              <a:gd name="connsiteX8712" fmla="*/ 6375448 w 7553780"/>
              <a:gd name="connsiteY8712" fmla="*/ 2673820 h 10287000"/>
              <a:gd name="connsiteX8713" fmla="*/ 6360668 w 7553780"/>
              <a:gd name="connsiteY8713" fmla="*/ 2685042 h 10287000"/>
              <a:gd name="connsiteX8714" fmla="*/ 6354904 w 7553780"/>
              <a:gd name="connsiteY8714" fmla="*/ 2673248 h 10287000"/>
              <a:gd name="connsiteX8715" fmla="*/ 6369684 w 7553780"/>
              <a:gd name="connsiteY8715" fmla="*/ 2662025 h 10287000"/>
              <a:gd name="connsiteX8716" fmla="*/ 6346622 w 7553780"/>
              <a:gd name="connsiteY8716" fmla="*/ 2614822 h 10287000"/>
              <a:gd name="connsiteX8717" fmla="*/ 6340858 w 7553780"/>
              <a:gd name="connsiteY8717" fmla="*/ 2603022 h 10287000"/>
              <a:gd name="connsiteX8718" fmla="*/ 6335092 w 7553780"/>
              <a:gd name="connsiteY8718" fmla="*/ 2591225 h 10287000"/>
              <a:gd name="connsiteX8719" fmla="*/ 6329326 w 7553780"/>
              <a:gd name="connsiteY8719" fmla="*/ 2579424 h 10287000"/>
              <a:gd name="connsiteX8720" fmla="*/ 6312030 w 7553780"/>
              <a:gd name="connsiteY8720" fmla="*/ 2544022 h 10287000"/>
              <a:gd name="connsiteX8721" fmla="*/ 6279954 w 7553780"/>
              <a:gd name="connsiteY8721" fmla="*/ 2519848 h 10287000"/>
              <a:gd name="connsiteX8722" fmla="*/ 6277440 w 7553780"/>
              <a:gd name="connsiteY8722" fmla="*/ 2473223 h 10287000"/>
              <a:gd name="connsiteX8723" fmla="*/ 6271676 w 7553780"/>
              <a:gd name="connsiteY8723" fmla="*/ 2461426 h 10287000"/>
              <a:gd name="connsiteX8724" fmla="*/ 6251128 w 7553780"/>
              <a:gd name="connsiteY8724" fmla="*/ 2460850 h 10287000"/>
              <a:gd name="connsiteX8725" fmla="*/ 6260142 w 7553780"/>
              <a:gd name="connsiteY8725" fmla="*/ 2437825 h 10287000"/>
              <a:gd name="connsiteX8726" fmla="*/ 6245364 w 7553780"/>
              <a:gd name="connsiteY8726" fmla="*/ 2449049 h 10287000"/>
              <a:gd name="connsiteX8727" fmla="*/ 6237082 w 7553780"/>
              <a:gd name="connsiteY8727" fmla="*/ 2390630 h 10287000"/>
              <a:gd name="connsiteX8728" fmla="*/ 6216536 w 7553780"/>
              <a:gd name="connsiteY8728" fmla="*/ 2390052 h 10287000"/>
              <a:gd name="connsiteX8729" fmla="*/ 6210768 w 7553780"/>
              <a:gd name="connsiteY8729" fmla="*/ 2378253 h 10287000"/>
              <a:gd name="connsiteX8730" fmla="*/ 6225550 w 7553780"/>
              <a:gd name="connsiteY8730" fmla="*/ 2367028 h 10287000"/>
              <a:gd name="connsiteX8731" fmla="*/ 6199238 w 7553780"/>
              <a:gd name="connsiteY8731" fmla="*/ 2354651 h 10287000"/>
              <a:gd name="connsiteX8732" fmla="*/ 6193472 w 7553780"/>
              <a:gd name="connsiteY8732" fmla="*/ 2342853 h 10287000"/>
              <a:gd name="connsiteX8733" fmla="*/ 6196722 w 7553780"/>
              <a:gd name="connsiteY8733" fmla="*/ 2308031 h 10287000"/>
              <a:gd name="connsiteX8734" fmla="*/ 6187708 w 7553780"/>
              <a:gd name="connsiteY8734" fmla="*/ 2331052 h 10287000"/>
              <a:gd name="connsiteX8735" fmla="*/ 6190956 w 7553780"/>
              <a:gd name="connsiteY8735" fmla="*/ 2296230 h 10287000"/>
              <a:gd name="connsiteX8736" fmla="*/ 6199976 w 7553780"/>
              <a:gd name="connsiteY8736" fmla="*/ 2273203 h 10287000"/>
              <a:gd name="connsiteX8737" fmla="*/ 6205742 w 7553780"/>
              <a:gd name="connsiteY8737" fmla="*/ 2285004 h 10287000"/>
              <a:gd name="connsiteX8738" fmla="*/ 6211508 w 7553780"/>
              <a:gd name="connsiteY8738" fmla="*/ 2296802 h 10287000"/>
              <a:gd name="connsiteX8739" fmla="*/ 6217274 w 7553780"/>
              <a:gd name="connsiteY8739" fmla="*/ 2308605 h 10287000"/>
              <a:gd name="connsiteX8740" fmla="*/ 6226288 w 7553780"/>
              <a:gd name="connsiteY8740" fmla="*/ 2285582 h 10287000"/>
              <a:gd name="connsiteX8741" fmla="*/ 6223040 w 7553780"/>
              <a:gd name="connsiteY8741" fmla="*/ 2320404 h 10287000"/>
              <a:gd name="connsiteX8742" fmla="*/ 6255114 w 7553780"/>
              <a:gd name="connsiteY8742" fmla="*/ 2344582 h 10287000"/>
              <a:gd name="connsiteX8743" fmla="*/ 6240334 w 7553780"/>
              <a:gd name="connsiteY8743" fmla="*/ 2355802 h 10287000"/>
              <a:gd name="connsiteX8744" fmla="*/ 6263394 w 7553780"/>
              <a:gd name="connsiteY8744" fmla="*/ 2403001 h 10287000"/>
              <a:gd name="connsiteX8745" fmla="*/ 6272410 w 7553780"/>
              <a:gd name="connsiteY8745" fmla="*/ 2379980 h 10287000"/>
              <a:gd name="connsiteX8746" fmla="*/ 6289706 w 7553780"/>
              <a:gd name="connsiteY8746" fmla="*/ 2415380 h 10287000"/>
              <a:gd name="connsiteX8747" fmla="*/ 6295470 w 7553780"/>
              <a:gd name="connsiteY8747" fmla="*/ 2427181 h 10287000"/>
              <a:gd name="connsiteX8748" fmla="*/ 6280692 w 7553780"/>
              <a:gd name="connsiteY8748" fmla="*/ 2438401 h 10287000"/>
              <a:gd name="connsiteX8749" fmla="*/ 6307004 w 7553780"/>
              <a:gd name="connsiteY8749" fmla="*/ 2450776 h 10287000"/>
              <a:gd name="connsiteX8750" fmla="*/ 6312770 w 7553780"/>
              <a:gd name="connsiteY8750" fmla="*/ 2462577 h 10287000"/>
              <a:gd name="connsiteX8751" fmla="*/ 6297988 w 7553780"/>
              <a:gd name="connsiteY8751" fmla="*/ 2473800 h 10287000"/>
              <a:gd name="connsiteX8752" fmla="*/ 6309432 w 7553780"/>
              <a:gd name="connsiteY8752" fmla="*/ 2497221 h 10287000"/>
              <a:gd name="connsiteX8753" fmla="*/ 6320562 w 7553780"/>
              <a:gd name="connsiteY8753" fmla="*/ 2488773 h 10287000"/>
              <a:gd name="connsiteX8754" fmla="*/ 6326818 w 7553780"/>
              <a:gd name="connsiteY8754" fmla="*/ 2501574 h 10287000"/>
              <a:gd name="connsiteX8755" fmla="*/ 6315686 w 7553780"/>
              <a:gd name="connsiteY8755" fmla="*/ 2510026 h 10287000"/>
              <a:gd name="connsiteX8756" fmla="*/ 6321050 w 7553780"/>
              <a:gd name="connsiteY8756" fmla="*/ 2521003 h 10287000"/>
              <a:gd name="connsiteX8757" fmla="*/ 6335832 w 7553780"/>
              <a:gd name="connsiteY8757" fmla="*/ 2509778 h 10287000"/>
              <a:gd name="connsiteX8758" fmla="*/ 6326814 w 7553780"/>
              <a:gd name="connsiteY8758" fmla="*/ 2532800 h 10287000"/>
              <a:gd name="connsiteX8759" fmla="*/ 6332582 w 7553780"/>
              <a:gd name="connsiteY8759" fmla="*/ 2544599 h 10287000"/>
              <a:gd name="connsiteX8760" fmla="*/ 6349878 w 7553780"/>
              <a:gd name="connsiteY8760" fmla="*/ 2579998 h 10287000"/>
              <a:gd name="connsiteX8761" fmla="*/ 6367172 w 7553780"/>
              <a:gd name="connsiteY8761" fmla="*/ 2615399 h 10287000"/>
              <a:gd name="connsiteX8762" fmla="*/ 6372938 w 7553780"/>
              <a:gd name="connsiteY8762" fmla="*/ 2627198 h 10287000"/>
              <a:gd name="connsiteX8763" fmla="*/ 6387718 w 7553780"/>
              <a:gd name="connsiteY8763" fmla="*/ 2615976 h 10287000"/>
              <a:gd name="connsiteX8764" fmla="*/ 6405014 w 7553780"/>
              <a:gd name="connsiteY8764" fmla="*/ 2651374 h 10287000"/>
              <a:gd name="connsiteX8765" fmla="*/ 6390234 w 7553780"/>
              <a:gd name="connsiteY8765" fmla="*/ 2662596 h 10287000"/>
              <a:gd name="connsiteX8766" fmla="*/ 6406378 w 7553780"/>
              <a:gd name="connsiteY8766" fmla="*/ 2663051 h 10287000"/>
              <a:gd name="connsiteX8767" fmla="*/ 6407400 w 7553780"/>
              <a:gd name="connsiteY8767" fmla="*/ 2671805 h 10287000"/>
              <a:gd name="connsiteX8768" fmla="*/ 6416544 w 7553780"/>
              <a:gd name="connsiteY8768" fmla="*/ 2674975 h 10287000"/>
              <a:gd name="connsiteX8769" fmla="*/ 6447888 w 7553780"/>
              <a:gd name="connsiteY8769" fmla="*/ 2780597 h 10287000"/>
              <a:gd name="connsiteX8770" fmla="*/ 6453654 w 7553780"/>
              <a:gd name="connsiteY8770" fmla="*/ 2792394 h 10287000"/>
              <a:gd name="connsiteX8771" fmla="*/ 6459420 w 7553780"/>
              <a:gd name="connsiteY8771" fmla="*/ 2804195 h 10287000"/>
              <a:gd name="connsiteX8772" fmla="*/ 6476714 w 7553780"/>
              <a:gd name="connsiteY8772" fmla="*/ 2839593 h 10287000"/>
              <a:gd name="connsiteX8773" fmla="*/ 6508792 w 7553780"/>
              <a:gd name="connsiteY8773" fmla="*/ 2863771 h 10287000"/>
              <a:gd name="connsiteX8774" fmla="*/ 6522836 w 7553780"/>
              <a:gd name="connsiteY8774" fmla="*/ 2933991 h 10287000"/>
              <a:gd name="connsiteX8775" fmla="*/ 6545898 w 7553780"/>
              <a:gd name="connsiteY8775" fmla="*/ 2981190 h 10287000"/>
              <a:gd name="connsiteX8776" fmla="*/ 6551662 w 7553780"/>
              <a:gd name="connsiteY8776" fmla="*/ 2992991 h 10287000"/>
              <a:gd name="connsiteX8777" fmla="*/ 6566446 w 7553780"/>
              <a:gd name="connsiteY8777" fmla="*/ 2981767 h 10287000"/>
              <a:gd name="connsiteX8778" fmla="*/ 6572210 w 7553780"/>
              <a:gd name="connsiteY8778" fmla="*/ 2993566 h 10287000"/>
              <a:gd name="connsiteX8779" fmla="*/ 6557430 w 7553780"/>
              <a:gd name="connsiteY8779" fmla="*/ 3004790 h 10287000"/>
              <a:gd name="connsiteX8780" fmla="*/ 6563196 w 7553780"/>
              <a:gd name="connsiteY8780" fmla="*/ 3016588 h 10287000"/>
              <a:gd name="connsiteX8781" fmla="*/ 6568960 w 7553780"/>
              <a:gd name="connsiteY8781" fmla="*/ 3028391 h 10287000"/>
              <a:gd name="connsiteX8782" fmla="*/ 6583742 w 7553780"/>
              <a:gd name="connsiteY8782" fmla="*/ 3017169 h 10287000"/>
              <a:gd name="connsiteX8783" fmla="*/ 6606802 w 7553780"/>
              <a:gd name="connsiteY8783" fmla="*/ 3064364 h 10287000"/>
              <a:gd name="connsiteX8784" fmla="*/ 6592022 w 7553780"/>
              <a:gd name="connsiteY8784" fmla="*/ 3075590 h 10287000"/>
              <a:gd name="connsiteX8785" fmla="*/ 6597788 w 7553780"/>
              <a:gd name="connsiteY8785" fmla="*/ 3087389 h 10287000"/>
              <a:gd name="connsiteX8786" fmla="*/ 6603552 w 7553780"/>
              <a:gd name="connsiteY8786" fmla="*/ 3099190 h 10287000"/>
              <a:gd name="connsiteX8787" fmla="*/ 6609318 w 7553780"/>
              <a:gd name="connsiteY8787" fmla="*/ 3110987 h 10287000"/>
              <a:gd name="connsiteX8788" fmla="*/ 6615082 w 7553780"/>
              <a:gd name="connsiteY8788" fmla="*/ 3122788 h 10287000"/>
              <a:gd name="connsiteX8789" fmla="*/ 6629864 w 7553780"/>
              <a:gd name="connsiteY8789" fmla="*/ 3111565 h 10287000"/>
              <a:gd name="connsiteX8790" fmla="*/ 6635630 w 7553780"/>
              <a:gd name="connsiteY8790" fmla="*/ 3123366 h 10287000"/>
              <a:gd name="connsiteX8791" fmla="*/ 6641394 w 7553780"/>
              <a:gd name="connsiteY8791" fmla="*/ 3135165 h 10287000"/>
              <a:gd name="connsiteX8792" fmla="*/ 6647162 w 7553780"/>
              <a:gd name="connsiteY8792" fmla="*/ 3146965 h 10287000"/>
              <a:gd name="connsiteX8793" fmla="*/ 6652926 w 7553780"/>
              <a:gd name="connsiteY8793" fmla="*/ 3158764 h 10287000"/>
              <a:gd name="connsiteX8794" fmla="*/ 6658688 w 7553780"/>
              <a:gd name="connsiteY8794" fmla="*/ 3170563 h 10287000"/>
              <a:gd name="connsiteX8795" fmla="*/ 6664454 w 7553780"/>
              <a:gd name="connsiteY8795" fmla="*/ 3182364 h 10287000"/>
              <a:gd name="connsiteX8796" fmla="*/ 6670222 w 7553780"/>
              <a:gd name="connsiteY8796" fmla="*/ 3194162 h 10287000"/>
              <a:gd name="connsiteX8797" fmla="*/ 6649676 w 7553780"/>
              <a:gd name="connsiteY8797" fmla="*/ 3193588 h 10287000"/>
              <a:gd name="connsiteX8798" fmla="*/ 6655442 w 7553780"/>
              <a:gd name="connsiteY8798" fmla="*/ 3205387 h 10287000"/>
              <a:gd name="connsiteX8799" fmla="*/ 6661206 w 7553780"/>
              <a:gd name="connsiteY8799" fmla="*/ 3217187 h 10287000"/>
              <a:gd name="connsiteX8800" fmla="*/ 6666972 w 7553780"/>
              <a:gd name="connsiteY8800" fmla="*/ 3228988 h 10287000"/>
              <a:gd name="connsiteX8801" fmla="*/ 6672736 w 7553780"/>
              <a:gd name="connsiteY8801" fmla="*/ 3240785 h 10287000"/>
              <a:gd name="connsiteX8802" fmla="*/ 6657950 w 7553780"/>
              <a:gd name="connsiteY8802" fmla="*/ 3252009 h 10287000"/>
              <a:gd name="connsiteX8803" fmla="*/ 6663718 w 7553780"/>
              <a:gd name="connsiteY8803" fmla="*/ 3263810 h 10287000"/>
              <a:gd name="connsiteX8804" fmla="*/ 6669482 w 7553780"/>
              <a:gd name="connsiteY8804" fmla="*/ 3275611 h 10287000"/>
              <a:gd name="connsiteX8805" fmla="*/ 6684268 w 7553780"/>
              <a:gd name="connsiteY8805" fmla="*/ 3264385 h 10287000"/>
              <a:gd name="connsiteX8806" fmla="*/ 6690034 w 7553780"/>
              <a:gd name="connsiteY8806" fmla="*/ 3276183 h 10287000"/>
              <a:gd name="connsiteX8807" fmla="*/ 6695798 w 7553780"/>
              <a:gd name="connsiteY8807" fmla="*/ 3287986 h 10287000"/>
              <a:gd name="connsiteX8808" fmla="*/ 6701562 w 7553780"/>
              <a:gd name="connsiteY8808" fmla="*/ 3299787 h 10287000"/>
              <a:gd name="connsiteX8809" fmla="*/ 6686778 w 7553780"/>
              <a:gd name="connsiteY8809" fmla="*/ 3311011 h 10287000"/>
              <a:gd name="connsiteX8810" fmla="*/ 6692544 w 7553780"/>
              <a:gd name="connsiteY8810" fmla="*/ 3322807 h 10287000"/>
              <a:gd name="connsiteX8811" fmla="*/ 6683528 w 7553780"/>
              <a:gd name="connsiteY8811" fmla="*/ 3345831 h 10287000"/>
              <a:gd name="connsiteX8812" fmla="*/ 6693080 w 7553780"/>
              <a:gd name="connsiteY8812" fmla="*/ 3344645 h 10287000"/>
              <a:gd name="connsiteX8813" fmla="*/ 6697916 w 7553780"/>
              <a:gd name="connsiteY8813" fmla="*/ 3341660 h 10287000"/>
              <a:gd name="connsiteX8814" fmla="*/ 6697812 w 7553780"/>
              <a:gd name="connsiteY8814" fmla="*/ 3349143 h 10287000"/>
              <a:gd name="connsiteX8815" fmla="*/ 6704074 w 7553780"/>
              <a:gd name="connsiteY8815" fmla="*/ 3346407 h 10287000"/>
              <a:gd name="connsiteX8816" fmla="*/ 6700824 w 7553780"/>
              <a:gd name="connsiteY8816" fmla="*/ 3381233 h 10287000"/>
              <a:gd name="connsiteX8817" fmla="*/ 6721372 w 7553780"/>
              <a:gd name="connsiteY8817" fmla="*/ 3381806 h 10287000"/>
              <a:gd name="connsiteX8818" fmla="*/ 6723888 w 7553780"/>
              <a:gd name="connsiteY8818" fmla="*/ 3428432 h 10287000"/>
              <a:gd name="connsiteX8819" fmla="*/ 6738668 w 7553780"/>
              <a:gd name="connsiteY8819" fmla="*/ 3417206 h 10287000"/>
              <a:gd name="connsiteX8820" fmla="*/ 6732902 w 7553780"/>
              <a:gd name="connsiteY8820" fmla="*/ 3405407 h 10287000"/>
              <a:gd name="connsiteX8821" fmla="*/ 6744434 w 7553780"/>
              <a:gd name="connsiteY8821" fmla="*/ 3429009 h 10287000"/>
              <a:gd name="connsiteX8822" fmla="*/ 6759218 w 7553780"/>
              <a:gd name="connsiteY8822" fmla="*/ 3417782 h 10287000"/>
              <a:gd name="connsiteX8823" fmla="*/ 6770748 w 7553780"/>
              <a:gd name="connsiteY8823" fmla="*/ 3441382 h 10287000"/>
              <a:gd name="connsiteX8824" fmla="*/ 6771558 w 7553780"/>
              <a:gd name="connsiteY8824" fmla="*/ 3443041 h 10287000"/>
              <a:gd name="connsiteX8825" fmla="*/ 6776266 w 7553780"/>
              <a:gd name="connsiteY8825" fmla="*/ 3452678 h 10287000"/>
              <a:gd name="connsiteX8826" fmla="*/ 6771144 w 7553780"/>
              <a:gd name="connsiteY8826" fmla="*/ 3453214 h 10287000"/>
              <a:gd name="connsiteX8827" fmla="*/ 6768908 w 7553780"/>
              <a:gd name="connsiteY8827" fmla="*/ 3455872 h 10287000"/>
              <a:gd name="connsiteX8828" fmla="*/ 6765518 w 7553780"/>
              <a:gd name="connsiteY8828" fmla="*/ 3451419 h 10287000"/>
              <a:gd name="connsiteX8829" fmla="*/ 6750198 w 7553780"/>
              <a:gd name="connsiteY8829" fmla="*/ 3440807 h 10287000"/>
              <a:gd name="connsiteX8830" fmla="*/ 6746950 w 7553780"/>
              <a:gd name="connsiteY8830" fmla="*/ 3475627 h 10287000"/>
              <a:gd name="connsiteX8831" fmla="*/ 6767494 w 7553780"/>
              <a:gd name="connsiteY8831" fmla="*/ 3476205 h 10287000"/>
              <a:gd name="connsiteX8832" fmla="*/ 6761730 w 7553780"/>
              <a:gd name="connsiteY8832" fmla="*/ 3464407 h 10287000"/>
              <a:gd name="connsiteX8833" fmla="*/ 6768908 w 7553780"/>
              <a:gd name="connsiteY8833" fmla="*/ 3455872 h 10287000"/>
              <a:gd name="connsiteX8834" fmla="*/ 6769054 w 7553780"/>
              <a:gd name="connsiteY8834" fmla="*/ 3456064 h 10287000"/>
              <a:gd name="connsiteX8835" fmla="*/ 6776512 w 7553780"/>
              <a:gd name="connsiteY8835" fmla="*/ 3453181 h 10287000"/>
              <a:gd name="connsiteX8836" fmla="*/ 6776266 w 7553780"/>
              <a:gd name="connsiteY8836" fmla="*/ 3452678 h 10287000"/>
              <a:gd name="connsiteX8837" fmla="*/ 6783496 w 7553780"/>
              <a:gd name="connsiteY8837" fmla="*/ 3451923 h 10287000"/>
              <a:gd name="connsiteX8838" fmla="*/ 6802826 w 7553780"/>
              <a:gd name="connsiteY8838" fmla="*/ 3465560 h 10287000"/>
              <a:gd name="connsiteX8839" fmla="*/ 6820122 w 7553780"/>
              <a:gd name="connsiteY8839" fmla="*/ 3500956 h 10287000"/>
              <a:gd name="connsiteX8840" fmla="*/ 6831650 w 7553780"/>
              <a:gd name="connsiteY8840" fmla="*/ 3524558 h 10287000"/>
              <a:gd name="connsiteX8841" fmla="*/ 6848948 w 7553780"/>
              <a:gd name="connsiteY8841" fmla="*/ 3559956 h 10287000"/>
              <a:gd name="connsiteX8842" fmla="*/ 6854712 w 7553780"/>
              <a:gd name="connsiteY8842" fmla="*/ 3571755 h 10287000"/>
              <a:gd name="connsiteX8843" fmla="*/ 6900834 w 7553780"/>
              <a:gd name="connsiteY8843" fmla="*/ 3666154 h 10287000"/>
              <a:gd name="connsiteX8844" fmla="*/ 6874524 w 7553780"/>
              <a:gd name="connsiteY8844" fmla="*/ 3653777 h 10287000"/>
              <a:gd name="connsiteX8845" fmla="*/ 6883538 w 7553780"/>
              <a:gd name="connsiteY8845" fmla="*/ 3630755 h 10287000"/>
              <a:gd name="connsiteX8846" fmla="*/ 6862990 w 7553780"/>
              <a:gd name="connsiteY8846" fmla="*/ 3630176 h 10287000"/>
              <a:gd name="connsiteX8847" fmla="*/ 6872010 w 7553780"/>
              <a:gd name="connsiteY8847" fmla="*/ 3607157 h 10287000"/>
              <a:gd name="connsiteX8848" fmla="*/ 6857230 w 7553780"/>
              <a:gd name="connsiteY8848" fmla="*/ 3618379 h 10287000"/>
              <a:gd name="connsiteX8849" fmla="*/ 6862990 w 7553780"/>
              <a:gd name="connsiteY8849" fmla="*/ 3630176 h 10287000"/>
              <a:gd name="connsiteX8850" fmla="*/ 6868758 w 7553780"/>
              <a:gd name="connsiteY8850" fmla="*/ 3641977 h 10287000"/>
              <a:gd name="connsiteX8851" fmla="*/ 6874524 w 7553780"/>
              <a:gd name="connsiteY8851" fmla="*/ 3653777 h 10287000"/>
              <a:gd name="connsiteX8852" fmla="*/ 6859738 w 7553780"/>
              <a:gd name="connsiteY8852" fmla="*/ 3665002 h 10287000"/>
              <a:gd name="connsiteX8853" fmla="*/ 6865506 w 7553780"/>
              <a:gd name="connsiteY8853" fmla="*/ 3676803 h 10287000"/>
              <a:gd name="connsiteX8854" fmla="*/ 6891820 w 7553780"/>
              <a:gd name="connsiteY8854" fmla="*/ 3689175 h 10287000"/>
              <a:gd name="connsiteX8855" fmla="*/ 6897586 w 7553780"/>
              <a:gd name="connsiteY8855" fmla="*/ 3700977 h 10287000"/>
              <a:gd name="connsiteX8856" fmla="*/ 6882800 w 7553780"/>
              <a:gd name="connsiteY8856" fmla="*/ 3712201 h 10287000"/>
              <a:gd name="connsiteX8857" fmla="*/ 6888566 w 7553780"/>
              <a:gd name="connsiteY8857" fmla="*/ 3723999 h 10287000"/>
              <a:gd name="connsiteX8858" fmla="*/ 6900100 w 7553780"/>
              <a:gd name="connsiteY8858" fmla="*/ 3747601 h 10287000"/>
              <a:gd name="connsiteX8859" fmla="*/ 6891082 w 7553780"/>
              <a:gd name="connsiteY8859" fmla="*/ 3770624 h 10287000"/>
              <a:gd name="connsiteX8860" fmla="*/ 6911628 w 7553780"/>
              <a:gd name="connsiteY8860" fmla="*/ 3771201 h 10287000"/>
              <a:gd name="connsiteX8861" fmla="*/ 6917394 w 7553780"/>
              <a:gd name="connsiteY8861" fmla="*/ 3782999 h 10287000"/>
              <a:gd name="connsiteX8862" fmla="*/ 6919910 w 7553780"/>
              <a:gd name="connsiteY8862" fmla="*/ 3829622 h 10287000"/>
              <a:gd name="connsiteX8863" fmla="*/ 6925676 w 7553780"/>
              <a:gd name="connsiteY8863" fmla="*/ 3841423 h 10287000"/>
              <a:gd name="connsiteX8864" fmla="*/ 6931440 w 7553780"/>
              <a:gd name="connsiteY8864" fmla="*/ 3853220 h 10287000"/>
              <a:gd name="connsiteX8865" fmla="*/ 6942970 w 7553780"/>
              <a:gd name="connsiteY8865" fmla="*/ 3876821 h 10287000"/>
              <a:gd name="connsiteX8866" fmla="*/ 6948736 w 7553780"/>
              <a:gd name="connsiteY8866" fmla="*/ 3888622 h 10287000"/>
              <a:gd name="connsiteX8867" fmla="*/ 6954502 w 7553780"/>
              <a:gd name="connsiteY8867" fmla="*/ 3900421 h 10287000"/>
              <a:gd name="connsiteX8868" fmla="*/ 6960266 w 7553780"/>
              <a:gd name="connsiteY8868" fmla="*/ 3912219 h 10287000"/>
              <a:gd name="connsiteX8869" fmla="*/ 6966032 w 7553780"/>
              <a:gd name="connsiteY8869" fmla="*/ 3924020 h 10287000"/>
              <a:gd name="connsiteX8870" fmla="*/ 6971798 w 7553780"/>
              <a:gd name="connsiteY8870" fmla="*/ 3935821 h 10287000"/>
              <a:gd name="connsiteX8871" fmla="*/ 6962780 w 7553780"/>
              <a:gd name="connsiteY8871" fmla="*/ 3958844 h 10287000"/>
              <a:gd name="connsiteX8872" fmla="*/ 6974314 w 7553780"/>
              <a:gd name="connsiteY8872" fmla="*/ 3982443 h 10287000"/>
              <a:gd name="connsiteX8873" fmla="*/ 6980076 w 7553780"/>
              <a:gd name="connsiteY8873" fmla="*/ 3994240 h 10287000"/>
              <a:gd name="connsiteX8874" fmla="*/ 6983328 w 7553780"/>
              <a:gd name="connsiteY8874" fmla="*/ 3959420 h 10287000"/>
              <a:gd name="connsiteX8875" fmla="*/ 7009638 w 7553780"/>
              <a:gd name="connsiteY8875" fmla="*/ 3971796 h 10287000"/>
              <a:gd name="connsiteX8876" fmla="*/ 7000622 w 7553780"/>
              <a:gd name="connsiteY8876" fmla="*/ 3994819 h 10287000"/>
              <a:gd name="connsiteX8877" fmla="*/ 7006390 w 7553780"/>
              <a:gd name="connsiteY8877" fmla="*/ 4006619 h 10287000"/>
              <a:gd name="connsiteX8878" fmla="*/ 7003138 w 7553780"/>
              <a:gd name="connsiteY8878" fmla="*/ 4041441 h 10287000"/>
              <a:gd name="connsiteX8879" fmla="*/ 7008906 w 7553780"/>
              <a:gd name="connsiteY8879" fmla="*/ 4053242 h 10287000"/>
              <a:gd name="connsiteX8880" fmla="*/ 7014670 w 7553780"/>
              <a:gd name="connsiteY8880" fmla="*/ 4065041 h 10287000"/>
              <a:gd name="connsiteX8881" fmla="*/ 7035218 w 7553780"/>
              <a:gd name="connsiteY8881" fmla="*/ 4065617 h 10287000"/>
              <a:gd name="connsiteX8882" fmla="*/ 7046748 w 7553780"/>
              <a:gd name="connsiteY8882" fmla="*/ 4089217 h 10287000"/>
              <a:gd name="connsiteX8883" fmla="*/ 7031966 w 7553780"/>
              <a:gd name="connsiteY8883" fmla="*/ 4100441 h 10287000"/>
              <a:gd name="connsiteX8884" fmla="*/ 7037732 w 7553780"/>
              <a:gd name="connsiteY8884" fmla="*/ 4112242 h 10287000"/>
              <a:gd name="connsiteX8885" fmla="*/ 7043496 w 7553780"/>
              <a:gd name="connsiteY8885" fmla="*/ 4124041 h 10287000"/>
              <a:gd name="connsiteX8886" fmla="*/ 7052514 w 7553780"/>
              <a:gd name="connsiteY8886" fmla="*/ 4101017 h 10287000"/>
              <a:gd name="connsiteX8887" fmla="*/ 7046748 w 7553780"/>
              <a:gd name="connsiteY8887" fmla="*/ 4089217 h 10287000"/>
              <a:gd name="connsiteX8888" fmla="*/ 7055764 w 7553780"/>
              <a:gd name="connsiteY8888" fmla="*/ 4066196 h 10287000"/>
              <a:gd name="connsiteX8889" fmla="*/ 7096122 w 7553780"/>
              <a:gd name="connsiteY8889" fmla="*/ 4148795 h 10287000"/>
              <a:gd name="connsiteX8890" fmla="*/ 7128202 w 7553780"/>
              <a:gd name="connsiteY8890" fmla="*/ 4172966 h 10287000"/>
              <a:gd name="connsiteX8891" fmla="*/ 7113416 w 7553780"/>
              <a:gd name="connsiteY8891" fmla="*/ 4184193 h 10287000"/>
              <a:gd name="connsiteX8892" fmla="*/ 7119182 w 7553780"/>
              <a:gd name="connsiteY8892" fmla="*/ 4195992 h 10287000"/>
              <a:gd name="connsiteX8893" fmla="*/ 7124948 w 7553780"/>
              <a:gd name="connsiteY8893" fmla="*/ 4207793 h 10287000"/>
              <a:gd name="connsiteX8894" fmla="*/ 7127462 w 7553780"/>
              <a:gd name="connsiteY8894" fmla="*/ 4254413 h 10287000"/>
              <a:gd name="connsiteX8895" fmla="*/ 7148546 w 7553780"/>
              <a:gd name="connsiteY8895" fmla="*/ 4276828 h 10287000"/>
              <a:gd name="connsiteX8896" fmla="*/ 7164216 w 7553780"/>
              <a:gd name="connsiteY8896" fmla="*/ 4289507 h 10287000"/>
              <a:gd name="connsiteX8897" fmla="*/ 7163874 w 7553780"/>
              <a:gd name="connsiteY8897" fmla="*/ 4269770 h 10287000"/>
              <a:gd name="connsiteX8898" fmla="*/ 7174802 w 7553780"/>
              <a:gd name="connsiteY8898" fmla="*/ 4281664 h 10287000"/>
              <a:gd name="connsiteX8899" fmla="*/ 7164336 w 7553780"/>
              <a:gd name="connsiteY8899" fmla="*/ 4289611 h 10287000"/>
              <a:gd name="connsiteX8900" fmla="*/ 7165304 w 7553780"/>
              <a:gd name="connsiteY8900" fmla="*/ 4290390 h 10287000"/>
              <a:gd name="connsiteX8901" fmla="*/ 7177620 w 7553780"/>
              <a:gd name="connsiteY8901" fmla="*/ 4315597 h 10287000"/>
              <a:gd name="connsiteX8902" fmla="*/ 7186924 w 7553780"/>
              <a:gd name="connsiteY8902" fmla="*/ 4334638 h 10287000"/>
              <a:gd name="connsiteX8903" fmla="*/ 7199894 w 7553780"/>
              <a:gd name="connsiteY8903" fmla="*/ 4361189 h 10287000"/>
              <a:gd name="connsiteX8904" fmla="*/ 7220446 w 7553780"/>
              <a:gd name="connsiteY8904" fmla="*/ 4361761 h 10287000"/>
              <a:gd name="connsiteX8905" fmla="*/ 7211426 w 7553780"/>
              <a:gd name="connsiteY8905" fmla="*/ 4384788 h 10287000"/>
              <a:gd name="connsiteX8906" fmla="*/ 7234490 w 7553780"/>
              <a:gd name="connsiteY8906" fmla="*/ 4431987 h 10287000"/>
              <a:gd name="connsiteX8907" fmla="*/ 7240256 w 7553780"/>
              <a:gd name="connsiteY8907" fmla="*/ 4443788 h 10287000"/>
              <a:gd name="connsiteX8908" fmla="*/ 7246018 w 7553780"/>
              <a:gd name="connsiteY8908" fmla="*/ 4455589 h 10287000"/>
              <a:gd name="connsiteX8909" fmla="*/ 7263314 w 7553780"/>
              <a:gd name="connsiteY8909" fmla="*/ 4490985 h 10287000"/>
              <a:gd name="connsiteX8910" fmla="*/ 7274624 w 7553780"/>
              <a:gd name="connsiteY8910" fmla="*/ 4498576 h 10287000"/>
              <a:gd name="connsiteX8911" fmla="*/ 7274846 w 7553780"/>
              <a:gd name="connsiteY8911" fmla="*/ 4514584 h 10287000"/>
              <a:gd name="connsiteX8912" fmla="*/ 7279170 w 7553780"/>
              <a:gd name="connsiteY8912" fmla="*/ 4523435 h 10287000"/>
              <a:gd name="connsiteX8913" fmla="*/ 7292142 w 7553780"/>
              <a:gd name="connsiteY8913" fmla="*/ 4549983 h 10287000"/>
              <a:gd name="connsiteX8914" fmla="*/ 7312692 w 7553780"/>
              <a:gd name="connsiteY8914" fmla="*/ 4550559 h 10287000"/>
              <a:gd name="connsiteX8915" fmla="*/ 7320970 w 7553780"/>
              <a:gd name="connsiteY8915" fmla="*/ 4608985 h 10287000"/>
              <a:gd name="connsiteX8916" fmla="*/ 7326732 w 7553780"/>
              <a:gd name="connsiteY8916" fmla="*/ 4620783 h 10287000"/>
              <a:gd name="connsiteX8917" fmla="*/ 7322226 w 7553780"/>
              <a:gd name="connsiteY8917" fmla="*/ 4632294 h 10287000"/>
              <a:gd name="connsiteX8918" fmla="*/ 7311952 w 7553780"/>
              <a:gd name="connsiteY8918" fmla="*/ 4632004 h 10287000"/>
              <a:gd name="connsiteX8919" fmla="*/ 7317716 w 7553780"/>
              <a:gd name="connsiteY8919" fmla="*/ 4643804 h 10287000"/>
              <a:gd name="connsiteX8920" fmla="*/ 7317716 w 7553780"/>
              <a:gd name="connsiteY8920" fmla="*/ 4643806 h 10287000"/>
              <a:gd name="connsiteX8921" fmla="*/ 7319158 w 7553780"/>
              <a:gd name="connsiteY8921" fmla="*/ 4646756 h 10287000"/>
              <a:gd name="connsiteX8922" fmla="*/ 7317716 w 7553780"/>
              <a:gd name="connsiteY8922" fmla="*/ 4643804 h 10287000"/>
              <a:gd name="connsiteX8923" fmla="*/ 7322226 w 7553780"/>
              <a:gd name="connsiteY8923" fmla="*/ 4632294 h 10287000"/>
              <a:gd name="connsiteX8924" fmla="*/ 7332498 w 7553780"/>
              <a:gd name="connsiteY8924" fmla="*/ 4632584 h 10287000"/>
              <a:gd name="connsiteX8925" fmla="*/ 7329248 w 7553780"/>
              <a:gd name="connsiteY8925" fmla="*/ 4667406 h 10287000"/>
              <a:gd name="connsiteX8926" fmla="*/ 7358076 w 7553780"/>
              <a:gd name="connsiteY8926" fmla="*/ 4726406 h 10287000"/>
              <a:gd name="connsiteX8927" fmla="*/ 7354828 w 7553780"/>
              <a:gd name="connsiteY8927" fmla="*/ 4761230 h 10287000"/>
              <a:gd name="connsiteX8928" fmla="*/ 7395182 w 7553780"/>
              <a:gd name="connsiteY8928" fmla="*/ 4843825 h 10287000"/>
              <a:gd name="connsiteX8929" fmla="*/ 7406714 w 7553780"/>
              <a:gd name="connsiteY8929" fmla="*/ 4867424 h 10287000"/>
              <a:gd name="connsiteX8930" fmla="*/ 7412482 w 7553780"/>
              <a:gd name="connsiteY8930" fmla="*/ 4879227 h 10287000"/>
              <a:gd name="connsiteX8931" fmla="*/ 7418246 w 7553780"/>
              <a:gd name="connsiteY8931" fmla="*/ 4891028 h 10287000"/>
              <a:gd name="connsiteX8932" fmla="*/ 7424010 w 7553780"/>
              <a:gd name="connsiteY8932" fmla="*/ 4902825 h 10287000"/>
              <a:gd name="connsiteX8933" fmla="*/ 7429774 w 7553780"/>
              <a:gd name="connsiteY8933" fmla="*/ 4914623 h 10287000"/>
              <a:gd name="connsiteX8934" fmla="*/ 7438792 w 7553780"/>
              <a:gd name="connsiteY8934" fmla="*/ 4891602 h 10287000"/>
              <a:gd name="connsiteX8935" fmla="*/ 7444554 w 7553780"/>
              <a:gd name="connsiteY8935" fmla="*/ 4903401 h 10287000"/>
              <a:gd name="connsiteX8936" fmla="*/ 7450320 w 7553780"/>
              <a:gd name="connsiteY8936" fmla="*/ 4915200 h 10287000"/>
              <a:gd name="connsiteX8937" fmla="*/ 7456086 w 7553780"/>
              <a:gd name="connsiteY8937" fmla="*/ 4927003 h 10287000"/>
              <a:gd name="connsiteX8938" fmla="*/ 7447072 w 7553780"/>
              <a:gd name="connsiteY8938" fmla="*/ 4950024 h 10287000"/>
              <a:gd name="connsiteX8939" fmla="*/ 7461854 w 7553780"/>
              <a:gd name="connsiteY8939" fmla="*/ 4938803 h 10287000"/>
              <a:gd name="connsiteX8940" fmla="*/ 7473382 w 7553780"/>
              <a:gd name="connsiteY8940" fmla="*/ 4962399 h 10287000"/>
              <a:gd name="connsiteX8941" fmla="*/ 7493930 w 7553780"/>
              <a:gd name="connsiteY8941" fmla="*/ 4962977 h 10287000"/>
              <a:gd name="connsiteX8942" fmla="*/ 7484914 w 7553780"/>
              <a:gd name="connsiteY8942" fmla="*/ 4986000 h 10287000"/>
              <a:gd name="connsiteX8943" fmla="*/ 7490678 w 7553780"/>
              <a:gd name="connsiteY8943" fmla="*/ 4997801 h 10287000"/>
              <a:gd name="connsiteX8944" fmla="*/ 7502210 w 7553780"/>
              <a:gd name="connsiteY8944" fmla="*/ 5021401 h 10287000"/>
              <a:gd name="connsiteX8945" fmla="*/ 7507976 w 7553780"/>
              <a:gd name="connsiteY8945" fmla="*/ 5033197 h 10287000"/>
              <a:gd name="connsiteX8946" fmla="*/ 7522758 w 7553780"/>
              <a:gd name="connsiteY8946" fmla="*/ 5021975 h 10287000"/>
              <a:gd name="connsiteX8947" fmla="*/ 7528524 w 7553780"/>
              <a:gd name="connsiteY8947" fmla="*/ 5033776 h 10287000"/>
              <a:gd name="connsiteX8948" fmla="*/ 7534288 w 7553780"/>
              <a:gd name="connsiteY8948" fmla="*/ 5045577 h 10287000"/>
              <a:gd name="connsiteX8949" fmla="*/ 7536802 w 7553780"/>
              <a:gd name="connsiteY8949" fmla="*/ 5092197 h 10287000"/>
              <a:gd name="connsiteX8950" fmla="*/ 7527788 w 7553780"/>
              <a:gd name="connsiteY8950" fmla="*/ 5115220 h 10287000"/>
              <a:gd name="connsiteX8951" fmla="*/ 7553780 w 7553780"/>
              <a:gd name="connsiteY8951" fmla="*/ 5122406 h 10287000"/>
              <a:gd name="connsiteX8952" fmla="*/ 7553780 w 7553780"/>
              <a:gd name="connsiteY8952" fmla="*/ 5144456 h 10287000"/>
              <a:gd name="connsiteX8953" fmla="*/ 7551312 w 7553780"/>
              <a:gd name="connsiteY8953" fmla="*/ 5146330 h 10287000"/>
              <a:gd name="connsiteX8954" fmla="*/ 7539318 w 7553780"/>
              <a:gd name="connsiteY8954" fmla="*/ 5138820 h 10287000"/>
              <a:gd name="connsiteX8955" fmla="*/ 7533554 w 7553780"/>
              <a:gd name="connsiteY8955" fmla="*/ 5127021 h 10287000"/>
              <a:gd name="connsiteX8956" fmla="*/ 7518770 w 7553780"/>
              <a:gd name="connsiteY8956" fmla="*/ 5138243 h 10287000"/>
              <a:gd name="connsiteX8957" fmla="*/ 7507240 w 7553780"/>
              <a:gd name="connsiteY8957" fmla="*/ 5114642 h 10287000"/>
              <a:gd name="connsiteX8958" fmla="*/ 7518770 w 7553780"/>
              <a:gd name="connsiteY8958" fmla="*/ 5138243 h 10287000"/>
              <a:gd name="connsiteX8959" fmla="*/ 7503990 w 7553780"/>
              <a:gd name="connsiteY8959" fmla="*/ 5149466 h 10287000"/>
              <a:gd name="connsiteX8960" fmla="*/ 7524538 w 7553780"/>
              <a:gd name="connsiteY8960" fmla="*/ 5150042 h 10287000"/>
              <a:gd name="connsiteX8961" fmla="*/ 7536068 w 7553780"/>
              <a:gd name="connsiteY8961" fmla="*/ 5173644 h 10287000"/>
              <a:gd name="connsiteX8962" fmla="*/ 7541830 w 7553780"/>
              <a:gd name="connsiteY8962" fmla="*/ 5185440 h 10287000"/>
              <a:gd name="connsiteX8963" fmla="*/ 7509754 w 7553780"/>
              <a:gd name="connsiteY8963" fmla="*/ 5161266 h 10287000"/>
              <a:gd name="connsiteX8964" fmla="*/ 7529566 w 7553780"/>
              <a:gd name="connsiteY8964" fmla="*/ 5243289 h 10287000"/>
              <a:gd name="connsiteX8965" fmla="*/ 7497490 w 7553780"/>
              <a:gd name="connsiteY8965" fmla="*/ 5219109 h 10287000"/>
              <a:gd name="connsiteX8966" fmla="*/ 7491726 w 7553780"/>
              <a:gd name="connsiteY8966" fmla="*/ 5207312 h 10287000"/>
              <a:gd name="connsiteX8967" fmla="*/ 7485960 w 7553780"/>
              <a:gd name="connsiteY8967" fmla="*/ 5195512 h 10287000"/>
              <a:gd name="connsiteX8968" fmla="*/ 7480194 w 7553780"/>
              <a:gd name="connsiteY8968" fmla="*/ 5183713 h 10287000"/>
              <a:gd name="connsiteX8969" fmla="*/ 7474428 w 7553780"/>
              <a:gd name="connsiteY8969" fmla="*/ 5171912 h 10287000"/>
              <a:gd name="connsiteX8970" fmla="*/ 7462898 w 7553780"/>
              <a:gd name="connsiteY8970" fmla="*/ 5148313 h 10287000"/>
              <a:gd name="connsiteX8971" fmla="*/ 7457132 w 7553780"/>
              <a:gd name="connsiteY8971" fmla="*/ 5136512 h 10287000"/>
              <a:gd name="connsiteX8972" fmla="*/ 7445602 w 7553780"/>
              <a:gd name="connsiteY8972" fmla="*/ 5112912 h 10287000"/>
              <a:gd name="connsiteX8973" fmla="*/ 7439838 w 7553780"/>
              <a:gd name="connsiteY8973" fmla="*/ 5101112 h 10287000"/>
              <a:gd name="connsiteX8974" fmla="*/ 7434070 w 7553780"/>
              <a:gd name="connsiteY8974" fmla="*/ 5089313 h 10287000"/>
              <a:gd name="connsiteX8975" fmla="*/ 7428306 w 7553780"/>
              <a:gd name="connsiteY8975" fmla="*/ 5077514 h 10287000"/>
              <a:gd name="connsiteX8976" fmla="*/ 7422540 w 7553780"/>
              <a:gd name="connsiteY8976" fmla="*/ 5065713 h 10287000"/>
              <a:gd name="connsiteX8977" fmla="*/ 7416774 w 7553780"/>
              <a:gd name="connsiteY8977" fmla="*/ 5053913 h 10287000"/>
              <a:gd name="connsiteX8978" fmla="*/ 7411010 w 7553780"/>
              <a:gd name="connsiteY8978" fmla="*/ 5042114 h 10287000"/>
              <a:gd name="connsiteX8979" fmla="*/ 7387948 w 7553780"/>
              <a:gd name="connsiteY8979" fmla="*/ 4994917 h 10287000"/>
              <a:gd name="connsiteX8980" fmla="*/ 7373166 w 7553780"/>
              <a:gd name="connsiteY8980" fmla="*/ 5006139 h 10287000"/>
              <a:gd name="connsiteX8981" fmla="*/ 7367402 w 7553780"/>
              <a:gd name="connsiteY8981" fmla="*/ 4994338 h 10287000"/>
              <a:gd name="connsiteX8982" fmla="*/ 7361634 w 7553780"/>
              <a:gd name="connsiteY8982" fmla="*/ 4982540 h 10287000"/>
              <a:gd name="connsiteX8983" fmla="*/ 7382184 w 7553780"/>
              <a:gd name="connsiteY8983" fmla="*/ 4983116 h 10287000"/>
              <a:gd name="connsiteX8984" fmla="*/ 7376418 w 7553780"/>
              <a:gd name="connsiteY8984" fmla="*/ 4971315 h 10287000"/>
              <a:gd name="connsiteX8985" fmla="*/ 7370650 w 7553780"/>
              <a:gd name="connsiteY8985" fmla="*/ 4959515 h 10287000"/>
              <a:gd name="connsiteX8986" fmla="*/ 7355872 w 7553780"/>
              <a:gd name="connsiteY8986" fmla="*/ 4970737 h 10287000"/>
              <a:gd name="connsiteX8987" fmla="*/ 7350106 w 7553780"/>
              <a:gd name="connsiteY8987" fmla="*/ 4958940 h 10287000"/>
              <a:gd name="connsiteX8988" fmla="*/ 7364888 w 7553780"/>
              <a:gd name="connsiteY8988" fmla="*/ 4947718 h 10287000"/>
              <a:gd name="connsiteX8989" fmla="*/ 7336058 w 7553780"/>
              <a:gd name="connsiteY8989" fmla="*/ 4888718 h 10287000"/>
              <a:gd name="connsiteX8990" fmla="*/ 7327044 w 7553780"/>
              <a:gd name="connsiteY8990" fmla="*/ 4911741 h 10287000"/>
              <a:gd name="connsiteX8991" fmla="*/ 7321278 w 7553780"/>
              <a:gd name="connsiteY8991" fmla="*/ 4899940 h 10287000"/>
              <a:gd name="connsiteX8992" fmla="*/ 7309750 w 7553780"/>
              <a:gd name="connsiteY8992" fmla="*/ 4876341 h 10287000"/>
              <a:gd name="connsiteX8993" fmla="*/ 7292452 w 7553780"/>
              <a:gd name="connsiteY8993" fmla="*/ 4840941 h 10287000"/>
              <a:gd name="connsiteX8994" fmla="*/ 7286688 w 7553780"/>
              <a:gd name="connsiteY8994" fmla="*/ 4829144 h 10287000"/>
              <a:gd name="connsiteX8995" fmla="*/ 7266142 w 7553780"/>
              <a:gd name="connsiteY8995" fmla="*/ 4828565 h 10287000"/>
              <a:gd name="connsiteX8996" fmla="*/ 7254612 w 7553780"/>
              <a:gd name="connsiteY8996" fmla="*/ 4804964 h 10287000"/>
              <a:gd name="connsiteX8997" fmla="*/ 7269392 w 7553780"/>
              <a:gd name="connsiteY8997" fmla="*/ 4793742 h 10287000"/>
              <a:gd name="connsiteX8998" fmla="*/ 7252094 w 7553780"/>
              <a:gd name="connsiteY8998" fmla="*/ 4758341 h 10287000"/>
              <a:gd name="connsiteX8999" fmla="*/ 7246328 w 7553780"/>
              <a:gd name="connsiteY8999" fmla="*/ 4746545 h 10287000"/>
              <a:gd name="connsiteX9000" fmla="*/ 7240566 w 7553780"/>
              <a:gd name="connsiteY9000" fmla="*/ 4734744 h 10287000"/>
              <a:gd name="connsiteX9001" fmla="*/ 7229034 w 7553780"/>
              <a:gd name="connsiteY9001" fmla="*/ 4711142 h 10287000"/>
              <a:gd name="connsiteX9002" fmla="*/ 7225782 w 7553780"/>
              <a:gd name="connsiteY9002" fmla="*/ 4745966 h 10287000"/>
              <a:gd name="connsiteX9003" fmla="*/ 7211002 w 7553780"/>
              <a:gd name="connsiteY9003" fmla="*/ 4757188 h 10287000"/>
              <a:gd name="connsiteX9004" fmla="*/ 7237314 w 7553780"/>
              <a:gd name="connsiteY9004" fmla="*/ 4769564 h 10287000"/>
              <a:gd name="connsiteX9005" fmla="*/ 7243080 w 7553780"/>
              <a:gd name="connsiteY9005" fmla="*/ 4781364 h 10287000"/>
              <a:gd name="connsiteX9006" fmla="*/ 7228298 w 7553780"/>
              <a:gd name="connsiteY9006" fmla="*/ 4792587 h 10287000"/>
              <a:gd name="connsiteX9007" fmla="*/ 7234066 w 7553780"/>
              <a:gd name="connsiteY9007" fmla="*/ 4804389 h 10287000"/>
              <a:gd name="connsiteX9008" fmla="*/ 7225048 w 7553780"/>
              <a:gd name="connsiteY9008" fmla="*/ 4827412 h 10287000"/>
              <a:gd name="connsiteX9009" fmla="*/ 7221800 w 7553780"/>
              <a:gd name="connsiteY9009" fmla="*/ 4862234 h 10287000"/>
              <a:gd name="connsiteX9010" fmla="*/ 7216034 w 7553780"/>
              <a:gd name="connsiteY9010" fmla="*/ 4850434 h 10287000"/>
              <a:gd name="connsiteX9011" fmla="*/ 7219284 w 7553780"/>
              <a:gd name="connsiteY9011" fmla="*/ 4815612 h 10287000"/>
              <a:gd name="connsiteX9012" fmla="*/ 7190456 w 7553780"/>
              <a:gd name="connsiteY9012" fmla="*/ 4756612 h 10287000"/>
              <a:gd name="connsiteX9013" fmla="*/ 7199470 w 7553780"/>
              <a:gd name="connsiteY9013" fmla="*/ 4733587 h 10287000"/>
              <a:gd name="connsiteX9014" fmla="*/ 7187942 w 7553780"/>
              <a:gd name="connsiteY9014" fmla="*/ 4709991 h 10287000"/>
              <a:gd name="connsiteX9015" fmla="*/ 7167394 w 7553780"/>
              <a:gd name="connsiteY9015" fmla="*/ 4709413 h 10287000"/>
              <a:gd name="connsiteX9016" fmla="*/ 7178924 w 7553780"/>
              <a:gd name="connsiteY9016" fmla="*/ 4733012 h 10287000"/>
              <a:gd name="connsiteX9017" fmla="*/ 7164142 w 7553780"/>
              <a:gd name="connsiteY9017" fmla="*/ 4744235 h 10287000"/>
              <a:gd name="connsiteX9018" fmla="*/ 7169910 w 7553780"/>
              <a:gd name="connsiteY9018" fmla="*/ 4756035 h 10287000"/>
              <a:gd name="connsiteX9019" fmla="*/ 7155128 w 7553780"/>
              <a:gd name="connsiteY9019" fmla="*/ 4767258 h 10287000"/>
              <a:gd name="connsiteX9020" fmla="*/ 7152614 w 7553780"/>
              <a:gd name="connsiteY9020" fmla="*/ 4720637 h 10287000"/>
              <a:gd name="connsiteX9021" fmla="*/ 7143600 w 7553780"/>
              <a:gd name="connsiteY9021" fmla="*/ 4743658 h 10287000"/>
              <a:gd name="connsiteX9022" fmla="*/ 7149362 w 7553780"/>
              <a:gd name="connsiteY9022" fmla="*/ 4755457 h 10287000"/>
              <a:gd name="connsiteX9023" fmla="*/ 7155128 w 7553780"/>
              <a:gd name="connsiteY9023" fmla="*/ 4767258 h 10287000"/>
              <a:gd name="connsiteX9024" fmla="*/ 7160894 w 7553780"/>
              <a:gd name="connsiteY9024" fmla="*/ 4779057 h 10287000"/>
              <a:gd name="connsiteX9025" fmla="*/ 7166658 w 7553780"/>
              <a:gd name="connsiteY9025" fmla="*/ 4790857 h 10287000"/>
              <a:gd name="connsiteX9026" fmla="*/ 7172426 w 7553780"/>
              <a:gd name="connsiteY9026" fmla="*/ 4802658 h 10287000"/>
              <a:gd name="connsiteX9027" fmla="*/ 7187206 w 7553780"/>
              <a:gd name="connsiteY9027" fmla="*/ 4791436 h 10287000"/>
              <a:gd name="connsiteX9028" fmla="*/ 7192970 w 7553780"/>
              <a:gd name="connsiteY9028" fmla="*/ 4803235 h 10287000"/>
              <a:gd name="connsiteX9029" fmla="*/ 7198736 w 7553780"/>
              <a:gd name="connsiteY9029" fmla="*/ 4815033 h 10287000"/>
              <a:gd name="connsiteX9030" fmla="*/ 7189720 w 7553780"/>
              <a:gd name="connsiteY9030" fmla="*/ 4838058 h 10287000"/>
              <a:gd name="connsiteX9031" fmla="*/ 7204502 w 7553780"/>
              <a:gd name="connsiteY9031" fmla="*/ 4826834 h 10287000"/>
              <a:gd name="connsiteX9032" fmla="*/ 7210268 w 7553780"/>
              <a:gd name="connsiteY9032" fmla="*/ 4838635 h 10287000"/>
              <a:gd name="connsiteX9033" fmla="*/ 7195484 w 7553780"/>
              <a:gd name="connsiteY9033" fmla="*/ 4849857 h 10287000"/>
              <a:gd name="connsiteX9034" fmla="*/ 7207018 w 7553780"/>
              <a:gd name="connsiteY9034" fmla="*/ 4873457 h 10287000"/>
              <a:gd name="connsiteX9035" fmla="*/ 7192236 w 7553780"/>
              <a:gd name="connsiteY9035" fmla="*/ 4884679 h 10287000"/>
              <a:gd name="connsiteX9036" fmla="*/ 7198002 w 7553780"/>
              <a:gd name="connsiteY9036" fmla="*/ 4896480 h 10287000"/>
              <a:gd name="connsiteX9037" fmla="*/ 7218548 w 7553780"/>
              <a:gd name="connsiteY9037" fmla="*/ 4897056 h 10287000"/>
              <a:gd name="connsiteX9038" fmla="*/ 7218560 w 7553780"/>
              <a:gd name="connsiteY9038" fmla="*/ 4897127 h 10287000"/>
              <a:gd name="connsiteX9039" fmla="*/ 7226730 w 7553780"/>
              <a:gd name="connsiteY9039" fmla="*/ 4877959 h 10287000"/>
              <a:gd name="connsiteX9040" fmla="*/ 7238198 w 7553780"/>
              <a:gd name="connsiteY9040" fmla="*/ 4901428 h 10287000"/>
              <a:gd name="connsiteX9041" fmla="*/ 7222320 w 7553780"/>
              <a:gd name="connsiteY9041" fmla="*/ 4913485 h 10287000"/>
              <a:gd name="connsiteX9042" fmla="*/ 7220686 w 7553780"/>
              <a:gd name="connsiteY9042" fmla="*/ 4910144 h 10287000"/>
              <a:gd name="connsiteX9043" fmla="*/ 7222372 w 7553780"/>
              <a:gd name="connsiteY9043" fmla="*/ 4920440 h 10287000"/>
              <a:gd name="connsiteX9044" fmla="*/ 7230844 w 7553780"/>
              <a:gd name="connsiteY9044" fmla="*/ 4930928 h 10287000"/>
              <a:gd name="connsiteX9045" fmla="*/ 7234982 w 7553780"/>
              <a:gd name="connsiteY9045" fmla="*/ 4936049 h 10287000"/>
              <a:gd name="connsiteX9046" fmla="*/ 7241610 w 7553780"/>
              <a:gd name="connsiteY9046" fmla="*/ 4944253 h 10287000"/>
              <a:gd name="connsiteX9047" fmla="*/ 7238360 w 7553780"/>
              <a:gd name="connsiteY9047" fmla="*/ 4979075 h 10287000"/>
              <a:gd name="connsiteX9048" fmla="*/ 7223578 w 7553780"/>
              <a:gd name="connsiteY9048" fmla="*/ 4990301 h 10287000"/>
              <a:gd name="connsiteX9049" fmla="*/ 7252404 w 7553780"/>
              <a:gd name="connsiteY9049" fmla="*/ 5049297 h 10287000"/>
              <a:gd name="connsiteX9050" fmla="*/ 7267186 w 7553780"/>
              <a:gd name="connsiteY9050" fmla="*/ 5038075 h 10287000"/>
              <a:gd name="connsiteX9051" fmla="*/ 7281966 w 7553780"/>
              <a:gd name="connsiteY9051" fmla="*/ 5026854 h 10287000"/>
              <a:gd name="connsiteX9052" fmla="*/ 7287732 w 7553780"/>
              <a:gd name="connsiteY9052" fmla="*/ 5038653 h 10287000"/>
              <a:gd name="connsiteX9053" fmla="*/ 7278718 w 7553780"/>
              <a:gd name="connsiteY9053" fmla="*/ 5061676 h 10287000"/>
              <a:gd name="connsiteX9054" fmla="*/ 7284482 w 7553780"/>
              <a:gd name="connsiteY9054" fmla="*/ 5073477 h 10287000"/>
              <a:gd name="connsiteX9055" fmla="*/ 7290246 w 7553780"/>
              <a:gd name="connsiteY9055" fmla="*/ 5085274 h 10287000"/>
              <a:gd name="connsiteX9056" fmla="*/ 7305026 w 7553780"/>
              <a:gd name="connsiteY9056" fmla="*/ 5074051 h 10287000"/>
              <a:gd name="connsiteX9057" fmla="*/ 7299264 w 7553780"/>
              <a:gd name="connsiteY9057" fmla="*/ 5062253 h 10287000"/>
              <a:gd name="connsiteX9058" fmla="*/ 7293498 w 7553780"/>
              <a:gd name="connsiteY9058" fmla="*/ 5050452 h 10287000"/>
              <a:gd name="connsiteX9059" fmla="*/ 7302512 w 7553780"/>
              <a:gd name="connsiteY9059" fmla="*/ 5027429 h 10287000"/>
              <a:gd name="connsiteX9060" fmla="*/ 7296746 w 7553780"/>
              <a:gd name="connsiteY9060" fmla="*/ 5015630 h 10287000"/>
              <a:gd name="connsiteX9061" fmla="*/ 7290982 w 7553780"/>
              <a:gd name="connsiteY9061" fmla="*/ 5003833 h 10287000"/>
              <a:gd name="connsiteX9062" fmla="*/ 7305764 w 7553780"/>
              <a:gd name="connsiteY9062" fmla="*/ 4992611 h 10287000"/>
              <a:gd name="connsiteX9063" fmla="*/ 7299998 w 7553780"/>
              <a:gd name="connsiteY9063" fmla="*/ 4980810 h 10287000"/>
              <a:gd name="connsiteX9064" fmla="*/ 7294234 w 7553780"/>
              <a:gd name="connsiteY9064" fmla="*/ 4969010 h 10287000"/>
              <a:gd name="connsiteX9065" fmla="*/ 7309014 w 7553780"/>
              <a:gd name="connsiteY9065" fmla="*/ 4957787 h 10287000"/>
              <a:gd name="connsiteX9066" fmla="*/ 7314780 w 7553780"/>
              <a:gd name="connsiteY9066" fmla="*/ 4969584 h 10287000"/>
              <a:gd name="connsiteX9067" fmla="*/ 7320546 w 7553780"/>
              <a:gd name="connsiteY9067" fmla="*/ 4981385 h 10287000"/>
              <a:gd name="connsiteX9068" fmla="*/ 7329560 w 7553780"/>
              <a:gd name="connsiteY9068" fmla="*/ 4958364 h 10287000"/>
              <a:gd name="connsiteX9069" fmla="*/ 7335326 w 7553780"/>
              <a:gd name="connsiteY9069" fmla="*/ 4970162 h 10287000"/>
              <a:gd name="connsiteX9070" fmla="*/ 7346854 w 7553780"/>
              <a:gd name="connsiteY9070" fmla="*/ 4993762 h 10287000"/>
              <a:gd name="connsiteX9071" fmla="*/ 7375682 w 7553780"/>
              <a:gd name="connsiteY9071" fmla="*/ 5052760 h 10287000"/>
              <a:gd name="connsiteX9072" fmla="*/ 7355136 w 7553780"/>
              <a:gd name="connsiteY9072" fmla="*/ 5052181 h 10287000"/>
              <a:gd name="connsiteX9073" fmla="*/ 7372430 w 7553780"/>
              <a:gd name="connsiteY9073" fmla="*/ 5087584 h 10287000"/>
              <a:gd name="connsiteX9074" fmla="*/ 7426836 w 7553780"/>
              <a:gd name="connsiteY9074" fmla="*/ 5240405 h 10287000"/>
              <a:gd name="connsiteX9075" fmla="*/ 7432602 w 7553780"/>
              <a:gd name="connsiteY9075" fmla="*/ 5252206 h 10287000"/>
              <a:gd name="connsiteX9076" fmla="*/ 7444132 w 7553780"/>
              <a:gd name="connsiteY9076" fmla="*/ 5275801 h 10287000"/>
              <a:gd name="connsiteX9077" fmla="*/ 7476208 w 7553780"/>
              <a:gd name="connsiteY9077" fmla="*/ 5299977 h 10287000"/>
              <a:gd name="connsiteX9078" fmla="*/ 7470444 w 7553780"/>
              <a:gd name="connsiteY9078" fmla="*/ 5288180 h 10287000"/>
              <a:gd name="connsiteX9079" fmla="*/ 7473694 w 7553780"/>
              <a:gd name="connsiteY9079" fmla="*/ 5253357 h 10287000"/>
              <a:gd name="connsiteX9080" fmla="*/ 7505668 w 7553780"/>
              <a:gd name="connsiteY9080" fmla="*/ 5324626 h 10287000"/>
              <a:gd name="connsiteX9081" fmla="*/ 7519816 w 7553780"/>
              <a:gd name="connsiteY9081" fmla="*/ 5347752 h 10287000"/>
              <a:gd name="connsiteX9082" fmla="*/ 7522700 w 7553780"/>
              <a:gd name="connsiteY9082" fmla="*/ 5353653 h 10287000"/>
              <a:gd name="connsiteX9083" fmla="*/ 7525582 w 7553780"/>
              <a:gd name="connsiteY9083" fmla="*/ 5359555 h 10287000"/>
              <a:gd name="connsiteX9084" fmla="*/ 7547922 w 7553780"/>
              <a:gd name="connsiteY9084" fmla="*/ 5405279 h 10287000"/>
              <a:gd name="connsiteX9085" fmla="*/ 7553780 w 7553780"/>
              <a:gd name="connsiteY9085" fmla="*/ 5417267 h 10287000"/>
              <a:gd name="connsiteX9086" fmla="*/ 7553780 w 7553780"/>
              <a:gd name="connsiteY9086" fmla="*/ 6790761 h 10287000"/>
              <a:gd name="connsiteX9087" fmla="*/ 7546128 w 7553780"/>
              <a:gd name="connsiteY9087" fmla="*/ 6787779 h 10287000"/>
              <a:gd name="connsiteX9088" fmla="*/ 7542498 w 7553780"/>
              <a:gd name="connsiteY9088" fmla="*/ 6778404 h 10287000"/>
              <a:gd name="connsiteX9089" fmla="*/ 7541876 w 7553780"/>
              <a:gd name="connsiteY9089" fmla="*/ 6774020 h 10287000"/>
              <a:gd name="connsiteX9090" fmla="*/ 7543310 w 7553780"/>
              <a:gd name="connsiteY9090" fmla="*/ 6769696 h 10287000"/>
              <a:gd name="connsiteX9091" fmla="*/ 7539394 w 7553780"/>
              <a:gd name="connsiteY9091" fmla="*/ 6756495 h 10287000"/>
              <a:gd name="connsiteX9092" fmla="*/ 7541876 w 7553780"/>
              <a:gd name="connsiteY9092" fmla="*/ 6774020 h 10287000"/>
              <a:gd name="connsiteX9093" fmla="*/ 7536142 w 7553780"/>
              <a:gd name="connsiteY9093" fmla="*/ 6791317 h 10287000"/>
              <a:gd name="connsiteX9094" fmla="*/ 7541908 w 7553780"/>
              <a:gd name="connsiteY9094" fmla="*/ 6803118 h 10287000"/>
              <a:gd name="connsiteX9095" fmla="*/ 7547672 w 7553780"/>
              <a:gd name="connsiteY9095" fmla="*/ 6814917 h 10287000"/>
              <a:gd name="connsiteX9096" fmla="*/ 7544422 w 7553780"/>
              <a:gd name="connsiteY9096" fmla="*/ 6849738 h 10287000"/>
              <a:gd name="connsiteX9097" fmla="*/ 7523876 w 7553780"/>
              <a:gd name="connsiteY9097" fmla="*/ 6849162 h 10287000"/>
              <a:gd name="connsiteX9098" fmla="*/ 7521360 w 7553780"/>
              <a:gd name="connsiteY9098" fmla="*/ 6802539 h 10287000"/>
              <a:gd name="connsiteX9099" fmla="*/ 7509832 w 7553780"/>
              <a:gd name="connsiteY9099" fmla="*/ 6778942 h 10287000"/>
              <a:gd name="connsiteX9100" fmla="*/ 7495050 w 7553780"/>
              <a:gd name="connsiteY9100" fmla="*/ 6790164 h 10287000"/>
              <a:gd name="connsiteX9101" fmla="*/ 7489284 w 7553780"/>
              <a:gd name="connsiteY9101" fmla="*/ 6778365 h 10287000"/>
              <a:gd name="connsiteX9102" fmla="*/ 7466222 w 7553780"/>
              <a:gd name="connsiteY9102" fmla="*/ 6731162 h 10287000"/>
              <a:gd name="connsiteX9103" fmla="*/ 7475238 w 7553780"/>
              <a:gd name="connsiteY9103" fmla="*/ 6708141 h 10287000"/>
              <a:gd name="connsiteX9104" fmla="*/ 7495782 w 7553780"/>
              <a:gd name="connsiteY9104" fmla="*/ 6708716 h 10287000"/>
              <a:gd name="connsiteX9105" fmla="*/ 7499036 w 7553780"/>
              <a:gd name="connsiteY9105" fmla="*/ 6673896 h 10287000"/>
              <a:gd name="connsiteX9106" fmla="*/ 7484254 w 7553780"/>
              <a:gd name="connsiteY9106" fmla="*/ 6685120 h 10287000"/>
              <a:gd name="connsiteX9107" fmla="*/ 7469474 w 7553780"/>
              <a:gd name="connsiteY9107" fmla="*/ 6696343 h 10287000"/>
              <a:gd name="connsiteX9108" fmla="*/ 7463706 w 7553780"/>
              <a:gd name="connsiteY9108" fmla="*/ 6684542 h 10287000"/>
              <a:gd name="connsiteX9109" fmla="*/ 7446414 w 7553780"/>
              <a:gd name="connsiteY9109" fmla="*/ 6649143 h 10287000"/>
              <a:gd name="connsiteX9110" fmla="*/ 7440646 w 7553780"/>
              <a:gd name="connsiteY9110" fmla="*/ 6637343 h 10287000"/>
              <a:gd name="connsiteX9111" fmla="*/ 7431632 w 7553780"/>
              <a:gd name="connsiteY9111" fmla="*/ 6660366 h 10287000"/>
              <a:gd name="connsiteX9112" fmla="*/ 7434882 w 7553780"/>
              <a:gd name="connsiteY9112" fmla="*/ 6625544 h 10287000"/>
              <a:gd name="connsiteX9113" fmla="*/ 7429116 w 7553780"/>
              <a:gd name="connsiteY9113" fmla="*/ 6613743 h 10287000"/>
              <a:gd name="connsiteX9114" fmla="*/ 7423350 w 7553780"/>
              <a:gd name="connsiteY9114" fmla="*/ 6601942 h 10287000"/>
              <a:gd name="connsiteX9115" fmla="*/ 7397042 w 7553780"/>
              <a:gd name="connsiteY9115" fmla="*/ 6589567 h 10287000"/>
              <a:gd name="connsiteX9116" fmla="*/ 7406056 w 7553780"/>
              <a:gd name="connsiteY9116" fmla="*/ 6566544 h 10287000"/>
              <a:gd name="connsiteX9117" fmla="*/ 7382992 w 7553780"/>
              <a:gd name="connsiteY9117" fmla="*/ 6519345 h 10287000"/>
              <a:gd name="connsiteX9118" fmla="*/ 7365696 w 7553780"/>
              <a:gd name="connsiteY9118" fmla="*/ 6483945 h 10287000"/>
              <a:gd name="connsiteX9119" fmla="*/ 7354166 w 7553780"/>
              <a:gd name="connsiteY9119" fmla="*/ 6460343 h 10287000"/>
              <a:gd name="connsiteX9120" fmla="*/ 7357416 w 7553780"/>
              <a:gd name="connsiteY9120" fmla="*/ 6425521 h 10287000"/>
              <a:gd name="connsiteX9121" fmla="*/ 7325340 w 7553780"/>
              <a:gd name="connsiteY9121" fmla="*/ 6401350 h 10287000"/>
              <a:gd name="connsiteX9122" fmla="*/ 7336870 w 7553780"/>
              <a:gd name="connsiteY9122" fmla="*/ 6424947 h 10287000"/>
              <a:gd name="connsiteX9123" fmla="*/ 7322088 w 7553780"/>
              <a:gd name="connsiteY9123" fmla="*/ 6436169 h 10287000"/>
              <a:gd name="connsiteX9124" fmla="*/ 7327854 w 7553780"/>
              <a:gd name="connsiteY9124" fmla="*/ 6447970 h 10287000"/>
              <a:gd name="connsiteX9125" fmla="*/ 7313074 w 7553780"/>
              <a:gd name="connsiteY9125" fmla="*/ 6459194 h 10287000"/>
              <a:gd name="connsiteX9126" fmla="*/ 7333620 w 7553780"/>
              <a:gd name="connsiteY9126" fmla="*/ 6459771 h 10287000"/>
              <a:gd name="connsiteX9127" fmla="*/ 7324602 w 7553780"/>
              <a:gd name="connsiteY9127" fmla="*/ 6482790 h 10287000"/>
              <a:gd name="connsiteX9128" fmla="*/ 7309822 w 7553780"/>
              <a:gd name="connsiteY9128" fmla="*/ 6494012 h 10287000"/>
              <a:gd name="connsiteX9129" fmla="*/ 7275232 w 7553780"/>
              <a:gd name="connsiteY9129" fmla="*/ 6423216 h 10287000"/>
              <a:gd name="connsiteX9130" fmla="*/ 7269466 w 7553780"/>
              <a:gd name="connsiteY9130" fmla="*/ 6411417 h 10287000"/>
              <a:gd name="connsiteX9131" fmla="*/ 7284248 w 7553780"/>
              <a:gd name="connsiteY9131" fmla="*/ 6400193 h 10287000"/>
              <a:gd name="connsiteX9132" fmla="*/ 7263700 w 7553780"/>
              <a:gd name="connsiteY9132" fmla="*/ 6399616 h 10287000"/>
              <a:gd name="connsiteX9133" fmla="*/ 7278482 w 7553780"/>
              <a:gd name="connsiteY9133" fmla="*/ 6388394 h 10287000"/>
              <a:gd name="connsiteX9134" fmla="*/ 7266950 w 7553780"/>
              <a:gd name="connsiteY9134" fmla="*/ 6364792 h 10287000"/>
              <a:gd name="connsiteX9135" fmla="*/ 7252170 w 7553780"/>
              <a:gd name="connsiteY9135" fmla="*/ 6376017 h 10287000"/>
              <a:gd name="connsiteX9136" fmla="*/ 7246404 w 7553780"/>
              <a:gd name="connsiteY9136" fmla="*/ 6364216 h 10287000"/>
              <a:gd name="connsiteX9137" fmla="*/ 7234874 w 7553780"/>
              <a:gd name="connsiteY9137" fmla="*/ 6340618 h 10287000"/>
              <a:gd name="connsiteX9138" fmla="*/ 7220094 w 7553780"/>
              <a:gd name="connsiteY9138" fmla="*/ 6351841 h 10287000"/>
              <a:gd name="connsiteX9139" fmla="*/ 7214328 w 7553780"/>
              <a:gd name="connsiteY9139" fmla="*/ 6340040 h 10287000"/>
              <a:gd name="connsiteX9140" fmla="*/ 7223344 w 7553780"/>
              <a:gd name="connsiteY9140" fmla="*/ 6317017 h 10287000"/>
              <a:gd name="connsiteX9141" fmla="*/ 7217578 w 7553780"/>
              <a:gd name="connsiteY9141" fmla="*/ 6305220 h 10287000"/>
              <a:gd name="connsiteX9142" fmla="*/ 7211812 w 7553780"/>
              <a:gd name="connsiteY9142" fmla="*/ 6293419 h 10287000"/>
              <a:gd name="connsiteX9143" fmla="*/ 7226592 w 7553780"/>
              <a:gd name="connsiteY9143" fmla="*/ 6282197 h 10287000"/>
              <a:gd name="connsiteX9144" fmla="*/ 7200282 w 7553780"/>
              <a:gd name="connsiteY9144" fmla="*/ 6269820 h 10287000"/>
              <a:gd name="connsiteX9145" fmla="*/ 7209294 w 7553780"/>
              <a:gd name="connsiteY9145" fmla="*/ 6246795 h 10287000"/>
              <a:gd name="connsiteX9146" fmla="*/ 7197764 w 7553780"/>
              <a:gd name="connsiteY9146" fmla="*/ 6223195 h 10287000"/>
              <a:gd name="connsiteX9147" fmla="*/ 7177220 w 7553780"/>
              <a:gd name="connsiteY9147" fmla="*/ 6222623 h 10287000"/>
              <a:gd name="connsiteX9148" fmla="*/ 7171456 w 7553780"/>
              <a:gd name="connsiteY9148" fmla="*/ 6210822 h 10287000"/>
              <a:gd name="connsiteX9149" fmla="*/ 7192002 w 7553780"/>
              <a:gd name="connsiteY9149" fmla="*/ 6211399 h 10287000"/>
              <a:gd name="connsiteX9150" fmla="*/ 7186234 w 7553780"/>
              <a:gd name="connsiteY9150" fmla="*/ 6199598 h 10287000"/>
              <a:gd name="connsiteX9151" fmla="*/ 7206780 w 7553780"/>
              <a:gd name="connsiteY9151" fmla="*/ 6200176 h 10287000"/>
              <a:gd name="connsiteX9152" fmla="*/ 7201016 w 7553780"/>
              <a:gd name="connsiteY9152" fmla="*/ 6188376 h 10287000"/>
              <a:gd name="connsiteX9153" fmla="*/ 7186234 w 7553780"/>
              <a:gd name="connsiteY9153" fmla="*/ 6199598 h 10287000"/>
              <a:gd name="connsiteX9154" fmla="*/ 7180470 w 7553780"/>
              <a:gd name="connsiteY9154" fmla="*/ 6187797 h 10287000"/>
              <a:gd name="connsiteX9155" fmla="*/ 7168942 w 7553780"/>
              <a:gd name="connsiteY9155" fmla="*/ 6164200 h 10287000"/>
              <a:gd name="connsiteX9156" fmla="*/ 7186970 w 7553780"/>
              <a:gd name="connsiteY9156" fmla="*/ 6118153 h 10287000"/>
              <a:gd name="connsiteX9157" fmla="*/ 7190220 w 7553780"/>
              <a:gd name="connsiteY9157" fmla="*/ 6083332 h 10287000"/>
              <a:gd name="connsiteX9158" fmla="*/ 7121036 w 7553780"/>
              <a:gd name="connsiteY9158" fmla="*/ 5941732 h 10287000"/>
              <a:gd name="connsiteX9159" fmla="*/ 7106258 w 7553780"/>
              <a:gd name="connsiteY9159" fmla="*/ 5952957 h 10287000"/>
              <a:gd name="connsiteX9160" fmla="*/ 7100490 w 7553780"/>
              <a:gd name="connsiteY9160" fmla="*/ 5941156 h 10287000"/>
              <a:gd name="connsiteX9161" fmla="*/ 7115270 w 7553780"/>
              <a:gd name="connsiteY9161" fmla="*/ 5929932 h 10287000"/>
              <a:gd name="connsiteX9162" fmla="*/ 7109504 w 7553780"/>
              <a:gd name="connsiteY9162" fmla="*/ 5918135 h 10287000"/>
              <a:gd name="connsiteX9163" fmla="*/ 7094722 w 7553780"/>
              <a:gd name="connsiteY9163" fmla="*/ 5929357 h 10287000"/>
              <a:gd name="connsiteX9164" fmla="*/ 7083194 w 7553780"/>
              <a:gd name="connsiteY9164" fmla="*/ 5905758 h 10287000"/>
              <a:gd name="connsiteX9165" fmla="*/ 7080680 w 7553780"/>
              <a:gd name="connsiteY9165" fmla="*/ 5859137 h 10287000"/>
              <a:gd name="connsiteX9166" fmla="*/ 7051852 w 7553780"/>
              <a:gd name="connsiteY9166" fmla="*/ 5800135 h 10287000"/>
              <a:gd name="connsiteX9167" fmla="*/ 7049336 w 7553780"/>
              <a:gd name="connsiteY9167" fmla="*/ 5753515 h 10287000"/>
              <a:gd name="connsiteX9168" fmla="*/ 7037808 w 7553780"/>
              <a:gd name="connsiteY9168" fmla="*/ 5729915 h 10287000"/>
              <a:gd name="connsiteX9169" fmla="*/ 7017262 w 7553780"/>
              <a:gd name="connsiteY9169" fmla="*/ 5729339 h 10287000"/>
              <a:gd name="connsiteX9170" fmla="*/ 7011496 w 7553780"/>
              <a:gd name="connsiteY9170" fmla="*/ 5717538 h 10287000"/>
              <a:gd name="connsiteX9171" fmla="*/ 7026278 w 7553780"/>
              <a:gd name="connsiteY9171" fmla="*/ 5706316 h 10287000"/>
              <a:gd name="connsiteX9172" fmla="*/ 7032042 w 7553780"/>
              <a:gd name="connsiteY9172" fmla="*/ 5718117 h 10287000"/>
              <a:gd name="connsiteX9173" fmla="*/ 7029524 w 7553780"/>
              <a:gd name="connsiteY9173" fmla="*/ 5671492 h 10287000"/>
              <a:gd name="connsiteX9174" fmla="*/ 7023760 w 7553780"/>
              <a:gd name="connsiteY9174" fmla="*/ 5659691 h 10287000"/>
              <a:gd name="connsiteX9175" fmla="*/ 7017994 w 7553780"/>
              <a:gd name="connsiteY9175" fmla="*/ 5647892 h 10287000"/>
              <a:gd name="connsiteX9176" fmla="*/ 7006466 w 7553780"/>
              <a:gd name="connsiteY9176" fmla="*/ 5624293 h 10287000"/>
              <a:gd name="connsiteX9177" fmla="*/ 7005730 w 7553780"/>
              <a:gd name="connsiteY9177" fmla="*/ 5705737 h 10287000"/>
              <a:gd name="connsiteX9178" fmla="*/ 6988434 w 7553780"/>
              <a:gd name="connsiteY9178" fmla="*/ 5670337 h 10287000"/>
              <a:gd name="connsiteX9179" fmla="*/ 6973652 w 7553780"/>
              <a:gd name="connsiteY9179" fmla="*/ 5681559 h 10287000"/>
              <a:gd name="connsiteX9180" fmla="*/ 6948076 w 7553780"/>
              <a:gd name="connsiteY9180" fmla="*/ 5587742 h 10287000"/>
              <a:gd name="connsiteX9181" fmla="*/ 6942310 w 7553780"/>
              <a:gd name="connsiteY9181" fmla="*/ 5575941 h 10287000"/>
              <a:gd name="connsiteX9182" fmla="*/ 6936546 w 7553780"/>
              <a:gd name="connsiteY9182" fmla="*/ 5564140 h 10287000"/>
              <a:gd name="connsiteX9183" fmla="*/ 6930778 w 7553780"/>
              <a:gd name="connsiteY9183" fmla="*/ 5552340 h 10287000"/>
              <a:gd name="connsiteX9184" fmla="*/ 6905202 w 7553780"/>
              <a:gd name="connsiteY9184" fmla="*/ 5458520 h 10287000"/>
              <a:gd name="connsiteX9185" fmla="*/ 6922498 w 7553780"/>
              <a:gd name="connsiteY9185" fmla="*/ 5493921 h 10287000"/>
              <a:gd name="connsiteX9186" fmla="*/ 6908454 w 7553780"/>
              <a:gd name="connsiteY9186" fmla="*/ 5423697 h 10287000"/>
              <a:gd name="connsiteX9187" fmla="*/ 6882142 w 7553780"/>
              <a:gd name="connsiteY9187" fmla="*/ 5411321 h 10287000"/>
              <a:gd name="connsiteX9188" fmla="*/ 6887906 w 7553780"/>
              <a:gd name="connsiteY9188" fmla="*/ 5423120 h 10287000"/>
              <a:gd name="connsiteX9189" fmla="*/ 6893672 w 7553780"/>
              <a:gd name="connsiteY9189" fmla="*/ 5434921 h 10287000"/>
              <a:gd name="connsiteX9190" fmla="*/ 6899438 w 7553780"/>
              <a:gd name="connsiteY9190" fmla="*/ 5446720 h 10287000"/>
              <a:gd name="connsiteX9191" fmla="*/ 6884656 w 7553780"/>
              <a:gd name="connsiteY9191" fmla="*/ 5457942 h 10287000"/>
              <a:gd name="connsiteX9192" fmla="*/ 6875642 w 7553780"/>
              <a:gd name="connsiteY9192" fmla="*/ 5480967 h 10287000"/>
              <a:gd name="connsiteX9193" fmla="*/ 6881408 w 7553780"/>
              <a:gd name="connsiteY9193" fmla="*/ 5492768 h 10287000"/>
              <a:gd name="connsiteX9194" fmla="*/ 6866626 w 7553780"/>
              <a:gd name="connsiteY9194" fmla="*/ 5503990 h 10287000"/>
              <a:gd name="connsiteX9195" fmla="*/ 6878156 w 7553780"/>
              <a:gd name="connsiteY9195" fmla="*/ 5527588 h 10287000"/>
              <a:gd name="connsiteX9196" fmla="*/ 6869140 w 7553780"/>
              <a:gd name="connsiteY9196" fmla="*/ 5550611 h 10287000"/>
              <a:gd name="connsiteX9197" fmla="*/ 6874906 w 7553780"/>
              <a:gd name="connsiteY9197" fmla="*/ 5562411 h 10287000"/>
              <a:gd name="connsiteX9198" fmla="*/ 6880670 w 7553780"/>
              <a:gd name="connsiteY9198" fmla="*/ 5574208 h 10287000"/>
              <a:gd name="connsiteX9199" fmla="*/ 6886434 w 7553780"/>
              <a:gd name="connsiteY9199" fmla="*/ 5586008 h 10287000"/>
              <a:gd name="connsiteX9200" fmla="*/ 6877420 w 7553780"/>
              <a:gd name="connsiteY9200" fmla="*/ 5609031 h 10287000"/>
              <a:gd name="connsiteX9201" fmla="*/ 6890730 w 7553780"/>
              <a:gd name="connsiteY9201" fmla="*/ 5598926 h 10287000"/>
              <a:gd name="connsiteX9202" fmla="*/ 6889746 w 7553780"/>
              <a:gd name="connsiteY9202" fmla="*/ 5598923 h 10287000"/>
              <a:gd name="connsiteX9203" fmla="*/ 6893808 w 7553780"/>
              <a:gd name="connsiteY9203" fmla="*/ 5562687 h 10287000"/>
              <a:gd name="connsiteX9204" fmla="*/ 6887900 w 7553780"/>
              <a:gd name="connsiteY9204" fmla="*/ 5550596 h 10287000"/>
              <a:gd name="connsiteX9205" fmla="*/ 6903774 w 7553780"/>
              <a:gd name="connsiteY9205" fmla="*/ 5538542 h 10287000"/>
              <a:gd name="connsiteX9206" fmla="*/ 6909680 w 7553780"/>
              <a:gd name="connsiteY9206" fmla="*/ 5550635 h 10287000"/>
              <a:gd name="connsiteX9207" fmla="*/ 6915588 w 7553780"/>
              <a:gd name="connsiteY9207" fmla="*/ 5562726 h 10287000"/>
              <a:gd name="connsiteX9208" fmla="*/ 6933312 w 7553780"/>
              <a:gd name="connsiteY9208" fmla="*/ 5598997 h 10287000"/>
              <a:gd name="connsiteX9209" fmla="*/ 6892750 w 7553780"/>
              <a:gd name="connsiteY9209" fmla="*/ 5598930 h 10287000"/>
              <a:gd name="connsiteX9210" fmla="*/ 6897966 w 7553780"/>
              <a:gd name="connsiteY9210" fmla="*/ 5609608 h 10287000"/>
              <a:gd name="connsiteX9211" fmla="*/ 6903732 w 7553780"/>
              <a:gd name="connsiteY9211" fmla="*/ 5621409 h 10287000"/>
              <a:gd name="connsiteX9212" fmla="*/ 6909498 w 7553780"/>
              <a:gd name="connsiteY9212" fmla="*/ 5633209 h 10287000"/>
              <a:gd name="connsiteX9213" fmla="*/ 6894718 w 7553780"/>
              <a:gd name="connsiteY9213" fmla="*/ 5644434 h 10287000"/>
              <a:gd name="connsiteX9214" fmla="*/ 6900482 w 7553780"/>
              <a:gd name="connsiteY9214" fmla="*/ 5656235 h 10287000"/>
              <a:gd name="connsiteX9215" fmla="*/ 6906250 w 7553780"/>
              <a:gd name="connsiteY9215" fmla="*/ 5668031 h 10287000"/>
              <a:gd name="connsiteX9216" fmla="*/ 6897232 w 7553780"/>
              <a:gd name="connsiteY9216" fmla="*/ 5691054 h 10287000"/>
              <a:gd name="connsiteX9217" fmla="*/ 6917780 w 7553780"/>
              <a:gd name="connsiteY9217" fmla="*/ 5691631 h 10287000"/>
              <a:gd name="connsiteX9218" fmla="*/ 6929310 w 7553780"/>
              <a:gd name="connsiteY9218" fmla="*/ 5715228 h 10287000"/>
              <a:gd name="connsiteX9219" fmla="*/ 6949856 w 7553780"/>
              <a:gd name="connsiteY9219" fmla="*/ 5715807 h 10287000"/>
              <a:gd name="connsiteX9220" fmla="*/ 6952370 w 7553780"/>
              <a:gd name="connsiteY9220" fmla="*/ 5762429 h 10287000"/>
              <a:gd name="connsiteX9221" fmla="*/ 6963902 w 7553780"/>
              <a:gd name="connsiteY9221" fmla="*/ 5786031 h 10287000"/>
              <a:gd name="connsiteX9222" fmla="*/ 6972918 w 7553780"/>
              <a:gd name="connsiteY9222" fmla="*/ 5763008 h 10287000"/>
              <a:gd name="connsiteX9223" fmla="*/ 6987698 w 7553780"/>
              <a:gd name="connsiteY9223" fmla="*/ 5751783 h 10287000"/>
              <a:gd name="connsiteX9224" fmla="*/ 7022290 w 7553780"/>
              <a:gd name="connsiteY9224" fmla="*/ 5822580 h 10287000"/>
              <a:gd name="connsiteX9225" fmla="*/ 7007508 w 7553780"/>
              <a:gd name="connsiteY9225" fmla="*/ 5833804 h 10287000"/>
              <a:gd name="connsiteX9226" fmla="*/ 7028054 w 7553780"/>
              <a:gd name="connsiteY9226" fmla="*/ 5834381 h 10287000"/>
              <a:gd name="connsiteX9227" fmla="*/ 7033820 w 7553780"/>
              <a:gd name="connsiteY9227" fmla="*/ 5846182 h 10287000"/>
              <a:gd name="connsiteX9228" fmla="*/ 7051118 w 7553780"/>
              <a:gd name="connsiteY9228" fmla="*/ 5881582 h 10287000"/>
              <a:gd name="connsiteX9229" fmla="*/ 7059396 w 7553780"/>
              <a:gd name="connsiteY9229" fmla="*/ 5940003 h 10287000"/>
              <a:gd name="connsiteX9230" fmla="*/ 7065162 w 7553780"/>
              <a:gd name="connsiteY9230" fmla="*/ 5951804 h 10287000"/>
              <a:gd name="connsiteX9231" fmla="*/ 7050382 w 7553780"/>
              <a:gd name="connsiteY9231" fmla="*/ 5963026 h 10287000"/>
              <a:gd name="connsiteX9232" fmla="*/ 7056148 w 7553780"/>
              <a:gd name="connsiteY9232" fmla="*/ 5974823 h 10287000"/>
              <a:gd name="connsiteX9233" fmla="*/ 7079210 w 7553780"/>
              <a:gd name="connsiteY9233" fmla="*/ 6022024 h 10287000"/>
              <a:gd name="connsiteX9234" fmla="*/ 7084976 w 7553780"/>
              <a:gd name="connsiteY9234" fmla="*/ 6033825 h 10287000"/>
              <a:gd name="connsiteX9235" fmla="*/ 7090742 w 7553780"/>
              <a:gd name="connsiteY9235" fmla="*/ 6045626 h 10287000"/>
              <a:gd name="connsiteX9236" fmla="*/ 7090742 w 7553780"/>
              <a:gd name="connsiteY9236" fmla="*/ 6045626 h 10287000"/>
              <a:gd name="connsiteX9237" fmla="*/ 7092184 w 7553780"/>
              <a:gd name="connsiteY9237" fmla="*/ 6048574 h 10287000"/>
              <a:gd name="connsiteX9238" fmla="*/ 7090742 w 7553780"/>
              <a:gd name="connsiteY9238" fmla="*/ 6045626 h 10287000"/>
              <a:gd name="connsiteX9239" fmla="*/ 7095844 w 7553780"/>
              <a:gd name="connsiteY9239" fmla="*/ 6049587 h 10287000"/>
              <a:gd name="connsiteX9240" fmla="*/ 7128582 w 7553780"/>
              <a:gd name="connsiteY9240" fmla="*/ 6081600 h 10287000"/>
              <a:gd name="connsiteX9241" fmla="*/ 7143364 w 7553780"/>
              <a:gd name="connsiteY9241" fmla="*/ 6070378 h 10287000"/>
              <a:gd name="connsiteX9242" fmla="*/ 7154890 w 7553780"/>
              <a:gd name="connsiteY9242" fmla="*/ 6093975 h 10287000"/>
              <a:gd name="connsiteX9243" fmla="*/ 7169674 w 7553780"/>
              <a:gd name="connsiteY9243" fmla="*/ 6082751 h 10287000"/>
              <a:gd name="connsiteX9244" fmla="*/ 7177954 w 7553780"/>
              <a:gd name="connsiteY9244" fmla="*/ 6141176 h 10287000"/>
              <a:gd name="connsiteX9245" fmla="*/ 7157410 w 7553780"/>
              <a:gd name="connsiteY9245" fmla="*/ 6140600 h 10287000"/>
              <a:gd name="connsiteX9246" fmla="*/ 7166424 w 7553780"/>
              <a:gd name="connsiteY9246" fmla="*/ 6117575 h 10287000"/>
              <a:gd name="connsiteX9247" fmla="*/ 7151644 w 7553780"/>
              <a:gd name="connsiteY9247" fmla="*/ 6128799 h 10287000"/>
              <a:gd name="connsiteX9248" fmla="*/ 7145878 w 7553780"/>
              <a:gd name="connsiteY9248" fmla="*/ 6116998 h 10287000"/>
              <a:gd name="connsiteX9249" fmla="*/ 7131098 w 7553780"/>
              <a:gd name="connsiteY9249" fmla="*/ 6128221 h 10287000"/>
              <a:gd name="connsiteX9250" fmla="*/ 7125330 w 7553780"/>
              <a:gd name="connsiteY9250" fmla="*/ 6116422 h 10287000"/>
              <a:gd name="connsiteX9251" fmla="*/ 7084240 w 7553780"/>
              <a:gd name="connsiteY9251" fmla="*/ 6115269 h 10287000"/>
              <a:gd name="connsiteX9252" fmla="*/ 7063690 w 7553780"/>
              <a:gd name="connsiteY9252" fmla="*/ 6114693 h 10287000"/>
              <a:gd name="connsiteX9253" fmla="*/ 7072706 w 7553780"/>
              <a:gd name="connsiteY9253" fmla="*/ 6091670 h 10287000"/>
              <a:gd name="connsiteX9254" fmla="*/ 7057924 w 7553780"/>
              <a:gd name="connsiteY9254" fmla="*/ 6102894 h 10287000"/>
              <a:gd name="connsiteX9255" fmla="*/ 7052158 w 7553780"/>
              <a:gd name="connsiteY9255" fmla="*/ 6091093 h 10287000"/>
              <a:gd name="connsiteX9256" fmla="*/ 7066942 w 7553780"/>
              <a:gd name="connsiteY9256" fmla="*/ 6079869 h 10287000"/>
              <a:gd name="connsiteX9257" fmla="*/ 7055414 w 7553780"/>
              <a:gd name="connsiteY9257" fmla="*/ 6056271 h 10287000"/>
              <a:gd name="connsiteX9258" fmla="*/ 7043882 w 7553780"/>
              <a:gd name="connsiteY9258" fmla="*/ 6032670 h 10287000"/>
              <a:gd name="connsiteX9259" fmla="*/ 7026586 w 7553780"/>
              <a:gd name="connsiteY9259" fmla="*/ 5997270 h 10287000"/>
              <a:gd name="connsiteX9260" fmla="*/ 7009288 w 7553780"/>
              <a:gd name="connsiteY9260" fmla="*/ 5961871 h 10287000"/>
              <a:gd name="connsiteX9261" fmla="*/ 7003522 w 7553780"/>
              <a:gd name="connsiteY9261" fmla="*/ 5950073 h 10287000"/>
              <a:gd name="connsiteX9262" fmla="*/ 6986228 w 7553780"/>
              <a:gd name="connsiteY9262" fmla="*/ 5914672 h 10287000"/>
              <a:gd name="connsiteX9263" fmla="*/ 6965678 w 7553780"/>
              <a:gd name="connsiteY9263" fmla="*/ 5914098 h 10287000"/>
              <a:gd name="connsiteX9264" fmla="*/ 6919554 w 7553780"/>
              <a:gd name="connsiteY9264" fmla="*/ 5819702 h 10287000"/>
              <a:gd name="connsiteX9265" fmla="*/ 6899010 w 7553780"/>
              <a:gd name="connsiteY9265" fmla="*/ 5819125 h 10287000"/>
              <a:gd name="connsiteX9266" fmla="*/ 6894150 w 7553780"/>
              <a:gd name="connsiteY9266" fmla="*/ 5788436 h 10287000"/>
              <a:gd name="connsiteX9267" fmla="*/ 6888160 w 7553780"/>
              <a:gd name="connsiteY9267" fmla="*/ 5762653 h 10287000"/>
              <a:gd name="connsiteX9268" fmla="*/ 6890730 w 7553780"/>
              <a:gd name="connsiteY9268" fmla="*/ 5760700 h 10287000"/>
              <a:gd name="connsiteX9269" fmla="*/ 6884962 w 7553780"/>
              <a:gd name="connsiteY9269" fmla="*/ 5748899 h 10287000"/>
              <a:gd name="connsiteX9270" fmla="*/ 6852886 w 7553780"/>
              <a:gd name="connsiteY9270" fmla="*/ 5724725 h 10287000"/>
              <a:gd name="connsiteX9271" fmla="*/ 6847120 w 7553780"/>
              <a:gd name="connsiteY9271" fmla="*/ 5712925 h 10287000"/>
              <a:gd name="connsiteX9272" fmla="*/ 6841358 w 7553780"/>
              <a:gd name="connsiteY9272" fmla="*/ 5701128 h 10287000"/>
              <a:gd name="connsiteX9273" fmla="*/ 6835592 w 7553780"/>
              <a:gd name="connsiteY9273" fmla="*/ 5689327 h 10287000"/>
              <a:gd name="connsiteX9274" fmla="*/ 6829826 w 7553780"/>
              <a:gd name="connsiteY9274" fmla="*/ 5677526 h 10287000"/>
              <a:gd name="connsiteX9275" fmla="*/ 6820810 w 7553780"/>
              <a:gd name="connsiteY9275" fmla="*/ 5700549 h 10287000"/>
              <a:gd name="connsiteX9276" fmla="*/ 6811794 w 7553780"/>
              <a:gd name="connsiteY9276" fmla="*/ 5723574 h 10287000"/>
              <a:gd name="connsiteX9277" fmla="*/ 6806030 w 7553780"/>
              <a:gd name="connsiteY9277" fmla="*/ 5711772 h 10287000"/>
              <a:gd name="connsiteX9278" fmla="*/ 6799932 w 7553780"/>
              <a:gd name="connsiteY9278" fmla="*/ 5699293 h 10287000"/>
              <a:gd name="connsiteX9279" fmla="*/ 6784788 w 7553780"/>
              <a:gd name="connsiteY9279" fmla="*/ 5710791 h 10287000"/>
              <a:gd name="connsiteX9280" fmla="*/ 6784786 w 7553780"/>
              <a:gd name="connsiteY9280" fmla="*/ 5710791 h 10287000"/>
              <a:gd name="connsiteX9281" fmla="*/ 6784780 w 7553780"/>
              <a:gd name="connsiteY9281" fmla="*/ 5710785 h 10287000"/>
              <a:gd name="connsiteX9282" fmla="*/ 6771666 w 7553780"/>
              <a:gd name="connsiteY9282" fmla="*/ 5700643 h 10287000"/>
              <a:gd name="connsiteX9283" fmla="*/ 6774360 w 7553780"/>
              <a:gd name="connsiteY9283" fmla="*/ 5689453 h 10287000"/>
              <a:gd name="connsiteX9284" fmla="*/ 6780620 w 7553780"/>
              <a:gd name="connsiteY9284" fmla="*/ 5702258 h 10287000"/>
              <a:gd name="connsiteX9285" fmla="*/ 6799738 w 7553780"/>
              <a:gd name="connsiteY9285" fmla="*/ 5698899 h 10287000"/>
              <a:gd name="connsiteX9286" fmla="*/ 6794498 w 7553780"/>
              <a:gd name="connsiteY9286" fmla="*/ 5688172 h 10287000"/>
              <a:gd name="connsiteX9287" fmla="*/ 6803514 w 7553780"/>
              <a:gd name="connsiteY9287" fmla="*/ 5665149 h 10287000"/>
              <a:gd name="connsiteX9288" fmla="*/ 6797746 w 7553780"/>
              <a:gd name="connsiteY9288" fmla="*/ 5653350 h 10287000"/>
              <a:gd name="connsiteX9289" fmla="*/ 6765672 w 7553780"/>
              <a:gd name="connsiteY9289" fmla="*/ 5629172 h 10287000"/>
              <a:gd name="connsiteX9290" fmla="*/ 6780452 w 7553780"/>
              <a:gd name="connsiteY9290" fmla="*/ 5617950 h 10287000"/>
              <a:gd name="connsiteX9291" fmla="*/ 6768920 w 7553780"/>
              <a:gd name="connsiteY9291" fmla="*/ 5594349 h 10287000"/>
              <a:gd name="connsiteX9292" fmla="*/ 6766406 w 7553780"/>
              <a:gd name="connsiteY9292" fmla="*/ 5547730 h 10287000"/>
              <a:gd name="connsiteX9293" fmla="*/ 6772172 w 7553780"/>
              <a:gd name="connsiteY9293" fmla="*/ 5559531 h 10287000"/>
              <a:gd name="connsiteX9294" fmla="*/ 6783702 w 7553780"/>
              <a:gd name="connsiteY9294" fmla="*/ 5583126 h 10287000"/>
              <a:gd name="connsiteX9295" fmla="*/ 6792718 w 7553780"/>
              <a:gd name="connsiteY9295" fmla="*/ 5560108 h 10287000"/>
              <a:gd name="connsiteX9296" fmla="*/ 6798482 w 7553780"/>
              <a:gd name="connsiteY9296" fmla="*/ 5571904 h 10287000"/>
              <a:gd name="connsiteX9297" fmla="*/ 6804248 w 7553780"/>
              <a:gd name="connsiteY9297" fmla="*/ 5583705 h 10287000"/>
              <a:gd name="connsiteX9298" fmla="*/ 6824796 w 7553780"/>
              <a:gd name="connsiteY9298" fmla="*/ 5584279 h 10287000"/>
              <a:gd name="connsiteX9299" fmla="*/ 6819032 w 7553780"/>
              <a:gd name="connsiteY9299" fmla="*/ 5572480 h 10287000"/>
              <a:gd name="connsiteX9300" fmla="*/ 6839578 w 7553780"/>
              <a:gd name="connsiteY9300" fmla="*/ 5573057 h 10287000"/>
              <a:gd name="connsiteX9301" fmla="*/ 6833814 w 7553780"/>
              <a:gd name="connsiteY9301" fmla="*/ 5561254 h 10287000"/>
              <a:gd name="connsiteX9302" fmla="*/ 6842830 w 7553780"/>
              <a:gd name="connsiteY9302" fmla="*/ 5538233 h 10287000"/>
              <a:gd name="connsiteX9303" fmla="*/ 6810752 w 7553780"/>
              <a:gd name="connsiteY9303" fmla="*/ 5514057 h 10287000"/>
              <a:gd name="connsiteX9304" fmla="*/ 6819768 w 7553780"/>
              <a:gd name="connsiteY9304" fmla="*/ 5491036 h 10287000"/>
              <a:gd name="connsiteX9305" fmla="*/ 6814002 w 7553780"/>
              <a:gd name="connsiteY9305" fmla="*/ 5479236 h 10287000"/>
              <a:gd name="connsiteX9306" fmla="*/ 6808236 w 7553780"/>
              <a:gd name="connsiteY9306" fmla="*/ 5467435 h 10287000"/>
              <a:gd name="connsiteX9307" fmla="*/ 6802472 w 7553780"/>
              <a:gd name="connsiteY9307" fmla="*/ 5455634 h 10287000"/>
              <a:gd name="connsiteX9308" fmla="*/ 6790942 w 7553780"/>
              <a:gd name="connsiteY9308" fmla="*/ 5432037 h 10287000"/>
              <a:gd name="connsiteX9309" fmla="*/ 6779408 w 7553780"/>
              <a:gd name="connsiteY9309" fmla="*/ 5408435 h 10287000"/>
              <a:gd name="connsiteX9310" fmla="*/ 6773646 w 7553780"/>
              <a:gd name="connsiteY9310" fmla="*/ 5396638 h 10287000"/>
              <a:gd name="connsiteX9311" fmla="*/ 6762114 w 7553780"/>
              <a:gd name="connsiteY9311" fmla="*/ 5373037 h 10287000"/>
              <a:gd name="connsiteX9312" fmla="*/ 6753832 w 7553780"/>
              <a:gd name="connsiteY9312" fmla="*/ 5314613 h 10287000"/>
              <a:gd name="connsiteX9313" fmla="*/ 6748068 w 7553780"/>
              <a:gd name="connsiteY9313" fmla="*/ 5302817 h 10287000"/>
              <a:gd name="connsiteX9314" fmla="*/ 6768614 w 7553780"/>
              <a:gd name="connsiteY9314" fmla="*/ 5303391 h 10287000"/>
              <a:gd name="connsiteX9315" fmla="*/ 6762850 w 7553780"/>
              <a:gd name="connsiteY9315" fmla="*/ 5291592 h 10287000"/>
              <a:gd name="connsiteX9316" fmla="*/ 6777630 w 7553780"/>
              <a:gd name="connsiteY9316" fmla="*/ 5280370 h 10287000"/>
              <a:gd name="connsiteX9317" fmla="*/ 6771864 w 7553780"/>
              <a:gd name="connsiteY9317" fmla="*/ 5268569 h 10287000"/>
              <a:gd name="connsiteX9318" fmla="*/ 6760332 w 7553780"/>
              <a:gd name="connsiteY9318" fmla="*/ 5244970 h 10287000"/>
              <a:gd name="connsiteX9319" fmla="*/ 6775112 w 7553780"/>
              <a:gd name="connsiteY9319" fmla="*/ 5233748 h 10287000"/>
              <a:gd name="connsiteX9320" fmla="*/ 6749538 w 7553780"/>
              <a:gd name="connsiteY9320" fmla="*/ 5139924 h 10287000"/>
              <a:gd name="connsiteX9321" fmla="*/ 6743774 w 7553780"/>
              <a:gd name="connsiteY9321" fmla="*/ 5128127 h 10287000"/>
              <a:gd name="connsiteX9322" fmla="*/ 6738008 w 7553780"/>
              <a:gd name="connsiteY9322" fmla="*/ 5116324 h 10287000"/>
              <a:gd name="connsiteX9323" fmla="*/ 6732242 w 7553780"/>
              <a:gd name="connsiteY9323" fmla="*/ 5104528 h 10287000"/>
              <a:gd name="connsiteX9324" fmla="*/ 6726476 w 7553780"/>
              <a:gd name="connsiteY9324" fmla="*/ 5092727 h 10287000"/>
              <a:gd name="connsiteX9325" fmla="*/ 6735492 w 7553780"/>
              <a:gd name="connsiteY9325" fmla="*/ 5069704 h 10287000"/>
              <a:gd name="connsiteX9326" fmla="*/ 6729726 w 7553780"/>
              <a:gd name="connsiteY9326" fmla="*/ 5057907 h 10287000"/>
              <a:gd name="connsiteX9327" fmla="*/ 6714946 w 7553780"/>
              <a:gd name="connsiteY9327" fmla="*/ 5069129 h 10287000"/>
              <a:gd name="connsiteX9328" fmla="*/ 6712432 w 7553780"/>
              <a:gd name="connsiteY9328" fmla="*/ 5022505 h 10287000"/>
              <a:gd name="connsiteX9329" fmla="*/ 6686118 w 7553780"/>
              <a:gd name="connsiteY9329" fmla="*/ 5010126 h 10287000"/>
              <a:gd name="connsiteX9330" fmla="*/ 6695136 w 7553780"/>
              <a:gd name="connsiteY9330" fmla="*/ 4987109 h 10287000"/>
              <a:gd name="connsiteX9331" fmla="*/ 6700898 w 7553780"/>
              <a:gd name="connsiteY9331" fmla="*/ 4998905 h 10287000"/>
              <a:gd name="connsiteX9332" fmla="*/ 6715680 w 7553780"/>
              <a:gd name="connsiteY9332" fmla="*/ 4987683 h 10287000"/>
              <a:gd name="connsiteX9333" fmla="*/ 6721444 w 7553780"/>
              <a:gd name="connsiteY9333" fmla="*/ 4999480 h 10287000"/>
              <a:gd name="connsiteX9334" fmla="*/ 6727212 w 7553780"/>
              <a:gd name="connsiteY9334" fmla="*/ 5011282 h 10287000"/>
              <a:gd name="connsiteX9335" fmla="*/ 6753528 w 7553780"/>
              <a:gd name="connsiteY9335" fmla="*/ 5023658 h 10287000"/>
              <a:gd name="connsiteX9336" fmla="*/ 6759294 w 7553780"/>
              <a:gd name="connsiteY9336" fmla="*/ 5035458 h 10287000"/>
              <a:gd name="connsiteX9337" fmla="*/ 6774074 w 7553780"/>
              <a:gd name="connsiteY9337" fmla="*/ 5024236 h 10287000"/>
              <a:gd name="connsiteX9338" fmla="*/ 6768306 w 7553780"/>
              <a:gd name="connsiteY9338" fmla="*/ 5012433 h 10287000"/>
              <a:gd name="connsiteX9339" fmla="*/ 6747762 w 7553780"/>
              <a:gd name="connsiteY9339" fmla="*/ 5011855 h 10287000"/>
              <a:gd name="connsiteX9340" fmla="*/ 6745246 w 7553780"/>
              <a:gd name="connsiteY9340" fmla="*/ 4965232 h 10287000"/>
              <a:gd name="connsiteX9341" fmla="*/ 6727950 w 7553780"/>
              <a:gd name="connsiteY9341" fmla="*/ 4929836 h 10287000"/>
              <a:gd name="connsiteX9342" fmla="*/ 6722184 w 7553780"/>
              <a:gd name="connsiteY9342" fmla="*/ 4918035 h 10287000"/>
              <a:gd name="connsiteX9343" fmla="*/ 6716420 w 7553780"/>
              <a:gd name="connsiteY9343" fmla="*/ 4906235 h 10287000"/>
              <a:gd name="connsiteX9344" fmla="*/ 6712194 w 7553780"/>
              <a:gd name="connsiteY9344" fmla="*/ 4909441 h 10287000"/>
              <a:gd name="connsiteX9345" fmla="*/ 6652260 w 7553780"/>
              <a:gd name="connsiteY9345" fmla="*/ 4857883 h 10287000"/>
              <a:gd name="connsiteX9346" fmla="*/ 6646498 w 7553780"/>
              <a:gd name="connsiteY9346" fmla="*/ 4846086 h 10287000"/>
              <a:gd name="connsiteX9347" fmla="*/ 6579826 w 7553780"/>
              <a:gd name="connsiteY9347" fmla="*/ 4751109 h 10287000"/>
              <a:gd name="connsiteX9348" fmla="*/ 6562530 w 7553780"/>
              <a:gd name="connsiteY9348" fmla="*/ 4715711 h 10287000"/>
              <a:gd name="connsiteX9349" fmla="*/ 6516408 w 7553780"/>
              <a:gd name="connsiteY9349" fmla="*/ 4621313 h 10287000"/>
              <a:gd name="connsiteX9350" fmla="*/ 6481814 w 7553780"/>
              <a:gd name="connsiteY9350" fmla="*/ 4550514 h 10287000"/>
              <a:gd name="connsiteX9351" fmla="*/ 6449740 w 7553780"/>
              <a:gd name="connsiteY9351" fmla="*/ 4526339 h 10287000"/>
              <a:gd name="connsiteX9352" fmla="*/ 6447222 w 7553780"/>
              <a:gd name="connsiteY9352" fmla="*/ 4479714 h 10287000"/>
              <a:gd name="connsiteX9353" fmla="*/ 6429928 w 7553780"/>
              <a:gd name="connsiteY9353" fmla="*/ 4444318 h 10287000"/>
              <a:gd name="connsiteX9354" fmla="*/ 6406868 w 7553780"/>
              <a:gd name="connsiteY9354" fmla="*/ 4397119 h 10287000"/>
              <a:gd name="connsiteX9355" fmla="*/ 6395336 w 7553780"/>
              <a:gd name="connsiteY9355" fmla="*/ 4373519 h 10287000"/>
              <a:gd name="connsiteX9356" fmla="*/ 6378042 w 7553780"/>
              <a:gd name="connsiteY9356" fmla="*/ 4338119 h 10287000"/>
              <a:gd name="connsiteX9357" fmla="*/ 6343448 w 7553780"/>
              <a:gd name="connsiteY9357" fmla="*/ 4267320 h 10287000"/>
              <a:gd name="connsiteX9358" fmla="*/ 6381290 w 7553780"/>
              <a:gd name="connsiteY9358" fmla="*/ 4303297 h 10287000"/>
              <a:gd name="connsiteX9359" fmla="*/ 6427414 w 7553780"/>
              <a:gd name="connsiteY9359" fmla="*/ 4397697 h 10287000"/>
              <a:gd name="connsiteX9360" fmla="*/ 6433178 w 7553780"/>
              <a:gd name="connsiteY9360" fmla="*/ 4409494 h 10287000"/>
              <a:gd name="connsiteX9361" fmla="*/ 6436966 w 7553780"/>
              <a:gd name="connsiteY9361" fmla="*/ 4396508 h 10287000"/>
              <a:gd name="connsiteX9362" fmla="*/ 6436642 w 7553780"/>
              <a:gd name="connsiteY9362" fmla="*/ 4383262 h 10287000"/>
              <a:gd name="connsiteX9363" fmla="*/ 6437466 w 7553780"/>
              <a:gd name="connsiteY9363" fmla="*/ 4381975 h 10287000"/>
              <a:gd name="connsiteX9364" fmla="*/ 6436434 w 7553780"/>
              <a:gd name="connsiteY9364" fmla="*/ 4374668 h 10287000"/>
              <a:gd name="connsiteX9365" fmla="*/ 6436642 w 7553780"/>
              <a:gd name="connsiteY9365" fmla="*/ 4383262 h 10287000"/>
              <a:gd name="connsiteX9366" fmla="*/ 6427414 w 7553780"/>
              <a:gd name="connsiteY9366" fmla="*/ 4397697 h 10287000"/>
              <a:gd name="connsiteX9367" fmla="*/ 6430666 w 7553780"/>
              <a:gd name="connsiteY9367" fmla="*/ 4362869 h 10287000"/>
              <a:gd name="connsiteX9368" fmla="*/ 6424902 w 7553780"/>
              <a:gd name="connsiteY9368" fmla="*/ 4351068 h 10287000"/>
              <a:gd name="connsiteX9369" fmla="*/ 6413370 w 7553780"/>
              <a:gd name="connsiteY9369" fmla="*/ 4327469 h 10287000"/>
              <a:gd name="connsiteX9370" fmla="*/ 6407606 w 7553780"/>
              <a:gd name="connsiteY9370" fmla="*/ 4315672 h 10287000"/>
              <a:gd name="connsiteX9371" fmla="*/ 6363994 w 7553780"/>
              <a:gd name="connsiteY9371" fmla="*/ 4267899 h 10287000"/>
              <a:gd name="connsiteX9372" fmla="*/ 6367246 w 7553780"/>
              <a:gd name="connsiteY9372" fmla="*/ 4233072 h 10287000"/>
              <a:gd name="connsiteX9373" fmla="*/ 6361482 w 7553780"/>
              <a:gd name="connsiteY9373" fmla="*/ 4221272 h 10287000"/>
              <a:gd name="connsiteX9374" fmla="*/ 6344186 w 7553780"/>
              <a:gd name="connsiteY9374" fmla="*/ 4185874 h 10287000"/>
              <a:gd name="connsiteX9375" fmla="*/ 6338422 w 7553780"/>
              <a:gd name="connsiteY9375" fmla="*/ 4174073 h 10287000"/>
              <a:gd name="connsiteX9376" fmla="*/ 6332654 w 7553780"/>
              <a:gd name="connsiteY9376" fmla="*/ 4162272 h 10287000"/>
              <a:gd name="connsiteX9377" fmla="*/ 6326890 w 7553780"/>
              <a:gd name="connsiteY9377" fmla="*/ 4150474 h 10287000"/>
              <a:gd name="connsiteX9378" fmla="*/ 6321124 w 7553780"/>
              <a:gd name="connsiteY9378" fmla="*/ 4138674 h 10287000"/>
              <a:gd name="connsiteX9379" fmla="*/ 6306340 w 7553780"/>
              <a:gd name="connsiteY9379" fmla="*/ 4149899 h 10287000"/>
              <a:gd name="connsiteX9380" fmla="*/ 6323636 w 7553780"/>
              <a:gd name="connsiteY9380" fmla="*/ 4185302 h 10287000"/>
              <a:gd name="connsiteX9381" fmla="*/ 6344186 w 7553780"/>
              <a:gd name="connsiteY9381" fmla="*/ 4185874 h 10287000"/>
              <a:gd name="connsiteX9382" fmla="*/ 6329402 w 7553780"/>
              <a:gd name="connsiteY9382" fmla="*/ 4197098 h 10287000"/>
              <a:gd name="connsiteX9383" fmla="*/ 6330122 w 7553780"/>
              <a:gd name="connsiteY9383" fmla="*/ 4198574 h 10287000"/>
              <a:gd name="connsiteX9384" fmla="*/ 6340930 w 7553780"/>
              <a:gd name="connsiteY9384" fmla="*/ 4220698 h 10287000"/>
              <a:gd name="connsiteX9385" fmla="*/ 6333540 w 7553780"/>
              <a:gd name="connsiteY9385" fmla="*/ 4226309 h 10287000"/>
              <a:gd name="connsiteX9386" fmla="*/ 6326150 w 7553780"/>
              <a:gd name="connsiteY9386" fmla="*/ 4231920 h 10287000"/>
              <a:gd name="connsiteX9387" fmla="*/ 6325430 w 7553780"/>
              <a:gd name="connsiteY9387" fmla="*/ 4230444 h 10287000"/>
              <a:gd name="connsiteX9388" fmla="*/ 6320384 w 7553780"/>
              <a:gd name="connsiteY9388" fmla="*/ 4220119 h 10287000"/>
              <a:gd name="connsiteX9389" fmla="*/ 6291558 w 7553780"/>
              <a:gd name="connsiteY9389" fmla="*/ 4161121 h 10287000"/>
              <a:gd name="connsiteX9390" fmla="*/ 6285796 w 7553780"/>
              <a:gd name="connsiteY9390" fmla="*/ 4149324 h 10287000"/>
              <a:gd name="connsiteX9391" fmla="*/ 6268498 w 7553780"/>
              <a:gd name="connsiteY9391" fmla="*/ 4113922 h 10287000"/>
              <a:gd name="connsiteX9392" fmla="*/ 6262732 w 7553780"/>
              <a:gd name="connsiteY9392" fmla="*/ 4102124 h 10287000"/>
              <a:gd name="connsiteX9393" fmla="*/ 6256966 w 7553780"/>
              <a:gd name="connsiteY9393" fmla="*/ 4090321 h 10287000"/>
              <a:gd name="connsiteX9394" fmla="*/ 6216610 w 7553780"/>
              <a:gd name="connsiteY9394" fmla="*/ 4007728 h 10287000"/>
              <a:gd name="connsiteX9395" fmla="*/ 6210844 w 7553780"/>
              <a:gd name="connsiteY9395" fmla="*/ 3995925 h 10287000"/>
              <a:gd name="connsiteX9396" fmla="*/ 6199316 w 7553780"/>
              <a:gd name="connsiteY9396" fmla="*/ 3972325 h 10287000"/>
              <a:gd name="connsiteX9397" fmla="*/ 6182018 w 7553780"/>
              <a:gd name="connsiteY9397" fmla="*/ 3936929 h 10287000"/>
              <a:gd name="connsiteX9398" fmla="*/ 6185266 w 7553780"/>
              <a:gd name="connsiteY9398" fmla="*/ 3902103 h 10287000"/>
              <a:gd name="connsiteX9399" fmla="*/ 6158958 w 7553780"/>
              <a:gd name="connsiteY9399" fmla="*/ 3889728 h 10287000"/>
              <a:gd name="connsiteX9400" fmla="*/ 6130128 w 7553780"/>
              <a:gd name="connsiteY9400" fmla="*/ 3830728 h 10287000"/>
              <a:gd name="connsiteX9401" fmla="*/ 6127614 w 7553780"/>
              <a:gd name="connsiteY9401" fmla="*/ 3784108 h 10287000"/>
              <a:gd name="connsiteX9402" fmla="*/ 6121848 w 7553780"/>
              <a:gd name="connsiteY9402" fmla="*/ 3772306 h 10287000"/>
              <a:gd name="connsiteX9403" fmla="*/ 6101302 w 7553780"/>
              <a:gd name="connsiteY9403" fmla="*/ 3771731 h 10287000"/>
              <a:gd name="connsiteX9404" fmla="*/ 6095536 w 7553780"/>
              <a:gd name="connsiteY9404" fmla="*/ 3759932 h 10287000"/>
              <a:gd name="connsiteX9405" fmla="*/ 6121112 w 7553780"/>
              <a:gd name="connsiteY9405" fmla="*/ 3853749 h 10287000"/>
              <a:gd name="connsiteX9406" fmla="*/ 6126878 w 7553780"/>
              <a:gd name="connsiteY9406" fmla="*/ 3865550 h 10287000"/>
              <a:gd name="connsiteX9407" fmla="*/ 6132644 w 7553780"/>
              <a:gd name="connsiteY9407" fmla="*/ 3877351 h 10287000"/>
              <a:gd name="connsiteX9408" fmla="*/ 6117864 w 7553780"/>
              <a:gd name="connsiteY9408" fmla="*/ 3888575 h 10287000"/>
              <a:gd name="connsiteX9409" fmla="*/ 6138410 w 7553780"/>
              <a:gd name="connsiteY9409" fmla="*/ 3889150 h 10287000"/>
              <a:gd name="connsiteX9410" fmla="*/ 6129394 w 7553780"/>
              <a:gd name="connsiteY9410" fmla="*/ 3912175 h 10287000"/>
              <a:gd name="connsiteX9411" fmla="*/ 6114612 w 7553780"/>
              <a:gd name="connsiteY9411" fmla="*/ 3923399 h 10287000"/>
              <a:gd name="connsiteX9412" fmla="*/ 6099832 w 7553780"/>
              <a:gd name="connsiteY9412" fmla="*/ 3934621 h 10287000"/>
              <a:gd name="connsiteX9413" fmla="*/ 6094066 w 7553780"/>
              <a:gd name="connsiteY9413" fmla="*/ 3922821 h 10287000"/>
              <a:gd name="connsiteX9414" fmla="*/ 6108850 w 7553780"/>
              <a:gd name="connsiteY9414" fmla="*/ 3911596 h 10287000"/>
              <a:gd name="connsiteX9415" fmla="*/ 6103082 w 7553780"/>
              <a:gd name="connsiteY9415" fmla="*/ 3899798 h 10287000"/>
              <a:gd name="connsiteX9416" fmla="*/ 6097318 w 7553780"/>
              <a:gd name="connsiteY9416" fmla="*/ 3887997 h 10287000"/>
              <a:gd name="connsiteX9417" fmla="*/ 6091552 w 7553780"/>
              <a:gd name="connsiteY9417" fmla="*/ 3876196 h 10287000"/>
              <a:gd name="connsiteX9418" fmla="*/ 6071006 w 7553780"/>
              <a:gd name="connsiteY9418" fmla="*/ 3875619 h 10287000"/>
              <a:gd name="connsiteX9419" fmla="*/ 6050460 w 7553780"/>
              <a:gd name="connsiteY9419" fmla="*/ 3875043 h 10287000"/>
              <a:gd name="connsiteX9420" fmla="*/ 6059476 w 7553780"/>
              <a:gd name="connsiteY9420" fmla="*/ 3852022 h 10287000"/>
              <a:gd name="connsiteX9421" fmla="*/ 6027396 w 7553780"/>
              <a:gd name="connsiteY9421" fmla="*/ 3827844 h 10287000"/>
              <a:gd name="connsiteX9422" fmla="*/ 6010102 w 7553780"/>
              <a:gd name="connsiteY9422" fmla="*/ 3792445 h 10287000"/>
              <a:gd name="connsiteX9423" fmla="*/ 6004338 w 7553780"/>
              <a:gd name="connsiteY9423" fmla="*/ 3780645 h 10287000"/>
              <a:gd name="connsiteX9424" fmla="*/ 5960729 w 7553780"/>
              <a:gd name="connsiteY9424" fmla="*/ 3732872 h 10287000"/>
              <a:gd name="connsiteX9425" fmla="*/ 5966494 w 7553780"/>
              <a:gd name="connsiteY9425" fmla="*/ 3744670 h 10287000"/>
              <a:gd name="connsiteX9426" fmla="*/ 5954964 w 7553780"/>
              <a:gd name="connsiteY9426" fmla="*/ 3721068 h 10287000"/>
              <a:gd name="connsiteX9427" fmla="*/ 5896573 w 7553780"/>
              <a:gd name="connsiteY9427" fmla="*/ 3684515 h 10287000"/>
              <a:gd name="connsiteX9428" fmla="*/ 5894060 w 7553780"/>
              <a:gd name="connsiteY9428" fmla="*/ 3637897 h 10287000"/>
              <a:gd name="connsiteX9429" fmla="*/ 5879279 w 7553780"/>
              <a:gd name="connsiteY9429" fmla="*/ 3649117 h 10287000"/>
              <a:gd name="connsiteX9430" fmla="*/ 5861982 w 7553780"/>
              <a:gd name="connsiteY9430" fmla="*/ 3613717 h 10287000"/>
              <a:gd name="connsiteX9431" fmla="*/ 5876763 w 7553780"/>
              <a:gd name="connsiteY9431" fmla="*/ 3602495 h 10287000"/>
              <a:gd name="connsiteX9432" fmla="*/ 5859468 w 7553780"/>
              <a:gd name="connsiteY9432" fmla="*/ 3567097 h 10287000"/>
              <a:gd name="connsiteX9433" fmla="*/ 5836404 w 7553780"/>
              <a:gd name="connsiteY9433" fmla="*/ 3519895 h 10287000"/>
              <a:gd name="connsiteX9434" fmla="*/ 5839658 w 7553780"/>
              <a:gd name="connsiteY9434" fmla="*/ 3485074 h 10287000"/>
              <a:gd name="connsiteX9435" fmla="*/ 5833892 w 7553780"/>
              <a:gd name="connsiteY9435" fmla="*/ 3473273 h 10287000"/>
              <a:gd name="connsiteX9436" fmla="*/ 5854438 w 7553780"/>
              <a:gd name="connsiteY9436" fmla="*/ 3473853 h 10287000"/>
              <a:gd name="connsiteX9437" fmla="*/ 5848673 w 7553780"/>
              <a:gd name="connsiteY9437" fmla="*/ 3462050 h 10287000"/>
              <a:gd name="connsiteX9438" fmla="*/ 5842906 w 7553780"/>
              <a:gd name="connsiteY9438" fmla="*/ 3450252 h 10287000"/>
              <a:gd name="connsiteX9439" fmla="*/ 5863454 w 7553780"/>
              <a:gd name="connsiteY9439" fmla="*/ 3450828 h 10287000"/>
              <a:gd name="connsiteX9440" fmla="*/ 5869218 w 7553780"/>
              <a:gd name="connsiteY9440" fmla="*/ 3462629 h 10287000"/>
              <a:gd name="connsiteX9441" fmla="*/ 5884001 w 7553780"/>
              <a:gd name="connsiteY9441" fmla="*/ 3451407 h 10287000"/>
              <a:gd name="connsiteX9442" fmla="*/ 5878235 w 7553780"/>
              <a:gd name="connsiteY9442" fmla="*/ 3439606 h 10287000"/>
              <a:gd name="connsiteX9443" fmla="*/ 5857688 w 7553780"/>
              <a:gd name="connsiteY9443" fmla="*/ 3439030 h 10287000"/>
              <a:gd name="connsiteX9444" fmla="*/ 5872467 w 7553780"/>
              <a:gd name="connsiteY9444" fmla="*/ 3427805 h 10287000"/>
              <a:gd name="connsiteX9445" fmla="*/ 5849409 w 7553780"/>
              <a:gd name="connsiteY9445" fmla="*/ 3380606 h 10287000"/>
              <a:gd name="connsiteX9446" fmla="*/ 5858424 w 7553780"/>
              <a:gd name="connsiteY9446" fmla="*/ 3357585 h 10287000"/>
              <a:gd name="connsiteX9447" fmla="*/ 5843642 w 7553780"/>
              <a:gd name="connsiteY9447" fmla="*/ 3368807 h 10287000"/>
              <a:gd name="connsiteX9448" fmla="*/ 5834628 w 7553780"/>
              <a:gd name="connsiteY9448" fmla="*/ 3391831 h 10287000"/>
              <a:gd name="connsiteX9449" fmla="*/ 5828862 w 7553780"/>
              <a:gd name="connsiteY9449" fmla="*/ 3380030 h 10287000"/>
              <a:gd name="connsiteX9450" fmla="*/ 5823097 w 7553780"/>
              <a:gd name="connsiteY9450" fmla="*/ 3368231 h 10287000"/>
              <a:gd name="connsiteX9451" fmla="*/ 5837876 w 7553780"/>
              <a:gd name="connsiteY9451" fmla="*/ 3357007 h 10287000"/>
              <a:gd name="connsiteX9452" fmla="*/ 5852658 w 7553780"/>
              <a:gd name="connsiteY9452" fmla="*/ 3345784 h 10287000"/>
              <a:gd name="connsiteX9453" fmla="*/ 5846891 w 7553780"/>
              <a:gd name="connsiteY9453" fmla="*/ 3333983 h 10287000"/>
              <a:gd name="connsiteX9454" fmla="*/ 5841125 w 7553780"/>
              <a:gd name="connsiteY9454" fmla="*/ 3322186 h 10287000"/>
              <a:gd name="connsiteX9455" fmla="*/ 5829596 w 7553780"/>
              <a:gd name="connsiteY9455" fmla="*/ 3298585 h 10287000"/>
              <a:gd name="connsiteX9456" fmla="*/ 5832844 w 7553780"/>
              <a:gd name="connsiteY9456" fmla="*/ 3263764 h 10287000"/>
              <a:gd name="connsiteX9457" fmla="*/ 5821314 w 7553780"/>
              <a:gd name="connsiteY9457" fmla="*/ 3240164 h 10287000"/>
              <a:gd name="connsiteX9458" fmla="*/ 5815549 w 7553780"/>
              <a:gd name="connsiteY9458" fmla="*/ 3228365 h 10287000"/>
              <a:gd name="connsiteX9459" fmla="*/ 5804018 w 7553780"/>
              <a:gd name="connsiteY9459" fmla="*/ 3204764 h 10287000"/>
              <a:gd name="connsiteX9460" fmla="*/ 5824566 w 7553780"/>
              <a:gd name="connsiteY9460" fmla="*/ 3205342 h 10287000"/>
              <a:gd name="connsiteX9461" fmla="*/ 5830330 w 7553780"/>
              <a:gd name="connsiteY9461" fmla="*/ 3217141 h 10287000"/>
              <a:gd name="connsiteX9462" fmla="*/ 5841862 w 7553780"/>
              <a:gd name="connsiteY9462" fmla="*/ 3240740 h 10287000"/>
              <a:gd name="connsiteX9463" fmla="*/ 5850878 w 7553780"/>
              <a:gd name="connsiteY9463" fmla="*/ 3217719 h 10287000"/>
              <a:gd name="connsiteX9464" fmla="*/ 5833580 w 7553780"/>
              <a:gd name="connsiteY9464" fmla="*/ 3182319 h 10287000"/>
              <a:gd name="connsiteX9465" fmla="*/ 5848364 w 7553780"/>
              <a:gd name="connsiteY9465" fmla="*/ 3171090 h 10287000"/>
              <a:gd name="connsiteX9466" fmla="*/ 5859896 w 7553780"/>
              <a:gd name="connsiteY9466" fmla="*/ 3194694 h 10287000"/>
              <a:gd name="connsiteX9467" fmla="*/ 5874676 w 7553780"/>
              <a:gd name="connsiteY9467" fmla="*/ 3183472 h 10287000"/>
              <a:gd name="connsiteX9468" fmla="*/ 5880442 w 7553780"/>
              <a:gd name="connsiteY9468" fmla="*/ 3195272 h 10287000"/>
              <a:gd name="connsiteX9469" fmla="*/ 5891972 w 7553780"/>
              <a:gd name="connsiteY9469" fmla="*/ 3218868 h 10287000"/>
              <a:gd name="connsiteX9470" fmla="*/ 5906753 w 7553780"/>
              <a:gd name="connsiteY9470" fmla="*/ 3207646 h 10287000"/>
              <a:gd name="connsiteX9471" fmla="*/ 5912519 w 7553780"/>
              <a:gd name="connsiteY9471" fmla="*/ 3219446 h 10287000"/>
              <a:gd name="connsiteX9472" fmla="*/ 5909267 w 7553780"/>
              <a:gd name="connsiteY9472" fmla="*/ 3254270 h 10287000"/>
              <a:gd name="connsiteX9473" fmla="*/ 5915034 w 7553780"/>
              <a:gd name="connsiteY9473" fmla="*/ 3266071 h 10287000"/>
              <a:gd name="connsiteX9474" fmla="*/ 5935579 w 7553780"/>
              <a:gd name="connsiteY9474" fmla="*/ 3266644 h 10287000"/>
              <a:gd name="connsiteX9475" fmla="*/ 5944596 w 7553780"/>
              <a:gd name="connsiteY9475" fmla="*/ 3243623 h 10287000"/>
              <a:gd name="connsiteX9476" fmla="*/ 5915769 w 7553780"/>
              <a:gd name="connsiteY9476" fmla="*/ 3184625 h 10287000"/>
              <a:gd name="connsiteX9477" fmla="*/ 5883693 w 7553780"/>
              <a:gd name="connsiteY9477" fmla="*/ 3160446 h 10287000"/>
              <a:gd name="connsiteX9478" fmla="*/ 5872160 w 7553780"/>
              <a:gd name="connsiteY9478" fmla="*/ 3136847 h 10287000"/>
              <a:gd name="connsiteX9479" fmla="*/ 5866398 w 7553780"/>
              <a:gd name="connsiteY9479" fmla="*/ 3125048 h 10287000"/>
              <a:gd name="connsiteX9480" fmla="*/ 5852352 w 7553780"/>
              <a:gd name="connsiteY9480" fmla="*/ 3054826 h 10287000"/>
              <a:gd name="connsiteX9481" fmla="*/ 5849100 w 7553780"/>
              <a:gd name="connsiteY9481" fmla="*/ 3089648 h 10287000"/>
              <a:gd name="connsiteX9482" fmla="*/ 5843334 w 7553780"/>
              <a:gd name="connsiteY9482" fmla="*/ 3077849 h 10287000"/>
              <a:gd name="connsiteX9483" fmla="*/ 5845850 w 7553780"/>
              <a:gd name="connsiteY9483" fmla="*/ 3124472 h 10287000"/>
              <a:gd name="connsiteX9484" fmla="*/ 5840084 w 7553780"/>
              <a:gd name="connsiteY9484" fmla="*/ 3112671 h 10287000"/>
              <a:gd name="connsiteX9485" fmla="*/ 5831069 w 7553780"/>
              <a:gd name="connsiteY9485" fmla="*/ 3135694 h 10287000"/>
              <a:gd name="connsiteX9486" fmla="*/ 5822050 w 7553780"/>
              <a:gd name="connsiteY9486" fmla="*/ 3158719 h 10287000"/>
              <a:gd name="connsiteX9487" fmla="*/ 5816285 w 7553780"/>
              <a:gd name="connsiteY9487" fmla="*/ 3146921 h 10287000"/>
              <a:gd name="connsiteX9488" fmla="*/ 5813772 w 7553780"/>
              <a:gd name="connsiteY9488" fmla="*/ 3100294 h 10287000"/>
              <a:gd name="connsiteX9489" fmla="*/ 5808008 w 7553780"/>
              <a:gd name="connsiteY9489" fmla="*/ 3088497 h 10287000"/>
              <a:gd name="connsiteX9490" fmla="*/ 5779182 w 7553780"/>
              <a:gd name="connsiteY9490" fmla="*/ 3029496 h 10287000"/>
              <a:gd name="connsiteX9491" fmla="*/ 5784946 w 7553780"/>
              <a:gd name="connsiteY9491" fmla="*/ 3041294 h 10287000"/>
              <a:gd name="connsiteX9492" fmla="*/ 5764397 w 7553780"/>
              <a:gd name="connsiteY9492" fmla="*/ 3040720 h 10287000"/>
              <a:gd name="connsiteX9493" fmla="*/ 5749614 w 7553780"/>
              <a:gd name="connsiteY9493" fmla="*/ 3051944 h 10287000"/>
              <a:gd name="connsiteX9494" fmla="*/ 5738086 w 7553780"/>
              <a:gd name="connsiteY9494" fmla="*/ 3028345 h 10287000"/>
              <a:gd name="connsiteX9495" fmla="*/ 5732321 w 7553780"/>
              <a:gd name="connsiteY9495" fmla="*/ 3016546 h 10287000"/>
              <a:gd name="connsiteX9496" fmla="*/ 5738086 w 7553780"/>
              <a:gd name="connsiteY9496" fmla="*/ 3028345 h 10287000"/>
              <a:gd name="connsiteX9497" fmla="*/ 5735200 w 7553780"/>
              <a:gd name="connsiteY9497" fmla="*/ 3033385 h 10287000"/>
              <a:gd name="connsiteX9498" fmla="*/ 5736844 w 7553780"/>
              <a:gd name="connsiteY9498" fmla="*/ 3031436 h 10287000"/>
              <a:gd name="connsiteX9499" fmla="*/ 5743100 w 7553780"/>
              <a:gd name="connsiteY9499" fmla="*/ 3044240 h 10287000"/>
              <a:gd name="connsiteX9500" fmla="*/ 5732522 w 7553780"/>
              <a:gd name="connsiteY9500" fmla="*/ 3038053 h 10287000"/>
              <a:gd name="connsiteX9501" fmla="*/ 5705273 w 7553780"/>
              <a:gd name="connsiteY9501" fmla="*/ 3085611 h 10287000"/>
              <a:gd name="connsiteX9502" fmla="*/ 5720054 w 7553780"/>
              <a:gd name="connsiteY9502" fmla="*/ 3074391 h 10287000"/>
              <a:gd name="connsiteX9503" fmla="*/ 5716804 w 7553780"/>
              <a:gd name="connsiteY9503" fmla="*/ 3109213 h 10287000"/>
              <a:gd name="connsiteX9504" fmla="*/ 5736614 w 7553780"/>
              <a:gd name="connsiteY9504" fmla="*/ 3191234 h 10287000"/>
              <a:gd name="connsiteX9505" fmla="*/ 5751396 w 7553780"/>
              <a:gd name="connsiteY9505" fmla="*/ 3180013 h 10287000"/>
              <a:gd name="connsiteX9506" fmla="*/ 5757161 w 7553780"/>
              <a:gd name="connsiteY9506" fmla="*/ 3191810 h 10287000"/>
              <a:gd name="connsiteX9507" fmla="*/ 5759675 w 7553780"/>
              <a:gd name="connsiteY9507" fmla="*/ 3238433 h 10287000"/>
              <a:gd name="connsiteX9508" fmla="*/ 5765442 w 7553780"/>
              <a:gd name="connsiteY9508" fmla="*/ 3250233 h 10287000"/>
              <a:gd name="connsiteX9509" fmla="*/ 5701287 w 7553780"/>
              <a:gd name="connsiteY9509" fmla="*/ 3201879 h 10287000"/>
              <a:gd name="connsiteX9510" fmla="*/ 5692272 w 7553780"/>
              <a:gd name="connsiteY9510" fmla="*/ 3224901 h 10287000"/>
              <a:gd name="connsiteX9511" fmla="*/ 5694786 w 7553780"/>
              <a:gd name="connsiteY9511" fmla="*/ 3271523 h 10287000"/>
              <a:gd name="connsiteX9512" fmla="*/ 5700553 w 7553780"/>
              <a:gd name="connsiteY9512" fmla="*/ 3283324 h 10287000"/>
              <a:gd name="connsiteX9513" fmla="*/ 5706319 w 7553780"/>
              <a:gd name="connsiteY9513" fmla="*/ 3295125 h 10287000"/>
              <a:gd name="connsiteX9514" fmla="*/ 5712084 w 7553780"/>
              <a:gd name="connsiteY9514" fmla="*/ 3306923 h 10287000"/>
              <a:gd name="connsiteX9515" fmla="*/ 5744160 w 7553780"/>
              <a:gd name="connsiteY9515" fmla="*/ 3331099 h 10287000"/>
              <a:gd name="connsiteX9516" fmla="*/ 5729379 w 7553780"/>
              <a:gd name="connsiteY9516" fmla="*/ 3342323 h 10287000"/>
              <a:gd name="connsiteX9517" fmla="*/ 5714594 w 7553780"/>
              <a:gd name="connsiteY9517" fmla="*/ 3353546 h 10287000"/>
              <a:gd name="connsiteX9518" fmla="*/ 5697300 w 7553780"/>
              <a:gd name="connsiteY9518" fmla="*/ 3318149 h 10287000"/>
              <a:gd name="connsiteX9519" fmla="*/ 5685768 w 7553780"/>
              <a:gd name="connsiteY9519" fmla="*/ 3294548 h 10287000"/>
              <a:gd name="connsiteX9520" fmla="*/ 5689024 w 7553780"/>
              <a:gd name="connsiteY9520" fmla="*/ 3259726 h 10287000"/>
              <a:gd name="connsiteX9521" fmla="*/ 5677491 w 7553780"/>
              <a:gd name="connsiteY9521" fmla="*/ 3236125 h 10287000"/>
              <a:gd name="connsiteX9522" fmla="*/ 5671725 w 7553780"/>
              <a:gd name="connsiteY9522" fmla="*/ 3224326 h 10287000"/>
              <a:gd name="connsiteX9523" fmla="*/ 5665960 w 7553780"/>
              <a:gd name="connsiteY9523" fmla="*/ 3212525 h 10287000"/>
              <a:gd name="connsiteX9524" fmla="*/ 5660196 w 7553780"/>
              <a:gd name="connsiteY9524" fmla="*/ 3200727 h 10287000"/>
              <a:gd name="connsiteX9525" fmla="*/ 5651916 w 7553780"/>
              <a:gd name="connsiteY9525" fmla="*/ 3142303 h 10287000"/>
              <a:gd name="connsiteX9526" fmla="*/ 5637134 w 7553780"/>
              <a:gd name="connsiteY9526" fmla="*/ 3153528 h 10287000"/>
              <a:gd name="connsiteX9527" fmla="*/ 5642899 w 7553780"/>
              <a:gd name="connsiteY9527" fmla="*/ 3165326 h 10287000"/>
              <a:gd name="connsiteX9528" fmla="*/ 5633880 w 7553780"/>
              <a:gd name="connsiteY9528" fmla="*/ 3188351 h 10287000"/>
              <a:gd name="connsiteX9529" fmla="*/ 5639647 w 7553780"/>
              <a:gd name="connsiteY9529" fmla="*/ 3200152 h 10287000"/>
              <a:gd name="connsiteX9530" fmla="*/ 5645412 w 7553780"/>
              <a:gd name="connsiteY9530" fmla="*/ 3211953 h 10287000"/>
              <a:gd name="connsiteX9531" fmla="*/ 5630630 w 7553780"/>
              <a:gd name="connsiteY9531" fmla="*/ 3223175 h 10287000"/>
              <a:gd name="connsiteX9532" fmla="*/ 5615851 w 7553780"/>
              <a:gd name="connsiteY9532" fmla="*/ 3234400 h 10287000"/>
              <a:gd name="connsiteX9533" fmla="*/ 5615116 w 7553780"/>
              <a:gd name="connsiteY9533" fmla="*/ 3315844 h 10287000"/>
              <a:gd name="connsiteX9534" fmla="*/ 5643942 w 7553780"/>
              <a:gd name="connsiteY9534" fmla="*/ 3374841 h 10287000"/>
              <a:gd name="connsiteX9535" fmla="*/ 5670252 w 7553780"/>
              <a:gd name="connsiteY9535" fmla="*/ 3387217 h 10287000"/>
              <a:gd name="connsiteX9536" fmla="*/ 5676016 w 7553780"/>
              <a:gd name="connsiteY9536" fmla="*/ 3399018 h 10287000"/>
              <a:gd name="connsiteX9537" fmla="*/ 5681782 w 7553780"/>
              <a:gd name="connsiteY9537" fmla="*/ 3410816 h 10287000"/>
              <a:gd name="connsiteX9538" fmla="*/ 5696564 w 7553780"/>
              <a:gd name="connsiteY9538" fmla="*/ 3399594 h 10287000"/>
              <a:gd name="connsiteX9539" fmla="*/ 5699080 w 7553780"/>
              <a:gd name="connsiteY9539" fmla="*/ 3446215 h 10287000"/>
              <a:gd name="connsiteX9540" fmla="*/ 5701596 w 7553780"/>
              <a:gd name="connsiteY9540" fmla="*/ 3492839 h 10287000"/>
              <a:gd name="connsiteX9541" fmla="*/ 5707362 w 7553780"/>
              <a:gd name="connsiteY9541" fmla="*/ 3504640 h 10287000"/>
              <a:gd name="connsiteX9542" fmla="*/ 5713128 w 7553780"/>
              <a:gd name="connsiteY9542" fmla="*/ 3516439 h 10287000"/>
              <a:gd name="connsiteX9543" fmla="*/ 5704110 w 7553780"/>
              <a:gd name="connsiteY9543" fmla="*/ 3539458 h 10287000"/>
              <a:gd name="connsiteX9544" fmla="*/ 5709874 w 7553780"/>
              <a:gd name="connsiteY9544" fmla="*/ 3551261 h 10287000"/>
              <a:gd name="connsiteX9545" fmla="*/ 5756734 w 7553780"/>
              <a:gd name="connsiteY9545" fmla="*/ 3564216 h 10287000"/>
              <a:gd name="connsiteX9546" fmla="*/ 5762498 w 7553780"/>
              <a:gd name="connsiteY9546" fmla="*/ 3576013 h 10287000"/>
              <a:gd name="connsiteX9547" fmla="*/ 5753483 w 7553780"/>
              <a:gd name="connsiteY9547" fmla="*/ 3599036 h 10287000"/>
              <a:gd name="connsiteX9548" fmla="*/ 5770780 w 7553780"/>
              <a:gd name="connsiteY9548" fmla="*/ 3634434 h 10287000"/>
              <a:gd name="connsiteX9549" fmla="*/ 5761764 w 7553780"/>
              <a:gd name="connsiteY9549" fmla="*/ 3657459 h 10287000"/>
              <a:gd name="connsiteX9550" fmla="*/ 5773293 w 7553780"/>
              <a:gd name="connsiteY9550" fmla="*/ 3681057 h 10287000"/>
              <a:gd name="connsiteX9551" fmla="*/ 5793840 w 7553780"/>
              <a:gd name="connsiteY9551" fmla="*/ 3681635 h 10287000"/>
              <a:gd name="connsiteX9552" fmla="*/ 5825916 w 7553780"/>
              <a:gd name="connsiteY9552" fmla="*/ 3705809 h 10287000"/>
              <a:gd name="connsiteX9553" fmla="*/ 5820154 w 7553780"/>
              <a:gd name="connsiteY9553" fmla="*/ 3694012 h 10287000"/>
              <a:gd name="connsiteX9554" fmla="*/ 5814386 w 7553780"/>
              <a:gd name="connsiteY9554" fmla="*/ 3682212 h 10287000"/>
              <a:gd name="connsiteX9555" fmla="*/ 5840698 w 7553780"/>
              <a:gd name="connsiteY9555" fmla="*/ 3694587 h 10287000"/>
              <a:gd name="connsiteX9556" fmla="*/ 5837448 w 7553780"/>
              <a:gd name="connsiteY9556" fmla="*/ 3729410 h 10287000"/>
              <a:gd name="connsiteX9557" fmla="*/ 5839964 w 7553780"/>
              <a:gd name="connsiteY9557" fmla="*/ 3776033 h 10287000"/>
              <a:gd name="connsiteX9558" fmla="*/ 5852488 w 7553780"/>
              <a:gd name="connsiteY9558" fmla="*/ 3801664 h 10287000"/>
              <a:gd name="connsiteX9559" fmla="*/ 5857260 w 7553780"/>
              <a:gd name="connsiteY9559" fmla="*/ 3811431 h 10287000"/>
              <a:gd name="connsiteX9560" fmla="*/ 5877804 w 7553780"/>
              <a:gd name="connsiteY9560" fmla="*/ 3812008 h 10287000"/>
              <a:gd name="connsiteX9561" fmla="*/ 5867267 w 7553780"/>
              <a:gd name="connsiteY9561" fmla="*/ 3790440 h 10287000"/>
              <a:gd name="connsiteX9562" fmla="*/ 5866276 w 7553780"/>
              <a:gd name="connsiteY9562" fmla="*/ 3788409 h 10287000"/>
              <a:gd name="connsiteX9563" fmla="*/ 5898350 w 7553780"/>
              <a:gd name="connsiteY9563" fmla="*/ 3812587 h 10287000"/>
              <a:gd name="connsiteX9564" fmla="*/ 5889336 w 7553780"/>
              <a:gd name="connsiteY9564" fmla="*/ 3835610 h 10287000"/>
              <a:gd name="connsiteX9565" fmla="*/ 5868790 w 7553780"/>
              <a:gd name="connsiteY9565" fmla="*/ 3835033 h 10287000"/>
              <a:gd name="connsiteX9566" fmla="*/ 5891852 w 7553780"/>
              <a:gd name="connsiteY9566" fmla="*/ 3882230 h 10287000"/>
              <a:gd name="connsiteX9567" fmla="*/ 5897617 w 7553780"/>
              <a:gd name="connsiteY9567" fmla="*/ 3894029 h 10287000"/>
              <a:gd name="connsiteX9568" fmla="*/ 5926444 w 7553780"/>
              <a:gd name="connsiteY9568" fmla="*/ 3953029 h 10287000"/>
              <a:gd name="connsiteX9569" fmla="*/ 5943738 w 7553780"/>
              <a:gd name="connsiteY9569" fmla="*/ 3988427 h 10287000"/>
              <a:gd name="connsiteX9570" fmla="*/ 5923193 w 7553780"/>
              <a:gd name="connsiteY9570" fmla="*/ 3987851 h 10287000"/>
              <a:gd name="connsiteX9571" fmla="*/ 5940490 w 7553780"/>
              <a:gd name="connsiteY9571" fmla="*/ 4023251 h 10287000"/>
              <a:gd name="connsiteX9572" fmla="*/ 5948418 w 7553780"/>
              <a:gd name="connsiteY9572" fmla="*/ 4039475 h 10287000"/>
              <a:gd name="connsiteX9573" fmla="*/ 5952023 w 7553780"/>
              <a:gd name="connsiteY9573" fmla="*/ 4046855 h 10287000"/>
              <a:gd name="connsiteX9574" fmla="*/ 5952021 w 7553780"/>
              <a:gd name="connsiteY9574" fmla="*/ 4046853 h 10287000"/>
              <a:gd name="connsiteX9575" fmla="*/ 5952652 w 7553780"/>
              <a:gd name="connsiteY9575" fmla="*/ 4048141 h 10287000"/>
              <a:gd name="connsiteX9576" fmla="*/ 5952023 w 7553780"/>
              <a:gd name="connsiteY9576" fmla="*/ 4046855 h 10287000"/>
              <a:gd name="connsiteX9577" fmla="*/ 5957753 w 7553780"/>
              <a:gd name="connsiteY9577" fmla="*/ 4052103 h 10287000"/>
              <a:gd name="connsiteX9578" fmla="*/ 5978331 w 7553780"/>
              <a:gd name="connsiteY9578" fmla="*/ 4059225 h 10287000"/>
              <a:gd name="connsiteX9579" fmla="*/ 5972566 w 7553780"/>
              <a:gd name="connsiteY9579" fmla="*/ 4047427 h 10287000"/>
              <a:gd name="connsiteX9580" fmla="*/ 5993112 w 7553780"/>
              <a:gd name="connsiteY9580" fmla="*/ 4048005 h 10287000"/>
              <a:gd name="connsiteX9581" fmla="*/ 6010409 w 7553780"/>
              <a:gd name="connsiteY9581" fmla="*/ 4083406 h 10287000"/>
              <a:gd name="connsiteX9582" fmla="*/ 5989864 w 7553780"/>
              <a:gd name="connsiteY9582" fmla="*/ 4082827 h 10287000"/>
              <a:gd name="connsiteX9583" fmla="*/ 5984098 w 7553780"/>
              <a:gd name="connsiteY9583" fmla="*/ 4071026 h 10287000"/>
              <a:gd name="connsiteX9584" fmla="*/ 5969314 w 7553780"/>
              <a:gd name="connsiteY9584" fmla="*/ 4082251 h 10287000"/>
              <a:gd name="connsiteX9585" fmla="*/ 5971830 w 7553780"/>
              <a:gd name="connsiteY9585" fmla="*/ 4128871 h 10287000"/>
              <a:gd name="connsiteX9586" fmla="*/ 5986612 w 7553780"/>
              <a:gd name="connsiteY9586" fmla="*/ 4117649 h 10287000"/>
              <a:gd name="connsiteX9587" fmla="*/ 6015440 w 7553780"/>
              <a:gd name="connsiteY9587" fmla="*/ 4176649 h 10287000"/>
              <a:gd name="connsiteX9588" fmla="*/ 6021204 w 7553780"/>
              <a:gd name="connsiteY9588" fmla="*/ 4188446 h 10287000"/>
              <a:gd name="connsiteX9589" fmla="*/ 6006424 w 7553780"/>
              <a:gd name="connsiteY9589" fmla="*/ 4199670 h 10287000"/>
              <a:gd name="connsiteX9590" fmla="*/ 6017956 w 7553780"/>
              <a:gd name="connsiteY9590" fmla="*/ 4223269 h 10287000"/>
              <a:gd name="connsiteX9591" fmla="*/ 6023722 w 7553780"/>
              <a:gd name="connsiteY9591" fmla="*/ 4235070 h 10287000"/>
              <a:gd name="connsiteX9592" fmla="*/ 6032736 w 7553780"/>
              <a:gd name="connsiteY9592" fmla="*/ 4212047 h 10287000"/>
              <a:gd name="connsiteX9593" fmla="*/ 6038501 w 7553780"/>
              <a:gd name="connsiteY9593" fmla="*/ 4223846 h 10287000"/>
              <a:gd name="connsiteX9594" fmla="*/ 6029488 w 7553780"/>
              <a:gd name="connsiteY9594" fmla="*/ 4246871 h 10287000"/>
              <a:gd name="connsiteX9595" fmla="*/ 6035251 w 7553780"/>
              <a:gd name="connsiteY9595" fmla="*/ 4258670 h 10287000"/>
              <a:gd name="connsiteX9596" fmla="*/ 6035249 w 7553780"/>
              <a:gd name="connsiteY9596" fmla="*/ 4258668 h 10287000"/>
              <a:gd name="connsiteX9597" fmla="*/ 6035251 w 7553780"/>
              <a:gd name="connsiteY9597" fmla="*/ 4258671 h 10287000"/>
              <a:gd name="connsiteX9598" fmla="*/ 6036692 w 7553780"/>
              <a:gd name="connsiteY9598" fmla="*/ 4261618 h 10287000"/>
              <a:gd name="connsiteX9599" fmla="*/ 6035254 w 7553780"/>
              <a:gd name="connsiteY9599" fmla="*/ 4258676 h 10287000"/>
              <a:gd name="connsiteX9600" fmla="*/ 6053674 w 7553780"/>
              <a:gd name="connsiteY9600" fmla="*/ 4291192 h 10287000"/>
              <a:gd name="connsiteX9601" fmla="*/ 6078860 w 7553780"/>
              <a:gd name="connsiteY9601" fmla="*/ 4306447 h 10287000"/>
              <a:gd name="connsiteX9602" fmla="*/ 6096846 w 7553780"/>
              <a:gd name="connsiteY9602" fmla="*/ 4343258 h 10287000"/>
              <a:gd name="connsiteX9603" fmla="*/ 6119226 w 7553780"/>
              <a:gd name="connsiteY9603" fmla="*/ 4310913 h 10287000"/>
              <a:gd name="connsiteX9604" fmla="*/ 6107708 w 7553780"/>
              <a:gd name="connsiteY9604" fmla="*/ 4287341 h 10287000"/>
              <a:gd name="connsiteX9605" fmla="*/ 6093054 w 7553780"/>
              <a:gd name="connsiteY9605" fmla="*/ 4298468 h 10287000"/>
              <a:gd name="connsiteX9606" fmla="*/ 6101950 w 7553780"/>
              <a:gd name="connsiteY9606" fmla="*/ 4275555 h 10287000"/>
              <a:gd name="connsiteX9607" fmla="*/ 6096192 w 7553780"/>
              <a:gd name="connsiteY9607" fmla="*/ 4263770 h 10287000"/>
              <a:gd name="connsiteX9608" fmla="*/ 6090434 w 7553780"/>
              <a:gd name="connsiteY9608" fmla="*/ 4251986 h 10287000"/>
              <a:gd name="connsiteX9609" fmla="*/ 6105088 w 7553780"/>
              <a:gd name="connsiteY9609" fmla="*/ 4240857 h 10287000"/>
              <a:gd name="connsiteX9610" fmla="*/ 6110846 w 7553780"/>
              <a:gd name="connsiteY9610" fmla="*/ 4252643 h 10287000"/>
              <a:gd name="connsiteX9611" fmla="*/ 6122364 w 7553780"/>
              <a:gd name="connsiteY9611" fmla="*/ 4276215 h 10287000"/>
              <a:gd name="connsiteX9612" fmla="*/ 6142776 w 7553780"/>
              <a:gd name="connsiteY9612" fmla="*/ 4276872 h 10287000"/>
              <a:gd name="connsiteX9613" fmla="*/ 6163190 w 7553780"/>
              <a:gd name="connsiteY9613" fmla="*/ 4277530 h 10287000"/>
              <a:gd name="connsiteX9614" fmla="*/ 6177846 w 7553780"/>
              <a:gd name="connsiteY9614" fmla="*/ 4266403 h 10287000"/>
              <a:gd name="connsiteX9615" fmla="*/ 6192498 w 7553780"/>
              <a:gd name="connsiteY9615" fmla="*/ 4255276 h 10287000"/>
              <a:gd name="connsiteX9616" fmla="*/ 6207156 w 7553780"/>
              <a:gd name="connsiteY9616" fmla="*/ 4244151 h 10287000"/>
              <a:gd name="connsiteX9617" fmla="*/ 6201396 w 7553780"/>
              <a:gd name="connsiteY9617" fmla="*/ 4232365 h 10287000"/>
              <a:gd name="connsiteX9618" fmla="*/ 6216050 w 7553780"/>
              <a:gd name="connsiteY9618" fmla="*/ 4221236 h 10287000"/>
              <a:gd name="connsiteX9619" fmla="*/ 6227564 w 7553780"/>
              <a:gd name="connsiteY9619" fmla="*/ 4244807 h 10287000"/>
              <a:gd name="connsiteX9620" fmla="*/ 6253738 w 7553780"/>
              <a:gd name="connsiteY9620" fmla="*/ 4257249 h 10287000"/>
              <a:gd name="connsiteX9621" fmla="*/ 6247982 w 7553780"/>
              <a:gd name="connsiteY9621" fmla="*/ 4245464 h 10287000"/>
              <a:gd name="connsiteX9622" fmla="*/ 6236464 w 7553780"/>
              <a:gd name="connsiteY9622" fmla="*/ 4221895 h 10287000"/>
              <a:gd name="connsiteX9623" fmla="*/ 6251120 w 7553780"/>
              <a:gd name="connsiteY9623" fmla="*/ 4210768 h 10287000"/>
              <a:gd name="connsiteX9624" fmla="*/ 6250134 w 7553780"/>
              <a:gd name="connsiteY9624" fmla="*/ 4193337 h 10287000"/>
              <a:gd name="connsiteX9625" fmla="*/ 6241086 w 7553780"/>
              <a:gd name="connsiteY9625" fmla="*/ 4183375 h 10287000"/>
              <a:gd name="connsiteX9626" fmla="*/ 6248498 w 7553780"/>
              <a:gd name="connsiteY9626" fmla="*/ 4164281 h 10287000"/>
              <a:gd name="connsiteX9627" fmla="*/ 6274670 w 7553780"/>
              <a:gd name="connsiteY9627" fmla="*/ 4176725 h 10287000"/>
              <a:gd name="connsiteX9628" fmla="*/ 6291946 w 7553780"/>
              <a:gd name="connsiteY9628" fmla="*/ 4212086 h 10287000"/>
              <a:gd name="connsiteX9629" fmla="*/ 6297702 w 7553780"/>
              <a:gd name="connsiteY9629" fmla="*/ 4223868 h 10287000"/>
              <a:gd name="connsiteX9630" fmla="*/ 6303462 w 7553780"/>
              <a:gd name="connsiteY9630" fmla="*/ 4235657 h 10287000"/>
              <a:gd name="connsiteX9631" fmla="*/ 6309220 w 7553780"/>
              <a:gd name="connsiteY9631" fmla="*/ 4247439 h 10287000"/>
              <a:gd name="connsiteX9632" fmla="*/ 6314980 w 7553780"/>
              <a:gd name="connsiteY9632" fmla="*/ 4259226 h 10287000"/>
              <a:gd name="connsiteX9633" fmla="*/ 6300326 w 7553780"/>
              <a:gd name="connsiteY9633" fmla="*/ 4270353 h 10287000"/>
              <a:gd name="connsiteX9634" fmla="*/ 6320738 w 7553780"/>
              <a:gd name="connsiteY9634" fmla="*/ 4271010 h 10287000"/>
              <a:gd name="connsiteX9635" fmla="*/ 6317598 w 7553780"/>
              <a:gd name="connsiteY9635" fmla="*/ 4305708 h 10287000"/>
              <a:gd name="connsiteX9636" fmla="*/ 6323358 w 7553780"/>
              <a:gd name="connsiteY9636" fmla="*/ 4317495 h 10287000"/>
              <a:gd name="connsiteX9637" fmla="*/ 6329116 w 7553780"/>
              <a:gd name="connsiteY9637" fmla="*/ 4329279 h 10287000"/>
              <a:gd name="connsiteX9638" fmla="*/ 6308704 w 7553780"/>
              <a:gd name="connsiteY9638" fmla="*/ 4328622 h 10287000"/>
              <a:gd name="connsiteX9639" fmla="*/ 6314460 w 7553780"/>
              <a:gd name="connsiteY9639" fmla="*/ 4340406 h 10287000"/>
              <a:gd name="connsiteX9640" fmla="*/ 6320220 w 7553780"/>
              <a:gd name="connsiteY9640" fmla="*/ 4352193 h 10287000"/>
              <a:gd name="connsiteX9641" fmla="*/ 6337494 w 7553780"/>
              <a:gd name="connsiteY9641" fmla="*/ 4387551 h 10287000"/>
              <a:gd name="connsiteX9642" fmla="*/ 6340116 w 7553780"/>
              <a:gd name="connsiteY9642" fmla="*/ 4434033 h 10287000"/>
              <a:gd name="connsiteX9643" fmla="*/ 6345874 w 7553780"/>
              <a:gd name="connsiteY9643" fmla="*/ 4445820 h 10287000"/>
              <a:gd name="connsiteX9644" fmla="*/ 6331218 w 7553780"/>
              <a:gd name="connsiteY9644" fmla="*/ 4456949 h 10287000"/>
              <a:gd name="connsiteX9645" fmla="*/ 6348494 w 7553780"/>
              <a:gd name="connsiteY9645" fmla="*/ 4492304 h 10287000"/>
              <a:gd name="connsiteX9646" fmla="*/ 6354250 w 7553780"/>
              <a:gd name="connsiteY9646" fmla="*/ 4504091 h 10287000"/>
              <a:gd name="connsiteX9647" fmla="*/ 6365768 w 7553780"/>
              <a:gd name="connsiteY9647" fmla="*/ 4527662 h 10287000"/>
              <a:gd name="connsiteX9648" fmla="*/ 6371526 w 7553780"/>
              <a:gd name="connsiteY9648" fmla="*/ 4539446 h 10287000"/>
              <a:gd name="connsiteX9649" fmla="*/ 6409218 w 7553780"/>
              <a:gd name="connsiteY9649" fmla="*/ 4575458 h 10287000"/>
              <a:gd name="connsiteX9650" fmla="*/ 6400320 w 7553780"/>
              <a:gd name="connsiteY9650" fmla="*/ 4598373 h 10287000"/>
              <a:gd name="connsiteX9651" fmla="*/ 6417594 w 7553780"/>
              <a:gd name="connsiteY9651" fmla="*/ 4633729 h 10287000"/>
              <a:gd name="connsiteX9652" fmla="*/ 6408698 w 7553780"/>
              <a:gd name="connsiteY9652" fmla="*/ 4656644 h 10287000"/>
              <a:gd name="connsiteX9653" fmla="*/ 6446384 w 7553780"/>
              <a:gd name="connsiteY9653" fmla="*/ 4692660 h 10287000"/>
              <a:gd name="connsiteX9654" fmla="*/ 6452144 w 7553780"/>
              <a:gd name="connsiteY9654" fmla="*/ 4704444 h 10287000"/>
              <a:gd name="connsiteX9655" fmla="*/ 6443248 w 7553780"/>
              <a:gd name="connsiteY9655" fmla="*/ 4727356 h 10287000"/>
              <a:gd name="connsiteX9656" fmla="*/ 6457902 w 7553780"/>
              <a:gd name="connsiteY9656" fmla="*/ 4716229 h 10287000"/>
              <a:gd name="connsiteX9657" fmla="*/ 6475176 w 7553780"/>
              <a:gd name="connsiteY9657" fmla="*/ 4751586 h 10287000"/>
              <a:gd name="connsiteX9658" fmla="*/ 6460524 w 7553780"/>
              <a:gd name="connsiteY9658" fmla="*/ 4762713 h 10287000"/>
              <a:gd name="connsiteX9659" fmla="*/ 6440110 w 7553780"/>
              <a:gd name="connsiteY9659" fmla="*/ 4762054 h 10287000"/>
              <a:gd name="connsiteX9660" fmla="*/ 6434352 w 7553780"/>
              <a:gd name="connsiteY9660" fmla="*/ 4750269 h 10287000"/>
              <a:gd name="connsiteX9661" fmla="*/ 6434354 w 7553780"/>
              <a:gd name="connsiteY9661" fmla="*/ 4750269 h 10287000"/>
              <a:gd name="connsiteX9662" fmla="*/ 6432970 w 7553780"/>
              <a:gd name="connsiteY9662" fmla="*/ 4747439 h 10287000"/>
              <a:gd name="connsiteX9663" fmla="*/ 6432914 w 7553780"/>
              <a:gd name="connsiteY9663" fmla="*/ 4747324 h 10287000"/>
              <a:gd name="connsiteX9664" fmla="*/ 6432014 w 7553780"/>
              <a:gd name="connsiteY9664" fmla="*/ 4745482 h 10287000"/>
              <a:gd name="connsiteX9665" fmla="*/ 6432970 w 7553780"/>
              <a:gd name="connsiteY9665" fmla="*/ 4747439 h 10287000"/>
              <a:gd name="connsiteX9666" fmla="*/ 6434352 w 7553780"/>
              <a:gd name="connsiteY9666" fmla="*/ 4750269 h 10287000"/>
              <a:gd name="connsiteX9667" fmla="*/ 6419564 w 7553780"/>
              <a:gd name="connsiteY9667" fmla="*/ 4725141 h 10287000"/>
              <a:gd name="connsiteX9668" fmla="*/ 6402424 w 7553780"/>
              <a:gd name="connsiteY9668" fmla="*/ 4726038 h 10287000"/>
              <a:gd name="connsiteX9669" fmla="*/ 6399802 w 7553780"/>
              <a:gd name="connsiteY9669" fmla="*/ 4679558 h 10287000"/>
              <a:gd name="connsiteX9670" fmla="*/ 6388284 w 7553780"/>
              <a:gd name="connsiteY9670" fmla="*/ 4655983 h 10287000"/>
              <a:gd name="connsiteX9671" fmla="*/ 6382526 w 7553780"/>
              <a:gd name="connsiteY9671" fmla="*/ 4644200 h 10287000"/>
              <a:gd name="connsiteX9672" fmla="*/ 6376768 w 7553780"/>
              <a:gd name="connsiteY9672" fmla="*/ 4632412 h 10287000"/>
              <a:gd name="connsiteX9673" fmla="*/ 6371010 w 7553780"/>
              <a:gd name="connsiteY9673" fmla="*/ 4620627 h 10287000"/>
              <a:gd name="connsiteX9674" fmla="*/ 6379906 w 7553780"/>
              <a:gd name="connsiteY9674" fmla="*/ 4597714 h 10287000"/>
              <a:gd name="connsiteX9675" fmla="*/ 6374146 w 7553780"/>
              <a:gd name="connsiteY9675" fmla="*/ 4585931 h 10287000"/>
              <a:gd name="connsiteX9676" fmla="*/ 6368390 w 7553780"/>
              <a:gd name="connsiteY9676" fmla="*/ 4574142 h 10287000"/>
              <a:gd name="connsiteX9677" fmla="*/ 6330702 w 7553780"/>
              <a:gd name="connsiteY9677" fmla="*/ 4538129 h 10287000"/>
              <a:gd name="connsiteX9678" fmla="*/ 6333838 w 7553780"/>
              <a:gd name="connsiteY9678" fmla="*/ 4503431 h 10287000"/>
              <a:gd name="connsiteX9679" fmla="*/ 6328082 w 7553780"/>
              <a:gd name="connsiteY9679" fmla="*/ 4491647 h 10287000"/>
              <a:gd name="connsiteX9680" fmla="*/ 6324942 w 7553780"/>
              <a:gd name="connsiteY9680" fmla="*/ 4526345 h 10287000"/>
              <a:gd name="connsiteX9681" fmla="*/ 6319184 w 7553780"/>
              <a:gd name="connsiteY9681" fmla="*/ 4514556 h 10287000"/>
              <a:gd name="connsiteX9682" fmla="*/ 6313426 w 7553780"/>
              <a:gd name="connsiteY9682" fmla="*/ 4502774 h 10287000"/>
              <a:gd name="connsiteX9683" fmla="*/ 6307666 w 7553780"/>
              <a:gd name="connsiteY9683" fmla="*/ 4490987 h 10287000"/>
              <a:gd name="connsiteX9684" fmla="*/ 6290392 w 7553780"/>
              <a:gd name="connsiteY9684" fmla="*/ 4455631 h 10287000"/>
              <a:gd name="connsiteX9685" fmla="*/ 6293530 w 7553780"/>
              <a:gd name="connsiteY9685" fmla="*/ 4420933 h 10287000"/>
              <a:gd name="connsiteX9686" fmla="*/ 6267358 w 7553780"/>
              <a:gd name="connsiteY9686" fmla="*/ 4408487 h 10287000"/>
              <a:gd name="connsiteX9687" fmla="*/ 6282014 w 7553780"/>
              <a:gd name="connsiteY9687" fmla="*/ 4397360 h 10287000"/>
              <a:gd name="connsiteX9688" fmla="*/ 6227052 w 7553780"/>
              <a:gd name="connsiteY9688" fmla="*/ 4325989 h 10287000"/>
              <a:gd name="connsiteX9689" fmla="*/ 6215534 w 7553780"/>
              <a:gd name="connsiteY9689" fmla="*/ 4302420 h 10287000"/>
              <a:gd name="connsiteX9690" fmla="*/ 6200880 w 7553780"/>
              <a:gd name="connsiteY9690" fmla="*/ 4313545 h 10287000"/>
              <a:gd name="connsiteX9691" fmla="*/ 6206636 w 7553780"/>
              <a:gd name="connsiteY9691" fmla="*/ 4325330 h 10287000"/>
              <a:gd name="connsiteX9692" fmla="*/ 6215014 w 7553780"/>
              <a:gd name="connsiteY9692" fmla="*/ 4383599 h 10287000"/>
              <a:gd name="connsiteX9693" fmla="*/ 6220774 w 7553780"/>
              <a:gd name="connsiteY9693" fmla="*/ 4395385 h 10287000"/>
              <a:gd name="connsiteX9694" fmla="*/ 6226534 w 7553780"/>
              <a:gd name="connsiteY9694" fmla="*/ 4407168 h 10287000"/>
              <a:gd name="connsiteX9695" fmla="*/ 6200358 w 7553780"/>
              <a:gd name="connsiteY9695" fmla="*/ 4394728 h 10287000"/>
              <a:gd name="connsiteX9696" fmla="*/ 6191462 w 7553780"/>
              <a:gd name="connsiteY9696" fmla="*/ 4417639 h 10287000"/>
              <a:gd name="connsiteX9697" fmla="*/ 6171050 w 7553780"/>
              <a:gd name="connsiteY9697" fmla="*/ 4416979 h 10287000"/>
              <a:gd name="connsiteX9698" fmla="*/ 6185704 w 7553780"/>
              <a:gd name="connsiteY9698" fmla="*/ 4405855 h 10287000"/>
              <a:gd name="connsiteX9699" fmla="*/ 6194602 w 7553780"/>
              <a:gd name="connsiteY9699" fmla="*/ 4382943 h 10287000"/>
              <a:gd name="connsiteX9700" fmla="*/ 6174186 w 7553780"/>
              <a:gd name="connsiteY9700" fmla="*/ 4382283 h 10287000"/>
              <a:gd name="connsiteX9701" fmla="*/ 6159534 w 7553780"/>
              <a:gd name="connsiteY9701" fmla="*/ 4393410 h 10287000"/>
              <a:gd name="connsiteX9702" fmla="*/ 6153776 w 7553780"/>
              <a:gd name="connsiteY9702" fmla="*/ 4381626 h 10287000"/>
              <a:gd name="connsiteX9703" fmla="*/ 6148016 w 7553780"/>
              <a:gd name="connsiteY9703" fmla="*/ 4369841 h 10287000"/>
              <a:gd name="connsiteX9704" fmla="*/ 6112950 w 7553780"/>
              <a:gd name="connsiteY9704" fmla="*/ 4380309 h 10287000"/>
              <a:gd name="connsiteX9705" fmla="*/ 6111994 w 7553780"/>
              <a:gd name="connsiteY9705" fmla="*/ 4378348 h 10287000"/>
              <a:gd name="connsiteX9706" fmla="*/ 6083886 w 7553780"/>
              <a:gd name="connsiteY9706" fmla="*/ 4399688 h 10287000"/>
              <a:gd name="connsiteX9707" fmla="*/ 6101184 w 7553780"/>
              <a:gd name="connsiteY9707" fmla="*/ 4435088 h 10287000"/>
              <a:gd name="connsiteX9708" fmla="*/ 6106948 w 7553780"/>
              <a:gd name="connsiteY9708" fmla="*/ 4446889 h 10287000"/>
              <a:gd name="connsiteX9709" fmla="*/ 6121730 w 7553780"/>
              <a:gd name="connsiteY9709" fmla="*/ 4435665 h 10287000"/>
              <a:gd name="connsiteX9710" fmla="*/ 6142276 w 7553780"/>
              <a:gd name="connsiteY9710" fmla="*/ 4436246 h 10287000"/>
              <a:gd name="connsiteX9711" fmla="*/ 6148042 w 7553780"/>
              <a:gd name="connsiteY9711" fmla="*/ 4448042 h 10287000"/>
              <a:gd name="connsiteX9712" fmla="*/ 6133262 w 7553780"/>
              <a:gd name="connsiteY9712" fmla="*/ 4459265 h 10287000"/>
              <a:gd name="connsiteX9713" fmla="*/ 6127496 w 7553780"/>
              <a:gd name="connsiteY9713" fmla="*/ 4447468 h 10287000"/>
              <a:gd name="connsiteX9714" fmla="*/ 6147306 w 7553780"/>
              <a:gd name="connsiteY9714" fmla="*/ 4529487 h 10287000"/>
              <a:gd name="connsiteX9715" fmla="*/ 6164606 w 7553780"/>
              <a:gd name="connsiteY9715" fmla="*/ 4564887 h 10287000"/>
              <a:gd name="connsiteX9716" fmla="*/ 6202446 w 7553780"/>
              <a:gd name="connsiteY9716" fmla="*/ 4600864 h 10287000"/>
              <a:gd name="connsiteX9717" fmla="*/ 6193430 w 7553780"/>
              <a:gd name="connsiteY9717" fmla="*/ 4623885 h 10287000"/>
              <a:gd name="connsiteX9718" fmla="*/ 6213978 w 7553780"/>
              <a:gd name="connsiteY9718" fmla="*/ 4624463 h 10287000"/>
              <a:gd name="connsiteX9719" fmla="*/ 6199196 w 7553780"/>
              <a:gd name="connsiteY9719" fmla="*/ 4635685 h 10287000"/>
              <a:gd name="connsiteX9720" fmla="*/ 6204962 w 7553780"/>
              <a:gd name="connsiteY9720" fmla="*/ 4647486 h 10287000"/>
              <a:gd name="connsiteX9721" fmla="*/ 6225506 w 7553780"/>
              <a:gd name="connsiteY9721" fmla="*/ 4648061 h 10287000"/>
              <a:gd name="connsiteX9722" fmla="*/ 6228022 w 7553780"/>
              <a:gd name="connsiteY9722" fmla="*/ 4694685 h 10287000"/>
              <a:gd name="connsiteX9723" fmla="*/ 6213242 w 7553780"/>
              <a:gd name="connsiteY9723" fmla="*/ 4705908 h 10287000"/>
              <a:gd name="connsiteX9724" fmla="*/ 6207474 w 7553780"/>
              <a:gd name="connsiteY9724" fmla="*/ 4694106 h 10287000"/>
              <a:gd name="connsiteX9725" fmla="*/ 6198460 w 7553780"/>
              <a:gd name="connsiteY9725" fmla="*/ 4717130 h 10287000"/>
              <a:gd name="connsiteX9726" fmla="*/ 6209994 w 7553780"/>
              <a:gd name="connsiteY9726" fmla="*/ 4740729 h 10287000"/>
              <a:gd name="connsiteX9727" fmla="*/ 6233054 w 7553780"/>
              <a:gd name="connsiteY9727" fmla="*/ 4787926 h 10287000"/>
              <a:gd name="connsiteX9728" fmla="*/ 6250350 w 7553780"/>
              <a:gd name="connsiteY9728" fmla="*/ 4823327 h 10287000"/>
              <a:gd name="connsiteX9729" fmla="*/ 6252866 w 7553780"/>
              <a:gd name="connsiteY9729" fmla="*/ 4869951 h 10287000"/>
              <a:gd name="connsiteX9730" fmla="*/ 6238086 w 7553780"/>
              <a:gd name="connsiteY9730" fmla="*/ 4881174 h 10287000"/>
              <a:gd name="connsiteX9731" fmla="*/ 6232318 w 7553780"/>
              <a:gd name="connsiteY9731" fmla="*/ 4869373 h 10287000"/>
              <a:gd name="connsiteX9732" fmla="*/ 6247100 w 7553780"/>
              <a:gd name="connsiteY9732" fmla="*/ 4858151 h 10287000"/>
              <a:gd name="connsiteX9733" fmla="*/ 6235570 w 7553780"/>
              <a:gd name="connsiteY9733" fmla="*/ 4834549 h 10287000"/>
              <a:gd name="connsiteX9734" fmla="*/ 6209258 w 7553780"/>
              <a:gd name="connsiteY9734" fmla="*/ 4822174 h 10287000"/>
              <a:gd name="connsiteX9735" fmla="*/ 6212506 w 7553780"/>
              <a:gd name="connsiteY9735" fmla="*/ 4787352 h 10287000"/>
              <a:gd name="connsiteX9736" fmla="*/ 6170186 w 7553780"/>
              <a:gd name="connsiteY9736" fmla="*/ 4736286 h 10287000"/>
              <a:gd name="connsiteX9737" fmla="*/ 6177914 w 7553780"/>
              <a:gd name="connsiteY9737" fmla="*/ 4716553 h 10287000"/>
              <a:gd name="connsiteX9738" fmla="*/ 6163134 w 7553780"/>
              <a:gd name="connsiteY9738" fmla="*/ 4727776 h 10287000"/>
              <a:gd name="connsiteX9739" fmla="*/ 6158810 w 7553780"/>
              <a:gd name="connsiteY9739" fmla="*/ 4718926 h 10287000"/>
              <a:gd name="connsiteX9740" fmla="*/ 6172148 w 7553780"/>
              <a:gd name="connsiteY9740" fmla="*/ 4704755 h 10287000"/>
              <a:gd name="connsiteX9741" fmla="*/ 6157368 w 7553780"/>
              <a:gd name="connsiteY9741" fmla="*/ 4715977 h 10287000"/>
              <a:gd name="connsiteX9742" fmla="*/ 6158810 w 7553780"/>
              <a:gd name="connsiteY9742" fmla="*/ 4718926 h 10287000"/>
              <a:gd name="connsiteX9743" fmla="*/ 6136822 w 7553780"/>
              <a:gd name="connsiteY9743" fmla="*/ 4715399 h 10287000"/>
              <a:gd name="connsiteX9744" fmla="*/ 6125290 w 7553780"/>
              <a:gd name="connsiteY9744" fmla="*/ 4691801 h 10287000"/>
              <a:gd name="connsiteX9745" fmla="*/ 6119526 w 7553780"/>
              <a:gd name="connsiteY9745" fmla="*/ 4680000 h 10287000"/>
              <a:gd name="connsiteX9746" fmla="*/ 6084934 w 7553780"/>
              <a:gd name="connsiteY9746" fmla="*/ 4609202 h 10287000"/>
              <a:gd name="connsiteX9747" fmla="*/ 6111246 w 7553780"/>
              <a:gd name="connsiteY9747" fmla="*/ 4621579 h 10287000"/>
              <a:gd name="connsiteX9748" fmla="*/ 6065122 w 7553780"/>
              <a:gd name="connsiteY9748" fmla="*/ 4527179 h 10287000"/>
              <a:gd name="connsiteX9749" fmla="*/ 6047826 w 7553780"/>
              <a:gd name="connsiteY9749" fmla="*/ 4491781 h 10287000"/>
              <a:gd name="connsiteX9750" fmla="*/ 6042062 w 7553780"/>
              <a:gd name="connsiteY9750" fmla="*/ 4479982 h 10287000"/>
              <a:gd name="connsiteX9751" fmla="*/ 6019000 w 7553780"/>
              <a:gd name="connsiteY9751" fmla="*/ 4432783 h 10287000"/>
              <a:gd name="connsiteX9752" fmla="*/ 6013235 w 7553780"/>
              <a:gd name="connsiteY9752" fmla="*/ 4420982 h 10287000"/>
              <a:gd name="connsiteX9753" fmla="*/ 6010719 w 7553780"/>
              <a:gd name="connsiteY9753" fmla="*/ 4374359 h 10287000"/>
              <a:gd name="connsiteX9754" fmla="*/ 5995938 w 7553780"/>
              <a:gd name="connsiteY9754" fmla="*/ 4385582 h 10287000"/>
              <a:gd name="connsiteX9755" fmla="*/ 5990174 w 7553780"/>
              <a:gd name="connsiteY9755" fmla="*/ 4373783 h 10287000"/>
              <a:gd name="connsiteX9756" fmla="*/ 5963862 w 7553780"/>
              <a:gd name="connsiteY9756" fmla="*/ 4361408 h 10287000"/>
              <a:gd name="connsiteX9757" fmla="*/ 5972876 w 7553780"/>
              <a:gd name="connsiteY9757" fmla="*/ 4338385 h 10287000"/>
              <a:gd name="connsiteX9758" fmla="*/ 5902958 w 7553780"/>
              <a:gd name="connsiteY9758" fmla="*/ 4278230 h 10287000"/>
              <a:gd name="connsiteX9759" fmla="*/ 5917738 w 7553780"/>
              <a:gd name="connsiteY9759" fmla="*/ 4267006 h 10287000"/>
              <a:gd name="connsiteX9760" fmla="*/ 5906208 w 7553780"/>
              <a:gd name="connsiteY9760" fmla="*/ 4243410 h 10287000"/>
              <a:gd name="connsiteX9761" fmla="*/ 5885662 w 7553780"/>
              <a:gd name="connsiteY9761" fmla="*/ 4242832 h 10287000"/>
              <a:gd name="connsiteX9762" fmla="*/ 5871616 w 7553780"/>
              <a:gd name="connsiteY9762" fmla="*/ 4172610 h 10287000"/>
              <a:gd name="connsiteX9763" fmla="*/ 5888909 w 7553780"/>
              <a:gd name="connsiteY9763" fmla="*/ 4208008 h 10287000"/>
              <a:gd name="connsiteX9764" fmla="*/ 5909456 w 7553780"/>
              <a:gd name="connsiteY9764" fmla="*/ 4208586 h 10287000"/>
              <a:gd name="connsiteX9765" fmla="*/ 5903690 w 7553780"/>
              <a:gd name="connsiteY9765" fmla="*/ 4196786 h 10287000"/>
              <a:gd name="connsiteX9766" fmla="*/ 5918473 w 7553780"/>
              <a:gd name="connsiteY9766" fmla="*/ 4185563 h 10287000"/>
              <a:gd name="connsiteX9767" fmla="*/ 5901178 w 7553780"/>
              <a:gd name="connsiteY9767" fmla="*/ 4150163 h 10287000"/>
              <a:gd name="connsiteX9768" fmla="*/ 5880632 w 7553780"/>
              <a:gd name="connsiteY9768" fmla="*/ 4149586 h 10287000"/>
              <a:gd name="connsiteX9769" fmla="*/ 5871084 w 7553780"/>
              <a:gd name="connsiteY9769" fmla="*/ 4140510 h 10287000"/>
              <a:gd name="connsiteX9770" fmla="*/ 5842790 w 7553780"/>
              <a:gd name="connsiteY9770" fmla="*/ 4113612 h 10287000"/>
              <a:gd name="connsiteX9771" fmla="*/ 5837023 w 7553780"/>
              <a:gd name="connsiteY9771" fmla="*/ 4101813 h 10287000"/>
              <a:gd name="connsiteX9772" fmla="*/ 5831258 w 7553780"/>
              <a:gd name="connsiteY9772" fmla="*/ 4090012 h 10287000"/>
              <a:gd name="connsiteX9773" fmla="*/ 5825492 w 7553780"/>
              <a:gd name="connsiteY9773" fmla="*/ 4078209 h 10287000"/>
              <a:gd name="connsiteX9774" fmla="*/ 5788387 w 7553780"/>
              <a:gd name="connsiteY9774" fmla="*/ 3960792 h 10287000"/>
              <a:gd name="connsiteX9775" fmla="*/ 5767840 w 7553780"/>
              <a:gd name="connsiteY9775" fmla="*/ 3960214 h 10287000"/>
              <a:gd name="connsiteX9776" fmla="*/ 5762074 w 7553780"/>
              <a:gd name="connsiteY9776" fmla="*/ 3948413 h 10287000"/>
              <a:gd name="connsiteX9777" fmla="*/ 5750544 w 7553780"/>
              <a:gd name="connsiteY9777" fmla="*/ 3924816 h 10287000"/>
              <a:gd name="connsiteX9778" fmla="*/ 5744778 w 7553780"/>
              <a:gd name="connsiteY9778" fmla="*/ 3913015 h 10287000"/>
              <a:gd name="connsiteX9779" fmla="*/ 5715950 w 7553780"/>
              <a:gd name="connsiteY9779" fmla="*/ 3854017 h 10287000"/>
              <a:gd name="connsiteX9780" fmla="*/ 5710184 w 7553780"/>
              <a:gd name="connsiteY9780" fmla="*/ 3842216 h 10287000"/>
              <a:gd name="connsiteX9781" fmla="*/ 5704420 w 7553780"/>
              <a:gd name="connsiteY9781" fmla="*/ 3830415 h 10287000"/>
              <a:gd name="connsiteX9782" fmla="*/ 5698654 w 7553780"/>
              <a:gd name="connsiteY9782" fmla="*/ 3818615 h 10287000"/>
              <a:gd name="connsiteX9783" fmla="*/ 5683872 w 7553780"/>
              <a:gd name="connsiteY9783" fmla="*/ 3829839 h 10287000"/>
              <a:gd name="connsiteX9784" fmla="*/ 5678106 w 7553780"/>
              <a:gd name="connsiteY9784" fmla="*/ 3818041 h 10287000"/>
              <a:gd name="connsiteX9785" fmla="*/ 5672344 w 7553780"/>
              <a:gd name="connsiteY9785" fmla="*/ 3806239 h 10287000"/>
              <a:gd name="connsiteX9786" fmla="*/ 5660812 w 7553780"/>
              <a:gd name="connsiteY9786" fmla="*/ 3782640 h 10287000"/>
              <a:gd name="connsiteX9787" fmla="*/ 5649280 w 7553780"/>
              <a:gd name="connsiteY9787" fmla="*/ 3759041 h 10287000"/>
              <a:gd name="connsiteX9788" fmla="*/ 5623708 w 7553780"/>
              <a:gd name="connsiteY9788" fmla="*/ 3665223 h 10287000"/>
              <a:gd name="connsiteX9789" fmla="*/ 5617942 w 7553780"/>
              <a:gd name="connsiteY9789" fmla="*/ 3653420 h 10287000"/>
              <a:gd name="connsiteX9790" fmla="*/ 5577582 w 7553780"/>
              <a:gd name="connsiteY9790" fmla="*/ 3570821 h 10287000"/>
              <a:gd name="connsiteX9791" fmla="*/ 5551269 w 7553780"/>
              <a:gd name="connsiteY9791" fmla="*/ 3558444 h 10287000"/>
              <a:gd name="connsiteX9792" fmla="*/ 5548020 w 7553780"/>
              <a:gd name="connsiteY9792" fmla="*/ 3593268 h 10287000"/>
              <a:gd name="connsiteX9793" fmla="*/ 5542254 w 7553780"/>
              <a:gd name="connsiteY9793" fmla="*/ 3581466 h 10287000"/>
              <a:gd name="connsiteX9794" fmla="*/ 5527474 w 7553780"/>
              <a:gd name="connsiteY9794" fmla="*/ 3592691 h 10287000"/>
              <a:gd name="connsiteX9795" fmla="*/ 5536488 w 7553780"/>
              <a:gd name="connsiteY9795" fmla="*/ 3569668 h 10287000"/>
              <a:gd name="connsiteX9796" fmla="*/ 5530726 w 7553780"/>
              <a:gd name="connsiteY9796" fmla="*/ 3557867 h 10287000"/>
              <a:gd name="connsiteX9797" fmla="*/ 5515944 w 7553780"/>
              <a:gd name="connsiteY9797" fmla="*/ 3569090 h 10287000"/>
              <a:gd name="connsiteX9798" fmla="*/ 5504414 w 7553780"/>
              <a:gd name="connsiteY9798" fmla="*/ 3545492 h 10287000"/>
              <a:gd name="connsiteX9799" fmla="*/ 5498648 w 7553780"/>
              <a:gd name="connsiteY9799" fmla="*/ 3533691 h 10287000"/>
              <a:gd name="connsiteX9800" fmla="*/ 5472336 w 7553780"/>
              <a:gd name="connsiteY9800" fmla="*/ 3521316 h 10287000"/>
              <a:gd name="connsiteX9801" fmla="*/ 5466571 w 7553780"/>
              <a:gd name="connsiteY9801" fmla="*/ 3509518 h 10287000"/>
              <a:gd name="connsiteX9802" fmla="*/ 5460804 w 7553780"/>
              <a:gd name="connsiteY9802" fmla="*/ 3497717 h 10287000"/>
              <a:gd name="connsiteX9803" fmla="*/ 5478812 w 7553780"/>
              <a:gd name="connsiteY9803" fmla="*/ 3498222 h 10287000"/>
              <a:gd name="connsiteX9804" fmla="*/ 5474018 w 7553780"/>
              <a:gd name="connsiteY9804" fmla="*/ 3488408 h 10287000"/>
              <a:gd name="connsiteX9805" fmla="*/ 5483100 w 7553780"/>
              <a:gd name="connsiteY9805" fmla="*/ 3490288 h 10287000"/>
              <a:gd name="connsiteX9806" fmla="*/ 5481027 w 7553780"/>
              <a:gd name="connsiteY9806" fmla="*/ 3498285 h 10287000"/>
              <a:gd name="connsiteX9807" fmla="*/ 5481352 w 7553780"/>
              <a:gd name="connsiteY9807" fmla="*/ 3498293 h 10287000"/>
              <a:gd name="connsiteX9808" fmla="*/ 5492881 w 7553780"/>
              <a:gd name="connsiteY9808" fmla="*/ 3521891 h 10287000"/>
              <a:gd name="connsiteX9809" fmla="*/ 5507662 w 7553780"/>
              <a:gd name="connsiteY9809" fmla="*/ 3510668 h 10287000"/>
              <a:gd name="connsiteX9810" fmla="*/ 5522443 w 7553780"/>
              <a:gd name="connsiteY9810" fmla="*/ 3499446 h 10287000"/>
              <a:gd name="connsiteX9811" fmla="*/ 5516680 w 7553780"/>
              <a:gd name="connsiteY9811" fmla="*/ 3487645 h 10287000"/>
              <a:gd name="connsiteX9812" fmla="*/ 5510914 w 7553780"/>
              <a:gd name="connsiteY9812" fmla="*/ 3475849 h 10287000"/>
              <a:gd name="connsiteX9813" fmla="*/ 5499382 w 7553780"/>
              <a:gd name="connsiteY9813" fmla="*/ 3452245 h 10287000"/>
              <a:gd name="connsiteX9814" fmla="*/ 5482086 w 7553780"/>
              <a:gd name="connsiteY9814" fmla="*/ 3416849 h 10287000"/>
              <a:gd name="connsiteX9815" fmla="*/ 5478836 w 7553780"/>
              <a:gd name="connsiteY9815" fmla="*/ 3451670 h 10287000"/>
              <a:gd name="connsiteX9816" fmla="*/ 5440995 w 7553780"/>
              <a:gd name="connsiteY9816" fmla="*/ 3415694 h 10287000"/>
              <a:gd name="connsiteX9817" fmla="*/ 5450010 w 7553780"/>
              <a:gd name="connsiteY9817" fmla="*/ 3392673 h 10287000"/>
              <a:gd name="connsiteX9818" fmla="*/ 5426948 w 7553780"/>
              <a:gd name="connsiteY9818" fmla="*/ 3345474 h 10287000"/>
              <a:gd name="connsiteX9819" fmla="*/ 5415418 w 7553780"/>
              <a:gd name="connsiteY9819" fmla="*/ 3321872 h 10287000"/>
              <a:gd name="connsiteX9820" fmla="*/ 5406402 w 7553780"/>
              <a:gd name="connsiteY9820" fmla="*/ 3344895 h 10287000"/>
              <a:gd name="connsiteX9821" fmla="*/ 5386590 w 7553780"/>
              <a:gd name="connsiteY9821" fmla="*/ 3262874 h 10287000"/>
              <a:gd name="connsiteX9822" fmla="*/ 5362794 w 7553780"/>
              <a:gd name="connsiteY9822" fmla="*/ 3297119 h 10287000"/>
              <a:gd name="connsiteX9823" fmla="*/ 5342248 w 7553780"/>
              <a:gd name="connsiteY9823" fmla="*/ 3296543 h 10287000"/>
              <a:gd name="connsiteX9824" fmla="*/ 5348014 w 7553780"/>
              <a:gd name="connsiteY9824" fmla="*/ 3308342 h 10287000"/>
              <a:gd name="connsiteX9825" fmla="*/ 5353778 w 7553780"/>
              <a:gd name="connsiteY9825" fmla="*/ 3320143 h 10287000"/>
              <a:gd name="connsiteX9826" fmla="*/ 5365306 w 7553780"/>
              <a:gd name="connsiteY9826" fmla="*/ 3343740 h 10287000"/>
              <a:gd name="connsiteX9827" fmla="*/ 5371072 w 7553780"/>
              <a:gd name="connsiteY9827" fmla="*/ 3355541 h 10287000"/>
              <a:gd name="connsiteX9828" fmla="*/ 5356292 w 7553780"/>
              <a:gd name="connsiteY9828" fmla="*/ 3366764 h 10287000"/>
              <a:gd name="connsiteX9829" fmla="*/ 5350750 w 7553780"/>
              <a:gd name="connsiteY9829" fmla="*/ 3370973 h 10287000"/>
              <a:gd name="connsiteX9830" fmla="*/ 5326730 w 7553780"/>
              <a:gd name="connsiteY9830" fmla="*/ 3389214 h 10287000"/>
              <a:gd name="connsiteX9831" fmla="*/ 5300418 w 7553780"/>
              <a:gd name="connsiteY9831" fmla="*/ 3376837 h 10287000"/>
              <a:gd name="connsiteX9832" fmla="*/ 5294650 w 7553780"/>
              <a:gd name="connsiteY9832" fmla="*/ 3365036 h 10287000"/>
              <a:gd name="connsiteX9833" fmla="*/ 5279870 w 7553780"/>
              <a:gd name="connsiteY9833" fmla="*/ 3376261 h 10287000"/>
              <a:gd name="connsiteX9834" fmla="*/ 5300418 w 7553780"/>
              <a:gd name="connsiteY9834" fmla="*/ 3376837 h 10287000"/>
              <a:gd name="connsiteX9835" fmla="*/ 5297164 w 7553780"/>
              <a:gd name="connsiteY9835" fmla="*/ 3411656 h 10287000"/>
              <a:gd name="connsiteX9836" fmla="*/ 5288151 w 7553780"/>
              <a:gd name="connsiteY9836" fmla="*/ 3434682 h 10287000"/>
              <a:gd name="connsiteX9837" fmla="*/ 5305446 w 7553780"/>
              <a:gd name="connsiteY9837" fmla="*/ 3470082 h 10287000"/>
              <a:gd name="connsiteX9838" fmla="*/ 5290666 w 7553780"/>
              <a:gd name="connsiteY9838" fmla="*/ 3481304 h 10287000"/>
              <a:gd name="connsiteX9839" fmla="*/ 5296432 w 7553780"/>
              <a:gd name="connsiteY9839" fmla="*/ 3493103 h 10287000"/>
              <a:gd name="connsiteX9840" fmla="*/ 5328510 w 7553780"/>
              <a:gd name="connsiteY9840" fmla="*/ 3517279 h 10287000"/>
              <a:gd name="connsiteX9841" fmla="*/ 5351570 w 7553780"/>
              <a:gd name="connsiteY9841" fmla="*/ 3564478 h 10287000"/>
              <a:gd name="connsiteX9842" fmla="*/ 5380398 w 7553780"/>
              <a:gd name="connsiteY9842" fmla="*/ 3623477 h 10287000"/>
              <a:gd name="connsiteX9843" fmla="*/ 5388678 w 7553780"/>
              <a:gd name="connsiteY9843" fmla="*/ 3681899 h 10287000"/>
              <a:gd name="connsiteX9844" fmla="*/ 5394442 w 7553780"/>
              <a:gd name="connsiteY9844" fmla="*/ 3693698 h 10287000"/>
              <a:gd name="connsiteX9845" fmla="*/ 5403458 w 7553780"/>
              <a:gd name="connsiteY9845" fmla="*/ 3670674 h 10287000"/>
              <a:gd name="connsiteX9846" fmla="*/ 5423269 w 7553780"/>
              <a:gd name="connsiteY9846" fmla="*/ 3752698 h 10287000"/>
              <a:gd name="connsiteX9847" fmla="*/ 5414256 w 7553780"/>
              <a:gd name="connsiteY9847" fmla="*/ 3775720 h 10287000"/>
              <a:gd name="connsiteX9848" fmla="*/ 5446332 w 7553780"/>
              <a:gd name="connsiteY9848" fmla="*/ 3799899 h 10287000"/>
              <a:gd name="connsiteX9849" fmla="*/ 5489941 w 7553780"/>
              <a:gd name="connsiteY9849" fmla="*/ 3847674 h 10287000"/>
              <a:gd name="connsiteX9850" fmla="*/ 5484173 w 7553780"/>
              <a:gd name="connsiteY9850" fmla="*/ 3835874 h 10287000"/>
              <a:gd name="connsiteX9851" fmla="*/ 5513001 w 7553780"/>
              <a:gd name="connsiteY9851" fmla="*/ 3894871 h 10287000"/>
              <a:gd name="connsiteX9852" fmla="*/ 5518766 w 7553780"/>
              <a:gd name="connsiteY9852" fmla="*/ 3906674 h 10287000"/>
              <a:gd name="connsiteX9853" fmla="*/ 5507236 w 7553780"/>
              <a:gd name="connsiteY9853" fmla="*/ 3883073 h 10287000"/>
              <a:gd name="connsiteX9854" fmla="*/ 5503984 w 7553780"/>
              <a:gd name="connsiteY9854" fmla="*/ 3917894 h 10287000"/>
              <a:gd name="connsiteX9855" fmla="*/ 5498220 w 7553780"/>
              <a:gd name="connsiteY9855" fmla="*/ 3906096 h 10287000"/>
              <a:gd name="connsiteX9856" fmla="*/ 5492455 w 7553780"/>
              <a:gd name="connsiteY9856" fmla="*/ 3894292 h 10287000"/>
              <a:gd name="connsiteX9857" fmla="*/ 5477672 w 7553780"/>
              <a:gd name="connsiteY9857" fmla="*/ 3905517 h 10287000"/>
              <a:gd name="connsiteX9858" fmla="*/ 5475160 w 7553780"/>
              <a:gd name="connsiteY9858" fmla="*/ 3858897 h 10287000"/>
              <a:gd name="connsiteX9859" fmla="*/ 5460379 w 7553780"/>
              <a:gd name="connsiteY9859" fmla="*/ 3870119 h 10287000"/>
              <a:gd name="connsiteX9860" fmla="*/ 5477672 w 7553780"/>
              <a:gd name="connsiteY9860" fmla="*/ 3905517 h 10287000"/>
              <a:gd name="connsiteX9861" fmla="*/ 5476936 w 7553780"/>
              <a:gd name="connsiteY9861" fmla="*/ 3986962 h 10287000"/>
              <a:gd name="connsiteX9862" fmla="*/ 5430817 w 7553780"/>
              <a:gd name="connsiteY9862" fmla="*/ 3892568 h 10287000"/>
              <a:gd name="connsiteX9863" fmla="*/ 5401989 w 7553780"/>
              <a:gd name="connsiteY9863" fmla="*/ 3833565 h 10287000"/>
              <a:gd name="connsiteX9864" fmla="*/ 5375677 w 7553780"/>
              <a:gd name="connsiteY9864" fmla="*/ 3821188 h 10287000"/>
              <a:gd name="connsiteX9865" fmla="*/ 5381442 w 7553780"/>
              <a:gd name="connsiteY9865" fmla="*/ 3832989 h 10287000"/>
              <a:gd name="connsiteX9866" fmla="*/ 5366660 w 7553780"/>
              <a:gd name="connsiteY9866" fmla="*/ 3844214 h 10287000"/>
              <a:gd name="connsiteX9867" fmla="*/ 5389722 w 7553780"/>
              <a:gd name="connsiteY9867" fmla="*/ 3891410 h 10287000"/>
              <a:gd name="connsiteX9868" fmla="*/ 5369175 w 7553780"/>
              <a:gd name="connsiteY9868" fmla="*/ 3890834 h 10287000"/>
              <a:gd name="connsiteX9869" fmla="*/ 5354396 w 7553780"/>
              <a:gd name="connsiteY9869" fmla="*/ 3902057 h 10287000"/>
              <a:gd name="connsiteX9870" fmla="*/ 5339614 w 7553780"/>
              <a:gd name="connsiteY9870" fmla="*/ 3913278 h 10287000"/>
              <a:gd name="connsiteX9871" fmla="*/ 5348631 w 7553780"/>
              <a:gd name="connsiteY9871" fmla="*/ 3890254 h 10287000"/>
              <a:gd name="connsiteX9872" fmla="*/ 5363410 w 7553780"/>
              <a:gd name="connsiteY9872" fmla="*/ 3879033 h 10287000"/>
              <a:gd name="connsiteX9873" fmla="*/ 5346114 w 7553780"/>
              <a:gd name="connsiteY9873" fmla="*/ 3843635 h 10287000"/>
              <a:gd name="connsiteX9874" fmla="*/ 5331334 w 7553780"/>
              <a:gd name="connsiteY9874" fmla="*/ 3854859 h 10287000"/>
              <a:gd name="connsiteX9875" fmla="*/ 5337100 w 7553780"/>
              <a:gd name="connsiteY9875" fmla="*/ 3866658 h 10287000"/>
              <a:gd name="connsiteX9876" fmla="*/ 5325566 w 7553780"/>
              <a:gd name="connsiteY9876" fmla="*/ 3843057 h 10287000"/>
              <a:gd name="connsiteX9877" fmla="*/ 5310787 w 7553780"/>
              <a:gd name="connsiteY9877" fmla="*/ 3854281 h 10287000"/>
              <a:gd name="connsiteX9878" fmla="*/ 5305020 w 7553780"/>
              <a:gd name="connsiteY9878" fmla="*/ 3842480 h 10287000"/>
              <a:gd name="connsiteX9879" fmla="*/ 5299258 w 7553780"/>
              <a:gd name="connsiteY9879" fmla="*/ 3830682 h 10287000"/>
              <a:gd name="connsiteX9880" fmla="*/ 5314037 w 7553780"/>
              <a:gd name="connsiteY9880" fmla="*/ 3819459 h 10287000"/>
              <a:gd name="connsiteX9881" fmla="*/ 5296742 w 7553780"/>
              <a:gd name="connsiteY9881" fmla="*/ 3784059 h 10287000"/>
              <a:gd name="connsiteX9882" fmla="*/ 5285211 w 7553780"/>
              <a:gd name="connsiteY9882" fmla="*/ 3760457 h 10287000"/>
              <a:gd name="connsiteX9883" fmla="*/ 5294228 w 7553780"/>
              <a:gd name="connsiteY9883" fmla="*/ 3737440 h 10287000"/>
              <a:gd name="connsiteX9884" fmla="*/ 5285945 w 7553780"/>
              <a:gd name="connsiteY9884" fmla="*/ 3679015 h 10287000"/>
              <a:gd name="connsiteX9885" fmla="*/ 5234059 w 7553780"/>
              <a:gd name="connsiteY9885" fmla="*/ 3572816 h 10287000"/>
              <a:gd name="connsiteX9886" fmla="*/ 5213512 w 7553780"/>
              <a:gd name="connsiteY9886" fmla="*/ 3572239 h 10287000"/>
              <a:gd name="connsiteX9887" fmla="*/ 5201982 w 7553780"/>
              <a:gd name="connsiteY9887" fmla="*/ 3548642 h 10287000"/>
              <a:gd name="connsiteX9888" fmla="*/ 5196216 w 7553780"/>
              <a:gd name="connsiteY9888" fmla="*/ 3536841 h 10287000"/>
              <a:gd name="connsiteX9889" fmla="*/ 5190450 w 7553780"/>
              <a:gd name="connsiteY9889" fmla="*/ 3525043 h 10287000"/>
              <a:gd name="connsiteX9890" fmla="*/ 5175670 w 7553780"/>
              <a:gd name="connsiteY9890" fmla="*/ 3536263 h 10287000"/>
              <a:gd name="connsiteX9891" fmla="*/ 5169904 w 7553780"/>
              <a:gd name="connsiteY9891" fmla="*/ 3524464 h 10287000"/>
              <a:gd name="connsiteX9892" fmla="*/ 5137826 w 7553780"/>
              <a:gd name="connsiteY9892" fmla="*/ 3500288 h 10287000"/>
              <a:gd name="connsiteX9893" fmla="*/ 5132062 w 7553780"/>
              <a:gd name="connsiteY9893" fmla="*/ 3488490 h 10287000"/>
              <a:gd name="connsiteX9894" fmla="*/ 5126298 w 7553780"/>
              <a:gd name="connsiteY9894" fmla="*/ 3476688 h 10287000"/>
              <a:gd name="connsiteX9895" fmla="*/ 5127673 w 7553780"/>
              <a:gd name="connsiteY9895" fmla="*/ 3479505 h 10287000"/>
              <a:gd name="connsiteX9896" fmla="*/ 5120532 w 7553780"/>
              <a:gd name="connsiteY9896" fmla="*/ 3464888 h 10287000"/>
              <a:gd name="connsiteX9897" fmla="*/ 5094221 w 7553780"/>
              <a:gd name="connsiteY9897" fmla="*/ 3452513 h 10287000"/>
              <a:gd name="connsiteX9898" fmla="*/ 5079440 w 7553780"/>
              <a:gd name="connsiteY9898" fmla="*/ 3463735 h 10287000"/>
              <a:gd name="connsiteX9899" fmla="*/ 5073674 w 7553780"/>
              <a:gd name="connsiteY9899" fmla="*/ 3451934 h 10287000"/>
              <a:gd name="connsiteX9900" fmla="*/ 5088455 w 7553780"/>
              <a:gd name="connsiteY9900" fmla="*/ 3440712 h 10287000"/>
              <a:gd name="connsiteX9901" fmla="*/ 5082690 w 7553780"/>
              <a:gd name="connsiteY9901" fmla="*/ 3428913 h 10287000"/>
              <a:gd name="connsiteX9902" fmla="*/ 5035830 w 7553780"/>
              <a:gd name="connsiteY9902" fmla="*/ 3415958 h 10287000"/>
              <a:gd name="connsiteX9903" fmla="*/ 5026815 w 7553780"/>
              <a:gd name="connsiteY9903" fmla="*/ 3438980 h 10287000"/>
              <a:gd name="connsiteX9904" fmla="*/ 5032581 w 7553780"/>
              <a:gd name="connsiteY9904" fmla="*/ 3450780 h 10287000"/>
              <a:gd name="connsiteX9905" fmla="*/ 5058893 w 7553780"/>
              <a:gd name="connsiteY9905" fmla="*/ 3463156 h 10287000"/>
              <a:gd name="connsiteX9906" fmla="*/ 5061407 w 7553780"/>
              <a:gd name="connsiteY9906" fmla="*/ 3509779 h 10287000"/>
              <a:gd name="connsiteX9907" fmla="*/ 5076186 w 7553780"/>
              <a:gd name="connsiteY9907" fmla="*/ 3498555 h 10287000"/>
              <a:gd name="connsiteX9908" fmla="*/ 5070422 w 7553780"/>
              <a:gd name="connsiteY9908" fmla="*/ 3486758 h 10287000"/>
              <a:gd name="connsiteX9909" fmla="*/ 5090968 w 7553780"/>
              <a:gd name="connsiteY9909" fmla="*/ 3487335 h 10287000"/>
              <a:gd name="connsiteX9910" fmla="*/ 5096734 w 7553780"/>
              <a:gd name="connsiteY9910" fmla="*/ 3499133 h 10287000"/>
              <a:gd name="connsiteX9911" fmla="*/ 5102500 w 7553780"/>
              <a:gd name="connsiteY9911" fmla="*/ 3510934 h 10287000"/>
              <a:gd name="connsiteX9912" fmla="*/ 5081953 w 7553780"/>
              <a:gd name="connsiteY9912" fmla="*/ 3510356 h 10287000"/>
              <a:gd name="connsiteX9913" fmla="*/ 5072940 w 7553780"/>
              <a:gd name="connsiteY9913" fmla="*/ 3533381 h 10287000"/>
              <a:gd name="connsiteX9914" fmla="*/ 5071313 w 7553780"/>
              <a:gd name="connsiteY9914" fmla="*/ 3550791 h 10287000"/>
              <a:gd name="connsiteX9915" fmla="*/ 5070918 w 7553780"/>
              <a:gd name="connsiteY9915" fmla="*/ 3555020 h 10287000"/>
              <a:gd name="connsiteX9916" fmla="*/ 5075586 w 7553780"/>
              <a:gd name="connsiteY9916" fmla="*/ 3556121 h 10287000"/>
              <a:gd name="connsiteX9917" fmla="*/ 5104579 w 7553780"/>
              <a:gd name="connsiteY9917" fmla="*/ 3676009 h 10287000"/>
              <a:gd name="connsiteX9918" fmla="*/ 5097438 w 7553780"/>
              <a:gd name="connsiteY9918" fmla="*/ 3682774 h 10287000"/>
              <a:gd name="connsiteX9919" fmla="*/ 5095120 w 7553780"/>
              <a:gd name="connsiteY9919" fmla="*/ 3684968 h 10287000"/>
              <a:gd name="connsiteX9920" fmla="*/ 5095052 w 7553780"/>
              <a:gd name="connsiteY9920" fmla="*/ 3686986 h 10287000"/>
              <a:gd name="connsiteX9921" fmla="*/ 5124610 w 7553780"/>
              <a:gd name="connsiteY9921" fmla="*/ 3723620 h 10287000"/>
              <a:gd name="connsiteX9922" fmla="*/ 5141884 w 7553780"/>
              <a:gd name="connsiteY9922" fmla="*/ 3758974 h 10287000"/>
              <a:gd name="connsiteX9923" fmla="*/ 5164918 w 7553780"/>
              <a:gd name="connsiteY9923" fmla="*/ 3806116 h 10287000"/>
              <a:gd name="connsiteX9924" fmla="*/ 5149798 w 7553780"/>
              <a:gd name="connsiteY9924" fmla="*/ 3817598 h 10287000"/>
              <a:gd name="connsiteX9925" fmla="*/ 5144040 w 7553780"/>
              <a:gd name="connsiteY9925" fmla="*/ 3805813 h 10287000"/>
              <a:gd name="connsiteX9926" fmla="*/ 5128920 w 7553780"/>
              <a:gd name="connsiteY9926" fmla="*/ 3817294 h 10287000"/>
              <a:gd name="connsiteX9927" fmla="*/ 5119560 w 7553780"/>
              <a:gd name="connsiteY9927" fmla="*/ 3840558 h 10287000"/>
              <a:gd name="connsiteX9928" fmla="*/ 5125318 w 7553780"/>
              <a:gd name="connsiteY9928" fmla="*/ 3852343 h 10287000"/>
              <a:gd name="connsiteX9929" fmla="*/ 5140436 w 7553780"/>
              <a:gd name="connsiteY9929" fmla="*/ 3840865 h 10287000"/>
              <a:gd name="connsiteX9930" fmla="*/ 5136836 w 7553780"/>
              <a:gd name="connsiteY9930" fmla="*/ 3875915 h 10287000"/>
              <a:gd name="connsiteX9931" fmla="*/ 5142592 w 7553780"/>
              <a:gd name="connsiteY9931" fmla="*/ 3887700 h 10287000"/>
              <a:gd name="connsiteX9932" fmla="*/ 5148352 w 7553780"/>
              <a:gd name="connsiteY9932" fmla="*/ 3899484 h 10287000"/>
              <a:gd name="connsiteX9933" fmla="*/ 5110198 w 7553780"/>
              <a:gd name="connsiteY9933" fmla="*/ 3863827 h 10287000"/>
              <a:gd name="connsiteX9934" fmla="*/ 5104438 w 7553780"/>
              <a:gd name="connsiteY9934" fmla="*/ 3852038 h 10287000"/>
              <a:gd name="connsiteX9935" fmla="*/ 5098682 w 7553780"/>
              <a:gd name="connsiteY9935" fmla="*/ 3840254 h 10287000"/>
              <a:gd name="connsiteX9936" fmla="*/ 5092922 w 7553780"/>
              <a:gd name="connsiteY9936" fmla="*/ 3828467 h 10287000"/>
              <a:gd name="connsiteX9937" fmla="*/ 5087164 w 7553780"/>
              <a:gd name="connsiteY9937" fmla="*/ 3816681 h 10287000"/>
              <a:gd name="connsiteX9938" fmla="*/ 5077802 w 7553780"/>
              <a:gd name="connsiteY9938" fmla="*/ 3839947 h 10287000"/>
              <a:gd name="connsiteX9939" fmla="*/ 5072748 w 7553780"/>
              <a:gd name="connsiteY9939" fmla="*/ 3854137 h 10287000"/>
              <a:gd name="connsiteX9940" fmla="*/ 5074988 w 7553780"/>
              <a:gd name="connsiteY9940" fmla="*/ 3865665 h 10287000"/>
              <a:gd name="connsiteX9941" fmla="*/ 5086471 w 7553780"/>
              <a:gd name="connsiteY9941" fmla="*/ 3874773 h 10287000"/>
              <a:gd name="connsiteX9942" fmla="*/ 5098129 w 7553780"/>
              <a:gd name="connsiteY9942" fmla="*/ 3921854 h 10287000"/>
              <a:gd name="connsiteX9943" fmla="*/ 5101918 w 7553780"/>
              <a:gd name="connsiteY9943" fmla="*/ 3929609 h 10287000"/>
              <a:gd name="connsiteX9944" fmla="*/ 5103572 w 7553780"/>
              <a:gd name="connsiteY9944" fmla="*/ 3932314 h 10287000"/>
              <a:gd name="connsiteX9945" fmla="*/ 5117220 w 7553780"/>
              <a:gd name="connsiteY9945" fmla="*/ 3921950 h 10287000"/>
              <a:gd name="connsiteX9946" fmla="*/ 5119206 w 7553780"/>
              <a:gd name="connsiteY9946" fmla="*/ 3920444 h 10287000"/>
              <a:gd name="connsiteX9947" fmla="*/ 5125044 w 7553780"/>
              <a:gd name="connsiteY9947" fmla="*/ 3932392 h 10287000"/>
              <a:gd name="connsiteX9948" fmla="*/ 5117105 w 7553780"/>
              <a:gd name="connsiteY9948" fmla="*/ 3938418 h 10287000"/>
              <a:gd name="connsiteX9949" fmla="*/ 5110420 w 7553780"/>
              <a:gd name="connsiteY9949" fmla="*/ 3943495 h 10287000"/>
              <a:gd name="connsiteX9950" fmla="*/ 5112373 w 7553780"/>
              <a:gd name="connsiteY9950" fmla="*/ 3946680 h 10287000"/>
              <a:gd name="connsiteX9951" fmla="*/ 5134472 w 7553780"/>
              <a:gd name="connsiteY9951" fmla="*/ 3943280 h 10287000"/>
              <a:gd name="connsiteX9952" fmla="*/ 5119169 w 7553780"/>
              <a:gd name="connsiteY9952" fmla="*/ 3957778 h 10287000"/>
              <a:gd name="connsiteX9953" fmla="*/ 5131052 w 7553780"/>
              <a:gd name="connsiteY9953" fmla="*/ 4016667 h 10287000"/>
              <a:gd name="connsiteX9954" fmla="*/ 5110662 w 7553780"/>
              <a:gd name="connsiteY9954" fmla="*/ 3983373 h 10287000"/>
              <a:gd name="connsiteX9955" fmla="*/ 5082620 w 7553780"/>
              <a:gd name="connsiteY9955" fmla="*/ 3957327 h 10287000"/>
              <a:gd name="connsiteX9956" fmla="*/ 5069108 w 7553780"/>
              <a:gd name="connsiteY9956" fmla="*/ 3944776 h 10287000"/>
              <a:gd name="connsiteX9957" fmla="*/ 5065741 w 7553780"/>
              <a:gd name="connsiteY9957" fmla="*/ 3944662 h 10287000"/>
              <a:gd name="connsiteX9958" fmla="*/ 5063044 w 7553780"/>
              <a:gd name="connsiteY9958" fmla="*/ 3939142 h 10287000"/>
              <a:gd name="connsiteX9959" fmla="*/ 5054582 w 7553780"/>
              <a:gd name="connsiteY9959" fmla="*/ 3931282 h 10287000"/>
              <a:gd name="connsiteX9960" fmla="*/ 4993414 w 7553780"/>
              <a:gd name="connsiteY9960" fmla="*/ 3831406 h 10287000"/>
              <a:gd name="connsiteX9961" fmla="*/ 4988324 w 7553780"/>
              <a:gd name="connsiteY9961" fmla="*/ 3783619 h 10287000"/>
              <a:gd name="connsiteX9962" fmla="*/ 4996834 w 7553780"/>
              <a:gd name="connsiteY9962" fmla="*/ 3758023 h 10287000"/>
              <a:gd name="connsiteX9963" fmla="*/ 5020626 w 7553780"/>
              <a:gd name="connsiteY9963" fmla="*/ 3777132 h 10287000"/>
              <a:gd name="connsiteX9964" fmla="*/ 5027570 w 7553780"/>
              <a:gd name="connsiteY9964" fmla="*/ 3781140 h 10287000"/>
              <a:gd name="connsiteX9965" fmla="*/ 5028130 w 7553780"/>
              <a:gd name="connsiteY9965" fmla="*/ 3780716 h 10287000"/>
              <a:gd name="connsiteX9966" fmla="*/ 5030212 w 7553780"/>
              <a:gd name="connsiteY9966" fmla="*/ 3782662 h 10287000"/>
              <a:gd name="connsiteX9967" fmla="*/ 5034053 w 7553780"/>
              <a:gd name="connsiteY9967" fmla="*/ 3784877 h 10287000"/>
              <a:gd name="connsiteX9968" fmla="*/ 5049008 w 7553780"/>
              <a:gd name="connsiteY9968" fmla="*/ 3781021 h 10287000"/>
              <a:gd name="connsiteX9969" fmla="*/ 5054768 w 7553780"/>
              <a:gd name="connsiteY9969" fmla="*/ 3792807 h 10287000"/>
              <a:gd name="connsiteX9970" fmla="*/ 5060526 w 7553780"/>
              <a:gd name="connsiteY9970" fmla="*/ 3804594 h 10287000"/>
              <a:gd name="connsiteX9971" fmla="*/ 5058636 w 7553780"/>
              <a:gd name="connsiteY9971" fmla="*/ 3806028 h 10287000"/>
              <a:gd name="connsiteX9972" fmla="*/ 5050968 w 7553780"/>
              <a:gd name="connsiteY9972" fmla="*/ 3811854 h 10287000"/>
              <a:gd name="connsiteX9973" fmla="*/ 5051002 w 7553780"/>
              <a:gd name="connsiteY9973" fmla="*/ 3811925 h 10287000"/>
              <a:gd name="connsiteX9974" fmla="*/ 5051112 w 7553780"/>
              <a:gd name="connsiteY9974" fmla="*/ 3831002 h 10287000"/>
              <a:gd name="connsiteX9975" fmla="*/ 5051885 w 7553780"/>
              <a:gd name="connsiteY9975" fmla="*/ 3829332 h 10287000"/>
              <a:gd name="connsiteX9976" fmla="*/ 5066284 w 7553780"/>
              <a:gd name="connsiteY9976" fmla="*/ 3816378 h 10287000"/>
              <a:gd name="connsiteX9977" fmla="*/ 5060526 w 7553780"/>
              <a:gd name="connsiteY9977" fmla="*/ 3804594 h 10287000"/>
              <a:gd name="connsiteX9978" fmla="*/ 5075648 w 7553780"/>
              <a:gd name="connsiteY9978" fmla="*/ 3793112 h 10287000"/>
              <a:gd name="connsiteX9979" fmla="*/ 5049008 w 7553780"/>
              <a:gd name="connsiteY9979" fmla="*/ 3781021 h 10287000"/>
              <a:gd name="connsiteX9980" fmla="*/ 5043252 w 7553780"/>
              <a:gd name="connsiteY9980" fmla="*/ 3769234 h 10287000"/>
              <a:gd name="connsiteX9981" fmla="*/ 5037492 w 7553780"/>
              <a:gd name="connsiteY9981" fmla="*/ 3757449 h 10287000"/>
              <a:gd name="connsiteX9982" fmla="*/ 5020218 w 7553780"/>
              <a:gd name="connsiteY9982" fmla="*/ 3722096 h 10287000"/>
              <a:gd name="connsiteX9983" fmla="*/ 5035337 w 7553780"/>
              <a:gd name="connsiteY9983" fmla="*/ 3710612 h 10287000"/>
              <a:gd name="connsiteX9984" fmla="*/ 5023822 w 7553780"/>
              <a:gd name="connsiteY9984" fmla="*/ 3687043 h 10287000"/>
              <a:gd name="connsiteX9985" fmla="*/ 5018062 w 7553780"/>
              <a:gd name="connsiteY9985" fmla="*/ 3675256 h 10287000"/>
              <a:gd name="connsiteX9986" fmla="*/ 5065576 w 7553780"/>
              <a:gd name="connsiteY9986" fmla="*/ 3687654 h 10287000"/>
              <a:gd name="connsiteX9987" fmla="*/ 5059820 w 7553780"/>
              <a:gd name="connsiteY9987" fmla="*/ 3675869 h 10287000"/>
              <a:gd name="connsiteX9988" fmla="*/ 5063464 w 7553780"/>
              <a:gd name="connsiteY9988" fmla="*/ 3659465 h 10287000"/>
              <a:gd name="connsiteX9989" fmla="*/ 5066839 w 7553780"/>
              <a:gd name="connsiteY9989" fmla="*/ 3655413 h 10287000"/>
              <a:gd name="connsiteX9990" fmla="*/ 5064419 w 7553780"/>
              <a:gd name="connsiteY9990" fmla="*/ 3651890 h 10287000"/>
              <a:gd name="connsiteX9991" fmla="*/ 5027830 w 7553780"/>
              <a:gd name="connsiteY9991" fmla="*/ 3624391 h 10287000"/>
              <a:gd name="connsiteX9992" fmla="*/ 5044692 w 7553780"/>
              <a:gd name="connsiteY9992" fmla="*/ 3615075 h 10287000"/>
              <a:gd name="connsiteX9993" fmla="*/ 5048924 w 7553780"/>
              <a:gd name="connsiteY9993" fmla="*/ 3608663 h 10287000"/>
              <a:gd name="connsiteX9994" fmla="*/ 5040122 w 7553780"/>
              <a:gd name="connsiteY9994" fmla="*/ 3590649 h 10287000"/>
              <a:gd name="connsiteX9995" fmla="*/ 5011296 w 7553780"/>
              <a:gd name="connsiteY9995" fmla="*/ 3531650 h 10287000"/>
              <a:gd name="connsiteX9996" fmla="*/ 5037606 w 7553780"/>
              <a:gd name="connsiteY9996" fmla="*/ 3544028 h 10287000"/>
              <a:gd name="connsiteX9997" fmla="*/ 5043372 w 7553780"/>
              <a:gd name="connsiteY9997" fmla="*/ 3555830 h 10287000"/>
              <a:gd name="connsiteX9998" fmla="*/ 5043598 w 7553780"/>
              <a:gd name="connsiteY9998" fmla="*/ 3571836 h 10287000"/>
              <a:gd name="connsiteX9999" fmla="*/ 5049584 w 7553780"/>
              <a:gd name="connsiteY9999" fmla="*/ 3575855 h 10287000"/>
              <a:gd name="connsiteX10000" fmla="*/ 5051168 w 7553780"/>
              <a:gd name="connsiteY10000" fmla="*/ 3605257 h 10287000"/>
              <a:gd name="connsiteX10001" fmla="*/ 5056393 w 7553780"/>
              <a:gd name="connsiteY10001" fmla="*/ 3597333 h 10287000"/>
              <a:gd name="connsiteX10002" fmla="*/ 5050434 w 7553780"/>
              <a:gd name="connsiteY10002" fmla="*/ 3582999 h 10287000"/>
              <a:gd name="connsiteX10003" fmla="*/ 5050353 w 7553780"/>
              <a:gd name="connsiteY10003" fmla="*/ 3576370 h 10287000"/>
              <a:gd name="connsiteX10004" fmla="*/ 5049584 w 7553780"/>
              <a:gd name="connsiteY10004" fmla="*/ 3575855 h 10287000"/>
              <a:gd name="connsiteX10005" fmla="*/ 5049139 w 7553780"/>
              <a:gd name="connsiteY10005" fmla="*/ 3567628 h 10287000"/>
              <a:gd name="connsiteX10006" fmla="*/ 5050274 w 7553780"/>
              <a:gd name="connsiteY10006" fmla="*/ 3569952 h 10287000"/>
              <a:gd name="connsiteX10007" fmla="*/ 5050026 w 7553780"/>
              <a:gd name="connsiteY10007" fmla="*/ 3550085 h 10287000"/>
              <a:gd name="connsiteX10008" fmla="*/ 5062246 w 7553780"/>
              <a:gd name="connsiteY10008" fmla="*/ 3552969 h 10287000"/>
              <a:gd name="connsiteX10009" fmla="*/ 5046626 w 7553780"/>
              <a:gd name="connsiteY10009" fmla="*/ 3521001 h 10287000"/>
              <a:gd name="connsiteX10010" fmla="*/ 5037606 w 7553780"/>
              <a:gd name="connsiteY10010" fmla="*/ 3544028 h 10287000"/>
              <a:gd name="connsiteX10011" fmla="*/ 5031842 w 7553780"/>
              <a:gd name="connsiteY10011" fmla="*/ 3532228 h 10287000"/>
              <a:gd name="connsiteX10012" fmla="*/ 5026076 w 7553780"/>
              <a:gd name="connsiteY10012" fmla="*/ 3520429 h 10287000"/>
              <a:gd name="connsiteX10013" fmla="*/ 5029331 w 7553780"/>
              <a:gd name="connsiteY10013" fmla="*/ 3485603 h 10287000"/>
              <a:gd name="connsiteX10014" fmla="*/ 4988234 w 7553780"/>
              <a:gd name="connsiteY10014" fmla="*/ 3484453 h 10287000"/>
              <a:gd name="connsiteX10015" fmla="*/ 4979220 w 7553780"/>
              <a:gd name="connsiteY10015" fmla="*/ 3507476 h 10287000"/>
              <a:gd name="connsiteX10016" fmla="*/ 4987499 w 7553780"/>
              <a:gd name="connsiteY10016" fmla="*/ 3565896 h 10287000"/>
              <a:gd name="connsiteX10017" fmla="*/ 4986259 w 7553780"/>
              <a:gd name="connsiteY10017" fmla="*/ 3563356 h 10287000"/>
              <a:gd name="connsiteX10018" fmla="*/ 4983653 w 7553780"/>
              <a:gd name="connsiteY10018" fmla="*/ 3572000 h 10287000"/>
              <a:gd name="connsiteX10019" fmla="*/ 4979666 w 7553780"/>
              <a:gd name="connsiteY10019" fmla="*/ 3585232 h 10287000"/>
              <a:gd name="connsiteX10020" fmla="*/ 4973010 w 7553780"/>
              <a:gd name="connsiteY10020" fmla="*/ 3589174 h 10287000"/>
              <a:gd name="connsiteX10021" fmla="*/ 4972336 w 7553780"/>
              <a:gd name="connsiteY10021" fmla="*/ 3573265 h 10287000"/>
              <a:gd name="connsiteX10022" fmla="*/ 4974250 w 7553780"/>
              <a:gd name="connsiteY10022" fmla="*/ 3571454 h 10287000"/>
              <a:gd name="connsiteX10023" fmla="*/ 4985162 w 7553780"/>
              <a:gd name="connsiteY10023" fmla="*/ 3561114 h 10287000"/>
              <a:gd name="connsiteX10024" fmla="*/ 4976690 w 7553780"/>
              <a:gd name="connsiteY10024" fmla="*/ 3543773 h 10287000"/>
              <a:gd name="connsiteX10025" fmla="*/ 4970205 w 7553780"/>
              <a:gd name="connsiteY10025" fmla="*/ 3530498 h 10287000"/>
              <a:gd name="connsiteX10026" fmla="*/ 4955424 w 7553780"/>
              <a:gd name="connsiteY10026" fmla="*/ 3541721 h 10287000"/>
              <a:gd name="connsiteX10027" fmla="*/ 4940642 w 7553780"/>
              <a:gd name="connsiteY10027" fmla="*/ 3552945 h 10287000"/>
              <a:gd name="connsiteX10028" fmla="*/ 4945616 w 7553780"/>
              <a:gd name="connsiteY10028" fmla="*/ 3581268 h 10287000"/>
              <a:gd name="connsiteX10029" fmla="*/ 4958136 w 7553780"/>
              <a:gd name="connsiteY10029" fmla="*/ 3609158 h 10287000"/>
              <a:gd name="connsiteX10030" fmla="*/ 4966386 w 7553780"/>
              <a:gd name="connsiteY10030" fmla="*/ 3597390 h 10287000"/>
              <a:gd name="connsiteX10031" fmla="*/ 4991122 w 7553780"/>
              <a:gd name="connsiteY10031" fmla="*/ 3614865 h 10287000"/>
              <a:gd name="connsiteX10032" fmla="*/ 5002843 w 7553780"/>
              <a:gd name="connsiteY10032" fmla="*/ 3614561 h 10287000"/>
              <a:gd name="connsiteX10033" fmla="*/ 5004798 w 7553780"/>
              <a:gd name="connsiteY10033" fmla="*/ 3601297 h 10287000"/>
              <a:gd name="connsiteX10034" fmla="*/ 5009312 w 7553780"/>
              <a:gd name="connsiteY10034" fmla="*/ 3614389 h 10287000"/>
              <a:gd name="connsiteX10035" fmla="*/ 5021509 w 7553780"/>
              <a:gd name="connsiteY10035" fmla="*/ 3614072 h 10287000"/>
              <a:gd name="connsiteX10036" fmla="*/ 5013974 w 7553780"/>
              <a:gd name="connsiteY10036" fmla="*/ 3638434 h 10287000"/>
              <a:gd name="connsiteX10037" fmla="*/ 4973574 w 7553780"/>
              <a:gd name="connsiteY10037" fmla="*/ 3643383 h 10287000"/>
              <a:gd name="connsiteX10038" fmla="*/ 4975296 w 7553780"/>
              <a:gd name="connsiteY10038" fmla="*/ 3647201 h 10287000"/>
              <a:gd name="connsiteX10039" fmla="*/ 4978853 w 7553780"/>
              <a:gd name="connsiteY10039" fmla="*/ 3662329 h 10287000"/>
              <a:gd name="connsiteX10040" fmla="*/ 4981278 w 7553780"/>
              <a:gd name="connsiteY10040" fmla="*/ 3662948 h 10287000"/>
              <a:gd name="connsiteX10041" fmla="*/ 4998909 w 7553780"/>
              <a:gd name="connsiteY10041" fmla="*/ 3687154 h 10287000"/>
              <a:gd name="connsiteX10042" fmla="*/ 5005586 w 7553780"/>
              <a:gd name="connsiteY10042" fmla="*/ 3698056 h 10287000"/>
              <a:gd name="connsiteX10043" fmla="*/ 5012262 w 7553780"/>
              <a:gd name="connsiteY10043" fmla="*/ 3708957 h 10287000"/>
              <a:gd name="connsiteX10044" fmla="*/ 5018939 w 7553780"/>
              <a:gd name="connsiteY10044" fmla="*/ 3719859 h 10287000"/>
              <a:gd name="connsiteX10045" fmla="*/ 4998050 w 7553780"/>
              <a:gd name="connsiteY10045" fmla="*/ 3722420 h 10287000"/>
              <a:gd name="connsiteX10046" fmla="*/ 4991374 w 7553780"/>
              <a:gd name="connsiteY10046" fmla="*/ 3711519 h 10287000"/>
              <a:gd name="connsiteX10047" fmla="*/ 4984698 w 7553780"/>
              <a:gd name="connsiteY10047" fmla="*/ 3700617 h 10287000"/>
              <a:gd name="connsiteX10048" fmla="*/ 4957139 w 7553780"/>
              <a:gd name="connsiteY10048" fmla="*/ 3692275 h 10287000"/>
              <a:gd name="connsiteX10049" fmla="*/ 4943784 w 7553780"/>
              <a:gd name="connsiteY10049" fmla="*/ 3670472 h 10287000"/>
              <a:gd name="connsiteX10050" fmla="*/ 4937109 w 7553780"/>
              <a:gd name="connsiteY10050" fmla="*/ 3659572 h 10287000"/>
              <a:gd name="connsiteX10051" fmla="*/ 4930434 w 7553780"/>
              <a:gd name="connsiteY10051" fmla="*/ 3648671 h 10287000"/>
              <a:gd name="connsiteX10052" fmla="*/ 4940146 w 7553780"/>
              <a:gd name="connsiteY10052" fmla="*/ 3634818 h 10287000"/>
              <a:gd name="connsiteX10053" fmla="*/ 4939907 w 7553780"/>
              <a:gd name="connsiteY10053" fmla="*/ 3634388 h 10287000"/>
              <a:gd name="connsiteX10054" fmla="*/ 4925126 w 7553780"/>
              <a:gd name="connsiteY10054" fmla="*/ 3645612 h 10287000"/>
              <a:gd name="connsiteX10055" fmla="*/ 4917016 w 7553780"/>
              <a:gd name="connsiteY10055" fmla="*/ 3649748 h 10287000"/>
              <a:gd name="connsiteX10056" fmla="*/ 4906110 w 7553780"/>
              <a:gd name="connsiteY10056" fmla="*/ 3645614 h 10287000"/>
              <a:gd name="connsiteX10057" fmla="*/ 4917061 w 7553780"/>
              <a:gd name="connsiteY10057" fmla="*/ 3663496 h 10287000"/>
              <a:gd name="connsiteX10058" fmla="*/ 4936256 w 7553780"/>
              <a:gd name="connsiteY10058" fmla="*/ 3694835 h 10287000"/>
              <a:gd name="connsiteX10059" fmla="*/ 4957139 w 7553780"/>
              <a:gd name="connsiteY10059" fmla="*/ 3692275 h 10287000"/>
              <a:gd name="connsiteX10060" fmla="*/ 4970490 w 7553780"/>
              <a:gd name="connsiteY10060" fmla="*/ 3714076 h 10287000"/>
              <a:gd name="connsiteX10061" fmla="*/ 4935394 w 7553780"/>
              <a:gd name="connsiteY10061" fmla="*/ 3730099 h 10287000"/>
              <a:gd name="connsiteX10062" fmla="*/ 4922042 w 7553780"/>
              <a:gd name="connsiteY10062" fmla="*/ 3708297 h 10287000"/>
              <a:gd name="connsiteX10063" fmla="*/ 4894481 w 7553780"/>
              <a:gd name="connsiteY10063" fmla="*/ 3699954 h 10287000"/>
              <a:gd name="connsiteX10064" fmla="*/ 4892766 w 7553780"/>
              <a:gd name="connsiteY10064" fmla="*/ 3770480 h 10287000"/>
              <a:gd name="connsiteX10065" fmla="*/ 4934539 w 7553780"/>
              <a:gd name="connsiteY10065" fmla="*/ 3765359 h 10287000"/>
              <a:gd name="connsiteX10066" fmla="*/ 4940361 w 7553780"/>
              <a:gd name="connsiteY10066" fmla="*/ 3811521 h 10287000"/>
              <a:gd name="connsiteX10067" fmla="*/ 4885234 w 7553780"/>
              <a:gd name="connsiteY10067" fmla="*/ 3794841 h 10287000"/>
              <a:gd name="connsiteX10068" fmla="*/ 4878558 w 7553780"/>
              <a:gd name="connsiteY10068" fmla="*/ 3783939 h 10287000"/>
              <a:gd name="connsiteX10069" fmla="*/ 4856813 w 7553780"/>
              <a:gd name="connsiteY10069" fmla="*/ 3821761 h 10287000"/>
              <a:gd name="connsiteX10070" fmla="*/ 4815901 w 7553780"/>
              <a:gd name="connsiteY10070" fmla="*/ 3791619 h 10287000"/>
              <a:gd name="connsiteX10071" fmla="*/ 4859384 w 7553780"/>
              <a:gd name="connsiteY10071" fmla="*/ 3715976 h 10287000"/>
              <a:gd name="connsiteX10072" fmla="*/ 4826004 w 7553780"/>
              <a:gd name="connsiteY10072" fmla="*/ 3661472 h 10287000"/>
              <a:gd name="connsiteX10073" fmla="*/ 4861934 w 7553780"/>
              <a:gd name="connsiteY10073" fmla="*/ 3646812 h 10287000"/>
              <a:gd name="connsiteX10074" fmla="*/ 4864706 w 7553780"/>
              <a:gd name="connsiteY10074" fmla="*/ 3646373 h 10287000"/>
              <a:gd name="connsiteX10075" fmla="*/ 4851958 w 7553780"/>
              <a:gd name="connsiteY10075" fmla="*/ 3620281 h 10287000"/>
              <a:gd name="connsiteX10076" fmla="*/ 4828894 w 7553780"/>
              <a:gd name="connsiteY10076" fmla="*/ 3573080 h 10287000"/>
              <a:gd name="connsiteX10077" fmla="*/ 4837912 w 7553780"/>
              <a:gd name="connsiteY10077" fmla="*/ 3550061 h 10287000"/>
              <a:gd name="connsiteX10078" fmla="*/ 4858456 w 7553780"/>
              <a:gd name="connsiteY10078" fmla="*/ 3550635 h 10287000"/>
              <a:gd name="connsiteX10079" fmla="*/ 4875753 w 7553780"/>
              <a:gd name="connsiteY10079" fmla="*/ 3586036 h 10287000"/>
              <a:gd name="connsiteX10080" fmla="*/ 4881519 w 7553780"/>
              <a:gd name="connsiteY10080" fmla="*/ 3597835 h 10287000"/>
              <a:gd name="connsiteX10081" fmla="*/ 4866738 w 7553780"/>
              <a:gd name="connsiteY10081" fmla="*/ 3609057 h 10287000"/>
              <a:gd name="connsiteX10082" fmla="*/ 4878267 w 7553780"/>
              <a:gd name="connsiteY10082" fmla="*/ 3632656 h 10287000"/>
              <a:gd name="connsiteX10083" fmla="*/ 4881519 w 7553780"/>
              <a:gd name="connsiteY10083" fmla="*/ 3597835 h 10287000"/>
              <a:gd name="connsiteX10084" fmla="*/ 4902066 w 7553780"/>
              <a:gd name="connsiteY10084" fmla="*/ 3598413 h 10287000"/>
              <a:gd name="connsiteX10085" fmla="*/ 4887286 w 7553780"/>
              <a:gd name="connsiteY10085" fmla="*/ 3609635 h 10287000"/>
              <a:gd name="connsiteX10086" fmla="*/ 4893048 w 7553780"/>
              <a:gd name="connsiteY10086" fmla="*/ 3621432 h 10287000"/>
              <a:gd name="connsiteX10087" fmla="*/ 4913594 w 7553780"/>
              <a:gd name="connsiteY10087" fmla="*/ 3622011 h 10287000"/>
              <a:gd name="connsiteX10088" fmla="*/ 4907829 w 7553780"/>
              <a:gd name="connsiteY10088" fmla="*/ 3610209 h 10287000"/>
              <a:gd name="connsiteX10089" fmla="*/ 4902066 w 7553780"/>
              <a:gd name="connsiteY10089" fmla="*/ 3598413 h 10287000"/>
              <a:gd name="connsiteX10090" fmla="*/ 4890534 w 7553780"/>
              <a:gd name="connsiteY10090" fmla="*/ 3574814 h 10287000"/>
              <a:gd name="connsiteX10091" fmla="*/ 4917580 w 7553780"/>
              <a:gd name="connsiteY10091" fmla="*/ 3505744 h 10287000"/>
              <a:gd name="connsiteX10092" fmla="*/ 4929110 w 7553780"/>
              <a:gd name="connsiteY10092" fmla="*/ 3529343 h 10287000"/>
              <a:gd name="connsiteX10093" fmla="*/ 4938127 w 7553780"/>
              <a:gd name="connsiteY10093" fmla="*/ 3506321 h 10287000"/>
              <a:gd name="connsiteX10094" fmla="*/ 4949658 w 7553780"/>
              <a:gd name="connsiteY10094" fmla="*/ 3529920 h 10287000"/>
              <a:gd name="connsiteX10095" fmla="*/ 4958672 w 7553780"/>
              <a:gd name="connsiteY10095" fmla="*/ 3506897 h 10287000"/>
              <a:gd name="connsiteX10096" fmla="*/ 4961923 w 7553780"/>
              <a:gd name="connsiteY10096" fmla="*/ 3472075 h 10287000"/>
              <a:gd name="connsiteX10097" fmla="*/ 4941378 w 7553780"/>
              <a:gd name="connsiteY10097" fmla="*/ 3471501 h 10287000"/>
              <a:gd name="connsiteX10098" fmla="*/ 4932361 w 7553780"/>
              <a:gd name="connsiteY10098" fmla="*/ 3494522 h 10287000"/>
              <a:gd name="connsiteX10099" fmla="*/ 4926596 w 7553780"/>
              <a:gd name="connsiteY10099" fmla="*/ 3482721 h 10287000"/>
              <a:gd name="connsiteX10100" fmla="*/ 4944628 w 7553780"/>
              <a:gd name="connsiteY10100" fmla="*/ 3436677 h 10287000"/>
              <a:gd name="connsiteX10101" fmla="*/ 4938863 w 7553780"/>
              <a:gd name="connsiteY10101" fmla="*/ 3424876 h 10287000"/>
              <a:gd name="connsiteX10102" fmla="*/ 4906784 w 7553780"/>
              <a:gd name="connsiteY10102" fmla="*/ 3400702 h 10287000"/>
              <a:gd name="connsiteX10103" fmla="*/ 4880473 w 7553780"/>
              <a:gd name="connsiteY10103" fmla="*/ 3388323 h 10287000"/>
              <a:gd name="connsiteX10104" fmla="*/ 4909301 w 7553780"/>
              <a:gd name="connsiteY10104" fmla="*/ 3447321 h 10287000"/>
              <a:gd name="connsiteX10105" fmla="*/ 4894520 w 7553780"/>
              <a:gd name="connsiteY10105" fmla="*/ 3458543 h 10287000"/>
              <a:gd name="connsiteX10106" fmla="*/ 4873972 w 7553780"/>
              <a:gd name="connsiteY10106" fmla="*/ 3457969 h 10287000"/>
              <a:gd name="connsiteX10107" fmla="*/ 4868208 w 7553780"/>
              <a:gd name="connsiteY10107" fmla="*/ 3446170 h 10287000"/>
              <a:gd name="connsiteX10108" fmla="*/ 4882989 w 7553780"/>
              <a:gd name="connsiteY10108" fmla="*/ 3434948 h 10287000"/>
              <a:gd name="connsiteX10109" fmla="*/ 4856676 w 7553780"/>
              <a:gd name="connsiteY10109" fmla="*/ 3422571 h 10287000"/>
              <a:gd name="connsiteX10110" fmla="*/ 4839378 w 7553780"/>
              <a:gd name="connsiteY10110" fmla="*/ 3387170 h 10287000"/>
              <a:gd name="connsiteX10111" fmla="*/ 4818834 w 7553780"/>
              <a:gd name="connsiteY10111" fmla="*/ 3386596 h 10287000"/>
              <a:gd name="connsiteX10112" fmla="*/ 4816319 w 7553780"/>
              <a:gd name="connsiteY10112" fmla="*/ 3339969 h 10287000"/>
              <a:gd name="connsiteX10113" fmla="*/ 4804790 w 7553780"/>
              <a:gd name="connsiteY10113" fmla="*/ 3316373 h 10287000"/>
              <a:gd name="connsiteX10114" fmla="*/ 4799024 w 7553780"/>
              <a:gd name="connsiteY10114" fmla="*/ 3304573 h 10287000"/>
              <a:gd name="connsiteX10115" fmla="*/ 4787492 w 7553780"/>
              <a:gd name="connsiteY10115" fmla="*/ 3280971 h 10287000"/>
              <a:gd name="connsiteX10116" fmla="*/ 4770197 w 7553780"/>
              <a:gd name="connsiteY10116" fmla="*/ 3245573 h 10287000"/>
              <a:gd name="connsiteX10117" fmla="*/ 4784978 w 7553780"/>
              <a:gd name="connsiteY10117" fmla="*/ 3234351 h 10287000"/>
              <a:gd name="connsiteX10118" fmla="*/ 4779212 w 7553780"/>
              <a:gd name="connsiteY10118" fmla="*/ 3222550 h 10287000"/>
              <a:gd name="connsiteX10119" fmla="*/ 4738119 w 7553780"/>
              <a:gd name="connsiteY10119" fmla="*/ 3221397 h 10287000"/>
              <a:gd name="connsiteX10120" fmla="*/ 4743886 w 7553780"/>
              <a:gd name="connsiteY10120" fmla="*/ 3233198 h 10287000"/>
              <a:gd name="connsiteX10121" fmla="*/ 4769463 w 7553780"/>
              <a:gd name="connsiteY10121" fmla="*/ 3327020 h 10287000"/>
              <a:gd name="connsiteX10122" fmla="*/ 4752164 w 7553780"/>
              <a:gd name="connsiteY10122" fmla="*/ 3291619 h 10287000"/>
              <a:gd name="connsiteX10123" fmla="*/ 4729104 w 7553780"/>
              <a:gd name="connsiteY10123" fmla="*/ 3244418 h 10287000"/>
              <a:gd name="connsiteX10124" fmla="*/ 4714324 w 7553780"/>
              <a:gd name="connsiteY10124" fmla="*/ 3255641 h 10287000"/>
              <a:gd name="connsiteX10125" fmla="*/ 4723338 w 7553780"/>
              <a:gd name="connsiteY10125" fmla="*/ 3232619 h 10287000"/>
              <a:gd name="connsiteX10126" fmla="*/ 4717572 w 7553780"/>
              <a:gd name="connsiteY10126" fmla="*/ 3220819 h 10287000"/>
              <a:gd name="connsiteX10127" fmla="*/ 4685497 w 7553780"/>
              <a:gd name="connsiteY10127" fmla="*/ 3196643 h 10287000"/>
              <a:gd name="connsiteX10128" fmla="*/ 4697028 w 7553780"/>
              <a:gd name="connsiteY10128" fmla="*/ 3220244 h 10287000"/>
              <a:gd name="connsiteX10129" fmla="*/ 4702792 w 7553780"/>
              <a:gd name="connsiteY10129" fmla="*/ 3232043 h 10287000"/>
              <a:gd name="connsiteX10130" fmla="*/ 4688010 w 7553780"/>
              <a:gd name="connsiteY10130" fmla="*/ 3243263 h 10287000"/>
              <a:gd name="connsiteX10131" fmla="*/ 4702056 w 7553780"/>
              <a:gd name="connsiteY10131" fmla="*/ 3313488 h 10287000"/>
              <a:gd name="connsiteX10132" fmla="*/ 4681511 w 7553780"/>
              <a:gd name="connsiteY10132" fmla="*/ 3312911 h 10287000"/>
              <a:gd name="connsiteX10133" fmla="*/ 4681175 w 7553780"/>
              <a:gd name="connsiteY10133" fmla="*/ 3312222 h 10287000"/>
              <a:gd name="connsiteX10134" fmla="*/ 4676870 w 7553780"/>
              <a:gd name="connsiteY10134" fmla="*/ 3313394 h 10287000"/>
              <a:gd name="connsiteX10135" fmla="*/ 4675921 w 7553780"/>
              <a:gd name="connsiteY10135" fmla="*/ 3357841 h 10287000"/>
              <a:gd name="connsiteX10136" fmla="*/ 4693166 w 7553780"/>
              <a:gd name="connsiteY10136" fmla="*/ 3378239 h 10287000"/>
              <a:gd name="connsiteX10137" fmla="*/ 4689792 w 7553780"/>
              <a:gd name="connsiteY10137" fmla="*/ 3371332 h 10287000"/>
              <a:gd name="connsiteX10138" fmla="*/ 4684027 w 7553780"/>
              <a:gd name="connsiteY10138" fmla="*/ 3359531 h 10287000"/>
              <a:gd name="connsiteX10139" fmla="*/ 4698808 w 7553780"/>
              <a:gd name="connsiteY10139" fmla="*/ 3348309 h 10287000"/>
              <a:gd name="connsiteX10140" fmla="*/ 4687276 w 7553780"/>
              <a:gd name="connsiteY10140" fmla="*/ 3324710 h 10287000"/>
              <a:gd name="connsiteX10141" fmla="*/ 4702056 w 7553780"/>
              <a:gd name="connsiteY10141" fmla="*/ 3313488 h 10287000"/>
              <a:gd name="connsiteX10142" fmla="*/ 4711073 w 7553780"/>
              <a:gd name="connsiteY10142" fmla="*/ 3290466 h 10287000"/>
              <a:gd name="connsiteX10143" fmla="*/ 4731619 w 7553780"/>
              <a:gd name="connsiteY10143" fmla="*/ 3291041 h 10287000"/>
              <a:gd name="connsiteX10144" fmla="*/ 4754680 w 7553780"/>
              <a:gd name="connsiteY10144" fmla="*/ 3338242 h 10287000"/>
              <a:gd name="connsiteX10145" fmla="*/ 4757518 w 7553780"/>
              <a:gd name="connsiteY10145" fmla="*/ 3344049 h 10287000"/>
              <a:gd name="connsiteX10146" fmla="*/ 4760171 w 7553780"/>
              <a:gd name="connsiteY10146" fmla="*/ 3338997 h 10287000"/>
              <a:gd name="connsiteX10147" fmla="*/ 4775260 w 7553780"/>
              <a:gd name="connsiteY10147" fmla="*/ 3348108 h 10287000"/>
              <a:gd name="connsiteX10148" fmla="*/ 4778042 w 7553780"/>
              <a:gd name="connsiteY10148" fmla="*/ 3353318 h 10287000"/>
              <a:gd name="connsiteX10149" fmla="*/ 4788431 w 7553780"/>
              <a:gd name="connsiteY10149" fmla="*/ 3338132 h 10287000"/>
              <a:gd name="connsiteX10150" fmla="*/ 4787638 w 7553780"/>
              <a:gd name="connsiteY10150" fmla="*/ 3330936 h 10287000"/>
              <a:gd name="connsiteX10151" fmla="*/ 4797066 w 7553780"/>
              <a:gd name="connsiteY10151" fmla="*/ 3333529 h 10287000"/>
              <a:gd name="connsiteX10152" fmla="*/ 4798756 w 7553780"/>
              <a:gd name="connsiteY10152" fmla="*/ 3353696 h 10287000"/>
              <a:gd name="connsiteX10153" fmla="*/ 4809876 w 7553780"/>
              <a:gd name="connsiteY10153" fmla="*/ 3376453 h 10287000"/>
              <a:gd name="connsiteX10154" fmla="*/ 4794001 w 7553780"/>
              <a:gd name="connsiteY10154" fmla="*/ 3388503 h 10287000"/>
              <a:gd name="connsiteX10155" fmla="*/ 4786576 w 7553780"/>
              <a:gd name="connsiteY10155" fmla="*/ 3373305 h 10287000"/>
              <a:gd name="connsiteX10156" fmla="*/ 4793928 w 7553780"/>
              <a:gd name="connsiteY10156" fmla="*/ 3394114 h 10287000"/>
              <a:gd name="connsiteX10157" fmla="*/ 4800678 w 7553780"/>
              <a:gd name="connsiteY10157" fmla="*/ 3405137 h 10287000"/>
              <a:gd name="connsiteX10158" fmla="*/ 4826920 w 7553780"/>
              <a:gd name="connsiteY10158" fmla="*/ 3484787 h 10287000"/>
              <a:gd name="connsiteX10159" fmla="*/ 4805908 w 7553780"/>
              <a:gd name="connsiteY10159" fmla="*/ 3487276 h 10287000"/>
              <a:gd name="connsiteX10160" fmla="*/ 4730121 w 7553780"/>
              <a:gd name="connsiteY10160" fmla="*/ 3437139 h 10287000"/>
              <a:gd name="connsiteX10161" fmla="*/ 4722604 w 7553780"/>
              <a:gd name="connsiteY10161" fmla="*/ 3461675 h 10287000"/>
              <a:gd name="connsiteX10162" fmla="*/ 4686564 w 7553780"/>
              <a:gd name="connsiteY10162" fmla="*/ 3513236 h 10287000"/>
              <a:gd name="connsiteX10163" fmla="*/ 4700066 w 7553780"/>
              <a:gd name="connsiteY10163" fmla="*/ 3535281 h 10287000"/>
              <a:gd name="connsiteX10164" fmla="*/ 4706058 w 7553780"/>
              <a:gd name="connsiteY10164" fmla="*/ 3581863 h 10287000"/>
              <a:gd name="connsiteX10165" fmla="*/ 4748090 w 7553780"/>
              <a:gd name="connsiteY10165" fmla="*/ 3576884 h 10287000"/>
              <a:gd name="connsiteX10166" fmla="*/ 4727835 w 7553780"/>
              <a:gd name="connsiteY10166" fmla="*/ 3543814 h 10287000"/>
              <a:gd name="connsiteX10167" fmla="*/ 4728596 w 7553780"/>
              <a:gd name="connsiteY10167" fmla="*/ 3508255 h 10287000"/>
              <a:gd name="connsiteX10168" fmla="*/ 4742099 w 7553780"/>
              <a:gd name="connsiteY10168" fmla="*/ 3530304 h 10287000"/>
              <a:gd name="connsiteX10169" fmla="*/ 4811134 w 7553780"/>
              <a:gd name="connsiteY10169" fmla="*/ 3569419 h 10287000"/>
              <a:gd name="connsiteX10170" fmla="*/ 4754840 w 7553780"/>
              <a:gd name="connsiteY10170" fmla="*/ 3587909 h 10287000"/>
              <a:gd name="connsiteX10171" fmla="*/ 4781844 w 7553780"/>
              <a:gd name="connsiteY10171" fmla="*/ 3632000 h 10287000"/>
              <a:gd name="connsiteX10172" fmla="*/ 4772046 w 7553780"/>
              <a:gd name="connsiteY10172" fmla="*/ 3763216 h 10287000"/>
              <a:gd name="connsiteX10173" fmla="*/ 4826054 w 7553780"/>
              <a:gd name="connsiteY10173" fmla="*/ 3851405 h 10287000"/>
              <a:gd name="connsiteX10174" fmla="*/ 4895852 w 7553780"/>
              <a:gd name="connsiteY10174" fmla="*/ 3854959 h 10287000"/>
              <a:gd name="connsiteX10175" fmla="*/ 4910115 w 7553780"/>
              <a:gd name="connsiteY10175" fmla="*/ 3841445 h 10287000"/>
              <a:gd name="connsiteX10176" fmla="*/ 4951386 w 7553780"/>
              <a:gd name="connsiteY10176" fmla="*/ 3872029 h 10287000"/>
              <a:gd name="connsiteX10177" fmla="*/ 4943108 w 7553780"/>
              <a:gd name="connsiteY10177" fmla="*/ 3932122 h 10287000"/>
              <a:gd name="connsiteX10178" fmla="*/ 4970876 w 7553780"/>
              <a:gd name="connsiteY10178" fmla="*/ 3940653 h 10287000"/>
              <a:gd name="connsiteX10179" fmla="*/ 4977628 w 7553780"/>
              <a:gd name="connsiteY10179" fmla="*/ 3951679 h 10287000"/>
              <a:gd name="connsiteX10180" fmla="*/ 4969352 w 7553780"/>
              <a:gd name="connsiteY10180" fmla="*/ 4011775 h 10287000"/>
              <a:gd name="connsiteX10181" fmla="*/ 4921334 w 7553780"/>
              <a:gd name="connsiteY10181" fmla="*/ 3970165 h 10287000"/>
              <a:gd name="connsiteX10182" fmla="*/ 4899555 w 7553780"/>
              <a:gd name="connsiteY10182" fmla="*/ 4008216 h 10287000"/>
              <a:gd name="connsiteX10183" fmla="*/ 4836510 w 7553780"/>
              <a:gd name="connsiteY10183" fmla="*/ 4015684 h 10287000"/>
              <a:gd name="connsiteX10184" fmla="*/ 4862750 w 7553780"/>
              <a:gd name="connsiteY10184" fmla="*/ 4095338 h 10287000"/>
              <a:gd name="connsiteX10185" fmla="*/ 4891281 w 7553780"/>
              <a:gd name="connsiteY10185" fmla="*/ 4068312 h 10287000"/>
              <a:gd name="connsiteX10186" fmla="*/ 4934071 w 7553780"/>
              <a:gd name="connsiteY10186" fmla="*/ 4027777 h 10287000"/>
              <a:gd name="connsiteX10187" fmla="*/ 5002350 w 7553780"/>
              <a:gd name="connsiteY10187" fmla="*/ 4102451 h 10287000"/>
              <a:gd name="connsiteX10188" fmla="*/ 4997119 w 7553780"/>
              <a:gd name="connsiteY10188" fmla="*/ 4020310 h 10287000"/>
              <a:gd name="connsiteX10189" fmla="*/ 5087933 w 7553780"/>
              <a:gd name="connsiteY10189" fmla="*/ 4021376 h 10287000"/>
              <a:gd name="connsiteX10190" fmla="*/ 5114171 w 7553780"/>
              <a:gd name="connsiteY10190" fmla="*/ 4101032 h 10287000"/>
              <a:gd name="connsiteX10191" fmla="*/ 5120924 w 7553780"/>
              <a:gd name="connsiteY10191" fmla="*/ 4112053 h 10287000"/>
              <a:gd name="connsiteX10192" fmla="*/ 5195949 w 7553780"/>
              <a:gd name="connsiteY10192" fmla="*/ 4197750 h 10287000"/>
              <a:gd name="connsiteX10193" fmla="*/ 5216963 w 7553780"/>
              <a:gd name="connsiteY10193" fmla="*/ 4195261 h 10287000"/>
              <a:gd name="connsiteX10194" fmla="*/ 5223714 w 7553780"/>
              <a:gd name="connsiteY10194" fmla="*/ 4206285 h 10287000"/>
              <a:gd name="connsiteX10195" fmla="*/ 5209452 w 7553780"/>
              <a:gd name="connsiteY10195" fmla="*/ 4219797 h 10287000"/>
              <a:gd name="connsiteX10196" fmla="*/ 5235692 w 7553780"/>
              <a:gd name="connsiteY10196" fmla="*/ 4299453 h 10287000"/>
              <a:gd name="connsiteX10197" fmla="*/ 5255184 w 7553780"/>
              <a:gd name="connsiteY10197" fmla="*/ 4368077 h 10287000"/>
              <a:gd name="connsiteX10198" fmla="*/ 5282950 w 7553780"/>
              <a:gd name="connsiteY10198" fmla="*/ 4376612 h 10287000"/>
              <a:gd name="connsiteX10199" fmla="*/ 5330972 w 7553780"/>
              <a:gd name="connsiteY10199" fmla="*/ 4418218 h 10287000"/>
              <a:gd name="connsiteX10200" fmla="*/ 5330206 w 7553780"/>
              <a:gd name="connsiteY10200" fmla="*/ 4453776 h 10287000"/>
              <a:gd name="connsiteX10201" fmla="*/ 5357977 w 7553780"/>
              <a:gd name="connsiteY10201" fmla="*/ 4462309 h 10287000"/>
              <a:gd name="connsiteX10202" fmla="*/ 5353512 w 7553780"/>
              <a:gd name="connsiteY10202" fmla="*/ 4344610 h 10287000"/>
              <a:gd name="connsiteX10203" fmla="*/ 5395544 w 7553780"/>
              <a:gd name="connsiteY10203" fmla="*/ 4339631 h 10287000"/>
              <a:gd name="connsiteX10204" fmla="*/ 5421782 w 7553780"/>
              <a:gd name="connsiteY10204" fmla="*/ 4419285 h 10287000"/>
              <a:gd name="connsiteX10205" fmla="*/ 5436048 w 7553780"/>
              <a:gd name="connsiteY10205" fmla="*/ 4405769 h 10287000"/>
              <a:gd name="connsiteX10206" fmla="*/ 5450312 w 7553780"/>
              <a:gd name="connsiteY10206" fmla="*/ 4392260 h 10287000"/>
              <a:gd name="connsiteX10207" fmla="*/ 5490058 w 7553780"/>
              <a:gd name="connsiteY10207" fmla="*/ 4493958 h 10287000"/>
              <a:gd name="connsiteX10208" fmla="*/ 5475794 w 7553780"/>
              <a:gd name="connsiteY10208" fmla="*/ 4507472 h 10287000"/>
              <a:gd name="connsiteX10209" fmla="*/ 5482543 w 7553780"/>
              <a:gd name="connsiteY10209" fmla="*/ 4518498 h 10287000"/>
              <a:gd name="connsiteX10210" fmla="*/ 5475031 w 7553780"/>
              <a:gd name="connsiteY10210" fmla="*/ 4543031 h 10287000"/>
              <a:gd name="connsiteX10211" fmla="*/ 5461529 w 7553780"/>
              <a:gd name="connsiteY10211" fmla="*/ 4520984 h 10287000"/>
              <a:gd name="connsiteX10212" fmla="*/ 5427012 w 7553780"/>
              <a:gd name="connsiteY10212" fmla="*/ 4501424 h 10287000"/>
              <a:gd name="connsiteX10213" fmla="*/ 5390969 w 7553780"/>
              <a:gd name="connsiteY10213" fmla="*/ 4552987 h 10287000"/>
              <a:gd name="connsiteX10214" fmla="*/ 5363205 w 7553780"/>
              <a:gd name="connsiteY10214" fmla="*/ 4544454 h 10287000"/>
              <a:gd name="connsiteX10215" fmla="*/ 5348178 w 7553780"/>
              <a:gd name="connsiteY10215" fmla="*/ 4593524 h 10287000"/>
              <a:gd name="connsiteX10216" fmla="*/ 5361681 w 7553780"/>
              <a:gd name="connsiteY10216" fmla="*/ 4615573 h 10287000"/>
              <a:gd name="connsiteX10217" fmla="*/ 5333914 w 7553780"/>
              <a:gd name="connsiteY10217" fmla="*/ 4607036 h 10287000"/>
              <a:gd name="connsiteX10218" fmla="*/ 5402186 w 7553780"/>
              <a:gd name="connsiteY10218" fmla="*/ 4681711 h 10287000"/>
              <a:gd name="connsiteX10219" fmla="*/ 5387924 w 7553780"/>
              <a:gd name="connsiteY10219" fmla="*/ 4695223 h 10287000"/>
              <a:gd name="connsiteX10220" fmla="*/ 5379648 w 7553780"/>
              <a:gd name="connsiteY10220" fmla="*/ 4755319 h 10287000"/>
              <a:gd name="connsiteX10221" fmla="*/ 5364621 w 7553780"/>
              <a:gd name="connsiteY10221" fmla="*/ 4804389 h 10287000"/>
              <a:gd name="connsiteX10222" fmla="*/ 5343608 w 7553780"/>
              <a:gd name="connsiteY10222" fmla="*/ 4806880 h 10287000"/>
              <a:gd name="connsiteX10223" fmla="*/ 5350359 w 7553780"/>
              <a:gd name="connsiteY10223" fmla="*/ 4817901 h 10287000"/>
              <a:gd name="connsiteX10224" fmla="*/ 5377362 w 7553780"/>
              <a:gd name="connsiteY10224" fmla="*/ 4861995 h 10287000"/>
              <a:gd name="connsiteX10225" fmla="*/ 5383354 w 7553780"/>
              <a:gd name="connsiteY10225" fmla="*/ 4908577 h 10287000"/>
              <a:gd name="connsiteX10226" fmla="*/ 5321068 w 7553780"/>
              <a:gd name="connsiteY10226" fmla="*/ 4880483 h 10287000"/>
              <a:gd name="connsiteX10227" fmla="*/ 5333810 w 7553780"/>
              <a:gd name="connsiteY10227" fmla="*/ 4938091 h 10287000"/>
              <a:gd name="connsiteX10228" fmla="*/ 5333048 w 7553780"/>
              <a:gd name="connsiteY10228" fmla="*/ 4973650 h 10287000"/>
              <a:gd name="connsiteX10229" fmla="*/ 5298530 w 7553780"/>
              <a:gd name="connsiteY10229" fmla="*/ 4954091 h 10287000"/>
              <a:gd name="connsiteX10230" fmla="*/ 5306042 w 7553780"/>
              <a:gd name="connsiteY10230" fmla="*/ 4929558 h 10287000"/>
              <a:gd name="connsiteX10231" fmla="*/ 5285026 w 7553780"/>
              <a:gd name="connsiteY10231" fmla="*/ 4932044 h 10287000"/>
              <a:gd name="connsiteX10232" fmla="*/ 5316500 w 7553780"/>
              <a:gd name="connsiteY10232" fmla="*/ 5093841 h 10287000"/>
              <a:gd name="connsiteX10233" fmla="*/ 5302234 w 7553780"/>
              <a:gd name="connsiteY10233" fmla="*/ 5107353 h 10287000"/>
              <a:gd name="connsiteX10234" fmla="*/ 5350256 w 7553780"/>
              <a:gd name="connsiteY10234" fmla="*/ 5148956 h 10287000"/>
              <a:gd name="connsiteX10235" fmla="*/ 5369744 w 7553780"/>
              <a:gd name="connsiteY10235" fmla="*/ 5217589 h 10287000"/>
              <a:gd name="connsiteX10236" fmla="*/ 5384010 w 7553780"/>
              <a:gd name="connsiteY10236" fmla="*/ 5204073 h 10287000"/>
              <a:gd name="connsiteX10237" fmla="*/ 5438019 w 7553780"/>
              <a:gd name="connsiteY10237" fmla="*/ 5292260 h 10287000"/>
              <a:gd name="connsiteX10238" fmla="*/ 5467308 w 7553780"/>
              <a:gd name="connsiteY10238" fmla="*/ 5229674 h 10287000"/>
              <a:gd name="connsiteX10239" fmla="*/ 5428326 w 7553780"/>
              <a:gd name="connsiteY10239" fmla="*/ 5092416 h 10287000"/>
              <a:gd name="connsiteX10240" fmla="*/ 5456853 w 7553780"/>
              <a:gd name="connsiteY10240" fmla="*/ 5065395 h 10287000"/>
              <a:gd name="connsiteX10241" fmla="*/ 5450101 w 7553780"/>
              <a:gd name="connsiteY10241" fmla="*/ 5054371 h 10287000"/>
              <a:gd name="connsiteX10242" fmla="*/ 5443350 w 7553780"/>
              <a:gd name="connsiteY10242" fmla="*/ 5043348 h 10287000"/>
              <a:gd name="connsiteX10243" fmla="*/ 5436601 w 7553780"/>
              <a:gd name="connsiteY10243" fmla="*/ 5032327 h 10287000"/>
              <a:gd name="connsiteX10244" fmla="*/ 5464366 w 7553780"/>
              <a:gd name="connsiteY10244" fmla="*/ 5040855 h 10287000"/>
              <a:gd name="connsiteX10245" fmla="*/ 5471118 w 7553780"/>
              <a:gd name="connsiteY10245" fmla="*/ 5051881 h 10287000"/>
              <a:gd name="connsiteX10246" fmla="*/ 5520662 w 7553780"/>
              <a:gd name="connsiteY10246" fmla="*/ 5022367 h 10287000"/>
              <a:gd name="connsiteX10247" fmla="*/ 5522186 w 7553780"/>
              <a:gd name="connsiteY10247" fmla="*/ 4951250 h 10287000"/>
              <a:gd name="connsiteX10248" fmla="*/ 5549951 w 7553780"/>
              <a:gd name="connsiteY10248" fmla="*/ 4959782 h 10287000"/>
              <a:gd name="connsiteX10249" fmla="*/ 5557463 w 7553780"/>
              <a:gd name="connsiteY10249" fmla="*/ 4935249 h 10287000"/>
              <a:gd name="connsiteX10250" fmla="*/ 5530458 w 7553780"/>
              <a:gd name="connsiteY10250" fmla="*/ 4891158 h 10287000"/>
              <a:gd name="connsiteX10251" fmla="*/ 5552997 w 7553780"/>
              <a:gd name="connsiteY10251" fmla="*/ 4817548 h 10287000"/>
              <a:gd name="connsiteX10252" fmla="*/ 5517720 w 7553780"/>
              <a:gd name="connsiteY10252" fmla="*/ 4833548 h 10287000"/>
              <a:gd name="connsiteX10253" fmla="*/ 5525992 w 7553780"/>
              <a:gd name="connsiteY10253" fmla="*/ 4773455 h 10287000"/>
              <a:gd name="connsiteX10254" fmla="*/ 5554832 w 7553780"/>
              <a:gd name="connsiteY10254" fmla="*/ 4789112 h 10287000"/>
              <a:gd name="connsiteX10255" fmla="*/ 5561758 w 7553780"/>
              <a:gd name="connsiteY10255" fmla="*/ 4787228 h 10287000"/>
              <a:gd name="connsiteX10256" fmla="*/ 5566662 w 7553780"/>
              <a:gd name="connsiteY10256" fmla="*/ 4791694 h 10287000"/>
              <a:gd name="connsiteX10257" fmla="*/ 5568316 w 7553780"/>
              <a:gd name="connsiteY10257" fmla="*/ 4795081 h 10287000"/>
              <a:gd name="connsiteX10258" fmla="*/ 5582452 w 7553780"/>
              <a:gd name="connsiteY10258" fmla="*/ 4798357 h 10287000"/>
              <a:gd name="connsiteX10259" fmla="*/ 5602544 w 7553780"/>
              <a:gd name="connsiteY10259" fmla="*/ 4788032 h 10287000"/>
              <a:gd name="connsiteX10260" fmla="*/ 5608532 w 7553780"/>
              <a:gd name="connsiteY10260" fmla="*/ 4834618 h 10287000"/>
              <a:gd name="connsiteX10261" fmla="*/ 5643811 w 7553780"/>
              <a:gd name="connsiteY10261" fmla="*/ 4818616 h 10287000"/>
              <a:gd name="connsiteX10262" fmla="*/ 5569547 w 7553780"/>
              <a:gd name="connsiteY10262" fmla="*/ 4697354 h 10287000"/>
              <a:gd name="connsiteX10263" fmla="*/ 5584574 w 7553780"/>
              <a:gd name="connsiteY10263" fmla="*/ 4648284 h 10287000"/>
              <a:gd name="connsiteX10264" fmla="*/ 5592083 w 7553780"/>
              <a:gd name="connsiteY10264" fmla="*/ 4623747 h 10287000"/>
              <a:gd name="connsiteX10265" fmla="*/ 5598836 w 7553780"/>
              <a:gd name="connsiteY10265" fmla="*/ 4634772 h 10287000"/>
              <a:gd name="connsiteX10266" fmla="*/ 5614187 w 7553780"/>
              <a:gd name="connsiteY10266" fmla="*/ 4659837 h 10287000"/>
              <a:gd name="connsiteX10267" fmla="*/ 5618940 w 7553780"/>
              <a:gd name="connsiteY10267" fmla="*/ 4654742 h 10287000"/>
              <a:gd name="connsiteX10268" fmla="*/ 5640514 w 7553780"/>
              <a:gd name="connsiteY10268" fmla="*/ 4658595 h 10287000"/>
              <a:gd name="connsiteX10269" fmla="*/ 5628976 w 7553780"/>
              <a:gd name="connsiteY10269" fmla="*/ 4634983 h 10287000"/>
              <a:gd name="connsiteX10270" fmla="*/ 5605904 w 7553780"/>
              <a:gd name="connsiteY10270" fmla="*/ 4587756 h 10287000"/>
              <a:gd name="connsiteX10271" fmla="*/ 5591426 w 7553780"/>
              <a:gd name="connsiteY10271" fmla="*/ 4517822 h 10287000"/>
              <a:gd name="connsiteX10272" fmla="*/ 5585658 w 7553780"/>
              <a:gd name="connsiteY10272" fmla="*/ 4506015 h 10287000"/>
              <a:gd name="connsiteX10273" fmla="*/ 5579890 w 7553780"/>
              <a:gd name="connsiteY10273" fmla="*/ 4494210 h 10287000"/>
              <a:gd name="connsiteX10274" fmla="*/ 5568354 w 7553780"/>
              <a:gd name="connsiteY10274" fmla="*/ 4470598 h 10287000"/>
              <a:gd name="connsiteX10275" fmla="*/ 5559402 w 7553780"/>
              <a:gd name="connsiteY10275" fmla="*/ 4452282 h 10287000"/>
              <a:gd name="connsiteX10276" fmla="*/ 5557860 w 7553780"/>
              <a:gd name="connsiteY10276" fmla="*/ 4452983 h 10287000"/>
              <a:gd name="connsiteX10277" fmla="*/ 5540186 w 7553780"/>
              <a:gd name="connsiteY10277" fmla="*/ 4460972 h 10287000"/>
              <a:gd name="connsiteX10278" fmla="*/ 5506259 w 7553780"/>
              <a:gd name="connsiteY10278" fmla="*/ 4405579 h 10287000"/>
              <a:gd name="connsiteX10279" fmla="*/ 5514472 w 7553780"/>
              <a:gd name="connsiteY10279" fmla="*/ 4345286 h 10287000"/>
              <a:gd name="connsiteX10280" fmla="*/ 5542324 w 7553780"/>
              <a:gd name="connsiteY10280" fmla="*/ 4353914 h 10287000"/>
              <a:gd name="connsiteX10281" fmla="*/ 5564104 w 7553780"/>
              <a:gd name="connsiteY10281" fmla="*/ 4315776 h 10287000"/>
              <a:gd name="connsiteX10282" fmla="*/ 5577671 w 7553780"/>
              <a:gd name="connsiteY10282" fmla="*/ 4337932 h 10287000"/>
              <a:gd name="connsiteX10283" fmla="*/ 5590528 w 7553780"/>
              <a:gd name="connsiteY10283" fmla="*/ 4395775 h 10287000"/>
              <a:gd name="connsiteX10284" fmla="*/ 5562680 w 7553780"/>
              <a:gd name="connsiteY10284" fmla="*/ 4387149 h 10287000"/>
              <a:gd name="connsiteX10285" fmla="*/ 5554422 w 7553780"/>
              <a:gd name="connsiteY10285" fmla="*/ 4405911 h 10287000"/>
              <a:gd name="connsiteX10286" fmla="*/ 5555592 w 7553780"/>
              <a:gd name="connsiteY10286" fmla="*/ 4408538 h 10287000"/>
              <a:gd name="connsiteX10287" fmla="*/ 5559643 w 7553780"/>
              <a:gd name="connsiteY10287" fmla="*/ 4412467 h 10287000"/>
              <a:gd name="connsiteX10288" fmla="*/ 5557924 w 7553780"/>
              <a:gd name="connsiteY10288" fmla="*/ 4413770 h 10287000"/>
              <a:gd name="connsiteX10289" fmla="*/ 5561964 w 7553780"/>
              <a:gd name="connsiteY10289" fmla="*/ 4422833 h 10287000"/>
              <a:gd name="connsiteX10290" fmla="*/ 5565708 w 7553780"/>
              <a:gd name="connsiteY10290" fmla="*/ 4428945 h 10287000"/>
              <a:gd name="connsiteX10291" fmla="*/ 5565412 w 7553780"/>
              <a:gd name="connsiteY10291" fmla="*/ 4424272 h 10287000"/>
              <a:gd name="connsiteX10292" fmla="*/ 5559643 w 7553780"/>
              <a:gd name="connsiteY10292" fmla="*/ 4412467 h 10287000"/>
              <a:gd name="connsiteX10293" fmla="*/ 5574008 w 7553780"/>
              <a:gd name="connsiteY10293" fmla="*/ 4401562 h 10287000"/>
              <a:gd name="connsiteX10294" fmla="*/ 5579776 w 7553780"/>
              <a:gd name="connsiteY10294" fmla="*/ 4413367 h 10287000"/>
              <a:gd name="connsiteX10295" fmla="*/ 5602850 w 7553780"/>
              <a:gd name="connsiteY10295" fmla="*/ 4460592 h 10287000"/>
              <a:gd name="connsiteX10296" fmla="*/ 5610910 w 7553780"/>
              <a:gd name="connsiteY10296" fmla="*/ 4458692 h 10287000"/>
              <a:gd name="connsiteX10297" fmla="*/ 5617731 w 7553780"/>
              <a:gd name="connsiteY10297" fmla="*/ 4442828 h 10287000"/>
              <a:gd name="connsiteX10298" fmla="*/ 5617950 w 7553780"/>
              <a:gd name="connsiteY10298" fmla="*/ 4457034 h 10287000"/>
              <a:gd name="connsiteX10299" fmla="*/ 5618302 w 7553780"/>
              <a:gd name="connsiteY10299" fmla="*/ 4456953 h 10287000"/>
              <a:gd name="connsiteX10300" fmla="*/ 5622982 w 7553780"/>
              <a:gd name="connsiteY10300" fmla="*/ 4461491 h 10287000"/>
              <a:gd name="connsiteX10301" fmla="*/ 5622920 w 7553780"/>
              <a:gd name="connsiteY10301" fmla="*/ 4465001 h 10287000"/>
              <a:gd name="connsiteX10302" fmla="*/ 5637273 w 7553780"/>
              <a:gd name="connsiteY10302" fmla="*/ 4474733 h 10287000"/>
              <a:gd name="connsiteX10303" fmla="*/ 5622608 w 7553780"/>
              <a:gd name="connsiteY10303" fmla="*/ 4483416 h 10287000"/>
              <a:gd name="connsiteX10304" fmla="*/ 5622316 w 7553780"/>
              <a:gd name="connsiteY10304" fmla="*/ 4500437 h 10287000"/>
              <a:gd name="connsiteX10305" fmla="*/ 5617326 w 7553780"/>
              <a:gd name="connsiteY10305" fmla="*/ 4530528 h 10287000"/>
              <a:gd name="connsiteX10306" fmla="*/ 5663476 w 7553780"/>
              <a:gd name="connsiteY10306" fmla="*/ 4624975 h 10287000"/>
              <a:gd name="connsiteX10307" fmla="*/ 5669242 w 7553780"/>
              <a:gd name="connsiteY10307" fmla="*/ 4636779 h 10287000"/>
              <a:gd name="connsiteX10308" fmla="*/ 5675011 w 7553780"/>
              <a:gd name="connsiteY10308" fmla="*/ 4648586 h 10287000"/>
              <a:gd name="connsiteX10309" fmla="*/ 5686547 w 7553780"/>
              <a:gd name="connsiteY10309" fmla="*/ 4672196 h 10287000"/>
              <a:gd name="connsiteX10310" fmla="*/ 5715390 w 7553780"/>
              <a:gd name="connsiteY10310" fmla="*/ 4731228 h 10287000"/>
              <a:gd name="connsiteX10311" fmla="*/ 5701026 w 7553780"/>
              <a:gd name="connsiteY10311" fmla="*/ 4742132 h 10287000"/>
              <a:gd name="connsiteX10312" fmla="*/ 5698196 w 7553780"/>
              <a:gd name="connsiteY10312" fmla="*/ 4776651 h 10287000"/>
              <a:gd name="connsiteX10313" fmla="*/ 5732694 w 7553780"/>
              <a:gd name="connsiteY10313" fmla="*/ 4766645 h 10287000"/>
              <a:gd name="connsiteX10314" fmla="*/ 5744228 w 7553780"/>
              <a:gd name="connsiteY10314" fmla="*/ 4790254 h 10287000"/>
              <a:gd name="connsiteX10315" fmla="*/ 5750000 w 7553780"/>
              <a:gd name="connsiteY10315" fmla="*/ 4802061 h 10287000"/>
              <a:gd name="connsiteX10316" fmla="*/ 5755769 w 7553780"/>
              <a:gd name="connsiteY10316" fmla="*/ 4813866 h 10287000"/>
              <a:gd name="connsiteX10317" fmla="*/ 5747170 w 7553780"/>
              <a:gd name="connsiteY10317" fmla="*/ 4836581 h 10287000"/>
              <a:gd name="connsiteX10318" fmla="*/ 5741402 w 7553780"/>
              <a:gd name="connsiteY10318" fmla="*/ 4824776 h 10287000"/>
              <a:gd name="connsiteX10319" fmla="*/ 5735634 w 7553780"/>
              <a:gd name="connsiteY10319" fmla="*/ 4812967 h 10287000"/>
              <a:gd name="connsiteX10320" fmla="*/ 5721270 w 7553780"/>
              <a:gd name="connsiteY10320" fmla="*/ 4823875 h 10287000"/>
              <a:gd name="connsiteX10321" fmla="*/ 5724833 w 7553780"/>
              <a:gd name="connsiteY10321" fmla="*/ 4831167 h 10287000"/>
              <a:gd name="connsiteX10322" fmla="*/ 5732204 w 7553780"/>
              <a:gd name="connsiteY10322" fmla="*/ 4830027 h 10287000"/>
              <a:gd name="connsiteX10323" fmla="*/ 5746265 w 7553780"/>
              <a:gd name="connsiteY10323" fmla="*/ 4836948 h 10287000"/>
              <a:gd name="connsiteX10324" fmla="*/ 5747096 w 7553780"/>
              <a:gd name="connsiteY10324" fmla="*/ 4837147 h 10287000"/>
              <a:gd name="connsiteX10325" fmla="*/ 5747170 w 7553780"/>
              <a:gd name="connsiteY10325" fmla="*/ 4836581 h 10287000"/>
              <a:gd name="connsiteX10326" fmla="*/ 5747496 w 7553780"/>
              <a:gd name="connsiteY10326" fmla="*/ 4837244 h 10287000"/>
              <a:gd name="connsiteX10327" fmla="*/ 5757782 w 7553780"/>
              <a:gd name="connsiteY10327" fmla="*/ 4839713 h 10287000"/>
              <a:gd name="connsiteX10328" fmla="*/ 5763266 w 7553780"/>
              <a:gd name="connsiteY10328" fmla="*/ 4825220 h 10287000"/>
              <a:gd name="connsiteX10329" fmla="*/ 5768316 w 7553780"/>
              <a:gd name="connsiteY10329" fmla="*/ 4872951 h 10287000"/>
              <a:gd name="connsiteX10330" fmla="*/ 5779973 w 7553780"/>
              <a:gd name="connsiteY10330" fmla="*/ 4896920 h 10287000"/>
              <a:gd name="connsiteX10331" fmla="*/ 5780050 w 7553780"/>
              <a:gd name="connsiteY10331" fmla="*/ 4911991 h 10287000"/>
              <a:gd name="connsiteX10332" fmla="*/ 5781782 w 7553780"/>
              <a:gd name="connsiteY10332" fmla="*/ 4907416 h 10287000"/>
              <a:gd name="connsiteX10333" fmla="*/ 5796146 w 7553780"/>
              <a:gd name="connsiteY10333" fmla="*/ 4896510 h 10287000"/>
              <a:gd name="connsiteX10334" fmla="*/ 5793318 w 7553780"/>
              <a:gd name="connsiteY10334" fmla="*/ 4931027 h 10287000"/>
              <a:gd name="connsiteX10335" fmla="*/ 5819218 w 7553780"/>
              <a:gd name="connsiteY10335" fmla="*/ 4943731 h 10287000"/>
              <a:gd name="connsiteX10336" fmla="*/ 5807683 w 7553780"/>
              <a:gd name="connsiteY10336" fmla="*/ 4920120 h 10287000"/>
              <a:gd name="connsiteX10337" fmla="*/ 5847948 w 7553780"/>
              <a:gd name="connsiteY10337" fmla="*/ 4921918 h 10287000"/>
              <a:gd name="connsiteX10338" fmla="*/ 5853714 w 7553780"/>
              <a:gd name="connsiteY10338" fmla="*/ 4933723 h 10287000"/>
              <a:gd name="connsiteX10339" fmla="*/ 5845119 w 7553780"/>
              <a:gd name="connsiteY10339" fmla="*/ 4956435 h 10287000"/>
              <a:gd name="connsiteX10340" fmla="*/ 5882559 w 7553780"/>
              <a:gd name="connsiteY10340" fmla="*/ 4992755 h 10287000"/>
              <a:gd name="connsiteX10341" fmla="*/ 5894094 w 7553780"/>
              <a:gd name="connsiteY10341" fmla="*/ 5016369 h 10287000"/>
              <a:gd name="connsiteX10342" fmla="*/ 5879730 w 7553780"/>
              <a:gd name="connsiteY10342" fmla="*/ 5027273 h 10287000"/>
              <a:gd name="connsiteX10343" fmla="*/ 5896625 w 7553780"/>
              <a:gd name="connsiteY10343" fmla="*/ 5026585 h 10287000"/>
              <a:gd name="connsiteX10344" fmla="*/ 5909066 w 7553780"/>
              <a:gd name="connsiteY10344" fmla="*/ 5047805 h 10287000"/>
              <a:gd name="connsiteX10345" fmla="*/ 5921848 w 7553780"/>
              <a:gd name="connsiteY10345" fmla="*/ 5049608 h 10287000"/>
              <a:gd name="connsiteX10346" fmla="*/ 5933533 w 7553780"/>
              <a:gd name="connsiteY10346" fmla="*/ 5063749 h 10287000"/>
              <a:gd name="connsiteX10347" fmla="*/ 5918228 w 7553780"/>
              <a:gd name="connsiteY10347" fmla="*/ 5078245 h 10287000"/>
              <a:gd name="connsiteX10348" fmla="*/ 5898688 w 7553780"/>
              <a:gd name="connsiteY10348" fmla="*/ 5046340 h 10287000"/>
              <a:gd name="connsiteX10349" fmla="*/ 5898718 w 7553780"/>
              <a:gd name="connsiteY10349" fmla="*/ 5046346 h 10287000"/>
              <a:gd name="connsiteX10350" fmla="*/ 5896018 w 7553780"/>
              <a:gd name="connsiteY10350" fmla="*/ 5042977 h 10287000"/>
              <a:gd name="connsiteX10351" fmla="*/ 5891265 w 7553780"/>
              <a:gd name="connsiteY10351" fmla="*/ 5050884 h 10287000"/>
              <a:gd name="connsiteX10352" fmla="*/ 5871132 w 7553780"/>
              <a:gd name="connsiteY10352" fmla="*/ 5049985 h 10287000"/>
              <a:gd name="connsiteX10353" fmla="*/ 5845654 w 7553780"/>
              <a:gd name="connsiteY10353" fmla="*/ 5048846 h 10287000"/>
              <a:gd name="connsiteX10354" fmla="*/ 5841332 w 7553780"/>
              <a:gd name="connsiteY10354" fmla="*/ 5048654 h 10287000"/>
              <a:gd name="connsiteX10355" fmla="*/ 5845812 w 7553780"/>
              <a:gd name="connsiteY10355" fmla="*/ 5051838 h 10287000"/>
              <a:gd name="connsiteX10356" fmla="*/ 5876398 w 7553780"/>
              <a:gd name="connsiteY10356" fmla="*/ 5051173 h 10287000"/>
              <a:gd name="connsiteX10357" fmla="*/ 5861370 w 7553780"/>
              <a:gd name="connsiteY10357" fmla="*/ 5100242 h 10287000"/>
              <a:gd name="connsiteX10358" fmla="*/ 5909390 w 7553780"/>
              <a:gd name="connsiteY10358" fmla="*/ 5141848 h 10287000"/>
              <a:gd name="connsiteX10359" fmla="*/ 5923656 w 7553780"/>
              <a:gd name="connsiteY10359" fmla="*/ 5128334 h 10287000"/>
              <a:gd name="connsiteX10360" fmla="*/ 5961439 w 7553780"/>
              <a:gd name="connsiteY10360" fmla="*/ 5199232 h 10287000"/>
              <a:gd name="connsiteX10361" fmla="*/ 5965345 w 7553780"/>
              <a:gd name="connsiteY10361" fmla="*/ 5236431 h 10287000"/>
              <a:gd name="connsiteX10362" fmla="*/ 5976027 w 7553780"/>
              <a:gd name="connsiteY10362" fmla="*/ 5258295 h 10287000"/>
              <a:gd name="connsiteX10363" fmla="*/ 6002170 w 7553780"/>
              <a:gd name="connsiteY10363" fmla="*/ 5311802 h 10287000"/>
              <a:gd name="connsiteX10364" fmla="*/ 6003907 w 7553780"/>
              <a:gd name="connsiteY10364" fmla="*/ 5296176 h 10287000"/>
              <a:gd name="connsiteX10365" fmla="*/ 5997156 w 7553780"/>
              <a:gd name="connsiteY10365" fmla="*/ 5285152 h 10287000"/>
              <a:gd name="connsiteX10366" fmla="*/ 5990404 w 7553780"/>
              <a:gd name="connsiteY10366" fmla="*/ 5274129 h 10287000"/>
              <a:gd name="connsiteX10367" fmla="*/ 5983652 w 7553780"/>
              <a:gd name="connsiteY10367" fmla="*/ 5263105 h 10287000"/>
              <a:gd name="connsiteX10368" fmla="*/ 6004670 w 7553780"/>
              <a:gd name="connsiteY10368" fmla="*/ 5260615 h 10287000"/>
              <a:gd name="connsiteX10369" fmla="*/ 6011419 w 7553780"/>
              <a:gd name="connsiteY10369" fmla="*/ 5271638 h 10287000"/>
              <a:gd name="connsiteX10370" fmla="*/ 6039186 w 7553780"/>
              <a:gd name="connsiteY10370" fmla="*/ 5280173 h 10287000"/>
              <a:gd name="connsiteX10371" fmla="*/ 6060964 w 7553780"/>
              <a:gd name="connsiteY10371" fmla="*/ 5242126 h 10287000"/>
              <a:gd name="connsiteX10372" fmla="*/ 6080674 w 7553780"/>
              <a:gd name="connsiteY10372" fmla="*/ 5219099 h 10287000"/>
              <a:gd name="connsiteX10373" fmla="*/ 6101770 w 7553780"/>
              <a:gd name="connsiteY10373" fmla="*/ 5214512 h 10287000"/>
              <a:gd name="connsiteX10374" fmla="*/ 6087646 w 7553780"/>
              <a:gd name="connsiteY10374" fmla="*/ 5204625 h 10287000"/>
              <a:gd name="connsiteX10375" fmla="*/ 6116034 w 7553780"/>
              <a:gd name="connsiteY10375" fmla="*/ 5218174 h 10287000"/>
              <a:gd name="connsiteX10376" fmla="*/ 6112446 w 7553780"/>
              <a:gd name="connsiteY10376" fmla="*/ 5217577 h 10287000"/>
              <a:gd name="connsiteX10377" fmla="*/ 6117982 w 7553780"/>
              <a:gd name="connsiteY10377" fmla="*/ 5231736 h 10287000"/>
              <a:gd name="connsiteX10378" fmla="*/ 6123158 w 7553780"/>
              <a:gd name="connsiteY10378" fmla="*/ 5227805 h 10287000"/>
              <a:gd name="connsiteX10379" fmla="*/ 6137272 w 7553780"/>
              <a:gd name="connsiteY10379" fmla="*/ 5217092 h 10287000"/>
              <a:gd name="connsiteX10380" fmla="*/ 6166312 w 7553780"/>
              <a:gd name="connsiteY10380" fmla="*/ 5276528 h 10287000"/>
              <a:gd name="connsiteX10381" fmla="*/ 6172118 w 7553780"/>
              <a:gd name="connsiteY10381" fmla="*/ 5288414 h 10287000"/>
              <a:gd name="connsiteX10382" fmla="*/ 6188092 w 7553780"/>
              <a:gd name="connsiteY10382" fmla="*/ 5321100 h 10287000"/>
              <a:gd name="connsiteX10383" fmla="*/ 6201162 w 7553780"/>
              <a:gd name="connsiteY10383" fmla="*/ 5347850 h 10287000"/>
              <a:gd name="connsiteX10384" fmla="*/ 6206970 w 7553780"/>
              <a:gd name="connsiteY10384" fmla="*/ 5359736 h 10287000"/>
              <a:gd name="connsiteX10385" fmla="*/ 6192854 w 7553780"/>
              <a:gd name="connsiteY10385" fmla="*/ 5370453 h 10287000"/>
              <a:gd name="connsiteX10386" fmla="*/ 6187046 w 7553780"/>
              <a:gd name="connsiteY10386" fmla="*/ 5358567 h 10287000"/>
              <a:gd name="connsiteX10387" fmla="*/ 6175430 w 7553780"/>
              <a:gd name="connsiteY10387" fmla="*/ 5334791 h 10287000"/>
              <a:gd name="connsiteX10388" fmla="*/ 6169622 w 7553780"/>
              <a:gd name="connsiteY10388" fmla="*/ 5322903 h 10287000"/>
              <a:gd name="connsiteX10389" fmla="*/ 6163814 w 7553780"/>
              <a:gd name="connsiteY10389" fmla="*/ 5311015 h 10287000"/>
              <a:gd name="connsiteX10390" fmla="*/ 6149702 w 7553780"/>
              <a:gd name="connsiteY10390" fmla="*/ 5321730 h 10287000"/>
              <a:gd name="connsiteX10391" fmla="*/ 6145114 w 7553780"/>
              <a:gd name="connsiteY10391" fmla="*/ 5312338 h 10287000"/>
              <a:gd name="connsiteX10392" fmla="*/ 6135528 w 7553780"/>
              <a:gd name="connsiteY10392" fmla="*/ 5308664 h 10287000"/>
              <a:gd name="connsiteX10393" fmla="*/ 6115736 w 7553780"/>
              <a:gd name="connsiteY10393" fmla="*/ 5294749 h 10287000"/>
              <a:gd name="connsiteX10394" fmla="*/ 6114972 w 7553780"/>
              <a:gd name="connsiteY10394" fmla="*/ 5330311 h 10287000"/>
              <a:gd name="connsiteX10395" fmla="*/ 6080452 w 7553780"/>
              <a:gd name="connsiteY10395" fmla="*/ 5310755 h 10287000"/>
              <a:gd name="connsiteX10396" fmla="*/ 6093194 w 7553780"/>
              <a:gd name="connsiteY10396" fmla="*/ 5368358 h 10287000"/>
              <a:gd name="connsiteX10397" fmla="*/ 6057914 w 7553780"/>
              <a:gd name="connsiteY10397" fmla="*/ 5384363 h 10287000"/>
              <a:gd name="connsiteX10398" fmla="*/ 6029590 w 7553780"/>
              <a:gd name="connsiteY10398" fmla="*/ 5361114 h 10287000"/>
              <a:gd name="connsiteX10399" fmla="*/ 6017168 w 7553780"/>
              <a:gd name="connsiteY10399" fmla="*/ 5359344 h 10287000"/>
              <a:gd name="connsiteX10400" fmla="*/ 6017198 w 7553780"/>
              <a:gd name="connsiteY10400" fmla="*/ 5364837 h 10287000"/>
              <a:gd name="connsiteX10401" fmla="*/ 6012924 w 7553780"/>
              <a:gd name="connsiteY10401" fmla="*/ 5378365 h 10287000"/>
              <a:gd name="connsiteX10402" fmla="*/ 6007061 w 7553780"/>
              <a:gd name="connsiteY10402" fmla="*/ 5366363 h 10287000"/>
              <a:gd name="connsiteX10403" fmla="*/ 6001220 w 7553780"/>
              <a:gd name="connsiteY10403" fmla="*/ 5370798 h 10287000"/>
              <a:gd name="connsiteX10404" fmla="*/ 6014660 w 7553780"/>
              <a:gd name="connsiteY10404" fmla="*/ 5405742 h 10287000"/>
              <a:gd name="connsiteX10405" fmla="*/ 6028626 w 7553780"/>
              <a:gd name="connsiteY10405" fmla="*/ 5446945 h 10287000"/>
              <a:gd name="connsiteX10406" fmla="*/ 6099186 w 7553780"/>
              <a:gd name="connsiteY10406" fmla="*/ 5414940 h 10287000"/>
              <a:gd name="connsiteX10407" fmla="*/ 6126950 w 7553780"/>
              <a:gd name="connsiteY10407" fmla="*/ 5423477 h 10287000"/>
              <a:gd name="connsiteX10408" fmla="*/ 6153954 w 7553780"/>
              <a:gd name="connsiteY10408" fmla="*/ 5467569 h 10287000"/>
              <a:gd name="connsiteX10409" fmla="*/ 6193702 w 7553780"/>
              <a:gd name="connsiteY10409" fmla="*/ 5569267 h 10287000"/>
              <a:gd name="connsiteX10410" fmla="*/ 6249996 w 7553780"/>
              <a:gd name="connsiteY10410" fmla="*/ 5550779 h 10287000"/>
              <a:gd name="connsiteX10411" fmla="*/ 6244010 w 7553780"/>
              <a:gd name="connsiteY10411" fmla="*/ 5504195 h 10287000"/>
              <a:gd name="connsiteX10412" fmla="*/ 6244770 w 7553780"/>
              <a:gd name="connsiteY10412" fmla="*/ 5468636 h 10287000"/>
              <a:gd name="connsiteX10413" fmla="*/ 6307814 w 7553780"/>
              <a:gd name="connsiteY10413" fmla="*/ 5461169 h 10287000"/>
              <a:gd name="connsiteX10414" fmla="*/ 6314566 w 7553780"/>
              <a:gd name="connsiteY10414" fmla="*/ 5472193 h 10287000"/>
              <a:gd name="connsiteX10415" fmla="*/ 6299540 w 7553780"/>
              <a:gd name="connsiteY10415" fmla="*/ 5521267 h 10287000"/>
              <a:gd name="connsiteX10416" fmla="*/ 6326544 w 7553780"/>
              <a:gd name="connsiteY10416" fmla="*/ 5565358 h 10287000"/>
              <a:gd name="connsiteX10417" fmla="*/ 6304768 w 7553780"/>
              <a:gd name="connsiteY10417" fmla="*/ 5603403 h 10287000"/>
              <a:gd name="connsiteX10418" fmla="*/ 6311520 w 7553780"/>
              <a:gd name="connsiteY10418" fmla="*/ 5614426 h 10287000"/>
              <a:gd name="connsiteX10419" fmla="*/ 6325020 w 7553780"/>
              <a:gd name="connsiteY10419" fmla="*/ 5636473 h 10287000"/>
              <a:gd name="connsiteX10420" fmla="*/ 6367050 w 7553780"/>
              <a:gd name="connsiteY10420" fmla="*/ 5631500 h 10287000"/>
              <a:gd name="connsiteX10421" fmla="*/ 6332534 w 7553780"/>
              <a:gd name="connsiteY10421" fmla="*/ 5611938 h 10287000"/>
              <a:gd name="connsiteX10422" fmla="*/ 6387302 w 7553780"/>
              <a:gd name="connsiteY10422" fmla="*/ 5664567 h 10287000"/>
              <a:gd name="connsiteX10423" fmla="*/ 6414308 w 7553780"/>
              <a:gd name="connsiteY10423" fmla="*/ 5708660 h 10287000"/>
              <a:gd name="connsiteX10424" fmla="*/ 6400046 w 7553780"/>
              <a:gd name="connsiteY10424" fmla="*/ 5722170 h 10287000"/>
              <a:gd name="connsiteX10425" fmla="*/ 6406796 w 7553780"/>
              <a:gd name="connsiteY10425" fmla="*/ 5733195 h 10287000"/>
              <a:gd name="connsiteX10426" fmla="*/ 6399286 w 7553780"/>
              <a:gd name="connsiteY10426" fmla="*/ 5757731 h 10287000"/>
              <a:gd name="connsiteX10427" fmla="*/ 6392532 w 7553780"/>
              <a:gd name="connsiteY10427" fmla="*/ 5746705 h 10287000"/>
              <a:gd name="connsiteX10428" fmla="*/ 6385780 w 7553780"/>
              <a:gd name="connsiteY10428" fmla="*/ 5735686 h 10287000"/>
              <a:gd name="connsiteX10429" fmla="*/ 6358012 w 7553780"/>
              <a:gd name="connsiteY10429" fmla="*/ 5727151 h 10287000"/>
              <a:gd name="connsiteX10430" fmla="*/ 6371516 w 7553780"/>
              <a:gd name="connsiteY10430" fmla="*/ 5749198 h 10287000"/>
              <a:gd name="connsiteX10431" fmla="*/ 6369232 w 7553780"/>
              <a:gd name="connsiteY10431" fmla="*/ 5855875 h 10287000"/>
              <a:gd name="connsiteX10432" fmla="*/ 6375984 w 7553780"/>
              <a:gd name="connsiteY10432" fmla="*/ 5866901 h 10287000"/>
              <a:gd name="connsiteX10433" fmla="*/ 6409940 w 7553780"/>
              <a:gd name="connsiteY10433" fmla="*/ 5871746 h 10287000"/>
              <a:gd name="connsiteX10434" fmla="*/ 6436482 w 7553780"/>
              <a:gd name="connsiteY10434" fmla="*/ 5893530 h 10287000"/>
              <a:gd name="connsiteX10435" fmla="*/ 6437326 w 7553780"/>
              <a:gd name="connsiteY10435" fmla="*/ 5898060 h 10287000"/>
              <a:gd name="connsiteX10436" fmla="*/ 6430750 w 7553780"/>
              <a:gd name="connsiteY10436" fmla="*/ 5919527 h 10287000"/>
              <a:gd name="connsiteX10437" fmla="*/ 6444254 w 7553780"/>
              <a:gd name="connsiteY10437" fmla="*/ 5941574 h 10287000"/>
              <a:gd name="connsiteX10438" fmla="*/ 6545522 w 7553780"/>
              <a:gd name="connsiteY10438" fmla="*/ 6106925 h 10287000"/>
              <a:gd name="connsiteX10439" fmla="*/ 6559786 w 7553780"/>
              <a:gd name="connsiteY10439" fmla="*/ 6093413 h 10287000"/>
              <a:gd name="connsiteX10440" fmla="*/ 6574050 w 7553780"/>
              <a:gd name="connsiteY10440" fmla="*/ 6079901 h 10287000"/>
              <a:gd name="connsiteX10441" fmla="*/ 6621308 w 7553780"/>
              <a:gd name="connsiteY10441" fmla="*/ 6157061 h 10287000"/>
              <a:gd name="connsiteX10442" fmla="*/ 6572526 w 7553780"/>
              <a:gd name="connsiteY10442" fmla="*/ 6151021 h 10287000"/>
              <a:gd name="connsiteX10443" fmla="*/ 6579280 w 7553780"/>
              <a:gd name="connsiteY10443" fmla="*/ 6162042 h 10287000"/>
              <a:gd name="connsiteX10444" fmla="*/ 6607042 w 7553780"/>
              <a:gd name="connsiteY10444" fmla="*/ 6170577 h 10287000"/>
              <a:gd name="connsiteX10445" fmla="*/ 6659530 w 7553780"/>
              <a:gd name="connsiteY10445" fmla="*/ 6329879 h 10287000"/>
              <a:gd name="connsiteX10446" fmla="*/ 6694046 w 7553780"/>
              <a:gd name="connsiteY10446" fmla="*/ 6349438 h 10287000"/>
              <a:gd name="connsiteX10447" fmla="*/ 6679020 w 7553780"/>
              <a:gd name="connsiteY10447" fmla="*/ 6398510 h 10287000"/>
              <a:gd name="connsiteX10448" fmla="*/ 6699274 w 7553780"/>
              <a:gd name="connsiteY10448" fmla="*/ 6431580 h 10287000"/>
              <a:gd name="connsiteX10449" fmla="*/ 6713540 w 7553780"/>
              <a:gd name="connsiteY10449" fmla="*/ 6418068 h 10287000"/>
              <a:gd name="connsiteX10450" fmla="*/ 6776586 w 7553780"/>
              <a:gd name="connsiteY10450" fmla="*/ 6410601 h 10287000"/>
              <a:gd name="connsiteX10451" fmla="*/ 6789322 w 7553780"/>
              <a:gd name="connsiteY10451" fmla="*/ 6468206 h 10287000"/>
              <a:gd name="connsiteX10452" fmla="*/ 6740544 w 7553780"/>
              <a:gd name="connsiteY10452" fmla="*/ 6462160 h 10287000"/>
              <a:gd name="connsiteX10453" fmla="*/ 6733030 w 7553780"/>
              <a:gd name="connsiteY10453" fmla="*/ 6486695 h 10287000"/>
              <a:gd name="connsiteX10454" fmla="*/ 6705266 w 7553780"/>
              <a:gd name="connsiteY10454" fmla="*/ 6478164 h 10287000"/>
              <a:gd name="connsiteX10455" fmla="*/ 6698514 w 7553780"/>
              <a:gd name="connsiteY10455" fmla="*/ 6467141 h 10287000"/>
              <a:gd name="connsiteX10456" fmla="*/ 6684248 w 7553780"/>
              <a:gd name="connsiteY10456" fmla="*/ 6480655 h 10287000"/>
              <a:gd name="connsiteX10457" fmla="*/ 6717242 w 7553780"/>
              <a:gd name="connsiteY10457" fmla="*/ 6571326 h 10287000"/>
              <a:gd name="connsiteX10458" fmla="*/ 6709730 w 7553780"/>
              <a:gd name="connsiteY10458" fmla="*/ 6595863 h 10287000"/>
              <a:gd name="connsiteX10459" fmla="*/ 6730744 w 7553780"/>
              <a:gd name="connsiteY10459" fmla="*/ 6593375 h 10287000"/>
              <a:gd name="connsiteX10460" fmla="*/ 6745772 w 7553780"/>
              <a:gd name="connsiteY10460" fmla="*/ 6544303 h 10287000"/>
              <a:gd name="connsiteX10461" fmla="*/ 6780288 w 7553780"/>
              <a:gd name="connsiteY10461" fmla="*/ 6563861 h 10287000"/>
              <a:gd name="connsiteX10462" fmla="*/ 6773536 w 7553780"/>
              <a:gd name="connsiteY10462" fmla="*/ 6552837 h 10287000"/>
              <a:gd name="connsiteX10463" fmla="*/ 6746530 w 7553780"/>
              <a:gd name="connsiteY10463" fmla="*/ 6508744 h 10287000"/>
              <a:gd name="connsiteX10464" fmla="*/ 6760798 w 7553780"/>
              <a:gd name="connsiteY10464" fmla="*/ 6495228 h 10287000"/>
              <a:gd name="connsiteX10465" fmla="*/ 6765754 w 7553780"/>
              <a:gd name="connsiteY10465" fmla="*/ 6503323 h 10287000"/>
              <a:gd name="connsiteX10466" fmla="*/ 6767386 w 7553780"/>
              <a:gd name="connsiteY10466" fmla="*/ 6502082 h 10287000"/>
              <a:gd name="connsiteX10467" fmla="*/ 6773314 w 7553780"/>
              <a:gd name="connsiteY10467" fmla="*/ 6497583 h 10287000"/>
              <a:gd name="connsiteX10468" fmla="*/ 6779282 w 7553780"/>
              <a:gd name="connsiteY10468" fmla="*/ 6488607 h 10287000"/>
              <a:gd name="connsiteX10469" fmla="*/ 6796074 w 7553780"/>
              <a:gd name="connsiteY10469" fmla="*/ 6479230 h 10287000"/>
              <a:gd name="connsiteX10470" fmla="*/ 6803310 w 7553780"/>
              <a:gd name="connsiteY10470" fmla="*/ 6505996 h 10287000"/>
              <a:gd name="connsiteX10471" fmla="*/ 6804704 w 7553780"/>
              <a:gd name="connsiteY10471" fmla="*/ 6508849 h 10287000"/>
              <a:gd name="connsiteX10472" fmla="*/ 6803826 w 7553780"/>
              <a:gd name="connsiteY10472" fmla="*/ 6507904 h 10287000"/>
              <a:gd name="connsiteX10473" fmla="*/ 6804978 w 7553780"/>
              <a:gd name="connsiteY10473" fmla="*/ 6512168 h 10287000"/>
              <a:gd name="connsiteX10474" fmla="*/ 6808816 w 7553780"/>
              <a:gd name="connsiteY10474" fmla="*/ 6536837 h 10287000"/>
              <a:gd name="connsiteX10475" fmla="*/ 6836582 w 7553780"/>
              <a:gd name="connsiteY10475" fmla="*/ 6545372 h 10287000"/>
              <a:gd name="connsiteX10476" fmla="*/ 6818618 w 7553780"/>
              <a:gd name="connsiteY10476" fmla="*/ 6405620 h 10287000"/>
              <a:gd name="connsiteX10477" fmla="*/ 6811866 w 7553780"/>
              <a:gd name="connsiteY10477" fmla="*/ 6394597 h 10287000"/>
              <a:gd name="connsiteX10478" fmla="*/ 6832878 w 7553780"/>
              <a:gd name="connsiteY10478" fmla="*/ 6392108 h 10287000"/>
              <a:gd name="connsiteX10479" fmla="*/ 6840394 w 7553780"/>
              <a:gd name="connsiteY10479" fmla="*/ 6367571 h 10287000"/>
              <a:gd name="connsiteX10480" fmla="*/ 6861406 w 7553780"/>
              <a:gd name="connsiteY10480" fmla="*/ 6365083 h 10287000"/>
              <a:gd name="connsiteX10481" fmla="*/ 6895164 w 7553780"/>
              <a:gd name="connsiteY10481" fmla="*/ 6420202 h 10287000"/>
              <a:gd name="connsiteX10482" fmla="*/ 6859882 w 7553780"/>
              <a:gd name="connsiteY10482" fmla="*/ 6436204 h 10287000"/>
              <a:gd name="connsiteX10483" fmla="*/ 6865876 w 7553780"/>
              <a:gd name="connsiteY10483" fmla="*/ 6482786 h 10287000"/>
              <a:gd name="connsiteX10484" fmla="*/ 6892118 w 7553780"/>
              <a:gd name="connsiteY10484" fmla="*/ 6562436 h 10287000"/>
              <a:gd name="connsiteX10485" fmla="*/ 6850084 w 7553780"/>
              <a:gd name="connsiteY10485" fmla="*/ 6567417 h 10287000"/>
              <a:gd name="connsiteX10486" fmla="*/ 6883840 w 7553780"/>
              <a:gd name="connsiteY10486" fmla="*/ 6622534 h 10287000"/>
              <a:gd name="connsiteX10487" fmla="*/ 6898104 w 7553780"/>
              <a:gd name="connsiteY10487" fmla="*/ 6609020 h 10287000"/>
              <a:gd name="connsiteX10488" fmla="*/ 6911610 w 7553780"/>
              <a:gd name="connsiteY10488" fmla="*/ 6631067 h 10287000"/>
              <a:gd name="connsiteX10489" fmla="*/ 6925646 w 7553780"/>
              <a:gd name="connsiteY10489" fmla="*/ 6627588 h 10287000"/>
              <a:gd name="connsiteX10490" fmla="*/ 6925288 w 7553780"/>
              <a:gd name="connsiteY10490" fmla="*/ 6624976 h 10287000"/>
              <a:gd name="connsiteX10491" fmla="*/ 6915356 w 7553780"/>
              <a:gd name="connsiteY10491" fmla="*/ 6604645 h 10287000"/>
              <a:gd name="connsiteX10492" fmla="*/ 6913936 w 7553780"/>
              <a:gd name="connsiteY10492" fmla="*/ 6601741 h 10287000"/>
              <a:gd name="connsiteX10493" fmla="*/ 6913938 w 7553780"/>
              <a:gd name="connsiteY10493" fmla="*/ 6601741 h 10287000"/>
              <a:gd name="connsiteX10494" fmla="*/ 6912518 w 7553780"/>
              <a:gd name="connsiteY10494" fmla="*/ 6598837 h 10287000"/>
              <a:gd name="connsiteX10495" fmla="*/ 6913936 w 7553780"/>
              <a:gd name="connsiteY10495" fmla="*/ 6601741 h 10287000"/>
              <a:gd name="connsiteX10496" fmla="*/ 6903572 w 7553780"/>
              <a:gd name="connsiteY10496" fmla="*/ 6597418 h 10287000"/>
              <a:gd name="connsiteX10497" fmla="*/ 6906052 w 7553780"/>
              <a:gd name="connsiteY10497" fmla="*/ 6544029 h 10287000"/>
              <a:gd name="connsiteX10498" fmla="*/ 6917402 w 7553780"/>
              <a:gd name="connsiteY10498" fmla="*/ 6567259 h 10287000"/>
              <a:gd name="connsiteX10499" fmla="*/ 6926546 w 7553780"/>
              <a:gd name="connsiteY10499" fmla="*/ 6544392 h 10287000"/>
              <a:gd name="connsiteX10500" fmla="*/ 6932220 w 7553780"/>
              <a:gd name="connsiteY10500" fmla="*/ 6556008 h 10287000"/>
              <a:gd name="connsiteX10501" fmla="*/ 6942358 w 7553780"/>
              <a:gd name="connsiteY10501" fmla="*/ 6562227 h 10287000"/>
              <a:gd name="connsiteX10502" fmla="*/ 6927738 w 7553780"/>
              <a:gd name="connsiteY10502" fmla="*/ 6541406 h 10287000"/>
              <a:gd name="connsiteX10503" fmla="*/ 6926546 w 7553780"/>
              <a:gd name="connsiteY10503" fmla="*/ 6544392 h 10287000"/>
              <a:gd name="connsiteX10504" fmla="*/ 6900376 w 7553780"/>
              <a:gd name="connsiteY10504" fmla="*/ 6532410 h 10287000"/>
              <a:gd name="connsiteX10505" fmla="*/ 6918660 w 7553780"/>
              <a:gd name="connsiteY10505" fmla="*/ 6486677 h 10287000"/>
              <a:gd name="connsiteX10506" fmla="*/ 6921498 w 7553780"/>
              <a:gd name="connsiteY10506" fmla="*/ 6492484 h 10287000"/>
              <a:gd name="connsiteX10507" fmla="*/ 6923126 w 7553780"/>
              <a:gd name="connsiteY10507" fmla="*/ 6495821 h 10287000"/>
              <a:gd name="connsiteX10508" fmla="*/ 6930334 w 7553780"/>
              <a:gd name="connsiteY10508" fmla="*/ 6476386 h 10287000"/>
              <a:gd name="connsiteX10509" fmla="*/ 6950652 w 7553780"/>
              <a:gd name="connsiteY10509" fmla="*/ 6474468 h 10287000"/>
              <a:gd name="connsiteX10510" fmla="*/ 6964086 w 7553780"/>
              <a:gd name="connsiteY10510" fmla="*/ 6496401 h 10287000"/>
              <a:gd name="connsiteX10511" fmla="*/ 6957204 w 7553780"/>
              <a:gd name="connsiteY10511" fmla="*/ 6520256 h 10287000"/>
              <a:gd name="connsiteX10512" fmla="*/ 6958736 w 7553780"/>
              <a:gd name="connsiteY10512" fmla="*/ 6553463 h 10287000"/>
              <a:gd name="connsiteX10513" fmla="*/ 6963374 w 7553780"/>
              <a:gd name="connsiteY10513" fmla="*/ 6562773 h 10287000"/>
              <a:gd name="connsiteX10514" fmla="*/ 6973206 w 7553780"/>
              <a:gd name="connsiteY10514" fmla="*/ 6556739 h 10287000"/>
              <a:gd name="connsiteX10515" fmla="*/ 6978882 w 7553780"/>
              <a:gd name="connsiteY10515" fmla="*/ 6568353 h 10287000"/>
              <a:gd name="connsiteX10516" fmla="*/ 6984560 w 7553780"/>
              <a:gd name="connsiteY10516" fmla="*/ 6579973 h 10287000"/>
              <a:gd name="connsiteX10517" fmla="*/ 6960600 w 7553780"/>
              <a:gd name="connsiteY10517" fmla="*/ 6614092 h 10287000"/>
              <a:gd name="connsiteX10518" fmla="*/ 6981092 w 7553780"/>
              <a:gd name="connsiteY10518" fmla="*/ 6614456 h 10287000"/>
              <a:gd name="connsiteX10519" fmla="*/ 6988976 w 7553780"/>
              <a:gd name="connsiteY10519" fmla="*/ 6672171 h 10287000"/>
              <a:gd name="connsiteX10520" fmla="*/ 6999222 w 7553780"/>
              <a:gd name="connsiteY10520" fmla="*/ 6672353 h 10287000"/>
              <a:gd name="connsiteX10521" fmla="*/ 7006002 w 7553780"/>
              <a:gd name="connsiteY10521" fmla="*/ 6672473 h 10287000"/>
              <a:gd name="connsiteX10522" fmla="*/ 6994906 w 7553780"/>
              <a:gd name="connsiteY10522" fmla="*/ 6656674 h 10287000"/>
              <a:gd name="connsiteX10523" fmla="*/ 7058716 w 7553780"/>
              <a:gd name="connsiteY10523" fmla="*/ 6613642 h 10287000"/>
              <a:gd name="connsiteX10524" fmla="*/ 7078970 w 7553780"/>
              <a:gd name="connsiteY10524" fmla="*/ 6646714 h 10287000"/>
              <a:gd name="connsiteX10525" fmla="*/ 7050438 w 7553780"/>
              <a:gd name="connsiteY10525" fmla="*/ 6673738 h 10287000"/>
              <a:gd name="connsiteX10526" fmla="*/ 7070694 w 7553780"/>
              <a:gd name="connsiteY10526" fmla="*/ 6706810 h 10287000"/>
              <a:gd name="connsiteX10527" fmla="*/ 7077444 w 7553780"/>
              <a:gd name="connsiteY10527" fmla="*/ 6717831 h 10287000"/>
              <a:gd name="connsiteX10528" fmla="*/ 7084198 w 7553780"/>
              <a:gd name="connsiteY10528" fmla="*/ 6728857 h 10287000"/>
              <a:gd name="connsiteX10529" fmla="*/ 7097698 w 7553780"/>
              <a:gd name="connsiteY10529" fmla="*/ 6750903 h 10287000"/>
              <a:gd name="connsiteX10530" fmla="*/ 7075918 w 7553780"/>
              <a:gd name="connsiteY10530" fmla="*/ 6788950 h 10287000"/>
              <a:gd name="connsiteX10531" fmla="*/ 7144956 w 7553780"/>
              <a:gd name="connsiteY10531" fmla="*/ 6828067 h 10287000"/>
              <a:gd name="connsiteX10532" fmla="*/ 7116906 w 7553780"/>
              <a:gd name="connsiteY10532" fmla="*/ 6832865 h 10287000"/>
              <a:gd name="connsiteX10533" fmla="*/ 7100882 w 7553780"/>
              <a:gd name="connsiteY10533" fmla="*/ 6820117 h 10287000"/>
              <a:gd name="connsiteX10534" fmla="*/ 7102804 w 7553780"/>
              <a:gd name="connsiteY10534" fmla="*/ 6827089 h 10287000"/>
              <a:gd name="connsiteX10535" fmla="*/ 7090790 w 7553780"/>
              <a:gd name="connsiteY10535" fmla="*/ 6838234 h 10287000"/>
              <a:gd name="connsiteX10536" fmla="*/ 7085954 w 7553780"/>
              <a:gd name="connsiteY10536" fmla="*/ 6846375 h 10287000"/>
              <a:gd name="connsiteX10537" fmla="*/ 7086880 w 7553780"/>
              <a:gd name="connsiteY10537" fmla="*/ 6848242 h 10287000"/>
              <a:gd name="connsiteX10538" fmla="*/ 7087628 w 7553780"/>
              <a:gd name="connsiteY10538" fmla="*/ 6873092 h 10287000"/>
              <a:gd name="connsiteX10539" fmla="*/ 7087778 w 7553780"/>
              <a:gd name="connsiteY10539" fmla="*/ 6872893 h 10287000"/>
              <a:gd name="connsiteX10540" fmla="*/ 7099622 w 7553780"/>
              <a:gd name="connsiteY10540" fmla="*/ 6912459 h 10287000"/>
              <a:gd name="connsiteX10541" fmla="*/ 7115352 w 7553780"/>
              <a:gd name="connsiteY10541" fmla="*/ 6934061 h 10287000"/>
              <a:gd name="connsiteX10542" fmla="*/ 7130262 w 7553780"/>
              <a:gd name="connsiteY10542" fmla="*/ 6922735 h 10287000"/>
              <a:gd name="connsiteX10543" fmla="*/ 7136520 w 7553780"/>
              <a:gd name="connsiteY10543" fmla="*/ 6935536 h 10287000"/>
              <a:gd name="connsiteX10544" fmla="*/ 7122150 w 7553780"/>
              <a:gd name="connsiteY10544" fmla="*/ 6946450 h 10287000"/>
              <a:gd name="connsiteX10545" fmla="*/ 7119370 w 7553780"/>
              <a:gd name="connsiteY10545" fmla="*/ 6978392 h 10287000"/>
              <a:gd name="connsiteX10546" fmla="*/ 7104816 w 7553780"/>
              <a:gd name="connsiteY10546" fmla="*/ 6989442 h 10287000"/>
              <a:gd name="connsiteX10547" fmla="*/ 7130906 w 7553780"/>
              <a:gd name="connsiteY10547" fmla="*/ 7002004 h 10287000"/>
              <a:gd name="connsiteX10548" fmla="*/ 7136674 w 7553780"/>
              <a:gd name="connsiteY10548" fmla="*/ 7013808 h 10287000"/>
              <a:gd name="connsiteX10549" fmla="*/ 7143818 w 7553780"/>
              <a:gd name="connsiteY10549" fmla="*/ 7048852 h 10287000"/>
              <a:gd name="connsiteX10550" fmla="*/ 7147482 w 7553780"/>
              <a:gd name="connsiteY10550" fmla="*/ 7066815 h 10287000"/>
              <a:gd name="connsiteX10551" fmla="*/ 7153886 w 7553780"/>
              <a:gd name="connsiteY10551" fmla="*/ 7063472 h 10287000"/>
              <a:gd name="connsiteX10552" fmla="*/ 7168914 w 7553780"/>
              <a:gd name="connsiteY10552" fmla="*/ 7014393 h 10287000"/>
              <a:gd name="connsiteX10553" fmla="*/ 7210182 w 7553780"/>
              <a:gd name="connsiteY10553" fmla="*/ 7044977 h 10287000"/>
              <a:gd name="connsiteX10554" fmla="*/ 7232720 w 7553780"/>
              <a:gd name="connsiteY10554" fmla="*/ 6971369 h 10287000"/>
              <a:gd name="connsiteX10555" fmla="*/ 7258964 w 7553780"/>
              <a:gd name="connsiteY10555" fmla="*/ 7051019 h 10287000"/>
              <a:gd name="connsiteX10556" fmla="*/ 7245462 w 7553780"/>
              <a:gd name="connsiteY10556" fmla="*/ 7028972 h 10287000"/>
              <a:gd name="connsiteX10557" fmla="*/ 7230434 w 7553780"/>
              <a:gd name="connsiteY10557" fmla="*/ 7078045 h 10287000"/>
              <a:gd name="connsiteX10558" fmla="*/ 7216930 w 7553780"/>
              <a:gd name="connsiteY10558" fmla="*/ 7055998 h 10287000"/>
              <a:gd name="connsiteX10559" fmla="*/ 7297950 w 7553780"/>
              <a:gd name="connsiteY10559" fmla="*/ 7188281 h 10287000"/>
              <a:gd name="connsiteX10560" fmla="*/ 7290434 w 7553780"/>
              <a:gd name="connsiteY10560" fmla="*/ 7212812 h 10287000"/>
              <a:gd name="connsiteX10561" fmla="*/ 7249166 w 7553780"/>
              <a:gd name="connsiteY10561" fmla="*/ 7182236 h 10287000"/>
              <a:gd name="connsiteX10562" fmla="*/ 7241650 w 7553780"/>
              <a:gd name="connsiteY10562" fmla="*/ 7206774 h 10287000"/>
              <a:gd name="connsiteX10563" fmla="*/ 7235994 w 7553780"/>
              <a:gd name="connsiteY10563" fmla="*/ 7225248 h 10287000"/>
              <a:gd name="connsiteX10564" fmla="*/ 7248806 w 7553780"/>
              <a:gd name="connsiteY10564" fmla="*/ 7251470 h 10287000"/>
              <a:gd name="connsiteX10565" fmla="*/ 7251958 w 7553780"/>
              <a:gd name="connsiteY10565" fmla="*/ 7255799 h 10287000"/>
              <a:gd name="connsiteX10566" fmla="*/ 7275406 w 7553780"/>
              <a:gd name="connsiteY10566" fmla="*/ 7261889 h 10287000"/>
              <a:gd name="connsiteX10567" fmla="*/ 7290434 w 7553780"/>
              <a:gd name="connsiteY10567" fmla="*/ 7212812 h 10287000"/>
              <a:gd name="connsiteX10568" fmla="*/ 7337694 w 7553780"/>
              <a:gd name="connsiteY10568" fmla="*/ 7289978 h 10287000"/>
              <a:gd name="connsiteX10569" fmla="*/ 7364698 w 7553780"/>
              <a:gd name="connsiteY10569" fmla="*/ 7334071 h 10287000"/>
              <a:gd name="connsiteX10570" fmla="*/ 7378200 w 7553780"/>
              <a:gd name="connsiteY10570" fmla="*/ 7356116 h 10287000"/>
              <a:gd name="connsiteX10571" fmla="*/ 7438198 w 7553780"/>
              <a:gd name="connsiteY10571" fmla="*/ 7490889 h 10287000"/>
              <a:gd name="connsiteX10572" fmla="*/ 7513984 w 7553780"/>
              <a:gd name="connsiteY10572" fmla="*/ 7541025 h 10287000"/>
              <a:gd name="connsiteX10573" fmla="*/ 7520734 w 7553780"/>
              <a:gd name="connsiteY10573" fmla="*/ 7552050 h 10287000"/>
              <a:gd name="connsiteX10574" fmla="*/ 7513224 w 7553780"/>
              <a:gd name="connsiteY10574" fmla="*/ 7576584 h 10287000"/>
              <a:gd name="connsiteX10575" fmla="*/ 7519210 w 7553780"/>
              <a:gd name="connsiteY10575" fmla="*/ 7623170 h 10287000"/>
              <a:gd name="connsiteX10576" fmla="*/ 7550236 w 7553780"/>
              <a:gd name="connsiteY10576" fmla="*/ 7642769 h 10287000"/>
              <a:gd name="connsiteX10577" fmla="*/ 7553780 w 7553780"/>
              <a:gd name="connsiteY10577" fmla="*/ 7646567 h 10287000"/>
              <a:gd name="connsiteX10578" fmla="*/ 7553780 w 7553780"/>
              <a:gd name="connsiteY10578" fmla="*/ 10287000 h 10287000"/>
              <a:gd name="connsiteX10579" fmla="*/ 7171376 w 7553780"/>
              <a:gd name="connsiteY10579" fmla="*/ 10287000 h 10287000"/>
              <a:gd name="connsiteX10580" fmla="*/ 7163356 w 7553780"/>
              <a:gd name="connsiteY10580" fmla="*/ 10260090 h 10287000"/>
              <a:gd name="connsiteX10581" fmla="*/ 7107862 w 7553780"/>
              <a:gd name="connsiteY10581" fmla="*/ 10190185 h 10287000"/>
              <a:gd name="connsiteX10582" fmla="*/ 7040350 w 7553780"/>
              <a:gd name="connsiteY10582" fmla="*/ 10079951 h 10287000"/>
              <a:gd name="connsiteX10583" fmla="*/ 7020098 w 7553780"/>
              <a:gd name="connsiteY10583" fmla="*/ 10046879 h 10287000"/>
              <a:gd name="connsiteX10584" fmla="*/ 6978830 w 7553780"/>
              <a:gd name="connsiteY10584" fmla="*/ 10016299 h 10287000"/>
              <a:gd name="connsiteX10585" fmla="*/ 6911318 w 7553780"/>
              <a:gd name="connsiteY10585" fmla="*/ 9906065 h 10287000"/>
              <a:gd name="connsiteX10586" fmla="*/ 6918830 w 7553780"/>
              <a:gd name="connsiteY10586" fmla="*/ 9881528 h 10287000"/>
              <a:gd name="connsiteX10587" fmla="*/ 6850558 w 7553780"/>
              <a:gd name="connsiteY10587" fmla="*/ 9806852 h 10287000"/>
              <a:gd name="connsiteX10588" fmla="*/ 6835530 w 7553780"/>
              <a:gd name="connsiteY10588" fmla="*/ 9855925 h 10287000"/>
              <a:gd name="connsiteX10589" fmla="*/ 6862536 w 7553780"/>
              <a:gd name="connsiteY10589" fmla="*/ 9900018 h 10287000"/>
              <a:gd name="connsiteX10590" fmla="*/ 6807768 w 7553780"/>
              <a:gd name="connsiteY10590" fmla="*/ 9847390 h 10287000"/>
              <a:gd name="connsiteX10591" fmla="*/ 6830306 w 7553780"/>
              <a:gd name="connsiteY10591" fmla="*/ 9773782 h 10287000"/>
              <a:gd name="connsiteX10592" fmla="*/ 6768782 w 7553780"/>
              <a:gd name="connsiteY10592" fmla="*/ 9710132 h 10287000"/>
              <a:gd name="connsiteX10593" fmla="*/ 6734266 w 7553780"/>
              <a:gd name="connsiteY10593" fmla="*/ 9690576 h 10287000"/>
              <a:gd name="connsiteX10594" fmla="*/ 6753756 w 7553780"/>
              <a:gd name="connsiteY10594" fmla="*/ 9759203 h 10287000"/>
              <a:gd name="connsiteX10595" fmla="*/ 6726752 w 7553780"/>
              <a:gd name="connsiteY10595" fmla="*/ 9715111 h 10287000"/>
              <a:gd name="connsiteX10596" fmla="*/ 6685484 w 7553780"/>
              <a:gd name="connsiteY10596" fmla="*/ 9684530 h 10287000"/>
              <a:gd name="connsiteX10597" fmla="*/ 6671978 w 7553780"/>
              <a:gd name="connsiteY10597" fmla="*/ 9662483 h 10287000"/>
              <a:gd name="connsiteX10598" fmla="*/ 6637464 w 7553780"/>
              <a:gd name="connsiteY10598" fmla="*/ 9642924 h 10287000"/>
              <a:gd name="connsiteX10599" fmla="*/ 6583454 w 7553780"/>
              <a:gd name="connsiteY10599" fmla="*/ 9554739 h 10287000"/>
              <a:gd name="connsiteX10600" fmla="*/ 6551222 w 7553780"/>
              <a:gd name="connsiteY10600" fmla="*/ 9428503 h 10287000"/>
              <a:gd name="connsiteX10601" fmla="*/ 6543708 w 7553780"/>
              <a:gd name="connsiteY10601" fmla="*/ 9453040 h 10287000"/>
              <a:gd name="connsiteX10602" fmla="*/ 6584980 w 7553780"/>
              <a:gd name="connsiteY10602" fmla="*/ 9483618 h 10287000"/>
              <a:gd name="connsiteX10603" fmla="*/ 6570712 w 7553780"/>
              <a:gd name="connsiteY10603" fmla="*/ 9497132 h 10287000"/>
              <a:gd name="connsiteX10604" fmla="*/ 6556450 w 7553780"/>
              <a:gd name="connsiteY10604" fmla="*/ 9510642 h 10287000"/>
              <a:gd name="connsiteX10605" fmla="*/ 6516702 w 7553780"/>
              <a:gd name="connsiteY10605" fmla="*/ 9408945 h 10287000"/>
              <a:gd name="connsiteX10606" fmla="*/ 6530970 w 7553780"/>
              <a:gd name="connsiteY10606" fmla="*/ 9395433 h 10287000"/>
              <a:gd name="connsiteX10607" fmla="*/ 6476960 w 7553780"/>
              <a:gd name="connsiteY10607" fmla="*/ 9307244 h 10287000"/>
              <a:gd name="connsiteX10608" fmla="*/ 6518988 w 7553780"/>
              <a:gd name="connsiteY10608" fmla="*/ 9302269 h 10287000"/>
              <a:gd name="connsiteX10609" fmla="*/ 6552744 w 7553780"/>
              <a:gd name="connsiteY10609" fmla="*/ 9357384 h 10287000"/>
              <a:gd name="connsiteX10610" fmla="*/ 6566248 w 7553780"/>
              <a:gd name="connsiteY10610" fmla="*/ 9379433 h 10287000"/>
              <a:gd name="connsiteX10611" fmla="*/ 6621780 w 7553780"/>
              <a:gd name="connsiteY10611" fmla="*/ 9396499 h 10287000"/>
              <a:gd name="connsiteX10612" fmla="*/ 6588788 w 7553780"/>
              <a:gd name="connsiteY10612" fmla="*/ 9305821 h 10287000"/>
              <a:gd name="connsiteX10613" fmla="*/ 6589550 w 7553780"/>
              <a:gd name="connsiteY10613" fmla="*/ 9270264 h 10287000"/>
              <a:gd name="connsiteX10614" fmla="*/ 6583558 w 7553780"/>
              <a:gd name="connsiteY10614" fmla="*/ 9223682 h 10287000"/>
              <a:gd name="connsiteX10615" fmla="*/ 6549042 w 7553780"/>
              <a:gd name="connsiteY10615" fmla="*/ 9204124 h 10287000"/>
              <a:gd name="connsiteX10616" fmla="*/ 6547260 w 7553780"/>
              <a:gd name="connsiteY10616" fmla="*/ 9205813 h 10287000"/>
              <a:gd name="connsiteX10617" fmla="*/ 6534778 w 7553780"/>
              <a:gd name="connsiteY10617" fmla="*/ 9217634 h 10287000"/>
              <a:gd name="connsiteX10618" fmla="*/ 6533092 w 7553780"/>
              <a:gd name="connsiteY10618" fmla="*/ 9214879 h 10287000"/>
              <a:gd name="connsiteX10619" fmla="*/ 6521278 w 7553780"/>
              <a:gd name="connsiteY10619" fmla="*/ 9195589 h 10287000"/>
              <a:gd name="connsiteX10620" fmla="*/ 6542290 w 7553780"/>
              <a:gd name="connsiteY10620" fmla="*/ 9193101 h 10287000"/>
              <a:gd name="connsiteX10621" fmla="*/ 6509296 w 7553780"/>
              <a:gd name="connsiteY10621" fmla="*/ 9102425 h 10287000"/>
              <a:gd name="connsiteX10622" fmla="*/ 6495034 w 7553780"/>
              <a:gd name="connsiteY10622" fmla="*/ 9115937 h 10287000"/>
              <a:gd name="connsiteX10623" fmla="*/ 6502544 w 7553780"/>
              <a:gd name="connsiteY10623" fmla="*/ 9091402 h 10287000"/>
              <a:gd name="connsiteX10624" fmla="*/ 6462038 w 7553780"/>
              <a:gd name="connsiteY10624" fmla="*/ 9025261 h 10287000"/>
              <a:gd name="connsiteX10625" fmla="*/ 6420770 w 7553780"/>
              <a:gd name="connsiteY10625" fmla="*/ 8994680 h 10287000"/>
              <a:gd name="connsiteX10626" fmla="*/ 6414020 w 7553780"/>
              <a:gd name="connsiteY10626" fmla="*/ 8983656 h 10287000"/>
              <a:gd name="connsiteX10627" fmla="*/ 6360010 w 7553780"/>
              <a:gd name="connsiteY10627" fmla="*/ 8895469 h 10287000"/>
              <a:gd name="connsiteX10628" fmla="*/ 6347268 w 7553780"/>
              <a:gd name="connsiteY10628" fmla="*/ 8837864 h 10287000"/>
              <a:gd name="connsiteX10629" fmla="*/ 6265494 w 7553780"/>
              <a:gd name="connsiteY10629" fmla="*/ 8741142 h 10287000"/>
              <a:gd name="connsiteX10630" fmla="*/ 6211484 w 7553780"/>
              <a:gd name="connsiteY10630" fmla="*/ 8652959 h 10287000"/>
              <a:gd name="connsiteX10631" fmla="*/ 6190470 w 7553780"/>
              <a:gd name="connsiteY10631" fmla="*/ 8655445 h 10287000"/>
              <a:gd name="connsiteX10632" fmla="*/ 6149962 w 7553780"/>
              <a:gd name="connsiteY10632" fmla="*/ 8589303 h 10287000"/>
              <a:gd name="connsiteX10633" fmla="*/ 6116208 w 7553780"/>
              <a:gd name="connsiteY10633" fmla="*/ 8534188 h 10287000"/>
              <a:gd name="connsiteX10634" fmla="*/ 6101944 w 7553780"/>
              <a:gd name="connsiteY10634" fmla="*/ 8547702 h 10287000"/>
              <a:gd name="connsiteX10635" fmla="*/ 6047932 w 7553780"/>
              <a:gd name="connsiteY10635" fmla="*/ 8459514 h 10287000"/>
              <a:gd name="connsiteX10636" fmla="*/ 5993924 w 7553780"/>
              <a:gd name="connsiteY10636" fmla="*/ 8371329 h 10287000"/>
              <a:gd name="connsiteX10637" fmla="*/ 6020166 w 7553780"/>
              <a:gd name="connsiteY10637" fmla="*/ 8450977 h 10287000"/>
              <a:gd name="connsiteX10638" fmla="*/ 6019404 w 7553780"/>
              <a:gd name="connsiteY10638" fmla="*/ 8486540 h 10287000"/>
              <a:gd name="connsiteX10639" fmla="*/ 6011892 w 7553780"/>
              <a:gd name="connsiteY10639" fmla="*/ 8511075 h 10287000"/>
              <a:gd name="connsiteX10640" fmla="*/ 6053924 w 7553780"/>
              <a:gd name="connsiteY10640" fmla="*/ 8506096 h 10287000"/>
              <a:gd name="connsiteX10641" fmla="*/ 6065902 w 7553780"/>
              <a:gd name="connsiteY10641" fmla="*/ 8599258 h 10287000"/>
              <a:gd name="connsiteX10642" fmla="*/ 5996865 w 7553780"/>
              <a:gd name="connsiteY10642" fmla="*/ 8560148 h 10287000"/>
              <a:gd name="connsiteX10643" fmla="*/ 5982603 w 7553780"/>
              <a:gd name="connsiteY10643" fmla="*/ 8573658 h 10287000"/>
              <a:gd name="connsiteX10644" fmla="*/ 5912806 w 7553780"/>
              <a:gd name="connsiteY10644" fmla="*/ 8570101 h 10287000"/>
              <a:gd name="connsiteX10645" fmla="*/ 5900828 w 7553780"/>
              <a:gd name="connsiteY10645" fmla="*/ 8476935 h 10287000"/>
              <a:gd name="connsiteX10646" fmla="*/ 5915092 w 7553780"/>
              <a:gd name="connsiteY10646" fmla="*/ 8463426 h 10287000"/>
              <a:gd name="connsiteX10647" fmla="*/ 5955599 w 7553780"/>
              <a:gd name="connsiteY10647" fmla="*/ 8529564 h 10287000"/>
              <a:gd name="connsiteX10648" fmla="*/ 5962348 w 7553780"/>
              <a:gd name="connsiteY10648" fmla="*/ 8540587 h 10287000"/>
              <a:gd name="connsiteX10649" fmla="*/ 5916614 w 7553780"/>
              <a:gd name="connsiteY10649" fmla="*/ 8392304 h 10287000"/>
              <a:gd name="connsiteX10650" fmla="*/ 5881334 w 7553780"/>
              <a:gd name="connsiteY10650" fmla="*/ 8408307 h 10287000"/>
              <a:gd name="connsiteX10651" fmla="*/ 5882096 w 7553780"/>
              <a:gd name="connsiteY10651" fmla="*/ 8372748 h 10287000"/>
              <a:gd name="connsiteX10652" fmla="*/ 5903112 w 7553780"/>
              <a:gd name="connsiteY10652" fmla="*/ 8370258 h 10287000"/>
              <a:gd name="connsiteX10653" fmla="*/ 5903873 w 7553780"/>
              <a:gd name="connsiteY10653" fmla="*/ 8334701 h 10287000"/>
              <a:gd name="connsiteX10654" fmla="*/ 5932402 w 7553780"/>
              <a:gd name="connsiteY10654" fmla="*/ 8307673 h 10287000"/>
              <a:gd name="connsiteX10655" fmla="*/ 5952656 w 7553780"/>
              <a:gd name="connsiteY10655" fmla="*/ 8340744 h 10287000"/>
              <a:gd name="connsiteX10656" fmla="*/ 5906160 w 7553780"/>
              <a:gd name="connsiteY10656" fmla="*/ 8228023 h 10287000"/>
              <a:gd name="connsiteX10657" fmla="*/ 5899407 w 7553780"/>
              <a:gd name="connsiteY10657" fmla="*/ 8217000 h 10287000"/>
              <a:gd name="connsiteX10658" fmla="*/ 5870880 w 7553780"/>
              <a:gd name="connsiteY10658" fmla="*/ 8244025 h 10287000"/>
              <a:gd name="connsiteX10659" fmla="*/ 5869667 w 7553780"/>
              <a:gd name="connsiteY10659" fmla="*/ 8241340 h 10287000"/>
              <a:gd name="connsiteX10660" fmla="*/ 5849841 w 7553780"/>
              <a:gd name="connsiteY10660" fmla="*/ 8243557 h 10287000"/>
              <a:gd name="connsiteX10661" fmla="*/ 5864426 w 7553780"/>
              <a:gd name="connsiteY10661" fmla="*/ 8229742 h 10287000"/>
              <a:gd name="connsiteX10662" fmla="*/ 5855038 w 7553780"/>
              <a:gd name="connsiteY10662" fmla="*/ 8208956 h 10287000"/>
              <a:gd name="connsiteX10663" fmla="*/ 5822859 w 7553780"/>
              <a:gd name="connsiteY10663" fmla="*/ 8202422 h 10287000"/>
              <a:gd name="connsiteX10664" fmla="*/ 5903873 w 7553780"/>
              <a:gd name="connsiteY10664" fmla="*/ 8334701 h 10287000"/>
              <a:gd name="connsiteX10665" fmla="*/ 5843834 w 7553780"/>
              <a:gd name="connsiteY10665" fmla="*/ 8293597 h 10287000"/>
              <a:gd name="connsiteX10666" fmla="*/ 5828088 w 7553780"/>
              <a:gd name="connsiteY10666" fmla="*/ 8284564 h 10287000"/>
              <a:gd name="connsiteX10667" fmla="*/ 5826399 w 7553780"/>
              <a:gd name="connsiteY10667" fmla="*/ 8281807 h 10287000"/>
              <a:gd name="connsiteX10668" fmla="*/ 5828086 w 7553780"/>
              <a:gd name="connsiteY10668" fmla="*/ 8284563 h 10287000"/>
              <a:gd name="connsiteX10669" fmla="*/ 5828088 w 7553780"/>
              <a:gd name="connsiteY10669" fmla="*/ 8284564 h 10287000"/>
              <a:gd name="connsiteX10670" fmla="*/ 5829775 w 7553780"/>
              <a:gd name="connsiteY10670" fmla="*/ 8287318 h 10287000"/>
              <a:gd name="connsiteX10671" fmla="*/ 5841588 w 7553780"/>
              <a:gd name="connsiteY10671" fmla="*/ 8306610 h 10287000"/>
              <a:gd name="connsiteX10672" fmla="*/ 5792809 w 7553780"/>
              <a:gd name="connsiteY10672" fmla="*/ 8300561 h 10287000"/>
              <a:gd name="connsiteX10673" fmla="*/ 5801848 w 7553780"/>
              <a:gd name="connsiteY10673" fmla="*/ 8204909 h 10287000"/>
              <a:gd name="connsiteX10674" fmla="*/ 5816110 w 7553780"/>
              <a:gd name="connsiteY10674" fmla="*/ 8191399 h 10287000"/>
              <a:gd name="connsiteX10675" fmla="*/ 5816870 w 7553780"/>
              <a:gd name="connsiteY10675" fmla="*/ 8155840 h 10287000"/>
              <a:gd name="connsiteX10676" fmla="*/ 5791390 w 7553780"/>
              <a:gd name="connsiteY10676" fmla="*/ 8040626 h 10287000"/>
              <a:gd name="connsiteX10677" fmla="*/ 5742608 w 7553780"/>
              <a:gd name="connsiteY10677" fmla="*/ 8034583 h 10287000"/>
              <a:gd name="connsiteX10678" fmla="*/ 5790629 w 7553780"/>
              <a:gd name="connsiteY10678" fmla="*/ 8076184 h 10287000"/>
              <a:gd name="connsiteX10679" fmla="*/ 5776364 w 7553780"/>
              <a:gd name="connsiteY10679" fmla="*/ 8089700 h 10287000"/>
              <a:gd name="connsiteX10680" fmla="*/ 5755348 w 7553780"/>
              <a:gd name="connsiteY10680" fmla="*/ 8092186 h 10287000"/>
              <a:gd name="connsiteX10681" fmla="*/ 5809358 w 7553780"/>
              <a:gd name="connsiteY10681" fmla="*/ 8180376 h 10287000"/>
              <a:gd name="connsiteX10682" fmla="*/ 5768091 w 7553780"/>
              <a:gd name="connsiteY10682" fmla="*/ 8149792 h 10287000"/>
              <a:gd name="connsiteX10683" fmla="*/ 5733572 w 7553780"/>
              <a:gd name="connsiteY10683" fmla="*/ 8130236 h 10287000"/>
              <a:gd name="connsiteX10684" fmla="*/ 5699816 w 7553780"/>
              <a:gd name="connsiteY10684" fmla="*/ 8075121 h 10287000"/>
              <a:gd name="connsiteX10685" fmla="*/ 5700580 w 7553780"/>
              <a:gd name="connsiteY10685" fmla="*/ 8039558 h 10287000"/>
              <a:gd name="connsiteX10686" fmla="*/ 5722354 w 7553780"/>
              <a:gd name="connsiteY10686" fmla="*/ 8001511 h 10287000"/>
              <a:gd name="connsiteX10687" fmla="*/ 5687836 w 7553780"/>
              <a:gd name="connsiteY10687" fmla="*/ 7981955 h 10287000"/>
              <a:gd name="connsiteX10688" fmla="*/ 5660832 w 7553780"/>
              <a:gd name="connsiteY10688" fmla="*/ 7937859 h 10287000"/>
              <a:gd name="connsiteX10689" fmla="*/ 5654082 w 7553780"/>
              <a:gd name="connsiteY10689" fmla="*/ 7926838 h 10287000"/>
              <a:gd name="connsiteX10690" fmla="*/ 5640578 w 7553780"/>
              <a:gd name="connsiteY10690" fmla="*/ 7904791 h 10287000"/>
              <a:gd name="connsiteX10691" fmla="*/ 5668346 w 7553780"/>
              <a:gd name="connsiteY10691" fmla="*/ 7913326 h 10287000"/>
              <a:gd name="connsiteX10692" fmla="*/ 5757634 w 7553780"/>
              <a:gd name="connsiteY10692" fmla="*/ 7985511 h 10287000"/>
              <a:gd name="connsiteX10693" fmla="*/ 5723877 w 7553780"/>
              <a:gd name="connsiteY10693" fmla="*/ 7930394 h 10287000"/>
              <a:gd name="connsiteX10694" fmla="*/ 5697638 w 7553780"/>
              <a:gd name="connsiteY10694" fmla="*/ 7850739 h 10287000"/>
              <a:gd name="connsiteX10695" fmla="*/ 5690124 w 7553780"/>
              <a:gd name="connsiteY10695" fmla="*/ 7875277 h 10287000"/>
              <a:gd name="connsiteX10696" fmla="*/ 5648856 w 7553780"/>
              <a:gd name="connsiteY10696" fmla="*/ 7844697 h 10287000"/>
              <a:gd name="connsiteX10697" fmla="*/ 5642102 w 7553780"/>
              <a:gd name="connsiteY10697" fmla="*/ 7833670 h 10287000"/>
              <a:gd name="connsiteX10698" fmla="*/ 5621087 w 7553780"/>
              <a:gd name="connsiteY10698" fmla="*/ 7836162 h 10287000"/>
              <a:gd name="connsiteX10699" fmla="*/ 5615098 w 7553780"/>
              <a:gd name="connsiteY10699" fmla="*/ 7789578 h 10287000"/>
              <a:gd name="connsiteX10700" fmla="*/ 5565556 w 7553780"/>
              <a:gd name="connsiteY10700" fmla="*/ 7819088 h 10287000"/>
              <a:gd name="connsiteX10701" fmla="*/ 5544538 w 7553780"/>
              <a:gd name="connsiteY10701" fmla="*/ 7821581 h 10287000"/>
              <a:gd name="connsiteX10702" fmla="*/ 5574595 w 7553780"/>
              <a:gd name="connsiteY10702" fmla="*/ 7723438 h 10287000"/>
              <a:gd name="connsiteX10703" fmla="*/ 5588094 w 7553780"/>
              <a:gd name="connsiteY10703" fmla="*/ 7745482 h 10287000"/>
              <a:gd name="connsiteX10704" fmla="*/ 5574595 w 7553780"/>
              <a:gd name="connsiteY10704" fmla="*/ 7723438 h 10287000"/>
              <a:gd name="connsiteX10705" fmla="*/ 5567840 w 7553780"/>
              <a:gd name="connsiteY10705" fmla="*/ 7712414 h 10287000"/>
              <a:gd name="connsiteX10706" fmla="*/ 5515357 w 7553780"/>
              <a:gd name="connsiteY10706" fmla="*/ 7553108 h 10287000"/>
              <a:gd name="connsiteX10707" fmla="*/ 5482360 w 7553780"/>
              <a:gd name="connsiteY10707" fmla="*/ 7462432 h 10287000"/>
              <a:gd name="connsiteX10708" fmla="*/ 5468098 w 7553780"/>
              <a:gd name="connsiteY10708" fmla="*/ 7475942 h 10287000"/>
              <a:gd name="connsiteX10709" fmla="*/ 5447843 w 7553780"/>
              <a:gd name="connsiteY10709" fmla="*/ 7442872 h 10287000"/>
              <a:gd name="connsiteX10710" fmla="*/ 5462108 w 7553780"/>
              <a:gd name="connsiteY10710" fmla="*/ 7429362 h 10287000"/>
              <a:gd name="connsiteX10711" fmla="*/ 5489874 w 7553780"/>
              <a:gd name="connsiteY10711" fmla="*/ 7437897 h 10287000"/>
              <a:gd name="connsiteX10712" fmla="*/ 5483119 w 7553780"/>
              <a:gd name="connsiteY10712" fmla="*/ 7426874 h 10287000"/>
              <a:gd name="connsiteX10713" fmla="*/ 5394594 w 7553780"/>
              <a:gd name="connsiteY10713" fmla="*/ 7319129 h 10287000"/>
              <a:gd name="connsiteX10714" fmla="*/ 5386320 w 7553780"/>
              <a:gd name="connsiteY10714" fmla="*/ 7379226 h 10287000"/>
              <a:gd name="connsiteX10715" fmla="*/ 5324801 w 7553780"/>
              <a:gd name="connsiteY10715" fmla="*/ 7315575 h 10287000"/>
              <a:gd name="connsiteX10716" fmla="*/ 5339063 w 7553780"/>
              <a:gd name="connsiteY10716" fmla="*/ 7302063 h 10287000"/>
              <a:gd name="connsiteX10717" fmla="*/ 5387844 w 7553780"/>
              <a:gd name="connsiteY10717" fmla="*/ 7308105 h 10287000"/>
              <a:gd name="connsiteX10718" fmla="*/ 5360842 w 7553780"/>
              <a:gd name="connsiteY10718" fmla="*/ 7264014 h 10287000"/>
              <a:gd name="connsiteX10719" fmla="*/ 5340587 w 7553780"/>
              <a:gd name="connsiteY10719" fmla="*/ 7230943 h 10287000"/>
              <a:gd name="connsiteX10720" fmla="*/ 5333836 w 7553780"/>
              <a:gd name="connsiteY10720" fmla="*/ 7219920 h 10287000"/>
              <a:gd name="connsiteX10721" fmla="*/ 5326325 w 7553780"/>
              <a:gd name="connsiteY10721" fmla="*/ 7244453 h 10287000"/>
              <a:gd name="connsiteX10722" fmla="*/ 5327084 w 7553780"/>
              <a:gd name="connsiteY10722" fmla="*/ 7208895 h 10287000"/>
              <a:gd name="connsiteX10723" fmla="*/ 5313582 w 7553780"/>
              <a:gd name="connsiteY10723" fmla="*/ 7186848 h 10287000"/>
              <a:gd name="connsiteX10724" fmla="*/ 5299320 w 7553780"/>
              <a:gd name="connsiteY10724" fmla="*/ 7200360 h 10287000"/>
              <a:gd name="connsiteX10725" fmla="*/ 5236272 w 7553780"/>
              <a:gd name="connsiteY10725" fmla="*/ 7207829 h 10287000"/>
              <a:gd name="connsiteX10726" fmla="*/ 5216018 w 7553780"/>
              <a:gd name="connsiteY10726" fmla="*/ 7174761 h 10287000"/>
              <a:gd name="connsiteX10727" fmla="*/ 5237035 w 7553780"/>
              <a:gd name="connsiteY10727" fmla="*/ 7172270 h 10287000"/>
              <a:gd name="connsiteX10728" fmla="*/ 5264801 w 7553780"/>
              <a:gd name="connsiteY10728" fmla="*/ 7180803 h 10287000"/>
              <a:gd name="connsiteX10729" fmla="*/ 5285818 w 7553780"/>
              <a:gd name="connsiteY10729" fmla="*/ 7178315 h 10287000"/>
              <a:gd name="connsiteX10730" fmla="*/ 5300078 w 7553780"/>
              <a:gd name="connsiteY10730" fmla="*/ 7164803 h 10287000"/>
              <a:gd name="connsiteX10731" fmla="*/ 5266324 w 7553780"/>
              <a:gd name="connsiteY10731" fmla="*/ 7109686 h 10287000"/>
              <a:gd name="connsiteX10732" fmla="*/ 5185310 w 7553780"/>
              <a:gd name="connsiteY10732" fmla="*/ 6977405 h 10287000"/>
              <a:gd name="connsiteX10733" fmla="*/ 5179321 w 7553780"/>
              <a:gd name="connsiteY10733" fmla="*/ 6930823 h 10287000"/>
              <a:gd name="connsiteX10734" fmla="*/ 5143684 w 7553780"/>
              <a:gd name="connsiteY10734" fmla="*/ 6881840 h 10287000"/>
              <a:gd name="connsiteX10735" fmla="*/ 5097130 w 7553780"/>
              <a:gd name="connsiteY10735" fmla="*/ 6869751 h 10287000"/>
              <a:gd name="connsiteX10736" fmla="*/ 5097490 w 7553780"/>
              <a:gd name="connsiteY10736" fmla="*/ 6870336 h 10287000"/>
              <a:gd name="connsiteX10737" fmla="*/ 5082184 w 7553780"/>
              <a:gd name="connsiteY10737" fmla="*/ 6884834 h 10287000"/>
              <a:gd name="connsiteX10738" fmla="*/ 5090160 w 7553780"/>
              <a:gd name="connsiteY10738" fmla="*/ 6858371 h 10287000"/>
              <a:gd name="connsiteX10739" fmla="*/ 5095840 w 7553780"/>
              <a:gd name="connsiteY10739" fmla="*/ 6867647 h 10287000"/>
              <a:gd name="connsiteX10740" fmla="*/ 5023284 w 7553780"/>
              <a:gd name="connsiteY10740" fmla="*/ 6712846 h 10287000"/>
              <a:gd name="connsiteX10741" fmla="*/ 5010542 w 7553780"/>
              <a:gd name="connsiteY10741" fmla="*/ 6655239 h 10287000"/>
              <a:gd name="connsiteX10742" fmla="*/ 5024808 w 7553780"/>
              <a:gd name="connsiteY10742" fmla="*/ 6641727 h 10287000"/>
              <a:gd name="connsiteX10743" fmla="*/ 5004553 w 7553780"/>
              <a:gd name="connsiteY10743" fmla="*/ 6608657 h 10287000"/>
              <a:gd name="connsiteX10744" fmla="*/ 4991051 w 7553780"/>
              <a:gd name="connsiteY10744" fmla="*/ 6586610 h 10287000"/>
              <a:gd name="connsiteX10745" fmla="*/ 4964049 w 7553780"/>
              <a:gd name="connsiteY10745" fmla="*/ 6542516 h 10287000"/>
              <a:gd name="connsiteX10746" fmla="*/ 4993337 w 7553780"/>
              <a:gd name="connsiteY10746" fmla="*/ 6479934 h 10287000"/>
              <a:gd name="connsiteX10747" fmla="*/ 4986587 w 7553780"/>
              <a:gd name="connsiteY10747" fmla="*/ 6468909 h 10287000"/>
              <a:gd name="connsiteX10748" fmla="*/ 5007599 w 7553780"/>
              <a:gd name="connsiteY10748" fmla="*/ 6466422 h 10287000"/>
              <a:gd name="connsiteX10749" fmla="*/ 5014351 w 7553780"/>
              <a:gd name="connsiteY10749" fmla="*/ 6477446 h 10287000"/>
              <a:gd name="connsiteX10750" fmla="*/ 5028618 w 7553780"/>
              <a:gd name="connsiteY10750" fmla="*/ 6463932 h 10287000"/>
              <a:gd name="connsiteX10751" fmla="*/ 5042880 w 7553780"/>
              <a:gd name="connsiteY10751" fmla="*/ 6450418 h 10287000"/>
              <a:gd name="connsiteX10752" fmla="*/ 5030902 w 7553780"/>
              <a:gd name="connsiteY10752" fmla="*/ 6357252 h 10287000"/>
              <a:gd name="connsiteX10753" fmla="*/ 5057908 w 7553780"/>
              <a:gd name="connsiteY10753" fmla="*/ 6401346 h 10287000"/>
              <a:gd name="connsiteX10754" fmla="*/ 5065416 w 7553780"/>
              <a:gd name="connsiteY10754" fmla="*/ 6376812 h 10287000"/>
              <a:gd name="connsiteX10755" fmla="*/ 5093186 w 7553780"/>
              <a:gd name="connsiteY10755" fmla="*/ 6385345 h 10287000"/>
              <a:gd name="connsiteX10756" fmla="*/ 5126942 w 7553780"/>
              <a:gd name="connsiteY10756" fmla="*/ 6440460 h 10287000"/>
              <a:gd name="connsiteX10757" fmla="*/ 5060192 w 7553780"/>
              <a:gd name="connsiteY10757" fmla="*/ 6294670 h 10287000"/>
              <a:gd name="connsiteX10758" fmla="*/ 5045930 w 7553780"/>
              <a:gd name="connsiteY10758" fmla="*/ 6308182 h 10287000"/>
              <a:gd name="connsiteX10759" fmla="*/ 5031662 w 7553780"/>
              <a:gd name="connsiteY10759" fmla="*/ 6321695 h 10287000"/>
              <a:gd name="connsiteX10760" fmla="*/ 5024910 w 7553780"/>
              <a:gd name="connsiteY10760" fmla="*/ 6310672 h 10287000"/>
              <a:gd name="connsiteX10761" fmla="*/ 5019686 w 7553780"/>
              <a:gd name="connsiteY10761" fmla="*/ 6228531 h 10287000"/>
              <a:gd name="connsiteX10762" fmla="*/ 4978416 w 7553780"/>
              <a:gd name="connsiteY10762" fmla="*/ 6197948 h 10287000"/>
              <a:gd name="connsiteX10763" fmla="*/ 4998670 w 7553780"/>
              <a:gd name="connsiteY10763" fmla="*/ 6231018 h 10287000"/>
              <a:gd name="connsiteX10764" fmla="*/ 5011410 w 7553780"/>
              <a:gd name="connsiteY10764" fmla="*/ 6288625 h 10287000"/>
              <a:gd name="connsiteX10765" fmla="*/ 4975370 w 7553780"/>
              <a:gd name="connsiteY10765" fmla="*/ 6340188 h 10287000"/>
              <a:gd name="connsiteX10766" fmla="*/ 4961868 w 7553780"/>
              <a:gd name="connsiteY10766" fmla="*/ 6318139 h 10287000"/>
              <a:gd name="connsiteX10767" fmla="*/ 4912322 w 7553780"/>
              <a:gd name="connsiteY10767" fmla="*/ 6347653 h 10287000"/>
              <a:gd name="connsiteX10768" fmla="*/ 4872576 w 7553780"/>
              <a:gd name="connsiteY10768" fmla="*/ 6245952 h 10287000"/>
              <a:gd name="connsiteX10769" fmla="*/ 4894354 w 7553780"/>
              <a:gd name="connsiteY10769" fmla="*/ 6207903 h 10287000"/>
              <a:gd name="connsiteX10770" fmla="*/ 4860600 w 7553780"/>
              <a:gd name="connsiteY10770" fmla="*/ 6152786 h 10287000"/>
              <a:gd name="connsiteX10771" fmla="*/ 4839584 w 7553780"/>
              <a:gd name="connsiteY10771" fmla="*/ 6155277 h 10287000"/>
              <a:gd name="connsiteX10772" fmla="*/ 4865826 w 7553780"/>
              <a:gd name="connsiteY10772" fmla="*/ 6234929 h 10287000"/>
              <a:gd name="connsiteX10773" fmla="*/ 4829784 w 7553780"/>
              <a:gd name="connsiteY10773" fmla="*/ 6286492 h 10287000"/>
              <a:gd name="connsiteX10774" fmla="*/ 4789278 w 7553780"/>
              <a:gd name="connsiteY10774" fmla="*/ 6220350 h 10287000"/>
              <a:gd name="connsiteX10775" fmla="*/ 4788891 w 7553780"/>
              <a:gd name="connsiteY10775" fmla="*/ 6220717 h 10287000"/>
              <a:gd name="connsiteX10776" fmla="*/ 4816806 w 7553780"/>
              <a:gd name="connsiteY10776" fmla="*/ 6281714 h 10287000"/>
              <a:gd name="connsiteX10777" fmla="*/ 4807242 w 7553780"/>
              <a:gd name="connsiteY10777" fmla="*/ 6289492 h 10287000"/>
              <a:gd name="connsiteX10778" fmla="*/ 4825198 w 7553780"/>
              <a:gd name="connsiteY10778" fmla="*/ 6297726 h 10287000"/>
              <a:gd name="connsiteX10779" fmla="*/ 4847034 w 7553780"/>
              <a:gd name="connsiteY10779" fmla="*/ 6348488 h 10287000"/>
              <a:gd name="connsiteX10780" fmla="*/ 4849867 w 7553780"/>
              <a:gd name="connsiteY10780" fmla="*/ 6357668 h 10287000"/>
              <a:gd name="connsiteX10781" fmla="*/ 4856030 w 7553780"/>
              <a:gd name="connsiteY10781" fmla="*/ 6366142 h 10287000"/>
              <a:gd name="connsiteX10782" fmla="*/ 4884556 w 7553780"/>
              <a:gd name="connsiteY10782" fmla="*/ 6339121 h 10287000"/>
              <a:gd name="connsiteX10783" fmla="*/ 4925828 w 7553780"/>
              <a:gd name="connsiteY10783" fmla="*/ 6369698 h 10287000"/>
              <a:gd name="connsiteX10784" fmla="*/ 4933336 w 7553780"/>
              <a:gd name="connsiteY10784" fmla="*/ 6345165 h 10287000"/>
              <a:gd name="connsiteX10785" fmla="*/ 4946840 w 7553780"/>
              <a:gd name="connsiteY10785" fmla="*/ 6367212 h 10287000"/>
              <a:gd name="connsiteX10786" fmla="*/ 4925061 w 7553780"/>
              <a:gd name="connsiteY10786" fmla="*/ 6405257 h 10287000"/>
              <a:gd name="connsiteX10787" fmla="*/ 4890547 w 7553780"/>
              <a:gd name="connsiteY10787" fmla="*/ 6385700 h 10287000"/>
              <a:gd name="connsiteX10788" fmla="*/ 4896535 w 7553780"/>
              <a:gd name="connsiteY10788" fmla="*/ 6432280 h 10287000"/>
              <a:gd name="connsiteX10789" fmla="*/ 4924300 w 7553780"/>
              <a:gd name="connsiteY10789" fmla="*/ 6440817 h 10287000"/>
              <a:gd name="connsiteX10790" fmla="*/ 4958056 w 7553780"/>
              <a:gd name="connsiteY10790" fmla="*/ 6495936 h 10287000"/>
              <a:gd name="connsiteX10791" fmla="*/ 4957297 w 7553780"/>
              <a:gd name="connsiteY10791" fmla="*/ 6531493 h 10287000"/>
              <a:gd name="connsiteX10792" fmla="*/ 4964049 w 7553780"/>
              <a:gd name="connsiteY10792" fmla="*/ 6542516 h 10287000"/>
              <a:gd name="connsiteX10793" fmla="*/ 4948936 w 7553780"/>
              <a:gd name="connsiteY10793" fmla="*/ 6554650 h 10287000"/>
              <a:gd name="connsiteX10794" fmla="*/ 4940731 w 7553780"/>
              <a:gd name="connsiteY10794" fmla="*/ 6556223 h 10287000"/>
              <a:gd name="connsiteX10795" fmla="*/ 4954881 w 7553780"/>
              <a:gd name="connsiteY10795" fmla="*/ 6591940 h 10287000"/>
              <a:gd name="connsiteX10796" fmla="*/ 4982162 w 7553780"/>
              <a:gd name="connsiteY10796" fmla="*/ 6643980 h 10287000"/>
              <a:gd name="connsiteX10797" fmla="*/ 4984076 w 7553780"/>
              <a:gd name="connsiteY10797" fmla="*/ 6642425 h 10287000"/>
              <a:gd name="connsiteX10798" fmla="*/ 5016296 w 7553780"/>
              <a:gd name="connsiteY10798" fmla="*/ 6724708 h 10287000"/>
              <a:gd name="connsiteX10799" fmla="*/ 5049870 w 7553780"/>
              <a:gd name="connsiteY10799" fmla="*/ 6788756 h 10287000"/>
              <a:gd name="connsiteX10800" fmla="*/ 5057282 w 7553780"/>
              <a:gd name="connsiteY10800" fmla="*/ 6834118 h 10287000"/>
              <a:gd name="connsiteX10801" fmla="*/ 5101352 w 7553780"/>
              <a:gd name="connsiteY10801" fmla="*/ 6918180 h 10287000"/>
              <a:gd name="connsiteX10802" fmla="*/ 5108121 w 7553780"/>
              <a:gd name="connsiteY10802" fmla="*/ 6942563 h 10287000"/>
              <a:gd name="connsiteX10803" fmla="*/ 5113362 w 7553780"/>
              <a:gd name="connsiteY10803" fmla="*/ 6962962 h 10287000"/>
              <a:gd name="connsiteX10804" fmla="*/ 5128242 w 7553780"/>
              <a:gd name="connsiteY10804" fmla="*/ 6960039 h 10287000"/>
              <a:gd name="connsiteX10805" fmla="*/ 5157364 w 7553780"/>
              <a:gd name="connsiteY10805" fmla="*/ 7040487 h 10287000"/>
              <a:gd name="connsiteX10806" fmla="*/ 5145030 w 7553780"/>
              <a:gd name="connsiteY10806" fmla="*/ 7032397 h 10287000"/>
              <a:gd name="connsiteX10807" fmla="*/ 5150733 w 7553780"/>
              <a:gd name="connsiteY10807" fmla="*/ 7043605 h 10287000"/>
              <a:gd name="connsiteX10808" fmla="*/ 5125684 w 7553780"/>
              <a:gd name="connsiteY10808" fmla="*/ 7058269 h 10287000"/>
              <a:gd name="connsiteX10809" fmla="*/ 5121858 w 7553780"/>
              <a:gd name="connsiteY10809" fmla="*/ 7061381 h 10287000"/>
              <a:gd name="connsiteX10810" fmla="*/ 5122232 w 7553780"/>
              <a:gd name="connsiteY10810" fmla="*/ 7072500 h 10287000"/>
              <a:gd name="connsiteX10811" fmla="*/ 5158940 w 7553780"/>
              <a:gd name="connsiteY10811" fmla="*/ 7054058 h 10287000"/>
              <a:gd name="connsiteX10812" fmla="*/ 5166351 w 7553780"/>
              <a:gd name="connsiteY10812" fmla="*/ 7099420 h 10287000"/>
              <a:gd name="connsiteX10813" fmla="*/ 5227394 w 7553780"/>
              <a:gd name="connsiteY10813" fmla="*/ 7221067 h 10287000"/>
              <a:gd name="connsiteX10814" fmla="*/ 5225614 w 7553780"/>
              <a:gd name="connsiteY10814" fmla="*/ 7285326 h 10287000"/>
              <a:gd name="connsiteX10815" fmla="*/ 5214138 w 7553780"/>
              <a:gd name="connsiteY10815" fmla="*/ 7294658 h 10287000"/>
              <a:gd name="connsiteX10816" fmla="*/ 5260866 w 7553780"/>
              <a:gd name="connsiteY10816" fmla="*/ 7399400 h 10287000"/>
              <a:gd name="connsiteX10817" fmla="*/ 5276908 w 7553780"/>
              <a:gd name="connsiteY10817" fmla="*/ 7409193 h 10287000"/>
              <a:gd name="connsiteX10818" fmla="*/ 5335986 w 7553780"/>
              <a:gd name="connsiteY10818" fmla="*/ 7589537 h 10287000"/>
              <a:gd name="connsiteX10819" fmla="*/ 5351472 w 7553780"/>
              <a:gd name="connsiteY10819" fmla="*/ 7582650 h 10287000"/>
              <a:gd name="connsiteX10820" fmla="*/ 5378327 w 7553780"/>
              <a:gd name="connsiteY10820" fmla="*/ 7680716 h 10287000"/>
              <a:gd name="connsiteX10821" fmla="*/ 5390228 w 7553780"/>
              <a:gd name="connsiteY10821" fmla="*/ 7625356 h 10287000"/>
              <a:gd name="connsiteX10822" fmla="*/ 5392139 w 7553780"/>
              <a:gd name="connsiteY10822" fmla="*/ 7623801 h 10287000"/>
              <a:gd name="connsiteX10823" fmla="*/ 5385844 w 7553780"/>
              <a:gd name="connsiteY10823" fmla="*/ 7611791 h 10287000"/>
              <a:gd name="connsiteX10824" fmla="*/ 5369056 w 7553780"/>
              <a:gd name="connsiteY10824" fmla="*/ 7579766 h 10287000"/>
              <a:gd name="connsiteX10825" fmla="*/ 5351896 w 7553780"/>
              <a:gd name="connsiteY10825" fmla="*/ 7536625 h 10287000"/>
              <a:gd name="connsiteX10826" fmla="*/ 5330541 w 7553780"/>
              <a:gd name="connsiteY10826" fmla="*/ 7485476 h 10287000"/>
              <a:gd name="connsiteX10827" fmla="*/ 5330354 w 7553780"/>
              <a:gd name="connsiteY10827" fmla="*/ 7479918 h 10287000"/>
              <a:gd name="connsiteX10828" fmla="*/ 5338188 w 7553780"/>
              <a:gd name="connsiteY10828" fmla="*/ 7479253 h 10287000"/>
              <a:gd name="connsiteX10829" fmla="*/ 5361645 w 7553780"/>
              <a:gd name="connsiteY10829" fmla="*/ 7534404 h 10287000"/>
              <a:gd name="connsiteX10830" fmla="*/ 5378805 w 7553780"/>
              <a:gd name="connsiteY10830" fmla="*/ 7577548 h 10287000"/>
              <a:gd name="connsiteX10831" fmla="*/ 5380718 w 7553780"/>
              <a:gd name="connsiteY10831" fmla="*/ 7575991 h 10287000"/>
              <a:gd name="connsiteX10832" fmla="*/ 5391394 w 7553780"/>
              <a:gd name="connsiteY10832" fmla="*/ 7601565 h 10287000"/>
              <a:gd name="connsiteX10833" fmla="*/ 5389484 w 7553780"/>
              <a:gd name="connsiteY10833" fmla="*/ 7603120 h 10287000"/>
              <a:gd name="connsiteX10834" fmla="*/ 5397876 w 7553780"/>
              <a:gd name="connsiteY10834" fmla="*/ 7619135 h 10287000"/>
              <a:gd name="connsiteX10835" fmla="*/ 5399791 w 7553780"/>
              <a:gd name="connsiteY10835" fmla="*/ 7617578 h 10287000"/>
              <a:gd name="connsiteX10836" fmla="*/ 5406032 w 7553780"/>
              <a:gd name="connsiteY10836" fmla="*/ 7686732 h 10287000"/>
              <a:gd name="connsiteX10837" fmla="*/ 5455838 w 7553780"/>
              <a:gd name="connsiteY10837" fmla="*/ 7766127 h 10287000"/>
              <a:gd name="connsiteX10838" fmla="*/ 5451960 w 7553780"/>
              <a:gd name="connsiteY10838" fmla="*/ 7826383 h 10287000"/>
              <a:gd name="connsiteX10839" fmla="*/ 5477380 w 7553780"/>
              <a:gd name="connsiteY10839" fmla="*/ 7822835 h 10287000"/>
              <a:gd name="connsiteX10840" fmla="*/ 5511142 w 7553780"/>
              <a:gd name="connsiteY10840" fmla="*/ 7892444 h 10287000"/>
              <a:gd name="connsiteX10841" fmla="*/ 5488564 w 7553780"/>
              <a:gd name="connsiteY10841" fmla="*/ 7922228 h 10287000"/>
              <a:gd name="connsiteX10842" fmla="*/ 5544294 w 7553780"/>
              <a:gd name="connsiteY10842" fmla="*/ 8002516 h 10287000"/>
              <a:gd name="connsiteX10843" fmla="*/ 5546392 w 7553780"/>
              <a:gd name="connsiteY10843" fmla="*/ 8006520 h 10287000"/>
              <a:gd name="connsiteX10844" fmla="*/ 5537812 w 7553780"/>
              <a:gd name="connsiteY10844" fmla="*/ 7984948 h 10287000"/>
              <a:gd name="connsiteX10845" fmla="*/ 5531332 w 7553780"/>
              <a:gd name="connsiteY10845" fmla="*/ 7967381 h 10287000"/>
              <a:gd name="connsiteX10846" fmla="*/ 5533057 w 7553780"/>
              <a:gd name="connsiteY10846" fmla="*/ 7960265 h 10287000"/>
              <a:gd name="connsiteX10847" fmla="*/ 5539168 w 7553780"/>
              <a:gd name="connsiteY10847" fmla="*/ 7966718 h 10287000"/>
              <a:gd name="connsiteX10848" fmla="*/ 5545464 w 7553780"/>
              <a:gd name="connsiteY10848" fmla="*/ 7978725 h 10287000"/>
              <a:gd name="connsiteX10849" fmla="*/ 5554044 w 7553780"/>
              <a:gd name="connsiteY10849" fmla="*/ 8000297 h 10287000"/>
              <a:gd name="connsiteX10850" fmla="*/ 5609348 w 7553780"/>
              <a:gd name="connsiteY10850" fmla="*/ 8126612 h 10287000"/>
              <a:gd name="connsiteX10851" fmla="*/ 5625154 w 7553780"/>
              <a:gd name="connsiteY10851" fmla="*/ 8187985 h 10287000"/>
              <a:gd name="connsiteX10852" fmla="*/ 5644598 w 7553780"/>
              <a:gd name="connsiteY10852" fmla="*/ 8240689 h 10287000"/>
              <a:gd name="connsiteX10853" fmla="*/ 5690205 w 7553780"/>
              <a:gd name="connsiteY10853" fmla="*/ 8312078 h 10287000"/>
              <a:gd name="connsiteX10854" fmla="*/ 5719720 w 7553780"/>
              <a:gd name="connsiteY10854" fmla="*/ 8430824 h 10287000"/>
              <a:gd name="connsiteX10855" fmla="*/ 5774278 w 7553780"/>
              <a:gd name="connsiteY10855" fmla="*/ 8534904 h 10287000"/>
              <a:gd name="connsiteX10856" fmla="*/ 5796620 w 7553780"/>
              <a:gd name="connsiteY10856" fmla="*/ 8556703 h 10287000"/>
              <a:gd name="connsiteX10857" fmla="*/ 5792794 w 7553780"/>
              <a:gd name="connsiteY10857" fmla="*/ 8559813 h 10287000"/>
              <a:gd name="connsiteX10858" fmla="*/ 5846184 w 7553780"/>
              <a:gd name="connsiteY10858" fmla="*/ 8687685 h 10287000"/>
              <a:gd name="connsiteX10859" fmla="*/ 5852481 w 7553780"/>
              <a:gd name="connsiteY10859" fmla="*/ 8699693 h 10287000"/>
              <a:gd name="connsiteX10860" fmla="*/ 5869455 w 7553780"/>
              <a:gd name="connsiteY10860" fmla="*/ 8737277 h 10287000"/>
              <a:gd name="connsiteX10861" fmla="*/ 5875194 w 7553780"/>
              <a:gd name="connsiteY10861" fmla="*/ 8732609 h 10287000"/>
              <a:gd name="connsiteX10862" fmla="*/ 5876124 w 7553780"/>
              <a:gd name="connsiteY10862" fmla="*/ 8760404 h 10287000"/>
              <a:gd name="connsiteX10863" fmla="*/ 5884517 w 7553780"/>
              <a:gd name="connsiteY10863" fmla="*/ 8776412 h 10287000"/>
              <a:gd name="connsiteX10864" fmla="*/ 5924947 w 7553780"/>
              <a:gd name="connsiteY10864" fmla="*/ 8869152 h 10287000"/>
              <a:gd name="connsiteX10865" fmla="*/ 5928956 w 7553780"/>
              <a:gd name="connsiteY10865" fmla="*/ 8871596 h 10287000"/>
              <a:gd name="connsiteX10866" fmla="*/ 5929330 w 7553780"/>
              <a:gd name="connsiteY10866" fmla="*/ 8882714 h 10287000"/>
              <a:gd name="connsiteX10867" fmla="*/ 5923406 w 7553780"/>
              <a:gd name="connsiteY10867" fmla="*/ 8881823 h 10287000"/>
              <a:gd name="connsiteX10868" fmla="*/ 5919393 w 7553780"/>
              <a:gd name="connsiteY10868" fmla="*/ 8879373 h 10287000"/>
              <a:gd name="connsiteX10869" fmla="*/ 5891636 w 7553780"/>
              <a:gd name="connsiteY10869" fmla="*/ 8930504 h 10287000"/>
              <a:gd name="connsiteX10870" fmla="*/ 5927920 w 7553780"/>
              <a:gd name="connsiteY10870" fmla="*/ 8958090 h 10287000"/>
              <a:gd name="connsiteX10871" fmla="*/ 5948588 w 7553780"/>
              <a:gd name="connsiteY10871" fmla="*/ 8929861 h 10287000"/>
              <a:gd name="connsiteX10872" fmla="*/ 5946488 w 7553780"/>
              <a:gd name="connsiteY10872" fmla="*/ 8925856 h 10287000"/>
              <a:gd name="connsiteX10873" fmla="*/ 5948402 w 7553780"/>
              <a:gd name="connsiteY10873" fmla="*/ 8924301 h 10287000"/>
              <a:gd name="connsiteX10874" fmla="*/ 5944020 w 7553780"/>
              <a:gd name="connsiteY10874" fmla="*/ 8910735 h 10287000"/>
              <a:gd name="connsiteX10875" fmla="*/ 5952414 w 7553780"/>
              <a:gd name="connsiteY10875" fmla="*/ 8926749 h 10287000"/>
              <a:gd name="connsiteX10876" fmla="*/ 5964260 w 7553780"/>
              <a:gd name="connsiteY10876" fmla="*/ 8928529 h 10287000"/>
              <a:gd name="connsiteX10877" fmla="*/ 5993214 w 7553780"/>
              <a:gd name="connsiteY10877" fmla="*/ 9030600 h 10287000"/>
              <a:gd name="connsiteX10878" fmla="*/ 6024133 w 7553780"/>
              <a:gd name="connsiteY10878" fmla="*/ 9073968 h 10287000"/>
              <a:gd name="connsiteX10879" fmla="*/ 6024877 w 7553780"/>
              <a:gd name="connsiteY10879" fmla="*/ 9096204 h 10287000"/>
              <a:gd name="connsiteX10880" fmla="*/ 6046050 w 7553780"/>
              <a:gd name="connsiteY10880" fmla="*/ 9141791 h 10287000"/>
              <a:gd name="connsiteX10881" fmla="*/ 6047962 w 7553780"/>
              <a:gd name="connsiteY10881" fmla="*/ 9140239 h 10287000"/>
              <a:gd name="connsiteX10882" fmla="*/ 6065308 w 7553780"/>
              <a:gd name="connsiteY10882" fmla="*/ 9188940 h 10287000"/>
              <a:gd name="connsiteX10883" fmla="*/ 6036300 w 7553780"/>
              <a:gd name="connsiteY10883" fmla="*/ 9144014 h 10287000"/>
              <a:gd name="connsiteX10884" fmla="*/ 6017412 w 7553780"/>
              <a:gd name="connsiteY10884" fmla="*/ 9107987 h 10287000"/>
              <a:gd name="connsiteX10885" fmla="*/ 5968721 w 7553780"/>
              <a:gd name="connsiteY10885" fmla="*/ 9061942 h 10287000"/>
              <a:gd name="connsiteX10886" fmla="*/ 5981312 w 7553780"/>
              <a:gd name="connsiteY10886" fmla="*/ 9085958 h 10287000"/>
              <a:gd name="connsiteX10887" fmla="*/ 6011437 w 7553780"/>
              <a:gd name="connsiteY10887" fmla="*/ 9164238 h 10287000"/>
              <a:gd name="connsiteX10888" fmla="*/ 6019220 w 7553780"/>
              <a:gd name="connsiteY10888" fmla="*/ 9220717 h 10287000"/>
              <a:gd name="connsiteX10889" fmla="*/ 6020574 w 7553780"/>
              <a:gd name="connsiteY10889" fmla="*/ 9202484 h 10287000"/>
              <a:gd name="connsiteX10890" fmla="*/ 6020390 w 7553780"/>
              <a:gd name="connsiteY10890" fmla="*/ 9196927 h 10287000"/>
              <a:gd name="connsiteX10891" fmla="*/ 6024399 w 7553780"/>
              <a:gd name="connsiteY10891" fmla="*/ 9199372 h 10287000"/>
              <a:gd name="connsiteX10892" fmla="*/ 6027055 w 7553780"/>
              <a:gd name="connsiteY10892" fmla="*/ 9220053 h 10287000"/>
              <a:gd name="connsiteX10893" fmla="*/ 6028969 w 7553780"/>
              <a:gd name="connsiteY10893" fmla="*/ 9218499 h 10287000"/>
              <a:gd name="connsiteX10894" fmla="*/ 6036990 w 7553780"/>
              <a:gd name="connsiteY10894" fmla="*/ 9223392 h 10287000"/>
              <a:gd name="connsiteX10895" fmla="*/ 6038904 w 7553780"/>
              <a:gd name="connsiteY10895" fmla="*/ 9221837 h 10287000"/>
              <a:gd name="connsiteX10896" fmla="*/ 6039274 w 7553780"/>
              <a:gd name="connsiteY10896" fmla="*/ 9232952 h 10287000"/>
              <a:gd name="connsiteX10897" fmla="*/ 6033352 w 7553780"/>
              <a:gd name="connsiteY10897" fmla="*/ 9232063 h 10287000"/>
              <a:gd name="connsiteX10898" fmla="*/ 6031440 w 7553780"/>
              <a:gd name="connsiteY10898" fmla="*/ 9233616 h 10287000"/>
              <a:gd name="connsiteX10899" fmla="*/ 6025515 w 7553780"/>
              <a:gd name="connsiteY10899" fmla="*/ 9232727 h 10287000"/>
              <a:gd name="connsiteX10900" fmla="*/ 6027613 w 7553780"/>
              <a:gd name="connsiteY10900" fmla="*/ 9236729 h 10287000"/>
              <a:gd name="connsiteX10901" fmla="*/ 6011702 w 7553780"/>
              <a:gd name="connsiteY10901" fmla="*/ 9289642 h 10287000"/>
              <a:gd name="connsiteX10902" fmla="*/ 6005591 w 7553780"/>
              <a:gd name="connsiteY10902" fmla="*/ 9283194 h 10287000"/>
              <a:gd name="connsiteX10903" fmla="*/ 6015474 w 7553780"/>
              <a:gd name="connsiteY10903" fmla="*/ 9343675 h 10287000"/>
              <a:gd name="connsiteX10904" fmla="*/ 6012818 w 7553780"/>
              <a:gd name="connsiteY10904" fmla="*/ 9322996 h 10287000"/>
              <a:gd name="connsiteX10905" fmla="*/ 6029234 w 7553780"/>
              <a:gd name="connsiteY10905" fmla="*/ 9343903 h 10287000"/>
              <a:gd name="connsiteX10906" fmla="*/ 6054098 w 7553780"/>
              <a:gd name="connsiteY10906" fmla="*/ 9323678 h 10287000"/>
              <a:gd name="connsiteX10907" fmla="*/ 6049900 w 7553780"/>
              <a:gd name="connsiteY10907" fmla="*/ 9315671 h 10287000"/>
              <a:gd name="connsiteX10908" fmla="*/ 6049714 w 7553780"/>
              <a:gd name="connsiteY10908" fmla="*/ 9310114 h 10287000"/>
              <a:gd name="connsiteX10909" fmla="*/ 6055636 w 7553780"/>
              <a:gd name="connsiteY10909" fmla="*/ 9311005 h 10287000"/>
              <a:gd name="connsiteX10910" fmla="*/ 6061934 w 7553780"/>
              <a:gd name="connsiteY10910" fmla="*/ 9323013 h 10287000"/>
              <a:gd name="connsiteX10911" fmla="*/ 6075082 w 7553780"/>
              <a:gd name="connsiteY10911" fmla="*/ 9363708 h 10287000"/>
              <a:gd name="connsiteX10912" fmla="*/ 6108658 w 7553780"/>
              <a:gd name="connsiteY10912" fmla="*/ 9427758 h 10287000"/>
              <a:gd name="connsiteX10913" fmla="*/ 6160136 w 7553780"/>
              <a:gd name="connsiteY10913" fmla="*/ 9557185 h 10287000"/>
              <a:gd name="connsiteX10914" fmla="*/ 6167974 w 7553780"/>
              <a:gd name="connsiteY10914" fmla="*/ 9556519 h 10287000"/>
              <a:gd name="connsiteX10915" fmla="*/ 6188124 w 7553780"/>
              <a:gd name="connsiteY10915" fmla="*/ 9593659 h 10287000"/>
              <a:gd name="connsiteX10916" fmla="*/ 6204986 w 7553780"/>
              <a:gd name="connsiteY10916" fmla="*/ 9605870 h 10287000"/>
              <a:gd name="connsiteX10917" fmla="*/ 6205004 w 7553780"/>
              <a:gd name="connsiteY10917" fmla="*/ 9606339 h 10287000"/>
              <a:gd name="connsiteX10918" fmla="*/ 6205298 w 7553780"/>
              <a:gd name="connsiteY10918" fmla="*/ 9606097 h 10287000"/>
              <a:gd name="connsiteX10919" fmla="*/ 6209014 w 7553780"/>
              <a:gd name="connsiteY10919" fmla="*/ 9608787 h 10287000"/>
              <a:gd name="connsiteX10920" fmla="*/ 6208828 w 7553780"/>
              <a:gd name="connsiteY10920" fmla="*/ 9603227 h 10287000"/>
              <a:gd name="connsiteX10921" fmla="*/ 6206916 w 7553780"/>
              <a:gd name="connsiteY10921" fmla="*/ 9604784 h 10287000"/>
              <a:gd name="connsiteX10922" fmla="*/ 6205298 w 7553780"/>
              <a:gd name="connsiteY10922" fmla="*/ 9606097 h 10287000"/>
              <a:gd name="connsiteX10923" fmla="*/ 6204986 w 7553780"/>
              <a:gd name="connsiteY10923" fmla="*/ 9605870 h 10287000"/>
              <a:gd name="connsiteX10924" fmla="*/ 6204818 w 7553780"/>
              <a:gd name="connsiteY10924" fmla="*/ 9600781 h 10287000"/>
              <a:gd name="connsiteX10925" fmla="*/ 6206730 w 7553780"/>
              <a:gd name="connsiteY10925" fmla="*/ 9599225 h 10287000"/>
              <a:gd name="connsiteX10926" fmla="*/ 6199878 w 7553780"/>
              <a:gd name="connsiteY10926" fmla="*/ 9570539 h 10287000"/>
              <a:gd name="connsiteX10927" fmla="*/ 6208086 w 7553780"/>
              <a:gd name="connsiteY10927" fmla="*/ 9580992 h 10287000"/>
              <a:gd name="connsiteX10928" fmla="*/ 6215734 w 7553780"/>
              <a:gd name="connsiteY10928" fmla="*/ 9574771 h 10287000"/>
              <a:gd name="connsiteX10929" fmla="*/ 6211352 w 7553780"/>
              <a:gd name="connsiteY10929" fmla="*/ 9561204 h 10287000"/>
              <a:gd name="connsiteX10930" fmla="*/ 6194750 w 7553780"/>
              <a:gd name="connsiteY10930" fmla="*/ 9534738 h 10287000"/>
              <a:gd name="connsiteX10931" fmla="*/ 6190738 w 7553780"/>
              <a:gd name="connsiteY10931" fmla="*/ 9532291 h 10287000"/>
              <a:gd name="connsiteX10932" fmla="*/ 6192466 w 7553780"/>
              <a:gd name="connsiteY10932" fmla="*/ 9525176 h 10287000"/>
              <a:gd name="connsiteX10933" fmla="*/ 6189808 w 7553780"/>
              <a:gd name="connsiteY10933" fmla="*/ 9504498 h 10287000"/>
              <a:gd name="connsiteX10934" fmla="*/ 6183514 w 7553780"/>
              <a:gd name="connsiteY10934" fmla="*/ 9492490 h 10287000"/>
              <a:gd name="connsiteX10935" fmla="*/ 6164998 w 7553780"/>
              <a:gd name="connsiteY10935" fmla="*/ 9467579 h 10287000"/>
              <a:gd name="connsiteX10936" fmla="*/ 6188138 w 7553780"/>
              <a:gd name="connsiteY10936" fmla="*/ 9454469 h 10287000"/>
              <a:gd name="connsiteX10937" fmla="*/ 6193262 w 7553780"/>
              <a:gd name="connsiteY10937" fmla="*/ 9490269 h 10287000"/>
              <a:gd name="connsiteX10938" fmla="*/ 6195546 w 7553780"/>
              <a:gd name="connsiteY10938" fmla="*/ 9499829 h 10287000"/>
              <a:gd name="connsiteX10939" fmla="*/ 6200302 w 7553780"/>
              <a:gd name="connsiteY10939" fmla="*/ 9524515 h 10287000"/>
              <a:gd name="connsiteX10940" fmla="*/ 6219188 w 7553780"/>
              <a:gd name="connsiteY10940" fmla="*/ 9560540 h 10287000"/>
              <a:gd name="connsiteX10941" fmla="*/ 6223572 w 7553780"/>
              <a:gd name="connsiteY10941" fmla="*/ 9574105 h 10287000"/>
              <a:gd name="connsiteX10942" fmla="*/ 6225482 w 7553780"/>
              <a:gd name="connsiteY10942" fmla="*/ 9572552 h 10287000"/>
              <a:gd name="connsiteX10943" fmla="*/ 6249922 w 7553780"/>
              <a:gd name="connsiteY10943" fmla="*/ 9598352 h 10287000"/>
              <a:gd name="connsiteX10944" fmla="*/ 6254862 w 7553780"/>
              <a:gd name="connsiteY10944" fmla="*/ 9628593 h 10287000"/>
              <a:gd name="connsiteX10945" fmla="*/ 6256962 w 7553780"/>
              <a:gd name="connsiteY10945" fmla="*/ 9632595 h 10287000"/>
              <a:gd name="connsiteX10946" fmla="*/ 6261344 w 7553780"/>
              <a:gd name="connsiteY10946" fmla="*/ 9646158 h 10287000"/>
              <a:gd name="connsiteX10947" fmla="*/ 6265356 w 7553780"/>
              <a:gd name="connsiteY10947" fmla="*/ 9648608 h 10287000"/>
              <a:gd name="connsiteX10948" fmla="*/ 6267454 w 7553780"/>
              <a:gd name="connsiteY10948" fmla="*/ 9652610 h 10287000"/>
              <a:gd name="connsiteX10949" fmla="*/ 6269738 w 7553780"/>
              <a:gd name="connsiteY10949" fmla="*/ 9662172 h 10287000"/>
              <a:gd name="connsiteX10950" fmla="*/ 6269922 w 7553780"/>
              <a:gd name="connsiteY10950" fmla="*/ 9667732 h 10287000"/>
              <a:gd name="connsiteX10951" fmla="*/ 6297948 w 7553780"/>
              <a:gd name="connsiteY10951" fmla="*/ 9742005 h 10287000"/>
              <a:gd name="connsiteX10952" fmla="*/ 6300046 w 7553780"/>
              <a:gd name="connsiteY10952" fmla="*/ 9746010 h 10287000"/>
              <a:gd name="connsiteX10953" fmla="*/ 6304244 w 7553780"/>
              <a:gd name="connsiteY10953" fmla="*/ 9754013 h 10287000"/>
              <a:gd name="connsiteX10954" fmla="*/ 6302516 w 7553780"/>
              <a:gd name="connsiteY10954" fmla="*/ 9761131 h 10287000"/>
              <a:gd name="connsiteX10955" fmla="*/ 6294682 w 7553780"/>
              <a:gd name="connsiteY10955" fmla="*/ 9761795 h 10287000"/>
              <a:gd name="connsiteX10956" fmla="*/ 6292398 w 7553780"/>
              <a:gd name="connsiteY10956" fmla="*/ 9752233 h 10287000"/>
              <a:gd name="connsiteX10957" fmla="*/ 6290486 w 7553780"/>
              <a:gd name="connsiteY10957" fmla="*/ 9753790 h 10287000"/>
              <a:gd name="connsiteX10958" fmla="*/ 6278266 w 7553780"/>
              <a:gd name="connsiteY10958" fmla="*/ 9740887 h 10287000"/>
              <a:gd name="connsiteX10959" fmla="*/ 6324938 w 7553780"/>
              <a:gd name="connsiteY10959" fmla="*/ 9902773 h 10287000"/>
              <a:gd name="connsiteX10960" fmla="*/ 6402024 w 7553780"/>
              <a:gd name="connsiteY10960" fmla="*/ 10034209 h 10287000"/>
              <a:gd name="connsiteX10961" fmla="*/ 6470344 w 7553780"/>
              <a:gd name="connsiteY10961" fmla="*/ 10189907 h 10287000"/>
              <a:gd name="connsiteX10962" fmla="*/ 6509388 w 7553780"/>
              <a:gd name="connsiteY10962" fmla="*/ 10287000 h 10287000"/>
              <a:gd name="connsiteX10963" fmla="*/ 3600156 w 7553780"/>
              <a:gd name="connsiteY10963" fmla="*/ 10287000 h 10287000"/>
              <a:gd name="connsiteX10964" fmla="*/ 3577743 w 7553780"/>
              <a:gd name="connsiteY10964" fmla="*/ 10235531 h 10287000"/>
              <a:gd name="connsiteX10965" fmla="*/ 3502910 w 7553780"/>
              <a:gd name="connsiteY10965" fmla="*/ 10110516 h 10287000"/>
              <a:gd name="connsiteX10966" fmla="*/ 3531857 w 7553780"/>
              <a:gd name="connsiteY10966" fmla="*/ 10078587 h 10287000"/>
              <a:gd name="connsiteX10967" fmla="*/ 3520040 w 7553780"/>
              <a:gd name="connsiteY10967" fmla="*/ 10058848 h 10287000"/>
              <a:gd name="connsiteX10968" fmla="*/ 3495951 w 7553780"/>
              <a:gd name="connsiteY10968" fmla="*/ 10045364 h 10287000"/>
              <a:gd name="connsiteX10969" fmla="*/ 3493980 w 7553780"/>
              <a:gd name="connsiteY10969" fmla="*/ 10042076 h 10287000"/>
              <a:gd name="connsiteX10970" fmla="*/ 3444879 w 7553780"/>
              <a:gd name="connsiteY10970" fmla="*/ 10067103 h 10287000"/>
              <a:gd name="connsiteX10971" fmla="*/ 3443828 w 7553780"/>
              <a:gd name="connsiteY10971" fmla="*/ 10011823 h 10287000"/>
              <a:gd name="connsiteX10972" fmla="*/ 3454134 w 7553780"/>
              <a:gd name="connsiteY10972" fmla="*/ 10002278 h 10287000"/>
              <a:gd name="connsiteX10973" fmla="*/ 3414288 w 7553780"/>
              <a:gd name="connsiteY10973" fmla="*/ 9962475 h 10287000"/>
              <a:gd name="connsiteX10974" fmla="*/ 3404439 w 7553780"/>
              <a:gd name="connsiteY10974" fmla="*/ 9946026 h 10287000"/>
              <a:gd name="connsiteX10975" fmla="*/ 3396561 w 7553780"/>
              <a:gd name="connsiteY10975" fmla="*/ 9932865 h 10287000"/>
              <a:gd name="connsiteX10976" fmla="*/ 3386256 w 7553780"/>
              <a:gd name="connsiteY10976" fmla="*/ 9942415 h 10287000"/>
              <a:gd name="connsiteX10977" fmla="*/ 3394592 w 7553780"/>
              <a:gd name="connsiteY10977" fmla="*/ 9929575 h 10287000"/>
              <a:gd name="connsiteX10978" fmla="*/ 3376407 w 7553780"/>
              <a:gd name="connsiteY10978" fmla="*/ 9925966 h 10287000"/>
              <a:gd name="connsiteX10979" fmla="*/ 3348381 w 7553780"/>
              <a:gd name="connsiteY10979" fmla="*/ 9905903 h 10287000"/>
              <a:gd name="connsiteX10980" fmla="*/ 3356715 w 7553780"/>
              <a:gd name="connsiteY10980" fmla="*/ 9893067 h 10287000"/>
              <a:gd name="connsiteX10981" fmla="*/ 3370959 w 7553780"/>
              <a:gd name="connsiteY10981" fmla="*/ 9890099 h 10287000"/>
              <a:gd name="connsiteX10982" fmla="*/ 3397022 w 7553780"/>
              <a:gd name="connsiteY10982" fmla="*/ 9906871 h 10287000"/>
              <a:gd name="connsiteX10983" fmla="*/ 3402928 w 7553780"/>
              <a:gd name="connsiteY10983" fmla="*/ 9916741 h 10287000"/>
              <a:gd name="connsiteX10984" fmla="*/ 3413235 w 7553780"/>
              <a:gd name="connsiteY10984" fmla="*/ 9907194 h 10287000"/>
              <a:gd name="connsiteX10985" fmla="*/ 3423540 w 7553780"/>
              <a:gd name="connsiteY10985" fmla="*/ 9897648 h 10287000"/>
              <a:gd name="connsiteX10986" fmla="*/ 3415664 w 7553780"/>
              <a:gd name="connsiteY10986" fmla="*/ 9884487 h 10287000"/>
              <a:gd name="connsiteX10987" fmla="*/ 3409755 w 7553780"/>
              <a:gd name="connsiteY10987" fmla="*/ 9874619 h 10287000"/>
              <a:gd name="connsiteX10988" fmla="*/ 3351726 w 7553780"/>
              <a:gd name="connsiteY10988" fmla="*/ 9831205 h 10287000"/>
              <a:gd name="connsiteX10989" fmla="*/ 3310500 w 7553780"/>
              <a:gd name="connsiteY10989" fmla="*/ 9869394 h 10287000"/>
              <a:gd name="connsiteX10990" fmla="*/ 3305512 w 7553780"/>
              <a:gd name="connsiteY10990" fmla="*/ 9807532 h 10287000"/>
              <a:gd name="connsiteX10991" fmla="*/ 3289297 w 7553780"/>
              <a:gd name="connsiteY10991" fmla="*/ 9807210 h 10287000"/>
              <a:gd name="connsiteX10992" fmla="*/ 3247940 w 7553780"/>
              <a:gd name="connsiteY10992" fmla="*/ 9738124 h 10287000"/>
              <a:gd name="connsiteX10993" fmla="*/ 3215053 w 7553780"/>
              <a:gd name="connsiteY10993" fmla="*/ 9763475 h 10287000"/>
              <a:gd name="connsiteX10994" fmla="*/ 3212031 w 7553780"/>
              <a:gd name="connsiteY10994" fmla="*/ 9704902 h 10287000"/>
              <a:gd name="connsiteX10995" fmla="*/ 3192930 w 7553780"/>
              <a:gd name="connsiteY10995" fmla="*/ 9753286 h 10287000"/>
              <a:gd name="connsiteX10996" fmla="*/ 3190502 w 7553780"/>
              <a:gd name="connsiteY10996" fmla="*/ 9775991 h 10287000"/>
              <a:gd name="connsiteX10997" fmla="*/ 3224900 w 7553780"/>
              <a:gd name="connsiteY10997" fmla="*/ 9779924 h 10287000"/>
              <a:gd name="connsiteX10998" fmla="*/ 3237176 w 7553780"/>
              <a:gd name="connsiteY10998" fmla="*/ 9773665 h 10287000"/>
              <a:gd name="connsiteX10999" fmla="*/ 3247482 w 7553780"/>
              <a:gd name="connsiteY10999" fmla="*/ 9764119 h 10287000"/>
              <a:gd name="connsiteX11000" fmla="*/ 3253388 w 7553780"/>
              <a:gd name="connsiteY11000" fmla="*/ 9773989 h 10287000"/>
              <a:gd name="connsiteX11001" fmla="*/ 3259296 w 7553780"/>
              <a:gd name="connsiteY11001" fmla="*/ 9783858 h 10287000"/>
              <a:gd name="connsiteX11002" fmla="*/ 3248992 w 7553780"/>
              <a:gd name="connsiteY11002" fmla="*/ 9793406 h 10287000"/>
              <a:gd name="connsiteX11003" fmla="*/ 3230346 w 7553780"/>
              <a:gd name="connsiteY11003" fmla="*/ 9815791 h 10287000"/>
              <a:gd name="connsiteX11004" fmla="*/ 3228378 w 7553780"/>
              <a:gd name="connsiteY11004" fmla="*/ 9812501 h 10287000"/>
              <a:gd name="connsiteX11005" fmla="*/ 3214134 w 7553780"/>
              <a:gd name="connsiteY11005" fmla="*/ 9815469 h 10287000"/>
              <a:gd name="connsiteX11006" fmla="*/ 3298818 w 7553780"/>
              <a:gd name="connsiteY11006" fmla="*/ 9956930 h 10287000"/>
              <a:gd name="connsiteX11007" fmla="*/ 3290479 w 7553780"/>
              <a:gd name="connsiteY11007" fmla="*/ 9969768 h 10287000"/>
              <a:gd name="connsiteX11008" fmla="*/ 3278206 w 7553780"/>
              <a:gd name="connsiteY11008" fmla="*/ 9976023 h 10287000"/>
              <a:gd name="connsiteX11009" fmla="*/ 3191551 w 7553780"/>
              <a:gd name="connsiteY11009" fmla="*/ 9831272 h 10287000"/>
              <a:gd name="connsiteX11010" fmla="*/ 3169889 w 7553780"/>
              <a:gd name="connsiteY11010" fmla="*/ 9795084 h 10287000"/>
              <a:gd name="connsiteX11011" fmla="*/ 3170346 w 7553780"/>
              <a:gd name="connsiteY11011" fmla="*/ 9769088 h 10287000"/>
              <a:gd name="connsiteX11012" fmla="*/ 3095971 w 7553780"/>
              <a:gd name="connsiteY11012" fmla="*/ 9618079 h 10287000"/>
              <a:gd name="connsiteX11013" fmla="*/ 3082644 w 7553780"/>
              <a:gd name="connsiteY11013" fmla="*/ 9569055 h 10287000"/>
              <a:gd name="connsiteX11014" fmla="*/ 3036889 w 7553780"/>
              <a:gd name="connsiteY11014" fmla="*/ 9519382 h 10287000"/>
              <a:gd name="connsiteX11015" fmla="*/ 3039319 w 7553780"/>
              <a:gd name="connsiteY11015" fmla="*/ 9496679 h 10287000"/>
              <a:gd name="connsiteX11016" fmla="*/ 3009318 w 7553780"/>
              <a:gd name="connsiteY11016" fmla="*/ 9473325 h 10287000"/>
              <a:gd name="connsiteX11017" fmla="*/ 2978268 w 7553780"/>
              <a:gd name="connsiteY11017" fmla="*/ 9394694 h 10287000"/>
              <a:gd name="connsiteX11018" fmla="*/ 2965993 w 7553780"/>
              <a:gd name="connsiteY11018" fmla="*/ 9400950 h 10287000"/>
              <a:gd name="connsiteX11019" fmla="*/ 2898574 w 7553780"/>
              <a:gd name="connsiteY11019" fmla="*/ 9315093 h 10287000"/>
              <a:gd name="connsiteX11020" fmla="*/ 2889187 w 7553780"/>
              <a:gd name="connsiteY11020" fmla="*/ 9272645 h 10287000"/>
              <a:gd name="connsiteX11021" fmla="*/ 2905859 w 7553780"/>
              <a:gd name="connsiteY11021" fmla="*/ 9246971 h 10287000"/>
              <a:gd name="connsiteX11022" fmla="*/ 2885706 w 7553780"/>
              <a:gd name="connsiteY11022" fmla="*/ 9240072 h 10287000"/>
              <a:gd name="connsiteX11023" fmla="*/ 2855117 w 7553780"/>
              <a:gd name="connsiteY11023" fmla="*/ 9135438 h 10287000"/>
              <a:gd name="connsiteX11024" fmla="*/ 2832993 w 7553780"/>
              <a:gd name="connsiteY11024" fmla="*/ 9125247 h 10287000"/>
              <a:gd name="connsiteX11025" fmla="*/ 2823148 w 7553780"/>
              <a:gd name="connsiteY11025" fmla="*/ 9108800 h 10287000"/>
              <a:gd name="connsiteX11026" fmla="*/ 2782842 w 7553780"/>
              <a:gd name="connsiteY11026" fmla="*/ 9094996 h 10287000"/>
              <a:gd name="connsiteX11027" fmla="*/ 2801943 w 7553780"/>
              <a:gd name="connsiteY11027" fmla="*/ 9046614 h 10287000"/>
              <a:gd name="connsiteX11028" fmla="*/ 2785730 w 7553780"/>
              <a:gd name="connsiteY11028" fmla="*/ 9046293 h 10287000"/>
              <a:gd name="connsiteX11029" fmla="*/ 2804370 w 7553780"/>
              <a:gd name="connsiteY11029" fmla="*/ 9023910 h 10287000"/>
              <a:gd name="connsiteX11030" fmla="*/ 2756189 w 7553780"/>
              <a:gd name="connsiteY11030" fmla="*/ 8996945 h 10287000"/>
              <a:gd name="connsiteX11031" fmla="*/ 2729668 w 7553780"/>
              <a:gd name="connsiteY11031" fmla="*/ 9006170 h 10287000"/>
              <a:gd name="connsiteX11032" fmla="*/ 2734986 w 7553780"/>
              <a:gd name="connsiteY11032" fmla="*/ 8934760 h 10287000"/>
              <a:gd name="connsiteX11033" fmla="*/ 2647412 w 7553780"/>
              <a:gd name="connsiteY11033" fmla="*/ 8842002 h 10287000"/>
              <a:gd name="connsiteX11034" fmla="*/ 2572119 w 7553780"/>
              <a:gd name="connsiteY11034" fmla="*/ 8742985 h 10287000"/>
              <a:gd name="connsiteX11035" fmla="*/ 2539690 w 7553780"/>
              <a:gd name="connsiteY11035" fmla="*/ 8742341 h 10287000"/>
              <a:gd name="connsiteX11036" fmla="*/ 2524853 w 7553780"/>
              <a:gd name="connsiteY11036" fmla="*/ 8664029 h 10287000"/>
              <a:gd name="connsiteX11037" fmla="*/ 2494394 w 7553780"/>
              <a:gd name="connsiteY11037" fmla="*/ 8666673 h 10287000"/>
              <a:gd name="connsiteX11038" fmla="*/ 2436822 w 7553780"/>
              <a:gd name="connsiteY11038" fmla="*/ 8597267 h 10287000"/>
              <a:gd name="connsiteX11039" fmla="*/ 2409250 w 7553780"/>
              <a:gd name="connsiteY11039" fmla="*/ 8551209 h 10287000"/>
              <a:gd name="connsiteX11040" fmla="*/ 2428353 w 7553780"/>
              <a:gd name="connsiteY11040" fmla="*/ 8502827 h 10287000"/>
              <a:gd name="connsiteX11041" fmla="*/ 2368355 w 7553780"/>
              <a:gd name="connsiteY11041" fmla="*/ 8456127 h 10287000"/>
              <a:gd name="connsiteX11042" fmla="*/ 2344260 w 7553780"/>
              <a:gd name="connsiteY11042" fmla="*/ 8442645 h 10287000"/>
              <a:gd name="connsiteX11043" fmla="*/ 2298966 w 7553780"/>
              <a:gd name="connsiteY11043" fmla="*/ 8366980 h 10287000"/>
              <a:gd name="connsiteX11044" fmla="*/ 2289579 w 7553780"/>
              <a:gd name="connsiteY11044" fmla="*/ 8324534 h 10287000"/>
              <a:gd name="connsiteX11045" fmla="*/ 2261089 w 7553780"/>
              <a:gd name="connsiteY11045" fmla="*/ 8330469 h 10287000"/>
              <a:gd name="connsiteX11046" fmla="*/ 2221702 w 7553780"/>
              <a:gd name="connsiteY11046" fmla="*/ 8264672 h 10287000"/>
              <a:gd name="connsiteX11047" fmla="*/ 2123823 w 7553780"/>
              <a:gd name="connsiteY11047" fmla="*/ 8181459 h 10287000"/>
              <a:gd name="connsiteX11048" fmla="*/ 2080039 w 7553780"/>
              <a:gd name="connsiteY11048" fmla="*/ 8135078 h 10287000"/>
              <a:gd name="connsiteX11049" fmla="*/ 2018528 w 7553780"/>
              <a:gd name="connsiteY11049" fmla="*/ 8059092 h 10287000"/>
              <a:gd name="connsiteX11050" fmla="*/ 2018988 w 7553780"/>
              <a:gd name="connsiteY11050" fmla="*/ 8033095 h 10287000"/>
              <a:gd name="connsiteX11051" fmla="*/ 1902928 w 7553780"/>
              <a:gd name="connsiteY11051" fmla="*/ 7946272 h 10287000"/>
              <a:gd name="connsiteX11052" fmla="*/ 1839909 w 7553780"/>
              <a:gd name="connsiteY11052" fmla="*/ 7840997 h 10287000"/>
              <a:gd name="connsiteX11053" fmla="*/ 1704150 w 7553780"/>
              <a:gd name="connsiteY11053" fmla="*/ 7721276 h 10287000"/>
              <a:gd name="connsiteX11054" fmla="*/ 1716885 w 7553780"/>
              <a:gd name="connsiteY11054" fmla="*/ 7689022 h 10287000"/>
              <a:gd name="connsiteX11055" fmla="*/ 1504789 w 7553780"/>
              <a:gd name="connsiteY11055" fmla="*/ 7415000 h 10287000"/>
              <a:gd name="connsiteX11056" fmla="*/ 1548440 w 7553780"/>
              <a:gd name="connsiteY11056" fmla="*/ 7354102 h 10287000"/>
              <a:gd name="connsiteX11057" fmla="*/ 1505244 w 7553780"/>
              <a:gd name="connsiteY11057" fmla="*/ 7389003 h 10287000"/>
              <a:gd name="connsiteX11058" fmla="*/ 1457980 w 7553780"/>
              <a:gd name="connsiteY11058" fmla="*/ 7310050 h 10287000"/>
              <a:gd name="connsiteX11059" fmla="*/ 1462378 w 7553780"/>
              <a:gd name="connsiteY11059" fmla="*/ 7290631 h 10287000"/>
              <a:gd name="connsiteX11060" fmla="*/ 1472683 w 7553780"/>
              <a:gd name="connsiteY11060" fmla="*/ 7281084 h 10287000"/>
              <a:gd name="connsiteX11061" fmla="*/ 1484961 w 7553780"/>
              <a:gd name="connsiteY11061" fmla="*/ 7274826 h 10287000"/>
              <a:gd name="connsiteX11062" fmla="*/ 1486929 w 7553780"/>
              <a:gd name="connsiteY11062" fmla="*/ 7278114 h 10287000"/>
              <a:gd name="connsiteX11063" fmla="*/ 1476623 w 7553780"/>
              <a:gd name="connsiteY11063" fmla="*/ 7287664 h 10287000"/>
              <a:gd name="connsiteX11064" fmla="*/ 1490406 w 7553780"/>
              <a:gd name="connsiteY11064" fmla="*/ 7310691 h 10287000"/>
              <a:gd name="connsiteX11065" fmla="*/ 1537084 w 7553780"/>
              <a:gd name="connsiteY11065" fmla="*/ 7308367 h 10287000"/>
              <a:gd name="connsiteX11066" fmla="*/ 1525266 w 7553780"/>
              <a:gd name="connsiteY11066" fmla="*/ 7288628 h 10287000"/>
              <a:gd name="connsiteX11067" fmla="*/ 1525728 w 7553780"/>
              <a:gd name="connsiteY11067" fmla="*/ 7262633 h 10287000"/>
              <a:gd name="connsiteX11068" fmla="*/ 1520736 w 7553780"/>
              <a:gd name="connsiteY11068" fmla="*/ 7200770 h 10287000"/>
              <a:gd name="connsiteX11069" fmla="*/ 1514828 w 7553780"/>
              <a:gd name="connsiteY11069" fmla="*/ 7190901 h 10287000"/>
              <a:gd name="connsiteX11070" fmla="*/ 1472092 w 7553780"/>
              <a:gd name="connsiteY11070" fmla="*/ 7199804 h 10287000"/>
              <a:gd name="connsiteX11071" fmla="*/ 1447543 w 7553780"/>
              <a:gd name="connsiteY11071" fmla="*/ 7212319 h 10287000"/>
              <a:gd name="connsiteX11072" fmla="*/ 1445572 w 7553780"/>
              <a:gd name="connsiteY11072" fmla="*/ 7209029 h 10287000"/>
              <a:gd name="connsiteX11073" fmla="*/ 1435266 w 7553780"/>
              <a:gd name="connsiteY11073" fmla="*/ 7218576 h 10287000"/>
              <a:gd name="connsiteX11074" fmla="*/ 1443602 w 7553780"/>
              <a:gd name="connsiteY11074" fmla="*/ 7205738 h 10287000"/>
              <a:gd name="connsiteX11075" fmla="*/ 1457848 w 7553780"/>
              <a:gd name="connsiteY11075" fmla="*/ 7202769 h 10287000"/>
              <a:gd name="connsiteX11076" fmla="*/ 1470124 w 7553780"/>
              <a:gd name="connsiteY11076" fmla="*/ 7196515 h 10287000"/>
              <a:gd name="connsiteX11077" fmla="*/ 1480432 w 7553780"/>
              <a:gd name="connsiteY11077" fmla="*/ 7186968 h 10287000"/>
              <a:gd name="connsiteX11078" fmla="*/ 1471042 w 7553780"/>
              <a:gd name="connsiteY11078" fmla="*/ 7144522 h 10287000"/>
              <a:gd name="connsiteX11079" fmla="*/ 1469072 w 7553780"/>
              <a:gd name="connsiteY11079" fmla="*/ 7141232 h 10287000"/>
              <a:gd name="connsiteX11080" fmla="*/ 1453317 w 7553780"/>
              <a:gd name="connsiteY11080" fmla="*/ 7114915 h 10287000"/>
              <a:gd name="connsiteX11081" fmla="*/ 1441502 w 7553780"/>
              <a:gd name="connsiteY11081" fmla="*/ 7095176 h 10287000"/>
              <a:gd name="connsiteX11082" fmla="*/ 1429228 w 7553780"/>
              <a:gd name="connsiteY11082" fmla="*/ 7101431 h 10287000"/>
              <a:gd name="connsiteX11083" fmla="*/ 1389969 w 7553780"/>
              <a:gd name="connsiteY11083" fmla="*/ 7142913 h 10287000"/>
              <a:gd name="connsiteX11084" fmla="*/ 1379665 w 7553780"/>
              <a:gd name="connsiteY11084" fmla="*/ 7152458 h 10287000"/>
              <a:gd name="connsiteX11085" fmla="*/ 1371329 w 7553780"/>
              <a:gd name="connsiteY11085" fmla="*/ 7165296 h 10287000"/>
              <a:gd name="connsiteX11086" fmla="*/ 1373296 w 7553780"/>
              <a:gd name="connsiteY11086" fmla="*/ 7168587 h 10287000"/>
              <a:gd name="connsiteX11087" fmla="*/ 1383145 w 7553780"/>
              <a:gd name="connsiteY11087" fmla="*/ 7185035 h 10287000"/>
              <a:gd name="connsiteX11088" fmla="*/ 1385111 w 7553780"/>
              <a:gd name="connsiteY11088" fmla="*/ 7188323 h 10287000"/>
              <a:gd name="connsiteX11089" fmla="*/ 1372838 w 7553780"/>
              <a:gd name="connsiteY11089" fmla="*/ 7194579 h 10287000"/>
              <a:gd name="connsiteX11090" fmla="*/ 1362991 w 7553780"/>
              <a:gd name="connsiteY11090" fmla="*/ 7178132 h 10287000"/>
              <a:gd name="connsiteX11091" fmla="*/ 1361022 w 7553780"/>
              <a:gd name="connsiteY11091" fmla="*/ 7174842 h 10287000"/>
              <a:gd name="connsiteX11092" fmla="*/ 1359054 w 7553780"/>
              <a:gd name="connsiteY11092" fmla="*/ 7171552 h 10287000"/>
              <a:gd name="connsiteX11093" fmla="*/ 1336472 w 7553780"/>
              <a:gd name="connsiteY11093" fmla="*/ 7187357 h 10287000"/>
              <a:gd name="connsiteX11094" fmla="*/ 1326625 w 7553780"/>
              <a:gd name="connsiteY11094" fmla="*/ 7170906 h 10287000"/>
              <a:gd name="connsiteX11095" fmla="*/ 1302531 w 7553780"/>
              <a:gd name="connsiteY11095" fmla="*/ 7157427 h 10287000"/>
              <a:gd name="connsiteX11096" fmla="*/ 1312839 w 7553780"/>
              <a:gd name="connsiteY11096" fmla="*/ 7147877 h 10287000"/>
              <a:gd name="connsiteX11097" fmla="*/ 1336929 w 7553780"/>
              <a:gd name="connsiteY11097" fmla="*/ 7161363 h 10287000"/>
              <a:gd name="connsiteX11098" fmla="*/ 1344805 w 7553780"/>
              <a:gd name="connsiteY11098" fmla="*/ 7174519 h 10287000"/>
              <a:gd name="connsiteX11099" fmla="*/ 1355115 w 7553780"/>
              <a:gd name="connsiteY11099" fmla="*/ 7164972 h 10287000"/>
              <a:gd name="connsiteX11100" fmla="*/ 1349207 w 7553780"/>
              <a:gd name="connsiteY11100" fmla="*/ 7155105 h 10287000"/>
              <a:gd name="connsiteX11101" fmla="*/ 1343756 w 7553780"/>
              <a:gd name="connsiteY11101" fmla="*/ 7119238 h 10287000"/>
              <a:gd name="connsiteX11102" fmla="*/ 1341786 w 7553780"/>
              <a:gd name="connsiteY11102" fmla="*/ 7115948 h 10287000"/>
              <a:gd name="connsiteX11103" fmla="*/ 1354063 w 7553780"/>
              <a:gd name="connsiteY11103" fmla="*/ 7109690 h 10287000"/>
              <a:gd name="connsiteX11104" fmla="*/ 1358003 w 7553780"/>
              <a:gd name="connsiteY11104" fmla="*/ 7116269 h 10287000"/>
              <a:gd name="connsiteX11105" fmla="*/ 1369818 w 7553780"/>
              <a:gd name="connsiteY11105" fmla="*/ 7136010 h 10287000"/>
              <a:gd name="connsiteX11106" fmla="*/ 1365421 w 7553780"/>
              <a:gd name="connsiteY11106" fmla="*/ 7155426 h 10287000"/>
              <a:gd name="connsiteX11107" fmla="*/ 1377696 w 7553780"/>
              <a:gd name="connsiteY11107" fmla="*/ 7149168 h 10287000"/>
              <a:gd name="connsiteX11108" fmla="*/ 1388002 w 7553780"/>
              <a:gd name="connsiteY11108" fmla="*/ 7139622 h 10287000"/>
              <a:gd name="connsiteX11109" fmla="*/ 1416951 w 7553780"/>
              <a:gd name="connsiteY11109" fmla="*/ 7107691 h 10287000"/>
              <a:gd name="connsiteX11110" fmla="*/ 1404084 w 7553780"/>
              <a:gd name="connsiteY11110" fmla="*/ 7032671 h 10287000"/>
              <a:gd name="connsiteX11111" fmla="*/ 1398174 w 7553780"/>
              <a:gd name="connsiteY11111" fmla="*/ 7022798 h 10287000"/>
              <a:gd name="connsiteX11112" fmla="*/ 1381962 w 7553780"/>
              <a:gd name="connsiteY11112" fmla="*/ 7022475 h 10287000"/>
              <a:gd name="connsiteX11113" fmla="*/ 1363319 w 7553780"/>
              <a:gd name="connsiteY11113" fmla="*/ 7044859 h 10287000"/>
              <a:gd name="connsiteX11114" fmla="*/ 1361350 w 7553780"/>
              <a:gd name="connsiteY11114" fmla="*/ 7041571 h 10287000"/>
              <a:gd name="connsiteX11115" fmla="*/ 1369686 w 7553780"/>
              <a:gd name="connsiteY11115" fmla="*/ 7028735 h 10287000"/>
              <a:gd name="connsiteX11116" fmla="*/ 1378023 w 7553780"/>
              <a:gd name="connsiteY11116" fmla="*/ 7015895 h 10287000"/>
              <a:gd name="connsiteX11117" fmla="*/ 1362268 w 7553780"/>
              <a:gd name="connsiteY11117" fmla="*/ 6989578 h 10287000"/>
              <a:gd name="connsiteX11118" fmla="*/ 1344544 w 7553780"/>
              <a:gd name="connsiteY11118" fmla="*/ 6959970 h 10287000"/>
              <a:gd name="connsiteX11119" fmla="*/ 1336206 w 7553780"/>
              <a:gd name="connsiteY11119" fmla="*/ 6972808 h 10287000"/>
              <a:gd name="connsiteX11120" fmla="*/ 1327870 w 7553780"/>
              <a:gd name="connsiteY11120" fmla="*/ 6985642 h 10287000"/>
              <a:gd name="connsiteX11121" fmla="*/ 1313624 w 7553780"/>
              <a:gd name="connsiteY11121" fmla="*/ 6988612 h 10287000"/>
              <a:gd name="connsiteX11122" fmla="*/ 1321962 w 7553780"/>
              <a:gd name="connsiteY11122" fmla="*/ 6975774 h 10287000"/>
              <a:gd name="connsiteX11123" fmla="*/ 1318023 w 7553780"/>
              <a:gd name="connsiteY11123" fmla="*/ 6969193 h 10287000"/>
              <a:gd name="connsiteX11124" fmla="*/ 1303777 w 7553780"/>
              <a:gd name="connsiteY11124" fmla="*/ 6972163 h 10287000"/>
              <a:gd name="connsiteX11125" fmla="*/ 1312115 w 7553780"/>
              <a:gd name="connsiteY11125" fmla="*/ 6959323 h 10287000"/>
              <a:gd name="connsiteX11126" fmla="*/ 1324390 w 7553780"/>
              <a:gd name="connsiteY11126" fmla="*/ 6953069 h 10287000"/>
              <a:gd name="connsiteX11127" fmla="*/ 1326359 w 7553780"/>
              <a:gd name="connsiteY11127" fmla="*/ 6956357 h 10287000"/>
              <a:gd name="connsiteX11128" fmla="*/ 1336666 w 7553780"/>
              <a:gd name="connsiteY11128" fmla="*/ 6946810 h 10287000"/>
              <a:gd name="connsiteX11129" fmla="*/ 1330758 w 7553780"/>
              <a:gd name="connsiteY11129" fmla="*/ 6936939 h 10287000"/>
              <a:gd name="connsiteX11130" fmla="*/ 1282576 w 7553780"/>
              <a:gd name="connsiteY11130" fmla="*/ 6909978 h 10287000"/>
              <a:gd name="connsiteX11131" fmla="*/ 1280606 w 7553780"/>
              <a:gd name="connsiteY11131" fmla="*/ 6906688 h 10287000"/>
              <a:gd name="connsiteX11132" fmla="*/ 1286971 w 7553780"/>
              <a:gd name="connsiteY11132" fmla="*/ 6890562 h 10287000"/>
              <a:gd name="connsiteX11133" fmla="*/ 1276666 w 7553780"/>
              <a:gd name="connsiteY11133" fmla="*/ 6900108 h 10287000"/>
              <a:gd name="connsiteX11134" fmla="*/ 1264851 w 7553780"/>
              <a:gd name="connsiteY11134" fmla="*/ 6880369 h 10287000"/>
              <a:gd name="connsiteX11135" fmla="*/ 1287432 w 7553780"/>
              <a:gd name="connsiteY11135" fmla="*/ 6864563 h 10287000"/>
              <a:gd name="connsiteX11136" fmla="*/ 1295768 w 7553780"/>
              <a:gd name="connsiteY11136" fmla="*/ 6851729 h 10287000"/>
              <a:gd name="connsiteX11137" fmla="*/ 1293798 w 7553780"/>
              <a:gd name="connsiteY11137" fmla="*/ 6848439 h 10287000"/>
              <a:gd name="connsiteX11138" fmla="*/ 1306075 w 7553780"/>
              <a:gd name="connsiteY11138" fmla="*/ 6842182 h 10287000"/>
              <a:gd name="connsiteX11139" fmla="*/ 1299706 w 7553780"/>
              <a:gd name="connsiteY11139" fmla="*/ 6858308 h 10287000"/>
              <a:gd name="connsiteX11140" fmla="*/ 1307584 w 7553780"/>
              <a:gd name="connsiteY11140" fmla="*/ 6871466 h 10287000"/>
              <a:gd name="connsiteX11141" fmla="*/ 1317891 w 7553780"/>
              <a:gd name="connsiteY11141" fmla="*/ 6861919 h 10287000"/>
              <a:gd name="connsiteX11142" fmla="*/ 1319860 w 7553780"/>
              <a:gd name="connsiteY11142" fmla="*/ 6865209 h 10287000"/>
              <a:gd name="connsiteX11143" fmla="*/ 1321830 w 7553780"/>
              <a:gd name="connsiteY11143" fmla="*/ 6868501 h 10287000"/>
              <a:gd name="connsiteX11144" fmla="*/ 1311523 w 7553780"/>
              <a:gd name="connsiteY11144" fmla="*/ 6878049 h 10287000"/>
              <a:gd name="connsiteX11145" fmla="*/ 1301219 w 7553780"/>
              <a:gd name="connsiteY11145" fmla="*/ 6887595 h 10287000"/>
              <a:gd name="connsiteX11146" fmla="*/ 1339554 w 7553780"/>
              <a:gd name="connsiteY11146" fmla="*/ 6898106 h 10287000"/>
              <a:gd name="connsiteX11147" fmla="*/ 1353340 w 7553780"/>
              <a:gd name="connsiteY11147" fmla="*/ 6921136 h 10287000"/>
              <a:gd name="connsiteX11148" fmla="*/ 1346972 w 7553780"/>
              <a:gd name="connsiteY11148" fmla="*/ 6937264 h 10287000"/>
              <a:gd name="connsiteX11149" fmla="*/ 1359248 w 7553780"/>
              <a:gd name="connsiteY11149" fmla="*/ 6931006 h 10287000"/>
              <a:gd name="connsiteX11150" fmla="*/ 1361218 w 7553780"/>
              <a:gd name="connsiteY11150" fmla="*/ 6934294 h 10287000"/>
              <a:gd name="connsiteX11151" fmla="*/ 1385309 w 7553780"/>
              <a:gd name="connsiteY11151" fmla="*/ 6947778 h 10287000"/>
              <a:gd name="connsiteX11152" fmla="*/ 1393185 w 7553780"/>
              <a:gd name="connsiteY11152" fmla="*/ 6960936 h 10287000"/>
              <a:gd name="connsiteX11153" fmla="*/ 1408940 w 7553780"/>
              <a:gd name="connsiteY11153" fmla="*/ 6987256 h 10287000"/>
              <a:gd name="connsiteX11154" fmla="*/ 1410451 w 7553780"/>
              <a:gd name="connsiteY11154" fmla="*/ 7016538 h 10287000"/>
              <a:gd name="connsiteX11155" fmla="*/ 1414391 w 7553780"/>
              <a:gd name="connsiteY11155" fmla="*/ 7023119 h 10287000"/>
              <a:gd name="connsiteX11156" fmla="*/ 1424695 w 7553780"/>
              <a:gd name="connsiteY11156" fmla="*/ 7013573 h 10287000"/>
              <a:gd name="connsiteX11157" fmla="*/ 1444849 w 7553780"/>
              <a:gd name="connsiteY11157" fmla="*/ 7020474 h 10287000"/>
              <a:gd name="connsiteX11158" fmla="*/ 1435002 w 7553780"/>
              <a:gd name="connsiteY11158" fmla="*/ 7004025 h 10287000"/>
              <a:gd name="connsiteX11159" fmla="*/ 1445307 w 7553780"/>
              <a:gd name="connsiteY11159" fmla="*/ 6994479 h 10287000"/>
              <a:gd name="connsiteX11160" fmla="*/ 1415308 w 7553780"/>
              <a:gd name="connsiteY11160" fmla="*/ 6971128 h 10287000"/>
              <a:gd name="connsiteX11161" fmla="*/ 1423644 w 7553780"/>
              <a:gd name="connsiteY11161" fmla="*/ 6958292 h 10287000"/>
              <a:gd name="connsiteX11162" fmla="*/ 1400013 w 7553780"/>
              <a:gd name="connsiteY11162" fmla="*/ 6918816 h 10287000"/>
              <a:gd name="connsiteX11163" fmla="*/ 1370472 w 7553780"/>
              <a:gd name="connsiteY11163" fmla="*/ 6869467 h 10287000"/>
              <a:gd name="connsiteX11164" fmla="*/ 1350777 w 7553780"/>
              <a:gd name="connsiteY11164" fmla="*/ 6836570 h 10287000"/>
              <a:gd name="connsiteX11165" fmla="*/ 1342901 w 7553780"/>
              <a:gd name="connsiteY11165" fmla="*/ 6823411 h 10287000"/>
              <a:gd name="connsiteX11166" fmla="*/ 1331544 w 7553780"/>
              <a:gd name="connsiteY11166" fmla="*/ 6777673 h 10287000"/>
              <a:gd name="connsiteX11167" fmla="*/ 1319268 w 7553780"/>
              <a:gd name="connsiteY11167" fmla="*/ 6783933 h 10287000"/>
              <a:gd name="connsiteX11168" fmla="*/ 1323667 w 7553780"/>
              <a:gd name="connsiteY11168" fmla="*/ 6764513 h 10287000"/>
              <a:gd name="connsiteX11169" fmla="*/ 1261697 w 7553780"/>
              <a:gd name="connsiteY11169" fmla="*/ 6714523 h 10287000"/>
              <a:gd name="connsiteX11170" fmla="*/ 1232158 w 7553780"/>
              <a:gd name="connsiteY11170" fmla="*/ 6665174 h 10287000"/>
              <a:gd name="connsiteX11171" fmla="*/ 1222768 w 7553780"/>
              <a:gd name="connsiteY11171" fmla="*/ 6622731 h 10287000"/>
              <a:gd name="connsiteX11172" fmla="*/ 1210493 w 7553780"/>
              <a:gd name="connsiteY11172" fmla="*/ 6628986 h 10287000"/>
              <a:gd name="connsiteX11173" fmla="*/ 1218829 w 7553780"/>
              <a:gd name="connsiteY11173" fmla="*/ 6616152 h 10287000"/>
              <a:gd name="connsiteX11174" fmla="*/ 1152922 w 7553780"/>
              <a:gd name="connsiteY11174" fmla="*/ 6559580 h 10287000"/>
              <a:gd name="connsiteX11175" fmla="*/ 1144882 w 7553780"/>
              <a:gd name="connsiteY11175" fmla="*/ 6571955 h 10287000"/>
              <a:gd name="connsiteX11176" fmla="*/ 1142617 w 7553780"/>
              <a:gd name="connsiteY11176" fmla="*/ 6569126 h 10287000"/>
              <a:gd name="connsiteX11177" fmla="*/ 1144586 w 7553780"/>
              <a:gd name="connsiteY11177" fmla="*/ 6572414 h 10287000"/>
              <a:gd name="connsiteX11178" fmla="*/ 1144882 w 7553780"/>
              <a:gd name="connsiteY11178" fmla="*/ 6571955 h 10287000"/>
              <a:gd name="connsiteX11179" fmla="*/ 1158486 w 7553780"/>
              <a:gd name="connsiteY11179" fmla="*/ 6588946 h 10287000"/>
              <a:gd name="connsiteX11180" fmla="*/ 1155943 w 7553780"/>
              <a:gd name="connsiteY11180" fmla="*/ 6618150 h 10287000"/>
              <a:gd name="connsiteX11181" fmla="*/ 1137300 w 7553780"/>
              <a:gd name="connsiteY11181" fmla="*/ 6640535 h 10287000"/>
              <a:gd name="connsiteX11182" fmla="*/ 1101394 w 7553780"/>
              <a:gd name="connsiteY11182" fmla="*/ 6607315 h 10287000"/>
              <a:gd name="connsiteX11183" fmla="*/ 1045791 w 7553780"/>
              <a:gd name="connsiteY11183" fmla="*/ 6541195 h 10287000"/>
              <a:gd name="connsiteX11184" fmla="*/ 1011391 w 7553780"/>
              <a:gd name="connsiteY11184" fmla="*/ 6537261 h 10287000"/>
              <a:gd name="connsiteX11185" fmla="*/ 1010802 w 7553780"/>
              <a:gd name="connsiteY11185" fmla="*/ 6455981 h 10287000"/>
              <a:gd name="connsiteX11186" fmla="*/ 1000493 w 7553780"/>
              <a:gd name="connsiteY11186" fmla="*/ 6465531 h 10287000"/>
              <a:gd name="connsiteX11187" fmla="*/ 994125 w 7553780"/>
              <a:gd name="connsiteY11187" fmla="*/ 6481657 h 10287000"/>
              <a:gd name="connsiteX11188" fmla="*/ 985789 w 7553780"/>
              <a:gd name="connsiteY11188" fmla="*/ 6494493 h 10287000"/>
              <a:gd name="connsiteX11189" fmla="*/ 983819 w 7553780"/>
              <a:gd name="connsiteY11189" fmla="*/ 6491203 h 10287000"/>
              <a:gd name="connsiteX11190" fmla="*/ 979882 w 7553780"/>
              <a:gd name="connsiteY11190" fmla="*/ 6484625 h 10287000"/>
              <a:gd name="connsiteX11191" fmla="*/ 973974 w 7553780"/>
              <a:gd name="connsiteY11191" fmla="*/ 6474756 h 10287000"/>
              <a:gd name="connsiteX11192" fmla="*/ 970035 w 7553780"/>
              <a:gd name="connsiteY11192" fmla="*/ 6468176 h 10287000"/>
              <a:gd name="connsiteX11193" fmla="*/ 966095 w 7553780"/>
              <a:gd name="connsiteY11193" fmla="*/ 6461596 h 10287000"/>
              <a:gd name="connsiteX11194" fmla="*/ 935636 w 7553780"/>
              <a:gd name="connsiteY11194" fmla="*/ 6464240 h 10287000"/>
              <a:gd name="connsiteX11195" fmla="*/ 960188 w 7553780"/>
              <a:gd name="connsiteY11195" fmla="*/ 6451727 h 10287000"/>
              <a:gd name="connsiteX11196" fmla="*/ 948370 w 7553780"/>
              <a:gd name="connsiteY11196" fmla="*/ 6431986 h 10287000"/>
              <a:gd name="connsiteX11197" fmla="*/ 936557 w 7553780"/>
              <a:gd name="connsiteY11197" fmla="*/ 6412249 h 10287000"/>
              <a:gd name="connsiteX11198" fmla="*/ 924278 w 7553780"/>
              <a:gd name="connsiteY11198" fmla="*/ 6418507 h 10287000"/>
              <a:gd name="connsiteX11199" fmla="*/ 893361 w 7553780"/>
              <a:gd name="connsiteY11199" fmla="*/ 6447148 h 10287000"/>
              <a:gd name="connsiteX11200" fmla="*/ 902158 w 7553780"/>
              <a:gd name="connsiteY11200" fmla="*/ 6408314 h 10287000"/>
              <a:gd name="connsiteX11201" fmla="*/ 916402 w 7553780"/>
              <a:gd name="connsiteY11201" fmla="*/ 6405348 h 10287000"/>
              <a:gd name="connsiteX11202" fmla="*/ 897168 w 7553780"/>
              <a:gd name="connsiteY11202" fmla="*/ 6346454 h 10287000"/>
              <a:gd name="connsiteX11203" fmla="*/ 859750 w 7553780"/>
              <a:gd name="connsiteY11203" fmla="*/ 6283945 h 10287000"/>
              <a:gd name="connsiteX11204" fmla="*/ 868086 w 7553780"/>
              <a:gd name="connsiteY11204" fmla="*/ 6271111 h 10287000"/>
              <a:gd name="connsiteX11205" fmla="*/ 880362 w 7553780"/>
              <a:gd name="connsiteY11205" fmla="*/ 6264851 h 10287000"/>
              <a:gd name="connsiteX11206" fmla="*/ 892178 w 7553780"/>
              <a:gd name="connsiteY11206" fmla="*/ 6284590 h 10287000"/>
              <a:gd name="connsiteX11207" fmla="*/ 917780 w 7553780"/>
              <a:gd name="connsiteY11207" fmla="*/ 6327358 h 10287000"/>
              <a:gd name="connsiteX11208" fmla="*/ 937013 w 7553780"/>
              <a:gd name="connsiteY11208" fmla="*/ 6386253 h 10287000"/>
              <a:gd name="connsiteX11209" fmla="*/ 955199 w 7553780"/>
              <a:gd name="connsiteY11209" fmla="*/ 6389865 h 10287000"/>
              <a:gd name="connsiteX11210" fmla="*/ 961105 w 7553780"/>
              <a:gd name="connsiteY11210" fmla="*/ 6399734 h 10287000"/>
              <a:gd name="connsiteX11211" fmla="*/ 968983 w 7553780"/>
              <a:gd name="connsiteY11211" fmla="*/ 6412893 h 10287000"/>
              <a:gd name="connsiteX11212" fmla="*/ 982770 w 7553780"/>
              <a:gd name="connsiteY11212" fmla="*/ 6435922 h 10287000"/>
              <a:gd name="connsiteX11213" fmla="*/ 984738 w 7553780"/>
              <a:gd name="connsiteY11213" fmla="*/ 6439210 h 10287000"/>
              <a:gd name="connsiteX11214" fmla="*/ 986707 w 7553780"/>
              <a:gd name="connsiteY11214" fmla="*/ 6442500 h 10287000"/>
              <a:gd name="connsiteX11215" fmla="*/ 990646 w 7553780"/>
              <a:gd name="connsiteY11215" fmla="*/ 6449080 h 10287000"/>
              <a:gd name="connsiteX11216" fmla="*/ 992619 w 7553780"/>
              <a:gd name="connsiteY11216" fmla="*/ 6452371 h 10287000"/>
              <a:gd name="connsiteX11217" fmla="*/ 1002924 w 7553780"/>
              <a:gd name="connsiteY11217" fmla="*/ 6442823 h 10287000"/>
              <a:gd name="connsiteX11218" fmla="*/ 962024 w 7553780"/>
              <a:gd name="connsiteY11218" fmla="*/ 6347741 h 10287000"/>
              <a:gd name="connsiteX11219" fmla="*/ 964454 w 7553780"/>
              <a:gd name="connsiteY11219" fmla="*/ 6325032 h 10287000"/>
              <a:gd name="connsiteX11220" fmla="*/ 962484 w 7553780"/>
              <a:gd name="connsiteY11220" fmla="*/ 6321742 h 10287000"/>
              <a:gd name="connsiteX11221" fmla="*/ 954608 w 7553780"/>
              <a:gd name="connsiteY11221" fmla="*/ 6308585 h 10287000"/>
              <a:gd name="connsiteX11222" fmla="*/ 983555 w 7553780"/>
              <a:gd name="connsiteY11222" fmla="*/ 6276656 h 10287000"/>
              <a:gd name="connsiteX11223" fmla="*/ 942792 w 7553780"/>
              <a:gd name="connsiteY11223" fmla="*/ 6288846 h 10287000"/>
              <a:gd name="connsiteX11224" fmla="*/ 965831 w 7553780"/>
              <a:gd name="connsiteY11224" fmla="*/ 6247046 h 10287000"/>
              <a:gd name="connsiteX11225" fmla="*/ 911282 w 7553780"/>
              <a:gd name="connsiteY11225" fmla="*/ 6236208 h 10287000"/>
              <a:gd name="connsiteX11226" fmla="*/ 942198 w 7553780"/>
              <a:gd name="connsiteY11226" fmla="*/ 6207569 h 10287000"/>
              <a:gd name="connsiteX11227" fmla="*/ 932351 w 7553780"/>
              <a:gd name="connsiteY11227" fmla="*/ 6191120 h 10287000"/>
              <a:gd name="connsiteX11228" fmla="*/ 922047 w 7553780"/>
              <a:gd name="connsiteY11228" fmla="*/ 6200665 h 10287000"/>
              <a:gd name="connsiteX11229" fmla="*/ 920078 w 7553780"/>
              <a:gd name="connsiteY11229" fmla="*/ 6197377 h 10287000"/>
              <a:gd name="connsiteX11230" fmla="*/ 930383 w 7553780"/>
              <a:gd name="connsiteY11230" fmla="*/ 6187832 h 10287000"/>
              <a:gd name="connsiteX11231" fmla="*/ 786618 w 7553780"/>
              <a:gd name="connsiteY11231" fmla="*/ 5947671 h 10287000"/>
              <a:gd name="connsiteX11232" fmla="*/ 798894 w 7553780"/>
              <a:gd name="connsiteY11232" fmla="*/ 5941414 h 10287000"/>
              <a:gd name="connsiteX11233" fmla="*/ 659070 w 7553780"/>
              <a:gd name="connsiteY11233" fmla="*/ 5707836 h 10287000"/>
              <a:gd name="connsiteX11234" fmla="*/ 686047 w 7553780"/>
              <a:gd name="connsiteY11234" fmla="*/ 5672616 h 10287000"/>
              <a:gd name="connsiteX11235" fmla="*/ 633467 w 7553780"/>
              <a:gd name="connsiteY11235" fmla="*/ 5665070 h 10287000"/>
              <a:gd name="connsiteX11236" fmla="*/ 631498 w 7553780"/>
              <a:gd name="connsiteY11236" fmla="*/ 5661780 h 10287000"/>
              <a:gd name="connsiteX11237" fmla="*/ 625588 w 7553780"/>
              <a:gd name="connsiteY11237" fmla="*/ 5651911 h 10287000"/>
              <a:gd name="connsiteX11238" fmla="*/ 635895 w 7553780"/>
              <a:gd name="connsiteY11238" fmla="*/ 5642363 h 10287000"/>
              <a:gd name="connsiteX11239" fmla="*/ 637863 w 7553780"/>
              <a:gd name="connsiteY11239" fmla="*/ 5645654 h 10287000"/>
              <a:gd name="connsiteX11240" fmla="*/ 641804 w 7553780"/>
              <a:gd name="connsiteY11240" fmla="*/ 5652234 h 10287000"/>
              <a:gd name="connsiteX11241" fmla="*/ 643773 w 7553780"/>
              <a:gd name="connsiteY11241" fmla="*/ 5655524 h 10287000"/>
              <a:gd name="connsiteX11242" fmla="*/ 660445 w 7553780"/>
              <a:gd name="connsiteY11242" fmla="*/ 5629850 h 10287000"/>
              <a:gd name="connsiteX11243" fmla="*/ 676662 w 7553780"/>
              <a:gd name="connsiteY11243" fmla="*/ 5630171 h 10287000"/>
              <a:gd name="connsiteX11244" fmla="*/ 688935 w 7553780"/>
              <a:gd name="connsiteY11244" fmla="*/ 5623915 h 10287000"/>
              <a:gd name="connsiteX11245" fmla="*/ 666815 w 7553780"/>
              <a:gd name="connsiteY11245" fmla="*/ 5613722 h 10287000"/>
              <a:gd name="connsiteX11246" fmla="*/ 644690 w 7553780"/>
              <a:gd name="connsiteY11246" fmla="*/ 5603531 h 10287000"/>
              <a:gd name="connsiteX11247" fmla="*/ 653029 w 7553780"/>
              <a:gd name="connsiteY11247" fmla="*/ 5590693 h 10287000"/>
              <a:gd name="connsiteX11248" fmla="*/ 677119 w 7553780"/>
              <a:gd name="connsiteY11248" fmla="*/ 5604176 h 10287000"/>
              <a:gd name="connsiteX11249" fmla="*/ 697274 w 7553780"/>
              <a:gd name="connsiteY11249" fmla="*/ 5611077 h 10287000"/>
              <a:gd name="connsiteX11250" fmla="*/ 759702 w 7553780"/>
              <a:gd name="connsiteY11250" fmla="*/ 5635071 h 10287000"/>
              <a:gd name="connsiteX11251" fmla="*/ 749395 w 7553780"/>
              <a:gd name="connsiteY11251" fmla="*/ 5644618 h 10287000"/>
              <a:gd name="connsiteX11252" fmla="*/ 769549 w 7553780"/>
              <a:gd name="connsiteY11252" fmla="*/ 5651520 h 10287000"/>
              <a:gd name="connsiteX11253" fmla="*/ 784254 w 7553780"/>
              <a:gd name="connsiteY11253" fmla="*/ 5622555 h 10287000"/>
              <a:gd name="connsiteX11254" fmla="*/ 815762 w 7553780"/>
              <a:gd name="connsiteY11254" fmla="*/ 5675194 h 10287000"/>
              <a:gd name="connsiteX11255" fmla="*/ 805457 w 7553780"/>
              <a:gd name="connsiteY11255" fmla="*/ 5684742 h 10287000"/>
              <a:gd name="connsiteX11256" fmla="*/ 833945 w 7553780"/>
              <a:gd name="connsiteY11256" fmla="*/ 5678807 h 10287000"/>
              <a:gd name="connsiteX11257" fmla="*/ 829548 w 7553780"/>
              <a:gd name="connsiteY11257" fmla="*/ 5698223 h 10287000"/>
              <a:gd name="connsiteX11258" fmla="*/ 870907 w 7553780"/>
              <a:gd name="connsiteY11258" fmla="*/ 5767309 h 10287000"/>
              <a:gd name="connsiteX11259" fmla="*/ 883180 w 7553780"/>
              <a:gd name="connsiteY11259" fmla="*/ 5761053 h 10287000"/>
              <a:gd name="connsiteX11260" fmla="*/ 884691 w 7553780"/>
              <a:gd name="connsiteY11260" fmla="*/ 5790336 h 10287000"/>
              <a:gd name="connsiteX11261" fmla="*/ 1000292 w 7553780"/>
              <a:gd name="connsiteY11261" fmla="*/ 5903160 h 10287000"/>
              <a:gd name="connsiteX11262" fmla="*/ 1025436 w 7553780"/>
              <a:gd name="connsiteY11262" fmla="*/ 5971920 h 10287000"/>
              <a:gd name="connsiteX11263" fmla="*/ 1091801 w 7553780"/>
              <a:gd name="connsiteY11263" fmla="*/ 6002498 h 10287000"/>
              <a:gd name="connsiteX11264" fmla="*/ 1035608 w 7553780"/>
              <a:gd name="connsiteY11264" fmla="*/ 5855100 h 10287000"/>
              <a:gd name="connsiteX11265" fmla="*/ 1009547 w 7553780"/>
              <a:gd name="connsiteY11265" fmla="*/ 5838329 h 10287000"/>
              <a:gd name="connsiteX11266" fmla="*/ 992283 w 7553780"/>
              <a:gd name="connsiteY11266" fmla="*/ 5782727 h 10287000"/>
              <a:gd name="connsiteX11267" fmla="*/ 999108 w 7553780"/>
              <a:gd name="connsiteY11267" fmla="*/ 5740604 h 10287000"/>
              <a:gd name="connsiteX11268" fmla="*/ 967141 w 7553780"/>
              <a:gd name="connsiteY11268" fmla="*/ 5713960 h 10287000"/>
              <a:gd name="connsiteX11269" fmla="*/ 975419 w 7553780"/>
              <a:gd name="connsiteY11269" fmla="*/ 5704373 h 10287000"/>
              <a:gd name="connsiteX11270" fmla="*/ 976933 w 7553780"/>
              <a:gd name="connsiteY11270" fmla="*/ 5702878 h 10287000"/>
              <a:gd name="connsiteX11271" fmla="*/ 977446 w 7553780"/>
              <a:gd name="connsiteY11271" fmla="*/ 5704414 h 10287000"/>
              <a:gd name="connsiteX11272" fmla="*/ 979353 w 7553780"/>
              <a:gd name="connsiteY11272" fmla="*/ 5700489 h 10287000"/>
              <a:gd name="connsiteX11273" fmla="*/ 976933 w 7553780"/>
              <a:gd name="connsiteY11273" fmla="*/ 5702878 h 10287000"/>
              <a:gd name="connsiteX11274" fmla="*/ 962281 w 7553780"/>
              <a:gd name="connsiteY11274" fmla="*/ 5659008 h 10287000"/>
              <a:gd name="connsiteX11275" fmla="*/ 930178 w 7553780"/>
              <a:gd name="connsiteY11275" fmla="*/ 5625458 h 10287000"/>
              <a:gd name="connsiteX11276" fmla="*/ 840640 w 7553780"/>
              <a:gd name="connsiteY11276" fmla="*/ 5529408 h 10287000"/>
              <a:gd name="connsiteX11277" fmla="*/ 755038 w 7553780"/>
              <a:gd name="connsiteY11277" fmla="*/ 5439940 h 10287000"/>
              <a:gd name="connsiteX11278" fmla="*/ 794755 w 7553780"/>
              <a:gd name="connsiteY11278" fmla="*/ 5372464 h 10287000"/>
              <a:gd name="connsiteX11279" fmla="*/ 784906 w 7553780"/>
              <a:gd name="connsiteY11279" fmla="*/ 5356018 h 10287000"/>
              <a:gd name="connsiteX11280" fmla="*/ 777029 w 7553780"/>
              <a:gd name="connsiteY11280" fmla="*/ 5342857 h 10287000"/>
              <a:gd name="connsiteX11281" fmla="*/ 758844 w 7553780"/>
              <a:gd name="connsiteY11281" fmla="*/ 5339246 h 10287000"/>
              <a:gd name="connsiteX11282" fmla="*/ 748539 w 7553780"/>
              <a:gd name="connsiteY11282" fmla="*/ 5348792 h 10287000"/>
              <a:gd name="connsiteX11283" fmla="*/ 746569 w 7553780"/>
              <a:gd name="connsiteY11283" fmla="*/ 5345502 h 10287000"/>
              <a:gd name="connsiteX11284" fmla="*/ 732324 w 7553780"/>
              <a:gd name="connsiteY11284" fmla="*/ 5348469 h 10287000"/>
              <a:gd name="connsiteX11285" fmla="*/ 730353 w 7553780"/>
              <a:gd name="connsiteY11285" fmla="*/ 5345179 h 10287000"/>
              <a:gd name="connsiteX11286" fmla="*/ 742632 w 7553780"/>
              <a:gd name="connsiteY11286" fmla="*/ 5338921 h 10287000"/>
              <a:gd name="connsiteX11287" fmla="*/ 756875 w 7553780"/>
              <a:gd name="connsiteY11287" fmla="*/ 5335954 h 10287000"/>
              <a:gd name="connsiteX11288" fmla="*/ 715061 w 7553780"/>
              <a:gd name="connsiteY11288" fmla="*/ 5292865 h 10287000"/>
              <a:gd name="connsiteX11289" fmla="*/ 657030 w 7553780"/>
              <a:gd name="connsiteY11289" fmla="*/ 5249451 h 10287000"/>
              <a:gd name="connsiteX11290" fmla="*/ 665364 w 7553780"/>
              <a:gd name="connsiteY11290" fmla="*/ 5236616 h 10287000"/>
              <a:gd name="connsiteX11291" fmla="*/ 677642 w 7553780"/>
              <a:gd name="connsiteY11291" fmla="*/ 5230356 h 10287000"/>
              <a:gd name="connsiteX11292" fmla="*/ 735672 w 7553780"/>
              <a:gd name="connsiteY11292" fmla="*/ 5273769 h 10287000"/>
              <a:gd name="connsiteX11293" fmla="*/ 777486 w 7553780"/>
              <a:gd name="connsiteY11293" fmla="*/ 5316860 h 10287000"/>
              <a:gd name="connsiteX11294" fmla="*/ 779458 w 7553780"/>
              <a:gd name="connsiteY11294" fmla="*/ 5320151 h 10287000"/>
              <a:gd name="connsiteX11295" fmla="*/ 797641 w 7553780"/>
              <a:gd name="connsiteY11295" fmla="*/ 5323761 h 10287000"/>
              <a:gd name="connsiteX11296" fmla="*/ 803551 w 7553780"/>
              <a:gd name="connsiteY11296" fmla="*/ 5333632 h 10287000"/>
              <a:gd name="connsiteX11297" fmla="*/ 838408 w 7553780"/>
              <a:gd name="connsiteY11297" fmla="*/ 5311569 h 10287000"/>
              <a:gd name="connsiteX11298" fmla="*/ 922958 w 7553780"/>
              <a:gd name="connsiteY11298" fmla="*/ 5345755 h 10287000"/>
              <a:gd name="connsiteX11299" fmla="*/ 955386 w 7553780"/>
              <a:gd name="connsiteY11299" fmla="*/ 5346401 h 10287000"/>
              <a:gd name="connsiteX11300" fmla="*/ 991754 w 7553780"/>
              <a:gd name="connsiteY11300" fmla="*/ 5353625 h 10287000"/>
              <a:gd name="connsiteX11301" fmla="*/ 995691 w 7553780"/>
              <a:gd name="connsiteY11301" fmla="*/ 5360203 h 10287000"/>
              <a:gd name="connsiteX11302" fmla="*/ 1028579 w 7553780"/>
              <a:gd name="connsiteY11302" fmla="*/ 5334854 h 10287000"/>
              <a:gd name="connsiteX11303" fmla="*/ 1009936 w 7553780"/>
              <a:gd name="connsiteY11303" fmla="*/ 5357238 h 10287000"/>
              <a:gd name="connsiteX11304" fmla="*/ 1060089 w 7553780"/>
              <a:gd name="connsiteY11304" fmla="*/ 5387490 h 10287000"/>
              <a:gd name="connsiteX11305" fmla="*/ 1072958 w 7553780"/>
              <a:gd name="connsiteY11305" fmla="*/ 5462515 h 10287000"/>
              <a:gd name="connsiteX11306" fmla="*/ 1199323 w 7553780"/>
              <a:gd name="connsiteY11306" fmla="*/ 5539788 h 10287000"/>
              <a:gd name="connsiteX11307" fmla="*/ 1188099 w 7553780"/>
              <a:gd name="connsiteY11307" fmla="*/ 5601331 h 10287000"/>
              <a:gd name="connsiteX11308" fmla="*/ 1217049 w 7553780"/>
              <a:gd name="connsiteY11308" fmla="*/ 5569397 h 10287000"/>
              <a:gd name="connsiteX11309" fmla="*/ 1190067 w 7553780"/>
              <a:gd name="connsiteY11309" fmla="*/ 5604619 h 10287000"/>
              <a:gd name="connsiteX11310" fmla="*/ 1286895 w 7553780"/>
              <a:gd name="connsiteY11310" fmla="*/ 5632548 h 10287000"/>
              <a:gd name="connsiteX11311" fmla="*/ 1301274 w 7553780"/>
              <a:gd name="connsiteY11311" fmla="*/ 5736853 h 10287000"/>
              <a:gd name="connsiteX11312" fmla="*/ 1317486 w 7553780"/>
              <a:gd name="connsiteY11312" fmla="*/ 5737178 h 10287000"/>
              <a:gd name="connsiteX11313" fmla="*/ 1313091 w 7553780"/>
              <a:gd name="connsiteY11313" fmla="*/ 5756594 h 10287000"/>
              <a:gd name="connsiteX11314" fmla="*/ 1302782 w 7553780"/>
              <a:gd name="connsiteY11314" fmla="*/ 5766142 h 10287000"/>
              <a:gd name="connsiteX11315" fmla="*/ 1331272 w 7553780"/>
              <a:gd name="connsiteY11315" fmla="*/ 5760207 h 10287000"/>
              <a:gd name="connsiteX11316" fmla="*/ 1320967 w 7553780"/>
              <a:gd name="connsiteY11316" fmla="*/ 5769755 h 10287000"/>
              <a:gd name="connsiteX11317" fmla="*/ 1337180 w 7553780"/>
              <a:gd name="connsiteY11317" fmla="*/ 5770075 h 10287000"/>
              <a:gd name="connsiteX11318" fmla="*/ 1341119 w 7553780"/>
              <a:gd name="connsiteY11318" fmla="*/ 5776656 h 10287000"/>
              <a:gd name="connsiteX11319" fmla="*/ 1330814 w 7553780"/>
              <a:gd name="connsiteY11319" fmla="*/ 5786201 h 10287000"/>
              <a:gd name="connsiteX11320" fmla="*/ 1328844 w 7553780"/>
              <a:gd name="connsiteY11320" fmla="*/ 5782911 h 10287000"/>
              <a:gd name="connsiteX11321" fmla="*/ 1322938 w 7553780"/>
              <a:gd name="connsiteY11321" fmla="*/ 5773043 h 10287000"/>
              <a:gd name="connsiteX11322" fmla="*/ 1356874 w 7553780"/>
              <a:gd name="connsiteY11322" fmla="*/ 5802973 h 10287000"/>
              <a:gd name="connsiteX11323" fmla="*/ 1343679 w 7553780"/>
              <a:gd name="connsiteY11323" fmla="*/ 5861224 h 10287000"/>
              <a:gd name="connsiteX11324" fmla="*/ 1396262 w 7553780"/>
              <a:gd name="connsiteY11324" fmla="*/ 5868770 h 10287000"/>
              <a:gd name="connsiteX11325" fmla="*/ 1434731 w 7553780"/>
              <a:gd name="connsiteY11325" fmla="*/ 5986559 h 10287000"/>
              <a:gd name="connsiteX11326" fmla="*/ 1484883 w 7553780"/>
              <a:gd name="connsiteY11326" fmla="*/ 6016812 h 10287000"/>
              <a:gd name="connsiteX11327" fmla="*/ 1490334 w 7553780"/>
              <a:gd name="connsiteY11327" fmla="*/ 6052677 h 10287000"/>
              <a:gd name="connsiteX11328" fmla="*/ 1519873 w 7553780"/>
              <a:gd name="connsiteY11328" fmla="*/ 6102025 h 10287000"/>
              <a:gd name="connsiteX11329" fmla="*/ 1618801 w 7553780"/>
              <a:gd name="connsiteY11329" fmla="*/ 6240519 h 10287000"/>
              <a:gd name="connsiteX11330" fmla="*/ 1652281 w 7553780"/>
              <a:gd name="connsiteY11330" fmla="*/ 6296446 h 10287000"/>
              <a:gd name="connsiteX11331" fmla="*/ 1662128 w 7553780"/>
              <a:gd name="connsiteY11331" fmla="*/ 6312897 h 10287000"/>
              <a:gd name="connsiteX11332" fmla="*/ 1682282 w 7553780"/>
              <a:gd name="connsiteY11332" fmla="*/ 6319796 h 10287000"/>
              <a:gd name="connsiteX11333" fmla="*/ 1711822 w 7553780"/>
              <a:gd name="connsiteY11333" fmla="*/ 6369144 h 10287000"/>
              <a:gd name="connsiteX11334" fmla="*/ 1766371 w 7553780"/>
              <a:gd name="connsiteY11334" fmla="*/ 6379981 h 10287000"/>
              <a:gd name="connsiteX11335" fmla="*/ 1737424 w 7553780"/>
              <a:gd name="connsiteY11335" fmla="*/ 6411912 h 10287000"/>
              <a:gd name="connsiteX11336" fmla="*/ 1793024 w 7553780"/>
              <a:gd name="connsiteY11336" fmla="*/ 6478032 h 10287000"/>
              <a:gd name="connsiteX11337" fmla="*/ 1828933 w 7553780"/>
              <a:gd name="connsiteY11337" fmla="*/ 6511253 h 10287000"/>
              <a:gd name="connsiteX11338" fmla="*/ 1841800 w 7553780"/>
              <a:gd name="connsiteY11338" fmla="*/ 6586271 h 10287000"/>
              <a:gd name="connsiteX11339" fmla="*/ 1855586 w 7553780"/>
              <a:gd name="connsiteY11339" fmla="*/ 6609300 h 10287000"/>
              <a:gd name="connsiteX11340" fmla="*/ 1958911 w 7553780"/>
              <a:gd name="connsiteY11340" fmla="*/ 6728380 h 10287000"/>
              <a:gd name="connsiteX11341" fmla="*/ 1944666 w 7553780"/>
              <a:gd name="connsiteY11341" fmla="*/ 6731347 h 10287000"/>
              <a:gd name="connsiteX11342" fmla="*/ 1966789 w 7553780"/>
              <a:gd name="connsiteY11342" fmla="*/ 6741538 h 10287000"/>
              <a:gd name="connsiteX11343" fmla="*/ 1960420 w 7553780"/>
              <a:gd name="connsiteY11343" fmla="*/ 6757666 h 10287000"/>
              <a:gd name="connsiteX11344" fmla="*/ 1963902 w 7553780"/>
              <a:gd name="connsiteY11344" fmla="*/ 6790241 h 10287000"/>
              <a:gd name="connsiteX11345" fmla="*/ 1976176 w 7553780"/>
              <a:gd name="connsiteY11345" fmla="*/ 6783984 h 10287000"/>
              <a:gd name="connsiteX11346" fmla="*/ 1998759 w 7553780"/>
              <a:gd name="connsiteY11346" fmla="*/ 6768182 h 10287000"/>
              <a:gd name="connsiteX11347" fmla="*/ 2000727 w 7553780"/>
              <a:gd name="connsiteY11347" fmla="*/ 6771470 h 10287000"/>
              <a:gd name="connsiteX11348" fmla="*/ 1994362 w 7553780"/>
              <a:gd name="connsiteY11348" fmla="*/ 6787597 h 10287000"/>
              <a:gd name="connsiteX11349" fmla="*/ 1982084 w 7553780"/>
              <a:gd name="connsiteY11349" fmla="*/ 6793854 h 10287000"/>
              <a:gd name="connsiteX11350" fmla="*/ 1980114 w 7553780"/>
              <a:gd name="connsiteY11350" fmla="*/ 6790564 h 10287000"/>
              <a:gd name="connsiteX11351" fmla="*/ 1973020 w 7553780"/>
              <a:gd name="connsiteY11351" fmla="*/ 6794181 h 10287000"/>
              <a:gd name="connsiteX11352" fmla="*/ 1979943 w 7553780"/>
              <a:gd name="connsiteY11352" fmla="*/ 6800313 h 10287000"/>
              <a:gd name="connsiteX11353" fmla="*/ 1985566 w 7553780"/>
              <a:gd name="connsiteY11353" fmla="*/ 6826429 h 10287000"/>
              <a:gd name="connsiteX11354" fmla="*/ 2023901 w 7553780"/>
              <a:gd name="connsiteY11354" fmla="*/ 6836943 h 10287000"/>
              <a:gd name="connsiteX11355" fmla="*/ 2047535 w 7553780"/>
              <a:gd name="connsiteY11355" fmla="*/ 6876421 h 10287000"/>
              <a:gd name="connsiteX11356" fmla="*/ 2032831 w 7553780"/>
              <a:gd name="connsiteY11356" fmla="*/ 6905385 h 10287000"/>
              <a:gd name="connsiteX11357" fmla="*/ 2069656 w 7553780"/>
              <a:gd name="connsiteY11357" fmla="*/ 6886614 h 10287000"/>
              <a:gd name="connsiteX11358" fmla="*/ 2072217 w 7553780"/>
              <a:gd name="connsiteY11358" fmla="*/ 6971180 h 10287000"/>
              <a:gd name="connsiteX11359" fmla="*/ 2080095 w 7553780"/>
              <a:gd name="connsiteY11359" fmla="*/ 6984339 h 10287000"/>
              <a:gd name="connsiteX11360" fmla="*/ 2147971 w 7553780"/>
              <a:gd name="connsiteY11360" fmla="*/ 7044201 h 10287000"/>
              <a:gd name="connsiteX11361" fmla="*/ 2194644 w 7553780"/>
              <a:gd name="connsiteY11361" fmla="*/ 7041881 h 10287000"/>
              <a:gd name="connsiteX11362" fmla="*/ 2165697 w 7553780"/>
              <a:gd name="connsiteY11362" fmla="*/ 7073809 h 10287000"/>
              <a:gd name="connsiteX11363" fmla="*/ 2231144 w 7553780"/>
              <a:gd name="connsiteY11363" fmla="*/ 7156378 h 10287000"/>
              <a:gd name="connsiteX11364" fmla="*/ 2253724 w 7553780"/>
              <a:gd name="connsiteY11364" fmla="*/ 7140576 h 10287000"/>
              <a:gd name="connsiteX11365" fmla="*/ 2236001 w 7553780"/>
              <a:gd name="connsiteY11365" fmla="*/ 7110967 h 10287000"/>
              <a:gd name="connsiteX11366" fmla="*/ 2244337 w 7553780"/>
              <a:gd name="connsiteY11366" fmla="*/ 7098129 h 10287000"/>
              <a:gd name="connsiteX11367" fmla="*/ 2254644 w 7553780"/>
              <a:gd name="connsiteY11367" fmla="*/ 7088581 h 10287000"/>
              <a:gd name="connsiteX11368" fmla="*/ 2264491 w 7553780"/>
              <a:gd name="connsiteY11368" fmla="*/ 7105032 h 10287000"/>
              <a:gd name="connsiteX11369" fmla="*/ 2266002 w 7553780"/>
              <a:gd name="connsiteY11369" fmla="*/ 7134317 h 10287000"/>
              <a:gd name="connsiteX11370" fmla="*/ 2290093 w 7553780"/>
              <a:gd name="connsiteY11370" fmla="*/ 7147798 h 10287000"/>
              <a:gd name="connsiteX11371" fmla="*/ 2312215 w 7553780"/>
              <a:gd name="connsiteY11371" fmla="*/ 7157991 h 10287000"/>
              <a:gd name="connsiteX11372" fmla="*/ 2330858 w 7553780"/>
              <a:gd name="connsiteY11372" fmla="*/ 7135606 h 10287000"/>
              <a:gd name="connsiteX11373" fmla="*/ 2332829 w 7553780"/>
              <a:gd name="connsiteY11373" fmla="*/ 7138896 h 10287000"/>
              <a:gd name="connsiteX11374" fmla="*/ 2314186 w 7553780"/>
              <a:gd name="connsiteY11374" fmla="*/ 7161278 h 10287000"/>
              <a:gd name="connsiteX11375" fmla="*/ 2316155 w 7553780"/>
              <a:gd name="connsiteY11375" fmla="*/ 7164568 h 10287000"/>
              <a:gd name="connsiteX11376" fmla="*/ 2340706 w 7553780"/>
              <a:gd name="connsiteY11376" fmla="*/ 7152054 h 10287000"/>
              <a:gd name="connsiteX11377" fmla="*/ 2369197 w 7553780"/>
              <a:gd name="connsiteY11377" fmla="*/ 7146122 h 10287000"/>
              <a:gd name="connsiteX11378" fmla="*/ 2364798 w 7553780"/>
              <a:gd name="connsiteY11378" fmla="*/ 7165538 h 10287000"/>
              <a:gd name="connsiteX11379" fmla="*/ 2375103 w 7553780"/>
              <a:gd name="connsiteY11379" fmla="*/ 7155988 h 10287000"/>
              <a:gd name="connsiteX11380" fmla="*/ 2379042 w 7553780"/>
              <a:gd name="connsiteY11380" fmla="*/ 7162568 h 10287000"/>
              <a:gd name="connsiteX11381" fmla="*/ 2384948 w 7553780"/>
              <a:gd name="connsiteY11381" fmla="*/ 7172439 h 10287000"/>
              <a:gd name="connsiteX11382" fmla="*/ 2392829 w 7553780"/>
              <a:gd name="connsiteY11382" fmla="*/ 7185598 h 10287000"/>
              <a:gd name="connsiteX11383" fmla="*/ 2396766 w 7553780"/>
              <a:gd name="connsiteY11383" fmla="*/ 7192178 h 10287000"/>
              <a:gd name="connsiteX11384" fmla="*/ 2400705 w 7553780"/>
              <a:gd name="connsiteY11384" fmla="*/ 7198758 h 10287000"/>
              <a:gd name="connsiteX11385" fmla="*/ 2402674 w 7553780"/>
              <a:gd name="connsiteY11385" fmla="*/ 7202048 h 10287000"/>
              <a:gd name="connsiteX11386" fmla="*/ 2392369 w 7553780"/>
              <a:gd name="connsiteY11386" fmla="*/ 7211596 h 10287000"/>
              <a:gd name="connsiteX11387" fmla="*/ 2376156 w 7553780"/>
              <a:gd name="connsiteY11387" fmla="*/ 7211271 h 10287000"/>
              <a:gd name="connsiteX11388" fmla="*/ 2374184 w 7553780"/>
              <a:gd name="connsiteY11388" fmla="*/ 7207981 h 10287000"/>
              <a:gd name="connsiteX11389" fmla="*/ 2337358 w 7553780"/>
              <a:gd name="connsiteY11389" fmla="*/ 7226754 h 10287000"/>
              <a:gd name="connsiteX11390" fmla="*/ 2345696 w 7553780"/>
              <a:gd name="connsiteY11390" fmla="*/ 7213916 h 10287000"/>
              <a:gd name="connsiteX11391" fmla="*/ 2357969 w 7553780"/>
              <a:gd name="connsiteY11391" fmla="*/ 7207661 h 10287000"/>
              <a:gd name="connsiteX11392" fmla="*/ 2370244 w 7553780"/>
              <a:gd name="connsiteY11392" fmla="*/ 7201401 h 10287000"/>
              <a:gd name="connsiteX11393" fmla="*/ 2370704 w 7553780"/>
              <a:gd name="connsiteY11393" fmla="*/ 7175406 h 10287000"/>
              <a:gd name="connsiteX11394" fmla="*/ 2344184 w 7553780"/>
              <a:gd name="connsiteY11394" fmla="*/ 7184631 h 10287000"/>
              <a:gd name="connsiteX11395" fmla="*/ 2335849 w 7553780"/>
              <a:gd name="connsiteY11395" fmla="*/ 7197469 h 10287000"/>
              <a:gd name="connsiteX11396" fmla="*/ 2337820 w 7553780"/>
              <a:gd name="connsiteY11396" fmla="*/ 7200760 h 10287000"/>
              <a:gd name="connsiteX11397" fmla="*/ 2329481 w 7553780"/>
              <a:gd name="connsiteY11397" fmla="*/ 7213595 h 10287000"/>
              <a:gd name="connsiteX11398" fmla="*/ 2327510 w 7553780"/>
              <a:gd name="connsiteY11398" fmla="*/ 7210305 h 10287000"/>
              <a:gd name="connsiteX11399" fmla="*/ 2325540 w 7553780"/>
              <a:gd name="connsiteY11399" fmla="*/ 7207015 h 10287000"/>
              <a:gd name="connsiteX11400" fmla="*/ 2323571 w 7553780"/>
              <a:gd name="connsiteY11400" fmla="*/ 7203725 h 10287000"/>
              <a:gd name="connsiteX11401" fmla="*/ 2329940 w 7553780"/>
              <a:gd name="connsiteY11401" fmla="*/ 7187599 h 10287000"/>
              <a:gd name="connsiteX11402" fmla="*/ 2350554 w 7553780"/>
              <a:gd name="connsiteY11402" fmla="*/ 7168503 h 10287000"/>
              <a:gd name="connsiteX11403" fmla="*/ 2334338 w 7553780"/>
              <a:gd name="connsiteY11403" fmla="*/ 7168183 h 10287000"/>
              <a:gd name="connsiteX11404" fmla="*/ 2305848 w 7553780"/>
              <a:gd name="connsiteY11404" fmla="*/ 7174120 h 10287000"/>
              <a:gd name="connsiteX11405" fmla="*/ 2279788 w 7553780"/>
              <a:gd name="connsiteY11405" fmla="*/ 7157344 h 10287000"/>
              <a:gd name="connsiteX11406" fmla="*/ 2255693 w 7553780"/>
              <a:gd name="connsiteY11406" fmla="*/ 7143863 h 10287000"/>
              <a:gd name="connsiteX11407" fmla="*/ 2245391 w 7553780"/>
              <a:gd name="connsiteY11407" fmla="*/ 7153410 h 10287000"/>
              <a:gd name="connsiteX11408" fmla="*/ 2311296 w 7553780"/>
              <a:gd name="connsiteY11408" fmla="*/ 7209983 h 10287000"/>
              <a:gd name="connsiteX11409" fmla="*/ 2322652 w 7553780"/>
              <a:gd name="connsiteY11409" fmla="*/ 7255718 h 10287000"/>
              <a:gd name="connsiteX11410" fmla="*/ 2336898 w 7553780"/>
              <a:gd name="connsiteY11410" fmla="*/ 7252751 h 10287000"/>
              <a:gd name="connsiteX11411" fmla="*/ 2342808 w 7553780"/>
              <a:gd name="connsiteY11411" fmla="*/ 7262619 h 10287000"/>
              <a:gd name="connsiteX11412" fmla="*/ 2369327 w 7553780"/>
              <a:gd name="connsiteY11412" fmla="*/ 7253394 h 10287000"/>
              <a:gd name="connsiteX11413" fmla="*/ 2372349 w 7553780"/>
              <a:gd name="connsiteY11413" fmla="*/ 7311966 h 10287000"/>
              <a:gd name="connsiteX11414" fmla="*/ 2411143 w 7553780"/>
              <a:gd name="connsiteY11414" fmla="*/ 7296485 h 10287000"/>
              <a:gd name="connsiteX11415" fmla="*/ 2388104 w 7553780"/>
              <a:gd name="connsiteY11415" fmla="*/ 7338287 h 10287000"/>
              <a:gd name="connsiteX11416" fmla="*/ 2432346 w 7553780"/>
              <a:gd name="connsiteY11416" fmla="*/ 7358669 h 10287000"/>
              <a:gd name="connsiteX11417" fmla="*/ 2484008 w 7553780"/>
              <a:gd name="connsiteY11417" fmla="*/ 7418211 h 10287000"/>
              <a:gd name="connsiteX11418" fmla="*/ 2522347 w 7553780"/>
              <a:gd name="connsiteY11418" fmla="*/ 7428723 h 10287000"/>
              <a:gd name="connsiteX11419" fmla="*/ 2617796 w 7553780"/>
              <a:gd name="connsiteY11419" fmla="*/ 7534642 h 10287000"/>
              <a:gd name="connsiteX11420" fmla="*/ 2643398 w 7553780"/>
              <a:gd name="connsiteY11420" fmla="*/ 7577408 h 10287000"/>
              <a:gd name="connsiteX11421" fmla="*/ 2680223 w 7553780"/>
              <a:gd name="connsiteY11421" fmla="*/ 7558637 h 10287000"/>
              <a:gd name="connsiteX11422" fmla="*/ 2711733 w 7553780"/>
              <a:gd name="connsiteY11422" fmla="*/ 7611276 h 10287000"/>
              <a:gd name="connsiteX11423" fmla="*/ 2708847 w 7553780"/>
              <a:gd name="connsiteY11423" fmla="*/ 7659975 h 10287000"/>
              <a:gd name="connsiteX11424" fmla="*/ 2757949 w 7553780"/>
              <a:gd name="connsiteY11424" fmla="*/ 7634946 h 10287000"/>
              <a:gd name="connsiteX11425" fmla="*/ 2789920 w 7553780"/>
              <a:gd name="connsiteY11425" fmla="*/ 7661586 h 10287000"/>
              <a:gd name="connsiteX11426" fmla="*/ 2757949 w 7553780"/>
              <a:gd name="connsiteY11426" fmla="*/ 7634946 h 10287000"/>
              <a:gd name="connsiteX11427" fmla="*/ 2732347 w 7553780"/>
              <a:gd name="connsiteY11427" fmla="*/ 7592180 h 10287000"/>
              <a:gd name="connsiteX11428" fmla="*/ 2753418 w 7553780"/>
              <a:gd name="connsiteY11428" fmla="*/ 7547090 h 10287000"/>
              <a:gd name="connsiteX11429" fmla="*/ 2720531 w 7553780"/>
              <a:gd name="connsiteY11429" fmla="*/ 7572441 h 10287000"/>
              <a:gd name="connsiteX11430" fmla="*/ 2727356 w 7553780"/>
              <a:gd name="connsiteY11430" fmla="*/ 7530318 h 10287000"/>
              <a:gd name="connsiteX11431" fmla="*/ 2701754 w 7553780"/>
              <a:gd name="connsiteY11431" fmla="*/ 7487550 h 10287000"/>
              <a:gd name="connsiteX11432" fmla="*/ 2693418 w 7553780"/>
              <a:gd name="connsiteY11432" fmla="*/ 7500386 h 10287000"/>
              <a:gd name="connsiteX11433" fmla="*/ 2672807 w 7553780"/>
              <a:gd name="connsiteY11433" fmla="*/ 7519480 h 10287000"/>
              <a:gd name="connsiteX11434" fmla="*/ 2668870 w 7553780"/>
              <a:gd name="connsiteY11434" fmla="*/ 7512901 h 10287000"/>
              <a:gd name="connsiteX11435" fmla="*/ 2697817 w 7553780"/>
              <a:gd name="connsiteY11435" fmla="*/ 7480970 h 10287000"/>
              <a:gd name="connsiteX11436" fmla="*/ 2695848 w 7553780"/>
              <a:gd name="connsiteY11436" fmla="*/ 7477680 h 10287000"/>
              <a:gd name="connsiteX11437" fmla="*/ 2653113 w 7553780"/>
              <a:gd name="connsiteY11437" fmla="*/ 7486584 h 10287000"/>
              <a:gd name="connsiteX11438" fmla="*/ 2638868 w 7553780"/>
              <a:gd name="connsiteY11438" fmla="*/ 7489551 h 10287000"/>
              <a:gd name="connsiteX11439" fmla="*/ 2636898 w 7553780"/>
              <a:gd name="connsiteY11439" fmla="*/ 7486259 h 10287000"/>
              <a:gd name="connsiteX11440" fmla="*/ 2614316 w 7553780"/>
              <a:gd name="connsiteY11440" fmla="*/ 7502065 h 10287000"/>
              <a:gd name="connsiteX11441" fmla="*/ 2651602 w 7553780"/>
              <a:gd name="connsiteY11441" fmla="*/ 7457297 h 10287000"/>
              <a:gd name="connsiteX11442" fmla="*/ 2657509 w 7553780"/>
              <a:gd name="connsiteY11442" fmla="*/ 7467168 h 10287000"/>
              <a:gd name="connsiteX11443" fmla="*/ 2659478 w 7553780"/>
              <a:gd name="connsiteY11443" fmla="*/ 7470458 h 10287000"/>
              <a:gd name="connsiteX11444" fmla="*/ 2671756 w 7553780"/>
              <a:gd name="connsiteY11444" fmla="*/ 7464198 h 10287000"/>
              <a:gd name="connsiteX11445" fmla="*/ 2558124 w 7553780"/>
              <a:gd name="connsiteY11445" fmla="*/ 7354669 h 10287000"/>
              <a:gd name="connsiteX11446" fmla="*/ 2544338 w 7553780"/>
              <a:gd name="connsiteY11446" fmla="*/ 7331638 h 10287000"/>
              <a:gd name="connsiteX11447" fmla="*/ 2511908 w 7553780"/>
              <a:gd name="connsiteY11447" fmla="*/ 7330992 h 10287000"/>
              <a:gd name="connsiteX11448" fmla="*/ 2463724 w 7553780"/>
              <a:gd name="connsiteY11448" fmla="*/ 7304032 h 10287000"/>
              <a:gd name="connsiteX11449" fmla="*/ 2461756 w 7553780"/>
              <a:gd name="connsiteY11449" fmla="*/ 7300741 h 10287000"/>
              <a:gd name="connsiteX11450" fmla="*/ 2449940 w 7553780"/>
              <a:gd name="connsiteY11450" fmla="*/ 7281002 h 10287000"/>
              <a:gd name="connsiteX11451" fmla="*/ 2393878 w 7553780"/>
              <a:gd name="connsiteY11451" fmla="*/ 7240881 h 10287000"/>
              <a:gd name="connsiteX11452" fmla="*/ 2391908 w 7553780"/>
              <a:gd name="connsiteY11452" fmla="*/ 7237591 h 10287000"/>
              <a:gd name="connsiteX11453" fmla="*/ 2402214 w 7553780"/>
              <a:gd name="connsiteY11453" fmla="*/ 7228043 h 10287000"/>
              <a:gd name="connsiteX11454" fmla="*/ 2470551 w 7553780"/>
              <a:gd name="connsiteY11454" fmla="*/ 7261909 h 10287000"/>
              <a:gd name="connsiteX11455" fmla="*/ 2482367 w 7553780"/>
              <a:gd name="connsiteY11455" fmla="*/ 7281648 h 10287000"/>
              <a:gd name="connsiteX11456" fmla="*/ 2530553 w 7553780"/>
              <a:gd name="connsiteY11456" fmla="*/ 7308611 h 10287000"/>
              <a:gd name="connsiteX11457" fmla="*/ 2520246 w 7553780"/>
              <a:gd name="connsiteY11457" fmla="*/ 7318156 h 10287000"/>
              <a:gd name="connsiteX11458" fmla="*/ 2554644 w 7553780"/>
              <a:gd name="connsiteY11458" fmla="*/ 7322092 h 10287000"/>
              <a:gd name="connsiteX11459" fmla="*/ 2566460 w 7553780"/>
              <a:gd name="connsiteY11459" fmla="*/ 7341831 h 10287000"/>
              <a:gd name="connsiteX11460" fmla="*/ 2578735 w 7553780"/>
              <a:gd name="connsiteY11460" fmla="*/ 7335575 h 10287000"/>
              <a:gd name="connsiteX11461" fmla="*/ 2575256 w 7553780"/>
              <a:gd name="connsiteY11461" fmla="*/ 7302996 h 10287000"/>
              <a:gd name="connsiteX11462" fmla="*/ 2536921 w 7553780"/>
              <a:gd name="connsiteY11462" fmla="*/ 7292480 h 10287000"/>
              <a:gd name="connsiteX11463" fmla="*/ 2543286 w 7553780"/>
              <a:gd name="connsiteY11463" fmla="*/ 7276356 h 10287000"/>
              <a:gd name="connsiteX11464" fmla="*/ 2557532 w 7553780"/>
              <a:gd name="connsiteY11464" fmla="*/ 7273389 h 10287000"/>
              <a:gd name="connsiteX11465" fmla="*/ 2595869 w 7553780"/>
              <a:gd name="connsiteY11465" fmla="*/ 7283903 h 10287000"/>
              <a:gd name="connsiteX11466" fmla="*/ 2575715 w 7553780"/>
              <a:gd name="connsiteY11466" fmla="*/ 7277000 h 10287000"/>
              <a:gd name="connsiteX11467" fmla="*/ 2551622 w 7553780"/>
              <a:gd name="connsiteY11467" fmla="*/ 7263518 h 10287000"/>
              <a:gd name="connsiteX11468" fmla="*/ 2521624 w 7553780"/>
              <a:gd name="connsiteY11468" fmla="*/ 7240169 h 10287000"/>
              <a:gd name="connsiteX11469" fmla="*/ 2526022 w 7553780"/>
              <a:gd name="connsiteY11469" fmla="*/ 7220752 h 10287000"/>
              <a:gd name="connsiteX11470" fmla="*/ 2292851 w 7553780"/>
              <a:gd name="connsiteY11470" fmla="*/ 6991819 h 10287000"/>
              <a:gd name="connsiteX11471" fmla="*/ 2249524 w 7553780"/>
              <a:gd name="connsiteY11471" fmla="*/ 6919445 h 10287000"/>
              <a:gd name="connsiteX11472" fmla="*/ 2231340 w 7553780"/>
              <a:gd name="connsiteY11472" fmla="*/ 6915834 h 10287000"/>
              <a:gd name="connsiteX11473" fmla="*/ 2233767 w 7553780"/>
              <a:gd name="connsiteY11473" fmla="*/ 6893126 h 10287000"/>
              <a:gd name="connsiteX11474" fmla="*/ 2187553 w 7553780"/>
              <a:gd name="connsiteY11474" fmla="*/ 6869453 h 10287000"/>
              <a:gd name="connsiteX11475" fmla="*/ 2148757 w 7553780"/>
              <a:gd name="connsiteY11475" fmla="*/ 6884934 h 10287000"/>
              <a:gd name="connsiteX11476" fmla="*/ 2031646 w 7553780"/>
              <a:gd name="connsiteY11476" fmla="*/ 6742827 h 10287000"/>
              <a:gd name="connsiteX11477" fmla="*/ 1976504 w 7553780"/>
              <a:gd name="connsiteY11477" fmla="*/ 6650712 h 10287000"/>
              <a:gd name="connsiteX11478" fmla="*/ 1890309 w 7553780"/>
              <a:gd name="connsiteY11478" fmla="*/ 6479965 h 10287000"/>
              <a:gd name="connsiteX11479" fmla="*/ 1751995 w 7553780"/>
              <a:gd name="connsiteY11479" fmla="*/ 6275674 h 10287000"/>
              <a:gd name="connsiteX11480" fmla="*/ 1760331 w 7553780"/>
              <a:gd name="connsiteY11480" fmla="*/ 6262838 h 10287000"/>
              <a:gd name="connsiteX11481" fmla="*/ 1687005 w 7553780"/>
              <a:gd name="connsiteY11481" fmla="*/ 6167108 h 10287000"/>
              <a:gd name="connsiteX11482" fmla="*/ 1661860 w 7553780"/>
              <a:gd name="connsiteY11482" fmla="*/ 6098347 h 10287000"/>
              <a:gd name="connsiteX11483" fmla="*/ 1643680 w 7553780"/>
              <a:gd name="connsiteY11483" fmla="*/ 6094732 h 10287000"/>
              <a:gd name="connsiteX11484" fmla="*/ 1608688 w 7553780"/>
              <a:gd name="connsiteY11484" fmla="*/ 6009521 h 10287000"/>
              <a:gd name="connsiteX11485" fmla="*/ 1606719 w 7553780"/>
              <a:gd name="connsiteY11485" fmla="*/ 6006231 h 10287000"/>
              <a:gd name="connsiteX11486" fmla="*/ 1600811 w 7553780"/>
              <a:gd name="connsiteY11486" fmla="*/ 5996362 h 10287000"/>
              <a:gd name="connsiteX11487" fmla="*/ 1590507 w 7553780"/>
              <a:gd name="connsiteY11487" fmla="*/ 6005908 h 10287000"/>
              <a:gd name="connsiteX11488" fmla="*/ 1482649 w 7553780"/>
              <a:gd name="connsiteY11488" fmla="*/ 5798972 h 10287000"/>
              <a:gd name="connsiteX11489" fmla="*/ 1469782 w 7553780"/>
              <a:gd name="connsiteY11489" fmla="*/ 5723952 h 10287000"/>
              <a:gd name="connsiteX11490" fmla="*/ 1300416 w 7553780"/>
              <a:gd name="connsiteY11490" fmla="*/ 5441028 h 10287000"/>
              <a:gd name="connsiteX11491" fmla="*/ 1290111 w 7553780"/>
              <a:gd name="connsiteY11491" fmla="*/ 5450574 h 10287000"/>
              <a:gd name="connsiteX11492" fmla="*/ 1258140 w 7553780"/>
              <a:gd name="connsiteY11492" fmla="*/ 5423934 h 10287000"/>
              <a:gd name="connsiteX11493" fmla="*/ 1267397 w 7553780"/>
              <a:gd name="connsiteY11493" fmla="*/ 5359103 h 10287000"/>
              <a:gd name="connsiteX11494" fmla="*/ 1263916 w 7553780"/>
              <a:gd name="connsiteY11494" fmla="*/ 5326528 h 10287000"/>
              <a:gd name="connsiteX11495" fmla="*/ 1248160 w 7553780"/>
              <a:gd name="connsiteY11495" fmla="*/ 5300211 h 10287000"/>
              <a:gd name="connsiteX11496" fmla="*/ 1252558 w 7553780"/>
              <a:gd name="connsiteY11496" fmla="*/ 5280794 h 10287000"/>
              <a:gd name="connsiteX11497" fmla="*/ 1246654 w 7553780"/>
              <a:gd name="connsiteY11497" fmla="*/ 5270924 h 10287000"/>
              <a:gd name="connsiteX11498" fmla="*/ 1232406 w 7553780"/>
              <a:gd name="connsiteY11498" fmla="*/ 5273891 h 10287000"/>
              <a:gd name="connsiteX11499" fmla="*/ 1240742 w 7553780"/>
              <a:gd name="connsiteY11499" fmla="*/ 5261053 h 10287000"/>
              <a:gd name="connsiteX11500" fmla="*/ 1253022 w 7553780"/>
              <a:gd name="connsiteY11500" fmla="*/ 5254796 h 10287000"/>
              <a:gd name="connsiteX11501" fmla="*/ 1265294 w 7553780"/>
              <a:gd name="connsiteY11501" fmla="*/ 5248538 h 10287000"/>
              <a:gd name="connsiteX11502" fmla="*/ 1271203 w 7553780"/>
              <a:gd name="connsiteY11502" fmla="*/ 5258409 h 10287000"/>
              <a:gd name="connsiteX11503" fmla="*/ 1273173 w 7553780"/>
              <a:gd name="connsiteY11503" fmla="*/ 5261699 h 10287000"/>
              <a:gd name="connsiteX11504" fmla="*/ 1299692 w 7553780"/>
              <a:gd name="connsiteY11504" fmla="*/ 5252474 h 10287000"/>
              <a:gd name="connsiteX11505" fmla="*/ 1281049 w 7553780"/>
              <a:gd name="connsiteY11505" fmla="*/ 5274857 h 10287000"/>
              <a:gd name="connsiteX11506" fmla="*/ 1284529 w 7553780"/>
              <a:gd name="connsiteY11506" fmla="*/ 5307432 h 10287000"/>
              <a:gd name="connsiteX11507" fmla="*/ 1302257 w 7553780"/>
              <a:gd name="connsiteY11507" fmla="*/ 5337042 h 10287000"/>
              <a:gd name="connsiteX11508" fmla="*/ 1343020 w 7553780"/>
              <a:gd name="connsiteY11508" fmla="*/ 5324849 h 10287000"/>
              <a:gd name="connsiteX11509" fmla="*/ 1316039 w 7553780"/>
              <a:gd name="connsiteY11509" fmla="*/ 5360069 h 10287000"/>
              <a:gd name="connsiteX11510" fmla="*/ 1337704 w 7553780"/>
              <a:gd name="connsiteY11510" fmla="*/ 5396259 h 10287000"/>
              <a:gd name="connsiteX11511" fmla="*/ 1321029 w 7553780"/>
              <a:gd name="connsiteY11511" fmla="*/ 5421935 h 10287000"/>
              <a:gd name="connsiteX11512" fmla="*/ 1490394 w 7553780"/>
              <a:gd name="connsiteY11512" fmla="*/ 5704856 h 10287000"/>
              <a:gd name="connsiteX11513" fmla="*/ 1512980 w 7553780"/>
              <a:gd name="connsiteY11513" fmla="*/ 5689051 h 10287000"/>
              <a:gd name="connsiteX11514" fmla="*/ 1511008 w 7553780"/>
              <a:gd name="connsiteY11514" fmla="*/ 5685761 h 10287000"/>
              <a:gd name="connsiteX11515" fmla="*/ 1519343 w 7553780"/>
              <a:gd name="connsiteY11515" fmla="*/ 5672925 h 10287000"/>
              <a:gd name="connsiteX11516" fmla="*/ 1481466 w 7553780"/>
              <a:gd name="connsiteY11516" fmla="*/ 5636414 h 10287000"/>
              <a:gd name="connsiteX11517" fmla="*/ 1489804 w 7553780"/>
              <a:gd name="connsiteY11517" fmla="*/ 5623578 h 10287000"/>
              <a:gd name="connsiteX11518" fmla="*/ 1502080 w 7553780"/>
              <a:gd name="connsiteY11518" fmla="*/ 5617321 h 10287000"/>
              <a:gd name="connsiteX11519" fmla="*/ 1528141 w 7553780"/>
              <a:gd name="connsiteY11519" fmla="*/ 5634092 h 10287000"/>
              <a:gd name="connsiteX11520" fmla="*/ 1529653 w 7553780"/>
              <a:gd name="connsiteY11520" fmla="*/ 5663377 h 10287000"/>
              <a:gd name="connsiteX11521" fmla="*/ 1531619 w 7553780"/>
              <a:gd name="connsiteY11521" fmla="*/ 5666667 h 10287000"/>
              <a:gd name="connsiteX11522" fmla="*/ 1523283 w 7553780"/>
              <a:gd name="connsiteY11522" fmla="*/ 5679505 h 10287000"/>
              <a:gd name="connsiteX11523" fmla="*/ 1514949 w 7553780"/>
              <a:gd name="connsiteY11523" fmla="*/ 5692341 h 10287000"/>
              <a:gd name="connsiteX11524" fmla="*/ 1510548 w 7553780"/>
              <a:gd name="connsiteY11524" fmla="*/ 5711757 h 10287000"/>
              <a:gd name="connsiteX11525" fmla="*/ 1559649 w 7553780"/>
              <a:gd name="connsiteY11525" fmla="*/ 5686729 h 10287000"/>
              <a:gd name="connsiteX11526" fmla="*/ 1528731 w 7553780"/>
              <a:gd name="connsiteY11526" fmla="*/ 5715370 h 10287000"/>
              <a:gd name="connsiteX11527" fmla="*/ 1554337 w 7553780"/>
              <a:gd name="connsiteY11527" fmla="*/ 5758139 h 10287000"/>
              <a:gd name="connsiteX11528" fmla="*/ 1585251 w 7553780"/>
              <a:gd name="connsiteY11528" fmla="*/ 5729497 h 10287000"/>
              <a:gd name="connsiteX11529" fmla="*/ 1591160 w 7553780"/>
              <a:gd name="connsiteY11529" fmla="*/ 5739366 h 10287000"/>
              <a:gd name="connsiteX11530" fmla="*/ 1576457 w 7553780"/>
              <a:gd name="connsiteY11530" fmla="*/ 5768330 h 10287000"/>
              <a:gd name="connsiteX11531" fmla="*/ 1604945 w 7553780"/>
              <a:gd name="connsiteY11531" fmla="*/ 5762395 h 10287000"/>
              <a:gd name="connsiteX11532" fmla="*/ 1567659 w 7553780"/>
              <a:gd name="connsiteY11532" fmla="*/ 5807164 h 10287000"/>
              <a:gd name="connsiteX11533" fmla="*/ 1592212 w 7553780"/>
              <a:gd name="connsiteY11533" fmla="*/ 5794647 h 10287000"/>
              <a:gd name="connsiteX11534" fmla="*/ 1706435 w 7553780"/>
              <a:gd name="connsiteY11534" fmla="*/ 5985457 h 10287000"/>
              <a:gd name="connsiteX11535" fmla="*/ 1729017 w 7553780"/>
              <a:gd name="connsiteY11535" fmla="*/ 5969653 h 10287000"/>
              <a:gd name="connsiteX11536" fmla="*/ 1714312 w 7553780"/>
              <a:gd name="connsiteY11536" fmla="*/ 5998617 h 10287000"/>
              <a:gd name="connsiteX11537" fmla="*/ 1728558 w 7553780"/>
              <a:gd name="connsiteY11537" fmla="*/ 5995648 h 10287000"/>
              <a:gd name="connsiteX11538" fmla="*/ 1738864 w 7553780"/>
              <a:gd name="connsiteY11538" fmla="*/ 5986102 h 10287000"/>
              <a:gd name="connsiteX11539" fmla="*/ 1753109 w 7553780"/>
              <a:gd name="connsiteY11539" fmla="*/ 5983133 h 10287000"/>
              <a:gd name="connsiteX11540" fmla="*/ 1744770 w 7553780"/>
              <a:gd name="connsiteY11540" fmla="*/ 5995973 h 10287000"/>
              <a:gd name="connsiteX11541" fmla="*/ 1742801 w 7553780"/>
              <a:gd name="connsiteY11541" fmla="*/ 5992682 h 10287000"/>
              <a:gd name="connsiteX11542" fmla="*/ 1730528 w 7553780"/>
              <a:gd name="connsiteY11542" fmla="*/ 5998940 h 10287000"/>
              <a:gd name="connsiteX11543" fmla="*/ 1850198 w 7553780"/>
              <a:gd name="connsiteY11543" fmla="*/ 6225617 h 10287000"/>
              <a:gd name="connsiteX11544" fmla="*/ 1890503 w 7553780"/>
              <a:gd name="connsiteY11544" fmla="*/ 6239419 h 10287000"/>
              <a:gd name="connsiteX11545" fmla="*/ 1980638 w 7553780"/>
              <a:gd name="connsiteY11545" fmla="*/ 6416745 h 10287000"/>
              <a:gd name="connsiteX11546" fmla="*/ 1992913 w 7553780"/>
              <a:gd name="connsiteY11546" fmla="*/ 6410489 h 10287000"/>
              <a:gd name="connsiteX11547" fmla="*/ 1987005 w 7553780"/>
              <a:gd name="connsiteY11547" fmla="*/ 6400623 h 10287000"/>
              <a:gd name="connsiteX11548" fmla="*/ 1991402 w 7553780"/>
              <a:gd name="connsiteY11548" fmla="*/ 6381203 h 10287000"/>
              <a:gd name="connsiteX11549" fmla="*/ 1989433 w 7553780"/>
              <a:gd name="connsiteY11549" fmla="*/ 6377912 h 10287000"/>
              <a:gd name="connsiteX11550" fmla="*/ 2001708 w 7553780"/>
              <a:gd name="connsiteY11550" fmla="*/ 6371657 h 10287000"/>
              <a:gd name="connsiteX11551" fmla="*/ 2003677 w 7553780"/>
              <a:gd name="connsiteY11551" fmla="*/ 6374947 h 10287000"/>
              <a:gd name="connsiteX11552" fmla="*/ 2009587 w 7553780"/>
              <a:gd name="connsiteY11552" fmla="*/ 6384818 h 10287000"/>
              <a:gd name="connsiteX11553" fmla="*/ 2005190 w 7553780"/>
              <a:gd name="connsiteY11553" fmla="*/ 6404234 h 10287000"/>
              <a:gd name="connsiteX11554" fmla="*/ 1994882 w 7553780"/>
              <a:gd name="connsiteY11554" fmla="*/ 6413780 h 10287000"/>
              <a:gd name="connsiteX11555" fmla="*/ 1974270 w 7553780"/>
              <a:gd name="connsiteY11555" fmla="*/ 6432875 h 10287000"/>
              <a:gd name="connsiteX11556" fmla="*/ 2096832 w 7553780"/>
              <a:gd name="connsiteY11556" fmla="*/ 6610845 h 10287000"/>
              <a:gd name="connsiteX11557" fmla="*/ 2107136 w 7553780"/>
              <a:gd name="connsiteY11557" fmla="*/ 6601299 h 10287000"/>
              <a:gd name="connsiteX11558" fmla="*/ 2071685 w 7553780"/>
              <a:gd name="connsiteY11558" fmla="*/ 6542082 h 10287000"/>
              <a:gd name="connsiteX11559" fmla="*/ 2012605 w 7553780"/>
              <a:gd name="connsiteY11559" fmla="*/ 6443387 h 10287000"/>
              <a:gd name="connsiteX11560" fmla="*/ 2018974 w 7553780"/>
              <a:gd name="connsiteY11560" fmla="*/ 6427261 h 10287000"/>
              <a:gd name="connsiteX11561" fmla="*/ 2033219 w 7553780"/>
              <a:gd name="connsiteY11561" fmla="*/ 6424294 h 10287000"/>
              <a:gd name="connsiteX11562" fmla="*/ 2092299 w 7553780"/>
              <a:gd name="connsiteY11562" fmla="*/ 6522988 h 10287000"/>
              <a:gd name="connsiteX11563" fmla="*/ 2129718 w 7553780"/>
              <a:gd name="connsiteY11563" fmla="*/ 6585496 h 10287000"/>
              <a:gd name="connsiteX11564" fmla="*/ 2143502 w 7553780"/>
              <a:gd name="connsiteY11564" fmla="*/ 6608525 h 10287000"/>
              <a:gd name="connsiteX11565" fmla="*/ 2155318 w 7553780"/>
              <a:gd name="connsiteY11565" fmla="*/ 6628264 h 10287000"/>
              <a:gd name="connsiteX11566" fmla="*/ 2163197 w 7553780"/>
              <a:gd name="connsiteY11566" fmla="*/ 6641420 h 10287000"/>
              <a:gd name="connsiteX11567" fmla="*/ 2165167 w 7553780"/>
              <a:gd name="connsiteY11567" fmla="*/ 6644711 h 10287000"/>
              <a:gd name="connsiteX11568" fmla="*/ 2169104 w 7553780"/>
              <a:gd name="connsiteY11568" fmla="*/ 6651291 h 10287000"/>
              <a:gd name="connsiteX11569" fmla="*/ 2171073 w 7553780"/>
              <a:gd name="connsiteY11569" fmla="*/ 6654581 h 10287000"/>
              <a:gd name="connsiteX11570" fmla="*/ 2326064 w 7553780"/>
              <a:gd name="connsiteY11570" fmla="*/ 6833198 h 10287000"/>
              <a:gd name="connsiteX11571" fmla="*/ 2333942 w 7553780"/>
              <a:gd name="connsiteY11571" fmla="*/ 6846359 h 10287000"/>
              <a:gd name="connsiteX11572" fmla="*/ 2333480 w 7553780"/>
              <a:gd name="connsiteY11572" fmla="*/ 6872353 h 10287000"/>
              <a:gd name="connsiteX11573" fmla="*/ 2347726 w 7553780"/>
              <a:gd name="connsiteY11573" fmla="*/ 6869384 h 10287000"/>
              <a:gd name="connsiteX11574" fmla="*/ 2349695 w 7553780"/>
              <a:gd name="connsiteY11574" fmla="*/ 6872674 h 10287000"/>
              <a:gd name="connsiteX11575" fmla="*/ 2351665 w 7553780"/>
              <a:gd name="connsiteY11575" fmla="*/ 6875964 h 10287000"/>
              <a:gd name="connsiteX11576" fmla="*/ 2371817 w 7553780"/>
              <a:gd name="connsiteY11576" fmla="*/ 6882867 h 10287000"/>
              <a:gd name="connsiteX11577" fmla="*/ 2373786 w 7553780"/>
              <a:gd name="connsiteY11577" fmla="*/ 6886158 h 10287000"/>
              <a:gd name="connsiteX11578" fmla="*/ 2393482 w 7553780"/>
              <a:gd name="connsiteY11578" fmla="*/ 6919055 h 10287000"/>
              <a:gd name="connsiteX11579" fmla="*/ 2366961 w 7553780"/>
              <a:gd name="connsiteY11579" fmla="*/ 6928280 h 10287000"/>
              <a:gd name="connsiteX11580" fmla="*/ 2382716 w 7553780"/>
              <a:gd name="connsiteY11580" fmla="*/ 6954600 h 10287000"/>
              <a:gd name="connsiteX11581" fmla="*/ 2393024 w 7553780"/>
              <a:gd name="connsiteY11581" fmla="*/ 6945052 h 10287000"/>
              <a:gd name="connsiteX11582" fmla="*/ 2391052 w 7553780"/>
              <a:gd name="connsiteY11582" fmla="*/ 6941762 h 10287000"/>
              <a:gd name="connsiteX11583" fmla="*/ 2399388 w 7553780"/>
              <a:gd name="connsiteY11583" fmla="*/ 6928926 h 10287000"/>
              <a:gd name="connsiteX11584" fmla="*/ 2401358 w 7553780"/>
              <a:gd name="connsiteY11584" fmla="*/ 6932216 h 10287000"/>
              <a:gd name="connsiteX11585" fmla="*/ 2403327 w 7553780"/>
              <a:gd name="connsiteY11585" fmla="*/ 6935506 h 10287000"/>
              <a:gd name="connsiteX11586" fmla="*/ 2405297 w 7553780"/>
              <a:gd name="connsiteY11586" fmla="*/ 6938796 h 10287000"/>
              <a:gd name="connsiteX11587" fmla="*/ 2443632 w 7553780"/>
              <a:gd name="connsiteY11587" fmla="*/ 6949308 h 10287000"/>
              <a:gd name="connsiteX11588" fmla="*/ 2455450 w 7553780"/>
              <a:gd name="connsiteY11588" fmla="*/ 6969047 h 10287000"/>
              <a:gd name="connsiteX11589" fmla="*/ 2457419 w 7553780"/>
              <a:gd name="connsiteY11589" fmla="*/ 6972337 h 10287000"/>
              <a:gd name="connsiteX11590" fmla="*/ 2505602 w 7553780"/>
              <a:gd name="connsiteY11590" fmla="*/ 6999302 h 10287000"/>
              <a:gd name="connsiteX11591" fmla="*/ 2515448 w 7553780"/>
              <a:gd name="connsiteY11591" fmla="*/ 7015751 h 10287000"/>
              <a:gd name="connsiteX11592" fmla="*/ 2536064 w 7553780"/>
              <a:gd name="connsiteY11592" fmla="*/ 6996653 h 10287000"/>
              <a:gd name="connsiteX11593" fmla="*/ 2589695 w 7553780"/>
              <a:gd name="connsiteY11593" fmla="*/ 7059483 h 10287000"/>
              <a:gd name="connsiteX11594" fmla="*/ 2593635 w 7553780"/>
              <a:gd name="connsiteY11594" fmla="*/ 7066064 h 10287000"/>
              <a:gd name="connsiteX11595" fmla="*/ 2609849 w 7553780"/>
              <a:gd name="connsiteY11595" fmla="*/ 7066386 h 10287000"/>
              <a:gd name="connsiteX11596" fmla="*/ 2622125 w 7553780"/>
              <a:gd name="connsiteY11596" fmla="*/ 7060129 h 10287000"/>
              <a:gd name="connsiteX11597" fmla="*/ 2624094 w 7553780"/>
              <a:gd name="connsiteY11597" fmla="*/ 7063417 h 10287000"/>
              <a:gd name="connsiteX11598" fmla="*/ 2603482 w 7553780"/>
              <a:gd name="connsiteY11598" fmla="*/ 7082514 h 10287000"/>
              <a:gd name="connsiteX11599" fmla="*/ 2573021 w 7553780"/>
              <a:gd name="connsiteY11599" fmla="*/ 7085157 h 10287000"/>
              <a:gd name="connsiteX11600" fmla="*/ 2571052 w 7553780"/>
              <a:gd name="connsiteY11600" fmla="*/ 7081867 h 10287000"/>
              <a:gd name="connsiteX11601" fmla="*/ 2569084 w 7553780"/>
              <a:gd name="connsiteY11601" fmla="*/ 7078579 h 10287000"/>
              <a:gd name="connsiteX11602" fmla="*/ 2496807 w 7553780"/>
              <a:gd name="connsiteY11602" fmla="*/ 7038135 h 10287000"/>
              <a:gd name="connsiteX11603" fmla="*/ 2494838 w 7553780"/>
              <a:gd name="connsiteY11603" fmla="*/ 7034844 h 10287000"/>
              <a:gd name="connsiteX11604" fmla="*/ 2476655 w 7553780"/>
              <a:gd name="connsiteY11604" fmla="*/ 7031232 h 10287000"/>
              <a:gd name="connsiteX11605" fmla="*/ 2438776 w 7553780"/>
              <a:gd name="connsiteY11605" fmla="*/ 6994723 h 10287000"/>
              <a:gd name="connsiteX11606" fmla="*/ 2418166 w 7553780"/>
              <a:gd name="connsiteY11606" fmla="*/ 7013817 h 10287000"/>
              <a:gd name="connsiteX11607" fmla="*/ 2616809 w 7553780"/>
              <a:gd name="connsiteY11607" fmla="*/ 7131536 h 10287000"/>
              <a:gd name="connsiteX11608" fmla="*/ 2625144 w 7553780"/>
              <a:gd name="connsiteY11608" fmla="*/ 7118700 h 10287000"/>
              <a:gd name="connsiteX11609" fmla="*/ 2621206 w 7553780"/>
              <a:gd name="connsiteY11609" fmla="*/ 7112122 h 10287000"/>
              <a:gd name="connsiteX11610" fmla="*/ 2615297 w 7553780"/>
              <a:gd name="connsiteY11610" fmla="*/ 7102251 h 10287000"/>
              <a:gd name="connsiteX11611" fmla="*/ 2623636 w 7553780"/>
              <a:gd name="connsiteY11611" fmla="*/ 7089413 h 10287000"/>
              <a:gd name="connsiteX11612" fmla="*/ 2637878 w 7553780"/>
              <a:gd name="connsiteY11612" fmla="*/ 7086448 h 10287000"/>
              <a:gd name="connsiteX11613" fmla="*/ 2641818 w 7553780"/>
              <a:gd name="connsiteY11613" fmla="*/ 7093026 h 10287000"/>
              <a:gd name="connsiteX11614" fmla="*/ 2647726 w 7553780"/>
              <a:gd name="connsiteY11614" fmla="*/ 7102897 h 10287000"/>
              <a:gd name="connsiteX11615" fmla="*/ 2807572 w 7553780"/>
              <a:gd name="connsiteY11615" fmla="*/ 7236099 h 10287000"/>
              <a:gd name="connsiteX11616" fmla="*/ 2792870 w 7553780"/>
              <a:gd name="connsiteY11616" fmla="*/ 7265063 h 10287000"/>
              <a:gd name="connsiteX11617" fmla="*/ 2839541 w 7553780"/>
              <a:gd name="connsiteY11617" fmla="*/ 7262741 h 10287000"/>
              <a:gd name="connsiteX11618" fmla="*/ 2859697 w 7553780"/>
              <a:gd name="connsiteY11618" fmla="*/ 7269644 h 10287000"/>
              <a:gd name="connsiteX11619" fmla="*/ 2861664 w 7553780"/>
              <a:gd name="connsiteY11619" fmla="*/ 7272932 h 10287000"/>
              <a:gd name="connsiteX11620" fmla="*/ 2853327 w 7553780"/>
              <a:gd name="connsiteY11620" fmla="*/ 7285770 h 10287000"/>
              <a:gd name="connsiteX11621" fmla="*/ 2841052 w 7553780"/>
              <a:gd name="connsiteY11621" fmla="*/ 7292026 h 10287000"/>
              <a:gd name="connsiteX11622" fmla="*/ 2820898 w 7553780"/>
              <a:gd name="connsiteY11622" fmla="*/ 7285125 h 10287000"/>
              <a:gd name="connsiteX11623" fmla="*/ 2859235 w 7553780"/>
              <a:gd name="connsiteY11623" fmla="*/ 7295641 h 10287000"/>
              <a:gd name="connsiteX11624" fmla="*/ 3028927 w 7553780"/>
              <a:gd name="connsiteY11624" fmla="*/ 7445293 h 10287000"/>
              <a:gd name="connsiteX11625" fmla="*/ 3001948 w 7553780"/>
              <a:gd name="connsiteY11625" fmla="*/ 7480515 h 10287000"/>
              <a:gd name="connsiteX11626" fmla="*/ 3040745 w 7553780"/>
              <a:gd name="connsiteY11626" fmla="*/ 7465032 h 10287000"/>
              <a:gd name="connsiteX11627" fmla="*/ 3242540 w 7553780"/>
              <a:gd name="connsiteY11627" fmla="*/ 7748598 h 10287000"/>
              <a:gd name="connsiteX11628" fmla="*/ 3246478 w 7553780"/>
              <a:gd name="connsiteY11628" fmla="*/ 7755178 h 10287000"/>
              <a:gd name="connsiteX11629" fmla="*/ 3252385 w 7553780"/>
              <a:gd name="connsiteY11629" fmla="*/ 7765049 h 10287000"/>
              <a:gd name="connsiteX11630" fmla="*/ 3247991 w 7553780"/>
              <a:gd name="connsiteY11630" fmla="*/ 7784465 h 10287000"/>
              <a:gd name="connsiteX11631" fmla="*/ 3279960 w 7553780"/>
              <a:gd name="connsiteY11631" fmla="*/ 7811107 h 10287000"/>
              <a:gd name="connsiteX11632" fmla="*/ 3281927 w 7553780"/>
              <a:gd name="connsiteY11632" fmla="*/ 7814395 h 10287000"/>
              <a:gd name="connsiteX11633" fmla="*/ 3283897 w 7553780"/>
              <a:gd name="connsiteY11633" fmla="*/ 7817686 h 10287000"/>
              <a:gd name="connsiteX11634" fmla="*/ 3407376 w 7553780"/>
              <a:gd name="connsiteY11634" fmla="*/ 7943666 h 10287000"/>
              <a:gd name="connsiteX11635" fmla="*/ 3412822 w 7553780"/>
              <a:gd name="connsiteY11635" fmla="*/ 7979531 h 10287000"/>
              <a:gd name="connsiteX11636" fmla="*/ 3431008 w 7553780"/>
              <a:gd name="connsiteY11636" fmla="*/ 7983144 h 10287000"/>
              <a:gd name="connsiteX11637" fmla="*/ 3446690 w 7553780"/>
              <a:gd name="connsiteY11637" fmla="*/ 7999303 h 10287000"/>
              <a:gd name="connsiteX11638" fmla="*/ 3454476 w 7553780"/>
              <a:gd name="connsiteY11638" fmla="*/ 8022137 h 10287000"/>
              <a:gd name="connsiteX11639" fmla="*/ 3458324 w 7553780"/>
              <a:gd name="connsiteY11639" fmla="*/ 8015563 h 10287000"/>
              <a:gd name="connsiteX11640" fmla="*/ 3464036 w 7553780"/>
              <a:gd name="connsiteY11640" fmla="*/ 8010200 h 10287000"/>
              <a:gd name="connsiteX11641" fmla="*/ 3488289 w 7553780"/>
              <a:gd name="connsiteY11641" fmla="*/ 8030445 h 10287000"/>
              <a:gd name="connsiteX11642" fmla="*/ 3479150 w 7553780"/>
              <a:gd name="connsiteY11642" fmla="*/ 7992195 h 10287000"/>
              <a:gd name="connsiteX11643" fmla="*/ 3517350 w 7553780"/>
              <a:gd name="connsiteY11643" fmla="*/ 8018224 h 10287000"/>
              <a:gd name="connsiteX11644" fmla="*/ 3565908 w 7553780"/>
              <a:gd name="connsiteY11644" fmla="*/ 8001568 h 10287000"/>
              <a:gd name="connsiteX11645" fmla="*/ 3518546 w 7553780"/>
              <a:gd name="connsiteY11645" fmla="*/ 7923661 h 10287000"/>
              <a:gd name="connsiteX11646" fmla="*/ 3518169 w 7553780"/>
              <a:gd name="connsiteY11646" fmla="*/ 7914391 h 10287000"/>
              <a:gd name="connsiteX11647" fmla="*/ 3501592 w 7553780"/>
              <a:gd name="connsiteY11647" fmla="*/ 7881007 h 10287000"/>
              <a:gd name="connsiteX11648" fmla="*/ 3485812 w 7553780"/>
              <a:gd name="connsiteY11648" fmla="*/ 7841208 h 10287000"/>
              <a:gd name="connsiteX11649" fmla="*/ 3458418 w 7553780"/>
              <a:gd name="connsiteY11649" fmla="*/ 7812264 h 10287000"/>
              <a:gd name="connsiteX11650" fmla="*/ 3430300 w 7553780"/>
              <a:gd name="connsiteY11650" fmla="*/ 7749609 h 10287000"/>
              <a:gd name="connsiteX11651" fmla="*/ 3424820 w 7553780"/>
              <a:gd name="connsiteY11651" fmla="*/ 7734510 h 10287000"/>
              <a:gd name="connsiteX11652" fmla="*/ 3422524 w 7553780"/>
              <a:gd name="connsiteY11652" fmla="*/ 7732683 h 10287000"/>
              <a:gd name="connsiteX11653" fmla="*/ 3414816 w 7553780"/>
              <a:gd name="connsiteY11653" fmla="*/ 7713346 h 10287000"/>
              <a:gd name="connsiteX11654" fmla="*/ 3402967 w 7553780"/>
              <a:gd name="connsiteY11654" fmla="*/ 7711564 h 10287000"/>
              <a:gd name="connsiteX11655" fmla="*/ 3424511 w 7553780"/>
              <a:gd name="connsiteY11655" fmla="*/ 7768270 h 10287000"/>
              <a:gd name="connsiteX11656" fmla="*/ 3422599 w 7553780"/>
              <a:gd name="connsiteY11656" fmla="*/ 7769825 h 10287000"/>
              <a:gd name="connsiteX11657" fmla="*/ 3426796 w 7553780"/>
              <a:gd name="connsiteY11657" fmla="*/ 7777834 h 10287000"/>
              <a:gd name="connsiteX11658" fmla="*/ 3429080 w 7553780"/>
              <a:gd name="connsiteY11658" fmla="*/ 7787394 h 10287000"/>
              <a:gd name="connsiteX11659" fmla="*/ 3453889 w 7553780"/>
              <a:gd name="connsiteY11659" fmla="*/ 7824313 h 10287000"/>
              <a:gd name="connsiteX11660" fmla="*/ 3458273 w 7553780"/>
              <a:gd name="connsiteY11660" fmla="*/ 7837877 h 10287000"/>
              <a:gd name="connsiteX11661" fmla="*/ 3460558 w 7553780"/>
              <a:gd name="connsiteY11661" fmla="*/ 7847439 h 10287000"/>
              <a:gd name="connsiteX11662" fmla="*/ 3458831 w 7553780"/>
              <a:gd name="connsiteY11662" fmla="*/ 7854555 h 10287000"/>
              <a:gd name="connsiteX11663" fmla="*/ 3454820 w 7553780"/>
              <a:gd name="connsiteY11663" fmla="*/ 7852108 h 10287000"/>
              <a:gd name="connsiteX11664" fmla="*/ 3452721 w 7553780"/>
              <a:gd name="connsiteY11664" fmla="*/ 7848103 h 10287000"/>
              <a:gd name="connsiteX11665" fmla="*/ 3452535 w 7553780"/>
              <a:gd name="connsiteY11665" fmla="*/ 7842544 h 10287000"/>
              <a:gd name="connsiteX11666" fmla="*/ 3450250 w 7553780"/>
              <a:gd name="connsiteY11666" fmla="*/ 7832982 h 10287000"/>
              <a:gd name="connsiteX11667" fmla="*/ 3440315 w 7553780"/>
              <a:gd name="connsiteY11667" fmla="*/ 7829647 h 10287000"/>
              <a:gd name="connsiteX11668" fmla="*/ 3421987 w 7553780"/>
              <a:gd name="connsiteY11668" fmla="*/ 7810293 h 10287000"/>
              <a:gd name="connsiteX11669" fmla="*/ 3421429 w 7553780"/>
              <a:gd name="connsiteY11669" fmla="*/ 7793617 h 10287000"/>
              <a:gd name="connsiteX11670" fmla="*/ 3419145 w 7553780"/>
              <a:gd name="connsiteY11670" fmla="*/ 7784057 h 10287000"/>
              <a:gd name="connsiteX11671" fmla="*/ 3416860 w 7553780"/>
              <a:gd name="connsiteY11671" fmla="*/ 7774491 h 10287000"/>
              <a:gd name="connsiteX11672" fmla="*/ 3414948 w 7553780"/>
              <a:gd name="connsiteY11672" fmla="*/ 7776048 h 10287000"/>
              <a:gd name="connsiteX11673" fmla="*/ 3405201 w 7553780"/>
              <a:gd name="connsiteY11673" fmla="*/ 7778268 h 10287000"/>
              <a:gd name="connsiteX11674" fmla="*/ 3378292 w 7553780"/>
              <a:gd name="connsiteY11674" fmla="*/ 7737347 h 10287000"/>
              <a:gd name="connsiteX11675" fmla="*/ 3342696 w 7553780"/>
              <a:gd name="connsiteY11675" fmla="*/ 7789140 h 10287000"/>
              <a:gd name="connsiteX11676" fmla="*/ 3317461 w 7553780"/>
              <a:gd name="connsiteY11676" fmla="*/ 7798249 h 10287000"/>
              <a:gd name="connsiteX11677" fmla="*/ 3311164 w 7553780"/>
              <a:gd name="connsiteY11677" fmla="*/ 7786239 h 10287000"/>
              <a:gd name="connsiteX11678" fmla="*/ 3305296 w 7553780"/>
              <a:gd name="connsiteY11678" fmla="*/ 7728206 h 10287000"/>
              <a:gd name="connsiteX11679" fmla="*/ 3318313 w 7553780"/>
              <a:gd name="connsiteY11679" fmla="*/ 7706195 h 10287000"/>
              <a:gd name="connsiteX11680" fmla="*/ 3255912 w 7553780"/>
              <a:gd name="connsiteY11680" fmla="*/ 7602779 h 10287000"/>
              <a:gd name="connsiteX11681" fmla="*/ 3246537 w 7553780"/>
              <a:gd name="connsiteY11681" fmla="*/ 7616118 h 10287000"/>
              <a:gd name="connsiteX11682" fmla="*/ 3209561 w 7553780"/>
              <a:gd name="connsiteY11682" fmla="*/ 7509156 h 10287000"/>
              <a:gd name="connsiteX11683" fmla="*/ 3165996 w 7553780"/>
              <a:gd name="connsiteY11683" fmla="*/ 7498908 h 10287000"/>
              <a:gd name="connsiteX11684" fmla="*/ 3135634 w 7553780"/>
              <a:gd name="connsiteY11684" fmla="*/ 7472218 h 10287000"/>
              <a:gd name="connsiteX11685" fmla="*/ 3107239 w 7553780"/>
              <a:gd name="connsiteY11685" fmla="*/ 7386825 h 10287000"/>
              <a:gd name="connsiteX11686" fmla="*/ 3130560 w 7553780"/>
              <a:gd name="connsiteY11686" fmla="*/ 7379275 h 10287000"/>
              <a:gd name="connsiteX11687" fmla="*/ 3134386 w 7553780"/>
              <a:gd name="connsiteY11687" fmla="*/ 7376163 h 10287000"/>
              <a:gd name="connsiteX11688" fmla="*/ 3121052 w 7553780"/>
              <a:gd name="connsiteY11688" fmla="*/ 7329908 h 10287000"/>
              <a:gd name="connsiteX11689" fmla="*/ 3136538 w 7553780"/>
              <a:gd name="connsiteY11689" fmla="*/ 7323022 h 10287000"/>
              <a:gd name="connsiteX11690" fmla="*/ 3159621 w 7553780"/>
              <a:gd name="connsiteY11690" fmla="*/ 7367054 h 10287000"/>
              <a:gd name="connsiteX11691" fmla="*/ 3207196 w 7553780"/>
              <a:gd name="connsiteY11691" fmla="*/ 7379746 h 10287000"/>
              <a:gd name="connsiteX11692" fmla="*/ 3218248 w 7553780"/>
              <a:gd name="connsiteY11692" fmla="*/ 7416437 h 10287000"/>
              <a:gd name="connsiteX11693" fmla="*/ 3210037 w 7553780"/>
              <a:gd name="connsiteY11693" fmla="*/ 7405984 h 10287000"/>
              <a:gd name="connsiteX11694" fmla="*/ 3192824 w 7553780"/>
              <a:gd name="connsiteY11694" fmla="*/ 7419985 h 10287000"/>
              <a:gd name="connsiteX11695" fmla="*/ 3215724 w 7553780"/>
              <a:gd name="connsiteY11695" fmla="*/ 7458460 h 10287000"/>
              <a:gd name="connsiteX11696" fmla="*/ 3234476 w 7553780"/>
              <a:gd name="connsiteY11696" fmla="*/ 7431786 h 10287000"/>
              <a:gd name="connsiteX11697" fmla="*/ 3266938 w 7553780"/>
              <a:gd name="connsiteY11697" fmla="*/ 7462483 h 10287000"/>
              <a:gd name="connsiteX11698" fmla="*/ 3270734 w 7553780"/>
              <a:gd name="connsiteY11698" fmla="*/ 7444910 h 10287000"/>
              <a:gd name="connsiteX11699" fmla="*/ 3263578 w 7553780"/>
              <a:gd name="connsiteY11699" fmla="*/ 7430314 h 10287000"/>
              <a:gd name="connsiteX11700" fmla="*/ 3259638 w 7553780"/>
              <a:gd name="connsiteY11700" fmla="*/ 7410228 h 10287000"/>
              <a:gd name="connsiteX11701" fmla="*/ 3250964 w 7553780"/>
              <a:gd name="connsiteY11701" fmla="*/ 7393144 h 10287000"/>
              <a:gd name="connsiteX11702" fmla="*/ 3226202 w 7553780"/>
              <a:gd name="connsiteY11702" fmla="*/ 7367945 h 10287000"/>
              <a:gd name="connsiteX11703" fmla="*/ 3202254 w 7553780"/>
              <a:gd name="connsiteY11703" fmla="*/ 7349505 h 10287000"/>
              <a:gd name="connsiteX11704" fmla="*/ 3198246 w 7553780"/>
              <a:gd name="connsiteY11704" fmla="*/ 7347057 h 10287000"/>
              <a:gd name="connsiteX11705" fmla="*/ 3153194 w 7553780"/>
              <a:gd name="connsiteY11705" fmla="*/ 7292344 h 10287000"/>
              <a:gd name="connsiteX11706" fmla="*/ 3130294 w 7553780"/>
              <a:gd name="connsiteY11706" fmla="*/ 7253869 h 10287000"/>
              <a:gd name="connsiteX11707" fmla="*/ 3132022 w 7553780"/>
              <a:gd name="connsiteY11707" fmla="*/ 7246755 h 10287000"/>
              <a:gd name="connsiteX11708" fmla="*/ 3137946 w 7553780"/>
              <a:gd name="connsiteY11708" fmla="*/ 7247646 h 10287000"/>
              <a:gd name="connsiteX11709" fmla="*/ 3160845 w 7553780"/>
              <a:gd name="connsiteY11709" fmla="*/ 7286121 h 10287000"/>
              <a:gd name="connsiteX11710" fmla="*/ 3197872 w 7553780"/>
              <a:gd name="connsiteY11710" fmla="*/ 7335941 h 10287000"/>
              <a:gd name="connsiteX11711" fmla="*/ 3194915 w 7553780"/>
              <a:gd name="connsiteY11711" fmla="*/ 7306230 h 10287000"/>
              <a:gd name="connsiteX11712" fmla="*/ 3195742 w 7553780"/>
              <a:gd name="connsiteY11712" fmla="*/ 7303774 h 10287000"/>
              <a:gd name="connsiteX11713" fmla="*/ 3187847 w 7553780"/>
              <a:gd name="connsiteY11713" fmla="*/ 7288989 h 10287000"/>
              <a:gd name="connsiteX11714" fmla="*/ 3180274 w 7553780"/>
              <a:gd name="connsiteY11714" fmla="*/ 7257671 h 10287000"/>
              <a:gd name="connsiteX11715" fmla="*/ 3179742 w 7553780"/>
              <a:gd name="connsiteY11715" fmla="*/ 7256418 h 10287000"/>
              <a:gd name="connsiteX11716" fmla="*/ 3175587 w 7553780"/>
              <a:gd name="connsiteY11716" fmla="*/ 7256999 h 10287000"/>
              <a:gd name="connsiteX11717" fmla="*/ 3168918 w 7553780"/>
              <a:gd name="connsiteY11717" fmla="*/ 7233872 h 10287000"/>
              <a:gd name="connsiteX11718" fmla="*/ 3169300 w 7553780"/>
              <a:gd name="connsiteY11718" fmla="*/ 7231887 h 10287000"/>
              <a:gd name="connsiteX11719" fmla="*/ 3165404 w 7553780"/>
              <a:gd name="connsiteY11719" fmla="*/ 7222729 h 10287000"/>
              <a:gd name="connsiteX11720" fmla="*/ 3147490 w 7553780"/>
              <a:gd name="connsiteY11720" fmla="*/ 7194064 h 10287000"/>
              <a:gd name="connsiteX11721" fmla="*/ 3137114 w 7553780"/>
              <a:gd name="connsiteY11721" fmla="*/ 7186302 h 10287000"/>
              <a:gd name="connsiteX11722" fmla="*/ 3128101 w 7553780"/>
              <a:gd name="connsiteY11722" fmla="*/ 7182764 h 10287000"/>
              <a:gd name="connsiteX11723" fmla="*/ 3111646 w 7553780"/>
              <a:gd name="connsiteY11723" fmla="*/ 7166256 h 10287000"/>
              <a:gd name="connsiteX11724" fmla="*/ 3116590 w 7553780"/>
              <a:gd name="connsiteY11724" fmla="*/ 7196499 h 10287000"/>
              <a:gd name="connsiteX11725" fmla="*/ 3087477 w 7553780"/>
              <a:gd name="connsiteY11725" fmla="*/ 7265861 h 10287000"/>
              <a:gd name="connsiteX11726" fmla="*/ 3028294 w 7553780"/>
              <a:gd name="connsiteY11726" fmla="*/ 7199802 h 10287000"/>
              <a:gd name="connsiteX11727" fmla="*/ 3004970 w 7553780"/>
              <a:gd name="connsiteY11727" fmla="*/ 7207352 h 10287000"/>
              <a:gd name="connsiteX11728" fmla="*/ 3009540 w 7553780"/>
              <a:gd name="connsiteY11728" fmla="*/ 7226476 h 10287000"/>
              <a:gd name="connsiteX11729" fmla="*/ 2968312 w 7553780"/>
              <a:gd name="connsiteY11729" fmla="*/ 7168651 h 10287000"/>
              <a:gd name="connsiteX11730" fmla="*/ 2950781 w 7553780"/>
              <a:gd name="connsiteY11730" fmla="*/ 7114391 h 10287000"/>
              <a:gd name="connsiteX11731" fmla="*/ 2937074 w 7553780"/>
              <a:gd name="connsiteY11731" fmla="*/ 7057021 h 10287000"/>
              <a:gd name="connsiteX11732" fmla="*/ 2973172 w 7553780"/>
              <a:gd name="connsiteY11732" fmla="*/ 7079046 h 10287000"/>
              <a:gd name="connsiteX11733" fmla="*/ 2980451 w 7553780"/>
              <a:gd name="connsiteY11733" fmla="*/ 7061706 h 10287000"/>
              <a:gd name="connsiteX11734" fmla="*/ 3022290 w 7553780"/>
              <a:gd name="connsiteY11734" fmla="*/ 7079062 h 10287000"/>
              <a:gd name="connsiteX11735" fmla="*/ 2961989 w 7553780"/>
              <a:gd name="connsiteY11735" fmla="*/ 6979650 h 10287000"/>
              <a:gd name="connsiteX11736" fmla="*/ 2951073 w 7553780"/>
              <a:gd name="connsiteY11736" fmla="*/ 7005663 h 10287000"/>
              <a:gd name="connsiteX11737" fmla="*/ 2880654 w 7553780"/>
              <a:gd name="connsiteY11737" fmla="*/ 6897351 h 10287000"/>
              <a:gd name="connsiteX11738" fmla="*/ 2835920 w 7553780"/>
              <a:gd name="connsiteY11738" fmla="*/ 6910898 h 10287000"/>
              <a:gd name="connsiteX11739" fmla="*/ 2758462 w 7553780"/>
              <a:gd name="connsiteY11739" fmla="*/ 6768345 h 10287000"/>
              <a:gd name="connsiteX11740" fmla="*/ 2756365 w 7553780"/>
              <a:gd name="connsiteY11740" fmla="*/ 6764342 h 10287000"/>
              <a:gd name="connsiteX11741" fmla="*/ 2752167 w 7553780"/>
              <a:gd name="connsiteY11741" fmla="*/ 6756337 h 10287000"/>
              <a:gd name="connsiteX11742" fmla="*/ 2701803 w 7553780"/>
              <a:gd name="connsiteY11742" fmla="*/ 6660264 h 10287000"/>
              <a:gd name="connsiteX11743" fmla="*/ 2730490 w 7553780"/>
              <a:gd name="connsiteY11743" fmla="*/ 6636927 h 10287000"/>
              <a:gd name="connsiteX11744" fmla="*/ 2663950 w 7553780"/>
              <a:gd name="connsiteY11744" fmla="*/ 6468363 h 10287000"/>
              <a:gd name="connsiteX11745" fmla="*/ 2611382 w 7553780"/>
              <a:gd name="connsiteY11745" fmla="*/ 6482575 h 10287000"/>
              <a:gd name="connsiteX11746" fmla="*/ 2542131 w 7553780"/>
              <a:gd name="connsiteY11746" fmla="*/ 6350473 h 10287000"/>
              <a:gd name="connsiteX11747" fmla="*/ 2547497 w 7553780"/>
              <a:gd name="connsiteY11747" fmla="*/ 6334690 h 10287000"/>
              <a:gd name="connsiteX11748" fmla="*/ 2468310 w 7553780"/>
              <a:gd name="connsiteY11748" fmla="*/ 6199249 h 10287000"/>
              <a:gd name="connsiteX11749" fmla="*/ 2554136 w 7553780"/>
              <a:gd name="connsiteY11749" fmla="*/ 6180825 h 10287000"/>
              <a:gd name="connsiteX11750" fmla="*/ 2527839 w 7553780"/>
              <a:gd name="connsiteY11750" fmla="*/ 6099435 h 10287000"/>
              <a:gd name="connsiteX11751" fmla="*/ 2446026 w 7553780"/>
              <a:gd name="connsiteY11751" fmla="*/ 6120307 h 10287000"/>
              <a:gd name="connsiteX11752" fmla="*/ 2442386 w 7553780"/>
              <a:gd name="connsiteY11752" fmla="*/ 6128978 h 10287000"/>
              <a:gd name="connsiteX11753" fmla="*/ 2442758 w 7553780"/>
              <a:gd name="connsiteY11753" fmla="*/ 6140095 h 10287000"/>
              <a:gd name="connsiteX11754" fmla="*/ 2434735 w 7553780"/>
              <a:gd name="connsiteY11754" fmla="*/ 6135199 h 10287000"/>
              <a:gd name="connsiteX11755" fmla="*/ 2432636 w 7553780"/>
              <a:gd name="connsiteY11755" fmla="*/ 6131196 h 10287000"/>
              <a:gd name="connsiteX11756" fmla="*/ 2388993 w 7553780"/>
              <a:gd name="connsiteY11756" fmla="*/ 6001106 h 10287000"/>
              <a:gd name="connsiteX11757" fmla="*/ 2362084 w 7553780"/>
              <a:gd name="connsiteY11757" fmla="*/ 5960185 h 10287000"/>
              <a:gd name="connsiteX11758" fmla="*/ 2343754 w 7553780"/>
              <a:gd name="connsiteY11758" fmla="*/ 5940833 h 10287000"/>
              <a:gd name="connsiteX11759" fmla="*/ 2320352 w 7553780"/>
              <a:gd name="connsiteY11759" fmla="*/ 5828539 h 10287000"/>
              <a:gd name="connsiteX11760" fmla="*/ 2252272 w 7553780"/>
              <a:gd name="connsiteY11760" fmla="*/ 5672649 h 10287000"/>
              <a:gd name="connsiteX11761" fmla="*/ 2331750 w 7553780"/>
              <a:gd name="connsiteY11761" fmla="*/ 5699360 h 10287000"/>
              <a:gd name="connsiteX11762" fmla="*/ 2278676 w 7553780"/>
              <a:gd name="connsiteY11762" fmla="*/ 5639751 h 10287000"/>
              <a:gd name="connsiteX11763" fmla="*/ 2230171 w 7553780"/>
              <a:gd name="connsiteY11763" fmla="*/ 5599262 h 10287000"/>
              <a:gd name="connsiteX11764" fmla="*/ 2194815 w 7553780"/>
              <a:gd name="connsiteY11764" fmla="*/ 5599474 h 10287000"/>
              <a:gd name="connsiteX11765" fmla="*/ 2131116 w 7553780"/>
              <a:gd name="connsiteY11765" fmla="*/ 5457146 h 10287000"/>
              <a:gd name="connsiteX11766" fmla="*/ 2140917 w 7553780"/>
              <a:gd name="connsiteY11766" fmla="*/ 5397785 h 10287000"/>
              <a:gd name="connsiteX11767" fmla="*/ 2066355 w 7553780"/>
              <a:gd name="connsiteY11767" fmla="*/ 5224324 h 10287000"/>
              <a:gd name="connsiteX11768" fmla="*/ 2021676 w 7553780"/>
              <a:gd name="connsiteY11768" fmla="*/ 5180727 h 10287000"/>
              <a:gd name="connsiteX11769" fmla="*/ 1942226 w 7553780"/>
              <a:gd name="connsiteY11769" fmla="*/ 4919882 h 10287000"/>
              <a:gd name="connsiteX11770" fmla="*/ 2011581 w 7553780"/>
              <a:gd name="connsiteY11770" fmla="*/ 4937697 h 10287000"/>
              <a:gd name="connsiteX11771" fmla="*/ 2024596 w 7553780"/>
              <a:gd name="connsiteY11771" fmla="*/ 4915689 h 10287000"/>
              <a:gd name="connsiteX11772" fmla="*/ 1983742 w 7553780"/>
              <a:gd name="connsiteY11772" fmla="*/ 4868981 h 10287000"/>
              <a:gd name="connsiteX11773" fmla="*/ 1906736 w 7553780"/>
              <a:gd name="connsiteY11773" fmla="*/ 4857391 h 10287000"/>
              <a:gd name="connsiteX11774" fmla="*/ 1847288 w 7553780"/>
              <a:gd name="connsiteY11774" fmla="*/ 4665926 h 10287000"/>
              <a:gd name="connsiteX11775" fmla="*/ 1814880 w 7553780"/>
              <a:gd name="connsiteY11775" fmla="*/ 4578086 h 10287000"/>
              <a:gd name="connsiteX11776" fmla="*/ 1800190 w 7553780"/>
              <a:gd name="connsiteY11776" fmla="*/ 4550066 h 10287000"/>
              <a:gd name="connsiteX11777" fmla="*/ 1803457 w 7553780"/>
              <a:gd name="connsiteY11777" fmla="*/ 4530278 h 10287000"/>
              <a:gd name="connsiteX11778" fmla="*/ 1788769 w 7553780"/>
              <a:gd name="connsiteY11778" fmla="*/ 4502256 h 10287000"/>
              <a:gd name="connsiteX11779" fmla="*/ 1761170 w 7553780"/>
              <a:gd name="connsiteY11779" fmla="*/ 4381955 h 10287000"/>
              <a:gd name="connsiteX11780" fmla="*/ 1677760 w 7553780"/>
              <a:gd name="connsiteY11780" fmla="*/ 4061519 h 10287000"/>
              <a:gd name="connsiteX11781" fmla="*/ 1655660 w 7553780"/>
              <a:gd name="connsiteY11781" fmla="*/ 3988137 h 10287000"/>
              <a:gd name="connsiteX11782" fmla="*/ 1645222 w 7553780"/>
              <a:gd name="connsiteY11782" fmla="*/ 3910977 h 10287000"/>
              <a:gd name="connsiteX11783" fmla="*/ 1594111 w 7553780"/>
              <a:gd name="connsiteY11783" fmla="*/ 3792669 h 10287000"/>
              <a:gd name="connsiteX11784" fmla="*/ 1568932 w 7553780"/>
              <a:gd name="connsiteY11784" fmla="*/ 3744632 h 10287000"/>
              <a:gd name="connsiteX11785" fmla="*/ 1562079 w 7553780"/>
              <a:gd name="connsiteY11785" fmla="*/ 3715948 h 10287000"/>
              <a:gd name="connsiteX11786" fmla="*/ 1516894 w 7553780"/>
              <a:gd name="connsiteY11786" fmla="*/ 3598531 h 10287000"/>
              <a:gd name="connsiteX11787" fmla="*/ 1537932 w 7553780"/>
              <a:gd name="connsiteY11787" fmla="*/ 3581418 h 10287000"/>
              <a:gd name="connsiteX11788" fmla="*/ 1532806 w 7553780"/>
              <a:gd name="connsiteY11788" fmla="*/ 3545620 h 10287000"/>
              <a:gd name="connsiteX11789" fmla="*/ 1560139 w 7553780"/>
              <a:gd name="connsiteY11789" fmla="*/ 3540515 h 10287000"/>
              <a:gd name="connsiteX11790" fmla="*/ 1557296 w 7553780"/>
              <a:gd name="connsiteY11790" fmla="*/ 3514275 h 10287000"/>
              <a:gd name="connsiteX11791" fmla="*/ 1612018 w 7553780"/>
              <a:gd name="connsiteY11791" fmla="*/ 3446927 h 10287000"/>
              <a:gd name="connsiteX11792" fmla="*/ 1691788 w 7553780"/>
              <a:gd name="connsiteY11792" fmla="*/ 3364908 h 10287000"/>
              <a:gd name="connsiteX11793" fmla="*/ 1685305 w 7553780"/>
              <a:gd name="connsiteY11793" fmla="*/ 3347339 h 10287000"/>
              <a:gd name="connsiteX11794" fmla="*/ 1696464 w 7553780"/>
              <a:gd name="connsiteY11794" fmla="*/ 3269747 h 10287000"/>
              <a:gd name="connsiteX11795" fmla="*/ 1752060 w 7553780"/>
              <a:gd name="connsiteY11795" fmla="*/ 3287333 h 10287000"/>
              <a:gd name="connsiteX11796" fmla="*/ 1741941 w 7553780"/>
              <a:gd name="connsiteY11796" fmla="*/ 3278434 h 10287000"/>
              <a:gd name="connsiteX11797" fmla="*/ 1743666 w 7553780"/>
              <a:gd name="connsiteY11797" fmla="*/ 3271320 h 10287000"/>
              <a:gd name="connsiteX11798" fmla="*/ 1747678 w 7553780"/>
              <a:gd name="connsiteY11798" fmla="*/ 3273766 h 10287000"/>
              <a:gd name="connsiteX11799" fmla="*/ 1753786 w 7553780"/>
              <a:gd name="connsiteY11799" fmla="*/ 3280216 h 10287000"/>
              <a:gd name="connsiteX11800" fmla="*/ 1755699 w 7553780"/>
              <a:gd name="connsiteY11800" fmla="*/ 3278662 h 10287000"/>
              <a:gd name="connsiteX11801" fmla="*/ 1771743 w 7553780"/>
              <a:gd name="connsiteY11801" fmla="*/ 3288449 h 10287000"/>
              <a:gd name="connsiteX11802" fmla="*/ 1773657 w 7553780"/>
              <a:gd name="connsiteY11802" fmla="*/ 3286894 h 10287000"/>
              <a:gd name="connsiteX11803" fmla="*/ 1771557 w 7553780"/>
              <a:gd name="connsiteY11803" fmla="*/ 3282890 h 10287000"/>
              <a:gd name="connsiteX11804" fmla="*/ 1765076 w 7553780"/>
              <a:gd name="connsiteY11804" fmla="*/ 3265324 h 10287000"/>
              <a:gd name="connsiteX11805" fmla="*/ 1760879 w 7553780"/>
              <a:gd name="connsiteY11805" fmla="*/ 3257317 h 10287000"/>
              <a:gd name="connsiteX11806" fmla="*/ 1756681 w 7553780"/>
              <a:gd name="connsiteY11806" fmla="*/ 3249309 h 10287000"/>
              <a:gd name="connsiteX11807" fmla="*/ 1756497 w 7553780"/>
              <a:gd name="connsiteY11807" fmla="*/ 3243752 h 10287000"/>
              <a:gd name="connsiteX11808" fmla="*/ 1754584 w 7553780"/>
              <a:gd name="connsiteY11808" fmla="*/ 3245309 h 10287000"/>
              <a:gd name="connsiteX11809" fmla="*/ 1742178 w 7553780"/>
              <a:gd name="connsiteY11809" fmla="*/ 3226847 h 10287000"/>
              <a:gd name="connsiteX11810" fmla="*/ 1743719 w 7553780"/>
              <a:gd name="connsiteY11810" fmla="*/ 3214173 h 10287000"/>
              <a:gd name="connsiteX11811" fmla="*/ 1749642 w 7553780"/>
              <a:gd name="connsiteY11811" fmla="*/ 3215066 h 10287000"/>
              <a:gd name="connsiteX11812" fmla="*/ 1751742 w 7553780"/>
              <a:gd name="connsiteY11812" fmla="*/ 3219069 h 10287000"/>
              <a:gd name="connsiteX11813" fmla="*/ 1762048 w 7553780"/>
              <a:gd name="connsiteY11813" fmla="*/ 3233526 h 10287000"/>
              <a:gd name="connsiteX11814" fmla="*/ 1763963 w 7553780"/>
              <a:gd name="connsiteY11814" fmla="*/ 3231970 h 10287000"/>
              <a:gd name="connsiteX11815" fmla="*/ 1771797 w 7553780"/>
              <a:gd name="connsiteY11815" fmla="*/ 3231304 h 10287000"/>
              <a:gd name="connsiteX11816" fmla="*/ 1783884 w 7553780"/>
              <a:gd name="connsiteY11816" fmla="*/ 3181503 h 10287000"/>
              <a:gd name="connsiteX11817" fmla="*/ 1863679 w 7553780"/>
              <a:gd name="connsiteY11817" fmla="*/ 3276478 h 10287000"/>
              <a:gd name="connsiteX11818" fmla="*/ 1913725 w 7553780"/>
              <a:gd name="connsiteY11818" fmla="*/ 3304289 h 10287000"/>
              <a:gd name="connsiteX11819" fmla="*/ 1908598 w 7553780"/>
              <a:gd name="connsiteY11819" fmla="*/ 3268489 h 10287000"/>
              <a:gd name="connsiteX11820" fmla="*/ 1856642 w 7553780"/>
              <a:gd name="connsiteY11820" fmla="*/ 3242234 h 10287000"/>
              <a:gd name="connsiteX11821" fmla="*/ 1857068 w 7553780"/>
              <a:gd name="connsiteY11821" fmla="*/ 3196206 h 10287000"/>
              <a:gd name="connsiteX11822" fmla="*/ 1835284 w 7553780"/>
              <a:gd name="connsiteY11822" fmla="*/ 3191083 h 10287000"/>
              <a:gd name="connsiteX11823" fmla="*/ 1744994 w 7553780"/>
              <a:gd name="connsiteY11823" fmla="*/ 3076096 h 10287000"/>
              <a:gd name="connsiteX11824" fmla="*/ 1758197 w 7553780"/>
              <a:gd name="connsiteY11824" fmla="*/ 3059649 h 10287000"/>
              <a:gd name="connsiteX11825" fmla="*/ 1730730 w 7553780"/>
              <a:gd name="connsiteY11825" fmla="*/ 3002049 h 10287000"/>
              <a:gd name="connsiteX11826" fmla="*/ 1728819 w 7553780"/>
              <a:gd name="connsiteY11826" fmla="*/ 3003604 h 10287000"/>
              <a:gd name="connsiteX11827" fmla="*/ 1724807 w 7553780"/>
              <a:gd name="connsiteY11827" fmla="*/ 3001156 h 10287000"/>
              <a:gd name="connsiteX11828" fmla="*/ 1726533 w 7553780"/>
              <a:gd name="connsiteY11828" fmla="*/ 2994042 h 10287000"/>
              <a:gd name="connsiteX11829" fmla="*/ 1734368 w 7553780"/>
              <a:gd name="connsiteY11829" fmla="*/ 2993379 h 10287000"/>
              <a:gd name="connsiteX11830" fmla="*/ 1749668 w 7553780"/>
              <a:gd name="connsiteY11830" fmla="*/ 2980933 h 10287000"/>
              <a:gd name="connsiteX11831" fmla="*/ 1776765 w 7553780"/>
              <a:gd name="connsiteY11831" fmla="*/ 3027415 h 10287000"/>
              <a:gd name="connsiteX11832" fmla="*/ 1826199 w 7553780"/>
              <a:gd name="connsiteY11832" fmla="*/ 3095695 h 10287000"/>
              <a:gd name="connsiteX11833" fmla="*/ 1825455 w 7553780"/>
              <a:gd name="connsiteY11833" fmla="*/ 3073459 h 10287000"/>
              <a:gd name="connsiteX11834" fmla="*/ 1862113 w 7553780"/>
              <a:gd name="connsiteY11834" fmla="*/ 3112162 h 10287000"/>
              <a:gd name="connsiteX11835" fmla="*/ 1838604 w 7553780"/>
              <a:gd name="connsiteY11835" fmla="*/ 3114153 h 10287000"/>
              <a:gd name="connsiteX11836" fmla="*/ 1908654 w 7553780"/>
              <a:gd name="connsiteY11836" fmla="*/ 3211346 h 10287000"/>
              <a:gd name="connsiteX11837" fmla="*/ 1907296 w 7553780"/>
              <a:gd name="connsiteY11837" fmla="*/ 3229579 h 10287000"/>
              <a:gd name="connsiteX11838" fmla="*/ 1897364 w 7553780"/>
              <a:gd name="connsiteY11838" fmla="*/ 3226238 h 10287000"/>
              <a:gd name="connsiteX11839" fmla="*/ 1936860 w 7553780"/>
              <a:gd name="connsiteY11839" fmla="*/ 3291179 h 10287000"/>
              <a:gd name="connsiteX11840" fmla="*/ 1925388 w 7553780"/>
              <a:gd name="connsiteY11840" fmla="*/ 3300514 h 10287000"/>
              <a:gd name="connsiteX11841" fmla="*/ 1949081 w 7553780"/>
              <a:gd name="connsiteY11841" fmla="*/ 3304077 h 10287000"/>
              <a:gd name="connsiteX11842" fmla="*/ 1917603 w 7553780"/>
              <a:gd name="connsiteY11842" fmla="*/ 3244033 h 10287000"/>
              <a:gd name="connsiteX11843" fmla="*/ 1920684 w 7553780"/>
              <a:gd name="connsiteY11843" fmla="*/ 3218688 h 10287000"/>
              <a:gd name="connsiteX11844" fmla="*/ 1956650 w 7553780"/>
              <a:gd name="connsiteY11844" fmla="*/ 3178010 h 10287000"/>
              <a:gd name="connsiteX11845" fmla="*/ 1978062 w 7553780"/>
              <a:gd name="connsiteY11845" fmla="*/ 3172016 h 10287000"/>
              <a:gd name="connsiteX11846" fmla="*/ 2063702 w 7553780"/>
              <a:gd name="connsiteY11846" fmla="*/ 3148031 h 10287000"/>
              <a:gd name="connsiteX11847" fmla="*/ 2119484 w 7553780"/>
              <a:gd name="connsiteY11847" fmla="*/ 3171176 h 10287000"/>
              <a:gd name="connsiteX11848" fmla="*/ 2090637 w 7553780"/>
              <a:gd name="connsiteY11848" fmla="*/ 2954822 h 10287000"/>
              <a:gd name="connsiteX11849" fmla="*/ 2149369 w 7553780"/>
              <a:gd name="connsiteY11849" fmla="*/ 2889918 h 10287000"/>
              <a:gd name="connsiteX11850" fmla="*/ 2282292 w 7553780"/>
              <a:gd name="connsiteY11850" fmla="*/ 2987354 h 10287000"/>
              <a:gd name="connsiteX11851" fmla="*/ 2374599 w 7553780"/>
              <a:gd name="connsiteY11851" fmla="*/ 2986498 h 10287000"/>
              <a:gd name="connsiteX11852" fmla="*/ 2432292 w 7553780"/>
              <a:gd name="connsiteY11852" fmla="*/ 3008086 h 10287000"/>
              <a:gd name="connsiteX11853" fmla="*/ 2479869 w 7553780"/>
              <a:gd name="connsiteY11853" fmla="*/ 3020778 h 10287000"/>
              <a:gd name="connsiteX11854" fmla="*/ 2641111 w 7553780"/>
              <a:gd name="connsiteY11854" fmla="*/ 3083764 h 10287000"/>
              <a:gd name="connsiteX11855" fmla="*/ 2711768 w 7553780"/>
              <a:gd name="connsiteY11855" fmla="*/ 3140487 h 10287000"/>
              <a:gd name="connsiteX11856" fmla="*/ 2772490 w 7553780"/>
              <a:gd name="connsiteY11856" fmla="*/ 3193874 h 10287000"/>
              <a:gd name="connsiteX11857" fmla="*/ 2880177 w 7553780"/>
              <a:gd name="connsiteY11857" fmla="*/ 3300420 h 10287000"/>
              <a:gd name="connsiteX11858" fmla="*/ 2892956 w 7553780"/>
              <a:gd name="connsiteY11858" fmla="*/ 3329997 h 10287000"/>
              <a:gd name="connsiteX11859" fmla="*/ 2910922 w 7553780"/>
              <a:gd name="connsiteY11859" fmla="*/ 3347621 h 10287000"/>
              <a:gd name="connsiteX11860" fmla="*/ 2913432 w 7553780"/>
              <a:gd name="connsiteY11860" fmla="*/ 3344910 h 10287000"/>
              <a:gd name="connsiteX11861" fmla="*/ 2978446 w 7553780"/>
              <a:gd name="connsiteY11861" fmla="*/ 3337211 h 10287000"/>
              <a:gd name="connsiteX11862" fmla="*/ 2972459 w 7553780"/>
              <a:gd name="connsiteY11862" fmla="*/ 3290625 h 10287000"/>
              <a:gd name="connsiteX11863" fmla="*/ 3076772 w 7553780"/>
              <a:gd name="connsiteY11863" fmla="*/ 3313739 h 10287000"/>
              <a:gd name="connsiteX11864" fmla="*/ 3070787 w 7553780"/>
              <a:gd name="connsiteY11864" fmla="*/ 3267157 h 10287000"/>
              <a:gd name="connsiteX11865" fmla="*/ 3098549 w 7553780"/>
              <a:gd name="connsiteY11865" fmla="*/ 3275690 h 10287000"/>
              <a:gd name="connsiteX11866" fmla="*/ 3190125 w 7553780"/>
              <a:gd name="connsiteY11866" fmla="*/ 3241199 h 10287000"/>
              <a:gd name="connsiteX11867" fmla="*/ 3184133 w 7553780"/>
              <a:gd name="connsiteY11867" fmla="*/ 3194617 h 10287000"/>
              <a:gd name="connsiteX11868" fmla="*/ 3198399 w 7553780"/>
              <a:gd name="connsiteY11868" fmla="*/ 3181103 h 10287000"/>
              <a:gd name="connsiteX11869" fmla="*/ 3191650 w 7553780"/>
              <a:gd name="connsiteY11869" fmla="*/ 3170081 h 10287000"/>
              <a:gd name="connsiteX11870" fmla="*/ 3205912 w 7553780"/>
              <a:gd name="connsiteY11870" fmla="*/ 3156570 h 10287000"/>
              <a:gd name="connsiteX11871" fmla="*/ 3212662 w 7553780"/>
              <a:gd name="connsiteY11871" fmla="*/ 3167591 h 10287000"/>
              <a:gd name="connsiteX11872" fmla="*/ 3219411 w 7553780"/>
              <a:gd name="connsiteY11872" fmla="*/ 3178615 h 10287000"/>
              <a:gd name="connsiteX11873" fmla="*/ 3253930 w 7553780"/>
              <a:gd name="connsiteY11873" fmla="*/ 3198177 h 10287000"/>
              <a:gd name="connsiteX11874" fmla="*/ 3317738 w 7553780"/>
              <a:gd name="connsiteY11874" fmla="*/ 3155147 h 10287000"/>
              <a:gd name="connsiteX11875" fmla="*/ 3333526 w 7553780"/>
              <a:gd name="connsiteY11875" fmla="*/ 3070516 h 10287000"/>
              <a:gd name="connsiteX11876" fmla="*/ 3266014 w 7553780"/>
              <a:gd name="connsiteY11876" fmla="*/ 2960284 h 10287000"/>
              <a:gd name="connsiteX11877" fmla="*/ 3251752 w 7553780"/>
              <a:gd name="connsiteY11877" fmla="*/ 2973796 h 10287000"/>
              <a:gd name="connsiteX11878" fmla="*/ 3236726 w 7553780"/>
              <a:gd name="connsiteY11878" fmla="*/ 3022869 h 10287000"/>
              <a:gd name="connsiteX11879" fmla="*/ 3277233 w 7553780"/>
              <a:gd name="connsiteY11879" fmla="*/ 3089007 h 10287000"/>
              <a:gd name="connsiteX11880" fmla="*/ 3262204 w 7553780"/>
              <a:gd name="connsiteY11880" fmla="*/ 3138077 h 10287000"/>
              <a:gd name="connsiteX11881" fmla="*/ 3214947 w 7553780"/>
              <a:gd name="connsiteY11881" fmla="*/ 3060916 h 10287000"/>
              <a:gd name="connsiteX11882" fmla="*/ 3193934 w 7553780"/>
              <a:gd name="connsiteY11882" fmla="*/ 3063406 h 10287000"/>
              <a:gd name="connsiteX11883" fmla="*/ 3124897 w 7553780"/>
              <a:gd name="connsiteY11883" fmla="*/ 3024287 h 10287000"/>
              <a:gd name="connsiteX11884" fmla="*/ 3185659 w 7553780"/>
              <a:gd name="connsiteY11884" fmla="*/ 3123500 h 10287000"/>
              <a:gd name="connsiteX11885" fmla="*/ 3151142 w 7553780"/>
              <a:gd name="connsiteY11885" fmla="*/ 3103941 h 10287000"/>
              <a:gd name="connsiteX11886" fmla="*/ 3156370 w 7553780"/>
              <a:gd name="connsiteY11886" fmla="*/ 3186084 h 10287000"/>
              <a:gd name="connsiteX11887" fmla="*/ 3108350 w 7553780"/>
              <a:gd name="connsiteY11887" fmla="*/ 3144477 h 10287000"/>
              <a:gd name="connsiteX11888" fmla="*/ 3100074 w 7553780"/>
              <a:gd name="connsiteY11888" fmla="*/ 3204572 h 10287000"/>
              <a:gd name="connsiteX11889" fmla="*/ 3093324 w 7553780"/>
              <a:gd name="connsiteY11889" fmla="*/ 3193552 h 10287000"/>
              <a:gd name="connsiteX11890" fmla="*/ 3031797 w 7553780"/>
              <a:gd name="connsiteY11890" fmla="*/ 3129897 h 10287000"/>
              <a:gd name="connsiteX11891" fmla="*/ 2998045 w 7553780"/>
              <a:gd name="connsiteY11891" fmla="*/ 3074783 h 10287000"/>
              <a:gd name="connsiteX11892" fmla="*/ 2956774 w 7553780"/>
              <a:gd name="connsiteY11892" fmla="*/ 3044203 h 10287000"/>
              <a:gd name="connsiteX11893" fmla="*/ 2941750 w 7553780"/>
              <a:gd name="connsiteY11893" fmla="*/ 3093276 h 10287000"/>
              <a:gd name="connsiteX11894" fmla="*/ 2900481 w 7553780"/>
              <a:gd name="connsiteY11894" fmla="*/ 3062690 h 10287000"/>
              <a:gd name="connsiteX11895" fmla="*/ 2920735 w 7553780"/>
              <a:gd name="connsiteY11895" fmla="*/ 3095764 h 10287000"/>
              <a:gd name="connsiteX11896" fmla="*/ 2899718 w 7553780"/>
              <a:gd name="connsiteY11896" fmla="*/ 3098252 h 10287000"/>
              <a:gd name="connsiteX11897" fmla="*/ 2852460 w 7553780"/>
              <a:gd name="connsiteY11897" fmla="*/ 3021093 h 10287000"/>
              <a:gd name="connsiteX11898" fmla="*/ 2922258 w 7553780"/>
              <a:gd name="connsiteY11898" fmla="*/ 3024642 h 10287000"/>
              <a:gd name="connsiteX11899" fmla="*/ 2917031 w 7553780"/>
              <a:gd name="connsiteY11899" fmla="*/ 2942504 h 10287000"/>
              <a:gd name="connsiteX11900" fmla="*/ 2889267 w 7553780"/>
              <a:gd name="connsiteY11900" fmla="*/ 2933971 h 10287000"/>
              <a:gd name="connsiteX11901" fmla="*/ 2887741 w 7553780"/>
              <a:gd name="connsiteY11901" fmla="*/ 3005088 h 10287000"/>
              <a:gd name="connsiteX11902" fmla="*/ 2840482 w 7553780"/>
              <a:gd name="connsiteY11902" fmla="*/ 2927922 h 10287000"/>
              <a:gd name="connsiteX11903" fmla="*/ 2853224 w 7553780"/>
              <a:gd name="connsiteY11903" fmla="*/ 2985530 h 10287000"/>
              <a:gd name="connsiteX11904" fmla="*/ 2769926 w 7553780"/>
              <a:gd name="connsiteY11904" fmla="*/ 2959923 h 10287000"/>
              <a:gd name="connsiteX11905" fmla="*/ 2736168 w 7553780"/>
              <a:gd name="connsiteY11905" fmla="*/ 2904806 h 10287000"/>
              <a:gd name="connsiteX11906" fmla="*/ 2721141 w 7553780"/>
              <a:gd name="connsiteY11906" fmla="*/ 2953878 h 10287000"/>
              <a:gd name="connsiteX11907" fmla="*/ 2707639 w 7553780"/>
              <a:gd name="connsiteY11907" fmla="*/ 2931832 h 10287000"/>
              <a:gd name="connsiteX11908" fmla="*/ 2700127 w 7553780"/>
              <a:gd name="connsiteY11908" fmla="*/ 2956367 h 10287000"/>
              <a:gd name="connsiteX11909" fmla="*/ 2746624 w 7553780"/>
              <a:gd name="connsiteY11909" fmla="*/ 3069094 h 10287000"/>
              <a:gd name="connsiteX11910" fmla="*/ 2794645 w 7553780"/>
              <a:gd name="connsiteY11910" fmla="*/ 3110698 h 10287000"/>
              <a:gd name="connsiteX11911" fmla="*/ 2773629 w 7553780"/>
              <a:gd name="connsiteY11911" fmla="*/ 3113187 h 10287000"/>
              <a:gd name="connsiteX11912" fmla="*/ 2780380 w 7553780"/>
              <a:gd name="connsiteY11912" fmla="*/ 3124210 h 10287000"/>
              <a:gd name="connsiteX11913" fmla="*/ 2759366 w 7553780"/>
              <a:gd name="connsiteY11913" fmla="*/ 3126697 h 10287000"/>
              <a:gd name="connsiteX11914" fmla="*/ 2637843 w 7553780"/>
              <a:gd name="connsiteY11914" fmla="*/ 2928276 h 10287000"/>
              <a:gd name="connsiteX11915" fmla="*/ 2645356 w 7553780"/>
              <a:gd name="connsiteY11915" fmla="*/ 2903742 h 10287000"/>
              <a:gd name="connsiteX11916" fmla="*/ 2585360 w 7553780"/>
              <a:gd name="connsiteY11916" fmla="*/ 2768973 h 10287000"/>
              <a:gd name="connsiteX11917" fmla="*/ 2529061 w 7553780"/>
              <a:gd name="connsiteY11917" fmla="*/ 2787466 h 10287000"/>
              <a:gd name="connsiteX11918" fmla="*/ 2502820 w 7553780"/>
              <a:gd name="connsiteY11918" fmla="*/ 2707808 h 10287000"/>
              <a:gd name="connsiteX11919" fmla="*/ 2559114 w 7553780"/>
              <a:gd name="connsiteY11919" fmla="*/ 2689319 h 10287000"/>
              <a:gd name="connsiteX11920" fmla="*/ 2579368 w 7553780"/>
              <a:gd name="connsiteY11920" fmla="*/ 2722389 h 10287000"/>
              <a:gd name="connsiteX11921" fmla="*/ 2587644 w 7553780"/>
              <a:gd name="connsiteY11921" fmla="*/ 2662294 h 10287000"/>
              <a:gd name="connsiteX11922" fmla="*/ 2622922 w 7553780"/>
              <a:gd name="connsiteY11922" fmla="*/ 2646293 h 10287000"/>
              <a:gd name="connsiteX11923" fmla="*/ 2664952 w 7553780"/>
              <a:gd name="connsiteY11923" fmla="*/ 2641314 h 10287000"/>
              <a:gd name="connsiteX11924" fmla="*/ 2636423 w 7553780"/>
              <a:gd name="connsiteY11924" fmla="*/ 2668342 h 10287000"/>
              <a:gd name="connsiteX11925" fmla="*/ 2685206 w 7553780"/>
              <a:gd name="connsiteY11925" fmla="*/ 2674386 h 10287000"/>
              <a:gd name="connsiteX11926" fmla="*/ 2712975 w 7553780"/>
              <a:gd name="connsiteY11926" fmla="*/ 2682917 h 10287000"/>
              <a:gd name="connsiteX11927" fmla="*/ 2789522 w 7553780"/>
              <a:gd name="connsiteY11927" fmla="*/ 2697497 h 10287000"/>
              <a:gd name="connsiteX11928" fmla="*/ 2791047 w 7553780"/>
              <a:gd name="connsiteY11928" fmla="*/ 2626381 h 10287000"/>
              <a:gd name="connsiteX11929" fmla="*/ 2770794 w 7553780"/>
              <a:gd name="connsiteY11929" fmla="*/ 2593309 h 10287000"/>
              <a:gd name="connsiteX11930" fmla="*/ 2798558 w 7553780"/>
              <a:gd name="connsiteY11930" fmla="*/ 2601846 h 10287000"/>
              <a:gd name="connsiteX11931" fmla="*/ 2806071 w 7553780"/>
              <a:gd name="connsiteY11931" fmla="*/ 2577311 h 10287000"/>
              <a:gd name="connsiteX11932" fmla="*/ 2869878 w 7553780"/>
              <a:gd name="connsiteY11932" fmla="*/ 2534285 h 10287000"/>
              <a:gd name="connsiteX11933" fmla="*/ 2877392 w 7553780"/>
              <a:gd name="connsiteY11933" fmla="*/ 2509750 h 10287000"/>
              <a:gd name="connsiteX11934" fmla="*/ 2836882 w 7553780"/>
              <a:gd name="connsiteY11934" fmla="*/ 2443605 h 10287000"/>
              <a:gd name="connsiteX11935" fmla="*/ 2815869 w 7553780"/>
              <a:gd name="connsiteY11935" fmla="*/ 2446096 h 10287000"/>
              <a:gd name="connsiteX11936" fmla="*/ 2823380 w 7553780"/>
              <a:gd name="connsiteY11936" fmla="*/ 2421559 h 10287000"/>
              <a:gd name="connsiteX11937" fmla="*/ 2795616 w 7553780"/>
              <a:gd name="connsiteY11937" fmla="*/ 2413026 h 10287000"/>
              <a:gd name="connsiteX11938" fmla="*/ 2788100 w 7553780"/>
              <a:gd name="connsiteY11938" fmla="*/ 2437559 h 10287000"/>
              <a:gd name="connsiteX11939" fmla="*/ 2782116 w 7553780"/>
              <a:gd name="connsiteY11939" fmla="*/ 2390981 h 10287000"/>
              <a:gd name="connsiteX11940" fmla="*/ 2878916 w 7553780"/>
              <a:gd name="connsiteY11940" fmla="*/ 2438631 h 10287000"/>
              <a:gd name="connsiteX11941" fmla="*/ 2905919 w 7553780"/>
              <a:gd name="connsiteY11941" fmla="*/ 2482724 h 10287000"/>
              <a:gd name="connsiteX11942" fmla="*/ 2899928 w 7553780"/>
              <a:gd name="connsiteY11942" fmla="*/ 2436142 h 10287000"/>
              <a:gd name="connsiteX11943" fmla="*/ 2908204 w 7553780"/>
              <a:gd name="connsiteY11943" fmla="*/ 2376045 h 10287000"/>
              <a:gd name="connsiteX11944" fmla="*/ 2935971 w 7553780"/>
              <a:gd name="connsiteY11944" fmla="*/ 2384579 h 10287000"/>
              <a:gd name="connsiteX11945" fmla="*/ 2943483 w 7553780"/>
              <a:gd name="connsiteY11945" fmla="*/ 2360042 h 10287000"/>
              <a:gd name="connsiteX11946" fmla="*/ 2915716 w 7553780"/>
              <a:gd name="connsiteY11946" fmla="*/ 2351509 h 10287000"/>
              <a:gd name="connsiteX11947" fmla="*/ 2930742 w 7553780"/>
              <a:gd name="connsiteY11947" fmla="*/ 2302439 h 10287000"/>
              <a:gd name="connsiteX11948" fmla="*/ 2896226 w 7553780"/>
              <a:gd name="connsiteY11948" fmla="*/ 2282880 h 10287000"/>
              <a:gd name="connsiteX11949" fmla="*/ 2945769 w 7553780"/>
              <a:gd name="connsiteY11949" fmla="*/ 2253368 h 10287000"/>
              <a:gd name="connsiteX11950" fmla="*/ 2945007 w 7553780"/>
              <a:gd name="connsiteY11950" fmla="*/ 2288923 h 10287000"/>
              <a:gd name="connsiteX11951" fmla="*/ 2978764 w 7553780"/>
              <a:gd name="connsiteY11951" fmla="*/ 2344040 h 10287000"/>
              <a:gd name="connsiteX11952" fmla="*/ 2986276 w 7553780"/>
              <a:gd name="connsiteY11952" fmla="*/ 2319505 h 10287000"/>
              <a:gd name="connsiteX11953" fmla="*/ 3006528 w 7553780"/>
              <a:gd name="connsiteY11953" fmla="*/ 2352577 h 10287000"/>
              <a:gd name="connsiteX11954" fmla="*/ 3005769 w 7553780"/>
              <a:gd name="connsiteY11954" fmla="*/ 2388136 h 10287000"/>
              <a:gd name="connsiteX11955" fmla="*/ 2984752 w 7553780"/>
              <a:gd name="connsiteY11955" fmla="*/ 2390626 h 10287000"/>
              <a:gd name="connsiteX11956" fmla="*/ 3005006 w 7553780"/>
              <a:gd name="connsiteY11956" fmla="*/ 2423696 h 10287000"/>
              <a:gd name="connsiteX11957" fmla="*/ 2969726 w 7553780"/>
              <a:gd name="connsiteY11957" fmla="*/ 2439698 h 10287000"/>
              <a:gd name="connsiteX11958" fmla="*/ 2996730 w 7553780"/>
              <a:gd name="connsiteY11958" fmla="*/ 2483794 h 10287000"/>
              <a:gd name="connsiteX11959" fmla="*/ 3033533 w 7553780"/>
              <a:gd name="connsiteY11959" fmla="*/ 2396670 h 10287000"/>
              <a:gd name="connsiteX11960" fmla="*/ 3034295 w 7553780"/>
              <a:gd name="connsiteY11960" fmla="*/ 2361112 h 10287000"/>
              <a:gd name="connsiteX11961" fmla="*/ 3047798 w 7553780"/>
              <a:gd name="connsiteY11961" fmla="*/ 2383159 h 10287000"/>
              <a:gd name="connsiteX11962" fmla="*/ 3061300 w 7553780"/>
              <a:gd name="connsiteY11962" fmla="*/ 2405208 h 10287000"/>
              <a:gd name="connsiteX11963" fmla="*/ 3089066 w 7553780"/>
              <a:gd name="connsiteY11963" fmla="*/ 2413740 h 10287000"/>
              <a:gd name="connsiteX11964" fmla="*/ 3082318 w 7553780"/>
              <a:gd name="connsiteY11964" fmla="*/ 2402717 h 10287000"/>
              <a:gd name="connsiteX11965" fmla="*/ 3075566 w 7553780"/>
              <a:gd name="connsiteY11965" fmla="*/ 2391692 h 10287000"/>
              <a:gd name="connsiteX11966" fmla="*/ 3062062 w 7553780"/>
              <a:gd name="connsiteY11966" fmla="*/ 2369645 h 10287000"/>
              <a:gd name="connsiteX11967" fmla="*/ 3083078 w 7553780"/>
              <a:gd name="connsiteY11967" fmla="*/ 2367158 h 10287000"/>
              <a:gd name="connsiteX11968" fmla="*/ 3042571 w 7553780"/>
              <a:gd name="connsiteY11968" fmla="*/ 2301018 h 10287000"/>
              <a:gd name="connsiteX11969" fmla="*/ 3020793 w 7553780"/>
              <a:gd name="connsiteY11969" fmla="*/ 2339067 h 10287000"/>
              <a:gd name="connsiteX11970" fmla="*/ 3008814 w 7553780"/>
              <a:gd name="connsiteY11970" fmla="*/ 2245897 h 10287000"/>
              <a:gd name="connsiteX11971" fmla="*/ 3056838 w 7553780"/>
              <a:gd name="connsiteY11971" fmla="*/ 2287502 h 10287000"/>
              <a:gd name="connsiteX11972" fmla="*/ 3064346 w 7553780"/>
              <a:gd name="connsiteY11972" fmla="*/ 2262969 h 10287000"/>
              <a:gd name="connsiteX11973" fmla="*/ 3002827 w 7553780"/>
              <a:gd name="connsiteY11973" fmla="*/ 2199317 h 10287000"/>
              <a:gd name="connsiteX11974" fmla="*/ 3003588 w 7553780"/>
              <a:gd name="connsiteY11974" fmla="*/ 2163759 h 10287000"/>
              <a:gd name="connsiteX11975" fmla="*/ 2969831 w 7553780"/>
              <a:gd name="connsiteY11975" fmla="*/ 2108640 h 10287000"/>
              <a:gd name="connsiteX11976" fmla="*/ 2991610 w 7553780"/>
              <a:gd name="connsiteY11976" fmla="*/ 2070590 h 10287000"/>
              <a:gd name="connsiteX11977" fmla="*/ 2978108 w 7553780"/>
              <a:gd name="connsiteY11977" fmla="*/ 2048545 h 10287000"/>
              <a:gd name="connsiteX11978" fmla="*/ 3006632 w 7553780"/>
              <a:gd name="connsiteY11978" fmla="*/ 2021524 h 10287000"/>
              <a:gd name="connsiteX11979" fmla="*/ 3026124 w 7553780"/>
              <a:gd name="connsiteY11979" fmla="*/ 2090151 h 10287000"/>
              <a:gd name="connsiteX11980" fmla="*/ 3032877 w 7553780"/>
              <a:gd name="connsiteY11980" fmla="*/ 2101174 h 10287000"/>
              <a:gd name="connsiteX11981" fmla="*/ 3026886 w 7553780"/>
              <a:gd name="connsiteY11981" fmla="*/ 2054592 h 10287000"/>
              <a:gd name="connsiteX11982" fmla="*/ 3015672 w 7553780"/>
              <a:gd name="connsiteY11982" fmla="*/ 1925868 h 10287000"/>
              <a:gd name="connsiteX11983" fmla="*/ 3036686 w 7553780"/>
              <a:gd name="connsiteY11983" fmla="*/ 1923379 h 10287000"/>
              <a:gd name="connsiteX11984" fmla="*/ 3029937 w 7553780"/>
              <a:gd name="connsiteY11984" fmla="*/ 1912356 h 10287000"/>
              <a:gd name="connsiteX11985" fmla="*/ 2921157 w 7553780"/>
              <a:gd name="connsiteY11985" fmla="*/ 1771538 h 10287000"/>
              <a:gd name="connsiteX11986" fmla="*/ 2990190 w 7553780"/>
              <a:gd name="connsiteY11986" fmla="*/ 1810657 h 10287000"/>
              <a:gd name="connsiteX11987" fmla="*/ 2996178 w 7553780"/>
              <a:gd name="connsiteY11987" fmla="*/ 1857237 h 10287000"/>
              <a:gd name="connsiteX11988" fmla="*/ 3005216 w 7553780"/>
              <a:gd name="connsiteY11988" fmla="*/ 1761582 h 10287000"/>
              <a:gd name="connsiteX11989" fmla="*/ 3019478 w 7553780"/>
              <a:gd name="connsiteY11989" fmla="*/ 1748073 h 10287000"/>
              <a:gd name="connsiteX11990" fmla="*/ 3020242 w 7553780"/>
              <a:gd name="connsiteY11990" fmla="*/ 1712514 h 10287000"/>
              <a:gd name="connsiteX11991" fmla="*/ 3041257 w 7553780"/>
              <a:gd name="connsiteY11991" fmla="*/ 1710026 h 10287000"/>
              <a:gd name="connsiteX11992" fmla="*/ 3092324 w 7553780"/>
              <a:gd name="connsiteY11992" fmla="*/ 1609392 h 10287000"/>
              <a:gd name="connsiteX11993" fmla="*/ 3105826 w 7553780"/>
              <a:gd name="connsiteY11993" fmla="*/ 1631441 h 10287000"/>
              <a:gd name="connsiteX11994" fmla="*/ 3127604 w 7553780"/>
              <a:gd name="connsiteY11994" fmla="*/ 1593390 h 10287000"/>
              <a:gd name="connsiteX11995" fmla="*/ 3176385 w 7553780"/>
              <a:gd name="connsiteY11995" fmla="*/ 1599432 h 10287000"/>
              <a:gd name="connsiteX11996" fmla="*/ 3168871 w 7553780"/>
              <a:gd name="connsiteY11996" fmla="*/ 1623970 h 10287000"/>
              <a:gd name="connsiteX11997" fmla="*/ 3188364 w 7553780"/>
              <a:gd name="connsiteY11997" fmla="*/ 1692598 h 10287000"/>
              <a:gd name="connsiteX11998" fmla="*/ 3197398 w 7553780"/>
              <a:gd name="connsiteY11998" fmla="*/ 1596946 h 10287000"/>
              <a:gd name="connsiteX11999" fmla="*/ 3225164 w 7553780"/>
              <a:gd name="connsiteY11999" fmla="*/ 1605481 h 10287000"/>
              <a:gd name="connsiteX12000" fmla="*/ 3225928 w 7553780"/>
              <a:gd name="connsiteY12000" fmla="*/ 1569920 h 10287000"/>
              <a:gd name="connsiteX12001" fmla="*/ 3259685 w 7553780"/>
              <a:gd name="connsiteY12001" fmla="*/ 1625035 h 10287000"/>
              <a:gd name="connsiteX12002" fmla="*/ 3238666 w 7553780"/>
              <a:gd name="connsiteY12002" fmla="*/ 1627528 h 10287000"/>
              <a:gd name="connsiteX12003" fmla="*/ 3244659 w 7553780"/>
              <a:gd name="connsiteY12003" fmla="*/ 1674110 h 10287000"/>
              <a:gd name="connsiteX12004" fmla="*/ 3286688 w 7553780"/>
              <a:gd name="connsiteY12004" fmla="*/ 1669131 h 10287000"/>
              <a:gd name="connsiteX12005" fmla="*/ 3288212 w 7553780"/>
              <a:gd name="connsiteY12005" fmla="*/ 1598012 h 10287000"/>
              <a:gd name="connsiteX12006" fmla="*/ 3338518 w 7553780"/>
              <a:gd name="connsiteY12006" fmla="*/ 1532941 h 10287000"/>
              <a:gd name="connsiteX12007" fmla="*/ 3331766 w 7553780"/>
              <a:gd name="connsiteY12007" fmla="*/ 1521917 h 10287000"/>
              <a:gd name="connsiteX12008" fmla="*/ 3296485 w 7553780"/>
              <a:gd name="connsiteY12008" fmla="*/ 1537917 h 10287000"/>
              <a:gd name="connsiteX12009" fmla="*/ 3269483 w 7553780"/>
              <a:gd name="connsiteY12009" fmla="*/ 1493826 h 10287000"/>
              <a:gd name="connsiteX12010" fmla="*/ 3276998 w 7553780"/>
              <a:gd name="connsiteY12010" fmla="*/ 1469289 h 10287000"/>
              <a:gd name="connsiteX12011" fmla="*/ 3382071 w 7553780"/>
              <a:gd name="connsiteY12011" fmla="*/ 1456843 h 10287000"/>
              <a:gd name="connsiteX12012" fmla="*/ 3402326 w 7553780"/>
              <a:gd name="connsiteY12012" fmla="*/ 1489911 h 10287000"/>
              <a:gd name="connsiteX12013" fmla="*/ 3445119 w 7553780"/>
              <a:gd name="connsiteY12013" fmla="*/ 1449375 h 10287000"/>
              <a:gd name="connsiteX12014" fmla="*/ 3465372 w 7553780"/>
              <a:gd name="connsiteY12014" fmla="*/ 1482447 h 10287000"/>
              <a:gd name="connsiteX12015" fmla="*/ 3487145 w 7553780"/>
              <a:gd name="connsiteY12015" fmla="*/ 1444401 h 10287000"/>
              <a:gd name="connsiteX12016" fmla="*/ 3542680 w 7553780"/>
              <a:gd name="connsiteY12016" fmla="*/ 1461470 h 10287000"/>
              <a:gd name="connsiteX12017" fmla="*/ 3575676 w 7553780"/>
              <a:gd name="connsiteY12017" fmla="*/ 1552142 h 10287000"/>
              <a:gd name="connsiteX12018" fmla="*/ 3603440 w 7553780"/>
              <a:gd name="connsiteY12018" fmla="*/ 1560679 h 10287000"/>
              <a:gd name="connsiteX12019" fmla="*/ 3637196 w 7553780"/>
              <a:gd name="connsiteY12019" fmla="*/ 1615794 h 10287000"/>
              <a:gd name="connsiteX12020" fmla="*/ 3656690 w 7553780"/>
              <a:gd name="connsiteY12020" fmla="*/ 1684425 h 10287000"/>
              <a:gd name="connsiteX12021" fmla="*/ 3593644 w 7553780"/>
              <a:gd name="connsiteY12021" fmla="*/ 1691888 h 10287000"/>
              <a:gd name="connsiteX12022" fmla="*/ 3556839 w 7553780"/>
              <a:gd name="connsiteY12022" fmla="*/ 1779009 h 10287000"/>
              <a:gd name="connsiteX12023" fmla="*/ 3556078 w 7553780"/>
              <a:gd name="connsiteY12023" fmla="*/ 1814570 h 10287000"/>
              <a:gd name="connsiteX12024" fmla="*/ 3519052 w 7553780"/>
              <a:gd name="connsiteY12024" fmla="*/ 1803189 h 10287000"/>
              <a:gd name="connsiteX12025" fmla="*/ 3493174 w 7553780"/>
              <a:gd name="connsiteY12025" fmla="*/ 1780765 h 10287000"/>
              <a:gd name="connsiteX12026" fmla="*/ 3478890 w 7553780"/>
              <a:gd name="connsiteY12026" fmla="*/ 1748342 h 10287000"/>
              <a:gd name="connsiteX12027" fmla="*/ 3446537 w 7553780"/>
              <a:gd name="connsiteY12027" fmla="*/ 1709313 h 10287000"/>
              <a:gd name="connsiteX12028" fmla="*/ 3478766 w 7553780"/>
              <a:gd name="connsiteY12028" fmla="*/ 1835549 h 10287000"/>
              <a:gd name="connsiteX12029" fmla="*/ 3487042 w 7553780"/>
              <a:gd name="connsiteY12029" fmla="*/ 1775453 h 10287000"/>
              <a:gd name="connsiteX12030" fmla="*/ 3493174 w 7553780"/>
              <a:gd name="connsiteY12030" fmla="*/ 1780765 h 10287000"/>
              <a:gd name="connsiteX12031" fmla="*/ 3500542 w 7553780"/>
              <a:gd name="connsiteY12031" fmla="*/ 1797500 h 10287000"/>
              <a:gd name="connsiteX12032" fmla="*/ 3519052 w 7553780"/>
              <a:gd name="connsiteY12032" fmla="*/ 1803189 h 10287000"/>
              <a:gd name="connsiteX12033" fmla="*/ 3535060 w 7553780"/>
              <a:gd name="connsiteY12033" fmla="*/ 1817058 h 10287000"/>
              <a:gd name="connsiteX12034" fmla="*/ 3568058 w 7553780"/>
              <a:gd name="connsiteY12034" fmla="*/ 1907736 h 10287000"/>
              <a:gd name="connsiteX12035" fmla="*/ 3511762 w 7553780"/>
              <a:gd name="connsiteY12035" fmla="*/ 1926225 h 10287000"/>
              <a:gd name="connsiteX12036" fmla="*/ 3456992 w 7553780"/>
              <a:gd name="connsiteY12036" fmla="*/ 1873596 h 10287000"/>
              <a:gd name="connsiteX12037" fmla="*/ 3449477 w 7553780"/>
              <a:gd name="connsiteY12037" fmla="*/ 1898134 h 10287000"/>
              <a:gd name="connsiteX12038" fmla="*/ 3421713 w 7553780"/>
              <a:gd name="connsiteY12038" fmla="*/ 1889598 h 10287000"/>
              <a:gd name="connsiteX12039" fmla="*/ 3414198 w 7553780"/>
              <a:gd name="connsiteY12039" fmla="*/ 1914136 h 10287000"/>
              <a:gd name="connsiteX12040" fmla="*/ 3427700 w 7553780"/>
              <a:gd name="connsiteY12040" fmla="*/ 1936184 h 10287000"/>
              <a:gd name="connsiteX12041" fmla="*/ 3411152 w 7553780"/>
              <a:gd name="connsiteY12041" fmla="*/ 2056372 h 10287000"/>
              <a:gd name="connsiteX12042" fmla="*/ 3471912 w 7553780"/>
              <a:gd name="connsiteY12042" fmla="*/ 2155583 h 10287000"/>
              <a:gd name="connsiteX12043" fmla="*/ 3486940 w 7553780"/>
              <a:gd name="connsiteY12043" fmla="*/ 2106511 h 10287000"/>
              <a:gd name="connsiteX12044" fmla="*/ 3466684 w 7553780"/>
              <a:gd name="connsiteY12044" fmla="*/ 2073438 h 10287000"/>
              <a:gd name="connsiteX12045" fmla="*/ 3474196 w 7553780"/>
              <a:gd name="connsiteY12045" fmla="*/ 2048903 h 10287000"/>
              <a:gd name="connsiteX12046" fmla="*/ 3522217 w 7553780"/>
              <a:gd name="connsiteY12046" fmla="*/ 2090510 h 10287000"/>
              <a:gd name="connsiteX12047" fmla="*/ 3514703 w 7553780"/>
              <a:gd name="connsiteY12047" fmla="*/ 2115045 h 10287000"/>
              <a:gd name="connsiteX12048" fmla="*/ 3506428 w 7553780"/>
              <a:gd name="connsiteY12048" fmla="*/ 2175139 h 10287000"/>
              <a:gd name="connsiteX12049" fmla="*/ 3512418 w 7553780"/>
              <a:gd name="connsiteY12049" fmla="*/ 2221721 h 10287000"/>
              <a:gd name="connsiteX12050" fmla="*/ 3575466 w 7553780"/>
              <a:gd name="connsiteY12050" fmla="*/ 2214256 h 10287000"/>
              <a:gd name="connsiteX12051" fmla="*/ 3568714 w 7553780"/>
              <a:gd name="connsiteY12051" fmla="*/ 2203228 h 10287000"/>
              <a:gd name="connsiteX12052" fmla="*/ 3528207 w 7553780"/>
              <a:gd name="connsiteY12052" fmla="*/ 2137092 h 10287000"/>
              <a:gd name="connsiteX12053" fmla="*/ 3569472 w 7553780"/>
              <a:gd name="connsiteY12053" fmla="*/ 2167672 h 10287000"/>
              <a:gd name="connsiteX12054" fmla="*/ 3589728 w 7553780"/>
              <a:gd name="connsiteY12054" fmla="*/ 2200742 h 10287000"/>
              <a:gd name="connsiteX12055" fmla="*/ 3617495 w 7553780"/>
              <a:gd name="connsiteY12055" fmla="*/ 2209275 h 10287000"/>
              <a:gd name="connsiteX12056" fmla="*/ 3612267 w 7553780"/>
              <a:gd name="connsiteY12056" fmla="*/ 2127133 h 10287000"/>
              <a:gd name="connsiteX12057" fmla="*/ 3660286 w 7553780"/>
              <a:gd name="connsiteY12057" fmla="*/ 2168739 h 10287000"/>
              <a:gd name="connsiteX12058" fmla="*/ 3676072 w 7553780"/>
              <a:gd name="connsiteY12058" fmla="*/ 2084106 h 10287000"/>
              <a:gd name="connsiteX12059" fmla="*/ 3690336 w 7553780"/>
              <a:gd name="connsiteY12059" fmla="*/ 2070597 h 10287000"/>
              <a:gd name="connsiteX12060" fmla="*/ 3697853 w 7553780"/>
              <a:gd name="connsiteY12060" fmla="*/ 2046057 h 10287000"/>
              <a:gd name="connsiteX12061" fmla="*/ 3725616 w 7553780"/>
              <a:gd name="connsiteY12061" fmla="*/ 2054594 h 10287000"/>
              <a:gd name="connsiteX12062" fmla="*/ 3733131 w 7553780"/>
              <a:gd name="connsiteY12062" fmla="*/ 2030057 h 10287000"/>
              <a:gd name="connsiteX12063" fmla="*/ 3731608 w 7553780"/>
              <a:gd name="connsiteY12063" fmla="*/ 2101176 h 10287000"/>
              <a:gd name="connsiteX12064" fmla="*/ 3758614 w 7553780"/>
              <a:gd name="connsiteY12064" fmla="*/ 2145272 h 10287000"/>
              <a:gd name="connsiteX12065" fmla="*/ 3763078 w 7553780"/>
              <a:gd name="connsiteY12065" fmla="*/ 2262973 h 10287000"/>
              <a:gd name="connsiteX12066" fmla="*/ 3701556 w 7553780"/>
              <a:gd name="connsiteY12066" fmla="*/ 2199321 h 10287000"/>
              <a:gd name="connsiteX12067" fmla="*/ 3693283 w 7553780"/>
              <a:gd name="connsiteY12067" fmla="*/ 2259417 h 10287000"/>
              <a:gd name="connsiteX12068" fmla="*/ 3686533 w 7553780"/>
              <a:gd name="connsiteY12068" fmla="*/ 2248390 h 10287000"/>
              <a:gd name="connsiteX12069" fmla="*/ 3692518 w 7553780"/>
              <a:gd name="connsiteY12069" fmla="*/ 2294974 h 10287000"/>
              <a:gd name="connsiteX12070" fmla="*/ 3733790 w 7553780"/>
              <a:gd name="connsiteY12070" fmla="*/ 2325553 h 10287000"/>
              <a:gd name="connsiteX12071" fmla="*/ 3712771 w 7553780"/>
              <a:gd name="connsiteY12071" fmla="*/ 2328044 h 10287000"/>
              <a:gd name="connsiteX12072" fmla="*/ 3739014 w 7553780"/>
              <a:gd name="connsiteY12072" fmla="*/ 2407696 h 10287000"/>
              <a:gd name="connsiteX12073" fmla="*/ 3600944 w 7553780"/>
              <a:gd name="connsiteY12073" fmla="*/ 2329467 h 10287000"/>
              <a:gd name="connsiteX12074" fmla="*/ 3539423 w 7553780"/>
              <a:gd name="connsiteY12074" fmla="*/ 2265815 h 10287000"/>
              <a:gd name="connsiteX12075" fmla="*/ 3545414 w 7553780"/>
              <a:gd name="connsiteY12075" fmla="*/ 2312395 h 10287000"/>
              <a:gd name="connsiteX12076" fmla="*/ 3579171 w 7553780"/>
              <a:gd name="connsiteY12076" fmla="*/ 2367516 h 10287000"/>
              <a:gd name="connsiteX12077" fmla="*/ 3586682 w 7553780"/>
              <a:gd name="connsiteY12077" fmla="*/ 2342980 h 10287000"/>
              <a:gd name="connsiteX12078" fmla="*/ 3593435 w 7553780"/>
              <a:gd name="connsiteY12078" fmla="*/ 2354004 h 10287000"/>
              <a:gd name="connsiteX12079" fmla="*/ 3620437 w 7553780"/>
              <a:gd name="connsiteY12079" fmla="*/ 2398095 h 10287000"/>
              <a:gd name="connsiteX12080" fmla="*/ 3681956 w 7553780"/>
              <a:gd name="connsiteY12080" fmla="*/ 2461745 h 10287000"/>
              <a:gd name="connsiteX12081" fmla="*/ 3708963 w 7553780"/>
              <a:gd name="connsiteY12081" fmla="*/ 2505841 h 10287000"/>
              <a:gd name="connsiteX12082" fmla="*/ 3644392 w 7553780"/>
              <a:gd name="connsiteY12082" fmla="*/ 2584426 h 10287000"/>
              <a:gd name="connsiteX12083" fmla="*/ 3663887 w 7553780"/>
              <a:gd name="connsiteY12083" fmla="*/ 2653054 h 10287000"/>
              <a:gd name="connsiteX12084" fmla="*/ 3607591 w 7553780"/>
              <a:gd name="connsiteY12084" fmla="*/ 2671543 h 10287000"/>
              <a:gd name="connsiteX12085" fmla="*/ 3530279 w 7553780"/>
              <a:gd name="connsiteY12085" fmla="*/ 2692526 h 10287000"/>
              <a:gd name="connsiteX12086" fmla="*/ 3605310 w 7553780"/>
              <a:gd name="connsiteY12086" fmla="*/ 2778223 h 10287000"/>
              <a:gd name="connsiteX12087" fmla="*/ 3606068 w 7553780"/>
              <a:gd name="connsiteY12087" fmla="*/ 2742666 h 10287000"/>
              <a:gd name="connsiteX12088" fmla="*/ 3648098 w 7553780"/>
              <a:gd name="connsiteY12088" fmla="*/ 2737685 h 10287000"/>
              <a:gd name="connsiteX12089" fmla="*/ 3688607 w 7553780"/>
              <a:gd name="connsiteY12089" fmla="*/ 2803826 h 10287000"/>
              <a:gd name="connsiteX12090" fmla="*/ 3706573 w 7553780"/>
              <a:gd name="connsiteY12090" fmla="*/ 2943570 h 10287000"/>
              <a:gd name="connsiteX12091" fmla="*/ 3755354 w 7553780"/>
              <a:gd name="connsiteY12091" fmla="*/ 2949620 h 10287000"/>
              <a:gd name="connsiteX12092" fmla="*/ 3809364 w 7553780"/>
              <a:gd name="connsiteY12092" fmla="*/ 3037807 h 10287000"/>
              <a:gd name="connsiteX12093" fmla="*/ 3837892 w 7553780"/>
              <a:gd name="connsiteY12093" fmla="*/ 3010783 h 10287000"/>
              <a:gd name="connsiteX12094" fmla="*/ 3893425 w 7553780"/>
              <a:gd name="connsiteY12094" fmla="*/ 3027847 h 10287000"/>
              <a:gd name="connsiteX12095" fmla="*/ 3907688 w 7553780"/>
              <a:gd name="connsiteY12095" fmla="*/ 3014338 h 10287000"/>
              <a:gd name="connsiteX12096" fmla="*/ 3914440 w 7553780"/>
              <a:gd name="connsiteY12096" fmla="*/ 3025361 h 10287000"/>
              <a:gd name="connsiteX12097" fmla="*/ 3934692 w 7553780"/>
              <a:gd name="connsiteY12097" fmla="*/ 3058431 h 10287000"/>
              <a:gd name="connsiteX12098" fmla="*/ 3936978 w 7553780"/>
              <a:gd name="connsiteY12098" fmla="*/ 2951750 h 10287000"/>
              <a:gd name="connsiteX12099" fmla="*/ 3973021 w 7553780"/>
              <a:gd name="connsiteY12099" fmla="*/ 2900188 h 10287000"/>
              <a:gd name="connsiteX12100" fmla="*/ 3952769 w 7553780"/>
              <a:gd name="connsiteY12100" fmla="*/ 2867122 h 10287000"/>
              <a:gd name="connsiteX12101" fmla="*/ 3903226 w 7553780"/>
              <a:gd name="connsiteY12101" fmla="*/ 2896636 h 10287000"/>
              <a:gd name="connsiteX12102" fmla="*/ 3916728 w 7553780"/>
              <a:gd name="connsiteY12102" fmla="*/ 2918681 h 10287000"/>
              <a:gd name="connsiteX12103" fmla="*/ 3840176 w 7553780"/>
              <a:gd name="connsiteY12103" fmla="*/ 2904104 h 10287000"/>
              <a:gd name="connsiteX12104" fmla="*/ 3806421 w 7553780"/>
              <a:gd name="connsiteY12104" fmla="*/ 2848986 h 10287000"/>
              <a:gd name="connsiteX12105" fmla="*/ 3820686 w 7553780"/>
              <a:gd name="connsiteY12105" fmla="*/ 2835471 h 10287000"/>
              <a:gd name="connsiteX12106" fmla="*/ 3821446 w 7553780"/>
              <a:gd name="connsiteY12106" fmla="*/ 2799914 h 10287000"/>
              <a:gd name="connsiteX12107" fmla="*/ 3849216 w 7553780"/>
              <a:gd name="connsiteY12107" fmla="*/ 2808447 h 10287000"/>
              <a:gd name="connsiteX12108" fmla="*/ 3913781 w 7553780"/>
              <a:gd name="connsiteY12108" fmla="*/ 2729865 h 10287000"/>
              <a:gd name="connsiteX12109" fmla="*/ 3919012 w 7553780"/>
              <a:gd name="connsiteY12109" fmla="*/ 2812005 h 10287000"/>
              <a:gd name="connsiteX12110" fmla="*/ 3932514 w 7553780"/>
              <a:gd name="connsiteY12110" fmla="*/ 2834050 h 10287000"/>
              <a:gd name="connsiteX12111" fmla="*/ 3948302 w 7553780"/>
              <a:gd name="connsiteY12111" fmla="*/ 2749419 h 10287000"/>
              <a:gd name="connsiteX12112" fmla="*/ 3968554 w 7553780"/>
              <a:gd name="connsiteY12112" fmla="*/ 2782491 h 10287000"/>
              <a:gd name="connsiteX12113" fmla="*/ 4003834 w 7553780"/>
              <a:gd name="connsiteY12113" fmla="*/ 2766489 h 10287000"/>
              <a:gd name="connsiteX12114" fmla="*/ 4031600 w 7553780"/>
              <a:gd name="connsiteY12114" fmla="*/ 2775026 h 10287000"/>
              <a:gd name="connsiteX12115" fmla="*/ 4033126 w 7553780"/>
              <a:gd name="connsiteY12115" fmla="*/ 2703905 h 10287000"/>
              <a:gd name="connsiteX12116" fmla="*/ 4035408 w 7553780"/>
              <a:gd name="connsiteY12116" fmla="*/ 2597227 h 10287000"/>
              <a:gd name="connsiteX12117" fmla="*/ 4075917 w 7553780"/>
              <a:gd name="connsiteY12117" fmla="*/ 2663369 h 10287000"/>
              <a:gd name="connsiteX12118" fmla="*/ 4074392 w 7553780"/>
              <a:gd name="connsiteY12118" fmla="*/ 2734488 h 10287000"/>
              <a:gd name="connsiteX12119" fmla="*/ 4108147 w 7553780"/>
              <a:gd name="connsiteY12119" fmla="*/ 2789602 h 10287000"/>
              <a:gd name="connsiteX12120" fmla="*/ 4072866 w 7553780"/>
              <a:gd name="connsiteY12120" fmla="*/ 2805606 h 10287000"/>
              <a:gd name="connsiteX12121" fmla="*/ 4100635 w 7553780"/>
              <a:gd name="connsiteY12121" fmla="*/ 2814136 h 10287000"/>
              <a:gd name="connsiteX12122" fmla="*/ 4114140 w 7553780"/>
              <a:gd name="connsiteY12122" fmla="*/ 2836185 h 10287000"/>
              <a:gd name="connsiteX12123" fmla="*/ 4128402 w 7553780"/>
              <a:gd name="connsiteY12123" fmla="*/ 2822674 h 10287000"/>
              <a:gd name="connsiteX12124" fmla="*/ 4212464 w 7553780"/>
              <a:gd name="connsiteY12124" fmla="*/ 2812718 h 10287000"/>
              <a:gd name="connsiteX12125" fmla="*/ 4225966 w 7553780"/>
              <a:gd name="connsiteY12125" fmla="*/ 2834760 h 10287000"/>
              <a:gd name="connsiteX12126" fmla="*/ 4269519 w 7553780"/>
              <a:gd name="connsiteY12126" fmla="*/ 2758668 h 10287000"/>
              <a:gd name="connsiteX12127" fmla="*/ 4290533 w 7553780"/>
              <a:gd name="connsiteY12127" fmla="*/ 2756178 h 10287000"/>
              <a:gd name="connsiteX12128" fmla="*/ 4277030 w 7553780"/>
              <a:gd name="connsiteY12128" fmla="*/ 2734133 h 10287000"/>
              <a:gd name="connsiteX12129" fmla="*/ 4285305 w 7553780"/>
              <a:gd name="connsiteY12129" fmla="*/ 2674039 h 10287000"/>
              <a:gd name="connsiteX12130" fmla="*/ 4298808 w 7553780"/>
              <a:gd name="connsiteY12130" fmla="*/ 2696086 h 10287000"/>
              <a:gd name="connsiteX12131" fmla="*/ 4304798 w 7553780"/>
              <a:gd name="connsiteY12131" fmla="*/ 2742664 h 10287000"/>
              <a:gd name="connsiteX12132" fmla="*/ 4331804 w 7553780"/>
              <a:gd name="connsiteY12132" fmla="*/ 2786758 h 10287000"/>
              <a:gd name="connsiteX12133" fmla="*/ 4310785 w 7553780"/>
              <a:gd name="connsiteY12133" fmla="*/ 2789250 h 10287000"/>
              <a:gd name="connsiteX12134" fmla="*/ 4400838 w 7553780"/>
              <a:gd name="connsiteY12134" fmla="*/ 2825875 h 10287000"/>
              <a:gd name="connsiteX12135" fmla="*/ 4406828 w 7553780"/>
              <a:gd name="connsiteY12135" fmla="*/ 2872460 h 10287000"/>
              <a:gd name="connsiteX12136" fmla="*/ 4441346 w 7553780"/>
              <a:gd name="connsiteY12136" fmla="*/ 2892013 h 10287000"/>
              <a:gd name="connsiteX12137" fmla="*/ 4433070 w 7553780"/>
              <a:gd name="connsiteY12137" fmla="*/ 2952109 h 10287000"/>
              <a:gd name="connsiteX12138" fmla="*/ 4351294 w 7553780"/>
              <a:gd name="connsiteY12138" fmla="*/ 2855391 h 10287000"/>
              <a:gd name="connsiteX12139" fmla="*/ 4322768 w 7553780"/>
              <a:gd name="connsiteY12139" fmla="*/ 2882414 h 10287000"/>
              <a:gd name="connsiteX12140" fmla="*/ 4342258 w 7553780"/>
              <a:gd name="connsiteY12140" fmla="*/ 2951045 h 10287000"/>
              <a:gd name="connsiteX12141" fmla="*/ 4321244 w 7553780"/>
              <a:gd name="connsiteY12141" fmla="*/ 2953534 h 10287000"/>
              <a:gd name="connsiteX12142" fmla="*/ 4271700 w 7553780"/>
              <a:gd name="connsiteY12142" fmla="*/ 2983046 h 10287000"/>
              <a:gd name="connsiteX12143" fmla="*/ 4277687 w 7553780"/>
              <a:gd name="connsiteY12143" fmla="*/ 3029632 h 10287000"/>
              <a:gd name="connsiteX12144" fmla="*/ 4242411 w 7553780"/>
              <a:gd name="connsiteY12144" fmla="*/ 3045630 h 10287000"/>
              <a:gd name="connsiteX12145" fmla="*/ 4236420 w 7553780"/>
              <a:gd name="connsiteY12145" fmla="*/ 2999048 h 10287000"/>
              <a:gd name="connsiteX12146" fmla="*/ 4297180 w 7553780"/>
              <a:gd name="connsiteY12146" fmla="*/ 3098256 h 10287000"/>
              <a:gd name="connsiteX12147" fmla="*/ 4302406 w 7553780"/>
              <a:gd name="connsiteY12147" fmla="*/ 3180401 h 10287000"/>
              <a:gd name="connsiteX12148" fmla="*/ 4315146 w 7553780"/>
              <a:gd name="connsiteY12148" fmla="*/ 3238004 h 10287000"/>
              <a:gd name="connsiteX12149" fmla="*/ 4294134 w 7553780"/>
              <a:gd name="connsiteY12149" fmla="*/ 3240491 h 10287000"/>
              <a:gd name="connsiteX12150" fmla="*/ 4327890 w 7553780"/>
              <a:gd name="connsiteY12150" fmla="*/ 3295610 h 10287000"/>
              <a:gd name="connsiteX12151" fmla="*/ 4335402 w 7553780"/>
              <a:gd name="connsiteY12151" fmla="*/ 3271075 h 10287000"/>
              <a:gd name="connsiteX12152" fmla="*/ 4371441 w 7553780"/>
              <a:gd name="connsiteY12152" fmla="*/ 3219516 h 10287000"/>
              <a:gd name="connsiteX12153" fmla="*/ 4369917 w 7553780"/>
              <a:gd name="connsiteY12153" fmla="*/ 3290634 h 10287000"/>
              <a:gd name="connsiteX12154" fmla="*/ 4390172 w 7553780"/>
              <a:gd name="connsiteY12154" fmla="*/ 3323705 h 10287000"/>
              <a:gd name="connsiteX12155" fmla="*/ 4384184 w 7553780"/>
              <a:gd name="connsiteY12155" fmla="*/ 3277119 h 10287000"/>
              <a:gd name="connsiteX12156" fmla="*/ 4439716 w 7553780"/>
              <a:gd name="connsiteY12156" fmla="*/ 3294193 h 10287000"/>
              <a:gd name="connsiteX12157" fmla="*/ 4453980 w 7553780"/>
              <a:gd name="connsiteY12157" fmla="*/ 3280679 h 10287000"/>
              <a:gd name="connsiteX12158" fmla="*/ 4480220 w 7553780"/>
              <a:gd name="connsiteY12158" fmla="*/ 3360331 h 10287000"/>
              <a:gd name="connsiteX12159" fmla="*/ 4549257 w 7553780"/>
              <a:gd name="connsiteY12159" fmla="*/ 3399444 h 10287000"/>
              <a:gd name="connsiteX12160" fmla="*/ 4563521 w 7553780"/>
              <a:gd name="connsiteY12160" fmla="*/ 3385928 h 10287000"/>
              <a:gd name="connsiteX12161" fmla="*/ 4543269 w 7553780"/>
              <a:gd name="connsiteY12161" fmla="*/ 3352861 h 10287000"/>
              <a:gd name="connsiteX12162" fmla="*/ 4566567 w 7553780"/>
              <a:gd name="connsiteY12162" fmla="*/ 3243694 h 10287000"/>
              <a:gd name="connsiteX12163" fmla="*/ 4553067 w 7553780"/>
              <a:gd name="connsiteY12163" fmla="*/ 3221651 h 10287000"/>
              <a:gd name="connsiteX12164" fmla="*/ 4567234 w 7553780"/>
              <a:gd name="connsiteY12164" fmla="*/ 3212584 h 10287000"/>
              <a:gd name="connsiteX12165" fmla="*/ 4579302 w 7553780"/>
              <a:gd name="connsiteY12165" fmla="*/ 3228203 h 10287000"/>
              <a:gd name="connsiteX12166" fmla="*/ 4580044 w 7553780"/>
              <a:gd name="connsiteY12166" fmla="*/ 3227635 h 10287000"/>
              <a:gd name="connsiteX12167" fmla="*/ 4592780 w 7553780"/>
              <a:gd name="connsiteY12167" fmla="*/ 3217969 h 10287000"/>
              <a:gd name="connsiteX12168" fmla="*/ 4598200 w 7553780"/>
              <a:gd name="connsiteY12168" fmla="*/ 3229063 h 10287000"/>
              <a:gd name="connsiteX12169" fmla="*/ 4596517 w 7553780"/>
              <a:gd name="connsiteY12169" fmla="*/ 3229939 h 10287000"/>
              <a:gd name="connsiteX12170" fmla="*/ 4594260 w 7553780"/>
              <a:gd name="connsiteY12170" fmla="*/ 3230256 h 10287000"/>
              <a:gd name="connsiteX12171" fmla="*/ 4593494 w 7553780"/>
              <a:gd name="connsiteY12171" fmla="*/ 3231513 h 10287000"/>
              <a:gd name="connsiteX12172" fmla="*/ 4590246 w 7553780"/>
              <a:gd name="connsiteY12172" fmla="*/ 3233204 h 10287000"/>
              <a:gd name="connsiteX12173" fmla="*/ 4580558 w 7553780"/>
              <a:gd name="connsiteY12173" fmla="*/ 3229829 h 10287000"/>
              <a:gd name="connsiteX12174" fmla="*/ 4580832 w 7553780"/>
              <a:gd name="connsiteY12174" fmla="*/ 3230184 h 10287000"/>
              <a:gd name="connsiteX12175" fmla="*/ 4580072 w 7553780"/>
              <a:gd name="connsiteY12175" fmla="*/ 3265745 h 10287000"/>
              <a:gd name="connsiteX12176" fmla="*/ 4586060 w 7553780"/>
              <a:gd name="connsiteY12176" fmla="*/ 3312324 h 10287000"/>
              <a:gd name="connsiteX12177" fmla="*/ 4607078 w 7553780"/>
              <a:gd name="connsiteY12177" fmla="*/ 3309838 h 10287000"/>
              <a:gd name="connsiteX12178" fmla="*/ 4621338 w 7553780"/>
              <a:gd name="connsiteY12178" fmla="*/ 3296324 h 10287000"/>
              <a:gd name="connsiteX12179" fmla="*/ 4600324 w 7553780"/>
              <a:gd name="connsiteY12179" fmla="*/ 3298814 h 10287000"/>
              <a:gd name="connsiteX12180" fmla="*/ 4587582 w 7553780"/>
              <a:gd name="connsiteY12180" fmla="*/ 3241209 h 10287000"/>
              <a:gd name="connsiteX12181" fmla="*/ 4593494 w 7553780"/>
              <a:gd name="connsiteY12181" fmla="*/ 3231513 h 10287000"/>
              <a:gd name="connsiteX12182" fmla="*/ 4596517 w 7553780"/>
              <a:gd name="connsiteY12182" fmla="*/ 3229939 h 10287000"/>
              <a:gd name="connsiteX12183" fmla="*/ 4602693 w 7553780"/>
              <a:gd name="connsiteY12183" fmla="*/ 3229072 h 10287000"/>
              <a:gd name="connsiteX12184" fmla="*/ 4622862 w 7553780"/>
              <a:gd name="connsiteY12184" fmla="*/ 3225207 h 10287000"/>
              <a:gd name="connsiteX12185" fmla="*/ 4628863 w 7553780"/>
              <a:gd name="connsiteY12185" fmla="*/ 3232838 h 10287000"/>
              <a:gd name="connsiteX12186" fmla="*/ 4642373 w 7553780"/>
              <a:gd name="connsiteY12186" fmla="*/ 3217255 h 10287000"/>
              <a:gd name="connsiteX12187" fmla="*/ 4653419 w 7553780"/>
              <a:gd name="connsiteY12187" fmla="*/ 3172464 h 10287000"/>
              <a:gd name="connsiteX12188" fmla="*/ 4673966 w 7553780"/>
              <a:gd name="connsiteY12188" fmla="*/ 3173043 h 10287000"/>
              <a:gd name="connsiteX12189" fmla="*/ 4679732 w 7553780"/>
              <a:gd name="connsiteY12189" fmla="*/ 3184842 h 10287000"/>
              <a:gd name="connsiteX12190" fmla="*/ 4694514 w 7553780"/>
              <a:gd name="connsiteY12190" fmla="*/ 3173619 h 10287000"/>
              <a:gd name="connsiteX12191" fmla="*/ 4671449 w 7553780"/>
              <a:gd name="connsiteY12191" fmla="*/ 3126423 h 10287000"/>
              <a:gd name="connsiteX12192" fmla="*/ 4659920 w 7553780"/>
              <a:gd name="connsiteY12192" fmla="*/ 3102821 h 10287000"/>
              <a:gd name="connsiteX12193" fmla="*/ 4654154 w 7553780"/>
              <a:gd name="connsiteY12193" fmla="*/ 3091022 h 10287000"/>
              <a:gd name="connsiteX12194" fmla="*/ 4642622 w 7553780"/>
              <a:gd name="connsiteY12194" fmla="*/ 3067423 h 10287000"/>
              <a:gd name="connsiteX12195" fmla="*/ 4657404 w 7553780"/>
              <a:gd name="connsiteY12195" fmla="*/ 3056200 h 10287000"/>
              <a:gd name="connsiteX12196" fmla="*/ 4645873 w 7553780"/>
              <a:gd name="connsiteY12196" fmla="*/ 3032601 h 10287000"/>
              <a:gd name="connsiteX12197" fmla="*/ 4631092 w 7553780"/>
              <a:gd name="connsiteY12197" fmla="*/ 3043822 h 10287000"/>
              <a:gd name="connsiteX12198" fmla="*/ 4610546 w 7553780"/>
              <a:gd name="connsiteY12198" fmla="*/ 3043247 h 10287000"/>
              <a:gd name="connsiteX12199" fmla="*/ 4616311 w 7553780"/>
              <a:gd name="connsiteY12199" fmla="*/ 3055046 h 10287000"/>
              <a:gd name="connsiteX12200" fmla="*/ 4633608 w 7553780"/>
              <a:gd name="connsiteY12200" fmla="*/ 3090446 h 10287000"/>
              <a:gd name="connsiteX12201" fmla="*/ 4571970 w 7553780"/>
              <a:gd name="connsiteY12201" fmla="*/ 3088715 h 10287000"/>
              <a:gd name="connsiteX12202" fmla="*/ 4551476 w 7553780"/>
              <a:gd name="connsiteY12202" fmla="*/ 3041587 h 10287000"/>
              <a:gd name="connsiteX12203" fmla="*/ 4548268 w 7553780"/>
              <a:gd name="connsiteY12203" fmla="*/ 3012125 h 10287000"/>
              <a:gd name="connsiteX12204" fmla="*/ 4540374 w 7553780"/>
              <a:gd name="connsiteY12204" fmla="*/ 3010832 h 10287000"/>
              <a:gd name="connsiteX12205" fmla="*/ 4530040 w 7553780"/>
              <a:gd name="connsiteY12205" fmla="*/ 3031562 h 10287000"/>
              <a:gd name="connsiteX12206" fmla="*/ 4543606 w 7553780"/>
              <a:gd name="connsiteY12206" fmla="*/ 3053716 h 10287000"/>
              <a:gd name="connsiteX12207" fmla="*/ 4542608 w 7553780"/>
              <a:gd name="connsiteY12207" fmla="*/ 3089679 h 10287000"/>
              <a:gd name="connsiteX12208" fmla="*/ 4549392 w 7553780"/>
              <a:gd name="connsiteY12208" fmla="*/ 3100757 h 10287000"/>
              <a:gd name="connsiteX12209" fmla="*/ 4556175 w 7553780"/>
              <a:gd name="connsiteY12209" fmla="*/ 3111833 h 10287000"/>
              <a:gd name="connsiteX12210" fmla="*/ 4537720 w 7553780"/>
              <a:gd name="connsiteY12210" fmla="*/ 3101569 h 10287000"/>
              <a:gd name="connsiteX12211" fmla="*/ 4547402 w 7553780"/>
              <a:gd name="connsiteY12211" fmla="*/ 3121379 h 10287000"/>
              <a:gd name="connsiteX12212" fmla="*/ 4531522 w 7553780"/>
              <a:gd name="connsiteY12212" fmla="*/ 3133435 h 10287000"/>
              <a:gd name="connsiteX12213" fmla="*/ 4534251 w 7553780"/>
              <a:gd name="connsiteY12213" fmla="*/ 3116739 h 10287000"/>
              <a:gd name="connsiteX12214" fmla="*/ 4536809 w 7553780"/>
              <a:gd name="connsiteY12214" fmla="*/ 3101062 h 10287000"/>
              <a:gd name="connsiteX12215" fmla="*/ 4521248 w 7553780"/>
              <a:gd name="connsiteY12215" fmla="*/ 3092407 h 10287000"/>
              <a:gd name="connsiteX12216" fmla="*/ 4486320 w 7553780"/>
              <a:gd name="connsiteY12216" fmla="*/ 3072980 h 10287000"/>
              <a:gd name="connsiteX12217" fmla="*/ 4422244 w 7553780"/>
              <a:gd name="connsiteY12217" fmla="*/ 3081164 h 10287000"/>
              <a:gd name="connsiteX12218" fmla="*/ 4420237 w 7553780"/>
              <a:gd name="connsiteY12218" fmla="*/ 3153083 h 10287000"/>
              <a:gd name="connsiteX12219" fmla="*/ 4440592 w 7553780"/>
              <a:gd name="connsiteY12219" fmla="*/ 3186317 h 10287000"/>
              <a:gd name="connsiteX12220" fmla="*/ 4431796 w 7553780"/>
              <a:gd name="connsiteY12220" fmla="*/ 3247166 h 10287000"/>
              <a:gd name="connsiteX12221" fmla="*/ 4403654 w 7553780"/>
              <a:gd name="connsiteY12221" fmla="*/ 3238816 h 10287000"/>
              <a:gd name="connsiteX12222" fmla="*/ 4384305 w 7553780"/>
              <a:gd name="connsiteY12222" fmla="*/ 3169617 h 10287000"/>
              <a:gd name="connsiteX12223" fmla="*/ 4341588 w 7553780"/>
              <a:gd name="connsiteY12223" fmla="*/ 3175068 h 10287000"/>
              <a:gd name="connsiteX12224" fmla="*/ 4350380 w 7553780"/>
              <a:gd name="connsiteY12224" fmla="*/ 3114224 h 10287000"/>
              <a:gd name="connsiteX12225" fmla="*/ 4343596 w 7553780"/>
              <a:gd name="connsiteY12225" fmla="*/ 3103150 h 10287000"/>
              <a:gd name="connsiteX12226" fmla="*/ 4295096 w 7553780"/>
              <a:gd name="connsiteY12226" fmla="*/ 3061565 h 10287000"/>
              <a:gd name="connsiteX12227" fmla="*/ 4351385 w 7553780"/>
              <a:gd name="connsiteY12227" fmla="*/ 3078266 h 10287000"/>
              <a:gd name="connsiteX12228" fmla="*/ 4358171 w 7553780"/>
              <a:gd name="connsiteY12228" fmla="*/ 3089344 h 10287000"/>
              <a:gd name="connsiteX12229" fmla="*/ 4379528 w 7553780"/>
              <a:gd name="connsiteY12229" fmla="*/ 3086614 h 10287000"/>
              <a:gd name="connsiteX12230" fmla="*/ 4352392 w 7553780"/>
              <a:gd name="connsiteY12230" fmla="*/ 3042301 h 10287000"/>
              <a:gd name="connsiteX12231" fmla="*/ 4395106 w 7553780"/>
              <a:gd name="connsiteY12231" fmla="*/ 3036849 h 10287000"/>
              <a:gd name="connsiteX12232" fmla="*/ 4396110 w 7553780"/>
              <a:gd name="connsiteY12232" fmla="*/ 3000885 h 10287000"/>
              <a:gd name="connsiteX12233" fmla="*/ 4431036 w 7553780"/>
              <a:gd name="connsiteY12233" fmla="*/ 3020317 h 10287000"/>
              <a:gd name="connsiteX12234" fmla="*/ 4502873 w 7553780"/>
              <a:gd name="connsiteY12234" fmla="*/ 2984267 h 10287000"/>
              <a:gd name="connsiteX12235" fmla="*/ 4527866 w 7553780"/>
              <a:gd name="connsiteY12235" fmla="*/ 2994320 h 10287000"/>
              <a:gd name="connsiteX12236" fmla="*/ 4520082 w 7553780"/>
              <a:gd name="connsiteY12236" fmla="*/ 2982515 h 10287000"/>
              <a:gd name="connsiteX12237" fmla="*/ 4482239 w 7553780"/>
              <a:gd name="connsiteY12237" fmla="*/ 2946541 h 10287000"/>
              <a:gd name="connsiteX12238" fmla="*/ 4476473 w 7553780"/>
              <a:gd name="connsiteY12238" fmla="*/ 2934740 h 10287000"/>
              <a:gd name="connsiteX12239" fmla="*/ 4497020 w 7553780"/>
              <a:gd name="connsiteY12239" fmla="*/ 2935315 h 10287000"/>
              <a:gd name="connsiteX12240" fmla="*/ 4491254 w 7553780"/>
              <a:gd name="connsiteY12240" fmla="*/ 2923516 h 10287000"/>
              <a:gd name="connsiteX12241" fmla="*/ 4479724 w 7553780"/>
              <a:gd name="connsiteY12241" fmla="*/ 2899918 h 10287000"/>
              <a:gd name="connsiteX12242" fmla="*/ 4500270 w 7553780"/>
              <a:gd name="connsiteY12242" fmla="*/ 2900497 h 10287000"/>
              <a:gd name="connsiteX12243" fmla="*/ 4494506 w 7553780"/>
              <a:gd name="connsiteY12243" fmla="*/ 2888696 h 10287000"/>
              <a:gd name="connsiteX12244" fmla="*/ 4497754 w 7553780"/>
              <a:gd name="connsiteY12244" fmla="*/ 2853874 h 10287000"/>
              <a:gd name="connsiteX12245" fmla="*/ 4486225 w 7553780"/>
              <a:gd name="connsiteY12245" fmla="*/ 2830273 h 10287000"/>
              <a:gd name="connsiteX12246" fmla="*/ 4501004 w 7553780"/>
              <a:gd name="connsiteY12246" fmla="*/ 2819048 h 10287000"/>
              <a:gd name="connsiteX12247" fmla="*/ 4512536 w 7553780"/>
              <a:gd name="connsiteY12247" fmla="*/ 2842648 h 10287000"/>
              <a:gd name="connsiteX12248" fmla="*/ 4503520 w 7553780"/>
              <a:gd name="connsiteY12248" fmla="*/ 2865673 h 10287000"/>
              <a:gd name="connsiteX12249" fmla="*/ 4518302 w 7553780"/>
              <a:gd name="connsiteY12249" fmla="*/ 2854446 h 10287000"/>
              <a:gd name="connsiteX12250" fmla="*/ 4558660 w 7553780"/>
              <a:gd name="connsiteY12250" fmla="*/ 2937048 h 10287000"/>
              <a:gd name="connsiteX12251" fmla="*/ 4552894 w 7553780"/>
              <a:gd name="connsiteY12251" fmla="*/ 2925250 h 10287000"/>
              <a:gd name="connsiteX12252" fmla="*/ 4541362 w 7553780"/>
              <a:gd name="connsiteY12252" fmla="*/ 2901648 h 10287000"/>
              <a:gd name="connsiteX12253" fmla="*/ 4561908 w 7553780"/>
              <a:gd name="connsiteY12253" fmla="*/ 2902224 h 10287000"/>
              <a:gd name="connsiteX12254" fmla="*/ 4533082 w 7553780"/>
              <a:gd name="connsiteY12254" fmla="*/ 2843226 h 10287000"/>
              <a:gd name="connsiteX12255" fmla="*/ 4507947 w 7553780"/>
              <a:gd name="connsiteY12255" fmla="*/ 2791789 h 10287000"/>
              <a:gd name="connsiteX12256" fmla="*/ 4489552 w 7553780"/>
              <a:gd name="connsiteY12256" fmla="*/ 2795435 h 10287000"/>
              <a:gd name="connsiteX12257" fmla="*/ 4480348 w 7553780"/>
              <a:gd name="connsiteY12257" fmla="*/ 2804157 h 10287000"/>
              <a:gd name="connsiteX12258" fmla="*/ 4471484 w 7553780"/>
              <a:gd name="connsiteY12258" fmla="*/ 2789678 h 10287000"/>
              <a:gd name="connsiteX12259" fmla="*/ 4458382 w 7553780"/>
              <a:gd name="connsiteY12259" fmla="*/ 2820404 h 10287000"/>
              <a:gd name="connsiteX12260" fmla="*/ 4419571 w 7553780"/>
              <a:gd name="connsiteY12260" fmla="*/ 2785517 h 10287000"/>
              <a:gd name="connsiteX12261" fmla="*/ 4402370 w 7553780"/>
              <a:gd name="connsiteY12261" fmla="*/ 2750310 h 10287000"/>
              <a:gd name="connsiteX12262" fmla="*/ 4406650 w 7553780"/>
              <a:gd name="connsiteY12262" fmla="*/ 2744420 h 10287000"/>
              <a:gd name="connsiteX12263" fmla="*/ 4405514 w 7553780"/>
              <a:gd name="connsiteY12263" fmla="*/ 2741842 h 10287000"/>
              <a:gd name="connsiteX12264" fmla="*/ 4404630 w 7553780"/>
              <a:gd name="connsiteY12264" fmla="*/ 2680520 h 10287000"/>
              <a:gd name="connsiteX12265" fmla="*/ 4440424 w 7553780"/>
              <a:gd name="connsiteY12265" fmla="*/ 2702116 h 10287000"/>
              <a:gd name="connsiteX12266" fmla="*/ 4445793 w 7553780"/>
              <a:gd name="connsiteY12266" fmla="*/ 2706052 h 10287000"/>
              <a:gd name="connsiteX12267" fmla="*/ 4431344 w 7553780"/>
              <a:gd name="connsiteY12267" fmla="*/ 2676481 h 10287000"/>
              <a:gd name="connsiteX12268" fmla="*/ 4418084 w 7553780"/>
              <a:gd name="connsiteY12268" fmla="*/ 2671559 h 10287000"/>
              <a:gd name="connsiteX12269" fmla="*/ 4410852 w 7553780"/>
              <a:gd name="connsiteY12269" fmla="*/ 2663436 h 10287000"/>
              <a:gd name="connsiteX12270" fmla="*/ 4406780 w 7553780"/>
              <a:gd name="connsiteY12270" fmla="*/ 2666527 h 10287000"/>
              <a:gd name="connsiteX12271" fmla="*/ 4392226 w 7553780"/>
              <a:gd name="connsiteY12271" fmla="*/ 2677579 h 10287000"/>
              <a:gd name="connsiteX12272" fmla="*/ 4377674 w 7553780"/>
              <a:gd name="connsiteY12272" fmla="*/ 2688627 h 10287000"/>
              <a:gd name="connsiteX12273" fmla="*/ 4371883 w 7553780"/>
              <a:gd name="connsiteY12273" fmla="*/ 2676773 h 10287000"/>
              <a:gd name="connsiteX12274" fmla="*/ 4386432 w 7553780"/>
              <a:gd name="connsiteY12274" fmla="*/ 2665724 h 10287000"/>
              <a:gd name="connsiteX12275" fmla="*/ 4380642 w 7553780"/>
              <a:gd name="connsiteY12275" fmla="*/ 2653872 h 10287000"/>
              <a:gd name="connsiteX12276" fmla="*/ 4385024 w 7553780"/>
              <a:gd name="connsiteY12276" fmla="*/ 2642418 h 10287000"/>
              <a:gd name="connsiteX12277" fmla="*/ 4391264 w 7553780"/>
              <a:gd name="connsiteY12277" fmla="*/ 2641219 h 10287000"/>
              <a:gd name="connsiteX12278" fmla="*/ 4376636 w 7553780"/>
              <a:gd name="connsiteY12278" fmla="*/ 2607984 h 10287000"/>
              <a:gd name="connsiteX12279" fmla="*/ 4364363 w 7553780"/>
              <a:gd name="connsiteY12279" fmla="*/ 2615450 h 10287000"/>
              <a:gd name="connsiteX12280" fmla="*/ 4357476 w 7553780"/>
              <a:gd name="connsiteY12280" fmla="*/ 2606458 h 10287000"/>
              <a:gd name="connsiteX12281" fmla="*/ 4374850 w 7553780"/>
              <a:gd name="connsiteY12281" fmla="*/ 2642017 h 10287000"/>
              <a:gd name="connsiteX12282" fmla="*/ 4322578 w 7553780"/>
              <a:gd name="connsiteY12282" fmla="*/ 2616702 h 10287000"/>
              <a:gd name="connsiteX12283" fmla="*/ 4360447 w 7553780"/>
              <a:gd name="connsiteY12283" fmla="*/ 2571701 h 10287000"/>
              <a:gd name="connsiteX12284" fmla="*/ 4375003 w 7553780"/>
              <a:gd name="connsiteY12284" fmla="*/ 2560649 h 10287000"/>
              <a:gd name="connsiteX12285" fmla="*/ 4380792 w 7553780"/>
              <a:gd name="connsiteY12285" fmla="*/ 2572501 h 10287000"/>
              <a:gd name="connsiteX12286" fmla="*/ 4366238 w 7553780"/>
              <a:gd name="connsiteY12286" fmla="*/ 2583553 h 10287000"/>
              <a:gd name="connsiteX12287" fmla="*/ 4370981 w 7553780"/>
              <a:gd name="connsiteY12287" fmla="*/ 2593257 h 10287000"/>
              <a:gd name="connsiteX12288" fmla="*/ 4390220 w 7553780"/>
              <a:gd name="connsiteY12288" fmla="*/ 2589877 h 10287000"/>
              <a:gd name="connsiteX12289" fmla="*/ 4403940 w 7553780"/>
              <a:gd name="connsiteY12289" fmla="*/ 2578916 h 10287000"/>
              <a:gd name="connsiteX12290" fmla="*/ 4400480 w 7553780"/>
              <a:gd name="connsiteY12290" fmla="*/ 2571831 h 10287000"/>
              <a:gd name="connsiteX12291" fmla="*/ 4388947 w 7553780"/>
              <a:gd name="connsiteY12291" fmla="*/ 2548231 h 10287000"/>
              <a:gd name="connsiteX12292" fmla="*/ 4368402 w 7553780"/>
              <a:gd name="connsiteY12292" fmla="*/ 2547655 h 10287000"/>
              <a:gd name="connsiteX12293" fmla="*/ 4339575 w 7553780"/>
              <a:gd name="connsiteY12293" fmla="*/ 2488657 h 10287000"/>
              <a:gd name="connsiteX12294" fmla="*/ 4354354 w 7553780"/>
              <a:gd name="connsiteY12294" fmla="*/ 2477435 h 10287000"/>
              <a:gd name="connsiteX12295" fmla="*/ 4348588 w 7553780"/>
              <a:gd name="connsiteY12295" fmla="*/ 2465634 h 10287000"/>
              <a:gd name="connsiteX12296" fmla="*/ 4342824 w 7553780"/>
              <a:gd name="connsiteY12296" fmla="*/ 2453836 h 10287000"/>
              <a:gd name="connsiteX12297" fmla="*/ 4357604 w 7553780"/>
              <a:gd name="connsiteY12297" fmla="*/ 2442611 h 10287000"/>
              <a:gd name="connsiteX12298" fmla="*/ 4346072 w 7553780"/>
              <a:gd name="connsiteY12298" fmla="*/ 2419011 h 10287000"/>
              <a:gd name="connsiteX12299" fmla="*/ 4331293 w 7553780"/>
              <a:gd name="connsiteY12299" fmla="*/ 2430236 h 10287000"/>
              <a:gd name="connsiteX12300" fmla="*/ 4337058 w 7553780"/>
              <a:gd name="connsiteY12300" fmla="*/ 2442032 h 10287000"/>
              <a:gd name="connsiteX12301" fmla="*/ 4322278 w 7553780"/>
              <a:gd name="connsiteY12301" fmla="*/ 2453257 h 10287000"/>
              <a:gd name="connsiteX12302" fmla="*/ 4299216 w 7553780"/>
              <a:gd name="connsiteY12302" fmla="*/ 2406058 h 10287000"/>
              <a:gd name="connsiteX12303" fmla="*/ 4286950 w 7553780"/>
              <a:gd name="connsiteY12303" fmla="*/ 2463903 h 10287000"/>
              <a:gd name="connsiteX12304" fmla="*/ 4292716 w 7553780"/>
              <a:gd name="connsiteY12304" fmla="*/ 2475702 h 10287000"/>
              <a:gd name="connsiteX12305" fmla="*/ 4283700 w 7553780"/>
              <a:gd name="connsiteY12305" fmla="*/ 2498724 h 10287000"/>
              <a:gd name="connsiteX12306" fmla="*/ 4272169 w 7553780"/>
              <a:gd name="connsiteY12306" fmla="*/ 2475123 h 10287000"/>
              <a:gd name="connsiteX12307" fmla="*/ 4281184 w 7553780"/>
              <a:gd name="connsiteY12307" fmla="*/ 2452102 h 10287000"/>
              <a:gd name="connsiteX12308" fmla="*/ 4278671 w 7553780"/>
              <a:gd name="connsiteY12308" fmla="*/ 2405479 h 10287000"/>
              <a:gd name="connsiteX12309" fmla="*/ 4267138 w 7553780"/>
              <a:gd name="connsiteY12309" fmla="*/ 2381880 h 10287000"/>
              <a:gd name="connsiteX12310" fmla="*/ 4270392 w 7553780"/>
              <a:gd name="connsiteY12310" fmla="*/ 2347060 h 10287000"/>
              <a:gd name="connsiteX12311" fmla="*/ 4261376 w 7553780"/>
              <a:gd name="connsiteY12311" fmla="*/ 2370083 h 10287000"/>
              <a:gd name="connsiteX12312" fmla="*/ 4244078 w 7553780"/>
              <a:gd name="connsiteY12312" fmla="*/ 2334681 h 10287000"/>
              <a:gd name="connsiteX12313" fmla="*/ 4197956 w 7553780"/>
              <a:gd name="connsiteY12313" fmla="*/ 2240285 h 10287000"/>
              <a:gd name="connsiteX12314" fmla="*/ 4236534 w 7553780"/>
              <a:gd name="connsiteY12314" fmla="*/ 2194815 h 10287000"/>
              <a:gd name="connsiteX12315" fmla="*/ 4219237 w 7553780"/>
              <a:gd name="connsiteY12315" fmla="*/ 2159415 h 10287000"/>
              <a:gd name="connsiteX12316" fmla="*/ 4213472 w 7553780"/>
              <a:gd name="connsiteY12316" fmla="*/ 2147614 h 10287000"/>
              <a:gd name="connsiteX12317" fmla="*/ 4219970 w 7553780"/>
              <a:gd name="connsiteY12317" fmla="*/ 2077973 h 10287000"/>
              <a:gd name="connsiteX12318" fmla="*/ 4190408 w 7553780"/>
              <a:gd name="connsiteY12318" fmla="*/ 2100417 h 10287000"/>
              <a:gd name="connsiteX12319" fmla="*/ 4200160 w 7553780"/>
              <a:gd name="connsiteY12319" fmla="*/ 1995950 h 10287000"/>
              <a:gd name="connsiteX12320" fmla="*/ 4168083 w 7553780"/>
              <a:gd name="connsiteY12320" fmla="*/ 1971776 h 10287000"/>
              <a:gd name="connsiteX12321" fmla="*/ 4159803 w 7553780"/>
              <a:gd name="connsiteY12321" fmla="*/ 1913352 h 10287000"/>
              <a:gd name="connsiteX12322" fmla="*/ 4180348 w 7553780"/>
              <a:gd name="connsiteY12322" fmla="*/ 1913929 h 10287000"/>
              <a:gd name="connsiteX12323" fmla="*/ 4191881 w 7553780"/>
              <a:gd name="connsiteY12323" fmla="*/ 1937528 h 10287000"/>
              <a:gd name="connsiteX12324" fmla="*/ 4200894 w 7553780"/>
              <a:gd name="connsiteY12324" fmla="*/ 1914505 h 10287000"/>
              <a:gd name="connsiteX12325" fmla="*/ 4198381 w 7553780"/>
              <a:gd name="connsiteY12325" fmla="*/ 1867885 h 10287000"/>
              <a:gd name="connsiteX12326" fmla="*/ 4177834 w 7553780"/>
              <a:gd name="connsiteY12326" fmla="*/ 1867308 h 10287000"/>
              <a:gd name="connsiteX12327" fmla="*/ 4189366 w 7553780"/>
              <a:gd name="connsiteY12327" fmla="*/ 1890908 h 10287000"/>
              <a:gd name="connsiteX12328" fmla="*/ 4148272 w 7553780"/>
              <a:gd name="connsiteY12328" fmla="*/ 1889751 h 10287000"/>
              <a:gd name="connsiteX12329" fmla="*/ 4157288 w 7553780"/>
              <a:gd name="connsiteY12329" fmla="*/ 1866730 h 10287000"/>
              <a:gd name="connsiteX12330" fmla="*/ 4151522 w 7553780"/>
              <a:gd name="connsiteY12330" fmla="*/ 1854929 h 10287000"/>
              <a:gd name="connsiteX12331" fmla="*/ 4136741 w 7553780"/>
              <a:gd name="connsiteY12331" fmla="*/ 1866151 h 10287000"/>
              <a:gd name="connsiteX12332" fmla="*/ 4130976 w 7553780"/>
              <a:gd name="connsiteY12332" fmla="*/ 1854353 h 10287000"/>
              <a:gd name="connsiteX12333" fmla="*/ 4145756 w 7553780"/>
              <a:gd name="connsiteY12333" fmla="*/ 1843128 h 10287000"/>
              <a:gd name="connsiteX12334" fmla="*/ 4139993 w 7553780"/>
              <a:gd name="connsiteY12334" fmla="*/ 1831333 h 10287000"/>
              <a:gd name="connsiteX12335" fmla="*/ 4158023 w 7553780"/>
              <a:gd name="connsiteY12335" fmla="*/ 1785285 h 10287000"/>
              <a:gd name="connsiteX12336" fmla="*/ 4154772 w 7553780"/>
              <a:gd name="connsiteY12336" fmla="*/ 1820109 h 10287000"/>
              <a:gd name="connsiteX12337" fmla="*/ 4160537 w 7553780"/>
              <a:gd name="connsiteY12337" fmla="*/ 1831906 h 10287000"/>
              <a:gd name="connsiteX12338" fmla="*/ 4195866 w 7553780"/>
              <a:gd name="connsiteY12338" fmla="*/ 1821258 h 10287000"/>
              <a:gd name="connsiteX12339" fmla="*/ 4190099 w 7553780"/>
              <a:gd name="connsiteY12339" fmla="*/ 1809461 h 10287000"/>
              <a:gd name="connsiteX12340" fmla="*/ 4181823 w 7553780"/>
              <a:gd name="connsiteY12340" fmla="*/ 1751036 h 10287000"/>
              <a:gd name="connsiteX12341" fmla="*/ 4170291 w 7553780"/>
              <a:gd name="connsiteY12341" fmla="*/ 1727439 h 10287000"/>
              <a:gd name="connsiteX12342" fmla="*/ 4158760 w 7553780"/>
              <a:gd name="connsiteY12342" fmla="*/ 1703839 h 10287000"/>
              <a:gd name="connsiteX12343" fmla="*/ 4138213 w 7553780"/>
              <a:gd name="connsiteY12343" fmla="*/ 1703262 h 10287000"/>
              <a:gd name="connsiteX12344" fmla="*/ 4132447 w 7553780"/>
              <a:gd name="connsiteY12344" fmla="*/ 1691464 h 10287000"/>
              <a:gd name="connsiteX12345" fmla="*/ 4117664 w 7553780"/>
              <a:gd name="connsiteY12345" fmla="*/ 1702686 h 10287000"/>
              <a:gd name="connsiteX12346" fmla="*/ 4114414 w 7553780"/>
              <a:gd name="connsiteY12346" fmla="*/ 1737508 h 10287000"/>
              <a:gd name="connsiteX12347" fmla="*/ 4134960 w 7553780"/>
              <a:gd name="connsiteY12347" fmla="*/ 1738086 h 10287000"/>
              <a:gd name="connsiteX12348" fmla="*/ 4140726 w 7553780"/>
              <a:gd name="connsiteY12348" fmla="*/ 1749887 h 10287000"/>
              <a:gd name="connsiteX12349" fmla="*/ 4105399 w 7553780"/>
              <a:gd name="connsiteY12349" fmla="*/ 1760533 h 10287000"/>
              <a:gd name="connsiteX12350" fmla="*/ 4093866 w 7553780"/>
              <a:gd name="connsiteY12350" fmla="*/ 1736933 h 10287000"/>
              <a:gd name="connsiteX12351" fmla="*/ 4084852 w 7553780"/>
              <a:gd name="connsiteY12351" fmla="*/ 1759956 h 10287000"/>
              <a:gd name="connsiteX12352" fmla="*/ 4105399 w 7553780"/>
              <a:gd name="connsiteY12352" fmla="*/ 1760533 h 10287000"/>
              <a:gd name="connsiteX12353" fmla="*/ 4107915 w 7553780"/>
              <a:gd name="connsiteY12353" fmla="*/ 1807154 h 10287000"/>
              <a:gd name="connsiteX12354" fmla="*/ 4087370 w 7553780"/>
              <a:gd name="connsiteY12354" fmla="*/ 1806575 h 10287000"/>
              <a:gd name="connsiteX12355" fmla="*/ 4070071 w 7553780"/>
              <a:gd name="connsiteY12355" fmla="*/ 1771179 h 10287000"/>
              <a:gd name="connsiteX12356" fmla="*/ 4032230 w 7553780"/>
              <a:gd name="connsiteY12356" fmla="*/ 1735204 h 10287000"/>
              <a:gd name="connsiteX12357" fmla="*/ 4047012 w 7553780"/>
              <a:gd name="connsiteY12357" fmla="*/ 1723980 h 10287000"/>
              <a:gd name="connsiteX12358" fmla="*/ 4044495 w 7553780"/>
              <a:gd name="connsiteY12358" fmla="*/ 1677357 h 10287000"/>
              <a:gd name="connsiteX12359" fmla="*/ 4038729 w 7553780"/>
              <a:gd name="connsiteY12359" fmla="*/ 1665556 h 10287000"/>
              <a:gd name="connsiteX12360" fmla="*/ 4018185 w 7553780"/>
              <a:gd name="connsiteY12360" fmla="*/ 1664982 h 10287000"/>
              <a:gd name="connsiteX12361" fmla="*/ 3995122 w 7553780"/>
              <a:gd name="connsiteY12361" fmla="*/ 1617779 h 10287000"/>
              <a:gd name="connsiteX12362" fmla="*/ 3980340 w 7553780"/>
              <a:gd name="connsiteY12362" fmla="*/ 1629001 h 10287000"/>
              <a:gd name="connsiteX12363" fmla="*/ 3983592 w 7553780"/>
              <a:gd name="connsiteY12363" fmla="*/ 1594183 h 10287000"/>
              <a:gd name="connsiteX12364" fmla="*/ 4004136 w 7553780"/>
              <a:gd name="connsiteY12364" fmla="*/ 1594756 h 10287000"/>
              <a:gd name="connsiteX12365" fmla="*/ 4015669 w 7553780"/>
              <a:gd name="connsiteY12365" fmla="*/ 1618357 h 10287000"/>
              <a:gd name="connsiteX12366" fmla="*/ 4007388 w 7553780"/>
              <a:gd name="connsiteY12366" fmla="*/ 1559936 h 10287000"/>
              <a:gd name="connsiteX12367" fmla="*/ 4010638 w 7553780"/>
              <a:gd name="connsiteY12367" fmla="*/ 1525112 h 10287000"/>
              <a:gd name="connsiteX12368" fmla="*/ 4019653 w 7553780"/>
              <a:gd name="connsiteY12368" fmla="*/ 1502091 h 10287000"/>
              <a:gd name="connsiteX12369" fmla="*/ 4013888 w 7553780"/>
              <a:gd name="connsiteY12369" fmla="*/ 1490292 h 10287000"/>
              <a:gd name="connsiteX12370" fmla="*/ 4034434 w 7553780"/>
              <a:gd name="connsiteY12370" fmla="*/ 1490867 h 10287000"/>
              <a:gd name="connsiteX12371" fmla="*/ 4040200 w 7553780"/>
              <a:gd name="connsiteY12371" fmla="*/ 1502667 h 10287000"/>
              <a:gd name="connsiteX12372" fmla="*/ 4025419 w 7553780"/>
              <a:gd name="connsiteY12372" fmla="*/ 1513890 h 10287000"/>
              <a:gd name="connsiteX12373" fmla="*/ 4031186 w 7553780"/>
              <a:gd name="connsiteY12373" fmla="*/ 1525691 h 10287000"/>
              <a:gd name="connsiteX12374" fmla="*/ 4042716 w 7553780"/>
              <a:gd name="connsiteY12374" fmla="*/ 1549290 h 10287000"/>
              <a:gd name="connsiteX12375" fmla="*/ 4077309 w 7553780"/>
              <a:gd name="connsiteY12375" fmla="*/ 1620089 h 10287000"/>
              <a:gd name="connsiteX12376" fmla="*/ 4088838 w 7553780"/>
              <a:gd name="connsiteY12376" fmla="*/ 1643686 h 10287000"/>
              <a:gd name="connsiteX12377" fmla="*/ 4109384 w 7553780"/>
              <a:gd name="connsiteY12377" fmla="*/ 1644265 h 10287000"/>
              <a:gd name="connsiteX12378" fmla="*/ 4097853 w 7553780"/>
              <a:gd name="connsiteY12378" fmla="*/ 1620663 h 10287000"/>
              <a:gd name="connsiteX12379" fmla="*/ 4086324 w 7553780"/>
              <a:gd name="connsiteY12379" fmla="*/ 1597066 h 10287000"/>
              <a:gd name="connsiteX12380" fmla="*/ 4095343 w 7553780"/>
              <a:gd name="connsiteY12380" fmla="*/ 1574041 h 10287000"/>
              <a:gd name="connsiteX12381" fmla="*/ 4080557 w 7553780"/>
              <a:gd name="connsiteY12381" fmla="*/ 1585267 h 10287000"/>
              <a:gd name="connsiteX12382" fmla="*/ 4083811 w 7553780"/>
              <a:gd name="connsiteY12382" fmla="*/ 1550439 h 10287000"/>
              <a:gd name="connsiteX12383" fmla="*/ 4069026 w 7553780"/>
              <a:gd name="connsiteY12383" fmla="*/ 1561665 h 10287000"/>
              <a:gd name="connsiteX12384" fmla="*/ 4063260 w 7553780"/>
              <a:gd name="connsiteY12384" fmla="*/ 1549867 h 10287000"/>
              <a:gd name="connsiteX12385" fmla="*/ 4057496 w 7553780"/>
              <a:gd name="connsiteY12385" fmla="*/ 1538066 h 10287000"/>
              <a:gd name="connsiteX12386" fmla="*/ 4078044 w 7553780"/>
              <a:gd name="connsiteY12386" fmla="*/ 1538640 h 10287000"/>
              <a:gd name="connsiteX12387" fmla="*/ 4072282 w 7553780"/>
              <a:gd name="connsiteY12387" fmla="*/ 1526841 h 10287000"/>
              <a:gd name="connsiteX12388" fmla="*/ 4054985 w 7553780"/>
              <a:gd name="connsiteY12388" fmla="*/ 1491443 h 10287000"/>
              <a:gd name="connsiteX12389" fmla="*/ 4040940 w 7553780"/>
              <a:gd name="connsiteY12389" fmla="*/ 1421221 h 10287000"/>
              <a:gd name="connsiteX12390" fmla="*/ 4076266 w 7553780"/>
              <a:gd name="connsiteY12390" fmla="*/ 1410576 h 10287000"/>
              <a:gd name="connsiteX12391" fmla="*/ 4085282 w 7553780"/>
              <a:gd name="connsiteY12391" fmla="*/ 1387550 h 10287000"/>
              <a:gd name="connsiteX12392" fmla="*/ 4079516 w 7553780"/>
              <a:gd name="connsiteY12392" fmla="*/ 1375749 h 10287000"/>
              <a:gd name="connsiteX12393" fmla="*/ 4073750 w 7553780"/>
              <a:gd name="connsiteY12393" fmla="*/ 1363951 h 10287000"/>
              <a:gd name="connsiteX12394" fmla="*/ 4062218 w 7553780"/>
              <a:gd name="connsiteY12394" fmla="*/ 1340353 h 10287000"/>
              <a:gd name="connsiteX12395" fmla="*/ 4082765 w 7553780"/>
              <a:gd name="connsiteY12395" fmla="*/ 1340932 h 10287000"/>
              <a:gd name="connsiteX12396" fmla="*/ 4077000 w 7553780"/>
              <a:gd name="connsiteY12396" fmla="*/ 1329129 h 10287000"/>
              <a:gd name="connsiteX12397" fmla="*/ 4071236 w 7553780"/>
              <a:gd name="connsiteY12397" fmla="*/ 1317330 h 10287000"/>
              <a:gd name="connsiteX12398" fmla="*/ 4066300 w 7553780"/>
              <a:gd name="connsiteY12398" fmla="*/ 1300100 h 10287000"/>
              <a:gd name="connsiteX12399" fmla="*/ 4089264 w 7553780"/>
              <a:gd name="connsiteY12399" fmla="*/ 1271284 h 10287000"/>
              <a:gd name="connsiteX12400" fmla="*/ 4095030 w 7553780"/>
              <a:gd name="connsiteY12400" fmla="*/ 1283082 h 10287000"/>
              <a:gd name="connsiteX12401" fmla="*/ 4093252 w 7553780"/>
              <a:gd name="connsiteY12401" fmla="*/ 1155020 h 10287000"/>
              <a:gd name="connsiteX12402" fmla="*/ 4131094 w 7553780"/>
              <a:gd name="connsiteY12402" fmla="*/ 1190994 h 10287000"/>
              <a:gd name="connsiteX12403" fmla="*/ 4125328 w 7553780"/>
              <a:gd name="connsiteY12403" fmla="*/ 1179194 h 10287000"/>
              <a:gd name="connsiteX12404" fmla="*/ 4149124 w 7553780"/>
              <a:gd name="connsiteY12404" fmla="*/ 1144950 h 10287000"/>
              <a:gd name="connsiteX12405" fmla="*/ 4175436 w 7553780"/>
              <a:gd name="connsiteY12405" fmla="*/ 1157326 h 10287000"/>
              <a:gd name="connsiteX12406" fmla="*/ 4215794 w 7553780"/>
              <a:gd name="connsiteY12406" fmla="*/ 1239925 h 10287000"/>
              <a:gd name="connsiteX12407" fmla="*/ 4218310 w 7553780"/>
              <a:gd name="connsiteY12407" fmla="*/ 1286545 h 10287000"/>
              <a:gd name="connsiteX12408" fmla="*/ 4188748 w 7553780"/>
              <a:gd name="connsiteY12408" fmla="*/ 1308990 h 10287000"/>
              <a:gd name="connsiteX12409" fmla="*/ 4215060 w 7553780"/>
              <a:gd name="connsiteY12409" fmla="*/ 1321369 h 10287000"/>
              <a:gd name="connsiteX12410" fmla="*/ 4220824 w 7553780"/>
              <a:gd name="connsiteY12410" fmla="*/ 1333170 h 10287000"/>
              <a:gd name="connsiteX12411" fmla="*/ 4226589 w 7553780"/>
              <a:gd name="connsiteY12411" fmla="*/ 1344967 h 10287000"/>
              <a:gd name="connsiteX12412" fmla="*/ 4206044 w 7553780"/>
              <a:gd name="connsiteY12412" fmla="*/ 1344392 h 10287000"/>
              <a:gd name="connsiteX12413" fmla="*/ 4225853 w 7553780"/>
              <a:gd name="connsiteY12413" fmla="*/ 1426411 h 10287000"/>
              <a:gd name="connsiteX12414" fmla="*/ 4216838 w 7553780"/>
              <a:gd name="connsiteY12414" fmla="*/ 1449434 h 10287000"/>
              <a:gd name="connsiteX12415" fmla="*/ 4242416 w 7553780"/>
              <a:gd name="connsiteY12415" fmla="*/ 1543256 h 10287000"/>
              <a:gd name="connsiteX12416" fmla="*/ 4259712 w 7553780"/>
              <a:gd name="connsiteY12416" fmla="*/ 1578654 h 10287000"/>
              <a:gd name="connsiteX12417" fmla="*/ 4256461 w 7553780"/>
              <a:gd name="connsiteY12417" fmla="*/ 1613478 h 10287000"/>
              <a:gd name="connsiteX12418" fmla="*/ 4271240 w 7553780"/>
              <a:gd name="connsiteY12418" fmla="*/ 1602253 h 10287000"/>
              <a:gd name="connsiteX12419" fmla="*/ 4274492 w 7553780"/>
              <a:gd name="connsiteY12419" fmla="*/ 1567432 h 10287000"/>
              <a:gd name="connsiteX12420" fmla="*/ 4268728 w 7553780"/>
              <a:gd name="connsiteY12420" fmla="*/ 1555635 h 10287000"/>
              <a:gd name="connsiteX12421" fmla="*/ 4243150 w 7553780"/>
              <a:gd name="connsiteY12421" fmla="*/ 1461811 h 10287000"/>
              <a:gd name="connsiteX12422" fmla="*/ 4269464 w 7553780"/>
              <a:gd name="connsiteY12422" fmla="*/ 1474189 h 10287000"/>
              <a:gd name="connsiteX12423" fmla="*/ 4287493 w 7553780"/>
              <a:gd name="connsiteY12423" fmla="*/ 1428144 h 10287000"/>
              <a:gd name="connsiteX12424" fmla="*/ 4293258 w 7553780"/>
              <a:gd name="connsiteY12424" fmla="*/ 1439943 h 10287000"/>
              <a:gd name="connsiteX12425" fmla="*/ 4319570 w 7553780"/>
              <a:gd name="connsiteY12425" fmla="*/ 1452318 h 10287000"/>
              <a:gd name="connsiteX12426" fmla="*/ 4304788 w 7553780"/>
              <a:gd name="connsiteY12426" fmla="*/ 1463541 h 10287000"/>
              <a:gd name="connsiteX12427" fmla="*/ 4359194 w 7553780"/>
              <a:gd name="connsiteY12427" fmla="*/ 1616362 h 10287000"/>
              <a:gd name="connsiteX12428" fmla="*/ 4344413 w 7553780"/>
              <a:gd name="connsiteY12428" fmla="*/ 1627585 h 10287000"/>
              <a:gd name="connsiteX12429" fmla="*/ 4369989 w 7553780"/>
              <a:gd name="connsiteY12429" fmla="*/ 1721406 h 10287000"/>
              <a:gd name="connsiteX12430" fmla="*/ 4372503 w 7553780"/>
              <a:gd name="connsiteY12430" fmla="*/ 1768028 h 10287000"/>
              <a:gd name="connsiteX12431" fmla="*/ 4387284 w 7553780"/>
              <a:gd name="connsiteY12431" fmla="*/ 1756804 h 10287000"/>
              <a:gd name="connsiteX12432" fmla="*/ 4416110 w 7553780"/>
              <a:gd name="connsiteY12432" fmla="*/ 1815802 h 10287000"/>
              <a:gd name="connsiteX12433" fmla="*/ 4439172 w 7553780"/>
              <a:gd name="connsiteY12433" fmla="*/ 1863003 h 10287000"/>
              <a:gd name="connsiteX12434" fmla="*/ 4424392 w 7553780"/>
              <a:gd name="connsiteY12434" fmla="*/ 1874228 h 10287000"/>
              <a:gd name="connsiteX12435" fmla="*/ 4450704 w 7553780"/>
              <a:gd name="connsiteY12435" fmla="*/ 1886605 h 10287000"/>
              <a:gd name="connsiteX12436" fmla="*/ 4438440 w 7553780"/>
              <a:gd name="connsiteY12436" fmla="*/ 1944450 h 10287000"/>
              <a:gd name="connsiteX12437" fmla="*/ 4455734 w 7553780"/>
              <a:gd name="connsiteY12437" fmla="*/ 1979846 h 10287000"/>
              <a:gd name="connsiteX12438" fmla="*/ 4464750 w 7553780"/>
              <a:gd name="connsiteY12438" fmla="*/ 1956823 h 10287000"/>
              <a:gd name="connsiteX12439" fmla="*/ 4482046 w 7553780"/>
              <a:gd name="connsiteY12439" fmla="*/ 1992223 h 10287000"/>
              <a:gd name="connsiteX12440" fmla="*/ 4490326 w 7553780"/>
              <a:gd name="connsiteY12440" fmla="*/ 2050646 h 10287000"/>
              <a:gd name="connsiteX12441" fmla="*/ 4510872 w 7553780"/>
              <a:gd name="connsiteY12441" fmla="*/ 2051223 h 10287000"/>
              <a:gd name="connsiteX12442" fmla="*/ 4537920 w 7553780"/>
              <a:gd name="connsiteY12442" fmla="*/ 1982156 h 10287000"/>
              <a:gd name="connsiteX12443" fmla="*/ 4532154 w 7553780"/>
              <a:gd name="connsiteY12443" fmla="*/ 1970355 h 10287000"/>
              <a:gd name="connsiteX12444" fmla="*/ 4546935 w 7553780"/>
              <a:gd name="connsiteY12444" fmla="*/ 1959132 h 10287000"/>
              <a:gd name="connsiteX12445" fmla="*/ 4541169 w 7553780"/>
              <a:gd name="connsiteY12445" fmla="*/ 1947334 h 10287000"/>
              <a:gd name="connsiteX12446" fmla="*/ 4535404 w 7553780"/>
              <a:gd name="connsiteY12446" fmla="*/ 1935533 h 10287000"/>
              <a:gd name="connsiteX12447" fmla="*/ 4550186 w 7553780"/>
              <a:gd name="connsiteY12447" fmla="*/ 1924311 h 10287000"/>
              <a:gd name="connsiteX12448" fmla="*/ 4544419 w 7553780"/>
              <a:gd name="connsiteY12448" fmla="*/ 1912508 h 10287000"/>
              <a:gd name="connsiteX12449" fmla="*/ 4529638 w 7553780"/>
              <a:gd name="connsiteY12449" fmla="*/ 1923732 h 10287000"/>
              <a:gd name="connsiteX12450" fmla="*/ 4498296 w 7553780"/>
              <a:gd name="connsiteY12450" fmla="*/ 1818112 h 10287000"/>
              <a:gd name="connsiteX12451" fmla="*/ 4486765 w 7553780"/>
              <a:gd name="connsiteY12451" fmla="*/ 1794512 h 10287000"/>
              <a:gd name="connsiteX12452" fmla="*/ 4507311 w 7553780"/>
              <a:gd name="connsiteY12452" fmla="*/ 1795089 h 10287000"/>
              <a:gd name="connsiteX12453" fmla="*/ 4501546 w 7553780"/>
              <a:gd name="connsiteY12453" fmla="*/ 1783290 h 10287000"/>
              <a:gd name="connsiteX12454" fmla="*/ 4510561 w 7553780"/>
              <a:gd name="connsiteY12454" fmla="*/ 1760267 h 10287000"/>
              <a:gd name="connsiteX12455" fmla="*/ 4490014 w 7553780"/>
              <a:gd name="connsiteY12455" fmla="*/ 1759691 h 10287000"/>
              <a:gd name="connsiteX12456" fmla="*/ 4480999 w 7553780"/>
              <a:gd name="connsiteY12456" fmla="*/ 1782712 h 10287000"/>
              <a:gd name="connsiteX12457" fmla="*/ 4446408 w 7553780"/>
              <a:gd name="connsiteY12457" fmla="*/ 1711913 h 10287000"/>
              <a:gd name="connsiteX12458" fmla="*/ 4425862 w 7553780"/>
              <a:gd name="connsiteY12458" fmla="*/ 1711338 h 10287000"/>
              <a:gd name="connsiteX12459" fmla="*/ 4454689 w 7553780"/>
              <a:gd name="connsiteY12459" fmla="*/ 1770338 h 10287000"/>
              <a:gd name="connsiteX12460" fmla="*/ 4480999 w 7553780"/>
              <a:gd name="connsiteY12460" fmla="*/ 1782712 h 10287000"/>
              <a:gd name="connsiteX12461" fmla="*/ 4442424 w 7553780"/>
              <a:gd name="connsiteY12461" fmla="*/ 1828181 h 10287000"/>
              <a:gd name="connsiteX12462" fmla="*/ 4430892 w 7553780"/>
              <a:gd name="connsiteY12462" fmla="*/ 1804580 h 10287000"/>
              <a:gd name="connsiteX12463" fmla="*/ 4428376 w 7553780"/>
              <a:gd name="connsiteY12463" fmla="*/ 1757959 h 10287000"/>
              <a:gd name="connsiteX12464" fmla="*/ 4405317 w 7553780"/>
              <a:gd name="connsiteY12464" fmla="*/ 1710760 h 10287000"/>
              <a:gd name="connsiteX12465" fmla="*/ 4414332 w 7553780"/>
              <a:gd name="connsiteY12465" fmla="*/ 1687739 h 10287000"/>
              <a:gd name="connsiteX12466" fmla="*/ 4400287 w 7553780"/>
              <a:gd name="connsiteY12466" fmla="*/ 1617517 h 10287000"/>
              <a:gd name="connsiteX12467" fmla="*/ 4409302 w 7553780"/>
              <a:gd name="connsiteY12467" fmla="*/ 1594494 h 10287000"/>
              <a:gd name="connsiteX12468" fmla="*/ 4382990 w 7553780"/>
              <a:gd name="connsiteY12468" fmla="*/ 1582117 h 10287000"/>
              <a:gd name="connsiteX12469" fmla="*/ 4371459 w 7553780"/>
              <a:gd name="connsiteY12469" fmla="*/ 1558519 h 10287000"/>
              <a:gd name="connsiteX12470" fmla="*/ 4380476 w 7553780"/>
              <a:gd name="connsiteY12470" fmla="*/ 1535494 h 10287000"/>
              <a:gd name="connsiteX12471" fmla="*/ 4392004 w 7553780"/>
              <a:gd name="connsiteY12471" fmla="*/ 1559096 h 10287000"/>
              <a:gd name="connsiteX12472" fmla="*/ 4406787 w 7553780"/>
              <a:gd name="connsiteY12472" fmla="*/ 1547871 h 10287000"/>
              <a:gd name="connsiteX12473" fmla="*/ 4395256 w 7553780"/>
              <a:gd name="connsiteY12473" fmla="*/ 1524272 h 10287000"/>
              <a:gd name="connsiteX12474" fmla="*/ 4374709 w 7553780"/>
              <a:gd name="connsiteY12474" fmla="*/ 1523695 h 10287000"/>
              <a:gd name="connsiteX12475" fmla="*/ 4359930 w 7553780"/>
              <a:gd name="connsiteY12475" fmla="*/ 1534918 h 10287000"/>
              <a:gd name="connsiteX12476" fmla="*/ 4354162 w 7553780"/>
              <a:gd name="connsiteY12476" fmla="*/ 1523117 h 10287000"/>
              <a:gd name="connsiteX12477" fmla="*/ 4348398 w 7553780"/>
              <a:gd name="connsiteY12477" fmla="*/ 1511318 h 10287000"/>
              <a:gd name="connsiteX12478" fmla="*/ 4357412 w 7553780"/>
              <a:gd name="connsiteY12478" fmla="*/ 1488299 h 10287000"/>
              <a:gd name="connsiteX12479" fmla="*/ 4368943 w 7553780"/>
              <a:gd name="connsiteY12479" fmla="*/ 1511892 h 10287000"/>
              <a:gd name="connsiteX12480" fmla="*/ 4389490 w 7553780"/>
              <a:gd name="connsiteY12480" fmla="*/ 1512471 h 10287000"/>
              <a:gd name="connsiteX12481" fmla="*/ 4343367 w 7553780"/>
              <a:gd name="connsiteY12481" fmla="*/ 1418077 h 10287000"/>
              <a:gd name="connsiteX12482" fmla="*/ 4340851 w 7553780"/>
              <a:gd name="connsiteY12482" fmla="*/ 1371451 h 10287000"/>
              <a:gd name="connsiteX12483" fmla="*/ 4320306 w 7553780"/>
              <a:gd name="connsiteY12483" fmla="*/ 1370874 h 10287000"/>
              <a:gd name="connsiteX12484" fmla="*/ 4312025 w 7553780"/>
              <a:gd name="connsiteY12484" fmla="*/ 1312453 h 10287000"/>
              <a:gd name="connsiteX12485" fmla="*/ 4306260 w 7553780"/>
              <a:gd name="connsiteY12485" fmla="*/ 1300652 h 10287000"/>
              <a:gd name="connsiteX12486" fmla="*/ 4300494 w 7553780"/>
              <a:gd name="connsiteY12486" fmla="*/ 1288853 h 10287000"/>
              <a:gd name="connsiteX12487" fmla="*/ 4294730 w 7553780"/>
              <a:gd name="connsiteY12487" fmla="*/ 1277052 h 10287000"/>
              <a:gd name="connsiteX12488" fmla="*/ 4303744 w 7553780"/>
              <a:gd name="connsiteY12488" fmla="*/ 1254031 h 10287000"/>
              <a:gd name="connsiteX12489" fmla="*/ 4330060 w 7553780"/>
              <a:gd name="connsiteY12489" fmla="*/ 1266405 h 10287000"/>
              <a:gd name="connsiteX12490" fmla="*/ 4330796 w 7553780"/>
              <a:gd name="connsiteY12490" fmla="*/ 1184960 h 10287000"/>
              <a:gd name="connsiteX12491" fmla="*/ 4311374 w 7553780"/>
              <a:gd name="connsiteY12491" fmla="*/ 1181505 h 10287000"/>
              <a:gd name="connsiteX12492" fmla="*/ 4298717 w 7553780"/>
              <a:gd name="connsiteY12492" fmla="*/ 1160786 h 10287000"/>
              <a:gd name="connsiteX12493" fmla="*/ 4292952 w 7553780"/>
              <a:gd name="connsiteY12493" fmla="*/ 1148983 h 10287000"/>
              <a:gd name="connsiteX12494" fmla="*/ 4316748 w 7553780"/>
              <a:gd name="connsiteY12494" fmla="*/ 1114738 h 10287000"/>
              <a:gd name="connsiteX12495" fmla="*/ 4339808 w 7553780"/>
              <a:gd name="connsiteY12495" fmla="*/ 1161937 h 10287000"/>
              <a:gd name="connsiteX12496" fmla="*/ 4357106 w 7553780"/>
              <a:gd name="connsiteY12496" fmla="*/ 1197335 h 10287000"/>
              <a:gd name="connsiteX12497" fmla="*/ 4371886 w 7553780"/>
              <a:gd name="connsiteY12497" fmla="*/ 1186115 h 10287000"/>
              <a:gd name="connsiteX12498" fmla="*/ 4386668 w 7553780"/>
              <a:gd name="connsiteY12498" fmla="*/ 1174893 h 10287000"/>
              <a:gd name="connsiteX12499" fmla="*/ 4384153 w 7553780"/>
              <a:gd name="connsiteY12499" fmla="*/ 1128268 h 10287000"/>
              <a:gd name="connsiteX12500" fmla="*/ 4389918 w 7553780"/>
              <a:gd name="connsiteY12500" fmla="*/ 1140067 h 10287000"/>
              <a:gd name="connsiteX12501" fmla="*/ 4401448 w 7553780"/>
              <a:gd name="connsiteY12501" fmla="*/ 1163670 h 10287000"/>
              <a:gd name="connsiteX12502" fmla="*/ 4412981 w 7553780"/>
              <a:gd name="connsiteY12502" fmla="*/ 1187270 h 10287000"/>
              <a:gd name="connsiteX12503" fmla="*/ 4398198 w 7553780"/>
              <a:gd name="connsiteY12503" fmla="*/ 1198492 h 10287000"/>
              <a:gd name="connsiteX12504" fmla="*/ 4392434 w 7553780"/>
              <a:gd name="connsiteY12504" fmla="*/ 1186692 h 10287000"/>
              <a:gd name="connsiteX12505" fmla="*/ 4377652 w 7553780"/>
              <a:gd name="connsiteY12505" fmla="*/ 1197914 h 10287000"/>
              <a:gd name="connsiteX12506" fmla="*/ 4362872 w 7553780"/>
              <a:gd name="connsiteY12506" fmla="*/ 1209136 h 10287000"/>
              <a:gd name="connsiteX12507" fmla="*/ 4359622 w 7553780"/>
              <a:gd name="connsiteY12507" fmla="*/ 1243956 h 10287000"/>
              <a:gd name="connsiteX12508" fmla="*/ 4388446 w 7553780"/>
              <a:gd name="connsiteY12508" fmla="*/ 1302956 h 10287000"/>
              <a:gd name="connsiteX12509" fmla="*/ 4373666 w 7553780"/>
              <a:gd name="connsiteY12509" fmla="*/ 1314180 h 10287000"/>
              <a:gd name="connsiteX12510" fmla="*/ 4385198 w 7553780"/>
              <a:gd name="connsiteY12510" fmla="*/ 1337780 h 10287000"/>
              <a:gd name="connsiteX12511" fmla="*/ 4394214 w 7553780"/>
              <a:gd name="connsiteY12511" fmla="*/ 1314759 h 10287000"/>
              <a:gd name="connsiteX12512" fmla="*/ 4437820 w 7553780"/>
              <a:gd name="connsiteY12512" fmla="*/ 1362534 h 10287000"/>
              <a:gd name="connsiteX12513" fmla="*/ 4432055 w 7553780"/>
              <a:gd name="connsiteY12513" fmla="*/ 1350735 h 10287000"/>
              <a:gd name="connsiteX12514" fmla="*/ 4418008 w 7553780"/>
              <a:gd name="connsiteY12514" fmla="*/ 1280511 h 10287000"/>
              <a:gd name="connsiteX12515" fmla="*/ 4447570 w 7553780"/>
              <a:gd name="connsiteY12515" fmla="*/ 1258066 h 10287000"/>
              <a:gd name="connsiteX12516" fmla="*/ 4502710 w 7553780"/>
              <a:gd name="connsiteY12516" fmla="*/ 1329441 h 10287000"/>
              <a:gd name="connsiteX12517" fmla="*/ 4485414 w 7553780"/>
              <a:gd name="connsiteY12517" fmla="*/ 1294045 h 10287000"/>
              <a:gd name="connsiteX12518" fmla="*/ 4471369 w 7553780"/>
              <a:gd name="connsiteY12518" fmla="*/ 1223823 h 10287000"/>
              <a:gd name="connsiteX12519" fmla="*/ 4465603 w 7553780"/>
              <a:gd name="connsiteY12519" fmla="*/ 1212020 h 10287000"/>
              <a:gd name="connsiteX12520" fmla="*/ 4454072 w 7553780"/>
              <a:gd name="connsiteY12520" fmla="*/ 1188423 h 10287000"/>
              <a:gd name="connsiteX12521" fmla="*/ 4448306 w 7553780"/>
              <a:gd name="connsiteY12521" fmla="*/ 1176622 h 10287000"/>
              <a:gd name="connsiteX12522" fmla="*/ 4440027 w 7553780"/>
              <a:gd name="connsiteY12522" fmla="*/ 1118201 h 10287000"/>
              <a:gd name="connsiteX12523" fmla="*/ 4396418 w 7553780"/>
              <a:gd name="connsiteY12523" fmla="*/ 1070425 h 10287000"/>
              <a:gd name="connsiteX12524" fmla="*/ 4379123 w 7553780"/>
              <a:gd name="connsiteY12524" fmla="*/ 1035027 h 10287000"/>
              <a:gd name="connsiteX12525" fmla="*/ 4374077 w 7553780"/>
              <a:gd name="connsiteY12525" fmla="*/ 1024701 h 10287000"/>
              <a:gd name="connsiteX12526" fmla="*/ 4373356 w 7553780"/>
              <a:gd name="connsiteY12526" fmla="*/ 1023225 h 10287000"/>
              <a:gd name="connsiteX12527" fmla="*/ 4367275 w 7553780"/>
              <a:gd name="connsiteY12527" fmla="*/ 1005598 h 10287000"/>
              <a:gd name="connsiteX12528" fmla="*/ 4376605 w 7553780"/>
              <a:gd name="connsiteY12528" fmla="*/ 988402 h 10287000"/>
              <a:gd name="connsiteX12529" fmla="*/ 4344530 w 7553780"/>
              <a:gd name="connsiteY12529" fmla="*/ 964227 h 10287000"/>
              <a:gd name="connsiteX12530" fmla="*/ 4327234 w 7553780"/>
              <a:gd name="connsiteY12530" fmla="*/ 928826 h 10287000"/>
              <a:gd name="connsiteX12531" fmla="*/ 4280376 w 7553780"/>
              <a:gd name="connsiteY12531" fmla="*/ 915874 h 10287000"/>
              <a:gd name="connsiteX12532" fmla="*/ 4245050 w 7553780"/>
              <a:gd name="connsiteY12532" fmla="*/ 926520 h 10287000"/>
              <a:gd name="connsiteX12533" fmla="*/ 4189912 w 7553780"/>
              <a:gd name="connsiteY12533" fmla="*/ 855143 h 10287000"/>
              <a:gd name="connsiteX12534" fmla="*/ 4193162 w 7553780"/>
              <a:gd name="connsiteY12534" fmla="*/ 820321 h 10287000"/>
              <a:gd name="connsiteX12535" fmla="*/ 4143786 w 7553780"/>
              <a:gd name="connsiteY12535" fmla="*/ 760745 h 10287000"/>
              <a:gd name="connsiteX12536" fmla="*/ 4138020 w 7553780"/>
              <a:gd name="connsiteY12536" fmla="*/ 748947 h 10287000"/>
              <a:gd name="connsiteX12537" fmla="*/ 4120725 w 7553780"/>
              <a:gd name="connsiteY12537" fmla="*/ 713544 h 10287000"/>
              <a:gd name="connsiteX12538" fmla="*/ 4146302 w 7553780"/>
              <a:gd name="connsiteY12538" fmla="*/ 807366 h 10287000"/>
              <a:gd name="connsiteX12539" fmla="*/ 4140538 w 7553780"/>
              <a:gd name="connsiteY12539" fmla="*/ 795567 h 10287000"/>
              <a:gd name="connsiteX12540" fmla="*/ 4157835 w 7553780"/>
              <a:gd name="connsiteY12540" fmla="*/ 830969 h 10287000"/>
              <a:gd name="connsiteX12541" fmla="*/ 4160349 w 7553780"/>
              <a:gd name="connsiteY12541" fmla="*/ 877588 h 10287000"/>
              <a:gd name="connsiteX12542" fmla="*/ 4171880 w 7553780"/>
              <a:gd name="connsiteY12542" fmla="*/ 901189 h 10287000"/>
              <a:gd name="connsiteX12543" fmla="*/ 4198188 w 7553780"/>
              <a:gd name="connsiteY12543" fmla="*/ 913565 h 10287000"/>
              <a:gd name="connsiteX12544" fmla="*/ 4189176 w 7553780"/>
              <a:gd name="connsiteY12544" fmla="*/ 936588 h 10287000"/>
              <a:gd name="connsiteX12545" fmla="*/ 4209721 w 7553780"/>
              <a:gd name="connsiteY12545" fmla="*/ 937164 h 10287000"/>
              <a:gd name="connsiteX12546" fmla="*/ 4235298 w 7553780"/>
              <a:gd name="connsiteY12546" fmla="*/ 1030986 h 10287000"/>
              <a:gd name="connsiteX12547" fmla="*/ 4243578 w 7553780"/>
              <a:gd name="connsiteY12547" fmla="*/ 1089409 h 10287000"/>
              <a:gd name="connsiteX12548" fmla="*/ 4251856 w 7553780"/>
              <a:gd name="connsiteY12548" fmla="*/ 1147833 h 10287000"/>
              <a:gd name="connsiteX12549" fmla="*/ 4272407 w 7553780"/>
              <a:gd name="connsiteY12549" fmla="*/ 1148407 h 10287000"/>
              <a:gd name="connsiteX12550" fmla="*/ 4280682 w 7553780"/>
              <a:gd name="connsiteY12550" fmla="*/ 1206830 h 10287000"/>
              <a:gd name="connsiteX12551" fmla="*/ 4292214 w 7553780"/>
              <a:gd name="connsiteY12551" fmla="*/ 1230432 h 10287000"/>
              <a:gd name="connsiteX12552" fmla="*/ 4297980 w 7553780"/>
              <a:gd name="connsiteY12552" fmla="*/ 1242230 h 10287000"/>
              <a:gd name="connsiteX12553" fmla="*/ 4277434 w 7553780"/>
              <a:gd name="connsiteY12553" fmla="*/ 1241654 h 10287000"/>
              <a:gd name="connsiteX12554" fmla="*/ 4222294 w 7553780"/>
              <a:gd name="connsiteY12554" fmla="*/ 1170277 h 10287000"/>
              <a:gd name="connsiteX12555" fmla="*/ 4216528 w 7553780"/>
              <a:gd name="connsiteY12555" fmla="*/ 1158480 h 10287000"/>
              <a:gd name="connsiteX12556" fmla="*/ 4221051 w 7553780"/>
              <a:gd name="connsiteY12556" fmla="*/ 1157358 h 10287000"/>
              <a:gd name="connsiteX12557" fmla="*/ 4237076 w 7553780"/>
              <a:gd name="connsiteY12557" fmla="*/ 1159055 h 10287000"/>
              <a:gd name="connsiteX12558" fmla="*/ 4232346 w 7553780"/>
              <a:gd name="connsiteY12558" fmla="*/ 1154559 h 10287000"/>
              <a:gd name="connsiteX12559" fmla="*/ 4221051 w 7553780"/>
              <a:gd name="connsiteY12559" fmla="*/ 1157358 h 10287000"/>
              <a:gd name="connsiteX12560" fmla="*/ 4218376 w 7553780"/>
              <a:gd name="connsiteY12560" fmla="*/ 1157076 h 10287000"/>
              <a:gd name="connsiteX12561" fmla="*/ 4210762 w 7553780"/>
              <a:gd name="connsiteY12561" fmla="*/ 1146679 h 10287000"/>
              <a:gd name="connsiteX12562" fmla="*/ 4187700 w 7553780"/>
              <a:gd name="connsiteY12562" fmla="*/ 1099478 h 10287000"/>
              <a:gd name="connsiteX12563" fmla="*/ 4178686 w 7553780"/>
              <a:gd name="connsiteY12563" fmla="*/ 1122502 h 10287000"/>
              <a:gd name="connsiteX12564" fmla="*/ 4164640 w 7553780"/>
              <a:gd name="connsiteY12564" fmla="*/ 1052281 h 10287000"/>
              <a:gd name="connsiteX12565" fmla="*/ 4158874 w 7553780"/>
              <a:gd name="connsiteY12565" fmla="*/ 1040481 h 10287000"/>
              <a:gd name="connsiteX12566" fmla="*/ 4173656 w 7553780"/>
              <a:gd name="connsiteY12566" fmla="*/ 1029256 h 10287000"/>
              <a:gd name="connsiteX12567" fmla="*/ 4147345 w 7553780"/>
              <a:gd name="connsiteY12567" fmla="*/ 1016881 h 10287000"/>
              <a:gd name="connsiteX12568" fmla="*/ 4132564 w 7553780"/>
              <a:gd name="connsiteY12568" fmla="*/ 1028106 h 10287000"/>
              <a:gd name="connsiteX12569" fmla="*/ 4141581 w 7553780"/>
              <a:gd name="connsiteY12569" fmla="*/ 1005085 h 10287000"/>
              <a:gd name="connsiteX12570" fmla="*/ 4121034 w 7553780"/>
              <a:gd name="connsiteY12570" fmla="*/ 1004506 h 10287000"/>
              <a:gd name="connsiteX12571" fmla="*/ 4135813 w 7553780"/>
              <a:gd name="connsiteY12571" fmla="*/ 993282 h 10287000"/>
              <a:gd name="connsiteX12572" fmla="*/ 4106986 w 7553780"/>
              <a:gd name="connsiteY12572" fmla="*/ 934282 h 10287000"/>
              <a:gd name="connsiteX12573" fmla="*/ 4083927 w 7553780"/>
              <a:gd name="connsiteY12573" fmla="*/ 887085 h 10287000"/>
              <a:gd name="connsiteX12574" fmla="*/ 4092942 w 7553780"/>
              <a:gd name="connsiteY12574" fmla="*/ 864060 h 10287000"/>
              <a:gd name="connsiteX12575" fmla="*/ 4113489 w 7553780"/>
              <a:gd name="connsiteY12575" fmla="*/ 864638 h 10287000"/>
              <a:gd name="connsiteX12576" fmla="*/ 4105210 w 7553780"/>
              <a:gd name="connsiteY12576" fmla="*/ 806213 h 10287000"/>
              <a:gd name="connsiteX12577" fmla="*/ 4096192 w 7553780"/>
              <a:gd name="connsiteY12577" fmla="*/ 829238 h 10287000"/>
              <a:gd name="connsiteX12578" fmla="*/ 4090426 w 7553780"/>
              <a:gd name="connsiteY12578" fmla="*/ 817437 h 10287000"/>
              <a:gd name="connsiteX12579" fmla="*/ 4084659 w 7553780"/>
              <a:gd name="connsiteY12579" fmla="*/ 805640 h 10287000"/>
              <a:gd name="connsiteX12580" fmla="*/ 4099445 w 7553780"/>
              <a:gd name="connsiteY12580" fmla="*/ 794414 h 10287000"/>
              <a:gd name="connsiteX12581" fmla="*/ 4082882 w 7553780"/>
              <a:gd name="connsiteY12581" fmla="*/ 677570 h 10287000"/>
              <a:gd name="connsiteX12582" fmla="*/ 4071353 w 7553780"/>
              <a:gd name="connsiteY12582" fmla="*/ 653972 h 10287000"/>
              <a:gd name="connsiteX12583" fmla="*/ 4080368 w 7553780"/>
              <a:gd name="connsiteY12583" fmla="*/ 630951 h 10287000"/>
              <a:gd name="connsiteX12584" fmla="*/ 4072088 w 7553780"/>
              <a:gd name="connsiteY12584" fmla="*/ 572525 h 10287000"/>
              <a:gd name="connsiteX12585" fmla="*/ 4016951 w 7553780"/>
              <a:gd name="connsiteY12585" fmla="*/ 501153 h 10287000"/>
              <a:gd name="connsiteX12586" fmla="*/ 4046513 w 7553780"/>
              <a:gd name="connsiteY12586" fmla="*/ 478708 h 10287000"/>
              <a:gd name="connsiteX12587" fmla="*/ 4029216 w 7553780"/>
              <a:gd name="connsiteY12587" fmla="*/ 443303 h 10287000"/>
              <a:gd name="connsiteX12588" fmla="*/ 4023450 w 7553780"/>
              <a:gd name="connsiteY12588" fmla="*/ 431503 h 10287000"/>
              <a:gd name="connsiteX12589" fmla="*/ 4038231 w 7553780"/>
              <a:gd name="connsiteY12589" fmla="*/ 420282 h 10287000"/>
              <a:gd name="connsiteX12590" fmla="*/ 4043997 w 7553780"/>
              <a:gd name="connsiteY12590" fmla="*/ 432083 h 10287000"/>
              <a:gd name="connsiteX12591" fmla="*/ 4058778 w 7553780"/>
              <a:gd name="connsiteY12591" fmla="*/ 420859 h 10287000"/>
              <a:gd name="connsiteX12592" fmla="*/ 4062027 w 7553780"/>
              <a:gd name="connsiteY12592" fmla="*/ 386037 h 10287000"/>
              <a:gd name="connsiteX12593" fmla="*/ 4056262 w 7553780"/>
              <a:gd name="connsiteY12593" fmla="*/ 374236 h 10287000"/>
              <a:gd name="connsiteX12594" fmla="*/ 4076808 w 7553780"/>
              <a:gd name="connsiteY12594" fmla="*/ 374815 h 10287000"/>
              <a:gd name="connsiteX12595" fmla="*/ 4073558 w 7553780"/>
              <a:gd name="connsiteY12595" fmla="*/ 409635 h 10287000"/>
              <a:gd name="connsiteX12596" fmla="*/ 4117165 w 7553780"/>
              <a:gd name="connsiteY12596" fmla="*/ 457412 h 10287000"/>
              <a:gd name="connsiteX12597" fmla="*/ 4117901 w 7553780"/>
              <a:gd name="connsiteY12597" fmla="*/ 375970 h 10287000"/>
              <a:gd name="connsiteX12598" fmla="*/ 4112134 w 7553780"/>
              <a:gd name="connsiteY12598" fmla="*/ 364169 h 10287000"/>
              <a:gd name="connsiteX12599" fmla="*/ 4132680 w 7553780"/>
              <a:gd name="connsiteY12599" fmla="*/ 364745 h 10287000"/>
              <a:gd name="connsiteX12600" fmla="*/ 4153229 w 7553780"/>
              <a:gd name="connsiteY12600" fmla="*/ 365322 h 10287000"/>
              <a:gd name="connsiteX12601" fmla="*/ 4164760 w 7553780"/>
              <a:gd name="connsiteY12601" fmla="*/ 388924 h 10287000"/>
              <a:gd name="connsiteX12602" fmla="*/ 4176289 w 7553780"/>
              <a:gd name="connsiteY12602" fmla="*/ 412519 h 10287000"/>
              <a:gd name="connsiteX12603" fmla="*/ 4199352 w 7553780"/>
              <a:gd name="connsiteY12603" fmla="*/ 459720 h 10287000"/>
              <a:gd name="connsiteX12604" fmla="*/ 4179541 w 7553780"/>
              <a:gd name="connsiteY12604" fmla="*/ 377701 h 10287000"/>
              <a:gd name="connsiteX12605" fmla="*/ 4153229 w 7553780"/>
              <a:gd name="connsiteY12605" fmla="*/ 365322 h 10287000"/>
              <a:gd name="connsiteX12606" fmla="*/ 4168010 w 7553780"/>
              <a:gd name="connsiteY12606" fmla="*/ 354100 h 10287000"/>
              <a:gd name="connsiteX12607" fmla="*/ 4171258 w 7553780"/>
              <a:gd name="connsiteY12607" fmla="*/ 319276 h 10287000"/>
              <a:gd name="connsiteX12608" fmla="*/ 4177025 w 7553780"/>
              <a:gd name="connsiteY12608" fmla="*/ 331076 h 10287000"/>
              <a:gd name="connsiteX12609" fmla="*/ 4203336 w 7553780"/>
              <a:gd name="connsiteY12609" fmla="*/ 343454 h 10287000"/>
              <a:gd name="connsiteX12610" fmla="*/ 4197570 w 7553780"/>
              <a:gd name="connsiteY12610" fmla="*/ 331653 h 10287000"/>
              <a:gd name="connsiteX12611" fmla="*/ 4200820 w 7553780"/>
              <a:gd name="connsiteY12611" fmla="*/ 296831 h 10287000"/>
              <a:gd name="connsiteX12612" fmla="*/ 4183525 w 7553780"/>
              <a:gd name="connsiteY12612" fmla="*/ 261431 h 10287000"/>
              <a:gd name="connsiteX12613" fmla="*/ 4181009 w 7553780"/>
              <a:gd name="connsiteY12613" fmla="*/ 214808 h 10287000"/>
              <a:gd name="connsiteX12614" fmla="*/ 4186776 w 7553780"/>
              <a:gd name="connsiteY12614" fmla="*/ 226609 h 10287000"/>
              <a:gd name="connsiteX12615" fmla="*/ 4201558 w 7553780"/>
              <a:gd name="connsiteY12615" fmla="*/ 215383 h 10287000"/>
              <a:gd name="connsiteX12616" fmla="*/ 4227872 w 7553780"/>
              <a:gd name="connsiteY12616" fmla="*/ 227762 h 10287000"/>
              <a:gd name="connsiteX12617" fmla="*/ 4210574 w 7553780"/>
              <a:gd name="connsiteY12617" fmla="*/ 192360 h 10287000"/>
              <a:gd name="connsiteX12618" fmla="*/ 4202292 w 7553780"/>
              <a:gd name="connsiteY12618" fmla="*/ 133936 h 10287000"/>
              <a:gd name="connsiteX12619" fmla="*/ 4222838 w 7553780"/>
              <a:gd name="connsiteY12619" fmla="*/ 134517 h 10287000"/>
              <a:gd name="connsiteX12620" fmla="*/ 4226090 w 7553780"/>
              <a:gd name="connsiteY12620" fmla="*/ 99693 h 10287000"/>
              <a:gd name="connsiteX12621" fmla="*/ 4214559 w 7553780"/>
              <a:gd name="connsiteY12621" fmla="*/ 76095 h 10287000"/>
              <a:gd name="connsiteX12622" fmla="*/ 4229340 w 7553780"/>
              <a:gd name="connsiteY12622" fmla="*/ 64873 h 10287000"/>
              <a:gd name="connsiteX12623" fmla="*/ 4212043 w 7553780"/>
              <a:gd name="connsiteY12623" fmla="*/ 29469 h 10287000"/>
              <a:gd name="connsiteX12624" fmla="*/ 4226824 w 7553780"/>
              <a:gd name="connsiteY12624" fmla="*/ 18248 h 10287000"/>
              <a:gd name="connsiteX12625" fmla="*/ 4232329 w 7553780"/>
              <a:gd name="connsiteY12625" fmla="*/ 19355 h 10287000"/>
              <a:gd name="connsiteX12626" fmla="*/ 4232418 w 7553780"/>
              <a:gd name="connsiteY12626" fmla="*/ 23013 h 10287000"/>
              <a:gd name="connsiteX12627" fmla="*/ 4232146 w 7553780"/>
              <a:gd name="connsiteY12627" fmla="*/ 23307 h 10287000"/>
              <a:gd name="connsiteX12628" fmla="*/ 4232590 w 7553780"/>
              <a:gd name="connsiteY12628" fmla="*/ 30047 h 10287000"/>
              <a:gd name="connsiteX12629" fmla="*/ 4232418 w 7553780"/>
              <a:gd name="connsiteY12629" fmla="*/ 23013 h 10287000"/>
              <a:gd name="connsiteX12630" fmla="*/ 4235252 w 7553780"/>
              <a:gd name="connsiteY12630" fmla="*/ 19939 h 10287000"/>
              <a:gd name="connsiteX12631" fmla="*/ 4232329 w 7553780"/>
              <a:gd name="connsiteY12631" fmla="*/ 19355 h 10287000"/>
              <a:gd name="connsiteX12632" fmla="*/ 4232054 w 7553780"/>
              <a:gd name="connsiteY12632" fmla="*/ 8214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Lst>
            <a:rect l="l" t="t" r="r" b="b"/>
            <a:pathLst>
              <a:path w="7553780" h="10287000">
                <a:moveTo>
                  <a:pt x="2444340" y="10272482"/>
                </a:moveTo>
                <a:cubicBezTo>
                  <a:pt x="2446364" y="10275859"/>
                  <a:pt x="2446364" y="10275859"/>
                  <a:pt x="2448383" y="10279239"/>
                </a:cubicBezTo>
                <a:cubicBezTo>
                  <a:pt x="2448383" y="10279239"/>
                  <a:pt x="2450408" y="10282616"/>
                  <a:pt x="2452430" y="10285995"/>
                </a:cubicBezTo>
                <a:lnTo>
                  <a:pt x="2453032" y="10287000"/>
                </a:lnTo>
                <a:lnTo>
                  <a:pt x="2427403" y="10287000"/>
                </a:lnTo>
                <a:lnTo>
                  <a:pt x="2429412" y="10283684"/>
                </a:lnTo>
                <a:cubicBezTo>
                  <a:pt x="2431226" y="10280691"/>
                  <a:pt x="2433040" y="10277698"/>
                  <a:pt x="2433040" y="10277698"/>
                </a:cubicBezTo>
                <a:cubicBezTo>
                  <a:pt x="2433040" y="10277698"/>
                  <a:pt x="2444340" y="10272482"/>
                  <a:pt x="2444340" y="10272482"/>
                </a:cubicBezTo>
                <a:close/>
                <a:moveTo>
                  <a:pt x="2567330" y="10256276"/>
                </a:moveTo>
                <a:cubicBezTo>
                  <a:pt x="2560160" y="10273214"/>
                  <a:pt x="2575260" y="10269522"/>
                  <a:pt x="2581208" y="10279460"/>
                </a:cubicBezTo>
                <a:lnTo>
                  <a:pt x="2585722" y="10287000"/>
                </a:lnTo>
                <a:lnTo>
                  <a:pt x="2551107" y="10287000"/>
                </a:lnTo>
                <a:lnTo>
                  <a:pt x="2543080" y="10273590"/>
                </a:lnTo>
                <a:cubicBezTo>
                  <a:pt x="2543080" y="10273590"/>
                  <a:pt x="2541096" y="10270277"/>
                  <a:pt x="2554212" y="10263279"/>
                </a:cubicBezTo>
                <a:cubicBezTo>
                  <a:pt x="2554212" y="10263279"/>
                  <a:pt x="2565348" y="10252964"/>
                  <a:pt x="2567330" y="10256276"/>
                </a:cubicBezTo>
                <a:close/>
                <a:moveTo>
                  <a:pt x="6546950" y="10231790"/>
                </a:moveTo>
                <a:cubicBezTo>
                  <a:pt x="6548978" y="10235658"/>
                  <a:pt x="6551008" y="10239529"/>
                  <a:pt x="6553036" y="10243398"/>
                </a:cubicBezTo>
                <a:cubicBezTo>
                  <a:pt x="6550942" y="10245103"/>
                  <a:pt x="6548846" y="10246808"/>
                  <a:pt x="6546752" y="10248513"/>
                </a:cubicBezTo>
                <a:cubicBezTo>
                  <a:pt x="6544722" y="10244642"/>
                  <a:pt x="6542692" y="10240771"/>
                  <a:pt x="6540664" y="10236903"/>
                </a:cubicBezTo>
                <a:cubicBezTo>
                  <a:pt x="6542760" y="10235200"/>
                  <a:pt x="6544858" y="10233495"/>
                  <a:pt x="6546950" y="10231790"/>
                </a:cubicBezTo>
                <a:close/>
                <a:moveTo>
                  <a:pt x="2530610" y="10223854"/>
                </a:moveTo>
                <a:cubicBezTo>
                  <a:pt x="2532651" y="10227260"/>
                  <a:pt x="2534690" y="10230667"/>
                  <a:pt x="2536732" y="10234075"/>
                </a:cubicBezTo>
                <a:cubicBezTo>
                  <a:pt x="2538770" y="10237479"/>
                  <a:pt x="2538770" y="10237479"/>
                  <a:pt x="2540809" y="10240887"/>
                </a:cubicBezTo>
                <a:cubicBezTo>
                  <a:pt x="2540809" y="10240887"/>
                  <a:pt x="2529675" y="10251204"/>
                  <a:pt x="2529675" y="10251204"/>
                </a:cubicBezTo>
                <a:cubicBezTo>
                  <a:pt x="2529675" y="10251204"/>
                  <a:pt x="2518540" y="10261515"/>
                  <a:pt x="2518540" y="10261515"/>
                </a:cubicBezTo>
                <a:cubicBezTo>
                  <a:pt x="2514462" y="10254701"/>
                  <a:pt x="2512424" y="10251295"/>
                  <a:pt x="2510386" y="10247888"/>
                </a:cubicBezTo>
                <a:cubicBezTo>
                  <a:pt x="2508343" y="10244480"/>
                  <a:pt x="2506305" y="10241074"/>
                  <a:pt x="2504267" y="10237668"/>
                </a:cubicBezTo>
                <a:cubicBezTo>
                  <a:pt x="2504267" y="10237668"/>
                  <a:pt x="2504267" y="10237668"/>
                  <a:pt x="2515398" y="10227355"/>
                </a:cubicBezTo>
                <a:cubicBezTo>
                  <a:pt x="2517438" y="10230761"/>
                  <a:pt x="2519476" y="10234167"/>
                  <a:pt x="2530610" y="10223854"/>
                </a:cubicBezTo>
                <a:close/>
                <a:moveTo>
                  <a:pt x="2344954" y="10125739"/>
                </a:moveTo>
                <a:cubicBezTo>
                  <a:pt x="2344954" y="10125739"/>
                  <a:pt x="2346858" y="10128920"/>
                  <a:pt x="2346858" y="10128920"/>
                </a:cubicBezTo>
                <a:cubicBezTo>
                  <a:pt x="2348762" y="10132098"/>
                  <a:pt x="2350664" y="10135279"/>
                  <a:pt x="2352570" y="10138457"/>
                </a:cubicBezTo>
                <a:cubicBezTo>
                  <a:pt x="2356375" y="10144819"/>
                  <a:pt x="2358279" y="10147997"/>
                  <a:pt x="2349048" y="10161493"/>
                </a:cubicBezTo>
                <a:cubicBezTo>
                  <a:pt x="2350952" y="10164671"/>
                  <a:pt x="2350952" y="10164671"/>
                  <a:pt x="2339819" y="10174984"/>
                </a:cubicBezTo>
                <a:cubicBezTo>
                  <a:pt x="2339819" y="10174984"/>
                  <a:pt x="2337915" y="10171806"/>
                  <a:pt x="2337915" y="10171806"/>
                </a:cubicBezTo>
                <a:cubicBezTo>
                  <a:pt x="2336012" y="10168625"/>
                  <a:pt x="2334108" y="10165444"/>
                  <a:pt x="2330302" y="10159085"/>
                </a:cubicBezTo>
                <a:cubicBezTo>
                  <a:pt x="2328398" y="10155905"/>
                  <a:pt x="2326495" y="10152726"/>
                  <a:pt x="2335722" y="10139235"/>
                </a:cubicBezTo>
                <a:cubicBezTo>
                  <a:pt x="2333821" y="10136054"/>
                  <a:pt x="2344954" y="10125739"/>
                  <a:pt x="2344954" y="10125739"/>
                </a:cubicBezTo>
                <a:close/>
                <a:moveTo>
                  <a:pt x="2650640" y="10081264"/>
                </a:moveTo>
                <a:cubicBezTo>
                  <a:pt x="2652617" y="10084568"/>
                  <a:pt x="2656576" y="10091181"/>
                  <a:pt x="2658555" y="10094488"/>
                </a:cubicBezTo>
                <a:cubicBezTo>
                  <a:pt x="2668451" y="10111018"/>
                  <a:pt x="2678346" y="10127550"/>
                  <a:pt x="2696655" y="10131148"/>
                </a:cubicBezTo>
                <a:cubicBezTo>
                  <a:pt x="2696655" y="10131148"/>
                  <a:pt x="2707047" y="10121521"/>
                  <a:pt x="2707047" y="10121521"/>
                </a:cubicBezTo>
                <a:cubicBezTo>
                  <a:pt x="2707047" y="10121521"/>
                  <a:pt x="2707047" y="10121521"/>
                  <a:pt x="2709026" y="10124830"/>
                </a:cubicBezTo>
                <a:cubicBezTo>
                  <a:pt x="2719415" y="10115203"/>
                  <a:pt x="2719415" y="10115203"/>
                  <a:pt x="2719415" y="10115203"/>
                </a:cubicBezTo>
                <a:cubicBezTo>
                  <a:pt x="2721396" y="10118507"/>
                  <a:pt x="2721396" y="10118507"/>
                  <a:pt x="2721396" y="10118507"/>
                </a:cubicBezTo>
                <a:cubicBezTo>
                  <a:pt x="2711004" y="10128132"/>
                  <a:pt x="2712984" y="10131441"/>
                  <a:pt x="2711004" y="10128132"/>
                </a:cubicBezTo>
                <a:cubicBezTo>
                  <a:pt x="2700612" y="10137759"/>
                  <a:pt x="2700612" y="10137759"/>
                  <a:pt x="2700612" y="10137759"/>
                </a:cubicBezTo>
                <a:cubicBezTo>
                  <a:pt x="2700612" y="10137759"/>
                  <a:pt x="2700612" y="10137759"/>
                  <a:pt x="2690222" y="10147386"/>
                </a:cubicBezTo>
                <a:cubicBezTo>
                  <a:pt x="2690222" y="10147386"/>
                  <a:pt x="2690222" y="10147386"/>
                  <a:pt x="2688242" y="10144080"/>
                </a:cubicBezTo>
                <a:cubicBezTo>
                  <a:pt x="2669936" y="10140481"/>
                  <a:pt x="2658059" y="10120645"/>
                  <a:pt x="2648163" y="10104113"/>
                </a:cubicBezTo>
                <a:cubicBezTo>
                  <a:pt x="2635794" y="10110433"/>
                  <a:pt x="2631835" y="10103820"/>
                  <a:pt x="2629854" y="10100516"/>
                </a:cubicBezTo>
                <a:cubicBezTo>
                  <a:pt x="2629854" y="10100516"/>
                  <a:pt x="2638267" y="10087583"/>
                  <a:pt x="2638267" y="10087583"/>
                </a:cubicBezTo>
                <a:cubicBezTo>
                  <a:pt x="2638267" y="10087583"/>
                  <a:pt x="2648659" y="10077958"/>
                  <a:pt x="2650640" y="10081264"/>
                </a:cubicBezTo>
                <a:close/>
                <a:moveTo>
                  <a:pt x="2314370" y="10055367"/>
                </a:moveTo>
                <a:cubicBezTo>
                  <a:pt x="2310982" y="10073801"/>
                  <a:pt x="2316868" y="10083637"/>
                  <a:pt x="2322758" y="10093475"/>
                </a:cubicBezTo>
                <a:cubicBezTo>
                  <a:pt x="2326684" y="10100033"/>
                  <a:pt x="2328647" y="10103313"/>
                  <a:pt x="2332571" y="10109869"/>
                </a:cubicBezTo>
                <a:cubicBezTo>
                  <a:pt x="2332571" y="10109869"/>
                  <a:pt x="2334536" y="10113149"/>
                  <a:pt x="2325258" y="10121743"/>
                </a:cubicBezTo>
                <a:cubicBezTo>
                  <a:pt x="2325258" y="10121743"/>
                  <a:pt x="2323292" y="10118465"/>
                  <a:pt x="2323292" y="10118465"/>
                </a:cubicBezTo>
                <a:cubicBezTo>
                  <a:pt x="2319368" y="10111907"/>
                  <a:pt x="2315441" y="10105349"/>
                  <a:pt x="2313480" y="10102071"/>
                </a:cubicBezTo>
                <a:cubicBezTo>
                  <a:pt x="2307589" y="10092233"/>
                  <a:pt x="2301701" y="10082395"/>
                  <a:pt x="2295814" y="10072557"/>
                </a:cubicBezTo>
                <a:cubicBezTo>
                  <a:pt x="2293851" y="10069277"/>
                  <a:pt x="2303128" y="10060683"/>
                  <a:pt x="2303128" y="10060683"/>
                </a:cubicBezTo>
                <a:cubicBezTo>
                  <a:pt x="2303128" y="10060683"/>
                  <a:pt x="2314370" y="10055367"/>
                  <a:pt x="2314370" y="10055367"/>
                </a:cubicBezTo>
                <a:close/>
                <a:moveTo>
                  <a:pt x="2495970" y="9953962"/>
                </a:moveTo>
                <a:cubicBezTo>
                  <a:pt x="2495970" y="9953962"/>
                  <a:pt x="2497827" y="9957062"/>
                  <a:pt x="2497827" y="9957062"/>
                </a:cubicBezTo>
                <a:cubicBezTo>
                  <a:pt x="2499682" y="9960163"/>
                  <a:pt x="2489784" y="9969331"/>
                  <a:pt x="2489784" y="9969331"/>
                </a:cubicBezTo>
                <a:cubicBezTo>
                  <a:pt x="2487928" y="9966232"/>
                  <a:pt x="2478032" y="9975398"/>
                  <a:pt x="2476177" y="9972299"/>
                </a:cubicBezTo>
                <a:cubicBezTo>
                  <a:pt x="2476177" y="9972299"/>
                  <a:pt x="2474322" y="9969199"/>
                  <a:pt x="2464426" y="9978366"/>
                </a:cubicBezTo>
                <a:cubicBezTo>
                  <a:pt x="2464426" y="9978366"/>
                  <a:pt x="2464426" y="9978366"/>
                  <a:pt x="2462570" y="9975266"/>
                </a:cubicBezTo>
                <a:cubicBezTo>
                  <a:pt x="2462570" y="9975266"/>
                  <a:pt x="2460714" y="9972165"/>
                  <a:pt x="2472466" y="9966098"/>
                </a:cubicBezTo>
                <a:cubicBezTo>
                  <a:pt x="2482362" y="9956932"/>
                  <a:pt x="2484219" y="9960031"/>
                  <a:pt x="2484219" y="9960031"/>
                </a:cubicBezTo>
                <a:cubicBezTo>
                  <a:pt x="2495970" y="9953962"/>
                  <a:pt x="2495970" y="9953962"/>
                  <a:pt x="2495970" y="9953962"/>
                </a:cubicBezTo>
                <a:close/>
                <a:moveTo>
                  <a:pt x="2265862" y="9919824"/>
                </a:moveTo>
                <a:cubicBezTo>
                  <a:pt x="2267632" y="9919467"/>
                  <a:pt x="2268126" y="9920293"/>
                  <a:pt x="2268126" y="9920293"/>
                </a:cubicBezTo>
                <a:cubicBezTo>
                  <a:pt x="2265828" y="9942955"/>
                  <a:pt x="2271757" y="9952860"/>
                  <a:pt x="2279664" y="9966069"/>
                </a:cubicBezTo>
                <a:cubicBezTo>
                  <a:pt x="2287571" y="9979279"/>
                  <a:pt x="2295478" y="9992486"/>
                  <a:pt x="2293178" y="10015150"/>
                </a:cubicBezTo>
                <a:cubicBezTo>
                  <a:pt x="2295154" y="10018450"/>
                  <a:pt x="2295154" y="10018450"/>
                  <a:pt x="2295154" y="10018450"/>
                </a:cubicBezTo>
                <a:cubicBezTo>
                  <a:pt x="2297130" y="10021753"/>
                  <a:pt x="2286924" y="10031207"/>
                  <a:pt x="2286924" y="10031207"/>
                </a:cubicBezTo>
                <a:cubicBezTo>
                  <a:pt x="2286924" y="10031207"/>
                  <a:pt x="2286924" y="10031207"/>
                  <a:pt x="2274741" y="10037359"/>
                </a:cubicBezTo>
                <a:cubicBezTo>
                  <a:pt x="2274741" y="10037359"/>
                  <a:pt x="2274741" y="10037359"/>
                  <a:pt x="2272765" y="10034057"/>
                </a:cubicBezTo>
                <a:cubicBezTo>
                  <a:pt x="2275068" y="10011395"/>
                  <a:pt x="2277363" y="9988733"/>
                  <a:pt x="2269456" y="9975526"/>
                </a:cubicBezTo>
                <a:cubicBezTo>
                  <a:pt x="2261549" y="9962317"/>
                  <a:pt x="2255620" y="9952412"/>
                  <a:pt x="2247714" y="9939204"/>
                </a:cubicBezTo>
                <a:cubicBezTo>
                  <a:pt x="2257920" y="9929748"/>
                  <a:pt x="2255943" y="9926445"/>
                  <a:pt x="2255943" y="9926445"/>
                </a:cubicBezTo>
                <a:cubicBezTo>
                  <a:pt x="2261048" y="9921718"/>
                  <a:pt x="2264093" y="9920182"/>
                  <a:pt x="2265862" y="9919824"/>
                </a:cubicBezTo>
                <a:close/>
                <a:moveTo>
                  <a:pt x="6333488" y="9856903"/>
                </a:moveTo>
                <a:cubicBezTo>
                  <a:pt x="6336284" y="9854630"/>
                  <a:pt x="6341292" y="9860386"/>
                  <a:pt x="6343692" y="9866863"/>
                </a:cubicBezTo>
                <a:cubicBezTo>
                  <a:pt x="6346090" y="9873338"/>
                  <a:pt x="6345876" y="9880535"/>
                  <a:pt x="6338226" y="9881144"/>
                </a:cubicBezTo>
                <a:cubicBezTo>
                  <a:pt x="6332030" y="9869327"/>
                  <a:pt x="6335754" y="9866295"/>
                  <a:pt x="6333488" y="9856903"/>
                </a:cubicBezTo>
                <a:close/>
                <a:moveTo>
                  <a:pt x="2241438" y="9846803"/>
                </a:moveTo>
                <a:cubicBezTo>
                  <a:pt x="2241438" y="9846803"/>
                  <a:pt x="2243428" y="9850124"/>
                  <a:pt x="2243428" y="9850124"/>
                </a:cubicBezTo>
                <a:cubicBezTo>
                  <a:pt x="2251382" y="9863413"/>
                  <a:pt x="2248201" y="9887014"/>
                  <a:pt x="2254166" y="9896980"/>
                </a:cubicBezTo>
                <a:cubicBezTo>
                  <a:pt x="2254166" y="9896980"/>
                  <a:pt x="2254166" y="9896980"/>
                  <a:pt x="2256155" y="9900301"/>
                </a:cubicBezTo>
                <a:cubicBezTo>
                  <a:pt x="2256155" y="9900301"/>
                  <a:pt x="2245024" y="9910614"/>
                  <a:pt x="2245024" y="9910614"/>
                </a:cubicBezTo>
                <a:cubicBezTo>
                  <a:pt x="2245024" y="9910614"/>
                  <a:pt x="2245024" y="9910614"/>
                  <a:pt x="2243035" y="9907289"/>
                </a:cubicBezTo>
                <a:cubicBezTo>
                  <a:pt x="2235079" y="9894004"/>
                  <a:pt x="2238259" y="9870403"/>
                  <a:pt x="2230305" y="9857118"/>
                </a:cubicBezTo>
                <a:cubicBezTo>
                  <a:pt x="2228316" y="9853798"/>
                  <a:pt x="2228316" y="9853798"/>
                  <a:pt x="2228316" y="9853798"/>
                </a:cubicBezTo>
                <a:cubicBezTo>
                  <a:pt x="2228316" y="9853798"/>
                  <a:pt x="2239452" y="9843481"/>
                  <a:pt x="2241438" y="9846803"/>
                </a:cubicBezTo>
                <a:close/>
                <a:moveTo>
                  <a:pt x="2403796" y="9799986"/>
                </a:moveTo>
                <a:cubicBezTo>
                  <a:pt x="2405700" y="9803164"/>
                  <a:pt x="2399607" y="9818694"/>
                  <a:pt x="2401511" y="9821874"/>
                </a:cubicBezTo>
                <a:cubicBezTo>
                  <a:pt x="2403416" y="9825053"/>
                  <a:pt x="2403416" y="9825053"/>
                  <a:pt x="2393520" y="9834221"/>
                </a:cubicBezTo>
                <a:cubicBezTo>
                  <a:pt x="2393520" y="9834221"/>
                  <a:pt x="2381720" y="9840207"/>
                  <a:pt x="2381720" y="9840207"/>
                </a:cubicBezTo>
                <a:cubicBezTo>
                  <a:pt x="2381720" y="9840207"/>
                  <a:pt x="2381720" y="9840207"/>
                  <a:pt x="2389713" y="9827860"/>
                </a:cubicBezTo>
                <a:cubicBezTo>
                  <a:pt x="2387809" y="9824681"/>
                  <a:pt x="2385905" y="9821501"/>
                  <a:pt x="2384002" y="9818322"/>
                </a:cubicBezTo>
                <a:cubicBezTo>
                  <a:pt x="2382101" y="9815142"/>
                  <a:pt x="2382101" y="9815142"/>
                  <a:pt x="2391997" y="9805976"/>
                </a:cubicBezTo>
                <a:cubicBezTo>
                  <a:pt x="2391997" y="9805976"/>
                  <a:pt x="2401893" y="9796807"/>
                  <a:pt x="2403796" y="9799986"/>
                </a:cubicBezTo>
                <a:close/>
                <a:moveTo>
                  <a:pt x="2220926" y="9787239"/>
                </a:moveTo>
                <a:cubicBezTo>
                  <a:pt x="2222819" y="9786783"/>
                  <a:pt x="2223318" y="9787619"/>
                  <a:pt x="2223318" y="9787619"/>
                </a:cubicBezTo>
                <a:cubicBezTo>
                  <a:pt x="2225317" y="9790958"/>
                  <a:pt x="2225317" y="9790958"/>
                  <a:pt x="2225317" y="9790958"/>
                </a:cubicBezTo>
                <a:cubicBezTo>
                  <a:pt x="2225317" y="9790958"/>
                  <a:pt x="2227318" y="9794295"/>
                  <a:pt x="2218180" y="9807948"/>
                </a:cubicBezTo>
                <a:cubicBezTo>
                  <a:pt x="2218180" y="9807948"/>
                  <a:pt x="2220179" y="9811287"/>
                  <a:pt x="2207044" y="9818264"/>
                </a:cubicBezTo>
                <a:cubicBezTo>
                  <a:pt x="2207044" y="9818264"/>
                  <a:pt x="2203763" y="9820007"/>
                  <a:pt x="2201870" y="9820464"/>
                </a:cubicBezTo>
                <a:cubicBezTo>
                  <a:pt x="2199980" y="9820914"/>
                  <a:pt x="2199482" y="9820082"/>
                  <a:pt x="2205047" y="9814925"/>
                </a:cubicBezTo>
                <a:cubicBezTo>
                  <a:pt x="2203048" y="9811586"/>
                  <a:pt x="2203048" y="9811586"/>
                  <a:pt x="2201050" y="9808249"/>
                </a:cubicBezTo>
                <a:cubicBezTo>
                  <a:pt x="2201050" y="9808249"/>
                  <a:pt x="2199051" y="9804910"/>
                  <a:pt x="2210187" y="9794595"/>
                </a:cubicBezTo>
                <a:cubicBezTo>
                  <a:pt x="2215754" y="9789437"/>
                  <a:pt x="2219038" y="9787692"/>
                  <a:pt x="2220926" y="9787239"/>
                </a:cubicBezTo>
                <a:close/>
                <a:moveTo>
                  <a:pt x="2656934" y="9773200"/>
                </a:moveTo>
                <a:cubicBezTo>
                  <a:pt x="2658951" y="9773253"/>
                  <a:pt x="2659935" y="9774897"/>
                  <a:pt x="2660920" y="9776543"/>
                </a:cubicBezTo>
                <a:cubicBezTo>
                  <a:pt x="2662887" y="9779833"/>
                  <a:pt x="2666827" y="9786411"/>
                  <a:pt x="2670768" y="9792992"/>
                </a:cubicBezTo>
                <a:cubicBezTo>
                  <a:pt x="2682586" y="9812735"/>
                  <a:pt x="2696373" y="9835766"/>
                  <a:pt x="2697980" y="9864961"/>
                </a:cubicBezTo>
                <a:cubicBezTo>
                  <a:pt x="2715708" y="9894571"/>
                  <a:pt x="2723228" y="9933635"/>
                  <a:pt x="2751160" y="9953794"/>
                </a:cubicBezTo>
                <a:cubicBezTo>
                  <a:pt x="2751160" y="9953794"/>
                  <a:pt x="2742924" y="9966536"/>
                  <a:pt x="2742924" y="9966536"/>
                </a:cubicBezTo>
                <a:cubicBezTo>
                  <a:pt x="2732718" y="9975993"/>
                  <a:pt x="2732718" y="9975993"/>
                  <a:pt x="2730750" y="9972701"/>
                </a:cubicBezTo>
                <a:cubicBezTo>
                  <a:pt x="2716782" y="9962621"/>
                  <a:pt x="2707920" y="9947818"/>
                  <a:pt x="2701609" y="9930647"/>
                </a:cubicBezTo>
                <a:cubicBezTo>
                  <a:pt x="2695296" y="9913478"/>
                  <a:pt x="2691538" y="9893948"/>
                  <a:pt x="2687778" y="9874414"/>
                </a:cubicBezTo>
                <a:cubicBezTo>
                  <a:pt x="2672019" y="9848092"/>
                  <a:pt x="2666470" y="9812318"/>
                  <a:pt x="2640509" y="9795452"/>
                </a:cubicBezTo>
                <a:cubicBezTo>
                  <a:pt x="2638540" y="9792159"/>
                  <a:pt x="2648742" y="9782707"/>
                  <a:pt x="2646774" y="9779419"/>
                </a:cubicBezTo>
                <a:cubicBezTo>
                  <a:pt x="2651878" y="9774690"/>
                  <a:pt x="2654921" y="9773147"/>
                  <a:pt x="2656934" y="9773200"/>
                </a:cubicBezTo>
                <a:close/>
                <a:moveTo>
                  <a:pt x="2367444" y="9766358"/>
                </a:moveTo>
                <a:cubicBezTo>
                  <a:pt x="2368857" y="9765710"/>
                  <a:pt x="2369366" y="9766561"/>
                  <a:pt x="2370390" y="9768265"/>
                </a:cubicBezTo>
                <a:cubicBezTo>
                  <a:pt x="2370390" y="9768265"/>
                  <a:pt x="2372426" y="9771671"/>
                  <a:pt x="2372426" y="9771671"/>
                </a:cubicBezTo>
                <a:cubicBezTo>
                  <a:pt x="2374467" y="9775079"/>
                  <a:pt x="2385784" y="9769889"/>
                  <a:pt x="2385784" y="9769889"/>
                </a:cubicBezTo>
                <a:cubicBezTo>
                  <a:pt x="2387824" y="9773297"/>
                  <a:pt x="2380584" y="9785299"/>
                  <a:pt x="2380584" y="9785299"/>
                </a:cubicBezTo>
                <a:cubicBezTo>
                  <a:pt x="2382624" y="9788707"/>
                  <a:pt x="2373346" y="9797301"/>
                  <a:pt x="2373346" y="9797301"/>
                </a:cubicBezTo>
                <a:cubicBezTo>
                  <a:pt x="2371306" y="9793895"/>
                  <a:pt x="2371306" y="9793895"/>
                  <a:pt x="2369265" y="9790489"/>
                </a:cubicBezTo>
                <a:cubicBezTo>
                  <a:pt x="2369265" y="9790489"/>
                  <a:pt x="2367227" y="9787079"/>
                  <a:pt x="2365188" y="9783673"/>
                </a:cubicBezTo>
                <a:cubicBezTo>
                  <a:pt x="2363148" y="9780267"/>
                  <a:pt x="2361108" y="9776859"/>
                  <a:pt x="2361108" y="9776859"/>
                </a:cubicBezTo>
                <a:cubicBezTo>
                  <a:pt x="2359071" y="9773453"/>
                  <a:pt x="2359071" y="9773453"/>
                  <a:pt x="2359071" y="9773453"/>
                </a:cubicBezTo>
                <a:cubicBezTo>
                  <a:pt x="2363710" y="9769157"/>
                  <a:pt x="2366028" y="9767007"/>
                  <a:pt x="2367444" y="9766358"/>
                </a:cubicBezTo>
                <a:close/>
                <a:moveTo>
                  <a:pt x="2300514" y="9762373"/>
                </a:moveTo>
                <a:cubicBezTo>
                  <a:pt x="2330065" y="9811740"/>
                  <a:pt x="2349542" y="9870433"/>
                  <a:pt x="2369022" y="9929129"/>
                </a:cubicBezTo>
                <a:cubicBezTo>
                  <a:pt x="2400098" y="10033361"/>
                  <a:pt x="2431171" y="10137589"/>
                  <a:pt x="2510644" y="10191869"/>
                </a:cubicBezTo>
                <a:cubicBezTo>
                  <a:pt x="2512613" y="10195160"/>
                  <a:pt x="2514586" y="10198452"/>
                  <a:pt x="2504510" y="10207784"/>
                </a:cubicBezTo>
                <a:cubicBezTo>
                  <a:pt x="2504510" y="10207784"/>
                  <a:pt x="2492467" y="10213823"/>
                  <a:pt x="2492467" y="10213823"/>
                </a:cubicBezTo>
                <a:cubicBezTo>
                  <a:pt x="2456783" y="10180371"/>
                  <a:pt x="2428655" y="10139923"/>
                  <a:pt x="2405559" y="10094806"/>
                </a:cubicBezTo>
                <a:cubicBezTo>
                  <a:pt x="2382467" y="10049690"/>
                  <a:pt x="2364411" y="9999909"/>
                  <a:pt x="2348876" y="9947794"/>
                </a:cubicBezTo>
                <a:cubicBezTo>
                  <a:pt x="2329398" y="9889099"/>
                  <a:pt x="2309921" y="9830401"/>
                  <a:pt x="2280368" y="9781036"/>
                </a:cubicBezTo>
                <a:cubicBezTo>
                  <a:pt x="2278398" y="9777746"/>
                  <a:pt x="2278398" y="9777746"/>
                  <a:pt x="2288470" y="9768414"/>
                </a:cubicBezTo>
                <a:cubicBezTo>
                  <a:pt x="2288470" y="9768414"/>
                  <a:pt x="2298545" y="9759083"/>
                  <a:pt x="2300514" y="9762373"/>
                </a:cubicBezTo>
                <a:close/>
                <a:moveTo>
                  <a:pt x="2158794" y="9683446"/>
                </a:moveTo>
                <a:cubicBezTo>
                  <a:pt x="2160438" y="9682581"/>
                  <a:pt x="2160942" y="9683423"/>
                  <a:pt x="2161956" y="9685114"/>
                </a:cubicBezTo>
                <a:cubicBezTo>
                  <a:pt x="2161956" y="9685114"/>
                  <a:pt x="2163976" y="9688494"/>
                  <a:pt x="2163976" y="9688494"/>
                </a:cubicBezTo>
                <a:cubicBezTo>
                  <a:pt x="2163976" y="9688494"/>
                  <a:pt x="2165999" y="9691873"/>
                  <a:pt x="2165999" y="9691873"/>
                </a:cubicBezTo>
                <a:cubicBezTo>
                  <a:pt x="2168024" y="9695251"/>
                  <a:pt x="2170044" y="9698630"/>
                  <a:pt x="2160931" y="9712320"/>
                </a:cubicBezTo>
                <a:cubicBezTo>
                  <a:pt x="2160931" y="9712320"/>
                  <a:pt x="2160931" y="9712320"/>
                  <a:pt x="2149802" y="9722635"/>
                </a:cubicBezTo>
                <a:cubicBezTo>
                  <a:pt x="2147777" y="9719258"/>
                  <a:pt x="2147777" y="9719258"/>
                  <a:pt x="2158910" y="9708943"/>
                </a:cubicBezTo>
                <a:cubicBezTo>
                  <a:pt x="2156886" y="9705566"/>
                  <a:pt x="2154864" y="9702186"/>
                  <a:pt x="2152841" y="9698809"/>
                </a:cubicBezTo>
                <a:cubicBezTo>
                  <a:pt x="2152841" y="9698809"/>
                  <a:pt x="2150820" y="9695431"/>
                  <a:pt x="2150820" y="9695431"/>
                </a:cubicBezTo>
                <a:cubicBezTo>
                  <a:pt x="2148798" y="9692052"/>
                  <a:pt x="2148798" y="9692052"/>
                  <a:pt x="2148798" y="9692052"/>
                </a:cubicBezTo>
                <a:cubicBezTo>
                  <a:pt x="2154364" y="9686892"/>
                  <a:pt x="2157149" y="9684314"/>
                  <a:pt x="2158794" y="9683446"/>
                </a:cubicBezTo>
                <a:close/>
                <a:moveTo>
                  <a:pt x="2122816" y="9619731"/>
                </a:moveTo>
                <a:cubicBezTo>
                  <a:pt x="2122816" y="9619731"/>
                  <a:pt x="2113821" y="9633624"/>
                  <a:pt x="2113821" y="9633624"/>
                </a:cubicBezTo>
                <a:cubicBezTo>
                  <a:pt x="2113821" y="9633624"/>
                  <a:pt x="2113821" y="9633624"/>
                  <a:pt x="2102688" y="9643937"/>
                </a:cubicBezTo>
                <a:cubicBezTo>
                  <a:pt x="2100547" y="9640361"/>
                  <a:pt x="2100547" y="9640361"/>
                  <a:pt x="2098406" y="9636785"/>
                </a:cubicBezTo>
                <a:cubicBezTo>
                  <a:pt x="2096264" y="9633204"/>
                  <a:pt x="2096264" y="9633204"/>
                  <a:pt x="2096264" y="9633204"/>
                </a:cubicBezTo>
                <a:cubicBezTo>
                  <a:pt x="2107397" y="9622891"/>
                  <a:pt x="2107397" y="9622891"/>
                  <a:pt x="2107397" y="9622891"/>
                </a:cubicBezTo>
                <a:cubicBezTo>
                  <a:pt x="2107397" y="9622891"/>
                  <a:pt x="2107397" y="9622891"/>
                  <a:pt x="2109539" y="9626472"/>
                </a:cubicBezTo>
                <a:cubicBezTo>
                  <a:pt x="2109539" y="9626472"/>
                  <a:pt x="2111680" y="9630048"/>
                  <a:pt x="2111680" y="9630048"/>
                </a:cubicBezTo>
                <a:cubicBezTo>
                  <a:pt x="2111680" y="9630048"/>
                  <a:pt x="2122816" y="9619731"/>
                  <a:pt x="2122816" y="9619731"/>
                </a:cubicBezTo>
                <a:close/>
                <a:moveTo>
                  <a:pt x="2212612" y="9618748"/>
                </a:moveTo>
                <a:cubicBezTo>
                  <a:pt x="2214095" y="9618014"/>
                  <a:pt x="2214589" y="9618838"/>
                  <a:pt x="2215576" y="9620488"/>
                </a:cubicBezTo>
                <a:cubicBezTo>
                  <a:pt x="2217518" y="9649436"/>
                  <a:pt x="2237284" y="9656751"/>
                  <a:pt x="2249123" y="9676528"/>
                </a:cubicBezTo>
                <a:cubicBezTo>
                  <a:pt x="2255044" y="9686419"/>
                  <a:pt x="2262936" y="9699604"/>
                  <a:pt x="2268858" y="9709495"/>
                </a:cubicBezTo>
                <a:cubicBezTo>
                  <a:pt x="2272804" y="9716088"/>
                  <a:pt x="2274778" y="9719386"/>
                  <a:pt x="2278724" y="9725978"/>
                </a:cubicBezTo>
                <a:cubicBezTo>
                  <a:pt x="2280698" y="9729275"/>
                  <a:pt x="2280698" y="9729275"/>
                  <a:pt x="2270801" y="9738445"/>
                </a:cubicBezTo>
                <a:cubicBezTo>
                  <a:pt x="2270801" y="9738445"/>
                  <a:pt x="2258930" y="9744315"/>
                  <a:pt x="2258930" y="9744315"/>
                </a:cubicBezTo>
                <a:cubicBezTo>
                  <a:pt x="2249062" y="9727829"/>
                  <a:pt x="2239196" y="9711348"/>
                  <a:pt x="2229329" y="9694867"/>
                </a:cubicBezTo>
                <a:cubicBezTo>
                  <a:pt x="2223408" y="9684974"/>
                  <a:pt x="2215509" y="9678201"/>
                  <a:pt x="2208846" y="9670283"/>
                </a:cubicBezTo>
                <a:cubicBezTo>
                  <a:pt x="2202180" y="9662361"/>
                  <a:pt x="2196755" y="9653296"/>
                  <a:pt x="2195781" y="9638824"/>
                </a:cubicBezTo>
                <a:cubicBezTo>
                  <a:pt x="2193808" y="9635528"/>
                  <a:pt x="2193808" y="9635528"/>
                  <a:pt x="2203703" y="9626360"/>
                </a:cubicBezTo>
                <a:cubicBezTo>
                  <a:pt x="2208653" y="9621775"/>
                  <a:pt x="2211127" y="9619483"/>
                  <a:pt x="2212612" y="9618748"/>
                </a:cubicBezTo>
                <a:close/>
                <a:moveTo>
                  <a:pt x="2594148" y="9607175"/>
                </a:moveTo>
                <a:cubicBezTo>
                  <a:pt x="2590946" y="9630736"/>
                  <a:pt x="2610008" y="9633673"/>
                  <a:pt x="2615958" y="9643610"/>
                </a:cubicBezTo>
                <a:cubicBezTo>
                  <a:pt x="2619924" y="9650233"/>
                  <a:pt x="2625873" y="9660169"/>
                  <a:pt x="2629838" y="9666796"/>
                </a:cubicBezTo>
                <a:cubicBezTo>
                  <a:pt x="2633803" y="9673419"/>
                  <a:pt x="2639750" y="9683356"/>
                  <a:pt x="2643716" y="9689981"/>
                </a:cubicBezTo>
                <a:cubicBezTo>
                  <a:pt x="2643716" y="9689981"/>
                  <a:pt x="2634568" y="9703605"/>
                  <a:pt x="2634568" y="9703605"/>
                </a:cubicBezTo>
                <a:cubicBezTo>
                  <a:pt x="2623432" y="9713920"/>
                  <a:pt x="2621450" y="9710607"/>
                  <a:pt x="2621450" y="9710607"/>
                </a:cubicBezTo>
                <a:cubicBezTo>
                  <a:pt x="2622670" y="9683732"/>
                  <a:pt x="2603604" y="9680799"/>
                  <a:pt x="2593689" y="9664238"/>
                </a:cubicBezTo>
                <a:cubicBezTo>
                  <a:pt x="2587743" y="9654303"/>
                  <a:pt x="2579812" y="9641051"/>
                  <a:pt x="2571880" y="9627803"/>
                </a:cubicBezTo>
                <a:cubicBezTo>
                  <a:pt x="2571880" y="9627803"/>
                  <a:pt x="2581031" y="9614176"/>
                  <a:pt x="2581031" y="9614176"/>
                </a:cubicBezTo>
                <a:cubicBezTo>
                  <a:pt x="2581031" y="9614176"/>
                  <a:pt x="2594148" y="9607175"/>
                  <a:pt x="2594148" y="9607175"/>
                </a:cubicBezTo>
                <a:close/>
                <a:moveTo>
                  <a:pt x="2080276" y="9577580"/>
                </a:moveTo>
                <a:cubicBezTo>
                  <a:pt x="2080276" y="9577580"/>
                  <a:pt x="2080276" y="9577580"/>
                  <a:pt x="2085985" y="9587119"/>
                </a:cubicBezTo>
                <a:cubicBezTo>
                  <a:pt x="2085985" y="9587119"/>
                  <a:pt x="2074851" y="9597434"/>
                  <a:pt x="2074851" y="9597434"/>
                </a:cubicBezTo>
                <a:cubicBezTo>
                  <a:pt x="2074851" y="9597434"/>
                  <a:pt x="2074851" y="9597434"/>
                  <a:pt x="2069140" y="9587895"/>
                </a:cubicBezTo>
                <a:cubicBezTo>
                  <a:pt x="2069140" y="9587895"/>
                  <a:pt x="2080276" y="9577580"/>
                  <a:pt x="2080276" y="9577580"/>
                </a:cubicBezTo>
                <a:close/>
                <a:moveTo>
                  <a:pt x="2554877" y="9570486"/>
                </a:moveTo>
                <a:cubicBezTo>
                  <a:pt x="2556598" y="9570149"/>
                  <a:pt x="2557083" y="9570959"/>
                  <a:pt x="2557083" y="9570959"/>
                </a:cubicBezTo>
                <a:cubicBezTo>
                  <a:pt x="2560957" y="9577430"/>
                  <a:pt x="2562895" y="9580667"/>
                  <a:pt x="2564832" y="9583902"/>
                </a:cubicBezTo>
                <a:cubicBezTo>
                  <a:pt x="2574728" y="9574736"/>
                  <a:pt x="2576664" y="9577971"/>
                  <a:pt x="2576664" y="9577971"/>
                </a:cubicBezTo>
                <a:cubicBezTo>
                  <a:pt x="2576664" y="9577971"/>
                  <a:pt x="2566768" y="9587138"/>
                  <a:pt x="2566768" y="9587138"/>
                </a:cubicBezTo>
                <a:cubicBezTo>
                  <a:pt x="2568707" y="9590375"/>
                  <a:pt x="2556873" y="9596304"/>
                  <a:pt x="2556873" y="9596304"/>
                </a:cubicBezTo>
                <a:cubicBezTo>
                  <a:pt x="2552999" y="9589833"/>
                  <a:pt x="2541163" y="9595766"/>
                  <a:pt x="2537288" y="9589293"/>
                </a:cubicBezTo>
                <a:cubicBezTo>
                  <a:pt x="2537288" y="9589293"/>
                  <a:pt x="2545249" y="9576886"/>
                  <a:pt x="2545249" y="9576886"/>
                </a:cubicBezTo>
                <a:cubicBezTo>
                  <a:pt x="2550198" y="9572302"/>
                  <a:pt x="2553156" y="9570821"/>
                  <a:pt x="2554877" y="9570486"/>
                </a:cubicBezTo>
                <a:close/>
                <a:moveTo>
                  <a:pt x="2468689" y="9565046"/>
                </a:moveTo>
                <a:cubicBezTo>
                  <a:pt x="2470329" y="9564173"/>
                  <a:pt x="2470830" y="9565008"/>
                  <a:pt x="2471830" y="9566678"/>
                </a:cubicBezTo>
                <a:cubicBezTo>
                  <a:pt x="2471830" y="9566678"/>
                  <a:pt x="2471830" y="9566678"/>
                  <a:pt x="2473827" y="9570017"/>
                </a:cubicBezTo>
                <a:cubicBezTo>
                  <a:pt x="2473827" y="9570017"/>
                  <a:pt x="2475826" y="9573356"/>
                  <a:pt x="2477825" y="9576693"/>
                </a:cubicBezTo>
                <a:cubicBezTo>
                  <a:pt x="2477825" y="9576693"/>
                  <a:pt x="2479824" y="9580032"/>
                  <a:pt x="2479824" y="9580032"/>
                </a:cubicBezTo>
                <a:cubicBezTo>
                  <a:pt x="2468689" y="9590347"/>
                  <a:pt x="2466689" y="9587010"/>
                  <a:pt x="2466689" y="9587010"/>
                </a:cubicBezTo>
                <a:cubicBezTo>
                  <a:pt x="2464692" y="9583671"/>
                  <a:pt x="2464692" y="9583671"/>
                  <a:pt x="2462691" y="9580330"/>
                </a:cubicBezTo>
                <a:cubicBezTo>
                  <a:pt x="2462691" y="9580330"/>
                  <a:pt x="2460696" y="9576993"/>
                  <a:pt x="2460696" y="9576993"/>
                </a:cubicBezTo>
                <a:cubicBezTo>
                  <a:pt x="2458697" y="9573654"/>
                  <a:pt x="2458697" y="9573654"/>
                  <a:pt x="2458697" y="9573654"/>
                </a:cubicBezTo>
                <a:cubicBezTo>
                  <a:pt x="2464262" y="9568497"/>
                  <a:pt x="2467048" y="9565917"/>
                  <a:pt x="2468689" y="9565046"/>
                </a:cubicBezTo>
                <a:close/>
                <a:moveTo>
                  <a:pt x="2143078" y="9557207"/>
                </a:moveTo>
                <a:cubicBezTo>
                  <a:pt x="2144812" y="9556893"/>
                  <a:pt x="2145310" y="9557723"/>
                  <a:pt x="2145310" y="9557723"/>
                </a:cubicBezTo>
                <a:cubicBezTo>
                  <a:pt x="2153274" y="9571028"/>
                  <a:pt x="2171137" y="9575164"/>
                  <a:pt x="2179101" y="9588469"/>
                </a:cubicBezTo>
                <a:cubicBezTo>
                  <a:pt x="2181093" y="9591794"/>
                  <a:pt x="2185074" y="9598445"/>
                  <a:pt x="2189057" y="9605099"/>
                </a:cubicBezTo>
                <a:cubicBezTo>
                  <a:pt x="2191048" y="9608425"/>
                  <a:pt x="2191048" y="9608425"/>
                  <a:pt x="2191048" y="9608425"/>
                </a:cubicBezTo>
                <a:cubicBezTo>
                  <a:pt x="2181150" y="9617594"/>
                  <a:pt x="2181150" y="9617594"/>
                  <a:pt x="2179160" y="9614267"/>
                </a:cubicBezTo>
                <a:cubicBezTo>
                  <a:pt x="2165281" y="9616784"/>
                  <a:pt x="2163289" y="9613455"/>
                  <a:pt x="2159308" y="9606804"/>
                </a:cubicBezTo>
                <a:cubicBezTo>
                  <a:pt x="2151344" y="9593501"/>
                  <a:pt x="2133482" y="9589362"/>
                  <a:pt x="2125518" y="9576057"/>
                </a:cubicBezTo>
                <a:cubicBezTo>
                  <a:pt x="2125518" y="9576057"/>
                  <a:pt x="2133423" y="9563565"/>
                  <a:pt x="2133423" y="9563565"/>
                </a:cubicBezTo>
                <a:cubicBezTo>
                  <a:pt x="2138370" y="9558981"/>
                  <a:pt x="2141342" y="9557520"/>
                  <a:pt x="2143078" y="9557207"/>
                </a:cubicBezTo>
                <a:close/>
                <a:moveTo>
                  <a:pt x="2536079" y="9513786"/>
                </a:moveTo>
                <a:cubicBezTo>
                  <a:pt x="2539492" y="9515874"/>
                  <a:pt x="2542020" y="9520098"/>
                  <a:pt x="2545053" y="9525166"/>
                </a:cubicBezTo>
                <a:cubicBezTo>
                  <a:pt x="2520764" y="9542415"/>
                  <a:pt x="2538986" y="9515032"/>
                  <a:pt x="2521786" y="9515209"/>
                </a:cubicBezTo>
                <a:cubicBezTo>
                  <a:pt x="2528366" y="9511742"/>
                  <a:pt x="2532664" y="9511695"/>
                  <a:pt x="2536079" y="9513786"/>
                </a:cubicBezTo>
                <a:close/>
                <a:moveTo>
                  <a:pt x="2235836" y="9506560"/>
                </a:moveTo>
                <a:cubicBezTo>
                  <a:pt x="2237584" y="9506266"/>
                  <a:pt x="2238094" y="9507116"/>
                  <a:pt x="2233144" y="9511701"/>
                </a:cubicBezTo>
                <a:cubicBezTo>
                  <a:pt x="2235184" y="9515107"/>
                  <a:pt x="2237223" y="9518515"/>
                  <a:pt x="2239263" y="9521923"/>
                </a:cubicBezTo>
                <a:cubicBezTo>
                  <a:pt x="2251198" y="9516160"/>
                  <a:pt x="2251198" y="9516160"/>
                  <a:pt x="2251198" y="9516160"/>
                </a:cubicBezTo>
                <a:cubicBezTo>
                  <a:pt x="2251198" y="9516160"/>
                  <a:pt x="2251198" y="9516160"/>
                  <a:pt x="2253241" y="9519566"/>
                </a:cubicBezTo>
                <a:cubicBezTo>
                  <a:pt x="2253241" y="9519566"/>
                  <a:pt x="2255280" y="9522974"/>
                  <a:pt x="2243340" y="9528735"/>
                </a:cubicBezTo>
                <a:cubicBezTo>
                  <a:pt x="2243340" y="9528735"/>
                  <a:pt x="2243340" y="9528735"/>
                  <a:pt x="2233446" y="9537901"/>
                </a:cubicBezTo>
                <a:cubicBezTo>
                  <a:pt x="2231408" y="9534497"/>
                  <a:pt x="2231408" y="9534497"/>
                  <a:pt x="2231408" y="9534497"/>
                </a:cubicBezTo>
                <a:cubicBezTo>
                  <a:pt x="2229367" y="9531089"/>
                  <a:pt x="2225364" y="9530825"/>
                  <a:pt x="2222599" y="9529417"/>
                </a:cubicBezTo>
                <a:cubicBezTo>
                  <a:pt x="2219830" y="9528004"/>
                  <a:pt x="2218303" y="9525451"/>
                  <a:pt x="2221209" y="9517462"/>
                </a:cubicBezTo>
                <a:cubicBezTo>
                  <a:pt x="2231104" y="9508293"/>
                  <a:pt x="2231104" y="9508293"/>
                  <a:pt x="2231104" y="9508293"/>
                </a:cubicBezTo>
                <a:cubicBezTo>
                  <a:pt x="2231104" y="9508293"/>
                  <a:pt x="2234089" y="9506854"/>
                  <a:pt x="2235836" y="9506560"/>
                </a:cubicBezTo>
                <a:close/>
                <a:moveTo>
                  <a:pt x="2435839" y="9477651"/>
                </a:moveTo>
                <a:cubicBezTo>
                  <a:pt x="2439816" y="9484294"/>
                  <a:pt x="2443795" y="9490937"/>
                  <a:pt x="2437876" y="9506747"/>
                </a:cubicBezTo>
                <a:cubicBezTo>
                  <a:pt x="2441854" y="9513392"/>
                  <a:pt x="2445828" y="9520035"/>
                  <a:pt x="2449804" y="9526678"/>
                </a:cubicBezTo>
                <a:cubicBezTo>
                  <a:pt x="2451795" y="9529999"/>
                  <a:pt x="2451795" y="9529999"/>
                  <a:pt x="2441898" y="9539165"/>
                </a:cubicBezTo>
                <a:cubicBezTo>
                  <a:pt x="2441898" y="9539165"/>
                  <a:pt x="2430013" y="9545013"/>
                  <a:pt x="2430013" y="9545013"/>
                </a:cubicBezTo>
                <a:cubicBezTo>
                  <a:pt x="2435932" y="9529199"/>
                  <a:pt x="2431958" y="9522558"/>
                  <a:pt x="2427980" y="9515913"/>
                </a:cubicBezTo>
                <a:cubicBezTo>
                  <a:pt x="2424002" y="9509272"/>
                  <a:pt x="2420026" y="9502628"/>
                  <a:pt x="2416051" y="9495985"/>
                </a:cubicBezTo>
                <a:cubicBezTo>
                  <a:pt x="2414060" y="9492662"/>
                  <a:pt x="2423956" y="9483494"/>
                  <a:pt x="2423956" y="9483494"/>
                </a:cubicBezTo>
                <a:cubicBezTo>
                  <a:pt x="2423956" y="9483494"/>
                  <a:pt x="2433852" y="9474328"/>
                  <a:pt x="2435839" y="9477651"/>
                </a:cubicBezTo>
                <a:close/>
                <a:moveTo>
                  <a:pt x="2092802" y="9467196"/>
                </a:moveTo>
                <a:cubicBezTo>
                  <a:pt x="2094926" y="9467131"/>
                  <a:pt x="2095904" y="9468765"/>
                  <a:pt x="2096879" y="9470394"/>
                </a:cubicBezTo>
                <a:cubicBezTo>
                  <a:pt x="2100789" y="9476922"/>
                  <a:pt x="2104695" y="9483448"/>
                  <a:pt x="2110554" y="9493237"/>
                </a:cubicBezTo>
                <a:cubicBezTo>
                  <a:pt x="2112509" y="9496503"/>
                  <a:pt x="2114464" y="9499766"/>
                  <a:pt x="2118370" y="9506294"/>
                </a:cubicBezTo>
                <a:cubicBezTo>
                  <a:pt x="2120323" y="9509556"/>
                  <a:pt x="2124230" y="9516083"/>
                  <a:pt x="2128138" y="9522609"/>
                </a:cubicBezTo>
                <a:cubicBezTo>
                  <a:pt x="2130092" y="9525873"/>
                  <a:pt x="2118957" y="9536186"/>
                  <a:pt x="2107824" y="9546499"/>
                </a:cubicBezTo>
                <a:cubicBezTo>
                  <a:pt x="2107824" y="9546499"/>
                  <a:pt x="2105870" y="9543235"/>
                  <a:pt x="2103918" y="9539975"/>
                </a:cubicBezTo>
                <a:cubicBezTo>
                  <a:pt x="2100009" y="9533446"/>
                  <a:pt x="2094150" y="9523656"/>
                  <a:pt x="2088289" y="9513867"/>
                </a:cubicBezTo>
                <a:cubicBezTo>
                  <a:pt x="2082428" y="9504076"/>
                  <a:pt x="2078522" y="9497550"/>
                  <a:pt x="2074614" y="9491020"/>
                </a:cubicBezTo>
                <a:cubicBezTo>
                  <a:pt x="2072659" y="9487759"/>
                  <a:pt x="2081841" y="9474184"/>
                  <a:pt x="2081841" y="9474184"/>
                </a:cubicBezTo>
                <a:cubicBezTo>
                  <a:pt x="2087406" y="9469026"/>
                  <a:pt x="2090678" y="9467263"/>
                  <a:pt x="2092802" y="9467196"/>
                </a:cubicBezTo>
                <a:close/>
                <a:moveTo>
                  <a:pt x="2428468" y="9413232"/>
                </a:moveTo>
                <a:cubicBezTo>
                  <a:pt x="2429990" y="9412462"/>
                  <a:pt x="2430486" y="9413290"/>
                  <a:pt x="2431476" y="9414943"/>
                </a:cubicBezTo>
                <a:cubicBezTo>
                  <a:pt x="2449602" y="9418720"/>
                  <a:pt x="2459504" y="9435258"/>
                  <a:pt x="2467423" y="9448492"/>
                </a:cubicBezTo>
                <a:cubicBezTo>
                  <a:pt x="2479306" y="9468338"/>
                  <a:pt x="2489207" y="9484876"/>
                  <a:pt x="2519520" y="9482510"/>
                </a:cubicBezTo>
                <a:cubicBezTo>
                  <a:pt x="2521499" y="9485818"/>
                  <a:pt x="2521499" y="9485818"/>
                  <a:pt x="2521499" y="9485818"/>
                </a:cubicBezTo>
                <a:cubicBezTo>
                  <a:pt x="2511293" y="9495273"/>
                  <a:pt x="2511293" y="9495273"/>
                  <a:pt x="2511293" y="9495273"/>
                </a:cubicBezTo>
                <a:cubicBezTo>
                  <a:pt x="2479001" y="9494333"/>
                  <a:pt x="2469099" y="9477795"/>
                  <a:pt x="2457217" y="9457946"/>
                </a:cubicBezTo>
                <a:cubicBezTo>
                  <a:pt x="2449297" y="9444714"/>
                  <a:pt x="2439395" y="9428176"/>
                  <a:pt x="2421269" y="9424397"/>
                </a:cubicBezTo>
                <a:cubicBezTo>
                  <a:pt x="2421269" y="9424397"/>
                  <a:pt x="2419290" y="9421091"/>
                  <a:pt x="2419290" y="9421091"/>
                </a:cubicBezTo>
                <a:cubicBezTo>
                  <a:pt x="2424392" y="9416363"/>
                  <a:pt x="2426944" y="9414001"/>
                  <a:pt x="2428468" y="9413232"/>
                </a:cubicBezTo>
                <a:close/>
                <a:moveTo>
                  <a:pt x="6113934" y="9406247"/>
                </a:moveTo>
                <a:cubicBezTo>
                  <a:pt x="6117900" y="9405977"/>
                  <a:pt x="6122664" y="9412452"/>
                  <a:pt x="6124962" y="9419451"/>
                </a:cubicBezTo>
                <a:cubicBezTo>
                  <a:pt x="6127264" y="9426451"/>
                  <a:pt x="6127098" y="9433977"/>
                  <a:pt x="6121210" y="9435810"/>
                </a:cubicBezTo>
                <a:cubicBezTo>
                  <a:pt x="6108674" y="9422353"/>
                  <a:pt x="6122372" y="9417123"/>
                  <a:pt x="6113934" y="9406247"/>
                </a:cubicBezTo>
                <a:close/>
                <a:moveTo>
                  <a:pt x="2010339" y="9386665"/>
                </a:moveTo>
                <a:cubicBezTo>
                  <a:pt x="2011742" y="9385995"/>
                  <a:pt x="2012227" y="9386805"/>
                  <a:pt x="2013196" y="9388422"/>
                </a:cubicBezTo>
                <a:cubicBezTo>
                  <a:pt x="2013196" y="9388422"/>
                  <a:pt x="2015131" y="9391658"/>
                  <a:pt x="2017071" y="9394897"/>
                </a:cubicBezTo>
                <a:cubicBezTo>
                  <a:pt x="2019008" y="9398132"/>
                  <a:pt x="2019008" y="9398132"/>
                  <a:pt x="2020946" y="9401370"/>
                </a:cubicBezTo>
                <a:cubicBezTo>
                  <a:pt x="2020946" y="9401370"/>
                  <a:pt x="2013604" y="9413201"/>
                  <a:pt x="2011665" y="9409964"/>
                </a:cubicBezTo>
                <a:cubicBezTo>
                  <a:pt x="2002386" y="9418560"/>
                  <a:pt x="2000450" y="9415322"/>
                  <a:pt x="2009727" y="9406728"/>
                </a:cubicBezTo>
                <a:cubicBezTo>
                  <a:pt x="2007792" y="9403493"/>
                  <a:pt x="2007792" y="9403493"/>
                  <a:pt x="1996574" y="9408849"/>
                </a:cubicBezTo>
                <a:cubicBezTo>
                  <a:pt x="1994638" y="9405614"/>
                  <a:pt x="1994638" y="9405614"/>
                  <a:pt x="1992699" y="9402379"/>
                </a:cubicBezTo>
                <a:cubicBezTo>
                  <a:pt x="1990762" y="9399139"/>
                  <a:pt x="1990762" y="9399139"/>
                  <a:pt x="2000042" y="9390543"/>
                </a:cubicBezTo>
                <a:cubicBezTo>
                  <a:pt x="2000042" y="9390543"/>
                  <a:pt x="2000042" y="9390543"/>
                  <a:pt x="2001978" y="9393783"/>
                </a:cubicBezTo>
                <a:cubicBezTo>
                  <a:pt x="2006619" y="9389484"/>
                  <a:pt x="2008937" y="9387336"/>
                  <a:pt x="2010339" y="9386665"/>
                </a:cubicBezTo>
                <a:close/>
                <a:moveTo>
                  <a:pt x="2391746" y="9339742"/>
                </a:moveTo>
                <a:cubicBezTo>
                  <a:pt x="2393234" y="9339013"/>
                  <a:pt x="2393733" y="9339847"/>
                  <a:pt x="2389783" y="9346101"/>
                </a:cubicBezTo>
                <a:cubicBezTo>
                  <a:pt x="2391784" y="9349440"/>
                  <a:pt x="2405677" y="9346951"/>
                  <a:pt x="2407674" y="9350290"/>
                </a:cubicBezTo>
                <a:cubicBezTo>
                  <a:pt x="2409674" y="9353627"/>
                  <a:pt x="2421569" y="9347798"/>
                  <a:pt x="2421569" y="9347798"/>
                </a:cubicBezTo>
                <a:cubicBezTo>
                  <a:pt x="2421569" y="9347798"/>
                  <a:pt x="2421569" y="9347798"/>
                  <a:pt x="2423566" y="9351138"/>
                </a:cubicBezTo>
                <a:cubicBezTo>
                  <a:pt x="2415669" y="9363644"/>
                  <a:pt x="2415669" y="9363644"/>
                  <a:pt x="2407772" y="9376151"/>
                </a:cubicBezTo>
                <a:cubicBezTo>
                  <a:pt x="2407772" y="9376151"/>
                  <a:pt x="2407772" y="9376151"/>
                  <a:pt x="2397876" y="9385319"/>
                </a:cubicBezTo>
                <a:cubicBezTo>
                  <a:pt x="2397876" y="9385319"/>
                  <a:pt x="2395876" y="9381980"/>
                  <a:pt x="2395876" y="9381980"/>
                </a:cubicBezTo>
                <a:cubicBezTo>
                  <a:pt x="2393877" y="9378641"/>
                  <a:pt x="2393877" y="9378641"/>
                  <a:pt x="2393877" y="9378641"/>
                </a:cubicBezTo>
                <a:cubicBezTo>
                  <a:pt x="2393877" y="9378641"/>
                  <a:pt x="2393877" y="9378641"/>
                  <a:pt x="2403778" y="9369473"/>
                </a:cubicBezTo>
                <a:cubicBezTo>
                  <a:pt x="2403778" y="9369473"/>
                  <a:pt x="2403778" y="9369473"/>
                  <a:pt x="2401777" y="9366132"/>
                </a:cubicBezTo>
                <a:cubicBezTo>
                  <a:pt x="2401777" y="9366132"/>
                  <a:pt x="2399778" y="9362795"/>
                  <a:pt x="2399778" y="9362795"/>
                </a:cubicBezTo>
                <a:cubicBezTo>
                  <a:pt x="2385884" y="9365288"/>
                  <a:pt x="2383883" y="9361947"/>
                  <a:pt x="2379887" y="9355269"/>
                </a:cubicBezTo>
                <a:cubicBezTo>
                  <a:pt x="2377888" y="9351930"/>
                  <a:pt x="2377888" y="9351930"/>
                  <a:pt x="2387786" y="9342762"/>
                </a:cubicBezTo>
                <a:cubicBezTo>
                  <a:pt x="2387786" y="9342762"/>
                  <a:pt x="2390260" y="9340470"/>
                  <a:pt x="2391746" y="9339742"/>
                </a:cubicBezTo>
                <a:close/>
                <a:moveTo>
                  <a:pt x="1952083" y="9286334"/>
                </a:moveTo>
                <a:cubicBezTo>
                  <a:pt x="1954091" y="9289689"/>
                  <a:pt x="1956098" y="9293042"/>
                  <a:pt x="1958105" y="9296395"/>
                </a:cubicBezTo>
                <a:cubicBezTo>
                  <a:pt x="1962121" y="9303103"/>
                  <a:pt x="1964129" y="9306456"/>
                  <a:pt x="1968143" y="9313162"/>
                </a:cubicBezTo>
                <a:cubicBezTo>
                  <a:pt x="1972159" y="9319871"/>
                  <a:pt x="1966275" y="9335747"/>
                  <a:pt x="1980188" y="9333283"/>
                </a:cubicBezTo>
                <a:cubicBezTo>
                  <a:pt x="1980188" y="9333283"/>
                  <a:pt x="1972297" y="9345808"/>
                  <a:pt x="1972297" y="9345808"/>
                </a:cubicBezTo>
                <a:cubicBezTo>
                  <a:pt x="1962401" y="9354975"/>
                  <a:pt x="1952507" y="9364145"/>
                  <a:pt x="1950500" y="9360790"/>
                </a:cubicBezTo>
                <a:cubicBezTo>
                  <a:pt x="1946483" y="9354082"/>
                  <a:pt x="1940462" y="9344020"/>
                  <a:pt x="1936445" y="9337314"/>
                </a:cubicBezTo>
                <a:cubicBezTo>
                  <a:pt x="1942324" y="9321438"/>
                  <a:pt x="1938310" y="9314731"/>
                  <a:pt x="1924400" y="9317191"/>
                </a:cubicBezTo>
                <a:cubicBezTo>
                  <a:pt x="1922394" y="9313838"/>
                  <a:pt x="1930281" y="9301317"/>
                  <a:pt x="1930281" y="9301317"/>
                </a:cubicBezTo>
                <a:cubicBezTo>
                  <a:pt x="1940177" y="9292149"/>
                  <a:pt x="1950074" y="9282981"/>
                  <a:pt x="1952083" y="9286334"/>
                </a:cubicBezTo>
                <a:close/>
                <a:moveTo>
                  <a:pt x="6435102" y="9284309"/>
                </a:moveTo>
                <a:cubicBezTo>
                  <a:pt x="6437452" y="9284444"/>
                  <a:pt x="6439630" y="9285532"/>
                  <a:pt x="6441258" y="9288191"/>
                </a:cubicBezTo>
                <a:cubicBezTo>
                  <a:pt x="6447768" y="9298827"/>
                  <a:pt x="6454284" y="9309462"/>
                  <a:pt x="6438980" y="9323961"/>
                </a:cubicBezTo>
                <a:cubicBezTo>
                  <a:pt x="6432466" y="9313323"/>
                  <a:pt x="6425954" y="9302689"/>
                  <a:pt x="6419440" y="9292057"/>
                </a:cubicBezTo>
                <a:cubicBezTo>
                  <a:pt x="6419440" y="9292057"/>
                  <a:pt x="6423266" y="9288432"/>
                  <a:pt x="6427908" y="9286135"/>
                </a:cubicBezTo>
                <a:cubicBezTo>
                  <a:pt x="6430228" y="9284988"/>
                  <a:pt x="6432750" y="9284173"/>
                  <a:pt x="6435102" y="9284309"/>
                </a:cubicBezTo>
                <a:close/>
                <a:moveTo>
                  <a:pt x="6055040" y="9261715"/>
                </a:moveTo>
                <a:cubicBezTo>
                  <a:pt x="6056576" y="9263030"/>
                  <a:pt x="6058586" y="9266528"/>
                  <a:pt x="6060822" y="9273506"/>
                </a:cubicBezTo>
                <a:cubicBezTo>
                  <a:pt x="6050106" y="9273429"/>
                  <a:pt x="6050434" y="9257765"/>
                  <a:pt x="6055040" y="9261715"/>
                </a:cubicBezTo>
                <a:close/>
                <a:moveTo>
                  <a:pt x="1905823" y="9257244"/>
                </a:moveTo>
                <a:cubicBezTo>
                  <a:pt x="1905823" y="9257244"/>
                  <a:pt x="1907844" y="9260621"/>
                  <a:pt x="1907844" y="9260621"/>
                </a:cubicBezTo>
                <a:cubicBezTo>
                  <a:pt x="1907844" y="9260621"/>
                  <a:pt x="1909868" y="9264001"/>
                  <a:pt x="1909868" y="9264001"/>
                </a:cubicBezTo>
                <a:cubicBezTo>
                  <a:pt x="1913912" y="9270758"/>
                  <a:pt x="1915936" y="9274135"/>
                  <a:pt x="1917960" y="9277515"/>
                </a:cubicBezTo>
                <a:cubicBezTo>
                  <a:pt x="1906823" y="9287828"/>
                  <a:pt x="1906823" y="9287828"/>
                  <a:pt x="1906823" y="9287828"/>
                </a:cubicBezTo>
                <a:cubicBezTo>
                  <a:pt x="1904801" y="9284450"/>
                  <a:pt x="1900756" y="9277693"/>
                  <a:pt x="1898735" y="9274316"/>
                </a:cubicBezTo>
                <a:cubicBezTo>
                  <a:pt x="1898735" y="9274316"/>
                  <a:pt x="1896712" y="9270938"/>
                  <a:pt x="1894688" y="9267557"/>
                </a:cubicBezTo>
                <a:cubicBezTo>
                  <a:pt x="1894688" y="9267557"/>
                  <a:pt x="1905823" y="9257244"/>
                  <a:pt x="1905823" y="9257244"/>
                </a:cubicBezTo>
                <a:close/>
                <a:moveTo>
                  <a:pt x="6087366" y="9235355"/>
                </a:moveTo>
                <a:cubicBezTo>
                  <a:pt x="6089458" y="9239346"/>
                  <a:pt x="6089458" y="9239346"/>
                  <a:pt x="6089616" y="9244909"/>
                </a:cubicBezTo>
                <a:cubicBezTo>
                  <a:pt x="6089774" y="9250475"/>
                  <a:pt x="6089930" y="9256038"/>
                  <a:pt x="6094116" y="9264019"/>
                </a:cubicBezTo>
                <a:cubicBezTo>
                  <a:pt x="6094116" y="9264019"/>
                  <a:pt x="6096206" y="9268009"/>
                  <a:pt x="6098298" y="9272002"/>
                </a:cubicBezTo>
                <a:cubicBezTo>
                  <a:pt x="6098298" y="9272002"/>
                  <a:pt x="6098298" y="9272002"/>
                  <a:pt x="6098140" y="9266434"/>
                </a:cubicBezTo>
                <a:cubicBezTo>
                  <a:pt x="6115034" y="9303925"/>
                  <a:pt x="6123718" y="9331018"/>
                  <a:pt x="6134178" y="9350968"/>
                </a:cubicBezTo>
                <a:cubicBezTo>
                  <a:pt x="6134178" y="9350968"/>
                  <a:pt x="6134178" y="9350968"/>
                  <a:pt x="6132244" y="9352543"/>
                </a:cubicBezTo>
                <a:cubicBezTo>
                  <a:pt x="6138360" y="9358949"/>
                  <a:pt x="6142546" y="9366932"/>
                  <a:pt x="6146730" y="9374913"/>
                </a:cubicBezTo>
                <a:cubicBezTo>
                  <a:pt x="6150914" y="9382893"/>
                  <a:pt x="6155096" y="9390876"/>
                  <a:pt x="6157188" y="9394865"/>
                </a:cubicBezTo>
                <a:cubicBezTo>
                  <a:pt x="6161214" y="9397282"/>
                  <a:pt x="6161372" y="9402848"/>
                  <a:pt x="6159438" y="9404421"/>
                </a:cubicBezTo>
                <a:cubicBezTo>
                  <a:pt x="6157502" y="9405994"/>
                  <a:pt x="6153636" y="9409142"/>
                  <a:pt x="6151544" y="9405149"/>
                </a:cubicBezTo>
                <a:cubicBezTo>
                  <a:pt x="6145426" y="9398739"/>
                  <a:pt x="6141240" y="9390761"/>
                  <a:pt x="6134966" y="9378789"/>
                </a:cubicBezTo>
                <a:cubicBezTo>
                  <a:pt x="6132872" y="9374799"/>
                  <a:pt x="6128690" y="9366818"/>
                  <a:pt x="6126598" y="9362826"/>
                </a:cubicBezTo>
                <a:cubicBezTo>
                  <a:pt x="6118544" y="9357991"/>
                  <a:pt x="6114204" y="9344446"/>
                  <a:pt x="6108086" y="9338041"/>
                </a:cubicBezTo>
                <a:cubicBezTo>
                  <a:pt x="6104060" y="9335621"/>
                  <a:pt x="6102126" y="9337196"/>
                  <a:pt x="6100190" y="9338769"/>
                </a:cubicBezTo>
                <a:cubicBezTo>
                  <a:pt x="6100190" y="9338769"/>
                  <a:pt x="6100190" y="9338769"/>
                  <a:pt x="6098256" y="9340342"/>
                </a:cubicBezTo>
                <a:cubicBezTo>
                  <a:pt x="6100348" y="9344333"/>
                  <a:pt x="6096480" y="9347479"/>
                  <a:pt x="6092610" y="9350627"/>
                </a:cubicBezTo>
                <a:cubicBezTo>
                  <a:pt x="6094704" y="9354617"/>
                  <a:pt x="6098886" y="9362598"/>
                  <a:pt x="6099046" y="9368164"/>
                </a:cubicBezTo>
                <a:cubicBezTo>
                  <a:pt x="6101136" y="9372152"/>
                  <a:pt x="6101294" y="9377718"/>
                  <a:pt x="6103228" y="9376145"/>
                </a:cubicBezTo>
                <a:cubicBezTo>
                  <a:pt x="6105320" y="9380133"/>
                  <a:pt x="6105320" y="9380133"/>
                  <a:pt x="6103386" y="9381708"/>
                </a:cubicBezTo>
                <a:cubicBezTo>
                  <a:pt x="6101452" y="9383281"/>
                  <a:pt x="6101452" y="9383281"/>
                  <a:pt x="6101452" y="9383281"/>
                </a:cubicBezTo>
                <a:cubicBezTo>
                  <a:pt x="6099362" y="9379291"/>
                  <a:pt x="6099362" y="9379291"/>
                  <a:pt x="6099362" y="9379291"/>
                </a:cubicBezTo>
                <a:cubicBezTo>
                  <a:pt x="6097270" y="9375300"/>
                  <a:pt x="6095176" y="9371310"/>
                  <a:pt x="6093084" y="9367319"/>
                </a:cubicBezTo>
                <a:cubicBezTo>
                  <a:pt x="6092928" y="9361754"/>
                  <a:pt x="6090836" y="9357763"/>
                  <a:pt x="6088742" y="9353773"/>
                </a:cubicBezTo>
                <a:cubicBezTo>
                  <a:pt x="6076664" y="9346523"/>
                  <a:pt x="6064270" y="9328142"/>
                  <a:pt x="6075718" y="9313136"/>
                </a:cubicBezTo>
                <a:cubicBezTo>
                  <a:pt x="6073626" y="9309148"/>
                  <a:pt x="6073626" y="9309148"/>
                  <a:pt x="6071534" y="9305155"/>
                </a:cubicBezTo>
                <a:cubicBezTo>
                  <a:pt x="6071534" y="9305155"/>
                  <a:pt x="6069444" y="9301167"/>
                  <a:pt x="6071376" y="9299592"/>
                </a:cubicBezTo>
                <a:cubicBezTo>
                  <a:pt x="6071376" y="9299592"/>
                  <a:pt x="6073310" y="9298021"/>
                  <a:pt x="6075402" y="9302009"/>
                </a:cubicBezTo>
                <a:cubicBezTo>
                  <a:pt x="6079430" y="9304427"/>
                  <a:pt x="6079588" y="9309990"/>
                  <a:pt x="6079744" y="9315555"/>
                </a:cubicBezTo>
                <a:cubicBezTo>
                  <a:pt x="6079744" y="9315555"/>
                  <a:pt x="6079744" y="9315555"/>
                  <a:pt x="6081678" y="9313980"/>
                </a:cubicBezTo>
                <a:cubicBezTo>
                  <a:pt x="6085862" y="9321963"/>
                  <a:pt x="6093916" y="9326798"/>
                  <a:pt x="6100034" y="9333204"/>
                </a:cubicBezTo>
                <a:cubicBezTo>
                  <a:pt x="6101968" y="9331631"/>
                  <a:pt x="6103902" y="9330058"/>
                  <a:pt x="6107928" y="9332475"/>
                </a:cubicBezTo>
                <a:cubicBezTo>
                  <a:pt x="6107928" y="9332475"/>
                  <a:pt x="6107928" y="9332475"/>
                  <a:pt x="6105834" y="9328485"/>
                </a:cubicBezTo>
                <a:cubicBezTo>
                  <a:pt x="6093600" y="9315669"/>
                  <a:pt x="6085074" y="9294142"/>
                  <a:pt x="6090404" y="9272731"/>
                </a:cubicBezTo>
                <a:cubicBezTo>
                  <a:pt x="6088312" y="9268742"/>
                  <a:pt x="6088312" y="9268742"/>
                  <a:pt x="6088312" y="9268742"/>
                </a:cubicBezTo>
                <a:cubicBezTo>
                  <a:pt x="6086064" y="9259186"/>
                  <a:pt x="6081878" y="9251203"/>
                  <a:pt x="6083498" y="9238503"/>
                </a:cubicBezTo>
                <a:cubicBezTo>
                  <a:pt x="6083498" y="9238503"/>
                  <a:pt x="6085430" y="9236928"/>
                  <a:pt x="6087366" y="9235355"/>
                </a:cubicBezTo>
                <a:close/>
                <a:moveTo>
                  <a:pt x="6534778" y="9217634"/>
                </a:moveTo>
                <a:lnTo>
                  <a:pt x="6536466" y="9220391"/>
                </a:lnTo>
                <a:cubicBezTo>
                  <a:pt x="6536888" y="9221079"/>
                  <a:pt x="6536466" y="9220390"/>
                  <a:pt x="6534778" y="9217634"/>
                </a:cubicBezTo>
                <a:close/>
                <a:moveTo>
                  <a:pt x="2070903" y="9169198"/>
                </a:moveTo>
                <a:cubicBezTo>
                  <a:pt x="2072782" y="9169929"/>
                  <a:pt x="2073733" y="9171519"/>
                  <a:pt x="2074684" y="9173108"/>
                </a:cubicBezTo>
                <a:cubicBezTo>
                  <a:pt x="2076590" y="9176286"/>
                  <a:pt x="2076590" y="9176286"/>
                  <a:pt x="2078494" y="9179467"/>
                </a:cubicBezTo>
                <a:cubicBezTo>
                  <a:pt x="2080395" y="9182648"/>
                  <a:pt x="2080395" y="9182648"/>
                  <a:pt x="2080395" y="9182648"/>
                </a:cubicBezTo>
                <a:cubicBezTo>
                  <a:pt x="2080395" y="9182648"/>
                  <a:pt x="2072973" y="9189522"/>
                  <a:pt x="2072973" y="9189522"/>
                </a:cubicBezTo>
                <a:cubicBezTo>
                  <a:pt x="2071072" y="9186344"/>
                  <a:pt x="2069168" y="9183163"/>
                  <a:pt x="2067262" y="9179985"/>
                </a:cubicBezTo>
                <a:cubicBezTo>
                  <a:pt x="2065361" y="9176804"/>
                  <a:pt x="2063457" y="9173626"/>
                  <a:pt x="2061553" y="9170445"/>
                </a:cubicBezTo>
                <a:cubicBezTo>
                  <a:pt x="2066216" y="9168597"/>
                  <a:pt x="2069023" y="9168468"/>
                  <a:pt x="2070903" y="9169198"/>
                </a:cubicBezTo>
                <a:close/>
                <a:moveTo>
                  <a:pt x="2259162" y="9147776"/>
                </a:moveTo>
                <a:cubicBezTo>
                  <a:pt x="2268347" y="9151509"/>
                  <a:pt x="2272014" y="9167755"/>
                  <a:pt x="2282121" y="9169925"/>
                </a:cubicBezTo>
                <a:cubicBezTo>
                  <a:pt x="2288044" y="9179816"/>
                  <a:pt x="2255850" y="9204514"/>
                  <a:pt x="2269871" y="9201778"/>
                </a:cubicBezTo>
                <a:cubicBezTo>
                  <a:pt x="2265720" y="9221001"/>
                  <a:pt x="2281716" y="9221563"/>
                  <a:pt x="2303836" y="9206196"/>
                </a:cubicBezTo>
                <a:cubicBezTo>
                  <a:pt x="2261363" y="9266045"/>
                  <a:pt x="2325550" y="9242467"/>
                  <a:pt x="2323372" y="9264991"/>
                </a:cubicBezTo>
                <a:cubicBezTo>
                  <a:pt x="2333444" y="9255661"/>
                  <a:pt x="2335418" y="9258955"/>
                  <a:pt x="2347466" y="9252920"/>
                </a:cubicBezTo>
                <a:cubicBezTo>
                  <a:pt x="2349439" y="9256219"/>
                  <a:pt x="2351415" y="9259517"/>
                  <a:pt x="2353389" y="9262813"/>
                </a:cubicBezTo>
                <a:cubicBezTo>
                  <a:pt x="2355362" y="9266112"/>
                  <a:pt x="2357338" y="9269410"/>
                  <a:pt x="2359310" y="9272706"/>
                </a:cubicBezTo>
                <a:cubicBezTo>
                  <a:pt x="2359310" y="9272706"/>
                  <a:pt x="2351211" y="9285335"/>
                  <a:pt x="2351211" y="9285335"/>
                </a:cubicBezTo>
                <a:cubicBezTo>
                  <a:pt x="2339163" y="9291371"/>
                  <a:pt x="2339163" y="9291371"/>
                  <a:pt x="2337190" y="9288073"/>
                </a:cubicBezTo>
                <a:cubicBezTo>
                  <a:pt x="2345288" y="9275442"/>
                  <a:pt x="2341341" y="9268848"/>
                  <a:pt x="2329295" y="9274884"/>
                </a:cubicBezTo>
                <a:cubicBezTo>
                  <a:pt x="2327321" y="9271586"/>
                  <a:pt x="2327321" y="9271586"/>
                  <a:pt x="2317247" y="9280918"/>
                </a:cubicBezTo>
                <a:cubicBezTo>
                  <a:pt x="2317247" y="9280918"/>
                  <a:pt x="2307172" y="9290247"/>
                  <a:pt x="2307172" y="9290247"/>
                </a:cubicBezTo>
                <a:cubicBezTo>
                  <a:pt x="2330860" y="9329818"/>
                  <a:pt x="2358495" y="9375984"/>
                  <a:pt x="2392256" y="9406223"/>
                </a:cubicBezTo>
                <a:cubicBezTo>
                  <a:pt x="2394229" y="9409517"/>
                  <a:pt x="2394229" y="9409517"/>
                  <a:pt x="2384157" y="9418852"/>
                </a:cubicBezTo>
                <a:cubicBezTo>
                  <a:pt x="2386132" y="9422148"/>
                  <a:pt x="2374084" y="9428182"/>
                  <a:pt x="2372109" y="9424886"/>
                </a:cubicBezTo>
                <a:cubicBezTo>
                  <a:pt x="2336374" y="9391349"/>
                  <a:pt x="2310714" y="9348482"/>
                  <a:pt x="2285052" y="9305614"/>
                </a:cubicBezTo>
                <a:cubicBezTo>
                  <a:pt x="2269159" y="9292143"/>
                  <a:pt x="2255342" y="9269061"/>
                  <a:pt x="2244534" y="9244471"/>
                </a:cubicBezTo>
                <a:cubicBezTo>
                  <a:pt x="2233728" y="9219879"/>
                  <a:pt x="2225937" y="9193781"/>
                  <a:pt x="2222088" y="9174275"/>
                </a:cubicBezTo>
                <a:cubicBezTo>
                  <a:pt x="2233201" y="9160138"/>
                  <a:pt x="2241386" y="9152557"/>
                  <a:pt x="2247694" y="9149198"/>
                </a:cubicBezTo>
                <a:cubicBezTo>
                  <a:pt x="2252425" y="9146677"/>
                  <a:pt x="2256100" y="9146531"/>
                  <a:pt x="2259162" y="9147776"/>
                </a:cubicBezTo>
                <a:close/>
                <a:moveTo>
                  <a:pt x="1952612" y="9128207"/>
                </a:moveTo>
                <a:cubicBezTo>
                  <a:pt x="1962498" y="9144716"/>
                  <a:pt x="1968427" y="9154621"/>
                  <a:pt x="1994770" y="9145617"/>
                </a:cubicBezTo>
                <a:cubicBezTo>
                  <a:pt x="1996746" y="9148920"/>
                  <a:pt x="1996746" y="9148920"/>
                  <a:pt x="1996746" y="9148920"/>
                </a:cubicBezTo>
                <a:cubicBezTo>
                  <a:pt x="1986538" y="9158376"/>
                  <a:pt x="1986538" y="9158376"/>
                  <a:pt x="1976332" y="9167831"/>
                </a:cubicBezTo>
                <a:cubicBezTo>
                  <a:pt x="1960199" y="9167378"/>
                  <a:pt x="1942084" y="9163623"/>
                  <a:pt x="1932201" y="9147113"/>
                </a:cubicBezTo>
                <a:cubicBezTo>
                  <a:pt x="1930226" y="9143811"/>
                  <a:pt x="1940431" y="9134357"/>
                  <a:pt x="1940431" y="9134357"/>
                </a:cubicBezTo>
                <a:cubicBezTo>
                  <a:pt x="1940431" y="9134357"/>
                  <a:pt x="1950636" y="9124904"/>
                  <a:pt x="1952612" y="9128207"/>
                </a:cubicBezTo>
                <a:close/>
                <a:moveTo>
                  <a:pt x="2174601" y="9121965"/>
                </a:moveTo>
                <a:cubicBezTo>
                  <a:pt x="2176239" y="9121086"/>
                  <a:pt x="2176730" y="9121908"/>
                  <a:pt x="2177711" y="9123544"/>
                </a:cubicBezTo>
                <a:cubicBezTo>
                  <a:pt x="2179674" y="9126826"/>
                  <a:pt x="2179674" y="9126826"/>
                  <a:pt x="2179674" y="9126826"/>
                </a:cubicBezTo>
                <a:cubicBezTo>
                  <a:pt x="2181635" y="9130104"/>
                  <a:pt x="2181635" y="9130104"/>
                  <a:pt x="2181635" y="9130104"/>
                </a:cubicBezTo>
                <a:cubicBezTo>
                  <a:pt x="2183599" y="9133384"/>
                  <a:pt x="2183599" y="9133384"/>
                  <a:pt x="2172465" y="9143699"/>
                </a:cubicBezTo>
                <a:cubicBezTo>
                  <a:pt x="2172465" y="9143699"/>
                  <a:pt x="2170500" y="9140419"/>
                  <a:pt x="2170500" y="9140419"/>
                </a:cubicBezTo>
                <a:cubicBezTo>
                  <a:pt x="2170500" y="9140419"/>
                  <a:pt x="2168539" y="9137139"/>
                  <a:pt x="2166575" y="9133861"/>
                </a:cubicBezTo>
                <a:cubicBezTo>
                  <a:pt x="2164614" y="9130583"/>
                  <a:pt x="2164614" y="9130583"/>
                  <a:pt x="2164614" y="9130583"/>
                </a:cubicBezTo>
                <a:cubicBezTo>
                  <a:pt x="2170181" y="9125426"/>
                  <a:pt x="2172964" y="9122846"/>
                  <a:pt x="2174601" y="9121965"/>
                </a:cubicBezTo>
                <a:close/>
                <a:moveTo>
                  <a:pt x="2200725" y="9055977"/>
                </a:moveTo>
                <a:cubicBezTo>
                  <a:pt x="2219853" y="9059022"/>
                  <a:pt x="2225849" y="9069036"/>
                  <a:pt x="2233844" y="9082390"/>
                </a:cubicBezTo>
                <a:cubicBezTo>
                  <a:pt x="2237842" y="9089070"/>
                  <a:pt x="2241839" y="9095745"/>
                  <a:pt x="2245835" y="9102423"/>
                </a:cubicBezTo>
                <a:cubicBezTo>
                  <a:pt x="2247835" y="9105760"/>
                  <a:pt x="2238700" y="9119414"/>
                  <a:pt x="2238700" y="9119414"/>
                </a:cubicBezTo>
                <a:cubicBezTo>
                  <a:pt x="2227564" y="9129729"/>
                  <a:pt x="2225567" y="9126388"/>
                  <a:pt x="2225567" y="9126388"/>
                </a:cubicBezTo>
                <a:cubicBezTo>
                  <a:pt x="2208440" y="9126686"/>
                  <a:pt x="2204442" y="9120009"/>
                  <a:pt x="2200444" y="9113333"/>
                </a:cubicBezTo>
                <a:cubicBezTo>
                  <a:pt x="2192450" y="9099975"/>
                  <a:pt x="2186455" y="9089961"/>
                  <a:pt x="2180458" y="9079946"/>
                </a:cubicBezTo>
                <a:cubicBezTo>
                  <a:pt x="2173893" y="9083431"/>
                  <a:pt x="2172892" y="9081761"/>
                  <a:pt x="2173534" y="9079219"/>
                </a:cubicBezTo>
                <a:cubicBezTo>
                  <a:pt x="2174177" y="9076680"/>
                  <a:pt x="2176461" y="9073266"/>
                  <a:pt x="2176461" y="9073266"/>
                </a:cubicBezTo>
                <a:cubicBezTo>
                  <a:pt x="2187594" y="9062953"/>
                  <a:pt x="2198728" y="9052640"/>
                  <a:pt x="2200725" y="9055977"/>
                </a:cubicBezTo>
                <a:close/>
                <a:moveTo>
                  <a:pt x="2093947" y="9012535"/>
                </a:moveTo>
                <a:cubicBezTo>
                  <a:pt x="2096090" y="9016113"/>
                  <a:pt x="2084959" y="9026426"/>
                  <a:pt x="2084959" y="9026426"/>
                </a:cubicBezTo>
                <a:cubicBezTo>
                  <a:pt x="2084959" y="9026426"/>
                  <a:pt x="2084959" y="9026426"/>
                  <a:pt x="2082815" y="9022848"/>
                </a:cubicBezTo>
                <a:cubicBezTo>
                  <a:pt x="2071680" y="9033163"/>
                  <a:pt x="2071680" y="9033163"/>
                  <a:pt x="2069540" y="9029587"/>
                </a:cubicBezTo>
                <a:cubicBezTo>
                  <a:pt x="2069540" y="9029587"/>
                  <a:pt x="2067397" y="9026008"/>
                  <a:pt x="2067397" y="9026008"/>
                </a:cubicBezTo>
                <a:cubicBezTo>
                  <a:pt x="2067397" y="9026008"/>
                  <a:pt x="2078533" y="9015693"/>
                  <a:pt x="2078533" y="9015693"/>
                </a:cubicBezTo>
                <a:cubicBezTo>
                  <a:pt x="2078533" y="9015693"/>
                  <a:pt x="2078533" y="9015693"/>
                  <a:pt x="2080674" y="9019272"/>
                </a:cubicBezTo>
                <a:cubicBezTo>
                  <a:pt x="2080674" y="9019272"/>
                  <a:pt x="2080674" y="9019272"/>
                  <a:pt x="2093947" y="9012535"/>
                </a:cubicBezTo>
                <a:close/>
                <a:moveTo>
                  <a:pt x="2159802" y="8987614"/>
                </a:moveTo>
                <a:cubicBezTo>
                  <a:pt x="2161755" y="8990874"/>
                  <a:pt x="2163705" y="8994132"/>
                  <a:pt x="2165654" y="8997393"/>
                </a:cubicBezTo>
                <a:cubicBezTo>
                  <a:pt x="2160375" y="9017483"/>
                  <a:pt x="2166229" y="9027259"/>
                  <a:pt x="2181263" y="9023465"/>
                </a:cubicBezTo>
                <a:cubicBezTo>
                  <a:pt x="2181263" y="9023465"/>
                  <a:pt x="2183214" y="9026725"/>
                  <a:pt x="2183214" y="9026725"/>
                </a:cubicBezTo>
                <a:cubicBezTo>
                  <a:pt x="2183214" y="9026725"/>
                  <a:pt x="2185166" y="9029985"/>
                  <a:pt x="2185166" y="9029985"/>
                </a:cubicBezTo>
                <a:cubicBezTo>
                  <a:pt x="2174035" y="9040298"/>
                  <a:pt x="2174035" y="9040298"/>
                  <a:pt x="2174035" y="9040298"/>
                </a:cubicBezTo>
                <a:cubicBezTo>
                  <a:pt x="2159972" y="9045723"/>
                  <a:pt x="2150991" y="9045175"/>
                  <a:pt x="2146184" y="9040762"/>
                </a:cubicBezTo>
                <a:cubicBezTo>
                  <a:pt x="2141379" y="9036348"/>
                  <a:pt x="2140749" y="9028066"/>
                  <a:pt x="2143388" y="9018019"/>
                </a:cubicBezTo>
                <a:cubicBezTo>
                  <a:pt x="2141438" y="9014762"/>
                  <a:pt x="2139486" y="9011502"/>
                  <a:pt x="2135584" y="9004982"/>
                </a:cubicBezTo>
                <a:cubicBezTo>
                  <a:pt x="2135584" y="9004982"/>
                  <a:pt x="2144768" y="8991408"/>
                  <a:pt x="2144768" y="8991408"/>
                </a:cubicBezTo>
                <a:cubicBezTo>
                  <a:pt x="2144768" y="8991408"/>
                  <a:pt x="2157850" y="8984356"/>
                  <a:pt x="2159802" y="8987614"/>
                </a:cubicBezTo>
                <a:close/>
                <a:moveTo>
                  <a:pt x="6254646" y="8944016"/>
                </a:moveTo>
                <a:cubicBezTo>
                  <a:pt x="6261362" y="8954982"/>
                  <a:pt x="6281514" y="8987884"/>
                  <a:pt x="6274626" y="9011739"/>
                </a:cubicBezTo>
                <a:cubicBezTo>
                  <a:pt x="6254308" y="9013655"/>
                  <a:pt x="6281176" y="9057528"/>
                  <a:pt x="6260858" y="9059442"/>
                </a:cubicBezTo>
                <a:cubicBezTo>
                  <a:pt x="6247426" y="9037509"/>
                  <a:pt x="6261026" y="9024624"/>
                  <a:pt x="6233990" y="9015574"/>
                </a:cubicBezTo>
                <a:cubicBezTo>
                  <a:pt x="6227274" y="9004605"/>
                  <a:pt x="6227274" y="9004605"/>
                  <a:pt x="6227274" y="9004605"/>
                </a:cubicBezTo>
                <a:cubicBezTo>
                  <a:pt x="6227274" y="9004605"/>
                  <a:pt x="6227274" y="9004605"/>
                  <a:pt x="6220556" y="8993638"/>
                </a:cubicBezTo>
                <a:cubicBezTo>
                  <a:pt x="6240876" y="8991722"/>
                  <a:pt x="6240876" y="8991722"/>
                  <a:pt x="6247592" y="9002689"/>
                </a:cubicBezTo>
                <a:cubicBezTo>
                  <a:pt x="6261194" y="8989804"/>
                  <a:pt x="6227442" y="8969787"/>
                  <a:pt x="6254646" y="8944016"/>
                </a:cubicBezTo>
                <a:close/>
                <a:moveTo>
                  <a:pt x="6316932" y="8905882"/>
                </a:moveTo>
                <a:cubicBezTo>
                  <a:pt x="6319610" y="8905317"/>
                  <a:pt x="6321134" y="8907810"/>
                  <a:pt x="6324190" y="8912795"/>
                </a:cubicBezTo>
                <a:cubicBezTo>
                  <a:pt x="6330298" y="8922765"/>
                  <a:pt x="6330298" y="8922765"/>
                  <a:pt x="6330298" y="8922765"/>
                </a:cubicBezTo>
                <a:cubicBezTo>
                  <a:pt x="6314990" y="8937261"/>
                  <a:pt x="6308886" y="8927291"/>
                  <a:pt x="6302778" y="8917319"/>
                </a:cubicBezTo>
                <a:cubicBezTo>
                  <a:pt x="6310430" y="8910073"/>
                  <a:pt x="6314256" y="8906448"/>
                  <a:pt x="6316932" y="8905882"/>
                </a:cubicBezTo>
                <a:close/>
                <a:moveTo>
                  <a:pt x="6235456" y="8876485"/>
                </a:moveTo>
                <a:cubicBezTo>
                  <a:pt x="6262966" y="8885211"/>
                  <a:pt x="6276450" y="8907227"/>
                  <a:pt x="6296674" y="8940249"/>
                </a:cubicBezTo>
                <a:cubicBezTo>
                  <a:pt x="6296674" y="8940249"/>
                  <a:pt x="6303416" y="8951254"/>
                  <a:pt x="6289386" y="8964542"/>
                </a:cubicBezTo>
                <a:cubicBezTo>
                  <a:pt x="6316898" y="8973270"/>
                  <a:pt x="6323638" y="8984277"/>
                  <a:pt x="6337122" y="9006294"/>
                </a:cubicBezTo>
                <a:cubicBezTo>
                  <a:pt x="6337122" y="9006294"/>
                  <a:pt x="6337122" y="9006294"/>
                  <a:pt x="6351148" y="8993007"/>
                </a:cubicBezTo>
                <a:cubicBezTo>
                  <a:pt x="6357888" y="9004010"/>
                  <a:pt x="6357888" y="9004010"/>
                  <a:pt x="6364628" y="9015021"/>
                </a:cubicBezTo>
                <a:cubicBezTo>
                  <a:pt x="6364628" y="9015021"/>
                  <a:pt x="6357888" y="9004010"/>
                  <a:pt x="6343862" y="9017299"/>
                </a:cubicBezTo>
                <a:cubicBezTo>
                  <a:pt x="6343316" y="9052604"/>
                  <a:pt x="6377570" y="9072335"/>
                  <a:pt x="6397794" y="9105356"/>
                </a:cubicBezTo>
                <a:cubicBezTo>
                  <a:pt x="6404534" y="9116363"/>
                  <a:pt x="6418018" y="9138377"/>
                  <a:pt x="6424756" y="9149385"/>
                </a:cubicBezTo>
                <a:cubicBezTo>
                  <a:pt x="6444982" y="9182408"/>
                  <a:pt x="6458464" y="9204420"/>
                  <a:pt x="6478688" y="9237442"/>
                </a:cubicBezTo>
                <a:cubicBezTo>
                  <a:pt x="6457920" y="9239725"/>
                  <a:pt x="6451178" y="9228718"/>
                  <a:pt x="6437694" y="9206702"/>
                </a:cubicBezTo>
                <a:cubicBezTo>
                  <a:pt x="6437694" y="9206702"/>
                  <a:pt x="6430408" y="9231002"/>
                  <a:pt x="6430408" y="9231002"/>
                </a:cubicBezTo>
                <a:cubicBezTo>
                  <a:pt x="6437148" y="9242007"/>
                  <a:pt x="6437148" y="9242007"/>
                  <a:pt x="6451178" y="9228718"/>
                </a:cubicBezTo>
                <a:cubicBezTo>
                  <a:pt x="6457374" y="9275028"/>
                  <a:pt x="6423124" y="9255293"/>
                  <a:pt x="6395612" y="9246565"/>
                </a:cubicBezTo>
                <a:cubicBezTo>
                  <a:pt x="6395612" y="9246565"/>
                  <a:pt x="6395612" y="9246565"/>
                  <a:pt x="6388870" y="9235560"/>
                </a:cubicBezTo>
                <a:cubicBezTo>
                  <a:pt x="6396160" y="9211263"/>
                  <a:pt x="6389418" y="9200257"/>
                  <a:pt x="6382676" y="9189248"/>
                </a:cubicBezTo>
                <a:cubicBezTo>
                  <a:pt x="6369192" y="9167234"/>
                  <a:pt x="6327110" y="9207100"/>
                  <a:pt x="6327654" y="9171799"/>
                </a:cubicBezTo>
                <a:cubicBezTo>
                  <a:pt x="6327654" y="9171799"/>
                  <a:pt x="6341682" y="9158508"/>
                  <a:pt x="6348970" y="9134215"/>
                </a:cubicBezTo>
                <a:cubicBezTo>
                  <a:pt x="6377024" y="9107637"/>
                  <a:pt x="6389962" y="9164957"/>
                  <a:pt x="6403442" y="9186971"/>
                </a:cubicBezTo>
                <a:cubicBezTo>
                  <a:pt x="6431498" y="9160392"/>
                  <a:pt x="6369734" y="9131933"/>
                  <a:pt x="6370282" y="9096630"/>
                </a:cubicBezTo>
                <a:cubicBezTo>
                  <a:pt x="6363540" y="9085623"/>
                  <a:pt x="6356798" y="9074616"/>
                  <a:pt x="6342770" y="9087905"/>
                </a:cubicBezTo>
                <a:cubicBezTo>
                  <a:pt x="6337122" y="9006294"/>
                  <a:pt x="6261876" y="8955817"/>
                  <a:pt x="6242198" y="8887494"/>
                </a:cubicBezTo>
                <a:cubicBezTo>
                  <a:pt x="6242198" y="8887494"/>
                  <a:pt x="6242198" y="8887494"/>
                  <a:pt x="6235456" y="8876485"/>
                </a:cubicBezTo>
                <a:close/>
                <a:moveTo>
                  <a:pt x="1913012" y="8771114"/>
                </a:moveTo>
                <a:cubicBezTo>
                  <a:pt x="1915599" y="8772424"/>
                  <a:pt x="1917026" y="8774810"/>
                  <a:pt x="1917977" y="8776400"/>
                </a:cubicBezTo>
                <a:cubicBezTo>
                  <a:pt x="1919882" y="8779582"/>
                  <a:pt x="1919882" y="8779582"/>
                  <a:pt x="1919882" y="8779582"/>
                </a:cubicBezTo>
                <a:cubicBezTo>
                  <a:pt x="1921787" y="8782759"/>
                  <a:pt x="1921787" y="8782759"/>
                  <a:pt x="1921787" y="8782759"/>
                </a:cubicBezTo>
                <a:cubicBezTo>
                  <a:pt x="1912508" y="8791355"/>
                  <a:pt x="1912508" y="8791355"/>
                  <a:pt x="1910605" y="8788176"/>
                </a:cubicBezTo>
                <a:cubicBezTo>
                  <a:pt x="1908701" y="8784996"/>
                  <a:pt x="1904893" y="8778637"/>
                  <a:pt x="1893711" y="8784052"/>
                </a:cubicBezTo>
                <a:cubicBezTo>
                  <a:pt x="1891807" y="8780873"/>
                  <a:pt x="1891807" y="8780873"/>
                  <a:pt x="1901086" y="8772277"/>
                </a:cubicBezTo>
                <a:cubicBezTo>
                  <a:pt x="1906677" y="8769568"/>
                  <a:pt x="1910425" y="8769804"/>
                  <a:pt x="1913012" y="8771114"/>
                </a:cubicBezTo>
                <a:close/>
                <a:moveTo>
                  <a:pt x="6265494" y="8741142"/>
                </a:moveTo>
                <a:cubicBezTo>
                  <a:pt x="6265494" y="8741142"/>
                  <a:pt x="6251230" y="8754653"/>
                  <a:pt x="6257982" y="8765677"/>
                </a:cubicBezTo>
                <a:cubicBezTo>
                  <a:pt x="6251230" y="8754653"/>
                  <a:pt x="6251230" y="8754653"/>
                  <a:pt x="6251230" y="8754653"/>
                </a:cubicBezTo>
                <a:cubicBezTo>
                  <a:pt x="6251230" y="8754653"/>
                  <a:pt x="6251230" y="8754653"/>
                  <a:pt x="6265494" y="8741142"/>
                </a:cubicBezTo>
                <a:close/>
                <a:moveTo>
                  <a:pt x="6075050" y="8729731"/>
                </a:moveTo>
                <a:cubicBezTo>
                  <a:pt x="6075050" y="8729731"/>
                  <a:pt x="6097678" y="8727195"/>
                  <a:pt x="6089706" y="8753659"/>
                </a:cubicBezTo>
                <a:cubicBezTo>
                  <a:pt x="6089706" y="8753659"/>
                  <a:pt x="6082376" y="8741694"/>
                  <a:pt x="6075050" y="8729731"/>
                </a:cubicBezTo>
                <a:close/>
                <a:moveTo>
                  <a:pt x="6171322" y="8721999"/>
                </a:moveTo>
                <a:cubicBezTo>
                  <a:pt x="6189494" y="8720006"/>
                  <a:pt x="6213496" y="8732055"/>
                  <a:pt x="6230350" y="8759574"/>
                </a:cubicBezTo>
                <a:cubicBezTo>
                  <a:pt x="6202840" y="8750846"/>
                  <a:pt x="6223062" y="8783867"/>
                  <a:pt x="6209034" y="8797154"/>
                </a:cubicBezTo>
                <a:cubicBezTo>
                  <a:pt x="6229262" y="8830175"/>
                  <a:pt x="6229262" y="8830175"/>
                  <a:pt x="6242744" y="8852189"/>
                </a:cubicBezTo>
                <a:cubicBezTo>
                  <a:pt x="6236002" y="8841182"/>
                  <a:pt x="6236002" y="8841182"/>
                  <a:pt x="6228716" y="8865480"/>
                </a:cubicBezTo>
                <a:cubicBezTo>
                  <a:pt x="6215232" y="8843464"/>
                  <a:pt x="6201752" y="8821449"/>
                  <a:pt x="6174240" y="8812726"/>
                </a:cubicBezTo>
                <a:cubicBezTo>
                  <a:pt x="6166954" y="8837017"/>
                  <a:pt x="6180438" y="8859032"/>
                  <a:pt x="6187182" y="8870041"/>
                </a:cubicBezTo>
                <a:cubicBezTo>
                  <a:pt x="6159670" y="8861315"/>
                  <a:pt x="6131616" y="8887890"/>
                  <a:pt x="6118132" y="8865876"/>
                </a:cubicBezTo>
                <a:cubicBezTo>
                  <a:pt x="6118674" y="8830575"/>
                  <a:pt x="6125962" y="8806275"/>
                  <a:pt x="6147276" y="8768695"/>
                </a:cubicBezTo>
                <a:cubicBezTo>
                  <a:pt x="6140806" y="8740037"/>
                  <a:pt x="6153148" y="8723997"/>
                  <a:pt x="6171322" y="8721999"/>
                </a:cubicBezTo>
                <a:close/>
                <a:moveTo>
                  <a:pt x="6035160" y="8664587"/>
                </a:moveTo>
                <a:cubicBezTo>
                  <a:pt x="6048186" y="8685858"/>
                  <a:pt x="6041672" y="8675221"/>
                  <a:pt x="6048186" y="8685858"/>
                </a:cubicBezTo>
                <a:cubicBezTo>
                  <a:pt x="6035434" y="8697937"/>
                  <a:pt x="6016166" y="8699380"/>
                  <a:pt x="6003138" y="8678113"/>
                </a:cubicBezTo>
                <a:cubicBezTo>
                  <a:pt x="6015893" y="8666034"/>
                  <a:pt x="6022405" y="8676666"/>
                  <a:pt x="6035160" y="8664587"/>
                </a:cubicBezTo>
                <a:close/>
                <a:moveTo>
                  <a:pt x="1883487" y="8663233"/>
                </a:moveTo>
                <a:cubicBezTo>
                  <a:pt x="1885264" y="8662860"/>
                  <a:pt x="1885757" y="8663682"/>
                  <a:pt x="1885757" y="8663682"/>
                </a:cubicBezTo>
                <a:cubicBezTo>
                  <a:pt x="1903925" y="8667258"/>
                  <a:pt x="1909818" y="8677102"/>
                  <a:pt x="1917678" y="8690232"/>
                </a:cubicBezTo>
                <a:cubicBezTo>
                  <a:pt x="1941742" y="8703657"/>
                  <a:pt x="1965803" y="8717079"/>
                  <a:pt x="1979556" y="8740054"/>
                </a:cubicBezTo>
                <a:cubicBezTo>
                  <a:pt x="1983485" y="8746618"/>
                  <a:pt x="1989380" y="8756466"/>
                  <a:pt x="1983001" y="8772578"/>
                </a:cubicBezTo>
                <a:cubicBezTo>
                  <a:pt x="2040945" y="8815837"/>
                  <a:pt x="2070416" y="8865068"/>
                  <a:pt x="2093993" y="8904453"/>
                </a:cubicBezTo>
                <a:cubicBezTo>
                  <a:pt x="2093993" y="8904453"/>
                  <a:pt x="2093993" y="8904453"/>
                  <a:pt x="2083684" y="8914002"/>
                </a:cubicBezTo>
                <a:cubicBezTo>
                  <a:pt x="2085649" y="8917285"/>
                  <a:pt x="2099886" y="8914301"/>
                  <a:pt x="2101851" y="8917583"/>
                </a:cubicBezTo>
                <a:cubicBezTo>
                  <a:pt x="2107746" y="8927427"/>
                  <a:pt x="2123948" y="8927721"/>
                  <a:pt x="2129844" y="8937569"/>
                </a:cubicBezTo>
                <a:cubicBezTo>
                  <a:pt x="2131808" y="8940852"/>
                  <a:pt x="2131808" y="8940852"/>
                  <a:pt x="2131808" y="8940852"/>
                </a:cubicBezTo>
                <a:cubicBezTo>
                  <a:pt x="2133772" y="8944134"/>
                  <a:pt x="2123462" y="8953681"/>
                  <a:pt x="2123462" y="8953681"/>
                </a:cubicBezTo>
                <a:cubicBezTo>
                  <a:pt x="2113155" y="8963229"/>
                  <a:pt x="2113155" y="8963229"/>
                  <a:pt x="2111190" y="8959949"/>
                </a:cubicBezTo>
                <a:cubicBezTo>
                  <a:pt x="2105297" y="8950103"/>
                  <a:pt x="2089095" y="8949807"/>
                  <a:pt x="2083198" y="8939963"/>
                </a:cubicBezTo>
                <a:cubicBezTo>
                  <a:pt x="2079271" y="8933396"/>
                  <a:pt x="2077306" y="8930114"/>
                  <a:pt x="2075342" y="8926832"/>
                </a:cubicBezTo>
                <a:cubicBezTo>
                  <a:pt x="2054723" y="8945934"/>
                  <a:pt x="2065518" y="8910424"/>
                  <a:pt x="2046862" y="8932806"/>
                </a:cubicBezTo>
                <a:cubicBezTo>
                  <a:pt x="2046862" y="8932806"/>
                  <a:pt x="2046862" y="8932806"/>
                  <a:pt x="2036556" y="8942354"/>
                </a:cubicBezTo>
                <a:cubicBezTo>
                  <a:pt x="2036556" y="8942354"/>
                  <a:pt x="2036556" y="8942354"/>
                  <a:pt x="2026246" y="8951905"/>
                </a:cubicBezTo>
                <a:cubicBezTo>
                  <a:pt x="2013973" y="8958173"/>
                  <a:pt x="2012008" y="8954891"/>
                  <a:pt x="2010042" y="8951609"/>
                </a:cubicBezTo>
                <a:cubicBezTo>
                  <a:pt x="2010042" y="8951609"/>
                  <a:pt x="2008078" y="8948327"/>
                  <a:pt x="2018386" y="8938777"/>
                </a:cubicBezTo>
                <a:cubicBezTo>
                  <a:pt x="2016422" y="8935493"/>
                  <a:pt x="2028696" y="8929225"/>
                  <a:pt x="2030661" y="8932507"/>
                </a:cubicBezTo>
                <a:cubicBezTo>
                  <a:pt x="2040968" y="8922960"/>
                  <a:pt x="2040968" y="8922960"/>
                  <a:pt x="2040968" y="8922960"/>
                </a:cubicBezTo>
                <a:cubicBezTo>
                  <a:pt x="2051278" y="8913410"/>
                  <a:pt x="2053243" y="8916690"/>
                  <a:pt x="2053243" y="8916690"/>
                </a:cubicBezTo>
                <a:cubicBezTo>
                  <a:pt x="2053243" y="8916690"/>
                  <a:pt x="2053243" y="8916690"/>
                  <a:pt x="2051278" y="8913410"/>
                </a:cubicBezTo>
                <a:cubicBezTo>
                  <a:pt x="2041454" y="8897000"/>
                  <a:pt x="2029666" y="8877307"/>
                  <a:pt x="2011499" y="8873731"/>
                </a:cubicBezTo>
                <a:cubicBezTo>
                  <a:pt x="2003153" y="8886559"/>
                  <a:pt x="2007085" y="8893123"/>
                  <a:pt x="1998740" y="8905957"/>
                </a:cubicBezTo>
                <a:cubicBezTo>
                  <a:pt x="1984502" y="8908942"/>
                  <a:pt x="1964368" y="8902082"/>
                  <a:pt x="1970749" y="8885968"/>
                </a:cubicBezTo>
                <a:cubicBezTo>
                  <a:pt x="1966817" y="8879404"/>
                  <a:pt x="1960925" y="8869558"/>
                  <a:pt x="1955031" y="8859712"/>
                </a:cubicBezTo>
                <a:cubicBezTo>
                  <a:pt x="1955031" y="8859712"/>
                  <a:pt x="1953064" y="8856430"/>
                  <a:pt x="1963376" y="8846880"/>
                </a:cubicBezTo>
                <a:cubicBezTo>
                  <a:pt x="1963376" y="8846880"/>
                  <a:pt x="1975649" y="8840612"/>
                  <a:pt x="1977613" y="8843894"/>
                </a:cubicBezTo>
                <a:cubicBezTo>
                  <a:pt x="1981544" y="8850458"/>
                  <a:pt x="1985473" y="8857020"/>
                  <a:pt x="1989402" y="8863586"/>
                </a:cubicBezTo>
                <a:cubicBezTo>
                  <a:pt x="2000197" y="8828078"/>
                  <a:pt x="1967792" y="8827486"/>
                  <a:pt x="1956002" y="8807789"/>
                </a:cubicBezTo>
                <a:cubicBezTo>
                  <a:pt x="1956002" y="8807789"/>
                  <a:pt x="1956002" y="8807789"/>
                  <a:pt x="1945692" y="8817341"/>
                </a:cubicBezTo>
                <a:cubicBezTo>
                  <a:pt x="1945692" y="8817341"/>
                  <a:pt x="1947658" y="8820625"/>
                  <a:pt x="1947658" y="8820625"/>
                </a:cubicBezTo>
                <a:cubicBezTo>
                  <a:pt x="1949622" y="8823905"/>
                  <a:pt x="1949622" y="8823905"/>
                  <a:pt x="1939314" y="8833455"/>
                </a:cubicBezTo>
                <a:cubicBezTo>
                  <a:pt x="1939314" y="8833455"/>
                  <a:pt x="1929003" y="8843007"/>
                  <a:pt x="1927039" y="8839725"/>
                </a:cubicBezTo>
                <a:cubicBezTo>
                  <a:pt x="1927039" y="8839725"/>
                  <a:pt x="1935383" y="8826891"/>
                  <a:pt x="1933419" y="8823609"/>
                </a:cubicBezTo>
                <a:cubicBezTo>
                  <a:pt x="1921144" y="8829879"/>
                  <a:pt x="1917215" y="8823317"/>
                  <a:pt x="1915250" y="8820035"/>
                </a:cubicBezTo>
                <a:cubicBezTo>
                  <a:pt x="1913286" y="8816751"/>
                  <a:pt x="1923596" y="8807201"/>
                  <a:pt x="1923596" y="8807201"/>
                </a:cubicBezTo>
                <a:cubicBezTo>
                  <a:pt x="1933905" y="8797651"/>
                  <a:pt x="1933905" y="8797651"/>
                  <a:pt x="1935869" y="8800931"/>
                </a:cubicBezTo>
                <a:cubicBezTo>
                  <a:pt x="1937834" y="8804213"/>
                  <a:pt x="1939798" y="8807497"/>
                  <a:pt x="1943727" y="8814059"/>
                </a:cubicBezTo>
                <a:cubicBezTo>
                  <a:pt x="1954038" y="8804509"/>
                  <a:pt x="1964345" y="8794962"/>
                  <a:pt x="1964345" y="8794962"/>
                </a:cubicBezTo>
                <a:cubicBezTo>
                  <a:pt x="1962380" y="8791680"/>
                  <a:pt x="1962380" y="8791680"/>
                  <a:pt x="1962380" y="8791680"/>
                </a:cubicBezTo>
                <a:cubicBezTo>
                  <a:pt x="1953042" y="8749307"/>
                  <a:pt x="1925050" y="8729321"/>
                  <a:pt x="1897061" y="8709332"/>
                </a:cubicBezTo>
                <a:cubicBezTo>
                  <a:pt x="1891167" y="8699484"/>
                  <a:pt x="1883309" y="8686358"/>
                  <a:pt x="1867104" y="8686061"/>
                </a:cubicBezTo>
                <a:cubicBezTo>
                  <a:pt x="1865139" y="8682779"/>
                  <a:pt x="1873485" y="8669947"/>
                  <a:pt x="1873485" y="8669947"/>
                </a:cubicBezTo>
                <a:cubicBezTo>
                  <a:pt x="1878638" y="8665173"/>
                  <a:pt x="1881707" y="8663609"/>
                  <a:pt x="1883487" y="8663233"/>
                </a:cubicBezTo>
                <a:close/>
                <a:moveTo>
                  <a:pt x="1602188" y="8647627"/>
                </a:moveTo>
                <a:cubicBezTo>
                  <a:pt x="1604069" y="8647158"/>
                  <a:pt x="1604560" y="8647976"/>
                  <a:pt x="1604560" y="8647976"/>
                </a:cubicBezTo>
                <a:cubicBezTo>
                  <a:pt x="1604560" y="8647976"/>
                  <a:pt x="1604560" y="8647976"/>
                  <a:pt x="1608486" y="8654534"/>
                </a:cubicBezTo>
                <a:cubicBezTo>
                  <a:pt x="1608486" y="8654534"/>
                  <a:pt x="1610449" y="8657814"/>
                  <a:pt x="1599314" y="8668129"/>
                </a:cubicBezTo>
                <a:cubicBezTo>
                  <a:pt x="1599314" y="8668129"/>
                  <a:pt x="1597352" y="8664851"/>
                  <a:pt x="1597352" y="8664851"/>
                </a:cubicBezTo>
                <a:cubicBezTo>
                  <a:pt x="1597352" y="8664851"/>
                  <a:pt x="1597352" y="8664851"/>
                  <a:pt x="1593426" y="8658291"/>
                </a:cubicBezTo>
                <a:cubicBezTo>
                  <a:pt x="1593426" y="8658291"/>
                  <a:pt x="1591461" y="8655011"/>
                  <a:pt x="1591461" y="8655011"/>
                </a:cubicBezTo>
                <a:cubicBezTo>
                  <a:pt x="1597030" y="8649855"/>
                  <a:pt x="1600303" y="8648097"/>
                  <a:pt x="1602188" y="8647627"/>
                </a:cubicBezTo>
                <a:close/>
                <a:moveTo>
                  <a:pt x="6115710" y="8576913"/>
                </a:moveTo>
                <a:cubicBezTo>
                  <a:pt x="6119184" y="8578062"/>
                  <a:pt x="6120904" y="8580871"/>
                  <a:pt x="6120904" y="8580871"/>
                </a:cubicBezTo>
                <a:cubicBezTo>
                  <a:pt x="6127790" y="8592112"/>
                  <a:pt x="6141558" y="8614591"/>
                  <a:pt x="6148442" y="8625829"/>
                </a:cubicBezTo>
                <a:cubicBezTo>
                  <a:pt x="6134414" y="8639120"/>
                  <a:pt x="6155064" y="8672838"/>
                  <a:pt x="6141034" y="8686126"/>
                </a:cubicBezTo>
                <a:cubicBezTo>
                  <a:pt x="6141034" y="8686126"/>
                  <a:pt x="6134150" y="8674888"/>
                  <a:pt x="6134150" y="8674888"/>
                </a:cubicBezTo>
                <a:cubicBezTo>
                  <a:pt x="6113246" y="8676934"/>
                  <a:pt x="6113246" y="8676934"/>
                  <a:pt x="6092332" y="8678982"/>
                </a:cubicBezTo>
                <a:cubicBezTo>
                  <a:pt x="6078562" y="8656504"/>
                  <a:pt x="6085708" y="8631975"/>
                  <a:pt x="6092850" y="8607448"/>
                </a:cubicBezTo>
                <a:cubicBezTo>
                  <a:pt x="6092850" y="8607448"/>
                  <a:pt x="6099734" y="8618689"/>
                  <a:pt x="6106618" y="8629929"/>
                </a:cubicBezTo>
                <a:cubicBezTo>
                  <a:pt x="6113762" y="8605400"/>
                  <a:pt x="6113762" y="8605400"/>
                  <a:pt x="6106878" y="8594162"/>
                </a:cubicBezTo>
                <a:cubicBezTo>
                  <a:pt x="6106878" y="8594162"/>
                  <a:pt x="6099994" y="8582921"/>
                  <a:pt x="6099994" y="8582921"/>
                </a:cubicBezTo>
                <a:cubicBezTo>
                  <a:pt x="6107008" y="8576276"/>
                  <a:pt x="6112236" y="8575764"/>
                  <a:pt x="6115710" y="8576913"/>
                </a:cubicBezTo>
                <a:close/>
                <a:moveTo>
                  <a:pt x="6077494" y="8564278"/>
                </a:moveTo>
                <a:cubicBezTo>
                  <a:pt x="6082722" y="8563767"/>
                  <a:pt x="6089670" y="8566064"/>
                  <a:pt x="6093112" y="8571683"/>
                </a:cubicBezTo>
                <a:cubicBezTo>
                  <a:pt x="6099994" y="8582921"/>
                  <a:pt x="6099994" y="8582921"/>
                  <a:pt x="6099994" y="8582921"/>
                </a:cubicBezTo>
                <a:cubicBezTo>
                  <a:pt x="6099994" y="8582921"/>
                  <a:pt x="6099994" y="8582921"/>
                  <a:pt x="6085966" y="8596210"/>
                </a:cubicBezTo>
                <a:cubicBezTo>
                  <a:pt x="6079082" y="8584973"/>
                  <a:pt x="6079082" y="8584973"/>
                  <a:pt x="6072200" y="8573733"/>
                </a:cubicBezTo>
                <a:cubicBezTo>
                  <a:pt x="6068758" y="8568112"/>
                  <a:pt x="6072266" y="8564792"/>
                  <a:pt x="6077494" y="8564278"/>
                </a:cubicBezTo>
                <a:close/>
                <a:moveTo>
                  <a:pt x="1564234" y="8561339"/>
                </a:moveTo>
                <a:cubicBezTo>
                  <a:pt x="1566274" y="8564745"/>
                  <a:pt x="1566274" y="8564745"/>
                  <a:pt x="1558414" y="8577321"/>
                </a:cubicBezTo>
                <a:cubicBezTo>
                  <a:pt x="1560454" y="8580729"/>
                  <a:pt x="1562493" y="8584135"/>
                  <a:pt x="1562493" y="8584135"/>
                </a:cubicBezTo>
                <a:cubicBezTo>
                  <a:pt x="1572392" y="8574967"/>
                  <a:pt x="1572392" y="8574967"/>
                  <a:pt x="1574432" y="8578373"/>
                </a:cubicBezTo>
                <a:cubicBezTo>
                  <a:pt x="1574432" y="8578373"/>
                  <a:pt x="1574432" y="8578373"/>
                  <a:pt x="1566572" y="8590949"/>
                </a:cubicBezTo>
                <a:cubicBezTo>
                  <a:pt x="1566572" y="8590949"/>
                  <a:pt x="1556678" y="8600117"/>
                  <a:pt x="1554637" y="8596709"/>
                </a:cubicBezTo>
                <a:cubicBezTo>
                  <a:pt x="1548672" y="8599589"/>
                  <a:pt x="1547652" y="8597886"/>
                  <a:pt x="1547869" y="8595035"/>
                </a:cubicBezTo>
                <a:cubicBezTo>
                  <a:pt x="1548084" y="8592187"/>
                  <a:pt x="1549538" y="8588190"/>
                  <a:pt x="1548520" y="8586487"/>
                </a:cubicBezTo>
                <a:cubicBezTo>
                  <a:pt x="1546480" y="8583082"/>
                  <a:pt x="1546480" y="8583082"/>
                  <a:pt x="1544441" y="8579676"/>
                </a:cubicBezTo>
                <a:cubicBezTo>
                  <a:pt x="1544441" y="8579676"/>
                  <a:pt x="1542401" y="8576270"/>
                  <a:pt x="1552297" y="8567102"/>
                </a:cubicBezTo>
                <a:cubicBezTo>
                  <a:pt x="1552297" y="8567102"/>
                  <a:pt x="1564234" y="8561339"/>
                  <a:pt x="1564234" y="8561339"/>
                </a:cubicBezTo>
                <a:close/>
                <a:moveTo>
                  <a:pt x="1516238" y="8537482"/>
                </a:moveTo>
                <a:cubicBezTo>
                  <a:pt x="1518512" y="8537971"/>
                  <a:pt x="1519511" y="8539640"/>
                  <a:pt x="1520510" y="8541308"/>
                </a:cubicBezTo>
                <a:cubicBezTo>
                  <a:pt x="1532716" y="8535190"/>
                  <a:pt x="1536712" y="8541868"/>
                  <a:pt x="1550917" y="8539091"/>
                </a:cubicBezTo>
                <a:cubicBezTo>
                  <a:pt x="1552916" y="8542430"/>
                  <a:pt x="1542710" y="8551885"/>
                  <a:pt x="1542710" y="8551885"/>
                </a:cubicBezTo>
                <a:cubicBezTo>
                  <a:pt x="1532502" y="8561341"/>
                  <a:pt x="1532502" y="8561341"/>
                  <a:pt x="1530503" y="8558002"/>
                </a:cubicBezTo>
                <a:cubicBezTo>
                  <a:pt x="1528504" y="8554663"/>
                  <a:pt x="1514303" y="8557438"/>
                  <a:pt x="1510307" y="8550762"/>
                </a:cubicBezTo>
                <a:cubicBezTo>
                  <a:pt x="1510307" y="8550762"/>
                  <a:pt x="1498101" y="8556878"/>
                  <a:pt x="1496102" y="8553539"/>
                </a:cubicBezTo>
                <a:cubicBezTo>
                  <a:pt x="1494103" y="8550200"/>
                  <a:pt x="1492106" y="8546861"/>
                  <a:pt x="1492106" y="8546861"/>
                </a:cubicBezTo>
                <a:cubicBezTo>
                  <a:pt x="1502312" y="8537407"/>
                  <a:pt x="1502312" y="8537407"/>
                  <a:pt x="1504309" y="8540746"/>
                </a:cubicBezTo>
                <a:cubicBezTo>
                  <a:pt x="1510411" y="8537689"/>
                  <a:pt x="1513963" y="8536997"/>
                  <a:pt x="1516238" y="8537482"/>
                </a:cubicBezTo>
                <a:close/>
                <a:moveTo>
                  <a:pt x="1504080" y="8483341"/>
                </a:moveTo>
                <a:cubicBezTo>
                  <a:pt x="1510230" y="8483977"/>
                  <a:pt x="1512182" y="8487234"/>
                  <a:pt x="1509183" y="8495079"/>
                </a:cubicBezTo>
                <a:cubicBezTo>
                  <a:pt x="1511134" y="8498339"/>
                  <a:pt x="1511134" y="8498339"/>
                  <a:pt x="1511134" y="8498339"/>
                </a:cubicBezTo>
                <a:cubicBezTo>
                  <a:pt x="1503190" y="8510767"/>
                  <a:pt x="1516988" y="8508118"/>
                  <a:pt x="1518938" y="8511376"/>
                </a:cubicBezTo>
                <a:cubicBezTo>
                  <a:pt x="1518938" y="8511376"/>
                  <a:pt x="1520890" y="8514635"/>
                  <a:pt x="1520890" y="8514635"/>
                </a:cubicBezTo>
                <a:cubicBezTo>
                  <a:pt x="1520890" y="8514635"/>
                  <a:pt x="1510994" y="8523804"/>
                  <a:pt x="1510994" y="8523804"/>
                </a:cubicBezTo>
                <a:cubicBezTo>
                  <a:pt x="1510994" y="8523804"/>
                  <a:pt x="1510994" y="8523804"/>
                  <a:pt x="1509044" y="8520544"/>
                </a:cubicBezTo>
                <a:cubicBezTo>
                  <a:pt x="1507091" y="8517284"/>
                  <a:pt x="1493295" y="8519933"/>
                  <a:pt x="1501238" y="8507507"/>
                </a:cubicBezTo>
                <a:cubicBezTo>
                  <a:pt x="1489392" y="8513416"/>
                  <a:pt x="1479495" y="8522586"/>
                  <a:pt x="1481445" y="8525844"/>
                </a:cubicBezTo>
                <a:cubicBezTo>
                  <a:pt x="1477544" y="8519326"/>
                  <a:pt x="1447998" y="8521364"/>
                  <a:pt x="1465837" y="8499770"/>
                </a:cubicBezTo>
                <a:cubicBezTo>
                  <a:pt x="1463885" y="8496510"/>
                  <a:pt x="1463885" y="8496510"/>
                  <a:pt x="1453989" y="8505676"/>
                </a:cubicBezTo>
                <a:cubicBezTo>
                  <a:pt x="1452039" y="8502419"/>
                  <a:pt x="1452039" y="8502419"/>
                  <a:pt x="1461934" y="8493250"/>
                </a:cubicBezTo>
                <a:cubicBezTo>
                  <a:pt x="1473784" y="8487340"/>
                  <a:pt x="1473784" y="8487340"/>
                  <a:pt x="1473784" y="8487340"/>
                </a:cubicBezTo>
                <a:cubicBezTo>
                  <a:pt x="1487581" y="8484691"/>
                  <a:pt x="1497931" y="8482706"/>
                  <a:pt x="1504080" y="8483341"/>
                </a:cubicBezTo>
                <a:close/>
                <a:moveTo>
                  <a:pt x="1320790" y="8472708"/>
                </a:moveTo>
                <a:cubicBezTo>
                  <a:pt x="1322520" y="8472387"/>
                  <a:pt x="1323013" y="8473209"/>
                  <a:pt x="1323013" y="8473209"/>
                </a:cubicBezTo>
                <a:cubicBezTo>
                  <a:pt x="1334837" y="8492960"/>
                  <a:pt x="1354588" y="8500253"/>
                  <a:pt x="1376310" y="8510836"/>
                </a:cubicBezTo>
                <a:cubicBezTo>
                  <a:pt x="1398027" y="8521423"/>
                  <a:pt x="1421722" y="8535298"/>
                  <a:pt x="1433546" y="8555047"/>
                </a:cubicBezTo>
                <a:cubicBezTo>
                  <a:pt x="1439458" y="8564924"/>
                  <a:pt x="1443400" y="8571510"/>
                  <a:pt x="1439414" y="8590555"/>
                </a:cubicBezTo>
                <a:cubicBezTo>
                  <a:pt x="1439414" y="8590555"/>
                  <a:pt x="1441383" y="8593847"/>
                  <a:pt x="1431487" y="8603015"/>
                </a:cubicBezTo>
                <a:cubicBezTo>
                  <a:pt x="1431487" y="8603015"/>
                  <a:pt x="1419624" y="8608889"/>
                  <a:pt x="1417649" y="8605595"/>
                </a:cubicBezTo>
                <a:cubicBezTo>
                  <a:pt x="1411780" y="8570093"/>
                  <a:pt x="1384149" y="8549632"/>
                  <a:pt x="1356515" y="8529172"/>
                </a:cubicBezTo>
                <a:cubicBezTo>
                  <a:pt x="1336767" y="8521879"/>
                  <a:pt x="1315045" y="8511295"/>
                  <a:pt x="1303221" y="8491543"/>
                </a:cubicBezTo>
                <a:cubicBezTo>
                  <a:pt x="1303221" y="8491543"/>
                  <a:pt x="1311147" y="8479083"/>
                  <a:pt x="1311147" y="8479083"/>
                </a:cubicBezTo>
                <a:cubicBezTo>
                  <a:pt x="1316096" y="8474500"/>
                  <a:pt x="1319062" y="8473030"/>
                  <a:pt x="1320790" y="8472708"/>
                </a:cubicBezTo>
                <a:close/>
                <a:moveTo>
                  <a:pt x="1442568" y="8459291"/>
                </a:moveTo>
                <a:cubicBezTo>
                  <a:pt x="1455924" y="8457507"/>
                  <a:pt x="1457966" y="8460915"/>
                  <a:pt x="1462043" y="8467729"/>
                </a:cubicBezTo>
                <a:cubicBezTo>
                  <a:pt x="1462043" y="8467729"/>
                  <a:pt x="1464082" y="8471135"/>
                  <a:pt x="1464082" y="8471135"/>
                </a:cubicBezTo>
                <a:cubicBezTo>
                  <a:pt x="1464082" y="8471135"/>
                  <a:pt x="1466122" y="8474542"/>
                  <a:pt x="1466122" y="8474542"/>
                </a:cubicBezTo>
                <a:cubicBezTo>
                  <a:pt x="1456843" y="8483138"/>
                  <a:pt x="1454805" y="8479730"/>
                  <a:pt x="1454805" y="8479730"/>
                </a:cubicBezTo>
                <a:cubicBezTo>
                  <a:pt x="1450726" y="8472919"/>
                  <a:pt x="1446645" y="8466103"/>
                  <a:pt x="1435328" y="8471291"/>
                </a:cubicBezTo>
                <a:cubicBezTo>
                  <a:pt x="1435328" y="8471291"/>
                  <a:pt x="1433289" y="8467885"/>
                  <a:pt x="1433289" y="8467885"/>
                </a:cubicBezTo>
                <a:cubicBezTo>
                  <a:pt x="1442568" y="8459291"/>
                  <a:pt x="1442568" y="8459291"/>
                  <a:pt x="1442568" y="8459291"/>
                </a:cubicBezTo>
                <a:close/>
                <a:moveTo>
                  <a:pt x="1648149" y="8427812"/>
                </a:moveTo>
                <a:cubicBezTo>
                  <a:pt x="1652090" y="8434393"/>
                  <a:pt x="1654056" y="8437683"/>
                  <a:pt x="1668016" y="8434981"/>
                </a:cubicBezTo>
                <a:cubicBezTo>
                  <a:pt x="1669986" y="8438271"/>
                  <a:pt x="1673924" y="8444850"/>
                  <a:pt x="1675894" y="8448140"/>
                </a:cubicBezTo>
                <a:cubicBezTo>
                  <a:pt x="1685912" y="8438858"/>
                  <a:pt x="1685912" y="8438858"/>
                  <a:pt x="1685912" y="8438858"/>
                </a:cubicBezTo>
                <a:cubicBezTo>
                  <a:pt x="1695935" y="8429574"/>
                  <a:pt x="1697904" y="8432864"/>
                  <a:pt x="1697904" y="8432864"/>
                </a:cubicBezTo>
                <a:cubicBezTo>
                  <a:pt x="1697904" y="8432864"/>
                  <a:pt x="1699872" y="8436154"/>
                  <a:pt x="1699872" y="8436154"/>
                </a:cubicBezTo>
                <a:cubicBezTo>
                  <a:pt x="1699872" y="8436154"/>
                  <a:pt x="1701843" y="8439443"/>
                  <a:pt x="1691822" y="8448726"/>
                </a:cubicBezTo>
                <a:cubicBezTo>
                  <a:pt x="1699525" y="8487618"/>
                  <a:pt x="1727269" y="8507943"/>
                  <a:pt x="1744994" y="8537553"/>
                </a:cubicBezTo>
                <a:cubicBezTo>
                  <a:pt x="1756810" y="8557292"/>
                  <a:pt x="1778650" y="8567747"/>
                  <a:pt x="1788496" y="8584196"/>
                </a:cubicBezTo>
                <a:cubicBezTo>
                  <a:pt x="1816412" y="8578791"/>
                  <a:pt x="1858290" y="8570684"/>
                  <a:pt x="1848098" y="8605697"/>
                </a:cubicBezTo>
                <a:cubicBezTo>
                  <a:pt x="1852039" y="8612275"/>
                  <a:pt x="1854005" y="8615565"/>
                  <a:pt x="1857946" y="8622145"/>
                </a:cubicBezTo>
                <a:cubicBezTo>
                  <a:pt x="1859915" y="8625436"/>
                  <a:pt x="1861884" y="8628726"/>
                  <a:pt x="1861884" y="8628726"/>
                </a:cubicBezTo>
                <a:cubicBezTo>
                  <a:pt x="1861884" y="8628726"/>
                  <a:pt x="1863854" y="8632014"/>
                  <a:pt x="1863854" y="8632014"/>
                </a:cubicBezTo>
                <a:cubicBezTo>
                  <a:pt x="1853830" y="8641298"/>
                  <a:pt x="1853830" y="8641298"/>
                  <a:pt x="1853830" y="8641298"/>
                </a:cubicBezTo>
                <a:cubicBezTo>
                  <a:pt x="1851863" y="8638010"/>
                  <a:pt x="1849893" y="8634720"/>
                  <a:pt x="1847922" y="8631429"/>
                </a:cubicBezTo>
                <a:cubicBezTo>
                  <a:pt x="1845953" y="8628139"/>
                  <a:pt x="1842014" y="8621559"/>
                  <a:pt x="1840045" y="8618269"/>
                </a:cubicBezTo>
                <a:cubicBezTo>
                  <a:pt x="1828057" y="8624260"/>
                  <a:pt x="1826086" y="8620972"/>
                  <a:pt x="1824117" y="8617682"/>
                </a:cubicBezTo>
                <a:cubicBezTo>
                  <a:pt x="1804077" y="8636246"/>
                  <a:pt x="1833964" y="8634131"/>
                  <a:pt x="1825915" y="8646703"/>
                </a:cubicBezTo>
                <a:cubicBezTo>
                  <a:pt x="1825915" y="8646703"/>
                  <a:pt x="1827884" y="8649993"/>
                  <a:pt x="1827884" y="8649993"/>
                </a:cubicBezTo>
                <a:cubicBezTo>
                  <a:pt x="1829854" y="8653283"/>
                  <a:pt x="1831823" y="8656574"/>
                  <a:pt x="1833792" y="8659864"/>
                </a:cubicBezTo>
                <a:cubicBezTo>
                  <a:pt x="1835762" y="8663152"/>
                  <a:pt x="1835762" y="8663152"/>
                  <a:pt x="1837730" y="8666444"/>
                </a:cubicBezTo>
                <a:cubicBezTo>
                  <a:pt x="1837730" y="8666444"/>
                  <a:pt x="1839699" y="8669734"/>
                  <a:pt x="1829677" y="8679016"/>
                </a:cubicBezTo>
                <a:cubicBezTo>
                  <a:pt x="1817688" y="8685006"/>
                  <a:pt x="1817688" y="8685006"/>
                  <a:pt x="1815720" y="8681718"/>
                </a:cubicBezTo>
                <a:cubicBezTo>
                  <a:pt x="1813749" y="8678427"/>
                  <a:pt x="1811782" y="8675139"/>
                  <a:pt x="1809812" y="8671849"/>
                </a:cubicBezTo>
                <a:cubicBezTo>
                  <a:pt x="1807843" y="8668559"/>
                  <a:pt x="1795852" y="8674551"/>
                  <a:pt x="1803902" y="8661979"/>
                </a:cubicBezTo>
                <a:cubicBezTo>
                  <a:pt x="1803902" y="8661979"/>
                  <a:pt x="1803902" y="8661979"/>
                  <a:pt x="1793882" y="8671261"/>
                </a:cubicBezTo>
                <a:cubicBezTo>
                  <a:pt x="1786005" y="8658102"/>
                  <a:pt x="1782239" y="8625789"/>
                  <a:pt x="1760403" y="8615334"/>
                </a:cubicBezTo>
                <a:cubicBezTo>
                  <a:pt x="1760403" y="8615334"/>
                  <a:pt x="1760403" y="8615334"/>
                  <a:pt x="1770424" y="8606052"/>
                </a:cubicBezTo>
                <a:cubicBezTo>
                  <a:pt x="1758606" y="8586313"/>
                  <a:pt x="1736772" y="8575854"/>
                  <a:pt x="1726923" y="8559405"/>
                </a:cubicBezTo>
                <a:cubicBezTo>
                  <a:pt x="1707231" y="8526505"/>
                  <a:pt x="1677516" y="8502894"/>
                  <a:pt x="1657823" y="8469994"/>
                </a:cubicBezTo>
                <a:cubicBezTo>
                  <a:pt x="1653885" y="8463413"/>
                  <a:pt x="1651915" y="8460123"/>
                  <a:pt x="1649946" y="8456833"/>
                </a:cubicBezTo>
                <a:cubicBezTo>
                  <a:pt x="1635984" y="8459535"/>
                  <a:pt x="1634014" y="8456249"/>
                  <a:pt x="1630077" y="8449668"/>
                </a:cubicBezTo>
                <a:cubicBezTo>
                  <a:pt x="1628108" y="8446378"/>
                  <a:pt x="1628108" y="8446378"/>
                  <a:pt x="1626138" y="8443088"/>
                </a:cubicBezTo>
                <a:cubicBezTo>
                  <a:pt x="1636160" y="8433804"/>
                  <a:pt x="1648149" y="8427812"/>
                  <a:pt x="1648149" y="8427812"/>
                </a:cubicBezTo>
                <a:close/>
                <a:moveTo>
                  <a:pt x="3750338" y="8405418"/>
                </a:moveTo>
                <a:lnTo>
                  <a:pt x="3750968" y="8424240"/>
                </a:lnTo>
                <a:lnTo>
                  <a:pt x="3764284" y="8456240"/>
                </a:lnTo>
                <a:lnTo>
                  <a:pt x="3772580" y="8482787"/>
                </a:lnTo>
                <a:lnTo>
                  <a:pt x="3782930" y="8498818"/>
                </a:lnTo>
                <a:lnTo>
                  <a:pt x="3777988" y="8500088"/>
                </a:lnTo>
                <a:lnTo>
                  <a:pt x="3789984" y="8538472"/>
                </a:lnTo>
                <a:lnTo>
                  <a:pt x="3794542" y="8546037"/>
                </a:lnTo>
                <a:cubicBezTo>
                  <a:pt x="3800713" y="8553923"/>
                  <a:pt x="3822688" y="8571543"/>
                  <a:pt x="3836214" y="8592002"/>
                </a:cubicBezTo>
                <a:cubicBezTo>
                  <a:pt x="3840724" y="8598822"/>
                  <a:pt x="3844294" y="8605952"/>
                  <a:pt x="3846027" y="8613150"/>
                </a:cubicBezTo>
                <a:cubicBezTo>
                  <a:pt x="3848238" y="8619955"/>
                  <a:pt x="3849068" y="8629318"/>
                  <a:pt x="3847156" y="8637330"/>
                </a:cubicBezTo>
                <a:lnTo>
                  <a:pt x="3835124" y="8649928"/>
                </a:lnTo>
                <a:lnTo>
                  <a:pt x="3845053" y="8661418"/>
                </a:lnTo>
                <a:lnTo>
                  <a:pt x="3860514" y="8679739"/>
                </a:lnTo>
                <a:lnTo>
                  <a:pt x="3857943" y="8672592"/>
                </a:lnTo>
                <a:cubicBezTo>
                  <a:pt x="3863880" y="8667763"/>
                  <a:pt x="3868141" y="8675890"/>
                  <a:pt x="3874529" y="8688081"/>
                </a:cubicBezTo>
                <a:lnTo>
                  <a:pt x="3865986" y="8686224"/>
                </a:lnTo>
                <a:lnTo>
                  <a:pt x="3872606" y="8694066"/>
                </a:lnTo>
                <a:lnTo>
                  <a:pt x="3904696" y="8767317"/>
                </a:lnTo>
                <a:lnTo>
                  <a:pt x="3905386" y="8753231"/>
                </a:lnTo>
                <a:cubicBezTo>
                  <a:pt x="3907298" y="8751674"/>
                  <a:pt x="3909212" y="8750119"/>
                  <a:pt x="3909212" y="8750119"/>
                </a:cubicBezTo>
                <a:cubicBezTo>
                  <a:pt x="3905600" y="8730218"/>
                  <a:pt x="3912293" y="8724772"/>
                  <a:pt x="3921972" y="8720467"/>
                </a:cubicBezTo>
                <a:lnTo>
                  <a:pt x="3939642" y="8707329"/>
                </a:lnTo>
                <a:lnTo>
                  <a:pt x="3934749" y="8696080"/>
                </a:lnTo>
                <a:lnTo>
                  <a:pt x="3943637" y="8704357"/>
                </a:lnTo>
                <a:lnTo>
                  <a:pt x="3952642" y="8697659"/>
                </a:lnTo>
                <a:cubicBezTo>
                  <a:pt x="3953877" y="8705220"/>
                  <a:pt x="3956409" y="8707444"/>
                  <a:pt x="3959132" y="8708086"/>
                </a:cubicBezTo>
                <a:lnTo>
                  <a:pt x="3964941" y="8708786"/>
                </a:lnTo>
                <a:lnTo>
                  <a:pt x="3959795" y="8703346"/>
                </a:lnTo>
                <a:lnTo>
                  <a:pt x="3931778" y="8645763"/>
                </a:lnTo>
                <a:lnTo>
                  <a:pt x="3918690" y="8636603"/>
                </a:lnTo>
                <a:lnTo>
                  <a:pt x="3918854" y="8636975"/>
                </a:lnTo>
                <a:cubicBezTo>
                  <a:pt x="3919900" y="8639776"/>
                  <a:pt x="3920282" y="8641840"/>
                  <a:pt x="3918500" y="8640663"/>
                </a:cubicBezTo>
                <a:lnTo>
                  <a:pt x="3914631" y="8633759"/>
                </a:lnTo>
                <a:lnTo>
                  <a:pt x="3913143" y="8632720"/>
                </a:lnTo>
                <a:cubicBezTo>
                  <a:pt x="3902836" y="8618263"/>
                  <a:pt x="3924432" y="8617828"/>
                  <a:pt x="3916225" y="8607373"/>
                </a:cubicBezTo>
                <a:cubicBezTo>
                  <a:pt x="3912399" y="8610485"/>
                  <a:pt x="3906137" y="8614150"/>
                  <a:pt x="3899614" y="8617317"/>
                </a:cubicBezTo>
                <a:lnTo>
                  <a:pt x="3894480" y="8619277"/>
                </a:lnTo>
                <a:lnTo>
                  <a:pt x="3895122" y="8619296"/>
                </a:lnTo>
                <a:cubicBezTo>
                  <a:pt x="3901594" y="8638355"/>
                  <a:pt x="3911839" y="8659653"/>
                  <a:pt x="3922798" y="8671232"/>
                </a:cubicBezTo>
                <a:cubicBezTo>
                  <a:pt x="3922798" y="8671232"/>
                  <a:pt x="3922798" y="8671232"/>
                  <a:pt x="3920735" y="8672543"/>
                </a:cubicBezTo>
                <a:cubicBezTo>
                  <a:pt x="3924506" y="8674780"/>
                  <a:pt x="3926214" y="8678330"/>
                  <a:pt x="3927921" y="8681880"/>
                </a:cubicBezTo>
                <a:cubicBezTo>
                  <a:pt x="3929628" y="8685430"/>
                  <a:pt x="3933044" y="8692532"/>
                  <a:pt x="3934749" y="8696080"/>
                </a:cubicBezTo>
                <a:cubicBezTo>
                  <a:pt x="3930980" y="8693839"/>
                  <a:pt x="3927565" y="8686739"/>
                  <a:pt x="3925857" y="8683189"/>
                </a:cubicBezTo>
                <a:cubicBezTo>
                  <a:pt x="3924148" y="8679641"/>
                  <a:pt x="3924148" y="8679641"/>
                  <a:pt x="3922444" y="8676091"/>
                </a:cubicBezTo>
                <a:cubicBezTo>
                  <a:pt x="3916609" y="8675162"/>
                  <a:pt x="3930980" y="8693839"/>
                  <a:pt x="3925145" y="8692909"/>
                </a:cubicBezTo>
                <a:lnTo>
                  <a:pt x="3913680" y="8678011"/>
                </a:lnTo>
                <a:lnTo>
                  <a:pt x="3910022" y="8679986"/>
                </a:lnTo>
                <a:cubicBezTo>
                  <a:pt x="3908414" y="8680023"/>
                  <a:pt x="3907512" y="8678951"/>
                  <a:pt x="3906952" y="8677230"/>
                </a:cubicBezTo>
                <a:lnTo>
                  <a:pt x="3905577" y="8667481"/>
                </a:lnTo>
                <a:lnTo>
                  <a:pt x="3896399" y="8655557"/>
                </a:lnTo>
                <a:lnTo>
                  <a:pt x="3885172" y="8622829"/>
                </a:lnTo>
                <a:lnTo>
                  <a:pt x="3881427" y="8624260"/>
                </a:lnTo>
                <a:cubicBezTo>
                  <a:pt x="3881427" y="8624260"/>
                  <a:pt x="3881427" y="8624260"/>
                  <a:pt x="3879327" y="8620256"/>
                </a:cubicBezTo>
                <a:cubicBezTo>
                  <a:pt x="3879515" y="8625815"/>
                  <a:pt x="3877601" y="8627370"/>
                  <a:pt x="3875689" y="8628927"/>
                </a:cubicBezTo>
                <a:cubicBezTo>
                  <a:pt x="3875689" y="8628927"/>
                  <a:pt x="3875689" y="8628927"/>
                  <a:pt x="3873778" y="8630484"/>
                </a:cubicBezTo>
                <a:cubicBezTo>
                  <a:pt x="3873778" y="8630484"/>
                  <a:pt x="3871864" y="8632036"/>
                  <a:pt x="3869952" y="8633593"/>
                </a:cubicBezTo>
                <a:cubicBezTo>
                  <a:pt x="3867852" y="8629588"/>
                  <a:pt x="3867852" y="8629588"/>
                  <a:pt x="3867852" y="8629588"/>
                </a:cubicBezTo>
                <a:cubicBezTo>
                  <a:pt x="3867852" y="8629588"/>
                  <a:pt x="3867668" y="8624031"/>
                  <a:pt x="3867668" y="8624031"/>
                </a:cubicBezTo>
                <a:cubicBezTo>
                  <a:pt x="3867668" y="8624031"/>
                  <a:pt x="3867668" y="8624031"/>
                  <a:pt x="3871492" y="8620920"/>
                </a:cubicBezTo>
                <a:cubicBezTo>
                  <a:pt x="3871492" y="8620920"/>
                  <a:pt x="3873404" y="8619363"/>
                  <a:pt x="3873404" y="8619363"/>
                </a:cubicBezTo>
                <a:cubicBezTo>
                  <a:pt x="3870934" y="8604245"/>
                  <a:pt x="3857360" y="8609573"/>
                  <a:pt x="3865010" y="8603352"/>
                </a:cubicBezTo>
                <a:cubicBezTo>
                  <a:pt x="3862913" y="8599348"/>
                  <a:pt x="3860813" y="8595345"/>
                  <a:pt x="3858716" y="8591342"/>
                </a:cubicBezTo>
                <a:cubicBezTo>
                  <a:pt x="3856616" y="8587340"/>
                  <a:pt x="3858529" y="8585783"/>
                  <a:pt x="3860441" y="8584228"/>
                </a:cubicBezTo>
                <a:cubicBezTo>
                  <a:pt x="3864267" y="8581115"/>
                  <a:pt x="3866178" y="8579560"/>
                  <a:pt x="3868278" y="8583565"/>
                </a:cubicBezTo>
                <a:cubicBezTo>
                  <a:pt x="3870376" y="8587565"/>
                  <a:pt x="3870376" y="8587565"/>
                  <a:pt x="3872476" y="8591570"/>
                </a:cubicBezTo>
                <a:cubicBezTo>
                  <a:pt x="3876299" y="8588458"/>
                  <a:pt x="3880310" y="8590906"/>
                  <a:pt x="3884508" y="8598911"/>
                </a:cubicBezTo>
                <a:cubicBezTo>
                  <a:pt x="3882224" y="8589351"/>
                  <a:pt x="3897897" y="8588022"/>
                  <a:pt x="3889688" y="8577567"/>
                </a:cubicBezTo>
                <a:cubicBezTo>
                  <a:pt x="3872102" y="8580453"/>
                  <a:pt x="3870190" y="8582010"/>
                  <a:pt x="3859699" y="8561995"/>
                </a:cubicBezTo>
                <a:cubicBezTo>
                  <a:pt x="3856058" y="8570664"/>
                  <a:pt x="3846682" y="8584001"/>
                  <a:pt x="3836748" y="8580662"/>
                </a:cubicBezTo>
                <a:cubicBezTo>
                  <a:pt x="3841927" y="8559318"/>
                  <a:pt x="3815948" y="8546189"/>
                  <a:pt x="3811751" y="8538184"/>
                </a:cubicBezTo>
                <a:cubicBezTo>
                  <a:pt x="3799160" y="8514167"/>
                  <a:pt x="3796132" y="8482369"/>
                  <a:pt x="3781628" y="8459904"/>
                </a:cubicBezTo>
                <a:cubicBezTo>
                  <a:pt x="3773421" y="8449451"/>
                  <a:pt x="3757562" y="8445221"/>
                  <a:pt x="3768665" y="8424770"/>
                </a:cubicBezTo>
                <a:cubicBezTo>
                  <a:pt x="3766568" y="8420767"/>
                  <a:pt x="3766568" y="8420767"/>
                  <a:pt x="3764654" y="8422324"/>
                </a:cubicBezTo>
                <a:cubicBezTo>
                  <a:pt x="3764654" y="8422324"/>
                  <a:pt x="3764654" y="8422324"/>
                  <a:pt x="3762556" y="8418319"/>
                </a:cubicBezTo>
                <a:cubicBezTo>
                  <a:pt x="3760458" y="8414317"/>
                  <a:pt x="3758358" y="8410314"/>
                  <a:pt x="3756259" y="8406311"/>
                </a:cubicBezTo>
                <a:cubicBezTo>
                  <a:pt x="3756259" y="8406311"/>
                  <a:pt x="3756259" y="8406311"/>
                  <a:pt x="3756447" y="8411869"/>
                </a:cubicBezTo>
                <a:cubicBezTo>
                  <a:pt x="3754349" y="8407866"/>
                  <a:pt x="3752435" y="8409423"/>
                  <a:pt x="3750338" y="8405418"/>
                </a:cubicBezTo>
                <a:close/>
                <a:moveTo>
                  <a:pt x="5860110" y="8378774"/>
                </a:moveTo>
                <a:cubicBezTo>
                  <a:pt x="5864996" y="8386751"/>
                  <a:pt x="5854795" y="8396415"/>
                  <a:pt x="5854795" y="8396415"/>
                </a:cubicBezTo>
                <a:cubicBezTo>
                  <a:pt x="5854795" y="8396415"/>
                  <a:pt x="5854795" y="8396415"/>
                  <a:pt x="5849910" y="8388438"/>
                </a:cubicBezTo>
                <a:cubicBezTo>
                  <a:pt x="5849910" y="8388438"/>
                  <a:pt x="5860110" y="8378774"/>
                  <a:pt x="5860110" y="8378774"/>
                </a:cubicBezTo>
                <a:close/>
                <a:moveTo>
                  <a:pt x="1373923" y="8375939"/>
                </a:moveTo>
                <a:cubicBezTo>
                  <a:pt x="1377816" y="8382442"/>
                  <a:pt x="1379763" y="8385694"/>
                  <a:pt x="1383656" y="8392199"/>
                </a:cubicBezTo>
                <a:cubicBezTo>
                  <a:pt x="1385602" y="8395450"/>
                  <a:pt x="1387549" y="8398702"/>
                  <a:pt x="1399705" y="8392499"/>
                </a:cubicBezTo>
                <a:cubicBezTo>
                  <a:pt x="1401650" y="8395751"/>
                  <a:pt x="1401650" y="8395751"/>
                  <a:pt x="1393390" y="8408459"/>
                </a:cubicBezTo>
                <a:cubicBezTo>
                  <a:pt x="1393390" y="8408459"/>
                  <a:pt x="1383183" y="8417913"/>
                  <a:pt x="1381236" y="8414660"/>
                </a:cubicBezTo>
                <a:cubicBezTo>
                  <a:pt x="1369085" y="8420863"/>
                  <a:pt x="1365194" y="8414359"/>
                  <a:pt x="1363246" y="8411106"/>
                </a:cubicBezTo>
                <a:cubicBezTo>
                  <a:pt x="1359351" y="8404602"/>
                  <a:pt x="1357406" y="8401351"/>
                  <a:pt x="1355460" y="8398097"/>
                </a:cubicBezTo>
                <a:cubicBezTo>
                  <a:pt x="1350356" y="8402826"/>
                  <a:pt x="1349868" y="8402015"/>
                  <a:pt x="1350414" y="8399611"/>
                </a:cubicBezTo>
                <a:cubicBezTo>
                  <a:pt x="1350959" y="8397210"/>
                  <a:pt x="1352537" y="8393222"/>
                  <a:pt x="1351563" y="8391596"/>
                </a:cubicBezTo>
                <a:cubicBezTo>
                  <a:pt x="1361769" y="8382142"/>
                  <a:pt x="1361769" y="8382142"/>
                  <a:pt x="1373923" y="8375939"/>
                </a:cubicBezTo>
                <a:close/>
                <a:moveTo>
                  <a:pt x="1613170" y="8373235"/>
                </a:moveTo>
                <a:cubicBezTo>
                  <a:pt x="1615192" y="8376613"/>
                  <a:pt x="1615192" y="8376613"/>
                  <a:pt x="1617215" y="8379992"/>
                </a:cubicBezTo>
                <a:cubicBezTo>
                  <a:pt x="1617215" y="8379992"/>
                  <a:pt x="1617215" y="8379992"/>
                  <a:pt x="1619237" y="8383370"/>
                </a:cubicBezTo>
                <a:cubicBezTo>
                  <a:pt x="1619237" y="8383370"/>
                  <a:pt x="1619237" y="8383370"/>
                  <a:pt x="1621260" y="8386749"/>
                </a:cubicBezTo>
                <a:cubicBezTo>
                  <a:pt x="1621260" y="8386749"/>
                  <a:pt x="1614002" y="8398722"/>
                  <a:pt x="1611981" y="8395345"/>
                </a:cubicBezTo>
                <a:cubicBezTo>
                  <a:pt x="1611981" y="8395345"/>
                  <a:pt x="1602702" y="8403941"/>
                  <a:pt x="1600680" y="8400559"/>
                </a:cubicBezTo>
                <a:cubicBezTo>
                  <a:pt x="1600680" y="8400559"/>
                  <a:pt x="1598655" y="8397182"/>
                  <a:pt x="1598655" y="8397182"/>
                </a:cubicBezTo>
                <a:cubicBezTo>
                  <a:pt x="1596635" y="8393802"/>
                  <a:pt x="1596635" y="8393802"/>
                  <a:pt x="1594610" y="8390425"/>
                </a:cubicBezTo>
                <a:cubicBezTo>
                  <a:pt x="1592590" y="8387045"/>
                  <a:pt x="1601868" y="8378452"/>
                  <a:pt x="1601868" y="8378452"/>
                </a:cubicBezTo>
                <a:cubicBezTo>
                  <a:pt x="1601868" y="8378452"/>
                  <a:pt x="1611147" y="8369856"/>
                  <a:pt x="1613170" y="8373235"/>
                </a:cubicBezTo>
                <a:close/>
                <a:moveTo>
                  <a:pt x="1354438" y="8342593"/>
                </a:moveTo>
                <a:cubicBezTo>
                  <a:pt x="1356401" y="8345873"/>
                  <a:pt x="1368260" y="8339982"/>
                  <a:pt x="1370224" y="8343262"/>
                </a:cubicBezTo>
                <a:cubicBezTo>
                  <a:pt x="1370224" y="8343262"/>
                  <a:pt x="1370224" y="8343262"/>
                  <a:pt x="1372189" y="8346540"/>
                </a:cubicBezTo>
                <a:cubicBezTo>
                  <a:pt x="1372189" y="8346540"/>
                  <a:pt x="1362288" y="8355709"/>
                  <a:pt x="1362288" y="8355709"/>
                </a:cubicBezTo>
                <a:cubicBezTo>
                  <a:pt x="1352392" y="8364877"/>
                  <a:pt x="1352392" y="8364877"/>
                  <a:pt x="1350429" y="8361599"/>
                </a:cubicBezTo>
                <a:cubicBezTo>
                  <a:pt x="1348468" y="8358317"/>
                  <a:pt x="1348468" y="8358317"/>
                  <a:pt x="1348468" y="8358317"/>
                </a:cubicBezTo>
                <a:cubicBezTo>
                  <a:pt x="1348468" y="8358317"/>
                  <a:pt x="1346505" y="8355039"/>
                  <a:pt x="1346505" y="8355039"/>
                </a:cubicBezTo>
                <a:cubicBezTo>
                  <a:pt x="1336608" y="8364207"/>
                  <a:pt x="1334646" y="8360925"/>
                  <a:pt x="1344542" y="8351759"/>
                </a:cubicBezTo>
                <a:cubicBezTo>
                  <a:pt x="1344542" y="8351759"/>
                  <a:pt x="1354438" y="8342593"/>
                  <a:pt x="1354438" y="8342593"/>
                </a:cubicBezTo>
                <a:close/>
                <a:moveTo>
                  <a:pt x="1608716" y="8336889"/>
                </a:moveTo>
                <a:cubicBezTo>
                  <a:pt x="1598820" y="8346055"/>
                  <a:pt x="1600964" y="8349632"/>
                  <a:pt x="1600964" y="8349632"/>
                </a:cubicBezTo>
                <a:cubicBezTo>
                  <a:pt x="1598820" y="8346055"/>
                  <a:pt x="1591068" y="8358800"/>
                  <a:pt x="1591068" y="8358800"/>
                </a:cubicBezTo>
                <a:cubicBezTo>
                  <a:pt x="1591068" y="8358800"/>
                  <a:pt x="1581167" y="8367968"/>
                  <a:pt x="1581167" y="8367968"/>
                </a:cubicBezTo>
                <a:cubicBezTo>
                  <a:pt x="1581167" y="8367968"/>
                  <a:pt x="1579028" y="8364390"/>
                  <a:pt x="1579028" y="8364390"/>
                </a:cubicBezTo>
                <a:cubicBezTo>
                  <a:pt x="1579028" y="8364390"/>
                  <a:pt x="1576888" y="8360813"/>
                  <a:pt x="1576888" y="8360813"/>
                </a:cubicBezTo>
                <a:cubicBezTo>
                  <a:pt x="1576888" y="8360813"/>
                  <a:pt x="1586783" y="8351645"/>
                  <a:pt x="1586783" y="8351645"/>
                </a:cubicBezTo>
                <a:cubicBezTo>
                  <a:pt x="1586783" y="8351645"/>
                  <a:pt x="1596681" y="8342477"/>
                  <a:pt x="1596681" y="8342477"/>
                </a:cubicBezTo>
                <a:cubicBezTo>
                  <a:pt x="1598820" y="8346055"/>
                  <a:pt x="1608716" y="8336889"/>
                  <a:pt x="1608716" y="8336889"/>
                </a:cubicBezTo>
                <a:close/>
                <a:moveTo>
                  <a:pt x="1586831" y="8326024"/>
                </a:moveTo>
                <a:cubicBezTo>
                  <a:pt x="1588826" y="8329361"/>
                  <a:pt x="1588826" y="8329361"/>
                  <a:pt x="1588826" y="8329361"/>
                </a:cubicBezTo>
                <a:lnTo>
                  <a:pt x="1585419" y="8328259"/>
                </a:lnTo>
                <a:close/>
                <a:moveTo>
                  <a:pt x="1576897" y="8325494"/>
                </a:moveTo>
                <a:lnTo>
                  <a:pt x="1585419" y="8328259"/>
                </a:lnTo>
                <a:lnTo>
                  <a:pt x="1578934" y="8338529"/>
                </a:lnTo>
                <a:cubicBezTo>
                  <a:pt x="1569033" y="8347697"/>
                  <a:pt x="1584830" y="8322685"/>
                  <a:pt x="1565039" y="8341022"/>
                </a:cubicBezTo>
                <a:cubicBezTo>
                  <a:pt x="1562040" y="8336010"/>
                  <a:pt x="1569462" y="8329138"/>
                  <a:pt x="1576897" y="8325494"/>
                </a:cubicBezTo>
                <a:close/>
                <a:moveTo>
                  <a:pt x="1327935" y="8320804"/>
                </a:moveTo>
                <a:cubicBezTo>
                  <a:pt x="1327935" y="8320804"/>
                  <a:pt x="1327935" y="8320804"/>
                  <a:pt x="1329898" y="8324082"/>
                </a:cubicBezTo>
                <a:cubicBezTo>
                  <a:pt x="1329898" y="8324082"/>
                  <a:pt x="1331863" y="8327362"/>
                  <a:pt x="1331863" y="8327362"/>
                </a:cubicBezTo>
                <a:cubicBezTo>
                  <a:pt x="1322690" y="8340957"/>
                  <a:pt x="1322690" y="8340957"/>
                  <a:pt x="1322690" y="8340957"/>
                </a:cubicBezTo>
                <a:cubicBezTo>
                  <a:pt x="1324652" y="8344235"/>
                  <a:pt x="1324652" y="8344235"/>
                  <a:pt x="1324652" y="8344235"/>
                </a:cubicBezTo>
                <a:cubicBezTo>
                  <a:pt x="1313520" y="8354548"/>
                  <a:pt x="1311555" y="8351268"/>
                  <a:pt x="1311555" y="8351268"/>
                </a:cubicBezTo>
                <a:cubicBezTo>
                  <a:pt x="1311555" y="8351268"/>
                  <a:pt x="1309594" y="8347990"/>
                  <a:pt x="1320727" y="8337677"/>
                </a:cubicBezTo>
                <a:cubicBezTo>
                  <a:pt x="1318764" y="8334399"/>
                  <a:pt x="1318764" y="8334399"/>
                  <a:pt x="1316803" y="8331117"/>
                </a:cubicBezTo>
                <a:cubicBezTo>
                  <a:pt x="1316803" y="8331117"/>
                  <a:pt x="1316803" y="8331117"/>
                  <a:pt x="1327935" y="8320804"/>
                </a:cubicBezTo>
                <a:close/>
                <a:moveTo>
                  <a:pt x="1550758" y="8297896"/>
                </a:moveTo>
                <a:cubicBezTo>
                  <a:pt x="1552723" y="8301176"/>
                  <a:pt x="1554688" y="8304454"/>
                  <a:pt x="1556649" y="8307732"/>
                </a:cubicBezTo>
                <a:cubicBezTo>
                  <a:pt x="1556649" y="8307732"/>
                  <a:pt x="1558613" y="8311012"/>
                  <a:pt x="1558613" y="8311012"/>
                </a:cubicBezTo>
                <a:cubicBezTo>
                  <a:pt x="1558613" y="8311012"/>
                  <a:pt x="1551191" y="8317887"/>
                  <a:pt x="1549226" y="8314609"/>
                </a:cubicBezTo>
                <a:cubicBezTo>
                  <a:pt x="1547265" y="8311331"/>
                  <a:pt x="1545299" y="8308051"/>
                  <a:pt x="1543336" y="8304771"/>
                </a:cubicBezTo>
                <a:cubicBezTo>
                  <a:pt x="1550758" y="8297896"/>
                  <a:pt x="1550758" y="8297896"/>
                  <a:pt x="1550758" y="8297896"/>
                </a:cubicBezTo>
                <a:close/>
                <a:moveTo>
                  <a:pt x="1040517" y="8261514"/>
                </a:moveTo>
                <a:cubicBezTo>
                  <a:pt x="1042245" y="8261187"/>
                  <a:pt x="1042738" y="8262009"/>
                  <a:pt x="1037789" y="8266592"/>
                </a:cubicBezTo>
                <a:cubicBezTo>
                  <a:pt x="1045639" y="8279706"/>
                  <a:pt x="1051529" y="8289546"/>
                  <a:pt x="1067315" y="8290214"/>
                </a:cubicBezTo>
                <a:cubicBezTo>
                  <a:pt x="1071241" y="8296772"/>
                  <a:pt x="1075167" y="8303328"/>
                  <a:pt x="1079092" y="8309888"/>
                </a:cubicBezTo>
                <a:cubicBezTo>
                  <a:pt x="1083018" y="8316446"/>
                  <a:pt x="1086946" y="8323004"/>
                  <a:pt x="1080970" y="8338730"/>
                </a:cubicBezTo>
                <a:cubicBezTo>
                  <a:pt x="1080970" y="8338730"/>
                  <a:pt x="1082937" y="8342012"/>
                  <a:pt x="1071078" y="8347898"/>
                </a:cubicBezTo>
                <a:cubicBezTo>
                  <a:pt x="1071078" y="8347898"/>
                  <a:pt x="1071078" y="8347898"/>
                  <a:pt x="1069115" y="8344620"/>
                </a:cubicBezTo>
                <a:cubicBezTo>
                  <a:pt x="1073121" y="8325616"/>
                  <a:pt x="1065268" y="8312498"/>
                  <a:pt x="1047522" y="8308548"/>
                </a:cubicBezTo>
                <a:cubicBezTo>
                  <a:pt x="1044575" y="8303630"/>
                  <a:pt x="1039158" y="8301004"/>
                  <a:pt x="1034732" y="8296820"/>
                </a:cubicBezTo>
                <a:cubicBezTo>
                  <a:pt x="1030306" y="8292637"/>
                  <a:pt x="1026870" y="8286901"/>
                  <a:pt x="1027893" y="8275758"/>
                </a:cubicBezTo>
                <a:cubicBezTo>
                  <a:pt x="1025930" y="8272478"/>
                  <a:pt x="1025930" y="8272478"/>
                  <a:pt x="1035825" y="8263312"/>
                </a:cubicBezTo>
                <a:cubicBezTo>
                  <a:pt x="1035825" y="8263312"/>
                  <a:pt x="1038791" y="8261840"/>
                  <a:pt x="1040517" y="8261514"/>
                </a:cubicBezTo>
                <a:close/>
                <a:moveTo>
                  <a:pt x="1129602" y="8259338"/>
                </a:moveTo>
                <a:cubicBezTo>
                  <a:pt x="1133490" y="8265831"/>
                  <a:pt x="1135431" y="8269074"/>
                  <a:pt x="1139318" y="8275567"/>
                </a:cubicBezTo>
                <a:cubicBezTo>
                  <a:pt x="1137192" y="8297722"/>
                  <a:pt x="1143022" y="8307460"/>
                  <a:pt x="1160692" y="8311272"/>
                </a:cubicBezTo>
                <a:cubicBezTo>
                  <a:pt x="1162634" y="8314520"/>
                  <a:pt x="1162634" y="8314520"/>
                  <a:pt x="1162634" y="8314520"/>
                </a:cubicBezTo>
                <a:cubicBezTo>
                  <a:pt x="1162634" y="8314520"/>
                  <a:pt x="1152736" y="8323690"/>
                  <a:pt x="1152736" y="8323690"/>
                </a:cubicBezTo>
                <a:cubicBezTo>
                  <a:pt x="1138956" y="8326365"/>
                  <a:pt x="1132596" y="8322161"/>
                  <a:pt x="1128707" y="8315670"/>
                </a:cubicBezTo>
                <a:cubicBezTo>
                  <a:pt x="1124822" y="8309181"/>
                  <a:pt x="1123411" y="8300399"/>
                  <a:pt x="1119523" y="8293904"/>
                </a:cubicBezTo>
                <a:cubicBezTo>
                  <a:pt x="1115638" y="8287413"/>
                  <a:pt x="1111751" y="8280920"/>
                  <a:pt x="1109810" y="8277676"/>
                </a:cubicBezTo>
                <a:cubicBezTo>
                  <a:pt x="1107865" y="8274429"/>
                  <a:pt x="1107865" y="8274429"/>
                  <a:pt x="1117761" y="8265260"/>
                </a:cubicBezTo>
                <a:cubicBezTo>
                  <a:pt x="1117761" y="8265260"/>
                  <a:pt x="1127658" y="8256092"/>
                  <a:pt x="1129602" y="8259338"/>
                </a:cubicBezTo>
                <a:close/>
                <a:moveTo>
                  <a:pt x="5766868" y="8252841"/>
                </a:moveTo>
                <a:cubicBezTo>
                  <a:pt x="5766868" y="8252841"/>
                  <a:pt x="5774197" y="8264806"/>
                  <a:pt x="5781523" y="8276769"/>
                </a:cubicBezTo>
                <a:cubicBezTo>
                  <a:pt x="5766220" y="8291267"/>
                  <a:pt x="5766220" y="8291267"/>
                  <a:pt x="5766220" y="8291267"/>
                </a:cubicBezTo>
                <a:cubicBezTo>
                  <a:pt x="5758892" y="8279302"/>
                  <a:pt x="5774197" y="8264806"/>
                  <a:pt x="5766868" y="8252841"/>
                </a:cubicBezTo>
                <a:close/>
                <a:moveTo>
                  <a:pt x="1041141" y="8143695"/>
                </a:moveTo>
                <a:cubicBezTo>
                  <a:pt x="1042868" y="8143368"/>
                  <a:pt x="1043360" y="8144188"/>
                  <a:pt x="1043360" y="8144188"/>
                </a:cubicBezTo>
                <a:cubicBezTo>
                  <a:pt x="1045322" y="8147466"/>
                  <a:pt x="1045322" y="8147466"/>
                  <a:pt x="1045322" y="8147466"/>
                </a:cubicBezTo>
                <a:cubicBezTo>
                  <a:pt x="1045322" y="8147466"/>
                  <a:pt x="1047285" y="8150746"/>
                  <a:pt x="1047285" y="8150746"/>
                </a:cubicBezTo>
                <a:cubicBezTo>
                  <a:pt x="1047285" y="8150746"/>
                  <a:pt x="1037389" y="8159914"/>
                  <a:pt x="1037389" y="8159914"/>
                </a:cubicBezTo>
                <a:cubicBezTo>
                  <a:pt x="1025529" y="8165802"/>
                  <a:pt x="1025529" y="8165802"/>
                  <a:pt x="1023568" y="8162524"/>
                </a:cubicBezTo>
                <a:cubicBezTo>
                  <a:pt x="1017637" y="8165467"/>
                  <a:pt x="1017149" y="8164647"/>
                  <a:pt x="1017895" y="8162681"/>
                </a:cubicBezTo>
                <a:cubicBezTo>
                  <a:pt x="1018639" y="8160716"/>
                  <a:pt x="1020623" y="8157604"/>
                  <a:pt x="1019639" y="8155964"/>
                </a:cubicBezTo>
                <a:cubicBezTo>
                  <a:pt x="1019639" y="8155964"/>
                  <a:pt x="1029535" y="8146798"/>
                  <a:pt x="1031499" y="8150076"/>
                </a:cubicBezTo>
                <a:cubicBezTo>
                  <a:pt x="1036448" y="8145493"/>
                  <a:pt x="1039413" y="8144021"/>
                  <a:pt x="1041141" y="8143695"/>
                </a:cubicBezTo>
                <a:close/>
                <a:moveTo>
                  <a:pt x="1386064" y="8124865"/>
                </a:moveTo>
                <a:cubicBezTo>
                  <a:pt x="1387586" y="8124094"/>
                  <a:pt x="1388076" y="8124910"/>
                  <a:pt x="1389055" y="8126548"/>
                </a:cubicBezTo>
                <a:cubicBezTo>
                  <a:pt x="1408652" y="8159285"/>
                  <a:pt x="1438458" y="8182574"/>
                  <a:pt x="1466303" y="8202585"/>
                </a:cubicBezTo>
                <a:cubicBezTo>
                  <a:pt x="1483941" y="8232052"/>
                  <a:pt x="1513748" y="8255337"/>
                  <a:pt x="1531389" y="8284803"/>
                </a:cubicBezTo>
                <a:cubicBezTo>
                  <a:pt x="1533346" y="8288076"/>
                  <a:pt x="1533346" y="8288076"/>
                  <a:pt x="1523140" y="8297531"/>
                </a:cubicBezTo>
                <a:cubicBezTo>
                  <a:pt x="1523140" y="8297531"/>
                  <a:pt x="1523140" y="8297531"/>
                  <a:pt x="1521182" y="8294257"/>
                </a:cubicBezTo>
                <a:cubicBezTo>
                  <a:pt x="1493335" y="8274246"/>
                  <a:pt x="1473734" y="8241505"/>
                  <a:pt x="1445890" y="8221494"/>
                </a:cubicBezTo>
                <a:cubicBezTo>
                  <a:pt x="1416086" y="8198207"/>
                  <a:pt x="1396487" y="8165467"/>
                  <a:pt x="1378849" y="8136002"/>
                </a:cubicBezTo>
                <a:cubicBezTo>
                  <a:pt x="1376888" y="8132730"/>
                  <a:pt x="1376888" y="8132730"/>
                  <a:pt x="1376888" y="8132730"/>
                </a:cubicBezTo>
                <a:cubicBezTo>
                  <a:pt x="1381992" y="8128001"/>
                  <a:pt x="1384542" y="8125636"/>
                  <a:pt x="1386064" y="8124865"/>
                </a:cubicBezTo>
                <a:close/>
                <a:moveTo>
                  <a:pt x="1245999" y="8110044"/>
                </a:moveTo>
                <a:cubicBezTo>
                  <a:pt x="1247487" y="8109315"/>
                  <a:pt x="1247987" y="8110149"/>
                  <a:pt x="1248987" y="8111820"/>
                </a:cubicBezTo>
                <a:cubicBezTo>
                  <a:pt x="1250986" y="8115159"/>
                  <a:pt x="1252984" y="8118498"/>
                  <a:pt x="1254982" y="8121835"/>
                </a:cubicBezTo>
                <a:cubicBezTo>
                  <a:pt x="1247083" y="8134344"/>
                  <a:pt x="1247083" y="8134344"/>
                  <a:pt x="1237187" y="8143510"/>
                </a:cubicBezTo>
                <a:cubicBezTo>
                  <a:pt x="1237187" y="8143510"/>
                  <a:pt x="1234214" y="8144965"/>
                  <a:pt x="1232476" y="8145276"/>
                </a:cubicBezTo>
                <a:cubicBezTo>
                  <a:pt x="1230742" y="8145590"/>
                  <a:pt x="1230241" y="8144754"/>
                  <a:pt x="1235188" y="8140171"/>
                </a:cubicBezTo>
                <a:cubicBezTo>
                  <a:pt x="1233189" y="8136830"/>
                  <a:pt x="1231189" y="8133493"/>
                  <a:pt x="1229192" y="8130156"/>
                </a:cubicBezTo>
                <a:cubicBezTo>
                  <a:pt x="1229192" y="8130156"/>
                  <a:pt x="1227193" y="8126815"/>
                  <a:pt x="1237089" y="8117651"/>
                </a:cubicBezTo>
                <a:cubicBezTo>
                  <a:pt x="1242038" y="8113066"/>
                  <a:pt x="1244514" y="8110773"/>
                  <a:pt x="1245999" y="8110044"/>
                </a:cubicBezTo>
                <a:close/>
                <a:moveTo>
                  <a:pt x="1379203" y="8088413"/>
                </a:moveTo>
                <a:cubicBezTo>
                  <a:pt x="1379203" y="8088413"/>
                  <a:pt x="1379203" y="8088413"/>
                  <a:pt x="1369306" y="8097581"/>
                </a:cubicBezTo>
                <a:cubicBezTo>
                  <a:pt x="1371267" y="8100861"/>
                  <a:pt x="1371267" y="8100861"/>
                  <a:pt x="1361372" y="8110028"/>
                </a:cubicBezTo>
                <a:cubicBezTo>
                  <a:pt x="1359410" y="8106750"/>
                  <a:pt x="1347551" y="8112636"/>
                  <a:pt x="1345588" y="8109358"/>
                </a:cubicBezTo>
                <a:cubicBezTo>
                  <a:pt x="1345588" y="8109358"/>
                  <a:pt x="1353521" y="8096910"/>
                  <a:pt x="1353521" y="8096910"/>
                </a:cubicBezTo>
                <a:cubicBezTo>
                  <a:pt x="1353521" y="8096910"/>
                  <a:pt x="1363417" y="8087743"/>
                  <a:pt x="1365380" y="8091023"/>
                </a:cubicBezTo>
                <a:cubicBezTo>
                  <a:pt x="1365380" y="8091023"/>
                  <a:pt x="1367343" y="8094303"/>
                  <a:pt x="1367343" y="8094303"/>
                </a:cubicBezTo>
                <a:cubicBezTo>
                  <a:pt x="1367343" y="8094303"/>
                  <a:pt x="1377242" y="8085133"/>
                  <a:pt x="1379203" y="8088413"/>
                </a:cubicBezTo>
                <a:close/>
                <a:moveTo>
                  <a:pt x="1206184" y="8064410"/>
                </a:moveTo>
                <a:cubicBezTo>
                  <a:pt x="1220435" y="8061712"/>
                  <a:pt x="1224480" y="8068469"/>
                  <a:pt x="1228523" y="8075228"/>
                </a:cubicBezTo>
                <a:cubicBezTo>
                  <a:pt x="1230546" y="8078606"/>
                  <a:pt x="1234591" y="8085363"/>
                  <a:pt x="1246820" y="8079286"/>
                </a:cubicBezTo>
                <a:cubicBezTo>
                  <a:pt x="1248842" y="8082665"/>
                  <a:pt x="1238634" y="8092117"/>
                  <a:pt x="1238634" y="8092117"/>
                </a:cubicBezTo>
                <a:cubicBezTo>
                  <a:pt x="1228428" y="8101574"/>
                  <a:pt x="1228428" y="8101574"/>
                  <a:pt x="1226407" y="8098196"/>
                </a:cubicBezTo>
                <a:cubicBezTo>
                  <a:pt x="1214181" y="8104271"/>
                  <a:pt x="1212158" y="8100890"/>
                  <a:pt x="1208113" y="8094135"/>
                </a:cubicBezTo>
                <a:cubicBezTo>
                  <a:pt x="1204068" y="8087378"/>
                  <a:pt x="1202046" y="8084001"/>
                  <a:pt x="1187796" y="8086698"/>
                </a:cubicBezTo>
                <a:cubicBezTo>
                  <a:pt x="1185772" y="8083319"/>
                  <a:pt x="1185772" y="8083319"/>
                  <a:pt x="1193957" y="8070485"/>
                </a:cubicBezTo>
                <a:cubicBezTo>
                  <a:pt x="1193957" y="8070485"/>
                  <a:pt x="1204159" y="8061032"/>
                  <a:pt x="1206184" y="8064410"/>
                </a:cubicBezTo>
                <a:close/>
                <a:moveTo>
                  <a:pt x="3600955" y="8053468"/>
                </a:moveTo>
                <a:lnTo>
                  <a:pt x="3596953" y="8084447"/>
                </a:lnTo>
                <a:cubicBezTo>
                  <a:pt x="3599950" y="8116269"/>
                  <a:pt x="3620954" y="8149504"/>
                  <a:pt x="3631093" y="8188363"/>
                </a:cubicBezTo>
                <a:cubicBezTo>
                  <a:pt x="3616962" y="8177016"/>
                  <a:pt x="3615051" y="8178573"/>
                  <a:pt x="3601849" y="8195024"/>
                </a:cubicBezTo>
                <a:lnTo>
                  <a:pt x="3593324" y="8188218"/>
                </a:lnTo>
                <a:lnTo>
                  <a:pt x="3605765" y="8204817"/>
                </a:lnTo>
                <a:cubicBezTo>
                  <a:pt x="3624400" y="8225912"/>
                  <a:pt x="3645308" y="8247458"/>
                  <a:pt x="3669172" y="8273935"/>
                </a:cubicBezTo>
                <a:cubicBezTo>
                  <a:pt x="3665987" y="8281999"/>
                  <a:pt x="3665379" y="8287677"/>
                  <a:pt x="3664525" y="8292944"/>
                </a:cubicBezTo>
                <a:lnTo>
                  <a:pt x="3663572" y="8295519"/>
                </a:lnTo>
                <a:lnTo>
                  <a:pt x="3672933" y="8307154"/>
                </a:lnTo>
                <a:lnTo>
                  <a:pt x="3684926" y="8300255"/>
                </a:lnTo>
                <a:cubicBezTo>
                  <a:pt x="3701782" y="8321721"/>
                  <a:pt x="3716430" y="8346189"/>
                  <a:pt x="3729458" y="8372555"/>
                </a:cubicBezTo>
                <a:lnTo>
                  <a:pt x="3731874" y="8378360"/>
                </a:lnTo>
                <a:lnTo>
                  <a:pt x="3735647" y="8377398"/>
                </a:lnTo>
                <a:cubicBezTo>
                  <a:pt x="3720959" y="8349376"/>
                  <a:pt x="3684115" y="8305118"/>
                  <a:pt x="3681088" y="8273318"/>
                </a:cubicBezTo>
                <a:cubicBezTo>
                  <a:pt x="3677074" y="8270873"/>
                  <a:pt x="3674978" y="8266868"/>
                  <a:pt x="3674792" y="8261309"/>
                </a:cubicBezTo>
                <a:cubicBezTo>
                  <a:pt x="3674604" y="8255751"/>
                  <a:pt x="3674604" y="8255751"/>
                  <a:pt x="3678616" y="8258197"/>
                </a:cubicBezTo>
                <a:cubicBezTo>
                  <a:pt x="3678616" y="8258197"/>
                  <a:pt x="3678616" y="8258197"/>
                  <a:pt x="3680714" y="8262202"/>
                </a:cubicBezTo>
                <a:cubicBezTo>
                  <a:pt x="3680714" y="8262202"/>
                  <a:pt x="3682811" y="8266204"/>
                  <a:pt x="3682811" y="8266204"/>
                </a:cubicBezTo>
                <a:cubicBezTo>
                  <a:pt x="3684911" y="8270209"/>
                  <a:pt x="3687009" y="8274209"/>
                  <a:pt x="3687009" y="8274209"/>
                </a:cubicBezTo>
                <a:cubicBezTo>
                  <a:pt x="3687009" y="8274209"/>
                  <a:pt x="3687009" y="8274209"/>
                  <a:pt x="3688923" y="8272655"/>
                </a:cubicBezTo>
                <a:cubicBezTo>
                  <a:pt x="3695032" y="8279105"/>
                  <a:pt x="3700956" y="8279996"/>
                  <a:pt x="3706878" y="8280887"/>
                </a:cubicBezTo>
                <a:cubicBezTo>
                  <a:pt x="3708792" y="8279332"/>
                  <a:pt x="3710704" y="8277776"/>
                  <a:pt x="3710704" y="8277776"/>
                </a:cubicBezTo>
                <a:cubicBezTo>
                  <a:pt x="3705551" y="8270550"/>
                  <a:pt x="3705843" y="8264599"/>
                  <a:pt x="3707354" y="8258376"/>
                </a:cubicBezTo>
                <a:lnTo>
                  <a:pt x="3709059" y="8249305"/>
                </a:lnTo>
                <a:lnTo>
                  <a:pt x="3698956" y="8228303"/>
                </a:lnTo>
                <a:lnTo>
                  <a:pt x="3696967" y="8226854"/>
                </a:lnTo>
                <a:cubicBezTo>
                  <a:pt x="3692216" y="8224295"/>
                  <a:pt x="3687248" y="8222624"/>
                  <a:pt x="3681325" y="8221733"/>
                </a:cubicBezTo>
                <a:cubicBezTo>
                  <a:pt x="3678670" y="8201054"/>
                  <a:pt x="3672326" y="8187656"/>
                  <a:pt x="3666224" y="8174063"/>
                </a:cubicBezTo>
                <a:lnTo>
                  <a:pt x="3657908" y="8153017"/>
                </a:lnTo>
                <a:lnTo>
                  <a:pt x="3646294" y="8134928"/>
                </a:lnTo>
                <a:cubicBezTo>
                  <a:pt x="3636502" y="8120870"/>
                  <a:pt x="3627608" y="8107980"/>
                  <a:pt x="3620778" y="8093782"/>
                </a:cubicBezTo>
                <a:close/>
                <a:moveTo>
                  <a:pt x="876130" y="8047939"/>
                </a:moveTo>
                <a:cubicBezTo>
                  <a:pt x="876130" y="8047939"/>
                  <a:pt x="876130" y="8047939"/>
                  <a:pt x="878137" y="8051290"/>
                </a:cubicBezTo>
                <a:cubicBezTo>
                  <a:pt x="888174" y="8068059"/>
                  <a:pt x="898212" y="8084829"/>
                  <a:pt x="908250" y="8101594"/>
                </a:cubicBezTo>
                <a:cubicBezTo>
                  <a:pt x="908250" y="8101594"/>
                  <a:pt x="897114" y="8111911"/>
                  <a:pt x="897114" y="8111911"/>
                </a:cubicBezTo>
                <a:cubicBezTo>
                  <a:pt x="897114" y="8111911"/>
                  <a:pt x="885983" y="8122224"/>
                  <a:pt x="885983" y="8122224"/>
                </a:cubicBezTo>
                <a:cubicBezTo>
                  <a:pt x="875945" y="8105455"/>
                  <a:pt x="875032" y="8075021"/>
                  <a:pt x="867001" y="8061607"/>
                </a:cubicBezTo>
                <a:cubicBezTo>
                  <a:pt x="864995" y="8058254"/>
                  <a:pt x="864995" y="8058254"/>
                  <a:pt x="876130" y="8047939"/>
                </a:cubicBezTo>
                <a:close/>
                <a:moveTo>
                  <a:pt x="949692" y="8042329"/>
                </a:moveTo>
                <a:cubicBezTo>
                  <a:pt x="955553" y="8052118"/>
                  <a:pt x="961414" y="8061907"/>
                  <a:pt x="967275" y="8071699"/>
                </a:cubicBezTo>
                <a:cubicBezTo>
                  <a:pt x="973134" y="8081490"/>
                  <a:pt x="977040" y="8088015"/>
                  <a:pt x="992800" y="8088636"/>
                </a:cubicBezTo>
                <a:cubicBezTo>
                  <a:pt x="992800" y="8088636"/>
                  <a:pt x="984856" y="8101071"/>
                  <a:pt x="984856" y="8101071"/>
                </a:cubicBezTo>
                <a:cubicBezTo>
                  <a:pt x="974960" y="8110239"/>
                  <a:pt x="974960" y="8110239"/>
                  <a:pt x="973005" y="8106973"/>
                </a:cubicBezTo>
                <a:cubicBezTo>
                  <a:pt x="967144" y="8097182"/>
                  <a:pt x="963238" y="8090658"/>
                  <a:pt x="957377" y="8080865"/>
                </a:cubicBezTo>
                <a:cubicBezTo>
                  <a:pt x="951518" y="8071075"/>
                  <a:pt x="945657" y="8061286"/>
                  <a:pt x="929902" y="8060663"/>
                </a:cubicBezTo>
                <a:cubicBezTo>
                  <a:pt x="929902" y="8060663"/>
                  <a:pt x="927946" y="8057399"/>
                  <a:pt x="937842" y="8048233"/>
                </a:cubicBezTo>
                <a:cubicBezTo>
                  <a:pt x="937842" y="8048233"/>
                  <a:pt x="947739" y="8039065"/>
                  <a:pt x="949692" y="8042329"/>
                </a:cubicBezTo>
                <a:close/>
                <a:moveTo>
                  <a:pt x="5672688" y="8033264"/>
                </a:moveTo>
                <a:cubicBezTo>
                  <a:pt x="5684900" y="8053204"/>
                  <a:pt x="5669598" y="8067702"/>
                  <a:pt x="5669598" y="8067702"/>
                </a:cubicBezTo>
                <a:cubicBezTo>
                  <a:pt x="5669598" y="8067702"/>
                  <a:pt x="5669598" y="8067702"/>
                  <a:pt x="5663490" y="8057730"/>
                </a:cubicBezTo>
                <a:cubicBezTo>
                  <a:pt x="5657383" y="8047760"/>
                  <a:pt x="5678795" y="8043232"/>
                  <a:pt x="5672688" y="8033264"/>
                </a:cubicBezTo>
                <a:close/>
                <a:moveTo>
                  <a:pt x="3538524" y="7984406"/>
                </a:moveTo>
                <a:cubicBezTo>
                  <a:pt x="3540426" y="7988032"/>
                  <a:pt x="3542329" y="7991661"/>
                  <a:pt x="3542329" y="7991661"/>
                </a:cubicBezTo>
                <a:cubicBezTo>
                  <a:pt x="3540234" y="7993366"/>
                  <a:pt x="3538137" y="7995071"/>
                  <a:pt x="3536042" y="7996774"/>
                </a:cubicBezTo>
                <a:cubicBezTo>
                  <a:pt x="3536042" y="7996774"/>
                  <a:pt x="3534138" y="7993146"/>
                  <a:pt x="3532238" y="7989517"/>
                </a:cubicBezTo>
                <a:cubicBezTo>
                  <a:pt x="3534334" y="7987814"/>
                  <a:pt x="3536429" y="7986107"/>
                  <a:pt x="3538524" y="7984406"/>
                </a:cubicBezTo>
                <a:close/>
                <a:moveTo>
                  <a:pt x="3519106" y="7971803"/>
                </a:moveTo>
                <a:cubicBezTo>
                  <a:pt x="3520220" y="7972616"/>
                  <a:pt x="3521275" y="7974474"/>
                  <a:pt x="3521868" y="7976529"/>
                </a:cubicBezTo>
                <a:cubicBezTo>
                  <a:pt x="3523051" y="7980639"/>
                  <a:pt x="3522377" y="7985533"/>
                  <a:pt x="3516614" y="7984425"/>
                </a:cubicBezTo>
                <a:cubicBezTo>
                  <a:pt x="3516614" y="7984425"/>
                  <a:pt x="3514485" y="7980361"/>
                  <a:pt x="3512354" y="7976298"/>
                </a:cubicBezTo>
                <a:cubicBezTo>
                  <a:pt x="3518117" y="7977406"/>
                  <a:pt x="3515988" y="7973345"/>
                  <a:pt x="3515988" y="7973345"/>
                </a:cubicBezTo>
                <a:cubicBezTo>
                  <a:pt x="3516818" y="7971221"/>
                  <a:pt x="3517991" y="7970989"/>
                  <a:pt x="3519106" y="7971803"/>
                </a:cubicBezTo>
                <a:close/>
                <a:moveTo>
                  <a:pt x="1277239" y="7969880"/>
                </a:moveTo>
                <a:cubicBezTo>
                  <a:pt x="1278878" y="7969003"/>
                  <a:pt x="1279373" y="7969829"/>
                  <a:pt x="1280358" y="7971479"/>
                </a:cubicBezTo>
                <a:cubicBezTo>
                  <a:pt x="1286291" y="7981386"/>
                  <a:pt x="1294198" y="7994594"/>
                  <a:pt x="1302103" y="8007803"/>
                </a:cubicBezTo>
                <a:cubicBezTo>
                  <a:pt x="1292946" y="8021420"/>
                  <a:pt x="1290969" y="8018118"/>
                  <a:pt x="1290969" y="8018118"/>
                </a:cubicBezTo>
                <a:cubicBezTo>
                  <a:pt x="1287016" y="8011513"/>
                  <a:pt x="1280280" y="8007484"/>
                  <a:pt x="1275181" y="8002585"/>
                </a:cubicBezTo>
                <a:cubicBezTo>
                  <a:pt x="1270084" y="7997685"/>
                  <a:pt x="1266623" y="7991904"/>
                  <a:pt x="1269226" y="7981796"/>
                </a:cubicBezTo>
                <a:cubicBezTo>
                  <a:pt x="1267250" y="7978494"/>
                  <a:pt x="1267250" y="7978494"/>
                  <a:pt x="1267250" y="7978494"/>
                </a:cubicBezTo>
                <a:cubicBezTo>
                  <a:pt x="1272817" y="7973336"/>
                  <a:pt x="1275600" y="7970757"/>
                  <a:pt x="1277239" y="7969880"/>
                </a:cubicBezTo>
                <a:close/>
                <a:moveTo>
                  <a:pt x="5625535" y="7951892"/>
                </a:moveTo>
                <a:cubicBezTo>
                  <a:pt x="5618855" y="7976079"/>
                  <a:pt x="5632694" y="7998677"/>
                  <a:pt x="5646296" y="7985793"/>
                </a:cubicBezTo>
                <a:cubicBezTo>
                  <a:pt x="5646296" y="7985793"/>
                  <a:pt x="5659899" y="7972904"/>
                  <a:pt x="5666820" y="7984204"/>
                </a:cubicBezTo>
                <a:cubicBezTo>
                  <a:pt x="5666820" y="7984204"/>
                  <a:pt x="5666820" y="7984204"/>
                  <a:pt x="5653218" y="7997092"/>
                </a:cubicBezTo>
                <a:cubicBezTo>
                  <a:pt x="5653218" y="7997092"/>
                  <a:pt x="5653218" y="7997092"/>
                  <a:pt x="5660138" y="8008392"/>
                </a:cubicBezTo>
                <a:cubicBezTo>
                  <a:pt x="5660138" y="8008392"/>
                  <a:pt x="5653457" y="8032576"/>
                  <a:pt x="5632934" y="8034161"/>
                </a:cubicBezTo>
                <a:cubicBezTo>
                  <a:pt x="5626013" y="8022861"/>
                  <a:pt x="5612175" y="8000261"/>
                  <a:pt x="5605254" y="7988959"/>
                </a:cubicBezTo>
                <a:cubicBezTo>
                  <a:pt x="5598332" y="7977662"/>
                  <a:pt x="5611934" y="7964777"/>
                  <a:pt x="5625535" y="7951892"/>
                </a:cubicBezTo>
                <a:close/>
                <a:moveTo>
                  <a:pt x="817600" y="7950163"/>
                </a:moveTo>
                <a:cubicBezTo>
                  <a:pt x="817600" y="7950163"/>
                  <a:pt x="819561" y="7953443"/>
                  <a:pt x="819561" y="7953443"/>
                </a:cubicBezTo>
                <a:cubicBezTo>
                  <a:pt x="812352" y="7970316"/>
                  <a:pt x="816278" y="7976874"/>
                  <a:pt x="833304" y="7976395"/>
                </a:cubicBezTo>
                <a:cubicBezTo>
                  <a:pt x="837228" y="7982951"/>
                  <a:pt x="843115" y="7992791"/>
                  <a:pt x="835908" y="8009664"/>
                </a:cubicBezTo>
                <a:cubicBezTo>
                  <a:pt x="835908" y="8009664"/>
                  <a:pt x="837869" y="8012944"/>
                  <a:pt x="824776" y="8019977"/>
                </a:cubicBezTo>
                <a:cubicBezTo>
                  <a:pt x="824776" y="8019977"/>
                  <a:pt x="824776" y="8019977"/>
                  <a:pt x="822813" y="8016697"/>
                </a:cubicBezTo>
                <a:cubicBezTo>
                  <a:pt x="830020" y="7999826"/>
                  <a:pt x="826094" y="7993270"/>
                  <a:pt x="811034" y="7997023"/>
                </a:cubicBezTo>
                <a:cubicBezTo>
                  <a:pt x="807108" y="7990465"/>
                  <a:pt x="801220" y="7980629"/>
                  <a:pt x="806462" y="7960478"/>
                </a:cubicBezTo>
                <a:cubicBezTo>
                  <a:pt x="817600" y="7950163"/>
                  <a:pt x="817600" y="7950163"/>
                  <a:pt x="817600" y="7950163"/>
                </a:cubicBezTo>
                <a:close/>
                <a:moveTo>
                  <a:pt x="891963" y="7943079"/>
                </a:moveTo>
                <a:cubicBezTo>
                  <a:pt x="893601" y="7942199"/>
                  <a:pt x="894092" y="7943021"/>
                  <a:pt x="895073" y="7944659"/>
                </a:cubicBezTo>
                <a:cubicBezTo>
                  <a:pt x="887864" y="7961536"/>
                  <a:pt x="891790" y="7968092"/>
                  <a:pt x="906850" y="7964333"/>
                </a:cubicBezTo>
                <a:cubicBezTo>
                  <a:pt x="906850" y="7964333"/>
                  <a:pt x="908813" y="7967615"/>
                  <a:pt x="897679" y="7977930"/>
                </a:cubicBezTo>
                <a:cubicBezTo>
                  <a:pt x="897679" y="7977930"/>
                  <a:pt x="897679" y="7977930"/>
                  <a:pt x="886544" y="7988243"/>
                </a:cubicBezTo>
                <a:cubicBezTo>
                  <a:pt x="878034" y="7988480"/>
                  <a:pt x="875580" y="7984380"/>
                  <a:pt x="874761" y="7979405"/>
                </a:cubicBezTo>
                <a:cubicBezTo>
                  <a:pt x="873947" y="7974424"/>
                  <a:pt x="874766" y="7968571"/>
                  <a:pt x="872804" y="7965289"/>
                </a:cubicBezTo>
                <a:cubicBezTo>
                  <a:pt x="870842" y="7962011"/>
                  <a:pt x="881976" y="7951698"/>
                  <a:pt x="881976" y="7951698"/>
                </a:cubicBezTo>
                <a:cubicBezTo>
                  <a:pt x="887543" y="7946538"/>
                  <a:pt x="890327" y="7943958"/>
                  <a:pt x="891963" y="7943079"/>
                </a:cubicBezTo>
                <a:close/>
                <a:moveTo>
                  <a:pt x="5548836" y="7936322"/>
                </a:moveTo>
                <a:cubicBezTo>
                  <a:pt x="5548836" y="7936322"/>
                  <a:pt x="5571470" y="7933789"/>
                  <a:pt x="5556166" y="7948286"/>
                </a:cubicBezTo>
                <a:cubicBezTo>
                  <a:pt x="5556166" y="7948286"/>
                  <a:pt x="5556166" y="7948286"/>
                  <a:pt x="5548836" y="7936322"/>
                </a:cubicBezTo>
                <a:close/>
                <a:moveTo>
                  <a:pt x="859851" y="7914728"/>
                </a:moveTo>
                <a:lnTo>
                  <a:pt x="869843" y="7931421"/>
                </a:lnTo>
                <a:cubicBezTo>
                  <a:pt x="858709" y="7941738"/>
                  <a:pt x="858709" y="7941738"/>
                  <a:pt x="858709" y="7941738"/>
                </a:cubicBezTo>
                <a:cubicBezTo>
                  <a:pt x="858709" y="7941738"/>
                  <a:pt x="858709" y="7941738"/>
                  <a:pt x="848715" y="7925045"/>
                </a:cubicBezTo>
                <a:cubicBezTo>
                  <a:pt x="848715" y="7925045"/>
                  <a:pt x="848715" y="7925045"/>
                  <a:pt x="859851" y="7914728"/>
                </a:cubicBezTo>
                <a:close/>
                <a:moveTo>
                  <a:pt x="1242695" y="7908560"/>
                </a:moveTo>
                <a:cubicBezTo>
                  <a:pt x="1242695" y="7908560"/>
                  <a:pt x="1244632" y="7911795"/>
                  <a:pt x="1244632" y="7911795"/>
                </a:cubicBezTo>
                <a:cubicBezTo>
                  <a:pt x="1235434" y="7925348"/>
                  <a:pt x="1248507" y="7918268"/>
                  <a:pt x="1250444" y="7921506"/>
                </a:cubicBezTo>
                <a:cubicBezTo>
                  <a:pt x="1250444" y="7921506"/>
                  <a:pt x="1252379" y="7924741"/>
                  <a:pt x="1254319" y="7927976"/>
                </a:cubicBezTo>
                <a:cubicBezTo>
                  <a:pt x="1254319" y="7927976"/>
                  <a:pt x="1256254" y="7931214"/>
                  <a:pt x="1256254" y="7931214"/>
                </a:cubicBezTo>
                <a:cubicBezTo>
                  <a:pt x="1245120" y="7941529"/>
                  <a:pt x="1245120" y="7941529"/>
                  <a:pt x="1245120" y="7941529"/>
                </a:cubicBezTo>
                <a:cubicBezTo>
                  <a:pt x="1243185" y="7938293"/>
                  <a:pt x="1241246" y="7935058"/>
                  <a:pt x="1239310" y="7931821"/>
                </a:cubicBezTo>
                <a:cubicBezTo>
                  <a:pt x="1238339" y="7930201"/>
                  <a:pt x="1234591" y="7931159"/>
                  <a:pt x="1231985" y="7930428"/>
                </a:cubicBezTo>
                <a:cubicBezTo>
                  <a:pt x="1229384" y="7929693"/>
                  <a:pt x="1227931" y="7927266"/>
                  <a:pt x="1231559" y="7918873"/>
                </a:cubicBezTo>
                <a:cubicBezTo>
                  <a:pt x="1231559" y="7918873"/>
                  <a:pt x="1231559" y="7918873"/>
                  <a:pt x="1242695" y="7908560"/>
                </a:cubicBezTo>
                <a:close/>
                <a:moveTo>
                  <a:pt x="785952" y="7897301"/>
                </a:moveTo>
                <a:cubicBezTo>
                  <a:pt x="785952" y="7897301"/>
                  <a:pt x="774820" y="7907616"/>
                  <a:pt x="774820" y="7907616"/>
                </a:cubicBezTo>
                <a:cubicBezTo>
                  <a:pt x="776720" y="7910797"/>
                  <a:pt x="778626" y="7913975"/>
                  <a:pt x="778626" y="7913975"/>
                </a:cubicBezTo>
                <a:cubicBezTo>
                  <a:pt x="780529" y="7917154"/>
                  <a:pt x="782433" y="7920334"/>
                  <a:pt x="782433" y="7920334"/>
                </a:cubicBezTo>
                <a:cubicBezTo>
                  <a:pt x="784335" y="7923513"/>
                  <a:pt x="784335" y="7923513"/>
                  <a:pt x="773203" y="7933826"/>
                </a:cubicBezTo>
                <a:cubicBezTo>
                  <a:pt x="773203" y="7933826"/>
                  <a:pt x="771300" y="7930647"/>
                  <a:pt x="771300" y="7930647"/>
                </a:cubicBezTo>
                <a:cubicBezTo>
                  <a:pt x="771300" y="7930647"/>
                  <a:pt x="769396" y="7927467"/>
                  <a:pt x="769396" y="7927467"/>
                </a:cubicBezTo>
                <a:cubicBezTo>
                  <a:pt x="765589" y="7921108"/>
                  <a:pt x="763685" y="7917929"/>
                  <a:pt x="761783" y="7914749"/>
                </a:cubicBezTo>
                <a:cubicBezTo>
                  <a:pt x="761783" y="7914749"/>
                  <a:pt x="772915" y="7904436"/>
                  <a:pt x="772915" y="7904436"/>
                </a:cubicBezTo>
                <a:cubicBezTo>
                  <a:pt x="772915" y="7904436"/>
                  <a:pt x="784050" y="7894121"/>
                  <a:pt x="785952" y="7897301"/>
                </a:cubicBezTo>
                <a:close/>
                <a:moveTo>
                  <a:pt x="5619879" y="7877315"/>
                </a:moveTo>
                <a:cubicBezTo>
                  <a:pt x="5622810" y="7878076"/>
                  <a:pt x="5625389" y="7879988"/>
                  <a:pt x="5627077" y="7882744"/>
                </a:cubicBezTo>
                <a:cubicBezTo>
                  <a:pt x="5627077" y="7882744"/>
                  <a:pt x="5633830" y="7893767"/>
                  <a:pt x="5640578" y="7904791"/>
                </a:cubicBezTo>
                <a:cubicBezTo>
                  <a:pt x="5626316" y="7918303"/>
                  <a:pt x="5654082" y="7926838"/>
                  <a:pt x="5639820" y="7940349"/>
                </a:cubicBezTo>
                <a:cubicBezTo>
                  <a:pt x="5618801" y="7942840"/>
                  <a:pt x="5612051" y="7931814"/>
                  <a:pt x="5598549" y="7909770"/>
                </a:cubicBezTo>
                <a:cubicBezTo>
                  <a:pt x="5598930" y="7891987"/>
                  <a:pt x="5604374" y="7882476"/>
                  <a:pt x="5610568" y="7878788"/>
                </a:cubicBezTo>
                <a:cubicBezTo>
                  <a:pt x="5613665" y="7876943"/>
                  <a:pt x="5616948" y="7876554"/>
                  <a:pt x="5619879" y="7877315"/>
                </a:cubicBezTo>
                <a:close/>
                <a:moveTo>
                  <a:pt x="959918" y="7869011"/>
                </a:moveTo>
                <a:cubicBezTo>
                  <a:pt x="961424" y="7868256"/>
                  <a:pt x="961916" y="7869078"/>
                  <a:pt x="962900" y="7870722"/>
                </a:cubicBezTo>
                <a:cubicBezTo>
                  <a:pt x="978654" y="7897037"/>
                  <a:pt x="994406" y="7923351"/>
                  <a:pt x="1020231" y="7940333"/>
                </a:cubicBezTo>
                <a:cubicBezTo>
                  <a:pt x="1100965" y="8075198"/>
                  <a:pt x="1185864" y="8190861"/>
                  <a:pt x="1292880" y="8291149"/>
                </a:cubicBezTo>
                <a:cubicBezTo>
                  <a:pt x="1292880" y="8291149"/>
                  <a:pt x="1294849" y="8294440"/>
                  <a:pt x="1294849" y="8294440"/>
                </a:cubicBezTo>
                <a:cubicBezTo>
                  <a:pt x="1294849" y="8294440"/>
                  <a:pt x="1296817" y="8297730"/>
                  <a:pt x="1296817" y="8297730"/>
                </a:cubicBezTo>
                <a:cubicBezTo>
                  <a:pt x="1286743" y="8307060"/>
                  <a:pt x="1284775" y="8303772"/>
                  <a:pt x="1274700" y="8313103"/>
                </a:cubicBezTo>
                <a:cubicBezTo>
                  <a:pt x="1165716" y="8209524"/>
                  <a:pt x="1080817" y="8093861"/>
                  <a:pt x="1000085" y="7958998"/>
                </a:cubicBezTo>
                <a:cubicBezTo>
                  <a:pt x="984332" y="7932683"/>
                  <a:pt x="958506" y="7915699"/>
                  <a:pt x="942753" y="7889385"/>
                </a:cubicBezTo>
                <a:cubicBezTo>
                  <a:pt x="942753" y="7889385"/>
                  <a:pt x="950859" y="7876765"/>
                  <a:pt x="950859" y="7876765"/>
                </a:cubicBezTo>
                <a:cubicBezTo>
                  <a:pt x="955896" y="7872098"/>
                  <a:pt x="958413" y="7869766"/>
                  <a:pt x="959918" y="7869011"/>
                </a:cubicBezTo>
                <a:close/>
                <a:moveTo>
                  <a:pt x="1046990" y="7860642"/>
                </a:moveTo>
                <a:cubicBezTo>
                  <a:pt x="1048537" y="7859855"/>
                  <a:pt x="1049031" y="7860679"/>
                  <a:pt x="1050018" y="7862331"/>
                </a:cubicBezTo>
                <a:cubicBezTo>
                  <a:pt x="1053973" y="7868934"/>
                  <a:pt x="1055948" y="7872238"/>
                  <a:pt x="1059903" y="7878839"/>
                </a:cubicBezTo>
                <a:cubicBezTo>
                  <a:pt x="1061879" y="7882141"/>
                  <a:pt x="1065830" y="7888748"/>
                  <a:pt x="1069784" y="7895351"/>
                </a:cubicBezTo>
                <a:cubicBezTo>
                  <a:pt x="1073738" y="7901955"/>
                  <a:pt x="1079668" y="7911860"/>
                  <a:pt x="1085600" y="7921765"/>
                </a:cubicBezTo>
                <a:cubicBezTo>
                  <a:pt x="1106380" y="7902514"/>
                  <a:pt x="1107848" y="7931953"/>
                  <a:pt x="1099434" y="7944882"/>
                </a:cubicBezTo>
                <a:cubicBezTo>
                  <a:pt x="1087068" y="7951204"/>
                  <a:pt x="1076803" y="7954298"/>
                  <a:pt x="1070433" y="7953780"/>
                </a:cubicBezTo>
                <a:cubicBezTo>
                  <a:pt x="1064065" y="7953263"/>
                  <a:pt x="1061596" y="7949134"/>
                  <a:pt x="1064816" y="7941019"/>
                </a:cubicBezTo>
                <a:lnTo>
                  <a:pt x="1047026" y="7911302"/>
                </a:lnTo>
                <a:cubicBezTo>
                  <a:pt x="1041096" y="7901395"/>
                  <a:pt x="1045556" y="7881863"/>
                  <a:pt x="1029234" y="7881585"/>
                </a:cubicBezTo>
                <a:cubicBezTo>
                  <a:pt x="1029234" y="7881585"/>
                  <a:pt x="1027257" y="7878283"/>
                  <a:pt x="1037650" y="7868654"/>
                </a:cubicBezTo>
                <a:cubicBezTo>
                  <a:pt x="1042849" y="7863841"/>
                  <a:pt x="1045445" y="7861434"/>
                  <a:pt x="1046990" y="7860642"/>
                </a:cubicBezTo>
                <a:close/>
                <a:moveTo>
                  <a:pt x="924169" y="7813163"/>
                </a:moveTo>
                <a:cubicBezTo>
                  <a:pt x="925811" y="7812894"/>
                  <a:pt x="926293" y="7813699"/>
                  <a:pt x="926293" y="7813699"/>
                </a:cubicBezTo>
                <a:cubicBezTo>
                  <a:pt x="930148" y="7820135"/>
                  <a:pt x="932074" y="7823355"/>
                  <a:pt x="934002" y="7826578"/>
                </a:cubicBezTo>
                <a:cubicBezTo>
                  <a:pt x="934002" y="7826578"/>
                  <a:pt x="935928" y="7829795"/>
                  <a:pt x="937856" y="7833012"/>
                </a:cubicBezTo>
                <a:cubicBezTo>
                  <a:pt x="939783" y="7836233"/>
                  <a:pt x="939783" y="7836233"/>
                  <a:pt x="941710" y="7839454"/>
                </a:cubicBezTo>
                <a:cubicBezTo>
                  <a:pt x="943637" y="7842673"/>
                  <a:pt x="934361" y="7851269"/>
                  <a:pt x="934361" y="7851269"/>
                </a:cubicBezTo>
                <a:cubicBezTo>
                  <a:pt x="934361" y="7851269"/>
                  <a:pt x="923154" y="7856644"/>
                  <a:pt x="923154" y="7856644"/>
                </a:cubicBezTo>
                <a:cubicBezTo>
                  <a:pt x="919301" y="7850204"/>
                  <a:pt x="917371" y="7846985"/>
                  <a:pt x="915446" y="7843767"/>
                </a:cubicBezTo>
                <a:cubicBezTo>
                  <a:pt x="913517" y="7840546"/>
                  <a:pt x="911592" y="7837327"/>
                  <a:pt x="907736" y="7830887"/>
                </a:cubicBezTo>
                <a:cubicBezTo>
                  <a:pt x="907736" y="7830887"/>
                  <a:pt x="915087" y="7819072"/>
                  <a:pt x="915087" y="7819072"/>
                </a:cubicBezTo>
                <a:cubicBezTo>
                  <a:pt x="919725" y="7814775"/>
                  <a:pt x="922527" y="7813432"/>
                  <a:pt x="924169" y="7813163"/>
                </a:cubicBezTo>
                <a:close/>
                <a:moveTo>
                  <a:pt x="1162321" y="7803214"/>
                </a:moveTo>
                <a:cubicBezTo>
                  <a:pt x="1162321" y="7803214"/>
                  <a:pt x="1164332" y="7806573"/>
                  <a:pt x="1164332" y="7806573"/>
                </a:cubicBezTo>
                <a:cubicBezTo>
                  <a:pt x="1168356" y="7813293"/>
                  <a:pt x="1172380" y="7820016"/>
                  <a:pt x="1178414" y="7830095"/>
                </a:cubicBezTo>
                <a:cubicBezTo>
                  <a:pt x="1180425" y="7833456"/>
                  <a:pt x="1193572" y="7826503"/>
                  <a:pt x="1195585" y="7829862"/>
                </a:cubicBezTo>
                <a:cubicBezTo>
                  <a:pt x="1195585" y="7829862"/>
                  <a:pt x="1184449" y="7840177"/>
                  <a:pt x="1184449" y="7840177"/>
                </a:cubicBezTo>
                <a:cubicBezTo>
                  <a:pt x="1184449" y="7840177"/>
                  <a:pt x="1173318" y="7850490"/>
                  <a:pt x="1173318" y="7850490"/>
                </a:cubicBezTo>
                <a:cubicBezTo>
                  <a:pt x="1171304" y="7847131"/>
                  <a:pt x="1169293" y="7843769"/>
                  <a:pt x="1167282" y="7840408"/>
                </a:cubicBezTo>
                <a:cubicBezTo>
                  <a:pt x="1163257" y="7833688"/>
                  <a:pt x="1157224" y="7823606"/>
                  <a:pt x="1153202" y="7816886"/>
                </a:cubicBezTo>
                <a:cubicBezTo>
                  <a:pt x="1151188" y="7813525"/>
                  <a:pt x="1151188" y="7813525"/>
                  <a:pt x="1162321" y="7803214"/>
                </a:cubicBezTo>
                <a:close/>
                <a:moveTo>
                  <a:pt x="3387571" y="7795184"/>
                </a:moveTo>
                <a:cubicBezTo>
                  <a:pt x="3395962" y="7797717"/>
                  <a:pt x="3403204" y="7816429"/>
                  <a:pt x="3416433" y="7814225"/>
                </a:cubicBezTo>
                <a:cubicBezTo>
                  <a:pt x="3433910" y="7868469"/>
                  <a:pt x="3448234" y="7885340"/>
                  <a:pt x="3477587" y="7941332"/>
                </a:cubicBezTo>
                <a:cubicBezTo>
                  <a:pt x="3437422" y="7979708"/>
                  <a:pt x="3427267" y="7845347"/>
                  <a:pt x="3390067" y="7852787"/>
                </a:cubicBezTo>
                <a:cubicBezTo>
                  <a:pt x="3389366" y="7830540"/>
                  <a:pt x="3386918" y="7815416"/>
                  <a:pt x="3378530" y="7799418"/>
                </a:cubicBezTo>
                <a:cubicBezTo>
                  <a:pt x="3381849" y="7795294"/>
                  <a:pt x="3384774" y="7794340"/>
                  <a:pt x="3387571" y="7795184"/>
                </a:cubicBezTo>
                <a:close/>
                <a:moveTo>
                  <a:pt x="989729" y="7784745"/>
                </a:moveTo>
                <a:cubicBezTo>
                  <a:pt x="995688" y="7794699"/>
                  <a:pt x="1001645" y="7804653"/>
                  <a:pt x="1007604" y="7814606"/>
                </a:cubicBezTo>
                <a:cubicBezTo>
                  <a:pt x="1013563" y="7824562"/>
                  <a:pt x="1017534" y="7831197"/>
                  <a:pt x="1032640" y="7827522"/>
                </a:cubicBezTo>
                <a:cubicBezTo>
                  <a:pt x="1045761" y="7820523"/>
                  <a:pt x="1031437" y="7854423"/>
                  <a:pt x="1033425" y="7857742"/>
                </a:cubicBezTo>
                <a:cubicBezTo>
                  <a:pt x="1022290" y="7868055"/>
                  <a:pt x="1007184" y="7871733"/>
                  <a:pt x="1001226" y="7861779"/>
                </a:cubicBezTo>
                <a:cubicBezTo>
                  <a:pt x="1001226" y="7861779"/>
                  <a:pt x="1001226" y="7861779"/>
                  <a:pt x="1012357" y="7851466"/>
                </a:cubicBezTo>
                <a:cubicBezTo>
                  <a:pt x="995267" y="7851825"/>
                  <a:pt x="991296" y="7845190"/>
                  <a:pt x="985337" y="7835234"/>
                </a:cubicBezTo>
                <a:cubicBezTo>
                  <a:pt x="979378" y="7825281"/>
                  <a:pt x="984552" y="7805014"/>
                  <a:pt x="969446" y="7808692"/>
                </a:cubicBezTo>
                <a:cubicBezTo>
                  <a:pt x="967461" y="7805373"/>
                  <a:pt x="967461" y="7805373"/>
                  <a:pt x="976608" y="7791744"/>
                </a:cubicBezTo>
                <a:cubicBezTo>
                  <a:pt x="976608" y="7791744"/>
                  <a:pt x="989729" y="7784745"/>
                  <a:pt x="989729" y="7784745"/>
                </a:cubicBezTo>
                <a:close/>
                <a:moveTo>
                  <a:pt x="722209" y="7761909"/>
                </a:moveTo>
                <a:cubicBezTo>
                  <a:pt x="722209" y="7761909"/>
                  <a:pt x="722209" y="7761909"/>
                  <a:pt x="726164" y="7768514"/>
                </a:cubicBezTo>
                <a:cubicBezTo>
                  <a:pt x="730118" y="7775118"/>
                  <a:pt x="734069" y="7781721"/>
                  <a:pt x="738026" y="7788326"/>
                </a:cubicBezTo>
                <a:cubicBezTo>
                  <a:pt x="747907" y="7804837"/>
                  <a:pt x="759766" y="7824647"/>
                  <a:pt x="758515" y="7851472"/>
                </a:cubicBezTo>
                <a:cubicBezTo>
                  <a:pt x="758515" y="7851472"/>
                  <a:pt x="760491" y="7854775"/>
                  <a:pt x="747382" y="7861787"/>
                </a:cubicBezTo>
                <a:cubicBezTo>
                  <a:pt x="747382" y="7861787"/>
                  <a:pt x="747382" y="7861787"/>
                  <a:pt x="745406" y="7858485"/>
                </a:cubicBezTo>
                <a:cubicBezTo>
                  <a:pt x="733547" y="7838671"/>
                  <a:pt x="717733" y="7812254"/>
                  <a:pt x="703897" y="7789142"/>
                </a:cubicBezTo>
                <a:cubicBezTo>
                  <a:pt x="703897" y="7789142"/>
                  <a:pt x="703897" y="7789142"/>
                  <a:pt x="699944" y="7782537"/>
                </a:cubicBezTo>
                <a:cubicBezTo>
                  <a:pt x="697968" y="7779237"/>
                  <a:pt x="697968" y="7779237"/>
                  <a:pt x="709100" y="7768924"/>
                </a:cubicBezTo>
                <a:cubicBezTo>
                  <a:pt x="709100" y="7768924"/>
                  <a:pt x="720235" y="7758609"/>
                  <a:pt x="722209" y="7761909"/>
                </a:cubicBezTo>
                <a:close/>
                <a:moveTo>
                  <a:pt x="783542" y="7710157"/>
                </a:moveTo>
                <a:cubicBezTo>
                  <a:pt x="783151" y="7736008"/>
                  <a:pt x="792963" y="7752402"/>
                  <a:pt x="802779" y="7768798"/>
                </a:cubicBezTo>
                <a:cubicBezTo>
                  <a:pt x="816519" y="7791752"/>
                  <a:pt x="832222" y="7817984"/>
                  <a:pt x="835756" y="7850392"/>
                </a:cubicBezTo>
                <a:cubicBezTo>
                  <a:pt x="827513" y="7863125"/>
                  <a:pt x="827513" y="7863125"/>
                  <a:pt x="827513" y="7863125"/>
                </a:cubicBezTo>
                <a:cubicBezTo>
                  <a:pt x="817307" y="7872579"/>
                  <a:pt x="815345" y="7869301"/>
                  <a:pt x="813383" y="7866023"/>
                </a:cubicBezTo>
                <a:cubicBezTo>
                  <a:pt x="809848" y="7833613"/>
                  <a:pt x="796108" y="7810661"/>
                  <a:pt x="782368" y="7787707"/>
                </a:cubicBezTo>
                <a:cubicBezTo>
                  <a:pt x="772553" y="7771311"/>
                  <a:pt x="770980" y="7742184"/>
                  <a:pt x="761164" y="7725788"/>
                </a:cubicBezTo>
                <a:cubicBezTo>
                  <a:pt x="761164" y="7725788"/>
                  <a:pt x="759203" y="7722510"/>
                  <a:pt x="769409" y="7713054"/>
                </a:cubicBezTo>
                <a:cubicBezTo>
                  <a:pt x="769409" y="7713054"/>
                  <a:pt x="781579" y="7706879"/>
                  <a:pt x="783542" y="7710157"/>
                </a:cubicBezTo>
                <a:close/>
                <a:moveTo>
                  <a:pt x="690257" y="7708525"/>
                </a:moveTo>
                <a:cubicBezTo>
                  <a:pt x="690257" y="7708525"/>
                  <a:pt x="690257" y="7708525"/>
                  <a:pt x="692220" y="7711803"/>
                </a:cubicBezTo>
                <a:cubicBezTo>
                  <a:pt x="692220" y="7711803"/>
                  <a:pt x="692220" y="7711803"/>
                  <a:pt x="696147" y="7718363"/>
                </a:cubicBezTo>
                <a:cubicBezTo>
                  <a:pt x="698108" y="7721641"/>
                  <a:pt x="698108" y="7721641"/>
                  <a:pt x="698108" y="7721641"/>
                </a:cubicBezTo>
                <a:cubicBezTo>
                  <a:pt x="686974" y="7731956"/>
                  <a:pt x="686974" y="7731956"/>
                  <a:pt x="685013" y="7728676"/>
                </a:cubicBezTo>
                <a:cubicBezTo>
                  <a:pt x="685013" y="7728676"/>
                  <a:pt x="685013" y="7728676"/>
                  <a:pt x="681087" y="7722118"/>
                </a:cubicBezTo>
                <a:cubicBezTo>
                  <a:pt x="679121" y="7718840"/>
                  <a:pt x="679121" y="7718840"/>
                  <a:pt x="690257" y="7708525"/>
                </a:cubicBezTo>
                <a:close/>
                <a:moveTo>
                  <a:pt x="1103627" y="7705160"/>
                </a:moveTo>
                <a:cubicBezTo>
                  <a:pt x="1105605" y="7708462"/>
                  <a:pt x="1109558" y="7715065"/>
                  <a:pt x="1113510" y="7721670"/>
                </a:cubicBezTo>
                <a:cubicBezTo>
                  <a:pt x="1117464" y="7728272"/>
                  <a:pt x="1121419" y="7734879"/>
                  <a:pt x="1123396" y="7738182"/>
                </a:cubicBezTo>
                <a:cubicBezTo>
                  <a:pt x="1133278" y="7754689"/>
                  <a:pt x="1143160" y="7771199"/>
                  <a:pt x="1139933" y="7794723"/>
                </a:cubicBezTo>
                <a:cubicBezTo>
                  <a:pt x="1141909" y="7798026"/>
                  <a:pt x="1141909" y="7798026"/>
                  <a:pt x="1130775" y="7808339"/>
                </a:cubicBezTo>
                <a:cubicBezTo>
                  <a:pt x="1130775" y="7808339"/>
                  <a:pt x="1117666" y="7815349"/>
                  <a:pt x="1117666" y="7815349"/>
                </a:cubicBezTo>
                <a:cubicBezTo>
                  <a:pt x="1116938" y="7785224"/>
                  <a:pt x="1105078" y="7765412"/>
                  <a:pt x="1091242" y="7742298"/>
                </a:cubicBezTo>
                <a:cubicBezTo>
                  <a:pt x="1087290" y="7735697"/>
                  <a:pt x="1083335" y="7729090"/>
                  <a:pt x="1081359" y="7725790"/>
                </a:cubicBezTo>
                <a:cubicBezTo>
                  <a:pt x="1079381" y="7722488"/>
                  <a:pt x="1079381" y="7722488"/>
                  <a:pt x="1090517" y="7712171"/>
                </a:cubicBezTo>
                <a:cubicBezTo>
                  <a:pt x="1090517" y="7712171"/>
                  <a:pt x="1101652" y="7701858"/>
                  <a:pt x="1103627" y="7705160"/>
                </a:cubicBezTo>
                <a:close/>
                <a:moveTo>
                  <a:pt x="748726" y="7655012"/>
                </a:moveTo>
                <a:cubicBezTo>
                  <a:pt x="750136" y="7654354"/>
                  <a:pt x="750635" y="7655188"/>
                  <a:pt x="751634" y="7656857"/>
                </a:cubicBezTo>
                <a:cubicBezTo>
                  <a:pt x="753634" y="7660196"/>
                  <a:pt x="757632" y="7666874"/>
                  <a:pt x="750350" y="7678808"/>
                </a:cubicBezTo>
                <a:cubicBezTo>
                  <a:pt x="752349" y="7682147"/>
                  <a:pt x="756348" y="7688823"/>
                  <a:pt x="758347" y="7692162"/>
                </a:cubicBezTo>
                <a:cubicBezTo>
                  <a:pt x="760344" y="7695501"/>
                  <a:pt x="760344" y="7695501"/>
                  <a:pt x="760344" y="7695501"/>
                </a:cubicBezTo>
                <a:cubicBezTo>
                  <a:pt x="751066" y="7704097"/>
                  <a:pt x="751066" y="7704097"/>
                  <a:pt x="751066" y="7704097"/>
                </a:cubicBezTo>
                <a:cubicBezTo>
                  <a:pt x="747069" y="7697419"/>
                  <a:pt x="743070" y="7690743"/>
                  <a:pt x="741072" y="7687402"/>
                </a:cubicBezTo>
                <a:cubicBezTo>
                  <a:pt x="737075" y="7680726"/>
                  <a:pt x="744355" y="7668792"/>
                  <a:pt x="742355" y="7665453"/>
                </a:cubicBezTo>
                <a:cubicBezTo>
                  <a:pt x="740358" y="7662112"/>
                  <a:pt x="740358" y="7662112"/>
                  <a:pt x="740358" y="7662112"/>
                </a:cubicBezTo>
                <a:cubicBezTo>
                  <a:pt x="744998" y="7657817"/>
                  <a:pt x="747317" y="7655667"/>
                  <a:pt x="748726" y="7655012"/>
                </a:cubicBezTo>
                <a:close/>
                <a:moveTo>
                  <a:pt x="1068100" y="7645817"/>
                </a:moveTo>
                <a:cubicBezTo>
                  <a:pt x="1068100" y="7645817"/>
                  <a:pt x="1070038" y="7649053"/>
                  <a:pt x="1070038" y="7649053"/>
                </a:cubicBezTo>
                <a:cubicBezTo>
                  <a:pt x="1071975" y="7652292"/>
                  <a:pt x="1071975" y="7652292"/>
                  <a:pt x="1073912" y="7655525"/>
                </a:cubicBezTo>
                <a:cubicBezTo>
                  <a:pt x="1075850" y="7658763"/>
                  <a:pt x="1077787" y="7662000"/>
                  <a:pt x="1079726" y="7665236"/>
                </a:cubicBezTo>
                <a:cubicBezTo>
                  <a:pt x="1079726" y="7665236"/>
                  <a:pt x="1081662" y="7668473"/>
                  <a:pt x="1081662" y="7668473"/>
                </a:cubicBezTo>
                <a:cubicBezTo>
                  <a:pt x="1081662" y="7668473"/>
                  <a:pt x="1070528" y="7678788"/>
                  <a:pt x="1068590" y="7675553"/>
                </a:cubicBezTo>
                <a:cubicBezTo>
                  <a:pt x="1062055" y="7679088"/>
                  <a:pt x="1061087" y="7677471"/>
                  <a:pt x="1061508" y="7674564"/>
                </a:cubicBezTo>
                <a:cubicBezTo>
                  <a:pt x="1061932" y="7671656"/>
                  <a:pt x="1063745" y="7667460"/>
                  <a:pt x="1062778" y="7665840"/>
                </a:cubicBezTo>
                <a:cubicBezTo>
                  <a:pt x="1060841" y="7662605"/>
                  <a:pt x="1060841" y="7662605"/>
                  <a:pt x="1058901" y="7659368"/>
                </a:cubicBezTo>
                <a:cubicBezTo>
                  <a:pt x="1058901" y="7659368"/>
                  <a:pt x="1056966" y="7656132"/>
                  <a:pt x="1068100" y="7645817"/>
                </a:cubicBezTo>
                <a:close/>
                <a:moveTo>
                  <a:pt x="851541" y="7634615"/>
                </a:moveTo>
                <a:cubicBezTo>
                  <a:pt x="853675" y="7634563"/>
                  <a:pt x="854662" y="7636213"/>
                  <a:pt x="855651" y="7637863"/>
                </a:cubicBezTo>
                <a:cubicBezTo>
                  <a:pt x="883306" y="7684061"/>
                  <a:pt x="897850" y="7737274"/>
                  <a:pt x="921554" y="7776872"/>
                </a:cubicBezTo>
                <a:cubicBezTo>
                  <a:pt x="923529" y="7780172"/>
                  <a:pt x="914372" y="7793788"/>
                  <a:pt x="914372" y="7793788"/>
                </a:cubicBezTo>
                <a:cubicBezTo>
                  <a:pt x="903238" y="7804099"/>
                  <a:pt x="901262" y="7800798"/>
                  <a:pt x="899288" y="7797500"/>
                </a:cubicBezTo>
                <a:cubicBezTo>
                  <a:pt x="875583" y="7757902"/>
                  <a:pt x="849903" y="7715004"/>
                  <a:pt x="833379" y="7658491"/>
                </a:cubicBezTo>
                <a:cubicBezTo>
                  <a:pt x="831405" y="7655193"/>
                  <a:pt x="829429" y="7651892"/>
                  <a:pt x="840565" y="7641579"/>
                </a:cubicBezTo>
                <a:cubicBezTo>
                  <a:pt x="846130" y="7636420"/>
                  <a:pt x="849410" y="7634668"/>
                  <a:pt x="851541" y="7634615"/>
                </a:cubicBezTo>
                <a:close/>
                <a:moveTo>
                  <a:pt x="930437" y="7631252"/>
                </a:moveTo>
                <a:cubicBezTo>
                  <a:pt x="931982" y="7630458"/>
                  <a:pt x="932473" y="7631276"/>
                  <a:pt x="933454" y="7632918"/>
                </a:cubicBezTo>
                <a:cubicBezTo>
                  <a:pt x="922486" y="7668562"/>
                  <a:pt x="932300" y="7684958"/>
                  <a:pt x="952505" y="7691729"/>
                </a:cubicBezTo>
                <a:cubicBezTo>
                  <a:pt x="954471" y="7695007"/>
                  <a:pt x="970752" y="7695219"/>
                  <a:pt x="949966" y="7714470"/>
                </a:cubicBezTo>
                <a:cubicBezTo>
                  <a:pt x="949966" y="7714470"/>
                  <a:pt x="960360" y="7704846"/>
                  <a:pt x="960360" y="7704846"/>
                </a:cubicBezTo>
                <a:cubicBezTo>
                  <a:pt x="962323" y="7708123"/>
                  <a:pt x="962323" y="7708123"/>
                  <a:pt x="962323" y="7708123"/>
                </a:cubicBezTo>
                <a:cubicBezTo>
                  <a:pt x="968210" y="7717962"/>
                  <a:pt x="965669" y="7740705"/>
                  <a:pt x="971561" y="7750543"/>
                </a:cubicBezTo>
                <a:cubicBezTo>
                  <a:pt x="973522" y="7753821"/>
                  <a:pt x="977448" y="7760379"/>
                  <a:pt x="969017" y="7773283"/>
                </a:cubicBezTo>
                <a:cubicBezTo>
                  <a:pt x="970983" y="7776561"/>
                  <a:pt x="970983" y="7776561"/>
                  <a:pt x="970983" y="7776561"/>
                </a:cubicBezTo>
                <a:cubicBezTo>
                  <a:pt x="960591" y="7786188"/>
                  <a:pt x="960591" y="7786188"/>
                  <a:pt x="958627" y="7782908"/>
                </a:cubicBezTo>
                <a:cubicBezTo>
                  <a:pt x="956666" y="7779630"/>
                  <a:pt x="952738" y="7773070"/>
                  <a:pt x="948814" y="7766514"/>
                </a:cubicBezTo>
                <a:cubicBezTo>
                  <a:pt x="953316" y="7747049"/>
                  <a:pt x="947427" y="7737213"/>
                  <a:pt x="941539" y="7727377"/>
                </a:cubicBezTo>
                <a:cubicBezTo>
                  <a:pt x="937611" y="7720817"/>
                  <a:pt x="907015" y="7723675"/>
                  <a:pt x="929762" y="7707703"/>
                </a:cubicBezTo>
                <a:cubicBezTo>
                  <a:pt x="909554" y="7700930"/>
                  <a:pt x="910131" y="7674911"/>
                  <a:pt x="910709" y="7648888"/>
                </a:cubicBezTo>
                <a:cubicBezTo>
                  <a:pt x="910709" y="7648888"/>
                  <a:pt x="921099" y="7639263"/>
                  <a:pt x="921099" y="7639263"/>
                </a:cubicBezTo>
                <a:cubicBezTo>
                  <a:pt x="926296" y="7634451"/>
                  <a:pt x="928892" y="7632044"/>
                  <a:pt x="930437" y="7631252"/>
                </a:cubicBezTo>
                <a:close/>
                <a:moveTo>
                  <a:pt x="3227527" y="7630899"/>
                </a:moveTo>
                <a:cubicBezTo>
                  <a:pt x="3229421" y="7629358"/>
                  <a:pt x="3233734" y="7637581"/>
                  <a:pt x="3237524" y="7634496"/>
                </a:cubicBezTo>
                <a:cubicBezTo>
                  <a:pt x="3244250" y="7652485"/>
                  <a:pt x="3224252" y="7645292"/>
                  <a:pt x="3227527" y="7630899"/>
                </a:cubicBezTo>
                <a:close/>
                <a:moveTo>
                  <a:pt x="5486203" y="7622417"/>
                </a:moveTo>
                <a:cubicBezTo>
                  <a:pt x="5491590" y="7623730"/>
                  <a:pt x="5496836" y="7627690"/>
                  <a:pt x="5502026" y="7636162"/>
                </a:cubicBezTo>
                <a:cubicBezTo>
                  <a:pt x="5515868" y="7658763"/>
                  <a:pt x="5487302" y="7685823"/>
                  <a:pt x="5487302" y="7685823"/>
                </a:cubicBezTo>
                <a:cubicBezTo>
                  <a:pt x="5473462" y="7663222"/>
                  <a:pt x="5452260" y="7665453"/>
                  <a:pt x="5445338" y="7654151"/>
                </a:cubicBezTo>
                <a:cubicBezTo>
                  <a:pt x="5431056" y="7667681"/>
                  <a:pt x="5424138" y="7656382"/>
                  <a:pt x="5431056" y="7667681"/>
                </a:cubicBezTo>
                <a:cubicBezTo>
                  <a:pt x="5431056" y="7667681"/>
                  <a:pt x="5431056" y="7667681"/>
                  <a:pt x="5409854" y="7669912"/>
                </a:cubicBezTo>
                <a:cubicBezTo>
                  <a:pt x="5409854" y="7669912"/>
                  <a:pt x="5409854" y="7669912"/>
                  <a:pt x="5424138" y="7656382"/>
                </a:cubicBezTo>
                <a:cubicBezTo>
                  <a:pt x="5417216" y="7645080"/>
                  <a:pt x="5424138" y="7656382"/>
                  <a:pt x="5438418" y="7642852"/>
                </a:cubicBezTo>
                <a:cubicBezTo>
                  <a:pt x="5438418" y="7642852"/>
                  <a:pt x="5438418" y="7642852"/>
                  <a:pt x="5431499" y="7631552"/>
                </a:cubicBezTo>
                <a:cubicBezTo>
                  <a:pt x="5452591" y="7638354"/>
                  <a:pt x="5470038" y="7618481"/>
                  <a:pt x="5486203" y="7622417"/>
                </a:cubicBezTo>
                <a:close/>
                <a:moveTo>
                  <a:pt x="741317" y="7610713"/>
                </a:moveTo>
                <a:cubicBezTo>
                  <a:pt x="743280" y="7613991"/>
                  <a:pt x="745243" y="7617269"/>
                  <a:pt x="745243" y="7617269"/>
                </a:cubicBezTo>
                <a:cubicBezTo>
                  <a:pt x="736071" y="7630866"/>
                  <a:pt x="736071" y="7630866"/>
                  <a:pt x="736071" y="7630866"/>
                </a:cubicBezTo>
                <a:cubicBezTo>
                  <a:pt x="724940" y="7641177"/>
                  <a:pt x="722976" y="7637897"/>
                  <a:pt x="722976" y="7637897"/>
                </a:cubicBezTo>
                <a:cubicBezTo>
                  <a:pt x="722976" y="7637897"/>
                  <a:pt x="721015" y="7634619"/>
                  <a:pt x="719050" y="7631339"/>
                </a:cubicBezTo>
                <a:cubicBezTo>
                  <a:pt x="717086" y="7628061"/>
                  <a:pt x="728218" y="7617748"/>
                  <a:pt x="728218" y="7617748"/>
                </a:cubicBezTo>
                <a:cubicBezTo>
                  <a:pt x="728218" y="7617748"/>
                  <a:pt x="739356" y="7607433"/>
                  <a:pt x="741317" y="7610713"/>
                </a:cubicBezTo>
                <a:close/>
                <a:moveTo>
                  <a:pt x="913528" y="7599627"/>
                </a:moveTo>
                <a:cubicBezTo>
                  <a:pt x="913528" y="7599627"/>
                  <a:pt x="913528" y="7599627"/>
                  <a:pt x="915553" y="7603004"/>
                </a:cubicBezTo>
                <a:cubicBezTo>
                  <a:pt x="906441" y="7616699"/>
                  <a:pt x="908462" y="7620076"/>
                  <a:pt x="910485" y="7623456"/>
                </a:cubicBezTo>
                <a:cubicBezTo>
                  <a:pt x="912507" y="7626833"/>
                  <a:pt x="901371" y="7637148"/>
                  <a:pt x="901371" y="7637148"/>
                </a:cubicBezTo>
                <a:cubicBezTo>
                  <a:pt x="890238" y="7647461"/>
                  <a:pt x="888217" y="7644084"/>
                  <a:pt x="886194" y="7640704"/>
                </a:cubicBezTo>
                <a:cubicBezTo>
                  <a:pt x="895306" y="7627012"/>
                  <a:pt x="893281" y="7623635"/>
                  <a:pt x="902396" y="7609942"/>
                </a:cubicBezTo>
                <a:cubicBezTo>
                  <a:pt x="902396" y="7609942"/>
                  <a:pt x="900371" y="7606565"/>
                  <a:pt x="913528" y="7599627"/>
                </a:cubicBezTo>
                <a:close/>
                <a:moveTo>
                  <a:pt x="648141" y="7589984"/>
                </a:moveTo>
                <a:cubicBezTo>
                  <a:pt x="650123" y="7593296"/>
                  <a:pt x="652104" y="7596609"/>
                  <a:pt x="654088" y="7599919"/>
                </a:cubicBezTo>
                <a:cubicBezTo>
                  <a:pt x="658053" y="7606546"/>
                  <a:pt x="660037" y="7609857"/>
                  <a:pt x="654723" y="7625076"/>
                </a:cubicBezTo>
                <a:cubicBezTo>
                  <a:pt x="654723" y="7625076"/>
                  <a:pt x="656705" y="7628388"/>
                  <a:pt x="645444" y="7633671"/>
                </a:cubicBezTo>
                <a:cubicBezTo>
                  <a:pt x="645444" y="7633671"/>
                  <a:pt x="645444" y="7633671"/>
                  <a:pt x="643461" y="7630359"/>
                </a:cubicBezTo>
                <a:cubicBezTo>
                  <a:pt x="639496" y="7623736"/>
                  <a:pt x="644809" y="7608515"/>
                  <a:pt x="631565" y="7610488"/>
                </a:cubicBezTo>
                <a:cubicBezTo>
                  <a:pt x="629584" y="7607174"/>
                  <a:pt x="629584" y="7607174"/>
                  <a:pt x="638862" y="7598580"/>
                </a:cubicBezTo>
                <a:cubicBezTo>
                  <a:pt x="638862" y="7598580"/>
                  <a:pt x="638862" y="7598580"/>
                  <a:pt x="648141" y="7589984"/>
                </a:cubicBezTo>
                <a:close/>
                <a:moveTo>
                  <a:pt x="895806" y="7570015"/>
                </a:moveTo>
                <a:cubicBezTo>
                  <a:pt x="895806" y="7570015"/>
                  <a:pt x="895806" y="7570015"/>
                  <a:pt x="897767" y="7573296"/>
                </a:cubicBezTo>
                <a:cubicBezTo>
                  <a:pt x="899730" y="7576574"/>
                  <a:pt x="901693" y="7579854"/>
                  <a:pt x="903655" y="7583132"/>
                </a:cubicBezTo>
                <a:cubicBezTo>
                  <a:pt x="892521" y="7593447"/>
                  <a:pt x="892521" y="7593447"/>
                  <a:pt x="892521" y="7593447"/>
                </a:cubicBezTo>
                <a:cubicBezTo>
                  <a:pt x="892521" y="7593447"/>
                  <a:pt x="890558" y="7590169"/>
                  <a:pt x="890558" y="7590169"/>
                </a:cubicBezTo>
                <a:cubicBezTo>
                  <a:pt x="890558" y="7590169"/>
                  <a:pt x="888595" y="7586889"/>
                  <a:pt x="886632" y="7583611"/>
                </a:cubicBezTo>
                <a:cubicBezTo>
                  <a:pt x="886632" y="7583611"/>
                  <a:pt x="886632" y="7583611"/>
                  <a:pt x="884668" y="7580328"/>
                </a:cubicBezTo>
                <a:cubicBezTo>
                  <a:pt x="884668" y="7580328"/>
                  <a:pt x="884668" y="7580328"/>
                  <a:pt x="895806" y="7570015"/>
                </a:cubicBezTo>
                <a:close/>
                <a:moveTo>
                  <a:pt x="5458973" y="7545029"/>
                </a:moveTo>
                <a:cubicBezTo>
                  <a:pt x="5474311" y="7547042"/>
                  <a:pt x="5493519" y="7565240"/>
                  <a:pt x="5493573" y="7591654"/>
                </a:cubicBezTo>
                <a:cubicBezTo>
                  <a:pt x="5486774" y="7598095"/>
                  <a:pt x="5476553" y="7598955"/>
                  <a:pt x="5467172" y="7592405"/>
                </a:cubicBezTo>
                <a:cubicBezTo>
                  <a:pt x="5457786" y="7585853"/>
                  <a:pt x="5449236" y="7571895"/>
                  <a:pt x="5445778" y="7548705"/>
                </a:cubicBezTo>
                <a:cubicBezTo>
                  <a:pt x="5449178" y="7545485"/>
                  <a:pt x="5453861" y="7544358"/>
                  <a:pt x="5458973" y="7545029"/>
                </a:cubicBezTo>
                <a:close/>
                <a:moveTo>
                  <a:pt x="1018848" y="7538242"/>
                </a:moveTo>
                <a:cubicBezTo>
                  <a:pt x="1020489" y="7537370"/>
                  <a:pt x="1020990" y="7538206"/>
                  <a:pt x="1021988" y="7539874"/>
                </a:cubicBezTo>
                <a:cubicBezTo>
                  <a:pt x="1023987" y="7543211"/>
                  <a:pt x="1027986" y="7549889"/>
                  <a:pt x="1029982" y="7553228"/>
                </a:cubicBezTo>
                <a:cubicBezTo>
                  <a:pt x="1035978" y="7563242"/>
                  <a:pt x="1030840" y="7583574"/>
                  <a:pt x="1047969" y="7583276"/>
                </a:cubicBezTo>
                <a:cubicBezTo>
                  <a:pt x="1049971" y="7586615"/>
                  <a:pt x="1038837" y="7596930"/>
                  <a:pt x="1038837" y="7596930"/>
                </a:cubicBezTo>
                <a:cubicBezTo>
                  <a:pt x="1038837" y="7596930"/>
                  <a:pt x="1027702" y="7607245"/>
                  <a:pt x="1027702" y="7607245"/>
                </a:cubicBezTo>
                <a:cubicBezTo>
                  <a:pt x="1019709" y="7593887"/>
                  <a:pt x="1013711" y="7583872"/>
                  <a:pt x="1007715" y="7573856"/>
                </a:cubicBezTo>
                <a:cubicBezTo>
                  <a:pt x="1016850" y="7560206"/>
                  <a:pt x="1012853" y="7553526"/>
                  <a:pt x="1010854" y="7550189"/>
                </a:cubicBezTo>
                <a:cubicBezTo>
                  <a:pt x="1008855" y="7546850"/>
                  <a:pt x="1008855" y="7546850"/>
                  <a:pt x="1008855" y="7546850"/>
                </a:cubicBezTo>
                <a:cubicBezTo>
                  <a:pt x="1014422" y="7541693"/>
                  <a:pt x="1017208" y="7539113"/>
                  <a:pt x="1018848" y="7538242"/>
                </a:cubicBezTo>
                <a:close/>
                <a:moveTo>
                  <a:pt x="3166752" y="7510799"/>
                </a:moveTo>
                <a:cubicBezTo>
                  <a:pt x="3168758" y="7511300"/>
                  <a:pt x="3170782" y="7512499"/>
                  <a:pt x="3172738" y="7510910"/>
                </a:cubicBezTo>
                <a:cubicBezTo>
                  <a:pt x="3174967" y="7520484"/>
                  <a:pt x="3171052" y="7523663"/>
                  <a:pt x="3165050" y="7522855"/>
                </a:cubicBezTo>
                <a:cubicBezTo>
                  <a:pt x="3162958" y="7518865"/>
                  <a:pt x="3160866" y="7514872"/>
                  <a:pt x="3160866" y="7514872"/>
                </a:cubicBezTo>
                <a:cubicBezTo>
                  <a:pt x="3162754" y="7510492"/>
                  <a:pt x="3164744" y="7510295"/>
                  <a:pt x="3166752" y="7510799"/>
                </a:cubicBezTo>
                <a:close/>
                <a:moveTo>
                  <a:pt x="996435" y="7497185"/>
                </a:moveTo>
                <a:cubicBezTo>
                  <a:pt x="996435" y="7497185"/>
                  <a:pt x="996435" y="7497185"/>
                  <a:pt x="998338" y="7500366"/>
                </a:cubicBezTo>
                <a:cubicBezTo>
                  <a:pt x="998338" y="7500366"/>
                  <a:pt x="998338" y="7500366"/>
                  <a:pt x="1002146" y="7506723"/>
                </a:cubicBezTo>
                <a:cubicBezTo>
                  <a:pt x="991010" y="7517040"/>
                  <a:pt x="991010" y="7517040"/>
                  <a:pt x="991010" y="7517040"/>
                </a:cubicBezTo>
                <a:lnTo>
                  <a:pt x="987204" y="7510679"/>
                </a:lnTo>
                <a:cubicBezTo>
                  <a:pt x="985299" y="7507500"/>
                  <a:pt x="985299" y="7507500"/>
                  <a:pt x="996435" y="7497185"/>
                </a:cubicBezTo>
                <a:close/>
                <a:moveTo>
                  <a:pt x="662264" y="7478656"/>
                </a:moveTo>
                <a:cubicBezTo>
                  <a:pt x="662264" y="7478656"/>
                  <a:pt x="662264" y="7478656"/>
                  <a:pt x="664288" y="7482033"/>
                </a:cubicBezTo>
                <a:cubicBezTo>
                  <a:pt x="664288" y="7482033"/>
                  <a:pt x="664288" y="7482033"/>
                  <a:pt x="666309" y="7485413"/>
                </a:cubicBezTo>
                <a:cubicBezTo>
                  <a:pt x="668332" y="7488792"/>
                  <a:pt x="670354" y="7492170"/>
                  <a:pt x="672377" y="7495549"/>
                </a:cubicBezTo>
                <a:cubicBezTo>
                  <a:pt x="672377" y="7495549"/>
                  <a:pt x="672377" y="7495549"/>
                  <a:pt x="674400" y="7498927"/>
                </a:cubicBezTo>
                <a:cubicBezTo>
                  <a:pt x="663264" y="7509242"/>
                  <a:pt x="663264" y="7509242"/>
                  <a:pt x="663264" y="7509242"/>
                </a:cubicBezTo>
                <a:cubicBezTo>
                  <a:pt x="652132" y="7519555"/>
                  <a:pt x="652132" y="7519555"/>
                  <a:pt x="650110" y="7516175"/>
                </a:cubicBezTo>
                <a:cubicBezTo>
                  <a:pt x="659220" y="7502487"/>
                  <a:pt x="655175" y="7495726"/>
                  <a:pt x="653155" y="7492350"/>
                </a:cubicBezTo>
                <a:cubicBezTo>
                  <a:pt x="653155" y="7492350"/>
                  <a:pt x="651130" y="7488969"/>
                  <a:pt x="662264" y="7478656"/>
                </a:cubicBezTo>
                <a:close/>
                <a:moveTo>
                  <a:pt x="642993" y="7446461"/>
                </a:moveTo>
                <a:cubicBezTo>
                  <a:pt x="642993" y="7446461"/>
                  <a:pt x="642993" y="7446461"/>
                  <a:pt x="644992" y="7449799"/>
                </a:cubicBezTo>
                <a:cubicBezTo>
                  <a:pt x="644992" y="7449799"/>
                  <a:pt x="646989" y="7453138"/>
                  <a:pt x="646989" y="7453138"/>
                </a:cubicBezTo>
                <a:cubicBezTo>
                  <a:pt x="646989" y="7453138"/>
                  <a:pt x="648989" y="7456479"/>
                  <a:pt x="648989" y="7456479"/>
                </a:cubicBezTo>
                <a:cubicBezTo>
                  <a:pt x="650986" y="7459816"/>
                  <a:pt x="650986" y="7459816"/>
                  <a:pt x="650986" y="7459816"/>
                </a:cubicBezTo>
                <a:cubicBezTo>
                  <a:pt x="652987" y="7463155"/>
                  <a:pt x="652987" y="7463155"/>
                  <a:pt x="652987" y="7463155"/>
                </a:cubicBezTo>
                <a:cubicBezTo>
                  <a:pt x="641851" y="7473470"/>
                  <a:pt x="639852" y="7470133"/>
                  <a:pt x="639852" y="7470133"/>
                </a:cubicBezTo>
                <a:cubicBezTo>
                  <a:pt x="639852" y="7470133"/>
                  <a:pt x="637852" y="7466792"/>
                  <a:pt x="635856" y="7463455"/>
                </a:cubicBezTo>
                <a:cubicBezTo>
                  <a:pt x="635856" y="7463455"/>
                  <a:pt x="633856" y="7460116"/>
                  <a:pt x="633856" y="7460116"/>
                </a:cubicBezTo>
                <a:cubicBezTo>
                  <a:pt x="631857" y="7456776"/>
                  <a:pt x="631857" y="7456776"/>
                  <a:pt x="642993" y="7446461"/>
                </a:cubicBezTo>
                <a:close/>
                <a:moveTo>
                  <a:pt x="7523020" y="7445373"/>
                </a:moveTo>
                <a:cubicBezTo>
                  <a:pt x="7528084" y="7453640"/>
                  <a:pt x="7536944" y="7468109"/>
                  <a:pt x="7549924" y="7473776"/>
                </a:cubicBezTo>
                <a:lnTo>
                  <a:pt x="7553780" y="7474361"/>
                </a:lnTo>
                <a:lnTo>
                  <a:pt x="7553780" y="7535499"/>
                </a:lnTo>
                <a:lnTo>
                  <a:pt x="7551452" y="7534926"/>
                </a:lnTo>
                <a:cubicBezTo>
                  <a:pt x="7542974" y="7533159"/>
                  <a:pt x="7524682" y="7530893"/>
                  <a:pt x="7513984" y="7541025"/>
                </a:cubicBezTo>
                <a:cubicBezTo>
                  <a:pt x="7513984" y="7541025"/>
                  <a:pt x="7513984" y="7541025"/>
                  <a:pt x="7507232" y="7530004"/>
                </a:cubicBezTo>
                <a:cubicBezTo>
                  <a:pt x="7493730" y="7507957"/>
                  <a:pt x="7494490" y="7472396"/>
                  <a:pt x="7523020" y="7445373"/>
                </a:cubicBezTo>
                <a:close/>
                <a:moveTo>
                  <a:pt x="1359005" y="7437873"/>
                </a:moveTo>
                <a:cubicBezTo>
                  <a:pt x="1351110" y="7450380"/>
                  <a:pt x="1351110" y="7450380"/>
                  <a:pt x="1349109" y="7447041"/>
                </a:cubicBezTo>
                <a:cubicBezTo>
                  <a:pt x="1342162" y="7448287"/>
                  <a:pt x="1339308" y="7448338"/>
                  <a:pt x="1338931" y="7447713"/>
                </a:cubicBezTo>
                <a:cubicBezTo>
                  <a:pt x="1337812" y="7445831"/>
                  <a:pt x="1359005" y="7437873"/>
                  <a:pt x="1359005" y="7437873"/>
                </a:cubicBezTo>
                <a:close/>
                <a:moveTo>
                  <a:pt x="5379902" y="7436755"/>
                </a:moveTo>
                <a:lnTo>
                  <a:pt x="5381632" y="7439580"/>
                </a:lnTo>
                <a:cubicBezTo>
                  <a:pt x="5381937" y="7440079"/>
                  <a:pt x="5381530" y="7439415"/>
                  <a:pt x="5379902" y="7436756"/>
                </a:cubicBezTo>
                <a:close/>
                <a:moveTo>
                  <a:pt x="2621252" y="7429813"/>
                </a:moveTo>
                <a:cubicBezTo>
                  <a:pt x="2623117" y="7429320"/>
                  <a:pt x="2623595" y="7430113"/>
                  <a:pt x="2624545" y="7431705"/>
                </a:cubicBezTo>
                <a:cubicBezTo>
                  <a:pt x="2624545" y="7431705"/>
                  <a:pt x="2626450" y="7434883"/>
                  <a:pt x="2626450" y="7434883"/>
                </a:cubicBezTo>
                <a:cubicBezTo>
                  <a:pt x="2615318" y="7445196"/>
                  <a:pt x="2613412" y="7442018"/>
                  <a:pt x="2613412" y="7442018"/>
                </a:cubicBezTo>
                <a:cubicBezTo>
                  <a:pt x="2613412" y="7442018"/>
                  <a:pt x="2611508" y="7438837"/>
                  <a:pt x="2611508" y="7438837"/>
                </a:cubicBezTo>
                <a:cubicBezTo>
                  <a:pt x="2598471" y="7445971"/>
                  <a:pt x="2598471" y="7445971"/>
                  <a:pt x="2609607" y="7435656"/>
                </a:cubicBezTo>
                <a:cubicBezTo>
                  <a:pt x="2616126" y="7432090"/>
                  <a:pt x="2619384" y="7430308"/>
                  <a:pt x="2621252" y="7429813"/>
                </a:cubicBezTo>
                <a:close/>
                <a:moveTo>
                  <a:pt x="983443" y="7427292"/>
                </a:moveTo>
                <a:cubicBezTo>
                  <a:pt x="983443" y="7427292"/>
                  <a:pt x="983443" y="7427292"/>
                  <a:pt x="989439" y="7437309"/>
                </a:cubicBezTo>
                <a:cubicBezTo>
                  <a:pt x="991438" y="7440645"/>
                  <a:pt x="982158" y="7449241"/>
                  <a:pt x="982158" y="7449241"/>
                </a:cubicBezTo>
                <a:cubicBezTo>
                  <a:pt x="972879" y="7457837"/>
                  <a:pt x="972879" y="7457837"/>
                  <a:pt x="970882" y="7454498"/>
                </a:cubicBezTo>
                <a:cubicBezTo>
                  <a:pt x="970882" y="7454498"/>
                  <a:pt x="970882" y="7454498"/>
                  <a:pt x="964884" y="7444482"/>
                </a:cubicBezTo>
                <a:cubicBezTo>
                  <a:pt x="962889" y="7441145"/>
                  <a:pt x="962889" y="7441145"/>
                  <a:pt x="972165" y="7432549"/>
                </a:cubicBezTo>
                <a:cubicBezTo>
                  <a:pt x="972165" y="7432549"/>
                  <a:pt x="981445" y="7423955"/>
                  <a:pt x="983443" y="7427292"/>
                </a:cubicBezTo>
                <a:close/>
                <a:moveTo>
                  <a:pt x="542765" y="7417572"/>
                </a:moveTo>
                <a:cubicBezTo>
                  <a:pt x="544388" y="7416670"/>
                  <a:pt x="544855" y="7417446"/>
                  <a:pt x="545780" y="7418996"/>
                </a:cubicBezTo>
                <a:cubicBezTo>
                  <a:pt x="545780" y="7418996"/>
                  <a:pt x="547637" y="7422096"/>
                  <a:pt x="549494" y="7425195"/>
                </a:cubicBezTo>
                <a:cubicBezTo>
                  <a:pt x="549494" y="7425195"/>
                  <a:pt x="551350" y="7428297"/>
                  <a:pt x="551350" y="7428297"/>
                </a:cubicBezTo>
                <a:cubicBezTo>
                  <a:pt x="551350" y="7428297"/>
                  <a:pt x="553204" y="7431398"/>
                  <a:pt x="553204" y="7431398"/>
                </a:cubicBezTo>
                <a:cubicBezTo>
                  <a:pt x="542070" y="7441711"/>
                  <a:pt x="542070" y="7441711"/>
                  <a:pt x="542070" y="7441711"/>
                </a:cubicBezTo>
                <a:cubicBezTo>
                  <a:pt x="540214" y="7438612"/>
                  <a:pt x="540214" y="7438612"/>
                  <a:pt x="538356" y="7435512"/>
                </a:cubicBezTo>
                <a:cubicBezTo>
                  <a:pt x="536502" y="7432411"/>
                  <a:pt x="534646" y="7429309"/>
                  <a:pt x="532790" y="7426210"/>
                </a:cubicBezTo>
                <a:cubicBezTo>
                  <a:pt x="538358" y="7421053"/>
                  <a:pt x="541141" y="7418473"/>
                  <a:pt x="542765" y="7417572"/>
                </a:cubicBezTo>
                <a:close/>
                <a:moveTo>
                  <a:pt x="7436426" y="7415698"/>
                </a:moveTo>
                <a:cubicBezTo>
                  <a:pt x="7442162" y="7427434"/>
                  <a:pt x="7442162" y="7427434"/>
                  <a:pt x="7442162" y="7427434"/>
                </a:cubicBezTo>
                <a:cubicBezTo>
                  <a:pt x="7442162" y="7427434"/>
                  <a:pt x="7447892" y="7439170"/>
                  <a:pt x="7447892" y="7439170"/>
                </a:cubicBezTo>
                <a:cubicBezTo>
                  <a:pt x="7447892" y="7439170"/>
                  <a:pt x="7447892" y="7439170"/>
                  <a:pt x="7453626" y="7450902"/>
                </a:cubicBezTo>
                <a:cubicBezTo>
                  <a:pt x="7453626" y="7450902"/>
                  <a:pt x="7453626" y="7450902"/>
                  <a:pt x="7432018" y="7451226"/>
                </a:cubicBezTo>
                <a:cubicBezTo>
                  <a:pt x="7437750" y="7462960"/>
                  <a:pt x="7437750" y="7462960"/>
                  <a:pt x="7443482" y="7474696"/>
                </a:cubicBezTo>
                <a:cubicBezTo>
                  <a:pt x="7427608" y="7486748"/>
                  <a:pt x="7426282" y="7439491"/>
                  <a:pt x="7426282" y="7439491"/>
                </a:cubicBezTo>
                <a:lnTo>
                  <a:pt x="7420548" y="7427755"/>
                </a:lnTo>
                <a:close/>
                <a:moveTo>
                  <a:pt x="5377076" y="7405822"/>
                </a:moveTo>
                <a:cubicBezTo>
                  <a:pt x="5380333" y="7411139"/>
                  <a:pt x="5379411" y="7416213"/>
                  <a:pt x="5378489" y="7421288"/>
                </a:cubicBezTo>
                <a:lnTo>
                  <a:pt x="5379902" y="7436755"/>
                </a:lnTo>
                <a:lnTo>
                  <a:pt x="5379088" y="7435425"/>
                </a:lnTo>
                <a:cubicBezTo>
                  <a:pt x="5376645" y="7431437"/>
                  <a:pt x="5373388" y="7426119"/>
                  <a:pt x="5373388" y="7426119"/>
                </a:cubicBezTo>
                <a:cubicBezTo>
                  <a:pt x="5366874" y="7415487"/>
                  <a:pt x="5366874" y="7415487"/>
                  <a:pt x="5377076" y="7405822"/>
                </a:cubicBezTo>
                <a:close/>
                <a:moveTo>
                  <a:pt x="7426002" y="7394364"/>
                </a:moveTo>
                <a:lnTo>
                  <a:pt x="7420548" y="7427755"/>
                </a:lnTo>
                <a:lnTo>
                  <a:pt x="7420548" y="7427757"/>
                </a:lnTo>
                <a:cubicBezTo>
                  <a:pt x="7420548" y="7427757"/>
                  <a:pt x="7415334" y="7417089"/>
                  <a:pt x="7410124" y="7406418"/>
                </a:cubicBezTo>
                <a:cubicBezTo>
                  <a:pt x="7410124" y="7406418"/>
                  <a:pt x="7410124" y="7406418"/>
                  <a:pt x="7426002" y="7394364"/>
                </a:cubicBezTo>
                <a:close/>
                <a:moveTo>
                  <a:pt x="926085" y="7362803"/>
                </a:moveTo>
                <a:cubicBezTo>
                  <a:pt x="927260" y="7362355"/>
                  <a:pt x="927753" y="7363179"/>
                  <a:pt x="928740" y="7364827"/>
                </a:cubicBezTo>
                <a:cubicBezTo>
                  <a:pt x="934660" y="7374718"/>
                  <a:pt x="940583" y="7384607"/>
                  <a:pt x="946501" y="7394498"/>
                </a:cubicBezTo>
                <a:cubicBezTo>
                  <a:pt x="950449" y="7401090"/>
                  <a:pt x="954396" y="7407685"/>
                  <a:pt x="958343" y="7414277"/>
                </a:cubicBezTo>
                <a:cubicBezTo>
                  <a:pt x="960317" y="7417574"/>
                  <a:pt x="960317" y="7417574"/>
                  <a:pt x="960317" y="7417574"/>
                </a:cubicBezTo>
                <a:cubicBezTo>
                  <a:pt x="952895" y="7424450"/>
                  <a:pt x="952895" y="7424450"/>
                  <a:pt x="950921" y="7421154"/>
                </a:cubicBezTo>
                <a:cubicBezTo>
                  <a:pt x="946974" y="7414559"/>
                  <a:pt x="943027" y="7407967"/>
                  <a:pt x="939078" y="7401372"/>
                </a:cubicBezTo>
                <a:cubicBezTo>
                  <a:pt x="933160" y="7391484"/>
                  <a:pt x="927239" y="7381595"/>
                  <a:pt x="921316" y="7371704"/>
                </a:cubicBezTo>
                <a:cubicBezTo>
                  <a:pt x="919345" y="7368410"/>
                  <a:pt x="919345" y="7368410"/>
                  <a:pt x="919345" y="7368410"/>
                </a:cubicBezTo>
                <a:cubicBezTo>
                  <a:pt x="923056" y="7364971"/>
                  <a:pt x="924911" y="7363251"/>
                  <a:pt x="926085" y="7362803"/>
                </a:cubicBezTo>
                <a:close/>
                <a:moveTo>
                  <a:pt x="718929" y="7361290"/>
                </a:moveTo>
                <a:cubicBezTo>
                  <a:pt x="718929" y="7361290"/>
                  <a:pt x="718929" y="7361290"/>
                  <a:pt x="720850" y="7364499"/>
                </a:cubicBezTo>
                <a:cubicBezTo>
                  <a:pt x="726614" y="7374130"/>
                  <a:pt x="730460" y="7380552"/>
                  <a:pt x="736226" y="7390181"/>
                </a:cubicBezTo>
                <a:cubicBezTo>
                  <a:pt x="738145" y="7393392"/>
                  <a:pt x="740067" y="7396603"/>
                  <a:pt x="741991" y="7399812"/>
                </a:cubicBezTo>
                <a:cubicBezTo>
                  <a:pt x="743911" y="7403025"/>
                  <a:pt x="734632" y="7411618"/>
                  <a:pt x="734632" y="7411618"/>
                </a:cubicBezTo>
                <a:cubicBezTo>
                  <a:pt x="734632" y="7411618"/>
                  <a:pt x="725355" y="7420214"/>
                  <a:pt x="723433" y="7417003"/>
                </a:cubicBezTo>
                <a:cubicBezTo>
                  <a:pt x="721511" y="7413792"/>
                  <a:pt x="719590" y="7410583"/>
                  <a:pt x="717668" y="7407372"/>
                </a:cubicBezTo>
                <a:cubicBezTo>
                  <a:pt x="711902" y="7397741"/>
                  <a:pt x="706136" y="7388110"/>
                  <a:pt x="709650" y="7369883"/>
                </a:cubicBezTo>
                <a:cubicBezTo>
                  <a:pt x="709650" y="7369883"/>
                  <a:pt x="709650" y="7369883"/>
                  <a:pt x="718929" y="7361290"/>
                </a:cubicBezTo>
                <a:close/>
                <a:moveTo>
                  <a:pt x="3197076" y="7359674"/>
                </a:moveTo>
                <a:cubicBezTo>
                  <a:pt x="3202662" y="7355127"/>
                  <a:pt x="3209053" y="7367316"/>
                  <a:pt x="3213314" y="7375445"/>
                </a:cubicBezTo>
                <a:cubicBezTo>
                  <a:pt x="3202137" y="7384536"/>
                  <a:pt x="3201603" y="7373379"/>
                  <a:pt x="3197076" y="7359674"/>
                </a:cubicBezTo>
                <a:close/>
                <a:moveTo>
                  <a:pt x="585889" y="7351072"/>
                </a:moveTo>
                <a:cubicBezTo>
                  <a:pt x="585889" y="7351072"/>
                  <a:pt x="585889" y="7351072"/>
                  <a:pt x="587817" y="7354291"/>
                </a:cubicBezTo>
                <a:cubicBezTo>
                  <a:pt x="589744" y="7357510"/>
                  <a:pt x="593598" y="7363949"/>
                  <a:pt x="608588" y="7360072"/>
                </a:cubicBezTo>
                <a:cubicBezTo>
                  <a:pt x="608588" y="7360072"/>
                  <a:pt x="608588" y="7360072"/>
                  <a:pt x="610514" y="7363291"/>
                </a:cubicBezTo>
                <a:cubicBezTo>
                  <a:pt x="610514" y="7363291"/>
                  <a:pt x="610514" y="7363291"/>
                  <a:pt x="612444" y="7366512"/>
                </a:cubicBezTo>
                <a:cubicBezTo>
                  <a:pt x="601305" y="7376827"/>
                  <a:pt x="603235" y="7380046"/>
                  <a:pt x="603235" y="7380046"/>
                </a:cubicBezTo>
                <a:cubicBezTo>
                  <a:pt x="605160" y="7383267"/>
                  <a:pt x="594026" y="7393580"/>
                  <a:pt x="594026" y="7393580"/>
                </a:cubicBezTo>
                <a:cubicBezTo>
                  <a:pt x="594026" y="7393580"/>
                  <a:pt x="580966" y="7400674"/>
                  <a:pt x="580966" y="7400674"/>
                </a:cubicBezTo>
                <a:cubicBezTo>
                  <a:pt x="590170" y="7387140"/>
                  <a:pt x="588247" y="7383921"/>
                  <a:pt x="588247" y="7383921"/>
                </a:cubicBezTo>
                <a:cubicBezTo>
                  <a:pt x="586318" y="7380704"/>
                  <a:pt x="586318" y="7380704"/>
                  <a:pt x="586318" y="7380704"/>
                </a:cubicBezTo>
                <a:cubicBezTo>
                  <a:pt x="582462" y="7374264"/>
                  <a:pt x="578608" y="7367825"/>
                  <a:pt x="576683" y="7364606"/>
                </a:cubicBezTo>
                <a:cubicBezTo>
                  <a:pt x="574755" y="7361387"/>
                  <a:pt x="574755" y="7361387"/>
                  <a:pt x="585889" y="7351072"/>
                </a:cubicBezTo>
                <a:close/>
                <a:moveTo>
                  <a:pt x="788018" y="7341776"/>
                </a:moveTo>
                <a:cubicBezTo>
                  <a:pt x="788018" y="7341776"/>
                  <a:pt x="788018" y="7341776"/>
                  <a:pt x="790015" y="7345113"/>
                </a:cubicBezTo>
                <a:lnTo>
                  <a:pt x="796013" y="7355131"/>
                </a:lnTo>
                <a:cubicBezTo>
                  <a:pt x="796013" y="7355131"/>
                  <a:pt x="798010" y="7358468"/>
                  <a:pt x="798010" y="7358468"/>
                </a:cubicBezTo>
                <a:cubicBezTo>
                  <a:pt x="786874" y="7368783"/>
                  <a:pt x="784879" y="7365444"/>
                  <a:pt x="784879" y="7365444"/>
                </a:cubicBezTo>
                <a:cubicBezTo>
                  <a:pt x="784879" y="7365444"/>
                  <a:pt x="784879" y="7365444"/>
                  <a:pt x="778881" y="7355428"/>
                </a:cubicBezTo>
                <a:cubicBezTo>
                  <a:pt x="776882" y="7352091"/>
                  <a:pt x="776882" y="7352091"/>
                  <a:pt x="788018" y="7341776"/>
                </a:cubicBezTo>
                <a:close/>
                <a:moveTo>
                  <a:pt x="7498618" y="7329716"/>
                </a:moveTo>
                <a:cubicBezTo>
                  <a:pt x="7512458" y="7352316"/>
                  <a:pt x="7519380" y="7363614"/>
                  <a:pt x="7533222" y="7386215"/>
                </a:cubicBezTo>
                <a:cubicBezTo>
                  <a:pt x="7522110" y="7387812"/>
                  <a:pt x="7504080" y="7378110"/>
                  <a:pt x="7493512" y="7365798"/>
                </a:cubicBezTo>
                <a:cubicBezTo>
                  <a:pt x="7482952" y="7353483"/>
                  <a:pt x="7479856" y="7338561"/>
                  <a:pt x="7498618" y="7329716"/>
                </a:cubicBezTo>
                <a:close/>
                <a:moveTo>
                  <a:pt x="907496" y="7329338"/>
                </a:moveTo>
                <a:cubicBezTo>
                  <a:pt x="907496" y="7329338"/>
                  <a:pt x="907496" y="7329338"/>
                  <a:pt x="918918" y="7348415"/>
                </a:cubicBezTo>
                <a:cubicBezTo>
                  <a:pt x="918918" y="7348415"/>
                  <a:pt x="918918" y="7348415"/>
                  <a:pt x="911494" y="7355292"/>
                </a:cubicBezTo>
                <a:cubicBezTo>
                  <a:pt x="911494" y="7355292"/>
                  <a:pt x="911494" y="7355292"/>
                  <a:pt x="900072" y="7336215"/>
                </a:cubicBezTo>
                <a:cubicBezTo>
                  <a:pt x="907496" y="7329338"/>
                  <a:pt x="907496" y="7329338"/>
                  <a:pt x="907496" y="7329338"/>
                </a:cubicBezTo>
                <a:close/>
                <a:moveTo>
                  <a:pt x="495813" y="7306617"/>
                </a:moveTo>
                <a:cubicBezTo>
                  <a:pt x="495813" y="7306617"/>
                  <a:pt x="497813" y="7309952"/>
                  <a:pt x="497813" y="7309952"/>
                </a:cubicBezTo>
                <a:cubicBezTo>
                  <a:pt x="488676" y="7323608"/>
                  <a:pt x="490675" y="7326947"/>
                  <a:pt x="492673" y="7330284"/>
                </a:cubicBezTo>
                <a:cubicBezTo>
                  <a:pt x="492673" y="7330284"/>
                  <a:pt x="494670" y="7333625"/>
                  <a:pt x="494670" y="7333625"/>
                </a:cubicBezTo>
                <a:cubicBezTo>
                  <a:pt x="483539" y="7343936"/>
                  <a:pt x="483539" y="7343936"/>
                  <a:pt x="481541" y="7340597"/>
                </a:cubicBezTo>
                <a:cubicBezTo>
                  <a:pt x="479542" y="7337260"/>
                  <a:pt x="477543" y="7333921"/>
                  <a:pt x="484678" y="7316930"/>
                </a:cubicBezTo>
                <a:cubicBezTo>
                  <a:pt x="484678" y="7316930"/>
                  <a:pt x="484678" y="7316930"/>
                  <a:pt x="495813" y="7306617"/>
                </a:cubicBezTo>
                <a:close/>
                <a:moveTo>
                  <a:pt x="5282446" y="7287504"/>
                </a:moveTo>
                <a:cubicBezTo>
                  <a:pt x="5295708" y="7309155"/>
                  <a:pt x="5302335" y="7319979"/>
                  <a:pt x="5336254" y="7339166"/>
                </a:cubicBezTo>
                <a:cubicBezTo>
                  <a:pt x="5322224" y="7352456"/>
                  <a:pt x="5328856" y="7363281"/>
                  <a:pt x="5314825" y="7376569"/>
                </a:cubicBezTo>
                <a:cubicBezTo>
                  <a:pt x="5308198" y="7365743"/>
                  <a:pt x="5308198" y="7365743"/>
                  <a:pt x="5294936" y="7344094"/>
                </a:cubicBezTo>
                <a:cubicBezTo>
                  <a:pt x="5287924" y="7350735"/>
                  <a:pt x="5286076" y="7356763"/>
                  <a:pt x="5285980" y="7361131"/>
                </a:cubicBezTo>
                <a:lnTo>
                  <a:pt x="5286044" y="7361428"/>
                </a:lnTo>
                <a:lnTo>
                  <a:pt x="5288580" y="7359365"/>
                </a:lnTo>
                <a:cubicBezTo>
                  <a:pt x="5290444" y="7357851"/>
                  <a:pt x="5292552" y="7361874"/>
                  <a:pt x="5290690" y="7363388"/>
                </a:cubicBezTo>
                <a:cubicBezTo>
                  <a:pt x="5292800" y="7367413"/>
                  <a:pt x="5290936" y="7368927"/>
                  <a:pt x="5291183" y="7374467"/>
                </a:cubicBezTo>
                <a:cubicBezTo>
                  <a:pt x="5293784" y="7389568"/>
                  <a:pt x="5304332" y="7409686"/>
                  <a:pt x="5310660" y="7421757"/>
                </a:cubicBezTo>
                <a:cubicBezTo>
                  <a:pt x="5314876" y="7429803"/>
                  <a:pt x="5319095" y="7437850"/>
                  <a:pt x="5321205" y="7441875"/>
                </a:cubicBezTo>
                <a:cubicBezTo>
                  <a:pt x="5323314" y="7445898"/>
                  <a:pt x="5323561" y="7451437"/>
                  <a:pt x="5321698" y="7452952"/>
                </a:cubicBezTo>
                <a:cubicBezTo>
                  <a:pt x="5319834" y="7454468"/>
                  <a:pt x="5315864" y="7451957"/>
                  <a:pt x="5313755" y="7447934"/>
                </a:cubicBezTo>
                <a:cubicBezTo>
                  <a:pt x="5311645" y="7443913"/>
                  <a:pt x="5307426" y="7435863"/>
                  <a:pt x="5305318" y="7431841"/>
                </a:cubicBezTo>
                <a:cubicBezTo>
                  <a:pt x="5303208" y="7427818"/>
                  <a:pt x="5301100" y="7423793"/>
                  <a:pt x="5298990" y="7419772"/>
                </a:cubicBezTo>
                <a:cubicBezTo>
                  <a:pt x="5290554" y="7403678"/>
                  <a:pt x="5286087" y="7390089"/>
                  <a:pt x="5279514" y="7372481"/>
                </a:cubicBezTo>
                <a:cubicBezTo>
                  <a:pt x="5279514" y="7372481"/>
                  <a:pt x="5279514" y="7372481"/>
                  <a:pt x="5281376" y="7370965"/>
                </a:cubicBezTo>
                <a:cubicBezTo>
                  <a:pt x="5279267" y="7366942"/>
                  <a:pt x="5279267" y="7366942"/>
                  <a:pt x="5281130" y="7365428"/>
                </a:cubicBezTo>
                <a:lnTo>
                  <a:pt x="5282008" y="7364714"/>
                </a:lnTo>
                <a:lnTo>
                  <a:pt x="5260448" y="7351107"/>
                </a:lnTo>
                <a:cubicBezTo>
                  <a:pt x="5255474" y="7342990"/>
                  <a:pt x="5254008" y="7331548"/>
                  <a:pt x="5254394" y="7314079"/>
                </a:cubicBezTo>
                <a:cubicBezTo>
                  <a:pt x="5261022" y="7324903"/>
                  <a:pt x="5268418" y="7300792"/>
                  <a:pt x="5282446" y="7287504"/>
                </a:cubicBezTo>
                <a:close/>
                <a:moveTo>
                  <a:pt x="755183" y="7286925"/>
                </a:moveTo>
                <a:cubicBezTo>
                  <a:pt x="755183" y="7286925"/>
                  <a:pt x="757087" y="7290106"/>
                  <a:pt x="757087" y="7290106"/>
                </a:cubicBezTo>
                <a:cubicBezTo>
                  <a:pt x="757087" y="7290106"/>
                  <a:pt x="757087" y="7290106"/>
                  <a:pt x="760892" y="7296467"/>
                </a:cubicBezTo>
                <a:cubicBezTo>
                  <a:pt x="749758" y="7306780"/>
                  <a:pt x="749758" y="7306780"/>
                  <a:pt x="749758" y="7306780"/>
                </a:cubicBezTo>
                <a:cubicBezTo>
                  <a:pt x="749758" y="7306780"/>
                  <a:pt x="749758" y="7306780"/>
                  <a:pt x="745949" y="7300419"/>
                </a:cubicBezTo>
                <a:cubicBezTo>
                  <a:pt x="745949" y="7300419"/>
                  <a:pt x="744048" y="7297240"/>
                  <a:pt x="755183" y="7286925"/>
                </a:cubicBezTo>
                <a:close/>
                <a:moveTo>
                  <a:pt x="643084" y="7263506"/>
                </a:moveTo>
                <a:cubicBezTo>
                  <a:pt x="644568" y="7262771"/>
                  <a:pt x="645059" y="7263589"/>
                  <a:pt x="646038" y="7265229"/>
                </a:cubicBezTo>
                <a:cubicBezTo>
                  <a:pt x="648000" y="7268509"/>
                  <a:pt x="651928" y="7275067"/>
                  <a:pt x="663788" y="7269177"/>
                </a:cubicBezTo>
                <a:cubicBezTo>
                  <a:pt x="663788" y="7269177"/>
                  <a:pt x="665751" y="7272457"/>
                  <a:pt x="665751" y="7272457"/>
                </a:cubicBezTo>
                <a:cubicBezTo>
                  <a:pt x="667714" y="7275735"/>
                  <a:pt x="659778" y="7288184"/>
                  <a:pt x="659778" y="7288184"/>
                </a:cubicBezTo>
                <a:cubicBezTo>
                  <a:pt x="649882" y="7297352"/>
                  <a:pt x="647920" y="7294074"/>
                  <a:pt x="647920" y="7294074"/>
                </a:cubicBezTo>
                <a:cubicBezTo>
                  <a:pt x="645956" y="7290794"/>
                  <a:pt x="645956" y="7290794"/>
                  <a:pt x="643995" y="7287516"/>
                </a:cubicBezTo>
                <a:cubicBezTo>
                  <a:pt x="632136" y="7293402"/>
                  <a:pt x="628210" y="7286844"/>
                  <a:pt x="626249" y="7283564"/>
                </a:cubicBezTo>
                <a:cubicBezTo>
                  <a:pt x="624283" y="7280284"/>
                  <a:pt x="634179" y="7271118"/>
                  <a:pt x="634179" y="7271118"/>
                </a:cubicBezTo>
                <a:cubicBezTo>
                  <a:pt x="639129" y="7266535"/>
                  <a:pt x="641603" y="7264243"/>
                  <a:pt x="643084" y="7263506"/>
                </a:cubicBezTo>
                <a:close/>
                <a:moveTo>
                  <a:pt x="879372" y="7253441"/>
                </a:moveTo>
                <a:cubicBezTo>
                  <a:pt x="879372" y="7253441"/>
                  <a:pt x="881276" y="7256621"/>
                  <a:pt x="881276" y="7256621"/>
                </a:cubicBezTo>
                <a:cubicBezTo>
                  <a:pt x="881276" y="7256621"/>
                  <a:pt x="881276" y="7256621"/>
                  <a:pt x="888889" y="7269342"/>
                </a:cubicBezTo>
                <a:cubicBezTo>
                  <a:pt x="888889" y="7269342"/>
                  <a:pt x="890792" y="7272518"/>
                  <a:pt x="890792" y="7272518"/>
                </a:cubicBezTo>
                <a:cubicBezTo>
                  <a:pt x="879656" y="7282833"/>
                  <a:pt x="877755" y="7279655"/>
                  <a:pt x="877755" y="7279655"/>
                </a:cubicBezTo>
                <a:cubicBezTo>
                  <a:pt x="877755" y="7279655"/>
                  <a:pt x="877755" y="7279655"/>
                  <a:pt x="870138" y="7266936"/>
                </a:cubicBezTo>
                <a:cubicBezTo>
                  <a:pt x="870138" y="7266936"/>
                  <a:pt x="868237" y="7263756"/>
                  <a:pt x="879372" y="7253441"/>
                </a:cubicBezTo>
                <a:close/>
                <a:moveTo>
                  <a:pt x="1456670" y="7225157"/>
                </a:moveTo>
                <a:cubicBezTo>
                  <a:pt x="1458633" y="7228437"/>
                  <a:pt x="1458633" y="7228437"/>
                  <a:pt x="1458633" y="7228437"/>
                </a:cubicBezTo>
                <a:cubicBezTo>
                  <a:pt x="1458633" y="7228437"/>
                  <a:pt x="1447500" y="7238748"/>
                  <a:pt x="1447500" y="7238748"/>
                </a:cubicBezTo>
                <a:cubicBezTo>
                  <a:pt x="1445537" y="7235470"/>
                  <a:pt x="1432440" y="7242503"/>
                  <a:pt x="1428513" y="7235947"/>
                </a:cubicBezTo>
                <a:cubicBezTo>
                  <a:pt x="1428513" y="7235947"/>
                  <a:pt x="1439649" y="7225632"/>
                  <a:pt x="1439649" y="7225632"/>
                </a:cubicBezTo>
                <a:cubicBezTo>
                  <a:pt x="1443574" y="7232190"/>
                  <a:pt x="1456670" y="7225157"/>
                  <a:pt x="1456670" y="7225157"/>
                </a:cubicBezTo>
                <a:close/>
                <a:moveTo>
                  <a:pt x="855816" y="7214093"/>
                </a:moveTo>
                <a:cubicBezTo>
                  <a:pt x="855816" y="7214093"/>
                  <a:pt x="855816" y="7214093"/>
                  <a:pt x="863667" y="7227209"/>
                </a:cubicBezTo>
                <a:cubicBezTo>
                  <a:pt x="863667" y="7227209"/>
                  <a:pt x="852533" y="7237522"/>
                  <a:pt x="852533" y="7237522"/>
                </a:cubicBezTo>
                <a:cubicBezTo>
                  <a:pt x="852533" y="7237522"/>
                  <a:pt x="852533" y="7237522"/>
                  <a:pt x="844680" y="7224408"/>
                </a:cubicBezTo>
                <a:cubicBezTo>
                  <a:pt x="844680" y="7224408"/>
                  <a:pt x="855816" y="7214093"/>
                  <a:pt x="855816" y="7214093"/>
                </a:cubicBezTo>
                <a:close/>
                <a:moveTo>
                  <a:pt x="1154970" y="7211767"/>
                </a:moveTo>
                <a:lnTo>
                  <a:pt x="1152144" y="7214387"/>
                </a:lnTo>
                <a:cubicBezTo>
                  <a:pt x="1149669" y="7216679"/>
                  <a:pt x="1147194" y="7218972"/>
                  <a:pt x="1147194" y="7218972"/>
                </a:cubicBezTo>
                <a:cubicBezTo>
                  <a:pt x="1145722" y="7216512"/>
                  <a:pt x="1147455" y="7214588"/>
                  <a:pt x="1150420" y="7213116"/>
                </a:cubicBezTo>
                <a:close/>
                <a:moveTo>
                  <a:pt x="610718" y="7209437"/>
                </a:moveTo>
                <a:cubicBezTo>
                  <a:pt x="610718" y="7209437"/>
                  <a:pt x="612716" y="7212778"/>
                  <a:pt x="612716" y="7212778"/>
                </a:cubicBezTo>
                <a:cubicBezTo>
                  <a:pt x="614715" y="7216116"/>
                  <a:pt x="614715" y="7216116"/>
                  <a:pt x="616714" y="7219455"/>
                </a:cubicBezTo>
                <a:cubicBezTo>
                  <a:pt x="618713" y="7222794"/>
                  <a:pt x="620711" y="7226131"/>
                  <a:pt x="622710" y="7229470"/>
                </a:cubicBezTo>
                <a:cubicBezTo>
                  <a:pt x="624709" y="7232811"/>
                  <a:pt x="628705" y="7239487"/>
                  <a:pt x="630705" y="7242825"/>
                </a:cubicBezTo>
                <a:cubicBezTo>
                  <a:pt x="623281" y="7249702"/>
                  <a:pt x="623281" y="7249702"/>
                  <a:pt x="621282" y="7246363"/>
                </a:cubicBezTo>
                <a:cubicBezTo>
                  <a:pt x="617288" y="7239685"/>
                  <a:pt x="613289" y="7233008"/>
                  <a:pt x="609293" y="7226330"/>
                </a:cubicBezTo>
                <a:cubicBezTo>
                  <a:pt x="607293" y="7222993"/>
                  <a:pt x="607293" y="7222993"/>
                  <a:pt x="605294" y="7219654"/>
                </a:cubicBezTo>
                <a:cubicBezTo>
                  <a:pt x="605294" y="7219654"/>
                  <a:pt x="603295" y="7216315"/>
                  <a:pt x="610718" y="7209437"/>
                </a:cubicBezTo>
                <a:close/>
                <a:moveTo>
                  <a:pt x="1167209" y="7209035"/>
                </a:moveTo>
                <a:cubicBezTo>
                  <a:pt x="1167209" y="7209035"/>
                  <a:pt x="1164494" y="7209317"/>
                  <a:pt x="1161038" y="7209970"/>
                </a:cubicBezTo>
                <a:lnTo>
                  <a:pt x="1154970" y="7211767"/>
                </a:lnTo>
                <a:lnTo>
                  <a:pt x="1157095" y="7209802"/>
                </a:lnTo>
                <a:cubicBezTo>
                  <a:pt x="1164494" y="7209317"/>
                  <a:pt x="1167209" y="7209035"/>
                  <a:pt x="1167209" y="7209035"/>
                </a:cubicBezTo>
                <a:close/>
                <a:moveTo>
                  <a:pt x="1235803" y="7203151"/>
                </a:moveTo>
                <a:cubicBezTo>
                  <a:pt x="1235803" y="7203151"/>
                  <a:pt x="1237828" y="7206530"/>
                  <a:pt x="1237828" y="7206530"/>
                </a:cubicBezTo>
                <a:cubicBezTo>
                  <a:pt x="1239851" y="7209910"/>
                  <a:pt x="1239851" y="7209910"/>
                  <a:pt x="1241871" y="7213287"/>
                </a:cubicBezTo>
                <a:cubicBezTo>
                  <a:pt x="1243896" y="7216666"/>
                  <a:pt x="1232762" y="7226979"/>
                  <a:pt x="1245916" y="7220046"/>
                </a:cubicBezTo>
                <a:cubicBezTo>
                  <a:pt x="1245916" y="7220046"/>
                  <a:pt x="1236807" y="7233736"/>
                  <a:pt x="1236807" y="7233736"/>
                </a:cubicBezTo>
                <a:cubicBezTo>
                  <a:pt x="1236807" y="7233736"/>
                  <a:pt x="1225671" y="7244051"/>
                  <a:pt x="1223649" y="7240674"/>
                </a:cubicBezTo>
                <a:cubicBezTo>
                  <a:pt x="1221626" y="7237292"/>
                  <a:pt x="1219604" y="7233915"/>
                  <a:pt x="1217581" y="7230538"/>
                </a:cubicBezTo>
                <a:cubicBezTo>
                  <a:pt x="1228717" y="7220220"/>
                  <a:pt x="1226695" y="7216843"/>
                  <a:pt x="1226695" y="7216843"/>
                </a:cubicBezTo>
                <a:cubicBezTo>
                  <a:pt x="1224670" y="7213466"/>
                  <a:pt x="1224670" y="7213466"/>
                  <a:pt x="1235803" y="7203151"/>
                </a:cubicBezTo>
                <a:close/>
                <a:moveTo>
                  <a:pt x="589411" y="7176852"/>
                </a:moveTo>
                <a:cubicBezTo>
                  <a:pt x="591329" y="7177045"/>
                  <a:pt x="592340" y="7178734"/>
                  <a:pt x="593352" y="7180422"/>
                </a:cubicBezTo>
                <a:cubicBezTo>
                  <a:pt x="593352" y="7180422"/>
                  <a:pt x="595374" y="7183801"/>
                  <a:pt x="595374" y="7183801"/>
                </a:cubicBezTo>
                <a:cubicBezTo>
                  <a:pt x="597397" y="7187179"/>
                  <a:pt x="599418" y="7190558"/>
                  <a:pt x="599418" y="7190558"/>
                </a:cubicBezTo>
                <a:cubicBezTo>
                  <a:pt x="599418" y="7190558"/>
                  <a:pt x="601442" y="7193936"/>
                  <a:pt x="601442" y="7193936"/>
                </a:cubicBezTo>
                <a:cubicBezTo>
                  <a:pt x="601442" y="7193936"/>
                  <a:pt x="592162" y="7202531"/>
                  <a:pt x="592162" y="7202531"/>
                </a:cubicBezTo>
                <a:cubicBezTo>
                  <a:pt x="590141" y="7199154"/>
                  <a:pt x="588118" y="7195775"/>
                  <a:pt x="586094" y="7192395"/>
                </a:cubicBezTo>
                <a:cubicBezTo>
                  <a:pt x="584073" y="7189018"/>
                  <a:pt x="582051" y="7185640"/>
                  <a:pt x="582051" y="7185640"/>
                </a:cubicBezTo>
                <a:cubicBezTo>
                  <a:pt x="570749" y="7190855"/>
                  <a:pt x="570749" y="7190855"/>
                  <a:pt x="580028" y="7182259"/>
                </a:cubicBezTo>
                <a:cubicBezTo>
                  <a:pt x="584667" y="7177962"/>
                  <a:pt x="587492" y="7176659"/>
                  <a:pt x="589411" y="7176852"/>
                </a:cubicBezTo>
                <a:close/>
                <a:moveTo>
                  <a:pt x="676198" y="7154989"/>
                </a:moveTo>
                <a:cubicBezTo>
                  <a:pt x="677685" y="7154261"/>
                  <a:pt x="678186" y="7155097"/>
                  <a:pt x="679186" y="7156767"/>
                </a:cubicBezTo>
                <a:cubicBezTo>
                  <a:pt x="685181" y="7166782"/>
                  <a:pt x="691177" y="7176799"/>
                  <a:pt x="705070" y="7174306"/>
                </a:cubicBezTo>
                <a:cubicBezTo>
                  <a:pt x="709069" y="7180984"/>
                  <a:pt x="711068" y="7184323"/>
                  <a:pt x="713065" y="7187660"/>
                </a:cubicBezTo>
                <a:cubicBezTo>
                  <a:pt x="715066" y="7190999"/>
                  <a:pt x="715066" y="7190999"/>
                  <a:pt x="707165" y="7203506"/>
                </a:cubicBezTo>
                <a:cubicBezTo>
                  <a:pt x="707165" y="7203506"/>
                  <a:pt x="695271" y="7209335"/>
                  <a:pt x="693274" y="7205998"/>
                </a:cubicBezTo>
                <a:cubicBezTo>
                  <a:pt x="691273" y="7202657"/>
                  <a:pt x="689276" y="7199320"/>
                  <a:pt x="687276" y="7195980"/>
                </a:cubicBezTo>
                <a:cubicBezTo>
                  <a:pt x="681279" y="7185965"/>
                  <a:pt x="665389" y="7185119"/>
                  <a:pt x="659394" y="7175100"/>
                </a:cubicBezTo>
                <a:cubicBezTo>
                  <a:pt x="657394" y="7171761"/>
                  <a:pt x="667290" y="7162593"/>
                  <a:pt x="667290" y="7162593"/>
                </a:cubicBezTo>
                <a:cubicBezTo>
                  <a:pt x="672240" y="7158012"/>
                  <a:pt x="674712" y="7155718"/>
                  <a:pt x="676198" y="7154989"/>
                </a:cubicBezTo>
                <a:close/>
                <a:moveTo>
                  <a:pt x="794522" y="7137412"/>
                </a:moveTo>
                <a:cubicBezTo>
                  <a:pt x="794522" y="7137412"/>
                  <a:pt x="794522" y="7137412"/>
                  <a:pt x="796484" y="7140692"/>
                </a:cubicBezTo>
                <a:cubicBezTo>
                  <a:pt x="802375" y="7150528"/>
                  <a:pt x="810224" y="7163646"/>
                  <a:pt x="826012" y="7164312"/>
                </a:cubicBezTo>
                <a:cubicBezTo>
                  <a:pt x="827975" y="7167592"/>
                  <a:pt x="827975" y="7167592"/>
                  <a:pt x="818078" y="7176760"/>
                </a:cubicBezTo>
                <a:cubicBezTo>
                  <a:pt x="818078" y="7176760"/>
                  <a:pt x="818078" y="7176760"/>
                  <a:pt x="808182" y="7185928"/>
                </a:cubicBezTo>
                <a:cubicBezTo>
                  <a:pt x="804258" y="7179368"/>
                  <a:pt x="797857" y="7175104"/>
                  <a:pt x="792939" y="7170101"/>
                </a:cubicBezTo>
                <a:cubicBezTo>
                  <a:pt x="788023" y="7165097"/>
                  <a:pt x="784587" y="7159359"/>
                  <a:pt x="786589" y="7149858"/>
                </a:cubicBezTo>
                <a:cubicBezTo>
                  <a:pt x="784626" y="7146578"/>
                  <a:pt x="784626" y="7146578"/>
                  <a:pt x="794522" y="7137412"/>
                </a:cubicBezTo>
                <a:close/>
                <a:moveTo>
                  <a:pt x="7510052" y="7120915"/>
                </a:moveTo>
                <a:cubicBezTo>
                  <a:pt x="7510052" y="7120915"/>
                  <a:pt x="7510052" y="7120915"/>
                  <a:pt x="7515958" y="7133006"/>
                </a:cubicBezTo>
                <a:cubicBezTo>
                  <a:pt x="7505376" y="7141041"/>
                  <a:pt x="7499466" y="7128950"/>
                  <a:pt x="7499466" y="7128950"/>
                </a:cubicBezTo>
                <a:cubicBezTo>
                  <a:pt x="7499466" y="7128950"/>
                  <a:pt x="7499466" y="7128950"/>
                  <a:pt x="7510052" y="7120915"/>
                </a:cubicBezTo>
                <a:close/>
                <a:moveTo>
                  <a:pt x="2335255" y="7116189"/>
                </a:moveTo>
                <a:cubicBezTo>
                  <a:pt x="2335255" y="7116189"/>
                  <a:pt x="2335255" y="7116189"/>
                  <a:pt x="2337226" y="7119482"/>
                </a:cubicBezTo>
                <a:cubicBezTo>
                  <a:pt x="2339196" y="7122772"/>
                  <a:pt x="2328889" y="7132315"/>
                  <a:pt x="2330858" y="7135606"/>
                </a:cubicBezTo>
                <a:cubicBezTo>
                  <a:pt x="2328889" y="7132315"/>
                  <a:pt x="2326919" y="7129025"/>
                  <a:pt x="2335255" y="7116189"/>
                </a:cubicBezTo>
                <a:close/>
                <a:moveTo>
                  <a:pt x="650683" y="7112359"/>
                </a:moveTo>
                <a:cubicBezTo>
                  <a:pt x="650683" y="7112359"/>
                  <a:pt x="652538" y="7115459"/>
                  <a:pt x="652538" y="7115459"/>
                </a:cubicBezTo>
                <a:cubicBezTo>
                  <a:pt x="652538" y="7115459"/>
                  <a:pt x="654395" y="7118560"/>
                  <a:pt x="656252" y="7121662"/>
                </a:cubicBezTo>
                <a:cubicBezTo>
                  <a:pt x="658107" y="7124761"/>
                  <a:pt x="658107" y="7124761"/>
                  <a:pt x="648828" y="7133357"/>
                </a:cubicBezTo>
                <a:cubicBezTo>
                  <a:pt x="648828" y="7133357"/>
                  <a:pt x="648828" y="7133357"/>
                  <a:pt x="646971" y="7130255"/>
                </a:cubicBezTo>
                <a:cubicBezTo>
                  <a:pt x="645116" y="7127156"/>
                  <a:pt x="645116" y="7127156"/>
                  <a:pt x="633983" y="7132650"/>
                </a:cubicBezTo>
                <a:cubicBezTo>
                  <a:pt x="633983" y="7132650"/>
                  <a:pt x="632126" y="7129551"/>
                  <a:pt x="632126" y="7129551"/>
                </a:cubicBezTo>
                <a:cubicBezTo>
                  <a:pt x="632126" y="7129551"/>
                  <a:pt x="639549" y="7117856"/>
                  <a:pt x="639549" y="7117856"/>
                </a:cubicBezTo>
                <a:cubicBezTo>
                  <a:pt x="639549" y="7117856"/>
                  <a:pt x="648828" y="7109260"/>
                  <a:pt x="650683" y="7112359"/>
                </a:cubicBezTo>
                <a:close/>
                <a:moveTo>
                  <a:pt x="7086170" y="7084918"/>
                </a:moveTo>
                <a:cubicBezTo>
                  <a:pt x="7086170" y="7084918"/>
                  <a:pt x="7092426" y="7097721"/>
                  <a:pt x="7092426" y="7097721"/>
                </a:cubicBezTo>
                <a:cubicBezTo>
                  <a:pt x="7081842" y="7105757"/>
                  <a:pt x="7086170" y="7084918"/>
                  <a:pt x="7086170" y="7084918"/>
                </a:cubicBezTo>
                <a:close/>
                <a:moveTo>
                  <a:pt x="1271223" y="7079206"/>
                </a:moveTo>
                <a:cubicBezTo>
                  <a:pt x="1277291" y="7089340"/>
                  <a:pt x="1299558" y="7068714"/>
                  <a:pt x="1281336" y="7096097"/>
                </a:cubicBezTo>
                <a:cubicBezTo>
                  <a:pt x="1275767" y="7101255"/>
                  <a:pt x="1275263" y="7100412"/>
                  <a:pt x="1276149" y="7098275"/>
                </a:cubicBezTo>
                <a:cubicBezTo>
                  <a:pt x="1277035" y="7096144"/>
                  <a:pt x="1279314" y="7092718"/>
                  <a:pt x="1279314" y="7092718"/>
                </a:cubicBezTo>
                <a:cubicBezTo>
                  <a:pt x="1275268" y="7085961"/>
                  <a:pt x="1264135" y="7096278"/>
                  <a:pt x="1271223" y="7079206"/>
                </a:cubicBezTo>
                <a:close/>
                <a:moveTo>
                  <a:pt x="1037145" y="7073224"/>
                </a:moveTo>
                <a:cubicBezTo>
                  <a:pt x="1037641" y="7079025"/>
                  <a:pt x="1020644" y="7100327"/>
                  <a:pt x="1040238" y="7093298"/>
                </a:cubicBezTo>
                <a:cubicBezTo>
                  <a:pt x="1030031" y="7102755"/>
                  <a:pt x="1019823" y="7112211"/>
                  <a:pt x="1019823" y="7112211"/>
                </a:cubicBezTo>
                <a:cubicBezTo>
                  <a:pt x="1014114" y="7102669"/>
                  <a:pt x="1024322" y="7093215"/>
                  <a:pt x="1028818" y="7074223"/>
                </a:cubicBezTo>
                <a:cubicBezTo>
                  <a:pt x="1034873" y="7071083"/>
                  <a:pt x="1036980" y="7071294"/>
                  <a:pt x="1037145" y="7073224"/>
                </a:cubicBezTo>
                <a:close/>
                <a:moveTo>
                  <a:pt x="762750" y="7061850"/>
                </a:moveTo>
                <a:cubicBezTo>
                  <a:pt x="764472" y="7061513"/>
                  <a:pt x="764956" y="7062321"/>
                  <a:pt x="764956" y="7062321"/>
                </a:cubicBezTo>
                <a:cubicBezTo>
                  <a:pt x="756997" y="7074726"/>
                  <a:pt x="756997" y="7074726"/>
                  <a:pt x="768833" y="7068793"/>
                </a:cubicBezTo>
                <a:cubicBezTo>
                  <a:pt x="770770" y="7072031"/>
                  <a:pt x="772708" y="7075268"/>
                  <a:pt x="764749" y="7087674"/>
                </a:cubicBezTo>
                <a:cubicBezTo>
                  <a:pt x="766683" y="7090909"/>
                  <a:pt x="756788" y="7100075"/>
                  <a:pt x="756788" y="7100075"/>
                </a:cubicBezTo>
                <a:cubicBezTo>
                  <a:pt x="755821" y="7098460"/>
                  <a:pt x="752863" y="7099939"/>
                  <a:pt x="751140" y="7100276"/>
                </a:cubicBezTo>
                <a:cubicBezTo>
                  <a:pt x="749422" y="7100613"/>
                  <a:pt x="748937" y="7099803"/>
                  <a:pt x="752913" y="7093603"/>
                </a:cubicBezTo>
                <a:cubicBezTo>
                  <a:pt x="752913" y="7093603"/>
                  <a:pt x="750976" y="7090365"/>
                  <a:pt x="750976" y="7090365"/>
                </a:cubicBezTo>
                <a:cubicBezTo>
                  <a:pt x="750009" y="7088748"/>
                  <a:pt x="746080" y="7088612"/>
                  <a:pt x="743391" y="7087331"/>
                </a:cubicBezTo>
                <a:cubicBezTo>
                  <a:pt x="740702" y="7086048"/>
                  <a:pt x="739248" y="7083621"/>
                  <a:pt x="743226" y="7077422"/>
                </a:cubicBezTo>
                <a:cubicBezTo>
                  <a:pt x="743226" y="7077422"/>
                  <a:pt x="753122" y="7068254"/>
                  <a:pt x="753122" y="7068254"/>
                </a:cubicBezTo>
                <a:cubicBezTo>
                  <a:pt x="758071" y="7063668"/>
                  <a:pt x="761029" y="7062187"/>
                  <a:pt x="762750" y="7061850"/>
                </a:cubicBezTo>
                <a:close/>
                <a:moveTo>
                  <a:pt x="2219752" y="7057870"/>
                </a:moveTo>
                <a:cubicBezTo>
                  <a:pt x="2221628" y="7057391"/>
                  <a:pt x="2222112" y="7058200"/>
                  <a:pt x="2222112" y="7058200"/>
                </a:cubicBezTo>
                <a:cubicBezTo>
                  <a:pt x="2224049" y="7061436"/>
                  <a:pt x="2224049" y="7061436"/>
                  <a:pt x="2225986" y="7064675"/>
                </a:cubicBezTo>
                <a:cubicBezTo>
                  <a:pt x="2227924" y="7067911"/>
                  <a:pt x="2227924" y="7067911"/>
                  <a:pt x="2229863" y="7071146"/>
                </a:cubicBezTo>
                <a:cubicBezTo>
                  <a:pt x="2229863" y="7071146"/>
                  <a:pt x="2231800" y="7074383"/>
                  <a:pt x="2233736" y="7077619"/>
                </a:cubicBezTo>
                <a:cubicBezTo>
                  <a:pt x="2233736" y="7077619"/>
                  <a:pt x="2222602" y="7087936"/>
                  <a:pt x="2222602" y="7087936"/>
                </a:cubicBezTo>
                <a:cubicBezTo>
                  <a:pt x="2222602" y="7087936"/>
                  <a:pt x="2222602" y="7087936"/>
                  <a:pt x="2220664" y="7084696"/>
                </a:cubicBezTo>
                <a:cubicBezTo>
                  <a:pt x="2218727" y="7081461"/>
                  <a:pt x="2216790" y="7078224"/>
                  <a:pt x="2214852" y="7074988"/>
                </a:cubicBezTo>
                <a:cubicBezTo>
                  <a:pt x="2214852" y="7074988"/>
                  <a:pt x="2212915" y="7071751"/>
                  <a:pt x="2210977" y="7068515"/>
                </a:cubicBezTo>
                <a:cubicBezTo>
                  <a:pt x="2210977" y="7068515"/>
                  <a:pt x="2209038" y="7065278"/>
                  <a:pt x="2209038" y="7065278"/>
                </a:cubicBezTo>
                <a:cubicBezTo>
                  <a:pt x="2214607" y="7060120"/>
                  <a:pt x="2217875" y="7058351"/>
                  <a:pt x="2219752" y="7057870"/>
                </a:cubicBezTo>
                <a:close/>
                <a:moveTo>
                  <a:pt x="728155" y="7032764"/>
                </a:moveTo>
                <a:cubicBezTo>
                  <a:pt x="729805" y="7032509"/>
                  <a:pt x="730295" y="7033328"/>
                  <a:pt x="730295" y="7033328"/>
                </a:cubicBezTo>
                <a:cubicBezTo>
                  <a:pt x="732260" y="7036606"/>
                  <a:pt x="734223" y="7039886"/>
                  <a:pt x="736186" y="7043164"/>
                </a:cubicBezTo>
                <a:cubicBezTo>
                  <a:pt x="726906" y="7051760"/>
                  <a:pt x="726906" y="7051760"/>
                  <a:pt x="726906" y="7051760"/>
                </a:cubicBezTo>
                <a:cubicBezTo>
                  <a:pt x="726906" y="7051760"/>
                  <a:pt x="724588" y="7053908"/>
                  <a:pt x="723182" y="7054575"/>
                </a:cubicBezTo>
                <a:cubicBezTo>
                  <a:pt x="721773" y="7055239"/>
                  <a:pt x="721286" y="7054419"/>
                  <a:pt x="724942" y="7048480"/>
                </a:cubicBezTo>
                <a:cubicBezTo>
                  <a:pt x="724942" y="7048480"/>
                  <a:pt x="722981" y="7045202"/>
                  <a:pt x="721018" y="7041924"/>
                </a:cubicBezTo>
                <a:cubicBezTo>
                  <a:pt x="721018" y="7041924"/>
                  <a:pt x="719055" y="7038644"/>
                  <a:pt x="719055" y="7038644"/>
                </a:cubicBezTo>
                <a:cubicBezTo>
                  <a:pt x="723694" y="7034347"/>
                  <a:pt x="726504" y="7033018"/>
                  <a:pt x="728155" y="7032764"/>
                </a:cubicBezTo>
                <a:close/>
                <a:moveTo>
                  <a:pt x="378984" y="7031142"/>
                </a:moveTo>
                <a:cubicBezTo>
                  <a:pt x="378984" y="7031142"/>
                  <a:pt x="380947" y="7034422"/>
                  <a:pt x="380947" y="7034422"/>
                </a:cubicBezTo>
                <a:cubicBezTo>
                  <a:pt x="378901" y="7056702"/>
                  <a:pt x="396650" y="7060652"/>
                  <a:pt x="404501" y="7073770"/>
                </a:cubicBezTo>
                <a:cubicBezTo>
                  <a:pt x="418326" y="7071158"/>
                  <a:pt x="424213" y="7080994"/>
                  <a:pt x="428140" y="7087554"/>
                </a:cubicBezTo>
                <a:cubicBezTo>
                  <a:pt x="430105" y="7090834"/>
                  <a:pt x="432066" y="7094112"/>
                  <a:pt x="434029" y="7097392"/>
                </a:cubicBezTo>
                <a:cubicBezTo>
                  <a:pt x="435992" y="7100670"/>
                  <a:pt x="426094" y="7109838"/>
                  <a:pt x="426094" y="7109838"/>
                </a:cubicBezTo>
                <a:cubicBezTo>
                  <a:pt x="416198" y="7119007"/>
                  <a:pt x="416198" y="7119007"/>
                  <a:pt x="414236" y="7115727"/>
                </a:cubicBezTo>
                <a:cubicBezTo>
                  <a:pt x="418243" y="7096722"/>
                  <a:pt x="400496" y="7092775"/>
                  <a:pt x="394605" y="7082937"/>
                </a:cubicBezTo>
                <a:cubicBezTo>
                  <a:pt x="376858" y="7078987"/>
                  <a:pt x="369007" y="7065873"/>
                  <a:pt x="371051" y="7043588"/>
                </a:cubicBezTo>
                <a:cubicBezTo>
                  <a:pt x="369088" y="7040308"/>
                  <a:pt x="369088" y="7040308"/>
                  <a:pt x="378984" y="7031142"/>
                </a:cubicBezTo>
                <a:close/>
                <a:moveTo>
                  <a:pt x="7279408" y="7020097"/>
                </a:moveTo>
                <a:cubicBezTo>
                  <a:pt x="7268744" y="7042819"/>
                  <a:pt x="7273958" y="7053489"/>
                  <a:pt x="7273958" y="7053489"/>
                </a:cubicBezTo>
                <a:cubicBezTo>
                  <a:pt x="7273958" y="7053489"/>
                  <a:pt x="7268744" y="7042819"/>
                  <a:pt x="7268744" y="7042819"/>
                </a:cubicBezTo>
                <a:cubicBezTo>
                  <a:pt x="7268744" y="7042819"/>
                  <a:pt x="7268744" y="7042819"/>
                  <a:pt x="7263530" y="7032153"/>
                </a:cubicBezTo>
                <a:cubicBezTo>
                  <a:pt x="7279408" y="7020097"/>
                  <a:pt x="7279408" y="7020097"/>
                  <a:pt x="7279408" y="7020097"/>
                </a:cubicBezTo>
                <a:close/>
                <a:moveTo>
                  <a:pt x="1130887" y="7002586"/>
                </a:moveTo>
                <a:cubicBezTo>
                  <a:pt x="1132764" y="7002109"/>
                  <a:pt x="1133252" y="7002923"/>
                  <a:pt x="1133252" y="7002923"/>
                </a:cubicBezTo>
                <a:cubicBezTo>
                  <a:pt x="1137144" y="7009426"/>
                  <a:pt x="1139091" y="7012680"/>
                  <a:pt x="1142986" y="7019183"/>
                </a:cubicBezTo>
                <a:cubicBezTo>
                  <a:pt x="1144932" y="7022435"/>
                  <a:pt x="1148824" y="7028938"/>
                  <a:pt x="1152718" y="7035443"/>
                </a:cubicBezTo>
                <a:cubicBezTo>
                  <a:pt x="1152718" y="7035443"/>
                  <a:pt x="1152718" y="7035443"/>
                  <a:pt x="1141584" y="7045758"/>
                </a:cubicBezTo>
                <a:cubicBezTo>
                  <a:pt x="1141584" y="7045758"/>
                  <a:pt x="1141584" y="7045758"/>
                  <a:pt x="1139638" y="7042505"/>
                </a:cubicBezTo>
                <a:cubicBezTo>
                  <a:pt x="1133798" y="7032750"/>
                  <a:pt x="1127955" y="7022995"/>
                  <a:pt x="1122116" y="7013240"/>
                </a:cubicBezTo>
                <a:cubicBezTo>
                  <a:pt x="1122116" y="7013240"/>
                  <a:pt x="1120169" y="7009989"/>
                  <a:pt x="1120169" y="7009989"/>
                </a:cubicBezTo>
                <a:cubicBezTo>
                  <a:pt x="1125739" y="7004829"/>
                  <a:pt x="1129009" y="7003063"/>
                  <a:pt x="1130887" y="7002586"/>
                </a:cubicBezTo>
                <a:close/>
                <a:moveTo>
                  <a:pt x="581536" y="6996850"/>
                </a:moveTo>
                <a:cubicBezTo>
                  <a:pt x="583482" y="7000102"/>
                  <a:pt x="585429" y="7003353"/>
                  <a:pt x="587377" y="7006607"/>
                </a:cubicBezTo>
                <a:cubicBezTo>
                  <a:pt x="589323" y="7009859"/>
                  <a:pt x="591268" y="7013108"/>
                  <a:pt x="593215" y="7016362"/>
                </a:cubicBezTo>
                <a:cubicBezTo>
                  <a:pt x="595163" y="7019613"/>
                  <a:pt x="597111" y="7022867"/>
                  <a:pt x="599056" y="7026119"/>
                </a:cubicBezTo>
                <a:cubicBezTo>
                  <a:pt x="601003" y="7029370"/>
                  <a:pt x="591724" y="7037964"/>
                  <a:pt x="591724" y="7037964"/>
                </a:cubicBezTo>
                <a:cubicBezTo>
                  <a:pt x="591724" y="7037964"/>
                  <a:pt x="582446" y="7046560"/>
                  <a:pt x="580500" y="7043308"/>
                </a:cubicBezTo>
                <a:cubicBezTo>
                  <a:pt x="578551" y="7040057"/>
                  <a:pt x="576606" y="7036805"/>
                  <a:pt x="574660" y="7033554"/>
                </a:cubicBezTo>
                <a:cubicBezTo>
                  <a:pt x="580044" y="7018454"/>
                  <a:pt x="576151" y="7011949"/>
                  <a:pt x="564926" y="7017291"/>
                </a:cubicBezTo>
                <a:cubicBezTo>
                  <a:pt x="562979" y="7014042"/>
                  <a:pt x="562979" y="7014042"/>
                  <a:pt x="572256" y="7005446"/>
                </a:cubicBezTo>
                <a:cubicBezTo>
                  <a:pt x="570310" y="7002192"/>
                  <a:pt x="572256" y="7005446"/>
                  <a:pt x="581536" y="6996850"/>
                </a:cubicBezTo>
                <a:close/>
                <a:moveTo>
                  <a:pt x="7281646" y="6975435"/>
                </a:moveTo>
                <a:cubicBezTo>
                  <a:pt x="7311602" y="6984869"/>
                  <a:pt x="7303630" y="7011328"/>
                  <a:pt x="7288326" y="7025826"/>
                </a:cubicBezTo>
                <a:cubicBezTo>
                  <a:pt x="7280998" y="7013859"/>
                  <a:pt x="7280998" y="7013859"/>
                  <a:pt x="7266342" y="6989931"/>
                </a:cubicBezTo>
                <a:cubicBezTo>
                  <a:pt x="7266342" y="6989931"/>
                  <a:pt x="7281646" y="6975435"/>
                  <a:pt x="7281646" y="6975435"/>
                </a:cubicBezTo>
                <a:close/>
                <a:moveTo>
                  <a:pt x="7141198" y="6969841"/>
                </a:moveTo>
                <a:cubicBezTo>
                  <a:pt x="7148524" y="6981804"/>
                  <a:pt x="7148524" y="6981804"/>
                  <a:pt x="7148524" y="6981804"/>
                </a:cubicBezTo>
                <a:cubicBezTo>
                  <a:pt x="7148524" y="6981804"/>
                  <a:pt x="7133222" y="6996302"/>
                  <a:pt x="7133222" y="6996302"/>
                </a:cubicBezTo>
                <a:cubicBezTo>
                  <a:pt x="7133222" y="6996302"/>
                  <a:pt x="7133222" y="6996302"/>
                  <a:pt x="7141198" y="6969841"/>
                </a:cubicBezTo>
                <a:close/>
                <a:moveTo>
                  <a:pt x="7072960" y="6965073"/>
                </a:moveTo>
                <a:lnTo>
                  <a:pt x="7070016" y="6967308"/>
                </a:lnTo>
                <a:lnTo>
                  <a:pt x="7078864" y="6977771"/>
                </a:lnTo>
                <a:cubicBezTo>
                  <a:pt x="7057850" y="6980259"/>
                  <a:pt x="7057850" y="6980259"/>
                  <a:pt x="7036830" y="6982750"/>
                </a:cubicBezTo>
                <a:cubicBezTo>
                  <a:pt x="7036830" y="6982750"/>
                  <a:pt x="7036830" y="6982750"/>
                  <a:pt x="7043582" y="6993773"/>
                </a:cubicBezTo>
                <a:cubicBezTo>
                  <a:pt x="7070586" y="7037865"/>
                  <a:pt x="7048808" y="7075914"/>
                  <a:pt x="7090078" y="7106493"/>
                </a:cubicBezTo>
                <a:cubicBezTo>
                  <a:pt x="7096830" y="7117517"/>
                  <a:pt x="7089316" y="7142056"/>
                  <a:pt x="7089316" y="7142056"/>
                </a:cubicBezTo>
                <a:cubicBezTo>
                  <a:pt x="7102818" y="7164099"/>
                  <a:pt x="7109568" y="7175122"/>
                  <a:pt x="7102058" y="7199659"/>
                </a:cubicBezTo>
                <a:cubicBezTo>
                  <a:pt x="7102058" y="7199659"/>
                  <a:pt x="7116318" y="7186148"/>
                  <a:pt x="7123070" y="7197171"/>
                </a:cubicBezTo>
                <a:cubicBezTo>
                  <a:pt x="7123070" y="7197171"/>
                  <a:pt x="7109568" y="7175122"/>
                  <a:pt x="7109568" y="7175122"/>
                </a:cubicBezTo>
                <a:cubicBezTo>
                  <a:pt x="7123834" y="7161608"/>
                  <a:pt x="7138098" y="7148099"/>
                  <a:pt x="7131346" y="7137075"/>
                </a:cubicBezTo>
                <a:lnTo>
                  <a:pt x="7119246" y="7117316"/>
                </a:lnTo>
                <a:lnTo>
                  <a:pt x="7113070" y="7128847"/>
                </a:lnTo>
                <a:cubicBezTo>
                  <a:pt x="7113070" y="7128847"/>
                  <a:pt x="7107304" y="7117040"/>
                  <a:pt x="7107304" y="7117040"/>
                </a:cubicBezTo>
                <a:cubicBezTo>
                  <a:pt x="7121858" y="7105988"/>
                  <a:pt x="7121858" y="7105988"/>
                  <a:pt x="7116090" y="7094183"/>
                </a:cubicBezTo>
                <a:lnTo>
                  <a:pt x="7120258" y="7106195"/>
                </a:lnTo>
                <a:lnTo>
                  <a:pt x="7120868" y="7103962"/>
                </a:lnTo>
                <a:lnTo>
                  <a:pt x="7116090" y="7094183"/>
                </a:lnTo>
                <a:cubicBezTo>
                  <a:pt x="7116090" y="7094183"/>
                  <a:pt x="7110322" y="7082378"/>
                  <a:pt x="7110322" y="7082378"/>
                </a:cubicBezTo>
                <a:cubicBezTo>
                  <a:pt x="7110322" y="7082378"/>
                  <a:pt x="7110322" y="7082378"/>
                  <a:pt x="7104552" y="7070574"/>
                </a:cubicBezTo>
                <a:cubicBezTo>
                  <a:pt x="7098786" y="7058767"/>
                  <a:pt x="7098786" y="7058767"/>
                  <a:pt x="7098786" y="7058767"/>
                </a:cubicBezTo>
                <a:cubicBezTo>
                  <a:pt x="7093016" y="7046958"/>
                  <a:pt x="7093016" y="7046958"/>
                  <a:pt x="7093016" y="7046958"/>
                </a:cubicBezTo>
                <a:cubicBezTo>
                  <a:pt x="7113340" y="7047717"/>
                  <a:pt x="7081480" y="7023346"/>
                  <a:pt x="7096034" y="7012298"/>
                </a:cubicBezTo>
                <a:cubicBezTo>
                  <a:pt x="7084498" y="6988685"/>
                  <a:pt x="7104816" y="6989442"/>
                  <a:pt x="7072960" y="6965073"/>
                </a:cubicBezTo>
                <a:close/>
                <a:moveTo>
                  <a:pt x="442791" y="6957835"/>
                </a:moveTo>
                <a:cubicBezTo>
                  <a:pt x="444269" y="6957092"/>
                  <a:pt x="444754" y="6957902"/>
                  <a:pt x="445723" y="6959520"/>
                </a:cubicBezTo>
                <a:cubicBezTo>
                  <a:pt x="453472" y="6972465"/>
                  <a:pt x="471121" y="6976242"/>
                  <a:pt x="478870" y="6989188"/>
                </a:cubicBezTo>
                <a:cubicBezTo>
                  <a:pt x="480808" y="6992425"/>
                  <a:pt x="470909" y="7001594"/>
                  <a:pt x="470909" y="7001594"/>
                </a:cubicBezTo>
                <a:cubicBezTo>
                  <a:pt x="470909" y="7001594"/>
                  <a:pt x="461013" y="7010760"/>
                  <a:pt x="459076" y="7007524"/>
                </a:cubicBezTo>
                <a:cubicBezTo>
                  <a:pt x="451326" y="6994577"/>
                  <a:pt x="443576" y="6981631"/>
                  <a:pt x="435827" y="6968686"/>
                </a:cubicBezTo>
                <a:cubicBezTo>
                  <a:pt x="430880" y="6973269"/>
                  <a:pt x="430397" y="6972461"/>
                  <a:pt x="431148" y="6970504"/>
                </a:cubicBezTo>
                <a:cubicBezTo>
                  <a:pt x="431901" y="6968550"/>
                  <a:pt x="433889" y="6965450"/>
                  <a:pt x="433889" y="6965450"/>
                </a:cubicBezTo>
                <a:cubicBezTo>
                  <a:pt x="438839" y="6960867"/>
                  <a:pt x="441313" y="6958574"/>
                  <a:pt x="442791" y="6957835"/>
                </a:cubicBezTo>
                <a:close/>
                <a:moveTo>
                  <a:pt x="2850610" y="6943944"/>
                </a:moveTo>
                <a:cubicBezTo>
                  <a:pt x="2854404" y="6940860"/>
                  <a:pt x="2861904" y="6946140"/>
                  <a:pt x="2866536" y="6953045"/>
                </a:cubicBezTo>
                <a:cubicBezTo>
                  <a:pt x="2871169" y="6959948"/>
                  <a:pt x="2872936" y="6968475"/>
                  <a:pt x="2865254" y="6971877"/>
                </a:cubicBezTo>
                <a:cubicBezTo>
                  <a:pt x="2861069" y="6963898"/>
                  <a:pt x="2854795" y="6951924"/>
                  <a:pt x="2850610" y="6943944"/>
                </a:cubicBezTo>
                <a:close/>
                <a:moveTo>
                  <a:pt x="316541" y="6930040"/>
                </a:moveTo>
                <a:cubicBezTo>
                  <a:pt x="318504" y="6933316"/>
                  <a:pt x="309225" y="6941912"/>
                  <a:pt x="309225" y="6941912"/>
                </a:cubicBezTo>
                <a:cubicBezTo>
                  <a:pt x="309225" y="6941912"/>
                  <a:pt x="299947" y="6950508"/>
                  <a:pt x="299947" y="6950508"/>
                </a:cubicBezTo>
                <a:cubicBezTo>
                  <a:pt x="297983" y="6947230"/>
                  <a:pt x="296020" y="6943950"/>
                  <a:pt x="296020" y="6943950"/>
                </a:cubicBezTo>
                <a:cubicBezTo>
                  <a:pt x="296020" y="6943950"/>
                  <a:pt x="296020" y="6943950"/>
                  <a:pt x="294057" y="6940672"/>
                </a:cubicBezTo>
                <a:cubicBezTo>
                  <a:pt x="294057" y="6940672"/>
                  <a:pt x="292096" y="6937392"/>
                  <a:pt x="292096" y="6937392"/>
                </a:cubicBezTo>
                <a:cubicBezTo>
                  <a:pt x="301375" y="6928796"/>
                  <a:pt x="301375" y="6928796"/>
                  <a:pt x="303336" y="6932076"/>
                </a:cubicBezTo>
                <a:cubicBezTo>
                  <a:pt x="305299" y="6935354"/>
                  <a:pt x="305299" y="6935354"/>
                  <a:pt x="316541" y="6930040"/>
                </a:cubicBezTo>
                <a:close/>
                <a:moveTo>
                  <a:pt x="684304" y="6927592"/>
                </a:moveTo>
                <a:cubicBezTo>
                  <a:pt x="686249" y="6930836"/>
                  <a:pt x="686249" y="6930836"/>
                  <a:pt x="688191" y="6934083"/>
                </a:cubicBezTo>
                <a:cubicBezTo>
                  <a:pt x="692078" y="6940574"/>
                  <a:pt x="684122" y="6952988"/>
                  <a:pt x="688007" y="6959481"/>
                </a:cubicBezTo>
                <a:cubicBezTo>
                  <a:pt x="693836" y="6969220"/>
                  <a:pt x="699666" y="6978958"/>
                  <a:pt x="705496" y="6988697"/>
                </a:cubicBezTo>
                <a:cubicBezTo>
                  <a:pt x="705496" y="6988697"/>
                  <a:pt x="707439" y="6991940"/>
                  <a:pt x="707439" y="6991940"/>
                </a:cubicBezTo>
                <a:cubicBezTo>
                  <a:pt x="697544" y="7001111"/>
                  <a:pt x="695600" y="6997863"/>
                  <a:pt x="695600" y="6997863"/>
                </a:cubicBezTo>
                <a:cubicBezTo>
                  <a:pt x="687737" y="6997577"/>
                  <a:pt x="684827" y="6992708"/>
                  <a:pt x="683146" y="6986693"/>
                </a:cubicBezTo>
                <a:cubicBezTo>
                  <a:pt x="681469" y="6980677"/>
                  <a:pt x="681026" y="6973519"/>
                  <a:pt x="678112" y="6968649"/>
                </a:cubicBezTo>
                <a:cubicBezTo>
                  <a:pt x="674226" y="6962156"/>
                  <a:pt x="670341" y="6955665"/>
                  <a:pt x="664513" y="6945927"/>
                </a:cubicBezTo>
                <a:cubicBezTo>
                  <a:pt x="664513" y="6945927"/>
                  <a:pt x="662566" y="6942681"/>
                  <a:pt x="672462" y="6933515"/>
                </a:cubicBezTo>
                <a:cubicBezTo>
                  <a:pt x="672462" y="6933515"/>
                  <a:pt x="684304" y="6927592"/>
                  <a:pt x="684304" y="6927592"/>
                </a:cubicBezTo>
                <a:close/>
                <a:moveTo>
                  <a:pt x="536568" y="6921730"/>
                </a:moveTo>
                <a:cubicBezTo>
                  <a:pt x="538514" y="6924984"/>
                  <a:pt x="530563" y="6937404"/>
                  <a:pt x="532508" y="6940655"/>
                </a:cubicBezTo>
                <a:cubicBezTo>
                  <a:pt x="536403" y="6947159"/>
                  <a:pt x="530400" y="6962830"/>
                  <a:pt x="544189" y="6960167"/>
                </a:cubicBezTo>
                <a:cubicBezTo>
                  <a:pt x="544189" y="6960167"/>
                  <a:pt x="546136" y="6963419"/>
                  <a:pt x="546136" y="6963419"/>
                </a:cubicBezTo>
                <a:cubicBezTo>
                  <a:pt x="546136" y="6963419"/>
                  <a:pt x="536240" y="6972585"/>
                  <a:pt x="536240" y="6972585"/>
                </a:cubicBezTo>
                <a:cubicBezTo>
                  <a:pt x="520504" y="6971998"/>
                  <a:pt x="516609" y="6965495"/>
                  <a:pt x="522612" y="6949822"/>
                </a:cubicBezTo>
                <a:cubicBezTo>
                  <a:pt x="520666" y="6946570"/>
                  <a:pt x="518721" y="6943318"/>
                  <a:pt x="516773" y="6940067"/>
                </a:cubicBezTo>
                <a:cubicBezTo>
                  <a:pt x="516773" y="6940067"/>
                  <a:pt x="524722" y="6927647"/>
                  <a:pt x="524722" y="6927647"/>
                </a:cubicBezTo>
                <a:cubicBezTo>
                  <a:pt x="524722" y="6927647"/>
                  <a:pt x="536568" y="6921730"/>
                  <a:pt x="536568" y="6921730"/>
                </a:cubicBezTo>
                <a:close/>
                <a:moveTo>
                  <a:pt x="7310634" y="6914720"/>
                </a:moveTo>
                <a:cubicBezTo>
                  <a:pt x="7316388" y="6926500"/>
                  <a:pt x="7322142" y="6938277"/>
                  <a:pt x="7313080" y="6961306"/>
                </a:cubicBezTo>
                <a:cubicBezTo>
                  <a:pt x="7313080" y="6961306"/>
                  <a:pt x="7313080" y="6961306"/>
                  <a:pt x="7327898" y="6950055"/>
                </a:cubicBezTo>
                <a:cubicBezTo>
                  <a:pt x="7333650" y="6961831"/>
                  <a:pt x="7336962" y="6927026"/>
                  <a:pt x="7357532" y="6927554"/>
                </a:cubicBezTo>
                <a:cubicBezTo>
                  <a:pt x="7348470" y="6950581"/>
                  <a:pt x="7363288" y="6939330"/>
                  <a:pt x="7380550" y="6974661"/>
                </a:cubicBezTo>
                <a:cubicBezTo>
                  <a:pt x="7380550" y="6974661"/>
                  <a:pt x="7386306" y="6986440"/>
                  <a:pt x="7371488" y="6997690"/>
                </a:cubicBezTo>
                <a:cubicBezTo>
                  <a:pt x="7371488" y="6997690"/>
                  <a:pt x="7371488" y="6997690"/>
                  <a:pt x="7377242" y="7009469"/>
                </a:cubicBezTo>
                <a:cubicBezTo>
                  <a:pt x="7356670" y="7008941"/>
                  <a:pt x="7345162" y="6985386"/>
                  <a:pt x="7336098" y="7008413"/>
                </a:cubicBezTo>
                <a:cubicBezTo>
                  <a:pt x="7341854" y="7020192"/>
                  <a:pt x="7362424" y="7020720"/>
                  <a:pt x="7368178" y="7032496"/>
                </a:cubicBezTo>
                <a:cubicBezTo>
                  <a:pt x="7359118" y="7055523"/>
                  <a:pt x="7382134" y="7102635"/>
                  <a:pt x="7408462" y="7114939"/>
                </a:cubicBezTo>
                <a:cubicBezTo>
                  <a:pt x="7399398" y="7137966"/>
                  <a:pt x="7405152" y="7149743"/>
                  <a:pt x="7405152" y="7149743"/>
                </a:cubicBezTo>
                <a:cubicBezTo>
                  <a:pt x="7405152" y="7149743"/>
                  <a:pt x="7410906" y="7161519"/>
                  <a:pt x="7410906" y="7161519"/>
                </a:cubicBezTo>
                <a:cubicBezTo>
                  <a:pt x="7410906" y="7161519"/>
                  <a:pt x="7416660" y="7173297"/>
                  <a:pt x="7416660" y="7173297"/>
                </a:cubicBezTo>
                <a:cubicBezTo>
                  <a:pt x="7416660" y="7173297"/>
                  <a:pt x="7416660" y="7173297"/>
                  <a:pt x="7401842" y="7184550"/>
                </a:cubicBezTo>
                <a:cubicBezTo>
                  <a:pt x="7396088" y="7172772"/>
                  <a:pt x="7396088" y="7172772"/>
                  <a:pt x="7396088" y="7172772"/>
                </a:cubicBezTo>
                <a:lnTo>
                  <a:pt x="7391002" y="7162361"/>
                </a:lnTo>
                <a:lnTo>
                  <a:pt x="7370342" y="7161663"/>
                </a:lnTo>
                <a:cubicBezTo>
                  <a:pt x="7364086" y="7148862"/>
                  <a:pt x="7386218" y="7149609"/>
                  <a:pt x="7379964" y="7136809"/>
                </a:cubicBezTo>
                <a:lnTo>
                  <a:pt x="7385224" y="7147575"/>
                </a:lnTo>
                <a:lnTo>
                  <a:pt x="7393644" y="7126190"/>
                </a:lnTo>
                <a:cubicBezTo>
                  <a:pt x="7393644" y="7126190"/>
                  <a:pt x="7393644" y="7126190"/>
                  <a:pt x="7378826" y="7137441"/>
                </a:cubicBezTo>
                <a:cubicBezTo>
                  <a:pt x="7373070" y="7125662"/>
                  <a:pt x="7373070" y="7125662"/>
                  <a:pt x="7373070" y="7125662"/>
                </a:cubicBezTo>
                <a:cubicBezTo>
                  <a:pt x="7373070" y="7125662"/>
                  <a:pt x="7373070" y="7125662"/>
                  <a:pt x="7352498" y="7125136"/>
                </a:cubicBezTo>
                <a:cubicBezTo>
                  <a:pt x="7367318" y="7113886"/>
                  <a:pt x="7361562" y="7102105"/>
                  <a:pt x="7361562" y="7102105"/>
                </a:cubicBezTo>
                <a:cubicBezTo>
                  <a:pt x="7361562" y="7102105"/>
                  <a:pt x="7355808" y="7090331"/>
                  <a:pt x="7355808" y="7090331"/>
                </a:cubicBezTo>
                <a:cubicBezTo>
                  <a:pt x="7364870" y="7067300"/>
                  <a:pt x="7332790" y="7043221"/>
                  <a:pt x="7323726" y="7066246"/>
                </a:cubicBezTo>
                <a:cubicBezTo>
                  <a:pt x="7312218" y="7042691"/>
                  <a:pt x="7327036" y="7031443"/>
                  <a:pt x="7315528" y="7007888"/>
                </a:cubicBezTo>
                <a:cubicBezTo>
                  <a:pt x="7309770" y="6996111"/>
                  <a:pt x="7292506" y="6960778"/>
                  <a:pt x="7307326" y="6949527"/>
                </a:cubicBezTo>
                <a:cubicBezTo>
                  <a:pt x="7301572" y="6937751"/>
                  <a:pt x="7316388" y="6926500"/>
                  <a:pt x="7310634" y="6914720"/>
                </a:cubicBezTo>
                <a:close/>
                <a:moveTo>
                  <a:pt x="7553780" y="6874989"/>
                </a:moveTo>
                <a:lnTo>
                  <a:pt x="7553780" y="6880190"/>
                </a:lnTo>
                <a:lnTo>
                  <a:pt x="7549284" y="6880424"/>
                </a:lnTo>
                <a:cubicBezTo>
                  <a:pt x="7544870" y="6881755"/>
                  <a:pt x="7541174" y="6884560"/>
                  <a:pt x="7541174" y="6884560"/>
                </a:cubicBezTo>
                <a:close/>
                <a:moveTo>
                  <a:pt x="7150360" y="6872934"/>
                </a:moveTo>
                <a:cubicBezTo>
                  <a:pt x="7157686" y="6884899"/>
                  <a:pt x="7170438" y="6872818"/>
                  <a:pt x="7177766" y="6884781"/>
                </a:cubicBezTo>
                <a:cubicBezTo>
                  <a:pt x="7172346" y="6908827"/>
                  <a:pt x="7157686" y="6884899"/>
                  <a:pt x="7137606" y="6885015"/>
                </a:cubicBezTo>
                <a:cubicBezTo>
                  <a:pt x="7137606" y="6885015"/>
                  <a:pt x="7137606" y="6885015"/>
                  <a:pt x="7150360" y="6872934"/>
                </a:cubicBezTo>
                <a:close/>
                <a:moveTo>
                  <a:pt x="7076914" y="6868741"/>
                </a:moveTo>
                <a:lnTo>
                  <a:pt x="7073222" y="6883943"/>
                </a:lnTo>
                <a:cubicBezTo>
                  <a:pt x="7076108" y="6889848"/>
                  <a:pt x="7076108" y="6889848"/>
                  <a:pt x="7077206" y="6886990"/>
                </a:cubicBezTo>
                <a:lnTo>
                  <a:pt x="7084222" y="6877635"/>
                </a:lnTo>
                <a:close/>
                <a:moveTo>
                  <a:pt x="488558" y="6868038"/>
                </a:moveTo>
                <a:cubicBezTo>
                  <a:pt x="502718" y="6865187"/>
                  <a:pt x="508649" y="6875094"/>
                  <a:pt x="512602" y="6881698"/>
                </a:cubicBezTo>
                <a:cubicBezTo>
                  <a:pt x="514580" y="6884999"/>
                  <a:pt x="516556" y="6888301"/>
                  <a:pt x="518532" y="6891603"/>
                </a:cubicBezTo>
                <a:cubicBezTo>
                  <a:pt x="518532" y="6891603"/>
                  <a:pt x="518532" y="6891603"/>
                  <a:pt x="520509" y="6894906"/>
                </a:cubicBezTo>
                <a:cubicBezTo>
                  <a:pt x="520509" y="6894906"/>
                  <a:pt x="522485" y="6898206"/>
                  <a:pt x="512279" y="6907662"/>
                </a:cubicBezTo>
                <a:cubicBezTo>
                  <a:pt x="502072" y="6917117"/>
                  <a:pt x="500096" y="6913814"/>
                  <a:pt x="498120" y="6910514"/>
                </a:cubicBezTo>
                <a:cubicBezTo>
                  <a:pt x="498120" y="6910514"/>
                  <a:pt x="496142" y="6907212"/>
                  <a:pt x="494166" y="6903909"/>
                </a:cubicBezTo>
                <a:cubicBezTo>
                  <a:pt x="487088" y="6905332"/>
                  <a:pt x="477535" y="6902631"/>
                  <a:pt x="473830" y="6896440"/>
                </a:cubicBezTo>
                <a:cubicBezTo>
                  <a:pt x="470124" y="6890249"/>
                  <a:pt x="472260" y="6880570"/>
                  <a:pt x="488558" y="6868038"/>
                </a:cubicBezTo>
                <a:close/>
                <a:moveTo>
                  <a:pt x="7122686" y="6862674"/>
                </a:moveTo>
                <a:cubicBezTo>
                  <a:pt x="7128418" y="6874405"/>
                  <a:pt x="7118276" y="6898196"/>
                  <a:pt x="7124010" y="6909934"/>
                </a:cubicBezTo>
                <a:cubicBezTo>
                  <a:pt x="7096668" y="6898512"/>
                  <a:pt x="7101074" y="6862992"/>
                  <a:pt x="7122686" y="6862674"/>
                </a:cubicBezTo>
                <a:close/>
                <a:moveTo>
                  <a:pt x="616536" y="6862572"/>
                </a:moveTo>
                <a:cubicBezTo>
                  <a:pt x="620501" y="6869195"/>
                  <a:pt x="624469" y="6875818"/>
                  <a:pt x="628434" y="6882443"/>
                </a:cubicBezTo>
                <a:cubicBezTo>
                  <a:pt x="628434" y="6882443"/>
                  <a:pt x="630418" y="6885756"/>
                  <a:pt x="630418" y="6885756"/>
                </a:cubicBezTo>
                <a:cubicBezTo>
                  <a:pt x="630418" y="6885756"/>
                  <a:pt x="632399" y="6889066"/>
                  <a:pt x="632399" y="6889066"/>
                </a:cubicBezTo>
                <a:cubicBezTo>
                  <a:pt x="621264" y="6899383"/>
                  <a:pt x="619282" y="6896071"/>
                  <a:pt x="619282" y="6896071"/>
                </a:cubicBezTo>
                <a:cubicBezTo>
                  <a:pt x="615316" y="6889446"/>
                  <a:pt x="609366" y="6879508"/>
                  <a:pt x="605402" y="6872885"/>
                </a:cubicBezTo>
                <a:cubicBezTo>
                  <a:pt x="599836" y="6878043"/>
                  <a:pt x="599836" y="6878043"/>
                  <a:pt x="600980" y="6876340"/>
                </a:cubicBezTo>
                <a:cubicBezTo>
                  <a:pt x="602125" y="6874633"/>
                  <a:pt x="604411" y="6871229"/>
                  <a:pt x="603419" y="6869575"/>
                </a:cubicBezTo>
                <a:cubicBezTo>
                  <a:pt x="603419" y="6869575"/>
                  <a:pt x="603419" y="6869575"/>
                  <a:pt x="616536" y="6862572"/>
                </a:cubicBezTo>
                <a:close/>
                <a:moveTo>
                  <a:pt x="257957" y="6861095"/>
                </a:moveTo>
                <a:cubicBezTo>
                  <a:pt x="259690" y="6860776"/>
                  <a:pt x="260186" y="6861604"/>
                  <a:pt x="261176" y="6863260"/>
                </a:cubicBezTo>
                <a:cubicBezTo>
                  <a:pt x="263157" y="6866573"/>
                  <a:pt x="267125" y="6873196"/>
                  <a:pt x="269108" y="6876510"/>
                </a:cubicBezTo>
                <a:cubicBezTo>
                  <a:pt x="271090" y="6879821"/>
                  <a:pt x="271090" y="6879821"/>
                  <a:pt x="280988" y="6870651"/>
                </a:cubicBezTo>
                <a:cubicBezTo>
                  <a:pt x="280988" y="6870651"/>
                  <a:pt x="282972" y="6873963"/>
                  <a:pt x="282972" y="6873963"/>
                </a:cubicBezTo>
                <a:cubicBezTo>
                  <a:pt x="282972" y="6873963"/>
                  <a:pt x="273071" y="6883133"/>
                  <a:pt x="275055" y="6886446"/>
                </a:cubicBezTo>
                <a:cubicBezTo>
                  <a:pt x="275055" y="6886446"/>
                  <a:pt x="263175" y="6892302"/>
                  <a:pt x="263175" y="6892302"/>
                </a:cubicBezTo>
                <a:cubicBezTo>
                  <a:pt x="261196" y="6888989"/>
                  <a:pt x="261196" y="6888989"/>
                  <a:pt x="261196" y="6888989"/>
                </a:cubicBezTo>
                <a:cubicBezTo>
                  <a:pt x="247334" y="6891530"/>
                  <a:pt x="243367" y="6884907"/>
                  <a:pt x="239401" y="6878282"/>
                </a:cubicBezTo>
                <a:cubicBezTo>
                  <a:pt x="239401" y="6878282"/>
                  <a:pt x="247314" y="6865804"/>
                  <a:pt x="247314" y="6865804"/>
                </a:cubicBezTo>
                <a:cubicBezTo>
                  <a:pt x="253253" y="6862875"/>
                  <a:pt x="256224" y="6861411"/>
                  <a:pt x="257957" y="6861095"/>
                </a:cubicBezTo>
                <a:close/>
                <a:moveTo>
                  <a:pt x="7239120" y="6854906"/>
                </a:moveTo>
                <a:cubicBezTo>
                  <a:pt x="7244818" y="6866569"/>
                  <a:pt x="7259940" y="6855087"/>
                  <a:pt x="7259940" y="6855087"/>
                </a:cubicBezTo>
                <a:cubicBezTo>
                  <a:pt x="7259940" y="6855087"/>
                  <a:pt x="7259940" y="6855087"/>
                  <a:pt x="7265638" y="6866751"/>
                </a:cubicBezTo>
                <a:cubicBezTo>
                  <a:pt x="7265638" y="6866751"/>
                  <a:pt x="7250516" y="6878232"/>
                  <a:pt x="7239120" y="6854906"/>
                </a:cubicBezTo>
                <a:close/>
                <a:moveTo>
                  <a:pt x="7291346" y="6846511"/>
                </a:moveTo>
                <a:cubicBezTo>
                  <a:pt x="7295926" y="6853989"/>
                  <a:pt x="7309116" y="6853313"/>
                  <a:pt x="7308966" y="6858622"/>
                </a:cubicBezTo>
                <a:lnTo>
                  <a:pt x="7305788" y="6863226"/>
                </a:lnTo>
                <a:lnTo>
                  <a:pt x="7308188" y="6868140"/>
                </a:lnTo>
                <a:cubicBezTo>
                  <a:pt x="7313942" y="6879916"/>
                  <a:pt x="7313942" y="6879916"/>
                  <a:pt x="7304880" y="6902945"/>
                </a:cubicBezTo>
                <a:cubicBezTo>
                  <a:pt x="7304880" y="6902945"/>
                  <a:pt x="7299126" y="6891167"/>
                  <a:pt x="7284308" y="6902418"/>
                </a:cubicBezTo>
                <a:cubicBezTo>
                  <a:pt x="7284308" y="6902418"/>
                  <a:pt x="7299126" y="6891167"/>
                  <a:pt x="7299126" y="6891167"/>
                </a:cubicBezTo>
                <a:cubicBezTo>
                  <a:pt x="7299126" y="6891167"/>
                  <a:pt x="7301390" y="6885409"/>
                  <a:pt x="7302936" y="6878181"/>
                </a:cubicBezTo>
                <a:lnTo>
                  <a:pt x="7302630" y="6864935"/>
                </a:lnTo>
                <a:close/>
                <a:moveTo>
                  <a:pt x="7553438" y="6826717"/>
                </a:moveTo>
                <a:lnTo>
                  <a:pt x="7553780" y="6826975"/>
                </a:lnTo>
                <a:lnTo>
                  <a:pt x="7553780" y="6827417"/>
                </a:lnTo>
                <a:close/>
                <a:moveTo>
                  <a:pt x="600091" y="6819035"/>
                </a:moveTo>
                <a:cubicBezTo>
                  <a:pt x="601812" y="6818698"/>
                  <a:pt x="602297" y="6819508"/>
                  <a:pt x="602297" y="6819508"/>
                </a:cubicBezTo>
                <a:cubicBezTo>
                  <a:pt x="604235" y="6822743"/>
                  <a:pt x="606172" y="6825983"/>
                  <a:pt x="596274" y="6835149"/>
                </a:cubicBezTo>
                <a:cubicBezTo>
                  <a:pt x="598211" y="6838388"/>
                  <a:pt x="598211" y="6838388"/>
                  <a:pt x="600149" y="6841624"/>
                </a:cubicBezTo>
                <a:cubicBezTo>
                  <a:pt x="600149" y="6841624"/>
                  <a:pt x="602086" y="6844857"/>
                  <a:pt x="602086" y="6844857"/>
                </a:cubicBezTo>
                <a:cubicBezTo>
                  <a:pt x="592190" y="6854025"/>
                  <a:pt x="592190" y="6854025"/>
                  <a:pt x="590254" y="6850790"/>
                </a:cubicBezTo>
                <a:cubicBezTo>
                  <a:pt x="584337" y="6853753"/>
                  <a:pt x="583368" y="6852133"/>
                  <a:pt x="583636" y="6849373"/>
                </a:cubicBezTo>
                <a:cubicBezTo>
                  <a:pt x="583905" y="6846609"/>
                  <a:pt x="585411" y="6842699"/>
                  <a:pt x="584440" y="6841082"/>
                </a:cubicBezTo>
                <a:cubicBezTo>
                  <a:pt x="584440" y="6841082"/>
                  <a:pt x="582503" y="6837844"/>
                  <a:pt x="582503" y="6837844"/>
                </a:cubicBezTo>
                <a:cubicBezTo>
                  <a:pt x="582503" y="6837844"/>
                  <a:pt x="580566" y="6834607"/>
                  <a:pt x="580566" y="6834607"/>
                </a:cubicBezTo>
                <a:cubicBezTo>
                  <a:pt x="588522" y="6822203"/>
                  <a:pt x="588522" y="6822203"/>
                  <a:pt x="590461" y="6825441"/>
                </a:cubicBezTo>
                <a:cubicBezTo>
                  <a:pt x="595411" y="6820855"/>
                  <a:pt x="598369" y="6819372"/>
                  <a:pt x="600091" y="6819035"/>
                </a:cubicBezTo>
                <a:close/>
                <a:moveTo>
                  <a:pt x="7089422" y="6810997"/>
                </a:moveTo>
                <a:cubicBezTo>
                  <a:pt x="7089422" y="6810997"/>
                  <a:pt x="7085854" y="6814373"/>
                  <a:pt x="7082290" y="6817754"/>
                </a:cubicBezTo>
                <a:lnTo>
                  <a:pt x="7081262" y="6818728"/>
                </a:lnTo>
                <a:lnTo>
                  <a:pt x="7085024" y="6826429"/>
                </a:lnTo>
                <a:cubicBezTo>
                  <a:pt x="7085024" y="6826429"/>
                  <a:pt x="7085024" y="6826429"/>
                  <a:pt x="7086844" y="6825047"/>
                </a:cubicBezTo>
                <a:lnTo>
                  <a:pt x="7097198" y="6817186"/>
                </a:lnTo>
                <a:close/>
                <a:moveTo>
                  <a:pt x="7553780" y="6810279"/>
                </a:moveTo>
                <a:lnTo>
                  <a:pt x="7553780" y="6811801"/>
                </a:lnTo>
                <a:lnTo>
                  <a:pt x="7547672" y="6814917"/>
                </a:lnTo>
                <a:close/>
                <a:moveTo>
                  <a:pt x="6948564" y="6803284"/>
                </a:moveTo>
                <a:cubicBezTo>
                  <a:pt x="6952734" y="6811817"/>
                  <a:pt x="6952734" y="6811817"/>
                  <a:pt x="6952734" y="6811817"/>
                </a:cubicBezTo>
                <a:cubicBezTo>
                  <a:pt x="6942150" y="6819855"/>
                  <a:pt x="6942150" y="6819855"/>
                  <a:pt x="6942150" y="6819855"/>
                </a:cubicBezTo>
                <a:cubicBezTo>
                  <a:pt x="6937980" y="6811318"/>
                  <a:pt x="6937980" y="6811318"/>
                  <a:pt x="6948564" y="6803284"/>
                </a:cubicBezTo>
                <a:close/>
                <a:moveTo>
                  <a:pt x="1965567" y="6796371"/>
                </a:moveTo>
                <a:cubicBezTo>
                  <a:pt x="1963788" y="6796742"/>
                  <a:pt x="1960719" y="6798305"/>
                  <a:pt x="1955563" y="6803079"/>
                </a:cubicBezTo>
                <a:lnTo>
                  <a:pt x="1967841" y="6796822"/>
                </a:lnTo>
                <a:close/>
                <a:moveTo>
                  <a:pt x="7279958" y="6794538"/>
                </a:moveTo>
                <a:cubicBezTo>
                  <a:pt x="7281388" y="6795373"/>
                  <a:pt x="7281868" y="6797749"/>
                  <a:pt x="7282046" y="6800903"/>
                </a:cubicBezTo>
                <a:cubicBezTo>
                  <a:pt x="7282408" y="6807210"/>
                  <a:pt x="7281566" y="6816628"/>
                  <a:pt x="7284694" y="6823029"/>
                </a:cubicBezTo>
                <a:cubicBezTo>
                  <a:pt x="7262564" y="6822278"/>
                  <a:pt x="7278438" y="6810224"/>
                  <a:pt x="7272186" y="6797426"/>
                </a:cubicBezTo>
                <a:cubicBezTo>
                  <a:pt x="7276154" y="6794411"/>
                  <a:pt x="7278530" y="6793703"/>
                  <a:pt x="7279958" y="6794538"/>
                </a:cubicBezTo>
                <a:close/>
                <a:moveTo>
                  <a:pt x="572978" y="6789803"/>
                </a:moveTo>
                <a:cubicBezTo>
                  <a:pt x="572978" y="6789803"/>
                  <a:pt x="574939" y="6793081"/>
                  <a:pt x="576902" y="6796361"/>
                </a:cubicBezTo>
                <a:cubicBezTo>
                  <a:pt x="576902" y="6796361"/>
                  <a:pt x="578863" y="6799641"/>
                  <a:pt x="567730" y="6809954"/>
                </a:cubicBezTo>
                <a:cubicBezTo>
                  <a:pt x="567730" y="6809954"/>
                  <a:pt x="565768" y="6806676"/>
                  <a:pt x="554635" y="6816989"/>
                </a:cubicBezTo>
                <a:cubicBezTo>
                  <a:pt x="552672" y="6813707"/>
                  <a:pt x="552672" y="6813707"/>
                  <a:pt x="550709" y="6810431"/>
                </a:cubicBezTo>
                <a:cubicBezTo>
                  <a:pt x="550709" y="6810431"/>
                  <a:pt x="548745" y="6807151"/>
                  <a:pt x="559877" y="6796838"/>
                </a:cubicBezTo>
                <a:cubicBezTo>
                  <a:pt x="559877" y="6796838"/>
                  <a:pt x="571013" y="6786523"/>
                  <a:pt x="572978" y="6789803"/>
                </a:cubicBezTo>
                <a:close/>
                <a:moveTo>
                  <a:pt x="443804" y="6766770"/>
                </a:moveTo>
                <a:cubicBezTo>
                  <a:pt x="443804" y="6766770"/>
                  <a:pt x="445780" y="6770072"/>
                  <a:pt x="445780" y="6770072"/>
                </a:cubicBezTo>
                <a:cubicBezTo>
                  <a:pt x="447743" y="6799054"/>
                  <a:pt x="463555" y="6825469"/>
                  <a:pt x="477391" y="6848583"/>
                </a:cubicBezTo>
                <a:cubicBezTo>
                  <a:pt x="477391" y="6848583"/>
                  <a:pt x="477391" y="6848583"/>
                  <a:pt x="479369" y="6851886"/>
                </a:cubicBezTo>
                <a:cubicBezTo>
                  <a:pt x="481345" y="6855188"/>
                  <a:pt x="483322" y="6858490"/>
                  <a:pt x="473427" y="6867657"/>
                </a:cubicBezTo>
                <a:cubicBezTo>
                  <a:pt x="473427" y="6867657"/>
                  <a:pt x="461555" y="6873521"/>
                  <a:pt x="459577" y="6870218"/>
                </a:cubicBezTo>
                <a:cubicBezTo>
                  <a:pt x="459577" y="6870218"/>
                  <a:pt x="459577" y="6870218"/>
                  <a:pt x="457601" y="6866918"/>
                </a:cubicBezTo>
                <a:cubicBezTo>
                  <a:pt x="441786" y="6840501"/>
                  <a:pt x="427951" y="6817387"/>
                  <a:pt x="424009" y="6785104"/>
                </a:cubicBezTo>
                <a:cubicBezTo>
                  <a:pt x="424009" y="6785104"/>
                  <a:pt x="422032" y="6781806"/>
                  <a:pt x="431929" y="6772638"/>
                </a:cubicBezTo>
                <a:cubicBezTo>
                  <a:pt x="431929" y="6772638"/>
                  <a:pt x="443804" y="6766770"/>
                  <a:pt x="443804" y="6766770"/>
                </a:cubicBezTo>
                <a:close/>
                <a:moveTo>
                  <a:pt x="7283196" y="6758718"/>
                </a:moveTo>
                <a:cubicBezTo>
                  <a:pt x="7285832" y="6758545"/>
                  <a:pt x="7287134" y="6761208"/>
                  <a:pt x="7281806" y="6772573"/>
                </a:cubicBezTo>
                <a:cubicBezTo>
                  <a:pt x="7281806" y="6772573"/>
                  <a:pt x="7276594" y="6761902"/>
                  <a:pt x="7276594" y="6761902"/>
                </a:cubicBezTo>
                <a:cubicBezTo>
                  <a:pt x="7276594" y="6761902"/>
                  <a:pt x="7280564" y="6758888"/>
                  <a:pt x="7283196" y="6758718"/>
                </a:cubicBezTo>
                <a:close/>
                <a:moveTo>
                  <a:pt x="6944926" y="6758107"/>
                </a:moveTo>
                <a:lnTo>
                  <a:pt x="6959316" y="6768769"/>
                </a:lnTo>
                <a:lnTo>
                  <a:pt x="6960476" y="6774014"/>
                </a:lnTo>
                <a:lnTo>
                  <a:pt x="6967612" y="6781020"/>
                </a:lnTo>
                <a:cubicBezTo>
                  <a:pt x="6969994" y="6783113"/>
                  <a:pt x="6971532" y="6784869"/>
                  <a:pt x="6971136" y="6786145"/>
                </a:cubicBezTo>
                <a:lnTo>
                  <a:pt x="6963618" y="6788230"/>
                </a:lnTo>
                <a:lnTo>
                  <a:pt x="6964094" y="6790373"/>
                </a:lnTo>
                <a:cubicBezTo>
                  <a:pt x="6957340" y="6779350"/>
                  <a:pt x="6964094" y="6790373"/>
                  <a:pt x="6950590" y="6768324"/>
                </a:cubicBezTo>
                <a:close/>
                <a:moveTo>
                  <a:pt x="418798" y="6753909"/>
                </a:moveTo>
                <a:cubicBezTo>
                  <a:pt x="420702" y="6757088"/>
                  <a:pt x="411421" y="6765682"/>
                  <a:pt x="411421" y="6765682"/>
                </a:cubicBezTo>
                <a:cubicBezTo>
                  <a:pt x="402145" y="6774278"/>
                  <a:pt x="402145" y="6774278"/>
                  <a:pt x="400241" y="6771099"/>
                </a:cubicBezTo>
                <a:cubicBezTo>
                  <a:pt x="400241" y="6771099"/>
                  <a:pt x="400241" y="6771099"/>
                  <a:pt x="398338" y="6767918"/>
                </a:cubicBezTo>
                <a:cubicBezTo>
                  <a:pt x="398338" y="6767918"/>
                  <a:pt x="398338" y="6767918"/>
                  <a:pt x="407618" y="6759323"/>
                </a:cubicBezTo>
                <a:cubicBezTo>
                  <a:pt x="407618" y="6759323"/>
                  <a:pt x="407618" y="6759323"/>
                  <a:pt x="405712" y="6756144"/>
                </a:cubicBezTo>
                <a:cubicBezTo>
                  <a:pt x="407618" y="6759323"/>
                  <a:pt x="416894" y="6750727"/>
                  <a:pt x="418798" y="6753909"/>
                </a:cubicBezTo>
                <a:close/>
                <a:moveTo>
                  <a:pt x="1969687" y="6749724"/>
                </a:moveTo>
                <a:cubicBezTo>
                  <a:pt x="1971222" y="6748941"/>
                  <a:pt x="1971713" y="6749765"/>
                  <a:pt x="1972699" y="6751409"/>
                </a:cubicBezTo>
                <a:cubicBezTo>
                  <a:pt x="1972699" y="6751409"/>
                  <a:pt x="1962390" y="6760957"/>
                  <a:pt x="1962390" y="6760957"/>
                </a:cubicBezTo>
                <a:cubicBezTo>
                  <a:pt x="1962390" y="6760957"/>
                  <a:pt x="1962390" y="6760957"/>
                  <a:pt x="1960420" y="6757666"/>
                </a:cubicBezTo>
                <a:cubicBezTo>
                  <a:pt x="1965575" y="6752890"/>
                  <a:pt x="1968153" y="6750506"/>
                  <a:pt x="1969687" y="6749724"/>
                </a:cubicBezTo>
                <a:close/>
                <a:moveTo>
                  <a:pt x="1153702" y="6747962"/>
                </a:moveTo>
                <a:cubicBezTo>
                  <a:pt x="1148421" y="6763236"/>
                  <a:pt x="1133147" y="6761815"/>
                  <a:pt x="1129150" y="6755135"/>
                </a:cubicBezTo>
                <a:cubicBezTo>
                  <a:pt x="1138429" y="6746543"/>
                  <a:pt x="1135144" y="6765152"/>
                  <a:pt x="1153702" y="6747962"/>
                </a:cubicBezTo>
                <a:close/>
                <a:moveTo>
                  <a:pt x="291845" y="6728166"/>
                </a:moveTo>
                <a:cubicBezTo>
                  <a:pt x="291845" y="6728166"/>
                  <a:pt x="291845" y="6728166"/>
                  <a:pt x="293812" y="6731453"/>
                </a:cubicBezTo>
                <a:cubicBezTo>
                  <a:pt x="323396" y="6755174"/>
                  <a:pt x="341114" y="6784771"/>
                  <a:pt x="360801" y="6817657"/>
                </a:cubicBezTo>
                <a:cubicBezTo>
                  <a:pt x="380487" y="6850544"/>
                  <a:pt x="402144" y="6886722"/>
                  <a:pt x="431728" y="6910439"/>
                </a:cubicBezTo>
                <a:cubicBezTo>
                  <a:pt x="433696" y="6913727"/>
                  <a:pt x="423799" y="6922895"/>
                  <a:pt x="423799" y="6922895"/>
                </a:cubicBezTo>
                <a:cubicBezTo>
                  <a:pt x="413903" y="6932064"/>
                  <a:pt x="413903" y="6932064"/>
                  <a:pt x="411935" y="6928776"/>
                </a:cubicBezTo>
                <a:cubicBezTo>
                  <a:pt x="382352" y="6905054"/>
                  <a:pt x="360697" y="6868879"/>
                  <a:pt x="341009" y="6835993"/>
                </a:cubicBezTo>
                <a:cubicBezTo>
                  <a:pt x="321322" y="6803106"/>
                  <a:pt x="303604" y="6773508"/>
                  <a:pt x="283917" y="6740619"/>
                </a:cubicBezTo>
                <a:cubicBezTo>
                  <a:pt x="281949" y="6737333"/>
                  <a:pt x="281949" y="6737333"/>
                  <a:pt x="291845" y="6728166"/>
                </a:cubicBezTo>
                <a:close/>
                <a:moveTo>
                  <a:pt x="7216090" y="6680499"/>
                </a:moveTo>
                <a:cubicBezTo>
                  <a:pt x="7216090" y="6680499"/>
                  <a:pt x="7221792" y="6692159"/>
                  <a:pt x="7206670" y="6703643"/>
                </a:cubicBezTo>
                <a:cubicBezTo>
                  <a:pt x="7212370" y="6715308"/>
                  <a:pt x="7206670" y="6703643"/>
                  <a:pt x="7212370" y="6715308"/>
                </a:cubicBezTo>
                <a:cubicBezTo>
                  <a:pt x="7212370" y="6715308"/>
                  <a:pt x="7212370" y="6715308"/>
                  <a:pt x="7218068" y="6726973"/>
                </a:cubicBezTo>
                <a:cubicBezTo>
                  <a:pt x="7233190" y="6715491"/>
                  <a:pt x="7212370" y="6715308"/>
                  <a:pt x="7227490" y="6703828"/>
                </a:cubicBezTo>
                <a:cubicBezTo>
                  <a:pt x="7248310" y="6704011"/>
                  <a:pt x="7248310" y="6704011"/>
                  <a:pt x="7254008" y="6715674"/>
                </a:cubicBezTo>
                <a:cubicBezTo>
                  <a:pt x="7254008" y="6715674"/>
                  <a:pt x="7238888" y="6727154"/>
                  <a:pt x="7238888" y="6727154"/>
                </a:cubicBezTo>
                <a:cubicBezTo>
                  <a:pt x="7238888" y="6727154"/>
                  <a:pt x="7238888" y="6727154"/>
                  <a:pt x="7244586" y="6738818"/>
                </a:cubicBezTo>
                <a:cubicBezTo>
                  <a:pt x="7244586" y="6738818"/>
                  <a:pt x="7250284" y="6750479"/>
                  <a:pt x="7250284" y="6750479"/>
                </a:cubicBezTo>
                <a:cubicBezTo>
                  <a:pt x="7255986" y="6762146"/>
                  <a:pt x="7255986" y="6762146"/>
                  <a:pt x="7255986" y="6762146"/>
                </a:cubicBezTo>
                <a:cubicBezTo>
                  <a:pt x="7261686" y="6773809"/>
                  <a:pt x="7261686" y="6773809"/>
                  <a:pt x="7261686" y="6773809"/>
                </a:cubicBezTo>
                <a:cubicBezTo>
                  <a:pt x="7261686" y="6773809"/>
                  <a:pt x="7261686" y="6773809"/>
                  <a:pt x="7246562" y="6785291"/>
                </a:cubicBezTo>
                <a:cubicBezTo>
                  <a:pt x="7246562" y="6785291"/>
                  <a:pt x="7252262" y="6796956"/>
                  <a:pt x="7231444" y="6796769"/>
                </a:cubicBezTo>
                <a:cubicBezTo>
                  <a:pt x="7231444" y="6796769"/>
                  <a:pt x="7242842" y="6820094"/>
                  <a:pt x="7242842" y="6820094"/>
                </a:cubicBezTo>
                <a:cubicBezTo>
                  <a:pt x="7248540" y="6831757"/>
                  <a:pt x="7227720" y="6831576"/>
                  <a:pt x="7239120" y="6854906"/>
                </a:cubicBezTo>
                <a:cubicBezTo>
                  <a:pt x="7239120" y="6854906"/>
                  <a:pt x="7239120" y="6854906"/>
                  <a:pt x="7233420" y="6843239"/>
                </a:cubicBezTo>
                <a:cubicBezTo>
                  <a:pt x="7218300" y="6854719"/>
                  <a:pt x="7218300" y="6854719"/>
                  <a:pt x="7218300" y="6854719"/>
                </a:cubicBezTo>
                <a:cubicBezTo>
                  <a:pt x="7218300" y="6854719"/>
                  <a:pt x="7203178" y="6866201"/>
                  <a:pt x="7208878" y="6877868"/>
                </a:cubicBezTo>
                <a:cubicBezTo>
                  <a:pt x="7208878" y="6877868"/>
                  <a:pt x="7188062" y="6877681"/>
                  <a:pt x="7193760" y="6889346"/>
                </a:cubicBezTo>
                <a:lnTo>
                  <a:pt x="7188478" y="6878532"/>
                </a:lnTo>
                <a:cubicBezTo>
                  <a:pt x="7177892" y="6886570"/>
                  <a:pt x="7182222" y="6865733"/>
                  <a:pt x="7175968" y="6852929"/>
                </a:cubicBezTo>
                <a:lnTo>
                  <a:pt x="7176664" y="6854354"/>
                </a:lnTo>
                <a:cubicBezTo>
                  <a:pt x="7176664" y="6854354"/>
                  <a:pt x="7170966" y="6842691"/>
                  <a:pt x="7186082" y="6831213"/>
                </a:cubicBezTo>
                <a:cubicBezTo>
                  <a:pt x="7191782" y="6842874"/>
                  <a:pt x="7191782" y="6842874"/>
                  <a:pt x="7201204" y="6819731"/>
                </a:cubicBezTo>
                <a:cubicBezTo>
                  <a:pt x="7201204" y="6819731"/>
                  <a:pt x="7201204" y="6819731"/>
                  <a:pt x="7195504" y="6808068"/>
                </a:cubicBezTo>
                <a:cubicBezTo>
                  <a:pt x="7195504" y="6808068"/>
                  <a:pt x="7180382" y="6819548"/>
                  <a:pt x="7180382" y="6819548"/>
                </a:cubicBezTo>
                <a:cubicBezTo>
                  <a:pt x="7174682" y="6807884"/>
                  <a:pt x="7174682" y="6807884"/>
                  <a:pt x="7168984" y="6796219"/>
                </a:cubicBezTo>
                <a:cubicBezTo>
                  <a:pt x="7177970" y="6793395"/>
                  <a:pt x="7183996" y="6789819"/>
                  <a:pt x="7188130" y="6785683"/>
                </a:cubicBezTo>
                <a:lnTo>
                  <a:pt x="7188838" y="6784416"/>
                </a:lnTo>
                <a:lnTo>
                  <a:pt x="7182150" y="6773498"/>
                </a:lnTo>
                <a:cubicBezTo>
                  <a:pt x="7182150" y="6773498"/>
                  <a:pt x="7197456" y="6759002"/>
                  <a:pt x="7197456" y="6759002"/>
                </a:cubicBezTo>
                <a:lnTo>
                  <a:pt x="7198314" y="6760402"/>
                </a:lnTo>
                <a:lnTo>
                  <a:pt x="7202950" y="6738451"/>
                </a:lnTo>
                <a:cubicBezTo>
                  <a:pt x="7197252" y="6726786"/>
                  <a:pt x="7191552" y="6715121"/>
                  <a:pt x="7200970" y="6691981"/>
                </a:cubicBezTo>
                <a:cubicBezTo>
                  <a:pt x="7200970" y="6691981"/>
                  <a:pt x="7216090" y="6680499"/>
                  <a:pt x="7216090" y="6680499"/>
                </a:cubicBezTo>
                <a:close/>
                <a:moveTo>
                  <a:pt x="6917596" y="6677653"/>
                </a:moveTo>
                <a:cubicBezTo>
                  <a:pt x="6924350" y="6688674"/>
                  <a:pt x="6922282" y="6703698"/>
                  <a:pt x="6923682" y="6719788"/>
                </a:cubicBezTo>
                <a:lnTo>
                  <a:pt x="6944926" y="6758107"/>
                </a:lnTo>
                <a:lnTo>
                  <a:pt x="6943838" y="6757303"/>
                </a:lnTo>
                <a:cubicBezTo>
                  <a:pt x="6943838" y="6757303"/>
                  <a:pt x="6943838" y="6757303"/>
                  <a:pt x="6950590" y="6768324"/>
                </a:cubicBezTo>
                <a:cubicBezTo>
                  <a:pt x="6936328" y="6781838"/>
                  <a:pt x="6936328" y="6781838"/>
                  <a:pt x="6936328" y="6781838"/>
                </a:cubicBezTo>
                <a:cubicBezTo>
                  <a:pt x="6936328" y="6781838"/>
                  <a:pt x="6929576" y="6770815"/>
                  <a:pt x="6929576" y="6770815"/>
                </a:cubicBezTo>
                <a:cubicBezTo>
                  <a:pt x="6915310" y="6784329"/>
                  <a:pt x="6928814" y="6806375"/>
                  <a:pt x="6935564" y="6817399"/>
                </a:cubicBezTo>
                <a:cubicBezTo>
                  <a:pt x="6925060" y="6818641"/>
                  <a:pt x="6916620" y="6804861"/>
                  <a:pt x="6907240" y="6794148"/>
                </a:cubicBezTo>
                <a:lnTo>
                  <a:pt x="6895750" y="6792513"/>
                </a:lnTo>
                <a:lnTo>
                  <a:pt x="6894296" y="6786815"/>
                </a:lnTo>
                <a:cubicBezTo>
                  <a:pt x="6887546" y="6775792"/>
                  <a:pt x="6894296" y="6786815"/>
                  <a:pt x="6873278" y="6789306"/>
                </a:cubicBezTo>
                <a:lnTo>
                  <a:pt x="6895750" y="6792513"/>
                </a:lnTo>
                <a:lnTo>
                  <a:pt x="6906382" y="6834154"/>
                </a:lnTo>
                <a:cubicBezTo>
                  <a:pt x="6908722" y="6847181"/>
                  <a:pt x="6913786" y="6855448"/>
                  <a:pt x="6934802" y="6852955"/>
                </a:cubicBezTo>
                <a:cubicBezTo>
                  <a:pt x="6934802" y="6852955"/>
                  <a:pt x="6934802" y="6852955"/>
                  <a:pt x="6942314" y="6828422"/>
                </a:cubicBezTo>
                <a:cubicBezTo>
                  <a:pt x="6942314" y="6828422"/>
                  <a:pt x="6955816" y="6850469"/>
                  <a:pt x="6949066" y="6839446"/>
                </a:cubicBezTo>
                <a:cubicBezTo>
                  <a:pt x="6970084" y="6836955"/>
                  <a:pt x="6956582" y="6814908"/>
                  <a:pt x="6949832" y="6803883"/>
                </a:cubicBezTo>
                <a:cubicBezTo>
                  <a:pt x="6963712" y="6808151"/>
                  <a:pt x="6974030" y="6815797"/>
                  <a:pt x="6984442" y="6818998"/>
                </a:cubicBezTo>
                <a:lnTo>
                  <a:pt x="7015398" y="6808831"/>
                </a:lnTo>
                <a:lnTo>
                  <a:pt x="7012524" y="6800548"/>
                </a:lnTo>
                <a:cubicBezTo>
                  <a:pt x="7012524" y="6800548"/>
                  <a:pt x="7012524" y="6800548"/>
                  <a:pt x="7006754" y="6788739"/>
                </a:cubicBezTo>
                <a:cubicBezTo>
                  <a:pt x="6992202" y="6799789"/>
                  <a:pt x="6986434" y="6787982"/>
                  <a:pt x="6986434" y="6787982"/>
                </a:cubicBezTo>
                <a:cubicBezTo>
                  <a:pt x="6986434" y="6787982"/>
                  <a:pt x="7000986" y="6776936"/>
                  <a:pt x="7000986" y="6776936"/>
                </a:cubicBezTo>
                <a:cubicBezTo>
                  <a:pt x="7000986" y="6776936"/>
                  <a:pt x="7000986" y="6776936"/>
                  <a:pt x="7021306" y="6777692"/>
                </a:cubicBezTo>
                <a:cubicBezTo>
                  <a:pt x="7022748" y="6780644"/>
                  <a:pt x="7023110" y="6781382"/>
                  <a:pt x="7022840" y="6780829"/>
                </a:cubicBezTo>
                <a:lnTo>
                  <a:pt x="7021308" y="6777691"/>
                </a:lnTo>
                <a:lnTo>
                  <a:pt x="7028440" y="6775059"/>
                </a:lnTo>
                <a:cubicBezTo>
                  <a:pt x="7029752" y="6775832"/>
                  <a:pt x="7030198" y="6778021"/>
                  <a:pt x="7030370" y="6780925"/>
                </a:cubicBezTo>
                <a:lnTo>
                  <a:pt x="7031654" y="6791475"/>
                </a:lnTo>
                <a:lnTo>
                  <a:pt x="7033894" y="6793927"/>
                </a:lnTo>
                <a:cubicBezTo>
                  <a:pt x="7027142" y="6782904"/>
                  <a:pt x="7048158" y="6780417"/>
                  <a:pt x="7041404" y="6769392"/>
                </a:cubicBezTo>
                <a:cubicBezTo>
                  <a:pt x="7034654" y="6758369"/>
                  <a:pt x="7034654" y="6758369"/>
                  <a:pt x="7021150" y="6736322"/>
                </a:cubicBezTo>
                <a:cubicBezTo>
                  <a:pt x="7035414" y="6722812"/>
                  <a:pt x="7035414" y="6722812"/>
                  <a:pt x="7035414" y="6722812"/>
                </a:cubicBezTo>
                <a:cubicBezTo>
                  <a:pt x="7035414" y="6722812"/>
                  <a:pt x="7035414" y="6722812"/>
                  <a:pt x="7042164" y="6733833"/>
                </a:cubicBezTo>
                <a:cubicBezTo>
                  <a:pt x="7042164" y="6733833"/>
                  <a:pt x="7049680" y="6709298"/>
                  <a:pt x="7049680" y="6709298"/>
                </a:cubicBezTo>
                <a:lnTo>
                  <a:pt x="7017102" y="6688153"/>
                </a:lnTo>
                <a:lnTo>
                  <a:pt x="7020822" y="6695770"/>
                </a:lnTo>
                <a:cubicBezTo>
                  <a:pt x="7010576" y="6695587"/>
                  <a:pt x="7003168" y="6701210"/>
                  <a:pt x="6996902" y="6703976"/>
                </a:cubicBezTo>
                <a:lnTo>
                  <a:pt x="6980542" y="6695409"/>
                </a:lnTo>
                <a:lnTo>
                  <a:pt x="6984938" y="6699046"/>
                </a:lnTo>
                <a:cubicBezTo>
                  <a:pt x="6996718" y="6714829"/>
                  <a:pt x="6989820" y="6731164"/>
                  <a:pt x="6979118" y="6741301"/>
                </a:cubicBezTo>
                <a:cubicBezTo>
                  <a:pt x="6982494" y="6746813"/>
                  <a:pt x="6989436" y="6748947"/>
                  <a:pt x="6996378" y="6751078"/>
                </a:cubicBezTo>
                <a:lnTo>
                  <a:pt x="7010370" y="6759004"/>
                </a:lnTo>
                <a:lnTo>
                  <a:pt x="7009770" y="6754080"/>
                </a:lnTo>
                <a:lnTo>
                  <a:pt x="7012870" y="6760421"/>
                </a:lnTo>
                <a:lnTo>
                  <a:pt x="7013640" y="6760857"/>
                </a:lnTo>
                <a:lnTo>
                  <a:pt x="7013124" y="6760946"/>
                </a:lnTo>
                <a:lnTo>
                  <a:pt x="7015540" y="6765885"/>
                </a:lnTo>
                <a:cubicBezTo>
                  <a:pt x="7015540" y="6765885"/>
                  <a:pt x="7018424" y="6771789"/>
                  <a:pt x="7020588" y="6776217"/>
                </a:cubicBezTo>
                <a:lnTo>
                  <a:pt x="7021308" y="6777691"/>
                </a:lnTo>
                <a:lnTo>
                  <a:pt x="7021306" y="6777692"/>
                </a:lnTo>
                <a:cubicBezTo>
                  <a:pt x="7021306" y="6777692"/>
                  <a:pt x="7016226" y="6777501"/>
                  <a:pt x="7012246" y="6774456"/>
                </a:cubicBezTo>
                <a:lnTo>
                  <a:pt x="7010656" y="6761369"/>
                </a:lnTo>
                <a:lnTo>
                  <a:pt x="6994712" y="6764096"/>
                </a:lnTo>
                <a:lnTo>
                  <a:pt x="6995218" y="6765130"/>
                </a:lnTo>
                <a:cubicBezTo>
                  <a:pt x="6995218" y="6765130"/>
                  <a:pt x="6980666" y="6776179"/>
                  <a:pt x="6986434" y="6787982"/>
                </a:cubicBezTo>
                <a:cubicBezTo>
                  <a:pt x="6986434" y="6787982"/>
                  <a:pt x="6986434" y="6787982"/>
                  <a:pt x="6980666" y="6776179"/>
                </a:cubicBezTo>
                <a:cubicBezTo>
                  <a:pt x="6974898" y="6764373"/>
                  <a:pt x="6974898" y="6764373"/>
                  <a:pt x="6974898" y="6764373"/>
                </a:cubicBezTo>
                <a:cubicBezTo>
                  <a:pt x="6974898" y="6764373"/>
                  <a:pt x="6969130" y="6752568"/>
                  <a:pt x="6969130" y="6752568"/>
                </a:cubicBezTo>
                <a:lnTo>
                  <a:pt x="6969130" y="6752566"/>
                </a:lnTo>
                <a:lnTo>
                  <a:pt x="6958102" y="6743791"/>
                </a:lnTo>
                <a:cubicBezTo>
                  <a:pt x="6972370" y="6730277"/>
                  <a:pt x="6972370" y="6730277"/>
                  <a:pt x="6965616" y="6719254"/>
                </a:cubicBezTo>
                <a:lnTo>
                  <a:pt x="6960396" y="6704447"/>
                </a:lnTo>
                <a:lnTo>
                  <a:pt x="6946100" y="6698754"/>
                </a:lnTo>
                <a:lnTo>
                  <a:pt x="6949402" y="6691901"/>
                </a:lnTo>
                <a:lnTo>
                  <a:pt x="6944424" y="6689253"/>
                </a:lnTo>
                <a:cubicBezTo>
                  <a:pt x="6934854" y="6687430"/>
                  <a:pt x="6924350" y="6688674"/>
                  <a:pt x="6917596" y="6677653"/>
                </a:cubicBezTo>
                <a:close/>
                <a:moveTo>
                  <a:pt x="7073646" y="6673208"/>
                </a:moveTo>
                <a:cubicBezTo>
                  <a:pt x="7079204" y="6684586"/>
                  <a:pt x="7073646" y="6673208"/>
                  <a:pt x="7089790" y="6676551"/>
                </a:cubicBezTo>
                <a:cubicBezTo>
                  <a:pt x="7095350" y="6687933"/>
                  <a:pt x="7084766" y="6695969"/>
                  <a:pt x="7084766" y="6695969"/>
                </a:cubicBezTo>
                <a:cubicBezTo>
                  <a:pt x="7073646" y="6673208"/>
                  <a:pt x="7079204" y="6684586"/>
                  <a:pt x="7073646" y="6673208"/>
                </a:cubicBezTo>
                <a:close/>
                <a:moveTo>
                  <a:pt x="7348992" y="6664608"/>
                </a:moveTo>
                <a:cubicBezTo>
                  <a:pt x="7351360" y="6665278"/>
                  <a:pt x="7353526" y="6666925"/>
                  <a:pt x="7355090" y="6670125"/>
                </a:cubicBezTo>
                <a:cubicBezTo>
                  <a:pt x="7361346" y="6682926"/>
                  <a:pt x="7361346" y="6682926"/>
                  <a:pt x="7345466" y="6694983"/>
                </a:cubicBezTo>
                <a:cubicBezTo>
                  <a:pt x="7345466" y="6694983"/>
                  <a:pt x="7345466" y="6694983"/>
                  <a:pt x="7339212" y="6682179"/>
                </a:cubicBezTo>
                <a:cubicBezTo>
                  <a:pt x="7317082" y="6681430"/>
                  <a:pt x="7317082" y="6681430"/>
                  <a:pt x="7332958" y="6669378"/>
                </a:cubicBezTo>
                <a:cubicBezTo>
                  <a:pt x="7332958" y="6669378"/>
                  <a:pt x="7336926" y="6666366"/>
                  <a:pt x="7341676" y="6664951"/>
                </a:cubicBezTo>
                <a:cubicBezTo>
                  <a:pt x="7344052" y="6664243"/>
                  <a:pt x="7346624" y="6663937"/>
                  <a:pt x="7348992" y="6664608"/>
                </a:cubicBezTo>
                <a:close/>
                <a:moveTo>
                  <a:pt x="1174894" y="6646030"/>
                </a:moveTo>
                <a:cubicBezTo>
                  <a:pt x="1174894" y="6646030"/>
                  <a:pt x="1176872" y="6649336"/>
                  <a:pt x="1176872" y="6649336"/>
                </a:cubicBezTo>
                <a:cubicBezTo>
                  <a:pt x="1178852" y="6652641"/>
                  <a:pt x="1178852" y="6652641"/>
                  <a:pt x="1180832" y="6655945"/>
                </a:cubicBezTo>
                <a:cubicBezTo>
                  <a:pt x="1184788" y="6662556"/>
                  <a:pt x="1182033" y="6685660"/>
                  <a:pt x="1212064" y="6652706"/>
                </a:cubicBezTo>
                <a:cubicBezTo>
                  <a:pt x="1187968" y="6695577"/>
                  <a:pt x="1229094" y="6708860"/>
                  <a:pt x="1226340" y="6731966"/>
                </a:cubicBezTo>
                <a:cubicBezTo>
                  <a:pt x="1240966" y="6728692"/>
                  <a:pt x="1242943" y="6731999"/>
                  <a:pt x="1244924" y="6735301"/>
                </a:cubicBezTo>
                <a:cubicBezTo>
                  <a:pt x="1246900" y="6738607"/>
                  <a:pt x="1248879" y="6741914"/>
                  <a:pt x="1250857" y="6745218"/>
                </a:cubicBezTo>
                <a:cubicBezTo>
                  <a:pt x="1263505" y="6738640"/>
                  <a:pt x="1256794" y="6755135"/>
                  <a:pt x="1250082" y="6771627"/>
                </a:cubicBezTo>
                <a:cubicBezTo>
                  <a:pt x="1252059" y="6774933"/>
                  <a:pt x="1254040" y="6778240"/>
                  <a:pt x="1257997" y="6784848"/>
                </a:cubicBezTo>
                <a:cubicBezTo>
                  <a:pt x="1257997" y="6784848"/>
                  <a:pt x="1257997" y="6784848"/>
                  <a:pt x="1259974" y="6788155"/>
                </a:cubicBezTo>
                <a:cubicBezTo>
                  <a:pt x="1293186" y="6788218"/>
                  <a:pt x="1286472" y="6804711"/>
                  <a:pt x="1298344" y="6824543"/>
                </a:cubicBezTo>
                <a:cubicBezTo>
                  <a:pt x="1266336" y="6854196"/>
                  <a:pt x="1303079" y="6804744"/>
                  <a:pt x="1273047" y="6837700"/>
                </a:cubicBezTo>
                <a:cubicBezTo>
                  <a:pt x="1275028" y="6841004"/>
                  <a:pt x="1266336" y="6854196"/>
                  <a:pt x="1264357" y="6850889"/>
                </a:cubicBezTo>
                <a:cubicBezTo>
                  <a:pt x="1253689" y="6860774"/>
                  <a:pt x="1253689" y="6860774"/>
                  <a:pt x="1251708" y="6857468"/>
                </a:cubicBezTo>
                <a:cubicBezTo>
                  <a:pt x="1251708" y="6857468"/>
                  <a:pt x="1249729" y="6854163"/>
                  <a:pt x="1249729" y="6854163"/>
                </a:cubicBezTo>
                <a:cubicBezTo>
                  <a:pt x="1222453" y="6864015"/>
                  <a:pt x="1219272" y="6830996"/>
                  <a:pt x="1251283" y="6801344"/>
                </a:cubicBezTo>
                <a:cubicBezTo>
                  <a:pt x="1249305" y="6798037"/>
                  <a:pt x="1249305" y="6798037"/>
                  <a:pt x="1249305" y="6798037"/>
                </a:cubicBezTo>
                <a:cubicBezTo>
                  <a:pt x="1245348" y="6791429"/>
                  <a:pt x="1243369" y="6788124"/>
                  <a:pt x="1230721" y="6794699"/>
                </a:cubicBezTo>
                <a:cubicBezTo>
                  <a:pt x="1220050" y="6804583"/>
                  <a:pt x="1218072" y="6801279"/>
                  <a:pt x="1207400" y="6811166"/>
                </a:cubicBezTo>
                <a:cubicBezTo>
                  <a:pt x="1216093" y="6797974"/>
                  <a:pt x="1201464" y="6801250"/>
                  <a:pt x="1212138" y="6791362"/>
                </a:cubicBezTo>
                <a:cubicBezTo>
                  <a:pt x="1210160" y="6788059"/>
                  <a:pt x="1201464" y="6801250"/>
                  <a:pt x="1197507" y="6794640"/>
                </a:cubicBezTo>
                <a:cubicBezTo>
                  <a:pt x="1191573" y="6784724"/>
                  <a:pt x="1208180" y="6784755"/>
                  <a:pt x="1216871" y="6771564"/>
                </a:cubicBezTo>
                <a:cubicBezTo>
                  <a:pt x="1216871" y="6771564"/>
                  <a:pt x="1216871" y="6771564"/>
                  <a:pt x="1214892" y="6768257"/>
                </a:cubicBezTo>
                <a:cubicBezTo>
                  <a:pt x="1225561" y="6758375"/>
                  <a:pt x="1225561" y="6758375"/>
                  <a:pt x="1225561" y="6758375"/>
                </a:cubicBezTo>
                <a:lnTo>
                  <a:pt x="1217646" y="6745153"/>
                </a:lnTo>
                <a:cubicBezTo>
                  <a:pt x="1206977" y="6755038"/>
                  <a:pt x="1206977" y="6755038"/>
                  <a:pt x="1205000" y="6751733"/>
                </a:cubicBezTo>
                <a:cubicBezTo>
                  <a:pt x="1194329" y="6761618"/>
                  <a:pt x="1196308" y="6764921"/>
                  <a:pt x="1174966" y="6784690"/>
                </a:cubicBezTo>
                <a:cubicBezTo>
                  <a:pt x="1183658" y="6771503"/>
                  <a:pt x="1192351" y="6758312"/>
                  <a:pt x="1188394" y="6751701"/>
                </a:cubicBezTo>
                <a:cubicBezTo>
                  <a:pt x="1138574" y="6751608"/>
                  <a:pt x="1139352" y="6725199"/>
                  <a:pt x="1144866" y="6678984"/>
                </a:cubicBezTo>
                <a:cubicBezTo>
                  <a:pt x="1174894" y="6646030"/>
                  <a:pt x="1138150" y="6695484"/>
                  <a:pt x="1170161" y="6665830"/>
                </a:cubicBezTo>
                <a:cubicBezTo>
                  <a:pt x="1170161" y="6665830"/>
                  <a:pt x="1170161" y="6665830"/>
                  <a:pt x="1168182" y="6662523"/>
                </a:cubicBezTo>
                <a:cubicBezTo>
                  <a:pt x="1168182" y="6662523"/>
                  <a:pt x="1166204" y="6659219"/>
                  <a:pt x="1166204" y="6659219"/>
                </a:cubicBezTo>
                <a:cubicBezTo>
                  <a:pt x="1166204" y="6659219"/>
                  <a:pt x="1174894" y="6646030"/>
                  <a:pt x="1174894" y="6646030"/>
                </a:cubicBezTo>
                <a:close/>
                <a:moveTo>
                  <a:pt x="7427232" y="6635642"/>
                </a:moveTo>
                <a:cubicBezTo>
                  <a:pt x="7428562" y="6636277"/>
                  <a:pt x="7428846" y="6638254"/>
                  <a:pt x="7428636" y="6640609"/>
                </a:cubicBezTo>
                <a:cubicBezTo>
                  <a:pt x="7428218" y="6645313"/>
                  <a:pt x="7425812" y="6651530"/>
                  <a:pt x="7425812" y="6651530"/>
                </a:cubicBezTo>
                <a:cubicBezTo>
                  <a:pt x="7419554" y="6638727"/>
                  <a:pt x="7419554" y="6638727"/>
                  <a:pt x="7419554" y="6638727"/>
                </a:cubicBezTo>
                <a:cubicBezTo>
                  <a:pt x="7423526" y="6635713"/>
                  <a:pt x="7425902" y="6635006"/>
                  <a:pt x="7427232" y="6635642"/>
                </a:cubicBezTo>
                <a:close/>
                <a:moveTo>
                  <a:pt x="171459" y="6629855"/>
                </a:moveTo>
                <a:cubicBezTo>
                  <a:pt x="173458" y="6633196"/>
                  <a:pt x="173458" y="6633196"/>
                  <a:pt x="162324" y="6643509"/>
                </a:cubicBezTo>
                <a:cubicBezTo>
                  <a:pt x="164322" y="6646848"/>
                  <a:pt x="155185" y="6660502"/>
                  <a:pt x="166321" y="6650187"/>
                </a:cubicBezTo>
                <a:cubicBezTo>
                  <a:pt x="168320" y="6653526"/>
                  <a:pt x="157184" y="6663841"/>
                  <a:pt x="157184" y="6663841"/>
                </a:cubicBezTo>
                <a:cubicBezTo>
                  <a:pt x="157184" y="6663841"/>
                  <a:pt x="146053" y="6674152"/>
                  <a:pt x="146053" y="6674152"/>
                </a:cubicBezTo>
                <a:cubicBezTo>
                  <a:pt x="142054" y="6667474"/>
                  <a:pt x="151189" y="6653824"/>
                  <a:pt x="149191" y="6650483"/>
                </a:cubicBezTo>
                <a:cubicBezTo>
                  <a:pt x="158326" y="6636831"/>
                  <a:pt x="158326" y="6636831"/>
                  <a:pt x="160325" y="6640170"/>
                </a:cubicBezTo>
                <a:cubicBezTo>
                  <a:pt x="171459" y="6629855"/>
                  <a:pt x="171459" y="6629855"/>
                  <a:pt x="171459" y="6629855"/>
                </a:cubicBezTo>
                <a:close/>
                <a:moveTo>
                  <a:pt x="240985" y="6614691"/>
                </a:moveTo>
                <a:cubicBezTo>
                  <a:pt x="242863" y="6614216"/>
                  <a:pt x="243351" y="6615030"/>
                  <a:pt x="243351" y="6615030"/>
                </a:cubicBezTo>
                <a:cubicBezTo>
                  <a:pt x="249199" y="6624799"/>
                  <a:pt x="255046" y="6634568"/>
                  <a:pt x="262842" y="6647593"/>
                </a:cubicBezTo>
                <a:cubicBezTo>
                  <a:pt x="264792" y="6650848"/>
                  <a:pt x="268690" y="6657362"/>
                  <a:pt x="270640" y="6660617"/>
                </a:cubicBezTo>
                <a:cubicBezTo>
                  <a:pt x="278438" y="6673640"/>
                  <a:pt x="284284" y="6683411"/>
                  <a:pt x="278997" y="6703493"/>
                </a:cubicBezTo>
                <a:cubicBezTo>
                  <a:pt x="280947" y="6706749"/>
                  <a:pt x="280947" y="6706749"/>
                  <a:pt x="269814" y="6717062"/>
                </a:cubicBezTo>
                <a:cubicBezTo>
                  <a:pt x="269814" y="6717062"/>
                  <a:pt x="267864" y="6713806"/>
                  <a:pt x="267864" y="6713806"/>
                </a:cubicBezTo>
                <a:cubicBezTo>
                  <a:pt x="269251" y="6687211"/>
                  <a:pt x="248373" y="6681243"/>
                  <a:pt x="240575" y="6668221"/>
                </a:cubicBezTo>
                <a:cubicBezTo>
                  <a:pt x="232779" y="6655194"/>
                  <a:pt x="226932" y="6645427"/>
                  <a:pt x="221084" y="6635658"/>
                </a:cubicBezTo>
                <a:cubicBezTo>
                  <a:pt x="219134" y="6632402"/>
                  <a:pt x="230267" y="6622089"/>
                  <a:pt x="230267" y="6622089"/>
                </a:cubicBezTo>
                <a:cubicBezTo>
                  <a:pt x="235834" y="6616932"/>
                  <a:pt x="239105" y="6615168"/>
                  <a:pt x="240985" y="6614691"/>
                </a:cubicBezTo>
                <a:close/>
                <a:moveTo>
                  <a:pt x="140192" y="6577628"/>
                </a:moveTo>
                <a:cubicBezTo>
                  <a:pt x="142096" y="6580811"/>
                  <a:pt x="142096" y="6580811"/>
                  <a:pt x="142096" y="6580811"/>
                </a:cubicBezTo>
                <a:cubicBezTo>
                  <a:pt x="132864" y="6594307"/>
                  <a:pt x="136673" y="6600666"/>
                  <a:pt x="140478" y="6607023"/>
                </a:cubicBezTo>
                <a:cubicBezTo>
                  <a:pt x="140478" y="6607023"/>
                  <a:pt x="140478" y="6607023"/>
                  <a:pt x="129348" y="6617336"/>
                </a:cubicBezTo>
                <a:cubicBezTo>
                  <a:pt x="123634" y="6607796"/>
                  <a:pt x="121733" y="6604618"/>
                  <a:pt x="129058" y="6587946"/>
                </a:cubicBezTo>
                <a:cubicBezTo>
                  <a:pt x="129058" y="6587946"/>
                  <a:pt x="140192" y="6577628"/>
                  <a:pt x="140192" y="6577628"/>
                </a:cubicBezTo>
                <a:close/>
                <a:moveTo>
                  <a:pt x="7020438" y="6571742"/>
                </a:moveTo>
                <a:cubicBezTo>
                  <a:pt x="7039406" y="6573429"/>
                  <a:pt x="7039406" y="6573429"/>
                  <a:pt x="7039406" y="6573429"/>
                </a:cubicBezTo>
                <a:cubicBezTo>
                  <a:pt x="7045138" y="6585165"/>
                  <a:pt x="7045138" y="6585165"/>
                  <a:pt x="7045138" y="6585165"/>
                </a:cubicBezTo>
                <a:cubicBezTo>
                  <a:pt x="7050870" y="6596901"/>
                  <a:pt x="7050870" y="6596901"/>
                  <a:pt x="7050870" y="6596901"/>
                </a:cubicBezTo>
                <a:cubicBezTo>
                  <a:pt x="7050870" y="6596901"/>
                  <a:pt x="7031906" y="6595212"/>
                  <a:pt x="7031906" y="6595212"/>
                </a:cubicBezTo>
                <a:cubicBezTo>
                  <a:pt x="7026174" y="6583474"/>
                  <a:pt x="7026174" y="6583474"/>
                  <a:pt x="7026174" y="6583474"/>
                </a:cubicBezTo>
                <a:cubicBezTo>
                  <a:pt x="7020438" y="6571742"/>
                  <a:pt x="7020438" y="6571742"/>
                  <a:pt x="7020438" y="6571742"/>
                </a:cubicBezTo>
                <a:close/>
                <a:moveTo>
                  <a:pt x="228722" y="6571310"/>
                </a:moveTo>
                <a:cubicBezTo>
                  <a:pt x="228722" y="6571310"/>
                  <a:pt x="230745" y="6574689"/>
                  <a:pt x="230745" y="6574689"/>
                </a:cubicBezTo>
                <a:cubicBezTo>
                  <a:pt x="232765" y="6578069"/>
                  <a:pt x="234790" y="6581446"/>
                  <a:pt x="234790" y="6581446"/>
                </a:cubicBezTo>
                <a:cubicBezTo>
                  <a:pt x="236811" y="6584826"/>
                  <a:pt x="236811" y="6584826"/>
                  <a:pt x="236811" y="6584826"/>
                </a:cubicBezTo>
                <a:cubicBezTo>
                  <a:pt x="238834" y="6588203"/>
                  <a:pt x="238834" y="6588203"/>
                  <a:pt x="229555" y="6596799"/>
                </a:cubicBezTo>
                <a:cubicBezTo>
                  <a:pt x="229555" y="6596799"/>
                  <a:pt x="227532" y="6593422"/>
                  <a:pt x="227532" y="6593422"/>
                </a:cubicBezTo>
                <a:cubicBezTo>
                  <a:pt x="225510" y="6590042"/>
                  <a:pt x="223489" y="6586665"/>
                  <a:pt x="223489" y="6586665"/>
                </a:cubicBezTo>
                <a:cubicBezTo>
                  <a:pt x="221466" y="6583285"/>
                  <a:pt x="210165" y="6588502"/>
                  <a:pt x="210165" y="6588502"/>
                </a:cubicBezTo>
                <a:cubicBezTo>
                  <a:pt x="208142" y="6585124"/>
                  <a:pt x="217421" y="6576528"/>
                  <a:pt x="217421" y="6576528"/>
                </a:cubicBezTo>
                <a:cubicBezTo>
                  <a:pt x="217421" y="6576528"/>
                  <a:pt x="226700" y="6567932"/>
                  <a:pt x="228722" y="6571310"/>
                </a:cubicBezTo>
                <a:close/>
                <a:moveTo>
                  <a:pt x="7296710" y="6550641"/>
                </a:moveTo>
                <a:cubicBezTo>
                  <a:pt x="7286826" y="6574965"/>
                  <a:pt x="7302702" y="6562909"/>
                  <a:pt x="7308698" y="6575179"/>
                </a:cubicBezTo>
                <a:cubicBezTo>
                  <a:pt x="7292824" y="6587233"/>
                  <a:pt x="7326682" y="6611983"/>
                  <a:pt x="7304810" y="6611772"/>
                </a:cubicBezTo>
                <a:cubicBezTo>
                  <a:pt x="7326682" y="6611983"/>
                  <a:pt x="7326682" y="6611983"/>
                  <a:pt x="7338670" y="6636521"/>
                </a:cubicBezTo>
                <a:cubicBezTo>
                  <a:pt x="7322794" y="6648575"/>
                  <a:pt x="7322794" y="6648575"/>
                  <a:pt x="7328788" y="6660843"/>
                </a:cubicBezTo>
                <a:cubicBezTo>
                  <a:pt x="7322794" y="6648575"/>
                  <a:pt x="7322794" y="6648575"/>
                  <a:pt x="7322794" y="6648575"/>
                </a:cubicBezTo>
                <a:cubicBezTo>
                  <a:pt x="7322794" y="6648575"/>
                  <a:pt x="7322794" y="6648575"/>
                  <a:pt x="7316798" y="6636310"/>
                </a:cubicBezTo>
                <a:cubicBezTo>
                  <a:pt x="7282940" y="6611555"/>
                  <a:pt x="7286826" y="6574965"/>
                  <a:pt x="7280834" y="6562698"/>
                </a:cubicBezTo>
                <a:cubicBezTo>
                  <a:pt x="7280834" y="6562698"/>
                  <a:pt x="7280834" y="6562698"/>
                  <a:pt x="7296710" y="6550641"/>
                </a:cubicBezTo>
                <a:close/>
                <a:moveTo>
                  <a:pt x="908487" y="6528274"/>
                </a:moveTo>
                <a:cubicBezTo>
                  <a:pt x="913308" y="6527896"/>
                  <a:pt x="938156" y="6535674"/>
                  <a:pt x="912935" y="6532092"/>
                </a:cubicBezTo>
                <a:cubicBezTo>
                  <a:pt x="907496" y="6529431"/>
                  <a:pt x="906878" y="6528398"/>
                  <a:pt x="908487" y="6528274"/>
                </a:cubicBezTo>
                <a:close/>
                <a:moveTo>
                  <a:pt x="6973808" y="6520855"/>
                </a:moveTo>
                <a:cubicBezTo>
                  <a:pt x="6975270" y="6519747"/>
                  <a:pt x="6976922" y="6519804"/>
                  <a:pt x="6977500" y="6520981"/>
                </a:cubicBezTo>
                <a:cubicBezTo>
                  <a:pt x="6978076" y="6522158"/>
                  <a:pt x="6977356" y="6524016"/>
                  <a:pt x="6975894" y="6525126"/>
                </a:cubicBezTo>
                <a:cubicBezTo>
                  <a:pt x="6974432" y="6526236"/>
                  <a:pt x="6972780" y="6526179"/>
                  <a:pt x="6972204" y="6525000"/>
                </a:cubicBezTo>
                <a:cubicBezTo>
                  <a:pt x="6971630" y="6523823"/>
                  <a:pt x="6972346" y="6521968"/>
                  <a:pt x="6973808" y="6520855"/>
                </a:cubicBezTo>
                <a:close/>
                <a:moveTo>
                  <a:pt x="7155574" y="6514208"/>
                </a:moveTo>
                <a:cubicBezTo>
                  <a:pt x="7155574" y="6514208"/>
                  <a:pt x="7161262" y="6525846"/>
                  <a:pt x="7161262" y="6525846"/>
                </a:cubicBezTo>
                <a:cubicBezTo>
                  <a:pt x="7145384" y="6537903"/>
                  <a:pt x="7145384" y="6537903"/>
                  <a:pt x="7145384" y="6537903"/>
                </a:cubicBezTo>
                <a:cubicBezTo>
                  <a:pt x="7145384" y="6537903"/>
                  <a:pt x="7145384" y="6537903"/>
                  <a:pt x="7139696" y="6526262"/>
                </a:cubicBezTo>
                <a:cubicBezTo>
                  <a:pt x="7139696" y="6526262"/>
                  <a:pt x="7155574" y="6514208"/>
                  <a:pt x="7155574" y="6514208"/>
                </a:cubicBezTo>
                <a:close/>
                <a:moveTo>
                  <a:pt x="7177136" y="6513794"/>
                </a:moveTo>
                <a:cubicBezTo>
                  <a:pt x="7177136" y="6513794"/>
                  <a:pt x="7177136" y="6513794"/>
                  <a:pt x="7182820" y="6525430"/>
                </a:cubicBezTo>
                <a:cubicBezTo>
                  <a:pt x="7182820" y="6525430"/>
                  <a:pt x="7182820" y="6525430"/>
                  <a:pt x="7188508" y="6537071"/>
                </a:cubicBezTo>
                <a:cubicBezTo>
                  <a:pt x="7204382" y="6525014"/>
                  <a:pt x="7204382" y="6525014"/>
                  <a:pt x="7210070" y="6536651"/>
                </a:cubicBezTo>
                <a:cubicBezTo>
                  <a:pt x="7194192" y="6548705"/>
                  <a:pt x="7194192" y="6548705"/>
                  <a:pt x="7194192" y="6548705"/>
                </a:cubicBezTo>
                <a:cubicBezTo>
                  <a:pt x="7205566" y="6571982"/>
                  <a:pt x="7195378" y="6595675"/>
                  <a:pt x="7195378" y="6595675"/>
                </a:cubicBezTo>
                <a:cubicBezTo>
                  <a:pt x="7201062" y="6607309"/>
                  <a:pt x="7201062" y="6607309"/>
                  <a:pt x="7201062" y="6607309"/>
                </a:cubicBezTo>
                <a:cubicBezTo>
                  <a:pt x="7185182" y="6619366"/>
                  <a:pt x="7185182" y="6619366"/>
                  <a:pt x="7179498" y="6607729"/>
                </a:cubicBezTo>
                <a:cubicBezTo>
                  <a:pt x="7185182" y="6619366"/>
                  <a:pt x="7185182" y="6619366"/>
                  <a:pt x="7190870" y="6631004"/>
                </a:cubicBezTo>
                <a:cubicBezTo>
                  <a:pt x="7174996" y="6643056"/>
                  <a:pt x="7157938" y="6608143"/>
                  <a:pt x="7146566" y="6584866"/>
                </a:cubicBezTo>
                <a:cubicBezTo>
                  <a:pt x="7146566" y="6584866"/>
                  <a:pt x="7140880" y="6573232"/>
                  <a:pt x="7135194" y="6561592"/>
                </a:cubicBezTo>
                <a:cubicBezTo>
                  <a:pt x="7156754" y="6561180"/>
                  <a:pt x="7156754" y="6561180"/>
                  <a:pt x="7151068" y="6549539"/>
                </a:cubicBezTo>
                <a:cubicBezTo>
                  <a:pt x="7151068" y="6549539"/>
                  <a:pt x="7166944" y="6537485"/>
                  <a:pt x="7161262" y="6525846"/>
                </a:cubicBezTo>
                <a:cubicBezTo>
                  <a:pt x="7161262" y="6525846"/>
                  <a:pt x="7161262" y="6525846"/>
                  <a:pt x="7177136" y="6513794"/>
                </a:cubicBezTo>
                <a:close/>
                <a:moveTo>
                  <a:pt x="117778" y="6511273"/>
                </a:moveTo>
                <a:cubicBezTo>
                  <a:pt x="117778" y="6511273"/>
                  <a:pt x="117778" y="6511273"/>
                  <a:pt x="119761" y="6514585"/>
                </a:cubicBezTo>
                <a:cubicBezTo>
                  <a:pt x="121746" y="6517898"/>
                  <a:pt x="123729" y="6521210"/>
                  <a:pt x="125710" y="6524523"/>
                </a:cubicBezTo>
                <a:cubicBezTo>
                  <a:pt x="127692" y="6527833"/>
                  <a:pt x="131657" y="6534458"/>
                  <a:pt x="122507" y="6548086"/>
                </a:cubicBezTo>
                <a:cubicBezTo>
                  <a:pt x="124489" y="6551396"/>
                  <a:pt x="113353" y="6561713"/>
                  <a:pt x="111371" y="6558401"/>
                </a:cubicBezTo>
                <a:cubicBezTo>
                  <a:pt x="111371" y="6558401"/>
                  <a:pt x="108590" y="6560979"/>
                  <a:pt x="106949" y="6561856"/>
                </a:cubicBezTo>
                <a:cubicBezTo>
                  <a:pt x="105309" y="6562728"/>
                  <a:pt x="104815" y="6561900"/>
                  <a:pt x="109390" y="6555088"/>
                </a:cubicBezTo>
                <a:cubicBezTo>
                  <a:pt x="107406" y="6551776"/>
                  <a:pt x="105423" y="6548465"/>
                  <a:pt x="103439" y="6545151"/>
                </a:cubicBezTo>
                <a:cubicBezTo>
                  <a:pt x="101457" y="6541838"/>
                  <a:pt x="97492" y="6535215"/>
                  <a:pt x="106646" y="6521588"/>
                </a:cubicBezTo>
                <a:cubicBezTo>
                  <a:pt x="106646" y="6521588"/>
                  <a:pt x="106646" y="6521588"/>
                  <a:pt x="117778" y="6511273"/>
                </a:cubicBezTo>
                <a:close/>
                <a:moveTo>
                  <a:pt x="6765776" y="6503361"/>
                </a:moveTo>
                <a:lnTo>
                  <a:pt x="6767548" y="6506253"/>
                </a:lnTo>
                <a:lnTo>
                  <a:pt x="6768532" y="6504770"/>
                </a:lnTo>
                <a:close/>
                <a:moveTo>
                  <a:pt x="7182208" y="6479630"/>
                </a:moveTo>
                <a:cubicBezTo>
                  <a:pt x="7198004" y="6482258"/>
                  <a:pt x="7198004" y="6482258"/>
                  <a:pt x="7198004" y="6482258"/>
                </a:cubicBezTo>
                <a:cubicBezTo>
                  <a:pt x="7203218" y="6492928"/>
                  <a:pt x="7203218" y="6492928"/>
                  <a:pt x="7203218" y="6492928"/>
                </a:cubicBezTo>
                <a:cubicBezTo>
                  <a:pt x="7198004" y="6482258"/>
                  <a:pt x="7187422" y="6490296"/>
                  <a:pt x="7182208" y="6479630"/>
                </a:cubicBezTo>
                <a:close/>
                <a:moveTo>
                  <a:pt x="7160074" y="6478881"/>
                </a:moveTo>
                <a:cubicBezTo>
                  <a:pt x="7160074" y="6478881"/>
                  <a:pt x="7165762" y="6490519"/>
                  <a:pt x="7165762" y="6490519"/>
                </a:cubicBezTo>
                <a:cubicBezTo>
                  <a:pt x="7165762" y="6490519"/>
                  <a:pt x="7149886" y="6502572"/>
                  <a:pt x="7149886" y="6502572"/>
                </a:cubicBezTo>
                <a:cubicBezTo>
                  <a:pt x="7149886" y="6502572"/>
                  <a:pt x="7144202" y="6490933"/>
                  <a:pt x="7144202" y="6490933"/>
                </a:cubicBezTo>
                <a:cubicBezTo>
                  <a:pt x="7160074" y="6478881"/>
                  <a:pt x="7160074" y="6478881"/>
                  <a:pt x="7160074" y="6478881"/>
                </a:cubicBezTo>
                <a:close/>
                <a:moveTo>
                  <a:pt x="7080484" y="6442202"/>
                </a:moveTo>
                <a:cubicBezTo>
                  <a:pt x="7080484" y="6442202"/>
                  <a:pt x="7086320" y="6454151"/>
                  <a:pt x="7086320" y="6454151"/>
                </a:cubicBezTo>
                <a:cubicBezTo>
                  <a:pt x="7080484" y="6442202"/>
                  <a:pt x="7067252" y="6452247"/>
                  <a:pt x="7080484" y="6442202"/>
                </a:cubicBezTo>
                <a:close/>
                <a:moveTo>
                  <a:pt x="4987347" y="6433350"/>
                </a:moveTo>
                <a:cubicBezTo>
                  <a:pt x="4994097" y="6444376"/>
                  <a:pt x="4986587" y="6468909"/>
                  <a:pt x="4986587" y="6468909"/>
                </a:cubicBezTo>
                <a:cubicBezTo>
                  <a:pt x="4979834" y="6457885"/>
                  <a:pt x="4979834" y="6457885"/>
                  <a:pt x="4973084" y="6446862"/>
                </a:cubicBezTo>
                <a:cubicBezTo>
                  <a:pt x="4973084" y="6446862"/>
                  <a:pt x="4973084" y="6446862"/>
                  <a:pt x="4987347" y="6433350"/>
                </a:cubicBezTo>
                <a:close/>
                <a:moveTo>
                  <a:pt x="7344818" y="6423716"/>
                </a:moveTo>
                <a:cubicBezTo>
                  <a:pt x="7346502" y="6425217"/>
                  <a:pt x="7347302" y="6428149"/>
                  <a:pt x="7347458" y="6431063"/>
                </a:cubicBezTo>
                <a:cubicBezTo>
                  <a:pt x="7347772" y="6436888"/>
                  <a:pt x="7345518" y="6442646"/>
                  <a:pt x="7342634" y="6436748"/>
                </a:cubicBezTo>
                <a:cubicBezTo>
                  <a:pt x="7342634" y="6436748"/>
                  <a:pt x="7336870" y="6424947"/>
                  <a:pt x="7336870" y="6424947"/>
                </a:cubicBezTo>
                <a:cubicBezTo>
                  <a:pt x="7340566" y="6422142"/>
                  <a:pt x="7343134" y="6422214"/>
                  <a:pt x="7344818" y="6423716"/>
                </a:cubicBezTo>
                <a:close/>
                <a:moveTo>
                  <a:pt x="7062970" y="6406357"/>
                </a:moveTo>
                <a:cubicBezTo>
                  <a:pt x="7076200" y="6396310"/>
                  <a:pt x="7080484" y="6442202"/>
                  <a:pt x="7093714" y="6432155"/>
                </a:cubicBezTo>
                <a:cubicBezTo>
                  <a:pt x="7105390" y="6456050"/>
                  <a:pt x="7080484" y="6442202"/>
                  <a:pt x="7080484" y="6442202"/>
                </a:cubicBezTo>
                <a:cubicBezTo>
                  <a:pt x="7074644" y="6430255"/>
                  <a:pt x="7068806" y="6418304"/>
                  <a:pt x="7062970" y="6406357"/>
                </a:cubicBezTo>
                <a:close/>
                <a:moveTo>
                  <a:pt x="7222450" y="6404220"/>
                </a:moveTo>
                <a:cubicBezTo>
                  <a:pt x="7225126" y="6404136"/>
                  <a:pt x="7226518" y="6406982"/>
                  <a:pt x="7229298" y="6412669"/>
                </a:cubicBezTo>
                <a:cubicBezTo>
                  <a:pt x="7234858" y="6424052"/>
                  <a:pt x="7234858" y="6424052"/>
                  <a:pt x="7240418" y="6435429"/>
                </a:cubicBezTo>
                <a:cubicBezTo>
                  <a:pt x="7240418" y="6435429"/>
                  <a:pt x="7234858" y="6424052"/>
                  <a:pt x="7218982" y="6436106"/>
                </a:cubicBezTo>
                <a:cubicBezTo>
                  <a:pt x="7218982" y="6436106"/>
                  <a:pt x="7213422" y="6424726"/>
                  <a:pt x="7213422" y="6424726"/>
                </a:cubicBezTo>
                <a:cubicBezTo>
                  <a:pt x="7213422" y="6424726"/>
                  <a:pt x="7207860" y="6413347"/>
                  <a:pt x="7207860" y="6413347"/>
                </a:cubicBezTo>
                <a:cubicBezTo>
                  <a:pt x="7215798" y="6407321"/>
                  <a:pt x="7219768" y="6404305"/>
                  <a:pt x="7222450" y="6404220"/>
                </a:cubicBezTo>
                <a:close/>
                <a:moveTo>
                  <a:pt x="375541" y="6386202"/>
                </a:moveTo>
                <a:cubicBezTo>
                  <a:pt x="377064" y="6385431"/>
                  <a:pt x="377555" y="6386253"/>
                  <a:pt x="378537" y="6387895"/>
                </a:cubicBezTo>
                <a:cubicBezTo>
                  <a:pt x="392297" y="6410883"/>
                  <a:pt x="397816" y="6446608"/>
                  <a:pt x="411579" y="6469595"/>
                </a:cubicBezTo>
                <a:cubicBezTo>
                  <a:pt x="435171" y="6509004"/>
                  <a:pt x="450518" y="6561151"/>
                  <a:pt x="463906" y="6610011"/>
                </a:cubicBezTo>
                <a:cubicBezTo>
                  <a:pt x="463906" y="6610011"/>
                  <a:pt x="465874" y="6613295"/>
                  <a:pt x="455666" y="6622749"/>
                </a:cubicBezTo>
                <a:cubicBezTo>
                  <a:pt x="453698" y="6619465"/>
                  <a:pt x="453698" y="6619465"/>
                  <a:pt x="451732" y="6616183"/>
                </a:cubicBezTo>
                <a:cubicBezTo>
                  <a:pt x="440316" y="6570604"/>
                  <a:pt x="414759" y="6527913"/>
                  <a:pt x="401373" y="6479051"/>
                </a:cubicBezTo>
                <a:cubicBezTo>
                  <a:pt x="385644" y="6452781"/>
                  <a:pt x="371885" y="6429792"/>
                  <a:pt x="358125" y="6406803"/>
                </a:cubicBezTo>
                <a:cubicBezTo>
                  <a:pt x="356157" y="6403521"/>
                  <a:pt x="366365" y="6394065"/>
                  <a:pt x="366365" y="6394065"/>
                </a:cubicBezTo>
                <a:cubicBezTo>
                  <a:pt x="371469" y="6389336"/>
                  <a:pt x="374019" y="6386975"/>
                  <a:pt x="375541" y="6386202"/>
                </a:cubicBezTo>
                <a:close/>
                <a:moveTo>
                  <a:pt x="6929786" y="6378775"/>
                </a:moveTo>
                <a:cubicBezTo>
                  <a:pt x="6929786" y="6378775"/>
                  <a:pt x="6936040" y="6391577"/>
                  <a:pt x="6936040" y="6391577"/>
                </a:cubicBezTo>
                <a:cubicBezTo>
                  <a:pt x="6920162" y="6403633"/>
                  <a:pt x="6913910" y="6390832"/>
                  <a:pt x="6913910" y="6390832"/>
                </a:cubicBezTo>
                <a:cubicBezTo>
                  <a:pt x="6913910" y="6390832"/>
                  <a:pt x="6907652" y="6378028"/>
                  <a:pt x="6929786" y="6378775"/>
                </a:cubicBezTo>
                <a:close/>
                <a:moveTo>
                  <a:pt x="144749" y="6373220"/>
                </a:moveTo>
                <a:cubicBezTo>
                  <a:pt x="146714" y="6376498"/>
                  <a:pt x="148675" y="6379778"/>
                  <a:pt x="148675" y="6379778"/>
                </a:cubicBezTo>
                <a:cubicBezTo>
                  <a:pt x="150638" y="6383056"/>
                  <a:pt x="152602" y="6386338"/>
                  <a:pt x="152602" y="6386338"/>
                </a:cubicBezTo>
                <a:cubicBezTo>
                  <a:pt x="154564" y="6389614"/>
                  <a:pt x="156526" y="6392894"/>
                  <a:pt x="158489" y="6396172"/>
                </a:cubicBezTo>
                <a:cubicBezTo>
                  <a:pt x="158489" y="6396172"/>
                  <a:pt x="160452" y="6399450"/>
                  <a:pt x="149319" y="6409767"/>
                </a:cubicBezTo>
                <a:cubicBezTo>
                  <a:pt x="149319" y="6409767"/>
                  <a:pt x="136224" y="6416800"/>
                  <a:pt x="136224" y="6416800"/>
                </a:cubicBezTo>
                <a:cubicBezTo>
                  <a:pt x="134259" y="6413520"/>
                  <a:pt x="132297" y="6410242"/>
                  <a:pt x="130335" y="6406964"/>
                </a:cubicBezTo>
                <a:cubicBezTo>
                  <a:pt x="128371" y="6403684"/>
                  <a:pt x="126408" y="6400404"/>
                  <a:pt x="124445" y="6397126"/>
                </a:cubicBezTo>
                <a:cubicBezTo>
                  <a:pt x="122482" y="6393846"/>
                  <a:pt x="133615" y="6383533"/>
                  <a:pt x="133615" y="6383533"/>
                </a:cubicBezTo>
                <a:cubicBezTo>
                  <a:pt x="133615" y="6383533"/>
                  <a:pt x="144749" y="6373220"/>
                  <a:pt x="144749" y="6373220"/>
                </a:cubicBezTo>
                <a:close/>
                <a:moveTo>
                  <a:pt x="7130084" y="6372946"/>
                </a:moveTo>
                <a:cubicBezTo>
                  <a:pt x="7135922" y="6384895"/>
                  <a:pt x="7135922" y="6384895"/>
                  <a:pt x="7135922" y="6384895"/>
                </a:cubicBezTo>
                <a:cubicBezTo>
                  <a:pt x="7135922" y="6384895"/>
                  <a:pt x="7135922" y="6384895"/>
                  <a:pt x="7133938" y="6386403"/>
                </a:cubicBezTo>
                <a:lnTo>
                  <a:pt x="7120044" y="6396949"/>
                </a:lnTo>
                <a:cubicBezTo>
                  <a:pt x="7125882" y="6408898"/>
                  <a:pt x="7131720" y="6420847"/>
                  <a:pt x="7137558" y="6432796"/>
                </a:cubicBezTo>
                <a:cubicBezTo>
                  <a:pt x="7137558" y="6432796"/>
                  <a:pt x="7137558" y="6432796"/>
                  <a:pt x="7143394" y="6444741"/>
                </a:cubicBezTo>
                <a:cubicBezTo>
                  <a:pt x="7143394" y="6444741"/>
                  <a:pt x="7143394" y="6444741"/>
                  <a:pt x="7127520" y="6456797"/>
                </a:cubicBezTo>
                <a:cubicBezTo>
                  <a:pt x="7121682" y="6444846"/>
                  <a:pt x="7121682" y="6444846"/>
                  <a:pt x="7121682" y="6444846"/>
                </a:cubicBezTo>
                <a:lnTo>
                  <a:pt x="7120086" y="6398090"/>
                </a:lnTo>
                <a:lnTo>
                  <a:pt x="7104584" y="6409860"/>
                </a:lnTo>
                <a:cubicBezTo>
                  <a:pt x="7104584" y="6409860"/>
                  <a:pt x="7098330" y="6397059"/>
                  <a:pt x="7098330" y="6397059"/>
                </a:cubicBezTo>
                <a:cubicBezTo>
                  <a:pt x="7114206" y="6385002"/>
                  <a:pt x="7114206" y="6385002"/>
                  <a:pt x="7114206" y="6385002"/>
                </a:cubicBezTo>
                <a:cubicBezTo>
                  <a:pt x="7114206" y="6385002"/>
                  <a:pt x="7114206" y="6385002"/>
                  <a:pt x="7130084" y="6372946"/>
                </a:cubicBezTo>
                <a:close/>
                <a:moveTo>
                  <a:pt x="59831" y="6364358"/>
                </a:moveTo>
                <a:cubicBezTo>
                  <a:pt x="51426" y="6377304"/>
                  <a:pt x="53413" y="6380622"/>
                  <a:pt x="53413" y="6380622"/>
                </a:cubicBezTo>
                <a:cubicBezTo>
                  <a:pt x="48982" y="6400201"/>
                  <a:pt x="52953" y="6406836"/>
                  <a:pt x="65332" y="6400530"/>
                </a:cubicBezTo>
                <a:cubicBezTo>
                  <a:pt x="90086" y="6387911"/>
                  <a:pt x="89624" y="6414129"/>
                  <a:pt x="83209" y="6430391"/>
                </a:cubicBezTo>
                <a:cubicBezTo>
                  <a:pt x="74801" y="6443334"/>
                  <a:pt x="78776" y="6449971"/>
                  <a:pt x="80761" y="6453290"/>
                </a:cubicBezTo>
                <a:cubicBezTo>
                  <a:pt x="91152" y="6443665"/>
                  <a:pt x="82747" y="6456607"/>
                  <a:pt x="82747" y="6456607"/>
                </a:cubicBezTo>
                <a:cubicBezTo>
                  <a:pt x="72353" y="6466234"/>
                  <a:pt x="70369" y="6462915"/>
                  <a:pt x="70369" y="6462915"/>
                </a:cubicBezTo>
                <a:cubicBezTo>
                  <a:pt x="68382" y="6459596"/>
                  <a:pt x="64411" y="6452959"/>
                  <a:pt x="62425" y="6449645"/>
                </a:cubicBezTo>
                <a:cubicBezTo>
                  <a:pt x="54247" y="6449480"/>
                  <a:pt x="48672" y="6446909"/>
                  <a:pt x="47241" y="6441142"/>
                </a:cubicBezTo>
                <a:cubicBezTo>
                  <a:pt x="45807" y="6435378"/>
                  <a:pt x="48522" y="6426419"/>
                  <a:pt x="56925" y="6413473"/>
                </a:cubicBezTo>
                <a:cubicBezTo>
                  <a:pt x="32171" y="6426092"/>
                  <a:pt x="36603" y="6406509"/>
                  <a:pt x="32631" y="6399874"/>
                </a:cubicBezTo>
                <a:cubicBezTo>
                  <a:pt x="41036" y="6386930"/>
                  <a:pt x="39050" y="6383610"/>
                  <a:pt x="39050" y="6383610"/>
                </a:cubicBezTo>
                <a:cubicBezTo>
                  <a:pt x="37064" y="6380293"/>
                  <a:pt x="47455" y="6370668"/>
                  <a:pt x="47455" y="6370668"/>
                </a:cubicBezTo>
                <a:cubicBezTo>
                  <a:pt x="47455" y="6370668"/>
                  <a:pt x="57846" y="6361043"/>
                  <a:pt x="59831" y="6364358"/>
                </a:cubicBezTo>
                <a:close/>
                <a:moveTo>
                  <a:pt x="7162050" y="6364139"/>
                </a:moveTo>
                <a:cubicBezTo>
                  <a:pt x="7167858" y="6376025"/>
                  <a:pt x="7173666" y="6387913"/>
                  <a:pt x="7163602" y="6411851"/>
                </a:cubicBezTo>
                <a:cubicBezTo>
                  <a:pt x="7163602" y="6411851"/>
                  <a:pt x="7157792" y="6399965"/>
                  <a:pt x="7157792" y="6399965"/>
                </a:cubicBezTo>
                <a:cubicBezTo>
                  <a:pt x="7151982" y="6388077"/>
                  <a:pt x="7151982" y="6388077"/>
                  <a:pt x="7162050" y="6364139"/>
                </a:cubicBezTo>
                <a:close/>
                <a:moveTo>
                  <a:pt x="6913926" y="6353277"/>
                </a:moveTo>
                <a:cubicBezTo>
                  <a:pt x="6915588" y="6352502"/>
                  <a:pt x="6917276" y="6353171"/>
                  <a:pt x="6918666" y="6356016"/>
                </a:cubicBezTo>
                <a:cubicBezTo>
                  <a:pt x="6918666" y="6356016"/>
                  <a:pt x="6908350" y="6379453"/>
                  <a:pt x="6924226" y="6367399"/>
                </a:cubicBezTo>
                <a:cubicBezTo>
                  <a:pt x="6929786" y="6378775"/>
                  <a:pt x="6908350" y="6379453"/>
                  <a:pt x="6908350" y="6379453"/>
                </a:cubicBezTo>
                <a:cubicBezTo>
                  <a:pt x="6904178" y="6370918"/>
                  <a:pt x="6908940" y="6355601"/>
                  <a:pt x="6913926" y="6353277"/>
                </a:cubicBezTo>
                <a:close/>
                <a:moveTo>
                  <a:pt x="210553" y="6353038"/>
                </a:moveTo>
                <a:cubicBezTo>
                  <a:pt x="212524" y="6356335"/>
                  <a:pt x="212524" y="6356335"/>
                  <a:pt x="212524" y="6356335"/>
                </a:cubicBezTo>
                <a:cubicBezTo>
                  <a:pt x="214498" y="6359627"/>
                  <a:pt x="204293" y="6369081"/>
                  <a:pt x="206265" y="6372375"/>
                </a:cubicBezTo>
                <a:cubicBezTo>
                  <a:pt x="206265" y="6372375"/>
                  <a:pt x="206265" y="6372375"/>
                  <a:pt x="216470" y="6362921"/>
                </a:cubicBezTo>
                <a:cubicBezTo>
                  <a:pt x="208238" y="6375668"/>
                  <a:pt x="242799" y="6353895"/>
                  <a:pt x="212180" y="6382256"/>
                </a:cubicBezTo>
                <a:cubicBezTo>
                  <a:pt x="214151" y="6385550"/>
                  <a:pt x="216125" y="6388845"/>
                  <a:pt x="218098" y="6392139"/>
                </a:cubicBezTo>
                <a:cubicBezTo>
                  <a:pt x="218098" y="6392139"/>
                  <a:pt x="220067" y="6395429"/>
                  <a:pt x="220067" y="6395429"/>
                </a:cubicBezTo>
                <a:cubicBezTo>
                  <a:pt x="236188" y="6395859"/>
                  <a:pt x="231897" y="6415194"/>
                  <a:pt x="260543" y="6383537"/>
                </a:cubicBezTo>
                <a:cubicBezTo>
                  <a:pt x="242103" y="6405742"/>
                  <a:pt x="241758" y="6431663"/>
                  <a:pt x="247671" y="6441546"/>
                </a:cubicBezTo>
                <a:cubicBezTo>
                  <a:pt x="266112" y="6419343"/>
                  <a:pt x="261819" y="6438678"/>
                  <a:pt x="272027" y="6429224"/>
                </a:cubicBezTo>
                <a:cubicBezTo>
                  <a:pt x="263790" y="6441974"/>
                  <a:pt x="263790" y="6441974"/>
                  <a:pt x="255559" y="6454719"/>
                </a:cubicBezTo>
                <a:cubicBezTo>
                  <a:pt x="255559" y="6454719"/>
                  <a:pt x="255559" y="6454719"/>
                  <a:pt x="257530" y="6458013"/>
                </a:cubicBezTo>
                <a:cubicBezTo>
                  <a:pt x="251267" y="6474058"/>
                  <a:pt x="245004" y="6490099"/>
                  <a:pt x="259155" y="6487233"/>
                </a:cubicBezTo>
                <a:cubicBezTo>
                  <a:pt x="261126" y="6490525"/>
                  <a:pt x="261126" y="6490525"/>
                  <a:pt x="261126" y="6490525"/>
                </a:cubicBezTo>
                <a:cubicBezTo>
                  <a:pt x="271333" y="6481071"/>
                  <a:pt x="271333" y="6481071"/>
                  <a:pt x="271333" y="6481071"/>
                </a:cubicBezTo>
                <a:cubicBezTo>
                  <a:pt x="281538" y="6471618"/>
                  <a:pt x="281538" y="6471618"/>
                  <a:pt x="283509" y="6474911"/>
                </a:cubicBezTo>
                <a:cubicBezTo>
                  <a:pt x="283509" y="6474911"/>
                  <a:pt x="283509" y="6474911"/>
                  <a:pt x="273304" y="6484365"/>
                </a:cubicBezTo>
                <a:cubicBezTo>
                  <a:pt x="273304" y="6484365"/>
                  <a:pt x="273304" y="6484365"/>
                  <a:pt x="263097" y="6493819"/>
                </a:cubicBezTo>
                <a:cubicBezTo>
                  <a:pt x="265071" y="6497114"/>
                  <a:pt x="265071" y="6497114"/>
                  <a:pt x="267042" y="6500406"/>
                </a:cubicBezTo>
                <a:cubicBezTo>
                  <a:pt x="303576" y="6481925"/>
                  <a:pt x="307172" y="6514439"/>
                  <a:pt x="317031" y="6530906"/>
                </a:cubicBezTo>
                <a:cubicBezTo>
                  <a:pt x="306825" y="6540361"/>
                  <a:pt x="304854" y="6537067"/>
                  <a:pt x="304854" y="6537067"/>
                </a:cubicBezTo>
                <a:cubicBezTo>
                  <a:pt x="318657" y="6560122"/>
                  <a:pt x="322254" y="6592634"/>
                  <a:pt x="336054" y="6615692"/>
                </a:cubicBezTo>
                <a:cubicBezTo>
                  <a:pt x="351829" y="6642044"/>
                  <a:pt x="369573" y="6671686"/>
                  <a:pt x="387320" y="6701332"/>
                </a:cubicBezTo>
                <a:cubicBezTo>
                  <a:pt x="387320" y="6701332"/>
                  <a:pt x="389293" y="6704624"/>
                  <a:pt x="379087" y="6714078"/>
                </a:cubicBezTo>
                <a:cubicBezTo>
                  <a:pt x="368881" y="6723533"/>
                  <a:pt x="366910" y="6720238"/>
                  <a:pt x="366910" y="6720238"/>
                </a:cubicBezTo>
                <a:cubicBezTo>
                  <a:pt x="349164" y="6690594"/>
                  <a:pt x="331417" y="6660950"/>
                  <a:pt x="313671" y="6631306"/>
                </a:cubicBezTo>
                <a:cubicBezTo>
                  <a:pt x="301840" y="6611541"/>
                  <a:pt x="286065" y="6585191"/>
                  <a:pt x="272263" y="6562134"/>
                </a:cubicBezTo>
                <a:cubicBezTo>
                  <a:pt x="260432" y="6542372"/>
                  <a:pt x="256489" y="6535786"/>
                  <a:pt x="248601" y="6522609"/>
                </a:cubicBezTo>
                <a:cubicBezTo>
                  <a:pt x="244659" y="6516022"/>
                  <a:pt x="242687" y="6512726"/>
                  <a:pt x="240717" y="6509436"/>
                </a:cubicBezTo>
                <a:cubicBezTo>
                  <a:pt x="234801" y="6499551"/>
                  <a:pt x="228885" y="6489671"/>
                  <a:pt x="235145" y="6473630"/>
                </a:cubicBezTo>
                <a:cubicBezTo>
                  <a:pt x="235145" y="6473630"/>
                  <a:pt x="235145" y="6473630"/>
                  <a:pt x="233174" y="6470338"/>
                </a:cubicBezTo>
                <a:cubicBezTo>
                  <a:pt x="220997" y="6476496"/>
                  <a:pt x="231203" y="6467041"/>
                  <a:pt x="229231" y="6463751"/>
                </a:cubicBezTo>
                <a:cubicBezTo>
                  <a:pt x="215081" y="6466615"/>
                  <a:pt x="202902" y="6472777"/>
                  <a:pt x="198962" y="6466189"/>
                </a:cubicBezTo>
                <a:cubicBezTo>
                  <a:pt x="196989" y="6462895"/>
                  <a:pt x="186783" y="6472349"/>
                  <a:pt x="186783" y="6472349"/>
                </a:cubicBezTo>
                <a:cubicBezTo>
                  <a:pt x="186783" y="6472349"/>
                  <a:pt x="188754" y="6475643"/>
                  <a:pt x="188754" y="6475643"/>
                </a:cubicBezTo>
                <a:cubicBezTo>
                  <a:pt x="190726" y="6478938"/>
                  <a:pt x="200933" y="6469481"/>
                  <a:pt x="200933" y="6469481"/>
                </a:cubicBezTo>
                <a:cubicBezTo>
                  <a:pt x="200933" y="6469481"/>
                  <a:pt x="200933" y="6469481"/>
                  <a:pt x="202902" y="6472777"/>
                </a:cubicBezTo>
                <a:cubicBezTo>
                  <a:pt x="204875" y="6476070"/>
                  <a:pt x="194669" y="6485524"/>
                  <a:pt x="192697" y="6482232"/>
                </a:cubicBezTo>
                <a:cubicBezTo>
                  <a:pt x="196642" y="6488818"/>
                  <a:pt x="198613" y="6492112"/>
                  <a:pt x="202557" y="6498699"/>
                </a:cubicBezTo>
                <a:cubicBezTo>
                  <a:pt x="210444" y="6511876"/>
                  <a:pt x="208125" y="6534503"/>
                  <a:pt x="203836" y="6553840"/>
                </a:cubicBezTo>
                <a:cubicBezTo>
                  <a:pt x="195599" y="6566589"/>
                  <a:pt x="195599" y="6566589"/>
                  <a:pt x="185395" y="6576041"/>
                </a:cubicBezTo>
                <a:cubicBezTo>
                  <a:pt x="183424" y="6572749"/>
                  <a:pt x="181451" y="6569453"/>
                  <a:pt x="181451" y="6569453"/>
                </a:cubicBezTo>
                <a:cubicBezTo>
                  <a:pt x="195948" y="6540663"/>
                  <a:pt x="188061" y="6527488"/>
                  <a:pt x="182145" y="6517608"/>
                </a:cubicBezTo>
                <a:cubicBezTo>
                  <a:pt x="178203" y="6511021"/>
                  <a:pt x="174257" y="6504433"/>
                  <a:pt x="170315" y="6497844"/>
                </a:cubicBezTo>
                <a:cubicBezTo>
                  <a:pt x="168344" y="6494550"/>
                  <a:pt x="164399" y="6487966"/>
                  <a:pt x="162428" y="6484671"/>
                </a:cubicBezTo>
                <a:cubicBezTo>
                  <a:pt x="158483" y="6478081"/>
                  <a:pt x="152568" y="6468200"/>
                  <a:pt x="158832" y="6452159"/>
                </a:cubicBezTo>
                <a:cubicBezTo>
                  <a:pt x="156861" y="6448863"/>
                  <a:pt x="163121" y="6432824"/>
                  <a:pt x="150945" y="6438985"/>
                </a:cubicBezTo>
                <a:cubicBezTo>
                  <a:pt x="150945" y="6438985"/>
                  <a:pt x="150945" y="6438985"/>
                  <a:pt x="148974" y="6435688"/>
                </a:cubicBezTo>
                <a:cubicBezTo>
                  <a:pt x="148974" y="6435688"/>
                  <a:pt x="148974" y="6435688"/>
                  <a:pt x="159178" y="6426236"/>
                </a:cubicBezTo>
                <a:cubicBezTo>
                  <a:pt x="167413" y="6413485"/>
                  <a:pt x="177619" y="6404031"/>
                  <a:pt x="185852" y="6391286"/>
                </a:cubicBezTo>
                <a:cubicBezTo>
                  <a:pt x="181908" y="6384698"/>
                  <a:pt x="192116" y="6375241"/>
                  <a:pt x="204293" y="6369081"/>
                </a:cubicBezTo>
                <a:cubicBezTo>
                  <a:pt x="202323" y="6365787"/>
                  <a:pt x="202323" y="6365787"/>
                  <a:pt x="202323" y="6365787"/>
                </a:cubicBezTo>
                <a:cubicBezTo>
                  <a:pt x="202323" y="6365787"/>
                  <a:pt x="202323" y="6365787"/>
                  <a:pt x="200351" y="6362493"/>
                </a:cubicBezTo>
                <a:cubicBezTo>
                  <a:pt x="210553" y="6353038"/>
                  <a:pt x="210553" y="6353038"/>
                  <a:pt x="210553" y="6353038"/>
                </a:cubicBezTo>
                <a:close/>
                <a:moveTo>
                  <a:pt x="6948322" y="6352212"/>
                </a:moveTo>
                <a:cubicBezTo>
                  <a:pt x="6962976" y="6376141"/>
                  <a:pt x="6947674" y="6390637"/>
                  <a:pt x="6947674" y="6390637"/>
                </a:cubicBezTo>
                <a:cubicBezTo>
                  <a:pt x="6947674" y="6390637"/>
                  <a:pt x="6940346" y="6378674"/>
                  <a:pt x="6933016" y="6366708"/>
                </a:cubicBezTo>
                <a:cubicBezTo>
                  <a:pt x="6933016" y="6366708"/>
                  <a:pt x="6933016" y="6366708"/>
                  <a:pt x="6948322" y="6352212"/>
                </a:cubicBezTo>
                <a:close/>
                <a:moveTo>
                  <a:pt x="6842536" y="6303219"/>
                </a:moveTo>
                <a:cubicBezTo>
                  <a:pt x="6844822" y="6303503"/>
                  <a:pt x="6846978" y="6304725"/>
                  <a:pt x="6848666" y="6307481"/>
                </a:cubicBezTo>
                <a:cubicBezTo>
                  <a:pt x="6848666" y="6307481"/>
                  <a:pt x="6855418" y="6318505"/>
                  <a:pt x="6847906" y="6343038"/>
                </a:cubicBezTo>
                <a:cubicBezTo>
                  <a:pt x="6841156" y="6332017"/>
                  <a:pt x="6834404" y="6320993"/>
                  <a:pt x="6827654" y="6309968"/>
                </a:cubicBezTo>
                <a:cubicBezTo>
                  <a:pt x="6827654" y="6309968"/>
                  <a:pt x="6831218" y="6306590"/>
                  <a:pt x="6835628" y="6304593"/>
                </a:cubicBezTo>
                <a:cubicBezTo>
                  <a:pt x="6837832" y="6303592"/>
                  <a:pt x="6840248" y="6302936"/>
                  <a:pt x="6842536" y="6303219"/>
                </a:cubicBezTo>
                <a:close/>
                <a:moveTo>
                  <a:pt x="7148886" y="6292646"/>
                </a:moveTo>
                <a:cubicBezTo>
                  <a:pt x="7159728" y="6292563"/>
                  <a:pt x="7162632" y="6298508"/>
                  <a:pt x="7164278" y="6307443"/>
                </a:cubicBezTo>
                <a:cubicBezTo>
                  <a:pt x="7165926" y="6316380"/>
                  <a:pt x="7166310" y="6328308"/>
                  <a:pt x="7172120" y="6340196"/>
                </a:cubicBezTo>
                <a:cubicBezTo>
                  <a:pt x="7177928" y="6352082"/>
                  <a:pt x="7162050" y="6364139"/>
                  <a:pt x="7162050" y="6364139"/>
                </a:cubicBezTo>
                <a:cubicBezTo>
                  <a:pt x="7156242" y="6352251"/>
                  <a:pt x="7156242" y="6352251"/>
                  <a:pt x="7150434" y="6340363"/>
                </a:cubicBezTo>
                <a:cubicBezTo>
                  <a:pt x="7134560" y="6352415"/>
                  <a:pt x="7117134" y="6316755"/>
                  <a:pt x="7138818" y="6316591"/>
                </a:cubicBezTo>
                <a:cubicBezTo>
                  <a:pt x="7138818" y="6316591"/>
                  <a:pt x="7138818" y="6316591"/>
                  <a:pt x="7133010" y="6304701"/>
                </a:cubicBezTo>
                <a:cubicBezTo>
                  <a:pt x="7133010" y="6304701"/>
                  <a:pt x="7133010" y="6304701"/>
                  <a:pt x="7148886" y="6292646"/>
                </a:cubicBezTo>
                <a:close/>
                <a:moveTo>
                  <a:pt x="189998" y="6284964"/>
                </a:moveTo>
                <a:cubicBezTo>
                  <a:pt x="189998" y="6284964"/>
                  <a:pt x="189998" y="6284964"/>
                  <a:pt x="191979" y="6288276"/>
                </a:cubicBezTo>
                <a:cubicBezTo>
                  <a:pt x="191979" y="6288276"/>
                  <a:pt x="191979" y="6288276"/>
                  <a:pt x="193963" y="6291589"/>
                </a:cubicBezTo>
                <a:cubicBezTo>
                  <a:pt x="195944" y="6294899"/>
                  <a:pt x="195944" y="6294899"/>
                  <a:pt x="197928" y="6298212"/>
                </a:cubicBezTo>
                <a:cubicBezTo>
                  <a:pt x="199912" y="6301524"/>
                  <a:pt x="203877" y="6308149"/>
                  <a:pt x="205857" y="6311460"/>
                </a:cubicBezTo>
                <a:cubicBezTo>
                  <a:pt x="196707" y="6325087"/>
                  <a:pt x="194725" y="6321775"/>
                  <a:pt x="194725" y="6321775"/>
                </a:cubicBezTo>
                <a:cubicBezTo>
                  <a:pt x="192739" y="6318464"/>
                  <a:pt x="188774" y="6311839"/>
                  <a:pt x="186793" y="6308527"/>
                </a:cubicBezTo>
                <a:cubicBezTo>
                  <a:pt x="184811" y="6305216"/>
                  <a:pt x="182828" y="6301902"/>
                  <a:pt x="180844" y="6298589"/>
                </a:cubicBezTo>
                <a:cubicBezTo>
                  <a:pt x="178860" y="6295279"/>
                  <a:pt x="178860" y="6295279"/>
                  <a:pt x="189998" y="6284964"/>
                </a:cubicBezTo>
                <a:close/>
                <a:moveTo>
                  <a:pt x="7055988" y="6272808"/>
                </a:moveTo>
                <a:cubicBezTo>
                  <a:pt x="7058356" y="6273478"/>
                  <a:pt x="7060520" y="6275126"/>
                  <a:pt x="7062084" y="6278324"/>
                </a:cubicBezTo>
                <a:cubicBezTo>
                  <a:pt x="7068338" y="6291126"/>
                  <a:pt x="7068338" y="6291126"/>
                  <a:pt x="7068338" y="6291126"/>
                </a:cubicBezTo>
                <a:cubicBezTo>
                  <a:pt x="7046204" y="6290379"/>
                  <a:pt x="7046204" y="6290379"/>
                  <a:pt x="7046204" y="6290379"/>
                </a:cubicBezTo>
                <a:cubicBezTo>
                  <a:pt x="7046204" y="6290379"/>
                  <a:pt x="7046204" y="6290379"/>
                  <a:pt x="7039950" y="6277577"/>
                </a:cubicBezTo>
                <a:cubicBezTo>
                  <a:pt x="7039950" y="6277577"/>
                  <a:pt x="7043922" y="6274565"/>
                  <a:pt x="7048674" y="6273153"/>
                </a:cubicBezTo>
                <a:cubicBezTo>
                  <a:pt x="7051050" y="6272444"/>
                  <a:pt x="7053620" y="6272138"/>
                  <a:pt x="7055988" y="6272808"/>
                </a:cubicBezTo>
                <a:close/>
                <a:moveTo>
                  <a:pt x="7101590" y="6266150"/>
                </a:moveTo>
                <a:cubicBezTo>
                  <a:pt x="7102432" y="6265785"/>
                  <a:pt x="7102132" y="6266561"/>
                  <a:pt x="7101530" y="6268113"/>
                </a:cubicBezTo>
                <a:cubicBezTo>
                  <a:pt x="7100326" y="6271224"/>
                  <a:pt x="7097924" y="6277435"/>
                  <a:pt x="7101052" y="6283837"/>
                </a:cubicBezTo>
                <a:cubicBezTo>
                  <a:pt x="7101052" y="6283837"/>
                  <a:pt x="7094796" y="6271034"/>
                  <a:pt x="7094796" y="6271034"/>
                </a:cubicBezTo>
                <a:cubicBezTo>
                  <a:pt x="7098764" y="6268021"/>
                  <a:pt x="7100750" y="6266515"/>
                  <a:pt x="7101590" y="6266150"/>
                </a:cubicBezTo>
                <a:close/>
                <a:moveTo>
                  <a:pt x="10743" y="6258983"/>
                </a:moveTo>
                <a:cubicBezTo>
                  <a:pt x="12634" y="6258529"/>
                  <a:pt x="13135" y="6259363"/>
                  <a:pt x="13135" y="6259363"/>
                </a:cubicBezTo>
                <a:cubicBezTo>
                  <a:pt x="17129" y="6266041"/>
                  <a:pt x="30264" y="6259064"/>
                  <a:pt x="32262" y="6262403"/>
                </a:cubicBezTo>
                <a:cubicBezTo>
                  <a:pt x="38259" y="6272418"/>
                  <a:pt x="33119" y="6292750"/>
                  <a:pt x="39114" y="6302766"/>
                </a:cubicBezTo>
                <a:cubicBezTo>
                  <a:pt x="41114" y="6306105"/>
                  <a:pt x="29978" y="6316418"/>
                  <a:pt x="29978" y="6316418"/>
                </a:cubicBezTo>
                <a:cubicBezTo>
                  <a:pt x="18847" y="6326733"/>
                  <a:pt x="16847" y="6323392"/>
                  <a:pt x="16847" y="6323392"/>
                </a:cubicBezTo>
                <a:cubicBezTo>
                  <a:pt x="19986" y="6299726"/>
                  <a:pt x="11991" y="6286372"/>
                  <a:pt x="3998" y="6273019"/>
                </a:cubicBezTo>
                <a:cubicBezTo>
                  <a:pt x="1997" y="6269678"/>
                  <a:pt x="0" y="6266339"/>
                  <a:pt x="0" y="6266339"/>
                </a:cubicBezTo>
                <a:cubicBezTo>
                  <a:pt x="5567" y="6261181"/>
                  <a:pt x="8852" y="6259438"/>
                  <a:pt x="10743" y="6258983"/>
                </a:cubicBezTo>
                <a:close/>
                <a:moveTo>
                  <a:pt x="7002624" y="6251989"/>
                </a:moveTo>
                <a:cubicBezTo>
                  <a:pt x="7004060" y="6251447"/>
                  <a:pt x="7005834" y="6252294"/>
                  <a:pt x="7007398" y="6255494"/>
                </a:cubicBezTo>
                <a:cubicBezTo>
                  <a:pt x="7007398" y="6255494"/>
                  <a:pt x="7007398" y="6255494"/>
                  <a:pt x="7013654" y="6268296"/>
                </a:cubicBezTo>
                <a:cubicBezTo>
                  <a:pt x="6997054" y="6267737"/>
                  <a:pt x="6998316" y="6253615"/>
                  <a:pt x="7002624" y="6251989"/>
                </a:cubicBezTo>
                <a:close/>
                <a:moveTo>
                  <a:pt x="7198196" y="6241574"/>
                </a:moveTo>
                <a:cubicBezTo>
                  <a:pt x="7200816" y="6241102"/>
                  <a:pt x="7202922" y="6241525"/>
                  <a:pt x="7204566" y="6242299"/>
                </a:cubicBezTo>
                <a:cubicBezTo>
                  <a:pt x="7207854" y="6243846"/>
                  <a:pt x="7209294" y="6246795"/>
                  <a:pt x="7209294" y="6246795"/>
                </a:cubicBezTo>
                <a:cubicBezTo>
                  <a:pt x="7209294" y="6246795"/>
                  <a:pt x="7194514" y="6258019"/>
                  <a:pt x="7194514" y="6258019"/>
                </a:cubicBezTo>
                <a:cubicBezTo>
                  <a:pt x="7194514" y="6258019"/>
                  <a:pt x="7188750" y="6246218"/>
                  <a:pt x="7188750" y="6246218"/>
                </a:cubicBezTo>
                <a:cubicBezTo>
                  <a:pt x="7192446" y="6243413"/>
                  <a:pt x="7195578" y="6242046"/>
                  <a:pt x="7198196" y="6241574"/>
                </a:cubicBezTo>
                <a:close/>
                <a:moveTo>
                  <a:pt x="7110666" y="6240180"/>
                </a:moveTo>
                <a:cubicBezTo>
                  <a:pt x="7113990" y="6240714"/>
                  <a:pt x="7118782" y="6242169"/>
                  <a:pt x="7125654" y="6245098"/>
                </a:cubicBezTo>
                <a:lnTo>
                  <a:pt x="7137270" y="6268870"/>
                </a:lnTo>
                <a:lnTo>
                  <a:pt x="7143078" y="6280758"/>
                </a:lnTo>
                <a:cubicBezTo>
                  <a:pt x="7127202" y="6292817"/>
                  <a:pt x="7127202" y="6292817"/>
                  <a:pt x="7127202" y="6292817"/>
                </a:cubicBezTo>
                <a:cubicBezTo>
                  <a:pt x="7121392" y="6280927"/>
                  <a:pt x="7099710" y="6281093"/>
                  <a:pt x="7103968" y="6245264"/>
                </a:cubicBezTo>
                <a:cubicBezTo>
                  <a:pt x="7103968" y="6245264"/>
                  <a:pt x="7102516" y="6242295"/>
                  <a:pt x="7104502" y="6240785"/>
                </a:cubicBezTo>
                <a:cubicBezTo>
                  <a:pt x="7105494" y="6240034"/>
                  <a:pt x="7107346" y="6239646"/>
                  <a:pt x="7110666" y="6240180"/>
                </a:cubicBezTo>
                <a:close/>
                <a:moveTo>
                  <a:pt x="6907178" y="6219235"/>
                </a:moveTo>
                <a:cubicBezTo>
                  <a:pt x="6920438" y="6240884"/>
                  <a:pt x="6940328" y="6273362"/>
                  <a:pt x="6927574" y="6285441"/>
                </a:cubicBezTo>
                <a:cubicBezTo>
                  <a:pt x="6914570" y="6280657"/>
                  <a:pt x="6904624" y="6264417"/>
                  <a:pt x="6900354" y="6249220"/>
                </a:cubicBezTo>
                <a:cubicBezTo>
                  <a:pt x="6896082" y="6234022"/>
                  <a:pt x="6897486" y="6219858"/>
                  <a:pt x="6907178" y="6219235"/>
                </a:cubicBezTo>
                <a:close/>
                <a:moveTo>
                  <a:pt x="857328" y="6195055"/>
                </a:moveTo>
                <a:cubicBezTo>
                  <a:pt x="857328" y="6195055"/>
                  <a:pt x="857328" y="6195055"/>
                  <a:pt x="859267" y="6198293"/>
                </a:cubicBezTo>
                <a:cubicBezTo>
                  <a:pt x="861203" y="6201530"/>
                  <a:pt x="865079" y="6208003"/>
                  <a:pt x="855884" y="6221551"/>
                </a:cubicBezTo>
                <a:cubicBezTo>
                  <a:pt x="855884" y="6221551"/>
                  <a:pt x="857823" y="6224787"/>
                  <a:pt x="857823" y="6224787"/>
                </a:cubicBezTo>
                <a:cubicBezTo>
                  <a:pt x="868955" y="6214474"/>
                  <a:pt x="859758" y="6228024"/>
                  <a:pt x="859758" y="6228024"/>
                </a:cubicBezTo>
                <a:cubicBezTo>
                  <a:pt x="859758" y="6228024"/>
                  <a:pt x="859758" y="6228024"/>
                  <a:pt x="848624" y="6238339"/>
                </a:cubicBezTo>
                <a:cubicBezTo>
                  <a:pt x="846687" y="6235104"/>
                  <a:pt x="844748" y="6231864"/>
                  <a:pt x="844748" y="6231864"/>
                </a:cubicBezTo>
                <a:cubicBezTo>
                  <a:pt x="844748" y="6231864"/>
                  <a:pt x="844748" y="6231864"/>
                  <a:pt x="842812" y="6228631"/>
                </a:cubicBezTo>
                <a:cubicBezTo>
                  <a:pt x="852009" y="6215076"/>
                  <a:pt x="850071" y="6211843"/>
                  <a:pt x="848134" y="6208604"/>
                </a:cubicBezTo>
                <a:lnTo>
                  <a:pt x="846197" y="6205368"/>
                </a:lnTo>
                <a:cubicBezTo>
                  <a:pt x="857328" y="6195055"/>
                  <a:pt x="857328" y="6195055"/>
                  <a:pt x="857328" y="6195055"/>
                </a:cubicBezTo>
                <a:close/>
                <a:moveTo>
                  <a:pt x="1896041" y="6193657"/>
                </a:moveTo>
                <a:cubicBezTo>
                  <a:pt x="1897449" y="6192997"/>
                  <a:pt x="1897942" y="6193825"/>
                  <a:pt x="1898936" y="6195486"/>
                </a:cubicBezTo>
                <a:cubicBezTo>
                  <a:pt x="1916159" y="6200162"/>
                  <a:pt x="1924105" y="6213434"/>
                  <a:pt x="1932050" y="6226705"/>
                </a:cubicBezTo>
                <a:cubicBezTo>
                  <a:pt x="1938008" y="6236658"/>
                  <a:pt x="1943967" y="6246612"/>
                  <a:pt x="1947940" y="6253249"/>
                </a:cubicBezTo>
                <a:cubicBezTo>
                  <a:pt x="1947940" y="6253249"/>
                  <a:pt x="1949926" y="6256568"/>
                  <a:pt x="1949926" y="6256568"/>
                </a:cubicBezTo>
                <a:cubicBezTo>
                  <a:pt x="1949926" y="6256568"/>
                  <a:pt x="1949926" y="6256568"/>
                  <a:pt x="1942632" y="6268480"/>
                </a:cubicBezTo>
                <a:cubicBezTo>
                  <a:pt x="1942632" y="6268480"/>
                  <a:pt x="1940648" y="6265162"/>
                  <a:pt x="1940648" y="6265162"/>
                </a:cubicBezTo>
                <a:cubicBezTo>
                  <a:pt x="1925410" y="6263802"/>
                  <a:pt x="1919450" y="6253850"/>
                  <a:pt x="1913493" y="6243896"/>
                </a:cubicBezTo>
                <a:cubicBezTo>
                  <a:pt x="1905547" y="6230626"/>
                  <a:pt x="1897602" y="6217352"/>
                  <a:pt x="1889656" y="6204081"/>
                </a:cubicBezTo>
                <a:cubicBezTo>
                  <a:pt x="1887672" y="6200763"/>
                  <a:pt x="1887672" y="6200763"/>
                  <a:pt x="1887672" y="6200763"/>
                </a:cubicBezTo>
                <a:cubicBezTo>
                  <a:pt x="1892311" y="6196464"/>
                  <a:pt x="1894631" y="6194316"/>
                  <a:pt x="1896041" y="6193657"/>
                </a:cubicBezTo>
                <a:close/>
                <a:moveTo>
                  <a:pt x="64947" y="6182079"/>
                </a:moveTo>
                <a:cubicBezTo>
                  <a:pt x="66850" y="6185258"/>
                  <a:pt x="66850" y="6185258"/>
                  <a:pt x="68754" y="6188438"/>
                </a:cubicBezTo>
                <a:cubicBezTo>
                  <a:pt x="68754" y="6188438"/>
                  <a:pt x="70656" y="6191617"/>
                  <a:pt x="70656" y="6191617"/>
                </a:cubicBezTo>
                <a:cubicBezTo>
                  <a:pt x="72559" y="6194795"/>
                  <a:pt x="72559" y="6194795"/>
                  <a:pt x="74465" y="6197978"/>
                </a:cubicBezTo>
                <a:cubicBezTo>
                  <a:pt x="74465" y="6197978"/>
                  <a:pt x="76367" y="6201157"/>
                  <a:pt x="63330" y="6208291"/>
                </a:cubicBezTo>
                <a:cubicBezTo>
                  <a:pt x="63330" y="6208291"/>
                  <a:pt x="63330" y="6208291"/>
                  <a:pt x="61426" y="6205113"/>
                </a:cubicBezTo>
                <a:cubicBezTo>
                  <a:pt x="61426" y="6205113"/>
                  <a:pt x="59522" y="6201932"/>
                  <a:pt x="57620" y="6198753"/>
                </a:cubicBezTo>
                <a:cubicBezTo>
                  <a:pt x="57620" y="6198753"/>
                  <a:pt x="55716" y="6195573"/>
                  <a:pt x="53813" y="6192392"/>
                </a:cubicBezTo>
                <a:cubicBezTo>
                  <a:pt x="53813" y="6192392"/>
                  <a:pt x="53813" y="6192392"/>
                  <a:pt x="64947" y="6182079"/>
                </a:cubicBezTo>
                <a:close/>
                <a:moveTo>
                  <a:pt x="7010886" y="6173542"/>
                </a:moveTo>
                <a:cubicBezTo>
                  <a:pt x="7010886" y="6173542"/>
                  <a:pt x="7016680" y="6185396"/>
                  <a:pt x="7016680" y="6185396"/>
                </a:cubicBezTo>
                <a:cubicBezTo>
                  <a:pt x="7016680" y="6185396"/>
                  <a:pt x="7000802" y="6197450"/>
                  <a:pt x="7000802" y="6197450"/>
                </a:cubicBezTo>
                <a:cubicBezTo>
                  <a:pt x="7000802" y="6197450"/>
                  <a:pt x="7006592" y="6209304"/>
                  <a:pt x="7006592" y="6209304"/>
                </a:cubicBezTo>
                <a:cubicBezTo>
                  <a:pt x="7000802" y="6197450"/>
                  <a:pt x="7006592" y="6209304"/>
                  <a:pt x="6990718" y="6221358"/>
                </a:cubicBezTo>
                <a:cubicBezTo>
                  <a:pt x="6984926" y="6209503"/>
                  <a:pt x="6984926" y="6209503"/>
                  <a:pt x="6979134" y="6197649"/>
                </a:cubicBezTo>
                <a:cubicBezTo>
                  <a:pt x="6989218" y="6173743"/>
                  <a:pt x="6989218" y="6173743"/>
                  <a:pt x="6995008" y="6185597"/>
                </a:cubicBezTo>
                <a:cubicBezTo>
                  <a:pt x="6995008" y="6185597"/>
                  <a:pt x="7010886" y="6173542"/>
                  <a:pt x="7010886" y="6173542"/>
                </a:cubicBezTo>
                <a:close/>
                <a:moveTo>
                  <a:pt x="1879110" y="6162357"/>
                </a:moveTo>
                <a:cubicBezTo>
                  <a:pt x="1874897" y="6181828"/>
                  <a:pt x="1903516" y="6150125"/>
                  <a:pt x="1899306" y="6169597"/>
                </a:cubicBezTo>
                <a:cubicBezTo>
                  <a:pt x="1889102" y="6179049"/>
                  <a:pt x="1887103" y="6175710"/>
                  <a:pt x="1866689" y="6194621"/>
                </a:cubicBezTo>
                <a:cubicBezTo>
                  <a:pt x="1860693" y="6184604"/>
                  <a:pt x="1870901" y="6175150"/>
                  <a:pt x="1879110" y="6162357"/>
                </a:cubicBezTo>
                <a:close/>
                <a:moveTo>
                  <a:pt x="6775540" y="6157128"/>
                </a:moveTo>
                <a:cubicBezTo>
                  <a:pt x="6778018" y="6157256"/>
                  <a:pt x="6779452" y="6160189"/>
                  <a:pt x="6782322" y="6166057"/>
                </a:cubicBezTo>
                <a:cubicBezTo>
                  <a:pt x="6795106" y="6172434"/>
                  <a:pt x="6799408" y="6181237"/>
                  <a:pt x="6801226" y="6189908"/>
                </a:cubicBezTo>
                <a:lnTo>
                  <a:pt x="6804138" y="6206602"/>
                </a:lnTo>
                <a:lnTo>
                  <a:pt x="6805196" y="6207359"/>
                </a:lnTo>
                <a:cubicBezTo>
                  <a:pt x="6809524" y="6214421"/>
                  <a:pt x="6812892" y="6222389"/>
                  <a:pt x="6814656" y="6230204"/>
                </a:cubicBezTo>
                <a:lnTo>
                  <a:pt x="6814638" y="6232203"/>
                </a:lnTo>
                <a:lnTo>
                  <a:pt x="6816720" y="6236466"/>
                </a:lnTo>
                <a:lnTo>
                  <a:pt x="6814614" y="6235609"/>
                </a:lnTo>
                <a:lnTo>
                  <a:pt x="6814482" y="6252129"/>
                </a:lnTo>
                <a:cubicBezTo>
                  <a:pt x="6812754" y="6249304"/>
                  <a:pt x="6808336" y="6244560"/>
                  <a:pt x="6802924" y="6238808"/>
                </a:cubicBezTo>
                <a:lnTo>
                  <a:pt x="6798944" y="6234412"/>
                </a:lnTo>
                <a:lnTo>
                  <a:pt x="6796874" y="6235447"/>
                </a:lnTo>
                <a:lnTo>
                  <a:pt x="6793342" y="6228217"/>
                </a:lnTo>
                <a:lnTo>
                  <a:pt x="6785386" y="6219426"/>
                </a:lnTo>
                <a:cubicBezTo>
                  <a:pt x="6779674" y="6212562"/>
                  <a:pt x="6774654" y="6205602"/>
                  <a:pt x="6772020" y="6199450"/>
                </a:cubicBezTo>
                <a:lnTo>
                  <a:pt x="6772840" y="6186259"/>
                </a:lnTo>
                <a:lnTo>
                  <a:pt x="6768204" y="6176774"/>
                </a:lnTo>
                <a:cubicBezTo>
                  <a:pt x="6768204" y="6176774"/>
                  <a:pt x="6762472" y="6165038"/>
                  <a:pt x="6762472" y="6165038"/>
                </a:cubicBezTo>
                <a:cubicBezTo>
                  <a:pt x="6769530" y="6159679"/>
                  <a:pt x="6773056" y="6157000"/>
                  <a:pt x="6775540" y="6157128"/>
                </a:cubicBezTo>
                <a:close/>
                <a:moveTo>
                  <a:pt x="765398" y="6152314"/>
                </a:moveTo>
                <a:cubicBezTo>
                  <a:pt x="765398" y="6152314"/>
                  <a:pt x="765398" y="6152314"/>
                  <a:pt x="767337" y="6155553"/>
                </a:cubicBezTo>
                <a:cubicBezTo>
                  <a:pt x="769274" y="6158788"/>
                  <a:pt x="773149" y="6165261"/>
                  <a:pt x="786301" y="6163140"/>
                </a:cubicBezTo>
                <a:cubicBezTo>
                  <a:pt x="786301" y="6163140"/>
                  <a:pt x="786301" y="6163140"/>
                  <a:pt x="788241" y="6166375"/>
                </a:cubicBezTo>
                <a:cubicBezTo>
                  <a:pt x="778962" y="6174971"/>
                  <a:pt x="778962" y="6174971"/>
                  <a:pt x="778962" y="6174971"/>
                </a:cubicBezTo>
                <a:cubicBezTo>
                  <a:pt x="778962" y="6174971"/>
                  <a:pt x="777024" y="6171734"/>
                  <a:pt x="777024" y="6171734"/>
                </a:cubicBezTo>
                <a:cubicBezTo>
                  <a:pt x="763870" y="6173857"/>
                  <a:pt x="759994" y="6167384"/>
                  <a:pt x="756119" y="6160909"/>
                </a:cubicBezTo>
                <a:cubicBezTo>
                  <a:pt x="756119" y="6160909"/>
                  <a:pt x="765398" y="6152314"/>
                  <a:pt x="765398" y="6152314"/>
                </a:cubicBezTo>
                <a:close/>
                <a:moveTo>
                  <a:pt x="6736894" y="6152283"/>
                </a:moveTo>
                <a:cubicBezTo>
                  <a:pt x="6739760" y="6158151"/>
                  <a:pt x="6740478" y="6159616"/>
                  <a:pt x="6740030" y="6158701"/>
                </a:cubicBezTo>
                <a:lnTo>
                  <a:pt x="6740004" y="6158648"/>
                </a:lnTo>
                <a:lnTo>
                  <a:pt x="6748362" y="6175753"/>
                </a:lnTo>
                <a:cubicBezTo>
                  <a:pt x="6745494" y="6169883"/>
                  <a:pt x="6740534" y="6169629"/>
                  <a:pt x="6737334" y="6168034"/>
                </a:cubicBezTo>
                <a:close/>
                <a:moveTo>
                  <a:pt x="6909170" y="6143523"/>
                </a:moveTo>
                <a:cubicBezTo>
                  <a:pt x="6909170" y="6143523"/>
                  <a:pt x="6909170" y="6143523"/>
                  <a:pt x="6916498" y="6155490"/>
                </a:cubicBezTo>
                <a:cubicBezTo>
                  <a:pt x="6916498" y="6155490"/>
                  <a:pt x="6901194" y="6169988"/>
                  <a:pt x="6901194" y="6169988"/>
                </a:cubicBezTo>
                <a:cubicBezTo>
                  <a:pt x="6893866" y="6158019"/>
                  <a:pt x="6893866" y="6158019"/>
                  <a:pt x="6893866" y="6158019"/>
                </a:cubicBezTo>
                <a:cubicBezTo>
                  <a:pt x="6893866" y="6158019"/>
                  <a:pt x="6909170" y="6143523"/>
                  <a:pt x="6909170" y="6143523"/>
                </a:cubicBezTo>
                <a:close/>
                <a:moveTo>
                  <a:pt x="7140958" y="6131870"/>
                </a:moveTo>
                <a:cubicBezTo>
                  <a:pt x="7143484" y="6130774"/>
                  <a:pt x="7145950" y="6131645"/>
                  <a:pt x="7148114" y="6133291"/>
                </a:cubicBezTo>
                <a:cubicBezTo>
                  <a:pt x="7152444" y="6136583"/>
                  <a:pt x="7155574" y="6142985"/>
                  <a:pt x="7155574" y="6142985"/>
                </a:cubicBezTo>
                <a:cubicBezTo>
                  <a:pt x="7155574" y="6142985"/>
                  <a:pt x="7155574" y="6142985"/>
                  <a:pt x="7161828" y="6155788"/>
                </a:cubicBezTo>
                <a:cubicBezTo>
                  <a:pt x="7145952" y="6167843"/>
                  <a:pt x="7139694" y="6155041"/>
                  <a:pt x="7133442" y="6142242"/>
                </a:cubicBezTo>
                <a:cubicBezTo>
                  <a:pt x="7135846" y="6136027"/>
                  <a:pt x="7138434" y="6132966"/>
                  <a:pt x="7140958" y="6131870"/>
                </a:cubicBezTo>
                <a:close/>
                <a:moveTo>
                  <a:pt x="830455" y="6121247"/>
                </a:moveTo>
                <a:cubicBezTo>
                  <a:pt x="832418" y="6124527"/>
                  <a:pt x="834381" y="6127805"/>
                  <a:pt x="834381" y="6127805"/>
                </a:cubicBezTo>
                <a:cubicBezTo>
                  <a:pt x="836344" y="6131083"/>
                  <a:pt x="836344" y="6131083"/>
                  <a:pt x="836344" y="6131083"/>
                </a:cubicBezTo>
                <a:cubicBezTo>
                  <a:pt x="825211" y="6141398"/>
                  <a:pt x="825211" y="6141398"/>
                  <a:pt x="825211" y="6141398"/>
                </a:cubicBezTo>
                <a:cubicBezTo>
                  <a:pt x="823248" y="6138118"/>
                  <a:pt x="821285" y="6134838"/>
                  <a:pt x="819323" y="6131560"/>
                </a:cubicBezTo>
                <a:cubicBezTo>
                  <a:pt x="813755" y="6136715"/>
                  <a:pt x="813266" y="6135897"/>
                  <a:pt x="814165" y="6133786"/>
                </a:cubicBezTo>
                <a:cubicBezTo>
                  <a:pt x="815066" y="6131677"/>
                  <a:pt x="817358" y="6128280"/>
                  <a:pt x="817358" y="6128280"/>
                </a:cubicBezTo>
                <a:cubicBezTo>
                  <a:pt x="817358" y="6128280"/>
                  <a:pt x="817358" y="6128280"/>
                  <a:pt x="830455" y="6121247"/>
                </a:cubicBezTo>
                <a:close/>
                <a:moveTo>
                  <a:pt x="6799074" y="6121157"/>
                </a:moveTo>
                <a:cubicBezTo>
                  <a:pt x="6799074" y="6121157"/>
                  <a:pt x="6804808" y="6132893"/>
                  <a:pt x="6804808" y="6132893"/>
                </a:cubicBezTo>
                <a:cubicBezTo>
                  <a:pt x="6804808" y="6132893"/>
                  <a:pt x="6810542" y="6144629"/>
                  <a:pt x="6810542" y="6144629"/>
                </a:cubicBezTo>
                <a:cubicBezTo>
                  <a:pt x="6820464" y="6145136"/>
                  <a:pt x="6823330" y="6151002"/>
                  <a:pt x="6823718" y="6156742"/>
                </a:cubicBezTo>
                <a:cubicBezTo>
                  <a:pt x="6824104" y="6162480"/>
                  <a:pt x="6822010" y="6168097"/>
                  <a:pt x="6822010" y="6168097"/>
                </a:cubicBezTo>
                <a:cubicBezTo>
                  <a:pt x="6822010" y="6168097"/>
                  <a:pt x="6822010" y="6168097"/>
                  <a:pt x="6816274" y="6156363"/>
                </a:cubicBezTo>
                <a:cubicBezTo>
                  <a:pt x="6816274" y="6156363"/>
                  <a:pt x="6816274" y="6156363"/>
                  <a:pt x="6802166" y="6167076"/>
                </a:cubicBezTo>
                <a:cubicBezTo>
                  <a:pt x="6802166" y="6167076"/>
                  <a:pt x="6796432" y="6155342"/>
                  <a:pt x="6782322" y="6166057"/>
                </a:cubicBezTo>
                <a:cubicBezTo>
                  <a:pt x="6782322" y="6166057"/>
                  <a:pt x="6782322" y="6166057"/>
                  <a:pt x="6776586" y="6154323"/>
                </a:cubicBezTo>
                <a:cubicBezTo>
                  <a:pt x="6770850" y="6142585"/>
                  <a:pt x="6779230" y="6120136"/>
                  <a:pt x="6784962" y="6131870"/>
                </a:cubicBezTo>
                <a:cubicBezTo>
                  <a:pt x="6784962" y="6131870"/>
                  <a:pt x="6799074" y="6121157"/>
                  <a:pt x="6799074" y="6121157"/>
                </a:cubicBezTo>
                <a:close/>
                <a:moveTo>
                  <a:pt x="6932860" y="6102941"/>
                </a:moveTo>
                <a:cubicBezTo>
                  <a:pt x="6932860" y="6102941"/>
                  <a:pt x="6932860" y="6102941"/>
                  <a:pt x="6938594" y="6114679"/>
                </a:cubicBezTo>
                <a:cubicBezTo>
                  <a:pt x="6938594" y="6114679"/>
                  <a:pt x="6932860" y="6102941"/>
                  <a:pt x="6916986" y="6114995"/>
                </a:cubicBezTo>
                <a:cubicBezTo>
                  <a:pt x="6916986" y="6114995"/>
                  <a:pt x="6916986" y="6114995"/>
                  <a:pt x="6932860" y="6102941"/>
                </a:cubicBezTo>
                <a:close/>
                <a:moveTo>
                  <a:pt x="6728284" y="6101253"/>
                </a:moveTo>
                <a:cubicBezTo>
                  <a:pt x="6730412" y="6101900"/>
                  <a:pt x="6732368" y="6103431"/>
                  <a:pt x="6733802" y="6106365"/>
                </a:cubicBezTo>
                <a:cubicBezTo>
                  <a:pt x="6739538" y="6118099"/>
                  <a:pt x="6739538" y="6118099"/>
                  <a:pt x="6739538" y="6118099"/>
                </a:cubicBezTo>
                <a:cubicBezTo>
                  <a:pt x="6739538" y="6118099"/>
                  <a:pt x="6739538" y="6118099"/>
                  <a:pt x="6745272" y="6129832"/>
                </a:cubicBezTo>
                <a:cubicBezTo>
                  <a:pt x="6745272" y="6129832"/>
                  <a:pt x="6751006" y="6141568"/>
                  <a:pt x="6751006" y="6141568"/>
                </a:cubicBezTo>
                <a:cubicBezTo>
                  <a:pt x="6751006" y="6141568"/>
                  <a:pt x="6751006" y="6141568"/>
                  <a:pt x="6756738" y="6153302"/>
                </a:cubicBezTo>
                <a:cubicBezTo>
                  <a:pt x="6756738" y="6153302"/>
                  <a:pt x="6756738" y="6153302"/>
                  <a:pt x="6736894" y="6152283"/>
                </a:cubicBezTo>
                <a:lnTo>
                  <a:pt x="6736178" y="6150816"/>
                </a:lnTo>
                <a:cubicBezTo>
                  <a:pt x="6732594" y="6143482"/>
                  <a:pt x="6728292" y="6134679"/>
                  <a:pt x="6731160" y="6140547"/>
                </a:cubicBezTo>
                <a:cubicBezTo>
                  <a:pt x="6711318" y="6139530"/>
                  <a:pt x="6725428" y="6128813"/>
                  <a:pt x="6713958" y="6105342"/>
                </a:cubicBezTo>
                <a:cubicBezTo>
                  <a:pt x="6713958" y="6105342"/>
                  <a:pt x="6717486" y="6102665"/>
                  <a:pt x="6721732" y="6101451"/>
                </a:cubicBezTo>
                <a:cubicBezTo>
                  <a:pt x="6723854" y="6100846"/>
                  <a:pt x="6726154" y="6100607"/>
                  <a:pt x="6728284" y="6101253"/>
                </a:cubicBezTo>
                <a:close/>
                <a:moveTo>
                  <a:pt x="6747920" y="6095648"/>
                </a:moveTo>
                <a:cubicBezTo>
                  <a:pt x="6750786" y="6101516"/>
                  <a:pt x="6755744" y="6101770"/>
                  <a:pt x="6759660" y="6104834"/>
                </a:cubicBezTo>
                <a:cubicBezTo>
                  <a:pt x="6763574" y="6107895"/>
                  <a:pt x="6766438" y="6113761"/>
                  <a:pt x="6765118" y="6130851"/>
                </a:cubicBezTo>
                <a:lnTo>
                  <a:pt x="6765292" y="6131207"/>
                </a:lnTo>
                <a:cubicBezTo>
                  <a:pt x="6754974" y="6154642"/>
                  <a:pt x="6759732" y="6119828"/>
                  <a:pt x="6759732" y="6119828"/>
                </a:cubicBezTo>
                <a:lnTo>
                  <a:pt x="6759386" y="6119115"/>
                </a:lnTo>
                <a:cubicBezTo>
                  <a:pt x="6753650" y="6107384"/>
                  <a:pt x="6753650" y="6107384"/>
                  <a:pt x="6747920" y="6095648"/>
                </a:cubicBezTo>
                <a:close/>
                <a:moveTo>
                  <a:pt x="7007228" y="6091814"/>
                </a:moveTo>
                <a:cubicBezTo>
                  <a:pt x="7029362" y="6092561"/>
                  <a:pt x="7029362" y="6092561"/>
                  <a:pt x="7035614" y="6105360"/>
                </a:cubicBezTo>
                <a:cubicBezTo>
                  <a:pt x="7035614" y="6105360"/>
                  <a:pt x="7035614" y="6105360"/>
                  <a:pt x="7019740" y="6117417"/>
                </a:cubicBezTo>
                <a:cubicBezTo>
                  <a:pt x="7013484" y="6104617"/>
                  <a:pt x="7013484" y="6104617"/>
                  <a:pt x="7013484" y="6104617"/>
                </a:cubicBezTo>
                <a:cubicBezTo>
                  <a:pt x="7013484" y="6104617"/>
                  <a:pt x="7013484" y="6104617"/>
                  <a:pt x="7007228" y="6091814"/>
                </a:cubicBezTo>
                <a:close/>
                <a:moveTo>
                  <a:pt x="6970346" y="6090568"/>
                </a:moveTo>
                <a:cubicBezTo>
                  <a:pt x="6976138" y="6102423"/>
                  <a:pt x="6976138" y="6102423"/>
                  <a:pt x="6976138" y="6102423"/>
                </a:cubicBezTo>
                <a:cubicBezTo>
                  <a:pt x="6976138" y="6102423"/>
                  <a:pt x="6976138" y="6102423"/>
                  <a:pt x="6981930" y="6114277"/>
                </a:cubicBezTo>
                <a:cubicBezTo>
                  <a:pt x="7003600" y="6114072"/>
                  <a:pt x="7005098" y="6161691"/>
                  <a:pt x="7020974" y="6149632"/>
                </a:cubicBezTo>
                <a:cubicBezTo>
                  <a:pt x="7020974" y="6149632"/>
                  <a:pt x="7026764" y="6161486"/>
                  <a:pt x="7026764" y="6161486"/>
                </a:cubicBezTo>
                <a:cubicBezTo>
                  <a:pt x="7010886" y="6173542"/>
                  <a:pt x="7026764" y="6161486"/>
                  <a:pt x="7010886" y="6173542"/>
                </a:cubicBezTo>
                <a:cubicBezTo>
                  <a:pt x="7005098" y="6161691"/>
                  <a:pt x="6971842" y="6138183"/>
                  <a:pt x="6971842" y="6138183"/>
                </a:cubicBezTo>
                <a:cubicBezTo>
                  <a:pt x="6971842" y="6138183"/>
                  <a:pt x="6960260" y="6114478"/>
                  <a:pt x="6954470" y="6102624"/>
                </a:cubicBezTo>
                <a:cubicBezTo>
                  <a:pt x="6960260" y="6114478"/>
                  <a:pt x="6981930" y="6114277"/>
                  <a:pt x="6970346" y="6090568"/>
                </a:cubicBezTo>
                <a:close/>
                <a:moveTo>
                  <a:pt x="742557" y="6090064"/>
                </a:moveTo>
                <a:cubicBezTo>
                  <a:pt x="744520" y="6093344"/>
                  <a:pt x="744520" y="6093344"/>
                  <a:pt x="744520" y="6093344"/>
                </a:cubicBezTo>
                <a:cubicBezTo>
                  <a:pt x="746483" y="6096622"/>
                  <a:pt x="748444" y="6099900"/>
                  <a:pt x="750409" y="6103180"/>
                </a:cubicBezTo>
                <a:cubicBezTo>
                  <a:pt x="752372" y="6106460"/>
                  <a:pt x="754334" y="6109738"/>
                  <a:pt x="758260" y="6116296"/>
                </a:cubicBezTo>
                <a:cubicBezTo>
                  <a:pt x="750838" y="6123173"/>
                  <a:pt x="750838" y="6123173"/>
                  <a:pt x="750838" y="6123173"/>
                </a:cubicBezTo>
                <a:cubicBezTo>
                  <a:pt x="746912" y="6116613"/>
                  <a:pt x="744951" y="6113335"/>
                  <a:pt x="742985" y="6110055"/>
                </a:cubicBezTo>
                <a:cubicBezTo>
                  <a:pt x="741022" y="6106777"/>
                  <a:pt x="739059" y="6103497"/>
                  <a:pt x="737096" y="6100219"/>
                </a:cubicBezTo>
                <a:cubicBezTo>
                  <a:pt x="735135" y="6096941"/>
                  <a:pt x="735135" y="6096941"/>
                  <a:pt x="742557" y="6090064"/>
                </a:cubicBezTo>
                <a:close/>
                <a:moveTo>
                  <a:pt x="6699482" y="6085621"/>
                </a:moveTo>
                <a:lnTo>
                  <a:pt x="6699488" y="6085621"/>
                </a:lnTo>
                <a:lnTo>
                  <a:pt x="6708566" y="6087503"/>
                </a:lnTo>
                <a:lnTo>
                  <a:pt x="6705740" y="6098418"/>
                </a:lnTo>
                <a:lnTo>
                  <a:pt x="6705738" y="6098423"/>
                </a:lnTo>
                <a:cubicBezTo>
                  <a:pt x="6699482" y="6085621"/>
                  <a:pt x="6705738" y="6098423"/>
                  <a:pt x="6699482" y="6085621"/>
                </a:cubicBezTo>
                <a:close/>
                <a:moveTo>
                  <a:pt x="6818638" y="6077052"/>
                </a:moveTo>
                <a:lnTo>
                  <a:pt x="6823850" y="6087720"/>
                </a:lnTo>
                <a:cubicBezTo>
                  <a:pt x="6829064" y="6098390"/>
                  <a:pt x="6829064" y="6098390"/>
                  <a:pt x="6813186" y="6110445"/>
                </a:cubicBezTo>
                <a:lnTo>
                  <a:pt x="6813186" y="6110443"/>
                </a:lnTo>
                <a:lnTo>
                  <a:pt x="6799074" y="6121157"/>
                </a:lnTo>
                <a:cubicBezTo>
                  <a:pt x="6799074" y="6121157"/>
                  <a:pt x="6793340" y="6109424"/>
                  <a:pt x="6793340" y="6109424"/>
                </a:cubicBezTo>
                <a:cubicBezTo>
                  <a:pt x="6807456" y="6098707"/>
                  <a:pt x="6807456" y="6098707"/>
                  <a:pt x="6801722" y="6086973"/>
                </a:cubicBezTo>
                <a:cubicBezTo>
                  <a:pt x="6801722" y="6086973"/>
                  <a:pt x="6801722" y="6086973"/>
                  <a:pt x="6807456" y="6098707"/>
                </a:cubicBezTo>
                <a:lnTo>
                  <a:pt x="6813186" y="6110438"/>
                </a:lnTo>
                <a:close/>
                <a:moveTo>
                  <a:pt x="6676394" y="6068052"/>
                </a:moveTo>
                <a:cubicBezTo>
                  <a:pt x="6682650" y="6080855"/>
                  <a:pt x="6693234" y="6072820"/>
                  <a:pt x="6693234" y="6072820"/>
                </a:cubicBezTo>
                <a:cubicBezTo>
                  <a:pt x="6699486" y="6085617"/>
                  <a:pt x="6699486" y="6085617"/>
                  <a:pt x="6699486" y="6085617"/>
                </a:cubicBezTo>
                <a:lnTo>
                  <a:pt x="6699482" y="6085621"/>
                </a:lnTo>
                <a:lnTo>
                  <a:pt x="6688904" y="6093655"/>
                </a:lnTo>
                <a:cubicBezTo>
                  <a:pt x="6682650" y="6080855"/>
                  <a:pt x="6682650" y="6080855"/>
                  <a:pt x="6682650" y="6080855"/>
                </a:cubicBezTo>
                <a:cubicBezTo>
                  <a:pt x="6676394" y="6068052"/>
                  <a:pt x="6676394" y="6068052"/>
                  <a:pt x="6676394" y="6068052"/>
                </a:cubicBezTo>
                <a:close/>
                <a:moveTo>
                  <a:pt x="6724984" y="6048711"/>
                </a:moveTo>
                <a:cubicBezTo>
                  <a:pt x="6724984" y="6048711"/>
                  <a:pt x="6730718" y="6060442"/>
                  <a:pt x="6730718" y="6060442"/>
                </a:cubicBezTo>
                <a:cubicBezTo>
                  <a:pt x="6730718" y="6060442"/>
                  <a:pt x="6730718" y="6060442"/>
                  <a:pt x="6736450" y="6072178"/>
                </a:cubicBezTo>
                <a:cubicBezTo>
                  <a:pt x="6742184" y="6083910"/>
                  <a:pt x="6742184" y="6083910"/>
                  <a:pt x="6747920" y="6095648"/>
                </a:cubicBezTo>
                <a:cubicBezTo>
                  <a:pt x="6747920" y="6095648"/>
                  <a:pt x="6733802" y="6106365"/>
                  <a:pt x="6733802" y="6106365"/>
                </a:cubicBezTo>
                <a:cubicBezTo>
                  <a:pt x="6722338" y="6082897"/>
                  <a:pt x="6722338" y="6082897"/>
                  <a:pt x="6716604" y="6071161"/>
                </a:cubicBezTo>
                <a:cubicBezTo>
                  <a:pt x="6710870" y="6059428"/>
                  <a:pt x="6710870" y="6059428"/>
                  <a:pt x="6710870" y="6059428"/>
                </a:cubicBezTo>
                <a:cubicBezTo>
                  <a:pt x="6710870" y="6059428"/>
                  <a:pt x="6724984" y="6048711"/>
                  <a:pt x="6724984" y="6048711"/>
                </a:cubicBezTo>
                <a:close/>
                <a:moveTo>
                  <a:pt x="6551910" y="6047128"/>
                </a:moveTo>
                <a:cubicBezTo>
                  <a:pt x="6551910" y="6047128"/>
                  <a:pt x="6559238" y="6059093"/>
                  <a:pt x="6566562" y="6071058"/>
                </a:cubicBezTo>
                <a:cubicBezTo>
                  <a:pt x="6566562" y="6071058"/>
                  <a:pt x="6566562" y="6071058"/>
                  <a:pt x="6556364" y="6080721"/>
                </a:cubicBezTo>
                <a:cubicBezTo>
                  <a:pt x="6549036" y="6068758"/>
                  <a:pt x="6559238" y="6059093"/>
                  <a:pt x="6551910" y="6047128"/>
                </a:cubicBezTo>
                <a:close/>
                <a:moveTo>
                  <a:pt x="6699402" y="6035954"/>
                </a:moveTo>
                <a:cubicBezTo>
                  <a:pt x="6719250" y="6036975"/>
                  <a:pt x="6719250" y="6036975"/>
                  <a:pt x="6724984" y="6048711"/>
                </a:cubicBezTo>
                <a:cubicBezTo>
                  <a:pt x="6705134" y="6047692"/>
                  <a:pt x="6705134" y="6047692"/>
                  <a:pt x="6705134" y="6047692"/>
                </a:cubicBezTo>
                <a:cubicBezTo>
                  <a:pt x="6705134" y="6047692"/>
                  <a:pt x="6699402" y="6035954"/>
                  <a:pt x="6699402" y="6035954"/>
                </a:cubicBezTo>
                <a:close/>
                <a:moveTo>
                  <a:pt x="6920070" y="6032213"/>
                </a:moveTo>
                <a:cubicBezTo>
                  <a:pt x="6920070" y="6032213"/>
                  <a:pt x="6925804" y="6043947"/>
                  <a:pt x="6925804" y="6043947"/>
                </a:cubicBezTo>
                <a:cubicBezTo>
                  <a:pt x="6921392" y="6079473"/>
                  <a:pt x="6943006" y="6079154"/>
                  <a:pt x="6932860" y="6102941"/>
                </a:cubicBezTo>
                <a:cubicBezTo>
                  <a:pt x="6927128" y="6091207"/>
                  <a:pt x="6927128" y="6091207"/>
                  <a:pt x="6927128" y="6091207"/>
                </a:cubicBezTo>
                <a:cubicBezTo>
                  <a:pt x="6905518" y="6091526"/>
                  <a:pt x="6915660" y="6067739"/>
                  <a:pt x="6909928" y="6056003"/>
                </a:cubicBezTo>
                <a:cubicBezTo>
                  <a:pt x="6904194" y="6044268"/>
                  <a:pt x="6904194" y="6044268"/>
                  <a:pt x="6920070" y="6032213"/>
                </a:cubicBezTo>
                <a:close/>
                <a:moveTo>
                  <a:pt x="6786110" y="6027721"/>
                </a:moveTo>
                <a:cubicBezTo>
                  <a:pt x="6788460" y="6027857"/>
                  <a:pt x="6790638" y="6028944"/>
                  <a:pt x="6792266" y="6031602"/>
                </a:cubicBezTo>
                <a:cubicBezTo>
                  <a:pt x="6798780" y="6042240"/>
                  <a:pt x="6798780" y="6042240"/>
                  <a:pt x="6805292" y="6052876"/>
                </a:cubicBezTo>
                <a:cubicBezTo>
                  <a:pt x="6789986" y="6067372"/>
                  <a:pt x="6776962" y="6046100"/>
                  <a:pt x="6770450" y="6035469"/>
                </a:cubicBezTo>
                <a:cubicBezTo>
                  <a:pt x="6770450" y="6035469"/>
                  <a:pt x="6774276" y="6031844"/>
                  <a:pt x="6778916" y="6029546"/>
                </a:cubicBezTo>
                <a:cubicBezTo>
                  <a:pt x="6781236" y="6028399"/>
                  <a:pt x="6783758" y="6027584"/>
                  <a:pt x="6786110" y="6027721"/>
                </a:cubicBezTo>
                <a:close/>
                <a:moveTo>
                  <a:pt x="6693670" y="6024224"/>
                </a:moveTo>
                <a:cubicBezTo>
                  <a:pt x="6699402" y="6035954"/>
                  <a:pt x="6699402" y="6035954"/>
                  <a:pt x="6699402" y="6035954"/>
                </a:cubicBezTo>
                <a:cubicBezTo>
                  <a:pt x="6685290" y="6046671"/>
                  <a:pt x="6679558" y="6034937"/>
                  <a:pt x="6679558" y="6034937"/>
                </a:cubicBezTo>
                <a:cubicBezTo>
                  <a:pt x="6673826" y="6023199"/>
                  <a:pt x="6679558" y="6034937"/>
                  <a:pt x="6693670" y="6024224"/>
                </a:cubicBezTo>
                <a:close/>
                <a:moveTo>
                  <a:pt x="312754" y="6015864"/>
                </a:moveTo>
                <a:cubicBezTo>
                  <a:pt x="314535" y="6015494"/>
                  <a:pt x="315027" y="6016316"/>
                  <a:pt x="315027" y="6016316"/>
                </a:cubicBezTo>
                <a:cubicBezTo>
                  <a:pt x="329273" y="6013347"/>
                  <a:pt x="333212" y="6019927"/>
                  <a:pt x="335181" y="6023217"/>
                </a:cubicBezTo>
                <a:cubicBezTo>
                  <a:pt x="353364" y="6026830"/>
                  <a:pt x="359271" y="6036697"/>
                  <a:pt x="365179" y="6046567"/>
                </a:cubicBezTo>
                <a:cubicBezTo>
                  <a:pt x="367148" y="6049860"/>
                  <a:pt x="367148" y="6049860"/>
                  <a:pt x="369118" y="6053148"/>
                </a:cubicBezTo>
                <a:cubicBezTo>
                  <a:pt x="369118" y="6053148"/>
                  <a:pt x="369118" y="6053148"/>
                  <a:pt x="379425" y="6043602"/>
                </a:cubicBezTo>
                <a:cubicBezTo>
                  <a:pt x="389273" y="6060049"/>
                  <a:pt x="399118" y="6076498"/>
                  <a:pt x="392750" y="6092626"/>
                </a:cubicBezTo>
                <a:cubicBezTo>
                  <a:pt x="394720" y="6095916"/>
                  <a:pt x="394720" y="6095916"/>
                  <a:pt x="394720" y="6095916"/>
                </a:cubicBezTo>
                <a:cubicBezTo>
                  <a:pt x="405027" y="6086368"/>
                  <a:pt x="405027" y="6086368"/>
                  <a:pt x="406996" y="6089658"/>
                </a:cubicBezTo>
                <a:cubicBezTo>
                  <a:pt x="430169" y="6155133"/>
                  <a:pt x="481831" y="6214670"/>
                  <a:pt x="511372" y="6264019"/>
                </a:cubicBezTo>
                <a:cubicBezTo>
                  <a:pt x="515312" y="6270597"/>
                  <a:pt x="527129" y="6290336"/>
                  <a:pt x="520759" y="6306466"/>
                </a:cubicBezTo>
                <a:cubicBezTo>
                  <a:pt x="520759" y="6306466"/>
                  <a:pt x="508484" y="6312722"/>
                  <a:pt x="508484" y="6312722"/>
                </a:cubicBezTo>
                <a:cubicBezTo>
                  <a:pt x="511963" y="6345297"/>
                  <a:pt x="552729" y="6333104"/>
                  <a:pt x="576820" y="6346586"/>
                </a:cubicBezTo>
                <a:cubicBezTo>
                  <a:pt x="568486" y="6359424"/>
                  <a:pt x="560145" y="6372262"/>
                  <a:pt x="553782" y="6388386"/>
                </a:cubicBezTo>
                <a:cubicBezTo>
                  <a:pt x="557720" y="6394966"/>
                  <a:pt x="569995" y="6388711"/>
                  <a:pt x="584241" y="6385741"/>
                </a:cubicBezTo>
                <a:cubicBezTo>
                  <a:pt x="594088" y="6402190"/>
                  <a:pt x="570586" y="6469989"/>
                  <a:pt x="613782" y="6435090"/>
                </a:cubicBezTo>
                <a:cubicBezTo>
                  <a:pt x="610432" y="6509787"/>
                  <a:pt x="641024" y="6614419"/>
                  <a:pt x="713759" y="6628867"/>
                </a:cubicBezTo>
                <a:cubicBezTo>
                  <a:pt x="674503" y="6670346"/>
                  <a:pt x="748155" y="6632800"/>
                  <a:pt x="725117" y="6674600"/>
                </a:cubicBezTo>
                <a:cubicBezTo>
                  <a:pt x="735422" y="6665054"/>
                  <a:pt x="735422" y="6665054"/>
                  <a:pt x="743760" y="6652216"/>
                </a:cubicBezTo>
                <a:cubicBezTo>
                  <a:pt x="743760" y="6652216"/>
                  <a:pt x="745729" y="6655507"/>
                  <a:pt x="745729" y="6655507"/>
                </a:cubicBezTo>
                <a:cubicBezTo>
                  <a:pt x="747697" y="6658797"/>
                  <a:pt x="737391" y="6668345"/>
                  <a:pt x="727086" y="6677890"/>
                </a:cubicBezTo>
                <a:cubicBezTo>
                  <a:pt x="727086" y="6677890"/>
                  <a:pt x="727086" y="6677890"/>
                  <a:pt x="729055" y="6681181"/>
                </a:cubicBezTo>
                <a:cubicBezTo>
                  <a:pt x="739361" y="6671635"/>
                  <a:pt x="741330" y="6674923"/>
                  <a:pt x="731026" y="6684471"/>
                </a:cubicBezTo>
                <a:cubicBezTo>
                  <a:pt x="732992" y="6687761"/>
                  <a:pt x="732992" y="6687761"/>
                  <a:pt x="743300" y="6678213"/>
                </a:cubicBezTo>
                <a:cubicBezTo>
                  <a:pt x="743300" y="6678213"/>
                  <a:pt x="743300" y="6678213"/>
                  <a:pt x="753607" y="6668665"/>
                </a:cubicBezTo>
                <a:cubicBezTo>
                  <a:pt x="768768" y="6613707"/>
                  <a:pt x="691635" y="6618673"/>
                  <a:pt x="717107" y="6554165"/>
                </a:cubicBezTo>
                <a:cubicBezTo>
                  <a:pt x="704829" y="6560425"/>
                  <a:pt x="700892" y="6553846"/>
                  <a:pt x="688617" y="6560102"/>
                </a:cubicBezTo>
                <a:cubicBezTo>
                  <a:pt x="686649" y="6556814"/>
                  <a:pt x="698922" y="6550556"/>
                  <a:pt x="709231" y="6541008"/>
                </a:cubicBezTo>
                <a:cubicBezTo>
                  <a:pt x="661045" y="6514044"/>
                  <a:pt x="672268" y="6452505"/>
                  <a:pt x="628024" y="6432122"/>
                </a:cubicBezTo>
                <a:cubicBezTo>
                  <a:pt x="636360" y="6419284"/>
                  <a:pt x="636360" y="6419284"/>
                  <a:pt x="644698" y="6406448"/>
                </a:cubicBezTo>
                <a:cubicBezTo>
                  <a:pt x="644698" y="6406448"/>
                  <a:pt x="644698" y="6406448"/>
                  <a:pt x="636820" y="6393290"/>
                </a:cubicBezTo>
                <a:cubicBezTo>
                  <a:pt x="589687" y="6421608"/>
                  <a:pt x="621065" y="6366970"/>
                  <a:pt x="609249" y="6347233"/>
                </a:cubicBezTo>
                <a:cubicBezTo>
                  <a:pt x="601372" y="6334073"/>
                  <a:pt x="560608" y="6346263"/>
                  <a:pt x="603801" y="6311364"/>
                </a:cubicBezTo>
                <a:cubicBezTo>
                  <a:pt x="585616" y="6307753"/>
                  <a:pt x="567433" y="6304142"/>
                  <a:pt x="590474" y="6262340"/>
                </a:cubicBezTo>
                <a:cubicBezTo>
                  <a:pt x="586537" y="6255762"/>
                  <a:pt x="580627" y="6245892"/>
                  <a:pt x="574719" y="6236023"/>
                </a:cubicBezTo>
                <a:cubicBezTo>
                  <a:pt x="570780" y="6229443"/>
                  <a:pt x="566841" y="6222862"/>
                  <a:pt x="560933" y="6212994"/>
                </a:cubicBezTo>
                <a:cubicBezTo>
                  <a:pt x="553057" y="6199835"/>
                  <a:pt x="521679" y="6254473"/>
                  <a:pt x="518200" y="6221896"/>
                </a:cubicBezTo>
                <a:cubicBezTo>
                  <a:pt x="538813" y="6202801"/>
                  <a:pt x="534412" y="6222219"/>
                  <a:pt x="555023" y="6203125"/>
                </a:cubicBezTo>
                <a:cubicBezTo>
                  <a:pt x="551088" y="6196545"/>
                  <a:pt x="528504" y="6212348"/>
                  <a:pt x="549118" y="6193255"/>
                </a:cubicBezTo>
                <a:cubicBezTo>
                  <a:pt x="535791" y="6144229"/>
                  <a:pt x="518067" y="6114622"/>
                  <a:pt x="492004" y="6097850"/>
                </a:cubicBezTo>
                <a:cubicBezTo>
                  <a:pt x="475791" y="6097527"/>
                  <a:pt x="460037" y="6071206"/>
                  <a:pt x="478679" y="6048824"/>
                </a:cubicBezTo>
                <a:cubicBezTo>
                  <a:pt x="478679" y="6048824"/>
                  <a:pt x="478679" y="6048824"/>
                  <a:pt x="476709" y="6045534"/>
                </a:cubicBezTo>
                <a:cubicBezTo>
                  <a:pt x="487016" y="6035988"/>
                  <a:pt x="487016" y="6035988"/>
                  <a:pt x="487016" y="6035988"/>
                </a:cubicBezTo>
                <a:cubicBezTo>
                  <a:pt x="487016" y="6035988"/>
                  <a:pt x="487016" y="6035988"/>
                  <a:pt x="488986" y="6039279"/>
                </a:cubicBezTo>
                <a:cubicBezTo>
                  <a:pt x="527781" y="6023794"/>
                  <a:pt x="502770" y="6062306"/>
                  <a:pt x="526863" y="6075789"/>
                </a:cubicBezTo>
                <a:cubicBezTo>
                  <a:pt x="526863" y="6075789"/>
                  <a:pt x="516557" y="6085337"/>
                  <a:pt x="514588" y="6082047"/>
                </a:cubicBezTo>
                <a:cubicBezTo>
                  <a:pt x="534739" y="6088946"/>
                  <a:pt x="544589" y="6105397"/>
                  <a:pt x="554434" y="6121843"/>
                </a:cubicBezTo>
                <a:cubicBezTo>
                  <a:pt x="564279" y="6138294"/>
                  <a:pt x="572159" y="6151453"/>
                  <a:pt x="571697" y="6177452"/>
                </a:cubicBezTo>
                <a:cubicBezTo>
                  <a:pt x="580036" y="6164612"/>
                  <a:pt x="578067" y="6161323"/>
                  <a:pt x="598679" y="6142228"/>
                </a:cubicBezTo>
                <a:cubicBezTo>
                  <a:pt x="602616" y="6148808"/>
                  <a:pt x="606555" y="6155389"/>
                  <a:pt x="610494" y="6161969"/>
                </a:cubicBezTo>
                <a:cubicBezTo>
                  <a:pt x="600190" y="6171515"/>
                  <a:pt x="589882" y="6181060"/>
                  <a:pt x="579576" y="6190610"/>
                </a:cubicBezTo>
                <a:cubicBezTo>
                  <a:pt x="581545" y="6193898"/>
                  <a:pt x="581545" y="6193898"/>
                  <a:pt x="581545" y="6193898"/>
                </a:cubicBezTo>
                <a:cubicBezTo>
                  <a:pt x="585483" y="6200481"/>
                  <a:pt x="591392" y="6210347"/>
                  <a:pt x="595330" y="6216928"/>
                </a:cubicBezTo>
                <a:cubicBezTo>
                  <a:pt x="601238" y="6226798"/>
                  <a:pt x="605178" y="6233378"/>
                  <a:pt x="611085" y="6243247"/>
                </a:cubicBezTo>
                <a:cubicBezTo>
                  <a:pt x="625334" y="6240279"/>
                  <a:pt x="637607" y="6234020"/>
                  <a:pt x="645484" y="6247178"/>
                </a:cubicBezTo>
                <a:cubicBezTo>
                  <a:pt x="633210" y="6253436"/>
                  <a:pt x="633210" y="6253436"/>
                  <a:pt x="622901" y="6262984"/>
                </a:cubicBezTo>
                <a:cubicBezTo>
                  <a:pt x="639116" y="6263307"/>
                  <a:pt x="622446" y="6288980"/>
                  <a:pt x="638656" y="6289305"/>
                </a:cubicBezTo>
                <a:cubicBezTo>
                  <a:pt x="640625" y="6292593"/>
                  <a:pt x="650934" y="6283046"/>
                  <a:pt x="650934" y="6283046"/>
                </a:cubicBezTo>
                <a:cubicBezTo>
                  <a:pt x="652904" y="6286336"/>
                  <a:pt x="642596" y="6295883"/>
                  <a:pt x="644566" y="6299174"/>
                </a:cubicBezTo>
                <a:cubicBezTo>
                  <a:pt x="640169" y="6318592"/>
                  <a:pt x="675025" y="6296527"/>
                  <a:pt x="682903" y="6309686"/>
                </a:cubicBezTo>
                <a:cubicBezTo>
                  <a:pt x="672597" y="6319233"/>
                  <a:pt x="670626" y="6315945"/>
                  <a:pt x="660321" y="6325493"/>
                </a:cubicBezTo>
                <a:cubicBezTo>
                  <a:pt x="662290" y="6328781"/>
                  <a:pt x="684414" y="6338972"/>
                  <a:pt x="657433" y="6374196"/>
                </a:cubicBezTo>
                <a:cubicBezTo>
                  <a:pt x="657433" y="6374196"/>
                  <a:pt x="657433" y="6374196"/>
                  <a:pt x="659402" y="6377484"/>
                </a:cubicBezTo>
                <a:cubicBezTo>
                  <a:pt x="659402" y="6377484"/>
                  <a:pt x="659402" y="6377484"/>
                  <a:pt x="665309" y="6387353"/>
                </a:cubicBezTo>
                <a:cubicBezTo>
                  <a:pt x="715924" y="6391611"/>
                  <a:pt x="706668" y="6456440"/>
                  <a:pt x="745001" y="6466956"/>
                </a:cubicBezTo>
                <a:cubicBezTo>
                  <a:pt x="728329" y="6492628"/>
                  <a:pt x="738178" y="6509079"/>
                  <a:pt x="766666" y="6503142"/>
                </a:cubicBezTo>
                <a:cubicBezTo>
                  <a:pt x="751962" y="6532104"/>
                  <a:pt x="788788" y="6513333"/>
                  <a:pt x="796667" y="6526492"/>
                </a:cubicBezTo>
                <a:cubicBezTo>
                  <a:pt x="818791" y="6536683"/>
                  <a:pt x="795288" y="6604482"/>
                  <a:pt x="856666" y="6573196"/>
                </a:cubicBezTo>
                <a:cubicBezTo>
                  <a:pt x="825289" y="6627833"/>
                  <a:pt x="868024" y="6618927"/>
                  <a:pt x="873934" y="6628800"/>
                </a:cubicBezTo>
                <a:cubicBezTo>
                  <a:pt x="873934" y="6628800"/>
                  <a:pt x="853319" y="6647895"/>
                  <a:pt x="851350" y="6644605"/>
                </a:cubicBezTo>
                <a:cubicBezTo>
                  <a:pt x="867564" y="6644926"/>
                  <a:pt x="918636" y="6623185"/>
                  <a:pt x="867105" y="6670922"/>
                </a:cubicBezTo>
                <a:cubicBezTo>
                  <a:pt x="876952" y="6687371"/>
                  <a:pt x="893166" y="6687694"/>
                  <a:pt x="909381" y="6688015"/>
                </a:cubicBezTo>
                <a:cubicBezTo>
                  <a:pt x="845574" y="6742009"/>
                  <a:pt x="931504" y="6698208"/>
                  <a:pt x="933014" y="6727493"/>
                </a:cubicBezTo>
                <a:cubicBezTo>
                  <a:pt x="922708" y="6737040"/>
                  <a:pt x="912399" y="6746590"/>
                  <a:pt x="912399" y="6746590"/>
                </a:cubicBezTo>
                <a:cubicBezTo>
                  <a:pt x="922246" y="6763037"/>
                  <a:pt x="926187" y="6769619"/>
                  <a:pt x="954677" y="6763682"/>
                </a:cubicBezTo>
                <a:cubicBezTo>
                  <a:pt x="911481" y="6798583"/>
                  <a:pt x="960125" y="6799550"/>
                  <a:pt x="957695" y="6822254"/>
                </a:cubicBezTo>
                <a:cubicBezTo>
                  <a:pt x="957695" y="6822254"/>
                  <a:pt x="955724" y="6818966"/>
                  <a:pt x="966035" y="6809418"/>
                </a:cubicBezTo>
                <a:cubicBezTo>
                  <a:pt x="966035" y="6809418"/>
                  <a:pt x="968004" y="6812708"/>
                  <a:pt x="968004" y="6812708"/>
                </a:cubicBezTo>
                <a:cubicBezTo>
                  <a:pt x="968004" y="6812708"/>
                  <a:pt x="968004" y="6812708"/>
                  <a:pt x="969972" y="6815998"/>
                </a:cubicBezTo>
                <a:cubicBezTo>
                  <a:pt x="969972" y="6815998"/>
                  <a:pt x="969972" y="6815998"/>
                  <a:pt x="959666" y="6825544"/>
                </a:cubicBezTo>
                <a:cubicBezTo>
                  <a:pt x="994064" y="6829480"/>
                  <a:pt x="970562" y="6897274"/>
                  <a:pt x="1009358" y="6881794"/>
                </a:cubicBezTo>
                <a:cubicBezTo>
                  <a:pt x="1035880" y="6872569"/>
                  <a:pt x="1007392" y="6878503"/>
                  <a:pt x="1015269" y="6891662"/>
                </a:cubicBezTo>
                <a:cubicBezTo>
                  <a:pt x="1031483" y="6891983"/>
                  <a:pt x="1054065" y="6876177"/>
                  <a:pt x="1047698" y="6892308"/>
                </a:cubicBezTo>
                <a:cubicBezTo>
                  <a:pt x="1053603" y="6902178"/>
                  <a:pt x="1039362" y="6905144"/>
                  <a:pt x="1034960" y="6924560"/>
                </a:cubicBezTo>
                <a:cubicBezTo>
                  <a:pt x="1045269" y="6915010"/>
                  <a:pt x="1045269" y="6915010"/>
                  <a:pt x="1057543" y="6908754"/>
                </a:cubicBezTo>
                <a:cubicBezTo>
                  <a:pt x="1059513" y="6912045"/>
                  <a:pt x="1059513" y="6912045"/>
                  <a:pt x="1059513" y="6912045"/>
                </a:cubicBezTo>
                <a:cubicBezTo>
                  <a:pt x="1049209" y="6921590"/>
                  <a:pt x="1049209" y="6921590"/>
                  <a:pt x="1049209" y="6921590"/>
                </a:cubicBezTo>
                <a:cubicBezTo>
                  <a:pt x="1049209" y="6921590"/>
                  <a:pt x="1038899" y="6931140"/>
                  <a:pt x="1038899" y="6931140"/>
                </a:cubicBezTo>
                <a:cubicBezTo>
                  <a:pt x="1038899" y="6931140"/>
                  <a:pt x="1066934" y="6951200"/>
                  <a:pt x="1032075" y="6973263"/>
                </a:cubicBezTo>
                <a:cubicBezTo>
                  <a:pt x="1034045" y="6976553"/>
                  <a:pt x="1036011" y="6979843"/>
                  <a:pt x="1039953" y="6986424"/>
                </a:cubicBezTo>
                <a:cubicBezTo>
                  <a:pt x="1050256" y="6976878"/>
                  <a:pt x="1050256" y="6976878"/>
                  <a:pt x="1048287" y="6973586"/>
                </a:cubicBezTo>
                <a:cubicBezTo>
                  <a:pt x="1056165" y="6986746"/>
                  <a:pt x="1082227" y="7003516"/>
                  <a:pt x="1097982" y="7029835"/>
                </a:cubicBezTo>
                <a:cubicBezTo>
                  <a:pt x="1099951" y="7033125"/>
                  <a:pt x="1101921" y="7036415"/>
                  <a:pt x="1103888" y="7039706"/>
                </a:cubicBezTo>
                <a:cubicBezTo>
                  <a:pt x="1103888" y="7039706"/>
                  <a:pt x="1105858" y="7042996"/>
                  <a:pt x="1105858" y="7042996"/>
                </a:cubicBezTo>
                <a:cubicBezTo>
                  <a:pt x="1105858" y="7042996"/>
                  <a:pt x="1095552" y="7052544"/>
                  <a:pt x="1095552" y="7052544"/>
                </a:cubicBezTo>
                <a:cubicBezTo>
                  <a:pt x="1093583" y="7049253"/>
                  <a:pt x="1089644" y="7042671"/>
                  <a:pt x="1089644" y="7042671"/>
                </a:cubicBezTo>
                <a:cubicBezTo>
                  <a:pt x="1087673" y="7039385"/>
                  <a:pt x="1087673" y="7039385"/>
                  <a:pt x="1077370" y="7048931"/>
                </a:cubicBezTo>
                <a:cubicBezTo>
                  <a:pt x="1087218" y="7065379"/>
                  <a:pt x="1095096" y="7078538"/>
                  <a:pt x="1104942" y="7094987"/>
                </a:cubicBezTo>
                <a:cubicBezTo>
                  <a:pt x="1104942" y="7094987"/>
                  <a:pt x="1102970" y="7091697"/>
                  <a:pt x="1113275" y="7082151"/>
                </a:cubicBezTo>
                <a:cubicBezTo>
                  <a:pt x="1115245" y="7085439"/>
                  <a:pt x="1117216" y="7088729"/>
                  <a:pt x="1117216" y="7088729"/>
                </a:cubicBezTo>
                <a:cubicBezTo>
                  <a:pt x="1137828" y="7069634"/>
                  <a:pt x="1135400" y="7092340"/>
                  <a:pt x="1137370" y="7095630"/>
                </a:cubicBezTo>
                <a:cubicBezTo>
                  <a:pt x="1127063" y="7105178"/>
                  <a:pt x="1127063" y="7105178"/>
                  <a:pt x="1114786" y="7111436"/>
                </a:cubicBezTo>
                <a:cubicBezTo>
                  <a:pt x="1120696" y="7121304"/>
                  <a:pt x="1126602" y="7131175"/>
                  <a:pt x="1132512" y="7141045"/>
                </a:cubicBezTo>
                <a:cubicBezTo>
                  <a:pt x="1136453" y="7147624"/>
                  <a:pt x="1140390" y="7154206"/>
                  <a:pt x="1144329" y="7160782"/>
                </a:cubicBezTo>
                <a:cubicBezTo>
                  <a:pt x="1146298" y="7164072"/>
                  <a:pt x="1146298" y="7164072"/>
                  <a:pt x="1146298" y="7164072"/>
                </a:cubicBezTo>
                <a:cubicBezTo>
                  <a:pt x="1146298" y="7164072"/>
                  <a:pt x="1148268" y="7167363"/>
                  <a:pt x="1148268" y="7167363"/>
                </a:cubicBezTo>
                <a:cubicBezTo>
                  <a:pt x="1137959" y="7176912"/>
                  <a:pt x="1135991" y="7173622"/>
                  <a:pt x="1135991" y="7173622"/>
                </a:cubicBezTo>
                <a:cubicBezTo>
                  <a:pt x="1135991" y="7173622"/>
                  <a:pt x="1135991" y="7173622"/>
                  <a:pt x="1134022" y="7170332"/>
                </a:cubicBezTo>
                <a:cubicBezTo>
                  <a:pt x="1130083" y="7163752"/>
                  <a:pt x="1126142" y="7157173"/>
                  <a:pt x="1122204" y="7150593"/>
                </a:cubicBezTo>
                <a:cubicBezTo>
                  <a:pt x="1105992" y="7150268"/>
                  <a:pt x="1100084" y="7140400"/>
                  <a:pt x="1094174" y="7130529"/>
                </a:cubicBezTo>
                <a:cubicBezTo>
                  <a:pt x="1092206" y="7127239"/>
                  <a:pt x="1081899" y="7136787"/>
                  <a:pt x="1077958" y="7130211"/>
                </a:cubicBezTo>
                <a:cubicBezTo>
                  <a:pt x="1090237" y="7123951"/>
                  <a:pt x="1100542" y="7114403"/>
                  <a:pt x="1096602" y="7107825"/>
                </a:cubicBezTo>
                <a:cubicBezTo>
                  <a:pt x="1076451" y="7100920"/>
                  <a:pt x="1064636" y="7081183"/>
                  <a:pt x="1065093" y="7055188"/>
                </a:cubicBezTo>
                <a:cubicBezTo>
                  <a:pt x="1046910" y="7051575"/>
                  <a:pt x="1020848" y="7034804"/>
                  <a:pt x="1019339" y="7005519"/>
                </a:cubicBezTo>
                <a:cubicBezTo>
                  <a:pt x="1017369" y="7002227"/>
                  <a:pt x="1013432" y="6995649"/>
                  <a:pt x="1009493" y="6989068"/>
                </a:cubicBezTo>
                <a:cubicBezTo>
                  <a:pt x="936164" y="6893343"/>
                  <a:pt x="867237" y="6778199"/>
                  <a:pt x="784066" y="6666021"/>
                </a:cubicBezTo>
                <a:cubicBezTo>
                  <a:pt x="769820" y="6668990"/>
                  <a:pt x="759055" y="6704532"/>
                  <a:pt x="749208" y="6688084"/>
                </a:cubicBezTo>
                <a:cubicBezTo>
                  <a:pt x="749208" y="6688084"/>
                  <a:pt x="749208" y="6688084"/>
                  <a:pt x="738904" y="6697631"/>
                </a:cubicBezTo>
                <a:cubicBezTo>
                  <a:pt x="768900" y="6720983"/>
                  <a:pt x="751309" y="6798648"/>
                  <a:pt x="830411" y="6796968"/>
                </a:cubicBezTo>
                <a:cubicBezTo>
                  <a:pt x="808880" y="6868057"/>
                  <a:pt x="849188" y="6881859"/>
                  <a:pt x="876758" y="6927917"/>
                </a:cubicBezTo>
                <a:cubicBezTo>
                  <a:pt x="895401" y="6905533"/>
                  <a:pt x="881155" y="6908503"/>
                  <a:pt x="895401" y="6905533"/>
                </a:cubicBezTo>
                <a:cubicBezTo>
                  <a:pt x="872357" y="6947335"/>
                  <a:pt x="916144" y="6993714"/>
                  <a:pt x="958880" y="6984812"/>
                </a:cubicBezTo>
                <a:cubicBezTo>
                  <a:pt x="962819" y="6991392"/>
                  <a:pt x="948574" y="6994358"/>
                  <a:pt x="938267" y="7003905"/>
                </a:cubicBezTo>
                <a:cubicBezTo>
                  <a:pt x="972664" y="7007839"/>
                  <a:pt x="981003" y="6995003"/>
                  <a:pt x="986450" y="7030868"/>
                </a:cubicBezTo>
                <a:cubicBezTo>
                  <a:pt x="976146" y="7040414"/>
                  <a:pt x="974175" y="7037126"/>
                  <a:pt x="963868" y="7046674"/>
                </a:cubicBezTo>
                <a:cubicBezTo>
                  <a:pt x="973716" y="7063122"/>
                  <a:pt x="980085" y="7046996"/>
                  <a:pt x="1002666" y="7031191"/>
                </a:cubicBezTo>
                <a:cubicBezTo>
                  <a:pt x="1006605" y="7037769"/>
                  <a:pt x="1008575" y="7041061"/>
                  <a:pt x="1016452" y="7054218"/>
                </a:cubicBezTo>
                <a:cubicBezTo>
                  <a:pt x="997809" y="7076604"/>
                  <a:pt x="987502" y="7086152"/>
                  <a:pt x="981137" y="7102278"/>
                </a:cubicBezTo>
                <a:cubicBezTo>
                  <a:pt x="1025381" y="7122662"/>
                  <a:pt x="1033847" y="7217099"/>
                  <a:pt x="1088401" y="7227935"/>
                </a:cubicBezTo>
                <a:cubicBezTo>
                  <a:pt x="1088401" y="7227935"/>
                  <a:pt x="1088401" y="7227935"/>
                  <a:pt x="1098705" y="7218390"/>
                </a:cubicBezTo>
                <a:cubicBezTo>
                  <a:pt x="1100676" y="7221680"/>
                  <a:pt x="1100676" y="7221680"/>
                  <a:pt x="1100676" y="7221680"/>
                </a:cubicBezTo>
                <a:cubicBezTo>
                  <a:pt x="1100676" y="7221680"/>
                  <a:pt x="1100676" y="7221680"/>
                  <a:pt x="1090370" y="7231226"/>
                </a:cubicBezTo>
                <a:cubicBezTo>
                  <a:pt x="1092338" y="7234516"/>
                  <a:pt x="1082031" y="7244064"/>
                  <a:pt x="1082031" y="7244064"/>
                </a:cubicBezTo>
                <a:cubicBezTo>
                  <a:pt x="1101266" y="7302954"/>
                  <a:pt x="1129296" y="7323020"/>
                  <a:pt x="1173083" y="7369396"/>
                </a:cubicBezTo>
                <a:cubicBezTo>
                  <a:pt x="1181419" y="7356562"/>
                  <a:pt x="1191726" y="7347015"/>
                  <a:pt x="1189755" y="7343724"/>
                </a:cubicBezTo>
                <a:cubicBezTo>
                  <a:pt x="1177480" y="7349982"/>
                  <a:pt x="1175511" y="7346692"/>
                  <a:pt x="1163236" y="7352952"/>
                </a:cubicBezTo>
                <a:cubicBezTo>
                  <a:pt x="1163236" y="7352952"/>
                  <a:pt x="1161267" y="7349659"/>
                  <a:pt x="1169601" y="7336824"/>
                </a:cubicBezTo>
                <a:cubicBezTo>
                  <a:pt x="1169601" y="7336824"/>
                  <a:pt x="1179910" y="7327274"/>
                  <a:pt x="1181879" y="7330564"/>
                </a:cubicBezTo>
                <a:cubicBezTo>
                  <a:pt x="1192185" y="7321018"/>
                  <a:pt x="1194154" y="7324308"/>
                  <a:pt x="1194154" y="7324308"/>
                </a:cubicBezTo>
                <a:cubicBezTo>
                  <a:pt x="1192185" y="7321018"/>
                  <a:pt x="1188244" y="7314440"/>
                  <a:pt x="1184307" y="7307860"/>
                </a:cubicBezTo>
                <a:cubicBezTo>
                  <a:pt x="1182338" y="7304569"/>
                  <a:pt x="1180368" y="7301279"/>
                  <a:pt x="1178399" y="7297989"/>
                </a:cubicBezTo>
                <a:cubicBezTo>
                  <a:pt x="1168094" y="7307535"/>
                  <a:pt x="1170063" y="7310825"/>
                  <a:pt x="1170063" y="7310825"/>
                </a:cubicBezTo>
                <a:cubicBezTo>
                  <a:pt x="1159756" y="7320375"/>
                  <a:pt x="1157786" y="7317085"/>
                  <a:pt x="1157786" y="7317085"/>
                </a:cubicBezTo>
                <a:cubicBezTo>
                  <a:pt x="1155817" y="7313792"/>
                  <a:pt x="1155817" y="7313792"/>
                  <a:pt x="1153848" y="7310506"/>
                </a:cubicBezTo>
                <a:cubicBezTo>
                  <a:pt x="1151878" y="7307214"/>
                  <a:pt x="1147940" y="7300634"/>
                  <a:pt x="1145970" y="7297344"/>
                </a:cubicBezTo>
                <a:cubicBezTo>
                  <a:pt x="1156277" y="7287796"/>
                  <a:pt x="1176888" y="7268702"/>
                  <a:pt x="1174919" y="7265412"/>
                </a:cubicBezTo>
                <a:cubicBezTo>
                  <a:pt x="1172951" y="7262122"/>
                  <a:pt x="1170982" y="7258832"/>
                  <a:pt x="1158705" y="7265091"/>
                </a:cubicBezTo>
                <a:cubicBezTo>
                  <a:pt x="1156736" y="7261803"/>
                  <a:pt x="1154766" y="7258513"/>
                  <a:pt x="1165073" y="7248963"/>
                </a:cubicBezTo>
                <a:cubicBezTo>
                  <a:pt x="1165073" y="7248963"/>
                  <a:pt x="1175377" y="7239416"/>
                  <a:pt x="1175377" y="7239416"/>
                </a:cubicBezTo>
                <a:cubicBezTo>
                  <a:pt x="1189625" y="7236448"/>
                  <a:pt x="1191591" y="7239738"/>
                  <a:pt x="1195531" y="7246319"/>
                </a:cubicBezTo>
                <a:cubicBezTo>
                  <a:pt x="1195531" y="7246319"/>
                  <a:pt x="1205835" y="7236773"/>
                  <a:pt x="1205835" y="7236773"/>
                </a:cubicBezTo>
                <a:cubicBezTo>
                  <a:pt x="1211745" y="7246641"/>
                  <a:pt x="1203407" y="7259477"/>
                  <a:pt x="1197040" y="7275605"/>
                </a:cubicBezTo>
                <a:cubicBezTo>
                  <a:pt x="1197040" y="7275605"/>
                  <a:pt x="1197040" y="7275605"/>
                  <a:pt x="1199011" y="7278896"/>
                </a:cubicBezTo>
                <a:cubicBezTo>
                  <a:pt x="1200978" y="7282186"/>
                  <a:pt x="1202947" y="7285476"/>
                  <a:pt x="1204918" y="7288768"/>
                </a:cubicBezTo>
                <a:cubicBezTo>
                  <a:pt x="1208858" y="7295344"/>
                  <a:pt x="1212797" y="7301925"/>
                  <a:pt x="1214766" y="7305215"/>
                </a:cubicBezTo>
                <a:cubicBezTo>
                  <a:pt x="1227043" y="7298955"/>
                  <a:pt x="1237347" y="7289409"/>
                  <a:pt x="1245686" y="7276571"/>
                </a:cubicBezTo>
                <a:cubicBezTo>
                  <a:pt x="1245686" y="7276571"/>
                  <a:pt x="1245686" y="7276571"/>
                  <a:pt x="1254022" y="7263736"/>
                </a:cubicBezTo>
                <a:cubicBezTo>
                  <a:pt x="1254022" y="7263736"/>
                  <a:pt x="1254022" y="7263736"/>
                  <a:pt x="1255992" y="7267024"/>
                </a:cubicBezTo>
                <a:cubicBezTo>
                  <a:pt x="1257961" y="7270314"/>
                  <a:pt x="1257961" y="7270314"/>
                  <a:pt x="1259932" y="7273602"/>
                </a:cubicBezTo>
                <a:cubicBezTo>
                  <a:pt x="1263871" y="7280182"/>
                  <a:pt x="1267808" y="7286763"/>
                  <a:pt x="1261438" y="7302891"/>
                </a:cubicBezTo>
                <a:cubicBezTo>
                  <a:pt x="1251134" y="7312439"/>
                  <a:pt x="1251134" y="7312439"/>
                  <a:pt x="1249163" y="7309148"/>
                </a:cubicBezTo>
                <a:cubicBezTo>
                  <a:pt x="1255531" y="7293020"/>
                  <a:pt x="1251593" y="7286442"/>
                  <a:pt x="1247656" y="7279862"/>
                </a:cubicBezTo>
                <a:cubicBezTo>
                  <a:pt x="1239316" y="7292700"/>
                  <a:pt x="1229012" y="7302245"/>
                  <a:pt x="1206430" y="7318049"/>
                </a:cubicBezTo>
                <a:cubicBezTo>
                  <a:pt x="1206430" y="7318049"/>
                  <a:pt x="1206430" y="7318049"/>
                  <a:pt x="1218705" y="7311793"/>
                </a:cubicBezTo>
                <a:cubicBezTo>
                  <a:pt x="1253562" y="7289732"/>
                  <a:pt x="1209909" y="7350627"/>
                  <a:pt x="1240829" y="7321984"/>
                </a:cubicBezTo>
                <a:cubicBezTo>
                  <a:pt x="1246735" y="7331855"/>
                  <a:pt x="1207940" y="7347337"/>
                  <a:pt x="1217787" y="7363786"/>
                </a:cubicBezTo>
                <a:cubicBezTo>
                  <a:pt x="1230062" y="7357529"/>
                  <a:pt x="1232032" y="7360817"/>
                  <a:pt x="1234002" y="7364107"/>
                </a:cubicBezTo>
                <a:cubicBezTo>
                  <a:pt x="1237939" y="7370685"/>
                  <a:pt x="1239908" y="7373977"/>
                  <a:pt x="1231571" y="7386813"/>
                </a:cubicBezTo>
                <a:cubicBezTo>
                  <a:pt x="1231571" y="7386813"/>
                  <a:pt x="1231571" y="7386813"/>
                  <a:pt x="1233542" y="7390105"/>
                </a:cubicBezTo>
                <a:cubicBezTo>
                  <a:pt x="1233542" y="7390105"/>
                  <a:pt x="1233542" y="7390105"/>
                  <a:pt x="1221267" y="7396359"/>
                </a:cubicBezTo>
                <a:cubicBezTo>
                  <a:pt x="1221267" y="7396359"/>
                  <a:pt x="1221267" y="7396359"/>
                  <a:pt x="1210960" y="7405909"/>
                </a:cubicBezTo>
                <a:cubicBezTo>
                  <a:pt x="1210960" y="7405909"/>
                  <a:pt x="1210960" y="7405909"/>
                  <a:pt x="1208989" y="7402619"/>
                </a:cubicBezTo>
                <a:cubicBezTo>
                  <a:pt x="1207018" y="7399329"/>
                  <a:pt x="1207018" y="7399329"/>
                  <a:pt x="1207018" y="7399329"/>
                </a:cubicBezTo>
                <a:cubicBezTo>
                  <a:pt x="1205052" y="7396040"/>
                  <a:pt x="1217328" y="7389779"/>
                  <a:pt x="1217328" y="7389779"/>
                </a:cubicBezTo>
                <a:lnTo>
                  <a:pt x="1207481" y="7373332"/>
                </a:lnTo>
                <a:cubicBezTo>
                  <a:pt x="1186869" y="7392427"/>
                  <a:pt x="1178991" y="7379265"/>
                  <a:pt x="1175052" y="7372686"/>
                </a:cubicBezTo>
                <a:cubicBezTo>
                  <a:pt x="1175052" y="7372686"/>
                  <a:pt x="1164744" y="7382236"/>
                  <a:pt x="1164744" y="7382236"/>
                </a:cubicBezTo>
                <a:cubicBezTo>
                  <a:pt x="1180499" y="7408552"/>
                  <a:pt x="1173674" y="7450678"/>
                  <a:pt x="1204133" y="7448032"/>
                </a:cubicBezTo>
                <a:cubicBezTo>
                  <a:pt x="1210041" y="7457902"/>
                  <a:pt x="1187459" y="7473705"/>
                  <a:pt x="1191396" y="7480288"/>
                </a:cubicBezTo>
                <a:cubicBezTo>
                  <a:pt x="1211552" y="7487187"/>
                  <a:pt x="1227766" y="7487510"/>
                  <a:pt x="1227307" y="7513504"/>
                </a:cubicBezTo>
                <a:cubicBezTo>
                  <a:pt x="1224878" y="7536213"/>
                  <a:pt x="1210634" y="7539178"/>
                  <a:pt x="1243062" y="7539823"/>
                </a:cubicBezTo>
                <a:cubicBezTo>
                  <a:pt x="1271091" y="7559887"/>
                  <a:pt x="1257897" y="7618136"/>
                  <a:pt x="1308509" y="7622392"/>
                </a:cubicBezTo>
                <a:cubicBezTo>
                  <a:pt x="1327150" y="7600009"/>
                  <a:pt x="1307000" y="7593106"/>
                  <a:pt x="1325644" y="7570722"/>
                </a:cubicBezTo>
                <a:cubicBezTo>
                  <a:pt x="1325644" y="7570722"/>
                  <a:pt x="1323675" y="7567432"/>
                  <a:pt x="1323675" y="7567432"/>
                </a:cubicBezTo>
                <a:cubicBezTo>
                  <a:pt x="1323675" y="7567432"/>
                  <a:pt x="1323675" y="7567432"/>
                  <a:pt x="1321704" y="7564141"/>
                </a:cubicBezTo>
                <a:cubicBezTo>
                  <a:pt x="1319735" y="7560853"/>
                  <a:pt x="1315798" y="7554273"/>
                  <a:pt x="1303520" y="7560531"/>
                </a:cubicBezTo>
                <a:cubicBezTo>
                  <a:pt x="1269121" y="7556595"/>
                  <a:pt x="1302929" y="7479251"/>
                  <a:pt x="1251858" y="7500989"/>
                </a:cubicBezTo>
                <a:cubicBezTo>
                  <a:pt x="1258225" y="7484865"/>
                  <a:pt x="1238071" y="7477962"/>
                  <a:pt x="1256716" y="7455576"/>
                </a:cubicBezTo>
                <a:cubicBezTo>
                  <a:pt x="1256716" y="7455576"/>
                  <a:pt x="1254745" y="7452288"/>
                  <a:pt x="1252777" y="7448998"/>
                </a:cubicBezTo>
                <a:cubicBezTo>
                  <a:pt x="1250808" y="7445708"/>
                  <a:pt x="1250808" y="7445708"/>
                  <a:pt x="1250808" y="7445708"/>
                </a:cubicBezTo>
                <a:cubicBezTo>
                  <a:pt x="1244898" y="7435837"/>
                  <a:pt x="1222318" y="7451642"/>
                  <a:pt x="1238990" y="7425969"/>
                </a:cubicBezTo>
                <a:cubicBezTo>
                  <a:pt x="1286121" y="7397650"/>
                  <a:pt x="1282186" y="7391070"/>
                  <a:pt x="1294002" y="7410809"/>
                </a:cubicBezTo>
                <a:cubicBezTo>
                  <a:pt x="1283694" y="7420356"/>
                  <a:pt x="1279755" y="7413778"/>
                  <a:pt x="1271419" y="7426616"/>
                </a:cubicBezTo>
                <a:cubicBezTo>
                  <a:pt x="1273388" y="7429902"/>
                  <a:pt x="1275357" y="7433192"/>
                  <a:pt x="1277328" y="7436482"/>
                </a:cubicBezTo>
                <a:cubicBezTo>
                  <a:pt x="1277328" y="7436482"/>
                  <a:pt x="1279298" y="7439773"/>
                  <a:pt x="1270958" y="7452611"/>
                </a:cubicBezTo>
                <a:cubicBezTo>
                  <a:pt x="1270958" y="7452611"/>
                  <a:pt x="1270958" y="7452611"/>
                  <a:pt x="1281267" y="7443063"/>
                </a:cubicBezTo>
                <a:cubicBezTo>
                  <a:pt x="1281267" y="7443063"/>
                  <a:pt x="1289602" y="7430227"/>
                  <a:pt x="1299909" y="7420679"/>
                </a:cubicBezTo>
                <a:cubicBezTo>
                  <a:pt x="1303848" y="7427259"/>
                  <a:pt x="1293540" y="7436807"/>
                  <a:pt x="1283235" y="7446355"/>
                </a:cubicBezTo>
                <a:cubicBezTo>
                  <a:pt x="1320061" y="7427582"/>
                  <a:pt x="1305357" y="7456544"/>
                  <a:pt x="1327480" y="7466735"/>
                </a:cubicBezTo>
                <a:cubicBezTo>
                  <a:pt x="1327480" y="7466735"/>
                  <a:pt x="1327480" y="7466735"/>
                  <a:pt x="1317171" y="7476283"/>
                </a:cubicBezTo>
                <a:cubicBezTo>
                  <a:pt x="1329450" y="7470024"/>
                  <a:pt x="1331419" y="7473316"/>
                  <a:pt x="1331419" y="7473316"/>
                </a:cubicBezTo>
                <a:cubicBezTo>
                  <a:pt x="1333388" y="7476604"/>
                  <a:pt x="1333388" y="7476604"/>
                  <a:pt x="1335356" y="7479896"/>
                </a:cubicBezTo>
                <a:cubicBezTo>
                  <a:pt x="1337325" y="7483184"/>
                  <a:pt x="1337325" y="7483184"/>
                  <a:pt x="1327020" y="7492734"/>
                </a:cubicBezTo>
                <a:cubicBezTo>
                  <a:pt x="1339295" y="7486474"/>
                  <a:pt x="1361418" y="7496668"/>
                  <a:pt x="1344744" y="7522342"/>
                </a:cubicBezTo>
                <a:cubicBezTo>
                  <a:pt x="1328071" y="7548015"/>
                  <a:pt x="1336865" y="7509181"/>
                  <a:pt x="1324132" y="7541437"/>
                </a:cubicBezTo>
                <a:cubicBezTo>
                  <a:pt x="1326101" y="7544727"/>
                  <a:pt x="1328071" y="7548015"/>
                  <a:pt x="1330040" y="7551306"/>
                </a:cubicBezTo>
                <a:cubicBezTo>
                  <a:pt x="1340347" y="7541758"/>
                  <a:pt x="1350653" y="7532210"/>
                  <a:pt x="1350653" y="7532210"/>
                </a:cubicBezTo>
                <a:cubicBezTo>
                  <a:pt x="1348683" y="7528922"/>
                  <a:pt x="1358992" y="7519374"/>
                  <a:pt x="1360961" y="7522664"/>
                </a:cubicBezTo>
                <a:cubicBezTo>
                  <a:pt x="1360961" y="7522664"/>
                  <a:pt x="1360961" y="7522664"/>
                  <a:pt x="1362929" y="7525952"/>
                </a:cubicBezTo>
                <a:cubicBezTo>
                  <a:pt x="1352622" y="7535500"/>
                  <a:pt x="1342317" y="7545046"/>
                  <a:pt x="1342317" y="7545046"/>
                </a:cubicBezTo>
                <a:cubicBezTo>
                  <a:pt x="1332008" y="7554596"/>
                  <a:pt x="1332008" y="7554596"/>
                  <a:pt x="1332008" y="7554596"/>
                </a:cubicBezTo>
                <a:cubicBezTo>
                  <a:pt x="1332008" y="7554596"/>
                  <a:pt x="1332008" y="7554596"/>
                  <a:pt x="1333979" y="7557884"/>
                </a:cubicBezTo>
                <a:cubicBezTo>
                  <a:pt x="1370807" y="7539111"/>
                  <a:pt x="1366408" y="7558531"/>
                  <a:pt x="1388531" y="7568721"/>
                </a:cubicBezTo>
                <a:cubicBezTo>
                  <a:pt x="1400806" y="7562465"/>
                  <a:pt x="1402772" y="7565755"/>
                  <a:pt x="1404743" y="7569045"/>
                </a:cubicBezTo>
                <a:cubicBezTo>
                  <a:pt x="1402772" y="7565755"/>
                  <a:pt x="1400806" y="7562465"/>
                  <a:pt x="1396867" y="7555885"/>
                </a:cubicBezTo>
                <a:cubicBezTo>
                  <a:pt x="1394896" y="7552594"/>
                  <a:pt x="1394896" y="7552594"/>
                  <a:pt x="1392927" y="7549304"/>
                </a:cubicBezTo>
                <a:cubicBezTo>
                  <a:pt x="1392927" y="7549304"/>
                  <a:pt x="1401266" y="7536466"/>
                  <a:pt x="1401266" y="7536466"/>
                </a:cubicBezTo>
                <a:cubicBezTo>
                  <a:pt x="1411572" y="7526921"/>
                  <a:pt x="1413541" y="7530209"/>
                  <a:pt x="1413541" y="7530209"/>
                </a:cubicBezTo>
                <a:cubicBezTo>
                  <a:pt x="1415510" y="7533499"/>
                  <a:pt x="1415510" y="7533499"/>
                  <a:pt x="1417480" y="7536789"/>
                </a:cubicBezTo>
                <a:cubicBezTo>
                  <a:pt x="1417480" y="7536789"/>
                  <a:pt x="1419449" y="7540079"/>
                  <a:pt x="1419449" y="7540079"/>
                </a:cubicBezTo>
                <a:cubicBezTo>
                  <a:pt x="1423388" y="7546658"/>
                  <a:pt x="1427327" y="7553238"/>
                  <a:pt x="1418987" y="7566076"/>
                </a:cubicBezTo>
                <a:cubicBezTo>
                  <a:pt x="1418987" y="7566076"/>
                  <a:pt x="1418987" y="7566076"/>
                  <a:pt x="1410653" y="7578914"/>
                </a:cubicBezTo>
                <a:cubicBezTo>
                  <a:pt x="1433236" y="7563106"/>
                  <a:pt x="1420498" y="7595361"/>
                  <a:pt x="1451418" y="7566721"/>
                </a:cubicBezTo>
                <a:cubicBezTo>
                  <a:pt x="1441243" y="7683544"/>
                  <a:pt x="1543977" y="7721341"/>
                  <a:pt x="1587306" y="7793717"/>
                </a:cubicBezTo>
                <a:cubicBezTo>
                  <a:pt x="1592754" y="7829582"/>
                  <a:pt x="1626692" y="7859514"/>
                  <a:pt x="1640479" y="7882543"/>
                </a:cubicBezTo>
                <a:cubicBezTo>
                  <a:pt x="1662604" y="7892734"/>
                  <a:pt x="1667590" y="7954596"/>
                  <a:pt x="1688660" y="7909506"/>
                </a:cubicBezTo>
                <a:cubicBezTo>
                  <a:pt x="1692600" y="7916086"/>
                  <a:pt x="1687743" y="7961499"/>
                  <a:pt x="1713805" y="7978271"/>
                </a:cubicBezTo>
                <a:cubicBezTo>
                  <a:pt x="1723652" y="7994719"/>
                  <a:pt x="1747743" y="8008201"/>
                  <a:pt x="1765468" y="8037808"/>
                </a:cubicBezTo>
                <a:cubicBezTo>
                  <a:pt x="1769405" y="8044389"/>
                  <a:pt x="1791988" y="8028583"/>
                  <a:pt x="1795927" y="8035164"/>
                </a:cubicBezTo>
                <a:cubicBezTo>
                  <a:pt x="1805774" y="8051612"/>
                  <a:pt x="1805315" y="8077609"/>
                  <a:pt x="1823497" y="8081220"/>
                </a:cubicBezTo>
                <a:cubicBezTo>
                  <a:pt x="1823497" y="8081220"/>
                  <a:pt x="1846079" y="8065417"/>
                  <a:pt x="1850019" y="8071995"/>
                </a:cubicBezTo>
                <a:cubicBezTo>
                  <a:pt x="1851988" y="8075287"/>
                  <a:pt x="1835315" y="8100959"/>
                  <a:pt x="1839252" y="8107541"/>
                </a:cubicBezTo>
                <a:cubicBezTo>
                  <a:pt x="1843191" y="8114120"/>
                  <a:pt x="1859406" y="8114442"/>
                  <a:pt x="1863346" y="8121019"/>
                </a:cubicBezTo>
                <a:cubicBezTo>
                  <a:pt x="1865316" y="8124309"/>
                  <a:pt x="1887896" y="8108505"/>
                  <a:pt x="1889865" y="8111798"/>
                </a:cubicBezTo>
                <a:cubicBezTo>
                  <a:pt x="1889865" y="8111798"/>
                  <a:pt x="1873192" y="8137469"/>
                  <a:pt x="1889407" y="8137794"/>
                </a:cubicBezTo>
                <a:cubicBezTo>
                  <a:pt x="1893342" y="8144373"/>
                  <a:pt x="1893342" y="8144373"/>
                  <a:pt x="1907591" y="8141403"/>
                </a:cubicBezTo>
                <a:cubicBezTo>
                  <a:pt x="1907130" y="8167404"/>
                  <a:pt x="1916978" y="8183850"/>
                  <a:pt x="1953804" y="8165078"/>
                </a:cubicBezTo>
                <a:cubicBezTo>
                  <a:pt x="1945467" y="8177918"/>
                  <a:pt x="1947436" y="8181206"/>
                  <a:pt x="1939100" y="8194042"/>
                </a:cubicBezTo>
                <a:cubicBezTo>
                  <a:pt x="1951373" y="8187786"/>
                  <a:pt x="1961682" y="8178236"/>
                  <a:pt x="1963651" y="8181526"/>
                </a:cubicBezTo>
                <a:cubicBezTo>
                  <a:pt x="2026078" y="8205524"/>
                  <a:pt x="2028641" y="8290090"/>
                  <a:pt x="2089096" y="8310797"/>
                </a:cubicBezTo>
                <a:cubicBezTo>
                  <a:pt x="2091068" y="8314087"/>
                  <a:pt x="2101374" y="8304539"/>
                  <a:pt x="2111682" y="8294992"/>
                </a:cubicBezTo>
                <a:cubicBezTo>
                  <a:pt x="2098947" y="8327248"/>
                  <a:pt x="2110762" y="8346987"/>
                  <a:pt x="2124549" y="8370014"/>
                </a:cubicBezTo>
                <a:cubicBezTo>
                  <a:pt x="2126515" y="8373304"/>
                  <a:pt x="2151070" y="8360789"/>
                  <a:pt x="2155008" y="8367367"/>
                </a:cubicBezTo>
                <a:cubicBezTo>
                  <a:pt x="2166824" y="8387106"/>
                  <a:pt x="2168336" y="8416393"/>
                  <a:pt x="2190457" y="8426584"/>
                </a:cubicBezTo>
                <a:cubicBezTo>
                  <a:pt x="2194396" y="8433165"/>
                  <a:pt x="2224855" y="8430518"/>
                  <a:pt x="2238640" y="8453547"/>
                </a:cubicBezTo>
                <a:cubicBezTo>
                  <a:pt x="2240609" y="8456839"/>
                  <a:pt x="2228332" y="8463095"/>
                  <a:pt x="2219998" y="8475931"/>
                </a:cubicBezTo>
                <a:cubicBezTo>
                  <a:pt x="2252884" y="8450582"/>
                  <a:pt x="2246058" y="8492702"/>
                  <a:pt x="2276976" y="8464061"/>
                </a:cubicBezTo>
                <a:cubicBezTo>
                  <a:pt x="2260895" y="8571013"/>
                  <a:pt x="2333170" y="8611457"/>
                  <a:pt x="2378466" y="8687123"/>
                </a:cubicBezTo>
                <a:cubicBezTo>
                  <a:pt x="2396649" y="8690738"/>
                  <a:pt x="2385882" y="8726280"/>
                  <a:pt x="2422711" y="8707507"/>
                </a:cubicBezTo>
                <a:cubicBezTo>
                  <a:pt x="2428158" y="8743374"/>
                  <a:pt x="2447852" y="8776274"/>
                  <a:pt x="2469515" y="8812462"/>
                </a:cubicBezTo>
                <a:cubicBezTo>
                  <a:pt x="2477394" y="8825620"/>
                  <a:pt x="2505881" y="8819684"/>
                  <a:pt x="2491178" y="8848650"/>
                </a:cubicBezTo>
                <a:cubicBezTo>
                  <a:pt x="2523607" y="8849293"/>
                  <a:pt x="2518750" y="8894706"/>
                  <a:pt x="2559516" y="8882513"/>
                </a:cubicBezTo>
                <a:cubicBezTo>
                  <a:pt x="2561485" y="8885804"/>
                  <a:pt x="2561485" y="8885804"/>
                  <a:pt x="2573760" y="8879548"/>
                </a:cubicBezTo>
                <a:cubicBezTo>
                  <a:pt x="2575728" y="8882836"/>
                  <a:pt x="2575728" y="8882836"/>
                  <a:pt x="2575728" y="8882836"/>
                </a:cubicBezTo>
                <a:cubicBezTo>
                  <a:pt x="2567394" y="8895672"/>
                  <a:pt x="2567394" y="8895672"/>
                  <a:pt x="2555115" y="8901930"/>
                </a:cubicBezTo>
                <a:cubicBezTo>
                  <a:pt x="2550720" y="8921346"/>
                  <a:pt x="2560567" y="8937797"/>
                  <a:pt x="2568444" y="8950953"/>
                </a:cubicBezTo>
                <a:cubicBezTo>
                  <a:pt x="2570414" y="8954244"/>
                  <a:pt x="2584658" y="8951276"/>
                  <a:pt x="2588595" y="8957857"/>
                </a:cubicBezTo>
                <a:cubicBezTo>
                  <a:pt x="2588595" y="8957857"/>
                  <a:pt x="2582230" y="8973983"/>
                  <a:pt x="2594505" y="8967727"/>
                </a:cubicBezTo>
                <a:cubicBezTo>
                  <a:pt x="2596474" y="8971017"/>
                  <a:pt x="2608750" y="8964760"/>
                  <a:pt x="2608750" y="8964760"/>
                </a:cubicBezTo>
                <a:cubicBezTo>
                  <a:pt x="2610720" y="8968048"/>
                  <a:pt x="2600411" y="8977596"/>
                  <a:pt x="2602381" y="8980888"/>
                </a:cubicBezTo>
                <a:cubicBezTo>
                  <a:pt x="2596016" y="8997012"/>
                  <a:pt x="2610258" y="8994046"/>
                  <a:pt x="2616168" y="9003917"/>
                </a:cubicBezTo>
                <a:cubicBezTo>
                  <a:pt x="2629952" y="9026944"/>
                  <a:pt x="2649646" y="9059844"/>
                  <a:pt x="2665401" y="9086161"/>
                </a:cubicBezTo>
                <a:cubicBezTo>
                  <a:pt x="2687524" y="9096350"/>
                  <a:pt x="2701310" y="9119379"/>
                  <a:pt x="2711157" y="9135828"/>
                </a:cubicBezTo>
                <a:cubicBezTo>
                  <a:pt x="2734790" y="9175306"/>
                  <a:pt x="2772667" y="9211821"/>
                  <a:pt x="2771748" y="9263812"/>
                </a:cubicBezTo>
                <a:cubicBezTo>
                  <a:pt x="2783564" y="9283551"/>
                  <a:pt x="2811596" y="9303611"/>
                  <a:pt x="2827351" y="9329928"/>
                </a:cubicBezTo>
                <a:cubicBezTo>
                  <a:pt x="2827351" y="9329928"/>
                  <a:pt x="2817042" y="9339478"/>
                  <a:pt x="2817042" y="9339478"/>
                </a:cubicBezTo>
                <a:cubicBezTo>
                  <a:pt x="2826891" y="9355927"/>
                  <a:pt x="2859318" y="9356572"/>
                  <a:pt x="2846583" y="9388826"/>
                </a:cubicBezTo>
                <a:cubicBezTo>
                  <a:pt x="2844157" y="9411531"/>
                  <a:pt x="2882951" y="9396050"/>
                  <a:pt x="2852034" y="9424689"/>
                </a:cubicBezTo>
                <a:cubicBezTo>
                  <a:pt x="2884463" y="9425335"/>
                  <a:pt x="2885972" y="9454624"/>
                  <a:pt x="2899757" y="9477651"/>
                </a:cubicBezTo>
                <a:cubicBezTo>
                  <a:pt x="2903697" y="9484231"/>
                  <a:pt x="2930216" y="9475006"/>
                  <a:pt x="2934155" y="9481586"/>
                </a:cubicBezTo>
                <a:cubicBezTo>
                  <a:pt x="2940063" y="9491455"/>
                  <a:pt x="2923389" y="9517129"/>
                  <a:pt x="2929298" y="9526999"/>
                </a:cubicBezTo>
                <a:cubicBezTo>
                  <a:pt x="2945052" y="9553314"/>
                  <a:pt x="2989756" y="9547704"/>
                  <a:pt x="3003542" y="9570733"/>
                </a:cubicBezTo>
                <a:cubicBezTo>
                  <a:pt x="3007482" y="9577310"/>
                  <a:pt x="2999145" y="9590150"/>
                  <a:pt x="3003084" y="9596730"/>
                </a:cubicBezTo>
                <a:cubicBezTo>
                  <a:pt x="3000194" y="9645431"/>
                  <a:pt x="3061113" y="9640140"/>
                  <a:pt x="3043982" y="9691810"/>
                </a:cubicBezTo>
                <a:cubicBezTo>
                  <a:pt x="3056257" y="9685555"/>
                  <a:pt x="3062164" y="9695423"/>
                  <a:pt x="3074442" y="9689165"/>
                </a:cubicBezTo>
                <a:cubicBezTo>
                  <a:pt x="3090654" y="9689488"/>
                  <a:pt x="3068072" y="9705292"/>
                  <a:pt x="3072010" y="9711872"/>
                </a:cubicBezTo>
                <a:cubicBezTo>
                  <a:pt x="3112777" y="9699677"/>
                  <a:pt x="3064727" y="9779989"/>
                  <a:pt x="3109429" y="9774377"/>
                </a:cubicBezTo>
                <a:cubicBezTo>
                  <a:pt x="3084421" y="9812889"/>
                  <a:pt x="3135491" y="9791151"/>
                  <a:pt x="3112449" y="9832951"/>
                </a:cubicBezTo>
                <a:cubicBezTo>
                  <a:pt x="3116389" y="9839531"/>
                  <a:pt x="3128666" y="9833273"/>
                  <a:pt x="3132604" y="9839854"/>
                </a:cubicBezTo>
                <a:cubicBezTo>
                  <a:pt x="3140613" y="9960285"/>
                  <a:pt x="3243807" y="9972090"/>
                  <a:pt x="3286674" y="10070464"/>
                </a:cubicBezTo>
                <a:cubicBezTo>
                  <a:pt x="3276368" y="10080010"/>
                  <a:pt x="3280766" y="10060593"/>
                  <a:pt x="3268491" y="10066849"/>
                </a:cubicBezTo>
                <a:cubicBezTo>
                  <a:pt x="3230744" y="10137615"/>
                  <a:pt x="3356981" y="10107618"/>
                  <a:pt x="3306960" y="10184637"/>
                </a:cubicBezTo>
                <a:cubicBezTo>
                  <a:pt x="3308929" y="10187928"/>
                  <a:pt x="3310899" y="10191218"/>
                  <a:pt x="3312868" y="10194508"/>
                </a:cubicBezTo>
                <a:cubicBezTo>
                  <a:pt x="3316807" y="10201086"/>
                  <a:pt x="3333020" y="10201411"/>
                  <a:pt x="3336958" y="10207991"/>
                </a:cubicBezTo>
                <a:cubicBezTo>
                  <a:pt x="3347266" y="10198442"/>
                  <a:pt x="3357570" y="10188896"/>
                  <a:pt x="3359540" y="10192186"/>
                </a:cubicBezTo>
                <a:cubicBezTo>
                  <a:pt x="3375294" y="10218505"/>
                  <a:pt x="3384684" y="10260949"/>
                  <a:pt x="3427416" y="10252046"/>
                </a:cubicBezTo>
                <a:cubicBezTo>
                  <a:pt x="3422756" y="10257642"/>
                  <a:pt x="3421135" y="10263299"/>
                  <a:pt x="3421442" y="10269248"/>
                </a:cubicBezTo>
                <a:lnTo>
                  <a:pt x="3426677" y="10287000"/>
                </a:lnTo>
                <a:lnTo>
                  <a:pt x="3164020" y="10287000"/>
                </a:lnTo>
                <a:lnTo>
                  <a:pt x="3144234" y="10257389"/>
                </a:lnTo>
                <a:cubicBezTo>
                  <a:pt x="3132721" y="10234812"/>
                  <a:pt x="3123974" y="10213509"/>
                  <a:pt x="3099652" y="10213027"/>
                </a:cubicBezTo>
                <a:cubicBezTo>
                  <a:pt x="3095713" y="10206447"/>
                  <a:pt x="3106022" y="10196897"/>
                  <a:pt x="3102082" y="10190319"/>
                </a:cubicBezTo>
                <a:cubicBezTo>
                  <a:pt x="3100112" y="10187029"/>
                  <a:pt x="3089805" y="10196576"/>
                  <a:pt x="3089805" y="10196576"/>
                </a:cubicBezTo>
                <a:cubicBezTo>
                  <a:pt x="3079956" y="10180127"/>
                  <a:pt x="3064665" y="10127814"/>
                  <a:pt x="3027837" y="10146584"/>
                </a:cubicBezTo>
                <a:cubicBezTo>
                  <a:pt x="3022848" y="10084723"/>
                  <a:pt x="2986478" y="10077499"/>
                  <a:pt x="2958908" y="10031443"/>
                </a:cubicBezTo>
                <a:cubicBezTo>
                  <a:pt x="2954970" y="10024860"/>
                  <a:pt x="2948603" y="10040988"/>
                  <a:pt x="2938298" y="10050536"/>
                </a:cubicBezTo>
                <a:cubicBezTo>
                  <a:pt x="2934356" y="10043956"/>
                  <a:pt x="2940726" y="10027830"/>
                  <a:pt x="2928451" y="10034085"/>
                </a:cubicBezTo>
                <a:cubicBezTo>
                  <a:pt x="2922082" y="10050211"/>
                  <a:pt x="2924052" y="10053502"/>
                  <a:pt x="2927990" y="10060080"/>
                </a:cubicBezTo>
                <a:cubicBezTo>
                  <a:pt x="2927990" y="10060080"/>
                  <a:pt x="2929960" y="10063370"/>
                  <a:pt x="2929960" y="10063370"/>
                </a:cubicBezTo>
                <a:cubicBezTo>
                  <a:pt x="2919653" y="10072918"/>
                  <a:pt x="2919653" y="10072918"/>
                  <a:pt x="2917684" y="10069628"/>
                </a:cubicBezTo>
                <a:cubicBezTo>
                  <a:pt x="2903439" y="10072599"/>
                  <a:pt x="2909808" y="10056471"/>
                  <a:pt x="2916174" y="10040343"/>
                </a:cubicBezTo>
                <a:cubicBezTo>
                  <a:pt x="2922542" y="10024217"/>
                  <a:pt x="2904358" y="10020604"/>
                  <a:pt x="2937245" y="9995253"/>
                </a:cubicBezTo>
                <a:cubicBezTo>
                  <a:pt x="2906786" y="9997897"/>
                  <a:pt x="2911645" y="9952485"/>
                  <a:pt x="2887092" y="9965000"/>
                </a:cubicBezTo>
                <a:cubicBezTo>
                  <a:pt x="2912103" y="9926488"/>
                  <a:pt x="2864970" y="9954809"/>
                  <a:pt x="2867398" y="9932100"/>
                </a:cubicBezTo>
                <a:cubicBezTo>
                  <a:pt x="2867398" y="9932100"/>
                  <a:pt x="2867398" y="9932100"/>
                  <a:pt x="2857094" y="9941646"/>
                </a:cubicBezTo>
                <a:cubicBezTo>
                  <a:pt x="2863001" y="9951518"/>
                  <a:pt x="2854665" y="9964354"/>
                  <a:pt x="2860571" y="9974225"/>
                </a:cubicBezTo>
                <a:cubicBezTo>
                  <a:pt x="2862542" y="9977515"/>
                  <a:pt x="2862542" y="9977515"/>
                  <a:pt x="2864512" y="9980805"/>
                </a:cubicBezTo>
                <a:cubicBezTo>
                  <a:pt x="2864512" y="9980805"/>
                  <a:pt x="2866481" y="9984093"/>
                  <a:pt x="2868450" y="9987384"/>
                </a:cubicBezTo>
                <a:cubicBezTo>
                  <a:pt x="2870418" y="9990676"/>
                  <a:pt x="2872386" y="9993964"/>
                  <a:pt x="2876328" y="10000542"/>
                </a:cubicBezTo>
                <a:cubicBezTo>
                  <a:pt x="2886634" y="9990994"/>
                  <a:pt x="2896939" y="9981449"/>
                  <a:pt x="2896939" y="9981449"/>
                </a:cubicBezTo>
                <a:cubicBezTo>
                  <a:pt x="2911186" y="9978479"/>
                  <a:pt x="2886173" y="10016993"/>
                  <a:pt x="2908757" y="10001188"/>
                </a:cubicBezTo>
                <a:cubicBezTo>
                  <a:pt x="2908757" y="10001188"/>
                  <a:pt x="2900421" y="10014024"/>
                  <a:pt x="2890112" y="10023573"/>
                </a:cubicBezTo>
                <a:cubicBezTo>
                  <a:pt x="2890112" y="10023573"/>
                  <a:pt x="2892082" y="10026860"/>
                  <a:pt x="2892082" y="10026860"/>
                </a:cubicBezTo>
                <a:cubicBezTo>
                  <a:pt x="2894052" y="10030152"/>
                  <a:pt x="2885713" y="10042990"/>
                  <a:pt x="2885713" y="10042990"/>
                </a:cubicBezTo>
                <a:cubicBezTo>
                  <a:pt x="2883742" y="10039699"/>
                  <a:pt x="2881773" y="10036409"/>
                  <a:pt x="2881773" y="10036409"/>
                </a:cubicBezTo>
                <a:cubicBezTo>
                  <a:pt x="2879806" y="10033121"/>
                  <a:pt x="2890112" y="10023573"/>
                  <a:pt x="2888143" y="10020283"/>
                </a:cubicBezTo>
                <a:cubicBezTo>
                  <a:pt x="2888143" y="10020283"/>
                  <a:pt x="2888143" y="10020283"/>
                  <a:pt x="2877836" y="10029831"/>
                </a:cubicBezTo>
                <a:cubicBezTo>
                  <a:pt x="2857225" y="10048925"/>
                  <a:pt x="2845408" y="10029186"/>
                  <a:pt x="2866021" y="10010092"/>
                </a:cubicBezTo>
                <a:cubicBezTo>
                  <a:pt x="2866021" y="10010092"/>
                  <a:pt x="2855714" y="10019638"/>
                  <a:pt x="2855714" y="10019638"/>
                </a:cubicBezTo>
                <a:cubicBezTo>
                  <a:pt x="2853744" y="10016348"/>
                  <a:pt x="2849807" y="10009767"/>
                  <a:pt x="2849807" y="10009767"/>
                </a:cubicBezTo>
                <a:cubicBezTo>
                  <a:pt x="2849807" y="10009767"/>
                  <a:pt x="2849807" y="10009767"/>
                  <a:pt x="2839498" y="10019315"/>
                </a:cubicBezTo>
                <a:cubicBezTo>
                  <a:pt x="2837529" y="10016027"/>
                  <a:pt x="2833590" y="10009445"/>
                  <a:pt x="2843898" y="9999899"/>
                </a:cubicBezTo>
                <a:cubicBezTo>
                  <a:pt x="2843898" y="9999899"/>
                  <a:pt x="2841928" y="9996609"/>
                  <a:pt x="2839960" y="9993318"/>
                </a:cubicBezTo>
                <a:cubicBezTo>
                  <a:pt x="2793744" y="9969646"/>
                  <a:pt x="2761776" y="9943006"/>
                  <a:pt x="2734204" y="9896947"/>
                </a:cubicBezTo>
                <a:cubicBezTo>
                  <a:pt x="2732235" y="9893657"/>
                  <a:pt x="2740574" y="9880821"/>
                  <a:pt x="2748908" y="9867983"/>
                </a:cubicBezTo>
                <a:cubicBezTo>
                  <a:pt x="2743000" y="9858115"/>
                  <a:pt x="2728756" y="9861080"/>
                  <a:pt x="2724817" y="9854504"/>
                </a:cubicBezTo>
                <a:cubicBezTo>
                  <a:pt x="2716941" y="9841343"/>
                  <a:pt x="2729674" y="9809091"/>
                  <a:pt x="2721797" y="9795929"/>
                </a:cubicBezTo>
                <a:cubicBezTo>
                  <a:pt x="2711950" y="9779480"/>
                  <a:pt x="2700134" y="9759741"/>
                  <a:pt x="2698623" y="9730456"/>
                </a:cubicBezTo>
                <a:cubicBezTo>
                  <a:pt x="2696654" y="9727166"/>
                  <a:pt x="2715298" y="9704780"/>
                  <a:pt x="2713330" y="9701492"/>
                </a:cubicBezTo>
                <a:cubicBezTo>
                  <a:pt x="2713789" y="9675495"/>
                  <a:pt x="2694094" y="9642598"/>
                  <a:pt x="2683788" y="9652143"/>
                </a:cubicBezTo>
                <a:cubicBezTo>
                  <a:pt x="2673943" y="9635695"/>
                  <a:pt x="2645908" y="9615633"/>
                  <a:pt x="2679257" y="9564287"/>
                </a:cubicBezTo>
                <a:cubicBezTo>
                  <a:pt x="2626676" y="9556739"/>
                  <a:pt x="2633963" y="9488621"/>
                  <a:pt x="2591687" y="9471525"/>
                </a:cubicBezTo>
                <a:cubicBezTo>
                  <a:pt x="2589716" y="9468235"/>
                  <a:pt x="2591687" y="9471525"/>
                  <a:pt x="2601992" y="9461979"/>
                </a:cubicBezTo>
                <a:cubicBezTo>
                  <a:pt x="2557287" y="9467593"/>
                  <a:pt x="2596544" y="9426114"/>
                  <a:pt x="2560175" y="9418890"/>
                </a:cubicBezTo>
                <a:cubicBezTo>
                  <a:pt x="2562144" y="9422181"/>
                  <a:pt x="2562144" y="9422181"/>
                  <a:pt x="2572453" y="9412633"/>
                </a:cubicBezTo>
                <a:cubicBezTo>
                  <a:pt x="2566543" y="9402762"/>
                  <a:pt x="2545931" y="9421856"/>
                  <a:pt x="2540024" y="9411985"/>
                </a:cubicBezTo>
                <a:cubicBezTo>
                  <a:pt x="2548359" y="9399151"/>
                  <a:pt x="2558668" y="9389602"/>
                  <a:pt x="2565032" y="9373475"/>
                </a:cubicBezTo>
                <a:cubicBezTo>
                  <a:pt x="2561556" y="9340899"/>
                  <a:pt x="2475624" y="9384702"/>
                  <a:pt x="2513370" y="9313936"/>
                </a:cubicBezTo>
                <a:cubicBezTo>
                  <a:pt x="2511402" y="9310648"/>
                  <a:pt x="2501097" y="9320195"/>
                  <a:pt x="2499126" y="9316905"/>
                </a:cubicBezTo>
                <a:cubicBezTo>
                  <a:pt x="2485800" y="9267877"/>
                  <a:pt x="2421863" y="9214595"/>
                  <a:pt x="2369738" y="9181056"/>
                </a:cubicBezTo>
                <a:cubicBezTo>
                  <a:pt x="2384901" y="9126096"/>
                  <a:pt x="2333831" y="9147834"/>
                  <a:pt x="2342626" y="9109001"/>
                </a:cubicBezTo>
                <a:cubicBezTo>
                  <a:pt x="2338688" y="9102423"/>
                  <a:pt x="2328381" y="9111969"/>
                  <a:pt x="2316105" y="9118226"/>
                </a:cubicBezTo>
                <a:cubicBezTo>
                  <a:pt x="2322932" y="9076104"/>
                  <a:pt x="2303238" y="9043206"/>
                  <a:pt x="2250198" y="9061652"/>
                </a:cubicBezTo>
                <a:cubicBezTo>
                  <a:pt x="2272778" y="9045851"/>
                  <a:pt x="2256565" y="9045526"/>
                  <a:pt x="2244290" y="9051786"/>
                </a:cubicBezTo>
                <a:cubicBezTo>
                  <a:pt x="2252626" y="9038948"/>
                  <a:pt x="2248687" y="9032369"/>
                  <a:pt x="2257025" y="9019531"/>
                </a:cubicBezTo>
                <a:cubicBezTo>
                  <a:pt x="2218690" y="9009018"/>
                  <a:pt x="2248098" y="8951089"/>
                  <a:pt x="2201422" y="8953413"/>
                </a:cubicBezTo>
                <a:cubicBezTo>
                  <a:pt x="2195514" y="8943543"/>
                  <a:pt x="2181270" y="8946510"/>
                  <a:pt x="2189604" y="8933674"/>
                </a:cubicBezTo>
                <a:cubicBezTo>
                  <a:pt x="2183697" y="8923804"/>
                  <a:pt x="2179758" y="8917224"/>
                  <a:pt x="2155209" y="8929739"/>
                </a:cubicBezTo>
                <a:cubicBezTo>
                  <a:pt x="2164465" y="8864910"/>
                  <a:pt x="2105517" y="8873489"/>
                  <a:pt x="2114770" y="8808662"/>
                </a:cubicBezTo>
                <a:cubicBezTo>
                  <a:pt x="2112801" y="8805372"/>
                  <a:pt x="2100524" y="8811628"/>
                  <a:pt x="2090219" y="8821175"/>
                </a:cubicBezTo>
                <a:cubicBezTo>
                  <a:pt x="2100984" y="8785633"/>
                  <a:pt x="2070525" y="8788278"/>
                  <a:pt x="2079321" y="8749445"/>
                </a:cubicBezTo>
                <a:cubicBezTo>
                  <a:pt x="2075383" y="8742865"/>
                  <a:pt x="2065077" y="8752411"/>
                  <a:pt x="2050831" y="8755380"/>
                </a:cubicBezTo>
                <a:cubicBezTo>
                  <a:pt x="2051291" y="8729381"/>
                  <a:pt x="2016893" y="8725448"/>
                  <a:pt x="2007046" y="8708997"/>
                </a:cubicBezTo>
                <a:cubicBezTo>
                  <a:pt x="2013413" y="8692873"/>
                  <a:pt x="2007505" y="8683002"/>
                  <a:pt x="2026148" y="8660619"/>
                </a:cubicBezTo>
                <a:cubicBezTo>
                  <a:pt x="2011904" y="8663586"/>
                  <a:pt x="2009933" y="8660296"/>
                  <a:pt x="1995688" y="8663265"/>
                </a:cubicBezTo>
                <a:cubicBezTo>
                  <a:pt x="2017220" y="8592179"/>
                  <a:pt x="1938118" y="8593853"/>
                  <a:pt x="1908578" y="8544507"/>
                </a:cubicBezTo>
                <a:cubicBezTo>
                  <a:pt x="1896762" y="8524770"/>
                  <a:pt x="1897221" y="8498773"/>
                  <a:pt x="1864792" y="8498130"/>
                </a:cubicBezTo>
                <a:cubicBezTo>
                  <a:pt x="1860853" y="8491547"/>
                  <a:pt x="1883433" y="8475744"/>
                  <a:pt x="1867221" y="8475421"/>
                </a:cubicBezTo>
                <a:cubicBezTo>
                  <a:pt x="1800853" y="8444848"/>
                  <a:pt x="1755557" y="8369182"/>
                  <a:pt x="1696017" y="8296481"/>
                </a:cubicBezTo>
                <a:cubicBezTo>
                  <a:pt x="1697988" y="8299772"/>
                  <a:pt x="1687681" y="8309319"/>
                  <a:pt x="1689650" y="8312610"/>
                </a:cubicBezTo>
                <a:cubicBezTo>
                  <a:pt x="1679343" y="8322157"/>
                  <a:pt x="1679343" y="8322157"/>
                  <a:pt x="1677375" y="8318865"/>
                </a:cubicBezTo>
                <a:cubicBezTo>
                  <a:pt x="1673438" y="8312287"/>
                  <a:pt x="1679803" y="8296161"/>
                  <a:pt x="1685711" y="8306031"/>
                </a:cubicBezTo>
                <a:cubicBezTo>
                  <a:pt x="1694047" y="8293191"/>
                  <a:pt x="1686630" y="8254038"/>
                  <a:pt x="1651773" y="8276097"/>
                </a:cubicBezTo>
                <a:cubicBezTo>
                  <a:pt x="1650724" y="8220816"/>
                  <a:pt x="1579498" y="8235655"/>
                  <a:pt x="1584814" y="8164243"/>
                </a:cubicBezTo>
                <a:cubicBezTo>
                  <a:pt x="1580877" y="8157665"/>
                  <a:pt x="1568600" y="8163925"/>
                  <a:pt x="1556326" y="8170180"/>
                </a:cubicBezTo>
                <a:cubicBezTo>
                  <a:pt x="1548448" y="8157020"/>
                  <a:pt x="1538601" y="8140571"/>
                  <a:pt x="1541029" y="8117866"/>
                </a:cubicBezTo>
                <a:cubicBezTo>
                  <a:pt x="1535121" y="8107996"/>
                  <a:pt x="1512539" y="8123799"/>
                  <a:pt x="1508600" y="8117221"/>
                </a:cubicBezTo>
                <a:cubicBezTo>
                  <a:pt x="1463304" y="8041555"/>
                  <a:pt x="1401793" y="7965569"/>
                  <a:pt x="1354528" y="7886613"/>
                </a:cubicBezTo>
                <a:cubicBezTo>
                  <a:pt x="1338773" y="7860293"/>
                  <a:pt x="1314683" y="7846812"/>
                  <a:pt x="1288621" y="7830042"/>
                </a:cubicBezTo>
                <a:cubicBezTo>
                  <a:pt x="1276805" y="7810301"/>
                  <a:pt x="1283632" y="7768179"/>
                  <a:pt x="1261510" y="7757986"/>
                </a:cubicBezTo>
                <a:cubicBezTo>
                  <a:pt x="1257571" y="7751407"/>
                  <a:pt x="1231049" y="7760630"/>
                  <a:pt x="1235448" y="7741216"/>
                </a:cubicBezTo>
                <a:cubicBezTo>
                  <a:pt x="1225142" y="7750762"/>
                  <a:pt x="1227112" y="7754050"/>
                  <a:pt x="1227112" y="7754050"/>
                </a:cubicBezTo>
                <a:cubicBezTo>
                  <a:pt x="1218888" y="7760389"/>
                  <a:pt x="1214930" y="7762140"/>
                  <a:pt x="1213712" y="7760949"/>
                </a:cubicBezTo>
                <a:cubicBezTo>
                  <a:pt x="1210069" y="7757371"/>
                  <a:pt x="1231130" y="7727314"/>
                  <a:pt x="1235908" y="7715219"/>
                </a:cubicBezTo>
                <a:cubicBezTo>
                  <a:pt x="1222122" y="7692188"/>
                  <a:pt x="1175909" y="7668518"/>
                  <a:pt x="1174396" y="7639233"/>
                </a:cubicBezTo>
                <a:cubicBezTo>
                  <a:pt x="1172427" y="7635943"/>
                  <a:pt x="1187592" y="7580980"/>
                  <a:pt x="1156672" y="7609621"/>
                </a:cubicBezTo>
                <a:cubicBezTo>
                  <a:pt x="1144399" y="7615879"/>
                  <a:pt x="1159102" y="7586915"/>
                  <a:pt x="1169407" y="7577369"/>
                </a:cubicBezTo>
                <a:cubicBezTo>
                  <a:pt x="1155163" y="7580335"/>
                  <a:pt x="1140917" y="7583304"/>
                  <a:pt x="1135009" y="7573436"/>
                </a:cubicBezTo>
                <a:cubicBezTo>
                  <a:pt x="1187001" y="7499700"/>
                  <a:pt x="1088796" y="7549763"/>
                  <a:pt x="1134878" y="7466157"/>
                </a:cubicBezTo>
                <a:cubicBezTo>
                  <a:pt x="1098050" y="7484930"/>
                  <a:pt x="1109278" y="7423391"/>
                  <a:pt x="1070021" y="7464870"/>
                </a:cubicBezTo>
                <a:cubicBezTo>
                  <a:pt x="1062141" y="7451711"/>
                  <a:pt x="1066082" y="7458292"/>
                  <a:pt x="1086694" y="7439198"/>
                </a:cubicBezTo>
                <a:cubicBezTo>
                  <a:pt x="1080784" y="7429328"/>
                  <a:pt x="1062141" y="7451711"/>
                  <a:pt x="1054266" y="7438553"/>
                </a:cubicBezTo>
                <a:cubicBezTo>
                  <a:pt x="1066542" y="7432295"/>
                  <a:pt x="1068511" y="7435585"/>
                  <a:pt x="1070481" y="7438876"/>
                </a:cubicBezTo>
                <a:cubicBezTo>
                  <a:pt x="1075338" y="7393461"/>
                  <a:pt x="1048227" y="7321406"/>
                  <a:pt x="1018226" y="7298056"/>
                </a:cubicBezTo>
                <a:cubicBezTo>
                  <a:pt x="1016256" y="7294766"/>
                  <a:pt x="1003980" y="7301026"/>
                  <a:pt x="1005949" y="7304316"/>
                </a:cubicBezTo>
                <a:cubicBezTo>
                  <a:pt x="985337" y="7323409"/>
                  <a:pt x="1000040" y="7294445"/>
                  <a:pt x="1012318" y="7288186"/>
                </a:cubicBezTo>
                <a:cubicBezTo>
                  <a:pt x="976409" y="7254967"/>
                  <a:pt x="961114" y="7202651"/>
                  <a:pt x="931573" y="7153305"/>
                </a:cubicBezTo>
                <a:cubicBezTo>
                  <a:pt x="919756" y="7133564"/>
                  <a:pt x="914307" y="7097699"/>
                  <a:pt x="875513" y="7113181"/>
                </a:cubicBezTo>
                <a:cubicBezTo>
                  <a:pt x="898555" y="7071379"/>
                  <a:pt x="853850" y="7076996"/>
                  <a:pt x="862646" y="7038161"/>
                </a:cubicBezTo>
                <a:cubicBezTo>
                  <a:pt x="856736" y="7028290"/>
                  <a:pt x="825818" y="7056934"/>
                  <a:pt x="819910" y="7047063"/>
                </a:cubicBezTo>
                <a:cubicBezTo>
                  <a:pt x="863563" y="6986168"/>
                  <a:pt x="798245" y="7010876"/>
                  <a:pt x="813411" y="6955915"/>
                </a:cubicBezTo>
                <a:cubicBezTo>
                  <a:pt x="738706" y="6938177"/>
                  <a:pt x="726298" y="6837160"/>
                  <a:pt x="662360" y="6783878"/>
                </a:cubicBezTo>
                <a:cubicBezTo>
                  <a:pt x="660391" y="6780588"/>
                  <a:pt x="654481" y="6770719"/>
                  <a:pt x="633869" y="6789813"/>
                </a:cubicBezTo>
                <a:cubicBezTo>
                  <a:pt x="651461" y="6712148"/>
                  <a:pt x="585096" y="6681570"/>
                  <a:pt x="561922" y="6616098"/>
                </a:cubicBezTo>
                <a:cubicBezTo>
                  <a:pt x="552075" y="6599649"/>
                  <a:pt x="562839" y="6564104"/>
                  <a:pt x="528442" y="6560171"/>
                </a:cubicBezTo>
                <a:cubicBezTo>
                  <a:pt x="534810" y="6544043"/>
                  <a:pt x="505860" y="6575976"/>
                  <a:pt x="503891" y="6572686"/>
                </a:cubicBezTo>
                <a:cubicBezTo>
                  <a:pt x="512687" y="6533854"/>
                  <a:pt x="513147" y="6507855"/>
                  <a:pt x="513604" y="6481858"/>
                </a:cubicBezTo>
                <a:cubicBezTo>
                  <a:pt x="497392" y="6481536"/>
                  <a:pt x="492992" y="6500952"/>
                  <a:pt x="478749" y="6503919"/>
                </a:cubicBezTo>
                <a:cubicBezTo>
                  <a:pt x="508158" y="6445993"/>
                  <a:pt x="425115" y="6441093"/>
                  <a:pt x="493321" y="6367681"/>
                </a:cubicBezTo>
                <a:cubicBezTo>
                  <a:pt x="491350" y="6364390"/>
                  <a:pt x="444219" y="6392711"/>
                  <a:pt x="466800" y="6376906"/>
                </a:cubicBezTo>
                <a:cubicBezTo>
                  <a:pt x="444219" y="6392711"/>
                  <a:pt x="421637" y="6408515"/>
                  <a:pt x="453015" y="6353877"/>
                </a:cubicBezTo>
                <a:cubicBezTo>
                  <a:pt x="416647" y="6346653"/>
                  <a:pt x="425905" y="6281824"/>
                  <a:pt x="399843" y="6265054"/>
                </a:cubicBezTo>
                <a:cubicBezTo>
                  <a:pt x="406211" y="6248924"/>
                  <a:pt x="424853" y="6226542"/>
                  <a:pt x="418946" y="6216672"/>
                </a:cubicBezTo>
                <a:cubicBezTo>
                  <a:pt x="413036" y="6206801"/>
                  <a:pt x="398790" y="6209769"/>
                  <a:pt x="384548" y="6212736"/>
                </a:cubicBezTo>
                <a:cubicBezTo>
                  <a:pt x="383037" y="6183453"/>
                  <a:pt x="395772" y="6151199"/>
                  <a:pt x="376076" y="6118300"/>
                </a:cubicBezTo>
                <a:cubicBezTo>
                  <a:pt x="376076" y="6118300"/>
                  <a:pt x="374107" y="6115009"/>
                  <a:pt x="372139" y="6111721"/>
                </a:cubicBezTo>
                <a:cubicBezTo>
                  <a:pt x="351987" y="6104816"/>
                  <a:pt x="333801" y="6101205"/>
                  <a:pt x="346537" y="6068953"/>
                </a:cubicBezTo>
                <a:cubicBezTo>
                  <a:pt x="350934" y="6049533"/>
                  <a:pt x="332748" y="6045924"/>
                  <a:pt x="316538" y="6045599"/>
                </a:cubicBezTo>
                <a:cubicBezTo>
                  <a:pt x="312599" y="6039021"/>
                  <a:pt x="308660" y="6032440"/>
                  <a:pt x="296384" y="6038700"/>
                </a:cubicBezTo>
                <a:cubicBezTo>
                  <a:pt x="294415" y="6035410"/>
                  <a:pt x="302752" y="6022572"/>
                  <a:pt x="302752" y="6022572"/>
                </a:cubicBezTo>
                <a:cubicBezTo>
                  <a:pt x="307905" y="6017799"/>
                  <a:pt x="310974" y="6016235"/>
                  <a:pt x="312754" y="6015864"/>
                </a:cubicBezTo>
                <a:close/>
                <a:moveTo>
                  <a:pt x="704440" y="5997473"/>
                </a:moveTo>
                <a:cubicBezTo>
                  <a:pt x="704440" y="5997473"/>
                  <a:pt x="706460" y="6000852"/>
                  <a:pt x="706460" y="6000852"/>
                </a:cubicBezTo>
                <a:cubicBezTo>
                  <a:pt x="706460" y="6000852"/>
                  <a:pt x="706460" y="6000852"/>
                  <a:pt x="714552" y="6014366"/>
                </a:cubicBezTo>
                <a:cubicBezTo>
                  <a:pt x="716575" y="6017743"/>
                  <a:pt x="716575" y="6017743"/>
                  <a:pt x="716575" y="6017743"/>
                </a:cubicBezTo>
                <a:cubicBezTo>
                  <a:pt x="716575" y="6017743"/>
                  <a:pt x="705439" y="6028058"/>
                  <a:pt x="703417" y="6024681"/>
                </a:cubicBezTo>
                <a:lnTo>
                  <a:pt x="695326" y="6011167"/>
                </a:lnTo>
                <a:cubicBezTo>
                  <a:pt x="695326" y="6011167"/>
                  <a:pt x="704440" y="5997473"/>
                  <a:pt x="704440" y="5997473"/>
                </a:cubicBezTo>
                <a:close/>
                <a:moveTo>
                  <a:pt x="458166" y="5986033"/>
                </a:moveTo>
                <a:cubicBezTo>
                  <a:pt x="460125" y="5989313"/>
                  <a:pt x="462090" y="5992593"/>
                  <a:pt x="464054" y="5995871"/>
                </a:cubicBezTo>
                <a:cubicBezTo>
                  <a:pt x="466017" y="5999149"/>
                  <a:pt x="477259" y="5993833"/>
                  <a:pt x="479222" y="5997111"/>
                </a:cubicBezTo>
                <a:cubicBezTo>
                  <a:pt x="479222" y="5997111"/>
                  <a:pt x="479222" y="5997111"/>
                  <a:pt x="469943" y="6005707"/>
                </a:cubicBezTo>
                <a:cubicBezTo>
                  <a:pt x="467980" y="6002429"/>
                  <a:pt x="456738" y="6007745"/>
                  <a:pt x="456738" y="6007745"/>
                </a:cubicBezTo>
                <a:cubicBezTo>
                  <a:pt x="452812" y="6001187"/>
                  <a:pt x="450850" y="5997909"/>
                  <a:pt x="448887" y="5994629"/>
                </a:cubicBezTo>
                <a:cubicBezTo>
                  <a:pt x="458166" y="5986033"/>
                  <a:pt x="458166" y="5986033"/>
                  <a:pt x="458166" y="5986033"/>
                </a:cubicBezTo>
                <a:close/>
                <a:moveTo>
                  <a:pt x="6940354" y="5984635"/>
                </a:moveTo>
                <a:cubicBezTo>
                  <a:pt x="6940354" y="5984635"/>
                  <a:pt x="6951476" y="6007392"/>
                  <a:pt x="6951476" y="6007392"/>
                </a:cubicBezTo>
                <a:cubicBezTo>
                  <a:pt x="6957036" y="6018772"/>
                  <a:pt x="6957036" y="6018772"/>
                  <a:pt x="6957036" y="6018772"/>
                </a:cubicBezTo>
                <a:cubicBezTo>
                  <a:pt x="6962594" y="6030149"/>
                  <a:pt x="6962594" y="6030149"/>
                  <a:pt x="6962594" y="6030149"/>
                </a:cubicBezTo>
                <a:cubicBezTo>
                  <a:pt x="6962594" y="6030149"/>
                  <a:pt x="6968154" y="6041534"/>
                  <a:pt x="6968154" y="6041534"/>
                </a:cubicBezTo>
                <a:cubicBezTo>
                  <a:pt x="6952276" y="6053586"/>
                  <a:pt x="6952276" y="6053586"/>
                  <a:pt x="6952276" y="6053586"/>
                </a:cubicBezTo>
                <a:cubicBezTo>
                  <a:pt x="6946718" y="6042205"/>
                  <a:pt x="6946718" y="6042205"/>
                  <a:pt x="6946718" y="6042205"/>
                </a:cubicBezTo>
                <a:cubicBezTo>
                  <a:pt x="6941156" y="6030829"/>
                  <a:pt x="6941156" y="6030829"/>
                  <a:pt x="6941156" y="6030829"/>
                </a:cubicBezTo>
                <a:cubicBezTo>
                  <a:pt x="6941156" y="6030829"/>
                  <a:pt x="6951476" y="6007392"/>
                  <a:pt x="6935598" y="6019450"/>
                </a:cubicBezTo>
                <a:cubicBezTo>
                  <a:pt x="6930034" y="6008070"/>
                  <a:pt x="6930034" y="6008070"/>
                  <a:pt x="6930034" y="6008070"/>
                </a:cubicBezTo>
                <a:cubicBezTo>
                  <a:pt x="6924478" y="5996689"/>
                  <a:pt x="6945916" y="5996013"/>
                  <a:pt x="6940354" y="5984635"/>
                </a:cubicBezTo>
                <a:close/>
                <a:moveTo>
                  <a:pt x="6842102" y="5961733"/>
                </a:moveTo>
                <a:cubicBezTo>
                  <a:pt x="6842102" y="5961733"/>
                  <a:pt x="6842102" y="5961733"/>
                  <a:pt x="6847664" y="5973110"/>
                </a:cubicBezTo>
                <a:cubicBezTo>
                  <a:pt x="6837078" y="5981148"/>
                  <a:pt x="6837078" y="5981148"/>
                  <a:pt x="6831518" y="5969769"/>
                </a:cubicBezTo>
                <a:cubicBezTo>
                  <a:pt x="6842102" y="5961733"/>
                  <a:pt x="6842102" y="5961733"/>
                  <a:pt x="6842102" y="5961733"/>
                </a:cubicBezTo>
                <a:close/>
                <a:moveTo>
                  <a:pt x="6825958" y="5958388"/>
                </a:moveTo>
                <a:cubicBezTo>
                  <a:pt x="6825958" y="5958388"/>
                  <a:pt x="6829990" y="5959225"/>
                  <a:pt x="6832704" y="5961068"/>
                </a:cubicBezTo>
                <a:cubicBezTo>
                  <a:pt x="6835418" y="5962906"/>
                  <a:pt x="6836810" y="5965752"/>
                  <a:pt x="6831518" y="5969769"/>
                </a:cubicBezTo>
                <a:cubicBezTo>
                  <a:pt x="6831518" y="5969769"/>
                  <a:pt x="6825958" y="5958388"/>
                  <a:pt x="6825958" y="5958388"/>
                </a:cubicBezTo>
                <a:close/>
                <a:moveTo>
                  <a:pt x="6576708" y="5940222"/>
                </a:moveTo>
                <a:cubicBezTo>
                  <a:pt x="6611236" y="5959750"/>
                  <a:pt x="6603704" y="5984302"/>
                  <a:pt x="6602922" y="6019870"/>
                </a:cubicBezTo>
                <a:cubicBezTo>
                  <a:pt x="6623164" y="6052928"/>
                  <a:pt x="6637446" y="6039398"/>
                  <a:pt x="6650946" y="6061439"/>
                </a:cubicBezTo>
                <a:cubicBezTo>
                  <a:pt x="6657694" y="6072458"/>
                  <a:pt x="6643414" y="6085988"/>
                  <a:pt x="6650162" y="6097008"/>
                </a:cubicBezTo>
                <a:cubicBezTo>
                  <a:pt x="6670408" y="6130070"/>
                  <a:pt x="6691438" y="6127557"/>
                  <a:pt x="6711686" y="6160617"/>
                </a:cubicBezTo>
                <a:cubicBezTo>
                  <a:pt x="6711686" y="6160617"/>
                  <a:pt x="6704154" y="6185167"/>
                  <a:pt x="6697404" y="6174147"/>
                </a:cubicBezTo>
                <a:cubicBezTo>
                  <a:pt x="6704154" y="6185167"/>
                  <a:pt x="6703370" y="6220737"/>
                  <a:pt x="6710118" y="6231757"/>
                </a:cubicBezTo>
                <a:cubicBezTo>
                  <a:pt x="6716868" y="6242776"/>
                  <a:pt x="6737898" y="6240267"/>
                  <a:pt x="6744648" y="6251287"/>
                </a:cubicBezTo>
                <a:cubicBezTo>
                  <a:pt x="6751396" y="6262304"/>
                  <a:pt x="6751396" y="6262304"/>
                  <a:pt x="6758146" y="6273325"/>
                </a:cubicBezTo>
                <a:cubicBezTo>
                  <a:pt x="6765678" y="6248778"/>
                  <a:pt x="6772430" y="6259795"/>
                  <a:pt x="6793458" y="6257284"/>
                </a:cubicBezTo>
                <a:cubicBezTo>
                  <a:pt x="6785926" y="6281836"/>
                  <a:pt x="6785926" y="6281836"/>
                  <a:pt x="6785142" y="6317405"/>
                </a:cubicBezTo>
                <a:cubicBezTo>
                  <a:pt x="6798642" y="6339445"/>
                  <a:pt x="6812922" y="6325915"/>
                  <a:pt x="6819670" y="6336935"/>
                </a:cubicBezTo>
                <a:cubicBezTo>
                  <a:pt x="6819670" y="6336935"/>
                  <a:pt x="6826420" y="6347956"/>
                  <a:pt x="6826420" y="6347956"/>
                </a:cubicBezTo>
                <a:cubicBezTo>
                  <a:pt x="6812138" y="6361486"/>
                  <a:pt x="6805388" y="6350463"/>
                  <a:pt x="6812138" y="6361486"/>
                </a:cubicBezTo>
                <a:cubicBezTo>
                  <a:pt x="6798642" y="6339445"/>
                  <a:pt x="6764110" y="6319913"/>
                  <a:pt x="6743864" y="6286855"/>
                </a:cubicBezTo>
                <a:cubicBezTo>
                  <a:pt x="6737114" y="6275834"/>
                  <a:pt x="6737114" y="6275834"/>
                  <a:pt x="6730368" y="6264817"/>
                </a:cubicBezTo>
                <a:cubicBezTo>
                  <a:pt x="6723616" y="6253793"/>
                  <a:pt x="6702586" y="6256306"/>
                  <a:pt x="6688306" y="6269836"/>
                </a:cubicBezTo>
                <a:cubicBezTo>
                  <a:pt x="6681554" y="6258815"/>
                  <a:pt x="6681554" y="6258815"/>
                  <a:pt x="6695836" y="6245287"/>
                </a:cubicBezTo>
                <a:cubicBezTo>
                  <a:pt x="6675590" y="6212227"/>
                  <a:pt x="6662090" y="6190188"/>
                  <a:pt x="6641844" y="6157126"/>
                </a:cubicBezTo>
                <a:cubicBezTo>
                  <a:pt x="6635094" y="6146105"/>
                  <a:pt x="6628346" y="6135087"/>
                  <a:pt x="6628346" y="6135087"/>
                </a:cubicBezTo>
                <a:cubicBezTo>
                  <a:pt x="6614848" y="6113047"/>
                  <a:pt x="6594602" y="6079987"/>
                  <a:pt x="6566822" y="6071478"/>
                </a:cubicBezTo>
                <a:cubicBezTo>
                  <a:pt x="6546574" y="6038420"/>
                  <a:pt x="6554106" y="6013867"/>
                  <a:pt x="6554892" y="5978298"/>
                </a:cubicBezTo>
                <a:cubicBezTo>
                  <a:pt x="6569174" y="5964770"/>
                  <a:pt x="6555676" y="5942729"/>
                  <a:pt x="6576708" y="5940222"/>
                </a:cubicBezTo>
                <a:close/>
                <a:moveTo>
                  <a:pt x="422776" y="5931732"/>
                </a:moveTo>
                <a:cubicBezTo>
                  <a:pt x="424753" y="5935032"/>
                  <a:pt x="428708" y="5941637"/>
                  <a:pt x="432660" y="5948240"/>
                </a:cubicBezTo>
                <a:cubicBezTo>
                  <a:pt x="436612" y="5954846"/>
                  <a:pt x="440565" y="5961451"/>
                  <a:pt x="444519" y="5968054"/>
                </a:cubicBezTo>
                <a:cubicBezTo>
                  <a:pt x="444519" y="5968054"/>
                  <a:pt x="446496" y="5971356"/>
                  <a:pt x="437217" y="5979950"/>
                </a:cubicBezTo>
                <a:cubicBezTo>
                  <a:pt x="437217" y="5979950"/>
                  <a:pt x="435241" y="5976650"/>
                  <a:pt x="435241" y="5976650"/>
                </a:cubicBezTo>
                <a:cubicBezTo>
                  <a:pt x="422009" y="5978641"/>
                  <a:pt x="418055" y="5972036"/>
                  <a:pt x="414103" y="5965433"/>
                </a:cubicBezTo>
                <a:cubicBezTo>
                  <a:pt x="410148" y="5958827"/>
                  <a:pt x="417450" y="5946929"/>
                  <a:pt x="404219" y="5948922"/>
                </a:cubicBezTo>
                <a:cubicBezTo>
                  <a:pt x="402241" y="5945619"/>
                  <a:pt x="411521" y="5937024"/>
                  <a:pt x="411521" y="5937024"/>
                </a:cubicBezTo>
                <a:cubicBezTo>
                  <a:pt x="411521" y="5937024"/>
                  <a:pt x="420798" y="5928430"/>
                  <a:pt x="422776" y="5931732"/>
                </a:cubicBezTo>
                <a:close/>
                <a:moveTo>
                  <a:pt x="7090578" y="5926443"/>
                </a:moveTo>
                <a:cubicBezTo>
                  <a:pt x="7093294" y="5926428"/>
                  <a:pt x="7094754" y="5929414"/>
                  <a:pt x="7094754" y="5929414"/>
                </a:cubicBezTo>
                <a:cubicBezTo>
                  <a:pt x="7100592" y="5941365"/>
                  <a:pt x="7100592" y="5941365"/>
                  <a:pt x="7084714" y="5953420"/>
                </a:cubicBezTo>
                <a:cubicBezTo>
                  <a:pt x="7084714" y="5953420"/>
                  <a:pt x="7078876" y="5941473"/>
                  <a:pt x="7078876" y="5941473"/>
                </a:cubicBezTo>
                <a:cubicBezTo>
                  <a:pt x="7083898" y="5929471"/>
                  <a:pt x="7087866" y="5926457"/>
                  <a:pt x="7090578" y="5926443"/>
                </a:cubicBezTo>
                <a:close/>
                <a:moveTo>
                  <a:pt x="303066" y="5911262"/>
                </a:moveTo>
                <a:cubicBezTo>
                  <a:pt x="309741" y="5911567"/>
                  <a:pt x="310741" y="5913235"/>
                  <a:pt x="286044" y="5915352"/>
                </a:cubicBezTo>
                <a:cubicBezTo>
                  <a:pt x="284047" y="5912013"/>
                  <a:pt x="296395" y="5910956"/>
                  <a:pt x="303066" y="5911262"/>
                </a:cubicBezTo>
                <a:close/>
                <a:moveTo>
                  <a:pt x="6847398" y="5909233"/>
                </a:moveTo>
                <a:cubicBezTo>
                  <a:pt x="6848240" y="5908868"/>
                  <a:pt x="6847938" y="5909645"/>
                  <a:pt x="6847336" y="5911197"/>
                </a:cubicBezTo>
                <a:cubicBezTo>
                  <a:pt x="6846134" y="5914307"/>
                  <a:pt x="6843730" y="5920520"/>
                  <a:pt x="6846858" y="5926920"/>
                </a:cubicBezTo>
                <a:cubicBezTo>
                  <a:pt x="6846858" y="5926920"/>
                  <a:pt x="6840602" y="5914118"/>
                  <a:pt x="6840602" y="5914118"/>
                </a:cubicBezTo>
                <a:cubicBezTo>
                  <a:pt x="6844572" y="5911105"/>
                  <a:pt x="6846556" y="5909598"/>
                  <a:pt x="6847398" y="5909233"/>
                </a:cubicBezTo>
                <a:close/>
                <a:moveTo>
                  <a:pt x="6436248" y="5892276"/>
                </a:moveTo>
                <a:cubicBezTo>
                  <a:pt x="6436154" y="5891548"/>
                  <a:pt x="6436576" y="5892236"/>
                  <a:pt x="6438264" y="5894992"/>
                </a:cubicBezTo>
                <a:lnTo>
                  <a:pt x="6436482" y="5893530"/>
                </a:lnTo>
                <a:close/>
                <a:moveTo>
                  <a:pt x="6894486" y="5890758"/>
                </a:moveTo>
                <a:cubicBezTo>
                  <a:pt x="6900220" y="5902492"/>
                  <a:pt x="6905954" y="5914228"/>
                  <a:pt x="6911688" y="5925962"/>
                </a:cubicBezTo>
                <a:cubicBezTo>
                  <a:pt x="6911688" y="5925962"/>
                  <a:pt x="6911688" y="5925962"/>
                  <a:pt x="6917422" y="5937695"/>
                </a:cubicBezTo>
                <a:cubicBezTo>
                  <a:pt x="6917422" y="5937695"/>
                  <a:pt x="6917422" y="5937695"/>
                  <a:pt x="6901544" y="5949754"/>
                </a:cubicBezTo>
                <a:cubicBezTo>
                  <a:pt x="6901544" y="5949754"/>
                  <a:pt x="6901544" y="5949754"/>
                  <a:pt x="6895810" y="5938018"/>
                </a:cubicBezTo>
                <a:cubicBezTo>
                  <a:pt x="6905954" y="5914228"/>
                  <a:pt x="6900220" y="5902492"/>
                  <a:pt x="6894486" y="5890758"/>
                </a:cubicBezTo>
                <a:close/>
                <a:moveTo>
                  <a:pt x="660324" y="5865955"/>
                </a:moveTo>
                <a:cubicBezTo>
                  <a:pt x="662228" y="5869136"/>
                  <a:pt x="664132" y="5872316"/>
                  <a:pt x="666037" y="5875493"/>
                </a:cubicBezTo>
                <a:cubicBezTo>
                  <a:pt x="666037" y="5875493"/>
                  <a:pt x="667937" y="5878673"/>
                  <a:pt x="667937" y="5878673"/>
                </a:cubicBezTo>
                <a:cubicBezTo>
                  <a:pt x="669842" y="5881852"/>
                  <a:pt x="669842" y="5881852"/>
                  <a:pt x="671744" y="5885032"/>
                </a:cubicBezTo>
                <a:cubicBezTo>
                  <a:pt x="671744" y="5885032"/>
                  <a:pt x="660610" y="5895347"/>
                  <a:pt x="660610" y="5895347"/>
                </a:cubicBezTo>
                <a:cubicBezTo>
                  <a:pt x="658709" y="5892169"/>
                  <a:pt x="656803" y="5888986"/>
                  <a:pt x="654899" y="5885808"/>
                </a:cubicBezTo>
                <a:cubicBezTo>
                  <a:pt x="652998" y="5882629"/>
                  <a:pt x="651094" y="5879449"/>
                  <a:pt x="649190" y="5876270"/>
                </a:cubicBezTo>
                <a:cubicBezTo>
                  <a:pt x="660324" y="5865955"/>
                  <a:pt x="660324" y="5865955"/>
                  <a:pt x="660324" y="5865955"/>
                </a:cubicBezTo>
                <a:close/>
                <a:moveTo>
                  <a:pt x="6902178" y="5832262"/>
                </a:moveTo>
                <a:cubicBezTo>
                  <a:pt x="6902178" y="5832262"/>
                  <a:pt x="6902178" y="5832262"/>
                  <a:pt x="6908436" y="5845065"/>
                </a:cubicBezTo>
                <a:cubicBezTo>
                  <a:pt x="6908436" y="5845065"/>
                  <a:pt x="6908436" y="5845065"/>
                  <a:pt x="6892558" y="5857122"/>
                </a:cubicBezTo>
                <a:cubicBezTo>
                  <a:pt x="6886302" y="5844318"/>
                  <a:pt x="6886302" y="5844318"/>
                  <a:pt x="6886302" y="5844318"/>
                </a:cubicBezTo>
                <a:cubicBezTo>
                  <a:pt x="6902178" y="5832262"/>
                  <a:pt x="6902178" y="5832262"/>
                  <a:pt x="6902178" y="5832262"/>
                </a:cubicBezTo>
                <a:close/>
                <a:moveTo>
                  <a:pt x="637814" y="5831971"/>
                </a:moveTo>
                <a:cubicBezTo>
                  <a:pt x="639712" y="5831525"/>
                  <a:pt x="640216" y="5832371"/>
                  <a:pt x="640216" y="5832371"/>
                </a:cubicBezTo>
                <a:cubicBezTo>
                  <a:pt x="640216" y="5832371"/>
                  <a:pt x="642239" y="5835751"/>
                  <a:pt x="644261" y="5839128"/>
                </a:cubicBezTo>
                <a:cubicBezTo>
                  <a:pt x="644261" y="5839128"/>
                  <a:pt x="646284" y="5842508"/>
                  <a:pt x="646284" y="5842508"/>
                </a:cubicBezTo>
                <a:cubicBezTo>
                  <a:pt x="648307" y="5845885"/>
                  <a:pt x="650329" y="5849265"/>
                  <a:pt x="650329" y="5849265"/>
                </a:cubicBezTo>
                <a:cubicBezTo>
                  <a:pt x="650329" y="5849265"/>
                  <a:pt x="650329" y="5849265"/>
                  <a:pt x="639196" y="5859576"/>
                </a:cubicBezTo>
                <a:cubicBezTo>
                  <a:pt x="639196" y="5859576"/>
                  <a:pt x="628062" y="5869891"/>
                  <a:pt x="628062" y="5869891"/>
                </a:cubicBezTo>
                <a:cubicBezTo>
                  <a:pt x="626039" y="5866513"/>
                  <a:pt x="637175" y="5856198"/>
                  <a:pt x="637175" y="5856198"/>
                </a:cubicBezTo>
                <a:cubicBezTo>
                  <a:pt x="635151" y="5852817"/>
                  <a:pt x="635151" y="5852817"/>
                  <a:pt x="633130" y="5849441"/>
                </a:cubicBezTo>
                <a:cubicBezTo>
                  <a:pt x="631106" y="5846062"/>
                  <a:pt x="617949" y="5852997"/>
                  <a:pt x="627062" y="5839305"/>
                </a:cubicBezTo>
                <a:cubicBezTo>
                  <a:pt x="632629" y="5834149"/>
                  <a:pt x="635917" y="5832416"/>
                  <a:pt x="637814" y="5831971"/>
                </a:cubicBezTo>
                <a:close/>
                <a:moveTo>
                  <a:pt x="6880052" y="5831513"/>
                </a:moveTo>
                <a:cubicBezTo>
                  <a:pt x="6886306" y="5844316"/>
                  <a:pt x="6892562" y="5857118"/>
                  <a:pt x="6881976" y="5865153"/>
                </a:cubicBezTo>
                <a:cubicBezTo>
                  <a:pt x="6875722" y="5852350"/>
                  <a:pt x="6875722" y="5852350"/>
                  <a:pt x="6869466" y="5839552"/>
                </a:cubicBezTo>
                <a:cubicBezTo>
                  <a:pt x="6869466" y="5839552"/>
                  <a:pt x="6880052" y="5831513"/>
                  <a:pt x="6880052" y="5831513"/>
                </a:cubicBezTo>
                <a:close/>
                <a:moveTo>
                  <a:pt x="6697712" y="5829556"/>
                </a:moveTo>
                <a:cubicBezTo>
                  <a:pt x="6701882" y="5838091"/>
                  <a:pt x="6701882" y="5838091"/>
                  <a:pt x="6701882" y="5838091"/>
                </a:cubicBezTo>
                <a:cubicBezTo>
                  <a:pt x="6701882" y="5838091"/>
                  <a:pt x="6686002" y="5850146"/>
                  <a:pt x="6686002" y="5850146"/>
                </a:cubicBezTo>
                <a:cubicBezTo>
                  <a:pt x="6686002" y="5850146"/>
                  <a:pt x="6686002" y="5850146"/>
                  <a:pt x="6681834" y="5841611"/>
                </a:cubicBezTo>
                <a:cubicBezTo>
                  <a:pt x="6681834" y="5841611"/>
                  <a:pt x="6697712" y="5829556"/>
                  <a:pt x="6697712" y="5829556"/>
                </a:cubicBezTo>
                <a:close/>
                <a:moveTo>
                  <a:pt x="6635832" y="5828064"/>
                </a:moveTo>
                <a:cubicBezTo>
                  <a:pt x="6641490" y="5839648"/>
                  <a:pt x="6626372" y="5851128"/>
                  <a:pt x="6632030" y="5862712"/>
                </a:cubicBezTo>
                <a:cubicBezTo>
                  <a:pt x="6632030" y="5862712"/>
                  <a:pt x="6632030" y="5862712"/>
                  <a:pt x="6637688" y="5874291"/>
                </a:cubicBezTo>
                <a:cubicBezTo>
                  <a:pt x="6637688" y="5874291"/>
                  <a:pt x="6637688" y="5874291"/>
                  <a:pt x="6643350" y="5885877"/>
                </a:cubicBezTo>
                <a:cubicBezTo>
                  <a:pt x="6658468" y="5874395"/>
                  <a:pt x="6637688" y="5874291"/>
                  <a:pt x="6637688" y="5874291"/>
                </a:cubicBezTo>
                <a:cubicBezTo>
                  <a:pt x="6637688" y="5874291"/>
                  <a:pt x="6658468" y="5874395"/>
                  <a:pt x="6652810" y="5862813"/>
                </a:cubicBezTo>
                <a:cubicBezTo>
                  <a:pt x="6658468" y="5874395"/>
                  <a:pt x="6658468" y="5874395"/>
                  <a:pt x="6669788" y="5897560"/>
                </a:cubicBezTo>
                <a:cubicBezTo>
                  <a:pt x="6669788" y="5897560"/>
                  <a:pt x="6669788" y="5897560"/>
                  <a:pt x="6684910" y="5886080"/>
                </a:cubicBezTo>
                <a:cubicBezTo>
                  <a:pt x="6690568" y="5897659"/>
                  <a:pt x="6690568" y="5897659"/>
                  <a:pt x="6690568" y="5897659"/>
                </a:cubicBezTo>
                <a:cubicBezTo>
                  <a:pt x="6684910" y="5886080"/>
                  <a:pt x="6705684" y="5886181"/>
                  <a:pt x="6711342" y="5897763"/>
                </a:cubicBezTo>
                <a:cubicBezTo>
                  <a:pt x="6711342" y="5897763"/>
                  <a:pt x="6705684" y="5886181"/>
                  <a:pt x="6705684" y="5886181"/>
                </a:cubicBezTo>
                <a:cubicBezTo>
                  <a:pt x="6700026" y="5874602"/>
                  <a:pt x="6709486" y="5851536"/>
                  <a:pt x="6709486" y="5851536"/>
                </a:cubicBezTo>
                <a:cubicBezTo>
                  <a:pt x="6715148" y="5863120"/>
                  <a:pt x="6715148" y="5863120"/>
                  <a:pt x="6715148" y="5863120"/>
                </a:cubicBezTo>
                <a:cubicBezTo>
                  <a:pt x="6715148" y="5863120"/>
                  <a:pt x="6720806" y="5874699"/>
                  <a:pt x="6720806" y="5874699"/>
                </a:cubicBezTo>
                <a:cubicBezTo>
                  <a:pt x="6720806" y="5874699"/>
                  <a:pt x="6726466" y="5886281"/>
                  <a:pt x="6726466" y="5886281"/>
                </a:cubicBezTo>
                <a:cubicBezTo>
                  <a:pt x="6732124" y="5897864"/>
                  <a:pt x="6732124" y="5897864"/>
                  <a:pt x="6737782" y="5909446"/>
                </a:cubicBezTo>
                <a:cubicBezTo>
                  <a:pt x="6737782" y="5909446"/>
                  <a:pt x="6742978" y="5909472"/>
                  <a:pt x="6746990" y="5912381"/>
                </a:cubicBezTo>
                <a:cubicBezTo>
                  <a:pt x="6751004" y="5915289"/>
                  <a:pt x="6753830" y="5921078"/>
                  <a:pt x="6749102" y="5932611"/>
                </a:cubicBezTo>
                <a:cubicBezTo>
                  <a:pt x="6749102" y="5932611"/>
                  <a:pt x="6749102" y="5932611"/>
                  <a:pt x="6754762" y="5944195"/>
                </a:cubicBezTo>
                <a:cubicBezTo>
                  <a:pt x="6724524" y="5967153"/>
                  <a:pt x="6722664" y="5920928"/>
                  <a:pt x="6707546" y="5932406"/>
                </a:cubicBezTo>
                <a:cubicBezTo>
                  <a:pt x="6701886" y="5920824"/>
                  <a:pt x="6701886" y="5920824"/>
                  <a:pt x="6701886" y="5920824"/>
                </a:cubicBezTo>
                <a:cubicBezTo>
                  <a:pt x="6696226" y="5909241"/>
                  <a:pt x="6701886" y="5920824"/>
                  <a:pt x="6696226" y="5909241"/>
                </a:cubicBezTo>
                <a:cubicBezTo>
                  <a:pt x="6696226" y="5909241"/>
                  <a:pt x="6696226" y="5909241"/>
                  <a:pt x="6686764" y="5932304"/>
                </a:cubicBezTo>
                <a:cubicBezTo>
                  <a:pt x="6686764" y="5932304"/>
                  <a:pt x="6686764" y="5932304"/>
                  <a:pt x="6692424" y="5943888"/>
                </a:cubicBezTo>
                <a:cubicBezTo>
                  <a:pt x="6707546" y="5932406"/>
                  <a:pt x="6707546" y="5932406"/>
                  <a:pt x="6707546" y="5932406"/>
                </a:cubicBezTo>
                <a:cubicBezTo>
                  <a:pt x="6707546" y="5932406"/>
                  <a:pt x="6707546" y="5932406"/>
                  <a:pt x="6713206" y="5943990"/>
                </a:cubicBezTo>
                <a:cubicBezTo>
                  <a:pt x="6718864" y="5955571"/>
                  <a:pt x="6718864" y="5955571"/>
                  <a:pt x="6718864" y="5955571"/>
                </a:cubicBezTo>
                <a:cubicBezTo>
                  <a:pt x="6718864" y="5955571"/>
                  <a:pt x="6718864" y="5955571"/>
                  <a:pt x="6703742" y="5967051"/>
                </a:cubicBezTo>
                <a:cubicBezTo>
                  <a:pt x="6688622" y="5978533"/>
                  <a:pt x="6688622" y="5978533"/>
                  <a:pt x="6688622" y="5978533"/>
                </a:cubicBezTo>
                <a:cubicBezTo>
                  <a:pt x="6688622" y="5978533"/>
                  <a:pt x="6673500" y="5990013"/>
                  <a:pt x="6673500" y="5990013"/>
                </a:cubicBezTo>
                <a:lnTo>
                  <a:pt x="6667840" y="5978432"/>
                </a:lnTo>
                <a:cubicBezTo>
                  <a:pt x="6667840" y="5978432"/>
                  <a:pt x="6667840" y="5978432"/>
                  <a:pt x="6662182" y="5966850"/>
                </a:cubicBezTo>
                <a:cubicBezTo>
                  <a:pt x="6662182" y="5966850"/>
                  <a:pt x="6647066" y="5978328"/>
                  <a:pt x="6647066" y="5978328"/>
                </a:cubicBezTo>
                <a:cubicBezTo>
                  <a:pt x="6650866" y="5943685"/>
                  <a:pt x="6618768" y="5920418"/>
                  <a:pt x="6622570" y="5885775"/>
                </a:cubicBezTo>
                <a:cubicBezTo>
                  <a:pt x="6616910" y="5874192"/>
                  <a:pt x="6616910" y="5874192"/>
                  <a:pt x="6616910" y="5874192"/>
                </a:cubicBezTo>
                <a:cubicBezTo>
                  <a:pt x="6616910" y="5874192"/>
                  <a:pt x="6611250" y="5862610"/>
                  <a:pt x="6611250" y="5862610"/>
                </a:cubicBezTo>
                <a:cubicBezTo>
                  <a:pt x="6611250" y="5862610"/>
                  <a:pt x="6605590" y="5851026"/>
                  <a:pt x="6605590" y="5851026"/>
                </a:cubicBezTo>
                <a:cubicBezTo>
                  <a:pt x="6615054" y="5827963"/>
                  <a:pt x="6605590" y="5851026"/>
                  <a:pt x="6635832" y="5828064"/>
                </a:cubicBezTo>
                <a:close/>
                <a:moveTo>
                  <a:pt x="4539866" y="5818705"/>
                </a:moveTo>
                <a:lnTo>
                  <a:pt x="4544504" y="5835138"/>
                </a:lnTo>
                <a:cubicBezTo>
                  <a:pt x="4549378" y="5834030"/>
                  <a:pt x="4550288" y="5831860"/>
                  <a:pt x="4549454" y="5828970"/>
                </a:cubicBezTo>
                <a:lnTo>
                  <a:pt x="4548237" y="5826648"/>
                </a:lnTo>
                <a:close/>
                <a:moveTo>
                  <a:pt x="6633670" y="5812131"/>
                </a:moveTo>
                <a:cubicBezTo>
                  <a:pt x="6633670" y="5812131"/>
                  <a:pt x="6640996" y="5824096"/>
                  <a:pt x="6648324" y="5836059"/>
                </a:cubicBezTo>
                <a:cubicBezTo>
                  <a:pt x="6648324" y="5836059"/>
                  <a:pt x="6645772" y="5838477"/>
                  <a:pt x="6642670" y="5836691"/>
                </a:cubicBezTo>
                <a:cubicBezTo>
                  <a:pt x="6639562" y="5834911"/>
                  <a:pt x="6635898" y="5828925"/>
                  <a:pt x="6633670" y="5812131"/>
                </a:cubicBezTo>
                <a:close/>
                <a:moveTo>
                  <a:pt x="6745338" y="5793395"/>
                </a:moveTo>
                <a:cubicBezTo>
                  <a:pt x="6750550" y="5804063"/>
                  <a:pt x="6755762" y="5814731"/>
                  <a:pt x="6750550" y="5804063"/>
                </a:cubicBezTo>
                <a:cubicBezTo>
                  <a:pt x="6755762" y="5814731"/>
                  <a:pt x="6739886" y="5826790"/>
                  <a:pt x="6729460" y="5805449"/>
                </a:cubicBezTo>
                <a:cubicBezTo>
                  <a:pt x="6734672" y="5816119"/>
                  <a:pt x="6750550" y="5804063"/>
                  <a:pt x="6745338" y="5793395"/>
                </a:cubicBezTo>
                <a:close/>
                <a:moveTo>
                  <a:pt x="6699756" y="5792903"/>
                </a:moveTo>
                <a:cubicBezTo>
                  <a:pt x="6699756" y="5792903"/>
                  <a:pt x="6725868" y="5805518"/>
                  <a:pt x="6737430" y="5829183"/>
                </a:cubicBezTo>
                <a:cubicBezTo>
                  <a:pt x="6743210" y="5841016"/>
                  <a:pt x="6757768" y="5829964"/>
                  <a:pt x="6748992" y="5852845"/>
                </a:cubicBezTo>
                <a:cubicBezTo>
                  <a:pt x="6763548" y="5841793"/>
                  <a:pt x="6757768" y="5829964"/>
                  <a:pt x="6763548" y="5841793"/>
                </a:cubicBezTo>
                <a:cubicBezTo>
                  <a:pt x="6748992" y="5852845"/>
                  <a:pt x="6769328" y="5853627"/>
                  <a:pt x="6775110" y="5865460"/>
                </a:cubicBezTo>
                <a:lnTo>
                  <a:pt x="6798234" y="5912787"/>
                </a:lnTo>
                <a:cubicBezTo>
                  <a:pt x="6812786" y="5901735"/>
                  <a:pt x="6809794" y="5936447"/>
                  <a:pt x="6818566" y="5913564"/>
                </a:cubicBezTo>
                <a:cubicBezTo>
                  <a:pt x="6809794" y="5936447"/>
                  <a:pt x="6815576" y="5948280"/>
                  <a:pt x="6827138" y="5971943"/>
                </a:cubicBezTo>
                <a:cubicBezTo>
                  <a:pt x="6806802" y="5971165"/>
                  <a:pt x="6832918" y="5983776"/>
                  <a:pt x="6818366" y="5994826"/>
                </a:cubicBezTo>
                <a:cubicBezTo>
                  <a:pt x="6824146" y="6006659"/>
                  <a:pt x="6818366" y="5994826"/>
                  <a:pt x="6824146" y="6006659"/>
                </a:cubicBezTo>
                <a:cubicBezTo>
                  <a:pt x="6829928" y="6018490"/>
                  <a:pt x="6829928" y="6018490"/>
                  <a:pt x="6835706" y="6030321"/>
                </a:cubicBezTo>
                <a:cubicBezTo>
                  <a:pt x="6835706" y="6030321"/>
                  <a:pt x="6841490" y="6042153"/>
                  <a:pt x="6841490" y="6042153"/>
                </a:cubicBezTo>
                <a:cubicBezTo>
                  <a:pt x="6841490" y="6042153"/>
                  <a:pt x="6826938" y="6053202"/>
                  <a:pt x="6826938" y="6053202"/>
                </a:cubicBezTo>
                <a:cubicBezTo>
                  <a:pt x="6826938" y="6053202"/>
                  <a:pt x="6826938" y="6053202"/>
                  <a:pt x="6821158" y="6041369"/>
                </a:cubicBezTo>
                <a:lnTo>
                  <a:pt x="6815818" y="6030441"/>
                </a:lnTo>
                <a:lnTo>
                  <a:pt x="6801262" y="6041489"/>
                </a:lnTo>
                <a:cubicBezTo>
                  <a:pt x="6801262" y="6041489"/>
                  <a:pt x="6795702" y="6030112"/>
                  <a:pt x="6795702" y="6030112"/>
                </a:cubicBezTo>
                <a:lnTo>
                  <a:pt x="6815352" y="6029489"/>
                </a:lnTo>
                <a:lnTo>
                  <a:pt x="6809594" y="6017707"/>
                </a:lnTo>
                <a:cubicBezTo>
                  <a:pt x="6818366" y="5994826"/>
                  <a:pt x="6774908" y="5946713"/>
                  <a:pt x="6774908" y="5946713"/>
                </a:cubicBezTo>
                <a:cubicBezTo>
                  <a:pt x="6783680" y="5923836"/>
                  <a:pt x="6774908" y="5946713"/>
                  <a:pt x="6763346" y="5923051"/>
                </a:cubicBezTo>
                <a:lnTo>
                  <a:pt x="6764024" y="5921281"/>
                </a:lnTo>
                <a:lnTo>
                  <a:pt x="6749102" y="5932611"/>
                </a:lnTo>
                <a:cubicBezTo>
                  <a:pt x="6764222" y="5921131"/>
                  <a:pt x="6758562" y="5909549"/>
                  <a:pt x="6758562" y="5909549"/>
                </a:cubicBezTo>
                <a:lnTo>
                  <a:pt x="6764144" y="5920970"/>
                </a:lnTo>
                <a:lnTo>
                  <a:pt x="6772114" y="5900172"/>
                </a:lnTo>
                <a:lnTo>
                  <a:pt x="6762852" y="5891249"/>
                </a:lnTo>
                <a:lnTo>
                  <a:pt x="6753200" y="5898579"/>
                </a:lnTo>
                <a:cubicBezTo>
                  <a:pt x="6753200" y="5898579"/>
                  <a:pt x="6746946" y="5885777"/>
                  <a:pt x="6746946" y="5885777"/>
                </a:cubicBezTo>
                <a:lnTo>
                  <a:pt x="6757540" y="5886136"/>
                </a:lnTo>
                <a:lnTo>
                  <a:pt x="6734440" y="5863893"/>
                </a:lnTo>
                <a:cubicBezTo>
                  <a:pt x="6728660" y="5852062"/>
                  <a:pt x="6717100" y="5828397"/>
                  <a:pt x="6722880" y="5840230"/>
                </a:cubicBezTo>
                <a:cubicBezTo>
                  <a:pt x="6717100" y="5828397"/>
                  <a:pt x="6711318" y="5816564"/>
                  <a:pt x="6696764" y="5827616"/>
                </a:cubicBezTo>
                <a:cubicBezTo>
                  <a:pt x="6690984" y="5815787"/>
                  <a:pt x="6711318" y="5816564"/>
                  <a:pt x="6699756" y="5792903"/>
                </a:cubicBezTo>
                <a:close/>
                <a:moveTo>
                  <a:pt x="6571498" y="5779128"/>
                </a:moveTo>
                <a:cubicBezTo>
                  <a:pt x="6571498" y="5779128"/>
                  <a:pt x="6576712" y="5789796"/>
                  <a:pt x="6576712" y="5789796"/>
                </a:cubicBezTo>
                <a:cubicBezTo>
                  <a:pt x="6560834" y="5801853"/>
                  <a:pt x="6555622" y="5791184"/>
                  <a:pt x="6555622" y="5791184"/>
                </a:cubicBezTo>
                <a:cubicBezTo>
                  <a:pt x="6555622" y="5791184"/>
                  <a:pt x="6571498" y="5779128"/>
                  <a:pt x="6571498" y="5779128"/>
                </a:cubicBezTo>
                <a:close/>
                <a:moveTo>
                  <a:pt x="6851556" y="5773195"/>
                </a:moveTo>
                <a:cubicBezTo>
                  <a:pt x="6851556" y="5773195"/>
                  <a:pt x="6857116" y="5784574"/>
                  <a:pt x="6846532" y="5792609"/>
                </a:cubicBezTo>
                <a:cubicBezTo>
                  <a:pt x="6846532" y="5792609"/>
                  <a:pt x="6840972" y="5781233"/>
                  <a:pt x="6840972" y="5781233"/>
                </a:cubicBezTo>
                <a:cubicBezTo>
                  <a:pt x="6840972" y="5781233"/>
                  <a:pt x="6840972" y="5781233"/>
                  <a:pt x="6851556" y="5773195"/>
                </a:cubicBezTo>
                <a:close/>
                <a:moveTo>
                  <a:pt x="6496310" y="5772099"/>
                </a:moveTo>
                <a:cubicBezTo>
                  <a:pt x="6503028" y="5783067"/>
                  <a:pt x="6503028" y="5783067"/>
                  <a:pt x="6503028" y="5783067"/>
                </a:cubicBezTo>
                <a:cubicBezTo>
                  <a:pt x="6503028" y="5783067"/>
                  <a:pt x="6489428" y="5795950"/>
                  <a:pt x="6496146" y="5806917"/>
                </a:cubicBezTo>
                <a:cubicBezTo>
                  <a:pt x="6516294" y="5839818"/>
                  <a:pt x="6489088" y="5865590"/>
                  <a:pt x="6495806" y="5876560"/>
                </a:cubicBezTo>
                <a:cubicBezTo>
                  <a:pt x="6488922" y="5900407"/>
                  <a:pt x="6468604" y="5902328"/>
                  <a:pt x="6482038" y="5924263"/>
                </a:cubicBezTo>
                <a:cubicBezTo>
                  <a:pt x="6482038" y="5924263"/>
                  <a:pt x="6461716" y="5926181"/>
                  <a:pt x="6461716" y="5926181"/>
                </a:cubicBezTo>
                <a:cubicBezTo>
                  <a:pt x="6455002" y="5915216"/>
                  <a:pt x="6448282" y="5904248"/>
                  <a:pt x="6441566" y="5893281"/>
                </a:cubicBezTo>
                <a:cubicBezTo>
                  <a:pt x="6461886" y="5891361"/>
                  <a:pt x="6468770" y="5867508"/>
                  <a:pt x="6462054" y="5856539"/>
                </a:cubicBezTo>
                <a:cubicBezTo>
                  <a:pt x="6475656" y="5843657"/>
                  <a:pt x="6468938" y="5832688"/>
                  <a:pt x="6462222" y="5821723"/>
                </a:cubicBezTo>
                <a:cubicBezTo>
                  <a:pt x="6475828" y="5808835"/>
                  <a:pt x="6475828" y="5808835"/>
                  <a:pt x="6489428" y="5795950"/>
                </a:cubicBezTo>
                <a:cubicBezTo>
                  <a:pt x="6489428" y="5795950"/>
                  <a:pt x="6489428" y="5795950"/>
                  <a:pt x="6496310" y="5772099"/>
                </a:cubicBezTo>
                <a:close/>
                <a:moveTo>
                  <a:pt x="6972252" y="5753123"/>
                </a:moveTo>
                <a:lnTo>
                  <a:pt x="6974348" y="5753287"/>
                </a:lnTo>
                <a:cubicBezTo>
                  <a:pt x="6975666" y="5753888"/>
                  <a:pt x="6975330" y="5754601"/>
                  <a:pt x="6974012" y="5754688"/>
                </a:cubicBezTo>
                <a:close/>
                <a:moveTo>
                  <a:pt x="6884962" y="5748899"/>
                </a:moveTo>
                <a:lnTo>
                  <a:pt x="6888160" y="5762653"/>
                </a:lnTo>
                <a:lnTo>
                  <a:pt x="6875948" y="5771922"/>
                </a:lnTo>
                <a:cubicBezTo>
                  <a:pt x="6875948" y="5771922"/>
                  <a:pt x="6875948" y="5771922"/>
                  <a:pt x="6870184" y="5760124"/>
                </a:cubicBezTo>
                <a:cubicBezTo>
                  <a:pt x="6870184" y="5760124"/>
                  <a:pt x="6870184" y="5760124"/>
                  <a:pt x="6884962" y="5748899"/>
                </a:cubicBezTo>
                <a:close/>
                <a:moveTo>
                  <a:pt x="6959588" y="5741870"/>
                </a:moveTo>
                <a:lnTo>
                  <a:pt x="6972252" y="5753123"/>
                </a:lnTo>
                <a:lnTo>
                  <a:pt x="6964800" y="5752539"/>
                </a:lnTo>
                <a:cubicBezTo>
                  <a:pt x="6964800" y="5752539"/>
                  <a:pt x="6959588" y="5741870"/>
                  <a:pt x="6959588" y="5741870"/>
                </a:cubicBezTo>
                <a:close/>
                <a:moveTo>
                  <a:pt x="6496960" y="5733674"/>
                </a:moveTo>
                <a:cubicBezTo>
                  <a:pt x="6496960" y="5733674"/>
                  <a:pt x="6504286" y="5745635"/>
                  <a:pt x="6511614" y="5757603"/>
                </a:cubicBezTo>
                <a:cubicBezTo>
                  <a:pt x="6500298" y="5758863"/>
                  <a:pt x="6498468" y="5755873"/>
                  <a:pt x="6498548" y="5751071"/>
                </a:cubicBezTo>
                <a:cubicBezTo>
                  <a:pt x="6498626" y="5746269"/>
                  <a:pt x="6500624" y="5739654"/>
                  <a:pt x="6496960" y="5733674"/>
                </a:cubicBezTo>
                <a:close/>
                <a:moveTo>
                  <a:pt x="6768910" y="5722844"/>
                </a:moveTo>
                <a:cubicBezTo>
                  <a:pt x="6768910" y="5722844"/>
                  <a:pt x="6775166" y="5735649"/>
                  <a:pt x="6775166" y="5735649"/>
                </a:cubicBezTo>
                <a:cubicBezTo>
                  <a:pt x="6775166" y="5735649"/>
                  <a:pt x="6787674" y="5761252"/>
                  <a:pt x="6771798" y="5773307"/>
                </a:cubicBezTo>
                <a:cubicBezTo>
                  <a:pt x="6765542" y="5760505"/>
                  <a:pt x="6765542" y="5760505"/>
                  <a:pt x="6759288" y="5747704"/>
                </a:cubicBezTo>
                <a:cubicBezTo>
                  <a:pt x="6775166" y="5735649"/>
                  <a:pt x="6775166" y="5735649"/>
                  <a:pt x="6768910" y="5722844"/>
                </a:cubicBezTo>
                <a:close/>
                <a:moveTo>
                  <a:pt x="6640254" y="5719239"/>
                </a:moveTo>
                <a:cubicBezTo>
                  <a:pt x="6651978" y="5723574"/>
                  <a:pt x="6660528" y="5737533"/>
                  <a:pt x="6652064" y="5763195"/>
                </a:cubicBezTo>
                <a:cubicBezTo>
                  <a:pt x="6644412" y="5770445"/>
                  <a:pt x="6637168" y="5768484"/>
                  <a:pt x="6630124" y="5761922"/>
                </a:cubicBezTo>
                <a:lnTo>
                  <a:pt x="6618170" y="5745252"/>
                </a:lnTo>
                <a:lnTo>
                  <a:pt x="6621786" y="5752652"/>
                </a:lnTo>
                <a:cubicBezTo>
                  <a:pt x="6607422" y="5763558"/>
                  <a:pt x="6601688" y="5751822"/>
                  <a:pt x="6601688" y="5751822"/>
                </a:cubicBezTo>
                <a:cubicBezTo>
                  <a:pt x="6601688" y="5751822"/>
                  <a:pt x="6595958" y="5740090"/>
                  <a:pt x="6595958" y="5740090"/>
                </a:cubicBezTo>
                <a:cubicBezTo>
                  <a:pt x="6595958" y="5740090"/>
                  <a:pt x="6599546" y="5737362"/>
                  <a:pt x="6603854" y="5736102"/>
                </a:cubicBezTo>
                <a:lnTo>
                  <a:pt x="6614670" y="5740370"/>
                </a:lnTo>
                <a:lnTo>
                  <a:pt x="6609406" y="5733027"/>
                </a:lnTo>
                <a:cubicBezTo>
                  <a:pt x="6613638" y="5720193"/>
                  <a:pt x="6628534" y="5714906"/>
                  <a:pt x="6640254" y="5719239"/>
                </a:cubicBezTo>
                <a:close/>
                <a:moveTo>
                  <a:pt x="6567686" y="5704509"/>
                </a:moveTo>
                <a:lnTo>
                  <a:pt x="6570214" y="5705224"/>
                </a:lnTo>
                <a:lnTo>
                  <a:pt x="6569250" y="5707710"/>
                </a:lnTo>
                <a:cubicBezTo>
                  <a:pt x="6566846" y="5713923"/>
                  <a:pt x="6564440" y="5720138"/>
                  <a:pt x="6564440" y="5720138"/>
                </a:cubicBezTo>
                <a:cubicBezTo>
                  <a:pt x="6561312" y="5713736"/>
                  <a:pt x="6563718" y="5707523"/>
                  <a:pt x="6567686" y="5704509"/>
                </a:cubicBezTo>
                <a:close/>
                <a:moveTo>
                  <a:pt x="1560209" y="5704333"/>
                </a:moveTo>
                <a:cubicBezTo>
                  <a:pt x="1564220" y="5703805"/>
                  <a:pt x="1566184" y="5707085"/>
                  <a:pt x="1560617" y="5712239"/>
                </a:cubicBezTo>
                <a:cubicBezTo>
                  <a:pt x="1558654" y="5708961"/>
                  <a:pt x="1558654" y="5708961"/>
                  <a:pt x="1547520" y="5719276"/>
                </a:cubicBezTo>
                <a:cubicBezTo>
                  <a:pt x="1550142" y="5709200"/>
                  <a:pt x="1556200" y="5704863"/>
                  <a:pt x="1560209" y="5704333"/>
                </a:cubicBezTo>
                <a:close/>
                <a:moveTo>
                  <a:pt x="572823" y="5703724"/>
                </a:moveTo>
                <a:cubicBezTo>
                  <a:pt x="579760" y="5702463"/>
                  <a:pt x="585217" y="5705153"/>
                  <a:pt x="584244" y="5716381"/>
                </a:cubicBezTo>
                <a:cubicBezTo>
                  <a:pt x="576339" y="5728866"/>
                  <a:pt x="574350" y="5725547"/>
                  <a:pt x="574350" y="5725547"/>
                </a:cubicBezTo>
                <a:cubicBezTo>
                  <a:pt x="566440" y="5738036"/>
                  <a:pt x="582304" y="5738832"/>
                  <a:pt x="594189" y="5732988"/>
                </a:cubicBezTo>
                <a:cubicBezTo>
                  <a:pt x="594189" y="5732988"/>
                  <a:pt x="596175" y="5736309"/>
                  <a:pt x="596175" y="5736309"/>
                </a:cubicBezTo>
                <a:cubicBezTo>
                  <a:pt x="586279" y="5745477"/>
                  <a:pt x="586279" y="5745477"/>
                  <a:pt x="586279" y="5745477"/>
                </a:cubicBezTo>
                <a:cubicBezTo>
                  <a:pt x="572405" y="5748002"/>
                  <a:pt x="556546" y="5747202"/>
                  <a:pt x="560474" y="5728074"/>
                </a:cubicBezTo>
                <a:cubicBezTo>
                  <a:pt x="560474" y="5728074"/>
                  <a:pt x="560474" y="5728074"/>
                  <a:pt x="552568" y="5740561"/>
                </a:cubicBezTo>
                <a:cubicBezTo>
                  <a:pt x="546624" y="5743484"/>
                  <a:pt x="543775" y="5743545"/>
                  <a:pt x="542593" y="5741974"/>
                </a:cubicBezTo>
                <a:cubicBezTo>
                  <a:pt x="539054" y="5737265"/>
                  <a:pt x="550544" y="5717908"/>
                  <a:pt x="538650" y="5717309"/>
                </a:cubicBezTo>
                <a:cubicBezTo>
                  <a:pt x="548546" y="5708143"/>
                  <a:pt x="552522" y="5714786"/>
                  <a:pt x="552522" y="5714786"/>
                </a:cubicBezTo>
                <a:cubicBezTo>
                  <a:pt x="557471" y="5710203"/>
                  <a:pt x="565887" y="5704986"/>
                  <a:pt x="572823" y="5703724"/>
                </a:cubicBezTo>
                <a:close/>
                <a:moveTo>
                  <a:pt x="6677342" y="5698769"/>
                </a:moveTo>
                <a:cubicBezTo>
                  <a:pt x="6677342" y="5698769"/>
                  <a:pt x="6677342" y="5698769"/>
                  <a:pt x="6681510" y="5707304"/>
                </a:cubicBezTo>
                <a:cubicBezTo>
                  <a:pt x="6681510" y="5707304"/>
                  <a:pt x="6681510" y="5707304"/>
                  <a:pt x="6665634" y="5719359"/>
                </a:cubicBezTo>
                <a:cubicBezTo>
                  <a:pt x="6665634" y="5719359"/>
                  <a:pt x="6665634" y="5719359"/>
                  <a:pt x="6661464" y="5710824"/>
                </a:cubicBezTo>
                <a:cubicBezTo>
                  <a:pt x="6677342" y="5698769"/>
                  <a:pt x="6677342" y="5698769"/>
                  <a:pt x="6677342" y="5698769"/>
                </a:cubicBezTo>
                <a:close/>
                <a:moveTo>
                  <a:pt x="6574062" y="5695280"/>
                </a:moveTo>
                <a:cubicBezTo>
                  <a:pt x="6574062" y="5695280"/>
                  <a:pt x="6580318" y="5708084"/>
                  <a:pt x="6580318" y="5708084"/>
                </a:cubicBezTo>
                <a:lnTo>
                  <a:pt x="6570214" y="5705224"/>
                </a:lnTo>
                <a:close/>
                <a:moveTo>
                  <a:pt x="6517346" y="5694059"/>
                </a:moveTo>
                <a:cubicBezTo>
                  <a:pt x="6518660" y="5694661"/>
                  <a:pt x="6518980" y="5696705"/>
                  <a:pt x="6518966" y="5699459"/>
                </a:cubicBezTo>
                <a:cubicBezTo>
                  <a:pt x="6518934" y="5704966"/>
                  <a:pt x="6517572" y="5713312"/>
                  <a:pt x="6520180" y="5718646"/>
                </a:cubicBezTo>
                <a:cubicBezTo>
                  <a:pt x="6520180" y="5718646"/>
                  <a:pt x="6514968" y="5707978"/>
                  <a:pt x="6514968" y="5707978"/>
                </a:cubicBezTo>
                <a:cubicBezTo>
                  <a:pt x="6514968" y="5707978"/>
                  <a:pt x="6514968" y="5707978"/>
                  <a:pt x="6509754" y="5697312"/>
                </a:cubicBezTo>
                <a:cubicBezTo>
                  <a:pt x="6513722" y="5694298"/>
                  <a:pt x="6516032" y="5693457"/>
                  <a:pt x="6517346" y="5694059"/>
                </a:cubicBezTo>
                <a:close/>
                <a:moveTo>
                  <a:pt x="6835592" y="5689327"/>
                </a:moveTo>
                <a:cubicBezTo>
                  <a:pt x="6841358" y="5701128"/>
                  <a:pt x="6826576" y="5712350"/>
                  <a:pt x="6826576" y="5712350"/>
                </a:cubicBezTo>
                <a:cubicBezTo>
                  <a:pt x="6826576" y="5712350"/>
                  <a:pt x="6826576" y="5712350"/>
                  <a:pt x="6820810" y="5700549"/>
                </a:cubicBezTo>
                <a:cubicBezTo>
                  <a:pt x="6820810" y="5700549"/>
                  <a:pt x="6820810" y="5700549"/>
                  <a:pt x="6835592" y="5689327"/>
                </a:cubicBezTo>
                <a:close/>
                <a:moveTo>
                  <a:pt x="1533590" y="5669957"/>
                </a:moveTo>
                <a:cubicBezTo>
                  <a:pt x="1533590" y="5669957"/>
                  <a:pt x="1533590" y="5669957"/>
                  <a:pt x="1535560" y="5673248"/>
                </a:cubicBezTo>
                <a:cubicBezTo>
                  <a:pt x="1525253" y="5682795"/>
                  <a:pt x="1525253" y="5682795"/>
                  <a:pt x="1525253" y="5682795"/>
                </a:cubicBezTo>
                <a:cubicBezTo>
                  <a:pt x="1525253" y="5682795"/>
                  <a:pt x="1523283" y="5679505"/>
                  <a:pt x="1523283" y="5679505"/>
                </a:cubicBezTo>
                <a:cubicBezTo>
                  <a:pt x="1523283" y="5679505"/>
                  <a:pt x="1523283" y="5679505"/>
                  <a:pt x="1533590" y="5669957"/>
                </a:cubicBezTo>
                <a:close/>
                <a:moveTo>
                  <a:pt x="6926794" y="5668608"/>
                </a:moveTo>
                <a:cubicBezTo>
                  <a:pt x="6932558" y="5680408"/>
                  <a:pt x="6932558" y="5680408"/>
                  <a:pt x="6932558" y="5680408"/>
                </a:cubicBezTo>
                <a:cubicBezTo>
                  <a:pt x="6917780" y="5691631"/>
                  <a:pt x="6917780" y="5691631"/>
                  <a:pt x="6917780" y="5691631"/>
                </a:cubicBezTo>
                <a:cubicBezTo>
                  <a:pt x="6912014" y="5679832"/>
                  <a:pt x="6912014" y="5679832"/>
                  <a:pt x="6912014" y="5679832"/>
                </a:cubicBezTo>
                <a:cubicBezTo>
                  <a:pt x="6926794" y="5668608"/>
                  <a:pt x="6926794" y="5668608"/>
                  <a:pt x="6926794" y="5668608"/>
                </a:cubicBezTo>
                <a:close/>
                <a:moveTo>
                  <a:pt x="6587444" y="5601755"/>
                </a:moveTo>
                <a:cubicBezTo>
                  <a:pt x="6587444" y="5601755"/>
                  <a:pt x="6593178" y="5613489"/>
                  <a:pt x="6593178" y="5613489"/>
                </a:cubicBezTo>
                <a:cubicBezTo>
                  <a:pt x="6593178" y="5613489"/>
                  <a:pt x="6607542" y="5602583"/>
                  <a:pt x="6607542" y="5602583"/>
                </a:cubicBezTo>
                <a:cubicBezTo>
                  <a:pt x="6607542" y="5602583"/>
                  <a:pt x="6613278" y="5614319"/>
                  <a:pt x="6613278" y="5614319"/>
                </a:cubicBezTo>
                <a:cubicBezTo>
                  <a:pt x="6613278" y="5614319"/>
                  <a:pt x="6613278" y="5614319"/>
                  <a:pt x="6619010" y="5626055"/>
                </a:cubicBezTo>
                <a:cubicBezTo>
                  <a:pt x="6624742" y="5637786"/>
                  <a:pt x="6639106" y="5626881"/>
                  <a:pt x="6639106" y="5626881"/>
                </a:cubicBezTo>
                <a:cubicBezTo>
                  <a:pt x="6644842" y="5638615"/>
                  <a:pt x="6650576" y="5650350"/>
                  <a:pt x="6670674" y="5651179"/>
                </a:cubicBezTo>
                <a:cubicBezTo>
                  <a:pt x="6670674" y="5651179"/>
                  <a:pt x="6676406" y="5662914"/>
                  <a:pt x="6676406" y="5662914"/>
                </a:cubicBezTo>
                <a:cubicBezTo>
                  <a:pt x="6685034" y="5640271"/>
                  <a:pt x="6679304" y="5628539"/>
                  <a:pt x="6673570" y="5616803"/>
                </a:cubicBezTo>
                <a:cubicBezTo>
                  <a:pt x="6679304" y="5628539"/>
                  <a:pt x="6685034" y="5640271"/>
                  <a:pt x="6690770" y="5652007"/>
                </a:cubicBezTo>
                <a:cubicBezTo>
                  <a:pt x="6690770" y="5652007"/>
                  <a:pt x="6696506" y="5663745"/>
                  <a:pt x="6696506" y="5663745"/>
                </a:cubicBezTo>
                <a:cubicBezTo>
                  <a:pt x="6696506" y="5663745"/>
                  <a:pt x="6696506" y="5663745"/>
                  <a:pt x="6702238" y="5675476"/>
                </a:cubicBezTo>
                <a:cubicBezTo>
                  <a:pt x="6702238" y="5675476"/>
                  <a:pt x="6702238" y="5675476"/>
                  <a:pt x="6687876" y="5686384"/>
                </a:cubicBezTo>
                <a:cubicBezTo>
                  <a:pt x="6687876" y="5686384"/>
                  <a:pt x="6687876" y="5686384"/>
                  <a:pt x="6682140" y="5674650"/>
                </a:cubicBezTo>
                <a:cubicBezTo>
                  <a:pt x="6676406" y="5662914"/>
                  <a:pt x="6676406" y="5662914"/>
                  <a:pt x="6656308" y="5662084"/>
                </a:cubicBezTo>
                <a:cubicBezTo>
                  <a:pt x="6647676" y="5684728"/>
                  <a:pt x="6647676" y="5684728"/>
                  <a:pt x="6653412" y="5696464"/>
                </a:cubicBezTo>
                <a:cubicBezTo>
                  <a:pt x="6659146" y="5708195"/>
                  <a:pt x="6641944" y="5672990"/>
                  <a:pt x="6639048" y="5707369"/>
                </a:cubicBezTo>
                <a:cubicBezTo>
                  <a:pt x="6633314" y="5695635"/>
                  <a:pt x="6621848" y="5672166"/>
                  <a:pt x="6621848" y="5672166"/>
                </a:cubicBezTo>
                <a:cubicBezTo>
                  <a:pt x="6621848" y="5672166"/>
                  <a:pt x="6621848" y="5672166"/>
                  <a:pt x="6613216" y="5694803"/>
                </a:cubicBezTo>
                <a:cubicBezTo>
                  <a:pt x="6633314" y="5695635"/>
                  <a:pt x="6618950" y="5706539"/>
                  <a:pt x="6624684" y="5718277"/>
                </a:cubicBezTo>
                <a:cubicBezTo>
                  <a:pt x="6624684" y="5718277"/>
                  <a:pt x="6624684" y="5718277"/>
                  <a:pt x="6618950" y="5706539"/>
                </a:cubicBezTo>
                <a:cubicBezTo>
                  <a:pt x="6618950" y="5706539"/>
                  <a:pt x="6604586" y="5717447"/>
                  <a:pt x="6604586" y="5717447"/>
                </a:cubicBezTo>
                <a:lnTo>
                  <a:pt x="6598852" y="5705711"/>
                </a:lnTo>
                <a:cubicBezTo>
                  <a:pt x="6607482" y="5683071"/>
                  <a:pt x="6607482" y="5683071"/>
                  <a:pt x="6607482" y="5683071"/>
                </a:cubicBezTo>
                <a:cubicBezTo>
                  <a:pt x="6607482" y="5683071"/>
                  <a:pt x="6601750" y="5671336"/>
                  <a:pt x="6601750" y="5671336"/>
                </a:cubicBezTo>
                <a:cubicBezTo>
                  <a:pt x="6601750" y="5671336"/>
                  <a:pt x="6590284" y="5647868"/>
                  <a:pt x="6590284" y="5647868"/>
                </a:cubicBezTo>
                <a:cubicBezTo>
                  <a:pt x="6590284" y="5647868"/>
                  <a:pt x="6564452" y="5635302"/>
                  <a:pt x="6573082" y="5612663"/>
                </a:cubicBezTo>
                <a:cubicBezTo>
                  <a:pt x="6578814" y="5624394"/>
                  <a:pt x="6573082" y="5612663"/>
                  <a:pt x="6587444" y="5601755"/>
                </a:cubicBezTo>
                <a:close/>
                <a:moveTo>
                  <a:pt x="6528194" y="5601404"/>
                </a:moveTo>
                <a:cubicBezTo>
                  <a:pt x="6528194" y="5601404"/>
                  <a:pt x="6533406" y="5612074"/>
                  <a:pt x="6533406" y="5612074"/>
                </a:cubicBezTo>
                <a:cubicBezTo>
                  <a:pt x="6538620" y="5622742"/>
                  <a:pt x="6517530" y="5624129"/>
                  <a:pt x="6528194" y="5601404"/>
                </a:cubicBezTo>
                <a:close/>
                <a:moveTo>
                  <a:pt x="6647346" y="5592838"/>
                </a:moveTo>
                <a:cubicBezTo>
                  <a:pt x="6652558" y="5603509"/>
                  <a:pt x="6652558" y="5603509"/>
                  <a:pt x="6663142" y="5595471"/>
                </a:cubicBezTo>
                <a:cubicBezTo>
                  <a:pt x="6663142" y="5595471"/>
                  <a:pt x="6663142" y="5595471"/>
                  <a:pt x="6668354" y="5606139"/>
                </a:cubicBezTo>
                <a:cubicBezTo>
                  <a:pt x="6657772" y="5614175"/>
                  <a:pt x="6657772" y="5614175"/>
                  <a:pt x="6657772" y="5614175"/>
                </a:cubicBezTo>
                <a:cubicBezTo>
                  <a:pt x="6652558" y="5603509"/>
                  <a:pt x="6652558" y="5603509"/>
                  <a:pt x="6647346" y="5592838"/>
                </a:cubicBezTo>
                <a:close/>
                <a:moveTo>
                  <a:pt x="6744370" y="5583520"/>
                </a:moveTo>
                <a:cubicBezTo>
                  <a:pt x="6749584" y="5594188"/>
                  <a:pt x="6749584" y="5594188"/>
                  <a:pt x="6754798" y="5604858"/>
                </a:cubicBezTo>
                <a:cubicBezTo>
                  <a:pt x="6738918" y="5616913"/>
                  <a:pt x="6738918" y="5616913"/>
                  <a:pt x="6738918" y="5616913"/>
                </a:cubicBezTo>
                <a:cubicBezTo>
                  <a:pt x="6733706" y="5606245"/>
                  <a:pt x="6733706" y="5606245"/>
                  <a:pt x="6733706" y="5606245"/>
                </a:cubicBezTo>
                <a:cubicBezTo>
                  <a:pt x="6728494" y="5595574"/>
                  <a:pt x="6728494" y="5595574"/>
                  <a:pt x="6728494" y="5595574"/>
                </a:cubicBezTo>
                <a:cubicBezTo>
                  <a:pt x="6744370" y="5583520"/>
                  <a:pt x="6744370" y="5583520"/>
                  <a:pt x="6744370" y="5583520"/>
                </a:cubicBezTo>
                <a:close/>
                <a:moveTo>
                  <a:pt x="6782044" y="5548107"/>
                </a:moveTo>
                <a:cubicBezTo>
                  <a:pt x="6783040" y="5546666"/>
                  <a:pt x="6784358" y="5546579"/>
                  <a:pt x="6785662" y="5549247"/>
                </a:cubicBezTo>
                <a:cubicBezTo>
                  <a:pt x="6785662" y="5549247"/>
                  <a:pt x="6785662" y="5549247"/>
                  <a:pt x="6790874" y="5559915"/>
                </a:cubicBezTo>
                <a:cubicBezTo>
                  <a:pt x="6778966" y="5568957"/>
                  <a:pt x="6779056" y="5552433"/>
                  <a:pt x="6782044" y="5548107"/>
                </a:cubicBezTo>
                <a:close/>
                <a:moveTo>
                  <a:pt x="1479164" y="5547268"/>
                </a:moveTo>
                <a:cubicBezTo>
                  <a:pt x="1479164" y="5547268"/>
                  <a:pt x="1479164" y="5547268"/>
                  <a:pt x="1481140" y="5550564"/>
                </a:cubicBezTo>
                <a:cubicBezTo>
                  <a:pt x="1464791" y="5581080"/>
                  <a:pt x="1485793" y="5587247"/>
                  <a:pt x="1491714" y="5597139"/>
                </a:cubicBezTo>
                <a:cubicBezTo>
                  <a:pt x="1493687" y="5600434"/>
                  <a:pt x="1493687" y="5600434"/>
                  <a:pt x="1484525" y="5614047"/>
                </a:cubicBezTo>
                <a:cubicBezTo>
                  <a:pt x="1484525" y="5614047"/>
                  <a:pt x="1471418" y="5621066"/>
                  <a:pt x="1471418" y="5621066"/>
                </a:cubicBezTo>
                <a:cubicBezTo>
                  <a:pt x="1463523" y="5607877"/>
                  <a:pt x="1453656" y="5591395"/>
                  <a:pt x="1456897" y="5567893"/>
                </a:cubicBezTo>
                <a:cubicBezTo>
                  <a:pt x="1445762" y="5578208"/>
                  <a:pt x="1443790" y="5574912"/>
                  <a:pt x="1441817" y="5571616"/>
                </a:cubicBezTo>
                <a:cubicBezTo>
                  <a:pt x="1439843" y="5568319"/>
                  <a:pt x="1450979" y="5558005"/>
                  <a:pt x="1450979" y="5558005"/>
                </a:cubicBezTo>
                <a:cubicBezTo>
                  <a:pt x="1462113" y="5547690"/>
                  <a:pt x="1462113" y="5547690"/>
                  <a:pt x="1464086" y="5550984"/>
                </a:cubicBezTo>
                <a:cubicBezTo>
                  <a:pt x="1466058" y="5554282"/>
                  <a:pt x="1466058" y="5554282"/>
                  <a:pt x="1466058" y="5554282"/>
                </a:cubicBezTo>
                <a:cubicBezTo>
                  <a:pt x="1466058" y="5554282"/>
                  <a:pt x="1466058" y="5554282"/>
                  <a:pt x="1479164" y="5547268"/>
                </a:cubicBezTo>
                <a:close/>
                <a:moveTo>
                  <a:pt x="6655042" y="5534340"/>
                </a:moveTo>
                <a:cubicBezTo>
                  <a:pt x="6661296" y="5547142"/>
                  <a:pt x="6661296" y="5547142"/>
                  <a:pt x="6661296" y="5547142"/>
                </a:cubicBezTo>
                <a:cubicBezTo>
                  <a:pt x="6661296" y="5547142"/>
                  <a:pt x="6645418" y="5559198"/>
                  <a:pt x="6645418" y="5559198"/>
                </a:cubicBezTo>
                <a:cubicBezTo>
                  <a:pt x="6645418" y="5559198"/>
                  <a:pt x="6639164" y="5546397"/>
                  <a:pt x="6639164" y="5546397"/>
                </a:cubicBezTo>
                <a:cubicBezTo>
                  <a:pt x="6639164" y="5546397"/>
                  <a:pt x="6655042" y="5534340"/>
                  <a:pt x="6655042" y="5534340"/>
                </a:cubicBezTo>
                <a:close/>
                <a:moveTo>
                  <a:pt x="6816518" y="5525858"/>
                </a:moveTo>
                <a:cubicBezTo>
                  <a:pt x="6822282" y="5537659"/>
                  <a:pt x="6822282" y="5537659"/>
                  <a:pt x="6822282" y="5537659"/>
                </a:cubicBezTo>
                <a:cubicBezTo>
                  <a:pt x="6822282" y="5537659"/>
                  <a:pt x="6807502" y="5548881"/>
                  <a:pt x="6807502" y="5548881"/>
                </a:cubicBezTo>
                <a:cubicBezTo>
                  <a:pt x="6807502" y="5548881"/>
                  <a:pt x="6807502" y="5548881"/>
                  <a:pt x="6816518" y="5525858"/>
                </a:cubicBezTo>
                <a:close/>
                <a:moveTo>
                  <a:pt x="4315391" y="5518127"/>
                </a:moveTo>
                <a:lnTo>
                  <a:pt x="4308422" y="5520626"/>
                </a:lnTo>
                <a:lnTo>
                  <a:pt x="4341030" y="5566688"/>
                </a:lnTo>
                <a:cubicBezTo>
                  <a:pt x="4344762" y="5560798"/>
                  <a:pt x="4347678" y="5559854"/>
                  <a:pt x="4350853" y="5559411"/>
                </a:cubicBezTo>
                <a:lnTo>
                  <a:pt x="4359470" y="5556180"/>
                </a:lnTo>
                <a:lnTo>
                  <a:pt x="4352694" y="5546131"/>
                </a:lnTo>
                <a:cubicBezTo>
                  <a:pt x="4341561" y="5532652"/>
                  <a:pt x="4329451" y="5522280"/>
                  <a:pt x="4315391" y="5518127"/>
                </a:cubicBezTo>
                <a:close/>
                <a:moveTo>
                  <a:pt x="1459396" y="5514246"/>
                </a:moveTo>
                <a:cubicBezTo>
                  <a:pt x="1465394" y="5524261"/>
                  <a:pt x="1433134" y="5528194"/>
                  <a:pt x="1439130" y="5538211"/>
                </a:cubicBezTo>
                <a:cubicBezTo>
                  <a:pt x="1435560" y="5546708"/>
                  <a:pt x="1434560" y="5545037"/>
                  <a:pt x="1434204" y="5540827"/>
                </a:cubicBezTo>
                <a:cubicBezTo>
                  <a:pt x="1433847" y="5536618"/>
                  <a:pt x="1434134" y="5529865"/>
                  <a:pt x="1433134" y="5528194"/>
                </a:cubicBezTo>
                <a:cubicBezTo>
                  <a:pt x="1444268" y="5517881"/>
                  <a:pt x="1448264" y="5524557"/>
                  <a:pt x="1459396" y="5514246"/>
                </a:cubicBezTo>
                <a:close/>
                <a:moveTo>
                  <a:pt x="6438064" y="5506030"/>
                </a:moveTo>
                <a:lnTo>
                  <a:pt x="6438656" y="5521030"/>
                </a:lnTo>
                <a:lnTo>
                  <a:pt x="6438778" y="5521261"/>
                </a:lnTo>
                <a:lnTo>
                  <a:pt x="6449182" y="5528791"/>
                </a:lnTo>
                <a:lnTo>
                  <a:pt x="6445750" y="5534440"/>
                </a:lnTo>
                <a:lnTo>
                  <a:pt x="6453938" y="5549921"/>
                </a:lnTo>
                <a:cubicBezTo>
                  <a:pt x="6460804" y="5566066"/>
                  <a:pt x="6465758" y="5584021"/>
                  <a:pt x="6461618" y="5597001"/>
                </a:cubicBezTo>
                <a:cubicBezTo>
                  <a:pt x="6446314" y="5611500"/>
                  <a:pt x="6425248" y="5577102"/>
                  <a:pt x="6411202" y="5554169"/>
                </a:cubicBezTo>
                <a:cubicBezTo>
                  <a:pt x="6433530" y="5551142"/>
                  <a:pt x="6404178" y="5542705"/>
                  <a:pt x="6412462" y="5516743"/>
                </a:cubicBezTo>
                <a:cubicBezTo>
                  <a:pt x="6407194" y="5508141"/>
                  <a:pt x="6417728" y="5525339"/>
                  <a:pt x="6426816" y="5523524"/>
                </a:cubicBezTo>
                <a:lnTo>
                  <a:pt x="6430368" y="5519148"/>
                </a:lnTo>
                <a:close/>
                <a:moveTo>
                  <a:pt x="6754308" y="5499921"/>
                </a:moveTo>
                <a:lnTo>
                  <a:pt x="6763770" y="5504437"/>
                </a:lnTo>
                <a:cubicBezTo>
                  <a:pt x="6747894" y="5516491"/>
                  <a:pt x="6747894" y="5516491"/>
                  <a:pt x="6747894" y="5516491"/>
                </a:cubicBezTo>
                <a:close/>
                <a:moveTo>
                  <a:pt x="6616234" y="5499454"/>
                </a:moveTo>
                <a:cubicBezTo>
                  <a:pt x="6621966" y="5511192"/>
                  <a:pt x="6621966" y="5511192"/>
                  <a:pt x="6621966" y="5511192"/>
                </a:cubicBezTo>
                <a:cubicBezTo>
                  <a:pt x="6621966" y="5511192"/>
                  <a:pt x="6611384" y="5519227"/>
                  <a:pt x="6605650" y="5507491"/>
                </a:cubicBezTo>
                <a:cubicBezTo>
                  <a:pt x="6605650" y="5507491"/>
                  <a:pt x="6616234" y="5499454"/>
                  <a:pt x="6616234" y="5499454"/>
                </a:cubicBezTo>
                <a:close/>
                <a:moveTo>
                  <a:pt x="6735384" y="5490888"/>
                </a:moveTo>
                <a:lnTo>
                  <a:pt x="6744846" y="5495406"/>
                </a:lnTo>
                <a:lnTo>
                  <a:pt x="6741638" y="5503688"/>
                </a:lnTo>
                <a:cubicBezTo>
                  <a:pt x="6735384" y="5490888"/>
                  <a:pt x="6735384" y="5490888"/>
                  <a:pt x="6735384" y="5490888"/>
                </a:cubicBezTo>
                <a:close/>
                <a:moveTo>
                  <a:pt x="6751262" y="5478832"/>
                </a:moveTo>
                <a:cubicBezTo>
                  <a:pt x="6757516" y="5491631"/>
                  <a:pt x="6741638" y="5503688"/>
                  <a:pt x="6757516" y="5491631"/>
                </a:cubicBezTo>
                <a:lnTo>
                  <a:pt x="6754308" y="5499921"/>
                </a:lnTo>
                <a:lnTo>
                  <a:pt x="6744846" y="5495406"/>
                </a:lnTo>
                <a:lnTo>
                  <a:pt x="6746450" y="5491262"/>
                </a:lnTo>
                <a:cubicBezTo>
                  <a:pt x="6744886" y="5488063"/>
                  <a:pt x="6743322" y="5484862"/>
                  <a:pt x="6751262" y="5478832"/>
                </a:cubicBezTo>
                <a:close/>
                <a:moveTo>
                  <a:pt x="6772910" y="5478079"/>
                </a:moveTo>
                <a:cubicBezTo>
                  <a:pt x="6772910" y="5478079"/>
                  <a:pt x="6778674" y="5489879"/>
                  <a:pt x="6793456" y="5478659"/>
                </a:cubicBezTo>
                <a:cubicBezTo>
                  <a:pt x="6793456" y="5478659"/>
                  <a:pt x="6799220" y="5490458"/>
                  <a:pt x="6799220" y="5490458"/>
                </a:cubicBezTo>
                <a:cubicBezTo>
                  <a:pt x="6799220" y="5490458"/>
                  <a:pt x="6799220" y="5490458"/>
                  <a:pt x="6804986" y="5502259"/>
                </a:cubicBezTo>
                <a:cubicBezTo>
                  <a:pt x="6804986" y="5502259"/>
                  <a:pt x="6810752" y="5514057"/>
                  <a:pt x="6801738" y="5537081"/>
                </a:cubicBezTo>
                <a:cubicBezTo>
                  <a:pt x="6795972" y="5525282"/>
                  <a:pt x="6784438" y="5501680"/>
                  <a:pt x="6790206" y="5513481"/>
                </a:cubicBezTo>
                <a:cubicBezTo>
                  <a:pt x="6784438" y="5501680"/>
                  <a:pt x="6784438" y="5501680"/>
                  <a:pt x="6772910" y="5478079"/>
                </a:cubicBezTo>
                <a:close/>
                <a:moveTo>
                  <a:pt x="6802472" y="5455634"/>
                </a:moveTo>
                <a:cubicBezTo>
                  <a:pt x="6802472" y="5455634"/>
                  <a:pt x="6808236" y="5467435"/>
                  <a:pt x="6793456" y="5478659"/>
                </a:cubicBezTo>
                <a:lnTo>
                  <a:pt x="6787690" y="5466856"/>
                </a:lnTo>
                <a:cubicBezTo>
                  <a:pt x="6787690" y="5466856"/>
                  <a:pt x="6802472" y="5455634"/>
                  <a:pt x="6802472" y="5455634"/>
                </a:cubicBezTo>
                <a:close/>
                <a:moveTo>
                  <a:pt x="6528026" y="5437726"/>
                </a:moveTo>
                <a:cubicBezTo>
                  <a:pt x="6528026" y="5437726"/>
                  <a:pt x="6528026" y="5437726"/>
                  <a:pt x="6534282" y="5450527"/>
                </a:cubicBezTo>
                <a:cubicBezTo>
                  <a:pt x="6534282" y="5450527"/>
                  <a:pt x="6534282" y="5450527"/>
                  <a:pt x="6518406" y="5462586"/>
                </a:cubicBezTo>
                <a:cubicBezTo>
                  <a:pt x="6512148" y="5449780"/>
                  <a:pt x="6512148" y="5449780"/>
                  <a:pt x="6512148" y="5449780"/>
                </a:cubicBezTo>
                <a:cubicBezTo>
                  <a:pt x="6528026" y="5437726"/>
                  <a:pt x="6528026" y="5437726"/>
                  <a:pt x="6528026" y="5437726"/>
                </a:cubicBezTo>
                <a:close/>
                <a:moveTo>
                  <a:pt x="6279294" y="5433524"/>
                </a:moveTo>
                <a:cubicBezTo>
                  <a:pt x="6279294" y="5433524"/>
                  <a:pt x="6284510" y="5444193"/>
                  <a:pt x="6305598" y="5442806"/>
                </a:cubicBezTo>
                <a:cubicBezTo>
                  <a:pt x="6289720" y="5454863"/>
                  <a:pt x="6279294" y="5433524"/>
                  <a:pt x="6284510" y="5444193"/>
                </a:cubicBezTo>
                <a:cubicBezTo>
                  <a:pt x="6284510" y="5444193"/>
                  <a:pt x="6279294" y="5433524"/>
                  <a:pt x="6279294" y="5433524"/>
                </a:cubicBezTo>
                <a:close/>
                <a:moveTo>
                  <a:pt x="6639868" y="5417157"/>
                </a:moveTo>
                <a:cubicBezTo>
                  <a:pt x="6639868" y="5417157"/>
                  <a:pt x="6639868" y="5417157"/>
                  <a:pt x="6645430" y="5428535"/>
                </a:cubicBezTo>
                <a:cubicBezTo>
                  <a:pt x="6645430" y="5428535"/>
                  <a:pt x="6645430" y="5428535"/>
                  <a:pt x="6630608" y="5439786"/>
                </a:cubicBezTo>
                <a:cubicBezTo>
                  <a:pt x="6625052" y="5428408"/>
                  <a:pt x="6625052" y="5428408"/>
                  <a:pt x="6639868" y="5417157"/>
                </a:cubicBezTo>
                <a:close/>
                <a:moveTo>
                  <a:pt x="6730058" y="5415545"/>
                </a:moveTo>
                <a:cubicBezTo>
                  <a:pt x="6732642" y="5415092"/>
                  <a:pt x="6734722" y="5415523"/>
                  <a:pt x="6736348" y="5416298"/>
                </a:cubicBezTo>
                <a:cubicBezTo>
                  <a:pt x="6739600" y="5417850"/>
                  <a:pt x="6741032" y="5420784"/>
                  <a:pt x="6741032" y="5420784"/>
                </a:cubicBezTo>
                <a:cubicBezTo>
                  <a:pt x="6741032" y="5420784"/>
                  <a:pt x="6726482" y="5431832"/>
                  <a:pt x="6726482" y="5431832"/>
                </a:cubicBezTo>
                <a:cubicBezTo>
                  <a:pt x="6720752" y="5420100"/>
                  <a:pt x="6720752" y="5420100"/>
                  <a:pt x="6720752" y="5420100"/>
                </a:cubicBezTo>
                <a:cubicBezTo>
                  <a:pt x="6724390" y="5417337"/>
                  <a:pt x="6727476" y="5415999"/>
                  <a:pt x="6730058" y="5415545"/>
                </a:cubicBezTo>
                <a:close/>
                <a:moveTo>
                  <a:pt x="4333602" y="5399332"/>
                </a:moveTo>
                <a:cubicBezTo>
                  <a:pt x="4340319" y="5410300"/>
                  <a:pt x="4369056" y="5417737"/>
                  <a:pt x="4353752" y="5432234"/>
                </a:cubicBezTo>
                <a:cubicBezTo>
                  <a:pt x="4353752" y="5432234"/>
                  <a:pt x="4338451" y="5446732"/>
                  <a:pt x="4338451" y="5446732"/>
                </a:cubicBezTo>
                <a:cubicBezTo>
                  <a:pt x="4331735" y="5435763"/>
                  <a:pt x="4326884" y="5388365"/>
                  <a:pt x="4333602" y="5399332"/>
                </a:cubicBezTo>
                <a:close/>
                <a:moveTo>
                  <a:pt x="6423944" y="5388045"/>
                </a:moveTo>
                <a:cubicBezTo>
                  <a:pt x="6443966" y="5389421"/>
                  <a:pt x="6449874" y="5401512"/>
                  <a:pt x="6449874" y="5401512"/>
                </a:cubicBezTo>
                <a:cubicBezTo>
                  <a:pt x="6449874" y="5401512"/>
                  <a:pt x="6463984" y="5390794"/>
                  <a:pt x="6455780" y="5413601"/>
                </a:cubicBezTo>
                <a:cubicBezTo>
                  <a:pt x="6469892" y="5402888"/>
                  <a:pt x="6469892" y="5402888"/>
                  <a:pt x="6469892" y="5402888"/>
                </a:cubicBezTo>
                <a:cubicBezTo>
                  <a:pt x="6484004" y="5392171"/>
                  <a:pt x="6489910" y="5404262"/>
                  <a:pt x="6489910" y="5404262"/>
                </a:cubicBezTo>
                <a:cubicBezTo>
                  <a:pt x="6495818" y="5416351"/>
                  <a:pt x="6495818" y="5416351"/>
                  <a:pt x="6495818" y="5416351"/>
                </a:cubicBezTo>
                <a:cubicBezTo>
                  <a:pt x="6487612" y="5439159"/>
                  <a:pt x="6487612" y="5439159"/>
                  <a:pt x="6487612" y="5439159"/>
                </a:cubicBezTo>
                <a:cubicBezTo>
                  <a:pt x="6473502" y="5449874"/>
                  <a:pt x="6467594" y="5437783"/>
                  <a:pt x="6467594" y="5437783"/>
                </a:cubicBezTo>
                <a:cubicBezTo>
                  <a:pt x="6461686" y="5425692"/>
                  <a:pt x="6461686" y="5425692"/>
                  <a:pt x="6461686" y="5425692"/>
                </a:cubicBezTo>
                <a:cubicBezTo>
                  <a:pt x="6447578" y="5436405"/>
                  <a:pt x="6447578" y="5436405"/>
                  <a:pt x="6447578" y="5436405"/>
                </a:cubicBezTo>
                <a:cubicBezTo>
                  <a:pt x="6447578" y="5436405"/>
                  <a:pt x="6441670" y="5424316"/>
                  <a:pt x="6441670" y="5424316"/>
                </a:cubicBezTo>
                <a:cubicBezTo>
                  <a:pt x="6435762" y="5412225"/>
                  <a:pt x="6435762" y="5412225"/>
                  <a:pt x="6435762" y="5412225"/>
                </a:cubicBezTo>
                <a:cubicBezTo>
                  <a:pt x="6435762" y="5412225"/>
                  <a:pt x="6429854" y="5400136"/>
                  <a:pt x="6429854" y="5400136"/>
                </a:cubicBezTo>
                <a:cubicBezTo>
                  <a:pt x="6429854" y="5400136"/>
                  <a:pt x="6423944" y="5388045"/>
                  <a:pt x="6423944" y="5388045"/>
                </a:cubicBezTo>
                <a:close/>
                <a:moveTo>
                  <a:pt x="4414746" y="5387058"/>
                </a:moveTo>
                <a:cubicBezTo>
                  <a:pt x="4422074" y="5399021"/>
                  <a:pt x="4436730" y="5422954"/>
                  <a:pt x="4428752" y="5449413"/>
                </a:cubicBezTo>
                <a:cubicBezTo>
                  <a:pt x="4421102" y="5456661"/>
                  <a:pt x="4415606" y="5447688"/>
                  <a:pt x="4413024" y="5433593"/>
                </a:cubicBezTo>
                <a:cubicBezTo>
                  <a:pt x="4410434" y="5419505"/>
                  <a:pt x="4410758" y="5400286"/>
                  <a:pt x="4414746" y="5387058"/>
                </a:cubicBezTo>
                <a:close/>
                <a:moveTo>
                  <a:pt x="4515153" y="5383415"/>
                </a:moveTo>
                <a:cubicBezTo>
                  <a:pt x="4518106" y="5382684"/>
                  <a:pt x="4520687" y="5383194"/>
                  <a:pt x="4523017" y="5384531"/>
                </a:cubicBezTo>
                <a:cubicBezTo>
                  <a:pt x="4527678" y="5387208"/>
                  <a:pt x="4531342" y="5393190"/>
                  <a:pt x="4535004" y="5399171"/>
                </a:cubicBezTo>
                <a:cubicBezTo>
                  <a:pt x="4531018" y="5412399"/>
                  <a:pt x="4521534" y="5416660"/>
                  <a:pt x="4514046" y="5414301"/>
                </a:cubicBezTo>
                <a:cubicBezTo>
                  <a:pt x="4506556" y="5411940"/>
                  <a:pt x="4501058" y="5402969"/>
                  <a:pt x="4505046" y="5389739"/>
                </a:cubicBezTo>
                <a:cubicBezTo>
                  <a:pt x="4508871" y="5386115"/>
                  <a:pt x="4512199" y="5384145"/>
                  <a:pt x="4515153" y="5383415"/>
                </a:cubicBezTo>
                <a:close/>
                <a:moveTo>
                  <a:pt x="6213738" y="5376508"/>
                </a:moveTo>
                <a:cubicBezTo>
                  <a:pt x="6213738" y="5376508"/>
                  <a:pt x="6211870" y="5412937"/>
                  <a:pt x="6233888" y="5409409"/>
                </a:cubicBezTo>
                <a:cubicBezTo>
                  <a:pt x="6232016" y="5445843"/>
                  <a:pt x="6213822" y="5445745"/>
                  <a:pt x="6202674" y="5432475"/>
                </a:cubicBezTo>
                <a:cubicBezTo>
                  <a:pt x="6191528" y="5419209"/>
                  <a:pt x="6187424" y="5392770"/>
                  <a:pt x="6213738" y="5376508"/>
                </a:cubicBezTo>
                <a:close/>
                <a:moveTo>
                  <a:pt x="4257576" y="5362361"/>
                </a:moveTo>
                <a:lnTo>
                  <a:pt x="4244206" y="5367151"/>
                </a:lnTo>
                <a:lnTo>
                  <a:pt x="4236955" y="5366645"/>
                </a:lnTo>
                <a:lnTo>
                  <a:pt x="4264740" y="5400343"/>
                </a:lnTo>
                <a:cubicBezTo>
                  <a:pt x="4260542" y="5392337"/>
                  <a:pt x="4258644" y="5379607"/>
                  <a:pt x="4257724" y="5366795"/>
                </a:cubicBezTo>
                <a:close/>
                <a:moveTo>
                  <a:pt x="7519096" y="5346279"/>
                </a:moveTo>
                <a:cubicBezTo>
                  <a:pt x="7518376" y="5344804"/>
                  <a:pt x="7518376" y="5344804"/>
                  <a:pt x="7519818" y="5347755"/>
                </a:cubicBezTo>
                <a:lnTo>
                  <a:pt x="7519816" y="5347752"/>
                </a:lnTo>
                <a:close/>
                <a:moveTo>
                  <a:pt x="6621328" y="5337632"/>
                </a:moveTo>
                <a:cubicBezTo>
                  <a:pt x="6621328" y="5337632"/>
                  <a:pt x="6621328" y="5337632"/>
                  <a:pt x="6626886" y="5349009"/>
                </a:cubicBezTo>
                <a:cubicBezTo>
                  <a:pt x="6632446" y="5360392"/>
                  <a:pt x="6652824" y="5360520"/>
                  <a:pt x="6663942" y="5383277"/>
                </a:cubicBezTo>
                <a:cubicBezTo>
                  <a:pt x="6658384" y="5371896"/>
                  <a:pt x="6658384" y="5371896"/>
                  <a:pt x="6667642" y="5349269"/>
                </a:cubicBezTo>
                <a:cubicBezTo>
                  <a:pt x="6673200" y="5360645"/>
                  <a:pt x="6673200" y="5360645"/>
                  <a:pt x="6673200" y="5360645"/>
                </a:cubicBezTo>
                <a:cubicBezTo>
                  <a:pt x="6673200" y="5360645"/>
                  <a:pt x="6678762" y="5372026"/>
                  <a:pt x="6678762" y="5372026"/>
                </a:cubicBezTo>
                <a:cubicBezTo>
                  <a:pt x="6678762" y="5372026"/>
                  <a:pt x="6678762" y="5372026"/>
                  <a:pt x="6684322" y="5383405"/>
                </a:cubicBezTo>
                <a:cubicBezTo>
                  <a:pt x="6689882" y="5394783"/>
                  <a:pt x="6689882" y="5394783"/>
                  <a:pt x="6689882" y="5394783"/>
                </a:cubicBezTo>
                <a:cubicBezTo>
                  <a:pt x="6689882" y="5394783"/>
                  <a:pt x="6695442" y="5406164"/>
                  <a:pt x="6701000" y="5417542"/>
                </a:cubicBezTo>
                <a:cubicBezTo>
                  <a:pt x="6701000" y="5417542"/>
                  <a:pt x="6675064" y="5406034"/>
                  <a:pt x="6669504" y="5394655"/>
                </a:cubicBezTo>
                <a:cubicBezTo>
                  <a:pt x="6669504" y="5394655"/>
                  <a:pt x="6669504" y="5394655"/>
                  <a:pt x="6654686" y="5405906"/>
                </a:cubicBezTo>
                <a:cubicBezTo>
                  <a:pt x="6654686" y="5405906"/>
                  <a:pt x="6654686" y="5405906"/>
                  <a:pt x="6649126" y="5394527"/>
                </a:cubicBezTo>
                <a:cubicBezTo>
                  <a:pt x="6639868" y="5417157"/>
                  <a:pt x="6639868" y="5417157"/>
                  <a:pt x="6639868" y="5417157"/>
                </a:cubicBezTo>
                <a:cubicBezTo>
                  <a:pt x="6639868" y="5417157"/>
                  <a:pt x="6639868" y="5417157"/>
                  <a:pt x="6619490" y="5417029"/>
                </a:cubicBezTo>
                <a:cubicBezTo>
                  <a:pt x="6619490" y="5417029"/>
                  <a:pt x="6619490" y="5417029"/>
                  <a:pt x="6613930" y="5405648"/>
                </a:cubicBezTo>
                <a:cubicBezTo>
                  <a:pt x="6613930" y="5405648"/>
                  <a:pt x="6628748" y="5394398"/>
                  <a:pt x="6628748" y="5394398"/>
                </a:cubicBezTo>
                <a:cubicBezTo>
                  <a:pt x="6628748" y="5394398"/>
                  <a:pt x="6623188" y="5383019"/>
                  <a:pt x="6623188" y="5383019"/>
                </a:cubicBezTo>
                <a:cubicBezTo>
                  <a:pt x="6608370" y="5394270"/>
                  <a:pt x="6612068" y="5360262"/>
                  <a:pt x="6606510" y="5348883"/>
                </a:cubicBezTo>
                <a:cubicBezTo>
                  <a:pt x="6606510" y="5348883"/>
                  <a:pt x="6612068" y="5360262"/>
                  <a:pt x="6612068" y="5360262"/>
                </a:cubicBezTo>
                <a:cubicBezTo>
                  <a:pt x="6626886" y="5349009"/>
                  <a:pt x="6621328" y="5337632"/>
                  <a:pt x="6621328" y="5337632"/>
                </a:cubicBezTo>
                <a:close/>
                <a:moveTo>
                  <a:pt x="4445075" y="5327102"/>
                </a:moveTo>
                <a:cubicBezTo>
                  <a:pt x="4437562" y="5351638"/>
                  <a:pt x="4458580" y="5349149"/>
                  <a:pt x="4472082" y="5371196"/>
                </a:cubicBezTo>
                <a:cubicBezTo>
                  <a:pt x="4464565" y="5395735"/>
                  <a:pt x="4450303" y="5409245"/>
                  <a:pt x="4443552" y="5398222"/>
                </a:cubicBezTo>
                <a:cubicBezTo>
                  <a:pt x="4430048" y="5376175"/>
                  <a:pt x="4451064" y="5373686"/>
                  <a:pt x="4423300" y="5365151"/>
                </a:cubicBezTo>
                <a:cubicBezTo>
                  <a:pt x="4409034" y="5378667"/>
                  <a:pt x="4388018" y="5381154"/>
                  <a:pt x="4374515" y="5359105"/>
                </a:cubicBezTo>
                <a:cubicBezTo>
                  <a:pt x="4360253" y="5372617"/>
                  <a:pt x="4373754" y="5394663"/>
                  <a:pt x="4352738" y="5397154"/>
                </a:cubicBezTo>
                <a:cubicBezTo>
                  <a:pt x="4342613" y="5380618"/>
                  <a:pt x="4317295" y="5339283"/>
                  <a:pt x="4293232" y="5331048"/>
                </a:cubicBezTo>
                <a:lnTo>
                  <a:pt x="4271924" y="5335625"/>
                </a:lnTo>
                <a:lnTo>
                  <a:pt x="4287255" y="5361329"/>
                </a:lnTo>
                <a:cubicBezTo>
                  <a:pt x="4296636" y="5370118"/>
                  <a:pt x="4307282" y="5380015"/>
                  <a:pt x="4311758" y="5396360"/>
                </a:cubicBezTo>
                <a:cubicBezTo>
                  <a:pt x="4310031" y="5403472"/>
                  <a:pt x="4306205" y="5406586"/>
                  <a:pt x="4300282" y="5405693"/>
                </a:cubicBezTo>
                <a:cubicBezTo>
                  <a:pt x="4300468" y="5411252"/>
                  <a:pt x="4304664" y="5419260"/>
                  <a:pt x="4311144" y="5436826"/>
                </a:cubicBezTo>
                <a:cubicBezTo>
                  <a:pt x="4305222" y="5435934"/>
                  <a:pt x="4285166" y="5423699"/>
                  <a:pt x="4278076" y="5446598"/>
                </a:cubicBezTo>
                <a:lnTo>
                  <a:pt x="4283836" y="5462371"/>
                </a:lnTo>
                <a:lnTo>
                  <a:pt x="4302031" y="5458705"/>
                </a:lnTo>
                <a:cubicBezTo>
                  <a:pt x="4306522" y="5456639"/>
                  <a:pt x="4310163" y="5453186"/>
                  <a:pt x="4317450" y="5446283"/>
                </a:cubicBezTo>
                <a:lnTo>
                  <a:pt x="4336250" y="5474977"/>
                </a:lnTo>
                <a:lnTo>
                  <a:pt x="4341313" y="5462963"/>
                </a:lnTo>
                <a:cubicBezTo>
                  <a:pt x="4341313" y="5462963"/>
                  <a:pt x="4339200" y="5458932"/>
                  <a:pt x="4337087" y="5454899"/>
                </a:cubicBezTo>
                <a:cubicBezTo>
                  <a:pt x="4335154" y="5456474"/>
                  <a:pt x="4335154" y="5456474"/>
                  <a:pt x="4334976" y="5450870"/>
                </a:cubicBezTo>
                <a:cubicBezTo>
                  <a:pt x="4334976" y="5450870"/>
                  <a:pt x="4336909" y="5449297"/>
                  <a:pt x="4339024" y="5453326"/>
                </a:cubicBezTo>
                <a:cubicBezTo>
                  <a:pt x="4343070" y="5455784"/>
                  <a:pt x="4345183" y="5459815"/>
                  <a:pt x="4345361" y="5465419"/>
                </a:cubicBezTo>
                <a:cubicBezTo>
                  <a:pt x="4345361" y="5465419"/>
                  <a:pt x="4345361" y="5465419"/>
                  <a:pt x="4347296" y="5463846"/>
                </a:cubicBezTo>
                <a:cubicBezTo>
                  <a:pt x="4349231" y="5462273"/>
                  <a:pt x="4351364" y="5463053"/>
                  <a:pt x="4353326" y="5465233"/>
                </a:cubicBezTo>
                <a:cubicBezTo>
                  <a:pt x="4359207" y="5471766"/>
                  <a:pt x="4363538" y="5490884"/>
                  <a:pt x="4356284" y="5496785"/>
                </a:cubicBezTo>
                <a:cubicBezTo>
                  <a:pt x="4356462" y="5502387"/>
                  <a:pt x="4358576" y="5506418"/>
                  <a:pt x="4360690" y="5510449"/>
                </a:cubicBezTo>
                <a:lnTo>
                  <a:pt x="4361780" y="5513832"/>
                </a:lnTo>
                <a:lnTo>
                  <a:pt x="4384472" y="5534265"/>
                </a:lnTo>
                <a:lnTo>
                  <a:pt x="4388842" y="5527795"/>
                </a:lnTo>
                <a:lnTo>
                  <a:pt x="4424348" y="5580538"/>
                </a:lnTo>
                <a:lnTo>
                  <a:pt x="4434426" y="5589108"/>
                </a:lnTo>
                <a:lnTo>
                  <a:pt x="4440138" y="5608587"/>
                </a:lnTo>
                <a:lnTo>
                  <a:pt x="4440536" y="5609360"/>
                </a:lnTo>
                <a:lnTo>
                  <a:pt x="4467192" y="5601481"/>
                </a:lnTo>
                <a:cubicBezTo>
                  <a:pt x="4474352" y="5599068"/>
                  <a:pt x="4479687" y="5598380"/>
                  <a:pt x="4483074" y="5603908"/>
                </a:cubicBezTo>
                <a:cubicBezTo>
                  <a:pt x="4489846" y="5614968"/>
                  <a:pt x="4496617" y="5626024"/>
                  <a:pt x="4503392" y="5637082"/>
                </a:cubicBezTo>
                <a:cubicBezTo>
                  <a:pt x="4488816" y="5650890"/>
                  <a:pt x="4460698" y="5642581"/>
                  <a:pt x="4447152" y="5620463"/>
                </a:cubicBezTo>
                <a:lnTo>
                  <a:pt x="4441446" y="5611142"/>
                </a:lnTo>
                <a:lnTo>
                  <a:pt x="4468029" y="5663233"/>
                </a:lnTo>
                <a:lnTo>
                  <a:pt x="4466600" y="5698518"/>
                </a:lnTo>
                <a:lnTo>
                  <a:pt x="4475445" y="5703318"/>
                </a:lnTo>
                <a:cubicBezTo>
                  <a:pt x="4487545" y="5709275"/>
                  <a:pt x="4499740" y="5710785"/>
                  <a:pt x="4514004" y="5697273"/>
                </a:cubicBezTo>
                <a:cubicBezTo>
                  <a:pt x="4520757" y="5708297"/>
                  <a:pt x="4506490" y="5721811"/>
                  <a:pt x="4534259" y="5730344"/>
                </a:cubicBezTo>
                <a:cubicBezTo>
                  <a:pt x="4541010" y="5741369"/>
                  <a:pt x="4534259" y="5730344"/>
                  <a:pt x="4541010" y="5741369"/>
                </a:cubicBezTo>
                <a:cubicBezTo>
                  <a:pt x="4555273" y="5727857"/>
                  <a:pt x="4541771" y="5705808"/>
                  <a:pt x="4549284" y="5681271"/>
                </a:cubicBezTo>
                <a:cubicBezTo>
                  <a:pt x="4556797" y="5656736"/>
                  <a:pt x="4556797" y="5656736"/>
                  <a:pt x="4557557" y="5621177"/>
                </a:cubicBezTo>
                <a:cubicBezTo>
                  <a:pt x="4537304" y="5588109"/>
                  <a:pt x="4516290" y="5590598"/>
                  <a:pt x="4496038" y="5557526"/>
                </a:cubicBezTo>
                <a:cubicBezTo>
                  <a:pt x="4489284" y="5546505"/>
                  <a:pt x="4502788" y="5568549"/>
                  <a:pt x="4517052" y="5555037"/>
                </a:cubicBezTo>
                <a:cubicBezTo>
                  <a:pt x="4510300" y="5544014"/>
                  <a:pt x="4496798" y="5521969"/>
                  <a:pt x="4504310" y="5497430"/>
                </a:cubicBezTo>
                <a:cubicBezTo>
                  <a:pt x="4504310" y="5497430"/>
                  <a:pt x="4497564" y="5486409"/>
                  <a:pt x="4505074" y="5461875"/>
                </a:cubicBezTo>
                <a:cubicBezTo>
                  <a:pt x="4532841" y="5470406"/>
                  <a:pt x="4544819" y="5563570"/>
                  <a:pt x="4573350" y="5536547"/>
                </a:cubicBezTo>
                <a:cubicBezTo>
                  <a:pt x="4573350" y="5536547"/>
                  <a:pt x="4559846" y="5514500"/>
                  <a:pt x="4574108" y="5500990"/>
                </a:cubicBezTo>
                <a:cubicBezTo>
                  <a:pt x="4574108" y="5500990"/>
                  <a:pt x="4580860" y="5512012"/>
                  <a:pt x="4608624" y="5520546"/>
                </a:cubicBezTo>
                <a:cubicBezTo>
                  <a:pt x="4616141" y="5496011"/>
                  <a:pt x="4637155" y="5493523"/>
                  <a:pt x="4623652" y="5471474"/>
                </a:cubicBezTo>
                <a:cubicBezTo>
                  <a:pt x="4644666" y="5468986"/>
                  <a:pt x="4631162" y="5446941"/>
                  <a:pt x="4645429" y="5433427"/>
                </a:cubicBezTo>
                <a:cubicBezTo>
                  <a:pt x="4638679" y="5422404"/>
                  <a:pt x="4625176" y="5400357"/>
                  <a:pt x="4618424" y="5389331"/>
                </a:cubicBezTo>
                <a:cubicBezTo>
                  <a:pt x="4597408" y="5391824"/>
                  <a:pt x="4583146" y="5405333"/>
                  <a:pt x="4568884" y="5418848"/>
                </a:cubicBezTo>
                <a:cubicBezTo>
                  <a:pt x="4562892" y="5372266"/>
                  <a:pt x="4535127" y="5363731"/>
                  <a:pt x="4514872" y="5330658"/>
                </a:cubicBezTo>
                <a:cubicBezTo>
                  <a:pt x="4500605" y="5344172"/>
                  <a:pt x="4520860" y="5377244"/>
                  <a:pt x="4499846" y="5379733"/>
                </a:cubicBezTo>
                <a:cubicBezTo>
                  <a:pt x="4486342" y="5357684"/>
                  <a:pt x="4466089" y="5324614"/>
                  <a:pt x="4445075" y="5327102"/>
                </a:cubicBezTo>
                <a:close/>
                <a:moveTo>
                  <a:pt x="5932658" y="5310607"/>
                </a:moveTo>
                <a:cubicBezTo>
                  <a:pt x="5934116" y="5309497"/>
                  <a:pt x="5935772" y="5309553"/>
                  <a:pt x="5936348" y="5310729"/>
                </a:cubicBezTo>
                <a:cubicBezTo>
                  <a:pt x="5936922" y="5311908"/>
                  <a:pt x="5936202" y="5313765"/>
                  <a:pt x="5934744" y="5314873"/>
                </a:cubicBezTo>
                <a:cubicBezTo>
                  <a:pt x="5933278" y="5315986"/>
                  <a:pt x="5931628" y="5315927"/>
                  <a:pt x="5931053" y="5314749"/>
                </a:cubicBezTo>
                <a:cubicBezTo>
                  <a:pt x="5930477" y="5313574"/>
                  <a:pt x="5931193" y="5311717"/>
                  <a:pt x="5932658" y="5310607"/>
                </a:cubicBezTo>
                <a:close/>
                <a:moveTo>
                  <a:pt x="5784368" y="5305742"/>
                </a:moveTo>
                <a:lnTo>
                  <a:pt x="5782303" y="5307309"/>
                </a:lnTo>
                <a:lnTo>
                  <a:pt x="5787002" y="5310043"/>
                </a:lnTo>
                <a:close/>
                <a:moveTo>
                  <a:pt x="4249946" y="5302922"/>
                </a:moveTo>
                <a:cubicBezTo>
                  <a:pt x="4256698" y="5313946"/>
                  <a:pt x="4249186" y="5338481"/>
                  <a:pt x="4249186" y="5338481"/>
                </a:cubicBezTo>
                <a:lnTo>
                  <a:pt x="4256905" y="5342283"/>
                </a:lnTo>
                <a:lnTo>
                  <a:pt x="4256584" y="5332744"/>
                </a:lnTo>
                <a:lnTo>
                  <a:pt x="4268331" y="5332940"/>
                </a:lnTo>
                <a:close/>
                <a:moveTo>
                  <a:pt x="7537848" y="5301711"/>
                </a:moveTo>
                <a:cubicBezTo>
                  <a:pt x="7537848" y="5301711"/>
                  <a:pt x="7541092" y="5308348"/>
                  <a:pt x="7548948" y="5306931"/>
                </a:cubicBezTo>
                <a:lnTo>
                  <a:pt x="7553780" y="5304554"/>
                </a:lnTo>
                <a:lnTo>
                  <a:pt x="7553780" y="5334320"/>
                </a:lnTo>
                <a:lnTo>
                  <a:pt x="7552260" y="5331211"/>
                </a:lnTo>
                <a:cubicBezTo>
                  <a:pt x="7547936" y="5322362"/>
                  <a:pt x="7543612" y="5313512"/>
                  <a:pt x="7537848" y="5301711"/>
                </a:cubicBezTo>
                <a:close/>
                <a:moveTo>
                  <a:pt x="6572280" y="5282821"/>
                </a:moveTo>
                <a:cubicBezTo>
                  <a:pt x="6574648" y="5283491"/>
                  <a:pt x="6576814" y="5285138"/>
                  <a:pt x="6578378" y="5288339"/>
                </a:cubicBezTo>
                <a:cubicBezTo>
                  <a:pt x="6578378" y="5288339"/>
                  <a:pt x="6584632" y="5301138"/>
                  <a:pt x="6568754" y="5313195"/>
                </a:cubicBezTo>
                <a:cubicBezTo>
                  <a:pt x="6562500" y="5300393"/>
                  <a:pt x="6562500" y="5300393"/>
                  <a:pt x="6562500" y="5300393"/>
                </a:cubicBezTo>
                <a:cubicBezTo>
                  <a:pt x="6562500" y="5300393"/>
                  <a:pt x="6562500" y="5300393"/>
                  <a:pt x="6556244" y="5287592"/>
                </a:cubicBezTo>
                <a:cubicBezTo>
                  <a:pt x="6556244" y="5287592"/>
                  <a:pt x="6560212" y="5284578"/>
                  <a:pt x="6564964" y="5283165"/>
                </a:cubicBezTo>
                <a:cubicBezTo>
                  <a:pt x="6567340" y="5282458"/>
                  <a:pt x="6569912" y="5282151"/>
                  <a:pt x="6572280" y="5282821"/>
                </a:cubicBezTo>
                <a:close/>
                <a:moveTo>
                  <a:pt x="6666498" y="5268232"/>
                </a:moveTo>
                <a:cubicBezTo>
                  <a:pt x="6672230" y="5279968"/>
                  <a:pt x="6672230" y="5279968"/>
                  <a:pt x="6677966" y="5291702"/>
                </a:cubicBezTo>
                <a:cubicBezTo>
                  <a:pt x="6677966" y="5291702"/>
                  <a:pt x="6692518" y="5280650"/>
                  <a:pt x="6686786" y="5268918"/>
                </a:cubicBezTo>
                <a:cubicBezTo>
                  <a:pt x="6692518" y="5280650"/>
                  <a:pt x="6698250" y="5292386"/>
                  <a:pt x="6703986" y="5304118"/>
                </a:cubicBezTo>
                <a:cubicBezTo>
                  <a:pt x="6709720" y="5315854"/>
                  <a:pt x="6709720" y="5315854"/>
                  <a:pt x="6715454" y="5327591"/>
                </a:cubicBezTo>
                <a:cubicBezTo>
                  <a:pt x="6730010" y="5316540"/>
                  <a:pt x="6726920" y="5351061"/>
                  <a:pt x="6726920" y="5351061"/>
                </a:cubicBezTo>
                <a:cubicBezTo>
                  <a:pt x="6732654" y="5362797"/>
                  <a:pt x="6747208" y="5351745"/>
                  <a:pt x="6758676" y="5375215"/>
                </a:cubicBezTo>
                <a:cubicBezTo>
                  <a:pt x="6738390" y="5374529"/>
                  <a:pt x="6764410" y="5386949"/>
                  <a:pt x="6749854" y="5397998"/>
                </a:cubicBezTo>
                <a:cubicBezTo>
                  <a:pt x="6755588" y="5409732"/>
                  <a:pt x="6755588" y="5409732"/>
                  <a:pt x="6761322" y="5421468"/>
                </a:cubicBezTo>
                <a:cubicBezTo>
                  <a:pt x="6767054" y="5433204"/>
                  <a:pt x="6767054" y="5433204"/>
                  <a:pt x="6772790" y="5444938"/>
                </a:cubicBezTo>
                <a:cubicBezTo>
                  <a:pt x="6772790" y="5444938"/>
                  <a:pt x="6767054" y="5433204"/>
                  <a:pt x="6752502" y="5444253"/>
                </a:cubicBezTo>
                <a:cubicBezTo>
                  <a:pt x="6752502" y="5444253"/>
                  <a:pt x="6746770" y="5432520"/>
                  <a:pt x="6746770" y="5432520"/>
                </a:cubicBezTo>
                <a:lnTo>
                  <a:pt x="6741032" y="5420784"/>
                </a:lnTo>
                <a:lnTo>
                  <a:pt x="6729566" y="5397314"/>
                </a:lnTo>
                <a:cubicBezTo>
                  <a:pt x="6729566" y="5397314"/>
                  <a:pt x="6715016" y="5408364"/>
                  <a:pt x="6715016" y="5408364"/>
                </a:cubicBezTo>
                <a:lnTo>
                  <a:pt x="6709284" y="5396628"/>
                </a:lnTo>
                <a:lnTo>
                  <a:pt x="6703550" y="5384894"/>
                </a:lnTo>
                <a:cubicBezTo>
                  <a:pt x="6703550" y="5384894"/>
                  <a:pt x="6699250" y="5376094"/>
                  <a:pt x="6695666" y="5368759"/>
                </a:cubicBezTo>
                <a:lnTo>
                  <a:pt x="6692080" y="5361423"/>
                </a:lnTo>
                <a:lnTo>
                  <a:pt x="6692082" y="5361423"/>
                </a:lnTo>
                <a:cubicBezTo>
                  <a:pt x="6690648" y="5358490"/>
                  <a:pt x="6690648" y="5358491"/>
                  <a:pt x="6691454" y="5360141"/>
                </a:cubicBezTo>
                <a:lnTo>
                  <a:pt x="6692080" y="5361423"/>
                </a:lnTo>
                <a:lnTo>
                  <a:pt x="6682628" y="5359302"/>
                </a:lnTo>
                <a:cubicBezTo>
                  <a:pt x="6678162" y="5355907"/>
                  <a:pt x="6686348" y="5349691"/>
                  <a:pt x="6686348" y="5349691"/>
                </a:cubicBezTo>
                <a:lnTo>
                  <a:pt x="6680614" y="5337955"/>
                </a:lnTo>
                <a:cubicBezTo>
                  <a:pt x="6680614" y="5337955"/>
                  <a:pt x="6674880" y="5326219"/>
                  <a:pt x="6674880" y="5326219"/>
                </a:cubicBezTo>
                <a:cubicBezTo>
                  <a:pt x="6674880" y="5326219"/>
                  <a:pt x="6669150" y="5314486"/>
                  <a:pt x="6669150" y="5314486"/>
                </a:cubicBezTo>
                <a:cubicBezTo>
                  <a:pt x="6669150" y="5314486"/>
                  <a:pt x="6669150" y="5314486"/>
                  <a:pt x="6663414" y="5302749"/>
                </a:cubicBezTo>
                <a:cubicBezTo>
                  <a:pt x="6657682" y="5291016"/>
                  <a:pt x="6657682" y="5291016"/>
                  <a:pt x="6651946" y="5279282"/>
                </a:cubicBezTo>
                <a:cubicBezTo>
                  <a:pt x="6672230" y="5279968"/>
                  <a:pt x="6672230" y="5279968"/>
                  <a:pt x="6666498" y="5268232"/>
                </a:cubicBezTo>
                <a:close/>
                <a:moveTo>
                  <a:pt x="6730770" y="5267414"/>
                </a:moveTo>
                <a:cubicBezTo>
                  <a:pt x="6736536" y="5279215"/>
                  <a:pt x="6736536" y="5279215"/>
                  <a:pt x="6736536" y="5279215"/>
                </a:cubicBezTo>
                <a:cubicBezTo>
                  <a:pt x="6742304" y="5291016"/>
                  <a:pt x="6742304" y="5291016"/>
                  <a:pt x="6748068" y="5302817"/>
                </a:cubicBezTo>
                <a:cubicBezTo>
                  <a:pt x="6748068" y="5302817"/>
                  <a:pt x="6733286" y="5314039"/>
                  <a:pt x="6733286" y="5314039"/>
                </a:cubicBezTo>
                <a:cubicBezTo>
                  <a:pt x="6721756" y="5290438"/>
                  <a:pt x="6721756" y="5290438"/>
                  <a:pt x="6730770" y="5267414"/>
                </a:cubicBezTo>
                <a:close/>
                <a:moveTo>
                  <a:pt x="5927602" y="5248280"/>
                </a:moveTo>
                <a:lnTo>
                  <a:pt x="5916564" y="5296176"/>
                </a:lnTo>
                <a:cubicBezTo>
                  <a:pt x="5912713" y="5312888"/>
                  <a:pt x="5912332" y="5330666"/>
                  <a:pt x="5925835" y="5352715"/>
                </a:cubicBezTo>
                <a:cubicBezTo>
                  <a:pt x="5904820" y="5355202"/>
                  <a:pt x="5904820" y="5355202"/>
                  <a:pt x="5897306" y="5379741"/>
                </a:cubicBezTo>
                <a:cubicBezTo>
                  <a:pt x="5876292" y="5382227"/>
                  <a:pt x="5883804" y="5357692"/>
                  <a:pt x="5883804" y="5357692"/>
                </a:cubicBezTo>
                <a:cubicBezTo>
                  <a:pt x="5878550" y="5358317"/>
                  <a:pt x="5875874" y="5360848"/>
                  <a:pt x="5874699" y="5364683"/>
                </a:cubicBezTo>
                <a:lnTo>
                  <a:pt x="5874624" y="5376154"/>
                </a:lnTo>
                <a:lnTo>
                  <a:pt x="5878439" y="5380293"/>
                </a:lnTo>
                <a:cubicBezTo>
                  <a:pt x="5883588" y="5385889"/>
                  <a:pt x="5886300" y="5391438"/>
                  <a:pt x="5879242" y="5396797"/>
                </a:cubicBezTo>
                <a:lnTo>
                  <a:pt x="5875078" y="5399062"/>
                </a:lnTo>
                <a:lnTo>
                  <a:pt x="5875532" y="5417786"/>
                </a:lnTo>
                <a:cubicBezTo>
                  <a:pt x="5875532" y="5417786"/>
                  <a:pt x="5875532" y="5417786"/>
                  <a:pt x="5882282" y="5428811"/>
                </a:cubicBezTo>
                <a:cubicBezTo>
                  <a:pt x="5889035" y="5439833"/>
                  <a:pt x="5895784" y="5450856"/>
                  <a:pt x="5895784" y="5450856"/>
                </a:cubicBezTo>
                <a:cubicBezTo>
                  <a:pt x="5931062" y="5434858"/>
                  <a:pt x="5943802" y="5492459"/>
                  <a:pt x="5972332" y="5465436"/>
                </a:cubicBezTo>
                <a:cubicBezTo>
                  <a:pt x="5979082" y="5476459"/>
                  <a:pt x="5985834" y="5487482"/>
                  <a:pt x="6000096" y="5473971"/>
                </a:cubicBezTo>
                <a:cubicBezTo>
                  <a:pt x="5994109" y="5427387"/>
                  <a:pt x="5965582" y="5454412"/>
                  <a:pt x="5937810" y="5445879"/>
                </a:cubicBezTo>
                <a:cubicBezTo>
                  <a:pt x="5945330" y="5421344"/>
                  <a:pt x="5931826" y="5399297"/>
                  <a:pt x="5931826" y="5399297"/>
                </a:cubicBezTo>
                <a:cubicBezTo>
                  <a:pt x="5946088" y="5385785"/>
                  <a:pt x="5952838" y="5396809"/>
                  <a:pt x="5959592" y="5407832"/>
                </a:cubicBezTo>
                <a:cubicBezTo>
                  <a:pt x="5973857" y="5394318"/>
                  <a:pt x="5967104" y="5383293"/>
                  <a:pt x="5967104" y="5383293"/>
                </a:cubicBezTo>
                <a:cubicBezTo>
                  <a:pt x="5973857" y="5394318"/>
                  <a:pt x="5973857" y="5394318"/>
                  <a:pt x="5980606" y="5405340"/>
                </a:cubicBezTo>
                <a:cubicBezTo>
                  <a:pt x="5984364" y="5393074"/>
                  <a:pt x="5982866" y="5381428"/>
                  <a:pt x="5981369" y="5369783"/>
                </a:cubicBezTo>
                <a:lnTo>
                  <a:pt x="5981602" y="5358802"/>
                </a:lnTo>
                <a:lnTo>
                  <a:pt x="5967728" y="5330411"/>
                </a:lnTo>
                <a:cubicBezTo>
                  <a:pt x="5961866" y="5318409"/>
                  <a:pt x="5956002" y="5306407"/>
                  <a:pt x="5956002" y="5306407"/>
                </a:cubicBezTo>
                <a:cubicBezTo>
                  <a:pt x="5950138" y="5294406"/>
                  <a:pt x="5950138" y="5294406"/>
                  <a:pt x="5950138" y="5294406"/>
                </a:cubicBezTo>
                <a:cubicBezTo>
                  <a:pt x="5944274" y="5282404"/>
                  <a:pt x="5938410" y="5270402"/>
                  <a:pt x="5938410" y="5270402"/>
                </a:cubicBezTo>
                <a:close/>
                <a:moveTo>
                  <a:pt x="7550112" y="5243864"/>
                </a:moveTo>
                <a:lnTo>
                  <a:pt x="7553780" y="5251369"/>
                </a:lnTo>
                <a:lnTo>
                  <a:pt x="7553780" y="5289782"/>
                </a:lnTo>
                <a:lnTo>
                  <a:pt x="7552628" y="5290486"/>
                </a:lnTo>
                <a:lnTo>
                  <a:pt x="7546862" y="5278687"/>
                </a:lnTo>
                <a:cubicBezTo>
                  <a:pt x="7541098" y="5266885"/>
                  <a:pt x="7541098" y="5266885"/>
                  <a:pt x="7535330" y="5255086"/>
                </a:cubicBezTo>
                <a:cubicBezTo>
                  <a:pt x="7535330" y="5255086"/>
                  <a:pt x="7550112" y="5243864"/>
                  <a:pt x="7550112" y="5243864"/>
                </a:cubicBezTo>
                <a:close/>
                <a:moveTo>
                  <a:pt x="7529566" y="5243289"/>
                </a:moveTo>
                <a:cubicBezTo>
                  <a:pt x="7529566" y="5243289"/>
                  <a:pt x="7529566" y="5243289"/>
                  <a:pt x="7535330" y="5255086"/>
                </a:cubicBezTo>
                <a:cubicBezTo>
                  <a:pt x="7535330" y="5255086"/>
                  <a:pt x="7520550" y="5266308"/>
                  <a:pt x="7520550" y="5266308"/>
                </a:cubicBezTo>
                <a:cubicBezTo>
                  <a:pt x="7520550" y="5266308"/>
                  <a:pt x="7520550" y="5266308"/>
                  <a:pt x="7514786" y="5254512"/>
                </a:cubicBezTo>
                <a:cubicBezTo>
                  <a:pt x="7529566" y="5243289"/>
                  <a:pt x="7529566" y="5243289"/>
                  <a:pt x="7529566" y="5243289"/>
                </a:cubicBezTo>
                <a:close/>
                <a:moveTo>
                  <a:pt x="6624082" y="5218537"/>
                </a:moveTo>
                <a:cubicBezTo>
                  <a:pt x="6624082" y="5218537"/>
                  <a:pt x="6624082" y="5218537"/>
                  <a:pt x="6614460" y="5243395"/>
                </a:cubicBezTo>
                <a:cubicBezTo>
                  <a:pt x="6608204" y="5230591"/>
                  <a:pt x="6608204" y="5230591"/>
                  <a:pt x="6608204" y="5230591"/>
                </a:cubicBezTo>
                <a:cubicBezTo>
                  <a:pt x="6608204" y="5230591"/>
                  <a:pt x="6624082" y="5218537"/>
                  <a:pt x="6624082" y="5218537"/>
                </a:cubicBezTo>
                <a:close/>
                <a:moveTo>
                  <a:pt x="5772366" y="5217650"/>
                </a:moveTo>
                <a:cubicBezTo>
                  <a:pt x="5773810" y="5220604"/>
                  <a:pt x="5774531" y="5222082"/>
                  <a:pt x="5774568" y="5222814"/>
                </a:cubicBezTo>
                <a:lnTo>
                  <a:pt x="5773231" y="5223297"/>
                </a:lnTo>
                <a:close/>
                <a:moveTo>
                  <a:pt x="5872260" y="5194119"/>
                </a:moveTo>
                <a:lnTo>
                  <a:pt x="5863894" y="5199575"/>
                </a:lnTo>
                <a:lnTo>
                  <a:pt x="5864216" y="5200227"/>
                </a:lnTo>
                <a:cubicBezTo>
                  <a:pt x="5864216" y="5200227"/>
                  <a:pt x="5864216" y="5200227"/>
                  <a:pt x="5865869" y="5198972"/>
                </a:cubicBezTo>
                <a:close/>
                <a:moveTo>
                  <a:pt x="6725300" y="5193771"/>
                </a:moveTo>
                <a:cubicBezTo>
                  <a:pt x="6728012" y="5193478"/>
                  <a:pt x="6730300" y="5194264"/>
                  <a:pt x="6732306" y="5195772"/>
                </a:cubicBezTo>
                <a:cubicBezTo>
                  <a:pt x="6736318" y="5198786"/>
                  <a:pt x="6739198" y="5204678"/>
                  <a:pt x="6742078" y="5210570"/>
                </a:cubicBezTo>
                <a:cubicBezTo>
                  <a:pt x="6727258" y="5221821"/>
                  <a:pt x="6727258" y="5221821"/>
                  <a:pt x="6727258" y="5221821"/>
                </a:cubicBezTo>
                <a:cubicBezTo>
                  <a:pt x="6727258" y="5221821"/>
                  <a:pt x="6721500" y="5210032"/>
                  <a:pt x="6721500" y="5210032"/>
                </a:cubicBezTo>
                <a:cubicBezTo>
                  <a:pt x="6736318" y="5198782"/>
                  <a:pt x="6736318" y="5198782"/>
                  <a:pt x="6715744" y="5198250"/>
                </a:cubicBezTo>
                <a:cubicBezTo>
                  <a:pt x="6719448" y="5195437"/>
                  <a:pt x="6722586" y="5194064"/>
                  <a:pt x="6725300" y="5193771"/>
                </a:cubicBezTo>
                <a:close/>
                <a:moveTo>
                  <a:pt x="6466116" y="5192218"/>
                </a:moveTo>
                <a:cubicBezTo>
                  <a:pt x="6471956" y="5204166"/>
                  <a:pt x="6471956" y="5204166"/>
                  <a:pt x="6477794" y="5216113"/>
                </a:cubicBezTo>
                <a:cubicBezTo>
                  <a:pt x="6477794" y="5216113"/>
                  <a:pt x="6483632" y="5228060"/>
                  <a:pt x="6489468" y="5240009"/>
                </a:cubicBezTo>
                <a:lnTo>
                  <a:pt x="6494786" y="5250895"/>
                </a:lnTo>
                <a:cubicBezTo>
                  <a:pt x="6494786" y="5250895"/>
                  <a:pt x="6494786" y="5250895"/>
                  <a:pt x="6516394" y="5250576"/>
                </a:cubicBezTo>
                <a:cubicBezTo>
                  <a:pt x="6510660" y="5238840"/>
                  <a:pt x="6504926" y="5227102"/>
                  <a:pt x="6504926" y="5227102"/>
                </a:cubicBezTo>
                <a:cubicBezTo>
                  <a:pt x="6510660" y="5238840"/>
                  <a:pt x="6516394" y="5250576"/>
                  <a:pt x="6532274" y="5238519"/>
                </a:cubicBezTo>
                <a:lnTo>
                  <a:pt x="6533310" y="5240647"/>
                </a:lnTo>
                <a:lnTo>
                  <a:pt x="6543740" y="5261989"/>
                </a:lnTo>
                <a:cubicBezTo>
                  <a:pt x="6522126" y="5262310"/>
                  <a:pt x="6527860" y="5274046"/>
                  <a:pt x="6506254" y="5274362"/>
                </a:cubicBezTo>
                <a:lnTo>
                  <a:pt x="6495306" y="5251958"/>
                </a:lnTo>
                <a:cubicBezTo>
                  <a:pt x="6482078" y="5262003"/>
                  <a:pt x="6482078" y="5262003"/>
                  <a:pt x="6482078" y="5262003"/>
                </a:cubicBezTo>
                <a:cubicBezTo>
                  <a:pt x="6482078" y="5262003"/>
                  <a:pt x="6482078" y="5262003"/>
                  <a:pt x="6476238" y="5250056"/>
                </a:cubicBezTo>
                <a:cubicBezTo>
                  <a:pt x="6470402" y="5238107"/>
                  <a:pt x="6470402" y="5238107"/>
                  <a:pt x="6464562" y="5226158"/>
                </a:cubicBezTo>
                <a:cubicBezTo>
                  <a:pt x="6464562" y="5226158"/>
                  <a:pt x="6464562" y="5226158"/>
                  <a:pt x="6451334" y="5236206"/>
                </a:cubicBezTo>
                <a:cubicBezTo>
                  <a:pt x="6451334" y="5236206"/>
                  <a:pt x="6451334" y="5236206"/>
                  <a:pt x="6445492" y="5224257"/>
                </a:cubicBezTo>
                <a:cubicBezTo>
                  <a:pt x="6445492" y="5224257"/>
                  <a:pt x="6445492" y="5224257"/>
                  <a:pt x="6458722" y="5214209"/>
                </a:cubicBezTo>
                <a:cubicBezTo>
                  <a:pt x="6464562" y="5226158"/>
                  <a:pt x="6452886" y="5202265"/>
                  <a:pt x="6466116" y="5192218"/>
                </a:cubicBezTo>
                <a:close/>
                <a:moveTo>
                  <a:pt x="7457510" y="5186952"/>
                </a:moveTo>
                <a:cubicBezTo>
                  <a:pt x="7480604" y="5234220"/>
                  <a:pt x="7497926" y="5269669"/>
                  <a:pt x="7515248" y="5305120"/>
                </a:cubicBezTo>
                <a:cubicBezTo>
                  <a:pt x="7482048" y="5281724"/>
                  <a:pt x="7474830" y="5222403"/>
                  <a:pt x="7457510" y="5186952"/>
                </a:cubicBezTo>
                <a:close/>
                <a:moveTo>
                  <a:pt x="7419018" y="5182424"/>
                </a:moveTo>
                <a:cubicBezTo>
                  <a:pt x="7430694" y="5206320"/>
                  <a:pt x="7436534" y="5218269"/>
                  <a:pt x="7461438" y="5232118"/>
                </a:cubicBezTo>
                <a:cubicBezTo>
                  <a:pt x="7461438" y="5232118"/>
                  <a:pt x="7448208" y="5242163"/>
                  <a:pt x="7448208" y="5242163"/>
                </a:cubicBezTo>
                <a:close/>
                <a:moveTo>
                  <a:pt x="6742974" y="5179745"/>
                </a:moveTo>
                <a:cubicBezTo>
                  <a:pt x="6748814" y="5191692"/>
                  <a:pt x="6754650" y="5203641"/>
                  <a:pt x="6760488" y="5215588"/>
                </a:cubicBezTo>
                <a:cubicBezTo>
                  <a:pt x="6755742" y="5235572"/>
                  <a:pt x="6755742" y="5235572"/>
                  <a:pt x="6755742" y="5235572"/>
                </a:cubicBezTo>
                <a:cubicBezTo>
                  <a:pt x="6755742" y="5235572"/>
                  <a:pt x="6755742" y="5235572"/>
                  <a:pt x="6749904" y="5223625"/>
                </a:cubicBezTo>
                <a:cubicBezTo>
                  <a:pt x="6754650" y="5203641"/>
                  <a:pt x="6748814" y="5191692"/>
                  <a:pt x="6742974" y="5179745"/>
                </a:cubicBezTo>
                <a:close/>
                <a:moveTo>
                  <a:pt x="7553780" y="5176368"/>
                </a:moveTo>
                <a:lnTo>
                  <a:pt x="7553780" y="5209893"/>
                </a:lnTo>
                <a:lnTo>
                  <a:pt x="7541830" y="5185440"/>
                </a:lnTo>
                <a:cubicBezTo>
                  <a:pt x="7541830" y="5185440"/>
                  <a:pt x="7541830" y="5185440"/>
                  <a:pt x="7543678" y="5184038"/>
                </a:cubicBezTo>
                <a:close/>
                <a:moveTo>
                  <a:pt x="5406406" y="5172789"/>
                </a:moveTo>
                <a:cubicBezTo>
                  <a:pt x="5408692" y="5173072"/>
                  <a:pt x="5410850" y="5174295"/>
                  <a:pt x="5412538" y="5177051"/>
                </a:cubicBezTo>
                <a:cubicBezTo>
                  <a:pt x="5412538" y="5177051"/>
                  <a:pt x="5398274" y="5190561"/>
                  <a:pt x="5398274" y="5190561"/>
                </a:cubicBezTo>
                <a:cubicBezTo>
                  <a:pt x="5398274" y="5190561"/>
                  <a:pt x="5398274" y="5190561"/>
                  <a:pt x="5384010" y="5204073"/>
                </a:cubicBezTo>
                <a:cubicBezTo>
                  <a:pt x="5384010" y="5204073"/>
                  <a:pt x="5384010" y="5204073"/>
                  <a:pt x="5377260" y="5193050"/>
                </a:cubicBezTo>
                <a:cubicBezTo>
                  <a:pt x="5377260" y="5193050"/>
                  <a:pt x="5377260" y="5193050"/>
                  <a:pt x="5391520" y="5179538"/>
                </a:cubicBezTo>
                <a:cubicBezTo>
                  <a:pt x="5391520" y="5179538"/>
                  <a:pt x="5395089" y="5176160"/>
                  <a:pt x="5399498" y="5174161"/>
                </a:cubicBezTo>
                <a:cubicBezTo>
                  <a:pt x="5401703" y="5173160"/>
                  <a:pt x="5404119" y="5172505"/>
                  <a:pt x="5406406" y="5172789"/>
                </a:cubicBezTo>
                <a:close/>
                <a:moveTo>
                  <a:pt x="6621922" y="5172539"/>
                </a:moveTo>
                <a:lnTo>
                  <a:pt x="6633438" y="5196111"/>
                </a:lnTo>
                <a:cubicBezTo>
                  <a:pt x="6633438" y="5196111"/>
                  <a:pt x="6633438" y="5196111"/>
                  <a:pt x="6618620" y="5207363"/>
                </a:cubicBezTo>
                <a:cubicBezTo>
                  <a:pt x="6627678" y="5184324"/>
                  <a:pt x="6607106" y="5183790"/>
                  <a:pt x="6621922" y="5172539"/>
                </a:cubicBezTo>
                <a:close/>
                <a:moveTo>
                  <a:pt x="5770040" y="5170816"/>
                </a:moveTo>
                <a:lnTo>
                  <a:pt x="5775812" y="5182631"/>
                </a:lnTo>
                <a:cubicBezTo>
                  <a:pt x="5775812" y="5182631"/>
                  <a:pt x="5766594" y="5205833"/>
                  <a:pt x="5766594" y="5205833"/>
                </a:cubicBezTo>
                <a:cubicBezTo>
                  <a:pt x="5760819" y="5194018"/>
                  <a:pt x="5760819" y="5194018"/>
                  <a:pt x="5770040" y="5170816"/>
                </a:cubicBezTo>
                <a:close/>
                <a:moveTo>
                  <a:pt x="7418940" y="5156273"/>
                </a:moveTo>
                <a:lnTo>
                  <a:pt x="7419018" y="5182424"/>
                </a:lnTo>
                <a:lnTo>
                  <a:pt x="7413180" y="5170477"/>
                </a:lnTo>
                <a:close/>
                <a:moveTo>
                  <a:pt x="7551312" y="5146330"/>
                </a:moveTo>
                <a:lnTo>
                  <a:pt x="7553780" y="5147875"/>
                </a:lnTo>
                <a:lnTo>
                  <a:pt x="7553780" y="5152839"/>
                </a:lnTo>
                <a:lnTo>
                  <a:pt x="7549958" y="5162716"/>
                </a:lnTo>
                <a:cubicBezTo>
                  <a:pt x="7548754" y="5165825"/>
                  <a:pt x="7548754" y="5165825"/>
                  <a:pt x="7548754" y="5165825"/>
                </a:cubicBezTo>
                <a:cubicBezTo>
                  <a:pt x="7548754" y="5165825"/>
                  <a:pt x="7542498" y="5153022"/>
                  <a:pt x="7542498" y="5153022"/>
                </a:cubicBezTo>
                <a:cubicBezTo>
                  <a:pt x="7542498" y="5153022"/>
                  <a:pt x="7542498" y="5153022"/>
                  <a:pt x="7544486" y="5151514"/>
                </a:cubicBezTo>
                <a:close/>
                <a:moveTo>
                  <a:pt x="5717996" y="5145979"/>
                </a:moveTo>
                <a:cubicBezTo>
                  <a:pt x="5717996" y="5145979"/>
                  <a:pt x="5717996" y="5145979"/>
                  <a:pt x="5724252" y="5158780"/>
                </a:cubicBezTo>
                <a:cubicBezTo>
                  <a:pt x="5708375" y="5170834"/>
                  <a:pt x="5724252" y="5158780"/>
                  <a:pt x="5717996" y="5145979"/>
                </a:cubicBezTo>
                <a:close/>
                <a:moveTo>
                  <a:pt x="6707528" y="5139856"/>
                </a:moveTo>
                <a:cubicBezTo>
                  <a:pt x="6713286" y="5151643"/>
                  <a:pt x="6724802" y="5175213"/>
                  <a:pt x="6709984" y="5186463"/>
                </a:cubicBezTo>
                <a:cubicBezTo>
                  <a:pt x="6709984" y="5186463"/>
                  <a:pt x="6709984" y="5186463"/>
                  <a:pt x="6695166" y="5197716"/>
                </a:cubicBezTo>
                <a:cubicBezTo>
                  <a:pt x="6709984" y="5186463"/>
                  <a:pt x="6704226" y="5174679"/>
                  <a:pt x="6704226" y="5174679"/>
                </a:cubicBezTo>
                <a:cubicBezTo>
                  <a:pt x="6698468" y="5162892"/>
                  <a:pt x="6692710" y="5151110"/>
                  <a:pt x="6707528" y="5139856"/>
                </a:cubicBezTo>
                <a:close/>
                <a:moveTo>
                  <a:pt x="7408898" y="5124585"/>
                </a:moveTo>
                <a:cubicBezTo>
                  <a:pt x="7414736" y="5136532"/>
                  <a:pt x="7419116" y="5145495"/>
                  <a:pt x="7420378" y="5152725"/>
                </a:cubicBezTo>
                <a:lnTo>
                  <a:pt x="7418940" y="5156273"/>
                </a:lnTo>
                <a:lnTo>
                  <a:pt x="7418920" y="5149737"/>
                </a:lnTo>
                <a:cubicBezTo>
                  <a:pt x="7416196" y="5139520"/>
                  <a:pt x="7411818" y="5130559"/>
                  <a:pt x="7408898" y="5124585"/>
                </a:cubicBezTo>
                <a:close/>
                <a:moveTo>
                  <a:pt x="6710054" y="5113479"/>
                </a:moveTo>
                <a:lnTo>
                  <a:pt x="6714964" y="5126128"/>
                </a:lnTo>
                <a:cubicBezTo>
                  <a:pt x="6716422" y="5132823"/>
                  <a:pt x="6716556" y="5140522"/>
                  <a:pt x="6714044" y="5150228"/>
                </a:cubicBezTo>
                <a:cubicBezTo>
                  <a:pt x="6708482" y="5138852"/>
                  <a:pt x="6708482" y="5138852"/>
                  <a:pt x="6708482" y="5138852"/>
                </a:cubicBezTo>
                <a:cubicBezTo>
                  <a:pt x="6713776" y="5134834"/>
                  <a:pt x="6713642" y="5127134"/>
                  <a:pt x="6712184" y="5120439"/>
                </a:cubicBezTo>
                <a:close/>
                <a:moveTo>
                  <a:pt x="6085210" y="5110534"/>
                </a:moveTo>
                <a:cubicBezTo>
                  <a:pt x="6085210" y="5110534"/>
                  <a:pt x="6090838" y="5122056"/>
                  <a:pt x="6096466" y="5133577"/>
                </a:cubicBezTo>
                <a:cubicBezTo>
                  <a:pt x="6074960" y="5134111"/>
                  <a:pt x="6080590" y="5145631"/>
                  <a:pt x="6080590" y="5145631"/>
                </a:cubicBezTo>
                <a:cubicBezTo>
                  <a:pt x="6053454" y="5134643"/>
                  <a:pt x="6069330" y="5122588"/>
                  <a:pt x="6063700" y="5111065"/>
                </a:cubicBezTo>
                <a:cubicBezTo>
                  <a:pt x="6069330" y="5122588"/>
                  <a:pt x="6085210" y="5110534"/>
                  <a:pt x="6085210" y="5110534"/>
                </a:cubicBezTo>
                <a:close/>
                <a:moveTo>
                  <a:pt x="6487914" y="5108760"/>
                </a:moveTo>
                <a:cubicBezTo>
                  <a:pt x="6490550" y="5108585"/>
                  <a:pt x="6491852" y="5111252"/>
                  <a:pt x="6491852" y="5111252"/>
                </a:cubicBezTo>
                <a:cubicBezTo>
                  <a:pt x="6491852" y="5111252"/>
                  <a:pt x="6491852" y="5111252"/>
                  <a:pt x="6497066" y="5121920"/>
                </a:cubicBezTo>
                <a:cubicBezTo>
                  <a:pt x="6481188" y="5133975"/>
                  <a:pt x="6475974" y="5123309"/>
                  <a:pt x="6475974" y="5123309"/>
                </a:cubicBezTo>
                <a:cubicBezTo>
                  <a:pt x="6481308" y="5111946"/>
                  <a:pt x="6485276" y="5108930"/>
                  <a:pt x="6487914" y="5108760"/>
                </a:cubicBezTo>
                <a:close/>
                <a:moveTo>
                  <a:pt x="6707948" y="5108053"/>
                </a:moveTo>
                <a:cubicBezTo>
                  <a:pt x="6707948" y="5108053"/>
                  <a:pt x="6708642" y="5109476"/>
                  <a:pt x="6709520" y="5111736"/>
                </a:cubicBezTo>
                <a:lnTo>
                  <a:pt x="6710054" y="5113479"/>
                </a:lnTo>
                <a:close/>
                <a:moveTo>
                  <a:pt x="7416290" y="5102591"/>
                </a:moveTo>
                <a:lnTo>
                  <a:pt x="7422130" y="5114538"/>
                </a:lnTo>
                <a:cubicBezTo>
                  <a:pt x="7422130" y="5114538"/>
                  <a:pt x="7408898" y="5124585"/>
                  <a:pt x="7408898" y="5124585"/>
                </a:cubicBezTo>
                <a:cubicBezTo>
                  <a:pt x="7408898" y="5124585"/>
                  <a:pt x="7403060" y="5112636"/>
                  <a:pt x="7403060" y="5112636"/>
                </a:cubicBezTo>
                <a:cubicBezTo>
                  <a:pt x="7403060" y="5112636"/>
                  <a:pt x="7416290" y="5102591"/>
                  <a:pt x="7416290" y="5102591"/>
                </a:cubicBezTo>
                <a:close/>
                <a:moveTo>
                  <a:pt x="1156003" y="5094160"/>
                </a:moveTo>
                <a:cubicBezTo>
                  <a:pt x="1157486" y="5093427"/>
                  <a:pt x="1157979" y="5094251"/>
                  <a:pt x="1158966" y="5095901"/>
                </a:cubicBezTo>
                <a:cubicBezTo>
                  <a:pt x="1176766" y="5099934"/>
                  <a:pt x="1184668" y="5113134"/>
                  <a:pt x="1192566" y="5126332"/>
                </a:cubicBezTo>
                <a:cubicBezTo>
                  <a:pt x="1200470" y="5139532"/>
                  <a:pt x="1208370" y="5152731"/>
                  <a:pt x="1216272" y="5165931"/>
                </a:cubicBezTo>
                <a:cubicBezTo>
                  <a:pt x="1218229" y="5194899"/>
                  <a:pt x="1228105" y="5211398"/>
                  <a:pt x="1239957" y="5231198"/>
                </a:cubicBezTo>
                <a:cubicBezTo>
                  <a:pt x="1239957" y="5231198"/>
                  <a:pt x="1241933" y="5234496"/>
                  <a:pt x="1232037" y="5243663"/>
                </a:cubicBezTo>
                <a:cubicBezTo>
                  <a:pt x="1232037" y="5243663"/>
                  <a:pt x="1222138" y="5252833"/>
                  <a:pt x="1220162" y="5249533"/>
                </a:cubicBezTo>
                <a:cubicBezTo>
                  <a:pt x="1208313" y="5229733"/>
                  <a:pt x="1198434" y="5213235"/>
                  <a:pt x="1196481" y="5184265"/>
                </a:cubicBezTo>
                <a:cubicBezTo>
                  <a:pt x="1180680" y="5157866"/>
                  <a:pt x="1164874" y="5131468"/>
                  <a:pt x="1139173" y="5114238"/>
                </a:cubicBezTo>
                <a:cubicBezTo>
                  <a:pt x="1139173" y="5114238"/>
                  <a:pt x="1147096" y="5101769"/>
                  <a:pt x="1147096" y="5101769"/>
                </a:cubicBezTo>
                <a:cubicBezTo>
                  <a:pt x="1152045" y="5097186"/>
                  <a:pt x="1154518" y="5094893"/>
                  <a:pt x="1156003" y="5094160"/>
                </a:cubicBezTo>
                <a:close/>
                <a:moveTo>
                  <a:pt x="7542418" y="5071179"/>
                </a:moveTo>
                <a:cubicBezTo>
                  <a:pt x="7545726" y="5068667"/>
                  <a:pt x="7549380" y="5069184"/>
                  <a:pt x="7552694" y="5071329"/>
                </a:cubicBezTo>
                <a:lnTo>
                  <a:pt x="7553780" y="5072634"/>
                </a:lnTo>
                <a:lnTo>
                  <a:pt x="7553780" y="5095506"/>
                </a:lnTo>
                <a:lnTo>
                  <a:pt x="7549354" y="5090595"/>
                </a:lnTo>
                <a:cubicBezTo>
                  <a:pt x="7543322" y="5086949"/>
                  <a:pt x="7537186" y="5088315"/>
                  <a:pt x="7542418" y="5071179"/>
                </a:cubicBezTo>
                <a:close/>
                <a:moveTo>
                  <a:pt x="6714946" y="5069129"/>
                </a:moveTo>
                <a:cubicBezTo>
                  <a:pt x="6720710" y="5080926"/>
                  <a:pt x="6720710" y="5080926"/>
                  <a:pt x="6720710" y="5080926"/>
                </a:cubicBezTo>
                <a:cubicBezTo>
                  <a:pt x="6705930" y="5092148"/>
                  <a:pt x="6705930" y="5092148"/>
                  <a:pt x="6705930" y="5092148"/>
                </a:cubicBezTo>
                <a:cubicBezTo>
                  <a:pt x="6714946" y="5069129"/>
                  <a:pt x="6714946" y="5069129"/>
                  <a:pt x="6714946" y="5069129"/>
                </a:cubicBezTo>
                <a:close/>
                <a:moveTo>
                  <a:pt x="6003088" y="5068752"/>
                </a:moveTo>
                <a:cubicBezTo>
                  <a:pt x="6030550" y="5077396"/>
                  <a:pt x="6029364" y="5147844"/>
                  <a:pt x="6049514" y="5180746"/>
                </a:cubicBezTo>
                <a:cubicBezTo>
                  <a:pt x="6035486" y="5194032"/>
                  <a:pt x="6035486" y="5194032"/>
                  <a:pt x="6035486" y="5194032"/>
                </a:cubicBezTo>
                <a:cubicBezTo>
                  <a:pt x="6025410" y="5177581"/>
                  <a:pt x="6013510" y="5167195"/>
                  <a:pt x="6005040" y="5157889"/>
                </a:cubicBezTo>
                <a:cubicBezTo>
                  <a:pt x="5996568" y="5148585"/>
                  <a:pt x="5991530" y="5140360"/>
                  <a:pt x="5995184" y="5128231"/>
                </a:cubicBezTo>
                <a:cubicBezTo>
                  <a:pt x="5988468" y="5117262"/>
                  <a:pt x="5988468" y="5117262"/>
                  <a:pt x="5988468" y="5117262"/>
                </a:cubicBezTo>
                <a:cubicBezTo>
                  <a:pt x="5988468" y="5117262"/>
                  <a:pt x="6009215" y="5114940"/>
                  <a:pt x="6009215" y="5114940"/>
                </a:cubicBezTo>
                <a:cubicBezTo>
                  <a:pt x="6002496" y="5103974"/>
                  <a:pt x="5995782" y="5093007"/>
                  <a:pt x="6003088" y="5068752"/>
                </a:cubicBezTo>
                <a:close/>
                <a:moveTo>
                  <a:pt x="5954884" y="5062425"/>
                </a:moveTo>
                <a:cubicBezTo>
                  <a:pt x="5982346" y="5071070"/>
                  <a:pt x="5982346" y="5071070"/>
                  <a:pt x="5981752" y="5106298"/>
                </a:cubicBezTo>
                <a:cubicBezTo>
                  <a:pt x="5967724" y="5119584"/>
                  <a:pt x="5961004" y="5108616"/>
                  <a:pt x="5954289" y="5097647"/>
                </a:cubicBezTo>
                <a:cubicBezTo>
                  <a:pt x="5940856" y="5075712"/>
                  <a:pt x="5954884" y="5062425"/>
                  <a:pt x="5954884" y="5062425"/>
                </a:cubicBezTo>
                <a:close/>
                <a:moveTo>
                  <a:pt x="7392938" y="5054799"/>
                </a:moveTo>
                <a:cubicBezTo>
                  <a:pt x="7398778" y="5066747"/>
                  <a:pt x="7398778" y="5066747"/>
                  <a:pt x="7404614" y="5078695"/>
                </a:cubicBezTo>
                <a:cubicBezTo>
                  <a:pt x="7398778" y="5066747"/>
                  <a:pt x="7385548" y="5076794"/>
                  <a:pt x="7392938" y="5054799"/>
                </a:cubicBezTo>
                <a:close/>
                <a:moveTo>
                  <a:pt x="6565592" y="5054286"/>
                </a:moveTo>
                <a:cubicBezTo>
                  <a:pt x="6565592" y="5054286"/>
                  <a:pt x="6581736" y="5057627"/>
                  <a:pt x="6581736" y="5057627"/>
                </a:cubicBezTo>
                <a:cubicBezTo>
                  <a:pt x="6581736" y="5057627"/>
                  <a:pt x="6581736" y="5057627"/>
                  <a:pt x="6571154" y="5065665"/>
                </a:cubicBezTo>
                <a:cubicBezTo>
                  <a:pt x="6571154" y="5065665"/>
                  <a:pt x="6571154" y="5065665"/>
                  <a:pt x="6565592" y="5054286"/>
                </a:cubicBezTo>
                <a:close/>
                <a:moveTo>
                  <a:pt x="5358987" y="5053444"/>
                </a:moveTo>
                <a:cubicBezTo>
                  <a:pt x="5385418" y="5063696"/>
                  <a:pt x="5386343" y="5098112"/>
                  <a:pt x="5393182" y="5109279"/>
                </a:cubicBezTo>
                <a:cubicBezTo>
                  <a:pt x="5380428" y="5121358"/>
                  <a:pt x="5366750" y="5099025"/>
                  <a:pt x="5353072" y="5076692"/>
                </a:cubicBezTo>
                <a:cubicBezTo>
                  <a:pt x="5365826" y="5064613"/>
                  <a:pt x="5358987" y="5053444"/>
                  <a:pt x="5358987" y="5053444"/>
                </a:cubicBezTo>
                <a:close/>
                <a:moveTo>
                  <a:pt x="6056852" y="5052498"/>
                </a:moveTo>
                <a:cubicBezTo>
                  <a:pt x="6056852" y="5052498"/>
                  <a:pt x="6063108" y="5065301"/>
                  <a:pt x="6063108" y="5065301"/>
                </a:cubicBezTo>
                <a:cubicBezTo>
                  <a:pt x="6063108" y="5065301"/>
                  <a:pt x="6047232" y="5077358"/>
                  <a:pt x="6056852" y="5052498"/>
                </a:cubicBezTo>
                <a:close/>
                <a:moveTo>
                  <a:pt x="7549396" y="5048335"/>
                </a:moveTo>
                <a:lnTo>
                  <a:pt x="7553780" y="5057306"/>
                </a:lnTo>
                <a:lnTo>
                  <a:pt x="7553780" y="5067846"/>
                </a:lnTo>
                <a:close/>
                <a:moveTo>
                  <a:pt x="6560726" y="5044330"/>
                </a:moveTo>
                <a:cubicBezTo>
                  <a:pt x="6560726" y="5044330"/>
                  <a:pt x="6560726" y="5044330"/>
                  <a:pt x="6564898" y="5052865"/>
                </a:cubicBezTo>
                <a:cubicBezTo>
                  <a:pt x="6564898" y="5052865"/>
                  <a:pt x="6564898" y="5052865"/>
                  <a:pt x="6549020" y="5064920"/>
                </a:cubicBezTo>
                <a:cubicBezTo>
                  <a:pt x="6544850" y="5056385"/>
                  <a:pt x="6544850" y="5056385"/>
                  <a:pt x="6544850" y="5056385"/>
                </a:cubicBezTo>
                <a:cubicBezTo>
                  <a:pt x="6560726" y="5044330"/>
                  <a:pt x="6560726" y="5044330"/>
                  <a:pt x="6560726" y="5044330"/>
                </a:cubicBezTo>
                <a:close/>
                <a:moveTo>
                  <a:pt x="6457772" y="5041499"/>
                </a:moveTo>
                <a:cubicBezTo>
                  <a:pt x="6457772" y="5041499"/>
                  <a:pt x="6457772" y="5041499"/>
                  <a:pt x="6463544" y="5053316"/>
                </a:cubicBezTo>
                <a:cubicBezTo>
                  <a:pt x="6469320" y="5065135"/>
                  <a:pt x="6475094" y="5076952"/>
                  <a:pt x="6480866" y="5088767"/>
                </a:cubicBezTo>
                <a:cubicBezTo>
                  <a:pt x="6480866" y="5088767"/>
                  <a:pt x="6486640" y="5100584"/>
                  <a:pt x="6470764" y="5112636"/>
                </a:cubicBezTo>
                <a:cubicBezTo>
                  <a:pt x="6470764" y="5112636"/>
                  <a:pt x="6470764" y="5112636"/>
                  <a:pt x="6464994" y="5100821"/>
                </a:cubicBezTo>
                <a:cubicBezTo>
                  <a:pt x="6464994" y="5100821"/>
                  <a:pt x="6464994" y="5100821"/>
                  <a:pt x="6459218" y="5089004"/>
                </a:cubicBezTo>
                <a:cubicBezTo>
                  <a:pt x="6459218" y="5089004"/>
                  <a:pt x="6447670" y="5065368"/>
                  <a:pt x="6447670" y="5065368"/>
                </a:cubicBezTo>
                <a:cubicBezTo>
                  <a:pt x="6447670" y="5065368"/>
                  <a:pt x="6441898" y="5053551"/>
                  <a:pt x="6441898" y="5053551"/>
                </a:cubicBezTo>
                <a:cubicBezTo>
                  <a:pt x="6441898" y="5053551"/>
                  <a:pt x="6441898" y="5053551"/>
                  <a:pt x="6457772" y="5041499"/>
                </a:cubicBezTo>
                <a:close/>
                <a:moveTo>
                  <a:pt x="6024296" y="5030417"/>
                </a:moveTo>
                <a:cubicBezTo>
                  <a:pt x="6037864" y="5035909"/>
                  <a:pt x="6042088" y="5044550"/>
                  <a:pt x="6044322" y="5054700"/>
                </a:cubicBezTo>
                <a:cubicBezTo>
                  <a:pt x="6046562" y="5064849"/>
                  <a:pt x="6046814" y="5076505"/>
                  <a:pt x="6052444" y="5088026"/>
                </a:cubicBezTo>
                <a:cubicBezTo>
                  <a:pt x="6041185" y="5064983"/>
                  <a:pt x="6035554" y="5053460"/>
                  <a:pt x="6024296" y="5030417"/>
                </a:cubicBezTo>
                <a:close/>
                <a:moveTo>
                  <a:pt x="6402630" y="5024698"/>
                </a:moveTo>
                <a:cubicBezTo>
                  <a:pt x="6404380" y="5024101"/>
                  <a:pt x="6405894" y="5024414"/>
                  <a:pt x="6406936" y="5026548"/>
                </a:cubicBezTo>
                <a:cubicBezTo>
                  <a:pt x="6391058" y="5038602"/>
                  <a:pt x="6391058" y="5038602"/>
                  <a:pt x="6391058" y="5038602"/>
                </a:cubicBezTo>
                <a:cubicBezTo>
                  <a:pt x="6391058" y="5038602"/>
                  <a:pt x="6391058" y="5038602"/>
                  <a:pt x="6386886" y="5030070"/>
                </a:cubicBezTo>
                <a:cubicBezTo>
                  <a:pt x="6390014" y="5036469"/>
                  <a:pt x="6397382" y="5026489"/>
                  <a:pt x="6402630" y="5024698"/>
                </a:cubicBezTo>
                <a:close/>
                <a:moveTo>
                  <a:pt x="7541366" y="5013111"/>
                </a:moveTo>
                <a:cubicBezTo>
                  <a:pt x="7543282" y="5014946"/>
                  <a:pt x="7544350" y="5018522"/>
                  <a:pt x="7544920" y="5022478"/>
                </a:cubicBezTo>
                <a:cubicBezTo>
                  <a:pt x="7546066" y="5030388"/>
                  <a:pt x="7545222" y="5039800"/>
                  <a:pt x="7545222" y="5039800"/>
                </a:cubicBezTo>
                <a:cubicBezTo>
                  <a:pt x="7538966" y="5026998"/>
                  <a:pt x="7538966" y="5026998"/>
                  <a:pt x="7532714" y="5014199"/>
                </a:cubicBezTo>
                <a:cubicBezTo>
                  <a:pt x="7536682" y="5011185"/>
                  <a:pt x="7539450" y="5011276"/>
                  <a:pt x="7541366" y="5013111"/>
                </a:cubicBezTo>
                <a:close/>
                <a:moveTo>
                  <a:pt x="4055148" y="5010365"/>
                </a:moveTo>
                <a:lnTo>
                  <a:pt x="4064026" y="5038286"/>
                </a:lnTo>
                <a:cubicBezTo>
                  <a:pt x="4072236" y="5048741"/>
                  <a:pt x="4083711" y="5039404"/>
                  <a:pt x="4091918" y="5049857"/>
                </a:cubicBezTo>
                <a:cubicBezTo>
                  <a:pt x="4095131" y="5087214"/>
                  <a:pt x="4135056" y="5106129"/>
                  <a:pt x="4134260" y="5141038"/>
                </a:cubicBezTo>
                <a:cubicBezTo>
                  <a:pt x="4120688" y="5146368"/>
                  <a:pt x="4112665" y="5141473"/>
                  <a:pt x="4099276" y="5152364"/>
                </a:cubicBezTo>
                <a:cubicBezTo>
                  <a:pt x="4095637" y="5161035"/>
                  <a:pt x="4115879" y="5178829"/>
                  <a:pt x="4114522" y="5197062"/>
                </a:cubicBezTo>
                <a:lnTo>
                  <a:pt x="4155337" y="5252884"/>
                </a:lnTo>
                <a:lnTo>
                  <a:pt x="4178859" y="5227236"/>
                </a:lnTo>
                <a:lnTo>
                  <a:pt x="4161888" y="5204047"/>
                </a:lnTo>
                <a:cubicBezTo>
                  <a:pt x="4153764" y="5188546"/>
                  <a:pt x="4146342" y="5171758"/>
                  <a:pt x="4136986" y="5156541"/>
                </a:cubicBezTo>
                <a:cubicBezTo>
                  <a:pt x="4151170" y="5167832"/>
                  <a:pt x="4142945" y="5157402"/>
                  <a:pt x="4150504" y="5145546"/>
                </a:cubicBezTo>
                <a:cubicBezTo>
                  <a:pt x="4153983" y="5162691"/>
                  <a:pt x="4167282" y="5177549"/>
                  <a:pt x="4179332" y="5192000"/>
                </a:cubicBezTo>
                <a:lnTo>
                  <a:pt x="4182577" y="5196449"/>
                </a:lnTo>
                <a:lnTo>
                  <a:pt x="4182435" y="5192692"/>
                </a:lnTo>
                <a:cubicBezTo>
                  <a:pt x="4189187" y="5203714"/>
                  <a:pt x="4210206" y="5201223"/>
                  <a:pt x="4210206" y="5201223"/>
                </a:cubicBezTo>
                <a:cubicBezTo>
                  <a:pt x="4224466" y="5187712"/>
                  <a:pt x="4224466" y="5187712"/>
                  <a:pt x="4238734" y="5174198"/>
                </a:cubicBezTo>
                <a:cubicBezTo>
                  <a:pt x="4231983" y="5163172"/>
                  <a:pt x="4225230" y="5152151"/>
                  <a:pt x="4225230" y="5152151"/>
                </a:cubicBezTo>
                <a:cubicBezTo>
                  <a:pt x="4204212" y="5154641"/>
                  <a:pt x="4210964" y="5165665"/>
                  <a:pt x="4210964" y="5165665"/>
                </a:cubicBezTo>
                <a:cubicBezTo>
                  <a:pt x="4189950" y="5168151"/>
                  <a:pt x="4197461" y="5143618"/>
                  <a:pt x="4176447" y="5146104"/>
                </a:cubicBezTo>
                <a:cubicBezTo>
                  <a:pt x="4176447" y="5146104"/>
                  <a:pt x="4169696" y="5135081"/>
                  <a:pt x="4162945" y="5124058"/>
                </a:cubicBezTo>
                <a:cubicBezTo>
                  <a:pt x="4141926" y="5126550"/>
                  <a:pt x="4142692" y="5090991"/>
                  <a:pt x="4121675" y="5093480"/>
                </a:cubicBezTo>
                <a:cubicBezTo>
                  <a:pt x="4129192" y="5068943"/>
                  <a:pt x="4129192" y="5068943"/>
                  <a:pt x="4122440" y="5057919"/>
                </a:cubicBezTo>
                <a:cubicBezTo>
                  <a:pt x="4115688" y="5046898"/>
                  <a:pt x="4101421" y="5060412"/>
                  <a:pt x="4094671" y="5049386"/>
                </a:cubicBezTo>
                <a:cubicBezTo>
                  <a:pt x="4084545" y="5032850"/>
                  <a:pt x="4074228" y="5025206"/>
                  <a:pt x="4064753" y="5018939"/>
                </a:cubicBezTo>
                <a:close/>
                <a:moveTo>
                  <a:pt x="6541962" y="5005926"/>
                </a:moveTo>
                <a:cubicBezTo>
                  <a:pt x="6541962" y="5005926"/>
                  <a:pt x="6541962" y="5005926"/>
                  <a:pt x="6548218" y="5018730"/>
                </a:cubicBezTo>
                <a:cubicBezTo>
                  <a:pt x="6532342" y="5030786"/>
                  <a:pt x="6541962" y="5005926"/>
                  <a:pt x="6541962" y="5005926"/>
                </a:cubicBezTo>
                <a:close/>
                <a:moveTo>
                  <a:pt x="6417596" y="5003828"/>
                </a:moveTo>
                <a:lnTo>
                  <a:pt x="6418248" y="5005161"/>
                </a:lnTo>
                <a:cubicBezTo>
                  <a:pt x="6420202" y="5009162"/>
                  <a:pt x="6422810" y="5014496"/>
                  <a:pt x="6422810" y="5014496"/>
                </a:cubicBezTo>
                <a:cubicBezTo>
                  <a:pt x="6406992" y="5015537"/>
                  <a:pt x="6414902" y="5015016"/>
                  <a:pt x="6417644" y="5010190"/>
                </a:cubicBezTo>
                <a:close/>
                <a:moveTo>
                  <a:pt x="6416212" y="5000994"/>
                </a:moveTo>
                <a:cubicBezTo>
                  <a:pt x="6415966" y="5000494"/>
                  <a:pt x="6416292" y="5001160"/>
                  <a:pt x="6417596" y="5003827"/>
                </a:cubicBezTo>
                <a:lnTo>
                  <a:pt x="6417596" y="5003828"/>
                </a:lnTo>
                <a:close/>
                <a:moveTo>
                  <a:pt x="7280374" y="4995187"/>
                </a:moveTo>
                <a:cubicBezTo>
                  <a:pt x="7281836" y="4994077"/>
                  <a:pt x="7283490" y="4994133"/>
                  <a:pt x="7284062" y="4995309"/>
                </a:cubicBezTo>
                <a:cubicBezTo>
                  <a:pt x="7284638" y="4996488"/>
                  <a:pt x="7283922" y="4998343"/>
                  <a:pt x="7282458" y="4999455"/>
                </a:cubicBezTo>
                <a:cubicBezTo>
                  <a:pt x="7281000" y="5000564"/>
                  <a:pt x="7279346" y="5000507"/>
                  <a:pt x="7278770" y="4999329"/>
                </a:cubicBezTo>
                <a:cubicBezTo>
                  <a:pt x="7278196" y="4998152"/>
                  <a:pt x="7278916" y="4996293"/>
                  <a:pt x="7280374" y="4995187"/>
                </a:cubicBezTo>
                <a:close/>
                <a:moveTo>
                  <a:pt x="6329476" y="4991755"/>
                </a:moveTo>
                <a:cubicBezTo>
                  <a:pt x="6355104" y="5004611"/>
                  <a:pt x="6355104" y="5004611"/>
                  <a:pt x="6360862" y="5016397"/>
                </a:cubicBezTo>
                <a:cubicBezTo>
                  <a:pt x="6366618" y="5028182"/>
                  <a:pt x="6366618" y="5028182"/>
                  <a:pt x="6366618" y="5028182"/>
                </a:cubicBezTo>
                <a:cubicBezTo>
                  <a:pt x="6366618" y="5028182"/>
                  <a:pt x="6372378" y="5039970"/>
                  <a:pt x="6372378" y="5039970"/>
                </a:cubicBezTo>
                <a:cubicBezTo>
                  <a:pt x="6372378" y="5039970"/>
                  <a:pt x="6378136" y="5051755"/>
                  <a:pt x="6378136" y="5051755"/>
                </a:cubicBezTo>
                <a:cubicBezTo>
                  <a:pt x="6378136" y="5051755"/>
                  <a:pt x="6378136" y="5051755"/>
                  <a:pt x="6383894" y="5063540"/>
                </a:cubicBezTo>
                <a:cubicBezTo>
                  <a:pt x="6383894" y="5063540"/>
                  <a:pt x="6369784" y="5074254"/>
                  <a:pt x="6369784" y="5074254"/>
                </a:cubicBezTo>
                <a:cubicBezTo>
                  <a:pt x="6375544" y="5086039"/>
                  <a:pt x="6375544" y="5086039"/>
                  <a:pt x="6381300" y="5097826"/>
                </a:cubicBezTo>
                <a:cubicBezTo>
                  <a:pt x="6387058" y="5109608"/>
                  <a:pt x="6395412" y="5087111"/>
                  <a:pt x="6401168" y="5098895"/>
                </a:cubicBezTo>
                <a:cubicBezTo>
                  <a:pt x="6406928" y="5110682"/>
                  <a:pt x="6412686" y="5122464"/>
                  <a:pt x="6418444" y="5134253"/>
                </a:cubicBezTo>
                <a:cubicBezTo>
                  <a:pt x="6418444" y="5134253"/>
                  <a:pt x="6438318" y="5135320"/>
                  <a:pt x="6429962" y="5157824"/>
                </a:cubicBezTo>
                <a:cubicBezTo>
                  <a:pt x="6435720" y="5169608"/>
                  <a:pt x="6435720" y="5169608"/>
                  <a:pt x="6449834" y="5158890"/>
                </a:cubicBezTo>
                <a:cubicBezTo>
                  <a:pt x="6455596" y="5170678"/>
                  <a:pt x="6455596" y="5170678"/>
                  <a:pt x="6455596" y="5170678"/>
                </a:cubicBezTo>
                <a:cubicBezTo>
                  <a:pt x="6455596" y="5170678"/>
                  <a:pt x="6455596" y="5170678"/>
                  <a:pt x="6461352" y="5182463"/>
                </a:cubicBezTo>
                <a:cubicBezTo>
                  <a:pt x="6461352" y="5182463"/>
                  <a:pt x="6461352" y="5182463"/>
                  <a:pt x="6447236" y="5193182"/>
                </a:cubicBezTo>
                <a:cubicBezTo>
                  <a:pt x="6447236" y="5193182"/>
                  <a:pt x="6447236" y="5193182"/>
                  <a:pt x="6452996" y="5204966"/>
                </a:cubicBezTo>
                <a:cubicBezTo>
                  <a:pt x="6452996" y="5204966"/>
                  <a:pt x="6452996" y="5204966"/>
                  <a:pt x="6438884" y="5215681"/>
                </a:cubicBezTo>
                <a:cubicBezTo>
                  <a:pt x="6424774" y="5226394"/>
                  <a:pt x="6430532" y="5238178"/>
                  <a:pt x="6430532" y="5238178"/>
                </a:cubicBezTo>
                <a:cubicBezTo>
                  <a:pt x="6424774" y="5226394"/>
                  <a:pt x="6419016" y="5214609"/>
                  <a:pt x="6419016" y="5214609"/>
                </a:cubicBezTo>
                <a:cubicBezTo>
                  <a:pt x="6413256" y="5202825"/>
                  <a:pt x="6421610" y="5180321"/>
                  <a:pt x="6401740" y="5179252"/>
                </a:cubicBezTo>
                <a:cubicBezTo>
                  <a:pt x="6401740" y="5179252"/>
                  <a:pt x="6415852" y="5168539"/>
                  <a:pt x="6415852" y="5168539"/>
                </a:cubicBezTo>
                <a:cubicBezTo>
                  <a:pt x="6415852" y="5168539"/>
                  <a:pt x="6395980" y="5167465"/>
                  <a:pt x="6404334" y="5144968"/>
                </a:cubicBezTo>
                <a:cubicBezTo>
                  <a:pt x="6390224" y="5155681"/>
                  <a:pt x="6395980" y="5167465"/>
                  <a:pt x="6395980" y="5167465"/>
                </a:cubicBezTo>
                <a:cubicBezTo>
                  <a:pt x="6384466" y="5143894"/>
                  <a:pt x="6378708" y="5132109"/>
                  <a:pt x="6372948" y="5120325"/>
                </a:cubicBezTo>
                <a:cubicBezTo>
                  <a:pt x="6372948" y="5120325"/>
                  <a:pt x="6372948" y="5120325"/>
                  <a:pt x="6367192" y="5108540"/>
                </a:cubicBezTo>
                <a:cubicBezTo>
                  <a:pt x="6361430" y="5096754"/>
                  <a:pt x="6349916" y="5073183"/>
                  <a:pt x="6344156" y="5061398"/>
                </a:cubicBezTo>
                <a:cubicBezTo>
                  <a:pt x="6338396" y="5049609"/>
                  <a:pt x="6338396" y="5049609"/>
                  <a:pt x="6321122" y="5014256"/>
                </a:cubicBezTo>
                <a:cubicBezTo>
                  <a:pt x="6340992" y="5015326"/>
                  <a:pt x="6335234" y="5003541"/>
                  <a:pt x="6329476" y="4991755"/>
                </a:cubicBezTo>
                <a:close/>
                <a:moveTo>
                  <a:pt x="7521246" y="4990726"/>
                </a:moveTo>
                <a:cubicBezTo>
                  <a:pt x="7526462" y="5001391"/>
                  <a:pt x="7510664" y="4998761"/>
                  <a:pt x="7515876" y="5009429"/>
                </a:cubicBezTo>
                <a:cubicBezTo>
                  <a:pt x="7515876" y="5009429"/>
                  <a:pt x="7510664" y="4998761"/>
                  <a:pt x="7510664" y="4998761"/>
                </a:cubicBezTo>
                <a:cubicBezTo>
                  <a:pt x="7508058" y="4993427"/>
                  <a:pt x="7510702" y="4991418"/>
                  <a:pt x="7514000" y="4990742"/>
                </a:cubicBezTo>
                <a:cubicBezTo>
                  <a:pt x="7517296" y="4990066"/>
                  <a:pt x="7521246" y="4990726"/>
                  <a:pt x="7521246" y="4990726"/>
                </a:cubicBezTo>
                <a:close/>
                <a:moveTo>
                  <a:pt x="5363024" y="4984601"/>
                </a:moveTo>
                <a:cubicBezTo>
                  <a:pt x="5367312" y="4983263"/>
                  <a:pt x="5371115" y="4983534"/>
                  <a:pt x="5374430" y="4984990"/>
                </a:cubicBezTo>
                <a:cubicBezTo>
                  <a:pt x="5394318" y="4993719"/>
                  <a:pt x="5396670" y="5045057"/>
                  <a:pt x="5381267" y="5047046"/>
                </a:cubicBezTo>
                <a:cubicBezTo>
                  <a:pt x="5367739" y="5043054"/>
                  <a:pt x="5362854" y="5035078"/>
                  <a:pt x="5359720" y="5025446"/>
                </a:cubicBezTo>
                <a:cubicBezTo>
                  <a:pt x="5356588" y="5015805"/>
                  <a:pt x="5355215" y="5004507"/>
                  <a:pt x="5348700" y="4993870"/>
                </a:cubicBezTo>
                <a:cubicBezTo>
                  <a:pt x="5353960" y="4988887"/>
                  <a:pt x="5358735" y="4985939"/>
                  <a:pt x="5363024" y="4984601"/>
                </a:cubicBezTo>
                <a:close/>
                <a:moveTo>
                  <a:pt x="6423128" y="4970599"/>
                </a:moveTo>
                <a:cubicBezTo>
                  <a:pt x="6423128" y="4970599"/>
                  <a:pt x="6444778" y="4970359"/>
                  <a:pt x="6428904" y="4982414"/>
                </a:cubicBezTo>
                <a:cubicBezTo>
                  <a:pt x="6450554" y="4982178"/>
                  <a:pt x="6456328" y="4993995"/>
                  <a:pt x="6462100" y="5005810"/>
                </a:cubicBezTo>
                <a:cubicBezTo>
                  <a:pt x="6440452" y="5006049"/>
                  <a:pt x="6467874" y="5017625"/>
                  <a:pt x="6451998" y="5029682"/>
                </a:cubicBezTo>
                <a:cubicBezTo>
                  <a:pt x="6436122" y="5041736"/>
                  <a:pt x="6436122" y="5041736"/>
                  <a:pt x="6430350" y="5029919"/>
                </a:cubicBezTo>
                <a:cubicBezTo>
                  <a:pt x="6451998" y="5029682"/>
                  <a:pt x="6418804" y="5006285"/>
                  <a:pt x="6423128" y="4970599"/>
                </a:cubicBezTo>
                <a:close/>
                <a:moveTo>
                  <a:pt x="5939023" y="4956944"/>
                </a:moveTo>
                <a:cubicBezTo>
                  <a:pt x="5943799" y="4955488"/>
                  <a:pt x="5949787" y="4955395"/>
                  <a:pt x="5957072" y="4957422"/>
                </a:cubicBezTo>
                <a:cubicBezTo>
                  <a:pt x="5963992" y="4968721"/>
                  <a:pt x="5962534" y="5005816"/>
                  <a:pt x="5969454" y="5017116"/>
                </a:cubicBezTo>
                <a:cubicBezTo>
                  <a:pt x="5954150" y="5031612"/>
                  <a:pt x="5947229" y="5020313"/>
                  <a:pt x="5926468" y="4986414"/>
                </a:cubicBezTo>
                <a:cubicBezTo>
                  <a:pt x="5921278" y="4977940"/>
                  <a:pt x="5924697" y="4961310"/>
                  <a:pt x="5939023" y="4956944"/>
                </a:cubicBezTo>
                <a:close/>
                <a:moveTo>
                  <a:pt x="7247374" y="4956054"/>
                </a:moveTo>
                <a:lnTo>
                  <a:pt x="7258906" y="4979653"/>
                </a:lnTo>
                <a:cubicBezTo>
                  <a:pt x="7264670" y="4991454"/>
                  <a:pt x="7264670" y="4991454"/>
                  <a:pt x="7264670" y="4991454"/>
                </a:cubicBezTo>
                <a:cubicBezTo>
                  <a:pt x="7249890" y="5002676"/>
                  <a:pt x="7221064" y="4943679"/>
                  <a:pt x="7247374" y="4956054"/>
                </a:cubicBezTo>
                <a:close/>
                <a:moveTo>
                  <a:pt x="1036900" y="4950622"/>
                </a:moveTo>
                <a:cubicBezTo>
                  <a:pt x="1038696" y="4950245"/>
                  <a:pt x="1039189" y="4951073"/>
                  <a:pt x="1039189" y="4951073"/>
                </a:cubicBezTo>
                <a:cubicBezTo>
                  <a:pt x="1085724" y="4974835"/>
                  <a:pt x="1109493" y="5014540"/>
                  <a:pt x="1143652" y="5044623"/>
                </a:cubicBezTo>
                <a:cubicBezTo>
                  <a:pt x="1143652" y="5044623"/>
                  <a:pt x="1143652" y="5044623"/>
                  <a:pt x="1145636" y="5047931"/>
                </a:cubicBezTo>
                <a:cubicBezTo>
                  <a:pt x="1145636" y="5047931"/>
                  <a:pt x="1137223" y="5060866"/>
                  <a:pt x="1137223" y="5060866"/>
                </a:cubicBezTo>
                <a:cubicBezTo>
                  <a:pt x="1126833" y="5070493"/>
                  <a:pt x="1126833" y="5070493"/>
                  <a:pt x="1124850" y="5067185"/>
                </a:cubicBezTo>
                <a:cubicBezTo>
                  <a:pt x="1088711" y="5033794"/>
                  <a:pt x="1064940" y="4994089"/>
                  <a:pt x="1020388" y="4973633"/>
                </a:cubicBezTo>
                <a:cubicBezTo>
                  <a:pt x="1018407" y="4970325"/>
                  <a:pt x="1016426" y="4967014"/>
                  <a:pt x="1026818" y="4957389"/>
                </a:cubicBezTo>
                <a:cubicBezTo>
                  <a:pt x="1032015" y="4952575"/>
                  <a:pt x="1035105" y="4950996"/>
                  <a:pt x="1036900" y="4950622"/>
                </a:cubicBezTo>
                <a:close/>
                <a:moveTo>
                  <a:pt x="6492210" y="4948639"/>
                </a:moveTo>
                <a:cubicBezTo>
                  <a:pt x="6492210" y="4948639"/>
                  <a:pt x="6497942" y="4960373"/>
                  <a:pt x="6497942" y="4960373"/>
                </a:cubicBezTo>
                <a:cubicBezTo>
                  <a:pt x="6503676" y="4972105"/>
                  <a:pt x="6503676" y="4972105"/>
                  <a:pt x="6503676" y="4972105"/>
                </a:cubicBezTo>
                <a:cubicBezTo>
                  <a:pt x="6482066" y="4972430"/>
                  <a:pt x="6492210" y="4948639"/>
                  <a:pt x="6492210" y="4948639"/>
                </a:cubicBezTo>
                <a:close/>
                <a:moveTo>
                  <a:pt x="6628070" y="4948126"/>
                </a:moveTo>
                <a:lnTo>
                  <a:pt x="6630328" y="4949181"/>
                </a:lnTo>
                <a:lnTo>
                  <a:pt x="6630346" y="4950706"/>
                </a:lnTo>
                <a:lnTo>
                  <a:pt x="6627534" y="4950151"/>
                </a:lnTo>
                <a:close/>
                <a:moveTo>
                  <a:pt x="6411584" y="4946965"/>
                </a:moveTo>
                <a:lnTo>
                  <a:pt x="6417356" y="4958782"/>
                </a:lnTo>
                <a:cubicBezTo>
                  <a:pt x="6401480" y="4970834"/>
                  <a:pt x="6401480" y="4970834"/>
                  <a:pt x="6401480" y="4970834"/>
                </a:cubicBezTo>
                <a:cubicBezTo>
                  <a:pt x="6401480" y="4970834"/>
                  <a:pt x="6401480" y="4970834"/>
                  <a:pt x="6395710" y="4959017"/>
                </a:cubicBezTo>
                <a:cubicBezTo>
                  <a:pt x="6411584" y="4946965"/>
                  <a:pt x="6411584" y="4946965"/>
                  <a:pt x="6411584" y="4946965"/>
                </a:cubicBezTo>
                <a:close/>
                <a:moveTo>
                  <a:pt x="6004730" y="4945822"/>
                </a:moveTo>
                <a:cubicBezTo>
                  <a:pt x="6010986" y="4958624"/>
                  <a:pt x="6010986" y="4958624"/>
                  <a:pt x="6017241" y="4971425"/>
                </a:cubicBezTo>
                <a:cubicBezTo>
                  <a:pt x="6017241" y="4971425"/>
                  <a:pt x="6017241" y="4971425"/>
                  <a:pt x="6001362" y="4983479"/>
                </a:cubicBezTo>
                <a:cubicBezTo>
                  <a:pt x="6010986" y="4958624"/>
                  <a:pt x="6010986" y="4958624"/>
                  <a:pt x="6004730" y="4945822"/>
                </a:cubicBezTo>
                <a:close/>
                <a:moveTo>
                  <a:pt x="6524748" y="4940993"/>
                </a:moveTo>
                <a:cubicBezTo>
                  <a:pt x="6524748" y="4940993"/>
                  <a:pt x="6530308" y="4952374"/>
                  <a:pt x="6535868" y="4963755"/>
                </a:cubicBezTo>
                <a:cubicBezTo>
                  <a:pt x="6525284" y="4971788"/>
                  <a:pt x="6524748" y="4940993"/>
                  <a:pt x="6514164" y="4949029"/>
                </a:cubicBezTo>
                <a:cubicBezTo>
                  <a:pt x="6519190" y="4929615"/>
                  <a:pt x="6535868" y="4963755"/>
                  <a:pt x="6524748" y="4940993"/>
                </a:cubicBezTo>
                <a:close/>
                <a:moveTo>
                  <a:pt x="7318030" y="4934762"/>
                </a:moveTo>
                <a:lnTo>
                  <a:pt x="7323794" y="4946563"/>
                </a:lnTo>
                <a:cubicBezTo>
                  <a:pt x="7309014" y="4957787"/>
                  <a:pt x="7309014" y="4957787"/>
                  <a:pt x="7309014" y="4957787"/>
                </a:cubicBezTo>
                <a:cubicBezTo>
                  <a:pt x="7303248" y="4945984"/>
                  <a:pt x="7303248" y="4945984"/>
                  <a:pt x="7303248" y="4945984"/>
                </a:cubicBezTo>
                <a:cubicBezTo>
                  <a:pt x="7303248" y="4945984"/>
                  <a:pt x="7303248" y="4945984"/>
                  <a:pt x="7318030" y="4934762"/>
                </a:cubicBezTo>
                <a:close/>
                <a:moveTo>
                  <a:pt x="5773370" y="4928864"/>
                </a:moveTo>
                <a:lnTo>
                  <a:pt x="5773185" y="4930128"/>
                </a:lnTo>
                <a:lnTo>
                  <a:pt x="5773624" y="4928971"/>
                </a:lnTo>
                <a:close/>
                <a:moveTo>
                  <a:pt x="6509446" y="4922204"/>
                </a:moveTo>
                <a:cubicBezTo>
                  <a:pt x="6511522" y="4922274"/>
                  <a:pt x="6513296" y="4923122"/>
                  <a:pt x="6514738" y="4924220"/>
                </a:cubicBezTo>
                <a:cubicBezTo>
                  <a:pt x="6517626" y="4926416"/>
                  <a:pt x="6519190" y="4929615"/>
                  <a:pt x="6519190" y="4929615"/>
                </a:cubicBezTo>
                <a:cubicBezTo>
                  <a:pt x="6519190" y="4929615"/>
                  <a:pt x="6508604" y="4937650"/>
                  <a:pt x="6508604" y="4937650"/>
                </a:cubicBezTo>
                <a:cubicBezTo>
                  <a:pt x="6508604" y="4937650"/>
                  <a:pt x="6502350" y="4924851"/>
                  <a:pt x="6502350" y="4924851"/>
                </a:cubicBezTo>
                <a:cubicBezTo>
                  <a:pt x="6504996" y="4922841"/>
                  <a:pt x="6507372" y="4922134"/>
                  <a:pt x="6509446" y="4922204"/>
                </a:cubicBezTo>
                <a:close/>
                <a:moveTo>
                  <a:pt x="5369087" y="4922091"/>
                </a:moveTo>
                <a:cubicBezTo>
                  <a:pt x="5390104" y="4919600"/>
                  <a:pt x="5396094" y="4966184"/>
                  <a:pt x="5423861" y="4974717"/>
                </a:cubicBezTo>
                <a:cubicBezTo>
                  <a:pt x="5430611" y="4985741"/>
                  <a:pt x="5423098" y="5010280"/>
                  <a:pt x="5429848" y="5021301"/>
                </a:cubicBezTo>
                <a:cubicBezTo>
                  <a:pt x="5408834" y="5023789"/>
                  <a:pt x="5402844" y="4977208"/>
                  <a:pt x="5381828" y="4979696"/>
                </a:cubicBezTo>
                <a:cubicBezTo>
                  <a:pt x="5368325" y="4957649"/>
                  <a:pt x="5375838" y="4933114"/>
                  <a:pt x="5369087" y="4922091"/>
                </a:cubicBezTo>
                <a:close/>
                <a:moveTo>
                  <a:pt x="5528436" y="4921348"/>
                </a:moveTo>
                <a:cubicBezTo>
                  <a:pt x="5533729" y="4917329"/>
                  <a:pt x="5539461" y="4929064"/>
                  <a:pt x="5541721" y="4937403"/>
                </a:cubicBezTo>
                <a:cubicBezTo>
                  <a:pt x="5543986" y="4945743"/>
                  <a:pt x="5542772" y="4950685"/>
                  <a:pt x="5534172" y="4933084"/>
                </a:cubicBezTo>
                <a:cubicBezTo>
                  <a:pt x="5534172" y="4933084"/>
                  <a:pt x="5534172" y="4933084"/>
                  <a:pt x="5528436" y="4921348"/>
                </a:cubicBezTo>
                <a:close/>
                <a:moveTo>
                  <a:pt x="7265406" y="4910010"/>
                </a:moveTo>
                <a:cubicBezTo>
                  <a:pt x="7265406" y="4910010"/>
                  <a:pt x="7271170" y="4921809"/>
                  <a:pt x="7271170" y="4921809"/>
                </a:cubicBezTo>
                <a:cubicBezTo>
                  <a:pt x="7276936" y="4933607"/>
                  <a:pt x="7276936" y="4933607"/>
                  <a:pt x="7276936" y="4933607"/>
                </a:cubicBezTo>
                <a:cubicBezTo>
                  <a:pt x="7276936" y="4933607"/>
                  <a:pt x="7276936" y="4933607"/>
                  <a:pt x="7282700" y="4945408"/>
                </a:cubicBezTo>
                <a:cubicBezTo>
                  <a:pt x="7267922" y="4956630"/>
                  <a:pt x="7267922" y="4956630"/>
                  <a:pt x="7267922" y="4956630"/>
                </a:cubicBezTo>
                <a:cubicBezTo>
                  <a:pt x="7267922" y="4956630"/>
                  <a:pt x="7267922" y="4956630"/>
                  <a:pt x="7262154" y="4944831"/>
                </a:cubicBezTo>
                <a:cubicBezTo>
                  <a:pt x="7262154" y="4944831"/>
                  <a:pt x="7262154" y="4944831"/>
                  <a:pt x="7256390" y="4933031"/>
                </a:cubicBezTo>
                <a:cubicBezTo>
                  <a:pt x="7271170" y="4921809"/>
                  <a:pt x="7265406" y="4910010"/>
                  <a:pt x="7265406" y="4910010"/>
                </a:cubicBezTo>
                <a:close/>
                <a:moveTo>
                  <a:pt x="6712194" y="4909441"/>
                </a:moveTo>
                <a:lnTo>
                  <a:pt x="6722184" y="4918035"/>
                </a:lnTo>
                <a:cubicBezTo>
                  <a:pt x="6722184" y="4918035"/>
                  <a:pt x="6707402" y="4929258"/>
                  <a:pt x="6707402" y="4929258"/>
                </a:cubicBezTo>
                <a:cubicBezTo>
                  <a:pt x="6701638" y="4917457"/>
                  <a:pt x="6701638" y="4917457"/>
                  <a:pt x="6701638" y="4917457"/>
                </a:cubicBezTo>
                <a:close/>
                <a:moveTo>
                  <a:pt x="5906904" y="4908942"/>
                </a:moveTo>
                <a:cubicBezTo>
                  <a:pt x="5906904" y="4908942"/>
                  <a:pt x="5906904" y="4908942"/>
                  <a:pt x="5911074" y="4917475"/>
                </a:cubicBezTo>
                <a:cubicBezTo>
                  <a:pt x="5911074" y="4917475"/>
                  <a:pt x="5895198" y="4929530"/>
                  <a:pt x="5895198" y="4929530"/>
                </a:cubicBezTo>
                <a:cubicBezTo>
                  <a:pt x="5891027" y="4920997"/>
                  <a:pt x="5906904" y="4908942"/>
                  <a:pt x="5906904" y="4908942"/>
                </a:cubicBezTo>
                <a:close/>
                <a:moveTo>
                  <a:pt x="5878431" y="4907982"/>
                </a:moveTo>
                <a:cubicBezTo>
                  <a:pt x="5878431" y="4907982"/>
                  <a:pt x="5885757" y="4919943"/>
                  <a:pt x="5893086" y="4931908"/>
                </a:cubicBezTo>
                <a:cubicBezTo>
                  <a:pt x="5893086" y="4931908"/>
                  <a:pt x="5870454" y="4934441"/>
                  <a:pt x="5870454" y="4934441"/>
                </a:cubicBezTo>
                <a:cubicBezTo>
                  <a:pt x="5885757" y="4919943"/>
                  <a:pt x="5863128" y="4922478"/>
                  <a:pt x="5878431" y="4907982"/>
                </a:cubicBezTo>
                <a:close/>
                <a:moveTo>
                  <a:pt x="7553780" y="4902287"/>
                </a:moveTo>
                <a:lnTo>
                  <a:pt x="7553780" y="4926633"/>
                </a:lnTo>
                <a:lnTo>
                  <a:pt x="7553738" y="4926546"/>
                </a:lnTo>
                <a:cubicBezTo>
                  <a:pt x="7552298" y="4923601"/>
                  <a:pt x="7550858" y="4920656"/>
                  <a:pt x="7550858" y="4920656"/>
                </a:cubicBezTo>
                <a:cubicBezTo>
                  <a:pt x="7545102" y="4908875"/>
                  <a:pt x="7545102" y="4908875"/>
                  <a:pt x="7545102" y="4908875"/>
                </a:cubicBezTo>
                <a:cubicBezTo>
                  <a:pt x="7545102" y="4908875"/>
                  <a:pt x="7545102" y="4908875"/>
                  <a:pt x="7546954" y="4907469"/>
                </a:cubicBezTo>
                <a:close/>
                <a:moveTo>
                  <a:pt x="5621272" y="4892219"/>
                </a:moveTo>
                <a:cubicBezTo>
                  <a:pt x="5613756" y="4916757"/>
                  <a:pt x="5620508" y="4927782"/>
                  <a:pt x="5627260" y="4938805"/>
                </a:cubicBezTo>
                <a:cubicBezTo>
                  <a:pt x="5612996" y="4952315"/>
                  <a:pt x="5606244" y="4941292"/>
                  <a:pt x="5585232" y="4943782"/>
                </a:cubicBezTo>
                <a:cubicBezTo>
                  <a:pt x="5585232" y="4943782"/>
                  <a:pt x="5591982" y="4954806"/>
                  <a:pt x="5591982" y="4954806"/>
                </a:cubicBezTo>
                <a:cubicBezTo>
                  <a:pt x="5612237" y="4987876"/>
                  <a:pt x="5625739" y="5009923"/>
                  <a:pt x="5653503" y="5018458"/>
                </a:cubicBezTo>
                <a:cubicBezTo>
                  <a:pt x="5661015" y="4993922"/>
                  <a:pt x="5668530" y="4969385"/>
                  <a:pt x="5648275" y="4936315"/>
                </a:cubicBezTo>
                <a:cubicBezTo>
                  <a:pt x="5682792" y="4955875"/>
                  <a:pt x="5723300" y="5022012"/>
                  <a:pt x="5729291" y="5068594"/>
                </a:cubicBezTo>
                <a:lnTo>
                  <a:pt x="5720882" y="5070207"/>
                </a:lnTo>
                <a:lnTo>
                  <a:pt x="5729624" y="5088097"/>
                </a:lnTo>
                <a:cubicBezTo>
                  <a:pt x="5735398" y="5099914"/>
                  <a:pt x="5735398" y="5099914"/>
                  <a:pt x="5735398" y="5099914"/>
                </a:cubicBezTo>
                <a:cubicBezTo>
                  <a:pt x="5741171" y="5111731"/>
                  <a:pt x="5741171" y="5111731"/>
                  <a:pt x="5741171" y="5111731"/>
                </a:cubicBezTo>
                <a:cubicBezTo>
                  <a:pt x="5733674" y="5117424"/>
                  <a:pt x="5731368" y="5123225"/>
                  <a:pt x="5731660" y="5129079"/>
                </a:cubicBezTo>
                <a:lnTo>
                  <a:pt x="5733256" y="5133727"/>
                </a:lnTo>
                <a:lnTo>
                  <a:pt x="5741748" y="5125681"/>
                </a:lnTo>
                <a:cubicBezTo>
                  <a:pt x="5741748" y="5125681"/>
                  <a:pt x="5749078" y="5137647"/>
                  <a:pt x="5749078" y="5137647"/>
                </a:cubicBezTo>
                <a:cubicBezTo>
                  <a:pt x="5749078" y="5137647"/>
                  <a:pt x="5747246" y="5134655"/>
                  <a:pt x="5743819" y="5133175"/>
                </a:cubicBezTo>
                <a:lnTo>
                  <a:pt x="5734096" y="5136183"/>
                </a:lnTo>
                <a:lnTo>
                  <a:pt x="5737725" y="5146750"/>
                </a:lnTo>
                <a:lnTo>
                  <a:pt x="5732764" y="5136595"/>
                </a:lnTo>
                <a:lnTo>
                  <a:pt x="5728997" y="5137760"/>
                </a:lnTo>
                <a:lnTo>
                  <a:pt x="5731962" y="5134953"/>
                </a:lnTo>
                <a:lnTo>
                  <a:pt x="5731952" y="5134933"/>
                </a:lnTo>
                <a:lnTo>
                  <a:pt x="5720404" y="5111299"/>
                </a:lnTo>
                <a:cubicBezTo>
                  <a:pt x="5720404" y="5111299"/>
                  <a:pt x="5705408" y="5122686"/>
                  <a:pt x="5731952" y="5134933"/>
                </a:cubicBezTo>
                <a:cubicBezTo>
                  <a:pt x="5711183" y="5134500"/>
                  <a:pt x="5711183" y="5134500"/>
                  <a:pt x="5705408" y="5122686"/>
                </a:cubicBezTo>
                <a:cubicBezTo>
                  <a:pt x="5705408" y="5122686"/>
                  <a:pt x="5699636" y="5110866"/>
                  <a:pt x="5699636" y="5110866"/>
                </a:cubicBezTo>
                <a:cubicBezTo>
                  <a:pt x="5699636" y="5110866"/>
                  <a:pt x="5693860" y="5099051"/>
                  <a:pt x="5693860" y="5099051"/>
                </a:cubicBezTo>
                <a:cubicBezTo>
                  <a:pt x="5693860" y="5099051"/>
                  <a:pt x="5708854" y="5087667"/>
                  <a:pt x="5714629" y="5099484"/>
                </a:cubicBezTo>
                <a:cubicBezTo>
                  <a:pt x="5714629" y="5099484"/>
                  <a:pt x="5708854" y="5087667"/>
                  <a:pt x="5708854" y="5087667"/>
                </a:cubicBezTo>
                <a:lnTo>
                  <a:pt x="5703594" y="5076897"/>
                </a:lnTo>
                <a:lnTo>
                  <a:pt x="5695656" y="5083274"/>
                </a:lnTo>
                <a:lnTo>
                  <a:pt x="5696180" y="5085394"/>
                </a:lnTo>
                <a:cubicBezTo>
                  <a:pt x="5695514" y="5086656"/>
                  <a:pt x="5693280" y="5087342"/>
                  <a:pt x="5688088" y="5087234"/>
                </a:cubicBezTo>
                <a:lnTo>
                  <a:pt x="5687423" y="5073842"/>
                </a:lnTo>
                <a:lnTo>
                  <a:pt x="5687258" y="5073572"/>
                </a:lnTo>
                <a:lnTo>
                  <a:pt x="5680508" y="5062549"/>
                </a:lnTo>
                <a:cubicBezTo>
                  <a:pt x="5672996" y="5087086"/>
                  <a:pt x="5680508" y="5062549"/>
                  <a:pt x="5687258" y="5073572"/>
                </a:cubicBezTo>
                <a:cubicBezTo>
                  <a:pt x="5672996" y="5087086"/>
                  <a:pt x="5693251" y="5120156"/>
                  <a:pt x="5678982" y="5133668"/>
                </a:cubicBezTo>
                <a:cubicBezTo>
                  <a:pt x="5678982" y="5133668"/>
                  <a:pt x="5672232" y="5122645"/>
                  <a:pt x="5657970" y="5136157"/>
                </a:cubicBezTo>
                <a:cubicBezTo>
                  <a:pt x="5664720" y="5147180"/>
                  <a:pt x="5671472" y="5158206"/>
                  <a:pt x="5663960" y="5182739"/>
                </a:cubicBezTo>
                <a:cubicBezTo>
                  <a:pt x="5663960" y="5182739"/>
                  <a:pt x="5663960" y="5182739"/>
                  <a:pt x="5678224" y="5169229"/>
                </a:cubicBezTo>
                <a:cubicBezTo>
                  <a:pt x="5684974" y="5180250"/>
                  <a:pt x="5691726" y="5191274"/>
                  <a:pt x="5691726" y="5191274"/>
                </a:cubicBezTo>
                <a:cubicBezTo>
                  <a:pt x="5698478" y="5202297"/>
                  <a:pt x="5698478" y="5202297"/>
                  <a:pt x="5712740" y="5188787"/>
                </a:cubicBezTo>
                <a:cubicBezTo>
                  <a:pt x="5732993" y="5221855"/>
                  <a:pt x="5753246" y="5254926"/>
                  <a:pt x="5773500" y="5287998"/>
                </a:cubicBezTo>
                <a:cubicBezTo>
                  <a:pt x="5768437" y="5279729"/>
                  <a:pt x="5762945" y="5291465"/>
                  <a:pt x="5772230" y="5301449"/>
                </a:cubicBezTo>
                <a:lnTo>
                  <a:pt x="5777189" y="5304335"/>
                </a:lnTo>
                <a:lnTo>
                  <a:pt x="5777430" y="5294414"/>
                </a:lnTo>
                <a:lnTo>
                  <a:pt x="5773500" y="5287998"/>
                </a:lnTo>
                <a:lnTo>
                  <a:pt x="5777608" y="5287064"/>
                </a:lnTo>
                <a:lnTo>
                  <a:pt x="5777870" y="5276248"/>
                </a:lnTo>
                <a:cubicBezTo>
                  <a:pt x="5776137" y="5267439"/>
                  <a:pt x="5771805" y="5258577"/>
                  <a:pt x="5763146" y="5240854"/>
                </a:cubicBezTo>
                <a:cubicBezTo>
                  <a:pt x="5763146" y="5240854"/>
                  <a:pt x="5757372" y="5229035"/>
                  <a:pt x="5757372" y="5229035"/>
                </a:cubicBezTo>
                <a:cubicBezTo>
                  <a:pt x="5764869" y="5223342"/>
                  <a:pt x="5770061" y="5223451"/>
                  <a:pt x="5772657" y="5223505"/>
                </a:cubicBezTo>
                <a:lnTo>
                  <a:pt x="5773231" y="5223297"/>
                </a:lnTo>
                <a:lnTo>
                  <a:pt x="5773686" y="5226267"/>
                </a:lnTo>
                <a:cubicBezTo>
                  <a:pt x="5776125" y="5241122"/>
                  <a:pt x="5781328" y="5267548"/>
                  <a:pt x="5783915" y="5241284"/>
                </a:cubicBezTo>
                <a:cubicBezTo>
                  <a:pt x="5804682" y="5241718"/>
                  <a:pt x="5774694" y="5264486"/>
                  <a:pt x="5789688" y="5253101"/>
                </a:cubicBezTo>
                <a:cubicBezTo>
                  <a:pt x="5795460" y="5264918"/>
                  <a:pt x="5795460" y="5264918"/>
                  <a:pt x="5780466" y="5276303"/>
                </a:cubicBezTo>
                <a:cubicBezTo>
                  <a:pt x="5783354" y="5282211"/>
                  <a:pt x="5788546" y="5282319"/>
                  <a:pt x="5793738" y="5282426"/>
                </a:cubicBezTo>
                <a:lnTo>
                  <a:pt x="5795152" y="5283080"/>
                </a:lnTo>
                <a:lnTo>
                  <a:pt x="5800708" y="5281817"/>
                </a:lnTo>
                <a:cubicBezTo>
                  <a:pt x="5806902" y="5278127"/>
                  <a:pt x="5808781" y="5271993"/>
                  <a:pt x="5802028" y="5260970"/>
                </a:cubicBezTo>
                <a:cubicBezTo>
                  <a:pt x="5815912" y="5265241"/>
                  <a:pt x="5824730" y="5261238"/>
                  <a:pt x="5829235" y="5254793"/>
                </a:cubicBezTo>
                <a:lnTo>
                  <a:pt x="5829511" y="5250462"/>
                </a:lnTo>
                <a:lnTo>
                  <a:pt x="5813902" y="5218515"/>
                </a:lnTo>
                <a:cubicBezTo>
                  <a:pt x="5808130" y="5206698"/>
                  <a:pt x="5783915" y="5241284"/>
                  <a:pt x="5766594" y="5205833"/>
                </a:cubicBezTo>
                <a:cubicBezTo>
                  <a:pt x="5787361" y="5206263"/>
                  <a:pt x="5781586" y="5194448"/>
                  <a:pt x="5781586" y="5194448"/>
                </a:cubicBezTo>
                <a:cubicBezTo>
                  <a:pt x="5781586" y="5194448"/>
                  <a:pt x="5781586" y="5194448"/>
                  <a:pt x="5783461" y="5193025"/>
                </a:cubicBezTo>
                <a:lnTo>
                  <a:pt x="5783737" y="5192814"/>
                </a:lnTo>
                <a:lnTo>
                  <a:pt x="5782534" y="5192341"/>
                </a:lnTo>
                <a:lnTo>
                  <a:pt x="5779326" y="5171009"/>
                </a:lnTo>
                <a:lnTo>
                  <a:pt x="5770040" y="5170816"/>
                </a:lnTo>
                <a:cubicBezTo>
                  <a:pt x="5770040" y="5170816"/>
                  <a:pt x="5770040" y="5170816"/>
                  <a:pt x="5760819" y="5194018"/>
                </a:cubicBezTo>
                <a:cubicBezTo>
                  <a:pt x="5764265" y="5158999"/>
                  <a:pt x="5755046" y="5182201"/>
                  <a:pt x="5749272" y="5170383"/>
                </a:cubicBezTo>
                <a:cubicBezTo>
                  <a:pt x="5749272" y="5170383"/>
                  <a:pt x="5749272" y="5170383"/>
                  <a:pt x="5755046" y="5182201"/>
                </a:cubicBezTo>
                <a:cubicBezTo>
                  <a:pt x="5755046" y="5182201"/>
                  <a:pt x="5749272" y="5170383"/>
                  <a:pt x="5728504" y="5169952"/>
                </a:cubicBezTo>
                <a:cubicBezTo>
                  <a:pt x="5743499" y="5158569"/>
                  <a:pt x="5737725" y="5146750"/>
                  <a:pt x="5737725" y="5146750"/>
                </a:cubicBezTo>
                <a:cubicBezTo>
                  <a:pt x="5737725" y="5146750"/>
                  <a:pt x="5737725" y="5146750"/>
                  <a:pt x="5752718" y="5135365"/>
                </a:cubicBezTo>
                <a:cubicBezTo>
                  <a:pt x="5752718" y="5135365"/>
                  <a:pt x="5758494" y="5147184"/>
                  <a:pt x="5758494" y="5147184"/>
                </a:cubicBezTo>
                <a:cubicBezTo>
                  <a:pt x="5773488" y="5135800"/>
                  <a:pt x="5773488" y="5135800"/>
                  <a:pt x="5773488" y="5135800"/>
                </a:cubicBezTo>
                <a:cubicBezTo>
                  <a:pt x="5773488" y="5135800"/>
                  <a:pt x="5779262" y="5147614"/>
                  <a:pt x="5764265" y="5158999"/>
                </a:cubicBezTo>
                <a:cubicBezTo>
                  <a:pt x="5764265" y="5158999"/>
                  <a:pt x="5785034" y="5159431"/>
                  <a:pt x="5779262" y="5147614"/>
                </a:cubicBezTo>
                <a:lnTo>
                  <a:pt x="5779896" y="5148911"/>
                </a:lnTo>
                <a:lnTo>
                  <a:pt x="5784062" y="5121224"/>
                </a:lnTo>
                <a:cubicBezTo>
                  <a:pt x="5790812" y="5132250"/>
                  <a:pt x="5797560" y="5143271"/>
                  <a:pt x="5811829" y="5129755"/>
                </a:cubicBezTo>
                <a:cubicBezTo>
                  <a:pt x="5815012" y="5144158"/>
                  <a:pt x="5818716" y="5154804"/>
                  <a:pt x="5822911" y="5162805"/>
                </a:cubicBezTo>
                <a:lnTo>
                  <a:pt x="5835046" y="5177648"/>
                </a:lnTo>
                <a:lnTo>
                  <a:pt x="5833784" y="5175068"/>
                </a:lnTo>
                <a:cubicBezTo>
                  <a:pt x="5833784" y="5175068"/>
                  <a:pt x="5833784" y="5175068"/>
                  <a:pt x="5847015" y="5165023"/>
                </a:cubicBezTo>
                <a:cubicBezTo>
                  <a:pt x="5847015" y="5165023"/>
                  <a:pt x="5847015" y="5165023"/>
                  <a:pt x="5852750" y="5176759"/>
                </a:cubicBezTo>
                <a:lnTo>
                  <a:pt x="5858143" y="5187799"/>
                </a:lnTo>
                <a:lnTo>
                  <a:pt x="5873247" y="5193372"/>
                </a:lnTo>
                <a:lnTo>
                  <a:pt x="5877447" y="5190184"/>
                </a:lnTo>
                <a:cubicBezTo>
                  <a:pt x="5877447" y="5190184"/>
                  <a:pt x="5883180" y="5201917"/>
                  <a:pt x="5869950" y="5211965"/>
                </a:cubicBezTo>
                <a:lnTo>
                  <a:pt x="5862678" y="5200371"/>
                </a:lnTo>
                <a:lnTo>
                  <a:pt x="5851205" y="5207854"/>
                </a:lnTo>
                <a:cubicBezTo>
                  <a:pt x="5845010" y="5211544"/>
                  <a:pt x="5841445" y="5214922"/>
                  <a:pt x="5844820" y="5220435"/>
                </a:cubicBezTo>
                <a:cubicBezTo>
                  <a:pt x="5844820" y="5220435"/>
                  <a:pt x="5844820" y="5220435"/>
                  <a:pt x="5851572" y="5231458"/>
                </a:cubicBezTo>
                <a:cubicBezTo>
                  <a:pt x="5865074" y="5253503"/>
                  <a:pt x="5893602" y="5226481"/>
                  <a:pt x="5901116" y="5201946"/>
                </a:cubicBezTo>
                <a:cubicBezTo>
                  <a:pt x="5867357" y="5146827"/>
                  <a:pt x="5832841" y="5127269"/>
                  <a:pt x="5805838" y="5083175"/>
                </a:cubicBezTo>
                <a:cubicBezTo>
                  <a:pt x="5792336" y="5061128"/>
                  <a:pt x="5834365" y="5056151"/>
                  <a:pt x="5820864" y="5034101"/>
                </a:cubicBezTo>
                <a:lnTo>
                  <a:pt x="5825650" y="5037504"/>
                </a:lnTo>
                <a:lnTo>
                  <a:pt x="5825099" y="5036382"/>
                </a:lnTo>
                <a:cubicBezTo>
                  <a:pt x="5825099" y="5036382"/>
                  <a:pt x="5833696" y="5013667"/>
                  <a:pt x="5827926" y="5001861"/>
                </a:cubicBezTo>
                <a:cubicBezTo>
                  <a:pt x="5827926" y="5001861"/>
                  <a:pt x="5827926" y="5001861"/>
                  <a:pt x="5822159" y="4990056"/>
                </a:cubicBezTo>
                <a:cubicBezTo>
                  <a:pt x="5822159" y="4990056"/>
                  <a:pt x="5802026" y="4989157"/>
                  <a:pt x="5813562" y="5012768"/>
                </a:cubicBezTo>
                <a:cubicBezTo>
                  <a:pt x="5803496" y="5012319"/>
                  <a:pt x="5798463" y="5012094"/>
                  <a:pt x="5797021" y="5009143"/>
                </a:cubicBezTo>
                <a:lnTo>
                  <a:pt x="5797297" y="5003734"/>
                </a:lnTo>
                <a:lnTo>
                  <a:pt x="5797463" y="5003748"/>
                </a:lnTo>
                <a:cubicBezTo>
                  <a:pt x="5799707" y="5002044"/>
                  <a:pt x="5801319" y="4997786"/>
                  <a:pt x="5802026" y="4989157"/>
                </a:cubicBezTo>
                <a:cubicBezTo>
                  <a:pt x="5799877" y="4994835"/>
                  <a:pt x="5798265" y="4999093"/>
                  <a:pt x="5797371" y="5002301"/>
                </a:cubicBezTo>
                <a:lnTo>
                  <a:pt x="5797297" y="5003734"/>
                </a:lnTo>
                <a:lnTo>
                  <a:pt x="5789103" y="5003013"/>
                </a:lnTo>
                <a:cubicBezTo>
                  <a:pt x="5782628" y="4999837"/>
                  <a:pt x="5774711" y="4993709"/>
                  <a:pt x="5767530" y="4999163"/>
                </a:cubicBezTo>
                <a:cubicBezTo>
                  <a:pt x="5761762" y="4987356"/>
                  <a:pt x="5776126" y="4976453"/>
                  <a:pt x="5770356" y="4964646"/>
                </a:cubicBezTo>
                <a:cubicBezTo>
                  <a:pt x="5770356" y="4964646"/>
                  <a:pt x="5764590" y="4952841"/>
                  <a:pt x="5764590" y="4952841"/>
                </a:cubicBezTo>
                <a:cubicBezTo>
                  <a:pt x="5758822" y="4941034"/>
                  <a:pt x="5753054" y="4929229"/>
                  <a:pt x="5747284" y="4917422"/>
                </a:cubicBezTo>
                <a:lnTo>
                  <a:pt x="5732082" y="4919458"/>
                </a:lnTo>
                <a:lnTo>
                  <a:pt x="5739087" y="4937387"/>
                </a:lnTo>
                <a:cubicBezTo>
                  <a:pt x="5731956" y="4944139"/>
                  <a:pt x="5723327" y="4939252"/>
                  <a:pt x="5715638" y="4931293"/>
                </a:cubicBezTo>
                <a:lnTo>
                  <a:pt x="5703307" y="4914347"/>
                </a:lnTo>
                <a:lnTo>
                  <a:pt x="5698888" y="4917700"/>
                </a:lnTo>
                <a:lnTo>
                  <a:pt x="5699970" y="4928714"/>
                </a:lnTo>
                <a:cubicBezTo>
                  <a:pt x="5702502" y="4932848"/>
                  <a:pt x="5704192" y="4935604"/>
                  <a:pt x="5697060" y="4942359"/>
                </a:cubicBezTo>
                <a:cubicBezTo>
                  <a:pt x="5676042" y="4944852"/>
                  <a:pt x="5676804" y="4909287"/>
                  <a:pt x="5655789" y="4911780"/>
                </a:cubicBezTo>
                <a:cubicBezTo>
                  <a:pt x="5649038" y="4900756"/>
                  <a:pt x="5642284" y="4889733"/>
                  <a:pt x="5621272" y="4892219"/>
                </a:cubicBezTo>
                <a:close/>
                <a:moveTo>
                  <a:pt x="6518106" y="4880567"/>
                </a:moveTo>
                <a:cubicBezTo>
                  <a:pt x="6523866" y="4892353"/>
                  <a:pt x="6509210" y="4903480"/>
                  <a:pt x="6509210" y="4903480"/>
                </a:cubicBezTo>
                <a:cubicBezTo>
                  <a:pt x="6509210" y="4903480"/>
                  <a:pt x="6503454" y="4891696"/>
                  <a:pt x="6503454" y="4891696"/>
                </a:cubicBezTo>
                <a:cubicBezTo>
                  <a:pt x="6503454" y="4891696"/>
                  <a:pt x="6503454" y="4891696"/>
                  <a:pt x="6518106" y="4880567"/>
                </a:cubicBezTo>
                <a:close/>
                <a:moveTo>
                  <a:pt x="4056452" y="4876566"/>
                </a:moveTo>
                <a:cubicBezTo>
                  <a:pt x="4035434" y="4879059"/>
                  <a:pt x="4041426" y="4925641"/>
                  <a:pt x="4069191" y="4934176"/>
                </a:cubicBezTo>
                <a:cubicBezTo>
                  <a:pt x="4042733" y="4946177"/>
                  <a:pt x="4028950" y="4916773"/>
                  <a:pt x="4011678" y="4912721"/>
                </a:cubicBezTo>
                <a:lnTo>
                  <a:pt x="4001630" y="4916351"/>
                </a:lnTo>
                <a:lnTo>
                  <a:pt x="4003812" y="4921230"/>
                </a:lnTo>
                <a:cubicBezTo>
                  <a:pt x="4017152" y="4940088"/>
                  <a:pt x="4038639" y="4954728"/>
                  <a:pt x="4030450" y="4974238"/>
                </a:cubicBezTo>
                <a:lnTo>
                  <a:pt x="4035338" y="4979919"/>
                </a:lnTo>
                <a:lnTo>
                  <a:pt x="4034033" y="4975101"/>
                </a:lnTo>
                <a:cubicBezTo>
                  <a:pt x="4036397" y="4956533"/>
                  <a:pt x="4060182" y="4947064"/>
                  <a:pt x="4075943" y="4945199"/>
                </a:cubicBezTo>
                <a:cubicBezTo>
                  <a:pt x="4102945" y="4989293"/>
                  <a:pt x="4136702" y="5044409"/>
                  <a:pt x="4171983" y="5028405"/>
                </a:cubicBezTo>
                <a:cubicBezTo>
                  <a:pt x="4186245" y="5014895"/>
                  <a:pt x="4158480" y="5006358"/>
                  <a:pt x="4172743" y="4992849"/>
                </a:cubicBezTo>
                <a:cubicBezTo>
                  <a:pt x="4193760" y="4990358"/>
                  <a:pt x="4200510" y="5001382"/>
                  <a:pt x="4214014" y="5023428"/>
                </a:cubicBezTo>
                <a:cubicBezTo>
                  <a:pt x="4200510" y="5001382"/>
                  <a:pt x="4228276" y="5009916"/>
                  <a:pt x="4249295" y="5007426"/>
                </a:cubicBezTo>
                <a:cubicBezTo>
                  <a:pt x="4256806" y="4982893"/>
                  <a:pt x="4201271" y="4965823"/>
                  <a:pt x="4202036" y="4930260"/>
                </a:cubicBezTo>
                <a:cubicBezTo>
                  <a:pt x="4187009" y="4979333"/>
                  <a:pt x="4153253" y="4924218"/>
                  <a:pt x="4132236" y="4926708"/>
                </a:cubicBezTo>
                <a:cubicBezTo>
                  <a:pt x="4117974" y="4940222"/>
                  <a:pt x="4131474" y="4962265"/>
                  <a:pt x="4131474" y="4962265"/>
                </a:cubicBezTo>
                <a:cubicBezTo>
                  <a:pt x="4110462" y="4964755"/>
                  <a:pt x="4083457" y="4920662"/>
                  <a:pt x="4056452" y="4876566"/>
                </a:cubicBezTo>
                <a:close/>
                <a:moveTo>
                  <a:pt x="7248110" y="4874609"/>
                </a:moveTo>
                <a:cubicBezTo>
                  <a:pt x="7258382" y="4874898"/>
                  <a:pt x="7261264" y="4880798"/>
                  <a:pt x="7262302" y="4888101"/>
                </a:cubicBezTo>
                <a:cubicBezTo>
                  <a:pt x="7263334" y="4895406"/>
                  <a:pt x="7262524" y="4904111"/>
                  <a:pt x="7265406" y="4910010"/>
                </a:cubicBezTo>
                <a:cubicBezTo>
                  <a:pt x="7259642" y="4898209"/>
                  <a:pt x="7253874" y="4886410"/>
                  <a:pt x="7253874" y="4886410"/>
                </a:cubicBezTo>
                <a:cubicBezTo>
                  <a:pt x="7253874" y="4886410"/>
                  <a:pt x="7248110" y="4874609"/>
                  <a:pt x="7248110" y="4874609"/>
                </a:cubicBezTo>
                <a:close/>
                <a:moveTo>
                  <a:pt x="6273412" y="4870530"/>
                </a:moveTo>
                <a:cubicBezTo>
                  <a:pt x="6279176" y="4882326"/>
                  <a:pt x="6279176" y="4882326"/>
                  <a:pt x="6279176" y="4882326"/>
                </a:cubicBezTo>
                <a:cubicBezTo>
                  <a:pt x="6264394" y="4893549"/>
                  <a:pt x="6264394" y="4893549"/>
                  <a:pt x="6264394" y="4893549"/>
                </a:cubicBezTo>
                <a:cubicBezTo>
                  <a:pt x="6264394" y="4893549"/>
                  <a:pt x="6264394" y="4893549"/>
                  <a:pt x="6249616" y="4904773"/>
                </a:cubicBezTo>
                <a:cubicBezTo>
                  <a:pt x="6249616" y="4904773"/>
                  <a:pt x="6243850" y="4892974"/>
                  <a:pt x="6243850" y="4892974"/>
                </a:cubicBezTo>
                <a:cubicBezTo>
                  <a:pt x="6243850" y="4892974"/>
                  <a:pt x="6243850" y="4892974"/>
                  <a:pt x="6258630" y="4881752"/>
                </a:cubicBezTo>
                <a:cubicBezTo>
                  <a:pt x="6273412" y="4870530"/>
                  <a:pt x="6273412" y="4870530"/>
                  <a:pt x="6273412" y="4870530"/>
                </a:cubicBezTo>
                <a:close/>
                <a:moveTo>
                  <a:pt x="7262970" y="4851905"/>
                </a:moveTo>
                <a:cubicBezTo>
                  <a:pt x="7262168" y="4853977"/>
                  <a:pt x="7260566" y="4858122"/>
                  <a:pt x="7262650" y="4862387"/>
                </a:cubicBezTo>
                <a:cubicBezTo>
                  <a:pt x="7262650" y="4862387"/>
                  <a:pt x="7258480" y="4853854"/>
                  <a:pt x="7258480" y="4853854"/>
                </a:cubicBezTo>
                <a:cubicBezTo>
                  <a:pt x="7263772" y="4849833"/>
                  <a:pt x="7263772" y="4849833"/>
                  <a:pt x="7262970" y="4851905"/>
                </a:cubicBezTo>
                <a:close/>
                <a:moveTo>
                  <a:pt x="5697860" y="4841428"/>
                </a:moveTo>
                <a:lnTo>
                  <a:pt x="5698580" y="4871242"/>
                </a:lnTo>
                <a:cubicBezTo>
                  <a:pt x="5705330" y="4882268"/>
                  <a:pt x="5715648" y="4889912"/>
                  <a:pt x="5724182" y="4899246"/>
                </a:cubicBezTo>
                <a:lnTo>
                  <a:pt x="5725194" y="4901826"/>
                </a:lnTo>
                <a:lnTo>
                  <a:pt x="5728566" y="4899266"/>
                </a:lnTo>
                <a:lnTo>
                  <a:pt x="5734466" y="4894785"/>
                </a:lnTo>
                <a:lnTo>
                  <a:pt x="5724140" y="4879787"/>
                </a:lnTo>
                <a:cubicBezTo>
                  <a:pt x="5720749" y="4874250"/>
                  <a:pt x="5721182" y="4865086"/>
                  <a:pt x="5721614" y="4855924"/>
                </a:cubicBezTo>
                <a:lnTo>
                  <a:pt x="5721203" y="4852035"/>
                </a:lnTo>
                <a:lnTo>
                  <a:pt x="5716280" y="4853967"/>
                </a:lnTo>
                <a:close/>
                <a:moveTo>
                  <a:pt x="7251360" y="4839788"/>
                </a:moveTo>
                <a:cubicBezTo>
                  <a:pt x="7251360" y="4839788"/>
                  <a:pt x="7251360" y="4839788"/>
                  <a:pt x="7257126" y="4851588"/>
                </a:cubicBezTo>
                <a:cubicBezTo>
                  <a:pt x="7257126" y="4851588"/>
                  <a:pt x="7242346" y="4862813"/>
                  <a:pt x="7248110" y="4874609"/>
                </a:cubicBezTo>
                <a:cubicBezTo>
                  <a:pt x="7242346" y="4862813"/>
                  <a:pt x="7236582" y="4851012"/>
                  <a:pt x="7251360" y="4839788"/>
                </a:cubicBezTo>
                <a:close/>
                <a:moveTo>
                  <a:pt x="5804617" y="4820361"/>
                </a:moveTo>
                <a:cubicBezTo>
                  <a:pt x="5824770" y="4853263"/>
                  <a:pt x="5850954" y="4863113"/>
                  <a:pt x="5858352" y="4908098"/>
                </a:cubicBezTo>
                <a:cubicBezTo>
                  <a:pt x="5845599" y="4920179"/>
                  <a:pt x="5838882" y="4909210"/>
                  <a:pt x="5832166" y="4898244"/>
                </a:cubicBezTo>
                <a:cubicBezTo>
                  <a:pt x="5818734" y="4876310"/>
                  <a:pt x="5791866" y="4832440"/>
                  <a:pt x="5804617" y="4820361"/>
                </a:cubicBezTo>
                <a:close/>
                <a:moveTo>
                  <a:pt x="6608020" y="4811467"/>
                </a:moveTo>
                <a:cubicBezTo>
                  <a:pt x="6613776" y="4823252"/>
                  <a:pt x="6613776" y="4823252"/>
                  <a:pt x="6613776" y="4823252"/>
                </a:cubicBezTo>
                <a:cubicBezTo>
                  <a:pt x="6598958" y="4834502"/>
                  <a:pt x="6598958" y="4834502"/>
                  <a:pt x="6598958" y="4834502"/>
                </a:cubicBezTo>
                <a:cubicBezTo>
                  <a:pt x="6593202" y="4822718"/>
                  <a:pt x="6593202" y="4822718"/>
                  <a:pt x="6608020" y="4811467"/>
                </a:cubicBezTo>
                <a:close/>
                <a:moveTo>
                  <a:pt x="7417886" y="4808873"/>
                </a:moveTo>
                <a:cubicBezTo>
                  <a:pt x="7424140" y="4821674"/>
                  <a:pt x="7424140" y="4821674"/>
                  <a:pt x="7430394" y="4834476"/>
                </a:cubicBezTo>
                <a:cubicBezTo>
                  <a:pt x="7430394" y="4834476"/>
                  <a:pt x="7414516" y="4846530"/>
                  <a:pt x="7414516" y="4846530"/>
                </a:cubicBezTo>
                <a:cubicBezTo>
                  <a:pt x="7408262" y="4833733"/>
                  <a:pt x="7408262" y="4833733"/>
                  <a:pt x="7402006" y="4820928"/>
                </a:cubicBezTo>
                <a:cubicBezTo>
                  <a:pt x="7402006" y="4820928"/>
                  <a:pt x="7417886" y="4808873"/>
                  <a:pt x="7417886" y="4808873"/>
                </a:cubicBezTo>
                <a:close/>
                <a:moveTo>
                  <a:pt x="6442734" y="4808538"/>
                </a:moveTo>
                <a:cubicBezTo>
                  <a:pt x="6448490" y="4820323"/>
                  <a:pt x="6448490" y="4820323"/>
                  <a:pt x="6448490" y="4820323"/>
                </a:cubicBezTo>
                <a:cubicBezTo>
                  <a:pt x="6433836" y="4831450"/>
                  <a:pt x="6433836" y="4831450"/>
                  <a:pt x="6433836" y="4831450"/>
                </a:cubicBezTo>
                <a:cubicBezTo>
                  <a:pt x="6448490" y="4820323"/>
                  <a:pt x="6442734" y="4808538"/>
                  <a:pt x="6442734" y="4808538"/>
                </a:cubicBezTo>
                <a:close/>
                <a:moveTo>
                  <a:pt x="5632352" y="4807345"/>
                </a:moveTo>
                <a:cubicBezTo>
                  <a:pt x="5632352" y="4807345"/>
                  <a:pt x="5638606" y="4820148"/>
                  <a:pt x="5638606" y="4820148"/>
                </a:cubicBezTo>
                <a:cubicBezTo>
                  <a:pt x="5638606" y="4820148"/>
                  <a:pt x="5638606" y="4820148"/>
                  <a:pt x="5622727" y="4832203"/>
                </a:cubicBezTo>
                <a:cubicBezTo>
                  <a:pt x="5616473" y="4819401"/>
                  <a:pt x="5632352" y="4807345"/>
                  <a:pt x="5632352" y="4807345"/>
                </a:cubicBezTo>
                <a:close/>
                <a:moveTo>
                  <a:pt x="7248846" y="4793163"/>
                </a:moveTo>
                <a:cubicBezTo>
                  <a:pt x="7248846" y="4793163"/>
                  <a:pt x="7254612" y="4804964"/>
                  <a:pt x="7254612" y="4804964"/>
                </a:cubicBezTo>
                <a:cubicBezTo>
                  <a:pt x="7239830" y="4816190"/>
                  <a:pt x="7239830" y="4816190"/>
                  <a:pt x="7239830" y="4816190"/>
                </a:cubicBezTo>
                <a:cubicBezTo>
                  <a:pt x="7239830" y="4816190"/>
                  <a:pt x="7234066" y="4804389"/>
                  <a:pt x="7234066" y="4804389"/>
                </a:cubicBezTo>
                <a:cubicBezTo>
                  <a:pt x="7248846" y="4793163"/>
                  <a:pt x="7248846" y="4793163"/>
                  <a:pt x="7248846" y="4793163"/>
                </a:cubicBezTo>
                <a:close/>
                <a:moveTo>
                  <a:pt x="6384418" y="4772580"/>
                </a:moveTo>
                <a:lnTo>
                  <a:pt x="6395540" y="4795339"/>
                </a:lnTo>
                <a:cubicBezTo>
                  <a:pt x="6389980" y="4783960"/>
                  <a:pt x="6389980" y="4783960"/>
                  <a:pt x="6379666" y="4807391"/>
                </a:cubicBezTo>
                <a:cubicBezTo>
                  <a:pt x="6368546" y="4784634"/>
                  <a:pt x="6384418" y="4772580"/>
                  <a:pt x="6384418" y="4772580"/>
                </a:cubicBezTo>
                <a:close/>
                <a:moveTo>
                  <a:pt x="7537754" y="4769105"/>
                </a:moveTo>
                <a:cubicBezTo>
                  <a:pt x="7537754" y="4769105"/>
                  <a:pt x="7537754" y="4769105"/>
                  <a:pt x="7543510" y="4780887"/>
                </a:cubicBezTo>
                <a:cubicBezTo>
                  <a:pt x="7544948" y="4783832"/>
                  <a:pt x="7547108" y="4788249"/>
                  <a:pt x="7549626" y="4793402"/>
                </a:cubicBezTo>
                <a:lnTo>
                  <a:pt x="7553780" y="4801904"/>
                </a:lnTo>
                <a:lnTo>
                  <a:pt x="7553780" y="4885058"/>
                </a:lnTo>
                <a:lnTo>
                  <a:pt x="7525386" y="4826948"/>
                </a:lnTo>
                <a:cubicBezTo>
                  <a:pt x="7540204" y="4815697"/>
                  <a:pt x="7522938" y="4780356"/>
                  <a:pt x="7537754" y="4769105"/>
                </a:cubicBezTo>
                <a:close/>
                <a:moveTo>
                  <a:pt x="7415288" y="4766433"/>
                </a:moveTo>
                <a:cubicBezTo>
                  <a:pt x="7415288" y="4766433"/>
                  <a:pt x="7434300" y="4768220"/>
                  <a:pt x="7434300" y="4768220"/>
                </a:cubicBezTo>
                <a:cubicBezTo>
                  <a:pt x="7440082" y="4780053"/>
                  <a:pt x="7457426" y="4815547"/>
                  <a:pt x="7468986" y="4839209"/>
                </a:cubicBezTo>
                <a:cubicBezTo>
                  <a:pt x="7468986" y="4839209"/>
                  <a:pt x="7474766" y="4851044"/>
                  <a:pt x="7480550" y="4862876"/>
                </a:cubicBezTo>
                <a:lnTo>
                  <a:pt x="7502722" y="4908256"/>
                </a:lnTo>
                <a:lnTo>
                  <a:pt x="7512344" y="4883406"/>
                </a:lnTo>
                <a:cubicBezTo>
                  <a:pt x="7512344" y="4883406"/>
                  <a:pt x="7512344" y="4883406"/>
                  <a:pt x="7518598" y="4896206"/>
                </a:cubicBezTo>
                <a:cubicBezTo>
                  <a:pt x="7524852" y="4909009"/>
                  <a:pt x="7524852" y="4909009"/>
                  <a:pt x="7524852" y="4909009"/>
                </a:cubicBezTo>
                <a:lnTo>
                  <a:pt x="7502726" y="4908262"/>
                </a:lnTo>
                <a:lnTo>
                  <a:pt x="7509454" y="4922034"/>
                </a:lnTo>
                <a:cubicBezTo>
                  <a:pt x="7509454" y="4922034"/>
                  <a:pt x="7515236" y="4933867"/>
                  <a:pt x="7515236" y="4933867"/>
                </a:cubicBezTo>
                <a:cubicBezTo>
                  <a:pt x="7490442" y="4920250"/>
                  <a:pt x="7478882" y="4896583"/>
                  <a:pt x="7467318" y="4872923"/>
                </a:cubicBezTo>
                <a:cubicBezTo>
                  <a:pt x="7461534" y="4861088"/>
                  <a:pt x="7455754" y="4849256"/>
                  <a:pt x="7455754" y="4849256"/>
                </a:cubicBezTo>
                <a:cubicBezTo>
                  <a:pt x="7438414" y="4813763"/>
                  <a:pt x="7426850" y="4790098"/>
                  <a:pt x="7421070" y="4778265"/>
                </a:cubicBezTo>
                <a:close/>
                <a:moveTo>
                  <a:pt x="6542702" y="4766133"/>
                </a:moveTo>
                <a:cubicBezTo>
                  <a:pt x="6545274" y="4766200"/>
                  <a:pt x="6546716" y="4769149"/>
                  <a:pt x="6549592" y="4775040"/>
                </a:cubicBezTo>
                <a:lnTo>
                  <a:pt x="6555350" y="4786826"/>
                </a:lnTo>
                <a:cubicBezTo>
                  <a:pt x="6570170" y="4775576"/>
                  <a:pt x="6566866" y="4810397"/>
                  <a:pt x="6593202" y="4822718"/>
                </a:cubicBezTo>
                <a:cubicBezTo>
                  <a:pt x="6593202" y="4822718"/>
                  <a:pt x="6593202" y="4822718"/>
                  <a:pt x="6598958" y="4834502"/>
                </a:cubicBezTo>
                <a:cubicBezTo>
                  <a:pt x="6598958" y="4834502"/>
                  <a:pt x="6610476" y="4858073"/>
                  <a:pt x="6616236" y="4869860"/>
                </a:cubicBezTo>
                <a:cubicBezTo>
                  <a:pt x="6616236" y="4869860"/>
                  <a:pt x="6604720" y="4846289"/>
                  <a:pt x="6625294" y="4846823"/>
                </a:cubicBezTo>
                <a:cubicBezTo>
                  <a:pt x="6625294" y="4846823"/>
                  <a:pt x="6625294" y="4846823"/>
                  <a:pt x="6619536" y="4835038"/>
                </a:cubicBezTo>
                <a:cubicBezTo>
                  <a:pt x="6625294" y="4846823"/>
                  <a:pt x="6625294" y="4846823"/>
                  <a:pt x="6640110" y="4835572"/>
                </a:cubicBezTo>
                <a:cubicBezTo>
                  <a:pt x="6636812" y="4870394"/>
                  <a:pt x="6654088" y="4905751"/>
                  <a:pt x="6686180" y="4929854"/>
                </a:cubicBezTo>
                <a:cubicBezTo>
                  <a:pt x="6697696" y="4953425"/>
                  <a:pt x="6677120" y="4952894"/>
                  <a:pt x="6682878" y="4964676"/>
                </a:cubicBezTo>
                <a:cubicBezTo>
                  <a:pt x="6688636" y="4976465"/>
                  <a:pt x="6700154" y="5000036"/>
                  <a:pt x="6679578" y="4999502"/>
                </a:cubicBezTo>
                <a:cubicBezTo>
                  <a:pt x="6679578" y="4999502"/>
                  <a:pt x="6679578" y="4999502"/>
                  <a:pt x="6685336" y="5011287"/>
                </a:cubicBezTo>
                <a:cubicBezTo>
                  <a:pt x="6676276" y="5034322"/>
                  <a:pt x="6687794" y="5057895"/>
                  <a:pt x="6682036" y="5046106"/>
                </a:cubicBezTo>
                <a:cubicBezTo>
                  <a:pt x="6667218" y="5057357"/>
                  <a:pt x="6672978" y="5069146"/>
                  <a:pt x="6672978" y="5069146"/>
                </a:cubicBezTo>
                <a:cubicBezTo>
                  <a:pt x="6667218" y="5057357"/>
                  <a:pt x="6661462" y="5045573"/>
                  <a:pt x="6652402" y="5068608"/>
                </a:cubicBezTo>
                <a:cubicBezTo>
                  <a:pt x="6646642" y="5056823"/>
                  <a:pt x="6652402" y="5068608"/>
                  <a:pt x="6637582" y="5079858"/>
                </a:cubicBezTo>
                <a:cubicBezTo>
                  <a:pt x="6637582" y="5079858"/>
                  <a:pt x="6637582" y="5079858"/>
                  <a:pt x="6643342" y="5091647"/>
                </a:cubicBezTo>
                <a:cubicBezTo>
                  <a:pt x="6649098" y="5103430"/>
                  <a:pt x="6669674" y="5103965"/>
                  <a:pt x="6666376" y="5138787"/>
                </a:cubicBezTo>
                <a:cubicBezTo>
                  <a:pt x="6666376" y="5138787"/>
                  <a:pt x="6672132" y="5150572"/>
                  <a:pt x="6672132" y="5150572"/>
                </a:cubicBezTo>
                <a:cubicBezTo>
                  <a:pt x="6677892" y="5162358"/>
                  <a:pt x="6677892" y="5162358"/>
                  <a:pt x="6677892" y="5162358"/>
                </a:cubicBezTo>
                <a:cubicBezTo>
                  <a:pt x="6683650" y="5174143"/>
                  <a:pt x="6698468" y="5162892"/>
                  <a:pt x="6695166" y="5197716"/>
                </a:cubicBezTo>
                <a:cubicBezTo>
                  <a:pt x="6715744" y="5198250"/>
                  <a:pt x="6706682" y="5221285"/>
                  <a:pt x="6706682" y="5221285"/>
                </a:cubicBezTo>
                <a:cubicBezTo>
                  <a:pt x="6706682" y="5221285"/>
                  <a:pt x="6706682" y="5221285"/>
                  <a:pt x="6712442" y="5233072"/>
                </a:cubicBezTo>
                <a:cubicBezTo>
                  <a:pt x="6718200" y="5244854"/>
                  <a:pt x="6723958" y="5256643"/>
                  <a:pt x="6709140" y="5267893"/>
                </a:cubicBezTo>
                <a:cubicBezTo>
                  <a:pt x="6723958" y="5256643"/>
                  <a:pt x="6723958" y="5256643"/>
                  <a:pt x="6729716" y="5268427"/>
                </a:cubicBezTo>
                <a:cubicBezTo>
                  <a:pt x="6729716" y="5268427"/>
                  <a:pt x="6729716" y="5268427"/>
                  <a:pt x="6714898" y="5279678"/>
                </a:cubicBezTo>
                <a:cubicBezTo>
                  <a:pt x="6714898" y="5279678"/>
                  <a:pt x="6714898" y="5279678"/>
                  <a:pt x="6694324" y="5279144"/>
                </a:cubicBezTo>
                <a:cubicBezTo>
                  <a:pt x="6694324" y="5279144"/>
                  <a:pt x="6688566" y="5267356"/>
                  <a:pt x="6688566" y="5267356"/>
                </a:cubicBezTo>
                <a:cubicBezTo>
                  <a:pt x="6688566" y="5267356"/>
                  <a:pt x="6688566" y="5267356"/>
                  <a:pt x="6703382" y="5256107"/>
                </a:cubicBezTo>
                <a:lnTo>
                  <a:pt x="6697624" y="5244322"/>
                </a:lnTo>
                <a:cubicBezTo>
                  <a:pt x="6691864" y="5232536"/>
                  <a:pt x="6677048" y="5243787"/>
                  <a:pt x="6671292" y="5232002"/>
                </a:cubicBezTo>
                <a:cubicBezTo>
                  <a:pt x="6644956" y="5219682"/>
                  <a:pt x="6665532" y="5220215"/>
                  <a:pt x="6654016" y="5196644"/>
                </a:cubicBezTo>
                <a:cubicBezTo>
                  <a:pt x="6659774" y="5208431"/>
                  <a:pt x="6659774" y="5208431"/>
                  <a:pt x="6659774" y="5208431"/>
                </a:cubicBezTo>
                <a:cubicBezTo>
                  <a:pt x="6659774" y="5208431"/>
                  <a:pt x="6659774" y="5208431"/>
                  <a:pt x="6674590" y="5197180"/>
                </a:cubicBezTo>
                <a:cubicBezTo>
                  <a:pt x="6659774" y="5208431"/>
                  <a:pt x="6659774" y="5208431"/>
                  <a:pt x="6654016" y="5196644"/>
                </a:cubicBezTo>
                <a:cubicBezTo>
                  <a:pt x="6654016" y="5196644"/>
                  <a:pt x="6648256" y="5184860"/>
                  <a:pt x="6648256" y="5184860"/>
                </a:cubicBezTo>
                <a:cubicBezTo>
                  <a:pt x="6648256" y="5184860"/>
                  <a:pt x="6642496" y="5173073"/>
                  <a:pt x="6642496" y="5173073"/>
                </a:cubicBezTo>
                <a:cubicBezTo>
                  <a:pt x="6642496" y="5173073"/>
                  <a:pt x="6636740" y="5161288"/>
                  <a:pt x="6636740" y="5161288"/>
                </a:cubicBezTo>
                <a:cubicBezTo>
                  <a:pt x="6636740" y="5161288"/>
                  <a:pt x="6636740" y="5161288"/>
                  <a:pt x="6630984" y="5149502"/>
                </a:cubicBezTo>
                <a:cubicBezTo>
                  <a:pt x="6630984" y="5149502"/>
                  <a:pt x="6636740" y="5161288"/>
                  <a:pt x="6621922" y="5172539"/>
                </a:cubicBezTo>
                <a:cubicBezTo>
                  <a:pt x="6616166" y="5160753"/>
                  <a:pt x="6616166" y="5160753"/>
                  <a:pt x="6601346" y="5172006"/>
                </a:cubicBezTo>
                <a:cubicBezTo>
                  <a:pt x="6610406" y="5148968"/>
                  <a:pt x="6610406" y="5148968"/>
                  <a:pt x="6610406" y="5148968"/>
                </a:cubicBezTo>
                <a:cubicBezTo>
                  <a:pt x="6610406" y="5148968"/>
                  <a:pt x="6616166" y="5160753"/>
                  <a:pt x="6616166" y="5160753"/>
                </a:cubicBezTo>
                <a:cubicBezTo>
                  <a:pt x="6616166" y="5160753"/>
                  <a:pt x="6625222" y="5137720"/>
                  <a:pt x="6625222" y="5137720"/>
                </a:cubicBezTo>
                <a:cubicBezTo>
                  <a:pt x="6613708" y="5114149"/>
                  <a:pt x="6613708" y="5114149"/>
                  <a:pt x="6613708" y="5114149"/>
                </a:cubicBezTo>
                <a:cubicBezTo>
                  <a:pt x="6607946" y="5102360"/>
                  <a:pt x="6602190" y="5090575"/>
                  <a:pt x="6607946" y="5102360"/>
                </a:cubicBezTo>
                <a:cubicBezTo>
                  <a:pt x="6596432" y="5078791"/>
                  <a:pt x="6602190" y="5090575"/>
                  <a:pt x="6581614" y="5090042"/>
                </a:cubicBezTo>
                <a:cubicBezTo>
                  <a:pt x="6590672" y="5067006"/>
                  <a:pt x="6584914" y="5055220"/>
                  <a:pt x="6593974" y="5032182"/>
                </a:cubicBezTo>
                <a:cubicBezTo>
                  <a:pt x="6588214" y="5020398"/>
                  <a:pt x="6588214" y="5020398"/>
                  <a:pt x="6588214" y="5020398"/>
                </a:cubicBezTo>
                <a:cubicBezTo>
                  <a:pt x="6588214" y="5020398"/>
                  <a:pt x="6573398" y="5031648"/>
                  <a:pt x="6573398" y="5031648"/>
                </a:cubicBezTo>
                <a:cubicBezTo>
                  <a:pt x="6567638" y="5019862"/>
                  <a:pt x="6582454" y="5008611"/>
                  <a:pt x="6582454" y="5008611"/>
                </a:cubicBezTo>
                <a:cubicBezTo>
                  <a:pt x="6582454" y="5008611"/>
                  <a:pt x="6582454" y="5008611"/>
                  <a:pt x="6567638" y="5019862"/>
                </a:cubicBezTo>
                <a:cubicBezTo>
                  <a:pt x="6561880" y="5008076"/>
                  <a:pt x="6561880" y="5008076"/>
                  <a:pt x="6561880" y="5008076"/>
                </a:cubicBezTo>
                <a:cubicBezTo>
                  <a:pt x="6561880" y="5008076"/>
                  <a:pt x="6561880" y="5008076"/>
                  <a:pt x="6556122" y="4996291"/>
                </a:cubicBezTo>
                <a:cubicBezTo>
                  <a:pt x="6556122" y="4996291"/>
                  <a:pt x="6550362" y="4984504"/>
                  <a:pt x="6550362" y="4984504"/>
                </a:cubicBezTo>
                <a:cubicBezTo>
                  <a:pt x="6550362" y="4984504"/>
                  <a:pt x="6550362" y="4984504"/>
                  <a:pt x="6565182" y="4973254"/>
                </a:cubicBezTo>
                <a:cubicBezTo>
                  <a:pt x="6559422" y="4961469"/>
                  <a:pt x="6559422" y="4961469"/>
                  <a:pt x="6559422" y="4961469"/>
                </a:cubicBezTo>
                <a:cubicBezTo>
                  <a:pt x="6544604" y="4972720"/>
                  <a:pt x="6533088" y="4949149"/>
                  <a:pt x="6527330" y="4937364"/>
                </a:cubicBezTo>
                <a:cubicBezTo>
                  <a:pt x="6547906" y="4937896"/>
                  <a:pt x="6542146" y="4926116"/>
                  <a:pt x="6536390" y="4914327"/>
                </a:cubicBezTo>
                <a:cubicBezTo>
                  <a:pt x="6536390" y="4914327"/>
                  <a:pt x="6536390" y="4914327"/>
                  <a:pt x="6530630" y="4902542"/>
                </a:cubicBezTo>
                <a:cubicBezTo>
                  <a:pt x="6530630" y="4902542"/>
                  <a:pt x="6530630" y="4902542"/>
                  <a:pt x="6545448" y="4891294"/>
                </a:cubicBezTo>
                <a:cubicBezTo>
                  <a:pt x="6545448" y="4891294"/>
                  <a:pt x="6556966" y="4914863"/>
                  <a:pt x="6556966" y="4914863"/>
                </a:cubicBezTo>
                <a:cubicBezTo>
                  <a:pt x="6556966" y="4914863"/>
                  <a:pt x="6556966" y="4914863"/>
                  <a:pt x="6562724" y="4926647"/>
                </a:cubicBezTo>
                <a:cubicBezTo>
                  <a:pt x="6568484" y="4938434"/>
                  <a:pt x="6574240" y="4950218"/>
                  <a:pt x="6579996" y="4962005"/>
                </a:cubicBezTo>
                <a:cubicBezTo>
                  <a:pt x="6570938" y="4985038"/>
                  <a:pt x="6570938" y="4985038"/>
                  <a:pt x="6570938" y="4985038"/>
                </a:cubicBezTo>
                <a:cubicBezTo>
                  <a:pt x="6576698" y="4996825"/>
                  <a:pt x="6591514" y="4985574"/>
                  <a:pt x="6591514" y="4985574"/>
                </a:cubicBezTo>
                <a:lnTo>
                  <a:pt x="6603034" y="5009145"/>
                </a:lnTo>
                <a:cubicBezTo>
                  <a:pt x="6623608" y="5009679"/>
                  <a:pt x="6608790" y="5020930"/>
                  <a:pt x="6608790" y="5020930"/>
                </a:cubicBezTo>
                <a:cubicBezTo>
                  <a:pt x="6614548" y="5032718"/>
                  <a:pt x="6614548" y="5032718"/>
                  <a:pt x="6614548" y="5032718"/>
                </a:cubicBezTo>
                <a:cubicBezTo>
                  <a:pt x="6635124" y="5033254"/>
                  <a:pt x="6629366" y="5021468"/>
                  <a:pt x="6629366" y="5021468"/>
                </a:cubicBezTo>
                <a:cubicBezTo>
                  <a:pt x="6635124" y="5033254"/>
                  <a:pt x="6635124" y="5033254"/>
                  <a:pt x="6635124" y="5033254"/>
                </a:cubicBezTo>
                <a:cubicBezTo>
                  <a:pt x="6635124" y="5033254"/>
                  <a:pt x="6635124" y="5033254"/>
                  <a:pt x="6640882" y="5045039"/>
                </a:cubicBezTo>
                <a:cubicBezTo>
                  <a:pt x="6640882" y="5045039"/>
                  <a:pt x="6635124" y="5033254"/>
                  <a:pt x="6644184" y="5010216"/>
                </a:cubicBezTo>
                <a:lnTo>
                  <a:pt x="6649942" y="5022003"/>
                </a:lnTo>
                <a:cubicBezTo>
                  <a:pt x="6664760" y="5010751"/>
                  <a:pt x="6632670" y="4986646"/>
                  <a:pt x="6641724" y="4963608"/>
                </a:cubicBezTo>
                <a:cubicBezTo>
                  <a:pt x="6638846" y="4957716"/>
                  <a:pt x="6633704" y="4957580"/>
                  <a:pt x="6630412" y="4956044"/>
                </a:cubicBezTo>
                <a:lnTo>
                  <a:pt x="6630346" y="4950706"/>
                </a:lnTo>
                <a:lnTo>
                  <a:pt x="6635968" y="4951824"/>
                </a:lnTo>
                <a:lnTo>
                  <a:pt x="6630328" y="4949181"/>
                </a:lnTo>
                <a:lnTo>
                  <a:pt x="6630208" y="4940037"/>
                </a:lnTo>
                <a:lnTo>
                  <a:pt x="6628070" y="4948126"/>
                </a:lnTo>
                <a:lnTo>
                  <a:pt x="6611512" y="4940380"/>
                </a:lnTo>
                <a:lnTo>
                  <a:pt x="6616748" y="4951093"/>
                </a:lnTo>
                <a:cubicBezTo>
                  <a:pt x="6622304" y="4962472"/>
                  <a:pt x="6616748" y="4951093"/>
                  <a:pt x="6600868" y="4963150"/>
                </a:cubicBezTo>
                <a:lnTo>
                  <a:pt x="6610996" y="4940141"/>
                </a:lnTo>
                <a:lnTo>
                  <a:pt x="6609634" y="4939502"/>
                </a:lnTo>
                <a:cubicBezTo>
                  <a:pt x="6609634" y="4939502"/>
                  <a:pt x="6609634" y="4939502"/>
                  <a:pt x="6603874" y="4927717"/>
                </a:cubicBezTo>
                <a:lnTo>
                  <a:pt x="6613752" y="4920215"/>
                </a:lnTo>
                <a:lnTo>
                  <a:pt x="6624450" y="4928253"/>
                </a:lnTo>
                <a:cubicBezTo>
                  <a:pt x="6618692" y="4916466"/>
                  <a:pt x="6618692" y="4916466"/>
                  <a:pt x="6618692" y="4916466"/>
                </a:cubicBezTo>
                <a:lnTo>
                  <a:pt x="6613752" y="4920215"/>
                </a:lnTo>
                <a:lnTo>
                  <a:pt x="6592358" y="4904146"/>
                </a:lnTo>
                <a:cubicBezTo>
                  <a:pt x="6607176" y="4892895"/>
                  <a:pt x="6601418" y="4881111"/>
                  <a:pt x="6601418" y="4881111"/>
                </a:cubicBezTo>
                <a:cubicBezTo>
                  <a:pt x="6601418" y="4881111"/>
                  <a:pt x="6595658" y="4869324"/>
                  <a:pt x="6595658" y="4869324"/>
                </a:cubicBezTo>
                <a:cubicBezTo>
                  <a:pt x="6580842" y="4880575"/>
                  <a:pt x="6580842" y="4880575"/>
                  <a:pt x="6580842" y="4880575"/>
                </a:cubicBezTo>
                <a:cubicBezTo>
                  <a:pt x="6575086" y="4868790"/>
                  <a:pt x="6575086" y="4868790"/>
                  <a:pt x="6575086" y="4868790"/>
                </a:cubicBezTo>
                <a:cubicBezTo>
                  <a:pt x="6575086" y="4868790"/>
                  <a:pt x="6589902" y="4857540"/>
                  <a:pt x="6589902" y="4857540"/>
                </a:cubicBezTo>
                <a:cubicBezTo>
                  <a:pt x="6584142" y="4845753"/>
                  <a:pt x="6584142" y="4845753"/>
                  <a:pt x="6584142" y="4845753"/>
                </a:cubicBezTo>
                <a:cubicBezTo>
                  <a:pt x="6578386" y="4833968"/>
                  <a:pt x="6572624" y="4822182"/>
                  <a:pt x="6566866" y="4810397"/>
                </a:cubicBezTo>
                <a:cubicBezTo>
                  <a:pt x="6552050" y="4821646"/>
                  <a:pt x="6566866" y="4810397"/>
                  <a:pt x="6561108" y="4798611"/>
                </a:cubicBezTo>
                <a:cubicBezTo>
                  <a:pt x="6555350" y="4786826"/>
                  <a:pt x="6540534" y="4798077"/>
                  <a:pt x="6540534" y="4798077"/>
                </a:cubicBezTo>
                <a:cubicBezTo>
                  <a:pt x="6534774" y="4786290"/>
                  <a:pt x="6534774" y="4786290"/>
                  <a:pt x="6534774" y="4786290"/>
                </a:cubicBezTo>
                <a:cubicBezTo>
                  <a:pt x="6534774" y="4786290"/>
                  <a:pt x="6529016" y="4774508"/>
                  <a:pt x="6529016" y="4774508"/>
                </a:cubicBezTo>
                <a:cubicBezTo>
                  <a:pt x="6536426" y="4768882"/>
                  <a:pt x="6540130" y="4766068"/>
                  <a:pt x="6542702" y="4766133"/>
                </a:cubicBezTo>
                <a:close/>
                <a:moveTo>
                  <a:pt x="6476126" y="4759954"/>
                </a:moveTo>
                <a:cubicBezTo>
                  <a:pt x="6477860" y="4759647"/>
                  <a:pt x="6479496" y="4760424"/>
                  <a:pt x="6480936" y="4763371"/>
                </a:cubicBezTo>
                <a:cubicBezTo>
                  <a:pt x="6486692" y="4775157"/>
                  <a:pt x="6486692" y="4775157"/>
                  <a:pt x="6486692" y="4775157"/>
                </a:cubicBezTo>
                <a:cubicBezTo>
                  <a:pt x="6486692" y="4775157"/>
                  <a:pt x="6492454" y="4786942"/>
                  <a:pt x="6498212" y="4798731"/>
                </a:cubicBezTo>
                <a:cubicBezTo>
                  <a:pt x="6498212" y="4798731"/>
                  <a:pt x="6503968" y="4810515"/>
                  <a:pt x="6503968" y="4810515"/>
                </a:cubicBezTo>
                <a:cubicBezTo>
                  <a:pt x="6489314" y="4821640"/>
                  <a:pt x="6515486" y="4834084"/>
                  <a:pt x="6495076" y="4833427"/>
                </a:cubicBezTo>
                <a:cubicBezTo>
                  <a:pt x="6515486" y="4834084"/>
                  <a:pt x="6509728" y="4822300"/>
                  <a:pt x="6521244" y="4845871"/>
                </a:cubicBezTo>
                <a:cubicBezTo>
                  <a:pt x="6521244" y="4845871"/>
                  <a:pt x="6521244" y="4845871"/>
                  <a:pt x="6527002" y="4857653"/>
                </a:cubicBezTo>
                <a:cubicBezTo>
                  <a:pt x="6535902" y="4834742"/>
                  <a:pt x="6547418" y="4858313"/>
                  <a:pt x="6532762" y="4869442"/>
                </a:cubicBezTo>
                <a:cubicBezTo>
                  <a:pt x="6532762" y="4869442"/>
                  <a:pt x="6538520" y="4881226"/>
                  <a:pt x="6538520" y="4881226"/>
                </a:cubicBezTo>
                <a:cubicBezTo>
                  <a:pt x="6538520" y="4881226"/>
                  <a:pt x="6523866" y="4892353"/>
                  <a:pt x="6523866" y="4892353"/>
                </a:cubicBezTo>
                <a:cubicBezTo>
                  <a:pt x="6532762" y="4869442"/>
                  <a:pt x="6512350" y="4868780"/>
                  <a:pt x="6512350" y="4868780"/>
                </a:cubicBezTo>
                <a:cubicBezTo>
                  <a:pt x="6512350" y="4868780"/>
                  <a:pt x="6512350" y="4868780"/>
                  <a:pt x="6506592" y="4856998"/>
                </a:cubicBezTo>
                <a:cubicBezTo>
                  <a:pt x="6506592" y="4856998"/>
                  <a:pt x="6486178" y="4856338"/>
                  <a:pt x="6486178" y="4856338"/>
                </a:cubicBezTo>
                <a:cubicBezTo>
                  <a:pt x="6486178" y="4856338"/>
                  <a:pt x="6460006" y="4843894"/>
                  <a:pt x="6465766" y="4855680"/>
                </a:cubicBezTo>
                <a:cubicBezTo>
                  <a:pt x="6460006" y="4843894"/>
                  <a:pt x="6460006" y="4843894"/>
                  <a:pt x="6468904" y="4820982"/>
                </a:cubicBezTo>
                <a:cubicBezTo>
                  <a:pt x="6454250" y="4832109"/>
                  <a:pt x="6463142" y="4809196"/>
                  <a:pt x="6457386" y="4797413"/>
                </a:cubicBezTo>
                <a:cubicBezTo>
                  <a:pt x="6457386" y="4797413"/>
                  <a:pt x="6451626" y="4785625"/>
                  <a:pt x="6451626" y="4785625"/>
                </a:cubicBezTo>
                <a:cubicBezTo>
                  <a:pt x="6466282" y="4774498"/>
                  <a:pt x="6466282" y="4774498"/>
                  <a:pt x="6466282" y="4774498"/>
                </a:cubicBezTo>
                <a:cubicBezTo>
                  <a:pt x="6466282" y="4774498"/>
                  <a:pt x="6466282" y="4774498"/>
                  <a:pt x="6460524" y="4762713"/>
                </a:cubicBezTo>
                <a:cubicBezTo>
                  <a:pt x="6464842" y="4771552"/>
                  <a:pt x="6470924" y="4760874"/>
                  <a:pt x="6476126" y="4759954"/>
                </a:cubicBezTo>
                <a:close/>
                <a:moveTo>
                  <a:pt x="7246328" y="4746545"/>
                </a:moveTo>
                <a:cubicBezTo>
                  <a:pt x="7246328" y="4746545"/>
                  <a:pt x="7252094" y="4758341"/>
                  <a:pt x="7237314" y="4769564"/>
                </a:cubicBezTo>
                <a:cubicBezTo>
                  <a:pt x="7237314" y="4769564"/>
                  <a:pt x="7231546" y="4757767"/>
                  <a:pt x="7231546" y="4757767"/>
                </a:cubicBezTo>
                <a:cubicBezTo>
                  <a:pt x="7246328" y="4746545"/>
                  <a:pt x="7246328" y="4746545"/>
                  <a:pt x="7246328" y="4746545"/>
                </a:cubicBezTo>
                <a:close/>
                <a:moveTo>
                  <a:pt x="6511806" y="4736315"/>
                </a:moveTo>
                <a:cubicBezTo>
                  <a:pt x="6518060" y="4749116"/>
                  <a:pt x="6502184" y="4761171"/>
                  <a:pt x="6502184" y="4761171"/>
                </a:cubicBezTo>
                <a:cubicBezTo>
                  <a:pt x="6495926" y="4748369"/>
                  <a:pt x="6495926" y="4748369"/>
                  <a:pt x="6495926" y="4748369"/>
                </a:cubicBezTo>
                <a:cubicBezTo>
                  <a:pt x="6495926" y="4748369"/>
                  <a:pt x="6495926" y="4748369"/>
                  <a:pt x="6511806" y="4736315"/>
                </a:cubicBezTo>
                <a:close/>
                <a:moveTo>
                  <a:pt x="5430784" y="4733006"/>
                </a:moveTo>
                <a:cubicBezTo>
                  <a:pt x="5434254" y="4734074"/>
                  <a:pt x="5435942" y="4736828"/>
                  <a:pt x="5435942" y="4736828"/>
                </a:cubicBezTo>
                <a:cubicBezTo>
                  <a:pt x="5462946" y="4780920"/>
                  <a:pt x="5462185" y="4816478"/>
                  <a:pt x="5496702" y="4836037"/>
                </a:cubicBezTo>
                <a:cubicBezTo>
                  <a:pt x="5516956" y="4869107"/>
                  <a:pt x="5516196" y="4904668"/>
                  <a:pt x="5515437" y="4940226"/>
                </a:cubicBezTo>
                <a:cubicBezTo>
                  <a:pt x="5487666" y="4931693"/>
                  <a:pt x="5467414" y="4898623"/>
                  <a:pt x="5446400" y="4901109"/>
                </a:cubicBezTo>
                <a:cubicBezTo>
                  <a:pt x="5432132" y="4914623"/>
                  <a:pt x="5438884" y="4925647"/>
                  <a:pt x="5438884" y="4925647"/>
                </a:cubicBezTo>
                <a:cubicBezTo>
                  <a:pt x="5425382" y="4903602"/>
                  <a:pt x="5418630" y="4892579"/>
                  <a:pt x="5390864" y="4884040"/>
                </a:cubicBezTo>
                <a:cubicBezTo>
                  <a:pt x="5384114" y="4873018"/>
                  <a:pt x="5398376" y="4859506"/>
                  <a:pt x="5384874" y="4837460"/>
                </a:cubicBezTo>
                <a:cubicBezTo>
                  <a:pt x="5405892" y="4834969"/>
                  <a:pt x="5419394" y="4857016"/>
                  <a:pt x="5440408" y="4854527"/>
                </a:cubicBezTo>
                <a:cubicBezTo>
                  <a:pt x="5454674" y="4841014"/>
                  <a:pt x="5405892" y="4834969"/>
                  <a:pt x="5420154" y="4821459"/>
                </a:cubicBezTo>
                <a:cubicBezTo>
                  <a:pt x="5434421" y="4807943"/>
                  <a:pt x="5433656" y="4843504"/>
                  <a:pt x="5447923" y="4829990"/>
                </a:cubicBezTo>
                <a:cubicBezTo>
                  <a:pt x="5455435" y="4805455"/>
                  <a:pt x="5434421" y="4807943"/>
                  <a:pt x="5420920" y="4785897"/>
                </a:cubicBezTo>
                <a:cubicBezTo>
                  <a:pt x="5435180" y="4772385"/>
                  <a:pt x="5421680" y="4750340"/>
                  <a:pt x="5414928" y="4739317"/>
                </a:cubicBezTo>
                <a:cubicBezTo>
                  <a:pt x="5422062" y="4732562"/>
                  <a:pt x="5427314" y="4731939"/>
                  <a:pt x="5430784" y="4733006"/>
                </a:cubicBezTo>
                <a:close/>
                <a:moveTo>
                  <a:pt x="7397946" y="4730940"/>
                </a:moveTo>
                <a:cubicBezTo>
                  <a:pt x="7397946" y="4730940"/>
                  <a:pt x="7409506" y="4754602"/>
                  <a:pt x="7409506" y="4754602"/>
                </a:cubicBezTo>
                <a:cubicBezTo>
                  <a:pt x="7409506" y="4754602"/>
                  <a:pt x="7409506" y="4754602"/>
                  <a:pt x="7396276" y="4764648"/>
                </a:cubicBezTo>
                <a:lnTo>
                  <a:pt x="7401206" y="4774735"/>
                </a:lnTo>
                <a:cubicBezTo>
                  <a:pt x="7385328" y="4786792"/>
                  <a:pt x="7390780" y="4753397"/>
                  <a:pt x="7390780" y="4753397"/>
                </a:cubicBezTo>
                <a:lnTo>
                  <a:pt x="7390494" y="4752818"/>
                </a:lnTo>
                <a:cubicBezTo>
                  <a:pt x="7390494" y="4752818"/>
                  <a:pt x="7384714" y="4740985"/>
                  <a:pt x="7397946" y="4730940"/>
                </a:cubicBezTo>
                <a:close/>
                <a:moveTo>
                  <a:pt x="6163134" y="4727776"/>
                </a:moveTo>
                <a:lnTo>
                  <a:pt x="6170186" y="4736286"/>
                </a:lnTo>
                <a:lnTo>
                  <a:pt x="6168900" y="4739577"/>
                </a:lnTo>
                <a:cubicBezTo>
                  <a:pt x="6168900" y="4739577"/>
                  <a:pt x="6163134" y="4727776"/>
                  <a:pt x="6163134" y="4727776"/>
                </a:cubicBezTo>
                <a:close/>
                <a:moveTo>
                  <a:pt x="6066570" y="4719949"/>
                </a:moveTo>
                <a:cubicBezTo>
                  <a:pt x="6075654" y="4719750"/>
                  <a:pt x="6085206" y="4739296"/>
                  <a:pt x="6085206" y="4739296"/>
                </a:cubicBezTo>
                <a:cubicBezTo>
                  <a:pt x="6085206" y="4739296"/>
                  <a:pt x="6090864" y="4750878"/>
                  <a:pt x="6096524" y="4762462"/>
                </a:cubicBezTo>
                <a:cubicBezTo>
                  <a:pt x="6102182" y="4774043"/>
                  <a:pt x="6102182" y="4774043"/>
                  <a:pt x="6107842" y="4785627"/>
                </a:cubicBezTo>
                <a:cubicBezTo>
                  <a:pt x="6086306" y="4786100"/>
                  <a:pt x="6080646" y="4774518"/>
                  <a:pt x="6064770" y="4786571"/>
                </a:cubicBezTo>
                <a:cubicBezTo>
                  <a:pt x="6059114" y="4774987"/>
                  <a:pt x="6053452" y="4763403"/>
                  <a:pt x="6053452" y="4763403"/>
                </a:cubicBezTo>
                <a:cubicBezTo>
                  <a:pt x="6069328" y="4751353"/>
                  <a:pt x="6069328" y="4751353"/>
                  <a:pt x="6063668" y="4739769"/>
                </a:cubicBezTo>
                <a:cubicBezTo>
                  <a:pt x="6058010" y="4728186"/>
                  <a:pt x="6069328" y="4751353"/>
                  <a:pt x="6058010" y="4728186"/>
                </a:cubicBezTo>
                <a:cubicBezTo>
                  <a:pt x="6060566" y="4722277"/>
                  <a:pt x="6063542" y="4720016"/>
                  <a:pt x="6066570" y="4719949"/>
                </a:cubicBezTo>
                <a:close/>
                <a:moveTo>
                  <a:pt x="6046094" y="4703801"/>
                </a:moveTo>
                <a:cubicBezTo>
                  <a:pt x="6046094" y="4703801"/>
                  <a:pt x="6051630" y="4703989"/>
                  <a:pt x="6055176" y="4705684"/>
                </a:cubicBezTo>
                <a:cubicBezTo>
                  <a:pt x="6058722" y="4707377"/>
                  <a:pt x="6060286" y="4710576"/>
                  <a:pt x="6052352" y="4716604"/>
                </a:cubicBezTo>
                <a:cubicBezTo>
                  <a:pt x="6052352" y="4716604"/>
                  <a:pt x="6046094" y="4703801"/>
                  <a:pt x="6046094" y="4703801"/>
                </a:cubicBezTo>
                <a:close/>
                <a:moveTo>
                  <a:pt x="5618366" y="4701744"/>
                </a:moveTo>
                <a:lnTo>
                  <a:pt x="5618328" y="4703401"/>
                </a:lnTo>
                <a:cubicBezTo>
                  <a:pt x="5619828" y="4715047"/>
                  <a:pt x="5621320" y="4726694"/>
                  <a:pt x="5617564" y="4738964"/>
                </a:cubicBezTo>
                <a:cubicBezTo>
                  <a:pt x="5617564" y="4738964"/>
                  <a:pt x="5624318" y="4749985"/>
                  <a:pt x="5624318" y="4749985"/>
                </a:cubicBezTo>
                <a:lnTo>
                  <a:pt x="5650153" y="4758938"/>
                </a:lnTo>
                <a:lnTo>
                  <a:pt x="5649278" y="4757144"/>
                </a:lnTo>
                <a:cubicBezTo>
                  <a:pt x="5649278" y="4757144"/>
                  <a:pt x="5649278" y="4757144"/>
                  <a:pt x="5646396" y="4751239"/>
                </a:cubicBezTo>
                <a:cubicBezTo>
                  <a:pt x="5647807" y="4733981"/>
                  <a:pt x="5638448" y="4724904"/>
                  <a:pt x="5628369" y="4714347"/>
                </a:cubicBezTo>
                <a:close/>
                <a:moveTo>
                  <a:pt x="5824789" y="4696331"/>
                </a:moveTo>
                <a:cubicBezTo>
                  <a:pt x="5824789" y="4696331"/>
                  <a:pt x="5828956" y="4704866"/>
                  <a:pt x="5828956" y="4704866"/>
                </a:cubicBezTo>
                <a:cubicBezTo>
                  <a:pt x="5813080" y="4716923"/>
                  <a:pt x="5813080" y="4716923"/>
                  <a:pt x="5813080" y="4716923"/>
                </a:cubicBezTo>
                <a:cubicBezTo>
                  <a:pt x="5813080" y="4716923"/>
                  <a:pt x="5808910" y="4708388"/>
                  <a:pt x="5808910" y="4708388"/>
                </a:cubicBezTo>
                <a:cubicBezTo>
                  <a:pt x="5808910" y="4708388"/>
                  <a:pt x="5808910" y="4708388"/>
                  <a:pt x="5824789" y="4696331"/>
                </a:cubicBezTo>
                <a:close/>
                <a:moveTo>
                  <a:pt x="7361592" y="4693658"/>
                </a:moveTo>
                <a:cubicBezTo>
                  <a:pt x="7361592" y="4693658"/>
                  <a:pt x="7361592" y="4693658"/>
                  <a:pt x="7380604" y="4695444"/>
                </a:cubicBezTo>
                <a:cubicBezTo>
                  <a:pt x="7380604" y="4695444"/>
                  <a:pt x="7386382" y="4707274"/>
                  <a:pt x="7386382" y="4707274"/>
                </a:cubicBezTo>
                <a:cubicBezTo>
                  <a:pt x="7392164" y="4719107"/>
                  <a:pt x="7392164" y="4719107"/>
                  <a:pt x="7397946" y="4730940"/>
                </a:cubicBezTo>
                <a:cubicBezTo>
                  <a:pt x="7392164" y="4719107"/>
                  <a:pt x="7392164" y="4719107"/>
                  <a:pt x="7378934" y="4729152"/>
                </a:cubicBezTo>
                <a:cubicBezTo>
                  <a:pt x="7373152" y="4717321"/>
                  <a:pt x="7373152" y="4717321"/>
                  <a:pt x="7367374" y="4705489"/>
                </a:cubicBezTo>
                <a:cubicBezTo>
                  <a:pt x="7367374" y="4705489"/>
                  <a:pt x="7361592" y="4693658"/>
                  <a:pt x="7361592" y="4693658"/>
                </a:cubicBezTo>
                <a:close/>
                <a:moveTo>
                  <a:pt x="6543298" y="4681979"/>
                </a:moveTo>
                <a:cubicBezTo>
                  <a:pt x="6538266" y="4716223"/>
                  <a:pt x="6538266" y="4716223"/>
                  <a:pt x="6522388" y="4728277"/>
                </a:cubicBezTo>
                <a:cubicBezTo>
                  <a:pt x="6516968" y="4717181"/>
                  <a:pt x="6516968" y="4717181"/>
                  <a:pt x="6511548" y="4706088"/>
                </a:cubicBezTo>
                <a:cubicBezTo>
                  <a:pt x="6516968" y="4717181"/>
                  <a:pt x="6511548" y="4706088"/>
                  <a:pt x="6522002" y="4682937"/>
                </a:cubicBezTo>
                <a:cubicBezTo>
                  <a:pt x="6527426" y="4694032"/>
                  <a:pt x="6527426" y="4694032"/>
                  <a:pt x="6543298" y="4681979"/>
                </a:cubicBezTo>
                <a:close/>
                <a:moveTo>
                  <a:pt x="5714134" y="4679201"/>
                </a:moveTo>
                <a:cubicBezTo>
                  <a:pt x="5727570" y="4701138"/>
                  <a:pt x="5727570" y="4701138"/>
                  <a:pt x="5741002" y="4723073"/>
                </a:cubicBezTo>
                <a:cubicBezTo>
                  <a:pt x="5724084" y="4721766"/>
                  <a:pt x="5724084" y="4721766"/>
                  <a:pt x="5717370" y="4710801"/>
                </a:cubicBezTo>
                <a:cubicBezTo>
                  <a:pt x="5710652" y="4699835"/>
                  <a:pt x="5720852" y="4690167"/>
                  <a:pt x="5714134" y="4679201"/>
                </a:cubicBezTo>
                <a:close/>
                <a:moveTo>
                  <a:pt x="7354936" y="4675076"/>
                </a:moveTo>
                <a:lnTo>
                  <a:pt x="7355088" y="4676170"/>
                </a:lnTo>
                <a:cubicBezTo>
                  <a:pt x="7355302" y="4678932"/>
                  <a:pt x="7355336" y="4680857"/>
                  <a:pt x="7355336" y="4680857"/>
                </a:cubicBezTo>
                <a:close/>
                <a:moveTo>
                  <a:pt x="6516582" y="4671845"/>
                </a:moveTo>
                <a:cubicBezTo>
                  <a:pt x="6522002" y="4682937"/>
                  <a:pt x="6522002" y="4682937"/>
                  <a:pt x="6522002" y="4682937"/>
                </a:cubicBezTo>
                <a:cubicBezTo>
                  <a:pt x="6506126" y="4694992"/>
                  <a:pt x="6522002" y="4682937"/>
                  <a:pt x="6506126" y="4694992"/>
                </a:cubicBezTo>
                <a:cubicBezTo>
                  <a:pt x="6506126" y="4694992"/>
                  <a:pt x="6506126" y="4694992"/>
                  <a:pt x="6500706" y="4683899"/>
                </a:cubicBezTo>
                <a:cubicBezTo>
                  <a:pt x="6516582" y="4671845"/>
                  <a:pt x="6516582" y="4671845"/>
                  <a:pt x="6516582" y="4671845"/>
                </a:cubicBezTo>
                <a:close/>
                <a:moveTo>
                  <a:pt x="7403926" y="4661514"/>
                </a:moveTo>
                <a:cubicBezTo>
                  <a:pt x="7410182" y="4674317"/>
                  <a:pt x="7410182" y="4674317"/>
                  <a:pt x="7410182" y="4674317"/>
                </a:cubicBezTo>
                <a:cubicBezTo>
                  <a:pt x="7394302" y="4686370"/>
                  <a:pt x="7403926" y="4661514"/>
                  <a:pt x="7403926" y="4661514"/>
                </a:cubicBezTo>
                <a:close/>
                <a:moveTo>
                  <a:pt x="7348778" y="4650731"/>
                </a:moveTo>
                <a:cubicBezTo>
                  <a:pt x="7350448" y="4650438"/>
                  <a:pt x="7352152" y="4652070"/>
                  <a:pt x="7353542" y="4654915"/>
                </a:cubicBezTo>
                <a:lnTo>
                  <a:pt x="7354936" y="4675076"/>
                </a:lnTo>
                <a:lnTo>
                  <a:pt x="7353746" y="4666460"/>
                </a:lnTo>
                <a:cubicBezTo>
                  <a:pt x="7352290" y="4659768"/>
                  <a:pt x="7349508" y="4654077"/>
                  <a:pt x="7344214" y="4658096"/>
                </a:cubicBezTo>
                <a:cubicBezTo>
                  <a:pt x="7345470" y="4653242"/>
                  <a:pt x="7347108" y="4651024"/>
                  <a:pt x="7348778" y="4650731"/>
                </a:cubicBezTo>
                <a:close/>
                <a:moveTo>
                  <a:pt x="6356356" y="4631754"/>
                </a:moveTo>
                <a:cubicBezTo>
                  <a:pt x="6376768" y="4632412"/>
                  <a:pt x="6376768" y="4632412"/>
                  <a:pt x="6376768" y="4632412"/>
                </a:cubicBezTo>
                <a:cubicBezTo>
                  <a:pt x="6376768" y="4632412"/>
                  <a:pt x="6362116" y="4643538"/>
                  <a:pt x="6362116" y="4643538"/>
                </a:cubicBezTo>
                <a:cubicBezTo>
                  <a:pt x="6362116" y="4643538"/>
                  <a:pt x="6362116" y="4643538"/>
                  <a:pt x="6356356" y="4631754"/>
                </a:cubicBezTo>
                <a:close/>
                <a:moveTo>
                  <a:pt x="5525907" y="4628094"/>
                </a:moveTo>
                <a:lnTo>
                  <a:pt x="5531592" y="4639731"/>
                </a:lnTo>
                <a:cubicBezTo>
                  <a:pt x="5541844" y="4639926"/>
                  <a:pt x="5543266" y="4642836"/>
                  <a:pt x="5542127" y="4645696"/>
                </a:cubicBezTo>
                <a:cubicBezTo>
                  <a:pt x="5540984" y="4648558"/>
                  <a:pt x="5537281" y="4651369"/>
                  <a:pt x="5537281" y="4651369"/>
                </a:cubicBezTo>
                <a:cubicBezTo>
                  <a:pt x="5537281" y="4651369"/>
                  <a:pt x="5525907" y="4628094"/>
                  <a:pt x="5516775" y="4650981"/>
                </a:cubicBezTo>
                <a:cubicBezTo>
                  <a:pt x="5511090" y="4639343"/>
                  <a:pt x="5525907" y="4628094"/>
                  <a:pt x="5525907" y="4628094"/>
                </a:cubicBezTo>
                <a:close/>
                <a:moveTo>
                  <a:pt x="5456516" y="4627055"/>
                </a:moveTo>
                <a:cubicBezTo>
                  <a:pt x="5470194" y="4649388"/>
                  <a:pt x="5483873" y="4671721"/>
                  <a:pt x="5490714" y="4682887"/>
                </a:cubicBezTo>
                <a:cubicBezTo>
                  <a:pt x="5477108" y="4695775"/>
                  <a:pt x="5463430" y="4673442"/>
                  <a:pt x="5449830" y="4686327"/>
                </a:cubicBezTo>
                <a:cubicBezTo>
                  <a:pt x="5429389" y="4688044"/>
                  <a:pt x="5422551" y="4676877"/>
                  <a:pt x="5429312" y="4652826"/>
                </a:cubicBezTo>
                <a:cubicBezTo>
                  <a:pt x="5449752" y="4651109"/>
                  <a:pt x="5442914" y="4639942"/>
                  <a:pt x="5456516" y="4627055"/>
                </a:cubicBezTo>
                <a:close/>
                <a:moveTo>
                  <a:pt x="6461606" y="4621042"/>
                </a:moveTo>
                <a:cubicBezTo>
                  <a:pt x="6463080" y="4622665"/>
                  <a:pt x="6464054" y="4625583"/>
                  <a:pt x="6464694" y="4628752"/>
                </a:cubicBezTo>
                <a:cubicBezTo>
                  <a:pt x="6465978" y="4635095"/>
                  <a:pt x="6465934" y="4642436"/>
                  <a:pt x="6465934" y="4642436"/>
                </a:cubicBezTo>
                <a:cubicBezTo>
                  <a:pt x="6465934" y="4642436"/>
                  <a:pt x="6455510" y="4621100"/>
                  <a:pt x="6455510" y="4621100"/>
                </a:cubicBezTo>
                <a:cubicBezTo>
                  <a:pt x="6458158" y="4619089"/>
                  <a:pt x="6460134" y="4619418"/>
                  <a:pt x="6461606" y="4621042"/>
                </a:cubicBezTo>
                <a:close/>
                <a:moveTo>
                  <a:pt x="5480265" y="4620434"/>
                </a:moveTo>
                <a:cubicBezTo>
                  <a:pt x="5482900" y="4620260"/>
                  <a:pt x="5484204" y="4622929"/>
                  <a:pt x="5486810" y="4628261"/>
                </a:cubicBezTo>
                <a:cubicBezTo>
                  <a:pt x="5486810" y="4628261"/>
                  <a:pt x="5492023" y="4638931"/>
                  <a:pt x="5492023" y="4638931"/>
                </a:cubicBezTo>
                <a:cubicBezTo>
                  <a:pt x="5492023" y="4638931"/>
                  <a:pt x="5470932" y="4640317"/>
                  <a:pt x="5470932" y="4640317"/>
                </a:cubicBezTo>
                <a:cubicBezTo>
                  <a:pt x="5465719" y="4629649"/>
                  <a:pt x="5465719" y="4629649"/>
                  <a:pt x="5465719" y="4629649"/>
                </a:cubicBezTo>
                <a:cubicBezTo>
                  <a:pt x="5473658" y="4623623"/>
                  <a:pt x="5477627" y="4620607"/>
                  <a:pt x="5480265" y="4620434"/>
                </a:cubicBezTo>
                <a:close/>
                <a:moveTo>
                  <a:pt x="6346498" y="4605875"/>
                </a:moveTo>
                <a:cubicBezTo>
                  <a:pt x="6346498" y="4605875"/>
                  <a:pt x="6330622" y="4617932"/>
                  <a:pt x="6336356" y="4629667"/>
                </a:cubicBezTo>
                <a:cubicBezTo>
                  <a:pt x="6336356" y="4629667"/>
                  <a:pt x="6332386" y="4632681"/>
                  <a:pt x="6330402" y="4634188"/>
                </a:cubicBezTo>
                <a:lnTo>
                  <a:pt x="6320480" y="4641724"/>
                </a:lnTo>
                <a:cubicBezTo>
                  <a:pt x="6320480" y="4641724"/>
                  <a:pt x="6320480" y="4641724"/>
                  <a:pt x="6314744" y="4629986"/>
                </a:cubicBezTo>
                <a:cubicBezTo>
                  <a:pt x="6314744" y="4629986"/>
                  <a:pt x="6314744" y="4629986"/>
                  <a:pt x="6330622" y="4617932"/>
                </a:cubicBezTo>
                <a:cubicBezTo>
                  <a:pt x="6324890" y="4606200"/>
                  <a:pt x="6324890" y="4606200"/>
                  <a:pt x="6324890" y="4606200"/>
                </a:cubicBezTo>
                <a:cubicBezTo>
                  <a:pt x="6324890" y="4606200"/>
                  <a:pt x="6330622" y="4617932"/>
                  <a:pt x="6346498" y="4605875"/>
                </a:cubicBezTo>
                <a:close/>
                <a:moveTo>
                  <a:pt x="5555542" y="4605591"/>
                </a:moveTo>
                <a:cubicBezTo>
                  <a:pt x="5555542" y="4605591"/>
                  <a:pt x="5561229" y="4617229"/>
                  <a:pt x="5561229" y="4617229"/>
                </a:cubicBezTo>
                <a:cubicBezTo>
                  <a:pt x="5561229" y="4617229"/>
                  <a:pt x="5561229" y="4617229"/>
                  <a:pt x="5546410" y="4628480"/>
                </a:cubicBezTo>
                <a:cubicBezTo>
                  <a:pt x="5540726" y="4616844"/>
                  <a:pt x="5540726" y="4616844"/>
                  <a:pt x="5540726" y="4616844"/>
                </a:cubicBezTo>
                <a:cubicBezTo>
                  <a:pt x="5555542" y="4605591"/>
                  <a:pt x="5555542" y="4605591"/>
                  <a:pt x="5555542" y="4605591"/>
                </a:cubicBezTo>
                <a:close/>
                <a:moveTo>
                  <a:pt x="5815802" y="4603699"/>
                </a:moveTo>
                <a:cubicBezTo>
                  <a:pt x="5821708" y="4615790"/>
                  <a:pt x="5821708" y="4615790"/>
                  <a:pt x="5821708" y="4615790"/>
                </a:cubicBezTo>
                <a:cubicBezTo>
                  <a:pt x="5821708" y="4615790"/>
                  <a:pt x="5837586" y="4603734"/>
                  <a:pt x="5837586" y="4603734"/>
                </a:cubicBezTo>
                <a:cubicBezTo>
                  <a:pt x="5843494" y="4615823"/>
                  <a:pt x="5843494" y="4615823"/>
                  <a:pt x="5849402" y="4627916"/>
                </a:cubicBezTo>
                <a:cubicBezTo>
                  <a:pt x="5855310" y="4640005"/>
                  <a:pt x="5855310" y="4640005"/>
                  <a:pt x="5867125" y="4664187"/>
                </a:cubicBezTo>
                <a:cubicBezTo>
                  <a:pt x="5845340" y="4664154"/>
                  <a:pt x="5851248" y="4676243"/>
                  <a:pt x="5835372" y="4688296"/>
                </a:cubicBezTo>
                <a:cubicBezTo>
                  <a:pt x="5829464" y="4676205"/>
                  <a:pt x="5839432" y="4652061"/>
                  <a:pt x="5829464" y="4676205"/>
                </a:cubicBezTo>
                <a:cubicBezTo>
                  <a:pt x="5823556" y="4664116"/>
                  <a:pt x="5839432" y="4652061"/>
                  <a:pt x="5817649" y="4652025"/>
                </a:cubicBezTo>
                <a:cubicBezTo>
                  <a:pt x="5805836" y="4627845"/>
                  <a:pt x="5821708" y="4615790"/>
                  <a:pt x="5815802" y="4603699"/>
                </a:cubicBezTo>
                <a:close/>
                <a:moveTo>
                  <a:pt x="5734658" y="4600957"/>
                </a:moveTo>
                <a:cubicBezTo>
                  <a:pt x="5740912" y="4613758"/>
                  <a:pt x="5740912" y="4613758"/>
                  <a:pt x="5740912" y="4613758"/>
                </a:cubicBezTo>
                <a:cubicBezTo>
                  <a:pt x="5725034" y="4625815"/>
                  <a:pt x="5725034" y="4625815"/>
                  <a:pt x="5725034" y="4625815"/>
                </a:cubicBezTo>
                <a:cubicBezTo>
                  <a:pt x="5740912" y="4613758"/>
                  <a:pt x="5734658" y="4600957"/>
                  <a:pt x="5734658" y="4600957"/>
                </a:cubicBezTo>
                <a:close/>
                <a:moveTo>
                  <a:pt x="6258578" y="4589266"/>
                </a:moveTo>
                <a:cubicBezTo>
                  <a:pt x="6264830" y="4602067"/>
                  <a:pt x="6264830" y="4602067"/>
                  <a:pt x="6271090" y="4614871"/>
                </a:cubicBezTo>
                <a:cubicBezTo>
                  <a:pt x="6271090" y="4614871"/>
                  <a:pt x="6248954" y="4614124"/>
                  <a:pt x="6242702" y="4601322"/>
                </a:cubicBezTo>
                <a:cubicBezTo>
                  <a:pt x="6258578" y="4589266"/>
                  <a:pt x="6258578" y="4589266"/>
                  <a:pt x="6258578" y="4589266"/>
                </a:cubicBezTo>
                <a:close/>
                <a:moveTo>
                  <a:pt x="7368482" y="4588974"/>
                </a:moveTo>
                <a:cubicBezTo>
                  <a:pt x="7368482" y="4588974"/>
                  <a:pt x="7374740" y="4601775"/>
                  <a:pt x="7374740" y="4601775"/>
                </a:cubicBezTo>
                <a:cubicBezTo>
                  <a:pt x="7358860" y="4613832"/>
                  <a:pt x="7352606" y="4601028"/>
                  <a:pt x="7352606" y="4601028"/>
                </a:cubicBezTo>
                <a:cubicBezTo>
                  <a:pt x="7352606" y="4601028"/>
                  <a:pt x="7352606" y="4601028"/>
                  <a:pt x="7368482" y="4588974"/>
                </a:cubicBezTo>
                <a:close/>
                <a:moveTo>
                  <a:pt x="5585770" y="4586857"/>
                </a:moveTo>
                <a:cubicBezTo>
                  <a:pt x="5591538" y="4598663"/>
                  <a:pt x="5591538" y="4598663"/>
                  <a:pt x="5591538" y="4598663"/>
                </a:cubicBezTo>
                <a:cubicBezTo>
                  <a:pt x="5591538" y="4598663"/>
                  <a:pt x="5605904" y="4587756"/>
                  <a:pt x="5605904" y="4587756"/>
                </a:cubicBezTo>
                <a:cubicBezTo>
                  <a:pt x="5611672" y="4599565"/>
                  <a:pt x="5611672" y="4599565"/>
                  <a:pt x="5597309" y="4610472"/>
                </a:cubicBezTo>
                <a:cubicBezTo>
                  <a:pt x="5582944" y="4621378"/>
                  <a:pt x="5582944" y="4621378"/>
                  <a:pt x="5588714" y="4633183"/>
                </a:cubicBezTo>
                <a:cubicBezTo>
                  <a:pt x="5588714" y="4633183"/>
                  <a:pt x="5588714" y="4633183"/>
                  <a:pt x="5582944" y="4621378"/>
                </a:cubicBezTo>
                <a:cubicBezTo>
                  <a:pt x="5582944" y="4621378"/>
                  <a:pt x="5577173" y="4609569"/>
                  <a:pt x="5577173" y="4609569"/>
                </a:cubicBezTo>
                <a:cubicBezTo>
                  <a:pt x="5577173" y="4609569"/>
                  <a:pt x="5577173" y="4609569"/>
                  <a:pt x="5571406" y="4597764"/>
                </a:cubicBezTo>
                <a:cubicBezTo>
                  <a:pt x="5571406" y="4597764"/>
                  <a:pt x="5585770" y="4586857"/>
                  <a:pt x="5585770" y="4586857"/>
                </a:cubicBezTo>
                <a:close/>
                <a:moveTo>
                  <a:pt x="6280800" y="4585562"/>
                </a:moveTo>
                <a:cubicBezTo>
                  <a:pt x="6284946" y="4585700"/>
                  <a:pt x="6287202" y="4607024"/>
                  <a:pt x="6303802" y="4607584"/>
                </a:cubicBezTo>
                <a:cubicBezTo>
                  <a:pt x="6287926" y="4619639"/>
                  <a:pt x="6275414" y="4594036"/>
                  <a:pt x="6275414" y="4594036"/>
                </a:cubicBezTo>
                <a:cubicBezTo>
                  <a:pt x="6277820" y="4587823"/>
                  <a:pt x="6279414" y="4585515"/>
                  <a:pt x="6280800" y="4585562"/>
                </a:cubicBezTo>
                <a:close/>
                <a:moveTo>
                  <a:pt x="6347976" y="4573487"/>
                </a:moveTo>
                <a:cubicBezTo>
                  <a:pt x="6353734" y="4585271"/>
                  <a:pt x="6353734" y="4585271"/>
                  <a:pt x="6365250" y="4608840"/>
                </a:cubicBezTo>
                <a:cubicBezTo>
                  <a:pt x="6365250" y="4608840"/>
                  <a:pt x="6365250" y="4608840"/>
                  <a:pt x="6350598" y="4619969"/>
                </a:cubicBezTo>
                <a:cubicBezTo>
                  <a:pt x="6339078" y="4596396"/>
                  <a:pt x="6359494" y="4597056"/>
                  <a:pt x="6347976" y="4573487"/>
                </a:cubicBezTo>
                <a:close/>
                <a:moveTo>
                  <a:pt x="6317764" y="4565858"/>
                </a:moveTo>
                <a:cubicBezTo>
                  <a:pt x="6320534" y="4565263"/>
                  <a:pt x="6322738" y="4565600"/>
                  <a:pt x="6324448" y="4566314"/>
                </a:cubicBezTo>
                <a:cubicBezTo>
                  <a:pt x="6327864" y="4567739"/>
                  <a:pt x="6329298" y="4570674"/>
                  <a:pt x="6329298" y="4570674"/>
                </a:cubicBezTo>
                <a:cubicBezTo>
                  <a:pt x="6329298" y="4570674"/>
                  <a:pt x="6335034" y="4582407"/>
                  <a:pt x="6335034" y="4582407"/>
                </a:cubicBezTo>
                <a:cubicBezTo>
                  <a:pt x="6335034" y="4582407"/>
                  <a:pt x="6319154" y="4594461"/>
                  <a:pt x="6324890" y="4606200"/>
                </a:cubicBezTo>
                <a:cubicBezTo>
                  <a:pt x="6324890" y="4606200"/>
                  <a:pt x="6324890" y="4606200"/>
                  <a:pt x="6309012" y="4618254"/>
                </a:cubicBezTo>
                <a:cubicBezTo>
                  <a:pt x="6303278" y="4606520"/>
                  <a:pt x="6303278" y="4606520"/>
                  <a:pt x="6313422" y="4582728"/>
                </a:cubicBezTo>
                <a:cubicBezTo>
                  <a:pt x="6307690" y="4570994"/>
                  <a:pt x="6307690" y="4570994"/>
                  <a:pt x="6307690" y="4570994"/>
                </a:cubicBezTo>
                <a:cubicBezTo>
                  <a:pt x="6311660" y="4567980"/>
                  <a:pt x="6314994" y="4566454"/>
                  <a:pt x="6317764" y="4565858"/>
                </a:cubicBezTo>
                <a:close/>
                <a:moveTo>
                  <a:pt x="5571134" y="4563263"/>
                </a:moveTo>
                <a:cubicBezTo>
                  <a:pt x="5571134" y="4563263"/>
                  <a:pt x="5576695" y="4574642"/>
                  <a:pt x="5576695" y="4574642"/>
                </a:cubicBezTo>
                <a:cubicBezTo>
                  <a:pt x="5560550" y="4571301"/>
                  <a:pt x="5571134" y="4563263"/>
                  <a:pt x="5571134" y="4563263"/>
                </a:cubicBezTo>
                <a:close/>
                <a:moveTo>
                  <a:pt x="5587524" y="4555177"/>
                </a:moveTo>
                <a:cubicBezTo>
                  <a:pt x="5590038" y="4555290"/>
                  <a:pt x="5591484" y="4558244"/>
                  <a:pt x="5594366" y="4564144"/>
                </a:cubicBezTo>
                <a:cubicBezTo>
                  <a:pt x="5594366" y="4564144"/>
                  <a:pt x="5594366" y="4564144"/>
                  <a:pt x="5600135" y="4575951"/>
                </a:cubicBezTo>
                <a:cubicBezTo>
                  <a:pt x="5600135" y="4575951"/>
                  <a:pt x="5600135" y="4575951"/>
                  <a:pt x="5585770" y="4586857"/>
                </a:cubicBezTo>
                <a:cubicBezTo>
                  <a:pt x="5580002" y="4575051"/>
                  <a:pt x="5580002" y="4575051"/>
                  <a:pt x="5580002" y="4575051"/>
                </a:cubicBezTo>
                <a:cubicBezTo>
                  <a:pt x="5574234" y="4563247"/>
                  <a:pt x="5574234" y="4563247"/>
                  <a:pt x="5574234" y="4563247"/>
                </a:cubicBezTo>
                <a:cubicBezTo>
                  <a:pt x="5581417" y="4557793"/>
                  <a:pt x="5585008" y="4555067"/>
                  <a:pt x="5587524" y="4555177"/>
                </a:cubicBezTo>
                <a:close/>
                <a:moveTo>
                  <a:pt x="5711723" y="4554020"/>
                </a:moveTo>
                <a:cubicBezTo>
                  <a:pt x="5717977" y="4566823"/>
                  <a:pt x="5717977" y="4566823"/>
                  <a:pt x="5717977" y="4566823"/>
                </a:cubicBezTo>
                <a:cubicBezTo>
                  <a:pt x="5717977" y="4566823"/>
                  <a:pt x="5717977" y="4566823"/>
                  <a:pt x="5702101" y="4578878"/>
                </a:cubicBezTo>
                <a:cubicBezTo>
                  <a:pt x="5702101" y="4578878"/>
                  <a:pt x="5695844" y="4566076"/>
                  <a:pt x="5695844" y="4566076"/>
                </a:cubicBezTo>
                <a:cubicBezTo>
                  <a:pt x="5695844" y="4566076"/>
                  <a:pt x="5711723" y="4554020"/>
                  <a:pt x="5711723" y="4554020"/>
                </a:cubicBezTo>
                <a:close/>
                <a:moveTo>
                  <a:pt x="5411986" y="4550498"/>
                </a:moveTo>
                <a:cubicBezTo>
                  <a:pt x="5411986" y="4550498"/>
                  <a:pt x="5397722" y="4564012"/>
                  <a:pt x="5397722" y="4564012"/>
                </a:cubicBezTo>
                <a:cubicBezTo>
                  <a:pt x="5397722" y="4564012"/>
                  <a:pt x="5390969" y="4552987"/>
                  <a:pt x="5390969" y="4552987"/>
                </a:cubicBezTo>
                <a:cubicBezTo>
                  <a:pt x="5390969" y="4552987"/>
                  <a:pt x="5411986" y="4550498"/>
                  <a:pt x="5411986" y="4550498"/>
                </a:cubicBezTo>
                <a:close/>
                <a:moveTo>
                  <a:pt x="5505169" y="4547046"/>
                </a:moveTo>
                <a:cubicBezTo>
                  <a:pt x="5505169" y="4547046"/>
                  <a:pt x="5527302" y="4547793"/>
                  <a:pt x="5527302" y="4547793"/>
                </a:cubicBezTo>
                <a:cubicBezTo>
                  <a:pt x="5527302" y="4547793"/>
                  <a:pt x="5511424" y="4559849"/>
                  <a:pt x="5511424" y="4559849"/>
                </a:cubicBezTo>
                <a:cubicBezTo>
                  <a:pt x="5511424" y="4559849"/>
                  <a:pt x="5505169" y="4547046"/>
                  <a:pt x="5505169" y="4547046"/>
                </a:cubicBezTo>
                <a:close/>
                <a:moveTo>
                  <a:pt x="5465602" y="4546243"/>
                </a:moveTo>
                <a:cubicBezTo>
                  <a:pt x="5465602" y="4546243"/>
                  <a:pt x="5471286" y="4557880"/>
                  <a:pt x="5471286" y="4557880"/>
                </a:cubicBezTo>
                <a:cubicBezTo>
                  <a:pt x="5486105" y="4546630"/>
                  <a:pt x="5486105" y="4546630"/>
                  <a:pt x="5486105" y="4546630"/>
                </a:cubicBezTo>
                <a:lnTo>
                  <a:pt x="5491791" y="4558268"/>
                </a:lnTo>
                <a:cubicBezTo>
                  <a:pt x="5491791" y="4558268"/>
                  <a:pt x="5491791" y="4558268"/>
                  <a:pt x="5497476" y="4569904"/>
                </a:cubicBezTo>
                <a:cubicBezTo>
                  <a:pt x="5512294" y="4558654"/>
                  <a:pt x="5517982" y="4570292"/>
                  <a:pt x="5523664" y="4581928"/>
                </a:cubicBezTo>
                <a:cubicBezTo>
                  <a:pt x="5533917" y="4582125"/>
                  <a:pt x="5535340" y="4585036"/>
                  <a:pt x="5534910" y="4589349"/>
                </a:cubicBezTo>
                <a:cubicBezTo>
                  <a:pt x="5534476" y="4593664"/>
                  <a:pt x="5532197" y="4599388"/>
                  <a:pt x="5535040" y="4605205"/>
                </a:cubicBezTo>
                <a:cubicBezTo>
                  <a:pt x="5540726" y="4616844"/>
                  <a:pt x="5540726" y="4616844"/>
                  <a:pt x="5540726" y="4616844"/>
                </a:cubicBezTo>
                <a:cubicBezTo>
                  <a:pt x="5540726" y="4616844"/>
                  <a:pt x="5535040" y="4605205"/>
                  <a:pt x="5520222" y="4616454"/>
                </a:cubicBezTo>
                <a:lnTo>
                  <a:pt x="5525907" y="4628094"/>
                </a:lnTo>
                <a:cubicBezTo>
                  <a:pt x="5520222" y="4616454"/>
                  <a:pt x="5511090" y="4639343"/>
                  <a:pt x="5511090" y="4639343"/>
                </a:cubicBezTo>
                <a:cubicBezTo>
                  <a:pt x="5505404" y="4627706"/>
                  <a:pt x="5499718" y="4616068"/>
                  <a:pt x="5514534" y="4604818"/>
                </a:cubicBezTo>
                <a:cubicBezTo>
                  <a:pt x="5499718" y="4616068"/>
                  <a:pt x="5494030" y="4604430"/>
                  <a:pt x="5488345" y="4592796"/>
                </a:cubicBezTo>
                <a:cubicBezTo>
                  <a:pt x="5479214" y="4615683"/>
                  <a:pt x="5473528" y="4604046"/>
                  <a:pt x="5458712" y="4615297"/>
                </a:cubicBezTo>
                <a:cubicBezTo>
                  <a:pt x="5447338" y="4592020"/>
                  <a:pt x="5462156" y="4580771"/>
                  <a:pt x="5462156" y="4580771"/>
                </a:cubicBezTo>
                <a:cubicBezTo>
                  <a:pt x="5462156" y="4580771"/>
                  <a:pt x="5447338" y="4592020"/>
                  <a:pt x="5447338" y="4592020"/>
                </a:cubicBezTo>
                <a:cubicBezTo>
                  <a:pt x="5447338" y="4592020"/>
                  <a:pt x="5441652" y="4580382"/>
                  <a:pt x="5456470" y="4569129"/>
                </a:cubicBezTo>
                <a:cubicBezTo>
                  <a:pt x="5471286" y="4557880"/>
                  <a:pt x="5471286" y="4557880"/>
                  <a:pt x="5465602" y="4546243"/>
                </a:cubicBezTo>
                <a:close/>
                <a:moveTo>
                  <a:pt x="5683858" y="4541541"/>
                </a:moveTo>
                <a:cubicBezTo>
                  <a:pt x="5683858" y="4541541"/>
                  <a:pt x="5683858" y="4541541"/>
                  <a:pt x="5689590" y="4553275"/>
                </a:cubicBezTo>
                <a:cubicBezTo>
                  <a:pt x="5673717" y="4565327"/>
                  <a:pt x="5667982" y="4553592"/>
                  <a:pt x="5667982" y="4553592"/>
                </a:cubicBezTo>
                <a:cubicBezTo>
                  <a:pt x="5683858" y="4541541"/>
                  <a:pt x="5683858" y="4541541"/>
                  <a:pt x="5683858" y="4541541"/>
                </a:cubicBezTo>
                <a:close/>
                <a:moveTo>
                  <a:pt x="6402092" y="4537525"/>
                </a:moveTo>
                <a:cubicBezTo>
                  <a:pt x="6403814" y="4538960"/>
                  <a:pt x="6404620" y="4542004"/>
                  <a:pt x="6404930" y="4545426"/>
                </a:cubicBezTo>
                <a:cubicBezTo>
                  <a:pt x="6405554" y="4552266"/>
                  <a:pt x="6404190" y="4560614"/>
                  <a:pt x="6404190" y="4560614"/>
                </a:cubicBezTo>
                <a:cubicBezTo>
                  <a:pt x="6398976" y="4549946"/>
                  <a:pt x="6398976" y="4549946"/>
                  <a:pt x="6398976" y="4549946"/>
                </a:cubicBezTo>
                <a:cubicBezTo>
                  <a:pt x="6398976" y="4549946"/>
                  <a:pt x="6398976" y="4549946"/>
                  <a:pt x="6393764" y="4539278"/>
                </a:cubicBezTo>
                <a:cubicBezTo>
                  <a:pt x="6397736" y="4536264"/>
                  <a:pt x="6400372" y="4536090"/>
                  <a:pt x="6402092" y="4537525"/>
                </a:cubicBezTo>
                <a:close/>
                <a:moveTo>
                  <a:pt x="6440444" y="4537473"/>
                </a:moveTo>
                <a:cubicBezTo>
                  <a:pt x="6441586" y="4538068"/>
                  <a:pt x="6441868" y="4539804"/>
                  <a:pt x="6441736" y="4541852"/>
                </a:cubicBezTo>
                <a:cubicBezTo>
                  <a:pt x="6441474" y="4545956"/>
                  <a:pt x="6439554" y="4551312"/>
                  <a:pt x="6439554" y="4551312"/>
                </a:cubicBezTo>
                <a:cubicBezTo>
                  <a:pt x="6433992" y="4539934"/>
                  <a:pt x="6433992" y="4539934"/>
                  <a:pt x="6433992" y="4539934"/>
                </a:cubicBezTo>
                <a:cubicBezTo>
                  <a:pt x="6437302" y="4537422"/>
                  <a:pt x="6439302" y="4536878"/>
                  <a:pt x="6440444" y="4537473"/>
                </a:cubicBezTo>
                <a:close/>
                <a:moveTo>
                  <a:pt x="6290486" y="4535789"/>
                </a:moveTo>
                <a:cubicBezTo>
                  <a:pt x="6290486" y="4535789"/>
                  <a:pt x="6296220" y="4547523"/>
                  <a:pt x="6296220" y="4547523"/>
                </a:cubicBezTo>
                <a:cubicBezTo>
                  <a:pt x="6301956" y="4559259"/>
                  <a:pt x="6301956" y="4559259"/>
                  <a:pt x="6307690" y="4570994"/>
                </a:cubicBezTo>
                <a:cubicBezTo>
                  <a:pt x="6307690" y="4570994"/>
                  <a:pt x="6307690" y="4570994"/>
                  <a:pt x="6291812" y="4583051"/>
                </a:cubicBezTo>
                <a:cubicBezTo>
                  <a:pt x="6291812" y="4583051"/>
                  <a:pt x="6286076" y="4571315"/>
                  <a:pt x="6286076" y="4571315"/>
                </a:cubicBezTo>
                <a:lnTo>
                  <a:pt x="6280342" y="4559579"/>
                </a:lnTo>
                <a:cubicBezTo>
                  <a:pt x="6280342" y="4559579"/>
                  <a:pt x="6290486" y="4535789"/>
                  <a:pt x="6290486" y="4535789"/>
                </a:cubicBezTo>
                <a:close/>
                <a:moveTo>
                  <a:pt x="5459914" y="4534604"/>
                </a:moveTo>
                <a:cubicBezTo>
                  <a:pt x="5465602" y="4546243"/>
                  <a:pt x="5465602" y="4546243"/>
                  <a:pt x="5456470" y="4569129"/>
                </a:cubicBezTo>
                <a:cubicBezTo>
                  <a:pt x="5450783" y="4557495"/>
                  <a:pt x="5456470" y="4569129"/>
                  <a:pt x="5445097" y="4545854"/>
                </a:cubicBezTo>
                <a:cubicBezTo>
                  <a:pt x="5445097" y="4545854"/>
                  <a:pt x="5445097" y="4545854"/>
                  <a:pt x="5459914" y="4534604"/>
                </a:cubicBezTo>
                <a:close/>
                <a:moveTo>
                  <a:pt x="3774297" y="4526850"/>
                </a:moveTo>
                <a:cubicBezTo>
                  <a:pt x="3773757" y="4526545"/>
                  <a:pt x="3773522" y="4527312"/>
                  <a:pt x="3773052" y="4528845"/>
                </a:cubicBezTo>
                <a:lnTo>
                  <a:pt x="3767113" y="4538371"/>
                </a:lnTo>
                <a:lnTo>
                  <a:pt x="3786414" y="4550350"/>
                </a:lnTo>
                <a:lnTo>
                  <a:pt x="3791568" y="4560182"/>
                </a:lnTo>
                <a:lnTo>
                  <a:pt x="3791617" y="4559157"/>
                </a:lnTo>
                <a:cubicBezTo>
                  <a:pt x="3792749" y="4547200"/>
                  <a:pt x="3791253" y="4535558"/>
                  <a:pt x="3777368" y="4531289"/>
                </a:cubicBezTo>
                <a:cubicBezTo>
                  <a:pt x="3775680" y="4528534"/>
                  <a:pt x="3774836" y="4527156"/>
                  <a:pt x="3774297" y="4526850"/>
                </a:cubicBezTo>
                <a:close/>
                <a:moveTo>
                  <a:pt x="6251614" y="4507740"/>
                </a:moveTo>
                <a:cubicBezTo>
                  <a:pt x="6253908" y="4508260"/>
                  <a:pt x="6255974" y="4509707"/>
                  <a:pt x="6257410" y="4512642"/>
                </a:cubicBezTo>
                <a:cubicBezTo>
                  <a:pt x="6257410" y="4512642"/>
                  <a:pt x="6263144" y="4524374"/>
                  <a:pt x="6290486" y="4535789"/>
                </a:cubicBezTo>
                <a:cubicBezTo>
                  <a:pt x="6274610" y="4547847"/>
                  <a:pt x="6274610" y="4547847"/>
                  <a:pt x="6274610" y="4547847"/>
                </a:cubicBezTo>
                <a:cubicBezTo>
                  <a:pt x="6274610" y="4547847"/>
                  <a:pt x="6258736" y="4559900"/>
                  <a:pt x="6258736" y="4559900"/>
                </a:cubicBezTo>
                <a:cubicBezTo>
                  <a:pt x="6253002" y="4548164"/>
                  <a:pt x="6253002" y="4548164"/>
                  <a:pt x="6253002" y="4548164"/>
                </a:cubicBezTo>
                <a:cubicBezTo>
                  <a:pt x="6253002" y="4548164"/>
                  <a:pt x="6247268" y="4536426"/>
                  <a:pt x="6241534" y="4524694"/>
                </a:cubicBezTo>
                <a:cubicBezTo>
                  <a:pt x="6241534" y="4524694"/>
                  <a:pt x="6235800" y="4512959"/>
                  <a:pt x="6235800" y="4512959"/>
                </a:cubicBezTo>
                <a:cubicBezTo>
                  <a:pt x="6235800" y="4512959"/>
                  <a:pt x="6239768" y="4509947"/>
                  <a:pt x="6244454" y="4508398"/>
                </a:cubicBezTo>
                <a:cubicBezTo>
                  <a:pt x="6246798" y="4507625"/>
                  <a:pt x="6249318" y="4507219"/>
                  <a:pt x="6251614" y="4507740"/>
                </a:cubicBezTo>
                <a:close/>
                <a:moveTo>
                  <a:pt x="6374668" y="4504744"/>
                </a:moveTo>
                <a:cubicBezTo>
                  <a:pt x="6374668" y="4504744"/>
                  <a:pt x="6380426" y="4516533"/>
                  <a:pt x="6380426" y="4516533"/>
                </a:cubicBezTo>
                <a:cubicBezTo>
                  <a:pt x="6365768" y="4527662"/>
                  <a:pt x="6365768" y="4527662"/>
                  <a:pt x="6365768" y="4527662"/>
                </a:cubicBezTo>
                <a:cubicBezTo>
                  <a:pt x="6380426" y="4516533"/>
                  <a:pt x="6380426" y="4516533"/>
                  <a:pt x="6374668" y="4504744"/>
                </a:cubicBezTo>
                <a:close/>
                <a:moveTo>
                  <a:pt x="6389320" y="4493620"/>
                </a:moveTo>
                <a:cubicBezTo>
                  <a:pt x="6395080" y="4505404"/>
                  <a:pt x="6395080" y="4505404"/>
                  <a:pt x="6409734" y="4494279"/>
                </a:cubicBezTo>
                <a:lnTo>
                  <a:pt x="6402566" y="4512737"/>
                </a:lnTo>
                <a:lnTo>
                  <a:pt x="6400838" y="4517189"/>
                </a:lnTo>
                <a:cubicBezTo>
                  <a:pt x="6400838" y="4517189"/>
                  <a:pt x="6400838" y="4517189"/>
                  <a:pt x="6395080" y="4505404"/>
                </a:cubicBezTo>
                <a:cubicBezTo>
                  <a:pt x="6389320" y="4493620"/>
                  <a:pt x="6389320" y="4493620"/>
                  <a:pt x="6389320" y="4493620"/>
                </a:cubicBezTo>
                <a:close/>
                <a:moveTo>
                  <a:pt x="6368910" y="4492962"/>
                </a:moveTo>
                <a:cubicBezTo>
                  <a:pt x="6374668" y="4504744"/>
                  <a:pt x="6374668" y="4504744"/>
                  <a:pt x="6374668" y="4504744"/>
                </a:cubicBezTo>
                <a:cubicBezTo>
                  <a:pt x="6374668" y="4504744"/>
                  <a:pt x="6374668" y="4504744"/>
                  <a:pt x="6354250" y="4504091"/>
                </a:cubicBezTo>
                <a:cubicBezTo>
                  <a:pt x="6354250" y="4504091"/>
                  <a:pt x="6354250" y="4504091"/>
                  <a:pt x="6368910" y="4492962"/>
                </a:cubicBezTo>
                <a:close/>
                <a:moveTo>
                  <a:pt x="7463710" y="4484017"/>
                </a:moveTo>
                <a:lnTo>
                  <a:pt x="7463912" y="4484336"/>
                </a:lnTo>
                <a:lnTo>
                  <a:pt x="7462854" y="4485139"/>
                </a:lnTo>
                <a:close/>
                <a:moveTo>
                  <a:pt x="7473438" y="4477102"/>
                </a:moveTo>
                <a:cubicBezTo>
                  <a:pt x="7470754" y="4486453"/>
                  <a:pt x="7468106" y="4488464"/>
                  <a:pt x="7465482" y="4486802"/>
                </a:cubicBezTo>
                <a:lnTo>
                  <a:pt x="7463912" y="4484336"/>
                </a:lnTo>
                <a:lnTo>
                  <a:pt x="7464178" y="4484135"/>
                </a:lnTo>
                <a:cubicBezTo>
                  <a:pt x="7465502" y="4483130"/>
                  <a:pt x="7468146" y="4481121"/>
                  <a:pt x="7473438" y="4477102"/>
                </a:cubicBezTo>
                <a:close/>
                <a:moveTo>
                  <a:pt x="7457640" y="4474469"/>
                </a:moveTo>
                <a:cubicBezTo>
                  <a:pt x="7465538" y="4475786"/>
                  <a:pt x="7466844" y="4478453"/>
                  <a:pt x="7466172" y="4480790"/>
                </a:cubicBezTo>
                <a:lnTo>
                  <a:pt x="7463710" y="4484017"/>
                </a:lnTo>
                <a:close/>
                <a:moveTo>
                  <a:pt x="5649980" y="4472196"/>
                </a:moveTo>
                <a:cubicBezTo>
                  <a:pt x="5655538" y="4483572"/>
                  <a:pt x="5655538" y="4483572"/>
                  <a:pt x="5661100" y="4494953"/>
                </a:cubicBezTo>
                <a:cubicBezTo>
                  <a:pt x="5661100" y="4494953"/>
                  <a:pt x="5650782" y="4518388"/>
                  <a:pt x="5650782" y="4518388"/>
                </a:cubicBezTo>
                <a:cubicBezTo>
                  <a:pt x="5645222" y="4507010"/>
                  <a:pt x="5645222" y="4507010"/>
                  <a:pt x="5639662" y="4495629"/>
                </a:cubicBezTo>
                <a:cubicBezTo>
                  <a:pt x="5639662" y="4495629"/>
                  <a:pt x="5634102" y="4484250"/>
                  <a:pt x="5649980" y="4472196"/>
                </a:cubicBezTo>
                <a:close/>
                <a:moveTo>
                  <a:pt x="4009297" y="4468350"/>
                </a:moveTo>
                <a:cubicBezTo>
                  <a:pt x="3995035" y="4481861"/>
                  <a:pt x="4007773" y="4539469"/>
                  <a:pt x="3980008" y="4530932"/>
                </a:cubicBezTo>
                <a:cubicBezTo>
                  <a:pt x="3980008" y="4530932"/>
                  <a:pt x="3979249" y="4566492"/>
                  <a:pt x="3979249" y="4566492"/>
                </a:cubicBezTo>
                <a:cubicBezTo>
                  <a:pt x="3958230" y="4568983"/>
                  <a:pt x="3951478" y="4557957"/>
                  <a:pt x="3951478" y="4557957"/>
                </a:cubicBezTo>
                <a:cubicBezTo>
                  <a:pt x="3937216" y="4571469"/>
                  <a:pt x="3922951" y="4584985"/>
                  <a:pt x="3943204" y="4618055"/>
                </a:cubicBezTo>
                <a:cubicBezTo>
                  <a:pt x="3935694" y="4642591"/>
                  <a:pt x="3907928" y="4634054"/>
                  <a:pt x="3900413" y="4658593"/>
                </a:cubicBezTo>
                <a:cubicBezTo>
                  <a:pt x="3893661" y="4647567"/>
                  <a:pt x="3872648" y="4650055"/>
                  <a:pt x="3872648" y="4650055"/>
                </a:cubicBezTo>
                <a:cubicBezTo>
                  <a:pt x="3872648" y="4650055"/>
                  <a:pt x="3858382" y="4663570"/>
                  <a:pt x="3844118" y="4677082"/>
                </a:cubicBezTo>
                <a:cubicBezTo>
                  <a:pt x="3837366" y="4666060"/>
                  <a:pt x="3827239" y="4649522"/>
                  <a:pt x="3817113" y="4632988"/>
                </a:cubicBezTo>
                <a:lnTo>
                  <a:pt x="3796347" y="4599077"/>
                </a:lnTo>
                <a:lnTo>
                  <a:pt x="3795923" y="4599715"/>
                </a:lnTo>
                <a:cubicBezTo>
                  <a:pt x="3822646" y="4635079"/>
                  <a:pt x="3826604" y="4694671"/>
                  <a:pt x="3863686" y="4687346"/>
                </a:cubicBezTo>
                <a:cubicBezTo>
                  <a:pt x="3868255" y="4706470"/>
                  <a:pt x="3906825" y="4743618"/>
                  <a:pt x="3897820" y="4768072"/>
                </a:cubicBezTo>
                <a:lnTo>
                  <a:pt x="3920758" y="4793078"/>
                </a:lnTo>
                <a:lnTo>
                  <a:pt x="3909478" y="4765401"/>
                </a:lnTo>
                <a:cubicBezTo>
                  <a:pt x="3905448" y="4749622"/>
                  <a:pt x="3902263" y="4735221"/>
                  <a:pt x="3892137" y="4718689"/>
                </a:cubicBezTo>
                <a:cubicBezTo>
                  <a:pt x="3892137" y="4718689"/>
                  <a:pt x="3878634" y="4696640"/>
                  <a:pt x="3885386" y="4707663"/>
                </a:cubicBezTo>
                <a:cubicBezTo>
                  <a:pt x="3892901" y="4683124"/>
                  <a:pt x="3899653" y="4694149"/>
                  <a:pt x="3906401" y="4705173"/>
                </a:cubicBezTo>
                <a:cubicBezTo>
                  <a:pt x="3913153" y="4716196"/>
                  <a:pt x="3927416" y="4702686"/>
                  <a:pt x="3934167" y="4713706"/>
                </a:cubicBezTo>
                <a:cubicBezTo>
                  <a:pt x="3940158" y="4760288"/>
                  <a:pt x="3974674" y="4779846"/>
                  <a:pt x="3995692" y="4777358"/>
                </a:cubicBezTo>
                <a:cubicBezTo>
                  <a:pt x="4009193" y="4799402"/>
                  <a:pt x="3988177" y="4801895"/>
                  <a:pt x="3994927" y="4812916"/>
                </a:cubicBezTo>
                <a:cubicBezTo>
                  <a:pt x="4009193" y="4799402"/>
                  <a:pt x="4009956" y="4763846"/>
                  <a:pt x="4037719" y="4772379"/>
                </a:cubicBezTo>
                <a:cubicBezTo>
                  <a:pt x="4043708" y="4818961"/>
                  <a:pt x="4064726" y="4816472"/>
                  <a:pt x="4078226" y="4838521"/>
                </a:cubicBezTo>
                <a:cubicBezTo>
                  <a:pt x="4084979" y="4849545"/>
                  <a:pt x="4084979" y="4849545"/>
                  <a:pt x="4084979" y="4849545"/>
                </a:cubicBezTo>
                <a:cubicBezTo>
                  <a:pt x="4098479" y="4871591"/>
                  <a:pt x="4090969" y="4896124"/>
                  <a:pt x="4105231" y="4882615"/>
                </a:cubicBezTo>
                <a:cubicBezTo>
                  <a:pt x="4112746" y="4858077"/>
                  <a:pt x="4084979" y="4849545"/>
                  <a:pt x="4092493" y="4825005"/>
                </a:cubicBezTo>
                <a:cubicBezTo>
                  <a:pt x="4071474" y="4827496"/>
                  <a:pt x="4065488" y="4780914"/>
                  <a:pt x="4030968" y="4761357"/>
                </a:cubicBezTo>
                <a:cubicBezTo>
                  <a:pt x="4024217" y="4750334"/>
                  <a:pt x="4003965" y="4717264"/>
                  <a:pt x="3990462" y="4695217"/>
                </a:cubicBezTo>
                <a:cubicBezTo>
                  <a:pt x="4004728" y="4681703"/>
                  <a:pt x="3991225" y="4659656"/>
                  <a:pt x="4005489" y="4646143"/>
                </a:cubicBezTo>
                <a:cubicBezTo>
                  <a:pt x="4005489" y="4646143"/>
                  <a:pt x="4018991" y="4668191"/>
                  <a:pt x="4018991" y="4668191"/>
                </a:cubicBezTo>
                <a:cubicBezTo>
                  <a:pt x="4033258" y="4654678"/>
                  <a:pt x="4019754" y="4632629"/>
                  <a:pt x="4013002" y="4621607"/>
                </a:cubicBezTo>
                <a:cubicBezTo>
                  <a:pt x="4006254" y="4610584"/>
                  <a:pt x="4006254" y="4610584"/>
                  <a:pt x="3999501" y="4599563"/>
                </a:cubicBezTo>
                <a:cubicBezTo>
                  <a:pt x="3992751" y="4588537"/>
                  <a:pt x="3992751" y="4588537"/>
                  <a:pt x="3993511" y="4552979"/>
                </a:cubicBezTo>
                <a:cubicBezTo>
                  <a:pt x="4014525" y="4550494"/>
                  <a:pt x="4046758" y="4676724"/>
                  <a:pt x="4082798" y="4625163"/>
                </a:cubicBezTo>
                <a:cubicBezTo>
                  <a:pt x="4082798" y="4625163"/>
                  <a:pt x="4082798" y="4625163"/>
                  <a:pt x="4090311" y="4600628"/>
                </a:cubicBezTo>
                <a:cubicBezTo>
                  <a:pt x="4070058" y="4567560"/>
                  <a:pt x="4055796" y="4581074"/>
                  <a:pt x="4042294" y="4559025"/>
                </a:cubicBezTo>
                <a:cubicBezTo>
                  <a:pt x="4035542" y="4548002"/>
                  <a:pt x="4035542" y="4548002"/>
                  <a:pt x="4035542" y="4548002"/>
                </a:cubicBezTo>
                <a:cubicBezTo>
                  <a:pt x="4035542" y="4548002"/>
                  <a:pt x="4049804" y="4534490"/>
                  <a:pt x="4064068" y="4520978"/>
                </a:cubicBezTo>
                <a:cubicBezTo>
                  <a:pt x="4029551" y="4501420"/>
                  <a:pt x="4022799" y="4490396"/>
                  <a:pt x="4009297" y="4468350"/>
                </a:cubicBezTo>
                <a:close/>
                <a:moveTo>
                  <a:pt x="5659598" y="4447342"/>
                </a:moveTo>
                <a:cubicBezTo>
                  <a:pt x="5665336" y="4459078"/>
                  <a:pt x="5665336" y="4459078"/>
                  <a:pt x="5649454" y="4471132"/>
                </a:cubicBezTo>
                <a:cubicBezTo>
                  <a:pt x="5649454" y="4471132"/>
                  <a:pt x="5649454" y="4471132"/>
                  <a:pt x="5643724" y="4459396"/>
                </a:cubicBezTo>
                <a:cubicBezTo>
                  <a:pt x="5643724" y="4459396"/>
                  <a:pt x="5659598" y="4447342"/>
                  <a:pt x="5659598" y="4447342"/>
                </a:cubicBezTo>
                <a:close/>
                <a:moveTo>
                  <a:pt x="6200358" y="4440419"/>
                </a:moveTo>
                <a:cubicBezTo>
                  <a:pt x="6200358" y="4440419"/>
                  <a:pt x="6206612" y="4453222"/>
                  <a:pt x="6206612" y="4453222"/>
                </a:cubicBezTo>
                <a:cubicBezTo>
                  <a:pt x="6206612" y="4453222"/>
                  <a:pt x="6206612" y="4453222"/>
                  <a:pt x="6196028" y="4461256"/>
                </a:cubicBezTo>
                <a:cubicBezTo>
                  <a:pt x="6196028" y="4461256"/>
                  <a:pt x="6189774" y="4448454"/>
                  <a:pt x="6189774" y="4448454"/>
                </a:cubicBezTo>
                <a:cubicBezTo>
                  <a:pt x="6200358" y="4440419"/>
                  <a:pt x="6200358" y="4440419"/>
                  <a:pt x="6200358" y="4440419"/>
                </a:cubicBezTo>
                <a:close/>
                <a:moveTo>
                  <a:pt x="5734491" y="4437277"/>
                </a:moveTo>
                <a:cubicBezTo>
                  <a:pt x="5740748" y="4450078"/>
                  <a:pt x="5724869" y="4462135"/>
                  <a:pt x="5731125" y="4474934"/>
                </a:cubicBezTo>
                <a:cubicBezTo>
                  <a:pt x="5724869" y="4462135"/>
                  <a:pt x="5724869" y="4462135"/>
                  <a:pt x="5718614" y="4449331"/>
                </a:cubicBezTo>
                <a:cubicBezTo>
                  <a:pt x="5718614" y="4449331"/>
                  <a:pt x="5734491" y="4437277"/>
                  <a:pt x="5734491" y="4437277"/>
                </a:cubicBezTo>
                <a:close/>
                <a:moveTo>
                  <a:pt x="5653865" y="4435606"/>
                </a:moveTo>
                <a:cubicBezTo>
                  <a:pt x="5659598" y="4447342"/>
                  <a:pt x="5675473" y="4435290"/>
                  <a:pt x="5681208" y="4447023"/>
                </a:cubicBezTo>
                <a:cubicBezTo>
                  <a:pt x="5681208" y="4447023"/>
                  <a:pt x="5686942" y="4458757"/>
                  <a:pt x="5686942" y="4458757"/>
                </a:cubicBezTo>
                <a:cubicBezTo>
                  <a:pt x="5714286" y="4470170"/>
                  <a:pt x="5694004" y="4517751"/>
                  <a:pt x="5705468" y="4541218"/>
                </a:cubicBezTo>
                <a:lnTo>
                  <a:pt x="5699734" y="4529483"/>
                </a:lnTo>
                <a:lnTo>
                  <a:pt x="5699736" y="4529485"/>
                </a:lnTo>
                <a:lnTo>
                  <a:pt x="5698846" y="4527664"/>
                </a:lnTo>
                <a:lnTo>
                  <a:pt x="5698302" y="4526550"/>
                </a:lnTo>
                <a:cubicBezTo>
                  <a:pt x="5696870" y="4523617"/>
                  <a:pt x="5695795" y="4521416"/>
                  <a:pt x="5695795" y="4521419"/>
                </a:cubicBezTo>
                <a:lnTo>
                  <a:pt x="5698846" y="4527664"/>
                </a:lnTo>
                <a:lnTo>
                  <a:pt x="5699734" y="4529483"/>
                </a:lnTo>
                <a:lnTo>
                  <a:pt x="5684244" y="4531192"/>
                </a:lnTo>
                <a:cubicBezTo>
                  <a:pt x="5682092" y="4526793"/>
                  <a:pt x="5683197" y="4517911"/>
                  <a:pt x="5688268" y="4506015"/>
                </a:cubicBezTo>
                <a:cubicBezTo>
                  <a:pt x="5672390" y="4518072"/>
                  <a:pt x="5678124" y="4529805"/>
                  <a:pt x="5678124" y="4529805"/>
                </a:cubicBezTo>
                <a:lnTo>
                  <a:pt x="5672390" y="4518072"/>
                </a:lnTo>
                <a:cubicBezTo>
                  <a:pt x="5666656" y="4506332"/>
                  <a:pt x="5676801" y="4482545"/>
                  <a:pt x="5665336" y="4459078"/>
                </a:cubicBezTo>
                <a:cubicBezTo>
                  <a:pt x="5665336" y="4459078"/>
                  <a:pt x="5665336" y="4459078"/>
                  <a:pt x="5659598" y="4447342"/>
                </a:cubicBezTo>
                <a:cubicBezTo>
                  <a:pt x="5659598" y="4447342"/>
                  <a:pt x="5659598" y="4447342"/>
                  <a:pt x="5653865" y="4435606"/>
                </a:cubicBezTo>
                <a:close/>
                <a:moveTo>
                  <a:pt x="6360530" y="4434693"/>
                </a:moveTo>
                <a:cubicBezTo>
                  <a:pt x="6366288" y="4446477"/>
                  <a:pt x="6366288" y="4446477"/>
                  <a:pt x="6366288" y="4446477"/>
                </a:cubicBezTo>
                <a:cubicBezTo>
                  <a:pt x="6366288" y="4446477"/>
                  <a:pt x="6366288" y="4446477"/>
                  <a:pt x="6386702" y="4447137"/>
                </a:cubicBezTo>
                <a:cubicBezTo>
                  <a:pt x="6386702" y="4447137"/>
                  <a:pt x="6386702" y="4447137"/>
                  <a:pt x="6401354" y="4436010"/>
                </a:cubicBezTo>
                <a:cubicBezTo>
                  <a:pt x="6407112" y="4447795"/>
                  <a:pt x="6392458" y="4458922"/>
                  <a:pt x="6392458" y="4458922"/>
                </a:cubicBezTo>
                <a:cubicBezTo>
                  <a:pt x="6392458" y="4458922"/>
                  <a:pt x="6392458" y="4458922"/>
                  <a:pt x="6398218" y="4470708"/>
                </a:cubicBezTo>
                <a:cubicBezTo>
                  <a:pt x="6398218" y="4470708"/>
                  <a:pt x="6398218" y="4470708"/>
                  <a:pt x="6377804" y="4470048"/>
                </a:cubicBezTo>
                <a:cubicBezTo>
                  <a:pt x="6377804" y="4470048"/>
                  <a:pt x="6383564" y="4481835"/>
                  <a:pt x="6383564" y="4481835"/>
                </a:cubicBezTo>
                <a:cubicBezTo>
                  <a:pt x="6383564" y="4481835"/>
                  <a:pt x="6383564" y="4481835"/>
                  <a:pt x="6368910" y="4492962"/>
                </a:cubicBezTo>
                <a:cubicBezTo>
                  <a:pt x="6368910" y="4492962"/>
                  <a:pt x="6368910" y="4492962"/>
                  <a:pt x="6363150" y="4481175"/>
                </a:cubicBezTo>
                <a:cubicBezTo>
                  <a:pt x="6363150" y="4481175"/>
                  <a:pt x="6357392" y="4469391"/>
                  <a:pt x="6357392" y="4469391"/>
                </a:cubicBezTo>
                <a:cubicBezTo>
                  <a:pt x="6357392" y="4469391"/>
                  <a:pt x="6351634" y="4457602"/>
                  <a:pt x="6351634" y="4457602"/>
                </a:cubicBezTo>
                <a:cubicBezTo>
                  <a:pt x="6351634" y="4457602"/>
                  <a:pt x="6345874" y="4445820"/>
                  <a:pt x="6345874" y="4445820"/>
                </a:cubicBezTo>
                <a:cubicBezTo>
                  <a:pt x="6345874" y="4445820"/>
                  <a:pt x="6345874" y="4445820"/>
                  <a:pt x="6360530" y="4434693"/>
                </a:cubicBezTo>
                <a:close/>
                <a:moveTo>
                  <a:pt x="6238890" y="4430177"/>
                </a:moveTo>
                <a:cubicBezTo>
                  <a:pt x="6238890" y="4430177"/>
                  <a:pt x="6238890" y="4430177"/>
                  <a:pt x="6244622" y="4441910"/>
                </a:cubicBezTo>
                <a:cubicBezTo>
                  <a:pt x="6244622" y="4441910"/>
                  <a:pt x="6228744" y="4453965"/>
                  <a:pt x="6228744" y="4453965"/>
                </a:cubicBezTo>
                <a:cubicBezTo>
                  <a:pt x="6228744" y="4453965"/>
                  <a:pt x="6238890" y="4430177"/>
                  <a:pt x="6238890" y="4430177"/>
                </a:cubicBezTo>
                <a:close/>
                <a:moveTo>
                  <a:pt x="6110200" y="4412066"/>
                </a:moveTo>
                <a:cubicBezTo>
                  <a:pt x="6115966" y="4423866"/>
                  <a:pt x="6115966" y="4423866"/>
                  <a:pt x="6130748" y="4412644"/>
                </a:cubicBezTo>
                <a:cubicBezTo>
                  <a:pt x="6130748" y="4412644"/>
                  <a:pt x="6136512" y="4424443"/>
                  <a:pt x="6136512" y="4424443"/>
                </a:cubicBezTo>
                <a:cubicBezTo>
                  <a:pt x="6136512" y="4424443"/>
                  <a:pt x="6136512" y="4424443"/>
                  <a:pt x="6121730" y="4435665"/>
                </a:cubicBezTo>
                <a:cubicBezTo>
                  <a:pt x="6115966" y="4423866"/>
                  <a:pt x="6115966" y="4423866"/>
                  <a:pt x="6115966" y="4423866"/>
                </a:cubicBezTo>
                <a:cubicBezTo>
                  <a:pt x="6115966" y="4423866"/>
                  <a:pt x="6115966" y="4423866"/>
                  <a:pt x="6110200" y="4412066"/>
                </a:cubicBezTo>
                <a:close/>
                <a:moveTo>
                  <a:pt x="6205810" y="4407025"/>
                </a:moveTo>
                <a:cubicBezTo>
                  <a:pt x="6205810" y="4407025"/>
                  <a:pt x="6211544" y="4418764"/>
                  <a:pt x="6211544" y="4418764"/>
                </a:cubicBezTo>
                <a:lnTo>
                  <a:pt x="6217278" y="4430497"/>
                </a:lnTo>
                <a:cubicBezTo>
                  <a:pt x="6217278" y="4430497"/>
                  <a:pt x="6227422" y="4406707"/>
                  <a:pt x="6233156" y="4418441"/>
                </a:cubicBezTo>
                <a:cubicBezTo>
                  <a:pt x="6233156" y="4418441"/>
                  <a:pt x="6233156" y="4418441"/>
                  <a:pt x="6223012" y="4442233"/>
                </a:cubicBezTo>
                <a:cubicBezTo>
                  <a:pt x="6223012" y="4442233"/>
                  <a:pt x="6223012" y="4442233"/>
                  <a:pt x="6228744" y="4453965"/>
                </a:cubicBezTo>
                <a:cubicBezTo>
                  <a:pt x="6228744" y="4453965"/>
                  <a:pt x="6228744" y="4453965"/>
                  <a:pt x="6234478" y="4465699"/>
                </a:cubicBezTo>
                <a:cubicBezTo>
                  <a:pt x="6240214" y="4477437"/>
                  <a:pt x="6240214" y="4477437"/>
                  <a:pt x="6256090" y="4465382"/>
                </a:cubicBezTo>
                <a:cubicBezTo>
                  <a:pt x="6251678" y="4500906"/>
                  <a:pt x="6224338" y="4489491"/>
                  <a:pt x="6230070" y="4501223"/>
                </a:cubicBezTo>
                <a:cubicBezTo>
                  <a:pt x="6224338" y="4489491"/>
                  <a:pt x="6218604" y="4477755"/>
                  <a:pt x="6212870" y="4466019"/>
                </a:cubicBezTo>
                <a:cubicBezTo>
                  <a:pt x="6207138" y="4454286"/>
                  <a:pt x="6207138" y="4454286"/>
                  <a:pt x="6207138" y="4454286"/>
                </a:cubicBezTo>
                <a:cubicBezTo>
                  <a:pt x="6201402" y="4442550"/>
                  <a:pt x="6195670" y="4430816"/>
                  <a:pt x="6195670" y="4430816"/>
                </a:cubicBezTo>
                <a:cubicBezTo>
                  <a:pt x="6195670" y="4430816"/>
                  <a:pt x="6195670" y="4430816"/>
                  <a:pt x="6189936" y="4419080"/>
                </a:cubicBezTo>
                <a:cubicBezTo>
                  <a:pt x="6205810" y="4407025"/>
                  <a:pt x="6205810" y="4407025"/>
                  <a:pt x="6205810" y="4407025"/>
                </a:cubicBezTo>
                <a:close/>
                <a:moveTo>
                  <a:pt x="5618348" y="4370572"/>
                </a:moveTo>
                <a:cubicBezTo>
                  <a:pt x="5620264" y="4369618"/>
                  <a:pt x="5622332" y="4371063"/>
                  <a:pt x="5625199" y="4376933"/>
                </a:cubicBezTo>
                <a:cubicBezTo>
                  <a:pt x="5615054" y="4400723"/>
                  <a:pt x="5630932" y="4388669"/>
                  <a:pt x="5636666" y="4400405"/>
                </a:cubicBezTo>
                <a:cubicBezTo>
                  <a:pt x="5642398" y="4412137"/>
                  <a:pt x="5642398" y="4412137"/>
                  <a:pt x="5642398" y="4412137"/>
                </a:cubicBezTo>
                <a:cubicBezTo>
                  <a:pt x="5626522" y="4424193"/>
                  <a:pt x="5626522" y="4424193"/>
                  <a:pt x="5626522" y="4424193"/>
                </a:cubicBezTo>
                <a:cubicBezTo>
                  <a:pt x="5626522" y="4424193"/>
                  <a:pt x="5626522" y="4424193"/>
                  <a:pt x="5620787" y="4412461"/>
                </a:cubicBezTo>
                <a:cubicBezTo>
                  <a:pt x="5620787" y="4412461"/>
                  <a:pt x="5620787" y="4412461"/>
                  <a:pt x="5604914" y="4424512"/>
                </a:cubicBezTo>
                <a:cubicBezTo>
                  <a:pt x="5593446" y="4401042"/>
                  <a:pt x="5609322" y="4388988"/>
                  <a:pt x="5587712" y="4389308"/>
                </a:cubicBezTo>
                <a:cubicBezTo>
                  <a:pt x="5608220" y="4397870"/>
                  <a:pt x="5612601" y="4373426"/>
                  <a:pt x="5618348" y="4370572"/>
                </a:cubicBezTo>
                <a:close/>
                <a:moveTo>
                  <a:pt x="6346392" y="4364637"/>
                </a:moveTo>
                <a:cubicBezTo>
                  <a:pt x="6346392" y="4364637"/>
                  <a:pt x="6346392" y="4364637"/>
                  <a:pt x="6366804" y="4365297"/>
                </a:cubicBezTo>
                <a:cubicBezTo>
                  <a:pt x="6366804" y="4365297"/>
                  <a:pt x="6372562" y="4377081"/>
                  <a:pt x="6372562" y="4377081"/>
                </a:cubicBezTo>
                <a:cubicBezTo>
                  <a:pt x="6378322" y="4388870"/>
                  <a:pt x="6378322" y="4388870"/>
                  <a:pt x="6378322" y="4388870"/>
                </a:cubicBezTo>
                <a:cubicBezTo>
                  <a:pt x="6363666" y="4399997"/>
                  <a:pt x="6363666" y="4399997"/>
                  <a:pt x="6363666" y="4399997"/>
                </a:cubicBezTo>
                <a:cubicBezTo>
                  <a:pt x="6357910" y="4388208"/>
                  <a:pt x="6357910" y="4388208"/>
                  <a:pt x="6357910" y="4388208"/>
                </a:cubicBezTo>
                <a:cubicBezTo>
                  <a:pt x="6357910" y="4388208"/>
                  <a:pt x="6352150" y="4376426"/>
                  <a:pt x="6352150" y="4376426"/>
                </a:cubicBezTo>
                <a:cubicBezTo>
                  <a:pt x="6352150" y="4376426"/>
                  <a:pt x="6346392" y="4364637"/>
                  <a:pt x="6346392" y="4364637"/>
                </a:cubicBezTo>
                <a:close/>
                <a:moveTo>
                  <a:pt x="6328330" y="4360803"/>
                </a:moveTo>
                <a:cubicBezTo>
                  <a:pt x="6328330" y="4360803"/>
                  <a:pt x="6333542" y="4371471"/>
                  <a:pt x="6344126" y="4363433"/>
                </a:cubicBezTo>
                <a:cubicBezTo>
                  <a:pt x="6349338" y="4374104"/>
                  <a:pt x="6338754" y="4382139"/>
                  <a:pt x="6338754" y="4382139"/>
                </a:cubicBezTo>
                <a:cubicBezTo>
                  <a:pt x="6333542" y="4371471"/>
                  <a:pt x="6333542" y="4371471"/>
                  <a:pt x="6328330" y="4360803"/>
                </a:cubicBezTo>
                <a:close/>
                <a:moveTo>
                  <a:pt x="3682152" y="4356110"/>
                </a:moveTo>
                <a:lnTo>
                  <a:pt x="3685060" y="4361568"/>
                </a:lnTo>
                <a:cubicBezTo>
                  <a:pt x="3691025" y="4370992"/>
                  <a:pt x="3695223" y="4378999"/>
                  <a:pt x="3694637" y="4390896"/>
                </a:cubicBezTo>
                <a:cubicBezTo>
                  <a:pt x="3712409" y="4393569"/>
                  <a:pt x="3727285" y="4427148"/>
                  <a:pt x="3732039" y="4451832"/>
                </a:cubicBezTo>
                <a:cubicBezTo>
                  <a:pt x="3734230" y="4458613"/>
                  <a:pt x="3733938" y="4464562"/>
                  <a:pt x="3733121" y="4469509"/>
                </a:cubicBezTo>
                <a:lnTo>
                  <a:pt x="3732358" y="4473826"/>
                </a:lnTo>
                <a:lnTo>
                  <a:pt x="3743611" y="4476172"/>
                </a:lnTo>
                <a:cubicBezTo>
                  <a:pt x="3743611" y="4476172"/>
                  <a:pt x="3751124" y="4451633"/>
                  <a:pt x="3751124" y="4451633"/>
                </a:cubicBezTo>
                <a:cubicBezTo>
                  <a:pt x="3751124" y="4451633"/>
                  <a:pt x="3751124" y="4451633"/>
                  <a:pt x="3744374" y="4440607"/>
                </a:cubicBezTo>
                <a:cubicBezTo>
                  <a:pt x="3758637" y="4427098"/>
                  <a:pt x="3751888" y="4416078"/>
                  <a:pt x="3751888" y="4416078"/>
                </a:cubicBezTo>
                <a:cubicBezTo>
                  <a:pt x="3745136" y="4405055"/>
                  <a:pt x="3738385" y="4394031"/>
                  <a:pt x="3738385" y="4394031"/>
                </a:cubicBezTo>
                <a:cubicBezTo>
                  <a:pt x="3731635" y="4383008"/>
                  <a:pt x="3710619" y="4385494"/>
                  <a:pt x="3710619" y="4385494"/>
                </a:cubicBezTo>
                <a:cubicBezTo>
                  <a:pt x="3703869" y="4374469"/>
                  <a:pt x="3697117" y="4363448"/>
                  <a:pt x="3690271" y="4356869"/>
                </a:cubicBezTo>
                <a:close/>
                <a:moveTo>
                  <a:pt x="5748655" y="4348958"/>
                </a:moveTo>
                <a:cubicBezTo>
                  <a:pt x="5749366" y="4350415"/>
                  <a:pt x="5747087" y="4356145"/>
                  <a:pt x="5742528" y="4367603"/>
                </a:cubicBezTo>
                <a:cubicBezTo>
                  <a:pt x="5739107" y="4402179"/>
                  <a:pt x="5742528" y="4367603"/>
                  <a:pt x="5736829" y="4355938"/>
                </a:cubicBezTo>
                <a:cubicBezTo>
                  <a:pt x="5744236" y="4350311"/>
                  <a:pt x="5747942" y="4347500"/>
                  <a:pt x="5748655" y="4348958"/>
                </a:cubicBezTo>
                <a:close/>
                <a:moveTo>
                  <a:pt x="7507566" y="4339067"/>
                </a:moveTo>
                <a:cubicBezTo>
                  <a:pt x="7518284" y="4338728"/>
                  <a:pt x="7519674" y="4341571"/>
                  <a:pt x="7518382" y="4344500"/>
                </a:cubicBezTo>
                <a:cubicBezTo>
                  <a:pt x="7517092" y="4347431"/>
                  <a:pt x="7513122" y="4350445"/>
                  <a:pt x="7513122" y="4350445"/>
                </a:cubicBezTo>
                <a:close/>
                <a:moveTo>
                  <a:pt x="5455768" y="4327144"/>
                </a:moveTo>
                <a:cubicBezTo>
                  <a:pt x="5455768" y="4327144"/>
                  <a:pt x="5455768" y="4327144"/>
                  <a:pt x="5461327" y="4338523"/>
                </a:cubicBezTo>
                <a:cubicBezTo>
                  <a:pt x="5461327" y="4338523"/>
                  <a:pt x="5461327" y="4338523"/>
                  <a:pt x="5466888" y="4349903"/>
                </a:cubicBezTo>
                <a:cubicBezTo>
                  <a:pt x="5466888" y="4349903"/>
                  <a:pt x="5456303" y="4357941"/>
                  <a:pt x="5456303" y="4357941"/>
                </a:cubicBezTo>
                <a:cubicBezTo>
                  <a:pt x="5450742" y="4346558"/>
                  <a:pt x="5450742" y="4346558"/>
                  <a:pt x="5450742" y="4346558"/>
                </a:cubicBezTo>
                <a:cubicBezTo>
                  <a:pt x="5461327" y="4338523"/>
                  <a:pt x="5461327" y="4338523"/>
                  <a:pt x="5455768" y="4327144"/>
                </a:cubicBezTo>
                <a:close/>
                <a:moveTo>
                  <a:pt x="5417322" y="4322697"/>
                </a:moveTo>
                <a:cubicBezTo>
                  <a:pt x="5402766" y="4333749"/>
                  <a:pt x="5402766" y="4333749"/>
                  <a:pt x="5402766" y="4333749"/>
                </a:cubicBezTo>
                <a:lnTo>
                  <a:pt x="5399900" y="4327881"/>
                </a:lnTo>
                <a:close/>
                <a:moveTo>
                  <a:pt x="5632320" y="4321875"/>
                </a:moveTo>
                <a:cubicBezTo>
                  <a:pt x="5632320" y="4321875"/>
                  <a:pt x="5654952" y="4319344"/>
                  <a:pt x="5646974" y="4345803"/>
                </a:cubicBezTo>
                <a:cubicBezTo>
                  <a:pt x="5639648" y="4333842"/>
                  <a:pt x="5646974" y="4345803"/>
                  <a:pt x="5639648" y="4333842"/>
                </a:cubicBezTo>
                <a:cubicBezTo>
                  <a:pt x="5639648" y="4333842"/>
                  <a:pt x="5639648" y="4333842"/>
                  <a:pt x="5632320" y="4321875"/>
                </a:cubicBezTo>
                <a:close/>
                <a:moveTo>
                  <a:pt x="5740248" y="4321362"/>
                </a:moveTo>
                <a:cubicBezTo>
                  <a:pt x="5725430" y="4332612"/>
                  <a:pt x="5725430" y="4332612"/>
                  <a:pt x="5731130" y="4344275"/>
                </a:cubicBezTo>
                <a:cubicBezTo>
                  <a:pt x="5725430" y="4332612"/>
                  <a:pt x="5725430" y="4332612"/>
                  <a:pt x="5725430" y="4332612"/>
                </a:cubicBezTo>
                <a:cubicBezTo>
                  <a:pt x="5740248" y="4321362"/>
                  <a:pt x="5740248" y="4321362"/>
                  <a:pt x="5740248" y="4321362"/>
                </a:cubicBezTo>
                <a:close/>
                <a:moveTo>
                  <a:pt x="6343770" y="4318153"/>
                </a:moveTo>
                <a:cubicBezTo>
                  <a:pt x="6343770" y="4318153"/>
                  <a:pt x="6343770" y="4318153"/>
                  <a:pt x="6349530" y="4329941"/>
                </a:cubicBezTo>
                <a:cubicBezTo>
                  <a:pt x="6349530" y="4329941"/>
                  <a:pt x="6355286" y="4341724"/>
                  <a:pt x="6355286" y="4341724"/>
                </a:cubicBezTo>
                <a:cubicBezTo>
                  <a:pt x="6361046" y="4353512"/>
                  <a:pt x="6361046" y="4353512"/>
                  <a:pt x="6346392" y="4364637"/>
                </a:cubicBezTo>
                <a:cubicBezTo>
                  <a:pt x="6346392" y="4364637"/>
                  <a:pt x="6340632" y="4352851"/>
                  <a:pt x="6340632" y="4352851"/>
                </a:cubicBezTo>
                <a:cubicBezTo>
                  <a:pt x="6340632" y="4352851"/>
                  <a:pt x="6320220" y="4352193"/>
                  <a:pt x="6314460" y="4340406"/>
                </a:cubicBezTo>
                <a:cubicBezTo>
                  <a:pt x="6314460" y="4340406"/>
                  <a:pt x="6329116" y="4329279"/>
                  <a:pt x="6329116" y="4329279"/>
                </a:cubicBezTo>
                <a:cubicBezTo>
                  <a:pt x="6329116" y="4329279"/>
                  <a:pt x="6329116" y="4329279"/>
                  <a:pt x="6343770" y="4318153"/>
                </a:cubicBezTo>
                <a:close/>
                <a:moveTo>
                  <a:pt x="7538624" y="4313531"/>
                </a:moveTo>
                <a:cubicBezTo>
                  <a:pt x="7544878" y="4326332"/>
                  <a:pt x="7535254" y="4351188"/>
                  <a:pt x="7541512" y="4363994"/>
                </a:cubicBezTo>
                <a:cubicBezTo>
                  <a:pt x="7541512" y="4363994"/>
                  <a:pt x="7535254" y="4351188"/>
                  <a:pt x="7535254" y="4351188"/>
                </a:cubicBezTo>
                <a:cubicBezTo>
                  <a:pt x="7535254" y="4351188"/>
                  <a:pt x="7529000" y="4338389"/>
                  <a:pt x="7522744" y="4325587"/>
                </a:cubicBezTo>
                <a:close/>
                <a:moveTo>
                  <a:pt x="5590796" y="4306522"/>
                </a:moveTo>
                <a:cubicBezTo>
                  <a:pt x="5590796" y="4306522"/>
                  <a:pt x="5590796" y="4306522"/>
                  <a:pt x="5596356" y="4317901"/>
                </a:cubicBezTo>
                <a:cubicBezTo>
                  <a:pt x="5601917" y="4329284"/>
                  <a:pt x="5591598" y="4352717"/>
                  <a:pt x="5591598" y="4352717"/>
                </a:cubicBezTo>
                <a:cubicBezTo>
                  <a:pt x="5591598" y="4352717"/>
                  <a:pt x="5591598" y="4352717"/>
                  <a:pt x="5586040" y="4341338"/>
                </a:cubicBezTo>
                <a:cubicBezTo>
                  <a:pt x="5586040" y="4341338"/>
                  <a:pt x="5580477" y="4329957"/>
                  <a:pt x="5580477" y="4329957"/>
                </a:cubicBezTo>
                <a:cubicBezTo>
                  <a:pt x="5580477" y="4329957"/>
                  <a:pt x="5574920" y="4318577"/>
                  <a:pt x="5574920" y="4318577"/>
                </a:cubicBezTo>
                <a:cubicBezTo>
                  <a:pt x="5574920" y="4318577"/>
                  <a:pt x="5574920" y="4318577"/>
                  <a:pt x="5590796" y="4306522"/>
                </a:cubicBezTo>
                <a:close/>
                <a:moveTo>
                  <a:pt x="5759908" y="4278447"/>
                </a:moveTo>
                <a:cubicBezTo>
                  <a:pt x="5765038" y="4278551"/>
                  <a:pt x="5771594" y="4281569"/>
                  <a:pt x="5784702" y="4287607"/>
                </a:cubicBezTo>
                <a:cubicBezTo>
                  <a:pt x="5784702" y="4287607"/>
                  <a:pt x="5784702" y="4287607"/>
                  <a:pt x="5790400" y="4299272"/>
                </a:cubicBezTo>
                <a:cubicBezTo>
                  <a:pt x="5796098" y="4310935"/>
                  <a:pt x="5801798" y="4322598"/>
                  <a:pt x="5807497" y="4334264"/>
                </a:cubicBezTo>
                <a:cubicBezTo>
                  <a:pt x="5792680" y="4345515"/>
                  <a:pt x="5786980" y="4333848"/>
                  <a:pt x="5786980" y="4333848"/>
                </a:cubicBezTo>
                <a:cubicBezTo>
                  <a:pt x="5786980" y="4333848"/>
                  <a:pt x="5792680" y="4345515"/>
                  <a:pt x="5792680" y="4345515"/>
                </a:cubicBezTo>
                <a:cubicBezTo>
                  <a:pt x="5798378" y="4357178"/>
                  <a:pt x="5798378" y="4357178"/>
                  <a:pt x="5813194" y="4345927"/>
                </a:cubicBezTo>
                <a:cubicBezTo>
                  <a:pt x="5818894" y="4357590"/>
                  <a:pt x="5824592" y="4369255"/>
                  <a:pt x="5824592" y="4369255"/>
                </a:cubicBezTo>
                <a:cubicBezTo>
                  <a:pt x="5815474" y="4392168"/>
                  <a:pt x="5804077" y="4368841"/>
                  <a:pt x="5809774" y="4380503"/>
                </a:cubicBezTo>
                <a:cubicBezTo>
                  <a:pt x="5809774" y="4380503"/>
                  <a:pt x="5815474" y="4392168"/>
                  <a:pt x="5815474" y="4392168"/>
                </a:cubicBezTo>
                <a:cubicBezTo>
                  <a:pt x="5800657" y="4403419"/>
                  <a:pt x="5800657" y="4403419"/>
                  <a:pt x="5800657" y="4403419"/>
                </a:cubicBezTo>
                <a:cubicBezTo>
                  <a:pt x="5800657" y="4403419"/>
                  <a:pt x="5806356" y="4415084"/>
                  <a:pt x="5812056" y="4426746"/>
                </a:cubicBezTo>
                <a:cubicBezTo>
                  <a:pt x="5812056" y="4426746"/>
                  <a:pt x="5802935" y="4449660"/>
                  <a:pt x="5802935" y="4449660"/>
                </a:cubicBezTo>
                <a:cubicBezTo>
                  <a:pt x="5776722" y="4437585"/>
                  <a:pt x="5791538" y="4426334"/>
                  <a:pt x="5771022" y="4425920"/>
                </a:cubicBezTo>
                <a:cubicBezTo>
                  <a:pt x="5785840" y="4414670"/>
                  <a:pt x="5785840" y="4414670"/>
                  <a:pt x="5780139" y="4403007"/>
                </a:cubicBezTo>
                <a:cubicBezTo>
                  <a:pt x="5785840" y="4414670"/>
                  <a:pt x="5765322" y="4414256"/>
                  <a:pt x="5765322" y="4414256"/>
                </a:cubicBezTo>
                <a:cubicBezTo>
                  <a:pt x="5759623" y="4402593"/>
                  <a:pt x="5739107" y="4402179"/>
                  <a:pt x="5742528" y="4367603"/>
                </a:cubicBezTo>
                <a:cubicBezTo>
                  <a:pt x="5757345" y="4356350"/>
                  <a:pt x="5757345" y="4356350"/>
                  <a:pt x="5757345" y="4356350"/>
                </a:cubicBezTo>
                <a:cubicBezTo>
                  <a:pt x="5757345" y="4356350"/>
                  <a:pt x="5751646" y="4344687"/>
                  <a:pt x="5751646" y="4344687"/>
                </a:cubicBezTo>
                <a:cubicBezTo>
                  <a:pt x="5766464" y="4333436"/>
                  <a:pt x="5766464" y="4333436"/>
                  <a:pt x="5766464" y="4333436"/>
                </a:cubicBezTo>
                <a:cubicBezTo>
                  <a:pt x="5760764" y="4321774"/>
                  <a:pt x="5755066" y="4310109"/>
                  <a:pt x="5755066" y="4310109"/>
                </a:cubicBezTo>
                <a:cubicBezTo>
                  <a:pt x="5755066" y="4310109"/>
                  <a:pt x="5755066" y="4310109"/>
                  <a:pt x="5769882" y="4298860"/>
                </a:cubicBezTo>
                <a:cubicBezTo>
                  <a:pt x="5764186" y="4287197"/>
                  <a:pt x="5764186" y="4287197"/>
                  <a:pt x="5749368" y="4298448"/>
                </a:cubicBezTo>
                <a:cubicBezTo>
                  <a:pt x="5749368" y="4298448"/>
                  <a:pt x="5749368" y="4298448"/>
                  <a:pt x="5743667" y="4286781"/>
                </a:cubicBezTo>
                <a:cubicBezTo>
                  <a:pt x="5751076" y="4281157"/>
                  <a:pt x="5754780" y="4278344"/>
                  <a:pt x="5759908" y="4278447"/>
                </a:cubicBezTo>
                <a:close/>
                <a:moveTo>
                  <a:pt x="5737970" y="4275118"/>
                </a:moveTo>
                <a:cubicBezTo>
                  <a:pt x="5743667" y="4286781"/>
                  <a:pt x="5743667" y="4286781"/>
                  <a:pt x="5743667" y="4286781"/>
                </a:cubicBezTo>
                <a:cubicBezTo>
                  <a:pt x="5728850" y="4298030"/>
                  <a:pt x="5737970" y="4275118"/>
                  <a:pt x="5737970" y="4275118"/>
                </a:cubicBezTo>
                <a:close/>
                <a:moveTo>
                  <a:pt x="7429860" y="4269542"/>
                </a:moveTo>
                <a:cubicBezTo>
                  <a:pt x="7432510" y="4269048"/>
                  <a:pt x="7434634" y="4269456"/>
                  <a:pt x="7436292" y="4270219"/>
                </a:cubicBezTo>
                <a:cubicBezTo>
                  <a:pt x="7439610" y="4271747"/>
                  <a:pt x="7441050" y="4274696"/>
                  <a:pt x="7441050" y="4274696"/>
                </a:cubicBezTo>
                <a:cubicBezTo>
                  <a:pt x="7446818" y="4286501"/>
                  <a:pt x="7458350" y="4310105"/>
                  <a:pt x="7464118" y="4321910"/>
                </a:cubicBezTo>
                <a:cubicBezTo>
                  <a:pt x="7469886" y="4333712"/>
                  <a:pt x="7475654" y="4345515"/>
                  <a:pt x="7481418" y="4357317"/>
                </a:cubicBezTo>
                <a:cubicBezTo>
                  <a:pt x="7487186" y="4369121"/>
                  <a:pt x="7492952" y="4380924"/>
                  <a:pt x="7492952" y="4380924"/>
                </a:cubicBezTo>
                <a:lnTo>
                  <a:pt x="7498720" y="4392726"/>
                </a:lnTo>
                <a:cubicBezTo>
                  <a:pt x="7477958" y="4392310"/>
                  <a:pt x="7472190" y="4380507"/>
                  <a:pt x="7466422" y="4368703"/>
                </a:cubicBezTo>
                <a:cubicBezTo>
                  <a:pt x="7460658" y="4356902"/>
                  <a:pt x="7454890" y="4345097"/>
                  <a:pt x="7454890" y="4345097"/>
                </a:cubicBezTo>
                <a:cubicBezTo>
                  <a:pt x="7449122" y="4333294"/>
                  <a:pt x="7449122" y="4333294"/>
                  <a:pt x="7449122" y="4333294"/>
                </a:cubicBezTo>
                <a:cubicBezTo>
                  <a:pt x="7449122" y="4333294"/>
                  <a:pt x="7437590" y="4309689"/>
                  <a:pt x="7437590" y="4309689"/>
                </a:cubicBezTo>
                <a:cubicBezTo>
                  <a:pt x="7437590" y="4309689"/>
                  <a:pt x="7437590" y="4309689"/>
                  <a:pt x="7422594" y="4321073"/>
                </a:cubicBezTo>
                <a:cubicBezTo>
                  <a:pt x="7422594" y="4321073"/>
                  <a:pt x="7437590" y="4309689"/>
                  <a:pt x="7431822" y="4297886"/>
                </a:cubicBezTo>
                <a:cubicBezTo>
                  <a:pt x="7431822" y="4297886"/>
                  <a:pt x="7426054" y="4286083"/>
                  <a:pt x="7426054" y="4286083"/>
                </a:cubicBezTo>
                <a:lnTo>
                  <a:pt x="7420288" y="4274280"/>
                </a:lnTo>
                <a:cubicBezTo>
                  <a:pt x="7424038" y="4271434"/>
                  <a:pt x="7427210" y="4270037"/>
                  <a:pt x="7429860" y="4269542"/>
                </a:cubicBezTo>
                <a:close/>
                <a:moveTo>
                  <a:pt x="5649006" y="4262323"/>
                </a:moveTo>
                <a:cubicBezTo>
                  <a:pt x="5659430" y="4283662"/>
                  <a:pt x="5659430" y="4283662"/>
                  <a:pt x="5643554" y="4295718"/>
                </a:cubicBezTo>
                <a:cubicBezTo>
                  <a:pt x="5643554" y="4295718"/>
                  <a:pt x="5638342" y="4285048"/>
                  <a:pt x="5638342" y="4285048"/>
                </a:cubicBezTo>
                <a:cubicBezTo>
                  <a:pt x="5633130" y="4274382"/>
                  <a:pt x="5638342" y="4285048"/>
                  <a:pt x="5649006" y="4262323"/>
                </a:cubicBezTo>
                <a:close/>
                <a:moveTo>
                  <a:pt x="7163682" y="4258903"/>
                </a:moveTo>
                <a:lnTo>
                  <a:pt x="7163874" y="4269770"/>
                </a:lnTo>
                <a:lnTo>
                  <a:pt x="7163188" y="4269027"/>
                </a:lnTo>
                <a:cubicBezTo>
                  <a:pt x="7162422" y="4263756"/>
                  <a:pt x="7163682" y="4258903"/>
                  <a:pt x="7163682" y="4258903"/>
                </a:cubicBezTo>
                <a:close/>
                <a:moveTo>
                  <a:pt x="6035251" y="4258670"/>
                </a:moveTo>
                <a:lnTo>
                  <a:pt x="6035254" y="4258676"/>
                </a:lnTo>
                <a:lnTo>
                  <a:pt x="6035251" y="4258671"/>
                </a:lnTo>
                <a:close/>
                <a:moveTo>
                  <a:pt x="7429516" y="4251093"/>
                </a:moveTo>
                <a:cubicBezTo>
                  <a:pt x="7429516" y="4251093"/>
                  <a:pt x="7435284" y="4262895"/>
                  <a:pt x="7435284" y="4262895"/>
                </a:cubicBezTo>
                <a:cubicBezTo>
                  <a:pt x="7435284" y="4262895"/>
                  <a:pt x="7435284" y="4262895"/>
                  <a:pt x="7420288" y="4274280"/>
                </a:cubicBezTo>
                <a:lnTo>
                  <a:pt x="7414522" y="4262475"/>
                </a:lnTo>
                <a:cubicBezTo>
                  <a:pt x="7408754" y="4250673"/>
                  <a:pt x="7408754" y="4250673"/>
                  <a:pt x="7429516" y="4251093"/>
                </a:cubicBezTo>
                <a:close/>
                <a:moveTo>
                  <a:pt x="7353170" y="4248119"/>
                </a:moveTo>
                <a:cubicBezTo>
                  <a:pt x="7354188" y="4248808"/>
                  <a:pt x="7354552" y="4250482"/>
                  <a:pt x="7354586" y="4252408"/>
                </a:cubicBezTo>
                <a:cubicBezTo>
                  <a:pt x="7354652" y="4256256"/>
                  <a:pt x="7353394" y="4261109"/>
                  <a:pt x="7353394" y="4261109"/>
                </a:cubicBezTo>
                <a:cubicBezTo>
                  <a:pt x="7353394" y="4261109"/>
                  <a:pt x="7353394" y="4261109"/>
                  <a:pt x="7347836" y="4249735"/>
                </a:cubicBezTo>
                <a:cubicBezTo>
                  <a:pt x="7350482" y="4247724"/>
                  <a:pt x="7352154" y="4247430"/>
                  <a:pt x="7353170" y="4248119"/>
                </a:cubicBezTo>
                <a:close/>
                <a:moveTo>
                  <a:pt x="5715531" y="4245416"/>
                </a:moveTo>
                <a:lnTo>
                  <a:pt x="5723900" y="4252261"/>
                </a:lnTo>
                <a:cubicBezTo>
                  <a:pt x="5715962" y="4258292"/>
                  <a:pt x="5710602" y="4258458"/>
                  <a:pt x="5709212" y="4255617"/>
                </a:cubicBezTo>
                <a:close/>
                <a:moveTo>
                  <a:pt x="6346696" y="4232499"/>
                </a:moveTo>
                <a:cubicBezTo>
                  <a:pt x="6346696" y="4232499"/>
                  <a:pt x="6346696" y="4232499"/>
                  <a:pt x="6352462" y="4244297"/>
                </a:cubicBezTo>
                <a:cubicBezTo>
                  <a:pt x="6358230" y="4256098"/>
                  <a:pt x="6343448" y="4267320"/>
                  <a:pt x="6343448" y="4267320"/>
                </a:cubicBezTo>
                <a:cubicBezTo>
                  <a:pt x="6343448" y="4267320"/>
                  <a:pt x="6337682" y="4255520"/>
                  <a:pt x="6337682" y="4255520"/>
                </a:cubicBezTo>
                <a:cubicBezTo>
                  <a:pt x="6337682" y="4255520"/>
                  <a:pt x="6331916" y="4243719"/>
                  <a:pt x="6331916" y="4243719"/>
                </a:cubicBezTo>
                <a:cubicBezTo>
                  <a:pt x="6331916" y="4243719"/>
                  <a:pt x="6331916" y="4243719"/>
                  <a:pt x="6346696" y="4232499"/>
                </a:cubicBezTo>
                <a:close/>
                <a:moveTo>
                  <a:pt x="6326150" y="4231920"/>
                </a:moveTo>
                <a:lnTo>
                  <a:pt x="6327682" y="4235054"/>
                </a:lnTo>
                <a:cubicBezTo>
                  <a:pt x="6327952" y="4235607"/>
                  <a:pt x="6327592" y="4234870"/>
                  <a:pt x="6326150" y="4231920"/>
                </a:cubicBezTo>
                <a:close/>
                <a:moveTo>
                  <a:pt x="5712780" y="4229503"/>
                </a:moveTo>
                <a:cubicBezTo>
                  <a:pt x="5712780" y="4229503"/>
                  <a:pt x="5718341" y="4240883"/>
                  <a:pt x="5718341" y="4240883"/>
                </a:cubicBezTo>
                <a:lnTo>
                  <a:pt x="5715531" y="4245416"/>
                </a:lnTo>
                <a:lnTo>
                  <a:pt x="5710300" y="4241135"/>
                </a:lnTo>
                <a:cubicBezTo>
                  <a:pt x="5706229" y="4238379"/>
                  <a:pt x="5704839" y="4235531"/>
                  <a:pt x="5712780" y="4229503"/>
                </a:cubicBezTo>
                <a:close/>
                <a:moveTo>
                  <a:pt x="5704572" y="4220136"/>
                </a:moveTo>
                <a:cubicBezTo>
                  <a:pt x="5706034" y="4219025"/>
                  <a:pt x="5707688" y="4219082"/>
                  <a:pt x="5708264" y="4220259"/>
                </a:cubicBezTo>
                <a:cubicBezTo>
                  <a:pt x="5708838" y="4221437"/>
                  <a:pt x="5708118" y="4223294"/>
                  <a:pt x="5706658" y="4224404"/>
                </a:cubicBezTo>
                <a:cubicBezTo>
                  <a:pt x="5705196" y="4225514"/>
                  <a:pt x="5703544" y="4225455"/>
                  <a:pt x="5702969" y="4224278"/>
                </a:cubicBezTo>
                <a:cubicBezTo>
                  <a:pt x="5702394" y="4223101"/>
                  <a:pt x="5703110" y="4221246"/>
                  <a:pt x="5704572" y="4220136"/>
                </a:cubicBezTo>
                <a:close/>
                <a:moveTo>
                  <a:pt x="5620531" y="4219697"/>
                </a:moveTo>
                <a:cubicBezTo>
                  <a:pt x="5622951" y="4219428"/>
                  <a:pt x="5624935" y="4220011"/>
                  <a:pt x="5626508" y="4220907"/>
                </a:cubicBezTo>
                <a:cubicBezTo>
                  <a:pt x="5629648" y="4222699"/>
                  <a:pt x="5631138" y="4225748"/>
                  <a:pt x="5631138" y="4225748"/>
                </a:cubicBezTo>
                <a:cubicBezTo>
                  <a:pt x="5631138" y="4225748"/>
                  <a:pt x="5631138" y="4225748"/>
                  <a:pt x="5637096" y="4237938"/>
                </a:cubicBezTo>
                <a:cubicBezTo>
                  <a:pt x="5637096" y="4237938"/>
                  <a:pt x="5637096" y="4237938"/>
                  <a:pt x="5623864" y="4247987"/>
                </a:cubicBezTo>
                <a:cubicBezTo>
                  <a:pt x="5623864" y="4247987"/>
                  <a:pt x="5623864" y="4247987"/>
                  <a:pt x="5617907" y="4235793"/>
                </a:cubicBezTo>
                <a:lnTo>
                  <a:pt x="5611950" y="4223600"/>
                </a:lnTo>
                <a:cubicBezTo>
                  <a:pt x="5615259" y="4221088"/>
                  <a:pt x="5618112" y="4219967"/>
                  <a:pt x="5620531" y="4219697"/>
                </a:cubicBezTo>
                <a:close/>
                <a:moveTo>
                  <a:pt x="5603942" y="4214637"/>
                </a:moveTo>
                <a:cubicBezTo>
                  <a:pt x="5603942" y="4214637"/>
                  <a:pt x="5603942" y="4214637"/>
                  <a:pt x="5610198" y="4227440"/>
                </a:cubicBezTo>
                <a:cubicBezTo>
                  <a:pt x="5599614" y="4235476"/>
                  <a:pt x="5599614" y="4235476"/>
                  <a:pt x="5599614" y="4235476"/>
                </a:cubicBezTo>
                <a:cubicBezTo>
                  <a:pt x="5593358" y="4222673"/>
                  <a:pt x="5593358" y="4222673"/>
                  <a:pt x="5593358" y="4222673"/>
                </a:cubicBezTo>
                <a:cubicBezTo>
                  <a:pt x="5593358" y="4222673"/>
                  <a:pt x="5593358" y="4222673"/>
                  <a:pt x="5603942" y="4214637"/>
                </a:cubicBezTo>
                <a:close/>
                <a:moveTo>
                  <a:pt x="6210292" y="4209451"/>
                </a:moveTo>
                <a:cubicBezTo>
                  <a:pt x="6210292" y="4209451"/>
                  <a:pt x="6230706" y="4210109"/>
                  <a:pt x="6230706" y="4210109"/>
                </a:cubicBezTo>
                <a:cubicBezTo>
                  <a:pt x="6230706" y="4210109"/>
                  <a:pt x="6216050" y="4221236"/>
                  <a:pt x="6216050" y="4221236"/>
                </a:cubicBezTo>
                <a:cubicBezTo>
                  <a:pt x="6210292" y="4209451"/>
                  <a:pt x="6210292" y="4209451"/>
                  <a:pt x="6210292" y="4209451"/>
                </a:cubicBezTo>
                <a:close/>
                <a:moveTo>
                  <a:pt x="5419518" y="4208414"/>
                </a:moveTo>
                <a:cubicBezTo>
                  <a:pt x="5425774" y="4221213"/>
                  <a:pt x="5425774" y="4221213"/>
                  <a:pt x="5447906" y="4221960"/>
                </a:cubicBezTo>
                <a:cubicBezTo>
                  <a:pt x="5447906" y="4221960"/>
                  <a:pt x="5432029" y="4234017"/>
                  <a:pt x="5432029" y="4234017"/>
                </a:cubicBezTo>
                <a:cubicBezTo>
                  <a:pt x="5425774" y="4221213"/>
                  <a:pt x="5425774" y="4221213"/>
                  <a:pt x="5419518" y="4208414"/>
                </a:cubicBezTo>
                <a:close/>
                <a:moveTo>
                  <a:pt x="5288026" y="4198945"/>
                </a:moveTo>
                <a:lnTo>
                  <a:pt x="5287992" y="4207239"/>
                </a:lnTo>
                <a:lnTo>
                  <a:pt x="5297740" y="4203788"/>
                </a:lnTo>
                <a:close/>
                <a:moveTo>
                  <a:pt x="7139732" y="4196568"/>
                </a:moveTo>
                <a:cubicBezTo>
                  <a:pt x="7139732" y="4196568"/>
                  <a:pt x="7145498" y="4208367"/>
                  <a:pt x="7145498" y="4208367"/>
                </a:cubicBezTo>
                <a:cubicBezTo>
                  <a:pt x="7145498" y="4208367"/>
                  <a:pt x="7145498" y="4208367"/>
                  <a:pt x="7130712" y="4219594"/>
                </a:cubicBezTo>
                <a:cubicBezTo>
                  <a:pt x="7130712" y="4219594"/>
                  <a:pt x="7124948" y="4207793"/>
                  <a:pt x="7124948" y="4207793"/>
                </a:cubicBezTo>
                <a:cubicBezTo>
                  <a:pt x="7124948" y="4207793"/>
                  <a:pt x="7124948" y="4207793"/>
                  <a:pt x="7139732" y="4196568"/>
                </a:cubicBezTo>
                <a:close/>
                <a:moveTo>
                  <a:pt x="6083656" y="4191664"/>
                </a:moveTo>
                <a:cubicBezTo>
                  <a:pt x="6089562" y="4203754"/>
                  <a:pt x="6089562" y="4203754"/>
                  <a:pt x="6075450" y="4214467"/>
                </a:cubicBezTo>
                <a:lnTo>
                  <a:pt x="6069544" y="4202378"/>
                </a:lnTo>
                <a:cubicBezTo>
                  <a:pt x="6069544" y="4202378"/>
                  <a:pt x="6069544" y="4202378"/>
                  <a:pt x="6083656" y="4191664"/>
                </a:cubicBezTo>
                <a:close/>
                <a:moveTo>
                  <a:pt x="5594080" y="4187027"/>
                </a:moveTo>
                <a:lnTo>
                  <a:pt x="5600038" y="4199217"/>
                </a:lnTo>
                <a:cubicBezTo>
                  <a:pt x="5600038" y="4199217"/>
                  <a:pt x="5586806" y="4209264"/>
                  <a:pt x="5586806" y="4209264"/>
                </a:cubicBezTo>
                <a:cubicBezTo>
                  <a:pt x="5580849" y="4197070"/>
                  <a:pt x="5580849" y="4197070"/>
                  <a:pt x="5594080" y="4187027"/>
                </a:cubicBezTo>
                <a:close/>
                <a:moveTo>
                  <a:pt x="5510288" y="4186292"/>
                </a:moveTo>
                <a:cubicBezTo>
                  <a:pt x="5516021" y="4198030"/>
                  <a:pt x="5516021" y="4198030"/>
                  <a:pt x="5516021" y="4198030"/>
                </a:cubicBezTo>
                <a:cubicBezTo>
                  <a:pt x="5500145" y="4210084"/>
                  <a:pt x="5505877" y="4221816"/>
                  <a:pt x="5505877" y="4221816"/>
                </a:cubicBezTo>
                <a:cubicBezTo>
                  <a:pt x="5505877" y="4221816"/>
                  <a:pt x="5505877" y="4221816"/>
                  <a:pt x="5500145" y="4210084"/>
                </a:cubicBezTo>
                <a:cubicBezTo>
                  <a:pt x="5500145" y="4210084"/>
                  <a:pt x="5500145" y="4210084"/>
                  <a:pt x="5494412" y="4198349"/>
                </a:cubicBezTo>
                <a:cubicBezTo>
                  <a:pt x="5494412" y="4198349"/>
                  <a:pt x="5494412" y="4198349"/>
                  <a:pt x="5510288" y="4186292"/>
                </a:cubicBezTo>
                <a:close/>
                <a:moveTo>
                  <a:pt x="7476074" y="4185515"/>
                </a:moveTo>
                <a:cubicBezTo>
                  <a:pt x="7481634" y="4196893"/>
                  <a:pt x="7481634" y="4196893"/>
                  <a:pt x="7487194" y="4208276"/>
                </a:cubicBezTo>
                <a:cubicBezTo>
                  <a:pt x="7487194" y="4208276"/>
                  <a:pt x="7492754" y="4219652"/>
                  <a:pt x="7492754" y="4219652"/>
                </a:cubicBezTo>
                <a:cubicBezTo>
                  <a:pt x="7492754" y="4219652"/>
                  <a:pt x="7476878" y="4231709"/>
                  <a:pt x="7476878" y="4231709"/>
                </a:cubicBezTo>
                <a:cubicBezTo>
                  <a:pt x="7476878" y="4231709"/>
                  <a:pt x="7471314" y="4220330"/>
                  <a:pt x="7471314" y="4220330"/>
                </a:cubicBezTo>
                <a:cubicBezTo>
                  <a:pt x="7465756" y="4208948"/>
                  <a:pt x="7465756" y="4208948"/>
                  <a:pt x="7460198" y="4197571"/>
                </a:cubicBezTo>
                <a:cubicBezTo>
                  <a:pt x="7476074" y="4185515"/>
                  <a:pt x="7476074" y="4185515"/>
                  <a:pt x="7476074" y="4185515"/>
                </a:cubicBezTo>
                <a:close/>
                <a:moveTo>
                  <a:pt x="6233844" y="4175411"/>
                </a:moveTo>
                <a:lnTo>
                  <a:pt x="6241086" y="4183375"/>
                </a:lnTo>
                <a:lnTo>
                  <a:pt x="6239602" y="4187197"/>
                </a:lnTo>
                <a:cubicBezTo>
                  <a:pt x="6239602" y="4187197"/>
                  <a:pt x="6233844" y="4175411"/>
                  <a:pt x="6233844" y="4175411"/>
                </a:cubicBezTo>
                <a:close/>
                <a:moveTo>
                  <a:pt x="7128202" y="4172966"/>
                </a:moveTo>
                <a:cubicBezTo>
                  <a:pt x="7133966" y="4184768"/>
                  <a:pt x="7133966" y="4184768"/>
                  <a:pt x="7133966" y="4184768"/>
                </a:cubicBezTo>
                <a:cubicBezTo>
                  <a:pt x="7139732" y="4196568"/>
                  <a:pt x="7119182" y="4195992"/>
                  <a:pt x="7119182" y="4195992"/>
                </a:cubicBezTo>
                <a:cubicBezTo>
                  <a:pt x="7128202" y="4172966"/>
                  <a:pt x="7128202" y="4172966"/>
                  <a:pt x="7128202" y="4172966"/>
                </a:cubicBezTo>
                <a:close/>
                <a:moveTo>
                  <a:pt x="5317356" y="4171160"/>
                </a:moveTo>
                <a:lnTo>
                  <a:pt x="5316468" y="4173139"/>
                </a:lnTo>
                <a:lnTo>
                  <a:pt x="5317996" y="4172205"/>
                </a:lnTo>
                <a:close/>
                <a:moveTo>
                  <a:pt x="7437262" y="4150633"/>
                </a:moveTo>
                <a:lnTo>
                  <a:pt x="7442478" y="4161302"/>
                </a:lnTo>
                <a:cubicBezTo>
                  <a:pt x="7426598" y="4173359"/>
                  <a:pt x="7437262" y="4150633"/>
                  <a:pt x="7437262" y="4150633"/>
                </a:cubicBezTo>
                <a:close/>
                <a:moveTo>
                  <a:pt x="6238936" y="4136369"/>
                </a:moveTo>
                <a:cubicBezTo>
                  <a:pt x="6238936" y="4136369"/>
                  <a:pt x="6244702" y="4148169"/>
                  <a:pt x="6244702" y="4148169"/>
                </a:cubicBezTo>
                <a:cubicBezTo>
                  <a:pt x="6238936" y="4136369"/>
                  <a:pt x="6224156" y="4147591"/>
                  <a:pt x="6224156" y="4147591"/>
                </a:cubicBezTo>
                <a:cubicBezTo>
                  <a:pt x="6224156" y="4147591"/>
                  <a:pt x="6238936" y="4136369"/>
                  <a:pt x="6238936" y="4136369"/>
                </a:cubicBezTo>
                <a:close/>
                <a:moveTo>
                  <a:pt x="5584377" y="4130040"/>
                </a:moveTo>
                <a:cubicBezTo>
                  <a:pt x="5584377" y="4130040"/>
                  <a:pt x="5590632" y="4142844"/>
                  <a:pt x="5590632" y="4142844"/>
                </a:cubicBezTo>
                <a:cubicBezTo>
                  <a:pt x="5590632" y="4142844"/>
                  <a:pt x="5574754" y="4154898"/>
                  <a:pt x="5574754" y="4154898"/>
                </a:cubicBezTo>
                <a:cubicBezTo>
                  <a:pt x="5574754" y="4154898"/>
                  <a:pt x="5568498" y="4142095"/>
                  <a:pt x="5584377" y="4130040"/>
                </a:cubicBezTo>
                <a:close/>
                <a:moveTo>
                  <a:pt x="5422081" y="4124564"/>
                </a:moveTo>
                <a:cubicBezTo>
                  <a:pt x="5422081" y="4124564"/>
                  <a:pt x="5428336" y="4137368"/>
                  <a:pt x="5444214" y="4125313"/>
                </a:cubicBezTo>
                <a:cubicBezTo>
                  <a:pt x="5444214" y="4125313"/>
                  <a:pt x="5440846" y="4162973"/>
                  <a:pt x="5428336" y="4137368"/>
                </a:cubicBezTo>
                <a:cubicBezTo>
                  <a:pt x="5428336" y="4137368"/>
                  <a:pt x="5434591" y="4150167"/>
                  <a:pt x="5434591" y="4150167"/>
                </a:cubicBezTo>
                <a:cubicBezTo>
                  <a:pt x="5418718" y="4162222"/>
                  <a:pt x="5428336" y="4137368"/>
                  <a:pt x="5422081" y="4124564"/>
                </a:cubicBezTo>
                <a:close/>
                <a:moveTo>
                  <a:pt x="5457445" y="4115264"/>
                </a:moveTo>
                <a:cubicBezTo>
                  <a:pt x="5463698" y="4128065"/>
                  <a:pt x="5463698" y="4128065"/>
                  <a:pt x="5450468" y="4138113"/>
                </a:cubicBezTo>
                <a:lnTo>
                  <a:pt x="5444214" y="4125313"/>
                </a:lnTo>
                <a:lnTo>
                  <a:pt x="5444214" y="4125311"/>
                </a:lnTo>
                <a:cubicBezTo>
                  <a:pt x="5457445" y="4115264"/>
                  <a:pt x="5457445" y="4115264"/>
                  <a:pt x="5457445" y="4115264"/>
                </a:cubicBezTo>
                <a:close/>
                <a:moveTo>
                  <a:pt x="5457445" y="4115264"/>
                </a:moveTo>
                <a:cubicBezTo>
                  <a:pt x="5457445" y="4115264"/>
                  <a:pt x="5457445" y="4115264"/>
                  <a:pt x="5476930" y="4118020"/>
                </a:cubicBezTo>
                <a:lnTo>
                  <a:pt x="5476932" y="4118022"/>
                </a:lnTo>
                <a:lnTo>
                  <a:pt x="5520000" y="4117077"/>
                </a:lnTo>
                <a:cubicBezTo>
                  <a:pt x="5531319" y="4140242"/>
                  <a:pt x="5521100" y="4163879"/>
                  <a:pt x="5548298" y="4174991"/>
                </a:cubicBezTo>
                <a:cubicBezTo>
                  <a:pt x="5532418" y="4187045"/>
                  <a:pt x="5532418" y="4187045"/>
                  <a:pt x="5532418" y="4187045"/>
                </a:cubicBezTo>
                <a:cubicBezTo>
                  <a:pt x="5510882" y="4187518"/>
                  <a:pt x="5521100" y="4163879"/>
                  <a:pt x="5521100" y="4163879"/>
                </a:cubicBezTo>
                <a:cubicBezTo>
                  <a:pt x="5515442" y="4152298"/>
                  <a:pt x="5510882" y="4187518"/>
                  <a:pt x="5499562" y="4164353"/>
                </a:cubicBezTo>
                <a:cubicBezTo>
                  <a:pt x="5499562" y="4164353"/>
                  <a:pt x="5499562" y="4164353"/>
                  <a:pt x="5483688" y="4176405"/>
                </a:cubicBezTo>
                <a:cubicBezTo>
                  <a:pt x="5483688" y="4176405"/>
                  <a:pt x="5483688" y="4176405"/>
                  <a:pt x="5478030" y="4164824"/>
                </a:cubicBezTo>
                <a:cubicBezTo>
                  <a:pt x="5478030" y="4164824"/>
                  <a:pt x="5478030" y="4164824"/>
                  <a:pt x="5472373" y="4153240"/>
                </a:cubicBezTo>
                <a:cubicBezTo>
                  <a:pt x="5472373" y="4153240"/>
                  <a:pt x="5488244" y="4141190"/>
                  <a:pt x="5488244" y="4141190"/>
                </a:cubicBezTo>
                <a:cubicBezTo>
                  <a:pt x="5488244" y="4141190"/>
                  <a:pt x="5488244" y="4141190"/>
                  <a:pt x="5493906" y="4152771"/>
                </a:cubicBezTo>
                <a:cubicBezTo>
                  <a:pt x="5488244" y="4141190"/>
                  <a:pt x="5490800" y="4135279"/>
                  <a:pt x="5491370" y="4130879"/>
                </a:cubicBezTo>
                <a:lnTo>
                  <a:pt x="5476934" y="4118027"/>
                </a:lnTo>
                <a:lnTo>
                  <a:pt x="5476928" y="4118025"/>
                </a:lnTo>
                <a:lnTo>
                  <a:pt x="5469954" y="4140867"/>
                </a:lnTo>
                <a:cubicBezTo>
                  <a:pt x="5469954" y="4140867"/>
                  <a:pt x="5469954" y="4140867"/>
                  <a:pt x="5463698" y="4128065"/>
                </a:cubicBezTo>
                <a:cubicBezTo>
                  <a:pt x="5463698" y="4128065"/>
                  <a:pt x="5463698" y="4128065"/>
                  <a:pt x="5457445" y="4115264"/>
                </a:cubicBezTo>
                <a:close/>
                <a:moveTo>
                  <a:pt x="6062322" y="4108409"/>
                </a:moveTo>
                <a:cubicBezTo>
                  <a:pt x="6062322" y="4108409"/>
                  <a:pt x="6088252" y="4121873"/>
                  <a:pt x="6094158" y="4133962"/>
                </a:cubicBezTo>
                <a:cubicBezTo>
                  <a:pt x="6085950" y="4156768"/>
                  <a:pt x="6080044" y="4144677"/>
                  <a:pt x="6085950" y="4156768"/>
                </a:cubicBezTo>
                <a:cubicBezTo>
                  <a:pt x="6097766" y="4180947"/>
                  <a:pt x="6097766" y="4180947"/>
                  <a:pt x="6103674" y="4193039"/>
                </a:cubicBezTo>
                <a:cubicBezTo>
                  <a:pt x="6103674" y="4193039"/>
                  <a:pt x="6117790" y="4182322"/>
                  <a:pt x="6123696" y="4194413"/>
                </a:cubicBezTo>
                <a:cubicBezTo>
                  <a:pt x="6123696" y="4194413"/>
                  <a:pt x="6123696" y="4194413"/>
                  <a:pt x="6109582" y="4205130"/>
                </a:cubicBezTo>
                <a:cubicBezTo>
                  <a:pt x="6095470" y="4215845"/>
                  <a:pt x="6089562" y="4203754"/>
                  <a:pt x="6077746" y="4179573"/>
                </a:cubicBezTo>
                <a:cubicBezTo>
                  <a:pt x="6077746" y="4179573"/>
                  <a:pt x="6077746" y="4179573"/>
                  <a:pt x="6063636" y="4190286"/>
                </a:cubicBezTo>
                <a:cubicBezTo>
                  <a:pt x="6057730" y="4178195"/>
                  <a:pt x="6057730" y="4178195"/>
                  <a:pt x="6057730" y="4178195"/>
                </a:cubicBezTo>
                <a:cubicBezTo>
                  <a:pt x="6051824" y="4166104"/>
                  <a:pt x="6051824" y="4166104"/>
                  <a:pt x="6051824" y="4166104"/>
                </a:cubicBezTo>
                <a:lnTo>
                  <a:pt x="6060028" y="4143303"/>
                </a:lnTo>
                <a:lnTo>
                  <a:pt x="6045918" y="4154017"/>
                </a:lnTo>
                <a:cubicBezTo>
                  <a:pt x="6040008" y="4141928"/>
                  <a:pt x="6040008" y="4141928"/>
                  <a:pt x="6054120" y="4131214"/>
                </a:cubicBezTo>
                <a:lnTo>
                  <a:pt x="6060026" y="4143301"/>
                </a:lnTo>
                <a:lnTo>
                  <a:pt x="6068230" y="4120499"/>
                </a:lnTo>
                <a:cubicBezTo>
                  <a:pt x="6068230" y="4120499"/>
                  <a:pt x="6068230" y="4120499"/>
                  <a:pt x="6062322" y="4108409"/>
                </a:cubicBezTo>
                <a:close/>
                <a:moveTo>
                  <a:pt x="7093608" y="4102168"/>
                </a:moveTo>
                <a:lnTo>
                  <a:pt x="7099374" y="4113967"/>
                </a:lnTo>
                <a:cubicBezTo>
                  <a:pt x="7099374" y="4113967"/>
                  <a:pt x="7105140" y="4125768"/>
                  <a:pt x="7096122" y="4148795"/>
                </a:cubicBezTo>
                <a:cubicBezTo>
                  <a:pt x="7105140" y="4125768"/>
                  <a:pt x="7099374" y="4113967"/>
                  <a:pt x="7093608" y="4102168"/>
                </a:cubicBezTo>
                <a:close/>
                <a:moveTo>
                  <a:pt x="5354771" y="4095612"/>
                </a:moveTo>
                <a:cubicBezTo>
                  <a:pt x="5358278" y="4094654"/>
                  <a:pt x="5362102" y="4095757"/>
                  <a:pt x="5364934" y="4098326"/>
                </a:cubicBezTo>
                <a:cubicBezTo>
                  <a:pt x="5370600" y="4103461"/>
                  <a:pt x="5372296" y="4114458"/>
                  <a:pt x="5359544" y="4126541"/>
                </a:cubicBezTo>
                <a:cubicBezTo>
                  <a:pt x="5359544" y="4126541"/>
                  <a:pt x="5346516" y="4105268"/>
                  <a:pt x="5346516" y="4105268"/>
                </a:cubicBezTo>
                <a:cubicBezTo>
                  <a:pt x="5348076" y="4099589"/>
                  <a:pt x="5351264" y="4096570"/>
                  <a:pt x="5354771" y="4095612"/>
                </a:cubicBezTo>
                <a:close/>
                <a:moveTo>
                  <a:pt x="6036398" y="4094941"/>
                </a:moveTo>
                <a:cubicBezTo>
                  <a:pt x="6036398" y="4094941"/>
                  <a:pt x="6042304" y="4107032"/>
                  <a:pt x="6042304" y="4107032"/>
                </a:cubicBezTo>
                <a:cubicBezTo>
                  <a:pt x="6048214" y="4119123"/>
                  <a:pt x="6048214" y="4119123"/>
                  <a:pt x="6048214" y="4119123"/>
                </a:cubicBezTo>
                <a:cubicBezTo>
                  <a:pt x="6048214" y="4119123"/>
                  <a:pt x="6062322" y="4108409"/>
                  <a:pt x="6068230" y="4120499"/>
                </a:cubicBezTo>
                <a:cubicBezTo>
                  <a:pt x="6054120" y="4131214"/>
                  <a:pt x="6054120" y="4131214"/>
                  <a:pt x="6054120" y="4131214"/>
                </a:cubicBezTo>
                <a:cubicBezTo>
                  <a:pt x="6054120" y="4131214"/>
                  <a:pt x="6048214" y="4119123"/>
                  <a:pt x="6034100" y="4129837"/>
                </a:cubicBezTo>
                <a:cubicBezTo>
                  <a:pt x="6034100" y="4129837"/>
                  <a:pt x="6028194" y="4117744"/>
                  <a:pt x="6028194" y="4117744"/>
                </a:cubicBezTo>
                <a:cubicBezTo>
                  <a:pt x="6022286" y="4105655"/>
                  <a:pt x="6022286" y="4105655"/>
                  <a:pt x="6022286" y="4105655"/>
                </a:cubicBezTo>
                <a:cubicBezTo>
                  <a:pt x="6036398" y="4094941"/>
                  <a:pt x="6036398" y="4094941"/>
                  <a:pt x="6036398" y="4094941"/>
                </a:cubicBezTo>
                <a:close/>
                <a:moveTo>
                  <a:pt x="7379690" y="4077342"/>
                </a:moveTo>
                <a:cubicBezTo>
                  <a:pt x="7385426" y="4089079"/>
                  <a:pt x="7391158" y="4100815"/>
                  <a:pt x="7396890" y="4112546"/>
                </a:cubicBezTo>
                <a:cubicBezTo>
                  <a:pt x="7386308" y="4120584"/>
                  <a:pt x="7374840" y="4097114"/>
                  <a:pt x="7369106" y="4085380"/>
                </a:cubicBezTo>
                <a:cubicBezTo>
                  <a:pt x="7369106" y="4085380"/>
                  <a:pt x="7369106" y="4085380"/>
                  <a:pt x="7379690" y="4077342"/>
                </a:cubicBezTo>
                <a:close/>
                <a:moveTo>
                  <a:pt x="5702031" y="4073858"/>
                </a:moveTo>
                <a:cubicBezTo>
                  <a:pt x="5718174" y="4077202"/>
                  <a:pt x="5718174" y="4077202"/>
                  <a:pt x="5718174" y="4077202"/>
                </a:cubicBezTo>
                <a:cubicBezTo>
                  <a:pt x="5718174" y="4077202"/>
                  <a:pt x="5723735" y="4088579"/>
                  <a:pt x="5723735" y="4088579"/>
                </a:cubicBezTo>
                <a:cubicBezTo>
                  <a:pt x="5718174" y="4077202"/>
                  <a:pt x="5707590" y="4085239"/>
                  <a:pt x="5707590" y="4085239"/>
                </a:cubicBezTo>
                <a:cubicBezTo>
                  <a:pt x="5707590" y="4085239"/>
                  <a:pt x="5702031" y="4073858"/>
                  <a:pt x="5702031" y="4073858"/>
                </a:cubicBezTo>
                <a:close/>
                <a:moveTo>
                  <a:pt x="6024583" y="4070760"/>
                </a:moveTo>
                <a:cubicBezTo>
                  <a:pt x="6024583" y="4070760"/>
                  <a:pt x="6030490" y="4082851"/>
                  <a:pt x="6030490" y="4082851"/>
                </a:cubicBezTo>
                <a:cubicBezTo>
                  <a:pt x="6030490" y="4082851"/>
                  <a:pt x="6016380" y="4093566"/>
                  <a:pt x="6016380" y="4093566"/>
                </a:cubicBezTo>
                <a:cubicBezTo>
                  <a:pt x="6010473" y="4081475"/>
                  <a:pt x="6010473" y="4081475"/>
                  <a:pt x="6024583" y="4070760"/>
                </a:cubicBezTo>
                <a:close/>
                <a:moveTo>
                  <a:pt x="6265984" y="4067302"/>
                </a:moveTo>
                <a:cubicBezTo>
                  <a:pt x="6265984" y="4067302"/>
                  <a:pt x="6265984" y="4067302"/>
                  <a:pt x="6271746" y="4079100"/>
                </a:cubicBezTo>
                <a:cubicBezTo>
                  <a:pt x="6277514" y="4090899"/>
                  <a:pt x="6283278" y="4102700"/>
                  <a:pt x="6283278" y="4102700"/>
                </a:cubicBezTo>
                <a:cubicBezTo>
                  <a:pt x="6294808" y="4126300"/>
                  <a:pt x="6289044" y="4114500"/>
                  <a:pt x="6300574" y="4138100"/>
                </a:cubicBezTo>
                <a:cubicBezTo>
                  <a:pt x="6315362" y="4126874"/>
                  <a:pt x="6315362" y="4126874"/>
                  <a:pt x="6315362" y="4126874"/>
                </a:cubicBezTo>
                <a:lnTo>
                  <a:pt x="6292298" y="4079675"/>
                </a:lnTo>
                <a:cubicBezTo>
                  <a:pt x="6292298" y="4079675"/>
                  <a:pt x="6286532" y="4067874"/>
                  <a:pt x="6265984" y="4067302"/>
                </a:cubicBezTo>
                <a:close/>
                <a:moveTo>
                  <a:pt x="7070546" y="4054971"/>
                </a:moveTo>
                <a:lnTo>
                  <a:pt x="7076314" y="4066770"/>
                </a:lnTo>
                <a:cubicBezTo>
                  <a:pt x="7061530" y="4077994"/>
                  <a:pt x="7070546" y="4054971"/>
                  <a:pt x="7070546" y="4054971"/>
                </a:cubicBezTo>
                <a:close/>
                <a:moveTo>
                  <a:pt x="7263424" y="4037380"/>
                </a:moveTo>
                <a:cubicBezTo>
                  <a:pt x="7301490" y="4073206"/>
                  <a:pt x="7326862" y="4167215"/>
                  <a:pt x="7359160" y="4191238"/>
                </a:cubicBezTo>
                <a:cubicBezTo>
                  <a:pt x="7364926" y="4203041"/>
                  <a:pt x="7376458" y="4226647"/>
                  <a:pt x="7382226" y="4238452"/>
                </a:cubicBezTo>
                <a:cubicBezTo>
                  <a:pt x="7382226" y="4238452"/>
                  <a:pt x="7397218" y="4227067"/>
                  <a:pt x="7402986" y="4238868"/>
                </a:cubicBezTo>
                <a:cubicBezTo>
                  <a:pt x="7408754" y="4250673"/>
                  <a:pt x="7393762" y="4262055"/>
                  <a:pt x="7387994" y="4250252"/>
                </a:cubicBezTo>
                <a:cubicBezTo>
                  <a:pt x="7399528" y="4273862"/>
                  <a:pt x="7405296" y="4285665"/>
                  <a:pt x="7422594" y="4321073"/>
                </a:cubicBezTo>
                <a:cubicBezTo>
                  <a:pt x="7445664" y="4368285"/>
                  <a:pt x="7460658" y="4356902"/>
                  <a:pt x="7457198" y="4391890"/>
                </a:cubicBezTo>
                <a:cubicBezTo>
                  <a:pt x="7462962" y="4403693"/>
                  <a:pt x="7477958" y="4392310"/>
                  <a:pt x="7483726" y="4404113"/>
                </a:cubicBezTo>
                <a:lnTo>
                  <a:pt x="7524094" y="4486735"/>
                </a:lnTo>
                <a:cubicBezTo>
                  <a:pt x="7529862" y="4498540"/>
                  <a:pt x="7529862" y="4498540"/>
                  <a:pt x="7529862" y="4498540"/>
                </a:cubicBezTo>
                <a:cubicBezTo>
                  <a:pt x="7529862" y="4498540"/>
                  <a:pt x="7541396" y="4522145"/>
                  <a:pt x="7541396" y="4522145"/>
                </a:cubicBezTo>
                <a:cubicBezTo>
                  <a:pt x="7541396" y="4522145"/>
                  <a:pt x="7541396" y="4522145"/>
                  <a:pt x="7543270" y="4520722"/>
                </a:cubicBezTo>
                <a:lnTo>
                  <a:pt x="7553780" y="4512741"/>
                </a:lnTo>
                <a:lnTo>
                  <a:pt x="7553780" y="4517316"/>
                </a:lnTo>
                <a:lnTo>
                  <a:pt x="7551054" y="4524165"/>
                </a:lnTo>
                <a:cubicBezTo>
                  <a:pt x="7547162" y="4533947"/>
                  <a:pt x="7547162" y="4533947"/>
                  <a:pt x="7547162" y="4533947"/>
                </a:cubicBezTo>
                <a:cubicBezTo>
                  <a:pt x="7550046" y="4539850"/>
                  <a:pt x="7550046" y="4539850"/>
                  <a:pt x="7551920" y="4538427"/>
                </a:cubicBezTo>
                <a:lnTo>
                  <a:pt x="7553780" y="4537406"/>
                </a:lnTo>
                <a:lnTo>
                  <a:pt x="7553780" y="4589562"/>
                </a:lnTo>
                <a:lnTo>
                  <a:pt x="7537936" y="4557137"/>
                </a:lnTo>
                <a:cubicBezTo>
                  <a:pt x="7520636" y="4521727"/>
                  <a:pt x="7509098" y="4498119"/>
                  <a:pt x="7482572" y="4485898"/>
                </a:cubicBezTo>
                <a:cubicBezTo>
                  <a:pt x="7471038" y="4462293"/>
                  <a:pt x="7468730" y="4415498"/>
                  <a:pt x="7453736" y="4426882"/>
                </a:cubicBezTo>
                <a:cubicBezTo>
                  <a:pt x="7442202" y="4403277"/>
                  <a:pt x="7430670" y="4379669"/>
                  <a:pt x="7424902" y="4367866"/>
                </a:cubicBezTo>
                <a:cubicBezTo>
                  <a:pt x="7424902" y="4367866"/>
                  <a:pt x="7375304" y="4308434"/>
                  <a:pt x="7401834" y="4320655"/>
                </a:cubicBezTo>
                <a:cubicBezTo>
                  <a:pt x="7390302" y="4297050"/>
                  <a:pt x="7396066" y="4308852"/>
                  <a:pt x="7396066" y="4308852"/>
                </a:cubicBezTo>
                <a:cubicBezTo>
                  <a:pt x="7390302" y="4297050"/>
                  <a:pt x="7384534" y="4285247"/>
                  <a:pt x="7384534" y="4285247"/>
                </a:cubicBezTo>
                <a:cubicBezTo>
                  <a:pt x="7384534" y="4285247"/>
                  <a:pt x="7384534" y="4285247"/>
                  <a:pt x="7369540" y="4296633"/>
                </a:cubicBezTo>
                <a:cubicBezTo>
                  <a:pt x="7369540" y="4296633"/>
                  <a:pt x="7369540" y="4296633"/>
                  <a:pt x="7363770" y="4284825"/>
                </a:cubicBezTo>
                <a:lnTo>
                  <a:pt x="7364654" y="4284155"/>
                </a:lnTo>
                <a:lnTo>
                  <a:pt x="7353396" y="4261113"/>
                </a:lnTo>
                <a:cubicBezTo>
                  <a:pt x="7353396" y="4261113"/>
                  <a:pt x="7363978" y="4253078"/>
                  <a:pt x="7363978" y="4253078"/>
                </a:cubicBezTo>
                <a:lnTo>
                  <a:pt x="7365714" y="4283349"/>
                </a:lnTo>
                <a:lnTo>
                  <a:pt x="7378766" y="4273440"/>
                </a:lnTo>
                <a:cubicBezTo>
                  <a:pt x="7368962" y="4232338"/>
                  <a:pt x="7345030" y="4193875"/>
                  <a:pt x="7320376" y="4153936"/>
                </a:cubicBezTo>
                <a:close/>
                <a:moveTo>
                  <a:pt x="6156686" y="4034566"/>
                </a:moveTo>
                <a:cubicBezTo>
                  <a:pt x="6160446" y="4033907"/>
                  <a:pt x="6160746" y="4051229"/>
                  <a:pt x="6172656" y="4042188"/>
                </a:cubicBezTo>
                <a:cubicBezTo>
                  <a:pt x="6162336" y="4065621"/>
                  <a:pt x="6151216" y="4042862"/>
                  <a:pt x="6151216" y="4042862"/>
                </a:cubicBezTo>
                <a:cubicBezTo>
                  <a:pt x="6153794" y="4037004"/>
                  <a:pt x="6155434" y="4034786"/>
                  <a:pt x="6156686" y="4034566"/>
                </a:cubicBezTo>
                <a:close/>
                <a:moveTo>
                  <a:pt x="7378366" y="4030083"/>
                </a:moveTo>
                <a:lnTo>
                  <a:pt x="7384098" y="4041815"/>
                </a:lnTo>
                <a:cubicBezTo>
                  <a:pt x="7389834" y="4053550"/>
                  <a:pt x="7395568" y="4065286"/>
                  <a:pt x="7379690" y="4077342"/>
                </a:cubicBezTo>
                <a:cubicBezTo>
                  <a:pt x="7373954" y="4065607"/>
                  <a:pt x="7378366" y="4030083"/>
                  <a:pt x="7362490" y="4042139"/>
                </a:cubicBezTo>
                <a:cubicBezTo>
                  <a:pt x="7378366" y="4030083"/>
                  <a:pt x="7378366" y="4030083"/>
                  <a:pt x="7378366" y="4030083"/>
                </a:cubicBezTo>
                <a:close/>
                <a:moveTo>
                  <a:pt x="5233406" y="4027960"/>
                </a:moveTo>
                <a:cubicBezTo>
                  <a:pt x="5239138" y="4039698"/>
                  <a:pt x="5239138" y="4039698"/>
                  <a:pt x="5239138" y="4039698"/>
                </a:cubicBezTo>
                <a:cubicBezTo>
                  <a:pt x="5244874" y="4051431"/>
                  <a:pt x="5254244" y="4060402"/>
                  <a:pt x="5262515" y="4072224"/>
                </a:cubicBezTo>
                <a:lnTo>
                  <a:pt x="5270143" y="4094807"/>
                </a:lnTo>
                <a:lnTo>
                  <a:pt x="5284446" y="4079585"/>
                </a:lnTo>
                <a:cubicBezTo>
                  <a:pt x="5299112" y="4065694"/>
                  <a:pt x="5312704" y="4087889"/>
                  <a:pt x="5320572" y="4062899"/>
                </a:cubicBezTo>
                <a:cubicBezTo>
                  <a:pt x="5334165" y="4085092"/>
                  <a:pt x="5326299" y="4110082"/>
                  <a:pt x="5333094" y="4121180"/>
                </a:cubicBezTo>
                <a:cubicBezTo>
                  <a:pt x="5333094" y="4121180"/>
                  <a:pt x="5311636" y="4123974"/>
                  <a:pt x="5318430" y="4135074"/>
                </a:cubicBezTo>
                <a:cubicBezTo>
                  <a:pt x="5332024" y="4157267"/>
                  <a:pt x="5345616" y="4179462"/>
                  <a:pt x="5330948" y="4193357"/>
                </a:cubicBezTo>
                <a:cubicBezTo>
                  <a:pt x="5330948" y="4193357"/>
                  <a:pt x="5330948" y="4193357"/>
                  <a:pt x="5329249" y="4190583"/>
                </a:cubicBezTo>
                <a:lnTo>
                  <a:pt x="5321709" y="4178270"/>
                </a:lnTo>
                <a:lnTo>
                  <a:pt x="5320954" y="4186722"/>
                </a:lnTo>
                <a:lnTo>
                  <a:pt x="5320072" y="4196566"/>
                </a:lnTo>
                <a:lnTo>
                  <a:pt x="5320575" y="4197703"/>
                </a:lnTo>
                <a:lnTo>
                  <a:pt x="5319823" y="4199380"/>
                </a:lnTo>
                <a:lnTo>
                  <a:pt x="5319410" y="4203985"/>
                </a:lnTo>
                <a:cubicBezTo>
                  <a:pt x="5319410" y="4203985"/>
                  <a:pt x="5310592" y="4226767"/>
                  <a:pt x="5304859" y="4215031"/>
                </a:cubicBezTo>
                <a:cubicBezTo>
                  <a:pt x="5316324" y="4238500"/>
                  <a:pt x="5336609" y="4239188"/>
                  <a:pt x="5342344" y="4250922"/>
                </a:cubicBezTo>
                <a:cubicBezTo>
                  <a:pt x="5353812" y="4274394"/>
                  <a:pt x="5368366" y="4263342"/>
                  <a:pt x="5359547" y="4286126"/>
                </a:cubicBezTo>
                <a:cubicBezTo>
                  <a:pt x="5379833" y="4286814"/>
                  <a:pt x="5379833" y="4286814"/>
                  <a:pt x="5374100" y="4275076"/>
                </a:cubicBezTo>
                <a:cubicBezTo>
                  <a:pt x="5379833" y="4286814"/>
                  <a:pt x="5385566" y="4298543"/>
                  <a:pt x="5400121" y="4287496"/>
                </a:cubicBezTo>
                <a:cubicBezTo>
                  <a:pt x="5405856" y="4299229"/>
                  <a:pt x="5400121" y="4287496"/>
                  <a:pt x="5385566" y="4298543"/>
                </a:cubicBezTo>
                <a:lnTo>
                  <a:pt x="5399900" y="4327881"/>
                </a:lnTo>
                <a:lnTo>
                  <a:pt x="5382480" y="4333067"/>
                </a:lnTo>
                <a:cubicBezTo>
                  <a:pt x="5376746" y="4321331"/>
                  <a:pt x="5356460" y="4320643"/>
                  <a:pt x="5362195" y="4332379"/>
                </a:cubicBezTo>
                <a:cubicBezTo>
                  <a:pt x="5362195" y="4332379"/>
                  <a:pt x="5350728" y="4308909"/>
                  <a:pt x="5336174" y="4319963"/>
                </a:cubicBezTo>
                <a:cubicBezTo>
                  <a:pt x="5344994" y="4297175"/>
                  <a:pt x="5318973" y="4284756"/>
                  <a:pt x="5318973" y="4284756"/>
                </a:cubicBezTo>
                <a:cubicBezTo>
                  <a:pt x="5313239" y="4273020"/>
                  <a:pt x="5290305" y="4226083"/>
                  <a:pt x="5310592" y="4226767"/>
                </a:cubicBezTo>
                <a:cubicBezTo>
                  <a:pt x="5307726" y="4220901"/>
                  <a:pt x="5302653" y="4220728"/>
                  <a:pt x="5297582" y="4220558"/>
                </a:cubicBezTo>
                <a:lnTo>
                  <a:pt x="5287957" y="4215962"/>
                </a:lnTo>
                <a:lnTo>
                  <a:pt x="5287938" y="4220673"/>
                </a:lnTo>
                <a:cubicBezTo>
                  <a:pt x="5292902" y="4244742"/>
                  <a:pt x="5310743" y="4273872"/>
                  <a:pt x="5320938" y="4290520"/>
                </a:cubicBezTo>
                <a:cubicBezTo>
                  <a:pt x="5320938" y="4290520"/>
                  <a:pt x="5320938" y="4290520"/>
                  <a:pt x="5327733" y="4301616"/>
                </a:cubicBezTo>
                <a:cubicBezTo>
                  <a:pt x="5313070" y="4315508"/>
                  <a:pt x="5313070" y="4315508"/>
                  <a:pt x="5313070" y="4315508"/>
                </a:cubicBezTo>
                <a:cubicBezTo>
                  <a:pt x="5313070" y="4315508"/>
                  <a:pt x="5306272" y="4304413"/>
                  <a:pt x="5306272" y="4304413"/>
                </a:cubicBezTo>
                <a:cubicBezTo>
                  <a:pt x="5278014" y="4296108"/>
                  <a:pt x="5285882" y="4271118"/>
                  <a:pt x="5265492" y="4237827"/>
                </a:cubicBezTo>
                <a:cubicBezTo>
                  <a:pt x="5258697" y="4226728"/>
                  <a:pt x="5258697" y="4226728"/>
                  <a:pt x="5251900" y="4215630"/>
                </a:cubicBezTo>
                <a:cubicBezTo>
                  <a:pt x="5216847" y="4196230"/>
                  <a:pt x="5197528" y="4126852"/>
                  <a:pt x="5169270" y="4118550"/>
                </a:cubicBezTo>
                <a:cubicBezTo>
                  <a:pt x="5162474" y="4107450"/>
                  <a:pt x="5155678" y="4096353"/>
                  <a:pt x="5148882" y="4085256"/>
                </a:cubicBezTo>
                <a:cubicBezTo>
                  <a:pt x="5163546" y="4071363"/>
                  <a:pt x="5156749" y="4060267"/>
                  <a:pt x="5178210" y="4057472"/>
                </a:cubicBezTo>
                <a:cubicBezTo>
                  <a:pt x="5185007" y="4068570"/>
                  <a:pt x="5191802" y="4079666"/>
                  <a:pt x="5226857" y="4099068"/>
                </a:cubicBezTo>
                <a:lnTo>
                  <a:pt x="5228236" y="4099049"/>
                </a:lnTo>
                <a:lnTo>
                  <a:pt x="5221502" y="4085265"/>
                </a:lnTo>
                <a:cubicBezTo>
                  <a:pt x="5210035" y="4061797"/>
                  <a:pt x="5215768" y="4073529"/>
                  <a:pt x="5204300" y="4050061"/>
                </a:cubicBezTo>
                <a:cubicBezTo>
                  <a:pt x="5218854" y="4039008"/>
                  <a:pt x="5224589" y="4050746"/>
                  <a:pt x="5233406" y="4027960"/>
                </a:cubicBezTo>
                <a:close/>
                <a:moveTo>
                  <a:pt x="7416894" y="4019841"/>
                </a:moveTo>
                <a:cubicBezTo>
                  <a:pt x="7416894" y="4019841"/>
                  <a:pt x="7422730" y="4031790"/>
                  <a:pt x="7428570" y="4043736"/>
                </a:cubicBezTo>
                <a:cubicBezTo>
                  <a:pt x="7422730" y="4031790"/>
                  <a:pt x="7422730" y="4031790"/>
                  <a:pt x="7401016" y="4031897"/>
                </a:cubicBezTo>
                <a:cubicBezTo>
                  <a:pt x="7416894" y="4019841"/>
                  <a:pt x="7416894" y="4019841"/>
                  <a:pt x="7416894" y="4019841"/>
                </a:cubicBezTo>
                <a:close/>
                <a:moveTo>
                  <a:pt x="5187621" y="4015922"/>
                </a:moveTo>
                <a:cubicBezTo>
                  <a:pt x="5191792" y="4024456"/>
                  <a:pt x="5191792" y="4024456"/>
                  <a:pt x="5191792" y="4024456"/>
                </a:cubicBezTo>
                <a:cubicBezTo>
                  <a:pt x="5191792" y="4024456"/>
                  <a:pt x="5191792" y="4024456"/>
                  <a:pt x="5175912" y="4036513"/>
                </a:cubicBezTo>
                <a:cubicBezTo>
                  <a:pt x="5175912" y="4036513"/>
                  <a:pt x="5187621" y="4015922"/>
                  <a:pt x="5187621" y="4015922"/>
                </a:cubicBezTo>
                <a:close/>
                <a:moveTo>
                  <a:pt x="7251890" y="4013770"/>
                </a:moveTo>
                <a:lnTo>
                  <a:pt x="7257660" y="4025577"/>
                </a:lnTo>
                <a:cubicBezTo>
                  <a:pt x="7257660" y="4025577"/>
                  <a:pt x="7242664" y="4036962"/>
                  <a:pt x="7236898" y="4025157"/>
                </a:cubicBezTo>
                <a:cubicBezTo>
                  <a:pt x="7236898" y="4025157"/>
                  <a:pt x="7251890" y="4013770"/>
                  <a:pt x="7251890" y="4013770"/>
                </a:cubicBezTo>
                <a:close/>
                <a:moveTo>
                  <a:pt x="5995104" y="4000843"/>
                </a:moveTo>
                <a:cubicBezTo>
                  <a:pt x="5996738" y="3995832"/>
                  <a:pt x="5998310" y="4015757"/>
                  <a:pt x="6014519" y="4015516"/>
                </a:cubicBezTo>
                <a:cubicBezTo>
                  <a:pt x="6004374" y="4039306"/>
                  <a:pt x="5992906" y="4015836"/>
                  <a:pt x="5992906" y="4015836"/>
                </a:cubicBezTo>
                <a:cubicBezTo>
                  <a:pt x="5994008" y="4006954"/>
                  <a:pt x="5994560" y="4002513"/>
                  <a:pt x="5995104" y="4000843"/>
                </a:cubicBezTo>
                <a:close/>
                <a:moveTo>
                  <a:pt x="5242876" y="3991429"/>
                </a:moveTo>
                <a:cubicBezTo>
                  <a:pt x="5244892" y="3993464"/>
                  <a:pt x="5246154" y="3997441"/>
                  <a:pt x="5247117" y="4002195"/>
                </a:cubicBezTo>
                <a:cubicBezTo>
                  <a:pt x="5249042" y="4011702"/>
                  <a:pt x="5249764" y="4024321"/>
                  <a:pt x="5252892" y="4030718"/>
                </a:cubicBezTo>
                <a:cubicBezTo>
                  <a:pt x="5252892" y="4030718"/>
                  <a:pt x="5240384" y="4005115"/>
                  <a:pt x="5234128" y="3992312"/>
                </a:cubicBezTo>
                <a:cubicBezTo>
                  <a:pt x="5238096" y="3989300"/>
                  <a:pt x="5240862" y="3989393"/>
                  <a:pt x="5242876" y="3991429"/>
                </a:cubicBezTo>
                <a:close/>
                <a:moveTo>
                  <a:pt x="5491920" y="3977936"/>
                </a:moveTo>
                <a:cubicBezTo>
                  <a:pt x="5504266" y="3984650"/>
                  <a:pt x="5509998" y="3996382"/>
                  <a:pt x="5514300" y="4005186"/>
                </a:cubicBezTo>
                <a:lnTo>
                  <a:pt x="5528077" y="4014824"/>
                </a:lnTo>
                <a:lnTo>
                  <a:pt x="5521828" y="4002028"/>
                </a:lnTo>
                <a:cubicBezTo>
                  <a:pt x="5521828" y="4002028"/>
                  <a:pt x="5537704" y="3989974"/>
                  <a:pt x="5537704" y="3989974"/>
                </a:cubicBezTo>
                <a:cubicBezTo>
                  <a:pt x="5543956" y="4002777"/>
                  <a:pt x="5543956" y="4002777"/>
                  <a:pt x="5543956" y="4002777"/>
                </a:cubicBezTo>
                <a:lnTo>
                  <a:pt x="5528084" y="4014828"/>
                </a:lnTo>
                <a:cubicBezTo>
                  <a:pt x="5533817" y="4026561"/>
                  <a:pt x="5533817" y="4026561"/>
                  <a:pt x="5545284" y="4050031"/>
                </a:cubicBezTo>
                <a:cubicBezTo>
                  <a:pt x="5545284" y="4050031"/>
                  <a:pt x="5537787" y="4071814"/>
                  <a:pt x="5537787" y="4071814"/>
                </a:cubicBezTo>
                <a:cubicBezTo>
                  <a:pt x="5537787" y="4071814"/>
                  <a:pt x="5532055" y="4060076"/>
                  <a:pt x="5532055" y="4060076"/>
                </a:cubicBezTo>
                <a:cubicBezTo>
                  <a:pt x="5526320" y="4048344"/>
                  <a:pt x="5520586" y="4036609"/>
                  <a:pt x="5520586" y="4036609"/>
                </a:cubicBezTo>
                <a:cubicBezTo>
                  <a:pt x="5514854" y="4024874"/>
                  <a:pt x="5490154" y="4011450"/>
                  <a:pt x="5484424" y="3999716"/>
                </a:cubicBezTo>
                <a:cubicBezTo>
                  <a:pt x="5503384" y="4001403"/>
                  <a:pt x="5491920" y="3977936"/>
                  <a:pt x="5491920" y="3977936"/>
                </a:cubicBezTo>
                <a:close/>
                <a:moveTo>
                  <a:pt x="6143174" y="3956552"/>
                </a:moveTo>
                <a:lnTo>
                  <a:pt x="6144030" y="3957680"/>
                </a:lnTo>
                <a:cubicBezTo>
                  <a:pt x="6147318" y="3959230"/>
                  <a:pt x="6152454" y="3959372"/>
                  <a:pt x="6152454" y="3959372"/>
                </a:cubicBezTo>
                <a:lnTo>
                  <a:pt x="6142182" y="3959084"/>
                </a:lnTo>
                <a:close/>
                <a:moveTo>
                  <a:pt x="7339268" y="3950074"/>
                </a:moveTo>
                <a:cubicBezTo>
                  <a:pt x="7344830" y="3961452"/>
                  <a:pt x="7350390" y="3972832"/>
                  <a:pt x="7355950" y="3984213"/>
                </a:cubicBezTo>
                <a:cubicBezTo>
                  <a:pt x="7340072" y="3996268"/>
                  <a:pt x="7344830" y="3961452"/>
                  <a:pt x="7339268" y="3950074"/>
                </a:cubicBezTo>
                <a:close/>
                <a:moveTo>
                  <a:pt x="6146688" y="3947573"/>
                </a:moveTo>
                <a:lnTo>
                  <a:pt x="6143174" y="3956552"/>
                </a:lnTo>
                <a:lnTo>
                  <a:pt x="6141354" y="3954149"/>
                </a:lnTo>
                <a:cubicBezTo>
                  <a:pt x="6141508" y="3952519"/>
                  <a:pt x="6142994" y="3950380"/>
                  <a:pt x="6146688" y="3947573"/>
                </a:cubicBezTo>
                <a:close/>
                <a:moveTo>
                  <a:pt x="7071334" y="3947123"/>
                </a:moveTo>
                <a:cubicBezTo>
                  <a:pt x="7073562" y="3947704"/>
                  <a:pt x="7075586" y="3949198"/>
                  <a:pt x="7077028" y="3952145"/>
                </a:cubicBezTo>
                <a:cubicBezTo>
                  <a:pt x="7061908" y="3963628"/>
                  <a:pt x="7061908" y="3963628"/>
                  <a:pt x="7061908" y="3963628"/>
                </a:cubicBezTo>
                <a:cubicBezTo>
                  <a:pt x="7061908" y="3963628"/>
                  <a:pt x="7056146" y="3951835"/>
                  <a:pt x="7056146" y="3951835"/>
                </a:cubicBezTo>
                <a:cubicBezTo>
                  <a:pt x="7056146" y="3951835"/>
                  <a:pt x="7059926" y="3948967"/>
                  <a:pt x="7064426" y="3947570"/>
                </a:cubicBezTo>
                <a:cubicBezTo>
                  <a:pt x="7066676" y="3946871"/>
                  <a:pt x="7069106" y="3946541"/>
                  <a:pt x="7071334" y="3947123"/>
                </a:cubicBezTo>
                <a:close/>
                <a:moveTo>
                  <a:pt x="6122134" y="3943974"/>
                </a:moveTo>
                <a:cubicBezTo>
                  <a:pt x="6124702" y="3944045"/>
                  <a:pt x="6126142" y="3946995"/>
                  <a:pt x="6126142" y="3946995"/>
                </a:cubicBezTo>
                <a:lnTo>
                  <a:pt x="6131908" y="3958795"/>
                </a:lnTo>
                <a:lnTo>
                  <a:pt x="6142182" y="3959084"/>
                </a:lnTo>
                <a:lnTo>
                  <a:pt x="6137674" y="3970596"/>
                </a:lnTo>
                <a:cubicBezTo>
                  <a:pt x="6149206" y="3994196"/>
                  <a:pt x="6158222" y="3971172"/>
                  <a:pt x="6152454" y="3959372"/>
                </a:cubicBezTo>
                <a:cubicBezTo>
                  <a:pt x="6152454" y="3959372"/>
                  <a:pt x="6152454" y="3959372"/>
                  <a:pt x="6158222" y="3971172"/>
                </a:cubicBezTo>
                <a:cubicBezTo>
                  <a:pt x="6158222" y="3971172"/>
                  <a:pt x="6158222" y="3971172"/>
                  <a:pt x="6173002" y="3959950"/>
                </a:cubicBezTo>
                <a:cubicBezTo>
                  <a:pt x="6163986" y="3982969"/>
                  <a:pt x="6158222" y="3971172"/>
                  <a:pt x="6163986" y="3982969"/>
                </a:cubicBezTo>
                <a:cubicBezTo>
                  <a:pt x="6169754" y="3994770"/>
                  <a:pt x="6169754" y="3994770"/>
                  <a:pt x="6184534" y="3983548"/>
                </a:cubicBezTo>
                <a:cubicBezTo>
                  <a:pt x="6190298" y="3995348"/>
                  <a:pt x="6190298" y="3995348"/>
                  <a:pt x="6190298" y="3995348"/>
                </a:cubicBezTo>
                <a:cubicBezTo>
                  <a:pt x="6190298" y="3995348"/>
                  <a:pt x="6201830" y="4018950"/>
                  <a:pt x="6201830" y="4018950"/>
                </a:cubicBezTo>
                <a:cubicBezTo>
                  <a:pt x="6201830" y="4018950"/>
                  <a:pt x="6201830" y="4018950"/>
                  <a:pt x="6187048" y="4030172"/>
                </a:cubicBezTo>
                <a:cubicBezTo>
                  <a:pt x="6192814" y="4041971"/>
                  <a:pt x="6198580" y="4053770"/>
                  <a:pt x="6198580" y="4053770"/>
                </a:cubicBezTo>
                <a:cubicBezTo>
                  <a:pt x="6198580" y="4053770"/>
                  <a:pt x="6204344" y="4065568"/>
                  <a:pt x="6204344" y="4065568"/>
                </a:cubicBezTo>
                <a:cubicBezTo>
                  <a:pt x="6224892" y="4066147"/>
                  <a:pt x="6221642" y="4100973"/>
                  <a:pt x="6227404" y="4112770"/>
                </a:cubicBezTo>
                <a:cubicBezTo>
                  <a:pt x="6233170" y="4124568"/>
                  <a:pt x="6233170" y="4124568"/>
                  <a:pt x="6233170" y="4124568"/>
                </a:cubicBezTo>
                <a:cubicBezTo>
                  <a:pt x="6238936" y="4136369"/>
                  <a:pt x="6238936" y="4136369"/>
                  <a:pt x="6238936" y="4136369"/>
                </a:cubicBezTo>
                <a:cubicBezTo>
                  <a:pt x="6238936" y="4136369"/>
                  <a:pt x="6233170" y="4124568"/>
                  <a:pt x="6218390" y="4135791"/>
                </a:cubicBezTo>
                <a:cubicBezTo>
                  <a:pt x="6218390" y="4135791"/>
                  <a:pt x="6218390" y="4135791"/>
                  <a:pt x="6224156" y="4147591"/>
                </a:cubicBezTo>
                <a:cubicBezTo>
                  <a:pt x="6224156" y="4147591"/>
                  <a:pt x="6229920" y="4159390"/>
                  <a:pt x="6229920" y="4159390"/>
                </a:cubicBezTo>
                <a:cubicBezTo>
                  <a:pt x="6229920" y="4159390"/>
                  <a:pt x="6229920" y="4159390"/>
                  <a:pt x="6215138" y="4170616"/>
                </a:cubicBezTo>
                <a:cubicBezTo>
                  <a:pt x="6215138" y="4170616"/>
                  <a:pt x="6215138" y="4170616"/>
                  <a:pt x="6200358" y="4181839"/>
                </a:cubicBezTo>
                <a:cubicBezTo>
                  <a:pt x="6200358" y="4181839"/>
                  <a:pt x="6200358" y="4181839"/>
                  <a:pt x="6194594" y="4170038"/>
                </a:cubicBezTo>
                <a:cubicBezTo>
                  <a:pt x="6209374" y="4158813"/>
                  <a:pt x="6209374" y="4158813"/>
                  <a:pt x="6209374" y="4158813"/>
                </a:cubicBezTo>
                <a:cubicBezTo>
                  <a:pt x="6209374" y="4158813"/>
                  <a:pt x="6203608" y="4147013"/>
                  <a:pt x="6203608" y="4147013"/>
                </a:cubicBezTo>
                <a:cubicBezTo>
                  <a:pt x="6203608" y="4147013"/>
                  <a:pt x="6203608" y="4147013"/>
                  <a:pt x="6197844" y="4135214"/>
                </a:cubicBezTo>
                <a:cubicBezTo>
                  <a:pt x="6197844" y="4135214"/>
                  <a:pt x="6197844" y="4135214"/>
                  <a:pt x="6192078" y="4123415"/>
                </a:cubicBezTo>
                <a:cubicBezTo>
                  <a:pt x="6192078" y="4123415"/>
                  <a:pt x="6186314" y="4111617"/>
                  <a:pt x="6186314" y="4111617"/>
                </a:cubicBezTo>
                <a:cubicBezTo>
                  <a:pt x="6186314" y="4111617"/>
                  <a:pt x="6201094" y="4100394"/>
                  <a:pt x="6201094" y="4100394"/>
                </a:cubicBezTo>
                <a:cubicBezTo>
                  <a:pt x="6201094" y="4100394"/>
                  <a:pt x="6195328" y="4088594"/>
                  <a:pt x="6195328" y="4088594"/>
                </a:cubicBezTo>
                <a:cubicBezTo>
                  <a:pt x="6195328" y="4088594"/>
                  <a:pt x="6195328" y="4088594"/>
                  <a:pt x="6174782" y="4088015"/>
                </a:cubicBezTo>
                <a:cubicBezTo>
                  <a:pt x="6174782" y="4088015"/>
                  <a:pt x="6174782" y="4088015"/>
                  <a:pt x="6169018" y="4076214"/>
                </a:cubicBezTo>
                <a:lnTo>
                  <a:pt x="6182840" y="4065719"/>
                </a:lnTo>
                <a:lnTo>
                  <a:pt x="6183798" y="4064992"/>
                </a:lnTo>
                <a:cubicBezTo>
                  <a:pt x="6183798" y="4064992"/>
                  <a:pt x="6178034" y="4053195"/>
                  <a:pt x="6178034" y="4053195"/>
                </a:cubicBezTo>
                <a:lnTo>
                  <a:pt x="6172656" y="4042188"/>
                </a:lnTo>
                <a:lnTo>
                  <a:pt x="6172268" y="4041394"/>
                </a:lnTo>
                <a:cubicBezTo>
                  <a:pt x="6172268" y="4041394"/>
                  <a:pt x="6175518" y="4006570"/>
                  <a:pt x="6160738" y="4017795"/>
                </a:cubicBezTo>
                <a:cubicBezTo>
                  <a:pt x="6160738" y="4017795"/>
                  <a:pt x="6160738" y="4017795"/>
                  <a:pt x="6154970" y="4005994"/>
                </a:cubicBezTo>
                <a:cubicBezTo>
                  <a:pt x="6154970" y="4005994"/>
                  <a:pt x="6154970" y="4005994"/>
                  <a:pt x="6149206" y="3994196"/>
                </a:cubicBezTo>
                <a:cubicBezTo>
                  <a:pt x="6154970" y="4005994"/>
                  <a:pt x="6140190" y="4017217"/>
                  <a:pt x="6140190" y="4017217"/>
                </a:cubicBezTo>
                <a:cubicBezTo>
                  <a:pt x="6140190" y="4017217"/>
                  <a:pt x="6140190" y="4017217"/>
                  <a:pt x="6134426" y="4005418"/>
                </a:cubicBezTo>
                <a:cubicBezTo>
                  <a:pt x="6128660" y="3993619"/>
                  <a:pt x="6117126" y="3970017"/>
                  <a:pt x="6111362" y="3958219"/>
                </a:cubicBezTo>
                <a:cubicBezTo>
                  <a:pt x="6115870" y="3946706"/>
                  <a:pt x="6119566" y="3943901"/>
                  <a:pt x="6122134" y="3943974"/>
                </a:cubicBezTo>
                <a:close/>
                <a:moveTo>
                  <a:pt x="6161470" y="3936351"/>
                </a:moveTo>
                <a:lnTo>
                  <a:pt x="6159580" y="3941179"/>
                </a:lnTo>
                <a:lnTo>
                  <a:pt x="6152454" y="3959372"/>
                </a:lnTo>
                <a:cubicBezTo>
                  <a:pt x="6146688" y="3947573"/>
                  <a:pt x="6146688" y="3947573"/>
                  <a:pt x="6146688" y="3947573"/>
                </a:cubicBezTo>
                <a:lnTo>
                  <a:pt x="6158370" y="3938705"/>
                </a:lnTo>
                <a:close/>
                <a:moveTo>
                  <a:pt x="5162763" y="3935346"/>
                </a:moveTo>
                <a:cubicBezTo>
                  <a:pt x="5174438" y="3959243"/>
                  <a:pt x="5174438" y="3959243"/>
                  <a:pt x="5180276" y="3971191"/>
                </a:cubicBezTo>
                <a:cubicBezTo>
                  <a:pt x="5186114" y="3983139"/>
                  <a:pt x="5167044" y="3981236"/>
                  <a:pt x="5178720" y="4005132"/>
                </a:cubicBezTo>
                <a:cubicBezTo>
                  <a:pt x="5159652" y="4003232"/>
                  <a:pt x="5149529" y="3945393"/>
                  <a:pt x="5162763" y="3935346"/>
                </a:cubicBezTo>
                <a:close/>
                <a:moveTo>
                  <a:pt x="5550842" y="3930848"/>
                </a:moveTo>
                <a:cubicBezTo>
                  <a:pt x="5536060" y="3942070"/>
                  <a:pt x="5547593" y="3965669"/>
                  <a:pt x="5553360" y="3977471"/>
                </a:cubicBezTo>
                <a:cubicBezTo>
                  <a:pt x="5553360" y="3977471"/>
                  <a:pt x="5559122" y="3989271"/>
                  <a:pt x="5573905" y="3978049"/>
                </a:cubicBezTo>
                <a:cubicBezTo>
                  <a:pt x="5564887" y="4001068"/>
                  <a:pt x="5564887" y="4001068"/>
                  <a:pt x="5570653" y="4012871"/>
                </a:cubicBezTo>
                <a:cubicBezTo>
                  <a:pt x="5564887" y="4001068"/>
                  <a:pt x="5550106" y="4012292"/>
                  <a:pt x="5544342" y="4000494"/>
                </a:cubicBezTo>
                <a:cubicBezTo>
                  <a:pt x="5538576" y="3988695"/>
                  <a:pt x="5538576" y="3988695"/>
                  <a:pt x="5538576" y="3988695"/>
                </a:cubicBezTo>
                <a:cubicBezTo>
                  <a:pt x="5532812" y="3976892"/>
                  <a:pt x="5521280" y="3953292"/>
                  <a:pt x="5527046" y="3965091"/>
                </a:cubicBezTo>
                <a:cubicBezTo>
                  <a:pt x="5527046" y="3965091"/>
                  <a:pt x="5541827" y="3953871"/>
                  <a:pt x="5521280" y="3953292"/>
                </a:cubicBezTo>
                <a:cubicBezTo>
                  <a:pt x="5515514" y="3941492"/>
                  <a:pt x="5515514" y="3941492"/>
                  <a:pt x="5515514" y="3941492"/>
                </a:cubicBezTo>
                <a:cubicBezTo>
                  <a:pt x="5522904" y="3935881"/>
                  <a:pt x="5528040" y="3936025"/>
                  <a:pt x="5532456" y="3934695"/>
                </a:cubicBezTo>
                <a:lnTo>
                  <a:pt x="5538217" y="3931017"/>
                </a:lnTo>
                <a:lnTo>
                  <a:pt x="5536872" y="3933364"/>
                </a:lnTo>
                <a:cubicBezTo>
                  <a:pt x="5538314" y="3936314"/>
                  <a:pt x="5543451" y="3936459"/>
                  <a:pt x="5550842" y="3930848"/>
                </a:cubicBezTo>
                <a:close/>
                <a:moveTo>
                  <a:pt x="5221354" y="3929692"/>
                </a:moveTo>
                <a:cubicBezTo>
                  <a:pt x="5221858" y="3930086"/>
                  <a:pt x="5222596" y="3931598"/>
                  <a:pt x="5224072" y="3934621"/>
                </a:cubicBezTo>
                <a:cubicBezTo>
                  <a:pt x="5224072" y="3934621"/>
                  <a:pt x="5224072" y="3934621"/>
                  <a:pt x="5215429" y="3957758"/>
                </a:cubicBezTo>
                <a:cubicBezTo>
                  <a:pt x="5215429" y="3957758"/>
                  <a:pt x="5215429" y="3957758"/>
                  <a:pt x="5209521" y="3945667"/>
                </a:cubicBezTo>
                <a:cubicBezTo>
                  <a:pt x="5216798" y="3940144"/>
                  <a:pt x="5218958" y="3934360"/>
                  <a:pt x="5220037" y="3931469"/>
                </a:cubicBezTo>
                <a:cubicBezTo>
                  <a:pt x="5220578" y="3930022"/>
                  <a:pt x="5220849" y="3929298"/>
                  <a:pt x="5221354" y="3929692"/>
                </a:cubicBezTo>
                <a:close/>
                <a:moveTo>
                  <a:pt x="5345381" y="3925080"/>
                </a:moveTo>
                <a:cubicBezTo>
                  <a:pt x="5345381" y="3925080"/>
                  <a:pt x="5351147" y="3936880"/>
                  <a:pt x="5351147" y="3936880"/>
                </a:cubicBezTo>
                <a:cubicBezTo>
                  <a:pt x="5356912" y="3948679"/>
                  <a:pt x="5351147" y="3936880"/>
                  <a:pt x="5365928" y="3925658"/>
                </a:cubicBezTo>
                <a:cubicBezTo>
                  <a:pt x="5377459" y="3949257"/>
                  <a:pt x="5383224" y="3961054"/>
                  <a:pt x="5394752" y="3984655"/>
                </a:cubicBezTo>
                <a:cubicBezTo>
                  <a:pt x="5394752" y="3984655"/>
                  <a:pt x="5379972" y="3995878"/>
                  <a:pt x="5385738" y="4007679"/>
                </a:cubicBezTo>
                <a:cubicBezTo>
                  <a:pt x="5385738" y="4007679"/>
                  <a:pt x="5385738" y="4007679"/>
                  <a:pt x="5391504" y="4019478"/>
                </a:cubicBezTo>
                <a:cubicBezTo>
                  <a:pt x="5406285" y="4008255"/>
                  <a:pt x="5400519" y="3996457"/>
                  <a:pt x="5394752" y="3984655"/>
                </a:cubicBezTo>
                <a:cubicBezTo>
                  <a:pt x="5388988" y="3972855"/>
                  <a:pt x="5409534" y="3973434"/>
                  <a:pt x="5409534" y="3973434"/>
                </a:cubicBezTo>
                <a:cubicBezTo>
                  <a:pt x="5398004" y="3949832"/>
                  <a:pt x="5398004" y="3949832"/>
                  <a:pt x="5398004" y="3949832"/>
                </a:cubicBezTo>
                <a:cubicBezTo>
                  <a:pt x="5392238" y="3938033"/>
                  <a:pt x="5407020" y="3926811"/>
                  <a:pt x="5407020" y="3926811"/>
                </a:cubicBezTo>
                <a:cubicBezTo>
                  <a:pt x="5407020" y="3926811"/>
                  <a:pt x="5412784" y="3938607"/>
                  <a:pt x="5412784" y="3938607"/>
                </a:cubicBezTo>
                <a:cubicBezTo>
                  <a:pt x="5433331" y="3939186"/>
                  <a:pt x="5430081" y="3974008"/>
                  <a:pt x="5444862" y="3962786"/>
                </a:cubicBezTo>
                <a:cubicBezTo>
                  <a:pt x="5435847" y="3985808"/>
                  <a:pt x="5441610" y="3997608"/>
                  <a:pt x="5441610" y="3997608"/>
                </a:cubicBezTo>
                <a:cubicBezTo>
                  <a:pt x="5447376" y="4009408"/>
                  <a:pt x="5453142" y="4021209"/>
                  <a:pt x="5467922" y="4009984"/>
                </a:cubicBezTo>
                <a:cubicBezTo>
                  <a:pt x="5458907" y="4033008"/>
                  <a:pt x="5476202" y="4068406"/>
                  <a:pt x="5481967" y="4080206"/>
                </a:cubicBezTo>
                <a:cubicBezTo>
                  <a:pt x="5461422" y="4079630"/>
                  <a:pt x="5461422" y="4079630"/>
                  <a:pt x="5455658" y="4067832"/>
                </a:cubicBezTo>
                <a:cubicBezTo>
                  <a:pt x="5455658" y="4067832"/>
                  <a:pt x="5455658" y="4067832"/>
                  <a:pt x="5449892" y="4056031"/>
                </a:cubicBezTo>
                <a:cubicBezTo>
                  <a:pt x="5449892" y="4056031"/>
                  <a:pt x="5444126" y="4044230"/>
                  <a:pt x="5444126" y="4044230"/>
                </a:cubicBezTo>
                <a:cubicBezTo>
                  <a:pt x="5444126" y="4044230"/>
                  <a:pt x="5435111" y="4067253"/>
                  <a:pt x="5440876" y="4079053"/>
                </a:cubicBezTo>
                <a:cubicBezTo>
                  <a:pt x="5440876" y="4079053"/>
                  <a:pt x="5440876" y="4079053"/>
                  <a:pt x="5426095" y="4090276"/>
                </a:cubicBezTo>
                <a:cubicBezTo>
                  <a:pt x="5426095" y="4090276"/>
                  <a:pt x="5429346" y="4055454"/>
                  <a:pt x="5420330" y="4078479"/>
                </a:cubicBezTo>
                <a:cubicBezTo>
                  <a:pt x="5414564" y="4066674"/>
                  <a:pt x="5414564" y="4066674"/>
                  <a:pt x="5399783" y="4077901"/>
                </a:cubicBezTo>
                <a:cubicBezTo>
                  <a:pt x="5408800" y="4054878"/>
                  <a:pt x="5403035" y="4043077"/>
                  <a:pt x="5388252" y="4054302"/>
                </a:cubicBezTo>
                <a:cubicBezTo>
                  <a:pt x="5388252" y="4054302"/>
                  <a:pt x="5388252" y="4054302"/>
                  <a:pt x="5382488" y="4042499"/>
                </a:cubicBezTo>
                <a:cubicBezTo>
                  <a:pt x="5376723" y="4030702"/>
                  <a:pt x="5382488" y="4042499"/>
                  <a:pt x="5376723" y="4030702"/>
                </a:cubicBezTo>
                <a:cubicBezTo>
                  <a:pt x="5385738" y="4007679"/>
                  <a:pt x="5365190" y="4007101"/>
                  <a:pt x="5370958" y="4018901"/>
                </a:cubicBezTo>
                <a:cubicBezTo>
                  <a:pt x="5370958" y="4018901"/>
                  <a:pt x="5365190" y="4007101"/>
                  <a:pt x="5359426" y="3995300"/>
                </a:cubicBezTo>
                <a:cubicBezTo>
                  <a:pt x="5359426" y="3995300"/>
                  <a:pt x="5359426" y="3995300"/>
                  <a:pt x="5353662" y="3983499"/>
                </a:cubicBezTo>
                <a:cubicBezTo>
                  <a:pt x="5353662" y="3983499"/>
                  <a:pt x="5353662" y="3983499"/>
                  <a:pt x="5368442" y="3972276"/>
                </a:cubicBezTo>
                <a:cubicBezTo>
                  <a:pt x="5362678" y="3960479"/>
                  <a:pt x="5356912" y="3948679"/>
                  <a:pt x="5342132" y="3959901"/>
                </a:cubicBezTo>
                <a:cubicBezTo>
                  <a:pt x="5336366" y="3948102"/>
                  <a:pt x="5356912" y="3948679"/>
                  <a:pt x="5356912" y="3948679"/>
                </a:cubicBezTo>
                <a:cubicBezTo>
                  <a:pt x="5356912" y="3948679"/>
                  <a:pt x="5324834" y="3924501"/>
                  <a:pt x="5345381" y="3925080"/>
                </a:cubicBezTo>
                <a:close/>
                <a:moveTo>
                  <a:pt x="5545076" y="3919047"/>
                </a:moveTo>
                <a:cubicBezTo>
                  <a:pt x="5542822" y="3924803"/>
                  <a:pt x="5540771" y="3928382"/>
                  <a:pt x="5538732" y="3930689"/>
                </a:cubicBezTo>
                <a:lnTo>
                  <a:pt x="5538217" y="3931017"/>
                </a:lnTo>
                <a:close/>
                <a:moveTo>
                  <a:pt x="5227501" y="3918029"/>
                </a:moveTo>
                <a:cubicBezTo>
                  <a:pt x="5230101" y="3917609"/>
                  <a:pt x="5232204" y="3918084"/>
                  <a:pt x="5233852" y="3918905"/>
                </a:cubicBezTo>
                <a:cubicBezTo>
                  <a:pt x="5237150" y="3920545"/>
                  <a:pt x="5238626" y="3923570"/>
                  <a:pt x="5238626" y="3923570"/>
                </a:cubicBezTo>
                <a:cubicBezTo>
                  <a:pt x="5244532" y="3935658"/>
                  <a:pt x="5250442" y="3947749"/>
                  <a:pt x="5264996" y="3936698"/>
                </a:cubicBezTo>
                <a:cubicBezTo>
                  <a:pt x="5270904" y="3948790"/>
                  <a:pt x="5256349" y="3959841"/>
                  <a:pt x="5262256" y="3971932"/>
                </a:cubicBezTo>
                <a:cubicBezTo>
                  <a:pt x="5262256" y="3971932"/>
                  <a:pt x="5262256" y="3971932"/>
                  <a:pt x="5276812" y="3960880"/>
                </a:cubicBezTo>
                <a:cubicBezTo>
                  <a:pt x="5276812" y="3960880"/>
                  <a:pt x="5276812" y="3960880"/>
                  <a:pt x="5282718" y="3972971"/>
                </a:cubicBezTo>
                <a:cubicBezTo>
                  <a:pt x="5268164" y="3984021"/>
                  <a:pt x="5268164" y="3984021"/>
                  <a:pt x="5268164" y="3984021"/>
                </a:cubicBezTo>
                <a:cubicBezTo>
                  <a:pt x="5253611" y="3995072"/>
                  <a:pt x="5262256" y="3971932"/>
                  <a:pt x="5256349" y="3959841"/>
                </a:cubicBezTo>
                <a:cubicBezTo>
                  <a:pt x="5247703" y="3982979"/>
                  <a:pt x="5244532" y="3935658"/>
                  <a:pt x="5229980" y="3946708"/>
                </a:cubicBezTo>
                <a:cubicBezTo>
                  <a:pt x="5229980" y="3946708"/>
                  <a:pt x="5224072" y="3934621"/>
                  <a:pt x="5224072" y="3934621"/>
                </a:cubicBezTo>
                <a:cubicBezTo>
                  <a:pt x="5224072" y="3934621"/>
                  <a:pt x="5224072" y="3934621"/>
                  <a:pt x="5218164" y="3922528"/>
                </a:cubicBezTo>
                <a:cubicBezTo>
                  <a:pt x="5221803" y="3919765"/>
                  <a:pt x="5224900" y="3918449"/>
                  <a:pt x="5227501" y="3918029"/>
                </a:cubicBezTo>
                <a:close/>
                <a:moveTo>
                  <a:pt x="5029632" y="3915217"/>
                </a:moveTo>
                <a:cubicBezTo>
                  <a:pt x="5033074" y="3915897"/>
                  <a:pt x="5036125" y="3920884"/>
                  <a:pt x="5031528" y="3933117"/>
                </a:cubicBezTo>
                <a:cubicBezTo>
                  <a:pt x="5031528" y="3933117"/>
                  <a:pt x="5025422" y="3923147"/>
                  <a:pt x="5025422" y="3923147"/>
                </a:cubicBezTo>
                <a:cubicBezTo>
                  <a:pt x="5022368" y="3918162"/>
                  <a:pt x="5026193" y="3914537"/>
                  <a:pt x="5029632" y="3915217"/>
                </a:cubicBezTo>
                <a:close/>
                <a:moveTo>
                  <a:pt x="7001360" y="3913372"/>
                </a:moveTo>
                <a:cubicBezTo>
                  <a:pt x="7001360" y="3913372"/>
                  <a:pt x="7007938" y="3916469"/>
                  <a:pt x="7012668" y="3920967"/>
                </a:cubicBezTo>
                <a:cubicBezTo>
                  <a:pt x="7017400" y="3925461"/>
                  <a:pt x="7020284" y="3931360"/>
                  <a:pt x="7012894" y="3936972"/>
                </a:cubicBezTo>
                <a:cubicBezTo>
                  <a:pt x="7018658" y="3948773"/>
                  <a:pt x="7024422" y="3960571"/>
                  <a:pt x="7030186" y="3972372"/>
                </a:cubicBezTo>
                <a:cubicBezTo>
                  <a:pt x="7030186" y="3972372"/>
                  <a:pt x="7041718" y="3995972"/>
                  <a:pt x="7041718" y="3995972"/>
                </a:cubicBezTo>
                <a:cubicBezTo>
                  <a:pt x="7047486" y="4007772"/>
                  <a:pt x="7059018" y="4031367"/>
                  <a:pt x="7064780" y="4043170"/>
                </a:cubicBezTo>
                <a:cubicBezTo>
                  <a:pt x="7055764" y="4066196"/>
                  <a:pt x="7049998" y="4054394"/>
                  <a:pt x="7049998" y="4054394"/>
                </a:cubicBezTo>
                <a:cubicBezTo>
                  <a:pt x="7049998" y="4054394"/>
                  <a:pt x="7049998" y="4054394"/>
                  <a:pt x="7044232" y="4042596"/>
                </a:cubicBezTo>
                <a:cubicBezTo>
                  <a:pt x="7044232" y="4042596"/>
                  <a:pt x="7038466" y="4030795"/>
                  <a:pt x="7038466" y="4030795"/>
                </a:cubicBezTo>
                <a:cubicBezTo>
                  <a:pt x="7032702" y="4018996"/>
                  <a:pt x="7032702" y="4018996"/>
                  <a:pt x="7032702" y="4018996"/>
                </a:cubicBezTo>
                <a:cubicBezTo>
                  <a:pt x="7032702" y="4018996"/>
                  <a:pt x="7026934" y="4007196"/>
                  <a:pt x="7026934" y="4007196"/>
                </a:cubicBezTo>
                <a:cubicBezTo>
                  <a:pt x="7041718" y="3995972"/>
                  <a:pt x="7009638" y="3971796"/>
                  <a:pt x="7015404" y="3983596"/>
                </a:cubicBezTo>
                <a:cubicBezTo>
                  <a:pt x="7000622" y="3994819"/>
                  <a:pt x="7015404" y="3983596"/>
                  <a:pt x="7009638" y="3971796"/>
                </a:cubicBezTo>
                <a:cubicBezTo>
                  <a:pt x="7003874" y="3959998"/>
                  <a:pt x="7012894" y="3936972"/>
                  <a:pt x="6992342" y="3936399"/>
                </a:cubicBezTo>
                <a:cubicBezTo>
                  <a:pt x="6992342" y="3936399"/>
                  <a:pt x="6986578" y="3924597"/>
                  <a:pt x="7001360" y="3913372"/>
                </a:cubicBezTo>
                <a:close/>
                <a:moveTo>
                  <a:pt x="5961871" y="3907766"/>
                </a:moveTo>
                <a:cubicBezTo>
                  <a:pt x="5961871" y="3907766"/>
                  <a:pt x="5967778" y="3919857"/>
                  <a:pt x="5967778" y="3919857"/>
                </a:cubicBezTo>
                <a:cubicBezTo>
                  <a:pt x="5967778" y="3919857"/>
                  <a:pt x="5967778" y="3919857"/>
                  <a:pt x="5983657" y="3907803"/>
                </a:cubicBezTo>
                <a:cubicBezTo>
                  <a:pt x="5989565" y="3919891"/>
                  <a:pt x="5979596" y="3944037"/>
                  <a:pt x="5991410" y="3968221"/>
                </a:cubicBezTo>
                <a:lnTo>
                  <a:pt x="5975536" y="3980274"/>
                </a:lnTo>
                <a:cubicBezTo>
                  <a:pt x="5985502" y="3956130"/>
                  <a:pt x="5985502" y="3956130"/>
                  <a:pt x="5979596" y="3944037"/>
                </a:cubicBezTo>
                <a:cubicBezTo>
                  <a:pt x="5979596" y="3944037"/>
                  <a:pt x="5985502" y="3956130"/>
                  <a:pt x="5969626" y="3968183"/>
                </a:cubicBezTo>
                <a:cubicBezTo>
                  <a:pt x="5963720" y="3956091"/>
                  <a:pt x="5963720" y="3956091"/>
                  <a:pt x="5963720" y="3956091"/>
                </a:cubicBezTo>
                <a:cubicBezTo>
                  <a:pt x="5963720" y="3956091"/>
                  <a:pt x="5963720" y="3956091"/>
                  <a:pt x="5973686" y="3931946"/>
                </a:cubicBezTo>
                <a:cubicBezTo>
                  <a:pt x="5973686" y="3931946"/>
                  <a:pt x="5973686" y="3931946"/>
                  <a:pt x="5957814" y="3944000"/>
                </a:cubicBezTo>
                <a:cubicBezTo>
                  <a:pt x="5973686" y="3931946"/>
                  <a:pt x="5967778" y="3919857"/>
                  <a:pt x="5961871" y="3907766"/>
                </a:cubicBezTo>
                <a:close/>
                <a:moveTo>
                  <a:pt x="6144176" y="3900950"/>
                </a:moveTo>
                <a:cubicBezTo>
                  <a:pt x="6149938" y="3912751"/>
                  <a:pt x="6149938" y="3912751"/>
                  <a:pt x="6149938" y="3912751"/>
                </a:cubicBezTo>
                <a:cubicBezTo>
                  <a:pt x="6149938" y="3912751"/>
                  <a:pt x="6155706" y="3924549"/>
                  <a:pt x="6140926" y="3935770"/>
                </a:cubicBezTo>
                <a:cubicBezTo>
                  <a:pt x="6140926" y="3935770"/>
                  <a:pt x="6140926" y="3935770"/>
                  <a:pt x="6135160" y="3923971"/>
                </a:cubicBezTo>
                <a:cubicBezTo>
                  <a:pt x="6149938" y="3912751"/>
                  <a:pt x="6149938" y="3912751"/>
                  <a:pt x="6144176" y="3900950"/>
                </a:cubicBezTo>
                <a:close/>
                <a:moveTo>
                  <a:pt x="7348086" y="3879027"/>
                </a:moveTo>
                <a:cubicBezTo>
                  <a:pt x="7348086" y="3879027"/>
                  <a:pt x="7358514" y="3900367"/>
                  <a:pt x="7358514" y="3900367"/>
                </a:cubicBezTo>
                <a:cubicBezTo>
                  <a:pt x="7337422" y="3901752"/>
                  <a:pt x="7348086" y="3879027"/>
                  <a:pt x="7348086" y="3879027"/>
                </a:cubicBezTo>
                <a:close/>
                <a:moveTo>
                  <a:pt x="5998375" y="3875438"/>
                </a:moveTo>
                <a:cubicBezTo>
                  <a:pt x="6008658" y="3879781"/>
                  <a:pt x="6016235" y="3895290"/>
                  <a:pt x="6007576" y="3877564"/>
                </a:cubicBezTo>
                <a:cubicBezTo>
                  <a:pt x="6013348" y="3889381"/>
                  <a:pt x="6030671" y="3924832"/>
                  <a:pt x="6030671" y="3924832"/>
                </a:cubicBezTo>
                <a:cubicBezTo>
                  <a:pt x="6030671" y="3924832"/>
                  <a:pt x="6036444" y="3936649"/>
                  <a:pt x="6050558" y="3925932"/>
                </a:cubicBezTo>
                <a:cubicBezTo>
                  <a:pt x="6050558" y="3925932"/>
                  <a:pt x="6042218" y="3948466"/>
                  <a:pt x="6042218" y="3948466"/>
                </a:cubicBezTo>
                <a:cubicBezTo>
                  <a:pt x="6042218" y="3948466"/>
                  <a:pt x="6042218" y="3948466"/>
                  <a:pt x="6047990" y="3960281"/>
                </a:cubicBezTo>
                <a:cubicBezTo>
                  <a:pt x="6067878" y="3961381"/>
                  <a:pt x="6059538" y="3983917"/>
                  <a:pt x="6079428" y="3985015"/>
                </a:cubicBezTo>
                <a:cubicBezTo>
                  <a:pt x="6079428" y="3985015"/>
                  <a:pt x="6065314" y="3995734"/>
                  <a:pt x="6071086" y="4007551"/>
                </a:cubicBezTo>
                <a:cubicBezTo>
                  <a:pt x="6076862" y="4019366"/>
                  <a:pt x="6065314" y="3995734"/>
                  <a:pt x="6056976" y="4018264"/>
                </a:cubicBezTo>
                <a:cubicBezTo>
                  <a:pt x="6051202" y="4006446"/>
                  <a:pt x="6065314" y="3995734"/>
                  <a:pt x="6051202" y="4006446"/>
                </a:cubicBezTo>
                <a:cubicBezTo>
                  <a:pt x="6051202" y="4006446"/>
                  <a:pt x="6051202" y="4006446"/>
                  <a:pt x="6045428" y="3994630"/>
                </a:cubicBezTo>
                <a:cubicBezTo>
                  <a:pt x="6039653" y="3982812"/>
                  <a:pt x="6045428" y="3994630"/>
                  <a:pt x="6025542" y="3993526"/>
                </a:cubicBezTo>
                <a:cubicBezTo>
                  <a:pt x="6019768" y="3981708"/>
                  <a:pt x="6033880" y="3970996"/>
                  <a:pt x="6028106" y="3959181"/>
                </a:cubicBezTo>
                <a:cubicBezTo>
                  <a:pt x="6028106" y="3959181"/>
                  <a:pt x="6022333" y="3947364"/>
                  <a:pt x="6022333" y="3947364"/>
                </a:cubicBezTo>
                <a:cubicBezTo>
                  <a:pt x="6022333" y="3947364"/>
                  <a:pt x="6016559" y="3935547"/>
                  <a:pt x="6016559" y="3935547"/>
                </a:cubicBezTo>
                <a:cubicBezTo>
                  <a:pt x="6016559" y="3935547"/>
                  <a:pt x="6002448" y="3946259"/>
                  <a:pt x="6002448" y="3946259"/>
                </a:cubicBezTo>
                <a:cubicBezTo>
                  <a:pt x="5996676" y="3934445"/>
                  <a:pt x="5996676" y="3934445"/>
                  <a:pt x="5996676" y="3934445"/>
                </a:cubicBezTo>
                <a:cubicBezTo>
                  <a:pt x="5996676" y="3934445"/>
                  <a:pt x="6010788" y="3923730"/>
                  <a:pt x="6010788" y="3923730"/>
                </a:cubicBezTo>
                <a:cubicBezTo>
                  <a:pt x="5985127" y="3910811"/>
                  <a:pt x="6007576" y="3877564"/>
                  <a:pt x="5987690" y="3876462"/>
                </a:cubicBezTo>
                <a:cubicBezTo>
                  <a:pt x="5991218" y="3873783"/>
                  <a:pt x="5994947" y="3873990"/>
                  <a:pt x="5998375" y="3875438"/>
                </a:cubicBezTo>
                <a:close/>
                <a:moveTo>
                  <a:pt x="7182686" y="3872135"/>
                </a:moveTo>
                <a:cubicBezTo>
                  <a:pt x="7188456" y="3883939"/>
                  <a:pt x="7188456" y="3883939"/>
                  <a:pt x="7188456" y="3883939"/>
                </a:cubicBezTo>
                <a:cubicBezTo>
                  <a:pt x="7188456" y="3883939"/>
                  <a:pt x="7203446" y="3872553"/>
                  <a:pt x="7209214" y="3884355"/>
                </a:cubicBezTo>
                <a:cubicBezTo>
                  <a:pt x="7194222" y="3895740"/>
                  <a:pt x="7194222" y="3895740"/>
                  <a:pt x="7199988" y="3907543"/>
                </a:cubicBezTo>
                <a:cubicBezTo>
                  <a:pt x="7199988" y="3907543"/>
                  <a:pt x="7199988" y="3907543"/>
                  <a:pt x="7214982" y="3896160"/>
                </a:cubicBezTo>
                <a:cubicBezTo>
                  <a:pt x="7214982" y="3896160"/>
                  <a:pt x="7205756" y="3919348"/>
                  <a:pt x="7205756" y="3919348"/>
                </a:cubicBezTo>
                <a:lnTo>
                  <a:pt x="7251890" y="4013770"/>
                </a:lnTo>
                <a:cubicBezTo>
                  <a:pt x="7213830" y="3977944"/>
                  <a:pt x="7211524" y="3931151"/>
                  <a:pt x="7179226" y="3907127"/>
                </a:cubicBezTo>
                <a:cubicBezTo>
                  <a:pt x="7194222" y="3895740"/>
                  <a:pt x="7173462" y="3895324"/>
                  <a:pt x="7182686" y="3872135"/>
                </a:cubicBezTo>
                <a:close/>
                <a:moveTo>
                  <a:pt x="7179514" y="3847234"/>
                </a:moveTo>
                <a:cubicBezTo>
                  <a:pt x="7182326" y="3845100"/>
                  <a:pt x="7186434" y="3869287"/>
                  <a:pt x="7197682" y="3860748"/>
                </a:cubicBezTo>
                <a:cubicBezTo>
                  <a:pt x="7182686" y="3872135"/>
                  <a:pt x="7182686" y="3872135"/>
                  <a:pt x="7182686" y="3872135"/>
                </a:cubicBezTo>
                <a:cubicBezTo>
                  <a:pt x="7182686" y="3872135"/>
                  <a:pt x="7176922" y="3860330"/>
                  <a:pt x="7176922" y="3860330"/>
                </a:cubicBezTo>
                <a:cubicBezTo>
                  <a:pt x="7177784" y="3851582"/>
                  <a:pt x="7178580" y="3847946"/>
                  <a:pt x="7179514" y="3847234"/>
                </a:cubicBezTo>
                <a:close/>
                <a:moveTo>
                  <a:pt x="6951182" y="3842545"/>
                </a:moveTo>
                <a:cubicBezTo>
                  <a:pt x="6953026" y="3842606"/>
                  <a:pt x="6954068" y="3844739"/>
                  <a:pt x="6950860" y="3853024"/>
                </a:cubicBezTo>
                <a:cubicBezTo>
                  <a:pt x="6950860" y="3853024"/>
                  <a:pt x="6946690" y="3844492"/>
                  <a:pt x="6946690" y="3844492"/>
                </a:cubicBezTo>
                <a:cubicBezTo>
                  <a:pt x="6946690" y="3844492"/>
                  <a:pt x="6949334" y="3842482"/>
                  <a:pt x="6951182" y="3842545"/>
                </a:cubicBezTo>
                <a:close/>
                <a:moveTo>
                  <a:pt x="3596718" y="3831485"/>
                </a:moveTo>
                <a:cubicBezTo>
                  <a:pt x="3582452" y="3844997"/>
                  <a:pt x="3561438" y="3847483"/>
                  <a:pt x="3553925" y="3872018"/>
                </a:cubicBezTo>
                <a:cubicBezTo>
                  <a:pt x="3553925" y="3872018"/>
                  <a:pt x="3560678" y="3883044"/>
                  <a:pt x="3560678" y="3883044"/>
                </a:cubicBezTo>
                <a:cubicBezTo>
                  <a:pt x="3553925" y="3872018"/>
                  <a:pt x="3560678" y="3883044"/>
                  <a:pt x="3574940" y="3869532"/>
                </a:cubicBezTo>
                <a:cubicBezTo>
                  <a:pt x="3588440" y="3891577"/>
                  <a:pt x="3595194" y="3902602"/>
                  <a:pt x="3616206" y="3900112"/>
                </a:cubicBezTo>
                <a:cubicBezTo>
                  <a:pt x="3622197" y="3946694"/>
                  <a:pt x="3635699" y="3968743"/>
                  <a:pt x="3649202" y="3990790"/>
                </a:cubicBezTo>
                <a:cubicBezTo>
                  <a:pt x="3634939" y="4004300"/>
                  <a:pt x="3613923" y="4006790"/>
                  <a:pt x="3607172" y="3995767"/>
                </a:cubicBezTo>
                <a:cubicBezTo>
                  <a:pt x="3599660" y="4020302"/>
                  <a:pt x="3550877" y="4014257"/>
                  <a:pt x="3571130" y="4047327"/>
                </a:cubicBezTo>
                <a:cubicBezTo>
                  <a:pt x="3556866" y="4060839"/>
                  <a:pt x="3543365" y="4038792"/>
                  <a:pt x="3529099" y="4052306"/>
                </a:cubicBezTo>
                <a:lnTo>
                  <a:pt x="3512003" y="4034617"/>
                </a:lnTo>
                <a:lnTo>
                  <a:pt x="3542988" y="4085998"/>
                </a:lnTo>
                <a:cubicBezTo>
                  <a:pt x="3569034" y="4130477"/>
                  <a:pt x="3593166" y="4176512"/>
                  <a:pt x="3604401" y="4218761"/>
                </a:cubicBezTo>
                <a:lnTo>
                  <a:pt x="3620646" y="4238588"/>
                </a:lnTo>
                <a:lnTo>
                  <a:pt x="3616102" y="4231167"/>
                </a:lnTo>
                <a:cubicBezTo>
                  <a:pt x="3616862" y="4195610"/>
                  <a:pt x="3582348" y="4176050"/>
                  <a:pt x="3583108" y="4140493"/>
                </a:cubicBezTo>
                <a:cubicBezTo>
                  <a:pt x="3576358" y="4129470"/>
                  <a:pt x="3590624" y="4115956"/>
                  <a:pt x="3598136" y="4091423"/>
                </a:cubicBezTo>
                <a:cubicBezTo>
                  <a:pt x="3625900" y="4099956"/>
                  <a:pt x="3625139" y="4135513"/>
                  <a:pt x="3652903" y="4144048"/>
                </a:cubicBezTo>
                <a:cubicBezTo>
                  <a:pt x="3652903" y="4144048"/>
                  <a:pt x="3646153" y="4133026"/>
                  <a:pt x="3646153" y="4133026"/>
                </a:cubicBezTo>
                <a:cubicBezTo>
                  <a:pt x="3632651" y="4110979"/>
                  <a:pt x="3632651" y="4110979"/>
                  <a:pt x="3625900" y="4099956"/>
                </a:cubicBezTo>
                <a:cubicBezTo>
                  <a:pt x="3646917" y="4097463"/>
                  <a:pt x="3612398" y="4077911"/>
                  <a:pt x="3619915" y="4053371"/>
                </a:cubicBezTo>
                <a:cubicBezTo>
                  <a:pt x="3634177" y="4039860"/>
                  <a:pt x="3647679" y="4061909"/>
                  <a:pt x="3647679" y="4061909"/>
                </a:cubicBezTo>
                <a:cubicBezTo>
                  <a:pt x="3661944" y="4048393"/>
                  <a:pt x="3634177" y="4039860"/>
                  <a:pt x="3648442" y="4026348"/>
                </a:cubicBezTo>
                <a:cubicBezTo>
                  <a:pt x="3662706" y="4012836"/>
                  <a:pt x="3689706" y="4056928"/>
                  <a:pt x="3697220" y="4032395"/>
                </a:cubicBezTo>
                <a:cubicBezTo>
                  <a:pt x="3697220" y="4032395"/>
                  <a:pt x="3683718" y="4010348"/>
                  <a:pt x="3683718" y="4010348"/>
                </a:cubicBezTo>
                <a:cubicBezTo>
                  <a:pt x="3740777" y="3956299"/>
                  <a:pt x="3622958" y="3911136"/>
                  <a:pt x="3602704" y="3878065"/>
                </a:cubicBezTo>
                <a:cubicBezTo>
                  <a:pt x="3610220" y="3853528"/>
                  <a:pt x="3603468" y="3842506"/>
                  <a:pt x="3596718" y="3831485"/>
                </a:cubicBezTo>
                <a:close/>
                <a:moveTo>
                  <a:pt x="5683872" y="3829839"/>
                </a:moveTo>
                <a:cubicBezTo>
                  <a:pt x="5689638" y="3841640"/>
                  <a:pt x="5689638" y="3841640"/>
                  <a:pt x="5674858" y="3852862"/>
                </a:cubicBezTo>
                <a:cubicBezTo>
                  <a:pt x="5669092" y="3841062"/>
                  <a:pt x="5669092" y="3841062"/>
                  <a:pt x="5669092" y="3841062"/>
                </a:cubicBezTo>
                <a:cubicBezTo>
                  <a:pt x="5669092" y="3841062"/>
                  <a:pt x="5683872" y="3829839"/>
                  <a:pt x="5683872" y="3829839"/>
                </a:cubicBezTo>
                <a:close/>
                <a:moveTo>
                  <a:pt x="7312646" y="3806483"/>
                </a:moveTo>
                <a:cubicBezTo>
                  <a:pt x="7312646" y="3806483"/>
                  <a:pt x="7312646" y="3806483"/>
                  <a:pt x="7318484" y="3818432"/>
                </a:cubicBezTo>
                <a:cubicBezTo>
                  <a:pt x="7318484" y="3818432"/>
                  <a:pt x="7318484" y="3818432"/>
                  <a:pt x="7324322" y="3830379"/>
                </a:cubicBezTo>
                <a:cubicBezTo>
                  <a:pt x="7330160" y="3842326"/>
                  <a:pt x="7330160" y="3842326"/>
                  <a:pt x="7335998" y="3854275"/>
                </a:cubicBezTo>
                <a:cubicBezTo>
                  <a:pt x="7335998" y="3854275"/>
                  <a:pt x="7341838" y="3866221"/>
                  <a:pt x="7341838" y="3866221"/>
                </a:cubicBezTo>
                <a:cubicBezTo>
                  <a:pt x="7341838" y="3866221"/>
                  <a:pt x="7325958" y="3878278"/>
                  <a:pt x="7320118" y="3866332"/>
                </a:cubicBezTo>
                <a:cubicBezTo>
                  <a:pt x="7314282" y="3854383"/>
                  <a:pt x="7314282" y="3854383"/>
                  <a:pt x="7308446" y="3842433"/>
                </a:cubicBezTo>
                <a:cubicBezTo>
                  <a:pt x="7302606" y="3830487"/>
                  <a:pt x="7302606" y="3830487"/>
                  <a:pt x="7302606" y="3830487"/>
                </a:cubicBezTo>
                <a:cubicBezTo>
                  <a:pt x="7296770" y="3818538"/>
                  <a:pt x="7312646" y="3806483"/>
                  <a:pt x="7312646" y="3806483"/>
                </a:cubicBezTo>
                <a:close/>
                <a:moveTo>
                  <a:pt x="5219606" y="3792764"/>
                </a:moveTo>
                <a:lnTo>
                  <a:pt x="5222524" y="3807084"/>
                </a:lnTo>
                <a:lnTo>
                  <a:pt x="5223536" y="3807295"/>
                </a:lnTo>
                <a:lnTo>
                  <a:pt x="5222597" y="3807435"/>
                </a:lnTo>
                <a:lnTo>
                  <a:pt x="5225632" y="3822343"/>
                </a:lnTo>
                <a:cubicBezTo>
                  <a:pt x="5225228" y="3831550"/>
                  <a:pt x="5224819" y="3840757"/>
                  <a:pt x="5231660" y="3851925"/>
                </a:cubicBezTo>
                <a:cubicBezTo>
                  <a:pt x="5253800" y="3848597"/>
                  <a:pt x="5253800" y="3848597"/>
                  <a:pt x="5253800" y="3848597"/>
                </a:cubicBezTo>
                <a:cubicBezTo>
                  <a:pt x="5253800" y="3848597"/>
                  <a:pt x="5238500" y="3863090"/>
                  <a:pt x="5238500" y="3863090"/>
                </a:cubicBezTo>
                <a:cubicBezTo>
                  <a:pt x="5238500" y="3863090"/>
                  <a:pt x="5238500" y="3863090"/>
                  <a:pt x="5223196" y="3877588"/>
                </a:cubicBezTo>
                <a:cubicBezTo>
                  <a:pt x="5216358" y="3866421"/>
                  <a:pt x="5216358" y="3866421"/>
                  <a:pt x="5209518" y="3855255"/>
                </a:cubicBezTo>
                <a:lnTo>
                  <a:pt x="5210978" y="3834385"/>
                </a:lnTo>
                <a:lnTo>
                  <a:pt x="5203330" y="3840190"/>
                </a:lnTo>
                <a:cubicBezTo>
                  <a:pt x="5203330" y="3840190"/>
                  <a:pt x="5197076" y="3827387"/>
                  <a:pt x="5197076" y="3827387"/>
                </a:cubicBezTo>
                <a:lnTo>
                  <a:pt x="5207659" y="3819352"/>
                </a:lnTo>
                <a:cubicBezTo>
                  <a:pt x="5207659" y="3819352"/>
                  <a:pt x="5209224" y="3822553"/>
                  <a:pt x="5210788" y="3825755"/>
                </a:cubicBezTo>
                <a:lnTo>
                  <a:pt x="5211484" y="3827178"/>
                </a:lnTo>
                <a:lnTo>
                  <a:pt x="5211998" y="3819820"/>
                </a:lnTo>
                <a:lnTo>
                  <a:pt x="5215122" y="3808710"/>
                </a:lnTo>
                <a:lnTo>
                  <a:pt x="5214980" y="3808582"/>
                </a:lnTo>
                <a:lnTo>
                  <a:pt x="5215166" y="3808554"/>
                </a:lnTo>
                <a:lnTo>
                  <a:pt x="5215961" y="3805728"/>
                </a:lnTo>
                <a:lnTo>
                  <a:pt x="5214455" y="3805416"/>
                </a:lnTo>
                <a:cubicBezTo>
                  <a:pt x="5214876" y="3800709"/>
                  <a:pt x="5217282" y="3794496"/>
                  <a:pt x="5217282" y="3794496"/>
                </a:cubicBezTo>
                <a:lnTo>
                  <a:pt x="5217059" y="3801823"/>
                </a:lnTo>
                <a:close/>
                <a:moveTo>
                  <a:pt x="7254370" y="3788059"/>
                </a:moveTo>
                <a:cubicBezTo>
                  <a:pt x="7256976" y="3787826"/>
                  <a:pt x="7259188" y="3788640"/>
                  <a:pt x="7261136" y="3790152"/>
                </a:cubicBezTo>
                <a:cubicBezTo>
                  <a:pt x="7265032" y="3793174"/>
                  <a:pt x="7267872" y="3798995"/>
                  <a:pt x="7270718" y="3804813"/>
                </a:cubicBezTo>
                <a:cubicBezTo>
                  <a:pt x="7270718" y="3804813"/>
                  <a:pt x="7276404" y="3816451"/>
                  <a:pt x="7276404" y="3816451"/>
                </a:cubicBezTo>
                <a:cubicBezTo>
                  <a:pt x="7276404" y="3816451"/>
                  <a:pt x="7276404" y="3816451"/>
                  <a:pt x="7262294" y="3827168"/>
                </a:cubicBezTo>
                <a:cubicBezTo>
                  <a:pt x="7256606" y="3815526"/>
                  <a:pt x="7256606" y="3815526"/>
                  <a:pt x="7256606" y="3815526"/>
                </a:cubicBezTo>
                <a:cubicBezTo>
                  <a:pt x="7250922" y="3803891"/>
                  <a:pt x="7250922" y="3803891"/>
                  <a:pt x="7245234" y="3792253"/>
                </a:cubicBezTo>
                <a:cubicBezTo>
                  <a:pt x="7248762" y="3789574"/>
                  <a:pt x="7251764" y="3788292"/>
                  <a:pt x="7254370" y="3788059"/>
                </a:cubicBezTo>
                <a:close/>
                <a:moveTo>
                  <a:pt x="7304292" y="3770594"/>
                </a:moveTo>
                <a:cubicBezTo>
                  <a:pt x="7306014" y="3772029"/>
                  <a:pt x="7306820" y="3775073"/>
                  <a:pt x="7307130" y="3778495"/>
                </a:cubicBezTo>
                <a:cubicBezTo>
                  <a:pt x="7307754" y="3785336"/>
                  <a:pt x="7306390" y="3793683"/>
                  <a:pt x="7306390" y="3793683"/>
                </a:cubicBezTo>
                <a:cubicBezTo>
                  <a:pt x="7306390" y="3793683"/>
                  <a:pt x="7301178" y="3783015"/>
                  <a:pt x="7295964" y="3772347"/>
                </a:cubicBezTo>
                <a:cubicBezTo>
                  <a:pt x="7299936" y="3769333"/>
                  <a:pt x="7302572" y="3769159"/>
                  <a:pt x="7304292" y="3770594"/>
                </a:cubicBezTo>
                <a:close/>
                <a:moveTo>
                  <a:pt x="7130786" y="3765905"/>
                </a:moveTo>
                <a:cubicBezTo>
                  <a:pt x="7130786" y="3765905"/>
                  <a:pt x="7136552" y="3777710"/>
                  <a:pt x="7151546" y="3766323"/>
                </a:cubicBezTo>
                <a:cubicBezTo>
                  <a:pt x="7142320" y="3789513"/>
                  <a:pt x="7136552" y="3777710"/>
                  <a:pt x="7136552" y="3777710"/>
                </a:cubicBezTo>
                <a:cubicBezTo>
                  <a:pt x="7142320" y="3789513"/>
                  <a:pt x="7148086" y="3801314"/>
                  <a:pt x="7163078" y="3789931"/>
                </a:cubicBezTo>
                <a:cubicBezTo>
                  <a:pt x="7153854" y="3813118"/>
                  <a:pt x="7159618" y="3824921"/>
                  <a:pt x="7171154" y="3848527"/>
                </a:cubicBezTo>
                <a:lnTo>
                  <a:pt x="7176922" y="3860330"/>
                </a:lnTo>
                <a:cubicBezTo>
                  <a:pt x="7161926" y="3871714"/>
                  <a:pt x="7165386" y="3836724"/>
                  <a:pt x="7156158" y="3859911"/>
                </a:cubicBezTo>
                <a:cubicBezTo>
                  <a:pt x="7159618" y="3824921"/>
                  <a:pt x="7121558" y="3789095"/>
                  <a:pt x="7130786" y="3765905"/>
                </a:cubicBezTo>
                <a:close/>
                <a:moveTo>
                  <a:pt x="6935858" y="3755329"/>
                </a:moveTo>
                <a:cubicBezTo>
                  <a:pt x="6938476" y="3754857"/>
                  <a:pt x="6940582" y="3755281"/>
                  <a:pt x="6942228" y="3756055"/>
                </a:cubicBezTo>
                <a:cubicBezTo>
                  <a:pt x="6945518" y="3757600"/>
                  <a:pt x="6946958" y="3760551"/>
                  <a:pt x="6946958" y="3760551"/>
                </a:cubicBezTo>
                <a:cubicBezTo>
                  <a:pt x="6952722" y="3772352"/>
                  <a:pt x="6958490" y="3784150"/>
                  <a:pt x="6958490" y="3784150"/>
                </a:cubicBezTo>
                <a:cubicBezTo>
                  <a:pt x="6964256" y="3795953"/>
                  <a:pt x="6964256" y="3795953"/>
                  <a:pt x="6955240" y="3818974"/>
                </a:cubicBezTo>
                <a:cubicBezTo>
                  <a:pt x="6955240" y="3818974"/>
                  <a:pt x="6955240" y="3818974"/>
                  <a:pt x="6970020" y="3807752"/>
                </a:cubicBezTo>
                <a:cubicBezTo>
                  <a:pt x="6970020" y="3807752"/>
                  <a:pt x="6987318" y="3843150"/>
                  <a:pt x="6972536" y="3854372"/>
                </a:cubicBezTo>
                <a:cubicBezTo>
                  <a:pt x="6993082" y="3854950"/>
                  <a:pt x="6984066" y="3877974"/>
                  <a:pt x="6998848" y="3866752"/>
                </a:cubicBezTo>
                <a:cubicBezTo>
                  <a:pt x="7004610" y="3878548"/>
                  <a:pt x="7010378" y="3890349"/>
                  <a:pt x="6989830" y="3889771"/>
                </a:cubicBezTo>
                <a:cubicBezTo>
                  <a:pt x="6995596" y="3901571"/>
                  <a:pt x="7016142" y="3902150"/>
                  <a:pt x="7001360" y="3913372"/>
                </a:cubicBezTo>
                <a:cubicBezTo>
                  <a:pt x="6995596" y="3901571"/>
                  <a:pt x="6980812" y="3912795"/>
                  <a:pt x="6980812" y="3912795"/>
                </a:cubicBezTo>
                <a:cubicBezTo>
                  <a:pt x="6963516" y="3877400"/>
                  <a:pt x="6966770" y="3842574"/>
                  <a:pt x="6943708" y="3795375"/>
                </a:cubicBezTo>
                <a:cubicBezTo>
                  <a:pt x="6943708" y="3795375"/>
                  <a:pt x="6937944" y="3783576"/>
                  <a:pt x="6937944" y="3783576"/>
                </a:cubicBezTo>
                <a:cubicBezTo>
                  <a:pt x="6937944" y="3783576"/>
                  <a:pt x="6932178" y="3771773"/>
                  <a:pt x="6926414" y="3759974"/>
                </a:cubicBezTo>
                <a:cubicBezTo>
                  <a:pt x="6930108" y="3757168"/>
                  <a:pt x="6933238" y="3755801"/>
                  <a:pt x="6935858" y="3755329"/>
                </a:cubicBezTo>
                <a:close/>
                <a:moveTo>
                  <a:pt x="6920648" y="3748176"/>
                </a:moveTo>
                <a:cubicBezTo>
                  <a:pt x="6920648" y="3748176"/>
                  <a:pt x="6925782" y="3748320"/>
                  <a:pt x="6929070" y="3749870"/>
                </a:cubicBezTo>
                <a:cubicBezTo>
                  <a:pt x="6932362" y="3751415"/>
                  <a:pt x="6933802" y="3754362"/>
                  <a:pt x="6926414" y="3759974"/>
                </a:cubicBezTo>
                <a:cubicBezTo>
                  <a:pt x="6926414" y="3759974"/>
                  <a:pt x="6926414" y="3759974"/>
                  <a:pt x="6920648" y="3748176"/>
                </a:cubicBezTo>
                <a:close/>
                <a:moveTo>
                  <a:pt x="6938746" y="3669132"/>
                </a:moveTo>
                <a:cubicBezTo>
                  <a:pt x="6938746" y="3669132"/>
                  <a:pt x="6944508" y="3680923"/>
                  <a:pt x="6944508" y="3680923"/>
                </a:cubicBezTo>
                <a:cubicBezTo>
                  <a:pt x="6954948" y="3681083"/>
                  <a:pt x="6953508" y="3678134"/>
                  <a:pt x="6949460" y="3675146"/>
                </a:cubicBezTo>
                <a:cubicBezTo>
                  <a:pt x="6945410" y="3672161"/>
                  <a:pt x="6938746" y="3669132"/>
                  <a:pt x="6938746" y="3669132"/>
                </a:cubicBezTo>
                <a:close/>
                <a:moveTo>
                  <a:pt x="7222838" y="3667216"/>
                </a:moveTo>
                <a:cubicBezTo>
                  <a:pt x="7240158" y="3702667"/>
                  <a:pt x="7263254" y="3749931"/>
                  <a:pt x="7280576" y="3785384"/>
                </a:cubicBezTo>
                <a:cubicBezTo>
                  <a:pt x="7247376" y="3761988"/>
                  <a:pt x="7240158" y="3702667"/>
                  <a:pt x="7222838" y="3667216"/>
                </a:cubicBezTo>
                <a:close/>
                <a:moveTo>
                  <a:pt x="7037358" y="3658842"/>
                </a:moveTo>
                <a:cubicBezTo>
                  <a:pt x="7037358" y="3658842"/>
                  <a:pt x="7037358" y="3658842"/>
                  <a:pt x="7058120" y="3659260"/>
                </a:cubicBezTo>
                <a:lnTo>
                  <a:pt x="7065566" y="3674499"/>
                </a:lnTo>
                <a:lnTo>
                  <a:pt x="7065674" y="3672242"/>
                </a:lnTo>
                <a:cubicBezTo>
                  <a:pt x="7065674" y="3672242"/>
                  <a:pt x="7070888" y="3682910"/>
                  <a:pt x="7076102" y="3693580"/>
                </a:cubicBezTo>
                <a:lnTo>
                  <a:pt x="7067314" y="3688741"/>
                </a:lnTo>
                <a:lnTo>
                  <a:pt x="7060426" y="3706053"/>
                </a:lnTo>
                <a:lnTo>
                  <a:pt x="7048894" y="3682447"/>
                </a:lnTo>
                <a:cubicBezTo>
                  <a:pt x="7048894" y="3682447"/>
                  <a:pt x="7043126" y="3670645"/>
                  <a:pt x="7043126" y="3670645"/>
                </a:cubicBezTo>
                <a:cubicBezTo>
                  <a:pt x="7043126" y="3670645"/>
                  <a:pt x="7043126" y="3670645"/>
                  <a:pt x="7037358" y="3658842"/>
                </a:cubicBezTo>
                <a:close/>
                <a:moveTo>
                  <a:pt x="4898814" y="3633233"/>
                </a:moveTo>
                <a:lnTo>
                  <a:pt x="4894222" y="3641700"/>
                </a:lnTo>
                <a:lnTo>
                  <a:pt x="4902324" y="3640415"/>
                </a:lnTo>
                <a:close/>
                <a:moveTo>
                  <a:pt x="7227166" y="3631530"/>
                </a:moveTo>
                <a:cubicBezTo>
                  <a:pt x="7232938" y="3643346"/>
                  <a:pt x="7232938" y="3643346"/>
                  <a:pt x="7232938" y="3643346"/>
                </a:cubicBezTo>
                <a:cubicBezTo>
                  <a:pt x="7232938" y="3643346"/>
                  <a:pt x="7238712" y="3655162"/>
                  <a:pt x="7222838" y="3667216"/>
                </a:cubicBezTo>
                <a:cubicBezTo>
                  <a:pt x="7222838" y="3667216"/>
                  <a:pt x="7222838" y="3667216"/>
                  <a:pt x="7217066" y="3655399"/>
                </a:cubicBezTo>
                <a:cubicBezTo>
                  <a:pt x="7217066" y="3655399"/>
                  <a:pt x="7211292" y="3643582"/>
                  <a:pt x="7227166" y="3631530"/>
                </a:cubicBezTo>
                <a:close/>
                <a:moveTo>
                  <a:pt x="5794576" y="3600191"/>
                </a:moveTo>
                <a:cubicBezTo>
                  <a:pt x="5800342" y="3611990"/>
                  <a:pt x="5806107" y="3623790"/>
                  <a:pt x="5811872" y="3635587"/>
                </a:cubicBezTo>
                <a:cubicBezTo>
                  <a:pt x="5811872" y="3635587"/>
                  <a:pt x="5811872" y="3635587"/>
                  <a:pt x="5797090" y="3646809"/>
                </a:cubicBezTo>
                <a:cubicBezTo>
                  <a:pt x="5791326" y="3635017"/>
                  <a:pt x="5791326" y="3635017"/>
                  <a:pt x="5791326" y="3635017"/>
                </a:cubicBezTo>
                <a:cubicBezTo>
                  <a:pt x="5785561" y="3623212"/>
                  <a:pt x="5779795" y="3611413"/>
                  <a:pt x="5794576" y="3600191"/>
                </a:cubicBezTo>
                <a:close/>
                <a:moveTo>
                  <a:pt x="5114594" y="3584337"/>
                </a:moveTo>
                <a:cubicBezTo>
                  <a:pt x="5114594" y="3584337"/>
                  <a:pt x="5120329" y="3596073"/>
                  <a:pt x="5120329" y="3596073"/>
                </a:cubicBezTo>
                <a:cubicBezTo>
                  <a:pt x="5126062" y="3607807"/>
                  <a:pt x="5115920" y="3631595"/>
                  <a:pt x="5115920" y="3631595"/>
                </a:cubicBezTo>
                <a:lnTo>
                  <a:pt x="5104454" y="3608127"/>
                </a:lnTo>
                <a:cubicBezTo>
                  <a:pt x="5098721" y="3596389"/>
                  <a:pt x="5114594" y="3584337"/>
                  <a:pt x="5114594" y="3584337"/>
                </a:cubicBezTo>
                <a:close/>
                <a:moveTo>
                  <a:pt x="4987499" y="3565896"/>
                </a:moveTo>
                <a:cubicBezTo>
                  <a:pt x="4987499" y="3565896"/>
                  <a:pt x="4993265" y="3577698"/>
                  <a:pt x="4993265" y="3577698"/>
                </a:cubicBezTo>
                <a:cubicBezTo>
                  <a:pt x="4999032" y="3589496"/>
                  <a:pt x="4999032" y="3589496"/>
                  <a:pt x="5004798" y="3601297"/>
                </a:cubicBezTo>
                <a:cubicBezTo>
                  <a:pt x="5004798" y="3601297"/>
                  <a:pt x="4999032" y="3589496"/>
                  <a:pt x="4984250" y="3600720"/>
                </a:cubicBezTo>
                <a:cubicBezTo>
                  <a:pt x="4984250" y="3600720"/>
                  <a:pt x="4984250" y="3600720"/>
                  <a:pt x="4978484" y="3588920"/>
                </a:cubicBezTo>
                <a:cubicBezTo>
                  <a:pt x="4978484" y="3588920"/>
                  <a:pt x="4987499" y="3565896"/>
                  <a:pt x="4987499" y="3565896"/>
                </a:cubicBezTo>
                <a:close/>
                <a:moveTo>
                  <a:pt x="5124741" y="3560549"/>
                </a:moveTo>
                <a:cubicBezTo>
                  <a:pt x="5124741" y="3560549"/>
                  <a:pt x="5130473" y="3572278"/>
                  <a:pt x="5130473" y="3572278"/>
                </a:cubicBezTo>
                <a:cubicBezTo>
                  <a:pt x="5130473" y="3572278"/>
                  <a:pt x="5114594" y="3584337"/>
                  <a:pt x="5114594" y="3584337"/>
                </a:cubicBezTo>
                <a:cubicBezTo>
                  <a:pt x="5108862" y="3572603"/>
                  <a:pt x="5108862" y="3572603"/>
                  <a:pt x="5108862" y="3572603"/>
                </a:cubicBezTo>
                <a:cubicBezTo>
                  <a:pt x="5124741" y="3560549"/>
                  <a:pt x="5124741" y="3560549"/>
                  <a:pt x="5124741" y="3560549"/>
                </a:cubicBezTo>
                <a:close/>
                <a:moveTo>
                  <a:pt x="7151308" y="3560423"/>
                </a:moveTo>
                <a:cubicBezTo>
                  <a:pt x="7161204" y="3560885"/>
                  <a:pt x="7172578" y="3584160"/>
                  <a:pt x="7181474" y="3607321"/>
                </a:cubicBezTo>
                <a:cubicBezTo>
                  <a:pt x="7190374" y="3630481"/>
                  <a:pt x="7196798" y="3653523"/>
                  <a:pt x="7196798" y="3653523"/>
                </a:cubicBezTo>
                <a:cubicBezTo>
                  <a:pt x="7202484" y="3665162"/>
                  <a:pt x="7213856" y="3688435"/>
                  <a:pt x="7219542" y="3700075"/>
                </a:cubicBezTo>
                <a:cubicBezTo>
                  <a:pt x="7219542" y="3700075"/>
                  <a:pt x="7219542" y="3700075"/>
                  <a:pt x="7225228" y="3711711"/>
                </a:cubicBezTo>
                <a:cubicBezTo>
                  <a:pt x="7216804" y="3734065"/>
                  <a:pt x="7216804" y="3734065"/>
                  <a:pt x="7216804" y="3734065"/>
                </a:cubicBezTo>
                <a:cubicBezTo>
                  <a:pt x="7216804" y="3734065"/>
                  <a:pt x="7222490" y="3745701"/>
                  <a:pt x="7222490" y="3745701"/>
                </a:cubicBezTo>
                <a:cubicBezTo>
                  <a:pt x="7242286" y="3746626"/>
                  <a:pt x="7228176" y="3757342"/>
                  <a:pt x="7233862" y="3768976"/>
                </a:cubicBezTo>
                <a:lnTo>
                  <a:pt x="7239550" y="3780616"/>
                </a:lnTo>
                <a:cubicBezTo>
                  <a:pt x="7219750" y="3779693"/>
                  <a:pt x="7233862" y="3768976"/>
                  <a:pt x="7228176" y="3757342"/>
                </a:cubicBezTo>
                <a:cubicBezTo>
                  <a:pt x="7222490" y="3745701"/>
                  <a:pt x="7222490" y="3745701"/>
                  <a:pt x="7202692" y="3744782"/>
                </a:cubicBezTo>
                <a:cubicBezTo>
                  <a:pt x="7202692" y="3744782"/>
                  <a:pt x="7202692" y="3744782"/>
                  <a:pt x="7197004" y="3733142"/>
                </a:cubicBezTo>
                <a:cubicBezTo>
                  <a:pt x="7197004" y="3733142"/>
                  <a:pt x="7191318" y="3721507"/>
                  <a:pt x="7191318" y="3721507"/>
                </a:cubicBezTo>
                <a:cubicBezTo>
                  <a:pt x="7174258" y="3686594"/>
                  <a:pt x="7162886" y="3663317"/>
                  <a:pt x="7151516" y="3640043"/>
                </a:cubicBezTo>
                <a:cubicBezTo>
                  <a:pt x="7177002" y="3652600"/>
                  <a:pt x="7188372" y="3675877"/>
                  <a:pt x="7205430" y="3710790"/>
                </a:cubicBezTo>
                <a:cubicBezTo>
                  <a:pt x="7194058" y="3687511"/>
                  <a:pt x="7185426" y="3630247"/>
                  <a:pt x="7165630" y="3629326"/>
                </a:cubicBezTo>
                <a:cubicBezTo>
                  <a:pt x="7159940" y="3617687"/>
                  <a:pt x="7145828" y="3628402"/>
                  <a:pt x="7148572" y="3594410"/>
                </a:cubicBezTo>
                <a:cubicBezTo>
                  <a:pt x="7142884" y="3582776"/>
                  <a:pt x="7128770" y="3593491"/>
                  <a:pt x="7128770" y="3593491"/>
                </a:cubicBezTo>
                <a:cubicBezTo>
                  <a:pt x="7123084" y="3581853"/>
                  <a:pt x="7137198" y="3571135"/>
                  <a:pt x="7137198" y="3571135"/>
                </a:cubicBezTo>
                <a:cubicBezTo>
                  <a:pt x="7137198" y="3571135"/>
                  <a:pt x="7137198" y="3571135"/>
                  <a:pt x="7142884" y="3582776"/>
                </a:cubicBezTo>
                <a:cubicBezTo>
                  <a:pt x="7137198" y="3571135"/>
                  <a:pt x="7162680" y="3583698"/>
                  <a:pt x="7151308" y="3560423"/>
                </a:cubicBezTo>
                <a:close/>
                <a:moveTo>
                  <a:pt x="5458946" y="3546647"/>
                </a:moveTo>
                <a:cubicBezTo>
                  <a:pt x="5464784" y="3558596"/>
                  <a:pt x="5464784" y="3558596"/>
                  <a:pt x="5470620" y="3570543"/>
                </a:cubicBezTo>
                <a:cubicBezTo>
                  <a:pt x="5470620" y="3570543"/>
                  <a:pt x="5470620" y="3570543"/>
                  <a:pt x="5476460" y="3582492"/>
                </a:cubicBezTo>
                <a:cubicBezTo>
                  <a:pt x="5469068" y="3604488"/>
                  <a:pt x="5469068" y="3604488"/>
                  <a:pt x="5474906" y="3616435"/>
                </a:cubicBezTo>
                <a:cubicBezTo>
                  <a:pt x="5463230" y="3592537"/>
                  <a:pt x="5444160" y="3590637"/>
                  <a:pt x="5438322" y="3578688"/>
                </a:cubicBezTo>
                <a:cubicBezTo>
                  <a:pt x="5432484" y="3566737"/>
                  <a:pt x="5432484" y="3566737"/>
                  <a:pt x="5445714" y="3556694"/>
                </a:cubicBezTo>
                <a:cubicBezTo>
                  <a:pt x="5445714" y="3556694"/>
                  <a:pt x="5445714" y="3556694"/>
                  <a:pt x="5458946" y="3546647"/>
                </a:cubicBezTo>
                <a:close/>
                <a:moveTo>
                  <a:pt x="5107538" y="3525343"/>
                </a:moveTo>
                <a:cubicBezTo>
                  <a:pt x="5107538" y="3525343"/>
                  <a:pt x="5119008" y="3548813"/>
                  <a:pt x="5108862" y="3572603"/>
                </a:cubicBezTo>
                <a:cubicBezTo>
                  <a:pt x="5108862" y="3572603"/>
                  <a:pt x="5108862" y="3572603"/>
                  <a:pt x="5103128" y="3560869"/>
                </a:cubicBezTo>
                <a:lnTo>
                  <a:pt x="5091662" y="3537399"/>
                </a:lnTo>
                <a:cubicBezTo>
                  <a:pt x="5091662" y="3537399"/>
                  <a:pt x="5091662" y="3537399"/>
                  <a:pt x="5107538" y="3525343"/>
                </a:cubicBezTo>
                <a:close/>
                <a:moveTo>
                  <a:pt x="4879376" y="3518690"/>
                </a:moveTo>
                <a:cubicBezTo>
                  <a:pt x="4885631" y="3531491"/>
                  <a:pt x="4891888" y="3544292"/>
                  <a:pt x="4869755" y="3543545"/>
                </a:cubicBezTo>
                <a:cubicBezTo>
                  <a:pt x="4869755" y="3543545"/>
                  <a:pt x="4869755" y="3543545"/>
                  <a:pt x="4863499" y="3530746"/>
                </a:cubicBezTo>
                <a:cubicBezTo>
                  <a:pt x="4863499" y="3530746"/>
                  <a:pt x="4879376" y="3518690"/>
                  <a:pt x="4879376" y="3518690"/>
                </a:cubicBezTo>
                <a:close/>
                <a:moveTo>
                  <a:pt x="5399285" y="3502719"/>
                </a:moveTo>
                <a:cubicBezTo>
                  <a:pt x="5401481" y="3503326"/>
                  <a:pt x="5403486" y="3504837"/>
                  <a:pt x="5404928" y="3507786"/>
                </a:cubicBezTo>
                <a:cubicBezTo>
                  <a:pt x="5410694" y="3519587"/>
                  <a:pt x="5410694" y="3519587"/>
                  <a:pt x="5410694" y="3519587"/>
                </a:cubicBezTo>
                <a:cubicBezTo>
                  <a:pt x="5416460" y="3531388"/>
                  <a:pt x="5416460" y="3531388"/>
                  <a:pt x="5422226" y="3543186"/>
                </a:cubicBezTo>
                <a:cubicBezTo>
                  <a:pt x="5422226" y="3543186"/>
                  <a:pt x="5422226" y="3543186"/>
                  <a:pt x="5407444" y="3554410"/>
                </a:cubicBezTo>
                <a:lnTo>
                  <a:pt x="5413210" y="3566210"/>
                </a:lnTo>
                <a:cubicBezTo>
                  <a:pt x="5398428" y="3577434"/>
                  <a:pt x="5398428" y="3577434"/>
                  <a:pt x="5398428" y="3577434"/>
                </a:cubicBezTo>
                <a:cubicBezTo>
                  <a:pt x="5372117" y="3565057"/>
                  <a:pt x="5377882" y="3576857"/>
                  <a:pt x="5357336" y="3576279"/>
                </a:cubicBezTo>
                <a:cubicBezTo>
                  <a:pt x="5351570" y="3564478"/>
                  <a:pt x="5351570" y="3564478"/>
                  <a:pt x="5351570" y="3564478"/>
                </a:cubicBezTo>
                <a:cubicBezTo>
                  <a:pt x="5351570" y="3564478"/>
                  <a:pt x="5351570" y="3564478"/>
                  <a:pt x="5366350" y="3553255"/>
                </a:cubicBezTo>
                <a:cubicBezTo>
                  <a:pt x="5375366" y="3530231"/>
                  <a:pt x="5381134" y="3542034"/>
                  <a:pt x="5375366" y="3530231"/>
                </a:cubicBezTo>
                <a:cubicBezTo>
                  <a:pt x="5375366" y="3530231"/>
                  <a:pt x="5390146" y="3519008"/>
                  <a:pt x="5390146" y="3519008"/>
                </a:cubicBezTo>
                <a:cubicBezTo>
                  <a:pt x="5390146" y="3519008"/>
                  <a:pt x="5384382" y="3507207"/>
                  <a:pt x="5384382" y="3507207"/>
                </a:cubicBezTo>
                <a:cubicBezTo>
                  <a:pt x="5384382" y="3507207"/>
                  <a:pt x="5388078" y="3504403"/>
                  <a:pt x="5392493" y="3503071"/>
                </a:cubicBezTo>
                <a:cubicBezTo>
                  <a:pt x="5394701" y="3502407"/>
                  <a:pt x="5397089" y="3502112"/>
                  <a:pt x="5399285" y="3502719"/>
                </a:cubicBezTo>
                <a:close/>
                <a:moveTo>
                  <a:pt x="4790234" y="3480093"/>
                </a:moveTo>
                <a:cubicBezTo>
                  <a:pt x="4796338" y="3484234"/>
                  <a:pt x="4796641" y="3501557"/>
                  <a:pt x="4808548" y="3492517"/>
                </a:cubicBezTo>
                <a:cubicBezTo>
                  <a:pt x="4814106" y="3503893"/>
                  <a:pt x="4787108" y="3493190"/>
                  <a:pt x="4781550" y="3481812"/>
                </a:cubicBezTo>
                <a:cubicBezTo>
                  <a:pt x="4785519" y="3478797"/>
                  <a:pt x="4788198" y="3478713"/>
                  <a:pt x="4790234" y="3480093"/>
                </a:cubicBezTo>
                <a:close/>
                <a:moveTo>
                  <a:pt x="5127673" y="3479505"/>
                </a:moveTo>
                <a:lnTo>
                  <a:pt x="5127739" y="3479639"/>
                </a:lnTo>
                <a:cubicBezTo>
                  <a:pt x="5128459" y="3481114"/>
                  <a:pt x="5128820" y="3481851"/>
                  <a:pt x="5128639" y="3481483"/>
                </a:cubicBezTo>
                <a:close/>
                <a:moveTo>
                  <a:pt x="5828126" y="3461472"/>
                </a:moveTo>
                <a:lnTo>
                  <a:pt x="5833892" y="3473273"/>
                </a:lnTo>
                <a:cubicBezTo>
                  <a:pt x="5833892" y="3473273"/>
                  <a:pt x="5819111" y="3484499"/>
                  <a:pt x="5813346" y="3472696"/>
                </a:cubicBezTo>
                <a:cubicBezTo>
                  <a:pt x="5828126" y="3461472"/>
                  <a:pt x="5828126" y="3461472"/>
                  <a:pt x="5828126" y="3461472"/>
                </a:cubicBezTo>
                <a:close/>
                <a:moveTo>
                  <a:pt x="4909424" y="3454053"/>
                </a:moveTo>
                <a:cubicBezTo>
                  <a:pt x="4911620" y="3454660"/>
                  <a:pt x="4913625" y="3456172"/>
                  <a:pt x="4915066" y="3459122"/>
                </a:cubicBezTo>
                <a:cubicBezTo>
                  <a:pt x="4915066" y="3459122"/>
                  <a:pt x="4915066" y="3459122"/>
                  <a:pt x="4906050" y="3482147"/>
                </a:cubicBezTo>
                <a:cubicBezTo>
                  <a:pt x="4906050" y="3482147"/>
                  <a:pt x="4900284" y="3470343"/>
                  <a:pt x="4900284" y="3470343"/>
                </a:cubicBezTo>
                <a:cubicBezTo>
                  <a:pt x="4900284" y="3470343"/>
                  <a:pt x="4894520" y="3458543"/>
                  <a:pt x="4894520" y="3458543"/>
                </a:cubicBezTo>
                <a:cubicBezTo>
                  <a:pt x="4894520" y="3458543"/>
                  <a:pt x="4898214" y="3455740"/>
                  <a:pt x="4902631" y="3454409"/>
                </a:cubicBezTo>
                <a:cubicBezTo>
                  <a:pt x="4904839" y="3453743"/>
                  <a:pt x="4907228" y="3453446"/>
                  <a:pt x="4909424" y="3454053"/>
                </a:cubicBezTo>
                <a:close/>
                <a:moveTo>
                  <a:pt x="4839766" y="3437611"/>
                </a:moveTo>
                <a:cubicBezTo>
                  <a:pt x="4844975" y="3448280"/>
                  <a:pt x="4850188" y="3458949"/>
                  <a:pt x="4850188" y="3458949"/>
                </a:cubicBezTo>
                <a:cubicBezTo>
                  <a:pt x="4850188" y="3458949"/>
                  <a:pt x="4823884" y="3449669"/>
                  <a:pt x="4839766" y="3437611"/>
                </a:cubicBezTo>
                <a:close/>
                <a:moveTo>
                  <a:pt x="5742122" y="3409238"/>
                </a:moveTo>
                <a:cubicBezTo>
                  <a:pt x="5743625" y="3410372"/>
                  <a:pt x="5752884" y="3421541"/>
                  <a:pt x="5763972" y="3413122"/>
                </a:cubicBezTo>
                <a:cubicBezTo>
                  <a:pt x="5769738" y="3424921"/>
                  <a:pt x="5763972" y="3413122"/>
                  <a:pt x="5769738" y="3424921"/>
                </a:cubicBezTo>
                <a:cubicBezTo>
                  <a:pt x="5769738" y="3424921"/>
                  <a:pt x="5784518" y="3413699"/>
                  <a:pt x="5784518" y="3413699"/>
                </a:cubicBezTo>
                <a:cubicBezTo>
                  <a:pt x="5790283" y="3425499"/>
                  <a:pt x="5781270" y="3448523"/>
                  <a:pt x="5781270" y="3448523"/>
                </a:cubicBezTo>
                <a:cubicBezTo>
                  <a:pt x="5787033" y="3460323"/>
                  <a:pt x="5801816" y="3449099"/>
                  <a:pt x="5813346" y="3472696"/>
                </a:cubicBezTo>
                <a:cubicBezTo>
                  <a:pt x="5813346" y="3472696"/>
                  <a:pt x="5813346" y="3472696"/>
                  <a:pt x="5819111" y="3484499"/>
                </a:cubicBezTo>
                <a:cubicBezTo>
                  <a:pt x="5819111" y="3484499"/>
                  <a:pt x="5819111" y="3484499"/>
                  <a:pt x="5830642" y="3508098"/>
                </a:cubicBezTo>
                <a:cubicBezTo>
                  <a:pt x="5810094" y="3507520"/>
                  <a:pt x="5830642" y="3508098"/>
                  <a:pt x="5815860" y="3519321"/>
                </a:cubicBezTo>
                <a:cubicBezTo>
                  <a:pt x="5810094" y="3507520"/>
                  <a:pt x="5810094" y="3507520"/>
                  <a:pt x="5810094" y="3507520"/>
                </a:cubicBezTo>
                <a:cubicBezTo>
                  <a:pt x="5789546" y="3506945"/>
                  <a:pt x="5789546" y="3506945"/>
                  <a:pt x="5783780" y="3495145"/>
                </a:cubicBezTo>
                <a:cubicBezTo>
                  <a:pt x="5778015" y="3483346"/>
                  <a:pt x="5778015" y="3483346"/>
                  <a:pt x="5772250" y="3471550"/>
                </a:cubicBezTo>
                <a:cubicBezTo>
                  <a:pt x="5772250" y="3471550"/>
                  <a:pt x="5772250" y="3471550"/>
                  <a:pt x="5766486" y="3459747"/>
                </a:cubicBezTo>
                <a:cubicBezTo>
                  <a:pt x="5757469" y="3482771"/>
                  <a:pt x="5783780" y="3495145"/>
                  <a:pt x="5774764" y="3518168"/>
                </a:cubicBezTo>
                <a:cubicBezTo>
                  <a:pt x="5774764" y="3518168"/>
                  <a:pt x="5780531" y="3529969"/>
                  <a:pt x="5795312" y="3518747"/>
                </a:cubicBezTo>
                <a:cubicBezTo>
                  <a:pt x="5780531" y="3529969"/>
                  <a:pt x="5780531" y="3529969"/>
                  <a:pt x="5786296" y="3541769"/>
                </a:cubicBezTo>
                <a:cubicBezTo>
                  <a:pt x="5792060" y="3553568"/>
                  <a:pt x="5786296" y="3541769"/>
                  <a:pt x="5792060" y="3553568"/>
                </a:cubicBezTo>
                <a:cubicBezTo>
                  <a:pt x="5797826" y="3565367"/>
                  <a:pt x="5792060" y="3553568"/>
                  <a:pt x="5783044" y="3576590"/>
                </a:cubicBezTo>
                <a:lnTo>
                  <a:pt x="5765750" y="3541191"/>
                </a:lnTo>
                <a:cubicBezTo>
                  <a:pt x="5759985" y="3529392"/>
                  <a:pt x="5759985" y="3529392"/>
                  <a:pt x="5759985" y="3529392"/>
                </a:cubicBezTo>
                <a:cubicBezTo>
                  <a:pt x="5759985" y="3529392"/>
                  <a:pt x="5754218" y="3517590"/>
                  <a:pt x="5754218" y="3517590"/>
                </a:cubicBezTo>
                <a:cubicBezTo>
                  <a:pt x="5748453" y="3505790"/>
                  <a:pt x="5748453" y="3505790"/>
                  <a:pt x="5748453" y="3505790"/>
                </a:cubicBezTo>
                <a:cubicBezTo>
                  <a:pt x="5748453" y="3505790"/>
                  <a:pt x="5736922" y="3482193"/>
                  <a:pt x="5751704" y="3470969"/>
                </a:cubicBezTo>
                <a:cubicBezTo>
                  <a:pt x="5731158" y="3470392"/>
                  <a:pt x="5745938" y="3459170"/>
                  <a:pt x="5740174" y="3447370"/>
                </a:cubicBezTo>
                <a:cubicBezTo>
                  <a:pt x="5740174" y="3447370"/>
                  <a:pt x="5740174" y="3447370"/>
                  <a:pt x="5754955" y="3436147"/>
                </a:cubicBezTo>
                <a:cubicBezTo>
                  <a:pt x="5749188" y="3424347"/>
                  <a:pt x="5734408" y="3435571"/>
                  <a:pt x="5734408" y="3435571"/>
                </a:cubicBezTo>
                <a:cubicBezTo>
                  <a:pt x="5749188" y="3424347"/>
                  <a:pt x="5749188" y="3424347"/>
                  <a:pt x="5749188" y="3424347"/>
                </a:cubicBezTo>
                <a:cubicBezTo>
                  <a:pt x="5743422" y="3412546"/>
                  <a:pt x="5743422" y="3412546"/>
                  <a:pt x="5743422" y="3412546"/>
                </a:cubicBezTo>
                <a:cubicBezTo>
                  <a:pt x="5741980" y="3409596"/>
                  <a:pt x="5741620" y="3408859"/>
                  <a:pt x="5742122" y="3409238"/>
                </a:cubicBezTo>
                <a:close/>
                <a:moveTo>
                  <a:pt x="5772988" y="3390101"/>
                </a:moveTo>
                <a:cubicBezTo>
                  <a:pt x="5772988" y="3390101"/>
                  <a:pt x="5772988" y="3390101"/>
                  <a:pt x="5778752" y="3401897"/>
                </a:cubicBezTo>
                <a:cubicBezTo>
                  <a:pt x="5778752" y="3401897"/>
                  <a:pt x="5778752" y="3401897"/>
                  <a:pt x="5784518" y="3413699"/>
                </a:cubicBezTo>
                <a:cubicBezTo>
                  <a:pt x="5778752" y="3401897"/>
                  <a:pt x="5763972" y="3413122"/>
                  <a:pt x="5763972" y="3413122"/>
                </a:cubicBezTo>
                <a:cubicBezTo>
                  <a:pt x="5758206" y="3401323"/>
                  <a:pt x="5758206" y="3401323"/>
                  <a:pt x="5758206" y="3401323"/>
                </a:cubicBezTo>
                <a:cubicBezTo>
                  <a:pt x="5758206" y="3401323"/>
                  <a:pt x="5772988" y="3390101"/>
                  <a:pt x="5772988" y="3390101"/>
                </a:cubicBezTo>
                <a:close/>
                <a:moveTo>
                  <a:pt x="4751412" y="3380153"/>
                </a:moveTo>
                <a:cubicBezTo>
                  <a:pt x="4749075" y="3379905"/>
                  <a:pt x="4746404" y="3380922"/>
                  <a:pt x="4743632" y="3383027"/>
                </a:cubicBezTo>
                <a:lnTo>
                  <a:pt x="4731398" y="3401595"/>
                </a:lnTo>
                <a:lnTo>
                  <a:pt x="4750960" y="3402156"/>
                </a:lnTo>
                <a:cubicBezTo>
                  <a:pt x="4756963" y="3407356"/>
                  <a:pt x="4762026" y="3415625"/>
                  <a:pt x="4765400" y="3421135"/>
                </a:cubicBezTo>
                <a:cubicBezTo>
                  <a:pt x="4772914" y="3396600"/>
                  <a:pt x="4779664" y="3407626"/>
                  <a:pt x="4779664" y="3407626"/>
                </a:cubicBezTo>
                <a:lnTo>
                  <a:pt x="4767614" y="3387950"/>
                </a:lnTo>
                <a:lnTo>
                  <a:pt x="4761925" y="3389360"/>
                </a:lnTo>
                <a:cubicBezTo>
                  <a:pt x="4758637" y="3387812"/>
                  <a:pt x="4757194" y="3384860"/>
                  <a:pt x="4757194" y="3384860"/>
                </a:cubicBezTo>
                <a:cubicBezTo>
                  <a:pt x="4755753" y="3381911"/>
                  <a:pt x="4753749" y="3380400"/>
                  <a:pt x="4751412" y="3380153"/>
                </a:cubicBezTo>
                <a:close/>
                <a:moveTo>
                  <a:pt x="4710339" y="3371909"/>
                </a:moveTo>
                <a:cubicBezTo>
                  <a:pt x="4710339" y="3371909"/>
                  <a:pt x="4710339" y="3371909"/>
                  <a:pt x="4708492" y="3373313"/>
                </a:cubicBezTo>
                <a:lnTo>
                  <a:pt x="4696574" y="3382362"/>
                </a:lnTo>
                <a:lnTo>
                  <a:pt x="4723371" y="3426114"/>
                </a:lnTo>
                <a:cubicBezTo>
                  <a:pt x="4723371" y="3426114"/>
                  <a:pt x="4723371" y="3426114"/>
                  <a:pt x="4737633" y="3412603"/>
                </a:cubicBezTo>
                <a:lnTo>
                  <a:pt x="4731134" y="3401995"/>
                </a:lnTo>
                <a:lnTo>
                  <a:pt x="4727632" y="3407309"/>
                </a:lnTo>
                <a:cubicBezTo>
                  <a:pt x="4721868" y="3395508"/>
                  <a:pt x="4721868" y="3395508"/>
                  <a:pt x="4716104" y="3383712"/>
                </a:cubicBezTo>
                <a:cubicBezTo>
                  <a:pt x="4710339" y="3371909"/>
                  <a:pt x="4710339" y="3371909"/>
                  <a:pt x="4710339" y="3371909"/>
                </a:cubicBezTo>
                <a:close/>
                <a:moveTo>
                  <a:pt x="5679270" y="3364196"/>
                </a:moveTo>
                <a:cubicBezTo>
                  <a:pt x="5679270" y="3364196"/>
                  <a:pt x="5685031" y="3375994"/>
                  <a:pt x="5670252" y="3387217"/>
                </a:cubicBezTo>
                <a:cubicBezTo>
                  <a:pt x="5664488" y="3375418"/>
                  <a:pt x="5664488" y="3375418"/>
                  <a:pt x="5664488" y="3375418"/>
                </a:cubicBezTo>
                <a:cubicBezTo>
                  <a:pt x="5664488" y="3375418"/>
                  <a:pt x="5679270" y="3364196"/>
                  <a:pt x="5679270" y="3364196"/>
                </a:cubicBezTo>
                <a:close/>
                <a:moveTo>
                  <a:pt x="6730390" y="3358785"/>
                </a:moveTo>
                <a:lnTo>
                  <a:pt x="6736154" y="3370583"/>
                </a:lnTo>
                <a:cubicBezTo>
                  <a:pt x="6736154" y="3370583"/>
                  <a:pt x="6736154" y="3370583"/>
                  <a:pt x="6721372" y="3381806"/>
                </a:cubicBezTo>
                <a:cubicBezTo>
                  <a:pt x="6736154" y="3370583"/>
                  <a:pt x="6730390" y="3358785"/>
                  <a:pt x="6730390" y="3358785"/>
                </a:cubicBezTo>
                <a:close/>
                <a:moveTo>
                  <a:pt x="7045298" y="3348401"/>
                </a:moveTo>
                <a:cubicBezTo>
                  <a:pt x="7050510" y="3359069"/>
                  <a:pt x="7050510" y="3359069"/>
                  <a:pt x="7050510" y="3359069"/>
                </a:cubicBezTo>
                <a:cubicBezTo>
                  <a:pt x="7050510" y="3359069"/>
                  <a:pt x="7050510" y="3359069"/>
                  <a:pt x="7034634" y="3371125"/>
                </a:cubicBezTo>
                <a:cubicBezTo>
                  <a:pt x="7034634" y="3371125"/>
                  <a:pt x="7034634" y="3371125"/>
                  <a:pt x="7029420" y="3360457"/>
                </a:cubicBezTo>
                <a:cubicBezTo>
                  <a:pt x="7029420" y="3360457"/>
                  <a:pt x="7045298" y="3348401"/>
                  <a:pt x="7045298" y="3348401"/>
                </a:cubicBezTo>
                <a:close/>
                <a:moveTo>
                  <a:pt x="6698310" y="3334611"/>
                </a:moveTo>
                <a:cubicBezTo>
                  <a:pt x="6699752" y="3337560"/>
                  <a:pt x="6699548" y="3339736"/>
                  <a:pt x="6698432" y="3341341"/>
                </a:cubicBezTo>
                <a:lnTo>
                  <a:pt x="6697916" y="3341660"/>
                </a:lnTo>
                <a:lnTo>
                  <a:pt x="6697942" y="3339692"/>
                </a:lnTo>
                <a:cubicBezTo>
                  <a:pt x="6698106" y="3336787"/>
                  <a:pt x="6698310" y="3334611"/>
                  <a:pt x="6698310" y="3334611"/>
                </a:cubicBezTo>
                <a:close/>
                <a:moveTo>
                  <a:pt x="4517220" y="3326746"/>
                </a:moveTo>
                <a:cubicBezTo>
                  <a:pt x="4521431" y="3328072"/>
                  <a:pt x="4516944" y="3342957"/>
                  <a:pt x="4516944" y="3342957"/>
                </a:cubicBezTo>
                <a:cubicBezTo>
                  <a:pt x="4501646" y="3357449"/>
                  <a:pt x="4494318" y="3345488"/>
                  <a:pt x="4486990" y="3333521"/>
                </a:cubicBezTo>
                <a:cubicBezTo>
                  <a:pt x="4502292" y="3319026"/>
                  <a:pt x="4516944" y="3342957"/>
                  <a:pt x="4509620" y="3330993"/>
                </a:cubicBezTo>
                <a:cubicBezTo>
                  <a:pt x="4513445" y="3327369"/>
                  <a:pt x="4515816" y="3326304"/>
                  <a:pt x="4517220" y="3326746"/>
                </a:cubicBezTo>
                <a:close/>
                <a:moveTo>
                  <a:pt x="6713092" y="3323382"/>
                </a:moveTo>
                <a:lnTo>
                  <a:pt x="6730390" y="3358785"/>
                </a:lnTo>
                <a:cubicBezTo>
                  <a:pt x="6724626" y="3346982"/>
                  <a:pt x="6721372" y="3381806"/>
                  <a:pt x="6715606" y="3370009"/>
                </a:cubicBezTo>
                <a:cubicBezTo>
                  <a:pt x="6715606" y="3370009"/>
                  <a:pt x="6709838" y="3358210"/>
                  <a:pt x="6709838" y="3358210"/>
                </a:cubicBezTo>
                <a:cubicBezTo>
                  <a:pt x="6704074" y="3346407"/>
                  <a:pt x="6704074" y="3346407"/>
                  <a:pt x="6713092" y="3323382"/>
                </a:cubicBezTo>
                <a:close/>
                <a:moveTo>
                  <a:pt x="4683130" y="3282390"/>
                </a:moveTo>
                <a:lnTo>
                  <a:pt x="4687586" y="3292123"/>
                </a:lnTo>
                <a:lnTo>
                  <a:pt x="4690528" y="3289888"/>
                </a:lnTo>
                <a:close/>
                <a:moveTo>
                  <a:pt x="7009438" y="3275008"/>
                </a:moveTo>
                <a:cubicBezTo>
                  <a:pt x="6996206" y="3285051"/>
                  <a:pt x="7002044" y="3297000"/>
                  <a:pt x="7002044" y="3297000"/>
                </a:cubicBezTo>
                <a:cubicBezTo>
                  <a:pt x="7021112" y="3298902"/>
                  <a:pt x="7026950" y="3310848"/>
                  <a:pt x="7019556" y="3332844"/>
                </a:cubicBezTo>
                <a:cubicBezTo>
                  <a:pt x="7019556" y="3332844"/>
                  <a:pt x="6988812" y="3307045"/>
                  <a:pt x="6996206" y="3285051"/>
                </a:cubicBezTo>
                <a:cubicBezTo>
                  <a:pt x="6996206" y="3285051"/>
                  <a:pt x="6990368" y="3273104"/>
                  <a:pt x="7009438" y="3275008"/>
                </a:cubicBezTo>
                <a:close/>
                <a:moveTo>
                  <a:pt x="6966294" y="3260960"/>
                </a:moveTo>
                <a:cubicBezTo>
                  <a:pt x="6966294" y="3260960"/>
                  <a:pt x="6972134" y="3272907"/>
                  <a:pt x="6972134" y="3272907"/>
                </a:cubicBezTo>
                <a:cubicBezTo>
                  <a:pt x="6972134" y="3272907"/>
                  <a:pt x="6950418" y="3273017"/>
                  <a:pt x="6966294" y="3260960"/>
                </a:cubicBezTo>
                <a:close/>
                <a:moveTo>
                  <a:pt x="5897738" y="3230669"/>
                </a:moveTo>
                <a:cubicBezTo>
                  <a:pt x="5897738" y="3230669"/>
                  <a:pt x="5903504" y="3242470"/>
                  <a:pt x="5888722" y="3253692"/>
                </a:cubicBezTo>
                <a:lnTo>
                  <a:pt x="5894486" y="3265493"/>
                </a:lnTo>
                <a:cubicBezTo>
                  <a:pt x="5894486" y="3265493"/>
                  <a:pt x="5888722" y="3253692"/>
                  <a:pt x="5903504" y="3242470"/>
                </a:cubicBezTo>
                <a:cubicBezTo>
                  <a:pt x="5903504" y="3242470"/>
                  <a:pt x="5903504" y="3242470"/>
                  <a:pt x="5897738" y="3230669"/>
                </a:cubicBezTo>
                <a:close/>
                <a:moveTo>
                  <a:pt x="7031180" y="3230415"/>
                </a:moveTo>
                <a:cubicBezTo>
                  <a:pt x="7031180" y="3230415"/>
                  <a:pt x="7036394" y="3241083"/>
                  <a:pt x="7036394" y="3241083"/>
                </a:cubicBezTo>
                <a:cubicBezTo>
                  <a:pt x="7036394" y="3241083"/>
                  <a:pt x="7041606" y="3251752"/>
                  <a:pt x="7041606" y="3251752"/>
                </a:cubicBezTo>
                <a:cubicBezTo>
                  <a:pt x="7025730" y="3263808"/>
                  <a:pt x="7036394" y="3241083"/>
                  <a:pt x="7031180" y="3230415"/>
                </a:cubicBezTo>
                <a:close/>
                <a:moveTo>
                  <a:pt x="5692272" y="3224901"/>
                </a:moveTo>
                <a:cubicBezTo>
                  <a:pt x="5692272" y="3224901"/>
                  <a:pt x="5697408" y="3225051"/>
                  <a:pt x="5700694" y="3226597"/>
                </a:cubicBezTo>
                <a:cubicBezTo>
                  <a:pt x="5703988" y="3228144"/>
                  <a:pt x="5705428" y="3231091"/>
                  <a:pt x="5698038" y="3236701"/>
                </a:cubicBezTo>
                <a:cubicBezTo>
                  <a:pt x="5698038" y="3236701"/>
                  <a:pt x="5692272" y="3224901"/>
                  <a:pt x="5692272" y="3224901"/>
                </a:cubicBezTo>
                <a:close/>
                <a:moveTo>
                  <a:pt x="4596486" y="3184730"/>
                </a:moveTo>
                <a:cubicBezTo>
                  <a:pt x="4596486" y="3184730"/>
                  <a:pt x="4601910" y="3195825"/>
                  <a:pt x="4601910" y="3195825"/>
                </a:cubicBezTo>
                <a:cubicBezTo>
                  <a:pt x="4592780" y="3217969"/>
                  <a:pt x="4592780" y="3217969"/>
                  <a:pt x="4592780" y="3217969"/>
                </a:cubicBezTo>
                <a:cubicBezTo>
                  <a:pt x="4592780" y="3217969"/>
                  <a:pt x="4587360" y="3206875"/>
                  <a:pt x="4587360" y="3206875"/>
                </a:cubicBezTo>
                <a:cubicBezTo>
                  <a:pt x="4596486" y="3184730"/>
                  <a:pt x="4596486" y="3184730"/>
                  <a:pt x="4596486" y="3184730"/>
                </a:cubicBezTo>
                <a:close/>
                <a:moveTo>
                  <a:pt x="5807270" y="3169943"/>
                </a:moveTo>
                <a:cubicBezTo>
                  <a:pt x="5817543" y="3170230"/>
                  <a:pt x="5820426" y="3176130"/>
                  <a:pt x="5820740" y="3181956"/>
                </a:cubicBezTo>
                <a:cubicBezTo>
                  <a:pt x="5821056" y="3187785"/>
                  <a:pt x="5818800" y="3193541"/>
                  <a:pt x="5818800" y="3193541"/>
                </a:cubicBezTo>
                <a:close/>
                <a:moveTo>
                  <a:pt x="4615627" y="3154986"/>
                </a:moveTo>
                <a:cubicBezTo>
                  <a:pt x="4619374" y="3154993"/>
                  <a:pt x="4622884" y="3157080"/>
                  <a:pt x="4625596" y="3162629"/>
                </a:cubicBezTo>
                <a:cubicBezTo>
                  <a:pt x="4631017" y="3173723"/>
                  <a:pt x="4621883" y="3195867"/>
                  <a:pt x="4611040" y="3173679"/>
                </a:cubicBezTo>
                <a:cubicBezTo>
                  <a:pt x="4605620" y="3162584"/>
                  <a:pt x="4591068" y="3173635"/>
                  <a:pt x="4591068" y="3173635"/>
                </a:cubicBezTo>
                <a:cubicBezTo>
                  <a:pt x="4591068" y="3173635"/>
                  <a:pt x="4604390" y="3154965"/>
                  <a:pt x="4615627" y="3154986"/>
                </a:cubicBezTo>
                <a:close/>
                <a:moveTo>
                  <a:pt x="4556363" y="3145287"/>
                </a:moveTo>
                <a:cubicBezTo>
                  <a:pt x="4559912" y="3146981"/>
                  <a:pt x="4563038" y="3153383"/>
                  <a:pt x="4566166" y="3159783"/>
                </a:cubicBezTo>
                <a:cubicBezTo>
                  <a:pt x="4572420" y="3172585"/>
                  <a:pt x="4572420" y="3172585"/>
                  <a:pt x="4572420" y="3172585"/>
                </a:cubicBezTo>
                <a:cubicBezTo>
                  <a:pt x="4572420" y="3172585"/>
                  <a:pt x="4556546" y="3184641"/>
                  <a:pt x="4556546" y="3184641"/>
                </a:cubicBezTo>
                <a:cubicBezTo>
                  <a:pt x="4550292" y="3171838"/>
                  <a:pt x="4559912" y="3146981"/>
                  <a:pt x="4544038" y="3159036"/>
                </a:cubicBezTo>
                <a:cubicBezTo>
                  <a:pt x="4548846" y="3146608"/>
                  <a:pt x="4552814" y="3143596"/>
                  <a:pt x="4556363" y="3145287"/>
                </a:cubicBezTo>
                <a:close/>
                <a:moveTo>
                  <a:pt x="1870597" y="3127322"/>
                </a:moveTo>
                <a:cubicBezTo>
                  <a:pt x="1876778" y="3133886"/>
                  <a:pt x="1880828" y="3136386"/>
                  <a:pt x="1884877" y="3138887"/>
                </a:cubicBezTo>
                <a:cubicBezTo>
                  <a:pt x="1891058" y="3145449"/>
                  <a:pt x="1895109" y="3147950"/>
                  <a:pt x="1901290" y="3154514"/>
                </a:cubicBezTo>
                <a:cubicBezTo>
                  <a:pt x="1903421" y="3158578"/>
                  <a:pt x="1903421" y="3158578"/>
                  <a:pt x="1901500" y="3160138"/>
                </a:cubicBezTo>
                <a:cubicBezTo>
                  <a:pt x="1901500" y="3160138"/>
                  <a:pt x="1899580" y="3161701"/>
                  <a:pt x="1897448" y="3157638"/>
                </a:cubicBezTo>
                <a:cubicBezTo>
                  <a:pt x="1895318" y="3153576"/>
                  <a:pt x="1887217" y="3148573"/>
                  <a:pt x="1883166" y="3146074"/>
                </a:cubicBezTo>
                <a:cubicBezTo>
                  <a:pt x="1876985" y="3139513"/>
                  <a:pt x="1872935" y="3137009"/>
                  <a:pt x="1868882" y="3134509"/>
                </a:cubicBezTo>
                <a:cubicBezTo>
                  <a:pt x="1868882" y="3134509"/>
                  <a:pt x="1868882" y="3134509"/>
                  <a:pt x="1866751" y="3130446"/>
                </a:cubicBezTo>
                <a:cubicBezTo>
                  <a:pt x="1866751" y="3130446"/>
                  <a:pt x="1866751" y="3130446"/>
                  <a:pt x="1868675" y="3128885"/>
                </a:cubicBezTo>
                <a:cubicBezTo>
                  <a:pt x="1868675" y="3128885"/>
                  <a:pt x="1870597" y="3127322"/>
                  <a:pt x="1870597" y="3127322"/>
                </a:cubicBezTo>
                <a:close/>
                <a:moveTo>
                  <a:pt x="2948667" y="3112897"/>
                </a:moveTo>
                <a:cubicBezTo>
                  <a:pt x="2951274" y="3112633"/>
                  <a:pt x="2952986" y="3115426"/>
                  <a:pt x="2952986" y="3115426"/>
                </a:cubicBezTo>
                <a:cubicBezTo>
                  <a:pt x="2980691" y="3124468"/>
                  <a:pt x="2980691" y="3124468"/>
                  <a:pt x="2994369" y="3146803"/>
                </a:cubicBezTo>
                <a:cubicBezTo>
                  <a:pt x="2994369" y="3146803"/>
                  <a:pt x="2994369" y="3146803"/>
                  <a:pt x="3001209" y="3157969"/>
                </a:cubicBezTo>
                <a:cubicBezTo>
                  <a:pt x="3008045" y="3169136"/>
                  <a:pt x="3008045" y="3169136"/>
                  <a:pt x="3014887" y="3180302"/>
                </a:cubicBezTo>
                <a:cubicBezTo>
                  <a:pt x="3000858" y="3193594"/>
                  <a:pt x="2994020" y="3182427"/>
                  <a:pt x="2987180" y="3171259"/>
                </a:cubicBezTo>
                <a:cubicBezTo>
                  <a:pt x="2987180" y="3171259"/>
                  <a:pt x="2980342" y="3160092"/>
                  <a:pt x="2980342" y="3160092"/>
                </a:cubicBezTo>
                <a:cubicBezTo>
                  <a:pt x="2980342" y="3160092"/>
                  <a:pt x="2973500" y="3148926"/>
                  <a:pt x="2959473" y="3162213"/>
                </a:cubicBezTo>
                <a:cubicBezTo>
                  <a:pt x="2959127" y="3197832"/>
                  <a:pt x="2994020" y="3182427"/>
                  <a:pt x="3000507" y="3229216"/>
                </a:cubicBezTo>
                <a:cubicBezTo>
                  <a:pt x="2983062" y="3236916"/>
                  <a:pt x="2967586" y="3220701"/>
                  <a:pt x="2956518" y="3198098"/>
                </a:cubicBezTo>
                <a:cubicBezTo>
                  <a:pt x="2945448" y="3175499"/>
                  <a:pt x="2938786" y="3146523"/>
                  <a:pt x="2938957" y="3128712"/>
                </a:cubicBezTo>
                <a:cubicBezTo>
                  <a:pt x="2942551" y="3116487"/>
                  <a:pt x="2946058" y="3113165"/>
                  <a:pt x="2948667" y="3112897"/>
                </a:cubicBezTo>
                <a:close/>
                <a:moveTo>
                  <a:pt x="1730661" y="3069345"/>
                </a:moveTo>
                <a:cubicBezTo>
                  <a:pt x="1747395" y="3090923"/>
                  <a:pt x="1738650" y="3115629"/>
                  <a:pt x="1735608" y="3135699"/>
                </a:cubicBezTo>
                <a:cubicBezTo>
                  <a:pt x="1729903" y="3140340"/>
                  <a:pt x="1725848" y="3137775"/>
                  <a:pt x="1719635" y="3131097"/>
                </a:cubicBezTo>
                <a:cubicBezTo>
                  <a:pt x="1712661" y="3107449"/>
                  <a:pt x="1715701" y="3087379"/>
                  <a:pt x="1730661" y="3069345"/>
                </a:cubicBezTo>
                <a:close/>
                <a:moveTo>
                  <a:pt x="1854405" y="3066700"/>
                </a:moveTo>
                <a:cubicBezTo>
                  <a:pt x="1855908" y="3066202"/>
                  <a:pt x="1857430" y="3066414"/>
                  <a:pt x="1858495" y="3068448"/>
                </a:cubicBezTo>
                <a:cubicBezTo>
                  <a:pt x="1858495" y="3068448"/>
                  <a:pt x="1858495" y="3068448"/>
                  <a:pt x="1866712" y="3073350"/>
                </a:cubicBezTo>
                <a:cubicBezTo>
                  <a:pt x="1868843" y="3077415"/>
                  <a:pt x="1870974" y="3081477"/>
                  <a:pt x="1868993" y="3083086"/>
                </a:cubicBezTo>
                <a:cubicBezTo>
                  <a:pt x="1867014" y="3084697"/>
                  <a:pt x="1863056" y="3087915"/>
                  <a:pt x="1860926" y="3083854"/>
                </a:cubicBezTo>
                <a:cubicBezTo>
                  <a:pt x="1860926" y="3083854"/>
                  <a:pt x="1860926" y="3083854"/>
                  <a:pt x="1852710" y="3078948"/>
                </a:cubicBezTo>
                <a:cubicBezTo>
                  <a:pt x="1850579" y="3074884"/>
                  <a:pt x="1850579" y="3074884"/>
                  <a:pt x="1850427" y="3069211"/>
                </a:cubicBezTo>
                <a:cubicBezTo>
                  <a:pt x="1851417" y="3068406"/>
                  <a:pt x="1852902" y="3067198"/>
                  <a:pt x="1854405" y="3066700"/>
                </a:cubicBezTo>
                <a:close/>
                <a:moveTo>
                  <a:pt x="2812614" y="3060601"/>
                </a:moveTo>
                <a:cubicBezTo>
                  <a:pt x="2818720" y="3070571"/>
                  <a:pt x="2824827" y="3080543"/>
                  <a:pt x="2809522" y="3095039"/>
                </a:cubicBezTo>
                <a:cubicBezTo>
                  <a:pt x="2803416" y="3085067"/>
                  <a:pt x="2803416" y="3085067"/>
                  <a:pt x="2797309" y="3075099"/>
                </a:cubicBezTo>
                <a:cubicBezTo>
                  <a:pt x="2812614" y="3060601"/>
                  <a:pt x="2812614" y="3060601"/>
                  <a:pt x="2812614" y="3060601"/>
                </a:cubicBezTo>
                <a:close/>
                <a:moveTo>
                  <a:pt x="2837260" y="3037667"/>
                </a:moveTo>
                <a:cubicBezTo>
                  <a:pt x="2839885" y="3037359"/>
                  <a:pt x="2841572" y="3040113"/>
                  <a:pt x="2844950" y="3045623"/>
                </a:cubicBezTo>
                <a:cubicBezTo>
                  <a:pt x="2858448" y="3067669"/>
                  <a:pt x="2871952" y="3089715"/>
                  <a:pt x="2899718" y="3098252"/>
                </a:cubicBezTo>
                <a:cubicBezTo>
                  <a:pt x="2906469" y="3109276"/>
                  <a:pt x="2905709" y="3144836"/>
                  <a:pt x="2912459" y="3155858"/>
                </a:cubicBezTo>
                <a:cubicBezTo>
                  <a:pt x="2904948" y="3180390"/>
                  <a:pt x="2878704" y="3100741"/>
                  <a:pt x="2857690" y="3103227"/>
                </a:cubicBezTo>
                <a:cubicBezTo>
                  <a:pt x="2857690" y="3103227"/>
                  <a:pt x="2857690" y="3103227"/>
                  <a:pt x="2843424" y="3116743"/>
                </a:cubicBezTo>
                <a:cubicBezTo>
                  <a:pt x="2850174" y="3127766"/>
                  <a:pt x="2835912" y="3141276"/>
                  <a:pt x="2829160" y="3130253"/>
                </a:cubicBezTo>
                <a:cubicBezTo>
                  <a:pt x="2815657" y="3108206"/>
                  <a:pt x="2836672" y="3105720"/>
                  <a:pt x="2836672" y="3105720"/>
                </a:cubicBezTo>
                <a:cubicBezTo>
                  <a:pt x="2836672" y="3105720"/>
                  <a:pt x="2850938" y="3092205"/>
                  <a:pt x="2850938" y="3092205"/>
                </a:cubicBezTo>
                <a:cubicBezTo>
                  <a:pt x="2844186" y="3081182"/>
                  <a:pt x="2823934" y="3048112"/>
                  <a:pt x="2823934" y="3048112"/>
                </a:cubicBezTo>
                <a:cubicBezTo>
                  <a:pt x="2831066" y="3041357"/>
                  <a:pt x="2834632" y="3037977"/>
                  <a:pt x="2837260" y="3037667"/>
                </a:cubicBezTo>
                <a:close/>
                <a:moveTo>
                  <a:pt x="3818524" y="2939552"/>
                </a:moveTo>
                <a:cubicBezTo>
                  <a:pt x="3840746" y="2936354"/>
                  <a:pt x="3847667" y="2947656"/>
                  <a:pt x="3861506" y="2970254"/>
                </a:cubicBezTo>
                <a:cubicBezTo>
                  <a:pt x="3860774" y="2988804"/>
                  <a:pt x="3849664" y="2990401"/>
                  <a:pt x="3838920" y="2982725"/>
                </a:cubicBezTo>
                <a:cubicBezTo>
                  <a:pt x="3828172" y="2975048"/>
                  <a:pt x="3817792" y="2958098"/>
                  <a:pt x="3818524" y="2939552"/>
                </a:cubicBezTo>
                <a:close/>
                <a:moveTo>
                  <a:pt x="6819642" y="2886559"/>
                </a:moveTo>
                <a:cubicBezTo>
                  <a:pt x="6825414" y="2898376"/>
                  <a:pt x="6825414" y="2898376"/>
                  <a:pt x="6825414" y="2898376"/>
                </a:cubicBezTo>
                <a:cubicBezTo>
                  <a:pt x="6836962" y="2922012"/>
                  <a:pt x="6848510" y="2945646"/>
                  <a:pt x="6854282" y="2957461"/>
                </a:cubicBezTo>
                <a:cubicBezTo>
                  <a:pt x="6865832" y="2981095"/>
                  <a:pt x="6861502" y="3016787"/>
                  <a:pt x="6888928" y="3028361"/>
                </a:cubicBezTo>
                <a:cubicBezTo>
                  <a:pt x="6873048" y="3040419"/>
                  <a:pt x="6873048" y="3040419"/>
                  <a:pt x="6873048" y="3040419"/>
                </a:cubicBezTo>
                <a:cubicBezTo>
                  <a:pt x="6861502" y="3016787"/>
                  <a:pt x="6849952" y="2993151"/>
                  <a:pt x="6838406" y="2969515"/>
                </a:cubicBezTo>
                <a:cubicBezTo>
                  <a:pt x="6832634" y="2957701"/>
                  <a:pt x="6836962" y="2922012"/>
                  <a:pt x="6809540" y="2910433"/>
                </a:cubicBezTo>
                <a:cubicBezTo>
                  <a:pt x="6809540" y="2910433"/>
                  <a:pt x="6819642" y="2886559"/>
                  <a:pt x="6819642" y="2886559"/>
                </a:cubicBezTo>
                <a:close/>
                <a:moveTo>
                  <a:pt x="3736525" y="2774959"/>
                </a:moveTo>
                <a:cubicBezTo>
                  <a:pt x="3750128" y="2762070"/>
                  <a:pt x="3790836" y="2828539"/>
                  <a:pt x="3784017" y="2852504"/>
                </a:cubicBezTo>
                <a:cubicBezTo>
                  <a:pt x="3784017" y="2852504"/>
                  <a:pt x="3777231" y="2841424"/>
                  <a:pt x="3756845" y="2843231"/>
                </a:cubicBezTo>
                <a:cubicBezTo>
                  <a:pt x="3756845" y="2843231"/>
                  <a:pt x="3770416" y="2865387"/>
                  <a:pt x="3756814" y="2878271"/>
                </a:cubicBezTo>
                <a:cubicBezTo>
                  <a:pt x="3736463" y="2845037"/>
                  <a:pt x="3722889" y="2822880"/>
                  <a:pt x="3709322" y="2800728"/>
                </a:cubicBezTo>
                <a:lnTo>
                  <a:pt x="3722922" y="2787842"/>
                </a:lnTo>
                <a:cubicBezTo>
                  <a:pt x="3736492" y="2809998"/>
                  <a:pt x="3716137" y="2776765"/>
                  <a:pt x="3736525" y="2774959"/>
                </a:cubicBezTo>
                <a:close/>
                <a:moveTo>
                  <a:pt x="4458824" y="2769008"/>
                </a:moveTo>
                <a:lnTo>
                  <a:pt x="4457058" y="2773144"/>
                </a:lnTo>
                <a:lnTo>
                  <a:pt x="4459994" y="2770918"/>
                </a:lnTo>
                <a:close/>
                <a:moveTo>
                  <a:pt x="6374714" y="2755267"/>
                </a:moveTo>
                <a:cubicBezTo>
                  <a:pt x="6374714" y="2755267"/>
                  <a:pt x="6380482" y="2767065"/>
                  <a:pt x="6386248" y="2778866"/>
                </a:cubicBezTo>
                <a:cubicBezTo>
                  <a:pt x="6386248" y="2778866"/>
                  <a:pt x="6392014" y="2790667"/>
                  <a:pt x="6392014" y="2790667"/>
                </a:cubicBezTo>
                <a:cubicBezTo>
                  <a:pt x="6392014" y="2790667"/>
                  <a:pt x="6397778" y="2802468"/>
                  <a:pt x="6397778" y="2802468"/>
                </a:cubicBezTo>
                <a:cubicBezTo>
                  <a:pt x="6397778" y="2802468"/>
                  <a:pt x="6397778" y="2802468"/>
                  <a:pt x="6403542" y="2814268"/>
                </a:cubicBezTo>
                <a:cubicBezTo>
                  <a:pt x="6403542" y="2814268"/>
                  <a:pt x="6388762" y="2825491"/>
                  <a:pt x="6388762" y="2825491"/>
                </a:cubicBezTo>
                <a:cubicBezTo>
                  <a:pt x="6388762" y="2825491"/>
                  <a:pt x="6388762" y="2825491"/>
                  <a:pt x="6382996" y="2813690"/>
                </a:cubicBezTo>
                <a:cubicBezTo>
                  <a:pt x="6382996" y="2813690"/>
                  <a:pt x="6382996" y="2813690"/>
                  <a:pt x="6377232" y="2801889"/>
                </a:cubicBezTo>
                <a:cubicBezTo>
                  <a:pt x="6377232" y="2801889"/>
                  <a:pt x="6371466" y="2790088"/>
                  <a:pt x="6371466" y="2790088"/>
                </a:cubicBezTo>
                <a:lnTo>
                  <a:pt x="6365700" y="2778289"/>
                </a:lnTo>
                <a:lnTo>
                  <a:pt x="6359934" y="2766489"/>
                </a:lnTo>
                <a:cubicBezTo>
                  <a:pt x="6359934" y="2766489"/>
                  <a:pt x="6359934" y="2766489"/>
                  <a:pt x="6374714" y="2755267"/>
                </a:cubicBezTo>
                <a:close/>
                <a:moveTo>
                  <a:pt x="4440106" y="2738442"/>
                </a:moveTo>
                <a:lnTo>
                  <a:pt x="4445592" y="2749675"/>
                </a:lnTo>
                <a:lnTo>
                  <a:pt x="4446971" y="2749654"/>
                </a:lnTo>
                <a:close/>
                <a:moveTo>
                  <a:pt x="6745068" y="2733928"/>
                </a:moveTo>
                <a:cubicBezTo>
                  <a:pt x="6750840" y="2745745"/>
                  <a:pt x="6756614" y="2757560"/>
                  <a:pt x="6762386" y="2769377"/>
                </a:cubicBezTo>
                <a:cubicBezTo>
                  <a:pt x="6768162" y="2781196"/>
                  <a:pt x="6773934" y="2793013"/>
                  <a:pt x="6773934" y="2793013"/>
                </a:cubicBezTo>
                <a:cubicBezTo>
                  <a:pt x="6785480" y="2816647"/>
                  <a:pt x="6791256" y="2828463"/>
                  <a:pt x="6797028" y="2840279"/>
                </a:cubicBezTo>
                <a:cubicBezTo>
                  <a:pt x="6797028" y="2840279"/>
                  <a:pt x="6797028" y="2840279"/>
                  <a:pt x="6781150" y="2852334"/>
                </a:cubicBezTo>
                <a:cubicBezTo>
                  <a:pt x="6769604" y="2828702"/>
                  <a:pt x="6763832" y="2816887"/>
                  <a:pt x="6758058" y="2805070"/>
                </a:cubicBezTo>
                <a:cubicBezTo>
                  <a:pt x="6758058" y="2805070"/>
                  <a:pt x="6752282" y="2793251"/>
                  <a:pt x="6746508" y="2781432"/>
                </a:cubicBezTo>
                <a:cubicBezTo>
                  <a:pt x="6740738" y="2769617"/>
                  <a:pt x="6734962" y="2757799"/>
                  <a:pt x="6729186" y="2745985"/>
                </a:cubicBezTo>
                <a:cubicBezTo>
                  <a:pt x="6745068" y="2733928"/>
                  <a:pt x="6745068" y="2733928"/>
                  <a:pt x="6745068" y="2733928"/>
                </a:cubicBezTo>
                <a:close/>
                <a:moveTo>
                  <a:pt x="4227630" y="2733505"/>
                </a:moveTo>
                <a:cubicBezTo>
                  <a:pt x="4232396" y="2732546"/>
                  <a:pt x="4237467" y="2732667"/>
                  <a:pt x="4242297" y="2733563"/>
                </a:cubicBezTo>
                <a:cubicBezTo>
                  <a:pt x="4251956" y="2735351"/>
                  <a:pt x="4260656" y="2740237"/>
                  <a:pt x="4264048" y="2745776"/>
                </a:cubicBezTo>
                <a:cubicBezTo>
                  <a:pt x="4270836" y="2756856"/>
                  <a:pt x="4256382" y="2770548"/>
                  <a:pt x="4256382" y="2770548"/>
                </a:cubicBezTo>
                <a:cubicBezTo>
                  <a:pt x="4249597" y="2759468"/>
                  <a:pt x="4228362" y="2762080"/>
                  <a:pt x="4221575" y="2751004"/>
                </a:cubicBezTo>
                <a:cubicBezTo>
                  <a:pt x="4214790" y="2739924"/>
                  <a:pt x="4214790" y="2739924"/>
                  <a:pt x="4214790" y="2739924"/>
                </a:cubicBezTo>
                <a:cubicBezTo>
                  <a:pt x="4218403" y="2736502"/>
                  <a:pt x="4222865" y="2734463"/>
                  <a:pt x="4227630" y="2733505"/>
                </a:cubicBezTo>
                <a:close/>
                <a:moveTo>
                  <a:pt x="6404276" y="2732820"/>
                </a:moveTo>
                <a:cubicBezTo>
                  <a:pt x="6404276" y="2732820"/>
                  <a:pt x="6404276" y="2732820"/>
                  <a:pt x="6410042" y="2744621"/>
                </a:cubicBezTo>
                <a:cubicBezTo>
                  <a:pt x="6410042" y="2744621"/>
                  <a:pt x="6415808" y="2756419"/>
                  <a:pt x="6415808" y="2756419"/>
                </a:cubicBezTo>
                <a:cubicBezTo>
                  <a:pt x="6415808" y="2756419"/>
                  <a:pt x="6401028" y="2767644"/>
                  <a:pt x="6401028" y="2767644"/>
                </a:cubicBezTo>
                <a:cubicBezTo>
                  <a:pt x="6410042" y="2744621"/>
                  <a:pt x="6410042" y="2744621"/>
                  <a:pt x="6404276" y="2732820"/>
                </a:cubicBezTo>
                <a:close/>
                <a:moveTo>
                  <a:pt x="6363184" y="2731669"/>
                </a:moveTo>
                <a:cubicBezTo>
                  <a:pt x="6363184" y="2731669"/>
                  <a:pt x="6368948" y="2743470"/>
                  <a:pt x="6354168" y="2754692"/>
                </a:cubicBezTo>
                <a:cubicBezTo>
                  <a:pt x="6348402" y="2742891"/>
                  <a:pt x="6348402" y="2742891"/>
                  <a:pt x="6348402" y="2742891"/>
                </a:cubicBezTo>
                <a:cubicBezTo>
                  <a:pt x="6348402" y="2742891"/>
                  <a:pt x="6348402" y="2742891"/>
                  <a:pt x="6363184" y="2731669"/>
                </a:cubicBezTo>
                <a:close/>
                <a:moveTo>
                  <a:pt x="4475428" y="2725229"/>
                </a:moveTo>
                <a:lnTo>
                  <a:pt x="4473722" y="2726524"/>
                </a:lnTo>
                <a:lnTo>
                  <a:pt x="4474654" y="2727208"/>
                </a:lnTo>
                <a:close/>
                <a:moveTo>
                  <a:pt x="6377966" y="2720445"/>
                </a:moveTo>
                <a:lnTo>
                  <a:pt x="6383730" y="2732248"/>
                </a:lnTo>
                <a:cubicBezTo>
                  <a:pt x="6383730" y="2732248"/>
                  <a:pt x="6389496" y="2744042"/>
                  <a:pt x="6374714" y="2755267"/>
                </a:cubicBezTo>
                <a:cubicBezTo>
                  <a:pt x="6374714" y="2755267"/>
                  <a:pt x="6368948" y="2743470"/>
                  <a:pt x="6368948" y="2743470"/>
                </a:cubicBezTo>
                <a:cubicBezTo>
                  <a:pt x="6368948" y="2743470"/>
                  <a:pt x="6368948" y="2743470"/>
                  <a:pt x="6363184" y="2731669"/>
                </a:cubicBezTo>
                <a:cubicBezTo>
                  <a:pt x="6363184" y="2731669"/>
                  <a:pt x="6363184" y="2731669"/>
                  <a:pt x="6377966" y="2720445"/>
                </a:cubicBezTo>
                <a:close/>
                <a:moveTo>
                  <a:pt x="3706819" y="2717678"/>
                </a:moveTo>
                <a:cubicBezTo>
                  <a:pt x="3714145" y="2729639"/>
                  <a:pt x="3714145" y="2729639"/>
                  <a:pt x="3714145" y="2729639"/>
                </a:cubicBezTo>
                <a:cubicBezTo>
                  <a:pt x="3706491" y="2736889"/>
                  <a:pt x="3704660" y="2733898"/>
                  <a:pt x="3704744" y="2729093"/>
                </a:cubicBezTo>
                <a:cubicBezTo>
                  <a:pt x="3704824" y="2724291"/>
                  <a:pt x="3706819" y="2717678"/>
                  <a:pt x="3706819" y="2717678"/>
                </a:cubicBezTo>
                <a:close/>
                <a:moveTo>
                  <a:pt x="4151961" y="2711914"/>
                </a:moveTo>
                <a:cubicBezTo>
                  <a:pt x="4172316" y="2745153"/>
                  <a:pt x="4186769" y="2731460"/>
                  <a:pt x="4208006" y="2728846"/>
                </a:cubicBezTo>
                <a:cubicBezTo>
                  <a:pt x="4208006" y="2728846"/>
                  <a:pt x="4208006" y="2728846"/>
                  <a:pt x="4214790" y="2739924"/>
                </a:cubicBezTo>
                <a:cubicBezTo>
                  <a:pt x="4200339" y="2753614"/>
                  <a:pt x="4207124" y="2764695"/>
                  <a:pt x="4199456" y="2789463"/>
                </a:cubicBezTo>
                <a:cubicBezTo>
                  <a:pt x="4192672" y="2778385"/>
                  <a:pt x="4178219" y="2792074"/>
                  <a:pt x="4178219" y="2792074"/>
                </a:cubicBezTo>
                <a:cubicBezTo>
                  <a:pt x="4157864" y="2758843"/>
                  <a:pt x="4144294" y="2736685"/>
                  <a:pt x="4151961" y="2711914"/>
                </a:cubicBezTo>
                <a:close/>
                <a:moveTo>
                  <a:pt x="4354456" y="2709143"/>
                </a:moveTo>
                <a:cubicBezTo>
                  <a:pt x="4375522" y="2743541"/>
                  <a:pt x="4425938" y="2786376"/>
                  <a:pt x="4395330" y="2815369"/>
                </a:cubicBezTo>
                <a:cubicBezTo>
                  <a:pt x="4388309" y="2803904"/>
                  <a:pt x="4351940" y="2783997"/>
                  <a:pt x="4337896" y="2761068"/>
                </a:cubicBezTo>
                <a:cubicBezTo>
                  <a:pt x="4330874" y="2749602"/>
                  <a:pt x="4323850" y="2738136"/>
                  <a:pt x="4339152" y="2723642"/>
                </a:cubicBezTo>
                <a:cubicBezTo>
                  <a:pt x="4346174" y="2735107"/>
                  <a:pt x="4339152" y="2723642"/>
                  <a:pt x="4346174" y="2735107"/>
                </a:cubicBezTo>
                <a:cubicBezTo>
                  <a:pt x="4346174" y="2735107"/>
                  <a:pt x="4361478" y="2720607"/>
                  <a:pt x="4354456" y="2709143"/>
                </a:cubicBezTo>
                <a:close/>
                <a:moveTo>
                  <a:pt x="6381214" y="2685621"/>
                </a:moveTo>
                <a:cubicBezTo>
                  <a:pt x="6381214" y="2685621"/>
                  <a:pt x="6386980" y="2697422"/>
                  <a:pt x="6386980" y="2697422"/>
                </a:cubicBezTo>
                <a:cubicBezTo>
                  <a:pt x="6386980" y="2697422"/>
                  <a:pt x="6372198" y="2708646"/>
                  <a:pt x="6372198" y="2708646"/>
                </a:cubicBezTo>
                <a:cubicBezTo>
                  <a:pt x="6366434" y="2696845"/>
                  <a:pt x="6366434" y="2696845"/>
                  <a:pt x="6381214" y="2685621"/>
                </a:cubicBezTo>
                <a:close/>
                <a:moveTo>
                  <a:pt x="6340122" y="2684468"/>
                </a:moveTo>
                <a:cubicBezTo>
                  <a:pt x="6345886" y="2696267"/>
                  <a:pt x="6351654" y="2708067"/>
                  <a:pt x="6357418" y="2719866"/>
                </a:cubicBezTo>
                <a:cubicBezTo>
                  <a:pt x="6342638" y="2731091"/>
                  <a:pt x="6342638" y="2731091"/>
                  <a:pt x="6342638" y="2731091"/>
                </a:cubicBezTo>
                <a:cubicBezTo>
                  <a:pt x="6342638" y="2731091"/>
                  <a:pt x="6342638" y="2731091"/>
                  <a:pt x="6336872" y="2719290"/>
                </a:cubicBezTo>
                <a:cubicBezTo>
                  <a:pt x="6336872" y="2719290"/>
                  <a:pt x="6331106" y="2707489"/>
                  <a:pt x="6331106" y="2707489"/>
                </a:cubicBezTo>
                <a:cubicBezTo>
                  <a:pt x="6325342" y="2695692"/>
                  <a:pt x="6325342" y="2695692"/>
                  <a:pt x="6340122" y="2684468"/>
                </a:cubicBezTo>
                <a:close/>
                <a:moveTo>
                  <a:pt x="3775138" y="2684468"/>
                </a:moveTo>
                <a:cubicBezTo>
                  <a:pt x="3775138" y="2684468"/>
                  <a:pt x="3775138" y="2684468"/>
                  <a:pt x="3781976" y="2695631"/>
                </a:cubicBezTo>
                <a:cubicBezTo>
                  <a:pt x="3781976" y="2695631"/>
                  <a:pt x="3781976" y="2695631"/>
                  <a:pt x="3766674" y="2710130"/>
                </a:cubicBezTo>
                <a:cubicBezTo>
                  <a:pt x="3780350" y="2732465"/>
                  <a:pt x="3787189" y="2743630"/>
                  <a:pt x="3794028" y="2754798"/>
                </a:cubicBezTo>
                <a:cubicBezTo>
                  <a:pt x="3778727" y="2769290"/>
                  <a:pt x="3765050" y="2746959"/>
                  <a:pt x="3744533" y="2713459"/>
                </a:cubicBezTo>
                <a:cubicBezTo>
                  <a:pt x="3759832" y="2698962"/>
                  <a:pt x="3759832" y="2698962"/>
                  <a:pt x="3759832" y="2698962"/>
                </a:cubicBezTo>
                <a:cubicBezTo>
                  <a:pt x="3759832" y="2698962"/>
                  <a:pt x="3759832" y="2698962"/>
                  <a:pt x="3775138" y="2684468"/>
                </a:cubicBezTo>
                <a:close/>
                <a:moveTo>
                  <a:pt x="4452366" y="2678026"/>
                </a:moveTo>
                <a:lnTo>
                  <a:pt x="4452212" y="2678310"/>
                </a:lnTo>
                <a:lnTo>
                  <a:pt x="4452628" y="2691773"/>
                </a:lnTo>
                <a:lnTo>
                  <a:pt x="4447878" y="2686295"/>
                </a:lnTo>
                <a:lnTo>
                  <a:pt x="4443034" y="2695224"/>
                </a:lnTo>
                <a:lnTo>
                  <a:pt x="4447100" y="2707010"/>
                </a:lnTo>
                <a:lnTo>
                  <a:pt x="4471782" y="2725103"/>
                </a:lnTo>
                <a:lnTo>
                  <a:pt x="4461236" y="2711740"/>
                </a:lnTo>
                <a:cubicBezTo>
                  <a:pt x="4455066" y="2704291"/>
                  <a:pt x="4450740" y="2695439"/>
                  <a:pt x="4452366" y="2678026"/>
                </a:cubicBezTo>
                <a:close/>
                <a:moveTo>
                  <a:pt x="2720485" y="2658382"/>
                </a:moveTo>
                <a:cubicBezTo>
                  <a:pt x="2720485" y="2658382"/>
                  <a:pt x="2727238" y="2669408"/>
                  <a:pt x="2727238" y="2669408"/>
                </a:cubicBezTo>
                <a:cubicBezTo>
                  <a:pt x="2727238" y="2669408"/>
                  <a:pt x="2712975" y="2682917"/>
                  <a:pt x="2712975" y="2682917"/>
                </a:cubicBezTo>
                <a:cubicBezTo>
                  <a:pt x="2712975" y="2682917"/>
                  <a:pt x="2712975" y="2682917"/>
                  <a:pt x="2706223" y="2671896"/>
                </a:cubicBezTo>
                <a:cubicBezTo>
                  <a:pt x="2706223" y="2671896"/>
                  <a:pt x="2706223" y="2671896"/>
                  <a:pt x="2720485" y="2658382"/>
                </a:cubicBezTo>
                <a:close/>
                <a:moveTo>
                  <a:pt x="6405014" y="2651374"/>
                </a:moveTo>
                <a:cubicBezTo>
                  <a:pt x="6405014" y="2651374"/>
                  <a:pt x="6410780" y="2663172"/>
                  <a:pt x="6410780" y="2663172"/>
                </a:cubicBezTo>
                <a:lnTo>
                  <a:pt x="6406378" y="2663051"/>
                </a:lnTo>
                <a:close/>
                <a:moveTo>
                  <a:pt x="4374850" y="2642017"/>
                </a:moveTo>
                <a:lnTo>
                  <a:pt x="4380642" y="2653872"/>
                </a:lnTo>
                <a:cubicBezTo>
                  <a:pt x="4366091" y="2664918"/>
                  <a:pt x="4366091" y="2664918"/>
                  <a:pt x="4366091" y="2664918"/>
                </a:cubicBezTo>
                <a:cubicBezTo>
                  <a:pt x="4366091" y="2664918"/>
                  <a:pt x="4360300" y="2653064"/>
                  <a:pt x="4374850" y="2642017"/>
                </a:cubicBezTo>
                <a:close/>
                <a:moveTo>
                  <a:pt x="4197560" y="2637210"/>
                </a:moveTo>
                <a:cubicBezTo>
                  <a:pt x="4197560" y="2637210"/>
                  <a:pt x="4197560" y="2637210"/>
                  <a:pt x="4202446" y="2645187"/>
                </a:cubicBezTo>
                <a:cubicBezTo>
                  <a:pt x="4202446" y="2645187"/>
                  <a:pt x="4202446" y="2645187"/>
                  <a:pt x="4187142" y="2659685"/>
                </a:cubicBezTo>
                <a:cubicBezTo>
                  <a:pt x="4187142" y="2659685"/>
                  <a:pt x="4182256" y="2651710"/>
                  <a:pt x="4182256" y="2651710"/>
                </a:cubicBezTo>
                <a:cubicBezTo>
                  <a:pt x="4182256" y="2651710"/>
                  <a:pt x="4197560" y="2637210"/>
                  <a:pt x="4197560" y="2637210"/>
                </a:cubicBezTo>
                <a:close/>
                <a:moveTo>
                  <a:pt x="6451426" y="2634630"/>
                </a:moveTo>
                <a:cubicBezTo>
                  <a:pt x="6454036" y="2634671"/>
                  <a:pt x="6455478" y="2637618"/>
                  <a:pt x="6458358" y="2643515"/>
                </a:cubicBezTo>
                <a:cubicBezTo>
                  <a:pt x="6458358" y="2643515"/>
                  <a:pt x="6458358" y="2643515"/>
                  <a:pt x="6443240" y="2654993"/>
                </a:cubicBezTo>
                <a:cubicBezTo>
                  <a:pt x="6443240" y="2654993"/>
                  <a:pt x="6443240" y="2654993"/>
                  <a:pt x="6437476" y="2643200"/>
                </a:cubicBezTo>
                <a:cubicBezTo>
                  <a:pt x="6445036" y="2637462"/>
                  <a:pt x="6448814" y="2634592"/>
                  <a:pt x="6451426" y="2634630"/>
                </a:cubicBezTo>
                <a:close/>
                <a:moveTo>
                  <a:pt x="4257905" y="2630459"/>
                </a:moveTo>
                <a:cubicBezTo>
                  <a:pt x="4257905" y="2630459"/>
                  <a:pt x="4244300" y="2643346"/>
                  <a:pt x="4251018" y="2654313"/>
                </a:cubicBezTo>
                <a:cubicBezTo>
                  <a:pt x="4257736" y="2665283"/>
                  <a:pt x="4264450" y="2676245"/>
                  <a:pt x="4271168" y="2687216"/>
                </a:cubicBezTo>
                <a:cubicBezTo>
                  <a:pt x="4257569" y="2700101"/>
                  <a:pt x="4257569" y="2700101"/>
                  <a:pt x="4237248" y="2702017"/>
                </a:cubicBezTo>
                <a:cubicBezTo>
                  <a:pt x="4223814" y="2680082"/>
                  <a:pt x="4237416" y="2667197"/>
                  <a:pt x="4244300" y="2643346"/>
                </a:cubicBezTo>
                <a:cubicBezTo>
                  <a:pt x="4244300" y="2643346"/>
                  <a:pt x="4244300" y="2643346"/>
                  <a:pt x="4257905" y="2630459"/>
                </a:cubicBezTo>
                <a:close/>
                <a:moveTo>
                  <a:pt x="6330352" y="2627597"/>
                </a:moveTo>
                <a:cubicBezTo>
                  <a:pt x="6330352" y="2627597"/>
                  <a:pt x="6335910" y="2638976"/>
                  <a:pt x="6347030" y="2661735"/>
                </a:cubicBezTo>
                <a:cubicBezTo>
                  <a:pt x="6331154" y="2673792"/>
                  <a:pt x="6335910" y="2638976"/>
                  <a:pt x="6330352" y="2627597"/>
                </a:cubicBezTo>
                <a:close/>
                <a:moveTo>
                  <a:pt x="6670810" y="2626501"/>
                </a:moveTo>
                <a:cubicBezTo>
                  <a:pt x="6670810" y="2626501"/>
                  <a:pt x="6677066" y="2639307"/>
                  <a:pt x="6677066" y="2639307"/>
                </a:cubicBezTo>
                <a:cubicBezTo>
                  <a:pt x="6666482" y="2647340"/>
                  <a:pt x="6670810" y="2626501"/>
                  <a:pt x="6670810" y="2626501"/>
                </a:cubicBezTo>
                <a:close/>
                <a:moveTo>
                  <a:pt x="4414682" y="2610611"/>
                </a:moveTo>
                <a:lnTo>
                  <a:pt x="4411590" y="2624774"/>
                </a:lnTo>
                <a:lnTo>
                  <a:pt x="4414097" y="2627764"/>
                </a:lnTo>
                <a:lnTo>
                  <a:pt x="4423538" y="2619030"/>
                </a:lnTo>
                <a:close/>
                <a:moveTo>
                  <a:pt x="4154611" y="2604373"/>
                </a:moveTo>
                <a:cubicBezTo>
                  <a:pt x="4161398" y="2615453"/>
                  <a:pt x="4168183" y="2626532"/>
                  <a:pt x="4160512" y="2651298"/>
                </a:cubicBezTo>
                <a:cubicBezTo>
                  <a:pt x="4153728" y="2640222"/>
                  <a:pt x="4159630" y="2687148"/>
                  <a:pt x="4145178" y="2700837"/>
                </a:cubicBezTo>
                <a:cubicBezTo>
                  <a:pt x="4131610" y="2678679"/>
                  <a:pt x="4123941" y="2703450"/>
                  <a:pt x="4109488" y="2717140"/>
                </a:cubicBezTo>
                <a:cubicBezTo>
                  <a:pt x="4089136" y="2683908"/>
                  <a:pt x="4096800" y="2659137"/>
                  <a:pt x="4090018" y="2648057"/>
                </a:cubicBezTo>
                <a:cubicBezTo>
                  <a:pt x="4083232" y="2636981"/>
                  <a:pt x="4090902" y="2612212"/>
                  <a:pt x="4090902" y="2612212"/>
                </a:cubicBezTo>
                <a:cubicBezTo>
                  <a:pt x="4118920" y="2620674"/>
                  <a:pt x="4146944" y="2629144"/>
                  <a:pt x="4154611" y="2604373"/>
                </a:cubicBezTo>
                <a:close/>
                <a:moveTo>
                  <a:pt x="3700608" y="2602248"/>
                </a:moveTo>
                <a:cubicBezTo>
                  <a:pt x="3727474" y="2646117"/>
                  <a:pt x="3720162" y="2670374"/>
                  <a:pt x="3719567" y="2705595"/>
                </a:cubicBezTo>
                <a:cubicBezTo>
                  <a:pt x="3698824" y="2707919"/>
                  <a:pt x="3690428" y="2694213"/>
                  <a:pt x="3686454" y="2674145"/>
                </a:cubicBezTo>
                <a:cubicBezTo>
                  <a:pt x="3682475" y="2654081"/>
                  <a:pt x="3682920" y="2627662"/>
                  <a:pt x="3679861" y="2604568"/>
                </a:cubicBezTo>
                <a:cubicBezTo>
                  <a:pt x="3686577" y="2615537"/>
                  <a:pt x="3700608" y="2602248"/>
                  <a:pt x="3700608" y="2602248"/>
                </a:cubicBezTo>
                <a:close/>
                <a:moveTo>
                  <a:pt x="2618366" y="2598668"/>
                </a:moveTo>
                <a:cubicBezTo>
                  <a:pt x="2603063" y="2613166"/>
                  <a:pt x="2616496" y="2635101"/>
                  <a:pt x="2601191" y="2649598"/>
                </a:cubicBezTo>
                <a:cubicBezTo>
                  <a:pt x="2565742" y="2631190"/>
                  <a:pt x="2589628" y="2591231"/>
                  <a:pt x="2618366" y="2598668"/>
                </a:cubicBezTo>
                <a:close/>
                <a:moveTo>
                  <a:pt x="4296791" y="2588974"/>
                </a:moveTo>
                <a:cubicBezTo>
                  <a:pt x="4301528" y="2590315"/>
                  <a:pt x="4299093" y="2602036"/>
                  <a:pt x="4311000" y="2592995"/>
                </a:cubicBezTo>
                <a:cubicBezTo>
                  <a:pt x="4295124" y="2605049"/>
                  <a:pt x="4295124" y="2605049"/>
                  <a:pt x="4295124" y="2605049"/>
                </a:cubicBezTo>
                <a:cubicBezTo>
                  <a:pt x="4295124" y="2605049"/>
                  <a:pt x="4295124" y="2605049"/>
                  <a:pt x="4288867" y="2592248"/>
                </a:cubicBezTo>
                <a:cubicBezTo>
                  <a:pt x="4292836" y="2589234"/>
                  <a:pt x="4295212" y="2588528"/>
                  <a:pt x="4296791" y="2588974"/>
                </a:cubicBezTo>
                <a:close/>
                <a:moveTo>
                  <a:pt x="3816818" y="2534959"/>
                </a:moveTo>
                <a:cubicBezTo>
                  <a:pt x="3818558" y="2534098"/>
                  <a:pt x="3820329" y="2534521"/>
                  <a:pt x="3821957" y="2537180"/>
                </a:cubicBezTo>
                <a:cubicBezTo>
                  <a:pt x="3828471" y="2547817"/>
                  <a:pt x="3819681" y="2572948"/>
                  <a:pt x="3813166" y="2562314"/>
                </a:cubicBezTo>
                <a:cubicBezTo>
                  <a:pt x="3813166" y="2562314"/>
                  <a:pt x="3813166" y="2562314"/>
                  <a:pt x="3806652" y="2551678"/>
                </a:cubicBezTo>
                <a:cubicBezTo>
                  <a:pt x="3806652" y="2551678"/>
                  <a:pt x="3811598" y="2537541"/>
                  <a:pt x="3816818" y="2534959"/>
                </a:cubicBezTo>
                <a:close/>
                <a:moveTo>
                  <a:pt x="6552928" y="2457006"/>
                </a:moveTo>
                <a:cubicBezTo>
                  <a:pt x="6554370" y="2459957"/>
                  <a:pt x="6554730" y="2460695"/>
                  <a:pt x="6554460" y="2460142"/>
                </a:cubicBezTo>
                <a:lnTo>
                  <a:pt x="6552928" y="2457008"/>
                </a:lnTo>
                <a:close/>
                <a:moveTo>
                  <a:pt x="3836706" y="2455985"/>
                </a:moveTo>
                <a:cubicBezTo>
                  <a:pt x="3865444" y="2463424"/>
                  <a:pt x="3863574" y="2499855"/>
                  <a:pt x="3863574" y="2499855"/>
                </a:cubicBezTo>
                <a:cubicBezTo>
                  <a:pt x="3856856" y="2488887"/>
                  <a:pt x="3850140" y="2477918"/>
                  <a:pt x="3834838" y="2492414"/>
                </a:cubicBezTo>
                <a:cubicBezTo>
                  <a:pt x="3850140" y="2477918"/>
                  <a:pt x="3836706" y="2455985"/>
                  <a:pt x="3836706" y="2455985"/>
                </a:cubicBezTo>
                <a:close/>
                <a:moveTo>
                  <a:pt x="3784558" y="2441779"/>
                </a:moveTo>
                <a:cubicBezTo>
                  <a:pt x="3810112" y="2452037"/>
                  <a:pt x="3833008" y="2489429"/>
                  <a:pt x="3848276" y="2514351"/>
                </a:cubicBezTo>
                <a:cubicBezTo>
                  <a:pt x="3833822" y="2528044"/>
                  <a:pt x="3820252" y="2505887"/>
                  <a:pt x="3799016" y="2508500"/>
                </a:cubicBezTo>
                <a:cubicBezTo>
                  <a:pt x="3799016" y="2508500"/>
                  <a:pt x="3799016" y="2508500"/>
                  <a:pt x="3805799" y="2519576"/>
                </a:cubicBezTo>
                <a:cubicBezTo>
                  <a:pt x="3784563" y="2522190"/>
                  <a:pt x="3777779" y="2511110"/>
                  <a:pt x="3770993" y="2500034"/>
                </a:cubicBezTo>
                <a:cubicBezTo>
                  <a:pt x="3763326" y="2524802"/>
                  <a:pt x="3762443" y="2560649"/>
                  <a:pt x="3776012" y="2582805"/>
                </a:cubicBezTo>
                <a:cubicBezTo>
                  <a:pt x="3765395" y="2584113"/>
                  <a:pt x="3758609" y="2573035"/>
                  <a:pt x="3751934" y="2557477"/>
                </a:cubicBezTo>
                <a:cubicBezTo>
                  <a:pt x="3745259" y="2541919"/>
                  <a:pt x="3738696" y="2521878"/>
                  <a:pt x="3728520" y="2505260"/>
                </a:cubicBezTo>
                <a:cubicBezTo>
                  <a:pt x="3728520" y="2505260"/>
                  <a:pt x="3742973" y="2491570"/>
                  <a:pt x="3736188" y="2480491"/>
                </a:cubicBezTo>
                <a:cubicBezTo>
                  <a:pt x="3757426" y="2477880"/>
                  <a:pt x="3757426" y="2477880"/>
                  <a:pt x="3778660" y="2475263"/>
                </a:cubicBezTo>
                <a:cubicBezTo>
                  <a:pt x="3771876" y="2464187"/>
                  <a:pt x="3765093" y="2453111"/>
                  <a:pt x="3758307" y="2442029"/>
                </a:cubicBezTo>
                <a:cubicBezTo>
                  <a:pt x="3767229" y="2437953"/>
                  <a:pt x="3776041" y="2438361"/>
                  <a:pt x="3784558" y="2441779"/>
                </a:cubicBezTo>
                <a:close/>
                <a:moveTo>
                  <a:pt x="6499872" y="2432564"/>
                </a:moveTo>
                <a:cubicBezTo>
                  <a:pt x="6510254" y="2432777"/>
                  <a:pt x="6511692" y="2435724"/>
                  <a:pt x="6510540" y="2438623"/>
                </a:cubicBezTo>
                <a:cubicBezTo>
                  <a:pt x="6509390" y="2441521"/>
                  <a:pt x="6505640" y="2444367"/>
                  <a:pt x="6505640" y="2444367"/>
                </a:cubicBezTo>
                <a:cubicBezTo>
                  <a:pt x="6505640" y="2444367"/>
                  <a:pt x="6505640" y="2444367"/>
                  <a:pt x="6499872" y="2432564"/>
                </a:cubicBezTo>
                <a:close/>
                <a:moveTo>
                  <a:pt x="6494106" y="2420761"/>
                </a:moveTo>
                <a:lnTo>
                  <a:pt x="6509206" y="2421066"/>
                </a:lnTo>
                <a:lnTo>
                  <a:pt x="6509244" y="2425450"/>
                </a:lnTo>
                <a:lnTo>
                  <a:pt x="6499872" y="2432564"/>
                </a:lnTo>
                <a:cubicBezTo>
                  <a:pt x="6499872" y="2432564"/>
                  <a:pt x="6494106" y="2420761"/>
                  <a:pt x="6494106" y="2420761"/>
                </a:cubicBezTo>
                <a:close/>
                <a:moveTo>
                  <a:pt x="3833121" y="2371159"/>
                </a:moveTo>
                <a:cubicBezTo>
                  <a:pt x="3839958" y="2382324"/>
                  <a:pt x="3860475" y="2415825"/>
                  <a:pt x="3867315" y="2426994"/>
                </a:cubicBezTo>
                <a:cubicBezTo>
                  <a:pt x="3852010" y="2441491"/>
                  <a:pt x="3852010" y="2441491"/>
                  <a:pt x="3852010" y="2441491"/>
                </a:cubicBezTo>
                <a:cubicBezTo>
                  <a:pt x="3845172" y="2430323"/>
                  <a:pt x="3834510" y="2422778"/>
                  <a:pt x="3826612" y="2414824"/>
                </a:cubicBezTo>
                <a:cubicBezTo>
                  <a:pt x="3818715" y="2406862"/>
                  <a:pt x="3813587" y="2398485"/>
                  <a:pt x="3817816" y="2385657"/>
                </a:cubicBezTo>
                <a:cubicBezTo>
                  <a:pt x="3817816" y="2385657"/>
                  <a:pt x="3817816" y="2385657"/>
                  <a:pt x="3833121" y="2371159"/>
                </a:cubicBezTo>
                <a:close/>
                <a:moveTo>
                  <a:pt x="4260111" y="2370045"/>
                </a:moveTo>
                <a:cubicBezTo>
                  <a:pt x="4260111" y="2370045"/>
                  <a:pt x="4265768" y="2381628"/>
                  <a:pt x="4265768" y="2381628"/>
                </a:cubicBezTo>
                <a:lnTo>
                  <a:pt x="4256932" y="2372458"/>
                </a:lnTo>
                <a:close/>
                <a:moveTo>
                  <a:pt x="3958302" y="2351830"/>
                </a:moveTo>
                <a:cubicBezTo>
                  <a:pt x="3970116" y="2349187"/>
                  <a:pt x="3988606" y="2353056"/>
                  <a:pt x="4005352" y="2362849"/>
                </a:cubicBezTo>
                <a:cubicBezTo>
                  <a:pt x="3998376" y="2386560"/>
                  <a:pt x="4005008" y="2397389"/>
                  <a:pt x="3991406" y="2410272"/>
                </a:cubicBezTo>
                <a:cubicBezTo>
                  <a:pt x="3978148" y="2388621"/>
                  <a:pt x="3971516" y="2377796"/>
                  <a:pt x="3951288" y="2379855"/>
                </a:cubicBezTo>
                <a:cubicBezTo>
                  <a:pt x="3941343" y="2363617"/>
                  <a:pt x="3946484" y="2354469"/>
                  <a:pt x="3958302" y="2351830"/>
                </a:cubicBezTo>
                <a:close/>
                <a:moveTo>
                  <a:pt x="2821567" y="2343161"/>
                </a:moveTo>
                <a:cubicBezTo>
                  <a:pt x="2825310" y="2344338"/>
                  <a:pt x="2827140" y="2347328"/>
                  <a:pt x="2827140" y="2347328"/>
                </a:cubicBezTo>
                <a:cubicBezTo>
                  <a:pt x="2834470" y="2359293"/>
                  <a:pt x="2834470" y="2359293"/>
                  <a:pt x="2819167" y="2373791"/>
                </a:cubicBezTo>
                <a:cubicBezTo>
                  <a:pt x="2811838" y="2361826"/>
                  <a:pt x="2811838" y="2361826"/>
                  <a:pt x="2804511" y="2349861"/>
                </a:cubicBezTo>
                <a:cubicBezTo>
                  <a:pt x="2812162" y="2342615"/>
                  <a:pt x="2817819" y="2341980"/>
                  <a:pt x="2821567" y="2343161"/>
                </a:cubicBezTo>
                <a:close/>
                <a:moveTo>
                  <a:pt x="2596386" y="2339053"/>
                </a:moveTo>
                <a:cubicBezTo>
                  <a:pt x="2603104" y="2350024"/>
                  <a:pt x="2603104" y="2350024"/>
                  <a:pt x="2609822" y="2360992"/>
                </a:cubicBezTo>
                <a:cubicBezTo>
                  <a:pt x="2616537" y="2371959"/>
                  <a:pt x="2616537" y="2371959"/>
                  <a:pt x="2616537" y="2371959"/>
                </a:cubicBezTo>
                <a:cubicBezTo>
                  <a:pt x="2616537" y="2371959"/>
                  <a:pt x="2616537" y="2371959"/>
                  <a:pt x="2623254" y="2382923"/>
                </a:cubicBezTo>
                <a:cubicBezTo>
                  <a:pt x="2623254" y="2382923"/>
                  <a:pt x="2616537" y="2371959"/>
                  <a:pt x="2601234" y="2386453"/>
                </a:cubicBezTo>
                <a:cubicBezTo>
                  <a:pt x="2594518" y="2375488"/>
                  <a:pt x="2581084" y="2353551"/>
                  <a:pt x="2596386" y="2339053"/>
                </a:cubicBezTo>
                <a:close/>
                <a:moveTo>
                  <a:pt x="4221594" y="2335773"/>
                </a:moveTo>
                <a:lnTo>
                  <a:pt x="4256932" y="2372458"/>
                </a:lnTo>
                <a:lnTo>
                  <a:pt x="4244230" y="2382101"/>
                </a:lnTo>
                <a:cubicBezTo>
                  <a:pt x="4238574" y="2370520"/>
                  <a:pt x="4217039" y="2370990"/>
                  <a:pt x="4205720" y="2347823"/>
                </a:cubicBezTo>
                <a:cubicBezTo>
                  <a:pt x="4221594" y="2335773"/>
                  <a:pt x="4221594" y="2335773"/>
                  <a:pt x="4221594" y="2335773"/>
                </a:cubicBezTo>
                <a:close/>
                <a:moveTo>
                  <a:pt x="4226154" y="2300549"/>
                </a:moveTo>
                <a:cubicBezTo>
                  <a:pt x="4231814" y="2312133"/>
                  <a:pt x="4237472" y="2323714"/>
                  <a:pt x="4221594" y="2335773"/>
                </a:cubicBezTo>
                <a:cubicBezTo>
                  <a:pt x="4215934" y="2324188"/>
                  <a:pt x="4215934" y="2324188"/>
                  <a:pt x="4210276" y="2312605"/>
                </a:cubicBezTo>
                <a:cubicBezTo>
                  <a:pt x="4210276" y="2312605"/>
                  <a:pt x="4226154" y="2300549"/>
                  <a:pt x="4226154" y="2300549"/>
                </a:cubicBezTo>
                <a:close/>
                <a:moveTo>
                  <a:pt x="2841078" y="2264806"/>
                </a:moveTo>
                <a:cubicBezTo>
                  <a:pt x="2847918" y="2275973"/>
                  <a:pt x="2854754" y="2287141"/>
                  <a:pt x="2854754" y="2287141"/>
                </a:cubicBezTo>
                <a:cubicBezTo>
                  <a:pt x="2861596" y="2298308"/>
                  <a:pt x="2868434" y="2309474"/>
                  <a:pt x="2875272" y="2320641"/>
                </a:cubicBezTo>
                <a:cubicBezTo>
                  <a:pt x="2853129" y="2323972"/>
                  <a:pt x="2859969" y="2335138"/>
                  <a:pt x="2844666" y="2349632"/>
                </a:cubicBezTo>
                <a:cubicBezTo>
                  <a:pt x="2844666" y="2349632"/>
                  <a:pt x="2837830" y="2338466"/>
                  <a:pt x="2837830" y="2338466"/>
                </a:cubicBezTo>
                <a:cubicBezTo>
                  <a:pt x="2824152" y="2316133"/>
                  <a:pt x="2824152" y="2316133"/>
                  <a:pt x="2846291" y="2312805"/>
                </a:cubicBezTo>
                <a:cubicBezTo>
                  <a:pt x="2846291" y="2312805"/>
                  <a:pt x="2839451" y="2301639"/>
                  <a:pt x="2839451" y="2301639"/>
                </a:cubicBezTo>
                <a:cubicBezTo>
                  <a:pt x="2839451" y="2301639"/>
                  <a:pt x="2832613" y="2290474"/>
                  <a:pt x="2825775" y="2279306"/>
                </a:cubicBezTo>
                <a:cubicBezTo>
                  <a:pt x="2825775" y="2279306"/>
                  <a:pt x="2841078" y="2264806"/>
                  <a:pt x="2841078" y="2264806"/>
                </a:cubicBezTo>
                <a:close/>
                <a:moveTo>
                  <a:pt x="6167896" y="2249031"/>
                </a:moveTo>
                <a:cubicBezTo>
                  <a:pt x="6167896" y="2249031"/>
                  <a:pt x="6167896" y="2249031"/>
                  <a:pt x="6173662" y="2260832"/>
                </a:cubicBezTo>
                <a:cubicBezTo>
                  <a:pt x="6173662" y="2260832"/>
                  <a:pt x="6173662" y="2260832"/>
                  <a:pt x="6188446" y="2249607"/>
                </a:cubicBezTo>
                <a:cubicBezTo>
                  <a:pt x="6179430" y="2272632"/>
                  <a:pt x="6188446" y="2249607"/>
                  <a:pt x="6179430" y="2272632"/>
                </a:cubicBezTo>
                <a:cubicBezTo>
                  <a:pt x="6194214" y="2261408"/>
                  <a:pt x="6194214" y="2261408"/>
                  <a:pt x="6194214" y="2261408"/>
                </a:cubicBezTo>
                <a:cubicBezTo>
                  <a:pt x="6199976" y="2273203"/>
                  <a:pt x="6199976" y="2273203"/>
                  <a:pt x="6199976" y="2273203"/>
                </a:cubicBezTo>
                <a:cubicBezTo>
                  <a:pt x="6185192" y="2284427"/>
                  <a:pt x="6185192" y="2284427"/>
                  <a:pt x="6185192" y="2284427"/>
                </a:cubicBezTo>
                <a:cubicBezTo>
                  <a:pt x="6185192" y="2284427"/>
                  <a:pt x="6185192" y="2284427"/>
                  <a:pt x="6190956" y="2296230"/>
                </a:cubicBezTo>
                <a:cubicBezTo>
                  <a:pt x="6176176" y="2307452"/>
                  <a:pt x="6173662" y="2260832"/>
                  <a:pt x="6158882" y="2272054"/>
                </a:cubicBezTo>
                <a:cubicBezTo>
                  <a:pt x="6173662" y="2260832"/>
                  <a:pt x="6167896" y="2249031"/>
                  <a:pt x="6167896" y="2249031"/>
                </a:cubicBezTo>
                <a:close/>
                <a:moveTo>
                  <a:pt x="6156366" y="2225431"/>
                </a:moveTo>
                <a:lnTo>
                  <a:pt x="6162130" y="2237232"/>
                </a:lnTo>
                <a:cubicBezTo>
                  <a:pt x="6162130" y="2237232"/>
                  <a:pt x="6147350" y="2248455"/>
                  <a:pt x="6147350" y="2248455"/>
                </a:cubicBezTo>
                <a:cubicBezTo>
                  <a:pt x="6141584" y="2236654"/>
                  <a:pt x="6141584" y="2236654"/>
                  <a:pt x="6156366" y="2225431"/>
                </a:cubicBezTo>
                <a:close/>
                <a:moveTo>
                  <a:pt x="2560829" y="2215189"/>
                </a:moveTo>
                <a:lnTo>
                  <a:pt x="2568159" y="2227155"/>
                </a:lnTo>
                <a:cubicBezTo>
                  <a:pt x="2556840" y="2228423"/>
                  <a:pt x="2556840" y="2228423"/>
                  <a:pt x="2558756" y="2226609"/>
                </a:cubicBezTo>
                <a:cubicBezTo>
                  <a:pt x="2560668" y="2224798"/>
                  <a:pt x="2564494" y="2221171"/>
                  <a:pt x="2560829" y="2215189"/>
                </a:cubicBezTo>
                <a:close/>
                <a:moveTo>
                  <a:pt x="2857030" y="2211881"/>
                </a:moveTo>
                <a:cubicBezTo>
                  <a:pt x="2864358" y="2223846"/>
                  <a:pt x="2864358" y="2223846"/>
                  <a:pt x="2849054" y="2238342"/>
                </a:cubicBezTo>
                <a:cubicBezTo>
                  <a:pt x="2849054" y="2238342"/>
                  <a:pt x="2841726" y="2226379"/>
                  <a:pt x="2841726" y="2226379"/>
                </a:cubicBezTo>
                <a:cubicBezTo>
                  <a:pt x="2857030" y="2211881"/>
                  <a:pt x="2857030" y="2211881"/>
                  <a:pt x="2857030" y="2211881"/>
                </a:cubicBezTo>
                <a:close/>
                <a:moveTo>
                  <a:pt x="2716581" y="2206291"/>
                </a:moveTo>
                <a:cubicBezTo>
                  <a:pt x="2723300" y="2217260"/>
                  <a:pt x="2723300" y="2217260"/>
                  <a:pt x="2730014" y="2228227"/>
                </a:cubicBezTo>
                <a:cubicBezTo>
                  <a:pt x="2736732" y="2239193"/>
                  <a:pt x="2736732" y="2239193"/>
                  <a:pt x="2743449" y="2250158"/>
                </a:cubicBezTo>
                <a:cubicBezTo>
                  <a:pt x="2743449" y="2250158"/>
                  <a:pt x="2743449" y="2250158"/>
                  <a:pt x="2750166" y="2261128"/>
                </a:cubicBezTo>
                <a:cubicBezTo>
                  <a:pt x="2756884" y="2272097"/>
                  <a:pt x="2770316" y="2294028"/>
                  <a:pt x="2770316" y="2294028"/>
                </a:cubicBezTo>
                <a:cubicBezTo>
                  <a:pt x="2756288" y="2307320"/>
                  <a:pt x="2742855" y="2285385"/>
                  <a:pt x="2736138" y="2274415"/>
                </a:cubicBezTo>
                <a:cubicBezTo>
                  <a:pt x="2729420" y="2263448"/>
                  <a:pt x="2722704" y="2252481"/>
                  <a:pt x="2722704" y="2252481"/>
                </a:cubicBezTo>
                <a:cubicBezTo>
                  <a:pt x="2722704" y="2252481"/>
                  <a:pt x="2722704" y="2252481"/>
                  <a:pt x="2715987" y="2241513"/>
                </a:cubicBezTo>
                <a:cubicBezTo>
                  <a:pt x="2701960" y="2254801"/>
                  <a:pt x="2728828" y="2298674"/>
                  <a:pt x="2721516" y="2322925"/>
                </a:cubicBezTo>
                <a:cubicBezTo>
                  <a:pt x="2707788" y="2318604"/>
                  <a:pt x="2702748" y="2310377"/>
                  <a:pt x="2698624" y="2299116"/>
                </a:cubicBezTo>
                <a:cubicBezTo>
                  <a:pt x="2694500" y="2287865"/>
                  <a:pt x="2691292" y="2273574"/>
                  <a:pt x="2681216" y="2257121"/>
                </a:cubicBezTo>
                <a:cubicBezTo>
                  <a:pt x="2688525" y="2232870"/>
                  <a:pt x="2702554" y="2219580"/>
                  <a:pt x="2716581" y="2206291"/>
                </a:cubicBezTo>
                <a:close/>
                <a:moveTo>
                  <a:pt x="2947293" y="2182247"/>
                </a:moveTo>
                <a:cubicBezTo>
                  <a:pt x="2967546" y="2215317"/>
                  <a:pt x="2981812" y="2201808"/>
                  <a:pt x="3002060" y="2234874"/>
                </a:cubicBezTo>
                <a:cubicBezTo>
                  <a:pt x="2994552" y="2259411"/>
                  <a:pt x="2994552" y="2259411"/>
                  <a:pt x="3001302" y="2270434"/>
                </a:cubicBezTo>
                <a:cubicBezTo>
                  <a:pt x="3001302" y="2270434"/>
                  <a:pt x="2987035" y="2283948"/>
                  <a:pt x="2980283" y="2272925"/>
                </a:cubicBezTo>
                <a:cubicBezTo>
                  <a:pt x="2976910" y="2267414"/>
                  <a:pt x="2961527" y="2251499"/>
                  <a:pt x="2950558" y="2233589"/>
                </a:cubicBezTo>
                <a:cubicBezTo>
                  <a:pt x="2939588" y="2215675"/>
                  <a:pt x="2933028" y="2195761"/>
                  <a:pt x="2947293" y="2182247"/>
                </a:cubicBezTo>
                <a:close/>
                <a:moveTo>
                  <a:pt x="2473617" y="2178070"/>
                </a:moveTo>
                <a:cubicBezTo>
                  <a:pt x="2480130" y="2188708"/>
                  <a:pt x="2493156" y="2209975"/>
                  <a:pt x="2493156" y="2209975"/>
                </a:cubicBezTo>
                <a:cubicBezTo>
                  <a:pt x="2482248" y="2211911"/>
                  <a:pt x="2477364" y="2203935"/>
                  <a:pt x="2475206" y="2195473"/>
                </a:cubicBezTo>
                <a:cubicBezTo>
                  <a:pt x="2473049" y="2187013"/>
                  <a:pt x="2473617" y="2178070"/>
                  <a:pt x="2473617" y="2178070"/>
                </a:cubicBezTo>
                <a:close/>
                <a:moveTo>
                  <a:pt x="6175306" y="2165735"/>
                </a:moveTo>
                <a:cubicBezTo>
                  <a:pt x="6178076" y="2165140"/>
                  <a:pt x="6180282" y="2165477"/>
                  <a:pt x="6181992" y="2166190"/>
                </a:cubicBezTo>
                <a:cubicBezTo>
                  <a:pt x="6185410" y="2167615"/>
                  <a:pt x="6186842" y="2170550"/>
                  <a:pt x="6186842" y="2170550"/>
                </a:cubicBezTo>
                <a:cubicBezTo>
                  <a:pt x="6186842" y="2170550"/>
                  <a:pt x="6170966" y="2182604"/>
                  <a:pt x="6170966" y="2182604"/>
                </a:cubicBezTo>
                <a:cubicBezTo>
                  <a:pt x="6170966" y="2182604"/>
                  <a:pt x="6170966" y="2182604"/>
                  <a:pt x="6165232" y="2170871"/>
                </a:cubicBezTo>
                <a:cubicBezTo>
                  <a:pt x="6169202" y="2167857"/>
                  <a:pt x="6172536" y="2166331"/>
                  <a:pt x="6175306" y="2165735"/>
                </a:cubicBezTo>
                <a:close/>
                <a:moveTo>
                  <a:pt x="6396242" y="2138797"/>
                </a:moveTo>
                <a:cubicBezTo>
                  <a:pt x="6401976" y="2150533"/>
                  <a:pt x="6407710" y="2162267"/>
                  <a:pt x="6413446" y="2174000"/>
                </a:cubicBezTo>
                <a:cubicBezTo>
                  <a:pt x="6419178" y="2185736"/>
                  <a:pt x="6419178" y="2185736"/>
                  <a:pt x="6403302" y="2197793"/>
                </a:cubicBezTo>
                <a:cubicBezTo>
                  <a:pt x="6403302" y="2197793"/>
                  <a:pt x="6397566" y="2186057"/>
                  <a:pt x="6397566" y="2186057"/>
                </a:cubicBezTo>
                <a:cubicBezTo>
                  <a:pt x="6391832" y="2174321"/>
                  <a:pt x="6386100" y="2162588"/>
                  <a:pt x="6380364" y="2150854"/>
                </a:cubicBezTo>
                <a:cubicBezTo>
                  <a:pt x="6380364" y="2150854"/>
                  <a:pt x="6380364" y="2150854"/>
                  <a:pt x="6396242" y="2138797"/>
                </a:cubicBezTo>
                <a:close/>
                <a:moveTo>
                  <a:pt x="4155835" y="2134776"/>
                </a:moveTo>
                <a:cubicBezTo>
                  <a:pt x="4162346" y="2145410"/>
                  <a:pt x="4156107" y="2168126"/>
                  <a:pt x="4162620" y="2178762"/>
                </a:cubicBezTo>
                <a:cubicBezTo>
                  <a:pt x="4162620" y="2178762"/>
                  <a:pt x="4157806" y="2179124"/>
                  <a:pt x="4153802" y="2180814"/>
                </a:cubicBezTo>
                <a:lnTo>
                  <a:pt x="4150274" y="2189804"/>
                </a:lnTo>
                <a:lnTo>
                  <a:pt x="4151666" y="2192652"/>
                </a:lnTo>
                <a:cubicBezTo>
                  <a:pt x="4151666" y="2192652"/>
                  <a:pt x="4157456" y="2204503"/>
                  <a:pt x="4157456" y="2204503"/>
                </a:cubicBezTo>
                <a:cubicBezTo>
                  <a:pt x="4163247" y="2216357"/>
                  <a:pt x="4161602" y="2250111"/>
                  <a:pt x="4155810" y="2238257"/>
                </a:cubicBezTo>
                <a:cubicBezTo>
                  <a:pt x="4155810" y="2238257"/>
                  <a:pt x="4155810" y="2238257"/>
                  <a:pt x="4142578" y="2248304"/>
                </a:cubicBezTo>
                <a:cubicBezTo>
                  <a:pt x="4136787" y="2236451"/>
                  <a:pt x="4150018" y="2226406"/>
                  <a:pt x="4150018" y="2226406"/>
                </a:cubicBezTo>
                <a:cubicBezTo>
                  <a:pt x="4136787" y="2236451"/>
                  <a:pt x="4130994" y="2224597"/>
                  <a:pt x="4130994" y="2224597"/>
                </a:cubicBezTo>
                <a:cubicBezTo>
                  <a:pt x="4119413" y="2200890"/>
                  <a:pt x="4119413" y="2200890"/>
                  <a:pt x="4132646" y="2190843"/>
                </a:cubicBezTo>
                <a:cubicBezTo>
                  <a:pt x="4126850" y="2178992"/>
                  <a:pt x="4126850" y="2178992"/>
                  <a:pt x="4113621" y="2189037"/>
                </a:cubicBezTo>
                <a:cubicBezTo>
                  <a:pt x="4107830" y="2177183"/>
                  <a:pt x="4121061" y="2167136"/>
                  <a:pt x="4109478" y="2143429"/>
                </a:cubicBezTo>
                <a:cubicBezTo>
                  <a:pt x="4116096" y="2138407"/>
                  <a:pt x="4120851" y="2138860"/>
                  <a:pt x="4123952" y="2140567"/>
                </a:cubicBezTo>
                <a:cubicBezTo>
                  <a:pt x="4127054" y="2142274"/>
                  <a:pt x="4128502" y="2145237"/>
                  <a:pt x="4128502" y="2145237"/>
                </a:cubicBezTo>
                <a:cubicBezTo>
                  <a:pt x="4134290" y="2157091"/>
                  <a:pt x="4140083" y="2168942"/>
                  <a:pt x="4140083" y="2168942"/>
                </a:cubicBezTo>
                <a:lnTo>
                  <a:pt x="4148850" y="2186885"/>
                </a:lnTo>
                <a:lnTo>
                  <a:pt x="4140740" y="2155376"/>
                </a:lnTo>
                <a:cubicBezTo>
                  <a:pt x="4143080" y="2146857"/>
                  <a:pt x="4149458" y="2140817"/>
                  <a:pt x="4155835" y="2134776"/>
                </a:cubicBezTo>
                <a:close/>
                <a:moveTo>
                  <a:pt x="2599948" y="2127719"/>
                </a:moveTo>
                <a:cubicBezTo>
                  <a:pt x="2620763" y="2125506"/>
                  <a:pt x="2641114" y="2158739"/>
                  <a:pt x="2661929" y="2156530"/>
                </a:cubicBezTo>
                <a:cubicBezTo>
                  <a:pt x="2668713" y="2167609"/>
                  <a:pt x="2675496" y="2178685"/>
                  <a:pt x="2682284" y="2189763"/>
                </a:cubicBezTo>
                <a:cubicBezTo>
                  <a:pt x="2661469" y="2191974"/>
                  <a:pt x="2675039" y="2214132"/>
                  <a:pt x="2675039" y="2214132"/>
                </a:cubicBezTo>
                <a:cubicBezTo>
                  <a:pt x="2661010" y="2227421"/>
                  <a:pt x="2647099" y="2231845"/>
                  <a:pt x="2635054" y="2225750"/>
                </a:cubicBezTo>
                <a:cubicBezTo>
                  <a:pt x="2623008" y="2219655"/>
                  <a:pt x="2612831" y="2203037"/>
                  <a:pt x="2606276" y="2174236"/>
                </a:cubicBezTo>
                <a:cubicBezTo>
                  <a:pt x="2592248" y="2187526"/>
                  <a:pt x="2578680" y="2165372"/>
                  <a:pt x="2585922" y="2141003"/>
                </a:cubicBezTo>
                <a:cubicBezTo>
                  <a:pt x="2592707" y="2152082"/>
                  <a:pt x="2599493" y="2163160"/>
                  <a:pt x="2620301" y="2160951"/>
                </a:cubicBezTo>
                <a:cubicBezTo>
                  <a:pt x="2627547" y="2136585"/>
                  <a:pt x="2606732" y="2138795"/>
                  <a:pt x="2599948" y="2127719"/>
                </a:cubicBezTo>
                <a:close/>
                <a:moveTo>
                  <a:pt x="2432096" y="2110275"/>
                </a:moveTo>
                <a:cubicBezTo>
                  <a:pt x="2432096" y="2110275"/>
                  <a:pt x="2432096" y="2110275"/>
                  <a:pt x="2439424" y="2122241"/>
                </a:cubicBezTo>
                <a:cubicBezTo>
                  <a:pt x="2439424" y="2122241"/>
                  <a:pt x="2439424" y="2122241"/>
                  <a:pt x="2416792" y="2124769"/>
                </a:cubicBezTo>
                <a:cubicBezTo>
                  <a:pt x="2432096" y="2110275"/>
                  <a:pt x="2432096" y="2110275"/>
                  <a:pt x="2432096" y="2110275"/>
                </a:cubicBezTo>
                <a:close/>
                <a:moveTo>
                  <a:pt x="3800834" y="2104125"/>
                </a:moveTo>
                <a:lnTo>
                  <a:pt x="3807606" y="2115181"/>
                </a:lnTo>
                <a:cubicBezTo>
                  <a:pt x="3814377" y="2126239"/>
                  <a:pt x="3807606" y="2115181"/>
                  <a:pt x="3828950" y="2112433"/>
                </a:cubicBezTo>
                <a:cubicBezTo>
                  <a:pt x="3821151" y="2137299"/>
                  <a:pt x="3857072" y="2120745"/>
                  <a:pt x="3870616" y="2142856"/>
                </a:cubicBezTo>
                <a:cubicBezTo>
                  <a:pt x="3869588" y="2178781"/>
                  <a:pt x="3862815" y="2167725"/>
                  <a:pt x="3833668" y="2195333"/>
                </a:cubicBezTo>
                <a:cubicBezTo>
                  <a:pt x="3825867" y="2220201"/>
                  <a:pt x="3874304" y="2261680"/>
                  <a:pt x="3895645" y="2258938"/>
                </a:cubicBezTo>
                <a:cubicBezTo>
                  <a:pt x="3909190" y="2281052"/>
                  <a:pt x="3894619" y="2294854"/>
                  <a:pt x="3901392" y="2305914"/>
                </a:cubicBezTo>
                <a:cubicBezTo>
                  <a:pt x="3886818" y="2319722"/>
                  <a:pt x="3866501" y="2286546"/>
                  <a:pt x="3851926" y="2300354"/>
                </a:cubicBezTo>
                <a:cubicBezTo>
                  <a:pt x="3851926" y="2300354"/>
                  <a:pt x="3858698" y="2311412"/>
                  <a:pt x="3858698" y="2311412"/>
                </a:cubicBezTo>
                <a:cubicBezTo>
                  <a:pt x="3872243" y="2333526"/>
                  <a:pt x="3893591" y="2330778"/>
                  <a:pt x="3899331" y="2377758"/>
                </a:cubicBezTo>
                <a:cubicBezTo>
                  <a:pt x="3892562" y="2366700"/>
                  <a:pt x="3877986" y="2380508"/>
                  <a:pt x="3856643" y="2383254"/>
                </a:cubicBezTo>
                <a:cubicBezTo>
                  <a:pt x="3843097" y="2361136"/>
                  <a:pt x="3836324" y="2350078"/>
                  <a:pt x="3816008" y="2316904"/>
                </a:cubicBezTo>
                <a:cubicBezTo>
                  <a:pt x="3816008" y="2316904"/>
                  <a:pt x="3817034" y="2280987"/>
                  <a:pt x="3838380" y="2278237"/>
                </a:cubicBezTo>
                <a:cubicBezTo>
                  <a:pt x="3839412" y="2242313"/>
                  <a:pt x="3797749" y="2211889"/>
                  <a:pt x="3798776" y="2175965"/>
                </a:cubicBezTo>
                <a:cubicBezTo>
                  <a:pt x="3792004" y="2164909"/>
                  <a:pt x="3785231" y="2153847"/>
                  <a:pt x="3778458" y="2142789"/>
                </a:cubicBezTo>
                <a:cubicBezTo>
                  <a:pt x="3789390" y="2132436"/>
                  <a:pt x="3784505" y="2117406"/>
                  <a:pt x="3790384" y="2109385"/>
                </a:cubicBezTo>
                <a:close/>
                <a:moveTo>
                  <a:pt x="2718304" y="2103827"/>
                </a:moveTo>
                <a:cubicBezTo>
                  <a:pt x="2724817" y="2114463"/>
                  <a:pt x="2746637" y="2110602"/>
                  <a:pt x="2753148" y="2121236"/>
                </a:cubicBezTo>
                <a:cubicBezTo>
                  <a:pt x="2731331" y="2125098"/>
                  <a:pt x="2722544" y="2150228"/>
                  <a:pt x="2716031" y="2139593"/>
                </a:cubicBezTo>
                <a:cubicBezTo>
                  <a:pt x="2709516" y="2128955"/>
                  <a:pt x="2724817" y="2114463"/>
                  <a:pt x="2718304" y="2103827"/>
                </a:cubicBezTo>
                <a:close/>
                <a:moveTo>
                  <a:pt x="3936451" y="2100320"/>
                </a:moveTo>
                <a:cubicBezTo>
                  <a:pt x="3943235" y="2111398"/>
                  <a:pt x="3950020" y="2122476"/>
                  <a:pt x="3956804" y="2133554"/>
                </a:cubicBezTo>
                <a:cubicBezTo>
                  <a:pt x="3964303" y="2108946"/>
                  <a:pt x="3977874" y="2131104"/>
                  <a:pt x="3971088" y="2120026"/>
                </a:cubicBezTo>
                <a:cubicBezTo>
                  <a:pt x="3998940" y="2128653"/>
                  <a:pt x="3983945" y="2177867"/>
                  <a:pt x="3969663" y="2191397"/>
                </a:cubicBezTo>
                <a:cubicBezTo>
                  <a:pt x="3948594" y="2193847"/>
                  <a:pt x="3941809" y="2182769"/>
                  <a:pt x="3928242" y="2160612"/>
                </a:cubicBezTo>
                <a:cubicBezTo>
                  <a:pt x="3900388" y="2151984"/>
                  <a:pt x="3893604" y="2140910"/>
                  <a:pt x="3894317" y="2105223"/>
                </a:cubicBezTo>
                <a:cubicBezTo>
                  <a:pt x="3908599" y="2091693"/>
                  <a:pt x="3928952" y="2124926"/>
                  <a:pt x="3936451" y="2100320"/>
                </a:cubicBezTo>
                <a:close/>
                <a:moveTo>
                  <a:pt x="4131038" y="2065049"/>
                </a:moveTo>
                <a:cubicBezTo>
                  <a:pt x="4131038" y="2065049"/>
                  <a:pt x="4136875" y="2077000"/>
                  <a:pt x="4151426" y="2065951"/>
                </a:cubicBezTo>
                <a:cubicBezTo>
                  <a:pt x="4151426" y="2065951"/>
                  <a:pt x="4157266" y="2077897"/>
                  <a:pt x="4142713" y="2088947"/>
                </a:cubicBezTo>
                <a:cubicBezTo>
                  <a:pt x="4136875" y="2077000"/>
                  <a:pt x="4136875" y="2077000"/>
                  <a:pt x="4131038" y="2065049"/>
                </a:cubicBezTo>
                <a:close/>
                <a:moveTo>
                  <a:pt x="6041254" y="2061664"/>
                </a:moveTo>
                <a:cubicBezTo>
                  <a:pt x="6042894" y="2062932"/>
                  <a:pt x="6043538" y="2065643"/>
                  <a:pt x="6043522" y="2068396"/>
                </a:cubicBezTo>
                <a:cubicBezTo>
                  <a:pt x="6043492" y="2073905"/>
                  <a:pt x="6040826" y="2079586"/>
                  <a:pt x="6038217" y="2074250"/>
                </a:cubicBezTo>
                <a:cubicBezTo>
                  <a:pt x="6033008" y="2063582"/>
                  <a:pt x="6033008" y="2063582"/>
                  <a:pt x="6033008" y="2063582"/>
                </a:cubicBezTo>
                <a:cubicBezTo>
                  <a:pt x="6036977" y="2060568"/>
                  <a:pt x="6039614" y="2060395"/>
                  <a:pt x="6041254" y="2061664"/>
                </a:cubicBezTo>
                <a:close/>
                <a:moveTo>
                  <a:pt x="4119362" y="2041153"/>
                </a:moveTo>
                <a:cubicBezTo>
                  <a:pt x="4125200" y="2053102"/>
                  <a:pt x="4125200" y="2053102"/>
                  <a:pt x="4125200" y="2053102"/>
                </a:cubicBezTo>
                <a:cubicBezTo>
                  <a:pt x="4104808" y="2052203"/>
                  <a:pt x="4104808" y="2052203"/>
                  <a:pt x="4104808" y="2052203"/>
                </a:cubicBezTo>
                <a:cubicBezTo>
                  <a:pt x="4104808" y="2052203"/>
                  <a:pt x="4119362" y="2041153"/>
                  <a:pt x="4119362" y="2041153"/>
                </a:cubicBezTo>
                <a:close/>
                <a:moveTo>
                  <a:pt x="3629985" y="2039477"/>
                </a:moveTo>
                <a:cubicBezTo>
                  <a:pt x="3643826" y="2062078"/>
                  <a:pt x="3642364" y="2099175"/>
                  <a:pt x="3649282" y="2110474"/>
                </a:cubicBezTo>
                <a:cubicBezTo>
                  <a:pt x="3633983" y="2124971"/>
                  <a:pt x="3627064" y="2113669"/>
                  <a:pt x="3627064" y="2113669"/>
                </a:cubicBezTo>
                <a:cubicBezTo>
                  <a:pt x="3613222" y="2091071"/>
                  <a:pt x="3628522" y="2076574"/>
                  <a:pt x="3599380" y="2068469"/>
                </a:cubicBezTo>
                <a:cubicBezTo>
                  <a:pt x="3614682" y="2053975"/>
                  <a:pt x="3607760" y="2042673"/>
                  <a:pt x="3629985" y="2039477"/>
                </a:cubicBezTo>
                <a:close/>
                <a:moveTo>
                  <a:pt x="3984384" y="2032505"/>
                </a:moveTo>
                <a:cubicBezTo>
                  <a:pt x="3997818" y="2054442"/>
                  <a:pt x="4017287" y="2053330"/>
                  <a:pt x="4011252" y="2076377"/>
                </a:cubicBezTo>
                <a:cubicBezTo>
                  <a:pt x="3985066" y="2066525"/>
                  <a:pt x="3978350" y="2055554"/>
                  <a:pt x="3984384" y="2032505"/>
                </a:cubicBezTo>
                <a:close/>
                <a:moveTo>
                  <a:pt x="3826301" y="2031013"/>
                </a:moveTo>
                <a:cubicBezTo>
                  <a:pt x="3832812" y="2041649"/>
                  <a:pt x="3848116" y="2027150"/>
                  <a:pt x="3854632" y="2037786"/>
                </a:cubicBezTo>
                <a:cubicBezTo>
                  <a:pt x="3867656" y="2059058"/>
                  <a:pt x="3867656" y="2059058"/>
                  <a:pt x="3865380" y="2094823"/>
                </a:cubicBezTo>
                <a:cubicBezTo>
                  <a:pt x="3858868" y="2084189"/>
                  <a:pt x="3837053" y="2088048"/>
                  <a:pt x="3830540" y="2077412"/>
                </a:cubicBezTo>
                <a:cubicBezTo>
                  <a:pt x="3824028" y="2066779"/>
                  <a:pt x="3817513" y="2056141"/>
                  <a:pt x="3826301" y="2031013"/>
                </a:cubicBezTo>
                <a:close/>
                <a:moveTo>
                  <a:pt x="3527660" y="2030327"/>
                </a:moveTo>
                <a:cubicBezTo>
                  <a:pt x="3534990" y="2042294"/>
                  <a:pt x="3542316" y="2054255"/>
                  <a:pt x="3536892" y="2078303"/>
                </a:cubicBezTo>
                <a:cubicBezTo>
                  <a:pt x="3530514" y="2084346"/>
                  <a:pt x="3525017" y="2075370"/>
                  <a:pt x="3522713" y="2063375"/>
                </a:cubicBezTo>
                <a:cubicBezTo>
                  <a:pt x="3520404" y="2051383"/>
                  <a:pt x="3521284" y="2036369"/>
                  <a:pt x="3527660" y="2030327"/>
                </a:cubicBezTo>
                <a:close/>
                <a:moveTo>
                  <a:pt x="4049724" y="2027327"/>
                </a:moveTo>
                <a:cubicBezTo>
                  <a:pt x="4062984" y="2048978"/>
                  <a:pt x="4082873" y="2081452"/>
                  <a:pt x="4096133" y="2103102"/>
                </a:cubicBezTo>
                <a:cubicBezTo>
                  <a:pt x="4074200" y="2106774"/>
                  <a:pt x="4054311" y="2074303"/>
                  <a:pt x="4034421" y="2041825"/>
                </a:cubicBezTo>
                <a:cubicBezTo>
                  <a:pt x="4034421" y="2041825"/>
                  <a:pt x="4034421" y="2041825"/>
                  <a:pt x="4049724" y="2027327"/>
                </a:cubicBezTo>
                <a:close/>
                <a:moveTo>
                  <a:pt x="2456771" y="2020610"/>
                </a:moveTo>
                <a:cubicBezTo>
                  <a:pt x="2459432" y="2020019"/>
                  <a:pt x="2461775" y="2020555"/>
                  <a:pt x="2463907" y="2021843"/>
                </a:cubicBezTo>
                <a:cubicBezTo>
                  <a:pt x="2468172" y="2024420"/>
                  <a:pt x="2471594" y="2030002"/>
                  <a:pt x="2475012" y="2035586"/>
                </a:cubicBezTo>
                <a:cubicBezTo>
                  <a:pt x="2461409" y="2048473"/>
                  <a:pt x="2475085" y="2070808"/>
                  <a:pt x="2468324" y="2094860"/>
                </a:cubicBezTo>
                <a:cubicBezTo>
                  <a:pt x="2461524" y="2101300"/>
                  <a:pt x="2454685" y="2090132"/>
                  <a:pt x="2448692" y="2075957"/>
                </a:cubicBezTo>
                <a:cubicBezTo>
                  <a:pt x="2442699" y="2061788"/>
                  <a:pt x="2437548" y="2044606"/>
                  <a:pt x="2434129" y="2039024"/>
                </a:cubicBezTo>
                <a:cubicBezTo>
                  <a:pt x="2440969" y="2050192"/>
                  <a:pt x="2454569" y="2037309"/>
                  <a:pt x="2447731" y="2026139"/>
                </a:cubicBezTo>
                <a:cubicBezTo>
                  <a:pt x="2451132" y="2022918"/>
                  <a:pt x="2454110" y="2021200"/>
                  <a:pt x="2456771" y="2020610"/>
                </a:cubicBezTo>
                <a:close/>
                <a:moveTo>
                  <a:pt x="4163438" y="2008855"/>
                </a:moveTo>
                <a:lnTo>
                  <a:pt x="4153816" y="2033710"/>
                </a:lnTo>
                <a:lnTo>
                  <a:pt x="4153815" y="2033715"/>
                </a:lnTo>
                <a:cubicBezTo>
                  <a:pt x="4147559" y="2020913"/>
                  <a:pt x="4147559" y="2020913"/>
                  <a:pt x="4147559" y="2020913"/>
                </a:cubicBezTo>
                <a:cubicBezTo>
                  <a:pt x="4147559" y="2020913"/>
                  <a:pt x="4163438" y="2008855"/>
                  <a:pt x="4163438" y="2008855"/>
                </a:cubicBezTo>
                <a:close/>
                <a:moveTo>
                  <a:pt x="2911537" y="2005804"/>
                </a:moveTo>
                <a:cubicBezTo>
                  <a:pt x="2926881" y="1999392"/>
                  <a:pt x="2936604" y="2022675"/>
                  <a:pt x="2930166" y="2041772"/>
                </a:cubicBezTo>
                <a:cubicBezTo>
                  <a:pt x="2923446" y="2030806"/>
                  <a:pt x="2908146" y="2045302"/>
                  <a:pt x="2894713" y="2023365"/>
                </a:cubicBezTo>
                <a:cubicBezTo>
                  <a:pt x="2900685" y="2013377"/>
                  <a:pt x="2906425" y="2007941"/>
                  <a:pt x="2911537" y="2005804"/>
                </a:cubicBezTo>
                <a:close/>
                <a:moveTo>
                  <a:pt x="6061610" y="1990010"/>
                </a:moveTo>
                <a:cubicBezTo>
                  <a:pt x="6061610" y="1990010"/>
                  <a:pt x="6067374" y="2001809"/>
                  <a:pt x="6067374" y="2001809"/>
                </a:cubicBezTo>
                <a:cubicBezTo>
                  <a:pt x="6073138" y="2013608"/>
                  <a:pt x="6064120" y="2036635"/>
                  <a:pt x="6069884" y="2048436"/>
                </a:cubicBezTo>
                <a:cubicBezTo>
                  <a:pt x="6069884" y="2048436"/>
                  <a:pt x="6081416" y="2072036"/>
                  <a:pt x="6081416" y="2072036"/>
                </a:cubicBezTo>
                <a:cubicBezTo>
                  <a:pt x="6081416" y="2072036"/>
                  <a:pt x="6090434" y="2049008"/>
                  <a:pt x="6090434" y="2049008"/>
                </a:cubicBezTo>
                <a:cubicBezTo>
                  <a:pt x="6096200" y="2060809"/>
                  <a:pt x="6107730" y="2084407"/>
                  <a:pt x="6113494" y="2096207"/>
                </a:cubicBezTo>
                <a:cubicBezTo>
                  <a:pt x="6119260" y="2108009"/>
                  <a:pt x="6128276" y="2084985"/>
                  <a:pt x="6134042" y="2096786"/>
                </a:cubicBezTo>
                <a:cubicBezTo>
                  <a:pt x="6134042" y="2096786"/>
                  <a:pt x="6139808" y="2108584"/>
                  <a:pt x="6139808" y="2108584"/>
                </a:cubicBezTo>
                <a:cubicBezTo>
                  <a:pt x="6139808" y="2108584"/>
                  <a:pt x="6139808" y="2108584"/>
                  <a:pt x="6145574" y="2120385"/>
                </a:cubicBezTo>
                <a:cubicBezTo>
                  <a:pt x="6145574" y="2120385"/>
                  <a:pt x="6145574" y="2120385"/>
                  <a:pt x="6151340" y="2132182"/>
                </a:cubicBezTo>
                <a:cubicBezTo>
                  <a:pt x="6130794" y="2131608"/>
                  <a:pt x="6130794" y="2131608"/>
                  <a:pt x="6130794" y="2131608"/>
                </a:cubicBezTo>
                <a:cubicBezTo>
                  <a:pt x="6125026" y="2119809"/>
                  <a:pt x="6125026" y="2119809"/>
                  <a:pt x="6125026" y="2119809"/>
                </a:cubicBezTo>
                <a:cubicBezTo>
                  <a:pt x="6125026" y="2119809"/>
                  <a:pt x="6110244" y="2131035"/>
                  <a:pt x="6104478" y="2119234"/>
                </a:cubicBezTo>
                <a:cubicBezTo>
                  <a:pt x="6110244" y="2131035"/>
                  <a:pt x="6110244" y="2131035"/>
                  <a:pt x="6110244" y="2131035"/>
                </a:cubicBezTo>
                <a:cubicBezTo>
                  <a:pt x="6116010" y="2142834"/>
                  <a:pt x="6116010" y="2142834"/>
                  <a:pt x="6121774" y="2154631"/>
                </a:cubicBezTo>
                <a:cubicBezTo>
                  <a:pt x="6127540" y="2166434"/>
                  <a:pt x="6127540" y="2166434"/>
                  <a:pt x="6133306" y="2178233"/>
                </a:cubicBezTo>
                <a:cubicBezTo>
                  <a:pt x="6153854" y="2178807"/>
                  <a:pt x="6139070" y="2190031"/>
                  <a:pt x="6144836" y="2201832"/>
                </a:cubicBezTo>
                <a:cubicBezTo>
                  <a:pt x="6150602" y="2213629"/>
                  <a:pt x="6165386" y="2202404"/>
                  <a:pt x="6165386" y="2202404"/>
                </a:cubicBezTo>
                <a:cubicBezTo>
                  <a:pt x="6176916" y="2226004"/>
                  <a:pt x="6171152" y="2214205"/>
                  <a:pt x="6150602" y="2213629"/>
                </a:cubicBezTo>
                <a:lnTo>
                  <a:pt x="6156366" y="2225431"/>
                </a:lnTo>
                <a:cubicBezTo>
                  <a:pt x="6141584" y="2236654"/>
                  <a:pt x="6135820" y="2224853"/>
                  <a:pt x="6130056" y="2213057"/>
                </a:cubicBezTo>
                <a:cubicBezTo>
                  <a:pt x="6144836" y="2201832"/>
                  <a:pt x="6118526" y="2189456"/>
                  <a:pt x="6112758" y="2177654"/>
                </a:cubicBezTo>
                <a:lnTo>
                  <a:pt x="6130056" y="2213057"/>
                </a:lnTo>
                <a:lnTo>
                  <a:pt x="6141584" y="2236654"/>
                </a:lnTo>
                <a:cubicBezTo>
                  <a:pt x="6147350" y="2248455"/>
                  <a:pt x="6147350" y="2248455"/>
                  <a:pt x="6147350" y="2248455"/>
                </a:cubicBezTo>
                <a:cubicBezTo>
                  <a:pt x="6117790" y="2270901"/>
                  <a:pt x="6097978" y="2188878"/>
                  <a:pt x="6092214" y="2177078"/>
                </a:cubicBezTo>
                <a:cubicBezTo>
                  <a:pt x="6092214" y="2177078"/>
                  <a:pt x="6092214" y="2177078"/>
                  <a:pt x="6086446" y="2165281"/>
                </a:cubicBezTo>
                <a:cubicBezTo>
                  <a:pt x="6086446" y="2165281"/>
                  <a:pt x="6080680" y="2153480"/>
                  <a:pt x="6080680" y="2153480"/>
                </a:cubicBezTo>
                <a:cubicBezTo>
                  <a:pt x="6080680" y="2153480"/>
                  <a:pt x="6074914" y="2141681"/>
                  <a:pt x="6089698" y="2130457"/>
                </a:cubicBezTo>
                <a:cubicBezTo>
                  <a:pt x="6083932" y="2118656"/>
                  <a:pt x="6083932" y="2118656"/>
                  <a:pt x="6083932" y="2118656"/>
                </a:cubicBezTo>
                <a:cubicBezTo>
                  <a:pt x="6083932" y="2118656"/>
                  <a:pt x="6078168" y="2106855"/>
                  <a:pt x="6078168" y="2106855"/>
                </a:cubicBezTo>
                <a:cubicBezTo>
                  <a:pt x="6072402" y="2095055"/>
                  <a:pt x="6072402" y="2095055"/>
                  <a:pt x="6066636" y="2083258"/>
                </a:cubicBezTo>
                <a:lnTo>
                  <a:pt x="6060870" y="2071457"/>
                </a:lnTo>
                <a:lnTo>
                  <a:pt x="6043574" y="2036057"/>
                </a:lnTo>
                <a:cubicBezTo>
                  <a:pt x="6037810" y="2024260"/>
                  <a:pt x="6043574" y="2036057"/>
                  <a:pt x="6032043" y="2012457"/>
                </a:cubicBezTo>
                <a:cubicBezTo>
                  <a:pt x="6046826" y="2001237"/>
                  <a:pt x="6041058" y="1989437"/>
                  <a:pt x="6046826" y="2001237"/>
                </a:cubicBezTo>
                <a:cubicBezTo>
                  <a:pt x="6046826" y="2001237"/>
                  <a:pt x="6061610" y="1990010"/>
                  <a:pt x="6061610" y="1990010"/>
                </a:cubicBezTo>
                <a:close/>
                <a:moveTo>
                  <a:pt x="3769479" y="1977711"/>
                </a:moveTo>
                <a:cubicBezTo>
                  <a:pt x="3775991" y="1988344"/>
                  <a:pt x="3775991" y="1988344"/>
                  <a:pt x="3789018" y="2009614"/>
                </a:cubicBezTo>
                <a:cubicBezTo>
                  <a:pt x="3781364" y="2016866"/>
                  <a:pt x="3778107" y="2011548"/>
                  <a:pt x="3775952" y="2003088"/>
                </a:cubicBezTo>
                <a:cubicBezTo>
                  <a:pt x="3773793" y="1994632"/>
                  <a:pt x="3772736" y="1983031"/>
                  <a:pt x="3769479" y="1977711"/>
                </a:cubicBezTo>
                <a:close/>
                <a:moveTo>
                  <a:pt x="2576274" y="1977193"/>
                </a:moveTo>
                <a:cubicBezTo>
                  <a:pt x="2576274" y="1977193"/>
                  <a:pt x="2583059" y="1988271"/>
                  <a:pt x="2583059" y="1988271"/>
                </a:cubicBezTo>
                <a:cubicBezTo>
                  <a:pt x="2603412" y="2021508"/>
                  <a:pt x="2610198" y="2032586"/>
                  <a:pt x="2608464" y="2069238"/>
                </a:cubicBezTo>
                <a:cubicBezTo>
                  <a:pt x="2588109" y="2036004"/>
                  <a:pt x="2566021" y="2039422"/>
                  <a:pt x="2557504" y="2064997"/>
                </a:cubicBezTo>
                <a:cubicBezTo>
                  <a:pt x="2537150" y="2031760"/>
                  <a:pt x="2545666" y="2006190"/>
                  <a:pt x="2567754" y="2002769"/>
                </a:cubicBezTo>
                <a:cubicBezTo>
                  <a:pt x="2560970" y="1991691"/>
                  <a:pt x="2576274" y="1977193"/>
                  <a:pt x="2576274" y="1977193"/>
                </a:cubicBezTo>
                <a:close/>
                <a:moveTo>
                  <a:pt x="2978598" y="1976085"/>
                </a:moveTo>
                <a:cubicBezTo>
                  <a:pt x="3000527" y="1972415"/>
                  <a:pt x="2991856" y="1997736"/>
                  <a:pt x="2998484" y="2008560"/>
                </a:cubicBezTo>
                <a:cubicBezTo>
                  <a:pt x="2991856" y="1997736"/>
                  <a:pt x="2978598" y="1976085"/>
                  <a:pt x="2978598" y="1976085"/>
                </a:cubicBezTo>
                <a:close/>
                <a:moveTo>
                  <a:pt x="2518056" y="1961099"/>
                </a:moveTo>
                <a:cubicBezTo>
                  <a:pt x="2531488" y="1983033"/>
                  <a:pt x="2517460" y="1996321"/>
                  <a:pt x="2537611" y="2029223"/>
                </a:cubicBezTo>
                <a:cubicBezTo>
                  <a:pt x="2516568" y="2049156"/>
                  <a:pt x="2497654" y="2045412"/>
                  <a:pt x="2483232" y="2030911"/>
                </a:cubicBezTo>
                <a:cubicBezTo>
                  <a:pt x="2468808" y="2016415"/>
                  <a:pt x="2458884" y="1991156"/>
                  <a:pt x="2455822" y="1968057"/>
                </a:cubicBezTo>
                <a:cubicBezTo>
                  <a:pt x="2476565" y="1965741"/>
                  <a:pt x="2504027" y="1974386"/>
                  <a:pt x="2518056" y="1961099"/>
                </a:cubicBezTo>
                <a:close/>
                <a:moveTo>
                  <a:pt x="2943289" y="1957917"/>
                </a:moveTo>
                <a:cubicBezTo>
                  <a:pt x="2957130" y="1980518"/>
                  <a:pt x="2964050" y="1991819"/>
                  <a:pt x="2957366" y="2016005"/>
                </a:cubicBezTo>
                <a:cubicBezTo>
                  <a:pt x="2940306" y="2023241"/>
                  <a:pt x="2929924" y="2006289"/>
                  <a:pt x="2927240" y="1988742"/>
                </a:cubicBezTo>
                <a:cubicBezTo>
                  <a:pt x="2924556" y="1971203"/>
                  <a:pt x="2929565" y="1953064"/>
                  <a:pt x="2943289" y="1957917"/>
                </a:cubicBezTo>
                <a:close/>
                <a:moveTo>
                  <a:pt x="3493416" y="1951582"/>
                </a:moveTo>
                <a:cubicBezTo>
                  <a:pt x="3505963" y="1955412"/>
                  <a:pt x="3518785" y="1976349"/>
                  <a:pt x="3523914" y="1984723"/>
                </a:cubicBezTo>
                <a:cubicBezTo>
                  <a:pt x="3515449" y="2010389"/>
                  <a:pt x="3508611" y="1999221"/>
                  <a:pt x="3501769" y="1988056"/>
                </a:cubicBezTo>
                <a:cubicBezTo>
                  <a:pt x="3501769" y="1988056"/>
                  <a:pt x="3488093" y="1965721"/>
                  <a:pt x="3481256" y="1954554"/>
                </a:cubicBezTo>
                <a:cubicBezTo>
                  <a:pt x="3485082" y="1950930"/>
                  <a:pt x="3489234" y="1950305"/>
                  <a:pt x="3493416" y="1951582"/>
                </a:cubicBezTo>
                <a:close/>
                <a:moveTo>
                  <a:pt x="2437008" y="1951322"/>
                </a:moveTo>
                <a:cubicBezTo>
                  <a:pt x="2439722" y="1950819"/>
                  <a:pt x="2441824" y="1951783"/>
                  <a:pt x="2443198" y="1954026"/>
                </a:cubicBezTo>
                <a:cubicBezTo>
                  <a:pt x="2445946" y="1958514"/>
                  <a:pt x="2445782" y="1968118"/>
                  <a:pt x="2441793" y="1981348"/>
                </a:cubicBezTo>
                <a:cubicBezTo>
                  <a:pt x="2441793" y="1981348"/>
                  <a:pt x="2434469" y="1969387"/>
                  <a:pt x="2419167" y="1983879"/>
                </a:cubicBezTo>
                <a:cubicBezTo>
                  <a:pt x="2411840" y="1971916"/>
                  <a:pt x="2427140" y="1957419"/>
                  <a:pt x="2427140" y="1957419"/>
                </a:cubicBezTo>
                <a:cubicBezTo>
                  <a:pt x="2430966" y="1953795"/>
                  <a:pt x="2434293" y="1951826"/>
                  <a:pt x="2437008" y="1951322"/>
                </a:cubicBezTo>
                <a:close/>
                <a:moveTo>
                  <a:pt x="6097536" y="1947454"/>
                </a:moveTo>
                <a:cubicBezTo>
                  <a:pt x="6103298" y="1959244"/>
                  <a:pt x="6105462" y="2006102"/>
                  <a:pt x="6114820" y="1982828"/>
                </a:cubicBezTo>
                <a:cubicBezTo>
                  <a:pt x="6120582" y="1994622"/>
                  <a:pt x="6120582" y="1994622"/>
                  <a:pt x="6132106" y="2018205"/>
                </a:cubicBezTo>
                <a:cubicBezTo>
                  <a:pt x="6111222" y="2017895"/>
                  <a:pt x="6116986" y="2029688"/>
                  <a:pt x="6116986" y="2029688"/>
                </a:cubicBezTo>
                <a:cubicBezTo>
                  <a:pt x="6116986" y="2029688"/>
                  <a:pt x="6122746" y="2041480"/>
                  <a:pt x="6122746" y="2041480"/>
                </a:cubicBezTo>
                <a:cubicBezTo>
                  <a:pt x="6128506" y="2053273"/>
                  <a:pt x="6128506" y="2053273"/>
                  <a:pt x="6134270" y="2065063"/>
                </a:cubicBezTo>
                <a:cubicBezTo>
                  <a:pt x="6119150" y="2076548"/>
                  <a:pt x="6113386" y="2064753"/>
                  <a:pt x="6113386" y="2064753"/>
                </a:cubicBezTo>
                <a:cubicBezTo>
                  <a:pt x="6113386" y="2064753"/>
                  <a:pt x="6107626" y="2052960"/>
                  <a:pt x="6101864" y="2041169"/>
                </a:cubicBezTo>
                <a:cubicBezTo>
                  <a:pt x="6105462" y="2006102"/>
                  <a:pt x="6078818" y="1993999"/>
                  <a:pt x="6088176" y="1970726"/>
                </a:cubicBezTo>
                <a:cubicBezTo>
                  <a:pt x="6082414" y="1958935"/>
                  <a:pt x="6082414" y="1958935"/>
                  <a:pt x="6082414" y="1958935"/>
                </a:cubicBezTo>
                <a:cubicBezTo>
                  <a:pt x="6082414" y="1958935"/>
                  <a:pt x="6103298" y="1959244"/>
                  <a:pt x="6097536" y="1947454"/>
                </a:cubicBezTo>
                <a:close/>
                <a:moveTo>
                  <a:pt x="6017996" y="1942233"/>
                </a:moveTo>
                <a:cubicBezTo>
                  <a:pt x="6017996" y="1942233"/>
                  <a:pt x="6017996" y="1942233"/>
                  <a:pt x="6023762" y="1954034"/>
                </a:cubicBezTo>
                <a:cubicBezTo>
                  <a:pt x="6023762" y="1954034"/>
                  <a:pt x="6029527" y="1965837"/>
                  <a:pt x="6029527" y="1965837"/>
                </a:cubicBezTo>
                <a:cubicBezTo>
                  <a:pt x="6029527" y="1965837"/>
                  <a:pt x="6035294" y="1977638"/>
                  <a:pt x="6035294" y="1977638"/>
                </a:cubicBezTo>
                <a:cubicBezTo>
                  <a:pt x="6035294" y="1977638"/>
                  <a:pt x="6035294" y="1977638"/>
                  <a:pt x="6014746" y="1977059"/>
                </a:cubicBezTo>
                <a:cubicBezTo>
                  <a:pt x="6014746" y="1977059"/>
                  <a:pt x="6008982" y="1965258"/>
                  <a:pt x="6008982" y="1965258"/>
                </a:cubicBezTo>
                <a:cubicBezTo>
                  <a:pt x="6023762" y="1954034"/>
                  <a:pt x="6023762" y="1954034"/>
                  <a:pt x="6017996" y="1942233"/>
                </a:cubicBezTo>
                <a:close/>
                <a:moveTo>
                  <a:pt x="3875728" y="1927473"/>
                </a:moveTo>
                <a:cubicBezTo>
                  <a:pt x="3883059" y="1939438"/>
                  <a:pt x="3883059" y="1939438"/>
                  <a:pt x="3897713" y="1963371"/>
                </a:cubicBezTo>
                <a:cubicBezTo>
                  <a:pt x="3882410" y="1977867"/>
                  <a:pt x="3883059" y="1939438"/>
                  <a:pt x="3875080" y="1965900"/>
                </a:cubicBezTo>
                <a:cubicBezTo>
                  <a:pt x="3867752" y="1953937"/>
                  <a:pt x="3860425" y="1941972"/>
                  <a:pt x="3875728" y="1927473"/>
                </a:cubicBezTo>
                <a:close/>
                <a:moveTo>
                  <a:pt x="6210366" y="1924193"/>
                </a:moveTo>
                <a:cubicBezTo>
                  <a:pt x="6216132" y="1935994"/>
                  <a:pt x="6231128" y="1924609"/>
                  <a:pt x="6236896" y="1936412"/>
                </a:cubicBezTo>
                <a:cubicBezTo>
                  <a:pt x="6242662" y="1948215"/>
                  <a:pt x="6254196" y="1971820"/>
                  <a:pt x="6269188" y="1960438"/>
                </a:cubicBezTo>
                <a:cubicBezTo>
                  <a:pt x="6303792" y="2031254"/>
                  <a:pt x="6332628" y="2090270"/>
                  <a:pt x="6355694" y="2137486"/>
                </a:cubicBezTo>
                <a:cubicBezTo>
                  <a:pt x="6361462" y="2149289"/>
                  <a:pt x="6361462" y="2149289"/>
                  <a:pt x="6361462" y="2149289"/>
                </a:cubicBezTo>
                <a:cubicBezTo>
                  <a:pt x="6367230" y="2161091"/>
                  <a:pt x="6396066" y="2220106"/>
                  <a:pt x="6407598" y="2243713"/>
                </a:cubicBezTo>
                <a:cubicBezTo>
                  <a:pt x="6407598" y="2243713"/>
                  <a:pt x="6413366" y="2255518"/>
                  <a:pt x="6419134" y="2267321"/>
                </a:cubicBezTo>
                <a:cubicBezTo>
                  <a:pt x="6424898" y="2279123"/>
                  <a:pt x="6421440" y="2314116"/>
                  <a:pt x="6453734" y="2338138"/>
                </a:cubicBezTo>
                <a:cubicBezTo>
                  <a:pt x="6438740" y="2349524"/>
                  <a:pt x="6453734" y="2338138"/>
                  <a:pt x="6438740" y="2349524"/>
                </a:cubicBezTo>
                <a:cubicBezTo>
                  <a:pt x="6465268" y="2361745"/>
                  <a:pt x="6467576" y="2408542"/>
                  <a:pt x="6488338" y="2408958"/>
                </a:cubicBezTo>
                <a:cubicBezTo>
                  <a:pt x="6479110" y="2432148"/>
                  <a:pt x="6473342" y="2420343"/>
                  <a:pt x="6484876" y="2443948"/>
                </a:cubicBezTo>
                <a:cubicBezTo>
                  <a:pt x="6490642" y="2455756"/>
                  <a:pt x="6490642" y="2455756"/>
                  <a:pt x="6490642" y="2455756"/>
                </a:cubicBezTo>
                <a:cubicBezTo>
                  <a:pt x="6490642" y="2455756"/>
                  <a:pt x="6490642" y="2455756"/>
                  <a:pt x="6505640" y="2444367"/>
                </a:cubicBezTo>
                <a:cubicBezTo>
                  <a:pt x="6517172" y="2467972"/>
                  <a:pt x="6519478" y="2514768"/>
                  <a:pt x="6534474" y="2503383"/>
                </a:cubicBezTo>
                <a:cubicBezTo>
                  <a:pt x="6528706" y="2491578"/>
                  <a:pt x="6528706" y="2491578"/>
                  <a:pt x="6528706" y="2491578"/>
                </a:cubicBezTo>
                <a:cubicBezTo>
                  <a:pt x="6522940" y="2479775"/>
                  <a:pt x="6528706" y="2491578"/>
                  <a:pt x="6522940" y="2479775"/>
                </a:cubicBezTo>
                <a:cubicBezTo>
                  <a:pt x="6522940" y="2479775"/>
                  <a:pt x="6517172" y="2467972"/>
                  <a:pt x="6526398" y="2444787"/>
                </a:cubicBezTo>
                <a:cubicBezTo>
                  <a:pt x="6526398" y="2444787"/>
                  <a:pt x="6511404" y="2456171"/>
                  <a:pt x="6511404" y="2456171"/>
                </a:cubicBezTo>
                <a:cubicBezTo>
                  <a:pt x="6511404" y="2456171"/>
                  <a:pt x="6511404" y="2456171"/>
                  <a:pt x="6505640" y="2444367"/>
                </a:cubicBezTo>
                <a:cubicBezTo>
                  <a:pt x="6520632" y="2432984"/>
                  <a:pt x="6520632" y="2432984"/>
                  <a:pt x="6520632" y="2432984"/>
                </a:cubicBezTo>
                <a:cubicBezTo>
                  <a:pt x="6517750" y="2427082"/>
                  <a:pt x="6512560" y="2426978"/>
                  <a:pt x="6509244" y="2425450"/>
                </a:cubicBezTo>
                <a:lnTo>
                  <a:pt x="6514864" y="2421180"/>
                </a:lnTo>
                <a:lnTo>
                  <a:pt x="6509206" y="2421066"/>
                </a:lnTo>
                <a:lnTo>
                  <a:pt x="6509098" y="2409379"/>
                </a:lnTo>
                <a:cubicBezTo>
                  <a:pt x="6518326" y="2386189"/>
                  <a:pt x="6471038" y="2373550"/>
                  <a:pt x="6486030" y="2362165"/>
                </a:cubicBezTo>
                <a:cubicBezTo>
                  <a:pt x="6480262" y="2350360"/>
                  <a:pt x="6480262" y="2350360"/>
                  <a:pt x="6480262" y="2350360"/>
                </a:cubicBezTo>
                <a:cubicBezTo>
                  <a:pt x="6474494" y="2338555"/>
                  <a:pt x="6489490" y="2327173"/>
                  <a:pt x="6474494" y="2338555"/>
                </a:cubicBezTo>
                <a:cubicBezTo>
                  <a:pt x="6468728" y="2326755"/>
                  <a:pt x="6474494" y="2338555"/>
                  <a:pt x="6468728" y="2326755"/>
                </a:cubicBezTo>
                <a:cubicBezTo>
                  <a:pt x="6468728" y="2326755"/>
                  <a:pt x="6462960" y="2314950"/>
                  <a:pt x="6462960" y="2314950"/>
                </a:cubicBezTo>
                <a:cubicBezTo>
                  <a:pt x="6457194" y="2303147"/>
                  <a:pt x="6439894" y="2267737"/>
                  <a:pt x="6454890" y="2256354"/>
                </a:cubicBezTo>
                <a:cubicBezTo>
                  <a:pt x="6466422" y="2279960"/>
                  <a:pt x="6466422" y="2279960"/>
                  <a:pt x="6477958" y="2303566"/>
                </a:cubicBezTo>
                <a:cubicBezTo>
                  <a:pt x="6477958" y="2303566"/>
                  <a:pt x="6483722" y="2315368"/>
                  <a:pt x="6483722" y="2315368"/>
                </a:cubicBezTo>
                <a:cubicBezTo>
                  <a:pt x="6483722" y="2315368"/>
                  <a:pt x="6489490" y="2327173"/>
                  <a:pt x="6489490" y="2327173"/>
                </a:cubicBezTo>
                <a:cubicBezTo>
                  <a:pt x="6501026" y="2350781"/>
                  <a:pt x="6539088" y="2386607"/>
                  <a:pt x="6535626" y="2421598"/>
                </a:cubicBezTo>
                <a:cubicBezTo>
                  <a:pt x="6541394" y="2433400"/>
                  <a:pt x="6541394" y="2433400"/>
                  <a:pt x="6541394" y="2433400"/>
                </a:cubicBezTo>
                <a:cubicBezTo>
                  <a:pt x="6541394" y="2433400"/>
                  <a:pt x="6541394" y="2433400"/>
                  <a:pt x="6547160" y="2445203"/>
                </a:cubicBezTo>
                <a:cubicBezTo>
                  <a:pt x="6547160" y="2445203"/>
                  <a:pt x="6550044" y="2451105"/>
                  <a:pt x="6552206" y="2455531"/>
                </a:cubicBezTo>
                <a:lnTo>
                  <a:pt x="6552928" y="2457008"/>
                </a:lnTo>
                <a:lnTo>
                  <a:pt x="6556916" y="2475440"/>
                </a:lnTo>
                <a:cubicBezTo>
                  <a:pt x="6568300" y="2510824"/>
                  <a:pt x="6593152" y="2497263"/>
                  <a:pt x="6608290" y="2528245"/>
                </a:cubicBezTo>
                <a:cubicBezTo>
                  <a:pt x="6581764" y="2516024"/>
                  <a:pt x="6610598" y="2575040"/>
                  <a:pt x="6616362" y="2586841"/>
                </a:cubicBezTo>
                <a:cubicBezTo>
                  <a:pt x="6616362" y="2586841"/>
                  <a:pt x="6627898" y="2610450"/>
                  <a:pt x="6627898" y="2610450"/>
                </a:cubicBezTo>
                <a:cubicBezTo>
                  <a:pt x="6627898" y="2610450"/>
                  <a:pt x="6633666" y="2622253"/>
                  <a:pt x="6633666" y="2622253"/>
                </a:cubicBezTo>
                <a:cubicBezTo>
                  <a:pt x="6650968" y="2657663"/>
                  <a:pt x="6671730" y="2658079"/>
                  <a:pt x="6668268" y="2693072"/>
                </a:cubicBezTo>
                <a:cubicBezTo>
                  <a:pt x="6683262" y="2681685"/>
                  <a:pt x="6712098" y="2740699"/>
                  <a:pt x="6691336" y="2740283"/>
                </a:cubicBezTo>
                <a:cubicBezTo>
                  <a:pt x="6697104" y="2752086"/>
                  <a:pt x="6717866" y="2752506"/>
                  <a:pt x="6717866" y="2752506"/>
                </a:cubicBezTo>
                <a:cubicBezTo>
                  <a:pt x="6723632" y="2764309"/>
                  <a:pt x="6735166" y="2787915"/>
                  <a:pt x="6720170" y="2799302"/>
                </a:cubicBezTo>
                <a:cubicBezTo>
                  <a:pt x="6725940" y="2811102"/>
                  <a:pt x="6725940" y="2811102"/>
                  <a:pt x="6725940" y="2811102"/>
                </a:cubicBezTo>
                <a:cubicBezTo>
                  <a:pt x="6737474" y="2834712"/>
                  <a:pt x="6752466" y="2823323"/>
                  <a:pt x="6758234" y="2835128"/>
                </a:cubicBezTo>
                <a:cubicBezTo>
                  <a:pt x="6743238" y="2846514"/>
                  <a:pt x="6754772" y="2870118"/>
                  <a:pt x="6754772" y="2870118"/>
                </a:cubicBezTo>
                <a:lnTo>
                  <a:pt x="6760540" y="2881921"/>
                </a:lnTo>
                <a:cubicBezTo>
                  <a:pt x="6745544" y="2893306"/>
                  <a:pt x="6777842" y="2917334"/>
                  <a:pt x="6783608" y="2929134"/>
                </a:cubicBezTo>
                <a:cubicBezTo>
                  <a:pt x="6768616" y="2940521"/>
                  <a:pt x="6768616" y="2940521"/>
                  <a:pt x="6768616" y="2940521"/>
                </a:cubicBezTo>
                <a:cubicBezTo>
                  <a:pt x="6768616" y="2940521"/>
                  <a:pt x="6774382" y="2952323"/>
                  <a:pt x="6780150" y="2964127"/>
                </a:cubicBezTo>
                <a:cubicBezTo>
                  <a:pt x="6759388" y="2963708"/>
                  <a:pt x="6806674" y="2976350"/>
                  <a:pt x="6791682" y="2987732"/>
                </a:cubicBezTo>
                <a:cubicBezTo>
                  <a:pt x="6797450" y="2999535"/>
                  <a:pt x="6797450" y="2999535"/>
                  <a:pt x="6797450" y="2999535"/>
                </a:cubicBezTo>
                <a:cubicBezTo>
                  <a:pt x="6814750" y="3034945"/>
                  <a:pt x="6832052" y="3070354"/>
                  <a:pt x="6849352" y="3105764"/>
                </a:cubicBezTo>
                <a:cubicBezTo>
                  <a:pt x="6855120" y="3117567"/>
                  <a:pt x="6849352" y="3105764"/>
                  <a:pt x="6855120" y="3117567"/>
                </a:cubicBezTo>
                <a:cubicBezTo>
                  <a:pt x="6866654" y="3141173"/>
                  <a:pt x="6878186" y="3164778"/>
                  <a:pt x="6889724" y="3188387"/>
                </a:cubicBezTo>
                <a:cubicBezTo>
                  <a:pt x="6953160" y="3318221"/>
                  <a:pt x="7013138" y="3483050"/>
                  <a:pt x="7059272" y="3577472"/>
                </a:cubicBezTo>
                <a:lnTo>
                  <a:pt x="7014804" y="3505158"/>
                </a:lnTo>
                <a:lnTo>
                  <a:pt x="7018904" y="3494851"/>
                </a:lnTo>
                <a:lnTo>
                  <a:pt x="7004166" y="3488061"/>
                </a:lnTo>
                <a:lnTo>
                  <a:pt x="6990036" y="3465645"/>
                </a:lnTo>
                <a:lnTo>
                  <a:pt x="6989348" y="3460654"/>
                </a:lnTo>
                <a:lnTo>
                  <a:pt x="6983306" y="3454962"/>
                </a:lnTo>
                <a:lnTo>
                  <a:pt x="6963538" y="3423614"/>
                </a:lnTo>
                <a:cubicBezTo>
                  <a:pt x="6963538" y="3423614"/>
                  <a:pt x="6969306" y="3435415"/>
                  <a:pt x="6969306" y="3435415"/>
                </a:cubicBezTo>
                <a:lnTo>
                  <a:pt x="6975074" y="3447219"/>
                </a:lnTo>
                <a:lnTo>
                  <a:pt x="6983306" y="3454962"/>
                </a:lnTo>
                <a:lnTo>
                  <a:pt x="6990036" y="3465645"/>
                </a:lnTo>
                <a:lnTo>
                  <a:pt x="6992376" y="3482630"/>
                </a:lnTo>
                <a:lnTo>
                  <a:pt x="7004166" y="3488061"/>
                </a:lnTo>
                <a:lnTo>
                  <a:pt x="7009242" y="3496117"/>
                </a:lnTo>
                <a:lnTo>
                  <a:pt x="7014804" y="3505158"/>
                </a:lnTo>
                <a:lnTo>
                  <a:pt x="7009676" y="3518038"/>
                </a:lnTo>
                <a:cubicBezTo>
                  <a:pt x="7015442" y="3529841"/>
                  <a:pt x="7015442" y="3529841"/>
                  <a:pt x="7021210" y="3541644"/>
                </a:cubicBezTo>
                <a:cubicBezTo>
                  <a:pt x="7021210" y="3541644"/>
                  <a:pt x="7032744" y="3565252"/>
                  <a:pt x="7038512" y="3577054"/>
                </a:cubicBezTo>
                <a:cubicBezTo>
                  <a:pt x="7038512" y="3577054"/>
                  <a:pt x="7044278" y="3588857"/>
                  <a:pt x="7044278" y="3588857"/>
                </a:cubicBezTo>
                <a:cubicBezTo>
                  <a:pt x="7061582" y="3624268"/>
                  <a:pt x="7090416" y="3683281"/>
                  <a:pt x="7113484" y="3730495"/>
                </a:cubicBezTo>
                <a:cubicBezTo>
                  <a:pt x="7113484" y="3730495"/>
                  <a:pt x="7119252" y="3742302"/>
                  <a:pt x="7119252" y="3742302"/>
                </a:cubicBezTo>
                <a:cubicBezTo>
                  <a:pt x="7125018" y="3754102"/>
                  <a:pt x="7125018" y="3754102"/>
                  <a:pt x="7130786" y="3765905"/>
                </a:cubicBezTo>
                <a:cubicBezTo>
                  <a:pt x="7110024" y="3765487"/>
                  <a:pt x="7110024" y="3765487"/>
                  <a:pt x="7104256" y="3753686"/>
                </a:cubicBezTo>
                <a:cubicBezTo>
                  <a:pt x="7104256" y="3753686"/>
                  <a:pt x="7098486" y="3741882"/>
                  <a:pt x="7098486" y="3741882"/>
                </a:cubicBezTo>
                <a:cubicBezTo>
                  <a:pt x="7081186" y="3706471"/>
                  <a:pt x="7084648" y="3671479"/>
                  <a:pt x="7058120" y="3659260"/>
                </a:cubicBezTo>
                <a:cubicBezTo>
                  <a:pt x="7058120" y="3659260"/>
                  <a:pt x="7052352" y="3647455"/>
                  <a:pt x="7052352" y="3647455"/>
                </a:cubicBezTo>
                <a:cubicBezTo>
                  <a:pt x="7046586" y="3635654"/>
                  <a:pt x="7023516" y="3588437"/>
                  <a:pt x="7011982" y="3564835"/>
                </a:cubicBezTo>
                <a:cubicBezTo>
                  <a:pt x="7011982" y="3564835"/>
                  <a:pt x="7017750" y="3576634"/>
                  <a:pt x="6996988" y="3576216"/>
                </a:cubicBezTo>
                <a:cubicBezTo>
                  <a:pt x="6991222" y="3564415"/>
                  <a:pt x="7006216" y="3553031"/>
                  <a:pt x="6991222" y="3564415"/>
                </a:cubicBezTo>
                <a:cubicBezTo>
                  <a:pt x="7000450" y="3541228"/>
                  <a:pt x="6979688" y="3540810"/>
                  <a:pt x="6973922" y="3529006"/>
                </a:cubicBezTo>
                <a:cubicBezTo>
                  <a:pt x="6968154" y="3517202"/>
                  <a:pt x="6983148" y="3505817"/>
                  <a:pt x="6983148" y="3505817"/>
                </a:cubicBezTo>
                <a:cubicBezTo>
                  <a:pt x="6983148" y="3505817"/>
                  <a:pt x="6968154" y="3517202"/>
                  <a:pt x="6962386" y="3505399"/>
                </a:cubicBezTo>
                <a:cubicBezTo>
                  <a:pt x="6962386" y="3505399"/>
                  <a:pt x="6962386" y="3505399"/>
                  <a:pt x="6977382" y="3494017"/>
                </a:cubicBezTo>
                <a:cubicBezTo>
                  <a:pt x="6954312" y="3446803"/>
                  <a:pt x="6931246" y="3399590"/>
                  <a:pt x="6902410" y="3340572"/>
                </a:cubicBezTo>
                <a:cubicBezTo>
                  <a:pt x="6902410" y="3340572"/>
                  <a:pt x="6890876" y="3316964"/>
                  <a:pt x="6890876" y="3316964"/>
                </a:cubicBezTo>
                <a:cubicBezTo>
                  <a:pt x="6885108" y="3305162"/>
                  <a:pt x="6873576" y="3281556"/>
                  <a:pt x="6867808" y="3269753"/>
                </a:cubicBezTo>
                <a:cubicBezTo>
                  <a:pt x="6856274" y="3246148"/>
                  <a:pt x="6844740" y="3222540"/>
                  <a:pt x="6838974" y="3210739"/>
                </a:cubicBezTo>
                <a:cubicBezTo>
                  <a:pt x="6838974" y="3210739"/>
                  <a:pt x="6833206" y="3198932"/>
                  <a:pt x="6833206" y="3198932"/>
                </a:cubicBezTo>
                <a:cubicBezTo>
                  <a:pt x="6827438" y="3187132"/>
                  <a:pt x="6827438" y="3187132"/>
                  <a:pt x="6821672" y="3175329"/>
                </a:cubicBezTo>
                <a:cubicBezTo>
                  <a:pt x="6815906" y="3163525"/>
                  <a:pt x="6815906" y="3163525"/>
                  <a:pt x="6815906" y="3163525"/>
                </a:cubicBezTo>
                <a:cubicBezTo>
                  <a:pt x="6810138" y="3151721"/>
                  <a:pt x="6810138" y="3151721"/>
                  <a:pt x="6804370" y="3139918"/>
                </a:cubicBezTo>
                <a:cubicBezTo>
                  <a:pt x="6804370" y="3139918"/>
                  <a:pt x="6798606" y="3128118"/>
                  <a:pt x="6798606" y="3128118"/>
                </a:cubicBezTo>
                <a:cubicBezTo>
                  <a:pt x="6787070" y="3104510"/>
                  <a:pt x="6764002" y="3057297"/>
                  <a:pt x="6767460" y="3022304"/>
                </a:cubicBezTo>
                <a:cubicBezTo>
                  <a:pt x="6746698" y="3021886"/>
                  <a:pt x="6752466" y="3033689"/>
                  <a:pt x="6752466" y="3033689"/>
                </a:cubicBezTo>
                <a:cubicBezTo>
                  <a:pt x="6735166" y="2998281"/>
                  <a:pt x="6729398" y="2986477"/>
                  <a:pt x="6712098" y="2951070"/>
                </a:cubicBezTo>
                <a:cubicBezTo>
                  <a:pt x="6727092" y="2939684"/>
                  <a:pt x="6706330" y="2939265"/>
                  <a:pt x="6706330" y="2939265"/>
                </a:cubicBezTo>
                <a:cubicBezTo>
                  <a:pt x="6689030" y="2903854"/>
                  <a:pt x="6692490" y="2868866"/>
                  <a:pt x="6660194" y="2844840"/>
                </a:cubicBezTo>
                <a:cubicBezTo>
                  <a:pt x="6675190" y="2833456"/>
                  <a:pt x="6654428" y="2833037"/>
                  <a:pt x="6654428" y="2833037"/>
                </a:cubicBezTo>
                <a:cubicBezTo>
                  <a:pt x="6654428" y="2833037"/>
                  <a:pt x="6642894" y="2809431"/>
                  <a:pt x="6637126" y="2797625"/>
                </a:cubicBezTo>
                <a:cubicBezTo>
                  <a:pt x="6637126" y="2797625"/>
                  <a:pt x="6631358" y="2785822"/>
                  <a:pt x="6625590" y="2774019"/>
                </a:cubicBezTo>
                <a:cubicBezTo>
                  <a:pt x="6596756" y="2715005"/>
                  <a:pt x="6600218" y="2680015"/>
                  <a:pt x="6556386" y="2632382"/>
                </a:cubicBezTo>
                <a:cubicBezTo>
                  <a:pt x="6556386" y="2632382"/>
                  <a:pt x="6565614" y="2609194"/>
                  <a:pt x="6565614" y="2609194"/>
                </a:cubicBezTo>
                <a:cubicBezTo>
                  <a:pt x="6550622" y="2620578"/>
                  <a:pt x="6548314" y="2573785"/>
                  <a:pt x="6533320" y="2585171"/>
                </a:cubicBezTo>
                <a:cubicBezTo>
                  <a:pt x="6521788" y="2561565"/>
                  <a:pt x="6548314" y="2573785"/>
                  <a:pt x="6548314" y="2573785"/>
                </a:cubicBezTo>
                <a:cubicBezTo>
                  <a:pt x="6542548" y="2561983"/>
                  <a:pt x="6527556" y="2573367"/>
                  <a:pt x="6521788" y="2561565"/>
                </a:cubicBezTo>
                <a:cubicBezTo>
                  <a:pt x="6525246" y="2526574"/>
                  <a:pt x="6507946" y="2491162"/>
                  <a:pt x="6496410" y="2467557"/>
                </a:cubicBezTo>
                <a:cubicBezTo>
                  <a:pt x="6496410" y="2467557"/>
                  <a:pt x="6502178" y="2479361"/>
                  <a:pt x="6487184" y="2490744"/>
                </a:cubicBezTo>
                <a:cubicBezTo>
                  <a:pt x="6487184" y="2490744"/>
                  <a:pt x="6487184" y="2490744"/>
                  <a:pt x="6481416" y="2478941"/>
                </a:cubicBezTo>
                <a:cubicBezTo>
                  <a:pt x="6475650" y="2467138"/>
                  <a:pt x="6475650" y="2467138"/>
                  <a:pt x="6469882" y="2455335"/>
                </a:cubicBezTo>
                <a:cubicBezTo>
                  <a:pt x="6464114" y="2443530"/>
                  <a:pt x="6469882" y="2455335"/>
                  <a:pt x="6464114" y="2443530"/>
                </a:cubicBezTo>
                <a:cubicBezTo>
                  <a:pt x="6446814" y="2408124"/>
                  <a:pt x="6435280" y="2384514"/>
                  <a:pt x="6406446" y="2325501"/>
                </a:cubicBezTo>
                <a:cubicBezTo>
                  <a:pt x="6400678" y="2313696"/>
                  <a:pt x="6400678" y="2313696"/>
                  <a:pt x="6400678" y="2313696"/>
                </a:cubicBezTo>
                <a:cubicBezTo>
                  <a:pt x="6389146" y="2290092"/>
                  <a:pt x="6356850" y="2266065"/>
                  <a:pt x="6360308" y="2231074"/>
                </a:cubicBezTo>
                <a:cubicBezTo>
                  <a:pt x="6348774" y="2207468"/>
                  <a:pt x="6337240" y="2183861"/>
                  <a:pt x="6325706" y="2160255"/>
                </a:cubicBezTo>
                <a:cubicBezTo>
                  <a:pt x="6325706" y="2160255"/>
                  <a:pt x="6331474" y="2172058"/>
                  <a:pt x="6310714" y="2171640"/>
                </a:cubicBezTo>
                <a:cubicBezTo>
                  <a:pt x="6319938" y="2148452"/>
                  <a:pt x="6293412" y="2136234"/>
                  <a:pt x="6287644" y="2124427"/>
                </a:cubicBezTo>
                <a:cubicBezTo>
                  <a:pt x="6281878" y="2112622"/>
                  <a:pt x="6302638" y="2113044"/>
                  <a:pt x="6296870" y="2101239"/>
                </a:cubicBezTo>
                <a:cubicBezTo>
                  <a:pt x="6291106" y="2089436"/>
                  <a:pt x="6291106" y="2089436"/>
                  <a:pt x="6291106" y="2089436"/>
                </a:cubicBezTo>
                <a:cubicBezTo>
                  <a:pt x="6291106" y="2089436"/>
                  <a:pt x="6294566" y="2054446"/>
                  <a:pt x="6283032" y="2030838"/>
                </a:cubicBezTo>
                <a:cubicBezTo>
                  <a:pt x="6285338" y="2077631"/>
                  <a:pt x="6250734" y="2006815"/>
                  <a:pt x="6256502" y="2018620"/>
                </a:cubicBezTo>
                <a:cubicBezTo>
                  <a:pt x="6250734" y="2006815"/>
                  <a:pt x="6218440" y="1982789"/>
                  <a:pt x="6221900" y="1947799"/>
                </a:cubicBezTo>
                <a:cubicBezTo>
                  <a:pt x="6206906" y="1959181"/>
                  <a:pt x="6201140" y="1947379"/>
                  <a:pt x="6210366" y="1924193"/>
                </a:cubicBezTo>
                <a:close/>
                <a:moveTo>
                  <a:pt x="2430762" y="1921219"/>
                </a:moveTo>
                <a:cubicBezTo>
                  <a:pt x="2451722" y="1918593"/>
                  <a:pt x="2450790" y="1953924"/>
                  <a:pt x="2450790" y="1953924"/>
                </a:cubicBezTo>
                <a:cubicBezTo>
                  <a:pt x="2450790" y="1953924"/>
                  <a:pt x="2437437" y="1932123"/>
                  <a:pt x="2430762" y="1921219"/>
                </a:cubicBezTo>
                <a:close/>
                <a:moveTo>
                  <a:pt x="6092404" y="1921037"/>
                </a:moveTo>
                <a:cubicBezTo>
                  <a:pt x="6095008" y="1921075"/>
                  <a:pt x="6096450" y="1924027"/>
                  <a:pt x="6091774" y="1935661"/>
                </a:cubicBezTo>
                <a:cubicBezTo>
                  <a:pt x="6091774" y="1935661"/>
                  <a:pt x="6097536" y="1947454"/>
                  <a:pt x="6082414" y="1958935"/>
                </a:cubicBezTo>
                <a:cubicBezTo>
                  <a:pt x="6082414" y="1958935"/>
                  <a:pt x="6082414" y="1958935"/>
                  <a:pt x="6081694" y="1957461"/>
                </a:cubicBezTo>
                <a:lnTo>
                  <a:pt x="6078544" y="1951011"/>
                </a:lnTo>
                <a:lnTo>
                  <a:pt x="6078994" y="1951933"/>
                </a:lnTo>
                <a:cubicBezTo>
                  <a:pt x="6078814" y="1951564"/>
                  <a:pt x="6078094" y="1950090"/>
                  <a:pt x="6076654" y="1947141"/>
                </a:cubicBezTo>
                <a:lnTo>
                  <a:pt x="6078544" y="1951011"/>
                </a:lnTo>
                <a:lnTo>
                  <a:pt x="6078094" y="1950090"/>
                </a:lnTo>
                <a:cubicBezTo>
                  <a:pt x="6076654" y="1947141"/>
                  <a:pt x="6073772" y="1941244"/>
                  <a:pt x="6070890" y="1935346"/>
                </a:cubicBezTo>
                <a:cubicBezTo>
                  <a:pt x="6086010" y="1923866"/>
                  <a:pt x="6086010" y="1923866"/>
                  <a:pt x="6086010" y="1923866"/>
                </a:cubicBezTo>
                <a:cubicBezTo>
                  <a:pt x="6086010" y="1923866"/>
                  <a:pt x="6089794" y="1920996"/>
                  <a:pt x="6092404" y="1921037"/>
                </a:cubicBezTo>
                <a:close/>
                <a:moveTo>
                  <a:pt x="5965374" y="1917481"/>
                </a:moveTo>
                <a:cubicBezTo>
                  <a:pt x="5965374" y="1917481"/>
                  <a:pt x="5971140" y="1929283"/>
                  <a:pt x="5956360" y="1940506"/>
                </a:cubicBezTo>
                <a:cubicBezTo>
                  <a:pt x="5956360" y="1940506"/>
                  <a:pt x="5950594" y="1928705"/>
                  <a:pt x="5950594" y="1928705"/>
                </a:cubicBezTo>
                <a:cubicBezTo>
                  <a:pt x="5965374" y="1917481"/>
                  <a:pt x="5965374" y="1917481"/>
                  <a:pt x="5965374" y="1917481"/>
                </a:cubicBezTo>
                <a:close/>
                <a:moveTo>
                  <a:pt x="5939064" y="1905108"/>
                </a:moveTo>
                <a:lnTo>
                  <a:pt x="5944827" y="1916904"/>
                </a:lnTo>
                <a:cubicBezTo>
                  <a:pt x="5944827" y="1916904"/>
                  <a:pt x="5944827" y="1916904"/>
                  <a:pt x="5930048" y="1928129"/>
                </a:cubicBezTo>
                <a:cubicBezTo>
                  <a:pt x="5930048" y="1928129"/>
                  <a:pt x="5924283" y="1916330"/>
                  <a:pt x="5939064" y="1905108"/>
                </a:cubicBezTo>
                <a:close/>
                <a:moveTo>
                  <a:pt x="2982683" y="1903794"/>
                </a:moveTo>
                <a:cubicBezTo>
                  <a:pt x="2989312" y="1914617"/>
                  <a:pt x="2989312" y="1914617"/>
                  <a:pt x="2995944" y="1925443"/>
                </a:cubicBezTo>
                <a:cubicBezTo>
                  <a:pt x="2995944" y="1925443"/>
                  <a:pt x="2995944" y="1925443"/>
                  <a:pt x="2980637" y="1939941"/>
                </a:cubicBezTo>
                <a:cubicBezTo>
                  <a:pt x="2987270" y="1950764"/>
                  <a:pt x="2987270" y="1950764"/>
                  <a:pt x="2971966" y="1965260"/>
                </a:cubicBezTo>
                <a:cubicBezTo>
                  <a:pt x="2971966" y="1965260"/>
                  <a:pt x="2971966" y="1965260"/>
                  <a:pt x="2965337" y="1954434"/>
                </a:cubicBezTo>
                <a:cubicBezTo>
                  <a:pt x="2965337" y="1954434"/>
                  <a:pt x="2958708" y="1943609"/>
                  <a:pt x="2958708" y="1943609"/>
                </a:cubicBezTo>
                <a:cubicBezTo>
                  <a:pt x="2974009" y="1929115"/>
                  <a:pt x="2974009" y="1929115"/>
                  <a:pt x="2974009" y="1929115"/>
                </a:cubicBezTo>
                <a:cubicBezTo>
                  <a:pt x="2967378" y="1918290"/>
                  <a:pt x="2982683" y="1903794"/>
                  <a:pt x="2982683" y="1903794"/>
                </a:cubicBezTo>
                <a:close/>
                <a:moveTo>
                  <a:pt x="6219594" y="1901004"/>
                </a:moveTo>
                <a:cubicBezTo>
                  <a:pt x="6221036" y="1903954"/>
                  <a:pt x="6221036" y="1903954"/>
                  <a:pt x="6220224" y="1902294"/>
                </a:cubicBezTo>
                <a:lnTo>
                  <a:pt x="6219594" y="1901004"/>
                </a:lnTo>
                <a:close/>
                <a:moveTo>
                  <a:pt x="6081856" y="1897467"/>
                </a:moveTo>
                <a:cubicBezTo>
                  <a:pt x="6083194" y="1898220"/>
                  <a:pt x="6083622" y="1900421"/>
                  <a:pt x="6083758" y="1903348"/>
                </a:cubicBezTo>
                <a:cubicBezTo>
                  <a:pt x="6084030" y="1909203"/>
                  <a:pt x="6083130" y="1917970"/>
                  <a:pt x="6086010" y="1923866"/>
                </a:cubicBezTo>
                <a:cubicBezTo>
                  <a:pt x="6080248" y="1912074"/>
                  <a:pt x="6065130" y="1923553"/>
                  <a:pt x="6059368" y="1911763"/>
                </a:cubicBezTo>
                <a:cubicBezTo>
                  <a:pt x="6074488" y="1900281"/>
                  <a:pt x="6074488" y="1900281"/>
                  <a:pt x="6074488" y="1900281"/>
                </a:cubicBezTo>
                <a:cubicBezTo>
                  <a:pt x="6078268" y="1897412"/>
                  <a:pt x="6080518" y="1896715"/>
                  <a:pt x="6081856" y="1897467"/>
                </a:cubicBezTo>
                <a:close/>
                <a:moveTo>
                  <a:pt x="4084250" y="1887625"/>
                </a:moveTo>
                <a:cubicBezTo>
                  <a:pt x="4090088" y="1899574"/>
                  <a:pt x="4098104" y="1905773"/>
                  <a:pt x="4105032" y="1914848"/>
                </a:cubicBezTo>
                <a:cubicBezTo>
                  <a:pt x="4111958" y="1923917"/>
                  <a:pt x="4117796" y="1935866"/>
                  <a:pt x="4119278" y="1959313"/>
                </a:cubicBezTo>
                <a:cubicBezTo>
                  <a:pt x="4119278" y="1959313"/>
                  <a:pt x="4130954" y="1983209"/>
                  <a:pt x="4130954" y="1983209"/>
                </a:cubicBezTo>
                <a:cubicBezTo>
                  <a:pt x="4136792" y="1995160"/>
                  <a:pt x="4136792" y="1995160"/>
                  <a:pt x="4122238" y="2006208"/>
                </a:cubicBezTo>
                <a:cubicBezTo>
                  <a:pt x="4122238" y="2006208"/>
                  <a:pt x="4116400" y="1994261"/>
                  <a:pt x="4116400" y="1994261"/>
                </a:cubicBezTo>
                <a:cubicBezTo>
                  <a:pt x="4110562" y="1982312"/>
                  <a:pt x="4084334" y="1969466"/>
                  <a:pt x="4098886" y="1958418"/>
                </a:cubicBezTo>
                <a:cubicBezTo>
                  <a:pt x="4098886" y="1958418"/>
                  <a:pt x="4098886" y="1958418"/>
                  <a:pt x="4093048" y="1946467"/>
                </a:cubicBezTo>
                <a:cubicBezTo>
                  <a:pt x="4081372" y="1922569"/>
                  <a:pt x="4095926" y="1911521"/>
                  <a:pt x="4084250" y="1887625"/>
                </a:cubicBezTo>
                <a:close/>
                <a:moveTo>
                  <a:pt x="6004454" y="1886353"/>
                </a:moveTo>
                <a:cubicBezTo>
                  <a:pt x="6010708" y="1899154"/>
                  <a:pt x="6020331" y="1874299"/>
                  <a:pt x="6032841" y="1899902"/>
                </a:cubicBezTo>
                <a:lnTo>
                  <a:pt x="6021712" y="1908351"/>
                </a:lnTo>
                <a:lnTo>
                  <a:pt x="6027016" y="1919212"/>
                </a:lnTo>
                <a:cubicBezTo>
                  <a:pt x="6012234" y="1930436"/>
                  <a:pt x="6017996" y="1942233"/>
                  <a:pt x="6017996" y="1942233"/>
                </a:cubicBezTo>
                <a:cubicBezTo>
                  <a:pt x="6012234" y="1930436"/>
                  <a:pt x="5997452" y="1941661"/>
                  <a:pt x="5997452" y="1941661"/>
                </a:cubicBezTo>
                <a:cubicBezTo>
                  <a:pt x="5997452" y="1941661"/>
                  <a:pt x="5997452" y="1941661"/>
                  <a:pt x="5991686" y="1929860"/>
                </a:cubicBezTo>
                <a:cubicBezTo>
                  <a:pt x="6006467" y="1918638"/>
                  <a:pt x="6006467" y="1918638"/>
                  <a:pt x="6012234" y="1930436"/>
                </a:cubicBezTo>
                <a:cubicBezTo>
                  <a:pt x="6012234" y="1930436"/>
                  <a:pt x="6012234" y="1930436"/>
                  <a:pt x="6006467" y="1918638"/>
                </a:cubicBezTo>
                <a:lnTo>
                  <a:pt x="6016504" y="1911016"/>
                </a:lnTo>
                <a:close/>
                <a:moveTo>
                  <a:pt x="2642670" y="1885264"/>
                </a:moveTo>
                <a:cubicBezTo>
                  <a:pt x="2653243" y="1886663"/>
                  <a:pt x="2663355" y="1903176"/>
                  <a:pt x="2673466" y="1919685"/>
                </a:cubicBezTo>
                <a:cubicBezTo>
                  <a:pt x="2673466" y="1919685"/>
                  <a:pt x="2694779" y="1916890"/>
                  <a:pt x="2709354" y="1903084"/>
                </a:cubicBezTo>
                <a:cubicBezTo>
                  <a:pt x="2737412" y="1911290"/>
                  <a:pt x="2757634" y="1944312"/>
                  <a:pt x="2756543" y="1980134"/>
                </a:cubicBezTo>
                <a:cubicBezTo>
                  <a:pt x="2791341" y="1999347"/>
                  <a:pt x="2818307" y="2043378"/>
                  <a:pt x="2830698" y="2101215"/>
                </a:cubicBezTo>
                <a:cubicBezTo>
                  <a:pt x="2829604" y="2137033"/>
                  <a:pt x="2803733" y="2057184"/>
                  <a:pt x="2782414" y="2059983"/>
                </a:cubicBezTo>
                <a:cubicBezTo>
                  <a:pt x="2782414" y="2059983"/>
                  <a:pt x="2782414" y="2059983"/>
                  <a:pt x="2767844" y="2073785"/>
                </a:cubicBezTo>
                <a:cubicBezTo>
                  <a:pt x="2754360" y="2051771"/>
                  <a:pt x="2740879" y="2029756"/>
                  <a:pt x="2727395" y="2007742"/>
                </a:cubicBezTo>
                <a:cubicBezTo>
                  <a:pt x="2691507" y="2024349"/>
                  <a:pt x="2644317" y="1947299"/>
                  <a:pt x="2621913" y="1985917"/>
                </a:cubicBezTo>
                <a:cubicBezTo>
                  <a:pt x="2615171" y="1974907"/>
                  <a:pt x="2601689" y="1952893"/>
                  <a:pt x="2594947" y="1941888"/>
                </a:cubicBezTo>
                <a:cubicBezTo>
                  <a:pt x="2601689" y="1952893"/>
                  <a:pt x="2623003" y="1950098"/>
                  <a:pt x="2637577" y="1936292"/>
                </a:cubicBezTo>
                <a:cubicBezTo>
                  <a:pt x="2652150" y="1922486"/>
                  <a:pt x="2638668" y="1900470"/>
                  <a:pt x="2631926" y="1889463"/>
                </a:cubicBezTo>
                <a:cubicBezTo>
                  <a:pt x="2635570" y="1886011"/>
                  <a:pt x="2639146" y="1884798"/>
                  <a:pt x="2642670" y="1885264"/>
                </a:cubicBezTo>
                <a:close/>
                <a:moveTo>
                  <a:pt x="3708415" y="1878007"/>
                </a:moveTo>
                <a:cubicBezTo>
                  <a:pt x="3714928" y="1888640"/>
                  <a:pt x="3714928" y="1888640"/>
                  <a:pt x="3721442" y="1899276"/>
                </a:cubicBezTo>
                <a:cubicBezTo>
                  <a:pt x="3721442" y="1899276"/>
                  <a:pt x="3727954" y="1909912"/>
                  <a:pt x="3727954" y="1909912"/>
                </a:cubicBezTo>
                <a:cubicBezTo>
                  <a:pt x="3712650" y="1924410"/>
                  <a:pt x="3721442" y="1899276"/>
                  <a:pt x="3706137" y="1913772"/>
                </a:cubicBezTo>
                <a:cubicBezTo>
                  <a:pt x="3706137" y="1913772"/>
                  <a:pt x="3706137" y="1913772"/>
                  <a:pt x="3699624" y="1903139"/>
                </a:cubicBezTo>
                <a:cubicBezTo>
                  <a:pt x="3693112" y="1892505"/>
                  <a:pt x="3693112" y="1892505"/>
                  <a:pt x="3708415" y="1878007"/>
                </a:cubicBezTo>
                <a:close/>
                <a:moveTo>
                  <a:pt x="6208060" y="1877396"/>
                </a:moveTo>
                <a:cubicBezTo>
                  <a:pt x="6208060" y="1877396"/>
                  <a:pt x="6212384" y="1886248"/>
                  <a:pt x="6215990" y="1893626"/>
                </a:cubicBezTo>
                <a:lnTo>
                  <a:pt x="6219594" y="1901004"/>
                </a:lnTo>
                <a:lnTo>
                  <a:pt x="6207196" y="1912441"/>
                </a:lnTo>
                <a:cubicBezTo>
                  <a:pt x="6206042" y="1915339"/>
                  <a:pt x="6207484" y="1918290"/>
                  <a:pt x="6210366" y="1924193"/>
                </a:cubicBezTo>
                <a:cubicBezTo>
                  <a:pt x="6206906" y="1959181"/>
                  <a:pt x="6189604" y="1923773"/>
                  <a:pt x="6183840" y="1911970"/>
                </a:cubicBezTo>
                <a:cubicBezTo>
                  <a:pt x="6183840" y="1911970"/>
                  <a:pt x="6183840" y="1911970"/>
                  <a:pt x="6198832" y="1900585"/>
                </a:cubicBezTo>
                <a:cubicBezTo>
                  <a:pt x="6198832" y="1900585"/>
                  <a:pt x="6193064" y="1888783"/>
                  <a:pt x="6208060" y="1877396"/>
                </a:cubicBezTo>
                <a:close/>
                <a:moveTo>
                  <a:pt x="2829208" y="1876931"/>
                </a:moveTo>
                <a:cubicBezTo>
                  <a:pt x="2829208" y="1876931"/>
                  <a:pt x="2842235" y="1898200"/>
                  <a:pt x="2855262" y="1919472"/>
                </a:cubicBezTo>
                <a:cubicBezTo>
                  <a:pt x="2847746" y="1943394"/>
                  <a:pt x="2841233" y="1932762"/>
                  <a:pt x="2834720" y="1922125"/>
                </a:cubicBezTo>
                <a:cubicBezTo>
                  <a:pt x="2833718" y="1956687"/>
                  <a:pt x="2846745" y="1977954"/>
                  <a:pt x="2853258" y="1988590"/>
                </a:cubicBezTo>
                <a:cubicBezTo>
                  <a:pt x="2832719" y="1991240"/>
                  <a:pt x="2832719" y="1991240"/>
                  <a:pt x="2825206" y="2015167"/>
                </a:cubicBezTo>
                <a:cubicBezTo>
                  <a:pt x="2818692" y="2004529"/>
                  <a:pt x="2799152" y="1972624"/>
                  <a:pt x="2779612" y="1940721"/>
                </a:cubicBezTo>
                <a:cubicBezTo>
                  <a:pt x="2780613" y="1906163"/>
                  <a:pt x="2814179" y="1924781"/>
                  <a:pt x="2820692" y="1935413"/>
                </a:cubicBezTo>
                <a:cubicBezTo>
                  <a:pt x="2834720" y="1922125"/>
                  <a:pt x="2821692" y="1900855"/>
                  <a:pt x="2829208" y="1876931"/>
                </a:cubicBezTo>
                <a:close/>
                <a:moveTo>
                  <a:pt x="3605303" y="1869214"/>
                </a:moveTo>
                <a:cubicBezTo>
                  <a:pt x="3608899" y="1870150"/>
                  <a:pt x="3613269" y="1872351"/>
                  <a:pt x="3618601" y="1876121"/>
                </a:cubicBezTo>
                <a:cubicBezTo>
                  <a:pt x="3625443" y="1887287"/>
                  <a:pt x="3610140" y="1901785"/>
                  <a:pt x="3610140" y="1901785"/>
                </a:cubicBezTo>
                <a:cubicBezTo>
                  <a:pt x="3608513" y="1938616"/>
                  <a:pt x="3644332" y="1957620"/>
                  <a:pt x="3629031" y="1972116"/>
                </a:cubicBezTo>
                <a:cubicBezTo>
                  <a:pt x="3615351" y="1949786"/>
                  <a:pt x="3593211" y="1953110"/>
                  <a:pt x="3579532" y="1930777"/>
                </a:cubicBezTo>
                <a:cubicBezTo>
                  <a:pt x="3591008" y="1919906"/>
                  <a:pt x="3583252" y="1877627"/>
                  <a:pt x="3596652" y="1869896"/>
                </a:cubicBezTo>
                <a:cubicBezTo>
                  <a:pt x="3598886" y="1868607"/>
                  <a:pt x="3601707" y="1868278"/>
                  <a:pt x="3605303" y="1869214"/>
                </a:cubicBezTo>
                <a:close/>
                <a:moveTo>
                  <a:pt x="2876142" y="1868836"/>
                </a:moveTo>
                <a:cubicBezTo>
                  <a:pt x="2884284" y="1869792"/>
                  <a:pt x="2892510" y="1874997"/>
                  <a:pt x="2895868" y="1880479"/>
                </a:cubicBezTo>
                <a:cubicBezTo>
                  <a:pt x="2889832" y="1903530"/>
                  <a:pt x="2883114" y="1892560"/>
                  <a:pt x="2883114" y="1892560"/>
                </a:cubicBezTo>
                <a:cubicBezTo>
                  <a:pt x="2870361" y="1904643"/>
                  <a:pt x="2863645" y="1893672"/>
                  <a:pt x="2856928" y="1882705"/>
                </a:cubicBezTo>
                <a:cubicBezTo>
                  <a:pt x="2859945" y="1871181"/>
                  <a:pt x="2868002" y="1867885"/>
                  <a:pt x="2876142" y="1868836"/>
                </a:cubicBezTo>
                <a:close/>
                <a:moveTo>
                  <a:pt x="3991359" y="1864554"/>
                </a:moveTo>
                <a:cubicBezTo>
                  <a:pt x="3991359" y="1864554"/>
                  <a:pt x="3996570" y="1875222"/>
                  <a:pt x="3996570" y="1875222"/>
                </a:cubicBezTo>
                <a:cubicBezTo>
                  <a:pt x="3980694" y="1887277"/>
                  <a:pt x="3980694" y="1887277"/>
                  <a:pt x="3980694" y="1887277"/>
                </a:cubicBezTo>
                <a:cubicBezTo>
                  <a:pt x="3975480" y="1876610"/>
                  <a:pt x="3975480" y="1876610"/>
                  <a:pt x="3991359" y="1864554"/>
                </a:cubicBezTo>
                <a:close/>
                <a:moveTo>
                  <a:pt x="6025079" y="1859488"/>
                </a:moveTo>
                <a:cubicBezTo>
                  <a:pt x="6027746" y="1858978"/>
                  <a:pt x="6029884" y="1859375"/>
                  <a:pt x="6031550" y="1860131"/>
                </a:cubicBezTo>
                <a:cubicBezTo>
                  <a:pt x="6034880" y="1861647"/>
                  <a:pt x="6036321" y="1864594"/>
                  <a:pt x="6036321" y="1864594"/>
                </a:cubicBezTo>
                <a:cubicBezTo>
                  <a:pt x="6036321" y="1864594"/>
                  <a:pt x="6036321" y="1864594"/>
                  <a:pt x="6042082" y="1876385"/>
                </a:cubicBezTo>
                <a:cubicBezTo>
                  <a:pt x="6047842" y="1888178"/>
                  <a:pt x="6047842" y="1888178"/>
                  <a:pt x="6047842" y="1888178"/>
                </a:cubicBezTo>
                <a:cubicBezTo>
                  <a:pt x="6053604" y="1899970"/>
                  <a:pt x="6053604" y="1899970"/>
                  <a:pt x="6053604" y="1899970"/>
                </a:cubicBezTo>
                <a:cubicBezTo>
                  <a:pt x="6053604" y="1899970"/>
                  <a:pt x="6038483" y="1911453"/>
                  <a:pt x="6038483" y="1911453"/>
                </a:cubicBezTo>
                <a:lnTo>
                  <a:pt x="6032841" y="1899902"/>
                </a:lnTo>
                <a:lnTo>
                  <a:pt x="6032725" y="1899660"/>
                </a:lnTo>
                <a:cubicBezTo>
                  <a:pt x="6032725" y="1899660"/>
                  <a:pt x="6026960" y="1887867"/>
                  <a:pt x="6026960" y="1887867"/>
                </a:cubicBezTo>
                <a:cubicBezTo>
                  <a:pt x="6021199" y="1876074"/>
                  <a:pt x="6021199" y="1876074"/>
                  <a:pt x="6021199" y="1876074"/>
                </a:cubicBezTo>
                <a:cubicBezTo>
                  <a:pt x="6021199" y="1876074"/>
                  <a:pt x="6015436" y="1864282"/>
                  <a:pt x="6015436" y="1864282"/>
                </a:cubicBezTo>
                <a:cubicBezTo>
                  <a:pt x="6019217" y="1861413"/>
                  <a:pt x="6022412" y="1859997"/>
                  <a:pt x="6025079" y="1859488"/>
                </a:cubicBezTo>
                <a:close/>
                <a:moveTo>
                  <a:pt x="2494316" y="1843372"/>
                </a:moveTo>
                <a:cubicBezTo>
                  <a:pt x="2494316" y="1843372"/>
                  <a:pt x="2494316" y="1843372"/>
                  <a:pt x="2501642" y="1855335"/>
                </a:cubicBezTo>
                <a:cubicBezTo>
                  <a:pt x="2508969" y="1867302"/>
                  <a:pt x="2508969" y="1867302"/>
                  <a:pt x="2493666" y="1881798"/>
                </a:cubicBezTo>
                <a:cubicBezTo>
                  <a:pt x="2493666" y="1881798"/>
                  <a:pt x="2486338" y="1869833"/>
                  <a:pt x="2486338" y="1869833"/>
                </a:cubicBezTo>
                <a:cubicBezTo>
                  <a:pt x="2501642" y="1855335"/>
                  <a:pt x="2501642" y="1855335"/>
                  <a:pt x="2494316" y="1843372"/>
                </a:cubicBezTo>
                <a:close/>
                <a:moveTo>
                  <a:pt x="6169994" y="1841569"/>
                </a:moveTo>
                <a:cubicBezTo>
                  <a:pt x="6175762" y="1853372"/>
                  <a:pt x="6175762" y="1853372"/>
                  <a:pt x="6175762" y="1853372"/>
                </a:cubicBezTo>
                <a:cubicBezTo>
                  <a:pt x="6175762" y="1853372"/>
                  <a:pt x="6181530" y="1865177"/>
                  <a:pt x="6181530" y="1865177"/>
                </a:cubicBezTo>
                <a:cubicBezTo>
                  <a:pt x="6166538" y="1876562"/>
                  <a:pt x="6160770" y="1864757"/>
                  <a:pt x="6155002" y="1852952"/>
                </a:cubicBezTo>
                <a:cubicBezTo>
                  <a:pt x="6155002" y="1852952"/>
                  <a:pt x="6155002" y="1852952"/>
                  <a:pt x="6169994" y="1841569"/>
                </a:cubicBezTo>
                <a:close/>
                <a:moveTo>
                  <a:pt x="5966766" y="1838916"/>
                </a:moveTo>
                <a:cubicBezTo>
                  <a:pt x="5982564" y="1841551"/>
                  <a:pt x="5982564" y="1841551"/>
                  <a:pt x="5987775" y="1852219"/>
                </a:cubicBezTo>
                <a:cubicBezTo>
                  <a:pt x="5977192" y="1860255"/>
                  <a:pt x="5977192" y="1860255"/>
                  <a:pt x="5977192" y="1860255"/>
                </a:cubicBezTo>
                <a:cubicBezTo>
                  <a:pt x="5977192" y="1860255"/>
                  <a:pt x="5971979" y="1849589"/>
                  <a:pt x="5971979" y="1849589"/>
                </a:cubicBezTo>
                <a:cubicBezTo>
                  <a:pt x="5966766" y="1838916"/>
                  <a:pt x="5966766" y="1838916"/>
                  <a:pt x="5966766" y="1838916"/>
                </a:cubicBezTo>
                <a:close/>
                <a:moveTo>
                  <a:pt x="5904470" y="1834309"/>
                </a:moveTo>
                <a:cubicBezTo>
                  <a:pt x="5910236" y="1846106"/>
                  <a:pt x="5910236" y="1846106"/>
                  <a:pt x="5910236" y="1846106"/>
                </a:cubicBezTo>
                <a:cubicBezTo>
                  <a:pt x="5916001" y="1857905"/>
                  <a:pt x="5916001" y="1857905"/>
                  <a:pt x="5916001" y="1857905"/>
                </a:cubicBezTo>
                <a:cubicBezTo>
                  <a:pt x="5916001" y="1857905"/>
                  <a:pt x="5916001" y="1857905"/>
                  <a:pt x="5901220" y="1869131"/>
                </a:cubicBezTo>
                <a:cubicBezTo>
                  <a:pt x="5901220" y="1869131"/>
                  <a:pt x="5901220" y="1869131"/>
                  <a:pt x="5895454" y="1857330"/>
                </a:cubicBezTo>
                <a:cubicBezTo>
                  <a:pt x="5895454" y="1857330"/>
                  <a:pt x="5904470" y="1834309"/>
                  <a:pt x="5904470" y="1834309"/>
                </a:cubicBezTo>
                <a:close/>
                <a:moveTo>
                  <a:pt x="2370675" y="1823113"/>
                </a:moveTo>
                <a:lnTo>
                  <a:pt x="2377353" y="1834010"/>
                </a:lnTo>
                <a:cubicBezTo>
                  <a:pt x="2397380" y="1866714"/>
                  <a:pt x="2418340" y="1864089"/>
                  <a:pt x="2424085" y="1910318"/>
                </a:cubicBezTo>
                <a:cubicBezTo>
                  <a:pt x="2403126" y="1912946"/>
                  <a:pt x="2404058" y="1877619"/>
                  <a:pt x="2383098" y="1880246"/>
                </a:cubicBezTo>
                <a:cubicBezTo>
                  <a:pt x="2375493" y="1904675"/>
                  <a:pt x="2362140" y="1882874"/>
                  <a:pt x="2354533" y="1907302"/>
                </a:cubicBezTo>
                <a:cubicBezTo>
                  <a:pt x="2333575" y="1909932"/>
                  <a:pt x="2347858" y="1896400"/>
                  <a:pt x="2334505" y="1874601"/>
                </a:cubicBezTo>
                <a:cubicBezTo>
                  <a:pt x="2313548" y="1877229"/>
                  <a:pt x="2306871" y="1866328"/>
                  <a:pt x="2306871" y="1866328"/>
                </a:cubicBezTo>
                <a:cubicBezTo>
                  <a:pt x="2300195" y="1855426"/>
                  <a:pt x="2300195" y="1855426"/>
                  <a:pt x="2293518" y="1844527"/>
                </a:cubicBezTo>
                <a:cubicBezTo>
                  <a:pt x="2293518" y="1844527"/>
                  <a:pt x="2293518" y="1844527"/>
                  <a:pt x="2307801" y="1830995"/>
                </a:cubicBezTo>
                <a:cubicBezTo>
                  <a:pt x="2307801" y="1830995"/>
                  <a:pt x="2314476" y="1841896"/>
                  <a:pt x="2321153" y="1852798"/>
                </a:cubicBezTo>
                <a:cubicBezTo>
                  <a:pt x="2321153" y="1852798"/>
                  <a:pt x="2327830" y="1863701"/>
                  <a:pt x="2327830" y="1863701"/>
                </a:cubicBezTo>
                <a:cubicBezTo>
                  <a:pt x="2348786" y="1861071"/>
                  <a:pt x="2356396" y="1836641"/>
                  <a:pt x="2370675" y="1823113"/>
                </a:cubicBezTo>
                <a:close/>
                <a:moveTo>
                  <a:pt x="5898704" y="1822510"/>
                </a:moveTo>
                <a:cubicBezTo>
                  <a:pt x="5898704" y="1822510"/>
                  <a:pt x="5904470" y="1834309"/>
                  <a:pt x="5919251" y="1823085"/>
                </a:cubicBezTo>
                <a:cubicBezTo>
                  <a:pt x="5904470" y="1834309"/>
                  <a:pt x="5904470" y="1834309"/>
                  <a:pt x="5904470" y="1834309"/>
                </a:cubicBezTo>
                <a:cubicBezTo>
                  <a:pt x="5904470" y="1834309"/>
                  <a:pt x="5898704" y="1822510"/>
                  <a:pt x="5898704" y="1822510"/>
                </a:cubicBezTo>
                <a:close/>
                <a:moveTo>
                  <a:pt x="4113879" y="1818329"/>
                </a:moveTo>
                <a:cubicBezTo>
                  <a:pt x="4120133" y="1831133"/>
                  <a:pt x="4120133" y="1831133"/>
                  <a:pt x="4120133" y="1831133"/>
                </a:cubicBezTo>
                <a:cubicBezTo>
                  <a:pt x="4104255" y="1843187"/>
                  <a:pt x="4104255" y="1843187"/>
                  <a:pt x="4098000" y="1830385"/>
                </a:cubicBezTo>
                <a:cubicBezTo>
                  <a:pt x="4098000" y="1830385"/>
                  <a:pt x="4113879" y="1818329"/>
                  <a:pt x="4113879" y="1818329"/>
                </a:cubicBezTo>
                <a:close/>
                <a:moveTo>
                  <a:pt x="5954578" y="1812437"/>
                </a:moveTo>
                <a:cubicBezTo>
                  <a:pt x="5954578" y="1812437"/>
                  <a:pt x="5960344" y="1824235"/>
                  <a:pt x="5975126" y="1813011"/>
                </a:cubicBezTo>
                <a:cubicBezTo>
                  <a:pt x="5975126" y="1813011"/>
                  <a:pt x="5960344" y="1824235"/>
                  <a:pt x="5960344" y="1824235"/>
                </a:cubicBezTo>
                <a:cubicBezTo>
                  <a:pt x="5960344" y="1824235"/>
                  <a:pt x="5954578" y="1812437"/>
                  <a:pt x="5954578" y="1812437"/>
                </a:cubicBezTo>
                <a:close/>
                <a:moveTo>
                  <a:pt x="2831316" y="1801409"/>
                </a:moveTo>
                <a:cubicBezTo>
                  <a:pt x="2848846" y="1803711"/>
                  <a:pt x="2856172" y="1815676"/>
                  <a:pt x="2863500" y="1827641"/>
                </a:cubicBezTo>
                <a:cubicBezTo>
                  <a:pt x="2853299" y="1837305"/>
                  <a:pt x="2845971" y="1825338"/>
                  <a:pt x="2845971" y="1825338"/>
                </a:cubicBezTo>
                <a:cubicBezTo>
                  <a:pt x="2838644" y="1813377"/>
                  <a:pt x="2838644" y="1813377"/>
                  <a:pt x="2838644" y="1813377"/>
                </a:cubicBezTo>
                <a:cubicBezTo>
                  <a:pt x="2831316" y="1801409"/>
                  <a:pt x="2831316" y="1801409"/>
                  <a:pt x="2831316" y="1801409"/>
                </a:cubicBezTo>
                <a:close/>
                <a:moveTo>
                  <a:pt x="6141160" y="1782555"/>
                </a:moveTo>
                <a:cubicBezTo>
                  <a:pt x="6146928" y="1794356"/>
                  <a:pt x="6158462" y="1817962"/>
                  <a:pt x="6184990" y="1830183"/>
                </a:cubicBezTo>
                <a:cubicBezTo>
                  <a:pt x="6190758" y="1841985"/>
                  <a:pt x="6164230" y="1829765"/>
                  <a:pt x="6164230" y="1829765"/>
                </a:cubicBezTo>
                <a:cubicBezTo>
                  <a:pt x="6143470" y="1829346"/>
                  <a:pt x="6146928" y="1794356"/>
                  <a:pt x="6141160" y="1782555"/>
                </a:cubicBezTo>
                <a:close/>
                <a:moveTo>
                  <a:pt x="3993920" y="1780704"/>
                </a:moveTo>
                <a:cubicBezTo>
                  <a:pt x="3993920" y="1780704"/>
                  <a:pt x="4000175" y="1793505"/>
                  <a:pt x="4000175" y="1793505"/>
                </a:cubicBezTo>
                <a:cubicBezTo>
                  <a:pt x="4000175" y="1793505"/>
                  <a:pt x="3984297" y="1805560"/>
                  <a:pt x="3984297" y="1805560"/>
                </a:cubicBezTo>
                <a:cubicBezTo>
                  <a:pt x="3984297" y="1805560"/>
                  <a:pt x="3984297" y="1805560"/>
                  <a:pt x="3978045" y="1792759"/>
                </a:cubicBezTo>
                <a:cubicBezTo>
                  <a:pt x="3978045" y="1792759"/>
                  <a:pt x="3993920" y="1780704"/>
                  <a:pt x="3993920" y="1780704"/>
                </a:cubicBezTo>
                <a:close/>
                <a:moveTo>
                  <a:pt x="2868622" y="1761972"/>
                </a:moveTo>
                <a:cubicBezTo>
                  <a:pt x="2872182" y="1762853"/>
                  <a:pt x="2873832" y="1765544"/>
                  <a:pt x="2873832" y="1765544"/>
                </a:cubicBezTo>
                <a:cubicBezTo>
                  <a:pt x="2900212" y="1808621"/>
                  <a:pt x="2933186" y="1862459"/>
                  <a:pt x="2902581" y="1891450"/>
                </a:cubicBezTo>
                <a:cubicBezTo>
                  <a:pt x="2898097" y="1844652"/>
                  <a:pt x="2878312" y="1812348"/>
                  <a:pt x="2851933" y="1769273"/>
                </a:cubicBezTo>
                <a:cubicBezTo>
                  <a:pt x="2859584" y="1762027"/>
                  <a:pt x="2865060" y="1761095"/>
                  <a:pt x="2868622" y="1761972"/>
                </a:cubicBezTo>
                <a:close/>
                <a:moveTo>
                  <a:pt x="2702068" y="1757343"/>
                </a:moveTo>
                <a:cubicBezTo>
                  <a:pt x="2705202" y="1756703"/>
                  <a:pt x="2708200" y="1757211"/>
                  <a:pt x="2711053" y="1758578"/>
                </a:cubicBezTo>
                <a:cubicBezTo>
                  <a:pt x="2728168" y="1766787"/>
                  <a:pt x="2740055" y="1805940"/>
                  <a:pt x="2744940" y="1813917"/>
                </a:cubicBezTo>
                <a:cubicBezTo>
                  <a:pt x="2731340" y="1826799"/>
                  <a:pt x="2721427" y="1819387"/>
                  <a:pt x="2713285" y="1806090"/>
                </a:cubicBezTo>
                <a:cubicBezTo>
                  <a:pt x="2705144" y="1792801"/>
                  <a:pt x="2698772" y="1773625"/>
                  <a:pt x="2692260" y="1762989"/>
                </a:cubicBezTo>
                <a:cubicBezTo>
                  <a:pt x="2695661" y="1759768"/>
                  <a:pt x="2698933" y="1757982"/>
                  <a:pt x="2702068" y="1757343"/>
                </a:cubicBezTo>
                <a:close/>
                <a:moveTo>
                  <a:pt x="3605184" y="1748931"/>
                </a:moveTo>
                <a:cubicBezTo>
                  <a:pt x="3611898" y="1759899"/>
                  <a:pt x="3633919" y="1756366"/>
                  <a:pt x="3647354" y="1778303"/>
                </a:cubicBezTo>
                <a:cubicBezTo>
                  <a:pt x="3647354" y="1778303"/>
                  <a:pt x="3632051" y="1792801"/>
                  <a:pt x="3632051" y="1792801"/>
                </a:cubicBezTo>
                <a:cubicBezTo>
                  <a:pt x="3610032" y="1796329"/>
                  <a:pt x="3603313" y="1785360"/>
                  <a:pt x="3605184" y="1748931"/>
                </a:cubicBezTo>
                <a:close/>
                <a:moveTo>
                  <a:pt x="2798957" y="1748564"/>
                </a:moveTo>
                <a:cubicBezTo>
                  <a:pt x="2798957" y="1748564"/>
                  <a:pt x="2812390" y="1770499"/>
                  <a:pt x="2819108" y="1781467"/>
                </a:cubicBezTo>
                <a:cubicBezTo>
                  <a:pt x="2819108" y="1781467"/>
                  <a:pt x="2812390" y="1770499"/>
                  <a:pt x="2797086" y="1784997"/>
                </a:cubicBezTo>
                <a:cubicBezTo>
                  <a:pt x="2790370" y="1774028"/>
                  <a:pt x="2776937" y="1752095"/>
                  <a:pt x="2798957" y="1748564"/>
                </a:cubicBezTo>
                <a:close/>
                <a:moveTo>
                  <a:pt x="2515685" y="1733495"/>
                </a:moveTo>
                <a:cubicBezTo>
                  <a:pt x="2529256" y="1755651"/>
                  <a:pt x="2529256" y="1755651"/>
                  <a:pt x="2542824" y="1777810"/>
                </a:cubicBezTo>
                <a:cubicBezTo>
                  <a:pt x="2542824" y="1777810"/>
                  <a:pt x="2528796" y="1791096"/>
                  <a:pt x="2535582" y="1802177"/>
                </a:cubicBezTo>
                <a:cubicBezTo>
                  <a:pt x="2535582" y="1802177"/>
                  <a:pt x="2528796" y="1791096"/>
                  <a:pt x="2514768" y="1804387"/>
                </a:cubicBezTo>
                <a:cubicBezTo>
                  <a:pt x="2514768" y="1804387"/>
                  <a:pt x="2535123" y="1837620"/>
                  <a:pt x="2541907" y="1848700"/>
                </a:cubicBezTo>
                <a:cubicBezTo>
                  <a:pt x="2521099" y="1850906"/>
                  <a:pt x="2512616" y="1837059"/>
                  <a:pt x="2505944" y="1817121"/>
                </a:cubicBezTo>
                <a:cubicBezTo>
                  <a:pt x="2499274" y="1797184"/>
                  <a:pt x="2494415" y="1771152"/>
                  <a:pt x="2480843" y="1748996"/>
                </a:cubicBezTo>
                <a:cubicBezTo>
                  <a:pt x="2487628" y="1760072"/>
                  <a:pt x="2494874" y="1735705"/>
                  <a:pt x="2515685" y="1733495"/>
                </a:cubicBezTo>
                <a:close/>
                <a:moveTo>
                  <a:pt x="2739650" y="1730700"/>
                </a:moveTo>
                <a:cubicBezTo>
                  <a:pt x="2753219" y="1752857"/>
                  <a:pt x="2760005" y="1763935"/>
                  <a:pt x="2766791" y="1775013"/>
                </a:cubicBezTo>
                <a:cubicBezTo>
                  <a:pt x="2780360" y="1797171"/>
                  <a:pt x="2787142" y="1808247"/>
                  <a:pt x="2800713" y="1830404"/>
                </a:cubicBezTo>
                <a:cubicBezTo>
                  <a:pt x="2800713" y="1830404"/>
                  <a:pt x="2785410" y="1844902"/>
                  <a:pt x="2785410" y="1844902"/>
                </a:cubicBezTo>
                <a:cubicBezTo>
                  <a:pt x="2771840" y="1822744"/>
                  <a:pt x="2765055" y="1811668"/>
                  <a:pt x="2751486" y="1789509"/>
                </a:cubicBezTo>
                <a:cubicBezTo>
                  <a:pt x="2744700" y="1778433"/>
                  <a:pt x="2737916" y="1767355"/>
                  <a:pt x="2724346" y="1745198"/>
                </a:cubicBezTo>
                <a:cubicBezTo>
                  <a:pt x="2739650" y="1730700"/>
                  <a:pt x="2739650" y="1730700"/>
                  <a:pt x="2739650" y="1730700"/>
                </a:cubicBezTo>
                <a:close/>
                <a:moveTo>
                  <a:pt x="2304346" y="1717440"/>
                </a:moveTo>
                <a:cubicBezTo>
                  <a:pt x="2319766" y="1720409"/>
                  <a:pt x="2326728" y="1753989"/>
                  <a:pt x="2342299" y="1779413"/>
                </a:cubicBezTo>
                <a:cubicBezTo>
                  <a:pt x="2320078" y="1782608"/>
                  <a:pt x="2299315" y="1748708"/>
                  <a:pt x="2285474" y="1726107"/>
                </a:cubicBezTo>
                <a:cubicBezTo>
                  <a:pt x="2293126" y="1718861"/>
                  <a:pt x="2299204" y="1716447"/>
                  <a:pt x="2304346" y="1717440"/>
                </a:cubicBezTo>
                <a:close/>
                <a:moveTo>
                  <a:pt x="2412898" y="1710431"/>
                </a:moveTo>
                <a:cubicBezTo>
                  <a:pt x="2419412" y="1721069"/>
                  <a:pt x="2404106" y="1735565"/>
                  <a:pt x="2410621" y="1746201"/>
                </a:cubicBezTo>
                <a:cubicBezTo>
                  <a:pt x="2410621" y="1746201"/>
                  <a:pt x="2388807" y="1750059"/>
                  <a:pt x="2375780" y="1728788"/>
                </a:cubicBezTo>
                <a:cubicBezTo>
                  <a:pt x="2397595" y="1724927"/>
                  <a:pt x="2391080" y="1714296"/>
                  <a:pt x="2412898" y="1710431"/>
                </a:cubicBezTo>
                <a:close/>
                <a:moveTo>
                  <a:pt x="2449338" y="1707421"/>
                </a:moveTo>
                <a:cubicBezTo>
                  <a:pt x="2451426" y="1707543"/>
                  <a:pt x="2453053" y="1710202"/>
                  <a:pt x="2453053" y="1710202"/>
                </a:cubicBezTo>
                <a:cubicBezTo>
                  <a:pt x="2459568" y="1720838"/>
                  <a:pt x="2466080" y="1731471"/>
                  <a:pt x="2466080" y="1731471"/>
                </a:cubicBezTo>
                <a:cubicBezTo>
                  <a:pt x="2455879" y="1741137"/>
                  <a:pt x="2453053" y="1710202"/>
                  <a:pt x="2442854" y="1719864"/>
                </a:cubicBezTo>
                <a:cubicBezTo>
                  <a:pt x="2444698" y="1709715"/>
                  <a:pt x="2447246" y="1707301"/>
                  <a:pt x="2449338" y="1707421"/>
                </a:cubicBezTo>
                <a:close/>
                <a:moveTo>
                  <a:pt x="2992474" y="1703979"/>
                </a:moveTo>
                <a:cubicBezTo>
                  <a:pt x="2999224" y="1715002"/>
                  <a:pt x="3005976" y="1726028"/>
                  <a:pt x="3005216" y="1761582"/>
                </a:cubicBezTo>
                <a:cubicBezTo>
                  <a:pt x="2991336" y="1757316"/>
                  <a:pt x="2982897" y="1743536"/>
                  <a:pt x="2980552" y="1730515"/>
                </a:cubicBezTo>
                <a:cubicBezTo>
                  <a:pt x="2978211" y="1717491"/>
                  <a:pt x="2981970" y="1705223"/>
                  <a:pt x="2992474" y="1703979"/>
                </a:cubicBezTo>
                <a:close/>
                <a:moveTo>
                  <a:pt x="5977721" y="1697993"/>
                </a:moveTo>
                <a:cubicBezTo>
                  <a:pt x="5980501" y="1703682"/>
                  <a:pt x="5987246" y="1706362"/>
                  <a:pt x="5992014" y="1710541"/>
                </a:cubicBezTo>
                <a:cubicBezTo>
                  <a:pt x="5996777" y="1714726"/>
                  <a:pt x="5999557" y="1720415"/>
                  <a:pt x="5994400" y="1732129"/>
                </a:cubicBezTo>
                <a:cubicBezTo>
                  <a:pt x="5988842" y="1720752"/>
                  <a:pt x="5983282" y="1709374"/>
                  <a:pt x="5977721" y="1697993"/>
                </a:cubicBezTo>
                <a:close/>
                <a:moveTo>
                  <a:pt x="3839670" y="1684347"/>
                </a:moveTo>
                <a:cubicBezTo>
                  <a:pt x="3866189" y="1727650"/>
                  <a:pt x="3850884" y="1742148"/>
                  <a:pt x="3870774" y="1774623"/>
                </a:cubicBezTo>
                <a:cubicBezTo>
                  <a:pt x="3855474" y="1789115"/>
                  <a:pt x="3855474" y="1789115"/>
                  <a:pt x="3855474" y="1789115"/>
                </a:cubicBezTo>
                <a:cubicBezTo>
                  <a:pt x="3848845" y="1778293"/>
                  <a:pt x="3835585" y="1756640"/>
                  <a:pt x="3828955" y="1745816"/>
                </a:cubicBezTo>
                <a:cubicBezTo>
                  <a:pt x="3837626" y="1720497"/>
                  <a:pt x="3830996" y="1709670"/>
                  <a:pt x="3839670" y="1684347"/>
                </a:cubicBezTo>
                <a:close/>
                <a:moveTo>
                  <a:pt x="3766286" y="1682969"/>
                </a:moveTo>
                <a:cubicBezTo>
                  <a:pt x="3773005" y="1693938"/>
                  <a:pt x="3779722" y="1704904"/>
                  <a:pt x="3779722" y="1704904"/>
                </a:cubicBezTo>
                <a:cubicBezTo>
                  <a:pt x="3776702" y="1716431"/>
                  <a:pt x="3770329" y="1722470"/>
                  <a:pt x="3764618" y="1721378"/>
                </a:cubicBezTo>
                <a:cubicBezTo>
                  <a:pt x="3758912" y="1720285"/>
                  <a:pt x="3753876" y="1712059"/>
                  <a:pt x="3753536" y="1695052"/>
                </a:cubicBezTo>
                <a:cubicBezTo>
                  <a:pt x="3753536" y="1695052"/>
                  <a:pt x="3746817" y="1684080"/>
                  <a:pt x="3766286" y="1682969"/>
                </a:cubicBezTo>
                <a:close/>
                <a:moveTo>
                  <a:pt x="2598508" y="1660197"/>
                </a:moveTo>
                <a:cubicBezTo>
                  <a:pt x="2601910" y="1659352"/>
                  <a:pt x="2605072" y="1659735"/>
                  <a:pt x="2607935" y="1661020"/>
                </a:cubicBezTo>
                <a:cubicBezTo>
                  <a:pt x="2625122" y="1668723"/>
                  <a:pt x="2631598" y="1708909"/>
                  <a:pt x="2614993" y="1711403"/>
                </a:cubicBezTo>
                <a:cubicBezTo>
                  <a:pt x="2608154" y="1700238"/>
                  <a:pt x="2594477" y="1677903"/>
                  <a:pt x="2587636" y="1666737"/>
                </a:cubicBezTo>
                <a:cubicBezTo>
                  <a:pt x="2591463" y="1663114"/>
                  <a:pt x="2595106" y="1661042"/>
                  <a:pt x="2598508" y="1660197"/>
                </a:cubicBezTo>
                <a:close/>
                <a:moveTo>
                  <a:pt x="5949921" y="1641098"/>
                </a:moveTo>
                <a:cubicBezTo>
                  <a:pt x="5958262" y="1658168"/>
                  <a:pt x="5967789" y="1666532"/>
                  <a:pt x="5973946" y="1673560"/>
                </a:cubicBezTo>
                <a:cubicBezTo>
                  <a:pt x="5980100" y="1680588"/>
                  <a:pt x="5982877" y="1686278"/>
                  <a:pt x="5977721" y="1697993"/>
                </a:cubicBezTo>
                <a:cubicBezTo>
                  <a:pt x="5977721" y="1697993"/>
                  <a:pt x="5983282" y="1709374"/>
                  <a:pt x="5967406" y="1721428"/>
                </a:cubicBezTo>
                <a:cubicBezTo>
                  <a:pt x="5961842" y="1710048"/>
                  <a:pt x="5972160" y="1686615"/>
                  <a:pt x="5972160" y="1686615"/>
                </a:cubicBezTo>
                <a:lnTo>
                  <a:pt x="5961040" y="1663855"/>
                </a:lnTo>
                <a:close/>
                <a:moveTo>
                  <a:pt x="2209112" y="1640899"/>
                </a:moveTo>
                <a:cubicBezTo>
                  <a:pt x="2222682" y="1663056"/>
                  <a:pt x="2229465" y="1674130"/>
                  <a:pt x="2236249" y="1685212"/>
                </a:cubicBezTo>
                <a:cubicBezTo>
                  <a:pt x="2249823" y="1707371"/>
                  <a:pt x="2242322" y="1731975"/>
                  <a:pt x="2241611" y="1767661"/>
                </a:cubicBezTo>
                <a:cubicBezTo>
                  <a:pt x="2213046" y="1794719"/>
                  <a:pt x="2192692" y="1761485"/>
                  <a:pt x="2165554" y="1717174"/>
                </a:cubicBezTo>
                <a:cubicBezTo>
                  <a:pt x="2144484" y="1719624"/>
                  <a:pt x="2144484" y="1719624"/>
                  <a:pt x="2137700" y="1708546"/>
                </a:cubicBezTo>
                <a:cubicBezTo>
                  <a:pt x="2137700" y="1708546"/>
                  <a:pt x="2137700" y="1708546"/>
                  <a:pt x="2151982" y="1695016"/>
                </a:cubicBezTo>
                <a:cubicBezTo>
                  <a:pt x="2158766" y="1706094"/>
                  <a:pt x="2158766" y="1706094"/>
                  <a:pt x="2158766" y="1706094"/>
                </a:cubicBezTo>
                <a:cubicBezTo>
                  <a:pt x="2173051" y="1692564"/>
                  <a:pt x="2194828" y="1654427"/>
                  <a:pt x="2208399" y="1676586"/>
                </a:cubicBezTo>
                <a:cubicBezTo>
                  <a:pt x="2222682" y="1663056"/>
                  <a:pt x="2194828" y="1654427"/>
                  <a:pt x="2209112" y="1640899"/>
                </a:cubicBezTo>
                <a:close/>
                <a:moveTo>
                  <a:pt x="5800693" y="1621913"/>
                </a:moveTo>
                <a:cubicBezTo>
                  <a:pt x="5800693" y="1621913"/>
                  <a:pt x="5800693" y="1621913"/>
                  <a:pt x="5791678" y="1644935"/>
                </a:cubicBezTo>
                <a:cubicBezTo>
                  <a:pt x="5785912" y="1633134"/>
                  <a:pt x="5785912" y="1633134"/>
                  <a:pt x="5785912" y="1633134"/>
                </a:cubicBezTo>
                <a:cubicBezTo>
                  <a:pt x="5785912" y="1633134"/>
                  <a:pt x="5800693" y="1621913"/>
                  <a:pt x="5800693" y="1621913"/>
                </a:cubicBezTo>
                <a:close/>
                <a:moveTo>
                  <a:pt x="2726724" y="1604301"/>
                </a:moveTo>
                <a:cubicBezTo>
                  <a:pt x="2740158" y="1626239"/>
                  <a:pt x="2734121" y="1649284"/>
                  <a:pt x="2740838" y="1660253"/>
                </a:cubicBezTo>
                <a:cubicBezTo>
                  <a:pt x="2734460" y="1666293"/>
                  <a:pt x="2727744" y="1655325"/>
                  <a:pt x="2724217" y="1641334"/>
                </a:cubicBezTo>
                <a:cubicBezTo>
                  <a:pt x="2720688" y="1627347"/>
                  <a:pt x="2720345" y="1610342"/>
                  <a:pt x="2726724" y="1604301"/>
                </a:cubicBezTo>
                <a:close/>
                <a:moveTo>
                  <a:pt x="2437866" y="1603804"/>
                </a:moveTo>
                <a:cubicBezTo>
                  <a:pt x="2451302" y="1625741"/>
                  <a:pt x="2465584" y="1612211"/>
                  <a:pt x="2485733" y="1645109"/>
                </a:cubicBezTo>
                <a:cubicBezTo>
                  <a:pt x="2485733" y="1645109"/>
                  <a:pt x="2478167" y="1669608"/>
                  <a:pt x="2478167" y="1669608"/>
                </a:cubicBezTo>
                <a:cubicBezTo>
                  <a:pt x="2457168" y="1672167"/>
                  <a:pt x="2422736" y="1652800"/>
                  <a:pt x="2394174" y="1679858"/>
                </a:cubicBezTo>
                <a:cubicBezTo>
                  <a:pt x="2387456" y="1668891"/>
                  <a:pt x="2374023" y="1646956"/>
                  <a:pt x="2367304" y="1635988"/>
                </a:cubicBezTo>
                <a:cubicBezTo>
                  <a:pt x="2381587" y="1622457"/>
                  <a:pt x="2395020" y="1644390"/>
                  <a:pt x="2401736" y="1655359"/>
                </a:cubicBezTo>
                <a:cubicBezTo>
                  <a:pt x="2416018" y="1641831"/>
                  <a:pt x="2402586" y="1619898"/>
                  <a:pt x="2409301" y="1630863"/>
                </a:cubicBezTo>
                <a:cubicBezTo>
                  <a:pt x="2416018" y="1641831"/>
                  <a:pt x="2430303" y="1628301"/>
                  <a:pt x="2437020" y="1639270"/>
                </a:cubicBezTo>
                <a:cubicBezTo>
                  <a:pt x="2437020" y="1639270"/>
                  <a:pt x="2423582" y="1617332"/>
                  <a:pt x="2437866" y="1603804"/>
                </a:cubicBezTo>
                <a:close/>
                <a:moveTo>
                  <a:pt x="2071755" y="1600871"/>
                </a:moveTo>
                <a:cubicBezTo>
                  <a:pt x="2071755" y="1600871"/>
                  <a:pt x="2078269" y="1611503"/>
                  <a:pt x="2084782" y="1622139"/>
                </a:cubicBezTo>
                <a:cubicBezTo>
                  <a:pt x="2077128" y="1629391"/>
                  <a:pt x="2073873" y="1624073"/>
                  <a:pt x="2072532" y="1616943"/>
                </a:cubicBezTo>
                <a:cubicBezTo>
                  <a:pt x="2071188" y="1609814"/>
                  <a:pt x="2071755" y="1600871"/>
                  <a:pt x="2071755" y="1600871"/>
                </a:cubicBezTo>
                <a:close/>
                <a:moveTo>
                  <a:pt x="3778608" y="1584644"/>
                </a:moveTo>
                <a:cubicBezTo>
                  <a:pt x="3792041" y="1606579"/>
                  <a:pt x="3798759" y="1617545"/>
                  <a:pt x="3805476" y="1628514"/>
                </a:cubicBezTo>
                <a:cubicBezTo>
                  <a:pt x="3790173" y="1643012"/>
                  <a:pt x="3790173" y="1643012"/>
                  <a:pt x="3790173" y="1643012"/>
                </a:cubicBezTo>
                <a:cubicBezTo>
                  <a:pt x="3783454" y="1632044"/>
                  <a:pt x="3763303" y="1599140"/>
                  <a:pt x="3778608" y="1584644"/>
                </a:cubicBezTo>
                <a:close/>
                <a:moveTo>
                  <a:pt x="3116314" y="1569242"/>
                </a:moveTo>
                <a:cubicBezTo>
                  <a:pt x="3116314" y="1569242"/>
                  <a:pt x="3101010" y="1583741"/>
                  <a:pt x="3108337" y="1595706"/>
                </a:cubicBezTo>
                <a:cubicBezTo>
                  <a:pt x="3108337" y="1595706"/>
                  <a:pt x="3101010" y="1583741"/>
                  <a:pt x="3101010" y="1583741"/>
                </a:cubicBezTo>
                <a:cubicBezTo>
                  <a:pt x="3101010" y="1583741"/>
                  <a:pt x="3093684" y="1571779"/>
                  <a:pt x="3093684" y="1571779"/>
                </a:cubicBezTo>
                <a:cubicBezTo>
                  <a:pt x="3093684" y="1571779"/>
                  <a:pt x="3116314" y="1569242"/>
                  <a:pt x="3116314" y="1569242"/>
                </a:cubicBezTo>
                <a:close/>
                <a:moveTo>
                  <a:pt x="6033629" y="1559989"/>
                </a:moveTo>
                <a:cubicBezTo>
                  <a:pt x="6033629" y="1559989"/>
                  <a:pt x="6033629" y="1559989"/>
                  <a:pt x="6049772" y="1563332"/>
                </a:cubicBezTo>
                <a:cubicBezTo>
                  <a:pt x="6049772" y="1563332"/>
                  <a:pt x="6039186" y="1571367"/>
                  <a:pt x="6039186" y="1571367"/>
                </a:cubicBezTo>
                <a:close/>
                <a:moveTo>
                  <a:pt x="5827740" y="1552842"/>
                </a:moveTo>
                <a:cubicBezTo>
                  <a:pt x="5833505" y="1564643"/>
                  <a:pt x="5833505" y="1564643"/>
                  <a:pt x="5839272" y="1576441"/>
                </a:cubicBezTo>
                <a:cubicBezTo>
                  <a:pt x="5845036" y="1588243"/>
                  <a:pt x="5877118" y="1612416"/>
                  <a:pt x="5868098" y="1635444"/>
                </a:cubicBezTo>
                <a:cubicBezTo>
                  <a:pt x="5873864" y="1647242"/>
                  <a:pt x="5873864" y="1647242"/>
                  <a:pt x="5873864" y="1647242"/>
                </a:cubicBezTo>
                <a:cubicBezTo>
                  <a:pt x="5879628" y="1659043"/>
                  <a:pt x="5885394" y="1670842"/>
                  <a:pt x="5891158" y="1682641"/>
                </a:cubicBezTo>
                <a:cubicBezTo>
                  <a:pt x="5911708" y="1683215"/>
                  <a:pt x="5908454" y="1718041"/>
                  <a:pt x="5929005" y="1718615"/>
                </a:cubicBezTo>
                <a:cubicBezTo>
                  <a:pt x="5934768" y="1730412"/>
                  <a:pt x="5919987" y="1741638"/>
                  <a:pt x="5919987" y="1741638"/>
                </a:cubicBezTo>
                <a:cubicBezTo>
                  <a:pt x="5925752" y="1753439"/>
                  <a:pt x="5934768" y="1730412"/>
                  <a:pt x="5940534" y="1742215"/>
                </a:cubicBezTo>
                <a:cubicBezTo>
                  <a:pt x="5940534" y="1742215"/>
                  <a:pt x="5934768" y="1730412"/>
                  <a:pt x="5949550" y="1719189"/>
                </a:cubicBezTo>
                <a:cubicBezTo>
                  <a:pt x="5955315" y="1730990"/>
                  <a:pt x="5961080" y="1742791"/>
                  <a:pt x="5952065" y="1765814"/>
                </a:cubicBezTo>
                <a:cubicBezTo>
                  <a:pt x="5952065" y="1765814"/>
                  <a:pt x="5948815" y="1800640"/>
                  <a:pt x="5954578" y="1812437"/>
                </a:cubicBezTo>
                <a:cubicBezTo>
                  <a:pt x="5960344" y="1824235"/>
                  <a:pt x="5945563" y="1835460"/>
                  <a:pt x="5939798" y="1823661"/>
                </a:cubicBezTo>
                <a:cubicBezTo>
                  <a:pt x="5945563" y="1835460"/>
                  <a:pt x="5951329" y="1847261"/>
                  <a:pt x="5936546" y="1858485"/>
                </a:cubicBezTo>
                <a:cubicBezTo>
                  <a:pt x="5936546" y="1858485"/>
                  <a:pt x="5936546" y="1858485"/>
                  <a:pt x="5942312" y="1870284"/>
                </a:cubicBezTo>
                <a:cubicBezTo>
                  <a:pt x="5942312" y="1870284"/>
                  <a:pt x="5927532" y="1881508"/>
                  <a:pt x="5921766" y="1869707"/>
                </a:cubicBezTo>
                <a:cubicBezTo>
                  <a:pt x="5921766" y="1869707"/>
                  <a:pt x="5916001" y="1857905"/>
                  <a:pt x="5916001" y="1857905"/>
                </a:cubicBezTo>
                <a:cubicBezTo>
                  <a:pt x="5930784" y="1846684"/>
                  <a:pt x="5930784" y="1846684"/>
                  <a:pt x="5930784" y="1846684"/>
                </a:cubicBezTo>
                <a:cubicBezTo>
                  <a:pt x="5939798" y="1823661"/>
                  <a:pt x="5919251" y="1823085"/>
                  <a:pt x="5913485" y="1811286"/>
                </a:cubicBezTo>
                <a:cubicBezTo>
                  <a:pt x="5928268" y="1800063"/>
                  <a:pt x="5922502" y="1788263"/>
                  <a:pt x="5922502" y="1788263"/>
                </a:cubicBezTo>
                <a:cubicBezTo>
                  <a:pt x="5922502" y="1788263"/>
                  <a:pt x="5922502" y="1788263"/>
                  <a:pt x="5916735" y="1776462"/>
                </a:cubicBezTo>
                <a:cubicBezTo>
                  <a:pt x="5910970" y="1764659"/>
                  <a:pt x="5910970" y="1764659"/>
                  <a:pt x="5910970" y="1764659"/>
                </a:cubicBezTo>
                <a:cubicBezTo>
                  <a:pt x="5910970" y="1764659"/>
                  <a:pt x="5910970" y="1764659"/>
                  <a:pt x="5905206" y="1752860"/>
                </a:cubicBezTo>
                <a:cubicBezTo>
                  <a:pt x="5905206" y="1752860"/>
                  <a:pt x="5905206" y="1752860"/>
                  <a:pt x="5899440" y="1741066"/>
                </a:cubicBezTo>
                <a:cubicBezTo>
                  <a:pt x="5899440" y="1741066"/>
                  <a:pt x="5899440" y="1741066"/>
                  <a:pt x="5914221" y="1729842"/>
                </a:cubicBezTo>
                <a:cubicBezTo>
                  <a:pt x="5908454" y="1718041"/>
                  <a:pt x="5899440" y="1741066"/>
                  <a:pt x="5887908" y="1717462"/>
                </a:cubicBezTo>
                <a:cubicBezTo>
                  <a:pt x="5882141" y="1705663"/>
                  <a:pt x="5882141" y="1705663"/>
                  <a:pt x="5876376" y="1693863"/>
                </a:cubicBezTo>
                <a:cubicBezTo>
                  <a:pt x="5876376" y="1693863"/>
                  <a:pt x="5876376" y="1693863"/>
                  <a:pt x="5870614" y="1682064"/>
                </a:cubicBezTo>
                <a:cubicBezTo>
                  <a:pt x="5853316" y="1646666"/>
                  <a:pt x="5844300" y="1669687"/>
                  <a:pt x="5832770" y="1646087"/>
                </a:cubicBezTo>
                <a:cubicBezTo>
                  <a:pt x="5847550" y="1634865"/>
                  <a:pt x="5847550" y="1634865"/>
                  <a:pt x="5841786" y="1623064"/>
                </a:cubicBezTo>
                <a:cubicBezTo>
                  <a:pt x="5836021" y="1611267"/>
                  <a:pt x="5836021" y="1611267"/>
                  <a:pt x="5818724" y="1575863"/>
                </a:cubicBezTo>
                <a:cubicBezTo>
                  <a:pt x="5818724" y="1575863"/>
                  <a:pt x="5818724" y="1575863"/>
                  <a:pt x="5827740" y="1552842"/>
                </a:cubicBezTo>
                <a:close/>
                <a:moveTo>
                  <a:pt x="2855604" y="1551533"/>
                </a:moveTo>
                <a:cubicBezTo>
                  <a:pt x="2877748" y="1548206"/>
                  <a:pt x="2876121" y="1585036"/>
                  <a:pt x="2889799" y="1607369"/>
                </a:cubicBezTo>
                <a:cubicBezTo>
                  <a:pt x="2874496" y="1621865"/>
                  <a:pt x="2874496" y="1621865"/>
                  <a:pt x="2852354" y="1625193"/>
                </a:cubicBezTo>
                <a:cubicBezTo>
                  <a:pt x="2853978" y="1588366"/>
                  <a:pt x="2840300" y="1566033"/>
                  <a:pt x="2855604" y="1551533"/>
                </a:cubicBezTo>
                <a:close/>
                <a:moveTo>
                  <a:pt x="3205678" y="1536850"/>
                </a:moveTo>
                <a:cubicBezTo>
                  <a:pt x="3205678" y="1536850"/>
                  <a:pt x="3212426" y="1547873"/>
                  <a:pt x="3219176" y="1558897"/>
                </a:cubicBezTo>
                <a:cubicBezTo>
                  <a:pt x="3215804" y="1553388"/>
                  <a:pt x="3207174" y="1548497"/>
                  <a:pt x="3202014" y="1544675"/>
                </a:cubicBezTo>
                <a:cubicBezTo>
                  <a:pt x="3196855" y="1540851"/>
                  <a:pt x="3195168" y="1538096"/>
                  <a:pt x="3205678" y="1536850"/>
                </a:cubicBezTo>
                <a:close/>
                <a:moveTo>
                  <a:pt x="2276286" y="1526847"/>
                </a:moveTo>
                <a:cubicBezTo>
                  <a:pt x="2276286" y="1526847"/>
                  <a:pt x="2283616" y="1538813"/>
                  <a:pt x="2283616" y="1538813"/>
                </a:cubicBezTo>
                <a:cubicBezTo>
                  <a:pt x="2275962" y="1546063"/>
                  <a:pt x="2275962" y="1546063"/>
                  <a:pt x="2276960" y="1542754"/>
                </a:cubicBezTo>
                <a:cubicBezTo>
                  <a:pt x="2277956" y="1539446"/>
                  <a:pt x="2279949" y="1532831"/>
                  <a:pt x="2276286" y="1526847"/>
                </a:cubicBezTo>
                <a:close/>
                <a:moveTo>
                  <a:pt x="3649229" y="1518154"/>
                </a:moveTo>
                <a:cubicBezTo>
                  <a:pt x="3655739" y="1528788"/>
                  <a:pt x="3668768" y="1550059"/>
                  <a:pt x="3668768" y="1550059"/>
                </a:cubicBezTo>
                <a:cubicBezTo>
                  <a:pt x="3653463" y="1564558"/>
                  <a:pt x="3653463" y="1564558"/>
                  <a:pt x="3653463" y="1564558"/>
                </a:cubicBezTo>
                <a:cubicBezTo>
                  <a:pt x="3640438" y="1543284"/>
                  <a:pt x="3640438" y="1543284"/>
                  <a:pt x="3649229" y="1518154"/>
                </a:cubicBezTo>
                <a:close/>
                <a:moveTo>
                  <a:pt x="5843112" y="1511590"/>
                </a:moveTo>
                <a:cubicBezTo>
                  <a:pt x="5832794" y="1535021"/>
                  <a:pt x="5859791" y="1545726"/>
                  <a:pt x="5843915" y="1557783"/>
                </a:cubicBezTo>
                <a:cubicBezTo>
                  <a:pt x="5854230" y="1534347"/>
                  <a:pt x="5827233" y="1523645"/>
                  <a:pt x="5843112" y="1511590"/>
                </a:cubicBezTo>
                <a:close/>
                <a:moveTo>
                  <a:pt x="3963761" y="1511093"/>
                </a:moveTo>
                <a:cubicBezTo>
                  <a:pt x="3969599" y="1523040"/>
                  <a:pt x="3975438" y="1534987"/>
                  <a:pt x="3981276" y="1546936"/>
                </a:cubicBezTo>
                <a:cubicBezTo>
                  <a:pt x="3981276" y="1546936"/>
                  <a:pt x="3981276" y="1546936"/>
                  <a:pt x="3965396" y="1558992"/>
                </a:cubicBezTo>
                <a:cubicBezTo>
                  <a:pt x="3953724" y="1535094"/>
                  <a:pt x="3969599" y="1523040"/>
                  <a:pt x="3963761" y="1511093"/>
                </a:cubicBezTo>
                <a:close/>
                <a:moveTo>
                  <a:pt x="2667048" y="1505525"/>
                </a:moveTo>
                <a:cubicBezTo>
                  <a:pt x="2673784" y="1516526"/>
                  <a:pt x="2673784" y="1516526"/>
                  <a:pt x="2659527" y="1530030"/>
                </a:cubicBezTo>
                <a:cubicBezTo>
                  <a:pt x="2652792" y="1519029"/>
                  <a:pt x="2652792" y="1519029"/>
                  <a:pt x="2652792" y="1519029"/>
                </a:cubicBezTo>
                <a:cubicBezTo>
                  <a:pt x="2667048" y="1505525"/>
                  <a:pt x="2667048" y="1505525"/>
                  <a:pt x="2667048" y="1505525"/>
                </a:cubicBezTo>
                <a:close/>
                <a:moveTo>
                  <a:pt x="2643248" y="1494323"/>
                </a:moveTo>
                <a:cubicBezTo>
                  <a:pt x="2643248" y="1494323"/>
                  <a:pt x="2643248" y="1494323"/>
                  <a:pt x="2650576" y="1506287"/>
                </a:cubicBezTo>
                <a:cubicBezTo>
                  <a:pt x="2635271" y="1520783"/>
                  <a:pt x="2627945" y="1508820"/>
                  <a:pt x="2627945" y="1508820"/>
                </a:cubicBezTo>
                <a:cubicBezTo>
                  <a:pt x="2620616" y="1496854"/>
                  <a:pt x="2627945" y="1508820"/>
                  <a:pt x="2643248" y="1494323"/>
                </a:cubicBezTo>
                <a:close/>
                <a:moveTo>
                  <a:pt x="3197926" y="1491932"/>
                </a:moveTo>
                <a:cubicBezTo>
                  <a:pt x="3197926" y="1491932"/>
                  <a:pt x="3219336" y="1487404"/>
                  <a:pt x="3210140" y="1511874"/>
                </a:cubicBezTo>
                <a:cubicBezTo>
                  <a:pt x="3210140" y="1511874"/>
                  <a:pt x="3197926" y="1491932"/>
                  <a:pt x="3197926" y="1491932"/>
                </a:cubicBezTo>
                <a:close/>
                <a:moveTo>
                  <a:pt x="5837396" y="1481101"/>
                </a:moveTo>
                <a:cubicBezTo>
                  <a:pt x="5838238" y="1480736"/>
                  <a:pt x="5837937" y="1481513"/>
                  <a:pt x="5837334" y="1483066"/>
                </a:cubicBezTo>
                <a:cubicBezTo>
                  <a:pt x="5836134" y="1486176"/>
                  <a:pt x="5833727" y="1492389"/>
                  <a:pt x="5836855" y="1498793"/>
                </a:cubicBezTo>
                <a:cubicBezTo>
                  <a:pt x="5836855" y="1498793"/>
                  <a:pt x="5830600" y="1485989"/>
                  <a:pt x="5830600" y="1485989"/>
                </a:cubicBezTo>
                <a:cubicBezTo>
                  <a:pt x="5834570" y="1482974"/>
                  <a:pt x="5836555" y="1481467"/>
                  <a:pt x="5837396" y="1481101"/>
                </a:cubicBezTo>
                <a:close/>
                <a:moveTo>
                  <a:pt x="2243923" y="1474004"/>
                </a:moveTo>
                <a:cubicBezTo>
                  <a:pt x="2250640" y="1484974"/>
                  <a:pt x="2257358" y="1495939"/>
                  <a:pt x="2264075" y="1506907"/>
                </a:cubicBezTo>
                <a:cubicBezTo>
                  <a:pt x="2248769" y="1521406"/>
                  <a:pt x="2235337" y="1499473"/>
                  <a:pt x="2228620" y="1488502"/>
                </a:cubicBezTo>
                <a:cubicBezTo>
                  <a:pt x="2243923" y="1474004"/>
                  <a:pt x="2221900" y="1477535"/>
                  <a:pt x="2243923" y="1474004"/>
                </a:cubicBezTo>
                <a:close/>
                <a:moveTo>
                  <a:pt x="4336136" y="1456514"/>
                </a:moveTo>
                <a:cubicBezTo>
                  <a:pt x="4342390" y="1469315"/>
                  <a:pt x="4336136" y="1456514"/>
                  <a:pt x="4342390" y="1469315"/>
                </a:cubicBezTo>
                <a:cubicBezTo>
                  <a:pt x="4342390" y="1469315"/>
                  <a:pt x="4336136" y="1456514"/>
                  <a:pt x="4325551" y="1464549"/>
                </a:cubicBezTo>
                <a:cubicBezTo>
                  <a:pt x="4325551" y="1464549"/>
                  <a:pt x="4325551" y="1464549"/>
                  <a:pt x="4336136" y="1456514"/>
                </a:cubicBezTo>
                <a:close/>
                <a:moveTo>
                  <a:pt x="3638650" y="1451740"/>
                </a:moveTo>
                <a:cubicBezTo>
                  <a:pt x="3668693" y="1461931"/>
                  <a:pt x="3690777" y="1549811"/>
                  <a:pt x="3723475" y="1534108"/>
                </a:cubicBezTo>
                <a:cubicBezTo>
                  <a:pt x="3737001" y="1556195"/>
                  <a:pt x="3728461" y="1581737"/>
                  <a:pt x="3721698" y="1570692"/>
                </a:cubicBezTo>
                <a:cubicBezTo>
                  <a:pt x="3701405" y="1537558"/>
                  <a:pt x="3686106" y="1552054"/>
                  <a:pt x="3681114" y="1504427"/>
                </a:cubicBezTo>
                <a:cubicBezTo>
                  <a:pt x="3652286" y="1496836"/>
                  <a:pt x="3645523" y="1485791"/>
                  <a:pt x="3625232" y="1452657"/>
                </a:cubicBezTo>
                <a:cubicBezTo>
                  <a:pt x="3629903" y="1450414"/>
                  <a:pt x="3634358" y="1450284"/>
                  <a:pt x="3638650" y="1451740"/>
                </a:cubicBezTo>
                <a:close/>
                <a:moveTo>
                  <a:pt x="2816039" y="1450372"/>
                </a:moveTo>
                <a:cubicBezTo>
                  <a:pt x="2837018" y="1448076"/>
                  <a:pt x="2864272" y="1492578"/>
                  <a:pt x="2856920" y="1517121"/>
                </a:cubicBezTo>
                <a:cubicBezTo>
                  <a:pt x="2898884" y="1512530"/>
                  <a:pt x="2933491" y="1532480"/>
                  <a:pt x="2961286" y="1541305"/>
                </a:cubicBezTo>
                <a:cubicBezTo>
                  <a:pt x="2961826" y="1505635"/>
                  <a:pt x="2969183" y="1481087"/>
                  <a:pt x="2955556" y="1458840"/>
                </a:cubicBezTo>
                <a:cubicBezTo>
                  <a:pt x="2976540" y="1456542"/>
                  <a:pt x="2983354" y="1467667"/>
                  <a:pt x="3004336" y="1465367"/>
                </a:cubicBezTo>
                <a:cubicBezTo>
                  <a:pt x="3017962" y="1487617"/>
                  <a:pt x="3003793" y="1501042"/>
                  <a:pt x="3017421" y="1523292"/>
                </a:cubicBezTo>
                <a:cubicBezTo>
                  <a:pt x="3016876" y="1558964"/>
                  <a:pt x="3010062" y="1547839"/>
                  <a:pt x="2982265" y="1539012"/>
                </a:cubicBezTo>
                <a:cubicBezTo>
                  <a:pt x="2974913" y="1563557"/>
                  <a:pt x="3002708" y="1572386"/>
                  <a:pt x="3016334" y="1594634"/>
                </a:cubicBezTo>
                <a:cubicBezTo>
                  <a:pt x="3002168" y="1608055"/>
                  <a:pt x="2981185" y="1610354"/>
                  <a:pt x="2967016" y="1623779"/>
                </a:cubicBezTo>
                <a:cubicBezTo>
                  <a:pt x="2953387" y="1601527"/>
                  <a:pt x="2939760" y="1579277"/>
                  <a:pt x="2919320" y="1545901"/>
                </a:cubicBezTo>
                <a:cubicBezTo>
                  <a:pt x="2912508" y="1534778"/>
                  <a:pt x="2905149" y="1559325"/>
                  <a:pt x="2898337" y="1548200"/>
                </a:cubicBezTo>
                <a:cubicBezTo>
                  <a:pt x="2884171" y="1561621"/>
                  <a:pt x="2905149" y="1559325"/>
                  <a:pt x="2890985" y="1572743"/>
                </a:cubicBezTo>
                <a:cubicBezTo>
                  <a:pt x="2877358" y="1550494"/>
                  <a:pt x="2860188" y="1531605"/>
                  <a:pt x="2845642" y="1512423"/>
                </a:cubicBezTo>
                <a:cubicBezTo>
                  <a:pt x="2831096" y="1493240"/>
                  <a:pt x="2819173" y="1473771"/>
                  <a:pt x="2816039" y="1450372"/>
                </a:cubicBezTo>
                <a:close/>
                <a:moveTo>
                  <a:pt x="5979032" y="1435717"/>
                </a:moveTo>
                <a:cubicBezTo>
                  <a:pt x="5980410" y="1437140"/>
                  <a:pt x="5981836" y="1440993"/>
                  <a:pt x="5983132" y="1445497"/>
                </a:cubicBezTo>
                <a:cubicBezTo>
                  <a:pt x="5985716" y="1454504"/>
                  <a:pt x="5987760" y="1466112"/>
                  <a:pt x="5987760" y="1466112"/>
                </a:cubicBezTo>
                <a:cubicBezTo>
                  <a:pt x="5981504" y="1453311"/>
                  <a:pt x="5981504" y="1453311"/>
                  <a:pt x="5975249" y="1440507"/>
                </a:cubicBezTo>
                <a:cubicBezTo>
                  <a:pt x="5976332" y="1435299"/>
                  <a:pt x="5977656" y="1434292"/>
                  <a:pt x="5979032" y="1435717"/>
                </a:cubicBezTo>
                <a:close/>
                <a:moveTo>
                  <a:pt x="2195036" y="1433667"/>
                </a:moveTo>
                <a:cubicBezTo>
                  <a:pt x="2201549" y="1444301"/>
                  <a:pt x="2214574" y="1465572"/>
                  <a:pt x="2199271" y="1480069"/>
                </a:cubicBezTo>
                <a:cubicBezTo>
                  <a:pt x="2192758" y="1469437"/>
                  <a:pt x="2192758" y="1469437"/>
                  <a:pt x="2179732" y="1448164"/>
                </a:cubicBezTo>
                <a:cubicBezTo>
                  <a:pt x="2195036" y="1433667"/>
                  <a:pt x="2195036" y="1433667"/>
                  <a:pt x="2195036" y="1433667"/>
                </a:cubicBezTo>
                <a:close/>
                <a:moveTo>
                  <a:pt x="5790988" y="1404906"/>
                </a:moveTo>
                <a:cubicBezTo>
                  <a:pt x="5802106" y="1427666"/>
                  <a:pt x="5802106" y="1427666"/>
                  <a:pt x="5802106" y="1427666"/>
                </a:cubicBezTo>
                <a:lnTo>
                  <a:pt x="5802102" y="1427666"/>
                </a:lnTo>
                <a:lnTo>
                  <a:pt x="5780670" y="1428341"/>
                </a:lnTo>
                <a:cubicBezTo>
                  <a:pt x="5775109" y="1416965"/>
                  <a:pt x="5775109" y="1416965"/>
                  <a:pt x="5790988" y="1404906"/>
                </a:cubicBezTo>
                <a:close/>
                <a:moveTo>
                  <a:pt x="3298461" y="1403985"/>
                </a:moveTo>
                <a:cubicBezTo>
                  <a:pt x="3310745" y="1398135"/>
                  <a:pt x="3333156" y="1419918"/>
                  <a:pt x="3326806" y="1439166"/>
                </a:cubicBezTo>
                <a:cubicBezTo>
                  <a:pt x="3304666" y="1442493"/>
                  <a:pt x="3297826" y="1431327"/>
                  <a:pt x="3290988" y="1420160"/>
                </a:cubicBezTo>
                <a:cubicBezTo>
                  <a:pt x="3291396" y="1410953"/>
                  <a:pt x="3294365" y="1405933"/>
                  <a:pt x="3298461" y="1403985"/>
                </a:cubicBezTo>
                <a:close/>
                <a:moveTo>
                  <a:pt x="2195685" y="1395241"/>
                </a:moveTo>
                <a:cubicBezTo>
                  <a:pt x="2202197" y="1405875"/>
                  <a:pt x="2202197" y="1405875"/>
                  <a:pt x="2215226" y="1427146"/>
                </a:cubicBezTo>
                <a:cubicBezTo>
                  <a:pt x="2199922" y="1441644"/>
                  <a:pt x="2193407" y="1431008"/>
                  <a:pt x="2193407" y="1431008"/>
                </a:cubicBezTo>
                <a:cubicBezTo>
                  <a:pt x="2186892" y="1420373"/>
                  <a:pt x="2180382" y="1409737"/>
                  <a:pt x="2195685" y="1395241"/>
                </a:cubicBezTo>
                <a:close/>
                <a:moveTo>
                  <a:pt x="3982546" y="1384670"/>
                </a:moveTo>
                <a:cubicBezTo>
                  <a:pt x="3982546" y="1384670"/>
                  <a:pt x="3988311" y="1396471"/>
                  <a:pt x="3988311" y="1396471"/>
                </a:cubicBezTo>
                <a:cubicBezTo>
                  <a:pt x="3988311" y="1396471"/>
                  <a:pt x="3994076" y="1408272"/>
                  <a:pt x="4008862" y="1397043"/>
                </a:cubicBezTo>
                <a:cubicBezTo>
                  <a:pt x="4020392" y="1420643"/>
                  <a:pt x="3999844" y="1420068"/>
                  <a:pt x="4005608" y="1431869"/>
                </a:cubicBezTo>
                <a:cubicBezTo>
                  <a:pt x="4011374" y="1443668"/>
                  <a:pt x="4031923" y="1444244"/>
                  <a:pt x="4026158" y="1432443"/>
                </a:cubicBezTo>
                <a:cubicBezTo>
                  <a:pt x="4036431" y="1432731"/>
                  <a:pt x="4039313" y="1438632"/>
                  <a:pt x="4040347" y="1445937"/>
                </a:cubicBezTo>
                <a:cubicBezTo>
                  <a:pt x="4041382" y="1453240"/>
                  <a:pt x="4040571" y="1461943"/>
                  <a:pt x="4043456" y="1467844"/>
                </a:cubicBezTo>
                <a:cubicBezTo>
                  <a:pt x="4043456" y="1467844"/>
                  <a:pt x="4049218" y="1479641"/>
                  <a:pt x="4034434" y="1490867"/>
                </a:cubicBezTo>
                <a:cubicBezTo>
                  <a:pt x="4034434" y="1490867"/>
                  <a:pt x="4028670" y="1479070"/>
                  <a:pt x="4028670" y="1479070"/>
                </a:cubicBezTo>
                <a:cubicBezTo>
                  <a:pt x="4028670" y="1479070"/>
                  <a:pt x="4008124" y="1478491"/>
                  <a:pt x="4022905" y="1467269"/>
                </a:cubicBezTo>
                <a:cubicBezTo>
                  <a:pt x="4017140" y="1455469"/>
                  <a:pt x="4002358" y="1466693"/>
                  <a:pt x="4008124" y="1478491"/>
                </a:cubicBezTo>
                <a:cubicBezTo>
                  <a:pt x="3993343" y="1489716"/>
                  <a:pt x="3985062" y="1431290"/>
                  <a:pt x="3979296" y="1419492"/>
                </a:cubicBezTo>
                <a:cubicBezTo>
                  <a:pt x="3979296" y="1419492"/>
                  <a:pt x="3967764" y="1395892"/>
                  <a:pt x="3982546" y="1384670"/>
                </a:cubicBezTo>
                <a:close/>
                <a:moveTo>
                  <a:pt x="3202312" y="1380643"/>
                </a:moveTo>
                <a:cubicBezTo>
                  <a:pt x="3202312" y="1380643"/>
                  <a:pt x="3202312" y="1380643"/>
                  <a:pt x="3209639" y="1392610"/>
                </a:cubicBezTo>
                <a:cubicBezTo>
                  <a:pt x="3209639" y="1392610"/>
                  <a:pt x="3209639" y="1392610"/>
                  <a:pt x="3194334" y="1407106"/>
                </a:cubicBezTo>
                <a:cubicBezTo>
                  <a:pt x="3208991" y="1431033"/>
                  <a:pt x="3171059" y="1448064"/>
                  <a:pt x="3164378" y="1397674"/>
                </a:cubicBezTo>
                <a:cubicBezTo>
                  <a:pt x="3179680" y="1383178"/>
                  <a:pt x="3187007" y="1395141"/>
                  <a:pt x="3187007" y="1395141"/>
                </a:cubicBezTo>
                <a:cubicBezTo>
                  <a:pt x="3202312" y="1380643"/>
                  <a:pt x="3202312" y="1380643"/>
                  <a:pt x="3202312" y="1380643"/>
                </a:cubicBezTo>
                <a:close/>
                <a:moveTo>
                  <a:pt x="3897656" y="1371044"/>
                </a:moveTo>
                <a:cubicBezTo>
                  <a:pt x="3897656" y="1371044"/>
                  <a:pt x="3897656" y="1371044"/>
                  <a:pt x="3902539" y="1379021"/>
                </a:cubicBezTo>
                <a:cubicBezTo>
                  <a:pt x="3887236" y="1393517"/>
                  <a:pt x="3887236" y="1393517"/>
                  <a:pt x="3887236" y="1393517"/>
                </a:cubicBezTo>
                <a:cubicBezTo>
                  <a:pt x="3887236" y="1393517"/>
                  <a:pt x="3882349" y="1385541"/>
                  <a:pt x="3882349" y="1385541"/>
                </a:cubicBezTo>
                <a:cubicBezTo>
                  <a:pt x="3897656" y="1371044"/>
                  <a:pt x="3897656" y="1371044"/>
                  <a:pt x="3897656" y="1371044"/>
                </a:cubicBezTo>
                <a:close/>
                <a:moveTo>
                  <a:pt x="2812774" y="1356572"/>
                </a:moveTo>
                <a:cubicBezTo>
                  <a:pt x="2818128" y="1355442"/>
                  <a:pt x="2825006" y="1356802"/>
                  <a:pt x="2831114" y="1366774"/>
                </a:cubicBezTo>
                <a:cubicBezTo>
                  <a:pt x="2815809" y="1381270"/>
                  <a:pt x="2815809" y="1381270"/>
                  <a:pt x="2815809" y="1381270"/>
                </a:cubicBezTo>
                <a:cubicBezTo>
                  <a:pt x="2809703" y="1371300"/>
                  <a:pt x="2803596" y="1361330"/>
                  <a:pt x="2803596" y="1361330"/>
                </a:cubicBezTo>
                <a:cubicBezTo>
                  <a:pt x="2803596" y="1361330"/>
                  <a:pt x="2807420" y="1357705"/>
                  <a:pt x="2812774" y="1356572"/>
                </a:cubicBezTo>
                <a:close/>
                <a:moveTo>
                  <a:pt x="5760756" y="1343032"/>
                </a:moveTo>
                <a:lnTo>
                  <a:pt x="5766490" y="1354770"/>
                </a:lnTo>
                <a:cubicBezTo>
                  <a:pt x="5766490" y="1354770"/>
                  <a:pt x="5772224" y="1366506"/>
                  <a:pt x="5772224" y="1366506"/>
                </a:cubicBezTo>
                <a:cubicBezTo>
                  <a:pt x="5772224" y="1366506"/>
                  <a:pt x="5772224" y="1366506"/>
                  <a:pt x="5756345" y="1378560"/>
                </a:cubicBezTo>
                <a:cubicBezTo>
                  <a:pt x="5750613" y="1366825"/>
                  <a:pt x="5750613" y="1366825"/>
                  <a:pt x="5750613" y="1366825"/>
                </a:cubicBezTo>
                <a:cubicBezTo>
                  <a:pt x="5750613" y="1366825"/>
                  <a:pt x="5760756" y="1343032"/>
                  <a:pt x="5760756" y="1343032"/>
                </a:cubicBezTo>
                <a:close/>
                <a:moveTo>
                  <a:pt x="2832973" y="1341439"/>
                </a:moveTo>
                <a:cubicBezTo>
                  <a:pt x="2838206" y="1341346"/>
                  <a:pt x="2843656" y="1342840"/>
                  <a:pt x="2848347" y="1345564"/>
                </a:cubicBezTo>
                <a:cubicBezTo>
                  <a:pt x="2857729" y="1351011"/>
                  <a:pt x="2864081" y="1361381"/>
                  <a:pt x="2859602" y="1373815"/>
                </a:cubicBezTo>
                <a:cubicBezTo>
                  <a:pt x="2850652" y="1398679"/>
                  <a:pt x="2831600" y="1367570"/>
                  <a:pt x="2818899" y="1346832"/>
                </a:cubicBezTo>
                <a:cubicBezTo>
                  <a:pt x="2822724" y="1343210"/>
                  <a:pt x="2827740" y="1341531"/>
                  <a:pt x="2832973" y="1341439"/>
                </a:cubicBezTo>
                <a:close/>
                <a:moveTo>
                  <a:pt x="5923126" y="1333832"/>
                </a:moveTo>
                <a:cubicBezTo>
                  <a:pt x="5939966" y="1338595"/>
                  <a:pt x="5939966" y="1338595"/>
                  <a:pt x="5939966" y="1338595"/>
                </a:cubicBezTo>
                <a:cubicBezTo>
                  <a:pt x="5946220" y="1351397"/>
                  <a:pt x="5946220" y="1351397"/>
                  <a:pt x="5946220" y="1351397"/>
                </a:cubicBezTo>
                <a:cubicBezTo>
                  <a:pt x="5946220" y="1351397"/>
                  <a:pt x="5935638" y="1359435"/>
                  <a:pt x="5935638" y="1359435"/>
                </a:cubicBezTo>
                <a:cubicBezTo>
                  <a:pt x="5929382" y="1346631"/>
                  <a:pt x="5929382" y="1346631"/>
                  <a:pt x="5929382" y="1346631"/>
                </a:cubicBezTo>
                <a:cubicBezTo>
                  <a:pt x="5923126" y="1333832"/>
                  <a:pt x="5923126" y="1333832"/>
                  <a:pt x="5923126" y="1333832"/>
                </a:cubicBezTo>
                <a:close/>
                <a:moveTo>
                  <a:pt x="5755024" y="1331303"/>
                </a:moveTo>
                <a:lnTo>
                  <a:pt x="5760756" y="1343032"/>
                </a:lnTo>
                <a:cubicBezTo>
                  <a:pt x="5760756" y="1343032"/>
                  <a:pt x="5760756" y="1343032"/>
                  <a:pt x="5744878" y="1355089"/>
                </a:cubicBezTo>
                <a:cubicBezTo>
                  <a:pt x="5744878" y="1355089"/>
                  <a:pt x="5744878" y="1355089"/>
                  <a:pt x="5739146" y="1343357"/>
                </a:cubicBezTo>
                <a:cubicBezTo>
                  <a:pt x="5755024" y="1331303"/>
                  <a:pt x="5755024" y="1331303"/>
                  <a:pt x="5755024" y="1331303"/>
                </a:cubicBezTo>
                <a:close/>
                <a:moveTo>
                  <a:pt x="3573398" y="1324160"/>
                </a:moveTo>
                <a:cubicBezTo>
                  <a:pt x="3587164" y="1346640"/>
                  <a:pt x="3580447" y="1370764"/>
                  <a:pt x="3594213" y="1393242"/>
                </a:cubicBezTo>
                <a:cubicBezTo>
                  <a:pt x="3594213" y="1393242"/>
                  <a:pt x="3607814" y="1380357"/>
                  <a:pt x="3607814" y="1380357"/>
                </a:cubicBezTo>
                <a:cubicBezTo>
                  <a:pt x="3600932" y="1369118"/>
                  <a:pt x="3600932" y="1369118"/>
                  <a:pt x="3600932" y="1369118"/>
                </a:cubicBezTo>
                <a:cubicBezTo>
                  <a:pt x="3628300" y="1378709"/>
                  <a:pt x="3614697" y="1391595"/>
                  <a:pt x="3614697" y="1391595"/>
                </a:cubicBezTo>
                <a:cubicBezTo>
                  <a:pt x="3615028" y="1462321"/>
                  <a:pt x="3559962" y="1372409"/>
                  <a:pt x="3539314" y="1338689"/>
                </a:cubicBezTo>
                <a:cubicBezTo>
                  <a:pt x="3552913" y="1325806"/>
                  <a:pt x="3552913" y="1325806"/>
                  <a:pt x="3573398" y="1324160"/>
                </a:cubicBezTo>
                <a:close/>
                <a:moveTo>
                  <a:pt x="3385842" y="1311819"/>
                </a:moveTo>
                <a:cubicBezTo>
                  <a:pt x="3392356" y="1322457"/>
                  <a:pt x="3383565" y="1347589"/>
                  <a:pt x="3377052" y="1336953"/>
                </a:cubicBezTo>
                <a:cubicBezTo>
                  <a:pt x="3370537" y="1326315"/>
                  <a:pt x="3370537" y="1326315"/>
                  <a:pt x="3370537" y="1326315"/>
                </a:cubicBezTo>
                <a:cubicBezTo>
                  <a:pt x="3364023" y="1315682"/>
                  <a:pt x="3392356" y="1322457"/>
                  <a:pt x="3385842" y="1311819"/>
                </a:cubicBezTo>
                <a:close/>
                <a:moveTo>
                  <a:pt x="5149165" y="1309765"/>
                </a:moveTo>
                <a:cubicBezTo>
                  <a:pt x="5151732" y="1309836"/>
                  <a:pt x="5153174" y="1312788"/>
                  <a:pt x="5148668" y="1324298"/>
                </a:cubicBezTo>
                <a:cubicBezTo>
                  <a:pt x="5142901" y="1312497"/>
                  <a:pt x="5142901" y="1312497"/>
                  <a:pt x="5142901" y="1312497"/>
                </a:cubicBezTo>
                <a:cubicBezTo>
                  <a:pt x="5142901" y="1312497"/>
                  <a:pt x="5146595" y="1309690"/>
                  <a:pt x="5149165" y="1309765"/>
                </a:cubicBezTo>
                <a:close/>
                <a:moveTo>
                  <a:pt x="3942190" y="1302071"/>
                </a:moveTo>
                <a:cubicBezTo>
                  <a:pt x="3947954" y="1313871"/>
                  <a:pt x="3968504" y="1314446"/>
                  <a:pt x="3980035" y="1338047"/>
                </a:cubicBezTo>
                <a:cubicBezTo>
                  <a:pt x="3991564" y="1361645"/>
                  <a:pt x="3997331" y="1373443"/>
                  <a:pt x="3982546" y="1384670"/>
                </a:cubicBezTo>
                <a:cubicBezTo>
                  <a:pt x="3971016" y="1361071"/>
                  <a:pt x="3971016" y="1361071"/>
                  <a:pt x="3956234" y="1372291"/>
                </a:cubicBezTo>
                <a:cubicBezTo>
                  <a:pt x="3944704" y="1348693"/>
                  <a:pt x="3959485" y="1337473"/>
                  <a:pt x="3933173" y="1325094"/>
                </a:cubicBezTo>
                <a:cubicBezTo>
                  <a:pt x="3947954" y="1313871"/>
                  <a:pt x="3942190" y="1302071"/>
                  <a:pt x="3942190" y="1302071"/>
                </a:cubicBezTo>
                <a:close/>
                <a:moveTo>
                  <a:pt x="5884318" y="1298943"/>
                </a:moveTo>
                <a:cubicBezTo>
                  <a:pt x="5884318" y="1298943"/>
                  <a:pt x="5890574" y="1311746"/>
                  <a:pt x="5890574" y="1311746"/>
                </a:cubicBezTo>
                <a:cubicBezTo>
                  <a:pt x="5890574" y="1311746"/>
                  <a:pt x="5874696" y="1323801"/>
                  <a:pt x="5884318" y="1298943"/>
                </a:cubicBezTo>
                <a:close/>
                <a:moveTo>
                  <a:pt x="1902737" y="1288334"/>
                </a:moveTo>
                <a:cubicBezTo>
                  <a:pt x="1923661" y="1285948"/>
                  <a:pt x="1930421" y="1296988"/>
                  <a:pt x="1951352" y="1294601"/>
                </a:cubicBezTo>
                <a:cubicBezTo>
                  <a:pt x="1958110" y="1305637"/>
                  <a:pt x="1985799" y="1314289"/>
                  <a:pt x="2013488" y="1322940"/>
                </a:cubicBezTo>
                <a:cubicBezTo>
                  <a:pt x="2013488" y="1322940"/>
                  <a:pt x="2006728" y="1311903"/>
                  <a:pt x="2020894" y="1298482"/>
                </a:cubicBezTo>
                <a:cubicBezTo>
                  <a:pt x="2027656" y="1309522"/>
                  <a:pt x="2034414" y="1320558"/>
                  <a:pt x="2041172" y="1331595"/>
                </a:cubicBezTo>
                <a:cubicBezTo>
                  <a:pt x="2055341" y="1318170"/>
                  <a:pt x="2076923" y="1280290"/>
                  <a:pt x="2090441" y="1302363"/>
                </a:cubicBezTo>
                <a:cubicBezTo>
                  <a:pt x="2103959" y="1324436"/>
                  <a:pt x="2103959" y="1324436"/>
                  <a:pt x="2103959" y="1324436"/>
                </a:cubicBezTo>
                <a:cubicBezTo>
                  <a:pt x="2124239" y="1357547"/>
                  <a:pt x="2137108" y="1415118"/>
                  <a:pt x="2150626" y="1437191"/>
                </a:cubicBezTo>
                <a:cubicBezTo>
                  <a:pt x="2170904" y="1470302"/>
                  <a:pt x="2184423" y="1492377"/>
                  <a:pt x="2183772" y="1527872"/>
                </a:cubicBezTo>
                <a:cubicBezTo>
                  <a:pt x="2211461" y="1536525"/>
                  <a:pt x="2224983" y="1558599"/>
                  <a:pt x="2252667" y="1567247"/>
                </a:cubicBezTo>
                <a:cubicBezTo>
                  <a:pt x="2266186" y="1589322"/>
                  <a:pt x="2245259" y="1591709"/>
                  <a:pt x="2258777" y="1613782"/>
                </a:cubicBezTo>
                <a:cubicBezTo>
                  <a:pt x="2265536" y="1624820"/>
                  <a:pt x="2272297" y="1635856"/>
                  <a:pt x="2286464" y="1622433"/>
                </a:cubicBezTo>
                <a:lnTo>
                  <a:pt x="2287204" y="1623638"/>
                </a:lnTo>
                <a:lnTo>
                  <a:pt x="2306744" y="1655544"/>
                </a:lnTo>
                <a:cubicBezTo>
                  <a:pt x="2285815" y="1657933"/>
                  <a:pt x="2292575" y="1668968"/>
                  <a:pt x="2264233" y="1695813"/>
                </a:cubicBezTo>
                <a:cubicBezTo>
                  <a:pt x="2243958" y="1662705"/>
                  <a:pt x="2244606" y="1627203"/>
                  <a:pt x="2210159" y="1607516"/>
                </a:cubicBezTo>
                <a:cubicBezTo>
                  <a:pt x="2203401" y="1596481"/>
                  <a:pt x="2203401" y="1596481"/>
                  <a:pt x="2189234" y="1609899"/>
                </a:cubicBezTo>
                <a:cubicBezTo>
                  <a:pt x="2176363" y="1552335"/>
                  <a:pt x="2134508" y="1557103"/>
                  <a:pt x="2113578" y="1559489"/>
                </a:cubicBezTo>
                <a:cubicBezTo>
                  <a:pt x="2086538" y="1515339"/>
                  <a:pt x="2114880" y="1488492"/>
                  <a:pt x="2081082" y="1433308"/>
                </a:cubicBezTo>
                <a:cubicBezTo>
                  <a:pt x="2052742" y="1460157"/>
                  <a:pt x="2059502" y="1471193"/>
                  <a:pt x="2052742" y="1460157"/>
                </a:cubicBezTo>
                <a:cubicBezTo>
                  <a:pt x="2039224" y="1438082"/>
                  <a:pt x="2018948" y="1404971"/>
                  <a:pt x="1991257" y="1396321"/>
                </a:cubicBezTo>
                <a:cubicBezTo>
                  <a:pt x="1991257" y="1396321"/>
                  <a:pt x="1977091" y="1409743"/>
                  <a:pt x="1977091" y="1409743"/>
                </a:cubicBezTo>
                <a:cubicBezTo>
                  <a:pt x="1963573" y="1387666"/>
                  <a:pt x="1963573" y="1387666"/>
                  <a:pt x="1956813" y="1376630"/>
                </a:cubicBezTo>
                <a:cubicBezTo>
                  <a:pt x="1942646" y="1390053"/>
                  <a:pt x="1949402" y="1401090"/>
                  <a:pt x="1949402" y="1401090"/>
                </a:cubicBezTo>
                <a:cubicBezTo>
                  <a:pt x="1935882" y="1379015"/>
                  <a:pt x="1902086" y="1323833"/>
                  <a:pt x="1902737" y="1288334"/>
                </a:cubicBezTo>
                <a:close/>
                <a:moveTo>
                  <a:pt x="3510432" y="1265215"/>
                </a:moveTo>
                <a:cubicBezTo>
                  <a:pt x="3516540" y="1275185"/>
                  <a:pt x="3516540" y="1275185"/>
                  <a:pt x="3522646" y="1285157"/>
                </a:cubicBezTo>
                <a:cubicBezTo>
                  <a:pt x="3512445" y="1294820"/>
                  <a:pt x="3506340" y="1284850"/>
                  <a:pt x="3500232" y="1274883"/>
                </a:cubicBezTo>
                <a:cubicBezTo>
                  <a:pt x="3516540" y="1275185"/>
                  <a:pt x="3510432" y="1265215"/>
                  <a:pt x="3510432" y="1265215"/>
                </a:cubicBezTo>
                <a:close/>
                <a:moveTo>
                  <a:pt x="5909618" y="1264192"/>
                </a:moveTo>
                <a:cubicBezTo>
                  <a:pt x="5909618" y="1264192"/>
                  <a:pt x="5915384" y="1275993"/>
                  <a:pt x="5915384" y="1275993"/>
                </a:cubicBezTo>
                <a:cubicBezTo>
                  <a:pt x="5900602" y="1287217"/>
                  <a:pt x="5900602" y="1287217"/>
                  <a:pt x="5900602" y="1287217"/>
                </a:cubicBezTo>
                <a:cubicBezTo>
                  <a:pt x="5915384" y="1275993"/>
                  <a:pt x="5909618" y="1264192"/>
                  <a:pt x="5909618" y="1264192"/>
                </a:cubicBezTo>
                <a:close/>
                <a:moveTo>
                  <a:pt x="5863744" y="1263102"/>
                </a:moveTo>
                <a:cubicBezTo>
                  <a:pt x="5864690" y="1261559"/>
                  <a:pt x="5866074" y="1261606"/>
                  <a:pt x="5867638" y="1264805"/>
                </a:cubicBezTo>
                <a:cubicBezTo>
                  <a:pt x="5867638" y="1264805"/>
                  <a:pt x="5873895" y="1277606"/>
                  <a:pt x="5873895" y="1277606"/>
                </a:cubicBezTo>
                <a:cubicBezTo>
                  <a:pt x="5861986" y="1286649"/>
                  <a:pt x="5860904" y="1267728"/>
                  <a:pt x="5863744" y="1263102"/>
                </a:cubicBezTo>
                <a:close/>
                <a:moveTo>
                  <a:pt x="5739216" y="1260668"/>
                </a:moveTo>
                <a:cubicBezTo>
                  <a:pt x="5740543" y="1259904"/>
                  <a:pt x="5742230" y="1260574"/>
                  <a:pt x="5743620" y="1263419"/>
                </a:cubicBezTo>
                <a:cubicBezTo>
                  <a:pt x="5743620" y="1263419"/>
                  <a:pt x="5754740" y="1286178"/>
                  <a:pt x="5754740" y="1286178"/>
                </a:cubicBezTo>
                <a:cubicBezTo>
                  <a:pt x="5734492" y="1278148"/>
                  <a:pt x="5735234" y="1262959"/>
                  <a:pt x="5739216" y="1260668"/>
                </a:cubicBezTo>
                <a:close/>
                <a:moveTo>
                  <a:pt x="2652229" y="1258945"/>
                </a:moveTo>
                <a:cubicBezTo>
                  <a:pt x="2674047" y="1255085"/>
                  <a:pt x="2680559" y="1265720"/>
                  <a:pt x="2671768" y="1290852"/>
                </a:cubicBezTo>
                <a:cubicBezTo>
                  <a:pt x="2664119" y="1298099"/>
                  <a:pt x="2660862" y="1292781"/>
                  <a:pt x="2658703" y="1284325"/>
                </a:cubicBezTo>
                <a:cubicBezTo>
                  <a:pt x="2656546" y="1275863"/>
                  <a:pt x="2655487" y="1264267"/>
                  <a:pt x="2652229" y="1258945"/>
                </a:cubicBezTo>
                <a:close/>
                <a:moveTo>
                  <a:pt x="3028288" y="1248051"/>
                </a:moveTo>
                <a:cubicBezTo>
                  <a:pt x="3031244" y="1248559"/>
                  <a:pt x="3034338" y="1251142"/>
                  <a:pt x="3037758" y="1256725"/>
                </a:cubicBezTo>
                <a:cubicBezTo>
                  <a:pt x="3044596" y="1267895"/>
                  <a:pt x="3051434" y="1279060"/>
                  <a:pt x="3065114" y="1301393"/>
                </a:cubicBezTo>
                <a:cubicBezTo>
                  <a:pt x="3070326" y="1349391"/>
                  <a:pt x="3112986" y="1379559"/>
                  <a:pt x="3111359" y="1416390"/>
                </a:cubicBezTo>
                <a:cubicBezTo>
                  <a:pt x="3067076" y="1423050"/>
                  <a:pt x="3049809" y="1315891"/>
                  <a:pt x="3005528" y="1322548"/>
                </a:cubicBezTo>
                <a:cubicBezTo>
                  <a:pt x="3013989" y="1296887"/>
                  <a:pt x="3007148" y="1285721"/>
                  <a:pt x="3000310" y="1274554"/>
                </a:cubicBezTo>
                <a:cubicBezTo>
                  <a:pt x="3007960" y="1267306"/>
                  <a:pt x="3013904" y="1257265"/>
                  <a:pt x="3019643" y="1251827"/>
                </a:cubicBezTo>
                <a:cubicBezTo>
                  <a:pt x="3022512" y="1249109"/>
                  <a:pt x="3025331" y="1247542"/>
                  <a:pt x="3028288" y="1248051"/>
                </a:cubicBezTo>
                <a:close/>
                <a:moveTo>
                  <a:pt x="3960965" y="1226208"/>
                </a:moveTo>
                <a:cubicBezTo>
                  <a:pt x="3960965" y="1226208"/>
                  <a:pt x="3966729" y="1238005"/>
                  <a:pt x="3966729" y="1238005"/>
                </a:cubicBezTo>
                <a:cubicBezTo>
                  <a:pt x="3966729" y="1238005"/>
                  <a:pt x="3972494" y="1249803"/>
                  <a:pt x="3972494" y="1249803"/>
                </a:cubicBezTo>
                <a:cubicBezTo>
                  <a:pt x="3978258" y="1261600"/>
                  <a:pt x="3978258" y="1261600"/>
                  <a:pt x="3969204" y="1284650"/>
                </a:cubicBezTo>
                <a:cubicBezTo>
                  <a:pt x="3957677" y="1261056"/>
                  <a:pt x="3946148" y="1237459"/>
                  <a:pt x="3960965" y="1226208"/>
                </a:cubicBezTo>
                <a:close/>
                <a:moveTo>
                  <a:pt x="5756611" y="1225167"/>
                </a:moveTo>
                <a:cubicBezTo>
                  <a:pt x="5766229" y="1226958"/>
                  <a:pt x="5772710" y="1240223"/>
                  <a:pt x="5772710" y="1240223"/>
                </a:cubicBezTo>
                <a:cubicBezTo>
                  <a:pt x="5772710" y="1240223"/>
                  <a:pt x="5778474" y="1252016"/>
                  <a:pt x="5778474" y="1252016"/>
                </a:cubicBezTo>
                <a:cubicBezTo>
                  <a:pt x="5784234" y="1263812"/>
                  <a:pt x="5778474" y="1252016"/>
                  <a:pt x="5799356" y="1252331"/>
                </a:cubicBezTo>
                <a:cubicBezTo>
                  <a:pt x="5805118" y="1264123"/>
                  <a:pt x="5789998" y="1275603"/>
                  <a:pt x="5795758" y="1287396"/>
                </a:cubicBezTo>
                <a:cubicBezTo>
                  <a:pt x="5828165" y="1311294"/>
                  <a:pt x="5839688" y="1334875"/>
                  <a:pt x="5836090" y="1369940"/>
                </a:cubicBezTo>
                <a:cubicBezTo>
                  <a:pt x="5856972" y="1370253"/>
                  <a:pt x="5841851" y="1381733"/>
                  <a:pt x="5868496" y="1393836"/>
                </a:cubicBezTo>
                <a:cubicBezTo>
                  <a:pt x="5853376" y="1405318"/>
                  <a:pt x="5880020" y="1417421"/>
                  <a:pt x="5864898" y="1428904"/>
                </a:cubicBezTo>
                <a:cubicBezTo>
                  <a:pt x="5859138" y="1417109"/>
                  <a:pt x="5841851" y="1381733"/>
                  <a:pt x="5826732" y="1393211"/>
                </a:cubicBezTo>
                <a:cubicBezTo>
                  <a:pt x="5815210" y="1369626"/>
                  <a:pt x="5815210" y="1369626"/>
                  <a:pt x="5809446" y="1357835"/>
                </a:cubicBezTo>
                <a:cubicBezTo>
                  <a:pt x="5809446" y="1357835"/>
                  <a:pt x="5803688" y="1346044"/>
                  <a:pt x="5803688" y="1346044"/>
                </a:cubicBezTo>
                <a:cubicBezTo>
                  <a:pt x="5803688" y="1346044"/>
                  <a:pt x="5803688" y="1346044"/>
                  <a:pt x="5797928" y="1334252"/>
                </a:cubicBezTo>
                <a:cubicBezTo>
                  <a:pt x="5797928" y="1334252"/>
                  <a:pt x="5792164" y="1322457"/>
                  <a:pt x="5792164" y="1322457"/>
                </a:cubicBezTo>
                <a:cubicBezTo>
                  <a:pt x="5795758" y="1287396"/>
                  <a:pt x="5774879" y="1287081"/>
                  <a:pt x="5751832" y="1239911"/>
                </a:cubicBezTo>
                <a:lnTo>
                  <a:pt x="5746070" y="1228118"/>
                </a:lnTo>
                <a:cubicBezTo>
                  <a:pt x="5749849" y="1225248"/>
                  <a:pt x="5753404" y="1224570"/>
                  <a:pt x="5756611" y="1225167"/>
                </a:cubicBezTo>
                <a:close/>
                <a:moveTo>
                  <a:pt x="3124799" y="1214600"/>
                </a:moveTo>
                <a:cubicBezTo>
                  <a:pt x="3131148" y="1224972"/>
                  <a:pt x="3143850" y="1245709"/>
                  <a:pt x="3141246" y="1280945"/>
                </a:cubicBezTo>
                <a:cubicBezTo>
                  <a:pt x="3119594" y="1285068"/>
                  <a:pt x="3115846" y="1239470"/>
                  <a:pt x="3094192" y="1243592"/>
                </a:cubicBezTo>
                <a:cubicBezTo>
                  <a:pt x="3109494" y="1229096"/>
                  <a:pt x="3109494" y="1229096"/>
                  <a:pt x="3124799" y="1214600"/>
                </a:cubicBezTo>
                <a:close/>
                <a:moveTo>
                  <a:pt x="2974500" y="1210196"/>
                </a:moveTo>
                <a:cubicBezTo>
                  <a:pt x="2987872" y="1217222"/>
                  <a:pt x="3000881" y="1245862"/>
                  <a:pt x="2994287" y="1264716"/>
                </a:cubicBezTo>
                <a:cubicBezTo>
                  <a:pt x="2978982" y="1279210"/>
                  <a:pt x="2987774" y="1254076"/>
                  <a:pt x="2972471" y="1268572"/>
                </a:cubicBezTo>
                <a:cubicBezTo>
                  <a:pt x="2965957" y="1257940"/>
                  <a:pt x="2952930" y="1236667"/>
                  <a:pt x="2946416" y="1226036"/>
                </a:cubicBezTo>
                <a:cubicBezTo>
                  <a:pt x="2946416" y="1226036"/>
                  <a:pt x="2961720" y="1211537"/>
                  <a:pt x="2961720" y="1211537"/>
                </a:cubicBezTo>
                <a:cubicBezTo>
                  <a:pt x="2965546" y="1207914"/>
                  <a:pt x="2970044" y="1207853"/>
                  <a:pt x="2974500" y="1210196"/>
                </a:cubicBezTo>
                <a:close/>
                <a:moveTo>
                  <a:pt x="5741914" y="1201720"/>
                </a:moveTo>
                <a:cubicBezTo>
                  <a:pt x="5743253" y="1202472"/>
                  <a:pt x="5743681" y="1204673"/>
                  <a:pt x="5743818" y="1207600"/>
                </a:cubicBezTo>
                <a:cubicBezTo>
                  <a:pt x="5744090" y="1213457"/>
                  <a:pt x="5743191" y="1222223"/>
                  <a:pt x="5746070" y="1228118"/>
                </a:cubicBezTo>
                <a:lnTo>
                  <a:pt x="5739918" y="1215527"/>
                </a:lnTo>
                <a:lnTo>
                  <a:pt x="5725551" y="1226437"/>
                </a:lnTo>
                <a:cubicBezTo>
                  <a:pt x="5725551" y="1226437"/>
                  <a:pt x="5725551" y="1226437"/>
                  <a:pt x="5719296" y="1213636"/>
                </a:cubicBezTo>
                <a:lnTo>
                  <a:pt x="5739320" y="1214308"/>
                </a:lnTo>
                <a:lnTo>
                  <a:pt x="5734546" y="1204532"/>
                </a:lnTo>
                <a:cubicBezTo>
                  <a:pt x="5738325" y="1201664"/>
                  <a:pt x="5740575" y="1200968"/>
                  <a:pt x="5741914" y="1201720"/>
                </a:cubicBezTo>
                <a:close/>
                <a:moveTo>
                  <a:pt x="2916786" y="1197388"/>
                </a:moveTo>
                <a:cubicBezTo>
                  <a:pt x="2922242" y="1196424"/>
                  <a:pt x="2929324" y="1198117"/>
                  <a:pt x="2932580" y="1203433"/>
                </a:cubicBezTo>
                <a:cubicBezTo>
                  <a:pt x="2917277" y="1217933"/>
                  <a:pt x="2923791" y="1228567"/>
                  <a:pt x="2923791" y="1228567"/>
                </a:cubicBezTo>
                <a:cubicBezTo>
                  <a:pt x="2917277" y="1217933"/>
                  <a:pt x="2917277" y="1217933"/>
                  <a:pt x="2910762" y="1207295"/>
                </a:cubicBezTo>
                <a:cubicBezTo>
                  <a:pt x="2907507" y="1201979"/>
                  <a:pt x="2911333" y="1198354"/>
                  <a:pt x="2916786" y="1197388"/>
                </a:cubicBezTo>
                <a:close/>
                <a:moveTo>
                  <a:pt x="3765214" y="1193824"/>
                </a:moveTo>
                <a:cubicBezTo>
                  <a:pt x="3765214" y="1193824"/>
                  <a:pt x="3765214" y="1193824"/>
                  <a:pt x="3771468" y="1206628"/>
                </a:cubicBezTo>
                <a:cubicBezTo>
                  <a:pt x="3771468" y="1206628"/>
                  <a:pt x="3771468" y="1206628"/>
                  <a:pt x="3777725" y="1219429"/>
                </a:cubicBezTo>
                <a:cubicBezTo>
                  <a:pt x="3777725" y="1219429"/>
                  <a:pt x="3777725" y="1219429"/>
                  <a:pt x="3761846" y="1231485"/>
                </a:cubicBezTo>
                <a:cubicBezTo>
                  <a:pt x="3755590" y="1218682"/>
                  <a:pt x="3755590" y="1218682"/>
                  <a:pt x="3749335" y="1205880"/>
                </a:cubicBezTo>
                <a:cubicBezTo>
                  <a:pt x="3765214" y="1193824"/>
                  <a:pt x="3765214" y="1193824"/>
                  <a:pt x="3765214" y="1193824"/>
                </a:cubicBezTo>
                <a:close/>
                <a:moveTo>
                  <a:pt x="5085040" y="1162844"/>
                </a:moveTo>
                <a:cubicBezTo>
                  <a:pt x="5085040" y="1162844"/>
                  <a:pt x="5080710" y="1183681"/>
                  <a:pt x="5080710" y="1183681"/>
                </a:cubicBezTo>
                <a:cubicBezTo>
                  <a:pt x="5080710" y="1183681"/>
                  <a:pt x="5080710" y="1183681"/>
                  <a:pt x="5074456" y="1170880"/>
                </a:cubicBezTo>
                <a:cubicBezTo>
                  <a:pt x="5074456" y="1170880"/>
                  <a:pt x="5085040" y="1162844"/>
                  <a:pt x="5085040" y="1162844"/>
                </a:cubicBezTo>
                <a:close/>
                <a:moveTo>
                  <a:pt x="3017828" y="1158387"/>
                </a:moveTo>
                <a:cubicBezTo>
                  <a:pt x="3017828" y="1158387"/>
                  <a:pt x="3060000" y="1187761"/>
                  <a:pt x="3037979" y="1191291"/>
                </a:cubicBezTo>
                <a:cubicBezTo>
                  <a:pt x="3031262" y="1180325"/>
                  <a:pt x="3024546" y="1169355"/>
                  <a:pt x="3017828" y="1158387"/>
                </a:cubicBezTo>
                <a:close/>
                <a:moveTo>
                  <a:pt x="5705738" y="1145571"/>
                </a:moveTo>
                <a:lnTo>
                  <a:pt x="5711500" y="1157364"/>
                </a:lnTo>
                <a:cubicBezTo>
                  <a:pt x="5711500" y="1157364"/>
                  <a:pt x="5696380" y="1168846"/>
                  <a:pt x="5696380" y="1168846"/>
                </a:cubicBezTo>
                <a:cubicBezTo>
                  <a:pt x="5696380" y="1168846"/>
                  <a:pt x="5690616" y="1157053"/>
                  <a:pt x="5690616" y="1157053"/>
                </a:cubicBezTo>
                <a:cubicBezTo>
                  <a:pt x="5705738" y="1145571"/>
                  <a:pt x="5705738" y="1145571"/>
                  <a:pt x="5705738" y="1145571"/>
                </a:cubicBezTo>
                <a:close/>
                <a:moveTo>
                  <a:pt x="3941196" y="1144173"/>
                </a:moveTo>
                <a:cubicBezTo>
                  <a:pt x="3946962" y="1155972"/>
                  <a:pt x="3952728" y="1167768"/>
                  <a:pt x="3943673" y="1190816"/>
                </a:cubicBezTo>
                <a:lnTo>
                  <a:pt x="3937908" y="1179017"/>
                </a:lnTo>
                <a:cubicBezTo>
                  <a:pt x="3937908" y="1179017"/>
                  <a:pt x="3932145" y="1167220"/>
                  <a:pt x="3941196" y="1144173"/>
                </a:cubicBezTo>
                <a:close/>
                <a:moveTo>
                  <a:pt x="3115701" y="1133943"/>
                </a:moveTo>
                <a:cubicBezTo>
                  <a:pt x="3122624" y="1145243"/>
                  <a:pt x="3143383" y="1179143"/>
                  <a:pt x="3150304" y="1190440"/>
                </a:cubicBezTo>
                <a:cubicBezTo>
                  <a:pt x="3137550" y="1202521"/>
                  <a:pt x="3120793" y="1191615"/>
                  <a:pt x="3111276" y="1176076"/>
                </a:cubicBezTo>
                <a:cubicBezTo>
                  <a:pt x="3101763" y="1160540"/>
                  <a:pt x="3099489" y="1140373"/>
                  <a:pt x="3115701" y="1133943"/>
                </a:cubicBezTo>
                <a:close/>
                <a:moveTo>
                  <a:pt x="5719210" y="1131794"/>
                </a:moveTo>
                <a:cubicBezTo>
                  <a:pt x="5720676" y="1130683"/>
                  <a:pt x="5722324" y="1130740"/>
                  <a:pt x="5722902" y="1131918"/>
                </a:cubicBezTo>
                <a:cubicBezTo>
                  <a:pt x="5723476" y="1133097"/>
                  <a:pt x="5722760" y="1134952"/>
                  <a:pt x="5721298" y="1136064"/>
                </a:cubicBezTo>
                <a:cubicBezTo>
                  <a:pt x="5719837" y="1137170"/>
                  <a:pt x="5718181" y="1137117"/>
                  <a:pt x="5717606" y="1135938"/>
                </a:cubicBezTo>
                <a:cubicBezTo>
                  <a:pt x="5717030" y="1134757"/>
                  <a:pt x="5717750" y="1132904"/>
                  <a:pt x="5719210" y="1131794"/>
                </a:cubicBezTo>
                <a:close/>
                <a:moveTo>
                  <a:pt x="3985650" y="1110421"/>
                </a:moveTo>
                <a:cubicBezTo>
                  <a:pt x="3991413" y="1122216"/>
                  <a:pt x="4002945" y="1145813"/>
                  <a:pt x="4002945" y="1145813"/>
                </a:cubicBezTo>
                <a:cubicBezTo>
                  <a:pt x="3988127" y="1157064"/>
                  <a:pt x="3988127" y="1157064"/>
                  <a:pt x="3988127" y="1157064"/>
                </a:cubicBezTo>
                <a:cubicBezTo>
                  <a:pt x="3973308" y="1168314"/>
                  <a:pt x="3973308" y="1168314"/>
                  <a:pt x="3973308" y="1168314"/>
                </a:cubicBezTo>
                <a:cubicBezTo>
                  <a:pt x="3958491" y="1179565"/>
                  <a:pt x="3964256" y="1191362"/>
                  <a:pt x="3970019" y="1203158"/>
                </a:cubicBezTo>
                <a:cubicBezTo>
                  <a:pt x="3964256" y="1191362"/>
                  <a:pt x="3958491" y="1179565"/>
                  <a:pt x="3967545" y="1156516"/>
                </a:cubicBezTo>
                <a:cubicBezTo>
                  <a:pt x="3946962" y="1155972"/>
                  <a:pt x="3946962" y="1155972"/>
                  <a:pt x="3961779" y="1144719"/>
                </a:cubicBezTo>
                <a:cubicBezTo>
                  <a:pt x="3956014" y="1132920"/>
                  <a:pt x="3956014" y="1132920"/>
                  <a:pt x="3956014" y="1132920"/>
                </a:cubicBezTo>
                <a:cubicBezTo>
                  <a:pt x="3970833" y="1121669"/>
                  <a:pt x="3976596" y="1133466"/>
                  <a:pt x="3982360" y="1145265"/>
                </a:cubicBezTo>
                <a:cubicBezTo>
                  <a:pt x="3976596" y="1133466"/>
                  <a:pt x="3970833" y="1121669"/>
                  <a:pt x="3985650" y="1110421"/>
                </a:cubicBezTo>
                <a:close/>
                <a:moveTo>
                  <a:pt x="3944488" y="1109325"/>
                </a:moveTo>
                <a:cubicBezTo>
                  <a:pt x="3944488" y="1109325"/>
                  <a:pt x="3950252" y="1121123"/>
                  <a:pt x="3956014" y="1132920"/>
                </a:cubicBezTo>
                <a:cubicBezTo>
                  <a:pt x="3941196" y="1144173"/>
                  <a:pt x="3941196" y="1144173"/>
                  <a:pt x="3941196" y="1144173"/>
                </a:cubicBezTo>
                <a:cubicBezTo>
                  <a:pt x="3935434" y="1132374"/>
                  <a:pt x="3920616" y="1143625"/>
                  <a:pt x="3914851" y="1131828"/>
                </a:cubicBezTo>
                <a:lnTo>
                  <a:pt x="3909087" y="1120030"/>
                </a:lnTo>
                <a:cubicBezTo>
                  <a:pt x="3918141" y="1096982"/>
                  <a:pt x="3929670" y="1120575"/>
                  <a:pt x="3944488" y="1109325"/>
                </a:cubicBezTo>
                <a:close/>
                <a:moveTo>
                  <a:pt x="4085183" y="1103511"/>
                </a:moveTo>
                <a:cubicBezTo>
                  <a:pt x="4087290" y="1103934"/>
                  <a:pt x="4089295" y="1105445"/>
                  <a:pt x="4090736" y="1108395"/>
                </a:cubicBezTo>
                <a:cubicBezTo>
                  <a:pt x="4090736" y="1108395"/>
                  <a:pt x="4096502" y="1120194"/>
                  <a:pt x="4096502" y="1120194"/>
                </a:cubicBezTo>
                <a:cubicBezTo>
                  <a:pt x="4096502" y="1120194"/>
                  <a:pt x="4081721" y="1131416"/>
                  <a:pt x="4081721" y="1131416"/>
                </a:cubicBezTo>
                <a:lnTo>
                  <a:pt x="4075956" y="1119620"/>
                </a:lnTo>
                <a:cubicBezTo>
                  <a:pt x="4073073" y="1113717"/>
                  <a:pt x="4075328" y="1107963"/>
                  <a:pt x="4079020" y="1105158"/>
                </a:cubicBezTo>
                <a:cubicBezTo>
                  <a:pt x="4080868" y="1103754"/>
                  <a:pt x="4083077" y="1103088"/>
                  <a:pt x="4085183" y="1103511"/>
                </a:cubicBezTo>
                <a:close/>
                <a:moveTo>
                  <a:pt x="3730406" y="1096829"/>
                </a:moveTo>
                <a:cubicBezTo>
                  <a:pt x="3740598" y="1098894"/>
                  <a:pt x="3748125" y="1114295"/>
                  <a:pt x="3752423" y="1123098"/>
                </a:cubicBezTo>
                <a:cubicBezTo>
                  <a:pt x="3752423" y="1123098"/>
                  <a:pt x="3742281" y="1146889"/>
                  <a:pt x="3742281" y="1146889"/>
                </a:cubicBezTo>
                <a:cubicBezTo>
                  <a:pt x="3730812" y="1123417"/>
                  <a:pt x="3730812" y="1123417"/>
                  <a:pt x="3719347" y="1099948"/>
                </a:cubicBezTo>
                <a:cubicBezTo>
                  <a:pt x="3723316" y="1096934"/>
                  <a:pt x="3727009" y="1096140"/>
                  <a:pt x="3730406" y="1096829"/>
                </a:cubicBezTo>
                <a:close/>
                <a:moveTo>
                  <a:pt x="5676930" y="1086612"/>
                </a:moveTo>
                <a:lnTo>
                  <a:pt x="5705738" y="1145571"/>
                </a:lnTo>
                <a:cubicBezTo>
                  <a:pt x="5679094" y="1133470"/>
                  <a:pt x="5688452" y="1110196"/>
                  <a:pt x="5676930" y="1086612"/>
                </a:cubicBezTo>
                <a:close/>
                <a:moveTo>
                  <a:pt x="4038112" y="1083641"/>
                </a:moveTo>
                <a:lnTo>
                  <a:pt x="4043317" y="1094293"/>
                </a:lnTo>
                <a:lnTo>
                  <a:pt x="4054392" y="1100768"/>
                </a:lnTo>
                <a:cubicBezTo>
                  <a:pt x="4053186" y="1103879"/>
                  <a:pt x="4049222" y="1106891"/>
                  <a:pt x="4049222" y="1106891"/>
                </a:cubicBezTo>
                <a:lnTo>
                  <a:pt x="4044626" y="1097485"/>
                </a:lnTo>
                <a:lnTo>
                  <a:pt x="4104046" y="1260061"/>
                </a:lnTo>
                <a:cubicBezTo>
                  <a:pt x="4109811" y="1271860"/>
                  <a:pt x="4095030" y="1283082"/>
                  <a:pt x="4089264" y="1271284"/>
                </a:cubicBezTo>
                <a:cubicBezTo>
                  <a:pt x="4083501" y="1259487"/>
                  <a:pt x="4057189" y="1247108"/>
                  <a:pt x="4062954" y="1258909"/>
                </a:cubicBezTo>
                <a:cubicBezTo>
                  <a:pt x="4042408" y="1258330"/>
                  <a:pt x="4045658" y="1223508"/>
                  <a:pt x="4051423" y="1235309"/>
                </a:cubicBezTo>
                <a:cubicBezTo>
                  <a:pt x="4034129" y="1199911"/>
                  <a:pt x="4043142" y="1176886"/>
                  <a:pt x="4016832" y="1164511"/>
                </a:cubicBezTo>
                <a:cubicBezTo>
                  <a:pt x="4031612" y="1153286"/>
                  <a:pt x="4025847" y="1141488"/>
                  <a:pt x="4025847" y="1141488"/>
                </a:cubicBezTo>
                <a:lnTo>
                  <a:pt x="4015465" y="1089586"/>
                </a:lnTo>
                <a:lnTo>
                  <a:pt x="4023332" y="1094865"/>
                </a:lnTo>
                <a:cubicBezTo>
                  <a:pt x="4017566" y="1083064"/>
                  <a:pt x="4023332" y="1094865"/>
                  <a:pt x="4038112" y="1083641"/>
                </a:cubicBezTo>
                <a:close/>
                <a:moveTo>
                  <a:pt x="2900084" y="1078002"/>
                </a:moveTo>
                <a:cubicBezTo>
                  <a:pt x="2906968" y="1089243"/>
                  <a:pt x="2920735" y="1111722"/>
                  <a:pt x="2920735" y="1111722"/>
                </a:cubicBezTo>
                <a:cubicBezTo>
                  <a:pt x="2920735" y="1111722"/>
                  <a:pt x="2913787" y="1109422"/>
                  <a:pt x="2907732" y="1104060"/>
                </a:cubicBezTo>
                <a:cubicBezTo>
                  <a:pt x="2901676" y="1098697"/>
                  <a:pt x="2896513" y="1090270"/>
                  <a:pt x="2900084" y="1078002"/>
                </a:cubicBezTo>
                <a:close/>
                <a:moveTo>
                  <a:pt x="3902676" y="1071827"/>
                </a:moveTo>
                <a:cubicBezTo>
                  <a:pt x="3903885" y="1070403"/>
                  <a:pt x="3905171" y="1070437"/>
                  <a:pt x="3906613" y="1073386"/>
                </a:cubicBezTo>
                <a:cubicBezTo>
                  <a:pt x="3912378" y="1085185"/>
                  <a:pt x="3912378" y="1085185"/>
                  <a:pt x="3912378" y="1085185"/>
                </a:cubicBezTo>
                <a:cubicBezTo>
                  <a:pt x="3918141" y="1096982"/>
                  <a:pt x="3918141" y="1096982"/>
                  <a:pt x="3903324" y="1108233"/>
                </a:cubicBezTo>
                <a:cubicBezTo>
                  <a:pt x="3903324" y="1108233"/>
                  <a:pt x="3897559" y="1096436"/>
                  <a:pt x="3897559" y="1096436"/>
                </a:cubicBezTo>
                <a:cubicBezTo>
                  <a:pt x="3897559" y="1096436"/>
                  <a:pt x="3891795" y="1084637"/>
                  <a:pt x="3891795" y="1084637"/>
                </a:cubicBezTo>
                <a:cubicBezTo>
                  <a:pt x="3896118" y="1093486"/>
                  <a:pt x="3899048" y="1076098"/>
                  <a:pt x="3902676" y="1071827"/>
                </a:cubicBezTo>
                <a:close/>
                <a:moveTo>
                  <a:pt x="4011802" y="1071265"/>
                </a:moveTo>
                <a:lnTo>
                  <a:pt x="4015465" y="1089586"/>
                </a:lnTo>
                <a:lnTo>
                  <a:pt x="4012022" y="1087276"/>
                </a:lnTo>
                <a:cubicBezTo>
                  <a:pt x="4008734" y="1085727"/>
                  <a:pt x="4007295" y="1082776"/>
                  <a:pt x="4011802" y="1071265"/>
                </a:cubicBezTo>
                <a:close/>
                <a:moveTo>
                  <a:pt x="3803858" y="1065030"/>
                </a:moveTo>
                <a:cubicBezTo>
                  <a:pt x="3803858" y="1065030"/>
                  <a:pt x="3803858" y="1065030"/>
                  <a:pt x="3809696" y="1076977"/>
                </a:cubicBezTo>
                <a:cubicBezTo>
                  <a:pt x="3809696" y="1076977"/>
                  <a:pt x="3827210" y="1112820"/>
                  <a:pt x="3837247" y="1088818"/>
                </a:cubicBezTo>
                <a:cubicBezTo>
                  <a:pt x="3833048" y="1124771"/>
                  <a:pt x="3833048" y="1124771"/>
                  <a:pt x="3817170" y="1136823"/>
                </a:cubicBezTo>
                <a:cubicBezTo>
                  <a:pt x="3811335" y="1124874"/>
                  <a:pt x="3805497" y="1112927"/>
                  <a:pt x="3799658" y="1100979"/>
                </a:cubicBezTo>
                <a:cubicBezTo>
                  <a:pt x="3793821" y="1089030"/>
                  <a:pt x="3793821" y="1089030"/>
                  <a:pt x="3787983" y="1077083"/>
                </a:cubicBezTo>
                <a:cubicBezTo>
                  <a:pt x="3787983" y="1077083"/>
                  <a:pt x="3803858" y="1065030"/>
                  <a:pt x="3803858" y="1065030"/>
                </a:cubicBezTo>
                <a:close/>
                <a:moveTo>
                  <a:pt x="3007398" y="1062396"/>
                </a:moveTo>
                <a:cubicBezTo>
                  <a:pt x="3013750" y="1072765"/>
                  <a:pt x="3020100" y="1083133"/>
                  <a:pt x="3011147" y="1108001"/>
                </a:cubicBezTo>
                <a:cubicBezTo>
                  <a:pt x="3003496" y="1115248"/>
                  <a:pt x="2991730" y="1105911"/>
                  <a:pt x="2987296" y="1093730"/>
                </a:cubicBezTo>
                <a:cubicBezTo>
                  <a:pt x="2982856" y="1081546"/>
                  <a:pt x="2985742" y="1066522"/>
                  <a:pt x="3007398" y="1062396"/>
                </a:cubicBezTo>
                <a:close/>
                <a:moveTo>
                  <a:pt x="4371825" y="1020092"/>
                </a:moveTo>
                <a:lnTo>
                  <a:pt x="4373356" y="1023225"/>
                </a:lnTo>
                <a:lnTo>
                  <a:pt x="4373356" y="1023226"/>
                </a:lnTo>
                <a:cubicBezTo>
                  <a:pt x="4371915" y="1020276"/>
                  <a:pt x="4371554" y="1019538"/>
                  <a:pt x="4371825" y="1020092"/>
                </a:cubicBezTo>
                <a:close/>
                <a:moveTo>
                  <a:pt x="4102661" y="1019508"/>
                </a:moveTo>
                <a:cubicBezTo>
                  <a:pt x="4123006" y="1020312"/>
                  <a:pt x="4114242" y="1043215"/>
                  <a:pt x="4123006" y="1020312"/>
                </a:cubicBezTo>
                <a:cubicBezTo>
                  <a:pt x="4114242" y="1043215"/>
                  <a:pt x="4114242" y="1043215"/>
                  <a:pt x="4114242" y="1043215"/>
                </a:cubicBezTo>
                <a:cubicBezTo>
                  <a:pt x="4128798" y="1032163"/>
                  <a:pt x="4117065" y="1089827"/>
                  <a:pt x="4157755" y="1091431"/>
                </a:cubicBezTo>
                <a:cubicBezTo>
                  <a:pt x="4143201" y="1102480"/>
                  <a:pt x="4154784" y="1126189"/>
                  <a:pt x="4140231" y="1137240"/>
                </a:cubicBezTo>
                <a:cubicBezTo>
                  <a:pt x="4134439" y="1125386"/>
                  <a:pt x="4134439" y="1125386"/>
                  <a:pt x="4128648" y="1113532"/>
                </a:cubicBezTo>
                <a:cubicBezTo>
                  <a:pt x="4114096" y="1124580"/>
                  <a:pt x="4114096" y="1124580"/>
                  <a:pt x="4114096" y="1124580"/>
                </a:cubicBezTo>
                <a:cubicBezTo>
                  <a:pt x="4087960" y="1111925"/>
                  <a:pt x="4096722" y="1089023"/>
                  <a:pt x="4079348" y="1053463"/>
                </a:cubicBezTo>
                <a:cubicBezTo>
                  <a:pt x="4085137" y="1065312"/>
                  <a:pt x="4073558" y="1041609"/>
                  <a:pt x="4088107" y="1030560"/>
                </a:cubicBezTo>
                <a:cubicBezTo>
                  <a:pt x="4093898" y="1042415"/>
                  <a:pt x="4102661" y="1019508"/>
                  <a:pt x="4102661" y="1019508"/>
                </a:cubicBezTo>
                <a:close/>
                <a:moveTo>
                  <a:pt x="5664867" y="1013147"/>
                </a:moveTo>
                <a:cubicBezTo>
                  <a:pt x="5648990" y="1025203"/>
                  <a:pt x="5670430" y="1024525"/>
                  <a:pt x="5660111" y="1047962"/>
                </a:cubicBezTo>
                <a:cubicBezTo>
                  <a:pt x="5660111" y="1047962"/>
                  <a:pt x="5643430" y="1013827"/>
                  <a:pt x="5664867" y="1013147"/>
                </a:cubicBezTo>
                <a:close/>
                <a:moveTo>
                  <a:pt x="5756900" y="1010599"/>
                </a:moveTo>
                <a:cubicBezTo>
                  <a:pt x="5759519" y="1010127"/>
                  <a:pt x="5761625" y="1010550"/>
                  <a:pt x="5763270" y="1011324"/>
                </a:cubicBezTo>
                <a:cubicBezTo>
                  <a:pt x="5766558" y="1012871"/>
                  <a:pt x="5768000" y="1015820"/>
                  <a:pt x="5768000" y="1015820"/>
                </a:cubicBezTo>
                <a:cubicBezTo>
                  <a:pt x="5782782" y="1004597"/>
                  <a:pt x="5788546" y="1016398"/>
                  <a:pt x="5794312" y="1028199"/>
                </a:cubicBezTo>
                <a:cubicBezTo>
                  <a:pt x="5779530" y="1039421"/>
                  <a:pt x="5779530" y="1039421"/>
                  <a:pt x="5773766" y="1027621"/>
                </a:cubicBezTo>
                <a:cubicBezTo>
                  <a:pt x="5773766" y="1027621"/>
                  <a:pt x="5773766" y="1027621"/>
                  <a:pt x="5779530" y="1039421"/>
                </a:cubicBezTo>
                <a:cubicBezTo>
                  <a:pt x="5785295" y="1051220"/>
                  <a:pt x="5791062" y="1063019"/>
                  <a:pt x="5791062" y="1063019"/>
                </a:cubicBezTo>
                <a:lnTo>
                  <a:pt x="5791734" y="1064397"/>
                </a:lnTo>
                <a:lnTo>
                  <a:pt x="5819039" y="1091100"/>
                </a:lnTo>
                <a:lnTo>
                  <a:pt x="5808639" y="1098998"/>
                </a:lnTo>
                <a:lnTo>
                  <a:pt x="5814122" y="1110216"/>
                </a:lnTo>
                <a:cubicBezTo>
                  <a:pt x="5814122" y="1110216"/>
                  <a:pt x="5814122" y="1110216"/>
                  <a:pt x="5819886" y="1122019"/>
                </a:cubicBezTo>
                <a:cubicBezTo>
                  <a:pt x="5825652" y="1133818"/>
                  <a:pt x="5840433" y="1122595"/>
                  <a:pt x="5840433" y="1122595"/>
                </a:cubicBezTo>
                <a:cubicBezTo>
                  <a:pt x="5846200" y="1134396"/>
                  <a:pt x="5857730" y="1157995"/>
                  <a:pt x="5863495" y="1169792"/>
                </a:cubicBezTo>
                <a:cubicBezTo>
                  <a:pt x="5869261" y="1181593"/>
                  <a:pt x="5869261" y="1181593"/>
                  <a:pt x="5875026" y="1193391"/>
                </a:cubicBezTo>
                <a:cubicBezTo>
                  <a:pt x="5875026" y="1193391"/>
                  <a:pt x="5880792" y="1205192"/>
                  <a:pt x="5880792" y="1205192"/>
                </a:cubicBezTo>
                <a:cubicBezTo>
                  <a:pt x="5880792" y="1205192"/>
                  <a:pt x="5880792" y="1205192"/>
                  <a:pt x="5886556" y="1216995"/>
                </a:cubicBezTo>
                <a:cubicBezTo>
                  <a:pt x="5893948" y="1211383"/>
                  <a:pt x="5896831" y="1217283"/>
                  <a:pt x="5899308" y="1227531"/>
                </a:cubicBezTo>
                <a:cubicBezTo>
                  <a:pt x="5901784" y="1237785"/>
                  <a:pt x="5903852" y="1252393"/>
                  <a:pt x="5909618" y="1264192"/>
                </a:cubicBezTo>
                <a:cubicBezTo>
                  <a:pt x="5894837" y="1275417"/>
                  <a:pt x="5889072" y="1263615"/>
                  <a:pt x="5889072" y="1263615"/>
                </a:cubicBezTo>
                <a:cubicBezTo>
                  <a:pt x="5883306" y="1251815"/>
                  <a:pt x="5883306" y="1251815"/>
                  <a:pt x="5877540" y="1240016"/>
                </a:cubicBezTo>
                <a:cubicBezTo>
                  <a:pt x="5862759" y="1251236"/>
                  <a:pt x="5851230" y="1227641"/>
                  <a:pt x="5860244" y="1204618"/>
                </a:cubicBezTo>
                <a:cubicBezTo>
                  <a:pt x="5845464" y="1215840"/>
                  <a:pt x="5839698" y="1204039"/>
                  <a:pt x="5839698" y="1204039"/>
                </a:cubicBezTo>
                <a:cubicBezTo>
                  <a:pt x="5839698" y="1204039"/>
                  <a:pt x="5848714" y="1181014"/>
                  <a:pt x="5848714" y="1181014"/>
                </a:cubicBezTo>
                <a:cubicBezTo>
                  <a:pt x="5848714" y="1181014"/>
                  <a:pt x="5842949" y="1169217"/>
                  <a:pt x="5842949" y="1169217"/>
                </a:cubicBezTo>
                <a:cubicBezTo>
                  <a:pt x="5828170" y="1180440"/>
                  <a:pt x="5828170" y="1180440"/>
                  <a:pt x="5828170" y="1180440"/>
                </a:cubicBezTo>
                <a:cubicBezTo>
                  <a:pt x="5831418" y="1145618"/>
                  <a:pt x="5816639" y="1156842"/>
                  <a:pt x="5805106" y="1133241"/>
                </a:cubicBezTo>
                <a:cubicBezTo>
                  <a:pt x="5805106" y="1133241"/>
                  <a:pt x="5799340" y="1121440"/>
                  <a:pt x="5799340" y="1121440"/>
                </a:cubicBezTo>
                <a:cubicBezTo>
                  <a:pt x="5799340" y="1121440"/>
                  <a:pt x="5799340" y="1121440"/>
                  <a:pt x="5793576" y="1109643"/>
                </a:cubicBezTo>
                <a:cubicBezTo>
                  <a:pt x="5793576" y="1109643"/>
                  <a:pt x="5787813" y="1097843"/>
                  <a:pt x="5782046" y="1086042"/>
                </a:cubicBezTo>
                <a:lnTo>
                  <a:pt x="5796645" y="1074957"/>
                </a:lnTo>
                <a:lnTo>
                  <a:pt x="5796430" y="1074521"/>
                </a:lnTo>
                <a:lnTo>
                  <a:pt x="5764748" y="1050645"/>
                </a:lnTo>
                <a:cubicBezTo>
                  <a:pt x="5764748" y="1050645"/>
                  <a:pt x="5758982" y="1038845"/>
                  <a:pt x="5758982" y="1038845"/>
                </a:cubicBezTo>
                <a:cubicBezTo>
                  <a:pt x="5753219" y="1027044"/>
                  <a:pt x="5747454" y="1015241"/>
                  <a:pt x="5747454" y="1015241"/>
                </a:cubicBezTo>
                <a:cubicBezTo>
                  <a:pt x="5751150" y="1012437"/>
                  <a:pt x="5754282" y="1011071"/>
                  <a:pt x="5756900" y="1010599"/>
                </a:cubicBezTo>
                <a:close/>
                <a:moveTo>
                  <a:pt x="2943974" y="998324"/>
                </a:moveTo>
                <a:lnTo>
                  <a:pt x="2972716" y="1005765"/>
                </a:lnTo>
                <a:cubicBezTo>
                  <a:pt x="2957412" y="1020261"/>
                  <a:pt x="2950695" y="1009294"/>
                  <a:pt x="2943976" y="998325"/>
                </a:cubicBezTo>
                <a:close/>
                <a:moveTo>
                  <a:pt x="2915244" y="990885"/>
                </a:moveTo>
                <a:lnTo>
                  <a:pt x="2943974" y="998324"/>
                </a:lnTo>
                <a:lnTo>
                  <a:pt x="2921960" y="1001855"/>
                </a:lnTo>
                <a:cubicBezTo>
                  <a:pt x="2921960" y="1001855"/>
                  <a:pt x="2915244" y="990885"/>
                  <a:pt x="2915244" y="990885"/>
                </a:cubicBezTo>
                <a:close/>
                <a:moveTo>
                  <a:pt x="4251894" y="987130"/>
                </a:moveTo>
                <a:cubicBezTo>
                  <a:pt x="4251894" y="987130"/>
                  <a:pt x="4257340" y="987136"/>
                  <a:pt x="4261540" y="990164"/>
                </a:cubicBezTo>
                <a:cubicBezTo>
                  <a:pt x="4265740" y="993191"/>
                  <a:pt x="4268696" y="999237"/>
                  <a:pt x="4263709" y="1011308"/>
                </a:cubicBezTo>
                <a:cubicBezTo>
                  <a:pt x="4263709" y="1011308"/>
                  <a:pt x="4263709" y="1011308"/>
                  <a:pt x="4257802" y="999219"/>
                </a:cubicBezTo>
                <a:cubicBezTo>
                  <a:pt x="4257802" y="999219"/>
                  <a:pt x="4257802" y="999219"/>
                  <a:pt x="4251894" y="987130"/>
                </a:cubicBezTo>
                <a:close/>
                <a:moveTo>
                  <a:pt x="5687718" y="981414"/>
                </a:moveTo>
                <a:lnTo>
                  <a:pt x="5692496" y="991197"/>
                </a:lnTo>
                <a:lnTo>
                  <a:pt x="5693480" y="993208"/>
                </a:lnTo>
                <a:lnTo>
                  <a:pt x="5691205" y="992176"/>
                </a:lnTo>
                <a:lnTo>
                  <a:pt x="5686374" y="989983"/>
                </a:lnTo>
                <a:close/>
                <a:moveTo>
                  <a:pt x="4095464" y="973297"/>
                </a:moveTo>
                <a:lnTo>
                  <a:pt x="4096158" y="980208"/>
                </a:lnTo>
                <a:cubicBezTo>
                  <a:pt x="4095467" y="986218"/>
                  <a:pt x="4094124" y="990895"/>
                  <a:pt x="4094124" y="990895"/>
                </a:cubicBezTo>
                <a:cubicBezTo>
                  <a:pt x="4094124" y="990895"/>
                  <a:pt x="4088910" y="980227"/>
                  <a:pt x="4088910" y="980227"/>
                </a:cubicBezTo>
                <a:cubicBezTo>
                  <a:pt x="4086303" y="974892"/>
                  <a:pt x="4090252" y="975549"/>
                  <a:pt x="4093550" y="974873"/>
                </a:cubicBezTo>
                <a:close/>
                <a:moveTo>
                  <a:pt x="2879957" y="972749"/>
                </a:moveTo>
                <a:cubicBezTo>
                  <a:pt x="2886840" y="983989"/>
                  <a:pt x="2886580" y="1019759"/>
                  <a:pt x="2872814" y="997280"/>
                </a:cubicBezTo>
                <a:cubicBezTo>
                  <a:pt x="2865668" y="1021805"/>
                  <a:pt x="2900347" y="1042235"/>
                  <a:pt x="2893202" y="1066762"/>
                </a:cubicBezTo>
                <a:cubicBezTo>
                  <a:pt x="2872291" y="1068814"/>
                  <a:pt x="2854955" y="1058598"/>
                  <a:pt x="2845490" y="1043142"/>
                </a:cubicBezTo>
                <a:cubicBezTo>
                  <a:pt x="2836023" y="1027688"/>
                  <a:pt x="2834429" y="1006996"/>
                  <a:pt x="2845017" y="988088"/>
                </a:cubicBezTo>
                <a:cubicBezTo>
                  <a:pt x="2859046" y="974797"/>
                  <a:pt x="2865928" y="986037"/>
                  <a:pt x="2879957" y="972749"/>
                </a:cubicBezTo>
                <a:close/>
                <a:moveTo>
                  <a:pt x="4094283" y="961521"/>
                </a:moveTo>
                <a:cubicBezTo>
                  <a:pt x="4096889" y="966854"/>
                  <a:pt x="4097530" y="970023"/>
                  <a:pt x="4097107" y="971944"/>
                </a:cubicBezTo>
                <a:lnTo>
                  <a:pt x="4095464" y="973297"/>
                </a:lnTo>
                <a:close/>
                <a:moveTo>
                  <a:pt x="5583034" y="960507"/>
                </a:moveTo>
                <a:cubicBezTo>
                  <a:pt x="5583875" y="960142"/>
                  <a:pt x="5583575" y="960919"/>
                  <a:pt x="5582974" y="962473"/>
                </a:cubicBezTo>
                <a:cubicBezTo>
                  <a:pt x="5581771" y="965580"/>
                  <a:pt x="5579364" y="971795"/>
                  <a:pt x="5582490" y="978197"/>
                </a:cubicBezTo>
                <a:cubicBezTo>
                  <a:pt x="5582490" y="978197"/>
                  <a:pt x="5576238" y="965391"/>
                  <a:pt x="5576238" y="965391"/>
                </a:cubicBezTo>
                <a:cubicBezTo>
                  <a:pt x="5580207" y="962378"/>
                  <a:pt x="5582191" y="960872"/>
                  <a:pt x="5583034" y="960507"/>
                </a:cubicBezTo>
                <a:close/>
                <a:moveTo>
                  <a:pt x="5046572" y="955929"/>
                </a:moveTo>
                <a:cubicBezTo>
                  <a:pt x="5048678" y="956352"/>
                  <a:pt x="5050683" y="957864"/>
                  <a:pt x="5052125" y="960814"/>
                </a:cubicBezTo>
                <a:cubicBezTo>
                  <a:pt x="5059516" y="955202"/>
                  <a:pt x="5064651" y="955346"/>
                  <a:pt x="5067940" y="956893"/>
                </a:cubicBezTo>
                <a:cubicBezTo>
                  <a:pt x="5071228" y="958440"/>
                  <a:pt x="5072670" y="961389"/>
                  <a:pt x="5072670" y="961389"/>
                </a:cubicBezTo>
                <a:cubicBezTo>
                  <a:pt x="5078436" y="973188"/>
                  <a:pt x="5078436" y="973188"/>
                  <a:pt x="5084201" y="984988"/>
                </a:cubicBezTo>
                <a:cubicBezTo>
                  <a:pt x="5063656" y="984410"/>
                  <a:pt x="5069420" y="996212"/>
                  <a:pt x="5054639" y="1007431"/>
                </a:cubicBezTo>
                <a:cubicBezTo>
                  <a:pt x="5048873" y="995636"/>
                  <a:pt x="5048873" y="995636"/>
                  <a:pt x="5048873" y="995636"/>
                </a:cubicBezTo>
                <a:cubicBezTo>
                  <a:pt x="5048873" y="995636"/>
                  <a:pt x="5048873" y="995636"/>
                  <a:pt x="5043108" y="983831"/>
                </a:cubicBezTo>
                <a:cubicBezTo>
                  <a:pt x="5043108" y="983831"/>
                  <a:pt x="5052125" y="960814"/>
                  <a:pt x="5037344" y="972035"/>
                </a:cubicBezTo>
                <a:cubicBezTo>
                  <a:pt x="5033020" y="963186"/>
                  <a:pt x="5040252" y="954660"/>
                  <a:pt x="5046572" y="955929"/>
                </a:cubicBezTo>
                <a:close/>
                <a:moveTo>
                  <a:pt x="5689133" y="944021"/>
                </a:moveTo>
                <a:cubicBezTo>
                  <a:pt x="5695390" y="956822"/>
                  <a:pt x="5679513" y="968877"/>
                  <a:pt x="5695390" y="956822"/>
                </a:cubicBezTo>
                <a:cubicBezTo>
                  <a:pt x="5685767" y="981680"/>
                  <a:pt x="5679513" y="968877"/>
                  <a:pt x="5679513" y="968877"/>
                </a:cubicBezTo>
                <a:cubicBezTo>
                  <a:pt x="5673258" y="956079"/>
                  <a:pt x="5679513" y="968877"/>
                  <a:pt x="5689133" y="944021"/>
                </a:cubicBezTo>
                <a:close/>
                <a:moveTo>
                  <a:pt x="5018798" y="938179"/>
                </a:moveTo>
                <a:lnTo>
                  <a:pt x="5025056" y="950978"/>
                </a:lnTo>
                <a:cubicBezTo>
                  <a:pt x="5025056" y="950978"/>
                  <a:pt x="5025056" y="950978"/>
                  <a:pt x="5009177" y="963033"/>
                </a:cubicBezTo>
                <a:cubicBezTo>
                  <a:pt x="5009177" y="963033"/>
                  <a:pt x="5002923" y="950234"/>
                  <a:pt x="5002923" y="950234"/>
                </a:cubicBezTo>
                <a:cubicBezTo>
                  <a:pt x="5002923" y="950234"/>
                  <a:pt x="5018798" y="938179"/>
                  <a:pt x="5018798" y="938179"/>
                </a:cubicBezTo>
                <a:close/>
                <a:moveTo>
                  <a:pt x="3956790" y="917709"/>
                </a:moveTo>
                <a:cubicBezTo>
                  <a:pt x="3956790" y="917709"/>
                  <a:pt x="3956790" y="917709"/>
                  <a:pt x="3962350" y="929084"/>
                </a:cubicBezTo>
                <a:cubicBezTo>
                  <a:pt x="3967911" y="940467"/>
                  <a:pt x="3952033" y="952521"/>
                  <a:pt x="3952033" y="952521"/>
                </a:cubicBezTo>
                <a:cubicBezTo>
                  <a:pt x="3936157" y="964576"/>
                  <a:pt x="3946472" y="941141"/>
                  <a:pt x="3946472" y="941141"/>
                </a:cubicBezTo>
                <a:cubicBezTo>
                  <a:pt x="3946472" y="941141"/>
                  <a:pt x="3946472" y="941141"/>
                  <a:pt x="3956790" y="917709"/>
                </a:cubicBezTo>
                <a:close/>
                <a:moveTo>
                  <a:pt x="2961689" y="915379"/>
                </a:moveTo>
                <a:cubicBezTo>
                  <a:pt x="2968201" y="926015"/>
                  <a:pt x="2968201" y="926015"/>
                  <a:pt x="2968201" y="926015"/>
                </a:cubicBezTo>
                <a:cubicBezTo>
                  <a:pt x="2974716" y="936651"/>
                  <a:pt x="2993982" y="935206"/>
                  <a:pt x="3000494" y="945841"/>
                </a:cubicBezTo>
                <a:cubicBezTo>
                  <a:pt x="2994256" y="968558"/>
                  <a:pt x="2994256" y="968558"/>
                  <a:pt x="3000768" y="979192"/>
                </a:cubicBezTo>
                <a:cubicBezTo>
                  <a:pt x="2994256" y="968558"/>
                  <a:pt x="2968475" y="959365"/>
                  <a:pt x="2955448" y="938096"/>
                </a:cubicBezTo>
                <a:cubicBezTo>
                  <a:pt x="2955448" y="938096"/>
                  <a:pt x="2955448" y="938096"/>
                  <a:pt x="2948936" y="927462"/>
                </a:cubicBezTo>
                <a:cubicBezTo>
                  <a:pt x="2948936" y="927462"/>
                  <a:pt x="2948936" y="927462"/>
                  <a:pt x="2961689" y="915379"/>
                </a:cubicBezTo>
                <a:close/>
                <a:moveTo>
                  <a:pt x="5552500" y="872260"/>
                </a:moveTo>
                <a:cubicBezTo>
                  <a:pt x="5558754" y="885059"/>
                  <a:pt x="5558754" y="885059"/>
                  <a:pt x="5565010" y="897863"/>
                </a:cubicBezTo>
                <a:cubicBezTo>
                  <a:pt x="5558754" y="885059"/>
                  <a:pt x="5542876" y="897114"/>
                  <a:pt x="5536622" y="884316"/>
                </a:cubicBezTo>
                <a:cubicBezTo>
                  <a:pt x="5558754" y="885059"/>
                  <a:pt x="5552500" y="872260"/>
                  <a:pt x="5552500" y="872260"/>
                </a:cubicBezTo>
                <a:close/>
                <a:moveTo>
                  <a:pt x="4019064" y="837276"/>
                </a:moveTo>
                <a:cubicBezTo>
                  <a:pt x="4025320" y="850079"/>
                  <a:pt x="4025320" y="850079"/>
                  <a:pt x="4025320" y="850079"/>
                </a:cubicBezTo>
                <a:cubicBezTo>
                  <a:pt x="4025320" y="850079"/>
                  <a:pt x="4025320" y="850079"/>
                  <a:pt x="4009441" y="862134"/>
                </a:cubicBezTo>
                <a:cubicBezTo>
                  <a:pt x="4003187" y="849332"/>
                  <a:pt x="4003187" y="849332"/>
                  <a:pt x="4003187" y="849332"/>
                </a:cubicBezTo>
                <a:cubicBezTo>
                  <a:pt x="4003187" y="849332"/>
                  <a:pt x="4003187" y="849332"/>
                  <a:pt x="4019064" y="837276"/>
                </a:cubicBezTo>
                <a:close/>
                <a:moveTo>
                  <a:pt x="5543416" y="834867"/>
                </a:moveTo>
                <a:cubicBezTo>
                  <a:pt x="5544730" y="835468"/>
                  <a:pt x="5545049" y="837511"/>
                  <a:pt x="5545033" y="840263"/>
                </a:cubicBezTo>
                <a:cubicBezTo>
                  <a:pt x="5545002" y="845776"/>
                  <a:pt x="5543642" y="854120"/>
                  <a:pt x="5546248" y="859457"/>
                </a:cubicBezTo>
                <a:cubicBezTo>
                  <a:pt x="5533094" y="854816"/>
                  <a:pt x="5531792" y="852149"/>
                  <a:pt x="5533127" y="849310"/>
                </a:cubicBezTo>
                <a:lnTo>
                  <a:pt x="5535606" y="839025"/>
                </a:lnTo>
                <a:lnTo>
                  <a:pt x="5536354" y="839912"/>
                </a:lnTo>
                <a:lnTo>
                  <a:pt x="5535822" y="838128"/>
                </a:lnTo>
                <a:lnTo>
                  <a:pt x="5535824" y="838120"/>
                </a:lnTo>
                <a:cubicBezTo>
                  <a:pt x="5539792" y="835106"/>
                  <a:pt x="5542102" y="834266"/>
                  <a:pt x="5543416" y="834867"/>
                </a:cubicBezTo>
                <a:close/>
                <a:moveTo>
                  <a:pt x="5523311" y="812517"/>
                </a:moveTo>
                <a:cubicBezTo>
                  <a:pt x="5529564" y="825319"/>
                  <a:pt x="5523311" y="812517"/>
                  <a:pt x="5535821" y="838122"/>
                </a:cubicBezTo>
                <a:lnTo>
                  <a:pt x="5535822" y="838128"/>
                </a:lnTo>
                <a:lnTo>
                  <a:pt x="5535606" y="839025"/>
                </a:lnTo>
                <a:lnTo>
                  <a:pt x="5530708" y="833229"/>
                </a:lnTo>
                <a:cubicBezTo>
                  <a:pt x="5525597" y="828335"/>
                  <a:pt x="5518500" y="824949"/>
                  <a:pt x="5513688" y="837375"/>
                </a:cubicBezTo>
                <a:cubicBezTo>
                  <a:pt x="5513688" y="837375"/>
                  <a:pt x="5507432" y="824574"/>
                  <a:pt x="5507432" y="824574"/>
                </a:cubicBezTo>
                <a:cubicBezTo>
                  <a:pt x="5523311" y="812517"/>
                  <a:pt x="5523311" y="812517"/>
                  <a:pt x="5523311" y="812517"/>
                </a:cubicBezTo>
                <a:close/>
                <a:moveTo>
                  <a:pt x="5489952" y="744243"/>
                </a:moveTo>
                <a:cubicBezTo>
                  <a:pt x="5495609" y="755827"/>
                  <a:pt x="5495609" y="755827"/>
                  <a:pt x="5495609" y="755827"/>
                </a:cubicBezTo>
                <a:cubicBezTo>
                  <a:pt x="5479736" y="767880"/>
                  <a:pt x="5485396" y="779463"/>
                  <a:pt x="5491054" y="791045"/>
                </a:cubicBezTo>
                <a:cubicBezTo>
                  <a:pt x="5485396" y="779463"/>
                  <a:pt x="5479736" y="767880"/>
                  <a:pt x="5474078" y="756296"/>
                </a:cubicBezTo>
                <a:cubicBezTo>
                  <a:pt x="5474078" y="756296"/>
                  <a:pt x="5474078" y="756296"/>
                  <a:pt x="5489952" y="744243"/>
                </a:cubicBezTo>
                <a:close/>
                <a:moveTo>
                  <a:pt x="3922902" y="687976"/>
                </a:moveTo>
                <a:cubicBezTo>
                  <a:pt x="3928616" y="699675"/>
                  <a:pt x="3934328" y="711368"/>
                  <a:pt x="3959516" y="724312"/>
                </a:cubicBezTo>
                <a:cubicBezTo>
                  <a:pt x="3959516" y="724312"/>
                  <a:pt x="3953802" y="712618"/>
                  <a:pt x="3953802" y="712618"/>
                </a:cubicBezTo>
                <a:cubicBezTo>
                  <a:pt x="3959516" y="724312"/>
                  <a:pt x="3973276" y="713863"/>
                  <a:pt x="3978990" y="725558"/>
                </a:cubicBezTo>
                <a:cubicBezTo>
                  <a:pt x="3959516" y="724312"/>
                  <a:pt x="3970944" y="747702"/>
                  <a:pt x="3965228" y="736005"/>
                </a:cubicBezTo>
                <a:cubicBezTo>
                  <a:pt x="3957188" y="758147"/>
                  <a:pt x="3968616" y="781540"/>
                  <a:pt x="3974330" y="793235"/>
                </a:cubicBezTo>
                <a:cubicBezTo>
                  <a:pt x="3980044" y="804930"/>
                  <a:pt x="3988088" y="782788"/>
                  <a:pt x="3993802" y="794483"/>
                </a:cubicBezTo>
                <a:cubicBezTo>
                  <a:pt x="3999516" y="806178"/>
                  <a:pt x="3999516" y="806178"/>
                  <a:pt x="3999516" y="806178"/>
                </a:cubicBezTo>
                <a:cubicBezTo>
                  <a:pt x="3991473" y="828318"/>
                  <a:pt x="3997187" y="840014"/>
                  <a:pt x="3997187" y="840014"/>
                </a:cubicBezTo>
                <a:cubicBezTo>
                  <a:pt x="4014329" y="875102"/>
                  <a:pt x="4006284" y="897242"/>
                  <a:pt x="4017710" y="920634"/>
                </a:cubicBezTo>
                <a:cubicBezTo>
                  <a:pt x="4017710" y="920634"/>
                  <a:pt x="4031473" y="910187"/>
                  <a:pt x="4031473" y="910187"/>
                </a:cubicBezTo>
                <a:cubicBezTo>
                  <a:pt x="4031473" y="910187"/>
                  <a:pt x="4037187" y="921882"/>
                  <a:pt x="4037187" y="921882"/>
                </a:cubicBezTo>
                <a:cubicBezTo>
                  <a:pt x="4037187" y="921882"/>
                  <a:pt x="4023424" y="932329"/>
                  <a:pt x="4023424" y="932329"/>
                </a:cubicBezTo>
                <a:cubicBezTo>
                  <a:pt x="4029141" y="944024"/>
                  <a:pt x="4040569" y="967415"/>
                  <a:pt x="4040569" y="967415"/>
                </a:cubicBezTo>
                <a:cubicBezTo>
                  <a:pt x="4040569" y="967415"/>
                  <a:pt x="4040569" y="967415"/>
                  <a:pt x="4046283" y="979112"/>
                </a:cubicBezTo>
                <a:cubicBezTo>
                  <a:pt x="4051997" y="990808"/>
                  <a:pt x="4057711" y="1002501"/>
                  <a:pt x="4049666" y="1024645"/>
                </a:cubicBezTo>
                <a:cubicBezTo>
                  <a:pt x="4043950" y="1012950"/>
                  <a:pt x="4024478" y="1011701"/>
                  <a:pt x="4024478" y="1011701"/>
                </a:cubicBezTo>
                <a:cubicBezTo>
                  <a:pt x="4024478" y="1011701"/>
                  <a:pt x="4024478" y="1011701"/>
                  <a:pt x="4018764" y="1000006"/>
                </a:cubicBezTo>
                <a:cubicBezTo>
                  <a:pt x="4032522" y="989559"/>
                  <a:pt x="4032522" y="989559"/>
                  <a:pt x="4021094" y="966169"/>
                </a:cubicBezTo>
                <a:cubicBezTo>
                  <a:pt x="4015380" y="954474"/>
                  <a:pt x="4009664" y="942779"/>
                  <a:pt x="4003950" y="931083"/>
                </a:cubicBezTo>
                <a:cubicBezTo>
                  <a:pt x="3992521" y="907692"/>
                  <a:pt x="3986810" y="896000"/>
                  <a:pt x="3981096" y="884302"/>
                </a:cubicBezTo>
                <a:cubicBezTo>
                  <a:pt x="3969665" y="860912"/>
                  <a:pt x="3969665" y="860912"/>
                  <a:pt x="3958237" y="837519"/>
                </a:cubicBezTo>
                <a:cubicBezTo>
                  <a:pt x="3952523" y="825828"/>
                  <a:pt x="3952523" y="825828"/>
                  <a:pt x="3938765" y="836271"/>
                </a:cubicBezTo>
                <a:cubicBezTo>
                  <a:pt x="3933051" y="824576"/>
                  <a:pt x="3933051" y="824576"/>
                  <a:pt x="3927337" y="812880"/>
                </a:cubicBezTo>
                <a:cubicBezTo>
                  <a:pt x="3946809" y="814129"/>
                  <a:pt x="3929665" y="779045"/>
                  <a:pt x="3923950" y="767350"/>
                </a:cubicBezTo>
                <a:cubicBezTo>
                  <a:pt x="3931997" y="745204"/>
                  <a:pt x="3940044" y="723065"/>
                  <a:pt x="3922902" y="687976"/>
                </a:cubicBezTo>
                <a:close/>
                <a:moveTo>
                  <a:pt x="2784468" y="682934"/>
                </a:moveTo>
                <a:cubicBezTo>
                  <a:pt x="2787227" y="682224"/>
                  <a:pt x="2789629" y="682668"/>
                  <a:pt x="2791791" y="683882"/>
                </a:cubicBezTo>
                <a:cubicBezTo>
                  <a:pt x="2796120" y="686309"/>
                  <a:pt x="2799491" y="691818"/>
                  <a:pt x="2802864" y="697323"/>
                </a:cubicBezTo>
                <a:cubicBezTo>
                  <a:pt x="2809610" y="708340"/>
                  <a:pt x="2816356" y="719353"/>
                  <a:pt x="2823102" y="730368"/>
                </a:cubicBezTo>
                <a:cubicBezTo>
                  <a:pt x="2850969" y="738780"/>
                  <a:pt x="2899073" y="780237"/>
                  <a:pt x="2883814" y="829502"/>
                </a:cubicBezTo>
                <a:cubicBezTo>
                  <a:pt x="2877070" y="818486"/>
                  <a:pt x="2863577" y="796456"/>
                  <a:pt x="2842457" y="799060"/>
                </a:cubicBezTo>
                <a:cubicBezTo>
                  <a:pt x="2855064" y="856739"/>
                  <a:pt x="2924292" y="895592"/>
                  <a:pt x="2902286" y="933841"/>
                </a:cubicBezTo>
                <a:cubicBezTo>
                  <a:pt x="2902286" y="933841"/>
                  <a:pt x="2895540" y="922824"/>
                  <a:pt x="2888795" y="911811"/>
                </a:cubicBezTo>
                <a:cubicBezTo>
                  <a:pt x="2874419" y="925431"/>
                  <a:pt x="2874419" y="925431"/>
                  <a:pt x="2860042" y="939046"/>
                </a:cubicBezTo>
                <a:cubicBezTo>
                  <a:pt x="2846552" y="917017"/>
                  <a:pt x="2825430" y="919619"/>
                  <a:pt x="2826315" y="883973"/>
                </a:cubicBezTo>
                <a:cubicBezTo>
                  <a:pt x="2826315" y="883973"/>
                  <a:pt x="2805194" y="886578"/>
                  <a:pt x="2811937" y="897589"/>
                </a:cubicBezTo>
                <a:cubicBezTo>
                  <a:pt x="2811937" y="897589"/>
                  <a:pt x="2825430" y="919619"/>
                  <a:pt x="2832176" y="930637"/>
                </a:cubicBezTo>
                <a:cubicBezTo>
                  <a:pt x="2811054" y="933237"/>
                  <a:pt x="2824546" y="955265"/>
                  <a:pt x="2810175" y="968883"/>
                </a:cubicBezTo>
                <a:cubicBezTo>
                  <a:pt x="2799174" y="988009"/>
                  <a:pt x="2788831" y="980397"/>
                  <a:pt x="2779554" y="965253"/>
                </a:cubicBezTo>
                <a:lnTo>
                  <a:pt x="2755808" y="917393"/>
                </a:lnTo>
                <a:lnTo>
                  <a:pt x="2742555" y="929949"/>
                </a:lnTo>
                <a:cubicBezTo>
                  <a:pt x="2769500" y="973945"/>
                  <a:pt x="2796446" y="1017945"/>
                  <a:pt x="2830911" y="1037436"/>
                </a:cubicBezTo>
                <a:cubicBezTo>
                  <a:pt x="2844385" y="1059434"/>
                  <a:pt x="2857858" y="1081436"/>
                  <a:pt x="2871332" y="1103432"/>
                </a:cubicBezTo>
                <a:cubicBezTo>
                  <a:pt x="2857074" y="1116940"/>
                  <a:pt x="2850339" y="1105941"/>
                  <a:pt x="2836084" y="1119445"/>
                </a:cubicBezTo>
                <a:cubicBezTo>
                  <a:pt x="2830130" y="1072942"/>
                  <a:pt x="2802400" y="1064448"/>
                  <a:pt x="2774667" y="1055951"/>
                </a:cubicBezTo>
                <a:cubicBezTo>
                  <a:pt x="2781406" y="1066954"/>
                  <a:pt x="2794880" y="1088953"/>
                  <a:pt x="2801615" y="1099950"/>
                </a:cubicBezTo>
                <a:cubicBezTo>
                  <a:pt x="2787360" y="1113455"/>
                  <a:pt x="2779839" y="1137962"/>
                  <a:pt x="2773104" y="1126961"/>
                </a:cubicBezTo>
                <a:cubicBezTo>
                  <a:pt x="2779839" y="1137962"/>
                  <a:pt x="2786576" y="1148961"/>
                  <a:pt x="2772324" y="1162463"/>
                </a:cubicBezTo>
                <a:cubicBezTo>
                  <a:pt x="2758848" y="1140463"/>
                  <a:pt x="2752113" y="1129465"/>
                  <a:pt x="2731118" y="1131968"/>
                </a:cubicBezTo>
                <a:cubicBezTo>
                  <a:pt x="2737857" y="1142969"/>
                  <a:pt x="2723600" y="1156475"/>
                  <a:pt x="2723600" y="1156475"/>
                </a:cubicBezTo>
                <a:cubicBezTo>
                  <a:pt x="2723600" y="1156475"/>
                  <a:pt x="2716863" y="1145476"/>
                  <a:pt x="2702607" y="1158980"/>
                </a:cubicBezTo>
                <a:cubicBezTo>
                  <a:pt x="2709343" y="1169981"/>
                  <a:pt x="2737074" y="1178475"/>
                  <a:pt x="2743810" y="1189472"/>
                </a:cubicBezTo>
                <a:cubicBezTo>
                  <a:pt x="2757284" y="1211472"/>
                  <a:pt x="2777492" y="1244469"/>
                  <a:pt x="2798486" y="1241965"/>
                </a:cubicBezTo>
                <a:cubicBezTo>
                  <a:pt x="2798486" y="1241965"/>
                  <a:pt x="2785012" y="1219966"/>
                  <a:pt x="2799267" y="1206461"/>
                </a:cubicBezTo>
                <a:cubicBezTo>
                  <a:pt x="2813523" y="1192959"/>
                  <a:pt x="2826994" y="1214957"/>
                  <a:pt x="2834514" y="1190452"/>
                </a:cubicBezTo>
                <a:cubicBezTo>
                  <a:pt x="2855508" y="1187946"/>
                  <a:pt x="2862244" y="1198947"/>
                  <a:pt x="2875719" y="1220949"/>
                </a:cubicBezTo>
                <a:cubicBezTo>
                  <a:pt x="2868199" y="1245450"/>
                  <a:pt x="2861460" y="1234455"/>
                  <a:pt x="2854725" y="1223453"/>
                </a:cubicBezTo>
                <a:cubicBezTo>
                  <a:pt x="2839686" y="1272457"/>
                  <a:pt x="2880887" y="1302954"/>
                  <a:pt x="2901881" y="1300449"/>
                </a:cubicBezTo>
                <a:cubicBezTo>
                  <a:pt x="2901881" y="1300449"/>
                  <a:pt x="2901096" y="1335951"/>
                  <a:pt x="2907835" y="1346952"/>
                </a:cubicBezTo>
                <a:cubicBezTo>
                  <a:pt x="2873372" y="1327456"/>
                  <a:pt x="2832954" y="1261460"/>
                  <a:pt x="2817914" y="1310470"/>
                </a:cubicBezTo>
                <a:cubicBezTo>
                  <a:pt x="2811175" y="1299467"/>
                  <a:pt x="2790182" y="1301973"/>
                  <a:pt x="2783447" y="1290976"/>
                </a:cubicBezTo>
                <a:cubicBezTo>
                  <a:pt x="2783447" y="1290976"/>
                  <a:pt x="2790182" y="1301973"/>
                  <a:pt x="2782662" y="1326478"/>
                </a:cubicBezTo>
                <a:cubicBezTo>
                  <a:pt x="2761671" y="1328985"/>
                  <a:pt x="2761671" y="1328985"/>
                  <a:pt x="2754149" y="1353488"/>
                </a:cubicBezTo>
                <a:cubicBezTo>
                  <a:pt x="2747414" y="1342488"/>
                  <a:pt x="2740677" y="1331491"/>
                  <a:pt x="2726421" y="1344995"/>
                </a:cubicBezTo>
                <a:cubicBezTo>
                  <a:pt x="2726421" y="1344995"/>
                  <a:pt x="2733156" y="1355994"/>
                  <a:pt x="2718904" y="1369498"/>
                </a:cubicBezTo>
                <a:cubicBezTo>
                  <a:pt x="2705432" y="1347498"/>
                  <a:pt x="2698696" y="1336499"/>
                  <a:pt x="2706210" y="1311996"/>
                </a:cubicBezTo>
                <a:cubicBezTo>
                  <a:pt x="2720464" y="1298490"/>
                  <a:pt x="2720464" y="1298490"/>
                  <a:pt x="2727204" y="1309491"/>
                </a:cubicBezTo>
                <a:cubicBezTo>
                  <a:pt x="2742243" y="1260484"/>
                  <a:pt x="2700258" y="1265491"/>
                  <a:pt x="2672528" y="1256999"/>
                </a:cubicBezTo>
                <a:cubicBezTo>
                  <a:pt x="2659054" y="1235001"/>
                  <a:pt x="2666576" y="1210496"/>
                  <a:pt x="2638846" y="1202002"/>
                </a:cubicBezTo>
                <a:cubicBezTo>
                  <a:pt x="2638846" y="1202002"/>
                  <a:pt x="2645582" y="1213001"/>
                  <a:pt x="2638065" y="1237503"/>
                </a:cubicBezTo>
                <a:cubicBezTo>
                  <a:pt x="2617070" y="1240008"/>
                  <a:pt x="2596862" y="1207009"/>
                  <a:pt x="2569131" y="1198515"/>
                </a:cubicBezTo>
                <a:lnTo>
                  <a:pt x="2602816" y="1253514"/>
                </a:lnTo>
                <a:cubicBezTo>
                  <a:pt x="2602816" y="1253514"/>
                  <a:pt x="2602816" y="1253514"/>
                  <a:pt x="2609552" y="1264513"/>
                </a:cubicBezTo>
                <a:cubicBezTo>
                  <a:pt x="2644018" y="1284006"/>
                  <a:pt x="2634932" y="1379516"/>
                  <a:pt x="2690393" y="1396509"/>
                </a:cubicBezTo>
                <a:cubicBezTo>
                  <a:pt x="2697125" y="1407506"/>
                  <a:pt x="2710599" y="1429504"/>
                  <a:pt x="2703080" y="1454011"/>
                </a:cubicBezTo>
                <a:cubicBezTo>
                  <a:pt x="2709816" y="1465008"/>
                  <a:pt x="2724073" y="1451505"/>
                  <a:pt x="2745066" y="1448998"/>
                </a:cubicBezTo>
                <a:cubicBezTo>
                  <a:pt x="2745066" y="1448998"/>
                  <a:pt x="2752586" y="1424493"/>
                  <a:pt x="2745851" y="1413496"/>
                </a:cubicBezTo>
                <a:cubicBezTo>
                  <a:pt x="2752586" y="1424493"/>
                  <a:pt x="2787048" y="1443991"/>
                  <a:pt x="2779532" y="1468493"/>
                </a:cubicBezTo>
                <a:cubicBezTo>
                  <a:pt x="2779532" y="1468493"/>
                  <a:pt x="2758538" y="1470996"/>
                  <a:pt x="2751801" y="1459999"/>
                </a:cubicBezTo>
                <a:cubicBezTo>
                  <a:pt x="2751801" y="1459999"/>
                  <a:pt x="2751801" y="1459999"/>
                  <a:pt x="2737547" y="1473504"/>
                </a:cubicBezTo>
                <a:cubicBezTo>
                  <a:pt x="2736764" y="1509008"/>
                  <a:pt x="2769661" y="1599511"/>
                  <a:pt x="2811650" y="1594498"/>
                </a:cubicBezTo>
                <a:cubicBezTo>
                  <a:pt x="2825122" y="1616500"/>
                  <a:pt x="2838595" y="1638500"/>
                  <a:pt x="2831076" y="1663001"/>
                </a:cubicBezTo>
                <a:cubicBezTo>
                  <a:pt x="2831076" y="1663001"/>
                  <a:pt x="2824339" y="1652002"/>
                  <a:pt x="2803343" y="1654506"/>
                </a:cubicBezTo>
                <a:cubicBezTo>
                  <a:pt x="2802562" y="1690012"/>
                  <a:pt x="2774832" y="1681518"/>
                  <a:pt x="2768096" y="1670519"/>
                </a:cubicBezTo>
                <a:cubicBezTo>
                  <a:pt x="2761360" y="1659516"/>
                  <a:pt x="2754622" y="1648519"/>
                  <a:pt x="2768880" y="1635013"/>
                </a:cubicBezTo>
                <a:cubicBezTo>
                  <a:pt x="2741148" y="1626521"/>
                  <a:pt x="2748670" y="1602016"/>
                  <a:pt x="2735196" y="1580018"/>
                </a:cubicBezTo>
                <a:cubicBezTo>
                  <a:pt x="2728459" y="1569015"/>
                  <a:pt x="2707468" y="1571523"/>
                  <a:pt x="2700729" y="1560523"/>
                </a:cubicBezTo>
                <a:cubicBezTo>
                  <a:pt x="2693994" y="1549523"/>
                  <a:pt x="2694777" y="1514020"/>
                  <a:pt x="2673784" y="1516526"/>
                </a:cubicBezTo>
                <a:cubicBezTo>
                  <a:pt x="2673784" y="1516526"/>
                  <a:pt x="2673784" y="1516526"/>
                  <a:pt x="2667048" y="1505525"/>
                </a:cubicBezTo>
                <a:cubicBezTo>
                  <a:pt x="2660310" y="1494526"/>
                  <a:pt x="2646836" y="1472526"/>
                  <a:pt x="2647621" y="1437023"/>
                </a:cubicBezTo>
                <a:cubicBezTo>
                  <a:pt x="2676134" y="1410013"/>
                  <a:pt x="2614721" y="1346519"/>
                  <a:pt x="2594513" y="1313522"/>
                </a:cubicBezTo>
                <a:cubicBezTo>
                  <a:pt x="2586993" y="1338027"/>
                  <a:pt x="2600464" y="1360025"/>
                  <a:pt x="2607200" y="1371022"/>
                </a:cubicBezTo>
                <a:cubicBezTo>
                  <a:pt x="2613939" y="1382025"/>
                  <a:pt x="2613939" y="1382025"/>
                  <a:pt x="2613939" y="1382025"/>
                </a:cubicBezTo>
                <a:cubicBezTo>
                  <a:pt x="2606419" y="1406528"/>
                  <a:pt x="2606419" y="1406528"/>
                  <a:pt x="2606419" y="1406528"/>
                </a:cubicBezTo>
                <a:cubicBezTo>
                  <a:pt x="2606419" y="1406528"/>
                  <a:pt x="2599682" y="1395531"/>
                  <a:pt x="2599682" y="1395531"/>
                </a:cubicBezTo>
                <a:cubicBezTo>
                  <a:pt x="2599682" y="1395531"/>
                  <a:pt x="2592945" y="1384530"/>
                  <a:pt x="2592945" y="1384530"/>
                </a:cubicBezTo>
                <a:cubicBezTo>
                  <a:pt x="2613154" y="1417529"/>
                  <a:pt x="2584646" y="1444537"/>
                  <a:pt x="2604856" y="1477538"/>
                </a:cubicBezTo>
                <a:cubicBezTo>
                  <a:pt x="2597334" y="1502040"/>
                  <a:pt x="2617547" y="1535040"/>
                  <a:pt x="2637753" y="1568037"/>
                </a:cubicBezTo>
                <a:cubicBezTo>
                  <a:pt x="2644488" y="1579035"/>
                  <a:pt x="2657964" y="1601034"/>
                  <a:pt x="2671435" y="1623034"/>
                </a:cubicBezTo>
                <a:cubicBezTo>
                  <a:pt x="2678174" y="1634035"/>
                  <a:pt x="2691646" y="1656035"/>
                  <a:pt x="2698383" y="1667032"/>
                </a:cubicBezTo>
                <a:cubicBezTo>
                  <a:pt x="2698383" y="1667032"/>
                  <a:pt x="2698383" y="1667032"/>
                  <a:pt x="2711856" y="1689032"/>
                </a:cubicBezTo>
                <a:cubicBezTo>
                  <a:pt x="2711856" y="1689032"/>
                  <a:pt x="2697602" y="1702538"/>
                  <a:pt x="2697602" y="1702538"/>
                </a:cubicBezTo>
                <a:cubicBezTo>
                  <a:pt x="2697602" y="1702538"/>
                  <a:pt x="2697602" y="1702538"/>
                  <a:pt x="2684126" y="1680538"/>
                </a:cubicBezTo>
                <a:cubicBezTo>
                  <a:pt x="2663916" y="1647540"/>
                  <a:pt x="2643707" y="1614537"/>
                  <a:pt x="2623497" y="1581542"/>
                </a:cubicBezTo>
                <a:cubicBezTo>
                  <a:pt x="2623497" y="1581542"/>
                  <a:pt x="2609240" y="1595046"/>
                  <a:pt x="2602506" y="1584049"/>
                </a:cubicBezTo>
                <a:cubicBezTo>
                  <a:pt x="2594984" y="1608552"/>
                  <a:pt x="2601722" y="1619549"/>
                  <a:pt x="2608460" y="1630552"/>
                </a:cubicBezTo>
                <a:cubicBezTo>
                  <a:pt x="2601722" y="1619549"/>
                  <a:pt x="2588249" y="1597555"/>
                  <a:pt x="2580727" y="1622057"/>
                </a:cubicBezTo>
                <a:cubicBezTo>
                  <a:pt x="2552999" y="1613563"/>
                  <a:pt x="2539525" y="1591565"/>
                  <a:pt x="2511017" y="1618570"/>
                </a:cubicBezTo>
                <a:cubicBezTo>
                  <a:pt x="2524488" y="1640571"/>
                  <a:pt x="2538744" y="1627067"/>
                  <a:pt x="2552216" y="1649067"/>
                </a:cubicBezTo>
                <a:cubicBezTo>
                  <a:pt x="2565688" y="1671065"/>
                  <a:pt x="2564910" y="1706569"/>
                  <a:pt x="2578382" y="1728565"/>
                </a:cubicBezTo>
                <a:cubicBezTo>
                  <a:pt x="2585118" y="1739566"/>
                  <a:pt x="2592635" y="1715065"/>
                  <a:pt x="2599370" y="1726064"/>
                </a:cubicBezTo>
                <a:cubicBezTo>
                  <a:pt x="2654831" y="1743053"/>
                  <a:pt x="2632274" y="1816561"/>
                  <a:pt x="2591072" y="1786069"/>
                </a:cubicBezTo>
                <a:cubicBezTo>
                  <a:pt x="2570861" y="1753071"/>
                  <a:pt x="2572426" y="1682064"/>
                  <a:pt x="2530442" y="1687073"/>
                </a:cubicBezTo>
                <a:cubicBezTo>
                  <a:pt x="2495976" y="1667580"/>
                  <a:pt x="2496760" y="1632076"/>
                  <a:pt x="2497543" y="1596572"/>
                </a:cubicBezTo>
                <a:cubicBezTo>
                  <a:pt x="2511795" y="1583069"/>
                  <a:pt x="2505062" y="1572072"/>
                  <a:pt x="2498324" y="1561073"/>
                </a:cubicBezTo>
                <a:cubicBezTo>
                  <a:pt x="2498324" y="1561073"/>
                  <a:pt x="2512580" y="1547567"/>
                  <a:pt x="2512580" y="1547567"/>
                </a:cubicBezTo>
                <a:cubicBezTo>
                  <a:pt x="2513365" y="1512063"/>
                  <a:pt x="2514146" y="1476557"/>
                  <a:pt x="2486417" y="1468063"/>
                </a:cubicBezTo>
                <a:cubicBezTo>
                  <a:pt x="2479682" y="1457066"/>
                  <a:pt x="2479682" y="1457066"/>
                  <a:pt x="2465424" y="1470570"/>
                </a:cubicBezTo>
                <a:cubicBezTo>
                  <a:pt x="2431741" y="1415572"/>
                  <a:pt x="2453518" y="1377562"/>
                  <a:pt x="2419053" y="1358068"/>
                </a:cubicBezTo>
                <a:cubicBezTo>
                  <a:pt x="2404796" y="1371574"/>
                  <a:pt x="2439261" y="1391070"/>
                  <a:pt x="2425005" y="1404573"/>
                </a:cubicBezTo>
                <a:cubicBezTo>
                  <a:pt x="2425005" y="1404573"/>
                  <a:pt x="2404012" y="1407076"/>
                  <a:pt x="2404012" y="1407076"/>
                </a:cubicBezTo>
                <a:cubicBezTo>
                  <a:pt x="2397276" y="1396081"/>
                  <a:pt x="2411533" y="1382571"/>
                  <a:pt x="2390540" y="1385080"/>
                </a:cubicBezTo>
                <a:cubicBezTo>
                  <a:pt x="2376288" y="1398582"/>
                  <a:pt x="2410748" y="1418077"/>
                  <a:pt x="2416705" y="1464578"/>
                </a:cubicBezTo>
                <a:cubicBezTo>
                  <a:pt x="2437696" y="1462075"/>
                  <a:pt x="2444432" y="1473074"/>
                  <a:pt x="2458689" y="1459571"/>
                </a:cubicBezTo>
                <a:cubicBezTo>
                  <a:pt x="2472160" y="1481568"/>
                  <a:pt x="2499108" y="1525567"/>
                  <a:pt x="2470596" y="1552574"/>
                </a:cubicBezTo>
                <a:cubicBezTo>
                  <a:pt x="2470596" y="1552574"/>
                  <a:pt x="2463860" y="1541575"/>
                  <a:pt x="2457124" y="1530576"/>
                </a:cubicBezTo>
                <a:cubicBezTo>
                  <a:pt x="2450387" y="1519575"/>
                  <a:pt x="2449604" y="1555081"/>
                  <a:pt x="2442867" y="1544080"/>
                </a:cubicBezTo>
                <a:cubicBezTo>
                  <a:pt x="2429393" y="1522082"/>
                  <a:pt x="2422657" y="1511083"/>
                  <a:pt x="2415922" y="1500084"/>
                </a:cubicBezTo>
                <a:cubicBezTo>
                  <a:pt x="2402450" y="1478081"/>
                  <a:pt x="2374718" y="1469589"/>
                  <a:pt x="2375500" y="1434084"/>
                </a:cubicBezTo>
                <a:cubicBezTo>
                  <a:pt x="2368766" y="1423084"/>
                  <a:pt x="2355292" y="1401086"/>
                  <a:pt x="2335081" y="1368089"/>
                </a:cubicBezTo>
                <a:cubicBezTo>
                  <a:pt x="2321608" y="1346089"/>
                  <a:pt x="2314874" y="1335092"/>
                  <a:pt x="2287145" y="1326596"/>
                </a:cubicBezTo>
                <a:cubicBezTo>
                  <a:pt x="2286360" y="1362102"/>
                  <a:pt x="2293097" y="1373098"/>
                  <a:pt x="2313305" y="1406098"/>
                </a:cubicBezTo>
                <a:cubicBezTo>
                  <a:pt x="2340253" y="1450096"/>
                  <a:pt x="2359679" y="1518597"/>
                  <a:pt x="2400882" y="1549093"/>
                </a:cubicBezTo>
                <a:cubicBezTo>
                  <a:pt x="2365633" y="1565106"/>
                  <a:pt x="2345422" y="1532104"/>
                  <a:pt x="2318477" y="1488104"/>
                </a:cubicBezTo>
                <a:cubicBezTo>
                  <a:pt x="2310957" y="1512611"/>
                  <a:pt x="2344640" y="1567608"/>
                  <a:pt x="2358111" y="1589609"/>
                </a:cubicBezTo>
                <a:cubicBezTo>
                  <a:pt x="2316129" y="1594616"/>
                  <a:pt x="2304218" y="1501610"/>
                  <a:pt x="2270536" y="1446613"/>
                </a:cubicBezTo>
                <a:cubicBezTo>
                  <a:pt x="2263799" y="1435616"/>
                  <a:pt x="2263799" y="1435616"/>
                  <a:pt x="2271318" y="1411107"/>
                </a:cubicBezTo>
                <a:cubicBezTo>
                  <a:pt x="2250327" y="1413616"/>
                  <a:pt x="2263799" y="1435616"/>
                  <a:pt x="2236071" y="1427120"/>
                </a:cubicBezTo>
                <a:cubicBezTo>
                  <a:pt x="2222599" y="1405121"/>
                  <a:pt x="2209123" y="1383121"/>
                  <a:pt x="2188917" y="1350122"/>
                </a:cubicBezTo>
                <a:cubicBezTo>
                  <a:pt x="2174663" y="1363626"/>
                  <a:pt x="2181397" y="1374625"/>
                  <a:pt x="2181397" y="1374625"/>
                </a:cubicBezTo>
                <a:cubicBezTo>
                  <a:pt x="2170900" y="1375879"/>
                  <a:pt x="2165847" y="1367629"/>
                  <a:pt x="2161736" y="1356317"/>
                </a:cubicBezTo>
                <a:cubicBezTo>
                  <a:pt x="2157625" y="1345003"/>
                  <a:pt x="2154454" y="1330627"/>
                  <a:pt x="2147715" y="1319626"/>
                </a:cubicBezTo>
                <a:cubicBezTo>
                  <a:pt x="2134242" y="1297628"/>
                  <a:pt x="2106512" y="1289133"/>
                  <a:pt x="2114033" y="1264630"/>
                </a:cubicBezTo>
                <a:cubicBezTo>
                  <a:pt x="2135022" y="1262126"/>
                  <a:pt x="2142544" y="1237623"/>
                  <a:pt x="2163535" y="1235114"/>
                </a:cubicBezTo>
                <a:cubicBezTo>
                  <a:pt x="2177791" y="1221611"/>
                  <a:pt x="2177791" y="1221611"/>
                  <a:pt x="2177791" y="1221611"/>
                </a:cubicBezTo>
                <a:cubicBezTo>
                  <a:pt x="2198785" y="1219108"/>
                  <a:pt x="2198785" y="1219108"/>
                  <a:pt x="2226513" y="1227600"/>
                </a:cubicBezTo>
                <a:cubicBezTo>
                  <a:pt x="2234033" y="1203093"/>
                  <a:pt x="2240772" y="1214096"/>
                  <a:pt x="2276017" y="1198086"/>
                </a:cubicBezTo>
                <a:cubicBezTo>
                  <a:pt x="2276017" y="1198086"/>
                  <a:pt x="2282756" y="1209087"/>
                  <a:pt x="2282756" y="1209087"/>
                </a:cubicBezTo>
                <a:cubicBezTo>
                  <a:pt x="2316438" y="1264082"/>
                  <a:pt x="2350903" y="1283578"/>
                  <a:pt x="2370328" y="1352079"/>
                </a:cubicBezTo>
                <a:cubicBezTo>
                  <a:pt x="2377064" y="1363080"/>
                  <a:pt x="2377848" y="1327576"/>
                  <a:pt x="2392105" y="1314070"/>
                </a:cubicBezTo>
                <a:cubicBezTo>
                  <a:pt x="2385368" y="1303069"/>
                  <a:pt x="2371112" y="1316575"/>
                  <a:pt x="2364375" y="1305576"/>
                </a:cubicBezTo>
                <a:cubicBezTo>
                  <a:pt x="2337429" y="1261578"/>
                  <a:pt x="2303747" y="1206580"/>
                  <a:pt x="2283537" y="1173584"/>
                </a:cubicBezTo>
                <a:cubicBezTo>
                  <a:pt x="2297794" y="1160078"/>
                  <a:pt x="2298578" y="1124572"/>
                  <a:pt x="2319569" y="1122065"/>
                </a:cubicBezTo>
                <a:cubicBezTo>
                  <a:pt x="2319569" y="1122065"/>
                  <a:pt x="2320352" y="1086562"/>
                  <a:pt x="2320352" y="1086562"/>
                </a:cubicBezTo>
                <a:cubicBezTo>
                  <a:pt x="2334609" y="1073058"/>
                  <a:pt x="2334609" y="1073058"/>
                  <a:pt x="2334609" y="1073058"/>
                </a:cubicBezTo>
                <a:cubicBezTo>
                  <a:pt x="2334609" y="1073058"/>
                  <a:pt x="2334609" y="1073058"/>
                  <a:pt x="2341344" y="1084057"/>
                </a:cubicBezTo>
                <a:cubicBezTo>
                  <a:pt x="2348082" y="1095056"/>
                  <a:pt x="2340563" y="1119563"/>
                  <a:pt x="2326306" y="1133068"/>
                </a:cubicBezTo>
                <a:cubicBezTo>
                  <a:pt x="2339780" y="1155066"/>
                  <a:pt x="2360771" y="1152562"/>
                  <a:pt x="2367508" y="1163559"/>
                </a:cubicBezTo>
                <a:cubicBezTo>
                  <a:pt x="2381765" y="1150053"/>
                  <a:pt x="2375030" y="1139056"/>
                  <a:pt x="2375030" y="1139056"/>
                </a:cubicBezTo>
                <a:cubicBezTo>
                  <a:pt x="2389284" y="1125550"/>
                  <a:pt x="2396022" y="1136549"/>
                  <a:pt x="2396022" y="1136549"/>
                </a:cubicBezTo>
                <a:cubicBezTo>
                  <a:pt x="2402760" y="1147548"/>
                  <a:pt x="2409495" y="1158547"/>
                  <a:pt x="2416232" y="1169549"/>
                </a:cubicBezTo>
                <a:cubicBezTo>
                  <a:pt x="2437221" y="1167046"/>
                  <a:pt x="2437221" y="1167046"/>
                  <a:pt x="2443960" y="1178047"/>
                </a:cubicBezTo>
                <a:cubicBezTo>
                  <a:pt x="2458214" y="1164541"/>
                  <a:pt x="2430484" y="1156045"/>
                  <a:pt x="2444742" y="1142541"/>
                </a:cubicBezTo>
                <a:cubicBezTo>
                  <a:pt x="2458999" y="1129035"/>
                  <a:pt x="2451478" y="1153540"/>
                  <a:pt x="2472471" y="1151038"/>
                </a:cubicBezTo>
                <a:cubicBezTo>
                  <a:pt x="2479992" y="1126529"/>
                  <a:pt x="2473254" y="1115529"/>
                  <a:pt x="2459780" y="1093533"/>
                </a:cubicBezTo>
                <a:cubicBezTo>
                  <a:pt x="2459780" y="1093533"/>
                  <a:pt x="2474038" y="1080028"/>
                  <a:pt x="2474038" y="1080028"/>
                </a:cubicBezTo>
                <a:cubicBezTo>
                  <a:pt x="2480773" y="1091025"/>
                  <a:pt x="2487512" y="1102026"/>
                  <a:pt x="2494246" y="1113025"/>
                </a:cubicBezTo>
                <a:cubicBezTo>
                  <a:pt x="2522760" y="1086014"/>
                  <a:pt x="2495812" y="1042015"/>
                  <a:pt x="2502552" y="1053016"/>
                </a:cubicBezTo>
                <a:cubicBezTo>
                  <a:pt x="2503334" y="1017513"/>
                  <a:pt x="2503334" y="1017513"/>
                  <a:pt x="2510851" y="993010"/>
                </a:cubicBezTo>
                <a:cubicBezTo>
                  <a:pt x="2525108" y="979506"/>
                  <a:pt x="2538579" y="1001502"/>
                  <a:pt x="2545318" y="1012503"/>
                </a:cubicBezTo>
                <a:cubicBezTo>
                  <a:pt x="2559572" y="998997"/>
                  <a:pt x="2546100" y="976999"/>
                  <a:pt x="2546100" y="976999"/>
                </a:cubicBezTo>
                <a:cubicBezTo>
                  <a:pt x="2546100" y="976999"/>
                  <a:pt x="2552836" y="987998"/>
                  <a:pt x="2567092" y="974493"/>
                </a:cubicBezTo>
                <a:cubicBezTo>
                  <a:pt x="2581347" y="960987"/>
                  <a:pt x="2560358" y="963496"/>
                  <a:pt x="2574612" y="949988"/>
                </a:cubicBezTo>
                <a:cubicBezTo>
                  <a:pt x="2574612" y="949988"/>
                  <a:pt x="2594823" y="982987"/>
                  <a:pt x="2594823" y="982987"/>
                </a:cubicBezTo>
                <a:cubicBezTo>
                  <a:pt x="2587303" y="1007492"/>
                  <a:pt x="2594038" y="1018491"/>
                  <a:pt x="2586520" y="1042996"/>
                </a:cubicBezTo>
                <a:cubicBezTo>
                  <a:pt x="2593255" y="1053994"/>
                  <a:pt x="2607512" y="1040491"/>
                  <a:pt x="2607512" y="1040491"/>
                </a:cubicBezTo>
                <a:cubicBezTo>
                  <a:pt x="2615032" y="1015986"/>
                  <a:pt x="2608296" y="1004987"/>
                  <a:pt x="2601560" y="993988"/>
                </a:cubicBezTo>
                <a:cubicBezTo>
                  <a:pt x="2615816" y="980482"/>
                  <a:pt x="2615032" y="1015986"/>
                  <a:pt x="2636024" y="1013479"/>
                </a:cubicBezTo>
                <a:cubicBezTo>
                  <a:pt x="2650282" y="999976"/>
                  <a:pt x="2636807" y="977976"/>
                  <a:pt x="2651064" y="964470"/>
                </a:cubicBezTo>
                <a:cubicBezTo>
                  <a:pt x="2657802" y="975473"/>
                  <a:pt x="2651064" y="964470"/>
                  <a:pt x="2657802" y="975473"/>
                </a:cubicBezTo>
                <a:cubicBezTo>
                  <a:pt x="2671275" y="997471"/>
                  <a:pt x="2692263" y="994968"/>
                  <a:pt x="2713257" y="992460"/>
                </a:cubicBezTo>
                <a:cubicBezTo>
                  <a:pt x="2733466" y="1025461"/>
                  <a:pt x="2746942" y="1047461"/>
                  <a:pt x="2767933" y="1044952"/>
                </a:cubicBezTo>
                <a:cubicBezTo>
                  <a:pt x="2768716" y="1009449"/>
                  <a:pt x="2740987" y="1000954"/>
                  <a:pt x="2727511" y="978954"/>
                </a:cubicBezTo>
                <a:cubicBezTo>
                  <a:pt x="2700566" y="934958"/>
                  <a:pt x="2701351" y="899456"/>
                  <a:pt x="2702132" y="863950"/>
                </a:cubicBezTo>
                <a:cubicBezTo>
                  <a:pt x="2688662" y="841952"/>
                  <a:pt x="2681140" y="866455"/>
                  <a:pt x="2681926" y="830953"/>
                </a:cubicBezTo>
                <a:lnTo>
                  <a:pt x="2755079" y="914468"/>
                </a:lnTo>
                <a:lnTo>
                  <a:pt x="2749463" y="869749"/>
                </a:lnTo>
                <a:cubicBezTo>
                  <a:pt x="2735971" y="847721"/>
                  <a:pt x="2743596" y="823090"/>
                  <a:pt x="2730104" y="801062"/>
                </a:cubicBezTo>
                <a:cubicBezTo>
                  <a:pt x="2751225" y="798457"/>
                  <a:pt x="2779976" y="771221"/>
                  <a:pt x="2759738" y="738177"/>
                </a:cubicBezTo>
                <a:cubicBezTo>
                  <a:pt x="2774112" y="724557"/>
                  <a:pt x="2787606" y="746590"/>
                  <a:pt x="2787606" y="746590"/>
                </a:cubicBezTo>
                <a:cubicBezTo>
                  <a:pt x="2774112" y="724557"/>
                  <a:pt x="2767369" y="713548"/>
                  <a:pt x="2774995" y="688913"/>
                </a:cubicBezTo>
                <a:cubicBezTo>
                  <a:pt x="2778590" y="685509"/>
                  <a:pt x="2781708" y="683644"/>
                  <a:pt x="2784468" y="682934"/>
                </a:cubicBezTo>
                <a:close/>
                <a:moveTo>
                  <a:pt x="5579916" y="675935"/>
                </a:moveTo>
                <a:cubicBezTo>
                  <a:pt x="5579916" y="675935"/>
                  <a:pt x="5579916" y="675935"/>
                  <a:pt x="5584086" y="684471"/>
                </a:cubicBezTo>
                <a:cubicBezTo>
                  <a:pt x="5584086" y="684471"/>
                  <a:pt x="5568209" y="696525"/>
                  <a:pt x="5568209" y="696525"/>
                </a:cubicBezTo>
                <a:cubicBezTo>
                  <a:pt x="5564040" y="687990"/>
                  <a:pt x="5564040" y="687990"/>
                  <a:pt x="5564040" y="687990"/>
                </a:cubicBezTo>
                <a:cubicBezTo>
                  <a:pt x="5564040" y="687990"/>
                  <a:pt x="5579916" y="675935"/>
                  <a:pt x="5579916" y="675935"/>
                </a:cubicBezTo>
                <a:close/>
                <a:moveTo>
                  <a:pt x="5416211" y="656661"/>
                </a:moveTo>
                <a:cubicBezTo>
                  <a:pt x="5419052" y="656210"/>
                  <a:pt x="5421410" y="656858"/>
                  <a:pt x="5423445" y="658238"/>
                </a:cubicBezTo>
                <a:cubicBezTo>
                  <a:pt x="5427514" y="660999"/>
                  <a:pt x="5430293" y="666686"/>
                  <a:pt x="5433072" y="672375"/>
                </a:cubicBezTo>
                <a:cubicBezTo>
                  <a:pt x="5417196" y="684430"/>
                  <a:pt x="5422755" y="695812"/>
                  <a:pt x="5422755" y="695812"/>
                </a:cubicBezTo>
                <a:cubicBezTo>
                  <a:pt x="5417196" y="684430"/>
                  <a:pt x="5411635" y="673053"/>
                  <a:pt x="5406076" y="661677"/>
                </a:cubicBezTo>
                <a:cubicBezTo>
                  <a:pt x="5410046" y="658662"/>
                  <a:pt x="5413371" y="657112"/>
                  <a:pt x="5416211" y="656661"/>
                </a:cubicBezTo>
                <a:close/>
                <a:moveTo>
                  <a:pt x="5698790" y="617611"/>
                </a:moveTo>
                <a:cubicBezTo>
                  <a:pt x="5703592" y="619083"/>
                  <a:pt x="5701808" y="632137"/>
                  <a:pt x="5717886" y="631629"/>
                </a:cubicBezTo>
                <a:cubicBezTo>
                  <a:pt x="5707567" y="655066"/>
                  <a:pt x="5696448" y="632307"/>
                  <a:pt x="5690888" y="620930"/>
                </a:cubicBezTo>
                <a:cubicBezTo>
                  <a:pt x="5694858" y="617916"/>
                  <a:pt x="5697190" y="617120"/>
                  <a:pt x="5698790" y="617611"/>
                </a:cubicBezTo>
                <a:close/>
                <a:moveTo>
                  <a:pt x="5421045" y="611076"/>
                </a:moveTo>
                <a:lnTo>
                  <a:pt x="5425318" y="611959"/>
                </a:lnTo>
                <a:cubicBezTo>
                  <a:pt x="5431574" y="624764"/>
                  <a:pt x="5427604" y="627776"/>
                  <a:pt x="5423274" y="624482"/>
                </a:cubicBezTo>
                <a:close/>
                <a:moveTo>
                  <a:pt x="4003043" y="599667"/>
                </a:moveTo>
                <a:lnTo>
                  <a:pt x="4005407" y="600577"/>
                </a:lnTo>
                <a:lnTo>
                  <a:pt x="4004590" y="600817"/>
                </a:lnTo>
                <a:close/>
                <a:moveTo>
                  <a:pt x="5419064" y="599160"/>
                </a:moveTo>
                <a:lnTo>
                  <a:pt x="5421045" y="611076"/>
                </a:lnTo>
                <a:lnTo>
                  <a:pt x="5416238" y="610082"/>
                </a:lnTo>
                <a:cubicBezTo>
                  <a:pt x="5416656" y="605375"/>
                  <a:pt x="5419064" y="599160"/>
                  <a:pt x="5419064" y="599160"/>
                </a:cubicBezTo>
                <a:close/>
                <a:moveTo>
                  <a:pt x="4010588" y="599056"/>
                </a:moveTo>
                <a:cubicBezTo>
                  <a:pt x="4014951" y="597774"/>
                  <a:pt x="4020037" y="597975"/>
                  <a:pt x="4025829" y="609830"/>
                </a:cubicBezTo>
                <a:cubicBezTo>
                  <a:pt x="4019295" y="606666"/>
                  <a:pt x="4014395" y="604293"/>
                  <a:pt x="4010401" y="602501"/>
                </a:cubicBezTo>
                <a:lnTo>
                  <a:pt x="4005407" y="600577"/>
                </a:lnTo>
                <a:close/>
                <a:moveTo>
                  <a:pt x="4027072" y="526985"/>
                </a:moveTo>
                <a:cubicBezTo>
                  <a:pt x="4027072" y="526985"/>
                  <a:pt x="4033326" y="539786"/>
                  <a:pt x="4033326" y="539786"/>
                </a:cubicBezTo>
                <a:cubicBezTo>
                  <a:pt x="4017449" y="551841"/>
                  <a:pt x="4033326" y="539786"/>
                  <a:pt x="4027072" y="526985"/>
                </a:cubicBezTo>
                <a:close/>
                <a:moveTo>
                  <a:pt x="3994050" y="503952"/>
                </a:moveTo>
                <a:cubicBezTo>
                  <a:pt x="3994050" y="503952"/>
                  <a:pt x="3994050" y="503952"/>
                  <a:pt x="3999840" y="515803"/>
                </a:cubicBezTo>
                <a:cubicBezTo>
                  <a:pt x="3999840" y="515803"/>
                  <a:pt x="3999840" y="515803"/>
                  <a:pt x="3985288" y="526855"/>
                </a:cubicBezTo>
                <a:cubicBezTo>
                  <a:pt x="3996872" y="550564"/>
                  <a:pt x="4020036" y="597976"/>
                  <a:pt x="3999693" y="597174"/>
                </a:cubicBezTo>
                <a:lnTo>
                  <a:pt x="4003043" y="599667"/>
                </a:lnTo>
                <a:lnTo>
                  <a:pt x="4000417" y="598655"/>
                </a:lnTo>
                <a:cubicBezTo>
                  <a:pt x="3994607" y="596973"/>
                  <a:pt x="3989520" y="596771"/>
                  <a:pt x="3979348" y="596367"/>
                </a:cubicBezTo>
                <a:cubicBezTo>
                  <a:pt x="3985141" y="608222"/>
                  <a:pt x="3990932" y="620076"/>
                  <a:pt x="3976377" y="631125"/>
                </a:cubicBezTo>
                <a:lnTo>
                  <a:pt x="3970585" y="619272"/>
                </a:lnTo>
                <a:cubicBezTo>
                  <a:pt x="3970585" y="619272"/>
                  <a:pt x="3970585" y="619272"/>
                  <a:pt x="3964794" y="607416"/>
                </a:cubicBezTo>
                <a:cubicBezTo>
                  <a:pt x="3959004" y="595567"/>
                  <a:pt x="3959004" y="595567"/>
                  <a:pt x="3959004" y="595567"/>
                </a:cubicBezTo>
                <a:cubicBezTo>
                  <a:pt x="3959004" y="595567"/>
                  <a:pt x="3959004" y="595567"/>
                  <a:pt x="3953210" y="583714"/>
                </a:cubicBezTo>
                <a:cubicBezTo>
                  <a:pt x="3947419" y="571860"/>
                  <a:pt x="3956182" y="548955"/>
                  <a:pt x="3941626" y="560004"/>
                </a:cubicBezTo>
                <a:cubicBezTo>
                  <a:pt x="3935838" y="548155"/>
                  <a:pt x="3935838" y="548155"/>
                  <a:pt x="3950392" y="537101"/>
                </a:cubicBezTo>
                <a:cubicBezTo>
                  <a:pt x="3956182" y="548955"/>
                  <a:pt x="3956182" y="548955"/>
                  <a:pt x="3961973" y="560806"/>
                </a:cubicBezTo>
                <a:cubicBezTo>
                  <a:pt x="3972888" y="552520"/>
                  <a:pt x="3969100" y="537115"/>
                  <a:pt x="3972665" y="525268"/>
                </a:cubicBezTo>
                <a:lnTo>
                  <a:pt x="3975397" y="521163"/>
                </a:lnTo>
                <a:lnTo>
                  <a:pt x="3975486" y="522111"/>
                </a:lnTo>
                <a:cubicBezTo>
                  <a:pt x="3975114" y="526455"/>
                  <a:pt x="3975114" y="526455"/>
                  <a:pt x="3979497" y="515003"/>
                </a:cubicBezTo>
                <a:cubicBezTo>
                  <a:pt x="3979497" y="515003"/>
                  <a:pt x="3979497" y="515003"/>
                  <a:pt x="3994050" y="503952"/>
                </a:cubicBezTo>
                <a:close/>
                <a:moveTo>
                  <a:pt x="3973704" y="503150"/>
                </a:moveTo>
                <a:cubicBezTo>
                  <a:pt x="3979497" y="515003"/>
                  <a:pt x="3979497" y="515003"/>
                  <a:pt x="3979497" y="515003"/>
                </a:cubicBezTo>
                <a:lnTo>
                  <a:pt x="3975397" y="521163"/>
                </a:lnTo>
                <a:close/>
                <a:moveTo>
                  <a:pt x="5632538" y="456964"/>
                </a:moveTo>
                <a:lnTo>
                  <a:pt x="5632540" y="456966"/>
                </a:lnTo>
                <a:lnTo>
                  <a:pt x="5634090" y="460138"/>
                </a:lnTo>
                <a:cubicBezTo>
                  <a:pt x="5634363" y="460698"/>
                  <a:pt x="5633998" y="459951"/>
                  <a:pt x="5632538" y="456964"/>
                </a:cubicBezTo>
                <a:close/>
                <a:moveTo>
                  <a:pt x="5552901" y="451160"/>
                </a:moveTo>
                <a:cubicBezTo>
                  <a:pt x="5564432" y="474762"/>
                  <a:pt x="5575962" y="498360"/>
                  <a:pt x="5581727" y="510162"/>
                </a:cubicBezTo>
                <a:cubicBezTo>
                  <a:pt x="5587492" y="521961"/>
                  <a:pt x="5593258" y="533760"/>
                  <a:pt x="5593258" y="533760"/>
                </a:cubicBezTo>
                <a:cubicBezTo>
                  <a:pt x="5599024" y="545561"/>
                  <a:pt x="5599024" y="545561"/>
                  <a:pt x="5604788" y="557360"/>
                </a:cubicBezTo>
                <a:cubicBezTo>
                  <a:pt x="5616320" y="580959"/>
                  <a:pt x="5627850" y="604560"/>
                  <a:pt x="5654162" y="616936"/>
                </a:cubicBezTo>
                <a:cubicBezTo>
                  <a:pt x="5654162" y="616936"/>
                  <a:pt x="5659928" y="628734"/>
                  <a:pt x="5659928" y="628734"/>
                </a:cubicBezTo>
                <a:cubicBezTo>
                  <a:pt x="5659928" y="628734"/>
                  <a:pt x="5645147" y="639957"/>
                  <a:pt x="5645147" y="639957"/>
                </a:cubicBezTo>
                <a:cubicBezTo>
                  <a:pt x="5618834" y="627584"/>
                  <a:pt x="5601538" y="592181"/>
                  <a:pt x="5590008" y="568580"/>
                </a:cubicBezTo>
                <a:cubicBezTo>
                  <a:pt x="5590008" y="568580"/>
                  <a:pt x="5584243" y="556785"/>
                  <a:pt x="5584243" y="556785"/>
                </a:cubicBezTo>
                <a:cubicBezTo>
                  <a:pt x="5584243" y="556785"/>
                  <a:pt x="5572712" y="533186"/>
                  <a:pt x="5572712" y="533186"/>
                </a:cubicBezTo>
                <a:cubicBezTo>
                  <a:pt x="5561182" y="509584"/>
                  <a:pt x="5549650" y="485985"/>
                  <a:pt x="5552901" y="451160"/>
                </a:cubicBezTo>
                <a:close/>
                <a:moveTo>
                  <a:pt x="5615026" y="421119"/>
                </a:moveTo>
                <a:cubicBezTo>
                  <a:pt x="5636740" y="421013"/>
                  <a:pt x="5642578" y="432960"/>
                  <a:pt x="5648417" y="444909"/>
                </a:cubicBezTo>
                <a:cubicBezTo>
                  <a:pt x="5648417" y="444909"/>
                  <a:pt x="5648417" y="444909"/>
                  <a:pt x="5654254" y="456856"/>
                </a:cubicBezTo>
                <a:cubicBezTo>
                  <a:pt x="5654254" y="456856"/>
                  <a:pt x="5645324" y="463638"/>
                  <a:pt x="5638395" y="461988"/>
                </a:cubicBezTo>
                <a:lnTo>
                  <a:pt x="5632540" y="456966"/>
                </a:lnTo>
                <a:lnTo>
                  <a:pt x="5631810" y="455470"/>
                </a:lnTo>
                <a:cubicBezTo>
                  <a:pt x="5629621" y="450989"/>
                  <a:pt x="5626702" y="445015"/>
                  <a:pt x="5626702" y="445015"/>
                </a:cubicBezTo>
                <a:cubicBezTo>
                  <a:pt x="5620862" y="433070"/>
                  <a:pt x="5620862" y="433070"/>
                  <a:pt x="5615026" y="421119"/>
                </a:cubicBezTo>
                <a:close/>
                <a:moveTo>
                  <a:pt x="5429802" y="368698"/>
                </a:moveTo>
                <a:cubicBezTo>
                  <a:pt x="5429802" y="368698"/>
                  <a:pt x="5436058" y="381501"/>
                  <a:pt x="5436058" y="381501"/>
                </a:cubicBezTo>
                <a:cubicBezTo>
                  <a:pt x="5413924" y="380756"/>
                  <a:pt x="5429802" y="368698"/>
                  <a:pt x="5429802" y="368698"/>
                </a:cubicBezTo>
                <a:close/>
                <a:moveTo>
                  <a:pt x="4039395" y="357217"/>
                </a:moveTo>
                <a:cubicBezTo>
                  <a:pt x="4042015" y="356745"/>
                  <a:pt x="4044121" y="357168"/>
                  <a:pt x="4045766" y="357942"/>
                </a:cubicBezTo>
                <a:cubicBezTo>
                  <a:pt x="4049054" y="359489"/>
                  <a:pt x="4050496" y="362438"/>
                  <a:pt x="4050496" y="362438"/>
                </a:cubicBezTo>
                <a:cubicBezTo>
                  <a:pt x="4050496" y="362438"/>
                  <a:pt x="4056262" y="374236"/>
                  <a:pt x="4056262" y="374236"/>
                </a:cubicBezTo>
                <a:cubicBezTo>
                  <a:pt x="4041481" y="385459"/>
                  <a:pt x="4035715" y="373662"/>
                  <a:pt x="4029950" y="361861"/>
                </a:cubicBezTo>
                <a:cubicBezTo>
                  <a:pt x="4033645" y="359056"/>
                  <a:pt x="4036777" y="357689"/>
                  <a:pt x="4039395" y="357217"/>
                </a:cubicBezTo>
                <a:close/>
                <a:moveTo>
                  <a:pt x="3959694" y="351498"/>
                </a:moveTo>
                <a:cubicBezTo>
                  <a:pt x="3961833" y="351701"/>
                  <a:pt x="3964313" y="353996"/>
                  <a:pt x="3967290" y="360094"/>
                </a:cubicBezTo>
                <a:cubicBezTo>
                  <a:pt x="3967290" y="360094"/>
                  <a:pt x="3973249" y="372286"/>
                  <a:pt x="3979205" y="384476"/>
                </a:cubicBezTo>
                <a:cubicBezTo>
                  <a:pt x="3985162" y="396667"/>
                  <a:pt x="3985162" y="396667"/>
                  <a:pt x="3985162" y="396667"/>
                </a:cubicBezTo>
                <a:cubicBezTo>
                  <a:pt x="3985162" y="396667"/>
                  <a:pt x="3985162" y="396667"/>
                  <a:pt x="3991119" y="408857"/>
                </a:cubicBezTo>
                <a:cubicBezTo>
                  <a:pt x="3975245" y="420914"/>
                  <a:pt x="3975245" y="420914"/>
                  <a:pt x="3975245" y="420914"/>
                </a:cubicBezTo>
                <a:cubicBezTo>
                  <a:pt x="3969288" y="408719"/>
                  <a:pt x="3969288" y="408719"/>
                  <a:pt x="3969288" y="408719"/>
                </a:cubicBezTo>
                <a:cubicBezTo>
                  <a:pt x="3969288" y="408719"/>
                  <a:pt x="3969288" y="408719"/>
                  <a:pt x="3963334" y="396529"/>
                </a:cubicBezTo>
                <a:cubicBezTo>
                  <a:pt x="3969288" y="408719"/>
                  <a:pt x="3973249" y="372286"/>
                  <a:pt x="3957377" y="384336"/>
                </a:cubicBezTo>
                <a:cubicBezTo>
                  <a:pt x="3951416" y="372144"/>
                  <a:pt x="3945459" y="359951"/>
                  <a:pt x="3945459" y="359951"/>
                </a:cubicBezTo>
                <a:cubicBezTo>
                  <a:pt x="3949928" y="369095"/>
                  <a:pt x="3953273" y="350889"/>
                  <a:pt x="3959694" y="351498"/>
                </a:cubicBezTo>
                <a:close/>
                <a:moveTo>
                  <a:pt x="3977244" y="342871"/>
                </a:moveTo>
                <a:cubicBezTo>
                  <a:pt x="3979570" y="343455"/>
                  <a:pt x="3981680" y="344987"/>
                  <a:pt x="3983170" y="348035"/>
                </a:cubicBezTo>
                <a:cubicBezTo>
                  <a:pt x="3967290" y="360094"/>
                  <a:pt x="3967290" y="360094"/>
                  <a:pt x="3967290" y="360094"/>
                </a:cubicBezTo>
                <a:cubicBezTo>
                  <a:pt x="3967290" y="360094"/>
                  <a:pt x="3961335" y="347901"/>
                  <a:pt x="3961335" y="347901"/>
                </a:cubicBezTo>
                <a:cubicBezTo>
                  <a:pt x="3961335" y="347901"/>
                  <a:pt x="3965303" y="344885"/>
                  <a:pt x="3970019" y="343397"/>
                </a:cubicBezTo>
                <a:cubicBezTo>
                  <a:pt x="3972376" y="342651"/>
                  <a:pt x="3974918" y="342287"/>
                  <a:pt x="3977244" y="342871"/>
                </a:cubicBezTo>
                <a:close/>
                <a:moveTo>
                  <a:pt x="4761708" y="337750"/>
                </a:moveTo>
                <a:cubicBezTo>
                  <a:pt x="4767962" y="350549"/>
                  <a:pt x="4774218" y="363351"/>
                  <a:pt x="4774218" y="363351"/>
                </a:cubicBezTo>
                <a:lnTo>
                  <a:pt x="4757956" y="358750"/>
                </a:lnTo>
                <a:lnTo>
                  <a:pt x="4758092" y="359024"/>
                </a:lnTo>
                <a:cubicBezTo>
                  <a:pt x="4758092" y="359024"/>
                  <a:pt x="4758092" y="359024"/>
                  <a:pt x="4763856" y="370825"/>
                </a:cubicBezTo>
                <a:cubicBezTo>
                  <a:pt x="4769623" y="382623"/>
                  <a:pt x="4775386" y="394424"/>
                  <a:pt x="4781152" y="406223"/>
                </a:cubicBezTo>
                <a:cubicBezTo>
                  <a:pt x="4786918" y="418023"/>
                  <a:pt x="4804214" y="453422"/>
                  <a:pt x="4809978" y="465220"/>
                </a:cubicBezTo>
                <a:cubicBezTo>
                  <a:pt x="4815744" y="477021"/>
                  <a:pt x="4815744" y="477021"/>
                  <a:pt x="4815744" y="477021"/>
                </a:cubicBezTo>
                <a:cubicBezTo>
                  <a:pt x="4827275" y="500623"/>
                  <a:pt x="4818259" y="523644"/>
                  <a:pt x="4797712" y="523068"/>
                </a:cubicBezTo>
                <a:lnTo>
                  <a:pt x="4780731" y="493494"/>
                </a:lnTo>
                <a:lnTo>
                  <a:pt x="4786181" y="499468"/>
                </a:lnTo>
                <a:cubicBezTo>
                  <a:pt x="4795197" y="476443"/>
                  <a:pt x="4789431" y="464646"/>
                  <a:pt x="4783668" y="452847"/>
                </a:cubicBezTo>
                <a:cubicBezTo>
                  <a:pt x="4777902" y="441047"/>
                  <a:pt x="4777902" y="441047"/>
                  <a:pt x="4772137" y="429246"/>
                </a:cubicBezTo>
                <a:cubicBezTo>
                  <a:pt x="4772137" y="429246"/>
                  <a:pt x="4772137" y="429246"/>
                  <a:pt x="4766371" y="417447"/>
                </a:cubicBezTo>
                <a:cubicBezTo>
                  <a:pt x="4760605" y="405646"/>
                  <a:pt x="4749078" y="382049"/>
                  <a:pt x="4743311" y="370246"/>
                </a:cubicBezTo>
                <a:cubicBezTo>
                  <a:pt x="4737545" y="358447"/>
                  <a:pt x="4752326" y="347223"/>
                  <a:pt x="4752326" y="347223"/>
                </a:cubicBezTo>
                <a:lnTo>
                  <a:pt x="4757529" y="357871"/>
                </a:lnTo>
                <a:close/>
                <a:moveTo>
                  <a:pt x="4838264" y="335039"/>
                </a:moveTo>
                <a:cubicBezTo>
                  <a:pt x="4841124" y="334627"/>
                  <a:pt x="4843508" y="335331"/>
                  <a:pt x="4845576" y="336778"/>
                </a:cubicBezTo>
                <a:cubicBezTo>
                  <a:pt x="4849710" y="339672"/>
                  <a:pt x="4852578" y="345540"/>
                  <a:pt x="4855446" y="351406"/>
                </a:cubicBezTo>
                <a:cubicBezTo>
                  <a:pt x="4855446" y="351406"/>
                  <a:pt x="4855446" y="351406"/>
                  <a:pt x="4861178" y="363142"/>
                </a:cubicBezTo>
                <a:cubicBezTo>
                  <a:pt x="4861178" y="363142"/>
                  <a:pt x="4861178" y="363142"/>
                  <a:pt x="4845300" y="375199"/>
                </a:cubicBezTo>
                <a:cubicBezTo>
                  <a:pt x="4845300" y="375199"/>
                  <a:pt x="4839564" y="363463"/>
                  <a:pt x="4839564" y="363463"/>
                </a:cubicBezTo>
                <a:cubicBezTo>
                  <a:pt x="4833833" y="351729"/>
                  <a:pt x="4833833" y="351729"/>
                  <a:pt x="4828101" y="339991"/>
                </a:cubicBezTo>
                <a:cubicBezTo>
                  <a:pt x="4832069" y="336978"/>
                  <a:pt x="4835404" y="335451"/>
                  <a:pt x="4838264" y="335039"/>
                </a:cubicBezTo>
                <a:close/>
                <a:moveTo>
                  <a:pt x="5376808" y="329846"/>
                </a:moveTo>
                <a:cubicBezTo>
                  <a:pt x="5381700" y="331507"/>
                  <a:pt x="5380126" y="344988"/>
                  <a:pt x="5396410" y="344909"/>
                </a:cubicBezTo>
                <a:cubicBezTo>
                  <a:pt x="5386374" y="368912"/>
                  <a:pt x="5386374" y="368912"/>
                  <a:pt x="5398048" y="392808"/>
                </a:cubicBezTo>
                <a:lnTo>
                  <a:pt x="5393511" y="383516"/>
                </a:lnTo>
                <a:lnTo>
                  <a:pt x="5390272" y="415072"/>
                </a:lnTo>
                <a:cubicBezTo>
                  <a:pt x="5390272" y="415072"/>
                  <a:pt x="5390272" y="415072"/>
                  <a:pt x="5384511" y="403282"/>
                </a:cubicBezTo>
                <a:lnTo>
                  <a:pt x="5392935" y="382337"/>
                </a:lnTo>
                <a:lnTo>
                  <a:pt x="5392210" y="380859"/>
                </a:lnTo>
                <a:cubicBezTo>
                  <a:pt x="5392210" y="380859"/>
                  <a:pt x="5370495" y="380967"/>
                  <a:pt x="5370495" y="380967"/>
                </a:cubicBezTo>
                <a:cubicBezTo>
                  <a:pt x="5364658" y="369018"/>
                  <a:pt x="5380534" y="356963"/>
                  <a:pt x="5368860" y="333066"/>
                </a:cubicBezTo>
                <a:cubicBezTo>
                  <a:pt x="5372828" y="330053"/>
                  <a:pt x="5375178" y="329293"/>
                  <a:pt x="5376808" y="329846"/>
                </a:cubicBezTo>
                <a:close/>
                <a:moveTo>
                  <a:pt x="4751284" y="316414"/>
                </a:moveTo>
                <a:cubicBezTo>
                  <a:pt x="4751284" y="316414"/>
                  <a:pt x="4757539" y="329217"/>
                  <a:pt x="4757539" y="329217"/>
                </a:cubicBezTo>
                <a:cubicBezTo>
                  <a:pt x="4757539" y="329217"/>
                  <a:pt x="4757539" y="329217"/>
                  <a:pt x="4746954" y="337251"/>
                </a:cubicBezTo>
                <a:cubicBezTo>
                  <a:pt x="4746954" y="337251"/>
                  <a:pt x="4740700" y="324450"/>
                  <a:pt x="4740700" y="324450"/>
                </a:cubicBezTo>
                <a:cubicBezTo>
                  <a:pt x="4740700" y="324450"/>
                  <a:pt x="4751284" y="316414"/>
                  <a:pt x="4751284" y="316414"/>
                </a:cubicBezTo>
                <a:close/>
                <a:moveTo>
                  <a:pt x="5388102" y="283354"/>
                </a:moveTo>
                <a:cubicBezTo>
                  <a:pt x="5394356" y="296155"/>
                  <a:pt x="5394356" y="296155"/>
                  <a:pt x="5400614" y="308957"/>
                </a:cubicBezTo>
                <a:cubicBezTo>
                  <a:pt x="5378480" y="308210"/>
                  <a:pt x="5394356" y="296155"/>
                  <a:pt x="5388102" y="283354"/>
                </a:cubicBezTo>
                <a:close/>
                <a:moveTo>
                  <a:pt x="4250933" y="274961"/>
                </a:moveTo>
                <a:lnTo>
                  <a:pt x="4268228" y="310359"/>
                </a:lnTo>
                <a:cubicBezTo>
                  <a:pt x="4265346" y="304459"/>
                  <a:pt x="4267597" y="298703"/>
                  <a:pt x="4267282" y="292877"/>
                </a:cubicBezTo>
                <a:cubicBezTo>
                  <a:pt x="4266970" y="287048"/>
                  <a:pt x="4264088" y="281145"/>
                  <a:pt x="4250933" y="274961"/>
                </a:cubicBezTo>
                <a:close/>
                <a:moveTo>
                  <a:pt x="5555842" y="255443"/>
                </a:moveTo>
                <a:lnTo>
                  <a:pt x="5555846" y="255445"/>
                </a:lnTo>
                <a:lnTo>
                  <a:pt x="5562098" y="268247"/>
                </a:lnTo>
                <a:lnTo>
                  <a:pt x="5552638" y="263728"/>
                </a:lnTo>
                <a:close/>
                <a:moveTo>
                  <a:pt x="4808531" y="255394"/>
                </a:moveTo>
                <a:lnTo>
                  <a:pt x="4808534" y="255394"/>
                </a:lnTo>
                <a:lnTo>
                  <a:pt x="4808532" y="255394"/>
                </a:lnTo>
                <a:close/>
                <a:moveTo>
                  <a:pt x="5533713" y="254698"/>
                </a:moveTo>
                <a:lnTo>
                  <a:pt x="5552638" y="263728"/>
                </a:lnTo>
                <a:lnTo>
                  <a:pt x="5546222" y="280303"/>
                </a:lnTo>
                <a:cubicBezTo>
                  <a:pt x="5539967" y="267498"/>
                  <a:pt x="5539967" y="267498"/>
                  <a:pt x="5533713" y="254698"/>
                </a:cubicBezTo>
                <a:close/>
                <a:moveTo>
                  <a:pt x="3948480" y="247341"/>
                </a:moveTo>
                <a:cubicBezTo>
                  <a:pt x="3948480" y="247341"/>
                  <a:pt x="3937895" y="255374"/>
                  <a:pt x="3944152" y="268180"/>
                </a:cubicBezTo>
                <a:cubicBezTo>
                  <a:pt x="3944152" y="268180"/>
                  <a:pt x="3937895" y="255374"/>
                  <a:pt x="3937895" y="255374"/>
                </a:cubicBezTo>
                <a:cubicBezTo>
                  <a:pt x="3937895" y="255374"/>
                  <a:pt x="3931642" y="242575"/>
                  <a:pt x="3948480" y="247341"/>
                </a:cubicBezTo>
                <a:close/>
                <a:moveTo>
                  <a:pt x="5652865" y="246131"/>
                </a:moveTo>
                <a:cubicBezTo>
                  <a:pt x="5652865" y="246131"/>
                  <a:pt x="5659122" y="258932"/>
                  <a:pt x="5659122" y="258932"/>
                </a:cubicBezTo>
                <a:cubicBezTo>
                  <a:pt x="5659122" y="258932"/>
                  <a:pt x="5643244" y="270987"/>
                  <a:pt x="5643244" y="270987"/>
                </a:cubicBezTo>
                <a:cubicBezTo>
                  <a:pt x="5643244" y="270987"/>
                  <a:pt x="5636988" y="258185"/>
                  <a:pt x="5636988" y="258185"/>
                </a:cubicBezTo>
                <a:cubicBezTo>
                  <a:pt x="5636988" y="258185"/>
                  <a:pt x="5652865" y="246131"/>
                  <a:pt x="5652865" y="246131"/>
                </a:cubicBezTo>
                <a:close/>
                <a:moveTo>
                  <a:pt x="3910900" y="244675"/>
                </a:moveTo>
                <a:cubicBezTo>
                  <a:pt x="3910900" y="244675"/>
                  <a:pt x="3916260" y="244507"/>
                  <a:pt x="3919632" y="245845"/>
                </a:cubicBezTo>
                <a:cubicBezTo>
                  <a:pt x="3923010" y="247182"/>
                  <a:pt x="3924398" y="250024"/>
                  <a:pt x="3916458" y="256054"/>
                </a:cubicBezTo>
                <a:cubicBezTo>
                  <a:pt x="3922021" y="267433"/>
                  <a:pt x="3906145" y="279487"/>
                  <a:pt x="3906145" y="279487"/>
                </a:cubicBezTo>
                <a:cubicBezTo>
                  <a:pt x="3900584" y="268107"/>
                  <a:pt x="3900584" y="268107"/>
                  <a:pt x="3900584" y="268107"/>
                </a:cubicBezTo>
                <a:cubicBezTo>
                  <a:pt x="3900584" y="268107"/>
                  <a:pt x="3900584" y="268107"/>
                  <a:pt x="3895024" y="256728"/>
                </a:cubicBezTo>
                <a:cubicBezTo>
                  <a:pt x="3889468" y="245349"/>
                  <a:pt x="3910900" y="244675"/>
                  <a:pt x="3910900" y="244675"/>
                </a:cubicBezTo>
                <a:close/>
                <a:moveTo>
                  <a:pt x="4045502" y="238024"/>
                </a:moveTo>
                <a:cubicBezTo>
                  <a:pt x="4045502" y="238024"/>
                  <a:pt x="4045502" y="238024"/>
                  <a:pt x="4051757" y="250830"/>
                </a:cubicBezTo>
                <a:lnTo>
                  <a:pt x="4034917" y="246062"/>
                </a:lnTo>
                <a:cubicBezTo>
                  <a:pt x="4034917" y="246062"/>
                  <a:pt x="4045502" y="238024"/>
                  <a:pt x="4045502" y="238024"/>
                </a:cubicBezTo>
                <a:close/>
                <a:moveTo>
                  <a:pt x="5281375" y="235686"/>
                </a:moveTo>
                <a:cubicBezTo>
                  <a:pt x="5282837" y="234576"/>
                  <a:pt x="5284486" y="234632"/>
                  <a:pt x="5285064" y="235812"/>
                </a:cubicBezTo>
                <a:cubicBezTo>
                  <a:pt x="5285638" y="236991"/>
                  <a:pt x="5284922" y="238844"/>
                  <a:pt x="5283458" y="239957"/>
                </a:cubicBezTo>
                <a:cubicBezTo>
                  <a:pt x="5281998" y="241065"/>
                  <a:pt x="5280344" y="241006"/>
                  <a:pt x="5279768" y="239831"/>
                </a:cubicBezTo>
                <a:cubicBezTo>
                  <a:pt x="5279192" y="238651"/>
                  <a:pt x="5279913" y="236796"/>
                  <a:pt x="5281375" y="235686"/>
                </a:cubicBezTo>
                <a:close/>
                <a:moveTo>
                  <a:pt x="4798108" y="234058"/>
                </a:moveTo>
                <a:lnTo>
                  <a:pt x="4808531" y="255394"/>
                </a:lnTo>
                <a:lnTo>
                  <a:pt x="4798008" y="252646"/>
                </a:lnTo>
                <a:cubicBezTo>
                  <a:pt x="4792109" y="246841"/>
                  <a:pt x="4798108" y="234058"/>
                  <a:pt x="4798108" y="234058"/>
                </a:cubicBezTo>
                <a:close/>
                <a:moveTo>
                  <a:pt x="5202572" y="231844"/>
                </a:moveTo>
                <a:cubicBezTo>
                  <a:pt x="5223116" y="232418"/>
                  <a:pt x="5223116" y="232418"/>
                  <a:pt x="5223116" y="232418"/>
                </a:cubicBezTo>
                <a:cubicBezTo>
                  <a:pt x="5228880" y="244221"/>
                  <a:pt x="5214101" y="255441"/>
                  <a:pt x="5214101" y="255441"/>
                </a:cubicBezTo>
                <a:cubicBezTo>
                  <a:pt x="5214101" y="255441"/>
                  <a:pt x="5214101" y="255441"/>
                  <a:pt x="5208336" y="243643"/>
                </a:cubicBezTo>
                <a:cubicBezTo>
                  <a:pt x="5202572" y="231844"/>
                  <a:pt x="5202572" y="231844"/>
                  <a:pt x="5202572" y="231844"/>
                </a:cubicBezTo>
                <a:close/>
                <a:moveTo>
                  <a:pt x="5543334" y="229844"/>
                </a:moveTo>
                <a:lnTo>
                  <a:pt x="5555842" y="255443"/>
                </a:lnTo>
                <a:lnTo>
                  <a:pt x="5543636" y="247164"/>
                </a:lnTo>
                <a:cubicBezTo>
                  <a:pt x="5542491" y="239258"/>
                  <a:pt x="5543334" y="229844"/>
                  <a:pt x="5543334" y="229844"/>
                </a:cubicBezTo>
                <a:close/>
                <a:moveTo>
                  <a:pt x="5180579" y="228320"/>
                </a:moveTo>
                <a:lnTo>
                  <a:pt x="5180739" y="228647"/>
                </a:lnTo>
                <a:lnTo>
                  <a:pt x="5180590" y="228344"/>
                </a:lnTo>
                <a:close/>
                <a:moveTo>
                  <a:pt x="4613684" y="227833"/>
                </a:moveTo>
                <a:lnTo>
                  <a:pt x="4618896" y="238501"/>
                </a:lnTo>
                <a:cubicBezTo>
                  <a:pt x="4603020" y="250556"/>
                  <a:pt x="4618896" y="238501"/>
                  <a:pt x="4613684" y="227833"/>
                </a:cubicBezTo>
                <a:close/>
                <a:moveTo>
                  <a:pt x="5304224" y="200787"/>
                </a:moveTo>
                <a:cubicBezTo>
                  <a:pt x="5310180" y="212979"/>
                  <a:pt x="5326059" y="200923"/>
                  <a:pt x="5337974" y="225308"/>
                </a:cubicBezTo>
                <a:cubicBezTo>
                  <a:pt x="5322094" y="237363"/>
                  <a:pt x="5322094" y="237363"/>
                  <a:pt x="5322094" y="237363"/>
                </a:cubicBezTo>
                <a:lnTo>
                  <a:pt x="5310180" y="212979"/>
                </a:lnTo>
                <a:cubicBezTo>
                  <a:pt x="5310180" y="212979"/>
                  <a:pt x="5304224" y="200787"/>
                  <a:pt x="5304224" y="200787"/>
                </a:cubicBezTo>
                <a:close/>
                <a:moveTo>
                  <a:pt x="5284430" y="199862"/>
                </a:moveTo>
                <a:cubicBezTo>
                  <a:pt x="5290118" y="211500"/>
                  <a:pt x="5290118" y="211500"/>
                  <a:pt x="5290118" y="211500"/>
                </a:cubicBezTo>
                <a:cubicBezTo>
                  <a:pt x="5290118" y="211500"/>
                  <a:pt x="5290118" y="211500"/>
                  <a:pt x="5276007" y="222215"/>
                </a:cubicBezTo>
                <a:cubicBezTo>
                  <a:pt x="5270319" y="210574"/>
                  <a:pt x="5270319" y="210574"/>
                  <a:pt x="5284430" y="199862"/>
                </a:cubicBezTo>
                <a:close/>
                <a:moveTo>
                  <a:pt x="5585672" y="197698"/>
                </a:moveTo>
                <a:cubicBezTo>
                  <a:pt x="5585672" y="197698"/>
                  <a:pt x="5585672" y="197698"/>
                  <a:pt x="5591926" y="210497"/>
                </a:cubicBezTo>
                <a:cubicBezTo>
                  <a:pt x="5581342" y="218535"/>
                  <a:pt x="5581342" y="218535"/>
                  <a:pt x="5575088" y="205735"/>
                </a:cubicBezTo>
                <a:cubicBezTo>
                  <a:pt x="5575088" y="205735"/>
                  <a:pt x="5585672" y="197698"/>
                  <a:pt x="5585672" y="197698"/>
                </a:cubicBezTo>
                <a:close/>
                <a:moveTo>
                  <a:pt x="3967724" y="197631"/>
                </a:moveTo>
                <a:cubicBezTo>
                  <a:pt x="3967724" y="197631"/>
                  <a:pt x="3973977" y="210430"/>
                  <a:pt x="3980233" y="223234"/>
                </a:cubicBezTo>
                <a:cubicBezTo>
                  <a:pt x="3970611" y="248092"/>
                  <a:pt x="3964355" y="235290"/>
                  <a:pt x="3958100" y="222487"/>
                </a:cubicBezTo>
                <a:cubicBezTo>
                  <a:pt x="3958100" y="222487"/>
                  <a:pt x="3973977" y="210430"/>
                  <a:pt x="3967724" y="197631"/>
                </a:cubicBezTo>
                <a:close/>
                <a:moveTo>
                  <a:pt x="5239039" y="190395"/>
                </a:moveTo>
                <a:cubicBezTo>
                  <a:pt x="5239039" y="190395"/>
                  <a:pt x="5259919" y="190708"/>
                  <a:pt x="5259919" y="190708"/>
                </a:cubicBezTo>
                <a:cubicBezTo>
                  <a:pt x="5265678" y="202500"/>
                  <a:pt x="5265678" y="202500"/>
                  <a:pt x="5265678" y="202500"/>
                </a:cubicBezTo>
                <a:cubicBezTo>
                  <a:pt x="5277203" y="226085"/>
                  <a:pt x="5265678" y="202500"/>
                  <a:pt x="5256323" y="225771"/>
                </a:cubicBezTo>
                <a:cubicBezTo>
                  <a:pt x="5271442" y="214293"/>
                  <a:pt x="5277203" y="226085"/>
                  <a:pt x="5277203" y="226085"/>
                </a:cubicBezTo>
                <a:cubicBezTo>
                  <a:pt x="5277203" y="226085"/>
                  <a:pt x="5267847" y="249354"/>
                  <a:pt x="5273608" y="261149"/>
                </a:cubicBezTo>
                <a:cubicBezTo>
                  <a:pt x="5273608" y="261149"/>
                  <a:pt x="5279370" y="272942"/>
                  <a:pt x="5279370" y="272942"/>
                </a:cubicBezTo>
                <a:cubicBezTo>
                  <a:pt x="5288726" y="249667"/>
                  <a:pt x="5300250" y="273252"/>
                  <a:pt x="5294487" y="261461"/>
                </a:cubicBezTo>
                <a:cubicBezTo>
                  <a:pt x="5288726" y="249667"/>
                  <a:pt x="5288726" y="249667"/>
                  <a:pt x="5303848" y="238189"/>
                </a:cubicBezTo>
                <a:cubicBezTo>
                  <a:pt x="5303848" y="238189"/>
                  <a:pt x="5309609" y="249979"/>
                  <a:pt x="5309609" y="249979"/>
                </a:cubicBezTo>
                <a:cubicBezTo>
                  <a:pt x="5309609" y="249979"/>
                  <a:pt x="5315368" y="261772"/>
                  <a:pt x="5300250" y="273252"/>
                </a:cubicBezTo>
                <a:cubicBezTo>
                  <a:pt x="5300250" y="273252"/>
                  <a:pt x="5300250" y="273252"/>
                  <a:pt x="5315368" y="261772"/>
                </a:cubicBezTo>
                <a:cubicBezTo>
                  <a:pt x="5338417" y="308940"/>
                  <a:pt x="5346344" y="367591"/>
                  <a:pt x="5390272" y="415072"/>
                </a:cubicBezTo>
                <a:cubicBezTo>
                  <a:pt x="5390272" y="415072"/>
                  <a:pt x="5390272" y="415072"/>
                  <a:pt x="5396034" y="426865"/>
                </a:cubicBezTo>
                <a:cubicBezTo>
                  <a:pt x="5401798" y="438658"/>
                  <a:pt x="5401798" y="438658"/>
                  <a:pt x="5416917" y="427177"/>
                </a:cubicBezTo>
                <a:cubicBezTo>
                  <a:pt x="5422678" y="438970"/>
                  <a:pt x="5407560" y="450450"/>
                  <a:pt x="5401798" y="438658"/>
                </a:cubicBezTo>
                <a:cubicBezTo>
                  <a:pt x="5401798" y="438658"/>
                  <a:pt x="5401798" y="438658"/>
                  <a:pt x="5407560" y="450450"/>
                </a:cubicBezTo>
                <a:cubicBezTo>
                  <a:pt x="5419082" y="474036"/>
                  <a:pt x="5424844" y="485826"/>
                  <a:pt x="5436364" y="509412"/>
                </a:cubicBezTo>
                <a:cubicBezTo>
                  <a:pt x="5436364" y="509412"/>
                  <a:pt x="5442129" y="521202"/>
                  <a:pt x="5442129" y="521202"/>
                </a:cubicBezTo>
                <a:cubicBezTo>
                  <a:pt x="5447890" y="532997"/>
                  <a:pt x="5459416" y="556582"/>
                  <a:pt x="5459416" y="556582"/>
                </a:cubicBezTo>
                <a:cubicBezTo>
                  <a:pt x="5465176" y="568375"/>
                  <a:pt x="5459416" y="556582"/>
                  <a:pt x="5465176" y="568375"/>
                </a:cubicBezTo>
                <a:cubicBezTo>
                  <a:pt x="5465176" y="568375"/>
                  <a:pt x="5470937" y="580167"/>
                  <a:pt x="5470937" y="580167"/>
                </a:cubicBezTo>
                <a:cubicBezTo>
                  <a:pt x="5470937" y="580167"/>
                  <a:pt x="5470937" y="580167"/>
                  <a:pt x="5486059" y="568687"/>
                </a:cubicBezTo>
                <a:cubicBezTo>
                  <a:pt x="5486059" y="568687"/>
                  <a:pt x="5491820" y="580478"/>
                  <a:pt x="5497580" y="592273"/>
                </a:cubicBezTo>
                <a:cubicBezTo>
                  <a:pt x="5497580" y="592273"/>
                  <a:pt x="5503344" y="604063"/>
                  <a:pt x="5503344" y="604063"/>
                </a:cubicBezTo>
                <a:cubicBezTo>
                  <a:pt x="5503344" y="604063"/>
                  <a:pt x="5503344" y="604063"/>
                  <a:pt x="5509106" y="615854"/>
                </a:cubicBezTo>
                <a:cubicBezTo>
                  <a:pt x="5514868" y="627646"/>
                  <a:pt x="5520627" y="639439"/>
                  <a:pt x="5520627" y="639439"/>
                </a:cubicBezTo>
                <a:cubicBezTo>
                  <a:pt x="5520627" y="639439"/>
                  <a:pt x="5520627" y="639439"/>
                  <a:pt x="5526390" y="651232"/>
                </a:cubicBezTo>
                <a:cubicBezTo>
                  <a:pt x="5526390" y="651232"/>
                  <a:pt x="5532153" y="663025"/>
                  <a:pt x="5532153" y="663025"/>
                </a:cubicBezTo>
                <a:cubicBezTo>
                  <a:pt x="5537912" y="674815"/>
                  <a:pt x="5537912" y="674815"/>
                  <a:pt x="5537912" y="674815"/>
                </a:cubicBezTo>
                <a:cubicBezTo>
                  <a:pt x="5522794" y="686297"/>
                  <a:pt x="5555198" y="710191"/>
                  <a:pt x="5540078" y="721671"/>
                </a:cubicBezTo>
                <a:cubicBezTo>
                  <a:pt x="5545838" y="733466"/>
                  <a:pt x="5545838" y="733466"/>
                  <a:pt x="5566721" y="733776"/>
                </a:cubicBezTo>
                <a:cubicBezTo>
                  <a:pt x="5572484" y="745569"/>
                  <a:pt x="5557364" y="757051"/>
                  <a:pt x="5557364" y="757051"/>
                </a:cubicBezTo>
                <a:cubicBezTo>
                  <a:pt x="5578244" y="757362"/>
                  <a:pt x="5563124" y="768842"/>
                  <a:pt x="5563124" y="768842"/>
                </a:cubicBezTo>
                <a:cubicBezTo>
                  <a:pt x="5568884" y="780632"/>
                  <a:pt x="5563124" y="768842"/>
                  <a:pt x="5578244" y="757362"/>
                </a:cubicBezTo>
                <a:cubicBezTo>
                  <a:pt x="5574649" y="792429"/>
                  <a:pt x="5580412" y="804222"/>
                  <a:pt x="5586172" y="816014"/>
                </a:cubicBezTo>
                <a:cubicBezTo>
                  <a:pt x="5586172" y="816014"/>
                  <a:pt x="5601294" y="804532"/>
                  <a:pt x="5607055" y="816325"/>
                </a:cubicBezTo>
                <a:cubicBezTo>
                  <a:pt x="5607055" y="816325"/>
                  <a:pt x="5591934" y="827807"/>
                  <a:pt x="5591934" y="827807"/>
                </a:cubicBezTo>
                <a:cubicBezTo>
                  <a:pt x="5591934" y="827807"/>
                  <a:pt x="5597698" y="839596"/>
                  <a:pt x="5612816" y="828118"/>
                </a:cubicBezTo>
                <a:cubicBezTo>
                  <a:pt x="5597698" y="839596"/>
                  <a:pt x="5609218" y="863181"/>
                  <a:pt x="5624339" y="851701"/>
                </a:cubicBezTo>
                <a:cubicBezTo>
                  <a:pt x="5630102" y="863494"/>
                  <a:pt x="5614980" y="874976"/>
                  <a:pt x="5614980" y="874976"/>
                </a:cubicBezTo>
                <a:cubicBezTo>
                  <a:pt x="5620743" y="886766"/>
                  <a:pt x="5641624" y="887077"/>
                  <a:pt x="5647386" y="898869"/>
                </a:cubicBezTo>
                <a:lnTo>
                  <a:pt x="5635230" y="906339"/>
                </a:lnTo>
                <a:lnTo>
                  <a:pt x="5626502" y="898559"/>
                </a:lnTo>
                <a:cubicBezTo>
                  <a:pt x="5629386" y="904455"/>
                  <a:pt x="5630824" y="907402"/>
                  <a:pt x="5633436" y="907441"/>
                </a:cubicBezTo>
                <a:lnTo>
                  <a:pt x="5635230" y="906339"/>
                </a:lnTo>
                <a:lnTo>
                  <a:pt x="5644866" y="914930"/>
                </a:lnTo>
                <a:cubicBezTo>
                  <a:pt x="5650808" y="916479"/>
                  <a:pt x="5656030" y="916558"/>
                  <a:pt x="5658908" y="922455"/>
                </a:cubicBezTo>
                <a:cubicBezTo>
                  <a:pt x="5653147" y="910662"/>
                  <a:pt x="5655312" y="957522"/>
                  <a:pt x="5664672" y="934248"/>
                </a:cubicBezTo>
                <a:cubicBezTo>
                  <a:pt x="5655312" y="957522"/>
                  <a:pt x="5655312" y="957522"/>
                  <a:pt x="5661074" y="969313"/>
                </a:cubicBezTo>
                <a:cubicBezTo>
                  <a:pt x="5661074" y="969313"/>
                  <a:pt x="5655312" y="957522"/>
                  <a:pt x="5676194" y="957833"/>
                </a:cubicBezTo>
                <a:cubicBezTo>
                  <a:pt x="5676194" y="957833"/>
                  <a:pt x="5681956" y="969622"/>
                  <a:pt x="5666835" y="981106"/>
                </a:cubicBezTo>
                <a:lnTo>
                  <a:pt x="5686374" y="989983"/>
                </a:lnTo>
                <a:lnTo>
                  <a:pt x="5685199" y="997475"/>
                </a:lnTo>
                <a:cubicBezTo>
                  <a:pt x="5687360" y="1001898"/>
                  <a:pt x="5688800" y="1004845"/>
                  <a:pt x="5678359" y="1004689"/>
                </a:cubicBezTo>
                <a:lnTo>
                  <a:pt x="5702596" y="1015704"/>
                </a:lnTo>
                <a:lnTo>
                  <a:pt x="5718324" y="1003761"/>
                </a:lnTo>
                <a:cubicBezTo>
                  <a:pt x="5708701" y="1028619"/>
                  <a:pt x="5714957" y="1041420"/>
                  <a:pt x="5714957" y="1041420"/>
                </a:cubicBezTo>
                <a:cubicBezTo>
                  <a:pt x="5708701" y="1028619"/>
                  <a:pt x="5708701" y="1028619"/>
                  <a:pt x="5708701" y="1028619"/>
                </a:cubicBezTo>
                <a:lnTo>
                  <a:pt x="5705220" y="1021491"/>
                </a:lnTo>
                <a:lnTo>
                  <a:pt x="5707169" y="1063650"/>
                </a:lnTo>
                <a:cubicBezTo>
                  <a:pt x="5728049" y="1063964"/>
                  <a:pt x="5728049" y="1063964"/>
                  <a:pt x="5728049" y="1063964"/>
                </a:cubicBezTo>
                <a:cubicBezTo>
                  <a:pt x="5733812" y="1075753"/>
                  <a:pt x="5745336" y="1099338"/>
                  <a:pt x="5733812" y="1075753"/>
                </a:cubicBezTo>
                <a:cubicBezTo>
                  <a:pt x="5754696" y="1076066"/>
                  <a:pt x="5766218" y="1099651"/>
                  <a:pt x="5751098" y="1111131"/>
                </a:cubicBezTo>
                <a:cubicBezTo>
                  <a:pt x="5766218" y="1099651"/>
                  <a:pt x="5766218" y="1099651"/>
                  <a:pt x="5771980" y="1111444"/>
                </a:cubicBezTo>
                <a:cubicBezTo>
                  <a:pt x="5771980" y="1111444"/>
                  <a:pt x="5771980" y="1111444"/>
                  <a:pt x="5756858" y="1122924"/>
                </a:cubicBezTo>
                <a:cubicBezTo>
                  <a:pt x="5774143" y="1158300"/>
                  <a:pt x="5818072" y="1205781"/>
                  <a:pt x="5835359" y="1241161"/>
                </a:cubicBezTo>
                <a:cubicBezTo>
                  <a:pt x="5835359" y="1241161"/>
                  <a:pt x="5820240" y="1252641"/>
                  <a:pt x="5820240" y="1252641"/>
                </a:cubicBezTo>
                <a:cubicBezTo>
                  <a:pt x="5858408" y="1288328"/>
                  <a:pt x="5860571" y="1335186"/>
                  <a:pt x="5877855" y="1370563"/>
                </a:cubicBezTo>
                <a:cubicBezTo>
                  <a:pt x="5889378" y="1394149"/>
                  <a:pt x="5904500" y="1382665"/>
                  <a:pt x="5910262" y="1394457"/>
                </a:cubicBezTo>
                <a:cubicBezTo>
                  <a:pt x="5916022" y="1406252"/>
                  <a:pt x="5912426" y="1441317"/>
                  <a:pt x="5933308" y="1441628"/>
                </a:cubicBezTo>
                <a:cubicBezTo>
                  <a:pt x="5918188" y="1453110"/>
                  <a:pt x="5923948" y="1464902"/>
                  <a:pt x="5923948" y="1464902"/>
                </a:cubicBezTo>
                <a:cubicBezTo>
                  <a:pt x="5929713" y="1476695"/>
                  <a:pt x="5962118" y="1500591"/>
                  <a:pt x="5952758" y="1523864"/>
                </a:cubicBezTo>
                <a:cubicBezTo>
                  <a:pt x="5952758" y="1523864"/>
                  <a:pt x="5967877" y="1512384"/>
                  <a:pt x="5973640" y="1524177"/>
                </a:cubicBezTo>
                <a:cubicBezTo>
                  <a:pt x="5970044" y="1559240"/>
                  <a:pt x="6023328" y="1583448"/>
                  <a:pt x="6025497" y="1630304"/>
                </a:cubicBezTo>
                <a:cubicBezTo>
                  <a:pt x="6037020" y="1653890"/>
                  <a:pt x="6054306" y="1689270"/>
                  <a:pt x="6083114" y="1748229"/>
                </a:cubicBezTo>
                <a:cubicBezTo>
                  <a:pt x="6094636" y="1771814"/>
                  <a:pt x="6111922" y="1807190"/>
                  <a:pt x="6123444" y="1830776"/>
                </a:cubicBezTo>
                <a:cubicBezTo>
                  <a:pt x="6129206" y="1842566"/>
                  <a:pt x="6134968" y="1854359"/>
                  <a:pt x="6146490" y="1877944"/>
                </a:cubicBezTo>
                <a:cubicBezTo>
                  <a:pt x="6146490" y="1877944"/>
                  <a:pt x="6152256" y="1889739"/>
                  <a:pt x="6152256" y="1889739"/>
                </a:cubicBezTo>
                <a:cubicBezTo>
                  <a:pt x="6163778" y="1913324"/>
                  <a:pt x="6169540" y="1925116"/>
                  <a:pt x="6181064" y="1948700"/>
                </a:cubicBezTo>
                <a:cubicBezTo>
                  <a:pt x="6192586" y="1972283"/>
                  <a:pt x="6204110" y="1995868"/>
                  <a:pt x="6215634" y="2019454"/>
                </a:cubicBezTo>
                <a:cubicBezTo>
                  <a:pt x="6215634" y="2019454"/>
                  <a:pt x="6244444" y="2078417"/>
                  <a:pt x="6253798" y="2055142"/>
                </a:cubicBezTo>
                <a:cubicBezTo>
                  <a:pt x="6259560" y="2066939"/>
                  <a:pt x="6265322" y="2078730"/>
                  <a:pt x="6276846" y="2102315"/>
                </a:cubicBezTo>
                <a:cubicBezTo>
                  <a:pt x="6276846" y="2102315"/>
                  <a:pt x="6276846" y="2102315"/>
                  <a:pt x="6261726" y="2113793"/>
                </a:cubicBezTo>
                <a:cubicBezTo>
                  <a:pt x="6261726" y="2113793"/>
                  <a:pt x="6273250" y="2137378"/>
                  <a:pt x="6267490" y="2125586"/>
                </a:cubicBezTo>
                <a:cubicBezTo>
                  <a:pt x="6296296" y="2184545"/>
                  <a:pt x="6313582" y="2219925"/>
                  <a:pt x="6330868" y="2255300"/>
                </a:cubicBezTo>
                <a:cubicBezTo>
                  <a:pt x="6351746" y="2255613"/>
                  <a:pt x="6350318" y="2337537"/>
                  <a:pt x="6371200" y="2337847"/>
                </a:cubicBezTo>
                <a:cubicBezTo>
                  <a:pt x="6382724" y="2361433"/>
                  <a:pt x="6382724" y="2361433"/>
                  <a:pt x="6388484" y="2373223"/>
                </a:cubicBezTo>
                <a:cubicBezTo>
                  <a:pt x="6388484" y="2373223"/>
                  <a:pt x="6394248" y="2385018"/>
                  <a:pt x="6394248" y="2385018"/>
                </a:cubicBezTo>
                <a:cubicBezTo>
                  <a:pt x="6409364" y="2373538"/>
                  <a:pt x="6411534" y="2420394"/>
                  <a:pt x="6420886" y="2397123"/>
                </a:cubicBezTo>
                <a:cubicBezTo>
                  <a:pt x="6405772" y="2408601"/>
                  <a:pt x="6426648" y="2408914"/>
                  <a:pt x="6411534" y="2420394"/>
                </a:cubicBezTo>
                <a:cubicBezTo>
                  <a:pt x="6432410" y="2420706"/>
                  <a:pt x="6438172" y="2432499"/>
                  <a:pt x="6428814" y="2455772"/>
                </a:cubicBezTo>
                <a:cubicBezTo>
                  <a:pt x="6434578" y="2467560"/>
                  <a:pt x="6438172" y="2432499"/>
                  <a:pt x="6443934" y="2444290"/>
                </a:cubicBezTo>
                <a:cubicBezTo>
                  <a:pt x="6449696" y="2456082"/>
                  <a:pt x="6455460" y="2467875"/>
                  <a:pt x="6461218" y="2479668"/>
                </a:cubicBezTo>
                <a:cubicBezTo>
                  <a:pt x="6461218" y="2479668"/>
                  <a:pt x="6472742" y="2503253"/>
                  <a:pt x="6457626" y="2514731"/>
                </a:cubicBezTo>
                <a:cubicBezTo>
                  <a:pt x="6469148" y="2538314"/>
                  <a:pt x="6484266" y="2526838"/>
                  <a:pt x="6490030" y="2538631"/>
                </a:cubicBezTo>
                <a:lnTo>
                  <a:pt x="6495792" y="2550424"/>
                </a:lnTo>
                <a:cubicBezTo>
                  <a:pt x="6507314" y="2574009"/>
                  <a:pt x="6513076" y="2585801"/>
                  <a:pt x="6503718" y="2609070"/>
                </a:cubicBezTo>
                <a:cubicBezTo>
                  <a:pt x="6515242" y="2632655"/>
                  <a:pt x="6524598" y="2609385"/>
                  <a:pt x="6515242" y="2632655"/>
                </a:cubicBezTo>
                <a:cubicBezTo>
                  <a:pt x="6515242" y="2632655"/>
                  <a:pt x="6521004" y="2644446"/>
                  <a:pt x="6536122" y="2632970"/>
                </a:cubicBezTo>
                <a:cubicBezTo>
                  <a:pt x="6515242" y="2632655"/>
                  <a:pt x="6553406" y="2668346"/>
                  <a:pt x="6532528" y="2668031"/>
                </a:cubicBezTo>
                <a:cubicBezTo>
                  <a:pt x="6538290" y="2679824"/>
                  <a:pt x="6553406" y="2668346"/>
                  <a:pt x="6547648" y="2656553"/>
                </a:cubicBezTo>
                <a:cubicBezTo>
                  <a:pt x="6553406" y="2668346"/>
                  <a:pt x="6559168" y="2680137"/>
                  <a:pt x="6544052" y="2691617"/>
                </a:cubicBezTo>
                <a:cubicBezTo>
                  <a:pt x="6544052" y="2691617"/>
                  <a:pt x="6559168" y="2680137"/>
                  <a:pt x="6564932" y="2691930"/>
                </a:cubicBezTo>
                <a:cubicBezTo>
                  <a:pt x="6544052" y="2691617"/>
                  <a:pt x="6570692" y="2703722"/>
                  <a:pt x="6549812" y="2703407"/>
                </a:cubicBezTo>
                <a:cubicBezTo>
                  <a:pt x="6549812" y="2703407"/>
                  <a:pt x="6549812" y="2703407"/>
                  <a:pt x="6555574" y="2715200"/>
                </a:cubicBezTo>
                <a:cubicBezTo>
                  <a:pt x="6555574" y="2715200"/>
                  <a:pt x="6570692" y="2703722"/>
                  <a:pt x="6564932" y="2691930"/>
                </a:cubicBezTo>
                <a:cubicBezTo>
                  <a:pt x="6564932" y="2691930"/>
                  <a:pt x="6561338" y="2726992"/>
                  <a:pt x="6570692" y="2703722"/>
                </a:cubicBezTo>
                <a:cubicBezTo>
                  <a:pt x="6576452" y="2715513"/>
                  <a:pt x="6578622" y="2762371"/>
                  <a:pt x="6593740" y="2750893"/>
                </a:cubicBezTo>
                <a:lnTo>
                  <a:pt x="6622548" y="2809856"/>
                </a:lnTo>
                <a:cubicBezTo>
                  <a:pt x="6607430" y="2821334"/>
                  <a:pt x="6622548" y="2809856"/>
                  <a:pt x="6628310" y="2821646"/>
                </a:cubicBezTo>
                <a:cubicBezTo>
                  <a:pt x="6639834" y="2845232"/>
                  <a:pt x="6657118" y="2880608"/>
                  <a:pt x="6657118" y="2880608"/>
                </a:cubicBezTo>
                <a:cubicBezTo>
                  <a:pt x="6662878" y="2892400"/>
                  <a:pt x="6668642" y="2904191"/>
                  <a:pt x="6647762" y="2903880"/>
                </a:cubicBezTo>
                <a:cubicBezTo>
                  <a:pt x="6653524" y="2915669"/>
                  <a:pt x="6668642" y="2904191"/>
                  <a:pt x="6668642" y="2904191"/>
                </a:cubicBezTo>
                <a:cubicBezTo>
                  <a:pt x="6665046" y="2939254"/>
                  <a:pt x="6685926" y="2939569"/>
                  <a:pt x="6703214" y="2974945"/>
                </a:cubicBezTo>
                <a:cubicBezTo>
                  <a:pt x="6688094" y="2986423"/>
                  <a:pt x="6682332" y="2974631"/>
                  <a:pt x="6682332" y="2974631"/>
                </a:cubicBezTo>
                <a:cubicBezTo>
                  <a:pt x="6688094" y="2986423"/>
                  <a:pt x="6688094" y="2986423"/>
                  <a:pt x="6693858" y="2998217"/>
                </a:cubicBezTo>
                <a:cubicBezTo>
                  <a:pt x="6693858" y="2998217"/>
                  <a:pt x="6688094" y="2986423"/>
                  <a:pt x="6708974" y="2986742"/>
                </a:cubicBezTo>
                <a:cubicBezTo>
                  <a:pt x="6708974" y="2986742"/>
                  <a:pt x="6714736" y="2998528"/>
                  <a:pt x="6714736" y="2998528"/>
                </a:cubicBezTo>
                <a:cubicBezTo>
                  <a:pt x="6714736" y="2998528"/>
                  <a:pt x="6714736" y="2998528"/>
                  <a:pt x="6699616" y="3010008"/>
                </a:cubicBezTo>
                <a:cubicBezTo>
                  <a:pt x="6720498" y="3010325"/>
                  <a:pt x="6716902" y="3045386"/>
                  <a:pt x="6737784" y="3045701"/>
                </a:cubicBezTo>
                <a:cubicBezTo>
                  <a:pt x="6728426" y="3068971"/>
                  <a:pt x="6755068" y="3081077"/>
                  <a:pt x="6739950" y="3092555"/>
                </a:cubicBezTo>
                <a:cubicBezTo>
                  <a:pt x="6745712" y="3104349"/>
                  <a:pt x="6745712" y="3104349"/>
                  <a:pt x="6745712" y="3104349"/>
                </a:cubicBezTo>
                <a:cubicBezTo>
                  <a:pt x="6751474" y="3116140"/>
                  <a:pt x="6762998" y="3139726"/>
                  <a:pt x="6778116" y="3128248"/>
                </a:cubicBezTo>
                <a:cubicBezTo>
                  <a:pt x="6774520" y="3163309"/>
                  <a:pt x="6786042" y="3186894"/>
                  <a:pt x="6791806" y="3198685"/>
                </a:cubicBezTo>
                <a:cubicBezTo>
                  <a:pt x="6797566" y="3210479"/>
                  <a:pt x="6829970" y="3234381"/>
                  <a:pt x="6814854" y="3245857"/>
                </a:cubicBezTo>
                <a:cubicBezTo>
                  <a:pt x="6826378" y="3269440"/>
                  <a:pt x="6829970" y="3234381"/>
                  <a:pt x="6826378" y="3269440"/>
                </a:cubicBezTo>
                <a:cubicBezTo>
                  <a:pt x="6820616" y="3257652"/>
                  <a:pt x="6849422" y="3316609"/>
                  <a:pt x="6855184" y="3328402"/>
                </a:cubicBezTo>
                <a:cubicBezTo>
                  <a:pt x="6834304" y="3328093"/>
                  <a:pt x="6860946" y="3340195"/>
                  <a:pt x="6860946" y="3340195"/>
                </a:cubicBezTo>
                <a:cubicBezTo>
                  <a:pt x="6866710" y="3351987"/>
                  <a:pt x="6866710" y="3351987"/>
                  <a:pt x="6866710" y="3351987"/>
                </a:cubicBezTo>
                <a:cubicBezTo>
                  <a:pt x="6872470" y="3363778"/>
                  <a:pt x="6872470" y="3363778"/>
                  <a:pt x="6893350" y="3364094"/>
                </a:cubicBezTo>
                <a:cubicBezTo>
                  <a:pt x="6895516" y="3410948"/>
                  <a:pt x="6907040" y="3434534"/>
                  <a:pt x="6930088" y="3481704"/>
                </a:cubicBezTo>
                <a:cubicBezTo>
                  <a:pt x="6930088" y="3481704"/>
                  <a:pt x="6941614" y="3505288"/>
                  <a:pt x="6953136" y="3528873"/>
                </a:cubicBezTo>
                <a:cubicBezTo>
                  <a:pt x="6947374" y="3517082"/>
                  <a:pt x="6958898" y="3540664"/>
                  <a:pt x="6964658" y="3552458"/>
                </a:cubicBezTo>
                <a:cubicBezTo>
                  <a:pt x="6981944" y="3587834"/>
                  <a:pt x="6995628" y="3658275"/>
                  <a:pt x="7028034" y="3682171"/>
                </a:cubicBezTo>
                <a:cubicBezTo>
                  <a:pt x="7033798" y="3693966"/>
                  <a:pt x="7035962" y="3740824"/>
                  <a:pt x="7051084" y="3729342"/>
                </a:cubicBezTo>
                <a:cubicBezTo>
                  <a:pt x="7047486" y="3764407"/>
                  <a:pt x="7059010" y="3787991"/>
                  <a:pt x="7070532" y="3811576"/>
                </a:cubicBezTo>
                <a:cubicBezTo>
                  <a:pt x="7076294" y="3823369"/>
                  <a:pt x="7082056" y="3835161"/>
                  <a:pt x="7087820" y="3846954"/>
                </a:cubicBezTo>
                <a:cubicBezTo>
                  <a:pt x="7093578" y="3858746"/>
                  <a:pt x="7099342" y="3870537"/>
                  <a:pt x="7099342" y="3870537"/>
                </a:cubicBezTo>
                <a:cubicBezTo>
                  <a:pt x="7099342" y="3870537"/>
                  <a:pt x="7105104" y="3882332"/>
                  <a:pt x="7110864" y="3894122"/>
                </a:cubicBezTo>
                <a:cubicBezTo>
                  <a:pt x="7110864" y="3894122"/>
                  <a:pt x="7122390" y="3917705"/>
                  <a:pt x="7143272" y="3918020"/>
                </a:cubicBezTo>
                <a:cubicBezTo>
                  <a:pt x="7149032" y="3929809"/>
                  <a:pt x="7166318" y="3965188"/>
                  <a:pt x="7156960" y="3988464"/>
                </a:cubicBezTo>
                <a:cubicBezTo>
                  <a:pt x="7183602" y="4000567"/>
                  <a:pt x="7212414" y="4059526"/>
                  <a:pt x="7235458" y="4106695"/>
                </a:cubicBezTo>
                <a:cubicBezTo>
                  <a:pt x="7246982" y="4130280"/>
                  <a:pt x="7270030" y="4177451"/>
                  <a:pt x="7275790" y="4189243"/>
                </a:cubicBezTo>
                <a:cubicBezTo>
                  <a:pt x="7270030" y="4177451"/>
                  <a:pt x="7287314" y="4212829"/>
                  <a:pt x="7287314" y="4212829"/>
                </a:cubicBezTo>
                <a:cubicBezTo>
                  <a:pt x="7287314" y="4212829"/>
                  <a:pt x="7287314" y="4212829"/>
                  <a:pt x="7298840" y="4236412"/>
                </a:cubicBezTo>
                <a:cubicBezTo>
                  <a:pt x="7304598" y="4248204"/>
                  <a:pt x="7298840" y="4236412"/>
                  <a:pt x="7319718" y="4236726"/>
                </a:cubicBezTo>
                <a:cubicBezTo>
                  <a:pt x="7319718" y="4236726"/>
                  <a:pt x="7316122" y="4271788"/>
                  <a:pt x="7325478" y="4248517"/>
                </a:cubicBezTo>
                <a:cubicBezTo>
                  <a:pt x="7337004" y="4272102"/>
                  <a:pt x="7327646" y="4295373"/>
                  <a:pt x="7333406" y="4307164"/>
                </a:cubicBezTo>
                <a:cubicBezTo>
                  <a:pt x="7354286" y="4307478"/>
                  <a:pt x="7344932" y="4330751"/>
                  <a:pt x="7356454" y="4354334"/>
                </a:cubicBezTo>
                <a:cubicBezTo>
                  <a:pt x="7362218" y="4366129"/>
                  <a:pt x="7350692" y="4342542"/>
                  <a:pt x="7365810" y="4331064"/>
                </a:cubicBezTo>
                <a:cubicBezTo>
                  <a:pt x="7371574" y="4342856"/>
                  <a:pt x="7394622" y="4390027"/>
                  <a:pt x="7379504" y="4401505"/>
                </a:cubicBezTo>
                <a:cubicBezTo>
                  <a:pt x="7394622" y="4390027"/>
                  <a:pt x="7385262" y="4413298"/>
                  <a:pt x="7391026" y="4425090"/>
                </a:cubicBezTo>
                <a:cubicBezTo>
                  <a:pt x="7396786" y="4436883"/>
                  <a:pt x="7396786" y="4436883"/>
                  <a:pt x="7408310" y="4460466"/>
                </a:cubicBezTo>
                <a:cubicBezTo>
                  <a:pt x="7408310" y="4460466"/>
                  <a:pt x="7408310" y="4460466"/>
                  <a:pt x="7414072" y="4472259"/>
                </a:cubicBezTo>
                <a:cubicBezTo>
                  <a:pt x="7414072" y="4472259"/>
                  <a:pt x="7414072" y="4472259"/>
                  <a:pt x="7419834" y="4484049"/>
                </a:cubicBezTo>
                <a:cubicBezTo>
                  <a:pt x="7419834" y="4484049"/>
                  <a:pt x="7427760" y="4542702"/>
                  <a:pt x="7442882" y="4531220"/>
                </a:cubicBezTo>
                <a:cubicBezTo>
                  <a:pt x="7460168" y="4566596"/>
                  <a:pt x="7477452" y="4601974"/>
                  <a:pt x="7506260" y="4660937"/>
                </a:cubicBezTo>
                <a:cubicBezTo>
                  <a:pt x="7485378" y="4660627"/>
                  <a:pt x="7506260" y="4660937"/>
                  <a:pt x="7491140" y="4672417"/>
                </a:cubicBezTo>
                <a:cubicBezTo>
                  <a:pt x="7464494" y="4660312"/>
                  <a:pt x="7470258" y="4672107"/>
                  <a:pt x="7434256" y="4683274"/>
                </a:cubicBezTo>
                <a:cubicBezTo>
                  <a:pt x="7443614" y="4660003"/>
                  <a:pt x="7428496" y="4671482"/>
                  <a:pt x="7422734" y="4659689"/>
                </a:cubicBezTo>
                <a:cubicBezTo>
                  <a:pt x="7437852" y="4648211"/>
                  <a:pt x="7432086" y="4636416"/>
                  <a:pt x="7416972" y="4647894"/>
                </a:cubicBezTo>
                <a:cubicBezTo>
                  <a:pt x="7416972" y="4647894"/>
                  <a:pt x="7416972" y="4647894"/>
                  <a:pt x="7432086" y="4636416"/>
                </a:cubicBezTo>
                <a:cubicBezTo>
                  <a:pt x="7416972" y="4647894"/>
                  <a:pt x="7411208" y="4636104"/>
                  <a:pt x="7411208" y="4636104"/>
                </a:cubicBezTo>
                <a:cubicBezTo>
                  <a:pt x="7411208" y="4636104"/>
                  <a:pt x="7405448" y="4624311"/>
                  <a:pt x="7405448" y="4624311"/>
                </a:cubicBezTo>
                <a:cubicBezTo>
                  <a:pt x="7399684" y="4612518"/>
                  <a:pt x="7393924" y="4600726"/>
                  <a:pt x="7388162" y="4588933"/>
                </a:cubicBezTo>
                <a:lnTo>
                  <a:pt x="7382400" y="4577140"/>
                </a:lnTo>
                <a:lnTo>
                  <a:pt x="7376638" y="4565348"/>
                </a:lnTo>
                <a:lnTo>
                  <a:pt x="7365114" y="4541764"/>
                </a:lnTo>
                <a:cubicBezTo>
                  <a:pt x="7359354" y="4529974"/>
                  <a:pt x="7353594" y="4518181"/>
                  <a:pt x="7362948" y="4494908"/>
                </a:cubicBezTo>
                <a:cubicBezTo>
                  <a:pt x="7362948" y="4494908"/>
                  <a:pt x="7357186" y="4483118"/>
                  <a:pt x="7357186" y="4483118"/>
                </a:cubicBezTo>
                <a:cubicBezTo>
                  <a:pt x="7357186" y="4483118"/>
                  <a:pt x="7357186" y="4483118"/>
                  <a:pt x="7347830" y="4506388"/>
                </a:cubicBezTo>
                <a:cubicBezTo>
                  <a:pt x="7347830" y="4506388"/>
                  <a:pt x="7342068" y="4494595"/>
                  <a:pt x="7342068" y="4494595"/>
                </a:cubicBezTo>
                <a:cubicBezTo>
                  <a:pt x="7342068" y="4494595"/>
                  <a:pt x="7342068" y="4494595"/>
                  <a:pt x="7336308" y="4482803"/>
                </a:cubicBezTo>
                <a:cubicBezTo>
                  <a:pt x="7336308" y="4482803"/>
                  <a:pt x="7330546" y="4471013"/>
                  <a:pt x="7324784" y="4459220"/>
                </a:cubicBezTo>
                <a:cubicBezTo>
                  <a:pt x="7324784" y="4459220"/>
                  <a:pt x="7319022" y="4447425"/>
                  <a:pt x="7319022" y="4447425"/>
                </a:cubicBezTo>
                <a:cubicBezTo>
                  <a:pt x="7313262" y="4435635"/>
                  <a:pt x="7313262" y="4435635"/>
                  <a:pt x="7313262" y="4435635"/>
                </a:cubicBezTo>
                <a:cubicBezTo>
                  <a:pt x="7313262" y="4435635"/>
                  <a:pt x="7301738" y="4412051"/>
                  <a:pt x="7301738" y="4412051"/>
                </a:cubicBezTo>
                <a:cubicBezTo>
                  <a:pt x="7290214" y="4388464"/>
                  <a:pt x="7290214" y="4388464"/>
                  <a:pt x="7293808" y="4353399"/>
                </a:cubicBezTo>
                <a:lnTo>
                  <a:pt x="7269826" y="4342505"/>
                </a:lnTo>
                <a:lnTo>
                  <a:pt x="7267166" y="4341295"/>
                </a:lnTo>
                <a:cubicBezTo>
                  <a:pt x="7261404" y="4329503"/>
                  <a:pt x="7255642" y="4317710"/>
                  <a:pt x="7255642" y="4317710"/>
                </a:cubicBezTo>
                <a:cubicBezTo>
                  <a:pt x="7249880" y="4305917"/>
                  <a:pt x="7255642" y="4317710"/>
                  <a:pt x="7249880" y="4305917"/>
                </a:cubicBezTo>
                <a:cubicBezTo>
                  <a:pt x="7244118" y="4294127"/>
                  <a:pt x="7244118" y="4294127"/>
                  <a:pt x="7244118" y="4294127"/>
                </a:cubicBezTo>
                <a:cubicBezTo>
                  <a:pt x="7238360" y="4282334"/>
                  <a:pt x="7238360" y="4282334"/>
                  <a:pt x="7238360" y="4282334"/>
                </a:cubicBezTo>
                <a:cubicBezTo>
                  <a:pt x="7226834" y="4258749"/>
                  <a:pt x="7221074" y="4246956"/>
                  <a:pt x="7209548" y="4223373"/>
                </a:cubicBezTo>
                <a:cubicBezTo>
                  <a:pt x="7194428" y="4234855"/>
                  <a:pt x="7203786" y="4211580"/>
                  <a:pt x="7198026" y="4199786"/>
                </a:cubicBezTo>
                <a:cubicBezTo>
                  <a:pt x="7198026" y="4199786"/>
                  <a:pt x="7198026" y="4199786"/>
                  <a:pt x="7213142" y="4188307"/>
                </a:cubicBezTo>
                <a:cubicBezTo>
                  <a:pt x="7202702" y="4188151"/>
                  <a:pt x="7199820" y="4182255"/>
                  <a:pt x="7198830" y="4174926"/>
                </a:cubicBezTo>
                <a:lnTo>
                  <a:pt x="7197838" y="4167592"/>
                </a:lnTo>
                <a:lnTo>
                  <a:pt x="7201618" y="4164724"/>
                </a:lnTo>
                <a:cubicBezTo>
                  <a:pt x="7201618" y="4164724"/>
                  <a:pt x="7195858" y="4152932"/>
                  <a:pt x="7195858" y="4152932"/>
                </a:cubicBezTo>
                <a:lnTo>
                  <a:pt x="7197838" y="4167592"/>
                </a:lnTo>
                <a:lnTo>
                  <a:pt x="7186502" y="4176202"/>
                </a:lnTo>
                <a:cubicBezTo>
                  <a:pt x="7186502" y="4176202"/>
                  <a:pt x="7186502" y="4176202"/>
                  <a:pt x="7180740" y="4164410"/>
                </a:cubicBezTo>
                <a:lnTo>
                  <a:pt x="7174976" y="4152619"/>
                </a:lnTo>
                <a:cubicBezTo>
                  <a:pt x="7174976" y="4152619"/>
                  <a:pt x="7169218" y="4140824"/>
                  <a:pt x="7169218" y="4140824"/>
                </a:cubicBezTo>
                <a:cubicBezTo>
                  <a:pt x="7178574" y="4117553"/>
                  <a:pt x="7151932" y="4105446"/>
                  <a:pt x="7151932" y="4105446"/>
                </a:cubicBezTo>
                <a:cubicBezTo>
                  <a:pt x="7131050" y="4105138"/>
                  <a:pt x="7161286" y="4082178"/>
                  <a:pt x="7134646" y="4070070"/>
                </a:cubicBezTo>
                <a:cubicBezTo>
                  <a:pt x="7128886" y="4058280"/>
                  <a:pt x="7128886" y="4058280"/>
                  <a:pt x="7128886" y="4058280"/>
                </a:cubicBezTo>
                <a:cubicBezTo>
                  <a:pt x="7128886" y="4058280"/>
                  <a:pt x="7138242" y="4035009"/>
                  <a:pt x="7138242" y="4035009"/>
                </a:cubicBezTo>
                <a:cubicBezTo>
                  <a:pt x="7144002" y="4046802"/>
                  <a:pt x="7144002" y="4046802"/>
                  <a:pt x="7144002" y="4046802"/>
                </a:cubicBezTo>
                <a:lnTo>
                  <a:pt x="7156494" y="4037317"/>
                </a:lnTo>
                <a:lnTo>
                  <a:pt x="7164886" y="4047112"/>
                </a:lnTo>
                <a:cubicBezTo>
                  <a:pt x="7164886" y="4047112"/>
                  <a:pt x="7159124" y="4035319"/>
                  <a:pt x="7159124" y="4035319"/>
                </a:cubicBezTo>
                <a:lnTo>
                  <a:pt x="7156494" y="4037317"/>
                </a:lnTo>
                <a:lnTo>
                  <a:pt x="7140760" y="4018947"/>
                </a:lnTo>
                <a:cubicBezTo>
                  <a:pt x="7135718" y="4008631"/>
                  <a:pt x="7131396" y="3999785"/>
                  <a:pt x="7120956" y="3999631"/>
                </a:cubicBezTo>
                <a:cubicBezTo>
                  <a:pt x="7115194" y="3987843"/>
                  <a:pt x="7115194" y="3987843"/>
                  <a:pt x="7100076" y="3999319"/>
                </a:cubicBezTo>
                <a:cubicBezTo>
                  <a:pt x="7094314" y="3987526"/>
                  <a:pt x="7094314" y="3987526"/>
                  <a:pt x="7094314" y="3987526"/>
                </a:cubicBezTo>
                <a:cubicBezTo>
                  <a:pt x="7088552" y="3975731"/>
                  <a:pt x="7088552" y="3975731"/>
                  <a:pt x="7088552" y="3975731"/>
                </a:cubicBezTo>
                <a:lnTo>
                  <a:pt x="7083662" y="3965725"/>
                </a:lnTo>
                <a:lnTo>
                  <a:pt x="7069292" y="3976636"/>
                </a:lnTo>
                <a:cubicBezTo>
                  <a:pt x="7074628" y="3965276"/>
                  <a:pt x="7074628" y="3965276"/>
                  <a:pt x="7075278" y="3966608"/>
                </a:cubicBezTo>
                <a:lnTo>
                  <a:pt x="7083292" y="3964964"/>
                </a:lnTo>
                <a:lnTo>
                  <a:pt x="7077028" y="3952145"/>
                </a:lnTo>
                <a:cubicBezTo>
                  <a:pt x="7077028" y="3952145"/>
                  <a:pt x="7077028" y="3952145"/>
                  <a:pt x="7071266" y="3940355"/>
                </a:cubicBezTo>
                <a:cubicBezTo>
                  <a:pt x="7071266" y="3940355"/>
                  <a:pt x="7065506" y="3928562"/>
                  <a:pt x="7065506" y="3928562"/>
                </a:cubicBezTo>
                <a:cubicBezTo>
                  <a:pt x="7065506" y="3928562"/>
                  <a:pt x="7059742" y="3916772"/>
                  <a:pt x="7059742" y="3916772"/>
                </a:cubicBezTo>
                <a:cubicBezTo>
                  <a:pt x="7059742" y="3916772"/>
                  <a:pt x="7059742" y="3916772"/>
                  <a:pt x="7053982" y="3904979"/>
                </a:cubicBezTo>
                <a:cubicBezTo>
                  <a:pt x="7053982" y="3904979"/>
                  <a:pt x="7048222" y="3893187"/>
                  <a:pt x="7048222" y="3893187"/>
                </a:cubicBezTo>
                <a:cubicBezTo>
                  <a:pt x="7042458" y="3881394"/>
                  <a:pt x="7042458" y="3881394"/>
                  <a:pt x="7042458" y="3881394"/>
                </a:cubicBezTo>
                <a:lnTo>
                  <a:pt x="7036698" y="3869601"/>
                </a:lnTo>
                <a:cubicBezTo>
                  <a:pt x="7036698" y="3869601"/>
                  <a:pt x="7030936" y="3857811"/>
                  <a:pt x="7030936" y="3857811"/>
                </a:cubicBezTo>
                <a:cubicBezTo>
                  <a:pt x="7030936" y="3857811"/>
                  <a:pt x="7025174" y="3846018"/>
                  <a:pt x="7010052" y="3857498"/>
                </a:cubicBezTo>
                <a:cubicBezTo>
                  <a:pt x="7010052" y="3857498"/>
                  <a:pt x="7025174" y="3846018"/>
                  <a:pt x="7025174" y="3846018"/>
                </a:cubicBezTo>
                <a:cubicBezTo>
                  <a:pt x="7019412" y="3834225"/>
                  <a:pt x="7007888" y="3810640"/>
                  <a:pt x="7028766" y="3810954"/>
                </a:cubicBezTo>
                <a:cubicBezTo>
                  <a:pt x="7007888" y="3810640"/>
                  <a:pt x="7017244" y="3787369"/>
                  <a:pt x="6996364" y="3787057"/>
                </a:cubicBezTo>
                <a:cubicBezTo>
                  <a:pt x="7005722" y="3763786"/>
                  <a:pt x="7017244" y="3787369"/>
                  <a:pt x="7017244" y="3787369"/>
                </a:cubicBezTo>
                <a:cubicBezTo>
                  <a:pt x="7032366" y="3775887"/>
                  <a:pt x="7017244" y="3787369"/>
                  <a:pt x="7011482" y="3775577"/>
                </a:cubicBezTo>
                <a:lnTo>
                  <a:pt x="7005722" y="3763786"/>
                </a:lnTo>
                <a:cubicBezTo>
                  <a:pt x="7005722" y="3763786"/>
                  <a:pt x="7005722" y="3763786"/>
                  <a:pt x="6990602" y="3775264"/>
                </a:cubicBezTo>
                <a:cubicBezTo>
                  <a:pt x="6990602" y="3775264"/>
                  <a:pt x="6984844" y="3763472"/>
                  <a:pt x="6984844" y="3763472"/>
                </a:cubicBezTo>
                <a:cubicBezTo>
                  <a:pt x="6984844" y="3763472"/>
                  <a:pt x="6979080" y="3751681"/>
                  <a:pt x="6979080" y="3751681"/>
                </a:cubicBezTo>
                <a:cubicBezTo>
                  <a:pt x="6979080" y="3751681"/>
                  <a:pt x="6988436" y="3728410"/>
                  <a:pt x="6988436" y="3728410"/>
                </a:cubicBezTo>
                <a:cubicBezTo>
                  <a:pt x="6988436" y="3728410"/>
                  <a:pt x="6988436" y="3728410"/>
                  <a:pt x="6982674" y="3716614"/>
                </a:cubicBezTo>
                <a:cubicBezTo>
                  <a:pt x="6976912" y="3704821"/>
                  <a:pt x="6976912" y="3704821"/>
                  <a:pt x="6976912" y="3704821"/>
                </a:cubicBezTo>
                <a:cubicBezTo>
                  <a:pt x="6971150" y="3693030"/>
                  <a:pt x="6971150" y="3693030"/>
                  <a:pt x="6965388" y="3681238"/>
                </a:cubicBezTo>
                <a:cubicBezTo>
                  <a:pt x="6965388" y="3681238"/>
                  <a:pt x="6965388" y="3681238"/>
                  <a:pt x="6950270" y="3692718"/>
                </a:cubicBezTo>
                <a:lnTo>
                  <a:pt x="6956034" y="3704508"/>
                </a:lnTo>
                <a:cubicBezTo>
                  <a:pt x="6956034" y="3704508"/>
                  <a:pt x="6961794" y="3716301"/>
                  <a:pt x="6961794" y="3716301"/>
                </a:cubicBezTo>
                <a:cubicBezTo>
                  <a:pt x="6961794" y="3716301"/>
                  <a:pt x="6946674" y="3727781"/>
                  <a:pt x="6940912" y="3715990"/>
                </a:cubicBezTo>
                <a:cubicBezTo>
                  <a:pt x="6940912" y="3715990"/>
                  <a:pt x="6935150" y="3704195"/>
                  <a:pt x="6929388" y="3692407"/>
                </a:cubicBezTo>
                <a:cubicBezTo>
                  <a:pt x="6923628" y="3680612"/>
                  <a:pt x="6927224" y="3645547"/>
                  <a:pt x="6912102" y="3657029"/>
                </a:cubicBezTo>
                <a:cubicBezTo>
                  <a:pt x="6900580" y="3633444"/>
                  <a:pt x="6927224" y="3645547"/>
                  <a:pt x="6921462" y="3633756"/>
                </a:cubicBezTo>
                <a:cubicBezTo>
                  <a:pt x="6915702" y="3621963"/>
                  <a:pt x="6915702" y="3621963"/>
                  <a:pt x="6915702" y="3621963"/>
                </a:cubicBezTo>
                <a:cubicBezTo>
                  <a:pt x="6915702" y="3621963"/>
                  <a:pt x="6909940" y="3610171"/>
                  <a:pt x="6894818" y="3621651"/>
                </a:cubicBezTo>
                <a:cubicBezTo>
                  <a:pt x="6889054" y="3609861"/>
                  <a:pt x="6889054" y="3609861"/>
                  <a:pt x="6904178" y="3598378"/>
                </a:cubicBezTo>
                <a:cubicBezTo>
                  <a:pt x="6889054" y="3609861"/>
                  <a:pt x="6889054" y="3609861"/>
                  <a:pt x="6883296" y="3598067"/>
                </a:cubicBezTo>
                <a:cubicBezTo>
                  <a:pt x="6883296" y="3598067"/>
                  <a:pt x="6883296" y="3598067"/>
                  <a:pt x="6898414" y="3586586"/>
                </a:cubicBezTo>
                <a:cubicBezTo>
                  <a:pt x="6892654" y="3574795"/>
                  <a:pt x="6877532" y="3586275"/>
                  <a:pt x="6877532" y="3586275"/>
                </a:cubicBezTo>
                <a:cubicBezTo>
                  <a:pt x="6886890" y="3563003"/>
                  <a:pt x="6866010" y="3562690"/>
                  <a:pt x="6875370" y="3539417"/>
                </a:cubicBezTo>
                <a:cubicBezTo>
                  <a:pt x="6875370" y="3539417"/>
                  <a:pt x="6875370" y="3539417"/>
                  <a:pt x="6869608" y="3527624"/>
                </a:cubicBezTo>
                <a:cubicBezTo>
                  <a:pt x="6842962" y="3515519"/>
                  <a:pt x="6840798" y="3468661"/>
                  <a:pt x="6814154" y="3456558"/>
                </a:cubicBezTo>
                <a:cubicBezTo>
                  <a:pt x="6817750" y="3421493"/>
                  <a:pt x="6791108" y="3409390"/>
                  <a:pt x="6773822" y="3374013"/>
                </a:cubicBezTo>
                <a:cubicBezTo>
                  <a:pt x="6788942" y="3362534"/>
                  <a:pt x="6788942" y="3362534"/>
                  <a:pt x="6788942" y="3362534"/>
                </a:cubicBezTo>
                <a:cubicBezTo>
                  <a:pt x="6783182" y="3350739"/>
                  <a:pt x="6783182" y="3350739"/>
                  <a:pt x="6783182" y="3350739"/>
                </a:cubicBezTo>
                <a:cubicBezTo>
                  <a:pt x="6783182" y="3350739"/>
                  <a:pt x="6783182" y="3350739"/>
                  <a:pt x="6768060" y="3362221"/>
                </a:cubicBezTo>
                <a:cubicBezTo>
                  <a:pt x="6762300" y="3350428"/>
                  <a:pt x="6762300" y="3350428"/>
                  <a:pt x="6777420" y="3338948"/>
                </a:cubicBezTo>
                <a:lnTo>
                  <a:pt x="6771658" y="3327154"/>
                </a:lnTo>
                <a:cubicBezTo>
                  <a:pt x="6765896" y="3315363"/>
                  <a:pt x="6765896" y="3315363"/>
                  <a:pt x="6765896" y="3315363"/>
                </a:cubicBezTo>
                <a:cubicBezTo>
                  <a:pt x="6760134" y="3303570"/>
                  <a:pt x="6760134" y="3303570"/>
                  <a:pt x="6760134" y="3303570"/>
                </a:cubicBezTo>
                <a:cubicBezTo>
                  <a:pt x="6754374" y="3291778"/>
                  <a:pt x="6739250" y="3303259"/>
                  <a:pt x="6739250" y="3303259"/>
                </a:cubicBezTo>
                <a:cubicBezTo>
                  <a:pt x="6739250" y="3303259"/>
                  <a:pt x="6727728" y="3279676"/>
                  <a:pt x="6721966" y="3267880"/>
                </a:cubicBezTo>
                <a:cubicBezTo>
                  <a:pt x="6721966" y="3267880"/>
                  <a:pt x="6721966" y="3267880"/>
                  <a:pt x="6716206" y="3256089"/>
                </a:cubicBezTo>
                <a:cubicBezTo>
                  <a:pt x="6710442" y="3244296"/>
                  <a:pt x="6710442" y="3244296"/>
                  <a:pt x="6710442" y="3244296"/>
                </a:cubicBezTo>
                <a:cubicBezTo>
                  <a:pt x="6704682" y="3232503"/>
                  <a:pt x="6719802" y="3221024"/>
                  <a:pt x="6719802" y="3221024"/>
                </a:cubicBezTo>
                <a:cubicBezTo>
                  <a:pt x="6719802" y="3221024"/>
                  <a:pt x="6714040" y="3209229"/>
                  <a:pt x="6698918" y="3220711"/>
                </a:cubicBezTo>
                <a:cubicBezTo>
                  <a:pt x="6708278" y="3197440"/>
                  <a:pt x="6685234" y="3150270"/>
                  <a:pt x="6685234" y="3150270"/>
                </a:cubicBezTo>
                <a:cubicBezTo>
                  <a:pt x="6673710" y="3126685"/>
                  <a:pt x="6644902" y="3067723"/>
                  <a:pt x="6644902" y="3067723"/>
                </a:cubicBezTo>
                <a:cubicBezTo>
                  <a:pt x="6624016" y="3067411"/>
                  <a:pt x="6639136" y="3055930"/>
                  <a:pt x="6633378" y="3044140"/>
                </a:cubicBezTo>
                <a:cubicBezTo>
                  <a:pt x="6627614" y="3032345"/>
                  <a:pt x="6627614" y="3032345"/>
                  <a:pt x="6621852" y="3020553"/>
                </a:cubicBezTo>
                <a:cubicBezTo>
                  <a:pt x="6616090" y="3008762"/>
                  <a:pt x="6613922" y="2961906"/>
                  <a:pt x="6604566" y="2985179"/>
                </a:cubicBezTo>
                <a:cubicBezTo>
                  <a:pt x="6598804" y="2973384"/>
                  <a:pt x="6593046" y="2961591"/>
                  <a:pt x="6593046" y="2961591"/>
                </a:cubicBezTo>
                <a:cubicBezTo>
                  <a:pt x="6581520" y="2938008"/>
                  <a:pt x="6569998" y="2914423"/>
                  <a:pt x="6558474" y="2890840"/>
                </a:cubicBezTo>
                <a:cubicBezTo>
                  <a:pt x="6552712" y="2879049"/>
                  <a:pt x="6547850" y="2858488"/>
                  <a:pt x="6541098" y="2839366"/>
                </a:cubicBezTo>
                <a:lnTo>
                  <a:pt x="6520038" y="2807930"/>
                </a:lnTo>
                <a:lnTo>
                  <a:pt x="6525364" y="2818839"/>
                </a:lnTo>
                <a:cubicBezTo>
                  <a:pt x="6525364" y="2818839"/>
                  <a:pt x="6525364" y="2818839"/>
                  <a:pt x="6509490" y="2830896"/>
                </a:cubicBezTo>
                <a:cubicBezTo>
                  <a:pt x="6509490" y="2830896"/>
                  <a:pt x="6509490" y="2830896"/>
                  <a:pt x="6503232" y="2818094"/>
                </a:cubicBezTo>
                <a:lnTo>
                  <a:pt x="6518882" y="2806210"/>
                </a:lnTo>
                <a:lnTo>
                  <a:pt x="6512380" y="2796500"/>
                </a:lnTo>
                <a:cubicBezTo>
                  <a:pt x="6506618" y="2784706"/>
                  <a:pt x="6506618" y="2784706"/>
                  <a:pt x="6506618" y="2784706"/>
                </a:cubicBezTo>
                <a:cubicBezTo>
                  <a:pt x="6506618" y="2784706"/>
                  <a:pt x="6500856" y="2772915"/>
                  <a:pt x="6500856" y="2772915"/>
                </a:cubicBezTo>
                <a:cubicBezTo>
                  <a:pt x="6495096" y="2761122"/>
                  <a:pt x="6495096" y="2761122"/>
                  <a:pt x="6495096" y="2761122"/>
                </a:cubicBezTo>
                <a:cubicBezTo>
                  <a:pt x="6489332" y="2749330"/>
                  <a:pt x="6477810" y="2725747"/>
                  <a:pt x="6472046" y="2713954"/>
                </a:cubicBezTo>
                <a:lnTo>
                  <a:pt x="6454766" y="2678578"/>
                </a:lnTo>
                <a:cubicBezTo>
                  <a:pt x="6469880" y="2667098"/>
                  <a:pt x="6449002" y="2666785"/>
                  <a:pt x="6458358" y="2643515"/>
                </a:cubicBezTo>
                <a:cubicBezTo>
                  <a:pt x="6458358" y="2643515"/>
                  <a:pt x="6452594" y="2631722"/>
                  <a:pt x="6452594" y="2631722"/>
                </a:cubicBezTo>
                <a:cubicBezTo>
                  <a:pt x="6452594" y="2631722"/>
                  <a:pt x="6452594" y="2631722"/>
                  <a:pt x="6446834" y="2619931"/>
                </a:cubicBezTo>
                <a:lnTo>
                  <a:pt x="6422854" y="2609034"/>
                </a:lnTo>
                <a:lnTo>
                  <a:pt x="6427374" y="2618285"/>
                </a:lnTo>
                <a:cubicBezTo>
                  <a:pt x="6421642" y="2606547"/>
                  <a:pt x="6415908" y="2594815"/>
                  <a:pt x="6394296" y="2595134"/>
                </a:cubicBezTo>
                <a:cubicBezTo>
                  <a:pt x="6394296" y="2595134"/>
                  <a:pt x="6394296" y="2595134"/>
                  <a:pt x="6410172" y="2583080"/>
                </a:cubicBezTo>
                <a:lnTo>
                  <a:pt x="6419974" y="2603140"/>
                </a:lnTo>
                <a:lnTo>
                  <a:pt x="6418024" y="2560966"/>
                </a:lnTo>
                <a:cubicBezTo>
                  <a:pt x="6412264" y="2549173"/>
                  <a:pt x="6412264" y="2549173"/>
                  <a:pt x="6412264" y="2549173"/>
                </a:cubicBezTo>
                <a:cubicBezTo>
                  <a:pt x="6412264" y="2549173"/>
                  <a:pt x="6406502" y="2537378"/>
                  <a:pt x="6406502" y="2537378"/>
                </a:cubicBezTo>
                <a:cubicBezTo>
                  <a:pt x="6406502" y="2537378"/>
                  <a:pt x="6400740" y="2525590"/>
                  <a:pt x="6400740" y="2525590"/>
                </a:cubicBezTo>
                <a:cubicBezTo>
                  <a:pt x="6385622" y="2537068"/>
                  <a:pt x="6389218" y="2502005"/>
                  <a:pt x="6383454" y="2490212"/>
                </a:cubicBezTo>
                <a:cubicBezTo>
                  <a:pt x="6377692" y="2478420"/>
                  <a:pt x="6368334" y="2501692"/>
                  <a:pt x="6368334" y="2501692"/>
                </a:cubicBezTo>
                <a:cubicBezTo>
                  <a:pt x="6362574" y="2489901"/>
                  <a:pt x="6362574" y="2489901"/>
                  <a:pt x="6377692" y="2478420"/>
                </a:cubicBezTo>
                <a:cubicBezTo>
                  <a:pt x="6362574" y="2489901"/>
                  <a:pt x="6356814" y="2478107"/>
                  <a:pt x="6371932" y="2466629"/>
                </a:cubicBezTo>
                <a:cubicBezTo>
                  <a:pt x="6366168" y="2454836"/>
                  <a:pt x="6356814" y="2478107"/>
                  <a:pt x="6356814" y="2478107"/>
                </a:cubicBezTo>
                <a:cubicBezTo>
                  <a:pt x="6366168" y="2454836"/>
                  <a:pt x="6339528" y="2442731"/>
                  <a:pt x="6339528" y="2442731"/>
                </a:cubicBezTo>
                <a:cubicBezTo>
                  <a:pt x="6333768" y="2430938"/>
                  <a:pt x="6299194" y="2360183"/>
                  <a:pt x="6293434" y="2348392"/>
                </a:cubicBezTo>
                <a:cubicBezTo>
                  <a:pt x="6287672" y="2336599"/>
                  <a:pt x="6287672" y="2336599"/>
                  <a:pt x="6281910" y="2324806"/>
                </a:cubicBezTo>
                <a:cubicBezTo>
                  <a:pt x="6281910" y="2324806"/>
                  <a:pt x="6276150" y="2313014"/>
                  <a:pt x="6276150" y="2313014"/>
                </a:cubicBezTo>
                <a:lnTo>
                  <a:pt x="6264626" y="2289429"/>
                </a:lnTo>
                <a:cubicBezTo>
                  <a:pt x="6253102" y="2265845"/>
                  <a:pt x="6253102" y="2265845"/>
                  <a:pt x="6226458" y="2253742"/>
                </a:cubicBezTo>
                <a:cubicBezTo>
                  <a:pt x="6241578" y="2242262"/>
                  <a:pt x="6235818" y="2230467"/>
                  <a:pt x="6235818" y="2230467"/>
                </a:cubicBezTo>
                <a:cubicBezTo>
                  <a:pt x="6235818" y="2230467"/>
                  <a:pt x="6224296" y="2206882"/>
                  <a:pt x="6224296" y="2206882"/>
                </a:cubicBezTo>
                <a:cubicBezTo>
                  <a:pt x="6224296" y="2206882"/>
                  <a:pt x="6224296" y="2206882"/>
                  <a:pt x="6218530" y="2195091"/>
                </a:cubicBezTo>
                <a:cubicBezTo>
                  <a:pt x="6212770" y="2183300"/>
                  <a:pt x="6212770" y="2183300"/>
                  <a:pt x="6207010" y="2171506"/>
                </a:cubicBezTo>
                <a:cubicBezTo>
                  <a:pt x="6207010" y="2171506"/>
                  <a:pt x="6207010" y="2171506"/>
                  <a:pt x="6201246" y="2159717"/>
                </a:cubicBezTo>
                <a:cubicBezTo>
                  <a:pt x="6201246" y="2159717"/>
                  <a:pt x="6195486" y="2147923"/>
                  <a:pt x="6195486" y="2147923"/>
                </a:cubicBezTo>
                <a:cubicBezTo>
                  <a:pt x="6189722" y="2136130"/>
                  <a:pt x="6189722" y="2136130"/>
                  <a:pt x="6189722" y="2136130"/>
                </a:cubicBezTo>
                <a:cubicBezTo>
                  <a:pt x="6189722" y="2136130"/>
                  <a:pt x="6189722" y="2136130"/>
                  <a:pt x="6183964" y="2124337"/>
                </a:cubicBezTo>
                <a:cubicBezTo>
                  <a:pt x="6183964" y="2124337"/>
                  <a:pt x="6183964" y="2124337"/>
                  <a:pt x="6174604" y="2147612"/>
                </a:cubicBezTo>
                <a:cubicBezTo>
                  <a:pt x="6183964" y="2124337"/>
                  <a:pt x="6172436" y="2100752"/>
                  <a:pt x="6172436" y="2100752"/>
                </a:cubicBezTo>
                <a:cubicBezTo>
                  <a:pt x="6166678" y="2088959"/>
                  <a:pt x="6166678" y="2088959"/>
                  <a:pt x="6160914" y="2077167"/>
                </a:cubicBezTo>
                <a:cubicBezTo>
                  <a:pt x="6160914" y="2077167"/>
                  <a:pt x="6151554" y="2100439"/>
                  <a:pt x="6157318" y="2112232"/>
                </a:cubicBezTo>
                <a:cubicBezTo>
                  <a:pt x="6136434" y="2111922"/>
                  <a:pt x="6145792" y="2088649"/>
                  <a:pt x="6134270" y="2065063"/>
                </a:cubicBezTo>
                <a:cubicBezTo>
                  <a:pt x="6134270" y="2065063"/>
                  <a:pt x="6140032" y="2076856"/>
                  <a:pt x="6155152" y="2065374"/>
                </a:cubicBezTo>
                <a:cubicBezTo>
                  <a:pt x="6149392" y="2053583"/>
                  <a:pt x="6149392" y="2053583"/>
                  <a:pt x="6149392" y="2053583"/>
                </a:cubicBezTo>
                <a:cubicBezTo>
                  <a:pt x="6158748" y="2030313"/>
                  <a:pt x="6158748" y="2030313"/>
                  <a:pt x="6158748" y="2030313"/>
                </a:cubicBezTo>
                <a:cubicBezTo>
                  <a:pt x="6152986" y="2018520"/>
                  <a:pt x="6141462" y="1994937"/>
                  <a:pt x="6141462" y="1994937"/>
                </a:cubicBezTo>
                <a:cubicBezTo>
                  <a:pt x="6141462" y="1994937"/>
                  <a:pt x="6141462" y="1994937"/>
                  <a:pt x="6135700" y="1983144"/>
                </a:cubicBezTo>
                <a:cubicBezTo>
                  <a:pt x="6129940" y="1971352"/>
                  <a:pt x="6129940" y="1971352"/>
                  <a:pt x="6124178" y="1959559"/>
                </a:cubicBezTo>
                <a:cubicBezTo>
                  <a:pt x="6124178" y="1959559"/>
                  <a:pt x="6114820" y="1982828"/>
                  <a:pt x="6109060" y="1971037"/>
                </a:cubicBezTo>
                <a:cubicBezTo>
                  <a:pt x="6103298" y="1959244"/>
                  <a:pt x="6118416" y="1947766"/>
                  <a:pt x="6091774" y="1935661"/>
                </a:cubicBezTo>
                <a:cubicBezTo>
                  <a:pt x="6106894" y="1924183"/>
                  <a:pt x="6112652" y="1935973"/>
                  <a:pt x="6112652" y="1935973"/>
                </a:cubicBezTo>
                <a:cubicBezTo>
                  <a:pt x="6106894" y="1924183"/>
                  <a:pt x="6106894" y="1924183"/>
                  <a:pt x="6106894" y="1924183"/>
                </a:cubicBezTo>
                <a:cubicBezTo>
                  <a:pt x="6106894" y="1924183"/>
                  <a:pt x="6106894" y="1924183"/>
                  <a:pt x="6101130" y="1912388"/>
                </a:cubicBezTo>
                <a:cubicBezTo>
                  <a:pt x="6101130" y="1912388"/>
                  <a:pt x="6101130" y="1912388"/>
                  <a:pt x="6095366" y="1900596"/>
                </a:cubicBezTo>
                <a:cubicBezTo>
                  <a:pt x="6089604" y="1888803"/>
                  <a:pt x="6068726" y="1888488"/>
                  <a:pt x="6083844" y="1877010"/>
                </a:cubicBezTo>
                <a:cubicBezTo>
                  <a:pt x="6083844" y="1877010"/>
                  <a:pt x="6083844" y="1877010"/>
                  <a:pt x="6068726" y="1888488"/>
                </a:cubicBezTo>
                <a:cubicBezTo>
                  <a:pt x="6062964" y="1876695"/>
                  <a:pt x="6062964" y="1876695"/>
                  <a:pt x="6062964" y="1876695"/>
                </a:cubicBezTo>
                <a:cubicBezTo>
                  <a:pt x="6057202" y="1864905"/>
                  <a:pt x="6057202" y="1864905"/>
                  <a:pt x="6051440" y="1853112"/>
                </a:cubicBezTo>
                <a:cubicBezTo>
                  <a:pt x="6051440" y="1853112"/>
                  <a:pt x="6042082" y="1876385"/>
                  <a:pt x="6042082" y="1876385"/>
                </a:cubicBezTo>
                <a:cubicBezTo>
                  <a:pt x="6036321" y="1864594"/>
                  <a:pt x="6045678" y="1841320"/>
                  <a:pt x="6045678" y="1841320"/>
                </a:cubicBezTo>
                <a:cubicBezTo>
                  <a:pt x="6045678" y="1841320"/>
                  <a:pt x="6045678" y="1841320"/>
                  <a:pt x="6039918" y="1829529"/>
                </a:cubicBezTo>
                <a:cubicBezTo>
                  <a:pt x="6034158" y="1817735"/>
                  <a:pt x="6034158" y="1817735"/>
                  <a:pt x="6034158" y="1817735"/>
                </a:cubicBezTo>
                <a:cubicBezTo>
                  <a:pt x="6034158" y="1817735"/>
                  <a:pt x="6022634" y="1794151"/>
                  <a:pt x="6016872" y="1782361"/>
                </a:cubicBezTo>
                <a:cubicBezTo>
                  <a:pt x="6011109" y="1770568"/>
                  <a:pt x="6026228" y="1759090"/>
                  <a:pt x="6031989" y="1770880"/>
                </a:cubicBezTo>
                <a:cubicBezTo>
                  <a:pt x="6026228" y="1759090"/>
                  <a:pt x="6026228" y="1759090"/>
                  <a:pt x="6047110" y="1759398"/>
                </a:cubicBezTo>
                <a:cubicBezTo>
                  <a:pt x="6047110" y="1759398"/>
                  <a:pt x="6047110" y="1759398"/>
                  <a:pt x="6041348" y="1747608"/>
                </a:cubicBezTo>
                <a:cubicBezTo>
                  <a:pt x="6029824" y="1724022"/>
                  <a:pt x="6024062" y="1712232"/>
                  <a:pt x="6014704" y="1735504"/>
                </a:cubicBezTo>
                <a:cubicBezTo>
                  <a:pt x="6008944" y="1723712"/>
                  <a:pt x="6008944" y="1723712"/>
                  <a:pt x="6024062" y="1712232"/>
                </a:cubicBezTo>
                <a:cubicBezTo>
                  <a:pt x="5997418" y="1700125"/>
                  <a:pt x="5983730" y="1629683"/>
                  <a:pt x="5957086" y="1617582"/>
                </a:cubicBezTo>
                <a:cubicBezTo>
                  <a:pt x="5945563" y="1593997"/>
                  <a:pt x="5934040" y="1570411"/>
                  <a:pt x="5922516" y="1546826"/>
                </a:cubicBezTo>
                <a:cubicBezTo>
                  <a:pt x="5922516" y="1546826"/>
                  <a:pt x="5907399" y="1558306"/>
                  <a:pt x="5907399" y="1558306"/>
                </a:cubicBezTo>
                <a:cubicBezTo>
                  <a:pt x="5901638" y="1546513"/>
                  <a:pt x="5916754" y="1535034"/>
                  <a:pt x="5901638" y="1546513"/>
                </a:cubicBezTo>
                <a:cubicBezTo>
                  <a:pt x="5905230" y="1511452"/>
                  <a:pt x="5872826" y="1487550"/>
                  <a:pt x="5867065" y="1475757"/>
                </a:cubicBezTo>
                <a:cubicBezTo>
                  <a:pt x="5867065" y="1475757"/>
                  <a:pt x="5861304" y="1463967"/>
                  <a:pt x="5861304" y="1463967"/>
                </a:cubicBezTo>
                <a:cubicBezTo>
                  <a:pt x="5861304" y="1463967"/>
                  <a:pt x="5861304" y="1463967"/>
                  <a:pt x="5876420" y="1452487"/>
                </a:cubicBezTo>
                <a:cubicBezTo>
                  <a:pt x="5870661" y="1440694"/>
                  <a:pt x="5870661" y="1440694"/>
                  <a:pt x="5870661" y="1440694"/>
                </a:cubicBezTo>
                <a:cubicBezTo>
                  <a:pt x="5855544" y="1452172"/>
                  <a:pt x="5855544" y="1452172"/>
                  <a:pt x="5855544" y="1452172"/>
                </a:cubicBezTo>
                <a:cubicBezTo>
                  <a:pt x="5855544" y="1452172"/>
                  <a:pt x="5849781" y="1440380"/>
                  <a:pt x="5864898" y="1428904"/>
                </a:cubicBezTo>
                <a:cubicBezTo>
                  <a:pt x="5870661" y="1440694"/>
                  <a:pt x="5880020" y="1417421"/>
                  <a:pt x="5885782" y="1429214"/>
                </a:cubicBezTo>
                <a:cubicBezTo>
                  <a:pt x="5891542" y="1441005"/>
                  <a:pt x="5897304" y="1452797"/>
                  <a:pt x="5897304" y="1452797"/>
                </a:cubicBezTo>
                <a:cubicBezTo>
                  <a:pt x="5903066" y="1464588"/>
                  <a:pt x="5891542" y="1441005"/>
                  <a:pt x="5903066" y="1464588"/>
                </a:cubicBezTo>
                <a:cubicBezTo>
                  <a:pt x="5912426" y="1441317"/>
                  <a:pt x="5885782" y="1429214"/>
                  <a:pt x="5874257" y="1405629"/>
                </a:cubicBezTo>
                <a:cubicBezTo>
                  <a:pt x="5862734" y="1382044"/>
                  <a:pt x="5866332" y="1346980"/>
                  <a:pt x="5854808" y="1323393"/>
                </a:cubicBezTo>
                <a:cubicBezTo>
                  <a:pt x="5849048" y="1311602"/>
                  <a:pt x="5833924" y="1323084"/>
                  <a:pt x="5828165" y="1311294"/>
                </a:cubicBezTo>
                <a:cubicBezTo>
                  <a:pt x="5822402" y="1299497"/>
                  <a:pt x="5826000" y="1264433"/>
                  <a:pt x="5810880" y="1275914"/>
                </a:cubicBezTo>
                <a:cubicBezTo>
                  <a:pt x="5814477" y="1240848"/>
                  <a:pt x="5770547" y="1193367"/>
                  <a:pt x="5768382" y="1146507"/>
                </a:cubicBezTo>
                <a:cubicBezTo>
                  <a:pt x="5753263" y="1157991"/>
                  <a:pt x="5747500" y="1146198"/>
                  <a:pt x="5735976" y="1122611"/>
                </a:cubicBezTo>
                <a:cubicBezTo>
                  <a:pt x="5735976" y="1122611"/>
                  <a:pt x="5724453" y="1099028"/>
                  <a:pt x="5715094" y="1122303"/>
                </a:cubicBezTo>
                <a:cubicBezTo>
                  <a:pt x="5715094" y="1122303"/>
                  <a:pt x="5712930" y="1075442"/>
                  <a:pt x="5697808" y="1086927"/>
                </a:cubicBezTo>
                <a:cubicBezTo>
                  <a:pt x="5692047" y="1075134"/>
                  <a:pt x="5703572" y="1098717"/>
                  <a:pt x="5712930" y="1075442"/>
                </a:cubicBezTo>
                <a:cubicBezTo>
                  <a:pt x="5686286" y="1063341"/>
                  <a:pt x="5672596" y="992896"/>
                  <a:pt x="5651714" y="992585"/>
                </a:cubicBezTo>
                <a:lnTo>
                  <a:pt x="5634429" y="957210"/>
                </a:lnTo>
                <a:cubicBezTo>
                  <a:pt x="5619312" y="968688"/>
                  <a:pt x="5619312" y="968688"/>
                  <a:pt x="5619312" y="968688"/>
                </a:cubicBezTo>
                <a:cubicBezTo>
                  <a:pt x="5630836" y="992273"/>
                  <a:pt x="5625075" y="980478"/>
                  <a:pt x="5636596" y="1004063"/>
                </a:cubicBezTo>
                <a:cubicBezTo>
                  <a:pt x="5636596" y="1004063"/>
                  <a:pt x="5621476" y="1015546"/>
                  <a:pt x="5627236" y="1027336"/>
                </a:cubicBezTo>
                <a:lnTo>
                  <a:pt x="5633000" y="1039131"/>
                </a:lnTo>
                <a:cubicBezTo>
                  <a:pt x="5633000" y="1039131"/>
                  <a:pt x="5633000" y="1039131"/>
                  <a:pt x="5617878" y="1050611"/>
                </a:cubicBezTo>
                <a:cubicBezTo>
                  <a:pt x="5612116" y="1038818"/>
                  <a:pt x="5600594" y="1015233"/>
                  <a:pt x="5615714" y="1003753"/>
                </a:cubicBezTo>
                <a:lnTo>
                  <a:pt x="5604192" y="980166"/>
                </a:lnTo>
                <a:cubicBezTo>
                  <a:pt x="5598428" y="968375"/>
                  <a:pt x="5598428" y="968375"/>
                  <a:pt x="5598428" y="968375"/>
                </a:cubicBezTo>
                <a:cubicBezTo>
                  <a:pt x="5598428" y="968375"/>
                  <a:pt x="5592669" y="956584"/>
                  <a:pt x="5592669" y="956584"/>
                </a:cubicBezTo>
                <a:cubicBezTo>
                  <a:pt x="5592669" y="956584"/>
                  <a:pt x="5592669" y="956584"/>
                  <a:pt x="5613550" y="956897"/>
                </a:cubicBezTo>
                <a:cubicBezTo>
                  <a:pt x="5613550" y="956897"/>
                  <a:pt x="5613550" y="956897"/>
                  <a:pt x="5607789" y="945103"/>
                </a:cubicBezTo>
                <a:cubicBezTo>
                  <a:pt x="5607789" y="945103"/>
                  <a:pt x="5622906" y="933624"/>
                  <a:pt x="5622906" y="933624"/>
                </a:cubicBezTo>
                <a:cubicBezTo>
                  <a:pt x="5617144" y="921834"/>
                  <a:pt x="5617144" y="921834"/>
                  <a:pt x="5617144" y="921834"/>
                </a:cubicBezTo>
                <a:cubicBezTo>
                  <a:pt x="5605621" y="898248"/>
                  <a:pt x="5590504" y="909726"/>
                  <a:pt x="5594096" y="874663"/>
                </a:cubicBezTo>
                <a:cubicBezTo>
                  <a:pt x="5573220" y="874349"/>
                  <a:pt x="5576812" y="839285"/>
                  <a:pt x="5571051" y="827497"/>
                </a:cubicBezTo>
                <a:cubicBezTo>
                  <a:pt x="5565288" y="815702"/>
                  <a:pt x="5550173" y="827182"/>
                  <a:pt x="5555934" y="838973"/>
                </a:cubicBezTo>
                <a:cubicBezTo>
                  <a:pt x="5544412" y="815389"/>
                  <a:pt x="5548002" y="780324"/>
                  <a:pt x="5542242" y="768531"/>
                </a:cubicBezTo>
                <a:cubicBezTo>
                  <a:pt x="5542242" y="768531"/>
                  <a:pt x="5542242" y="768531"/>
                  <a:pt x="5536478" y="756738"/>
                </a:cubicBezTo>
                <a:cubicBezTo>
                  <a:pt x="5530719" y="744946"/>
                  <a:pt x="5513433" y="709570"/>
                  <a:pt x="5507672" y="697777"/>
                </a:cubicBezTo>
                <a:cubicBezTo>
                  <a:pt x="5507672" y="697777"/>
                  <a:pt x="5496146" y="674194"/>
                  <a:pt x="5481029" y="685672"/>
                </a:cubicBezTo>
                <a:cubicBezTo>
                  <a:pt x="5496146" y="674194"/>
                  <a:pt x="5490388" y="662402"/>
                  <a:pt x="5484625" y="650611"/>
                </a:cubicBezTo>
                <a:lnTo>
                  <a:pt x="5465832" y="650327"/>
                </a:lnTo>
                <a:lnTo>
                  <a:pt x="5463746" y="650296"/>
                </a:lnTo>
                <a:cubicBezTo>
                  <a:pt x="5457984" y="638501"/>
                  <a:pt x="5467341" y="615231"/>
                  <a:pt x="5446461" y="614920"/>
                </a:cubicBezTo>
                <a:cubicBezTo>
                  <a:pt x="5440700" y="603125"/>
                  <a:pt x="5434938" y="591333"/>
                  <a:pt x="5434938" y="591333"/>
                </a:cubicBezTo>
                <a:cubicBezTo>
                  <a:pt x="5429176" y="579542"/>
                  <a:pt x="5438531" y="556269"/>
                  <a:pt x="5423412" y="567748"/>
                </a:cubicBezTo>
                <a:cubicBezTo>
                  <a:pt x="5423412" y="567748"/>
                  <a:pt x="5427007" y="532684"/>
                  <a:pt x="5411888" y="544162"/>
                </a:cubicBezTo>
                <a:cubicBezTo>
                  <a:pt x="5421244" y="520892"/>
                  <a:pt x="5400366" y="520579"/>
                  <a:pt x="5388843" y="496996"/>
                </a:cubicBezTo>
                <a:cubicBezTo>
                  <a:pt x="5403958" y="485516"/>
                  <a:pt x="5383082" y="485203"/>
                  <a:pt x="5383082" y="485203"/>
                </a:cubicBezTo>
                <a:cubicBezTo>
                  <a:pt x="5383082" y="485203"/>
                  <a:pt x="5383082" y="485203"/>
                  <a:pt x="5377320" y="473411"/>
                </a:cubicBezTo>
                <a:cubicBezTo>
                  <a:pt x="5377320" y="473411"/>
                  <a:pt x="5377320" y="473411"/>
                  <a:pt x="5371558" y="461618"/>
                </a:cubicBezTo>
                <a:cubicBezTo>
                  <a:pt x="5380913" y="438347"/>
                  <a:pt x="5365796" y="449825"/>
                  <a:pt x="5365796" y="449825"/>
                </a:cubicBezTo>
                <a:cubicBezTo>
                  <a:pt x="5369390" y="414762"/>
                  <a:pt x="5354274" y="426240"/>
                  <a:pt x="5342749" y="402656"/>
                </a:cubicBezTo>
                <a:cubicBezTo>
                  <a:pt x="5348510" y="414449"/>
                  <a:pt x="5336988" y="390864"/>
                  <a:pt x="5331226" y="379073"/>
                </a:cubicBezTo>
                <a:cubicBezTo>
                  <a:pt x="5331226" y="379073"/>
                  <a:pt x="5331226" y="379073"/>
                  <a:pt x="5325465" y="367279"/>
                </a:cubicBezTo>
                <a:cubicBezTo>
                  <a:pt x="5319702" y="355488"/>
                  <a:pt x="5319702" y="355488"/>
                  <a:pt x="5308180" y="331901"/>
                </a:cubicBezTo>
                <a:cubicBezTo>
                  <a:pt x="5302416" y="320110"/>
                  <a:pt x="5296656" y="308315"/>
                  <a:pt x="5285132" y="284730"/>
                </a:cubicBezTo>
                <a:cubicBezTo>
                  <a:pt x="5264248" y="284420"/>
                  <a:pt x="5264248" y="284420"/>
                  <a:pt x="5270010" y="296212"/>
                </a:cubicBezTo>
                <a:cubicBezTo>
                  <a:pt x="5264248" y="284420"/>
                  <a:pt x="5258488" y="272629"/>
                  <a:pt x="5264248" y="284420"/>
                </a:cubicBezTo>
                <a:cubicBezTo>
                  <a:pt x="5243368" y="284109"/>
                  <a:pt x="5252726" y="260838"/>
                  <a:pt x="5237604" y="272316"/>
                </a:cubicBezTo>
                <a:cubicBezTo>
                  <a:pt x="5252726" y="260838"/>
                  <a:pt x="5241201" y="237253"/>
                  <a:pt x="5246964" y="249046"/>
                </a:cubicBezTo>
                <a:lnTo>
                  <a:pt x="5241201" y="237253"/>
                </a:lnTo>
                <a:cubicBezTo>
                  <a:pt x="5256323" y="225771"/>
                  <a:pt x="5244802" y="202186"/>
                  <a:pt x="5244802" y="202186"/>
                </a:cubicBezTo>
                <a:cubicBezTo>
                  <a:pt x="5239039" y="190395"/>
                  <a:pt x="5239039" y="190395"/>
                  <a:pt x="5239039" y="190395"/>
                </a:cubicBezTo>
                <a:close/>
                <a:moveTo>
                  <a:pt x="5478746" y="186745"/>
                </a:moveTo>
                <a:cubicBezTo>
                  <a:pt x="5506091" y="198159"/>
                  <a:pt x="5511822" y="209892"/>
                  <a:pt x="5523292" y="233362"/>
                </a:cubicBezTo>
                <a:cubicBezTo>
                  <a:pt x="5511822" y="209892"/>
                  <a:pt x="5490212" y="210213"/>
                  <a:pt x="5484480" y="198479"/>
                </a:cubicBezTo>
                <a:cubicBezTo>
                  <a:pt x="5478746" y="186745"/>
                  <a:pt x="5478746" y="186745"/>
                  <a:pt x="5478746" y="186745"/>
                </a:cubicBezTo>
                <a:close/>
                <a:moveTo>
                  <a:pt x="5624249" y="181295"/>
                </a:moveTo>
                <a:cubicBezTo>
                  <a:pt x="5625783" y="180952"/>
                  <a:pt x="5628248" y="181823"/>
                  <a:pt x="5630414" y="183470"/>
                </a:cubicBezTo>
                <a:cubicBezTo>
                  <a:pt x="5632580" y="185118"/>
                  <a:pt x="5634446" y="187541"/>
                  <a:pt x="5634775" y="190306"/>
                </a:cubicBezTo>
                <a:lnTo>
                  <a:pt x="5629934" y="199194"/>
                </a:lnTo>
                <a:lnTo>
                  <a:pt x="5623676" y="186390"/>
                </a:lnTo>
                <a:cubicBezTo>
                  <a:pt x="5622114" y="183189"/>
                  <a:pt x="5622716" y="181637"/>
                  <a:pt x="5624249" y="181295"/>
                </a:cubicBezTo>
                <a:close/>
                <a:moveTo>
                  <a:pt x="4953496" y="178302"/>
                </a:moveTo>
                <a:cubicBezTo>
                  <a:pt x="4953496" y="178302"/>
                  <a:pt x="4944480" y="201325"/>
                  <a:pt x="4944480" y="201325"/>
                </a:cubicBezTo>
                <a:lnTo>
                  <a:pt x="4938714" y="189524"/>
                </a:lnTo>
                <a:cubicBezTo>
                  <a:pt x="4938714" y="189524"/>
                  <a:pt x="4923934" y="200746"/>
                  <a:pt x="4929700" y="212545"/>
                </a:cubicBezTo>
                <a:cubicBezTo>
                  <a:pt x="4950246" y="213124"/>
                  <a:pt x="4932214" y="259170"/>
                  <a:pt x="4952760" y="259746"/>
                </a:cubicBezTo>
                <a:cubicBezTo>
                  <a:pt x="4958526" y="271545"/>
                  <a:pt x="4958526" y="271545"/>
                  <a:pt x="4973307" y="260323"/>
                </a:cubicBezTo>
                <a:cubicBezTo>
                  <a:pt x="4952760" y="259746"/>
                  <a:pt x="4967540" y="248522"/>
                  <a:pt x="4956012" y="224924"/>
                </a:cubicBezTo>
                <a:cubicBezTo>
                  <a:pt x="4976558" y="225501"/>
                  <a:pt x="4965026" y="201901"/>
                  <a:pt x="4965026" y="201901"/>
                </a:cubicBezTo>
                <a:cubicBezTo>
                  <a:pt x="4969534" y="190389"/>
                  <a:pt x="4969534" y="190389"/>
                  <a:pt x="4967688" y="191791"/>
                </a:cubicBezTo>
                <a:cubicBezTo>
                  <a:pt x="4965837" y="193196"/>
                  <a:pt x="4962143" y="196001"/>
                  <a:pt x="4959260" y="190101"/>
                </a:cubicBezTo>
                <a:cubicBezTo>
                  <a:pt x="4959260" y="190101"/>
                  <a:pt x="4959260" y="190101"/>
                  <a:pt x="4953496" y="178302"/>
                </a:cubicBezTo>
                <a:close/>
                <a:moveTo>
                  <a:pt x="4178496" y="168186"/>
                </a:moveTo>
                <a:cubicBezTo>
                  <a:pt x="4178496" y="168186"/>
                  <a:pt x="4178496" y="168186"/>
                  <a:pt x="4184263" y="179985"/>
                </a:cubicBezTo>
                <a:cubicBezTo>
                  <a:pt x="4184263" y="179985"/>
                  <a:pt x="4169478" y="191209"/>
                  <a:pt x="4175243" y="203012"/>
                </a:cubicBezTo>
                <a:cubicBezTo>
                  <a:pt x="4169478" y="191209"/>
                  <a:pt x="4163712" y="179410"/>
                  <a:pt x="4178496" y="168186"/>
                </a:cubicBezTo>
                <a:close/>
                <a:moveTo>
                  <a:pt x="5331809" y="168141"/>
                </a:moveTo>
                <a:cubicBezTo>
                  <a:pt x="5331809" y="168141"/>
                  <a:pt x="5337020" y="178811"/>
                  <a:pt x="5337020" y="178811"/>
                </a:cubicBezTo>
                <a:cubicBezTo>
                  <a:pt x="5342234" y="189480"/>
                  <a:pt x="5321144" y="190870"/>
                  <a:pt x="5331809" y="168141"/>
                </a:cubicBezTo>
                <a:close/>
                <a:moveTo>
                  <a:pt x="5261688" y="153310"/>
                </a:moveTo>
                <a:cubicBezTo>
                  <a:pt x="5261688" y="153310"/>
                  <a:pt x="5281482" y="154235"/>
                  <a:pt x="5281482" y="154235"/>
                </a:cubicBezTo>
                <a:cubicBezTo>
                  <a:pt x="5287168" y="165870"/>
                  <a:pt x="5287168" y="165870"/>
                  <a:pt x="5287168" y="165870"/>
                </a:cubicBezTo>
                <a:cubicBezTo>
                  <a:pt x="5292855" y="177510"/>
                  <a:pt x="5278743" y="188225"/>
                  <a:pt x="5284430" y="199862"/>
                </a:cubicBezTo>
                <a:cubicBezTo>
                  <a:pt x="5284430" y="199862"/>
                  <a:pt x="5284430" y="199862"/>
                  <a:pt x="5278743" y="188225"/>
                </a:cubicBezTo>
                <a:lnTo>
                  <a:pt x="5267372" y="164948"/>
                </a:lnTo>
                <a:cubicBezTo>
                  <a:pt x="5267372" y="164948"/>
                  <a:pt x="5261688" y="153310"/>
                  <a:pt x="5261688" y="153310"/>
                </a:cubicBezTo>
                <a:close/>
                <a:moveTo>
                  <a:pt x="3933377" y="149606"/>
                </a:moveTo>
                <a:cubicBezTo>
                  <a:pt x="3938734" y="149437"/>
                  <a:pt x="3945484" y="152112"/>
                  <a:pt x="3945484" y="152112"/>
                </a:cubicBezTo>
                <a:cubicBezTo>
                  <a:pt x="3951043" y="163493"/>
                  <a:pt x="3951043" y="163493"/>
                  <a:pt x="3951043" y="163493"/>
                </a:cubicBezTo>
                <a:cubicBezTo>
                  <a:pt x="3945484" y="152112"/>
                  <a:pt x="3929606" y="164167"/>
                  <a:pt x="3929606" y="164167"/>
                </a:cubicBezTo>
                <a:cubicBezTo>
                  <a:pt x="3924046" y="152788"/>
                  <a:pt x="3928016" y="149776"/>
                  <a:pt x="3933377" y="149606"/>
                </a:cubicBezTo>
                <a:close/>
                <a:moveTo>
                  <a:pt x="5255998" y="141672"/>
                </a:moveTo>
                <a:cubicBezTo>
                  <a:pt x="5255998" y="141672"/>
                  <a:pt x="5255998" y="141672"/>
                  <a:pt x="5261688" y="153310"/>
                </a:cubicBezTo>
                <a:cubicBezTo>
                  <a:pt x="5255998" y="141672"/>
                  <a:pt x="5241888" y="152382"/>
                  <a:pt x="5241888" y="152382"/>
                </a:cubicBezTo>
                <a:cubicBezTo>
                  <a:pt x="5241888" y="152382"/>
                  <a:pt x="5255998" y="141672"/>
                  <a:pt x="5255998" y="141672"/>
                </a:cubicBezTo>
                <a:close/>
                <a:moveTo>
                  <a:pt x="5477422" y="139483"/>
                </a:moveTo>
                <a:cubicBezTo>
                  <a:pt x="5477422" y="139483"/>
                  <a:pt x="5477422" y="139483"/>
                  <a:pt x="5483153" y="151217"/>
                </a:cubicBezTo>
                <a:cubicBezTo>
                  <a:pt x="5483153" y="151217"/>
                  <a:pt x="5488890" y="162953"/>
                  <a:pt x="5488890" y="162953"/>
                </a:cubicBezTo>
                <a:cubicBezTo>
                  <a:pt x="5473011" y="175009"/>
                  <a:pt x="5478746" y="186745"/>
                  <a:pt x="5478746" y="186745"/>
                </a:cubicBezTo>
                <a:cubicBezTo>
                  <a:pt x="5473011" y="175009"/>
                  <a:pt x="5473011" y="175009"/>
                  <a:pt x="5473011" y="175009"/>
                </a:cubicBezTo>
                <a:cubicBezTo>
                  <a:pt x="5467276" y="163272"/>
                  <a:pt x="5467276" y="163272"/>
                  <a:pt x="5467276" y="163272"/>
                </a:cubicBezTo>
                <a:cubicBezTo>
                  <a:pt x="5461546" y="151540"/>
                  <a:pt x="5477422" y="139483"/>
                  <a:pt x="5477422" y="139483"/>
                </a:cubicBezTo>
                <a:close/>
                <a:moveTo>
                  <a:pt x="5595878" y="129493"/>
                </a:moveTo>
                <a:cubicBezTo>
                  <a:pt x="5595878" y="129493"/>
                  <a:pt x="5591120" y="164307"/>
                  <a:pt x="5612555" y="163631"/>
                </a:cubicBezTo>
                <a:cubicBezTo>
                  <a:pt x="5612555" y="163631"/>
                  <a:pt x="5612555" y="163631"/>
                  <a:pt x="5596680" y="175686"/>
                </a:cubicBezTo>
                <a:cubicBezTo>
                  <a:pt x="5596680" y="175686"/>
                  <a:pt x="5585558" y="152929"/>
                  <a:pt x="5580001" y="141548"/>
                </a:cubicBezTo>
                <a:cubicBezTo>
                  <a:pt x="5590318" y="118114"/>
                  <a:pt x="5591120" y="164307"/>
                  <a:pt x="5595878" y="129493"/>
                </a:cubicBezTo>
                <a:close/>
                <a:moveTo>
                  <a:pt x="5616618" y="127395"/>
                </a:moveTo>
                <a:lnTo>
                  <a:pt x="5622876" y="140196"/>
                </a:lnTo>
                <a:cubicBezTo>
                  <a:pt x="5622876" y="140196"/>
                  <a:pt x="5606998" y="152252"/>
                  <a:pt x="5606998" y="152252"/>
                </a:cubicBezTo>
                <a:cubicBezTo>
                  <a:pt x="5600742" y="139449"/>
                  <a:pt x="5600742" y="139449"/>
                  <a:pt x="5616618" y="127395"/>
                </a:cubicBezTo>
                <a:close/>
                <a:moveTo>
                  <a:pt x="4651472" y="126985"/>
                </a:moveTo>
                <a:cubicBezTo>
                  <a:pt x="4654816" y="126398"/>
                  <a:pt x="4658851" y="127232"/>
                  <a:pt x="4658851" y="127232"/>
                </a:cubicBezTo>
                <a:cubicBezTo>
                  <a:pt x="4664410" y="138613"/>
                  <a:pt x="4664410" y="138613"/>
                  <a:pt x="4664410" y="138613"/>
                </a:cubicBezTo>
                <a:cubicBezTo>
                  <a:pt x="4669969" y="149991"/>
                  <a:pt x="4658851" y="127232"/>
                  <a:pt x="4653827" y="146648"/>
                </a:cubicBezTo>
                <a:cubicBezTo>
                  <a:pt x="4653827" y="146648"/>
                  <a:pt x="4648266" y="135270"/>
                  <a:pt x="4648266" y="135270"/>
                </a:cubicBezTo>
                <a:cubicBezTo>
                  <a:pt x="4645488" y="129581"/>
                  <a:pt x="4648132" y="127571"/>
                  <a:pt x="4651472" y="126985"/>
                </a:cubicBezTo>
                <a:close/>
                <a:moveTo>
                  <a:pt x="5610366" y="114593"/>
                </a:moveTo>
                <a:lnTo>
                  <a:pt x="5616618" y="127395"/>
                </a:lnTo>
                <a:cubicBezTo>
                  <a:pt x="5610366" y="114593"/>
                  <a:pt x="5600742" y="139449"/>
                  <a:pt x="5594488" y="126648"/>
                </a:cubicBezTo>
                <a:cubicBezTo>
                  <a:pt x="5610366" y="114593"/>
                  <a:pt x="5610366" y="114593"/>
                  <a:pt x="5610366" y="114593"/>
                </a:cubicBezTo>
                <a:close/>
                <a:moveTo>
                  <a:pt x="5195024" y="91978"/>
                </a:moveTo>
                <a:cubicBezTo>
                  <a:pt x="5195024" y="91978"/>
                  <a:pt x="5200788" y="103777"/>
                  <a:pt x="5200788" y="103777"/>
                </a:cubicBezTo>
                <a:cubicBezTo>
                  <a:pt x="5186008" y="115001"/>
                  <a:pt x="5180241" y="103198"/>
                  <a:pt x="5180241" y="103198"/>
                </a:cubicBezTo>
                <a:cubicBezTo>
                  <a:pt x="5180241" y="103198"/>
                  <a:pt x="5195024" y="91978"/>
                  <a:pt x="5195024" y="91978"/>
                </a:cubicBezTo>
                <a:close/>
                <a:moveTo>
                  <a:pt x="4692154" y="56939"/>
                </a:moveTo>
                <a:lnTo>
                  <a:pt x="4696346" y="58049"/>
                </a:lnTo>
                <a:lnTo>
                  <a:pt x="4693390" y="58717"/>
                </a:lnTo>
                <a:close/>
                <a:moveTo>
                  <a:pt x="4710540" y="54838"/>
                </a:moveTo>
                <a:cubicBezTo>
                  <a:pt x="4710540" y="54838"/>
                  <a:pt x="4706572" y="57852"/>
                  <a:pt x="4701950" y="59531"/>
                </a:cubicBezTo>
                <a:lnTo>
                  <a:pt x="4696346" y="58049"/>
                </a:lnTo>
                <a:close/>
                <a:moveTo>
                  <a:pt x="5435324" y="53318"/>
                </a:moveTo>
                <a:cubicBezTo>
                  <a:pt x="5441018" y="64973"/>
                  <a:pt x="5452404" y="88280"/>
                  <a:pt x="5452404" y="88280"/>
                </a:cubicBezTo>
                <a:cubicBezTo>
                  <a:pt x="5446709" y="76625"/>
                  <a:pt x="5425138" y="77029"/>
                  <a:pt x="5419444" y="65375"/>
                </a:cubicBezTo>
                <a:cubicBezTo>
                  <a:pt x="5419444" y="65375"/>
                  <a:pt x="5419444" y="65375"/>
                  <a:pt x="5435324" y="53318"/>
                </a:cubicBezTo>
                <a:close/>
                <a:moveTo>
                  <a:pt x="5377426" y="50547"/>
                </a:moveTo>
                <a:lnTo>
                  <a:pt x="5383191" y="62348"/>
                </a:lnTo>
                <a:cubicBezTo>
                  <a:pt x="5368410" y="73570"/>
                  <a:pt x="5368410" y="73570"/>
                  <a:pt x="5368410" y="73570"/>
                </a:cubicBezTo>
                <a:cubicBezTo>
                  <a:pt x="5368410" y="73570"/>
                  <a:pt x="5362646" y="61770"/>
                  <a:pt x="5377426" y="50547"/>
                </a:cubicBezTo>
                <a:close/>
                <a:moveTo>
                  <a:pt x="4684238" y="45556"/>
                </a:moveTo>
                <a:lnTo>
                  <a:pt x="4692154" y="56939"/>
                </a:lnTo>
                <a:lnTo>
                  <a:pt x="4689450" y="56224"/>
                </a:lnTo>
                <a:cubicBezTo>
                  <a:pt x="4689450" y="56224"/>
                  <a:pt x="4689450" y="56224"/>
                  <a:pt x="4684238" y="45556"/>
                </a:cubicBezTo>
                <a:close/>
                <a:moveTo>
                  <a:pt x="5165566" y="35785"/>
                </a:moveTo>
                <a:lnTo>
                  <a:pt x="5171406" y="47732"/>
                </a:lnTo>
                <a:cubicBezTo>
                  <a:pt x="5182261" y="47679"/>
                  <a:pt x="5183720" y="50669"/>
                  <a:pt x="5183198" y="55163"/>
                </a:cubicBezTo>
                <a:cubicBezTo>
                  <a:pt x="5182669" y="59655"/>
                  <a:pt x="5180160" y="65654"/>
                  <a:pt x="5183080" y="71628"/>
                </a:cubicBezTo>
                <a:cubicBezTo>
                  <a:pt x="5183080" y="71628"/>
                  <a:pt x="5183080" y="71628"/>
                  <a:pt x="5188918" y="83579"/>
                </a:cubicBezTo>
                <a:cubicBezTo>
                  <a:pt x="5173042" y="95633"/>
                  <a:pt x="5188918" y="83579"/>
                  <a:pt x="5161364" y="71740"/>
                </a:cubicBezTo>
                <a:cubicBezTo>
                  <a:pt x="5155526" y="59789"/>
                  <a:pt x="5171406" y="47732"/>
                  <a:pt x="5155526" y="59789"/>
                </a:cubicBezTo>
                <a:cubicBezTo>
                  <a:pt x="5171406" y="47732"/>
                  <a:pt x="5155526" y="59789"/>
                  <a:pt x="5165566" y="35785"/>
                </a:cubicBezTo>
                <a:close/>
                <a:moveTo>
                  <a:pt x="5423936" y="30013"/>
                </a:moveTo>
                <a:cubicBezTo>
                  <a:pt x="5429629" y="41668"/>
                  <a:pt x="5429629" y="41668"/>
                  <a:pt x="5435324" y="53318"/>
                </a:cubicBezTo>
                <a:cubicBezTo>
                  <a:pt x="5413752" y="53722"/>
                  <a:pt x="5423936" y="30013"/>
                  <a:pt x="5423936" y="30013"/>
                </a:cubicBezTo>
                <a:close/>
                <a:moveTo>
                  <a:pt x="4535024" y="26901"/>
                </a:moveTo>
                <a:cubicBezTo>
                  <a:pt x="4535024" y="26901"/>
                  <a:pt x="4540160" y="27043"/>
                  <a:pt x="4543450" y="28592"/>
                </a:cubicBezTo>
                <a:cubicBezTo>
                  <a:pt x="4546736" y="30137"/>
                  <a:pt x="4548177" y="33088"/>
                  <a:pt x="4540787" y="38698"/>
                </a:cubicBezTo>
                <a:close/>
                <a:moveTo>
                  <a:pt x="5409270" y="0"/>
                </a:moveTo>
                <a:lnTo>
                  <a:pt x="5427205" y="0"/>
                </a:lnTo>
                <a:lnTo>
                  <a:pt x="5422362" y="21224"/>
                </a:lnTo>
                <a:cubicBezTo>
                  <a:pt x="5422513" y="27100"/>
                  <a:pt x="5423936" y="30013"/>
                  <a:pt x="5423936" y="30013"/>
                </a:cubicBezTo>
                <a:cubicBezTo>
                  <a:pt x="5418242" y="18362"/>
                  <a:pt x="5418242" y="18362"/>
                  <a:pt x="5412548" y="6710"/>
                </a:cubicBezTo>
                <a:close/>
                <a:moveTo>
                  <a:pt x="5221738" y="0"/>
                </a:moveTo>
                <a:lnTo>
                  <a:pt x="5251404" y="0"/>
                </a:lnTo>
                <a:lnTo>
                  <a:pt x="5251632" y="466"/>
                </a:lnTo>
                <a:cubicBezTo>
                  <a:pt x="5251632" y="466"/>
                  <a:pt x="5236851" y="11687"/>
                  <a:pt x="5236851" y="11687"/>
                </a:cubicBezTo>
                <a:cubicBezTo>
                  <a:pt x="5231714" y="11542"/>
                  <a:pt x="5228065" y="9258"/>
                  <a:pt x="5225069" y="5719"/>
                </a:cubicBezTo>
                <a:close/>
                <a:moveTo>
                  <a:pt x="5151328" y="0"/>
                </a:moveTo>
                <a:lnTo>
                  <a:pt x="5203207" y="0"/>
                </a:lnTo>
                <a:lnTo>
                  <a:pt x="5213330" y="15390"/>
                </a:lnTo>
                <a:cubicBezTo>
                  <a:pt x="5223511" y="25859"/>
                  <a:pt x="5238108" y="34997"/>
                  <a:pt x="5259912" y="58884"/>
                </a:cubicBezTo>
                <a:cubicBezTo>
                  <a:pt x="5265677" y="70684"/>
                  <a:pt x="5271443" y="82485"/>
                  <a:pt x="5271443" y="82485"/>
                </a:cubicBezTo>
                <a:cubicBezTo>
                  <a:pt x="5265677" y="70684"/>
                  <a:pt x="5297755" y="94862"/>
                  <a:pt x="5303521" y="106661"/>
                </a:cubicBezTo>
                <a:cubicBezTo>
                  <a:pt x="5303521" y="106661"/>
                  <a:pt x="5309286" y="118462"/>
                  <a:pt x="5309286" y="118462"/>
                </a:cubicBezTo>
                <a:cubicBezTo>
                  <a:pt x="5309286" y="118462"/>
                  <a:pt x="5318302" y="95438"/>
                  <a:pt x="5318302" y="95438"/>
                </a:cubicBezTo>
                <a:cubicBezTo>
                  <a:pt x="5318302" y="95438"/>
                  <a:pt x="5318302" y="95438"/>
                  <a:pt x="5303521" y="106661"/>
                </a:cubicBezTo>
                <a:cubicBezTo>
                  <a:pt x="5297755" y="94862"/>
                  <a:pt x="5297755" y="94862"/>
                  <a:pt x="5297755" y="94862"/>
                </a:cubicBezTo>
                <a:cubicBezTo>
                  <a:pt x="5291989" y="83061"/>
                  <a:pt x="5291989" y="83061"/>
                  <a:pt x="5291989" y="83061"/>
                </a:cubicBezTo>
                <a:cubicBezTo>
                  <a:pt x="5286224" y="71262"/>
                  <a:pt x="5286224" y="71262"/>
                  <a:pt x="5286224" y="71262"/>
                </a:cubicBezTo>
                <a:cubicBezTo>
                  <a:pt x="5286224" y="71262"/>
                  <a:pt x="5280458" y="59462"/>
                  <a:pt x="5274692" y="47661"/>
                </a:cubicBezTo>
                <a:cubicBezTo>
                  <a:pt x="5268927" y="35863"/>
                  <a:pt x="5268927" y="35863"/>
                  <a:pt x="5268927" y="35863"/>
                </a:cubicBezTo>
                <a:cubicBezTo>
                  <a:pt x="5263161" y="24062"/>
                  <a:pt x="5263161" y="24062"/>
                  <a:pt x="5263161" y="24062"/>
                </a:cubicBezTo>
                <a:cubicBezTo>
                  <a:pt x="5263161" y="24062"/>
                  <a:pt x="5257398" y="12265"/>
                  <a:pt x="5272178" y="1040"/>
                </a:cubicBezTo>
                <a:lnTo>
                  <a:pt x="5271670" y="0"/>
                </a:lnTo>
                <a:lnTo>
                  <a:pt x="5332464" y="0"/>
                </a:lnTo>
                <a:lnTo>
                  <a:pt x="5356879" y="49969"/>
                </a:lnTo>
                <a:cubicBezTo>
                  <a:pt x="5356879" y="49969"/>
                  <a:pt x="5356879" y="49969"/>
                  <a:pt x="5371660" y="38745"/>
                </a:cubicBezTo>
                <a:lnTo>
                  <a:pt x="5377426" y="50547"/>
                </a:lnTo>
                <a:cubicBezTo>
                  <a:pt x="5377426" y="50547"/>
                  <a:pt x="5377426" y="50547"/>
                  <a:pt x="5362646" y="61770"/>
                </a:cubicBezTo>
                <a:cubicBezTo>
                  <a:pt x="5368410" y="73570"/>
                  <a:pt x="5368410" y="73570"/>
                  <a:pt x="5368410" y="73570"/>
                </a:cubicBezTo>
                <a:cubicBezTo>
                  <a:pt x="5365160" y="108392"/>
                  <a:pt x="5365160" y="108392"/>
                  <a:pt x="5376690" y="131992"/>
                </a:cubicBezTo>
                <a:cubicBezTo>
                  <a:pt x="5391472" y="120767"/>
                  <a:pt x="5403002" y="144367"/>
                  <a:pt x="5397236" y="132568"/>
                </a:cubicBezTo>
                <a:cubicBezTo>
                  <a:pt x="5417782" y="133147"/>
                  <a:pt x="5408767" y="156168"/>
                  <a:pt x="5420298" y="179767"/>
                </a:cubicBezTo>
                <a:cubicBezTo>
                  <a:pt x="5420298" y="179767"/>
                  <a:pt x="5420298" y="179767"/>
                  <a:pt x="5440842" y="180344"/>
                </a:cubicBezTo>
                <a:cubicBezTo>
                  <a:pt x="5440842" y="180344"/>
                  <a:pt x="5446608" y="192142"/>
                  <a:pt x="5446608" y="192142"/>
                </a:cubicBezTo>
                <a:cubicBezTo>
                  <a:pt x="5452374" y="203943"/>
                  <a:pt x="5452374" y="203943"/>
                  <a:pt x="5452374" y="203943"/>
                </a:cubicBezTo>
                <a:cubicBezTo>
                  <a:pt x="5458142" y="215746"/>
                  <a:pt x="5458142" y="215746"/>
                  <a:pt x="5458142" y="215746"/>
                </a:cubicBezTo>
                <a:cubicBezTo>
                  <a:pt x="5463905" y="227541"/>
                  <a:pt x="5454888" y="250566"/>
                  <a:pt x="5463905" y="227541"/>
                </a:cubicBezTo>
                <a:cubicBezTo>
                  <a:pt x="5472186" y="285966"/>
                  <a:pt x="5538854" y="380938"/>
                  <a:pt x="5541368" y="427561"/>
                </a:cubicBezTo>
                <a:cubicBezTo>
                  <a:pt x="5547134" y="439362"/>
                  <a:pt x="5552901" y="451160"/>
                  <a:pt x="5552901" y="451160"/>
                </a:cubicBezTo>
                <a:cubicBezTo>
                  <a:pt x="5538120" y="462385"/>
                  <a:pt x="5532354" y="450584"/>
                  <a:pt x="5532354" y="450584"/>
                </a:cubicBezTo>
                <a:cubicBezTo>
                  <a:pt x="5503529" y="391587"/>
                  <a:pt x="5477952" y="297763"/>
                  <a:pt x="5434342" y="249987"/>
                </a:cubicBezTo>
                <a:cubicBezTo>
                  <a:pt x="5425328" y="273013"/>
                  <a:pt x="5445874" y="273589"/>
                  <a:pt x="5445874" y="273589"/>
                </a:cubicBezTo>
                <a:cubicBezTo>
                  <a:pt x="5445874" y="273589"/>
                  <a:pt x="5451638" y="285387"/>
                  <a:pt x="5451638" y="285387"/>
                </a:cubicBezTo>
                <a:cubicBezTo>
                  <a:pt x="5451638" y="285387"/>
                  <a:pt x="5463170" y="308985"/>
                  <a:pt x="5468936" y="320786"/>
                </a:cubicBezTo>
                <a:cubicBezTo>
                  <a:pt x="5468936" y="320786"/>
                  <a:pt x="5468936" y="320786"/>
                  <a:pt x="5480464" y="344387"/>
                </a:cubicBezTo>
                <a:cubicBezTo>
                  <a:pt x="5486230" y="356188"/>
                  <a:pt x="5486230" y="356188"/>
                  <a:pt x="5491996" y="367989"/>
                </a:cubicBezTo>
                <a:cubicBezTo>
                  <a:pt x="5482982" y="391008"/>
                  <a:pt x="5509296" y="403385"/>
                  <a:pt x="5520824" y="426987"/>
                </a:cubicBezTo>
                <a:cubicBezTo>
                  <a:pt x="5526588" y="438783"/>
                  <a:pt x="5520824" y="426987"/>
                  <a:pt x="5506044" y="438209"/>
                </a:cubicBezTo>
                <a:cubicBezTo>
                  <a:pt x="5511806" y="450006"/>
                  <a:pt x="5526588" y="438783"/>
                  <a:pt x="5532354" y="450584"/>
                </a:cubicBezTo>
                <a:cubicBezTo>
                  <a:pt x="5532354" y="450584"/>
                  <a:pt x="5532354" y="450584"/>
                  <a:pt x="5517574" y="461809"/>
                </a:cubicBezTo>
                <a:cubicBezTo>
                  <a:pt x="5538120" y="462385"/>
                  <a:pt x="5523340" y="473607"/>
                  <a:pt x="5523340" y="473607"/>
                </a:cubicBezTo>
                <a:cubicBezTo>
                  <a:pt x="5540636" y="509007"/>
                  <a:pt x="5531618" y="532029"/>
                  <a:pt x="5557931" y="544406"/>
                </a:cubicBezTo>
                <a:cubicBezTo>
                  <a:pt x="5557931" y="544406"/>
                  <a:pt x="5563696" y="556207"/>
                  <a:pt x="5569462" y="568007"/>
                </a:cubicBezTo>
                <a:cubicBezTo>
                  <a:pt x="5575226" y="579804"/>
                  <a:pt x="5575226" y="579804"/>
                  <a:pt x="5575226" y="579804"/>
                </a:cubicBezTo>
                <a:cubicBezTo>
                  <a:pt x="5580993" y="591603"/>
                  <a:pt x="5580993" y="591603"/>
                  <a:pt x="5586758" y="603406"/>
                </a:cubicBezTo>
                <a:lnTo>
                  <a:pt x="5604053" y="638806"/>
                </a:lnTo>
                <a:lnTo>
                  <a:pt x="5609820" y="650603"/>
                </a:lnTo>
                <a:cubicBezTo>
                  <a:pt x="5609820" y="650603"/>
                  <a:pt x="5615585" y="662403"/>
                  <a:pt x="5615585" y="662403"/>
                </a:cubicBezTo>
                <a:cubicBezTo>
                  <a:pt x="5621350" y="674204"/>
                  <a:pt x="5621350" y="674204"/>
                  <a:pt x="5627114" y="686005"/>
                </a:cubicBezTo>
                <a:cubicBezTo>
                  <a:pt x="5632880" y="697806"/>
                  <a:pt x="5632880" y="697806"/>
                  <a:pt x="5632880" y="697806"/>
                </a:cubicBezTo>
                <a:lnTo>
                  <a:pt x="5644412" y="721401"/>
                </a:lnTo>
                <a:lnTo>
                  <a:pt x="5650178" y="733202"/>
                </a:lnTo>
                <a:cubicBezTo>
                  <a:pt x="5655942" y="745003"/>
                  <a:pt x="5650178" y="733202"/>
                  <a:pt x="5655942" y="745003"/>
                </a:cubicBezTo>
                <a:cubicBezTo>
                  <a:pt x="5661708" y="756806"/>
                  <a:pt x="5667474" y="768604"/>
                  <a:pt x="5673238" y="780401"/>
                </a:cubicBezTo>
                <a:cubicBezTo>
                  <a:pt x="5673238" y="780401"/>
                  <a:pt x="5658458" y="791625"/>
                  <a:pt x="5658458" y="791625"/>
                </a:cubicBezTo>
                <a:cubicBezTo>
                  <a:pt x="5679004" y="792202"/>
                  <a:pt x="5698815" y="874223"/>
                  <a:pt x="5730893" y="898401"/>
                </a:cubicBezTo>
                <a:cubicBezTo>
                  <a:pt x="5721875" y="921421"/>
                  <a:pt x="5759718" y="957399"/>
                  <a:pt x="5771250" y="980998"/>
                </a:cubicBezTo>
                <a:cubicBezTo>
                  <a:pt x="5771250" y="980998"/>
                  <a:pt x="5762234" y="1004021"/>
                  <a:pt x="5762234" y="1004021"/>
                </a:cubicBezTo>
                <a:cubicBezTo>
                  <a:pt x="5756469" y="992220"/>
                  <a:pt x="5741688" y="1003442"/>
                  <a:pt x="5735922" y="991642"/>
                </a:cubicBezTo>
                <a:cubicBezTo>
                  <a:pt x="5730157" y="979845"/>
                  <a:pt x="5744936" y="968623"/>
                  <a:pt x="5739172" y="956822"/>
                </a:cubicBezTo>
                <a:cubicBezTo>
                  <a:pt x="5739172" y="956822"/>
                  <a:pt x="5739172" y="956822"/>
                  <a:pt x="5724391" y="968044"/>
                </a:cubicBezTo>
                <a:cubicBezTo>
                  <a:pt x="5733406" y="945021"/>
                  <a:pt x="5712860" y="944445"/>
                  <a:pt x="5727640" y="933222"/>
                </a:cubicBezTo>
                <a:cubicBezTo>
                  <a:pt x="5721875" y="921421"/>
                  <a:pt x="5712860" y="944445"/>
                  <a:pt x="5712860" y="944445"/>
                </a:cubicBezTo>
                <a:cubicBezTo>
                  <a:pt x="5707094" y="932642"/>
                  <a:pt x="5707094" y="932642"/>
                  <a:pt x="5695565" y="909046"/>
                </a:cubicBezTo>
                <a:cubicBezTo>
                  <a:pt x="5695565" y="909046"/>
                  <a:pt x="5710346" y="897824"/>
                  <a:pt x="5689800" y="897246"/>
                </a:cubicBezTo>
                <a:cubicBezTo>
                  <a:pt x="5689800" y="897246"/>
                  <a:pt x="5695565" y="909046"/>
                  <a:pt x="5695565" y="909046"/>
                </a:cubicBezTo>
                <a:cubicBezTo>
                  <a:pt x="5680784" y="920267"/>
                  <a:pt x="5684034" y="885445"/>
                  <a:pt x="5684034" y="885445"/>
                </a:cubicBezTo>
                <a:cubicBezTo>
                  <a:pt x="5678268" y="873646"/>
                  <a:pt x="5678268" y="873646"/>
                  <a:pt x="5678268" y="873646"/>
                </a:cubicBezTo>
                <a:cubicBezTo>
                  <a:pt x="5660974" y="838248"/>
                  <a:pt x="5655208" y="826447"/>
                  <a:pt x="5643677" y="802848"/>
                </a:cubicBezTo>
                <a:cubicBezTo>
                  <a:pt x="5643677" y="802848"/>
                  <a:pt x="5643677" y="802848"/>
                  <a:pt x="5637911" y="791049"/>
                </a:cubicBezTo>
                <a:cubicBezTo>
                  <a:pt x="5637911" y="791049"/>
                  <a:pt x="5637911" y="791049"/>
                  <a:pt x="5652692" y="779827"/>
                </a:cubicBezTo>
                <a:cubicBezTo>
                  <a:pt x="5646928" y="768028"/>
                  <a:pt x="5641161" y="756227"/>
                  <a:pt x="5635396" y="744424"/>
                </a:cubicBezTo>
                <a:cubicBezTo>
                  <a:pt x="5614850" y="743848"/>
                  <a:pt x="5641161" y="756227"/>
                  <a:pt x="5626380" y="767450"/>
                </a:cubicBezTo>
                <a:cubicBezTo>
                  <a:pt x="5614850" y="743848"/>
                  <a:pt x="5609084" y="732047"/>
                  <a:pt x="5609084" y="732047"/>
                </a:cubicBezTo>
                <a:cubicBezTo>
                  <a:pt x="5597552" y="708450"/>
                  <a:pt x="5591788" y="696651"/>
                  <a:pt x="5600804" y="673624"/>
                </a:cubicBezTo>
                <a:cubicBezTo>
                  <a:pt x="5600804" y="673624"/>
                  <a:pt x="5586022" y="684850"/>
                  <a:pt x="5586022" y="684850"/>
                </a:cubicBezTo>
                <a:cubicBezTo>
                  <a:pt x="5574492" y="661253"/>
                  <a:pt x="5568726" y="649452"/>
                  <a:pt x="5562962" y="637651"/>
                </a:cubicBezTo>
                <a:cubicBezTo>
                  <a:pt x="5577742" y="626429"/>
                  <a:pt x="5545664" y="602251"/>
                  <a:pt x="5539900" y="590452"/>
                </a:cubicBezTo>
                <a:cubicBezTo>
                  <a:pt x="5539900" y="590452"/>
                  <a:pt x="5539900" y="590452"/>
                  <a:pt x="5534136" y="578651"/>
                </a:cubicBezTo>
                <a:cubicBezTo>
                  <a:pt x="5534136" y="578651"/>
                  <a:pt x="5528371" y="566852"/>
                  <a:pt x="5522603" y="555052"/>
                </a:cubicBezTo>
                <a:cubicBezTo>
                  <a:pt x="5516837" y="543251"/>
                  <a:pt x="5516837" y="543251"/>
                  <a:pt x="5516837" y="543251"/>
                </a:cubicBezTo>
                <a:cubicBezTo>
                  <a:pt x="5511074" y="531454"/>
                  <a:pt x="5511074" y="531454"/>
                  <a:pt x="5511074" y="531454"/>
                </a:cubicBezTo>
                <a:cubicBezTo>
                  <a:pt x="5511074" y="531454"/>
                  <a:pt x="5505308" y="519656"/>
                  <a:pt x="5505308" y="519656"/>
                </a:cubicBezTo>
                <a:cubicBezTo>
                  <a:pt x="5505308" y="519656"/>
                  <a:pt x="5505308" y="519656"/>
                  <a:pt x="5499543" y="507855"/>
                </a:cubicBezTo>
                <a:cubicBezTo>
                  <a:pt x="5508560" y="484830"/>
                  <a:pt x="5476483" y="460656"/>
                  <a:pt x="5476483" y="460656"/>
                </a:cubicBezTo>
                <a:cubicBezTo>
                  <a:pt x="5470717" y="448857"/>
                  <a:pt x="5476483" y="460656"/>
                  <a:pt x="5470717" y="448857"/>
                </a:cubicBezTo>
                <a:cubicBezTo>
                  <a:pt x="5464950" y="437054"/>
                  <a:pt x="5464950" y="437054"/>
                  <a:pt x="5459186" y="425255"/>
                </a:cubicBezTo>
                <a:cubicBezTo>
                  <a:pt x="5459186" y="425255"/>
                  <a:pt x="5444404" y="436478"/>
                  <a:pt x="5438639" y="424677"/>
                </a:cubicBezTo>
                <a:cubicBezTo>
                  <a:pt x="5453420" y="413453"/>
                  <a:pt x="5453420" y="413453"/>
                  <a:pt x="5453420" y="413453"/>
                </a:cubicBezTo>
                <a:cubicBezTo>
                  <a:pt x="5456670" y="378635"/>
                  <a:pt x="5436123" y="378056"/>
                  <a:pt x="5424590" y="354455"/>
                </a:cubicBezTo>
                <a:cubicBezTo>
                  <a:pt x="5439373" y="343231"/>
                  <a:pt x="5439373" y="343231"/>
                  <a:pt x="5439373" y="343231"/>
                </a:cubicBezTo>
                <a:cubicBezTo>
                  <a:pt x="5433607" y="331432"/>
                  <a:pt x="5433607" y="331432"/>
                  <a:pt x="5433607" y="331432"/>
                </a:cubicBezTo>
                <a:cubicBezTo>
                  <a:pt x="5427844" y="319635"/>
                  <a:pt x="5413063" y="330860"/>
                  <a:pt x="5407296" y="319056"/>
                </a:cubicBezTo>
                <a:cubicBezTo>
                  <a:pt x="5422078" y="307834"/>
                  <a:pt x="5416312" y="296034"/>
                  <a:pt x="5416312" y="296034"/>
                </a:cubicBezTo>
                <a:cubicBezTo>
                  <a:pt x="5395766" y="295457"/>
                  <a:pt x="5387487" y="237036"/>
                  <a:pt x="5372706" y="248258"/>
                </a:cubicBezTo>
                <a:cubicBezTo>
                  <a:pt x="5381721" y="225235"/>
                  <a:pt x="5375954" y="213436"/>
                  <a:pt x="5370188" y="201633"/>
                </a:cubicBezTo>
                <a:cubicBezTo>
                  <a:pt x="5366940" y="236459"/>
                  <a:pt x="5358659" y="178038"/>
                  <a:pt x="5352893" y="166237"/>
                </a:cubicBezTo>
                <a:cubicBezTo>
                  <a:pt x="5347128" y="154438"/>
                  <a:pt x="5347128" y="154438"/>
                  <a:pt x="5347128" y="154438"/>
                </a:cubicBezTo>
                <a:cubicBezTo>
                  <a:pt x="5347128" y="154438"/>
                  <a:pt x="5347128" y="154438"/>
                  <a:pt x="5332346" y="165659"/>
                </a:cubicBezTo>
                <a:cubicBezTo>
                  <a:pt x="5326581" y="153860"/>
                  <a:pt x="5326581" y="153860"/>
                  <a:pt x="5320816" y="142063"/>
                </a:cubicBezTo>
                <a:cubicBezTo>
                  <a:pt x="5320816" y="142063"/>
                  <a:pt x="5320816" y="142063"/>
                  <a:pt x="5315052" y="130262"/>
                </a:cubicBezTo>
                <a:cubicBezTo>
                  <a:pt x="5294506" y="129684"/>
                  <a:pt x="5294506" y="129684"/>
                  <a:pt x="5288740" y="117883"/>
                </a:cubicBezTo>
                <a:cubicBezTo>
                  <a:pt x="5288740" y="117883"/>
                  <a:pt x="5288740" y="117883"/>
                  <a:pt x="5282974" y="106082"/>
                </a:cubicBezTo>
                <a:cubicBezTo>
                  <a:pt x="5282974" y="106082"/>
                  <a:pt x="5282974" y="106082"/>
                  <a:pt x="5277208" y="94284"/>
                </a:cubicBezTo>
                <a:cubicBezTo>
                  <a:pt x="5277208" y="94284"/>
                  <a:pt x="5262428" y="105506"/>
                  <a:pt x="5268193" y="117305"/>
                </a:cubicBezTo>
                <a:cubicBezTo>
                  <a:pt x="5268193" y="117305"/>
                  <a:pt x="5282974" y="106082"/>
                  <a:pt x="5288740" y="117883"/>
                </a:cubicBezTo>
                <a:cubicBezTo>
                  <a:pt x="5262428" y="105506"/>
                  <a:pt x="5273959" y="129107"/>
                  <a:pt x="5273959" y="129107"/>
                </a:cubicBezTo>
                <a:cubicBezTo>
                  <a:pt x="5273959" y="129107"/>
                  <a:pt x="5259180" y="140330"/>
                  <a:pt x="5259180" y="140330"/>
                </a:cubicBezTo>
                <a:cubicBezTo>
                  <a:pt x="5253414" y="128529"/>
                  <a:pt x="5247648" y="116729"/>
                  <a:pt x="5227100" y="116154"/>
                </a:cubicBezTo>
                <a:cubicBezTo>
                  <a:pt x="5241881" y="104933"/>
                  <a:pt x="5241881" y="104933"/>
                  <a:pt x="5236115" y="93133"/>
                </a:cubicBezTo>
                <a:cubicBezTo>
                  <a:pt x="5227100" y="116154"/>
                  <a:pt x="5224586" y="69531"/>
                  <a:pt x="5204038" y="68953"/>
                </a:cubicBezTo>
                <a:cubicBezTo>
                  <a:pt x="5198276" y="57156"/>
                  <a:pt x="5198276" y="57156"/>
                  <a:pt x="5192510" y="45357"/>
                </a:cubicBezTo>
                <a:cubicBezTo>
                  <a:pt x="5186743" y="33555"/>
                  <a:pt x="5169446" y="-1848"/>
                  <a:pt x="5154665" y="9377"/>
                </a:cubicBezTo>
                <a:close/>
                <a:moveTo>
                  <a:pt x="4663731" y="0"/>
                </a:moveTo>
                <a:lnTo>
                  <a:pt x="4683995" y="0"/>
                </a:lnTo>
                <a:lnTo>
                  <a:pt x="4699392" y="31513"/>
                </a:lnTo>
                <a:cubicBezTo>
                  <a:pt x="4684610" y="42739"/>
                  <a:pt x="4673080" y="19138"/>
                  <a:pt x="4667316" y="7339"/>
                </a:cubicBezTo>
                <a:close/>
                <a:moveTo>
                  <a:pt x="4591014" y="0"/>
                </a:moveTo>
                <a:lnTo>
                  <a:pt x="4610687" y="0"/>
                </a:lnTo>
                <a:lnTo>
                  <a:pt x="4611941" y="2876"/>
                </a:lnTo>
                <a:cubicBezTo>
                  <a:pt x="4616579" y="17553"/>
                  <a:pt x="4620089" y="35108"/>
                  <a:pt x="4622971" y="41010"/>
                </a:cubicBezTo>
                <a:cubicBezTo>
                  <a:pt x="4628738" y="52807"/>
                  <a:pt x="4628738" y="52807"/>
                  <a:pt x="4628738" y="52807"/>
                </a:cubicBezTo>
                <a:cubicBezTo>
                  <a:pt x="4634502" y="64605"/>
                  <a:pt x="4640268" y="76408"/>
                  <a:pt x="4640268" y="76408"/>
                </a:cubicBezTo>
                <a:cubicBezTo>
                  <a:pt x="4646033" y="88205"/>
                  <a:pt x="4646033" y="88205"/>
                  <a:pt x="4637018" y="111230"/>
                </a:cubicBezTo>
                <a:cubicBezTo>
                  <a:pt x="4631254" y="99429"/>
                  <a:pt x="4631254" y="99429"/>
                  <a:pt x="4631254" y="99429"/>
                </a:cubicBezTo>
                <a:lnTo>
                  <a:pt x="4625487" y="87628"/>
                </a:lnTo>
                <a:lnTo>
                  <a:pt x="4619722" y="75830"/>
                </a:lnTo>
                <a:cubicBezTo>
                  <a:pt x="4613956" y="64029"/>
                  <a:pt x="4613956" y="64029"/>
                  <a:pt x="4613956" y="64029"/>
                </a:cubicBezTo>
                <a:cubicBezTo>
                  <a:pt x="4608192" y="52230"/>
                  <a:pt x="4608192" y="52230"/>
                  <a:pt x="4608192" y="52230"/>
                </a:cubicBezTo>
                <a:cubicBezTo>
                  <a:pt x="4605309" y="46330"/>
                  <a:pt x="4601798" y="28774"/>
                  <a:pt x="4597160" y="14097"/>
                </a:cubicBezTo>
                <a:close/>
                <a:moveTo>
                  <a:pt x="4229151" y="0"/>
                </a:moveTo>
                <a:lnTo>
                  <a:pt x="4501615" y="0"/>
                </a:lnTo>
                <a:lnTo>
                  <a:pt x="4502945" y="2723"/>
                </a:lnTo>
                <a:cubicBezTo>
                  <a:pt x="4517359" y="32223"/>
                  <a:pt x="4531772" y="61722"/>
                  <a:pt x="4549068" y="97121"/>
                </a:cubicBezTo>
                <a:cubicBezTo>
                  <a:pt x="4569614" y="97698"/>
                  <a:pt x="4543303" y="85323"/>
                  <a:pt x="4563850" y="85901"/>
                </a:cubicBezTo>
                <a:cubicBezTo>
                  <a:pt x="4584394" y="86473"/>
                  <a:pt x="4590160" y="98276"/>
                  <a:pt x="4601692" y="121874"/>
                </a:cubicBezTo>
                <a:cubicBezTo>
                  <a:pt x="4601692" y="121874"/>
                  <a:pt x="4595925" y="110075"/>
                  <a:pt x="4610706" y="98850"/>
                </a:cubicBezTo>
                <a:cubicBezTo>
                  <a:pt x="4610706" y="98850"/>
                  <a:pt x="4610706" y="98850"/>
                  <a:pt x="4604940" y="87052"/>
                </a:cubicBezTo>
                <a:cubicBezTo>
                  <a:pt x="4604940" y="87052"/>
                  <a:pt x="4604940" y="87052"/>
                  <a:pt x="4619722" y="75830"/>
                </a:cubicBezTo>
                <a:cubicBezTo>
                  <a:pt x="4625487" y="87628"/>
                  <a:pt x="4610706" y="98850"/>
                  <a:pt x="4616472" y="110651"/>
                </a:cubicBezTo>
                <a:cubicBezTo>
                  <a:pt x="4622238" y="122452"/>
                  <a:pt x="4622238" y="122452"/>
                  <a:pt x="4618986" y="157274"/>
                </a:cubicBezTo>
                <a:cubicBezTo>
                  <a:pt x="4607458" y="133675"/>
                  <a:pt x="4618986" y="157274"/>
                  <a:pt x="4604206" y="168496"/>
                </a:cubicBezTo>
                <a:cubicBezTo>
                  <a:pt x="4598441" y="156697"/>
                  <a:pt x="4598441" y="156697"/>
                  <a:pt x="4592675" y="144899"/>
                </a:cubicBezTo>
                <a:cubicBezTo>
                  <a:pt x="4604206" y="168496"/>
                  <a:pt x="4598441" y="156697"/>
                  <a:pt x="4583660" y="167922"/>
                </a:cubicBezTo>
                <a:cubicBezTo>
                  <a:pt x="4583660" y="167922"/>
                  <a:pt x="4589424" y="179718"/>
                  <a:pt x="4589424" y="179718"/>
                </a:cubicBezTo>
                <a:lnTo>
                  <a:pt x="4595190" y="191520"/>
                </a:lnTo>
                <a:lnTo>
                  <a:pt x="4597576" y="211954"/>
                </a:lnTo>
                <a:cubicBezTo>
                  <a:pt x="4597890" y="217782"/>
                  <a:pt x="4599332" y="220731"/>
                  <a:pt x="4606722" y="215119"/>
                </a:cubicBezTo>
                <a:cubicBezTo>
                  <a:pt x="4612488" y="226919"/>
                  <a:pt x="4597706" y="238144"/>
                  <a:pt x="4591940" y="226341"/>
                </a:cubicBezTo>
                <a:cubicBezTo>
                  <a:pt x="4591940" y="226341"/>
                  <a:pt x="4603470" y="249940"/>
                  <a:pt x="4603470" y="249940"/>
                </a:cubicBezTo>
                <a:cubicBezTo>
                  <a:pt x="4603470" y="249940"/>
                  <a:pt x="4615000" y="273542"/>
                  <a:pt x="4620767" y="285341"/>
                </a:cubicBezTo>
                <a:cubicBezTo>
                  <a:pt x="4635551" y="274119"/>
                  <a:pt x="4629784" y="262318"/>
                  <a:pt x="4629784" y="262318"/>
                </a:cubicBezTo>
                <a:cubicBezTo>
                  <a:pt x="4647080" y="297718"/>
                  <a:pt x="4664376" y="333119"/>
                  <a:pt x="4698966" y="403917"/>
                </a:cubicBezTo>
                <a:cubicBezTo>
                  <a:pt x="4704732" y="415716"/>
                  <a:pt x="4698966" y="403917"/>
                  <a:pt x="4710499" y="427517"/>
                </a:cubicBezTo>
                <a:cubicBezTo>
                  <a:pt x="4710499" y="427517"/>
                  <a:pt x="4719516" y="404493"/>
                  <a:pt x="4725280" y="416294"/>
                </a:cubicBezTo>
                <a:cubicBezTo>
                  <a:pt x="4731043" y="428091"/>
                  <a:pt x="4704732" y="415716"/>
                  <a:pt x="4731043" y="428091"/>
                </a:cubicBezTo>
                <a:cubicBezTo>
                  <a:pt x="4731043" y="428091"/>
                  <a:pt x="4716264" y="439315"/>
                  <a:pt x="4716264" y="439315"/>
                </a:cubicBezTo>
                <a:cubicBezTo>
                  <a:pt x="4716264" y="439315"/>
                  <a:pt x="4722028" y="451112"/>
                  <a:pt x="4727794" y="462917"/>
                </a:cubicBezTo>
                <a:lnTo>
                  <a:pt x="4733559" y="474713"/>
                </a:lnTo>
                <a:cubicBezTo>
                  <a:pt x="4739325" y="486512"/>
                  <a:pt x="4739325" y="486512"/>
                  <a:pt x="4739325" y="486512"/>
                </a:cubicBezTo>
                <a:lnTo>
                  <a:pt x="4745088" y="498313"/>
                </a:lnTo>
                <a:cubicBezTo>
                  <a:pt x="4745088" y="498313"/>
                  <a:pt x="4759870" y="487087"/>
                  <a:pt x="4759870" y="487087"/>
                </a:cubicBezTo>
                <a:cubicBezTo>
                  <a:pt x="4754106" y="475290"/>
                  <a:pt x="4748342" y="463491"/>
                  <a:pt x="4768887" y="464070"/>
                </a:cubicBezTo>
                <a:cubicBezTo>
                  <a:pt x="4764379" y="475580"/>
                  <a:pt x="4765818" y="478528"/>
                  <a:pt x="4769828" y="481552"/>
                </a:cubicBezTo>
                <a:lnTo>
                  <a:pt x="4780731" y="493494"/>
                </a:lnTo>
                <a:lnTo>
                  <a:pt x="4765635" y="498891"/>
                </a:lnTo>
                <a:cubicBezTo>
                  <a:pt x="4765635" y="498891"/>
                  <a:pt x="4750854" y="510114"/>
                  <a:pt x="4750854" y="510114"/>
                </a:cubicBezTo>
                <a:cubicBezTo>
                  <a:pt x="4762386" y="533713"/>
                  <a:pt x="4800229" y="569690"/>
                  <a:pt x="4782200" y="615736"/>
                </a:cubicBezTo>
                <a:cubicBezTo>
                  <a:pt x="4782200" y="615736"/>
                  <a:pt x="4796979" y="604512"/>
                  <a:pt x="4796979" y="604512"/>
                </a:cubicBezTo>
                <a:cubicBezTo>
                  <a:pt x="4799494" y="651134"/>
                  <a:pt x="4831572" y="675310"/>
                  <a:pt x="4843102" y="698910"/>
                </a:cubicBezTo>
                <a:cubicBezTo>
                  <a:pt x="4843102" y="698910"/>
                  <a:pt x="4848866" y="710709"/>
                  <a:pt x="4848866" y="710709"/>
                </a:cubicBezTo>
                <a:cubicBezTo>
                  <a:pt x="4860398" y="734310"/>
                  <a:pt x="4866164" y="746111"/>
                  <a:pt x="4886710" y="746685"/>
                </a:cubicBezTo>
                <a:cubicBezTo>
                  <a:pt x="4892474" y="758486"/>
                  <a:pt x="4898238" y="770285"/>
                  <a:pt x="4898238" y="770285"/>
                </a:cubicBezTo>
                <a:cubicBezTo>
                  <a:pt x="4900756" y="816912"/>
                  <a:pt x="4885975" y="828130"/>
                  <a:pt x="4882723" y="862952"/>
                </a:cubicBezTo>
                <a:cubicBezTo>
                  <a:pt x="4871194" y="839354"/>
                  <a:pt x="4844882" y="826975"/>
                  <a:pt x="4839116" y="815176"/>
                </a:cubicBezTo>
                <a:cubicBezTo>
                  <a:pt x="4833350" y="803375"/>
                  <a:pt x="4833350" y="803375"/>
                  <a:pt x="4833350" y="803375"/>
                </a:cubicBezTo>
                <a:cubicBezTo>
                  <a:pt x="4827585" y="791576"/>
                  <a:pt x="4827585" y="791576"/>
                  <a:pt x="4827585" y="791576"/>
                </a:cubicBezTo>
                <a:cubicBezTo>
                  <a:pt x="4827585" y="791576"/>
                  <a:pt x="4812804" y="802799"/>
                  <a:pt x="4812804" y="802799"/>
                </a:cubicBezTo>
                <a:cubicBezTo>
                  <a:pt x="4798025" y="814023"/>
                  <a:pt x="4824335" y="826398"/>
                  <a:pt x="4835866" y="850000"/>
                </a:cubicBezTo>
                <a:cubicBezTo>
                  <a:pt x="4821085" y="861222"/>
                  <a:pt x="4826851" y="873025"/>
                  <a:pt x="4826851" y="873025"/>
                </a:cubicBezTo>
                <a:cubicBezTo>
                  <a:pt x="4812070" y="884246"/>
                  <a:pt x="4817834" y="896044"/>
                  <a:pt x="4817834" y="896044"/>
                </a:cubicBezTo>
                <a:cubicBezTo>
                  <a:pt x="4823601" y="907843"/>
                  <a:pt x="4838380" y="896621"/>
                  <a:pt x="4838380" y="896621"/>
                </a:cubicBezTo>
                <a:cubicBezTo>
                  <a:pt x="4844146" y="908421"/>
                  <a:pt x="4870460" y="920800"/>
                  <a:pt x="4861442" y="943822"/>
                </a:cubicBezTo>
                <a:cubicBezTo>
                  <a:pt x="4867206" y="955618"/>
                  <a:pt x="4867206" y="955618"/>
                  <a:pt x="4872972" y="967419"/>
                </a:cubicBezTo>
                <a:cubicBezTo>
                  <a:pt x="4902536" y="944974"/>
                  <a:pt x="4916582" y="1015196"/>
                  <a:pt x="4942893" y="1027574"/>
                </a:cubicBezTo>
                <a:cubicBezTo>
                  <a:pt x="4931364" y="1003972"/>
                  <a:pt x="4948660" y="1039374"/>
                  <a:pt x="4963440" y="1028152"/>
                </a:cubicBezTo>
                <a:cubicBezTo>
                  <a:pt x="4974970" y="1051748"/>
                  <a:pt x="4995516" y="1052326"/>
                  <a:pt x="5010298" y="1041104"/>
                </a:cubicBezTo>
                <a:cubicBezTo>
                  <a:pt x="5010298" y="1041104"/>
                  <a:pt x="5010298" y="1041104"/>
                  <a:pt x="5019311" y="1018079"/>
                </a:cubicBezTo>
                <a:cubicBezTo>
                  <a:pt x="5030844" y="1041680"/>
                  <a:pt x="5034094" y="1006856"/>
                  <a:pt x="5054639" y="1007431"/>
                </a:cubicBezTo>
                <a:cubicBezTo>
                  <a:pt x="5086717" y="1031611"/>
                  <a:pt x="5083466" y="1066433"/>
                  <a:pt x="5094998" y="1090032"/>
                </a:cubicBezTo>
                <a:cubicBezTo>
                  <a:pt x="5085982" y="1113055"/>
                  <a:pt x="5065436" y="1112481"/>
                  <a:pt x="5071200" y="1124280"/>
                </a:cubicBezTo>
                <a:cubicBezTo>
                  <a:pt x="5065436" y="1112481"/>
                  <a:pt x="5044888" y="1111903"/>
                  <a:pt x="5039122" y="1100102"/>
                </a:cubicBezTo>
                <a:cubicBezTo>
                  <a:pt x="5044888" y="1111903"/>
                  <a:pt x="5044888" y="1111903"/>
                  <a:pt x="5044888" y="1111903"/>
                </a:cubicBezTo>
                <a:cubicBezTo>
                  <a:pt x="5044888" y="1111903"/>
                  <a:pt x="5056421" y="1135502"/>
                  <a:pt x="5056421" y="1135502"/>
                </a:cubicBezTo>
                <a:cubicBezTo>
                  <a:pt x="5041640" y="1146724"/>
                  <a:pt x="5067950" y="1159099"/>
                  <a:pt x="5053169" y="1170324"/>
                </a:cubicBezTo>
                <a:cubicBezTo>
                  <a:pt x="5058934" y="1182123"/>
                  <a:pt x="5064700" y="1193921"/>
                  <a:pt x="5064700" y="1193921"/>
                </a:cubicBezTo>
                <a:cubicBezTo>
                  <a:pt x="5058934" y="1182123"/>
                  <a:pt x="5058934" y="1182123"/>
                  <a:pt x="5073714" y="1170900"/>
                </a:cubicBezTo>
                <a:cubicBezTo>
                  <a:pt x="5079481" y="1182699"/>
                  <a:pt x="5079481" y="1182699"/>
                  <a:pt x="5085246" y="1194502"/>
                </a:cubicBezTo>
                <a:cubicBezTo>
                  <a:pt x="5081997" y="1229321"/>
                  <a:pt x="5102542" y="1229898"/>
                  <a:pt x="5099294" y="1264720"/>
                </a:cubicBezTo>
                <a:cubicBezTo>
                  <a:pt x="5099294" y="1264720"/>
                  <a:pt x="5119841" y="1265298"/>
                  <a:pt x="5119841" y="1265298"/>
                </a:cubicBezTo>
                <a:cubicBezTo>
                  <a:pt x="5116589" y="1300120"/>
                  <a:pt x="5131370" y="1288898"/>
                  <a:pt x="5148668" y="1324298"/>
                </a:cubicBezTo>
                <a:cubicBezTo>
                  <a:pt x="5163446" y="1313074"/>
                  <a:pt x="5169213" y="1324874"/>
                  <a:pt x="5169213" y="1324874"/>
                </a:cubicBezTo>
                <a:cubicBezTo>
                  <a:pt x="5192273" y="1372075"/>
                  <a:pt x="5160196" y="1347895"/>
                  <a:pt x="5177492" y="1383298"/>
                </a:cubicBezTo>
                <a:lnTo>
                  <a:pt x="5189022" y="1406895"/>
                </a:lnTo>
                <a:lnTo>
                  <a:pt x="5180008" y="1429919"/>
                </a:lnTo>
                <a:cubicBezTo>
                  <a:pt x="5223615" y="1477694"/>
                  <a:pt x="5214598" y="1500717"/>
                  <a:pt x="5226130" y="1524318"/>
                </a:cubicBezTo>
                <a:cubicBezTo>
                  <a:pt x="5211350" y="1535539"/>
                  <a:pt x="5243426" y="1559715"/>
                  <a:pt x="5260724" y="1595115"/>
                </a:cubicBezTo>
                <a:cubicBezTo>
                  <a:pt x="5260724" y="1595115"/>
                  <a:pt x="5251706" y="1618140"/>
                  <a:pt x="5251706" y="1618140"/>
                </a:cubicBezTo>
                <a:cubicBezTo>
                  <a:pt x="5272252" y="1618715"/>
                  <a:pt x="5263238" y="1641737"/>
                  <a:pt x="5269004" y="1653536"/>
                </a:cubicBezTo>
                <a:cubicBezTo>
                  <a:pt x="5269004" y="1653536"/>
                  <a:pt x="5274770" y="1665337"/>
                  <a:pt x="5274770" y="1665337"/>
                </a:cubicBezTo>
                <a:cubicBezTo>
                  <a:pt x="5274770" y="1665337"/>
                  <a:pt x="5289550" y="1654113"/>
                  <a:pt x="5289550" y="1654113"/>
                </a:cubicBezTo>
                <a:cubicBezTo>
                  <a:pt x="5295316" y="1665916"/>
                  <a:pt x="5295316" y="1665916"/>
                  <a:pt x="5295316" y="1665916"/>
                </a:cubicBezTo>
                <a:cubicBezTo>
                  <a:pt x="5301080" y="1677712"/>
                  <a:pt x="5306845" y="1689513"/>
                  <a:pt x="5306845" y="1689513"/>
                </a:cubicBezTo>
                <a:cubicBezTo>
                  <a:pt x="5312610" y="1701314"/>
                  <a:pt x="5306845" y="1689513"/>
                  <a:pt x="5297828" y="1712536"/>
                </a:cubicBezTo>
                <a:cubicBezTo>
                  <a:pt x="5309361" y="1736138"/>
                  <a:pt x="5320892" y="1759735"/>
                  <a:pt x="5315126" y="1747937"/>
                </a:cubicBezTo>
                <a:cubicBezTo>
                  <a:pt x="5315126" y="1747937"/>
                  <a:pt x="5315126" y="1747937"/>
                  <a:pt x="5320892" y="1759735"/>
                </a:cubicBezTo>
                <a:cubicBezTo>
                  <a:pt x="5320892" y="1759735"/>
                  <a:pt x="5320892" y="1759735"/>
                  <a:pt x="5326658" y="1771534"/>
                </a:cubicBezTo>
                <a:cubicBezTo>
                  <a:pt x="5352968" y="1783911"/>
                  <a:pt x="5329172" y="1818159"/>
                  <a:pt x="5343953" y="1806936"/>
                </a:cubicBezTo>
                <a:cubicBezTo>
                  <a:pt x="5355482" y="1830532"/>
                  <a:pt x="5355482" y="1830532"/>
                  <a:pt x="5361248" y="1842333"/>
                </a:cubicBezTo>
                <a:cubicBezTo>
                  <a:pt x="5361248" y="1842333"/>
                  <a:pt x="5367013" y="1854133"/>
                  <a:pt x="5367013" y="1854133"/>
                </a:cubicBezTo>
                <a:cubicBezTo>
                  <a:pt x="5367013" y="1854133"/>
                  <a:pt x="5367013" y="1854133"/>
                  <a:pt x="5381794" y="1842911"/>
                </a:cubicBezTo>
                <a:cubicBezTo>
                  <a:pt x="5372780" y="1865934"/>
                  <a:pt x="5387560" y="1854712"/>
                  <a:pt x="5393326" y="1866512"/>
                </a:cubicBezTo>
                <a:cubicBezTo>
                  <a:pt x="5419638" y="1878886"/>
                  <a:pt x="5425403" y="1890686"/>
                  <a:pt x="5451715" y="1903063"/>
                </a:cubicBezTo>
                <a:cubicBezTo>
                  <a:pt x="5451715" y="1903063"/>
                  <a:pt x="5451715" y="1903063"/>
                  <a:pt x="5457480" y="1914862"/>
                </a:cubicBezTo>
                <a:cubicBezTo>
                  <a:pt x="5472260" y="1903638"/>
                  <a:pt x="5472260" y="1903638"/>
                  <a:pt x="5472260" y="1903638"/>
                </a:cubicBezTo>
                <a:cubicBezTo>
                  <a:pt x="5472260" y="1903638"/>
                  <a:pt x="5478025" y="1915437"/>
                  <a:pt x="5478025" y="1915437"/>
                </a:cubicBezTo>
                <a:cubicBezTo>
                  <a:pt x="5478025" y="1915437"/>
                  <a:pt x="5478025" y="1915437"/>
                  <a:pt x="5483791" y="1927237"/>
                </a:cubicBezTo>
                <a:cubicBezTo>
                  <a:pt x="5463246" y="1926661"/>
                  <a:pt x="5459996" y="1961485"/>
                  <a:pt x="5471526" y="1985087"/>
                </a:cubicBezTo>
                <a:cubicBezTo>
                  <a:pt x="5471526" y="1985087"/>
                  <a:pt x="5486307" y="1973864"/>
                  <a:pt x="5486307" y="1973864"/>
                </a:cubicBezTo>
                <a:cubicBezTo>
                  <a:pt x="5492072" y="1985661"/>
                  <a:pt x="5497838" y="1997462"/>
                  <a:pt x="5497838" y="1997462"/>
                </a:cubicBezTo>
                <a:cubicBezTo>
                  <a:pt x="5497838" y="1997462"/>
                  <a:pt x="5497838" y="1997462"/>
                  <a:pt x="5503602" y="2009261"/>
                </a:cubicBezTo>
                <a:cubicBezTo>
                  <a:pt x="5497838" y="1997462"/>
                  <a:pt x="5503602" y="2009261"/>
                  <a:pt x="5518384" y="1998038"/>
                </a:cubicBezTo>
                <a:cubicBezTo>
                  <a:pt x="5518384" y="1998038"/>
                  <a:pt x="5512618" y="1986237"/>
                  <a:pt x="5527398" y="1975015"/>
                </a:cubicBezTo>
                <a:cubicBezTo>
                  <a:pt x="5495324" y="1950839"/>
                  <a:pt x="5515869" y="1951418"/>
                  <a:pt x="5483791" y="1927237"/>
                </a:cubicBezTo>
                <a:cubicBezTo>
                  <a:pt x="5504338" y="1927816"/>
                  <a:pt x="5492808" y="1904216"/>
                  <a:pt x="5487042" y="1892416"/>
                </a:cubicBezTo>
                <a:cubicBezTo>
                  <a:pt x="5507587" y="1892994"/>
                  <a:pt x="5461464" y="1798598"/>
                  <a:pt x="5452449" y="1821619"/>
                </a:cubicBezTo>
                <a:cubicBezTo>
                  <a:pt x="5435152" y="1786219"/>
                  <a:pt x="5417856" y="1750821"/>
                  <a:pt x="5394795" y="1703617"/>
                </a:cubicBezTo>
                <a:cubicBezTo>
                  <a:pt x="5394795" y="1703617"/>
                  <a:pt x="5409574" y="1692397"/>
                  <a:pt x="5403813" y="1680598"/>
                </a:cubicBezTo>
                <a:cubicBezTo>
                  <a:pt x="5394795" y="1703617"/>
                  <a:pt x="5398046" y="1668798"/>
                  <a:pt x="5398046" y="1668798"/>
                </a:cubicBezTo>
                <a:cubicBezTo>
                  <a:pt x="5398046" y="1668798"/>
                  <a:pt x="5392280" y="1656999"/>
                  <a:pt x="5392280" y="1656999"/>
                </a:cubicBezTo>
                <a:cubicBezTo>
                  <a:pt x="5392280" y="1656999"/>
                  <a:pt x="5386516" y="1645198"/>
                  <a:pt x="5386516" y="1645198"/>
                </a:cubicBezTo>
                <a:cubicBezTo>
                  <a:pt x="5380750" y="1633400"/>
                  <a:pt x="5365969" y="1644622"/>
                  <a:pt x="5365969" y="1644622"/>
                </a:cubicBezTo>
                <a:cubicBezTo>
                  <a:pt x="5354440" y="1621024"/>
                  <a:pt x="5342908" y="1597425"/>
                  <a:pt x="5322362" y="1596844"/>
                </a:cubicBezTo>
                <a:cubicBezTo>
                  <a:pt x="5322362" y="1596844"/>
                  <a:pt x="5328126" y="1608647"/>
                  <a:pt x="5333892" y="1620448"/>
                </a:cubicBezTo>
                <a:cubicBezTo>
                  <a:pt x="5324878" y="1643469"/>
                  <a:pt x="5330642" y="1655268"/>
                  <a:pt x="5336408" y="1667069"/>
                </a:cubicBezTo>
                <a:cubicBezTo>
                  <a:pt x="5324878" y="1643469"/>
                  <a:pt x="5319112" y="1631668"/>
                  <a:pt x="5313346" y="1619869"/>
                </a:cubicBezTo>
                <a:cubicBezTo>
                  <a:pt x="5322362" y="1596844"/>
                  <a:pt x="5322362" y="1596844"/>
                  <a:pt x="5316597" y="1585045"/>
                </a:cubicBezTo>
                <a:cubicBezTo>
                  <a:pt x="5331376" y="1573821"/>
                  <a:pt x="5305066" y="1561446"/>
                  <a:pt x="5319848" y="1550224"/>
                </a:cubicBezTo>
                <a:cubicBezTo>
                  <a:pt x="5299300" y="1549647"/>
                  <a:pt x="5300034" y="1468203"/>
                  <a:pt x="5264708" y="1478851"/>
                </a:cubicBezTo>
                <a:cubicBezTo>
                  <a:pt x="5273722" y="1455826"/>
                  <a:pt x="5250661" y="1408625"/>
                  <a:pt x="5262194" y="1432229"/>
                </a:cubicBezTo>
                <a:cubicBezTo>
                  <a:pt x="5256427" y="1420428"/>
                  <a:pt x="5244896" y="1396826"/>
                  <a:pt x="5239130" y="1385027"/>
                </a:cubicBezTo>
                <a:cubicBezTo>
                  <a:pt x="5253910" y="1373803"/>
                  <a:pt x="5259678" y="1385604"/>
                  <a:pt x="5259678" y="1385604"/>
                </a:cubicBezTo>
                <a:cubicBezTo>
                  <a:pt x="5253910" y="1373803"/>
                  <a:pt x="5242380" y="1350205"/>
                  <a:pt x="5236616" y="1338404"/>
                </a:cubicBezTo>
                <a:cubicBezTo>
                  <a:pt x="5236616" y="1338404"/>
                  <a:pt x="5230852" y="1326606"/>
                  <a:pt x="5225085" y="1314805"/>
                </a:cubicBezTo>
                <a:cubicBezTo>
                  <a:pt x="5219319" y="1303004"/>
                  <a:pt x="5216804" y="1256384"/>
                  <a:pt x="5202024" y="1267608"/>
                </a:cubicBezTo>
                <a:cubicBezTo>
                  <a:pt x="5202024" y="1267608"/>
                  <a:pt x="5205276" y="1232784"/>
                  <a:pt x="5184726" y="1232204"/>
                </a:cubicBezTo>
                <a:cubicBezTo>
                  <a:pt x="5184726" y="1232204"/>
                  <a:pt x="5178964" y="1220407"/>
                  <a:pt x="5193744" y="1209185"/>
                </a:cubicBezTo>
                <a:cubicBezTo>
                  <a:pt x="5176448" y="1173784"/>
                  <a:pt x="5144370" y="1149609"/>
                  <a:pt x="5141854" y="1102986"/>
                </a:cubicBezTo>
                <a:cubicBezTo>
                  <a:pt x="5136088" y="1091185"/>
                  <a:pt x="5136088" y="1091185"/>
                  <a:pt x="5124558" y="1067586"/>
                </a:cubicBezTo>
                <a:cubicBezTo>
                  <a:pt x="5124558" y="1067586"/>
                  <a:pt x="5139339" y="1056363"/>
                  <a:pt x="5139339" y="1056363"/>
                </a:cubicBezTo>
                <a:cubicBezTo>
                  <a:pt x="5116278" y="1009166"/>
                  <a:pt x="5104747" y="985567"/>
                  <a:pt x="5096468" y="927145"/>
                </a:cubicBezTo>
                <a:cubicBezTo>
                  <a:pt x="5102232" y="938942"/>
                  <a:pt x="5084937" y="903544"/>
                  <a:pt x="5093952" y="880521"/>
                </a:cubicBezTo>
                <a:cubicBezTo>
                  <a:pt x="5093952" y="880521"/>
                  <a:pt x="5079171" y="891743"/>
                  <a:pt x="5073406" y="879944"/>
                </a:cubicBezTo>
                <a:cubicBezTo>
                  <a:pt x="5067642" y="868146"/>
                  <a:pt x="5088186" y="868720"/>
                  <a:pt x="5088186" y="868720"/>
                </a:cubicBezTo>
                <a:cubicBezTo>
                  <a:pt x="5059360" y="809720"/>
                  <a:pt x="5019002" y="727125"/>
                  <a:pt x="5001706" y="691725"/>
                </a:cubicBezTo>
                <a:cubicBezTo>
                  <a:pt x="4995940" y="679924"/>
                  <a:pt x="4961348" y="609127"/>
                  <a:pt x="4981894" y="609702"/>
                </a:cubicBezTo>
                <a:cubicBezTo>
                  <a:pt x="4970365" y="586106"/>
                  <a:pt x="4958834" y="562505"/>
                  <a:pt x="4962086" y="527679"/>
                </a:cubicBezTo>
                <a:cubicBezTo>
                  <a:pt x="4956320" y="515878"/>
                  <a:pt x="4950557" y="504084"/>
                  <a:pt x="4950557" y="504084"/>
                </a:cubicBezTo>
                <a:cubicBezTo>
                  <a:pt x="4950557" y="504084"/>
                  <a:pt x="4950557" y="504084"/>
                  <a:pt x="4965336" y="492859"/>
                </a:cubicBezTo>
                <a:cubicBezTo>
                  <a:pt x="4944792" y="492279"/>
                  <a:pt x="4933260" y="468679"/>
                  <a:pt x="4921728" y="445082"/>
                </a:cubicBezTo>
                <a:cubicBezTo>
                  <a:pt x="4957056" y="434436"/>
                  <a:pt x="4873092" y="304061"/>
                  <a:pt x="4876342" y="269239"/>
                </a:cubicBezTo>
                <a:cubicBezTo>
                  <a:pt x="4876342" y="269239"/>
                  <a:pt x="4876342" y="269239"/>
                  <a:pt x="4870576" y="257438"/>
                </a:cubicBezTo>
                <a:cubicBezTo>
                  <a:pt x="4879590" y="234416"/>
                  <a:pt x="4873826" y="222615"/>
                  <a:pt x="4868062" y="210816"/>
                </a:cubicBezTo>
                <a:cubicBezTo>
                  <a:pt x="4868062" y="210816"/>
                  <a:pt x="4868062" y="210816"/>
                  <a:pt x="4853280" y="222040"/>
                </a:cubicBezTo>
                <a:cubicBezTo>
                  <a:pt x="4841750" y="198441"/>
                  <a:pt x="4821204" y="197862"/>
                  <a:pt x="4824452" y="163040"/>
                </a:cubicBezTo>
                <a:cubicBezTo>
                  <a:pt x="4824452" y="163040"/>
                  <a:pt x="4809673" y="174265"/>
                  <a:pt x="4809673" y="174265"/>
                </a:cubicBezTo>
                <a:cubicBezTo>
                  <a:pt x="4818688" y="151242"/>
                  <a:pt x="4818688" y="151242"/>
                  <a:pt x="4818688" y="151242"/>
                </a:cubicBezTo>
                <a:cubicBezTo>
                  <a:pt x="4818688" y="151242"/>
                  <a:pt x="4812924" y="139441"/>
                  <a:pt x="4812924" y="139441"/>
                </a:cubicBezTo>
                <a:cubicBezTo>
                  <a:pt x="4798142" y="150663"/>
                  <a:pt x="4798142" y="150663"/>
                  <a:pt x="4798142" y="150663"/>
                </a:cubicBezTo>
                <a:cubicBezTo>
                  <a:pt x="4798142" y="150663"/>
                  <a:pt x="4792376" y="138865"/>
                  <a:pt x="4792376" y="138865"/>
                </a:cubicBezTo>
                <a:cubicBezTo>
                  <a:pt x="4786612" y="127061"/>
                  <a:pt x="4786612" y="127061"/>
                  <a:pt x="4780846" y="115261"/>
                </a:cubicBezTo>
                <a:cubicBezTo>
                  <a:pt x="4780846" y="115261"/>
                  <a:pt x="4766064" y="126485"/>
                  <a:pt x="4766064" y="126485"/>
                </a:cubicBezTo>
                <a:cubicBezTo>
                  <a:pt x="4766064" y="126485"/>
                  <a:pt x="4771830" y="138286"/>
                  <a:pt x="4771830" y="138286"/>
                </a:cubicBezTo>
                <a:cubicBezTo>
                  <a:pt x="4771830" y="138286"/>
                  <a:pt x="4777595" y="150087"/>
                  <a:pt x="4777595" y="150087"/>
                </a:cubicBezTo>
                <a:cubicBezTo>
                  <a:pt x="4777595" y="150087"/>
                  <a:pt x="4762812" y="161313"/>
                  <a:pt x="4768577" y="173112"/>
                </a:cubicBezTo>
                <a:lnTo>
                  <a:pt x="4762812" y="161313"/>
                </a:lnTo>
                <a:lnTo>
                  <a:pt x="4747178" y="144873"/>
                </a:lnTo>
                <a:cubicBezTo>
                  <a:pt x="4746145" y="137567"/>
                  <a:pt x="4748398" y="131813"/>
                  <a:pt x="4751280" y="137714"/>
                </a:cubicBezTo>
                <a:cubicBezTo>
                  <a:pt x="4745516" y="125913"/>
                  <a:pt x="4730734" y="137137"/>
                  <a:pt x="4739749" y="114114"/>
                </a:cubicBezTo>
                <a:cubicBezTo>
                  <a:pt x="4733983" y="102315"/>
                  <a:pt x="4719204" y="113536"/>
                  <a:pt x="4707671" y="89936"/>
                </a:cubicBezTo>
                <a:cubicBezTo>
                  <a:pt x="4728218" y="90512"/>
                  <a:pt x="4716688" y="66915"/>
                  <a:pt x="4710922" y="55114"/>
                </a:cubicBezTo>
                <a:cubicBezTo>
                  <a:pt x="4716688" y="66915"/>
                  <a:pt x="4728218" y="90512"/>
                  <a:pt x="4743002" y="79286"/>
                </a:cubicBezTo>
                <a:cubicBezTo>
                  <a:pt x="4754534" y="102890"/>
                  <a:pt x="4754534" y="102890"/>
                  <a:pt x="4760300" y="114689"/>
                </a:cubicBezTo>
                <a:cubicBezTo>
                  <a:pt x="4760300" y="114689"/>
                  <a:pt x="4775080" y="103466"/>
                  <a:pt x="4775080" y="103466"/>
                </a:cubicBezTo>
                <a:cubicBezTo>
                  <a:pt x="4775080" y="103466"/>
                  <a:pt x="4775080" y="103466"/>
                  <a:pt x="4769313" y="91665"/>
                </a:cubicBezTo>
                <a:cubicBezTo>
                  <a:pt x="4769313" y="91665"/>
                  <a:pt x="4769313" y="91665"/>
                  <a:pt x="4784096" y="80441"/>
                </a:cubicBezTo>
                <a:cubicBezTo>
                  <a:pt x="4769313" y="91665"/>
                  <a:pt x="4769313" y="91665"/>
                  <a:pt x="4763548" y="79866"/>
                </a:cubicBezTo>
                <a:cubicBezTo>
                  <a:pt x="4763548" y="79866"/>
                  <a:pt x="4778330" y="68640"/>
                  <a:pt x="4778330" y="68640"/>
                </a:cubicBezTo>
                <a:cubicBezTo>
                  <a:pt x="4772564" y="56841"/>
                  <a:pt x="4772564" y="56841"/>
                  <a:pt x="4772564" y="56841"/>
                </a:cubicBezTo>
                <a:cubicBezTo>
                  <a:pt x="4761034" y="33244"/>
                  <a:pt x="4761034" y="33244"/>
                  <a:pt x="4740486" y="32666"/>
                </a:cubicBezTo>
                <a:cubicBezTo>
                  <a:pt x="4734721" y="20866"/>
                  <a:pt x="4735534" y="12160"/>
                  <a:pt x="4737067" y="4930"/>
                </a:cubicBezTo>
                <a:lnTo>
                  <a:pt x="4737303" y="0"/>
                </a:lnTo>
                <a:lnTo>
                  <a:pt x="4859674" y="0"/>
                </a:lnTo>
                <a:lnTo>
                  <a:pt x="4867014" y="1307"/>
                </a:lnTo>
                <a:cubicBezTo>
                  <a:pt x="4872780" y="13105"/>
                  <a:pt x="4852233" y="12529"/>
                  <a:pt x="4857999" y="24328"/>
                </a:cubicBezTo>
                <a:cubicBezTo>
                  <a:pt x="4857999" y="24328"/>
                  <a:pt x="4857999" y="24328"/>
                  <a:pt x="4863765" y="36128"/>
                </a:cubicBezTo>
                <a:lnTo>
                  <a:pt x="4921418" y="154126"/>
                </a:lnTo>
                <a:cubicBezTo>
                  <a:pt x="4898359" y="106927"/>
                  <a:pt x="4890076" y="48504"/>
                  <a:pt x="4872780" y="13105"/>
                </a:cubicBezTo>
                <a:cubicBezTo>
                  <a:pt x="4878544" y="24904"/>
                  <a:pt x="4872780" y="13105"/>
                  <a:pt x="4887561" y="1881"/>
                </a:cubicBezTo>
                <a:lnTo>
                  <a:pt x="4882598" y="0"/>
                </a:lnTo>
                <a:lnTo>
                  <a:pt x="5107896" y="0"/>
                </a:lnTo>
                <a:lnTo>
                  <a:pt x="5108345" y="18261"/>
                </a:lnTo>
                <a:cubicBezTo>
                  <a:pt x="5106813" y="25492"/>
                  <a:pt x="5104559" y="31247"/>
                  <a:pt x="5104559" y="31247"/>
                </a:cubicBezTo>
                <a:cubicBezTo>
                  <a:pt x="5110322" y="43048"/>
                  <a:pt x="5110322" y="43048"/>
                  <a:pt x="5130870" y="43624"/>
                </a:cubicBezTo>
                <a:cubicBezTo>
                  <a:pt x="5121853" y="66649"/>
                  <a:pt x="5110322" y="43048"/>
                  <a:pt x="5116088" y="54848"/>
                </a:cubicBezTo>
                <a:cubicBezTo>
                  <a:pt x="5116088" y="54848"/>
                  <a:pt x="5116088" y="54848"/>
                  <a:pt x="5121853" y="66649"/>
                </a:cubicBezTo>
                <a:cubicBezTo>
                  <a:pt x="5121853" y="66649"/>
                  <a:pt x="5116088" y="54848"/>
                  <a:pt x="5130870" y="43624"/>
                </a:cubicBezTo>
                <a:cubicBezTo>
                  <a:pt x="5136636" y="55423"/>
                  <a:pt x="5142400" y="67224"/>
                  <a:pt x="5148166" y="79024"/>
                </a:cubicBezTo>
                <a:cubicBezTo>
                  <a:pt x="5153931" y="90825"/>
                  <a:pt x="5168712" y="79601"/>
                  <a:pt x="5168712" y="79601"/>
                </a:cubicBezTo>
                <a:cubicBezTo>
                  <a:pt x="5174476" y="91400"/>
                  <a:pt x="5174476" y="91400"/>
                  <a:pt x="5174476" y="91400"/>
                </a:cubicBezTo>
                <a:cubicBezTo>
                  <a:pt x="5174476" y="91400"/>
                  <a:pt x="5180241" y="103198"/>
                  <a:pt x="5180241" y="103198"/>
                </a:cubicBezTo>
                <a:cubicBezTo>
                  <a:pt x="5180241" y="103198"/>
                  <a:pt x="5180241" y="103198"/>
                  <a:pt x="5186008" y="115001"/>
                </a:cubicBezTo>
                <a:lnTo>
                  <a:pt x="5186024" y="115029"/>
                </a:lnTo>
                <a:lnTo>
                  <a:pt x="5199342" y="104913"/>
                </a:lnTo>
                <a:lnTo>
                  <a:pt x="5205029" y="116552"/>
                </a:lnTo>
                <a:cubicBezTo>
                  <a:pt x="5199342" y="104913"/>
                  <a:pt x="5205029" y="116552"/>
                  <a:pt x="5219142" y="105835"/>
                </a:cubicBezTo>
                <a:cubicBezTo>
                  <a:pt x="5219142" y="105835"/>
                  <a:pt x="5219142" y="105835"/>
                  <a:pt x="5224829" y="117475"/>
                </a:cubicBezTo>
                <a:cubicBezTo>
                  <a:pt x="5230515" y="129112"/>
                  <a:pt x="5236202" y="140748"/>
                  <a:pt x="5241888" y="152382"/>
                </a:cubicBezTo>
                <a:cubicBezTo>
                  <a:pt x="5236202" y="140748"/>
                  <a:pt x="5230515" y="129112"/>
                  <a:pt x="5210715" y="128190"/>
                </a:cubicBezTo>
                <a:lnTo>
                  <a:pt x="5205598" y="117717"/>
                </a:lnTo>
                <a:cubicBezTo>
                  <a:pt x="5189722" y="129773"/>
                  <a:pt x="5189722" y="129773"/>
                  <a:pt x="5189722" y="129773"/>
                </a:cubicBezTo>
                <a:lnTo>
                  <a:pt x="5187223" y="124661"/>
                </a:lnTo>
                <a:lnTo>
                  <a:pt x="5165460" y="114422"/>
                </a:lnTo>
                <a:cubicBezTo>
                  <a:pt x="5165460" y="114422"/>
                  <a:pt x="5171226" y="126223"/>
                  <a:pt x="5171226" y="126223"/>
                </a:cubicBezTo>
                <a:lnTo>
                  <a:pt x="5182758" y="149823"/>
                </a:lnTo>
                <a:cubicBezTo>
                  <a:pt x="5182758" y="149823"/>
                  <a:pt x="5182758" y="149823"/>
                  <a:pt x="5188524" y="161622"/>
                </a:cubicBezTo>
                <a:cubicBezTo>
                  <a:pt x="5194288" y="173422"/>
                  <a:pt x="5194288" y="173422"/>
                  <a:pt x="5194288" y="173422"/>
                </a:cubicBezTo>
                <a:lnTo>
                  <a:pt x="5217352" y="220622"/>
                </a:lnTo>
                <a:cubicBezTo>
                  <a:pt x="5217352" y="220622"/>
                  <a:pt x="5217352" y="220622"/>
                  <a:pt x="5202572" y="231844"/>
                </a:cubicBezTo>
                <a:cubicBezTo>
                  <a:pt x="5196806" y="220043"/>
                  <a:pt x="5191040" y="208244"/>
                  <a:pt x="5185273" y="196443"/>
                </a:cubicBezTo>
                <a:cubicBezTo>
                  <a:pt x="5164724" y="195869"/>
                  <a:pt x="5191040" y="208244"/>
                  <a:pt x="5176255" y="219469"/>
                </a:cubicBezTo>
                <a:lnTo>
                  <a:pt x="5180590" y="228344"/>
                </a:lnTo>
                <a:lnTo>
                  <a:pt x="5182020" y="231271"/>
                </a:lnTo>
                <a:lnTo>
                  <a:pt x="5180739" y="228647"/>
                </a:lnTo>
                <a:lnTo>
                  <a:pt x="5187786" y="243070"/>
                </a:lnTo>
                <a:cubicBezTo>
                  <a:pt x="5187786" y="243070"/>
                  <a:pt x="5205083" y="278468"/>
                  <a:pt x="5184536" y="277890"/>
                </a:cubicBezTo>
                <a:cubicBezTo>
                  <a:pt x="5205083" y="278468"/>
                  <a:pt x="5216614" y="302070"/>
                  <a:pt x="5216614" y="302070"/>
                </a:cubicBezTo>
                <a:cubicBezTo>
                  <a:pt x="5216614" y="302070"/>
                  <a:pt x="5228141" y="325667"/>
                  <a:pt x="5213360" y="336890"/>
                </a:cubicBezTo>
                <a:cubicBezTo>
                  <a:pt x="5228141" y="325667"/>
                  <a:pt x="5233908" y="337468"/>
                  <a:pt x="5233908" y="337468"/>
                </a:cubicBezTo>
                <a:lnTo>
                  <a:pt x="5262923" y="359330"/>
                </a:lnTo>
                <a:lnTo>
                  <a:pt x="5265582" y="329581"/>
                </a:lnTo>
                <a:cubicBezTo>
                  <a:pt x="5271838" y="342380"/>
                  <a:pt x="5255960" y="354435"/>
                  <a:pt x="5278094" y="355185"/>
                </a:cubicBezTo>
                <a:lnTo>
                  <a:pt x="5266962" y="363635"/>
                </a:lnTo>
                <a:lnTo>
                  <a:pt x="5289050" y="408843"/>
                </a:lnTo>
                <a:cubicBezTo>
                  <a:pt x="5294815" y="420642"/>
                  <a:pt x="5291562" y="455464"/>
                  <a:pt x="5300580" y="432441"/>
                </a:cubicBezTo>
                <a:cubicBezTo>
                  <a:pt x="5306344" y="444242"/>
                  <a:pt x="5291562" y="455464"/>
                  <a:pt x="5291562" y="455464"/>
                </a:cubicBezTo>
                <a:cubicBezTo>
                  <a:pt x="5323642" y="479640"/>
                  <a:pt x="5331920" y="538063"/>
                  <a:pt x="5360746" y="597061"/>
                </a:cubicBezTo>
                <a:cubicBezTo>
                  <a:pt x="5366510" y="608862"/>
                  <a:pt x="5372277" y="620662"/>
                  <a:pt x="5383806" y="644258"/>
                </a:cubicBezTo>
                <a:cubicBezTo>
                  <a:pt x="5383806" y="644258"/>
                  <a:pt x="5369025" y="655484"/>
                  <a:pt x="5374791" y="667285"/>
                </a:cubicBezTo>
                <a:cubicBezTo>
                  <a:pt x="5380558" y="679084"/>
                  <a:pt x="5369025" y="655484"/>
                  <a:pt x="5389572" y="656063"/>
                </a:cubicBezTo>
                <a:cubicBezTo>
                  <a:pt x="5395338" y="667862"/>
                  <a:pt x="5395338" y="667862"/>
                  <a:pt x="5401103" y="679660"/>
                </a:cubicBezTo>
                <a:cubicBezTo>
                  <a:pt x="5406869" y="691463"/>
                  <a:pt x="5386324" y="690884"/>
                  <a:pt x="5386324" y="690884"/>
                </a:cubicBezTo>
                <a:cubicBezTo>
                  <a:pt x="5406869" y="691463"/>
                  <a:pt x="5392088" y="702683"/>
                  <a:pt x="5406869" y="691463"/>
                </a:cubicBezTo>
                <a:cubicBezTo>
                  <a:pt x="5412632" y="703260"/>
                  <a:pt x="5397851" y="714482"/>
                  <a:pt x="5397851" y="714482"/>
                </a:cubicBezTo>
                <a:cubicBezTo>
                  <a:pt x="5403618" y="726281"/>
                  <a:pt x="5403618" y="726281"/>
                  <a:pt x="5409384" y="738081"/>
                </a:cubicBezTo>
                <a:cubicBezTo>
                  <a:pt x="5415150" y="749882"/>
                  <a:pt x="5415150" y="749882"/>
                  <a:pt x="5420914" y="761683"/>
                </a:cubicBezTo>
                <a:cubicBezTo>
                  <a:pt x="5426680" y="773484"/>
                  <a:pt x="5420914" y="761683"/>
                  <a:pt x="5426680" y="773484"/>
                </a:cubicBezTo>
                <a:lnTo>
                  <a:pt x="5432444" y="785282"/>
                </a:lnTo>
                <a:cubicBezTo>
                  <a:pt x="5429195" y="820104"/>
                  <a:pt x="5449742" y="820681"/>
                  <a:pt x="5470290" y="821259"/>
                </a:cubicBezTo>
                <a:cubicBezTo>
                  <a:pt x="5476052" y="833056"/>
                  <a:pt x="5476052" y="833056"/>
                  <a:pt x="5481817" y="844857"/>
                </a:cubicBezTo>
                <a:cubicBezTo>
                  <a:pt x="5467038" y="856079"/>
                  <a:pt x="5472804" y="867880"/>
                  <a:pt x="5458022" y="879102"/>
                </a:cubicBezTo>
                <a:cubicBezTo>
                  <a:pt x="5463789" y="890903"/>
                  <a:pt x="5478570" y="879680"/>
                  <a:pt x="5469554" y="902702"/>
                </a:cubicBezTo>
                <a:cubicBezTo>
                  <a:pt x="5490100" y="903280"/>
                  <a:pt x="5484334" y="891481"/>
                  <a:pt x="5475320" y="914503"/>
                </a:cubicBezTo>
                <a:cubicBezTo>
                  <a:pt x="5495866" y="915077"/>
                  <a:pt x="5501630" y="926880"/>
                  <a:pt x="5507394" y="938678"/>
                </a:cubicBezTo>
                <a:cubicBezTo>
                  <a:pt x="5501630" y="926880"/>
                  <a:pt x="5507394" y="938678"/>
                  <a:pt x="5522176" y="927456"/>
                </a:cubicBezTo>
                <a:cubicBezTo>
                  <a:pt x="5513160" y="950479"/>
                  <a:pt x="5524690" y="974076"/>
                  <a:pt x="5524690" y="974076"/>
                </a:cubicBezTo>
                <a:cubicBezTo>
                  <a:pt x="5524690" y="974076"/>
                  <a:pt x="5530456" y="985877"/>
                  <a:pt x="5530456" y="985877"/>
                </a:cubicBezTo>
                <a:cubicBezTo>
                  <a:pt x="5530456" y="985877"/>
                  <a:pt x="5536222" y="997676"/>
                  <a:pt x="5536222" y="997676"/>
                </a:cubicBezTo>
                <a:cubicBezTo>
                  <a:pt x="5536222" y="997676"/>
                  <a:pt x="5541987" y="1009479"/>
                  <a:pt x="5541987" y="1009479"/>
                </a:cubicBezTo>
                <a:cubicBezTo>
                  <a:pt x="5541987" y="1009479"/>
                  <a:pt x="5541987" y="1009479"/>
                  <a:pt x="5556768" y="998252"/>
                </a:cubicBezTo>
                <a:cubicBezTo>
                  <a:pt x="5556768" y="998252"/>
                  <a:pt x="5562532" y="1010055"/>
                  <a:pt x="5562532" y="1010055"/>
                </a:cubicBezTo>
                <a:cubicBezTo>
                  <a:pt x="5562532" y="1010055"/>
                  <a:pt x="5562532" y="1010055"/>
                  <a:pt x="5547752" y="1021278"/>
                </a:cubicBezTo>
                <a:cubicBezTo>
                  <a:pt x="5547752" y="1021278"/>
                  <a:pt x="5553520" y="1033078"/>
                  <a:pt x="5553520" y="1033078"/>
                </a:cubicBezTo>
                <a:cubicBezTo>
                  <a:pt x="5559282" y="1044875"/>
                  <a:pt x="5570814" y="1068477"/>
                  <a:pt x="5576579" y="1080276"/>
                </a:cubicBezTo>
                <a:cubicBezTo>
                  <a:pt x="5570814" y="1068477"/>
                  <a:pt x="5570814" y="1068477"/>
                  <a:pt x="5579830" y="1045453"/>
                </a:cubicBezTo>
                <a:cubicBezTo>
                  <a:pt x="5579830" y="1045453"/>
                  <a:pt x="5585596" y="1057254"/>
                  <a:pt x="5585596" y="1057254"/>
                </a:cubicBezTo>
                <a:cubicBezTo>
                  <a:pt x="5591360" y="1069055"/>
                  <a:pt x="5591360" y="1069055"/>
                  <a:pt x="5591360" y="1069055"/>
                </a:cubicBezTo>
                <a:cubicBezTo>
                  <a:pt x="5591360" y="1069055"/>
                  <a:pt x="5591360" y="1069055"/>
                  <a:pt x="5597126" y="1080854"/>
                </a:cubicBezTo>
                <a:cubicBezTo>
                  <a:pt x="5597126" y="1080854"/>
                  <a:pt x="5597126" y="1080854"/>
                  <a:pt x="5582346" y="1092076"/>
                </a:cubicBezTo>
                <a:cubicBezTo>
                  <a:pt x="5593873" y="1115674"/>
                  <a:pt x="5597126" y="1080854"/>
                  <a:pt x="5599641" y="1127476"/>
                </a:cubicBezTo>
                <a:cubicBezTo>
                  <a:pt x="5605406" y="1139275"/>
                  <a:pt x="5605406" y="1139275"/>
                  <a:pt x="5605406" y="1139275"/>
                </a:cubicBezTo>
                <a:cubicBezTo>
                  <a:pt x="5616938" y="1162877"/>
                  <a:pt x="5643248" y="1175250"/>
                  <a:pt x="5634233" y="1198275"/>
                </a:cubicBezTo>
                <a:cubicBezTo>
                  <a:pt x="5634233" y="1198275"/>
                  <a:pt x="5645764" y="1221872"/>
                  <a:pt x="5660545" y="1210650"/>
                </a:cubicBezTo>
                <a:cubicBezTo>
                  <a:pt x="5666310" y="1222447"/>
                  <a:pt x="5657293" y="1245472"/>
                  <a:pt x="5657293" y="1245472"/>
                </a:cubicBezTo>
                <a:cubicBezTo>
                  <a:pt x="5663060" y="1257273"/>
                  <a:pt x="5683606" y="1257847"/>
                  <a:pt x="5677840" y="1246048"/>
                </a:cubicBezTo>
                <a:cubicBezTo>
                  <a:pt x="5674590" y="1280872"/>
                  <a:pt x="5700900" y="1293248"/>
                  <a:pt x="5703418" y="1339870"/>
                </a:cubicBezTo>
                <a:cubicBezTo>
                  <a:pt x="5703418" y="1339870"/>
                  <a:pt x="5709184" y="1351671"/>
                  <a:pt x="5723965" y="1340449"/>
                </a:cubicBezTo>
                <a:cubicBezTo>
                  <a:pt x="5714947" y="1363470"/>
                  <a:pt x="5726478" y="1387071"/>
                  <a:pt x="5741259" y="1375847"/>
                </a:cubicBezTo>
                <a:cubicBezTo>
                  <a:pt x="5738008" y="1410668"/>
                  <a:pt x="5749540" y="1434266"/>
                  <a:pt x="5761070" y="1457870"/>
                </a:cubicBezTo>
                <a:cubicBezTo>
                  <a:pt x="5761070" y="1457870"/>
                  <a:pt x="5775852" y="1446647"/>
                  <a:pt x="5775852" y="1446647"/>
                </a:cubicBezTo>
                <a:cubicBezTo>
                  <a:pt x="5775852" y="1446647"/>
                  <a:pt x="5775852" y="1446647"/>
                  <a:pt x="5781616" y="1458448"/>
                </a:cubicBezTo>
                <a:cubicBezTo>
                  <a:pt x="5781616" y="1458448"/>
                  <a:pt x="5772601" y="1481469"/>
                  <a:pt x="5772601" y="1481469"/>
                </a:cubicBezTo>
                <a:cubicBezTo>
                  <a:pt x="5772601" y="1481469"/>
                  <a:pt x="5772601" y="1481469"/>
                  <a:pt x="5787382" y="1470247"/>
                </a:cubicBezTo>
                <a:cubicBezTo>
                  <a:pt x="5787382" y="1470247"/>
                  <a:pt x="5793148" y="1482043"/>
                  <a:pt x="5793148" y="1482043"/>
                </a:cubicBezTo>
                <a:cubicBezTo>
                  <a:pt x="5778368" y="1493266"/>
                  <a:pt x="5778368" y="1493266"/>
                  <a:pt x="5778368" y="1493266"/>
                </a:cubicBezTo>
                <a:cubicBezTo>
                  <a:pt x="5784132" y="1505067"/>
                  <a:pt x="5804679" y="1505645"/>
                  <a:pt x="5816210" y="1529245"/>
                </a:cubicBezTo>
                <a:cubicBezTo>
                  <a:pt x="5821976" y="1541045"/>
                  <a:pt x="5821976" y="1541045"/>
                  <a:pt x="5821976" y="1541045"/>
                </a:cubicBezTo>
                <a:cubicBezTo>
                  <a:pt x="5821976" y="1541045"/>
                  <a:pt x="5821976" y="1541045"/>
                  <a:pt x="5807195" y="1552268"/>
                </a:cubicBezTo>
                <a:cubicBezTo>
                  <a:pt x="5812958" y="1564064"/>
                  <a:pt x="5798178" y="1575289"/>
                  <a:pt x="5798178" y="1575289"/>
                </a:cubicBezTo>
                <a:cubicBezTo>
                  <a:pt x="5798178" y="1575289"/>
                  <a:pt x="5798178" y="1575289"/>
                  <a:pt x="5803945" y="1587088"/>
                </a:cubicBezTo>
                <a:cubicBezTo>
                  <a:pt x="5815474" y="1610691"/>
                  <a:pt x="5827005" y="1634286"/>
                  <a:pt x="5817988" y="1657307"/>
                </a:cubicBezTo>
                <a:cubicBezTo>
                  <a:pt x="5817988" y="1657307"/>
                  <a:pt x="5812224" y="1645511"/>
                  <a:pt x="5812224" y="1645511"/>
                </a:cubicBezTo>
                <a:cubicBezTo>
                  <a:pt x="5812224" y="1645511"/>
                  <a:pt x="5800693" y="1621913"/>
                  <a:pt x="5800693" y="1621913"/>
                </a:cubicBezTo>
                <a:cubicBezTo>
                  <a:pt x="5794928" y="1610112"/>
                  <a:pt x="5794928" y="1610112"/>
                  <a:pt x="5794928" y="1610112"/>
                </a:cubicBezTo>
                <a:cubicBezTo>
                  <a:pt x="5780146" y="1621335"/>
                  <a:pt x="5780146" y="1621335"/>
                  <a:pt x="5785912" y="1633134"/>
                </a:cubicBezTo>
                <a:cubicBezTo>
                  <a:pt x="5785912" y="1633134"/>
                  <a:pt x="5765366" y="1632555"/>
                  <a:pt x="5765366" y="1632555"/>
                </a:cubicBezTo>
                <a:cubicBezTo>
                  <a:pt x="5771132" y="1644358"/>
                  <a:pt x="5785912" y="1633134"/>
                  <a:pt x="5776899" y="1656159"/>
                </a:cubicBezTo>
                <a:cubicBezTo>
                  <a:pt x="5776899" y="1656159"/>
                  <a:pt x="5794192" y="1691557"/>
                  <a:pt x="5794192" y="1691557"/>
                </a:cubicBezTo>
                <a:cubicBezTo>
                  <a:pt x="5794192" y="1691557"/>
                  <a:pt x="5794192" y="1691557"/>
                  <a:pt x="5808975" y="1680333"/>
                </a:cubicBezTo>
                <a:cubicBezTo>
                  <a:pt x="5814740" y="1692133"/>
                  <a:pt x="5814740" y="1692133"/>
                  <a:pt x="5814740" y="1692133"/>
                </a:cubicBezTo>
                <a:cubicBezTo>
                  <a:pt x="5814740" y="1692133"/>
                  <a:pt x="5814740" y="1692133"/>
                  <a:pt x="5799957" y="1703358"/>
                </a:cubicBezTo>
                <a:cubicBezTo>
                  <a:pt x="5820506" y="1703934"/>
                  <a:pt x="5799957" y="1703358"/>
                  <a:pt x="5811490" y="1726957"/>
                </a:cubicBezTo>
                <a:cubicBezTo>
                  <a:pt x="5817254" y="1738754"/>
                  <a:pt x="5817254" y="1738754"/>
                  <a:pt x="5823018" y="1750553"/>
                </a:cubicBezTo>
                <a:cubicBezTo>
                  <a:pt x="5823018" y="1750553"/>
                  <a:pt x="5823018" y="1750553"/>
                  <a:pt x="5828785" y="1762358"/>
                </a:cubicBezTo>
                <a:cubicBezTo>
                  <a:pt x="5849330" y="1762932"/>
                  <a:pt x="5849330" y="1762932"/>
                  <a:pt x="5855096" y="1774731"/>
                </a:cubicBezTo>
                <a:cubicBezTo>
                  <a:pt x="5855096" y="1774731"/>
                  <a:pt x="5837800" y="1739333"/>
                  <a:pt x="5843566" y="1751131"/>
                </a:cubicBezTo>
                <a:cubicBezTo>
                  <a:pt x="5837800" y="1739333"/>
                  <a:pt x="5837800" y="1739333"/>
                  <a:pt x="5837800" y="1739333"/>
                </a:cubicBezTo>
                <a:cubicBezTo>
                  <a:pt x="5832034" y="1727532"/>
                  <a:pt x="5832034" y="1727532"/>
                  <a:pt x="5832034" y="1727532"/>
                </a:cubicBezTo>
                <a:cubicBezTo>
                  <a:pt x="5832034" y="1727532"/>
                  <a:pt x="5832034" y="1727532"/>
                  <a:pt x="5826270" y="1715735"/>
                </a:cubicBezTo>
                <a:cubicBezTo>
                  <a:pt x="5820506" y="1703934"/>
                  <a:pt x="5820506" y="1703934"/>
                  <a:pt x="5814740" y="1692133"/>
                </a:cubicBezTo>
                <a:cubicBezTo>
                  <a:pt x="5835287" y="1692712"/>
                  <a:pt x="5829521" y="1680911"/>
                  <a:pt x="5835287" y="1692712"/>
                </a:cubicBezTo>
                <a:cubicBezTo>
                  <a:pt x="5835287" y="1692712"/>
                  <a:pt x="5841052" y="1704511"/>
                  <a:pt x="5841052" y="1704511"/>
                </a:cubicBezTo>
                <a:cubicBezTo>
                  <a:pt x="5846814" y="1716310"/>
                  <a:pt x="5846814" y="1716310"/>
                  <a:pt x="5846814" y="1716310"/>
                </a:cubicBezTo>
                <a:cubicBezTo>
                  <a:pt x="5846814" y="1716310"/>
                  <a:pt x="5846814" y="1716310"/>
                  <a:pt x="5852580" y="1728108"/>
                </a:cubicBezTo>
                <a:cubicBezTo>
                  <a:pt x="5852580" y="1728108"/>
                  <a:pt x="5858347" y="1739909"/>
                  <a:pt x="5858347" y="1739909"/>
                </a:cubicBezTo>
                <a:cubicBezTo>
                  <a:pt x="5867362" y="1716886"/>
                  <a:pt x="5867362" y="1716886"/>
                  <a:pt x="5861597" y="1705087"/>
                </a:cubicBezTo>
                <a:cubicBezTo>
                  <a:pt x="5867362" y="1716886"/>
                  <a:pt x="5873126" y="1728684"/>
                  <a:pt x="5878894" y="1740488"/>
                </a:cubicBezTo>
                <a:cubicBezTo>
                  <a:pt x="5878894" y="1740488"/>
                  <a:pt x="5878894" y="1740488"/>
                  <a:pt x="5864113" y="1751710"/>
                </a:cubicBezTo>
                <a:cubicBezTo>
                  <a:pt x="5869878" y="1763508"/>
                  <a:pt x="5884658" y="1752288"/>
                  <a:pt x="5884658" y="1752288"/>
                </a:cubicBezTo>
                <a:cubicBezTo>
                  <a:pt x="5875642" y="1775305"/>
                  <a:pt x="5887172" y="1798909"/>
                  <a:pt x="5892938" y="1810708"/>
                </a:cubicBezTo>
                <a:cubicBezTo>
                  <a:pt x="5898704" y="1822510"/>
                  <a:pt x="5883923" y="1833732"/>
                  <a:pt x="5889689" y="1845533"/>
                </a:cubicBezTo>
                <a:cubicBezTo>
                  <a:pt x="5895454" y="1857330"/>
                  <a:pt x="5886439" y="1880353"/>
                  <a:pt x="5906986" y="1880932"/>
                </a:cubicBezTo>
                <a:cubicBezTo>
                  <a:pt x="5906986" y="1880932"/>
                  <a:pt x="5892205" y="1892152"/>
                  <a:pt x="5892205" y="1892152"/>
                </a:cubicBezTo>
                <a:cubicBezTo>
                  <a:pt x="5897972" y="1903953"/>
                  <a:pt x="5903736" y="1915753"/>
                  <a:pt x="5909502" y="1927554"/>
                </a:cubicBezTo>
                <a:cubicBezTo>
                  <a:pt x="5915266" y="1939349"/>
                  <a:pt x="5938328" y="1986552"/>
                  <a:pt x="5932562" y="1974753"/>
                </a:cubicBezTo>
                <a:cubicBezTo>
                  <a:pt x="5947343" y="1963527"/>
                  <a:pt x="5938328" y="1986552"/>
                  <a:pt x="5938328" y="1986552"/>
                </a:cubicBezTo>
                <a:cubicBezTo>
                  <a:pt x="5944093" y="1998351"/>
                  <a:pt x="5958872" y="1987126"/>
                  <a:pt x="5964638" y="1998925"/>
                </a:cubicBezTo>
                <a:cubicBezTo>
                  <a:pt x="5964638" y="1998925"/>
                  <a:pt x="5964638" y="1998925"/>
                  <a:pt x="5970404" y="2010728"/>
                </a:cubicBezTo>
                <a:cubicBezTo>
                  <a:pt x="5970404" y="2010728"/>
                  <a:pt x="5970404" y="2010728"/>
                  <a:pt x="5955624" y="2021950"/>
                </a:cubicBezTo>
                <a:cubicBezTo>
                  <a:pt x="5981936" y="2034325"/>
                  <a:pt x="5987702" y="2046130"/>
                  <a:pt x="5993466" y="2057927"/>
                </a:cubicBezTo>
                <a:cubicBezTo>
                  <a:pt x="5993466" y="2057927"/>
                  <a:pt x="6008247" y="2046705"/>
                  <a:pt x="6008247" y="2046705"/>
                </a:cubicBezTo>
                <a:cubicBezTo>
                  <a:pt x="5990950" y="2011304"/>
                  <a:pt x="5979420" y="1987703"/>
                  <a:pt x="5967890" y="1964105"/>
                </a:cubicBezTo>
                <a:cubicBezTo>
                  <a:pt x="5967890" y="1964105"/>
                  <a:pt x="5962126" y="1952307"/>
                  <a:pt x="5962126" y="1952307"/>
                </a:cubicBezTo>
                <a:cubicBezTo>
                  <a:pt x="5962126" y="1952307"/>
                  <a:pt x="5962126" y="1952307"/>
                  <a:pt x="5976905" y="1941082"/>
                </a:cubicBezTo>
                <a:lnTo>
                  <a:pt x="5981583" y="1950657"/>
                </a:lnTo>
                <a:lnTo>
                  <a:pt x="5984946" y="1920667"/>
                </a:lnTo>
                <a:cubicBezTo>
                  <a:pt x="5951346" y="1896451"/>
                  <a:pt x="5979038" y="1908578"/>
                  <a:pt x="5967223" y="1884397"/>
                </a:cubicBezTo>
                <a:cubicBezTo>
                  <a:pt x="5983097" y="1872344"/>
                  <a:pt x="5983097" y="1872344"/>
                  <a:pt x="5983097" y="1872344"/>
                </a:cubicBezTo>
                <a:cubicBezTo>
                  <a:pt x="5989006" y="1884431"/>
                  <a:pt x="5989006" y="1884431"/>
                  <a:pt x="5994912" y="1896522"/>
                </a:cubicBezTo>
                <a:lnTo>
                  <a:pt x="5982092" y="1951702"/>
                </a:lnTo>
                <a:lnTo>
                  <a:pt x="5982672" y="1952881"/>
                </a:lnTo>
                <a:cubicBezTo>
                  <a:pt x="5982672" y="1952881"/>
                  <a:pt x="5988434" y="1964682"/>
                  <a:pt x="5988434" y="1964682"/>
                </a:cubicBezTo>
                <a:lnTo>
                  <a:pt x="5999965" y="1988283"/>
                </a:lnTo>
                <a:cubicBezTo>
                  <a:pt x="6002852" y="1994179"/>
                  <a:pt x="6009428" y="1997275"/>
                  <a:pt x="6014157" y="2001773"/>
                </a:cubicBezTo>
                <a:lnTo>
                  <a:pt x="6014914" y="2007117"/>
                </a:lnTo>
                <a:lnTo>
                  <a:pt x="6023866" y="2000322"/>
                </a:lnTo>
                <a:cubicBezTo>
                  <a:pt x="6030120" y="2013123"/>
                  <a:pt x="6030120" y="2013123"/>
                  <a:pt x="6030120" y="2013123"/>
                </a:cubicBezTo>
                <a:lnTo>
                  <a:pt x="6015696" y="2012638"/>
                </a:lnTo>
                <a:lnTo>
                  <a:pt x="6017264" y="2023681"/>
                </a:lnTo>
                <a:cubicBezTo>
                  <a:pt x="6011498" y="2011883"/>
                  <a:pt x="6028791" y="2047279"/>
                  <a:pt x="6019776" y="2070302"/>
                </a:cubicBezTo>
                <a:cubicBezTo>
                  <a:pt x="6019776" y="2070302"/>
                  <a:pt x="6004997" y="2081526"/>
                  <a:pt x="6004997" y="2081526"/>
                </a:cubicBezTo>
                <a:cubicBezTo>
                  <a:pt x="6004997" y="2081526"/>
                  <a:pt x="6028057" y="2128723"/>
                  <a:pt x="6042838" y="2117501"/>
                </a:cubicBezTo>
                <a:cubicBezTo>
                  <a:pt x="6037074" y="2105702"/>
                  <a:pt x="6037074" y="2105702"/>
                  <a:pt x="6031307" y="2093902"/>
                </a:cubicBezTo>
                <a:cubicBezTo>
                  <a:pt x="6031307" y="2093902"/>
                  <a:pt x="6046088" y="2082680"/>
                  <a:pt x="6046088" y="2082680"/>
                </a:cubicBezTo>
                <a:cubicBezTo>
                  <a:pt x="6060870" y="2071457"/>
                  <a:pt x="6060870" y="2071457"/>
                  <a:pt x="6060870" y="2071457"/>
                </a:cubicBezTo>
                <a:cubicBezTo>
                  <a:pt x="6066636" y="2083258"/>
                  <a:pt x="6051854" y="2094480"/>
                  <a:pt x="6051854" y="2094480"/>
                </a:cubicBezTo>
                <a:cubicBezTo>
                  <a:pt x="6078168" y="2106855"/>
                  <a:pt x="6057618" y="2106279"/>
                  <a:pt x="6063386" y="2118078"/>
                </a:cubicBezTo>
                <a:cubicBezTo>
                  <a:pt x="6069150" y="2129880"/>
                  <a:pt x="6069150" y="2129880"/>
                  <a:pt x="6054370" y="2141103"/>
                </a:cubicBezTo>
                <a:cubicBezTo>
                  <a:pt x="6074914" y="2141681"/>
                  <a:pt x="6065900" y="2164702"/>
                  <a:pt x="6065900" y="2164702"/>
                </a:cubicBezTo>
                <a:cubicBezTo>
                  <a:pt x="6071666" y="2176503"/>
                  <a:pt x="6071666" y="2176503"/>
                  <a:pt x="6077432" y="2188300"/>
                </a:cubicBezTo>
                <a:cubicBezTo>
                  <a:pt x="6088962" y="2211899"/>
                  <a:pt x="6085712" y="2246723"/>
                  <a:pt x="6112022" y="2259098"/>
                </a:cubicBezTo>
                <a:cubicBezTo>
                  <a:pt x="6123554" y="2282700"/>
                  <a:pt x="6138334" y="2271476"/>
                  <a:pt x="6144100" y="2283276"/>
                </a:cubicBezTo>
                <a:cubicBezTo>
                  <a:pt x="6123554" y="2282700"/>
                  <a:pt x="6149866" y="2295075"/>
                  <a:pt x="6149866" y="2295075"/>
                </a:cubicBezTo>
                <a:cubicBezTo>
                  <a:pt x="6152748" y="2300977"/>
                  <a:pt x="6151936" y="2309681"/>
                  <a:pt x="6152246" y="2315508"/>
                </a:cubicBezTo>
                <a:lnTo>
                  <a:pt x="6158374" y="2317627"/>
                </a:lnTo>
                <a:lnTo>
                  <a:pt x="6161396" y="2318677"/>
                </a:lnTo>
                <a:cubicBezTo>
                  <a:pt x="6172926" y="2342276"/>
                  <a:pt x="6167162" y="2330477"/>
                  <a:pt x="6146614" y="2329899"/>
                </a:cubicBezTo>
                <a:cubicBezTo>
                  <a:pt x="6152380" y="2341698"/>
                  <a:pt x="6152380" y="2341698"/>
                  <a:pt x="6158146" y="2353498"/>
                </a:cubicBezTo>
                <a:lnTo>
                  <a:pt x="6171622" y="2343267"/>
                </a:lnTo>
                <a:lnTo>
                  <a:pt x="6176208" y="2334388"/>
                </a:lnTo>
                <a:cubicBezTo>
                  <a:pt x="6175426" y="2332789"/>
                  <a:pt x="6175426" y="2332789"/>
                  <a:pt x="6186492" y="2333162"/>
                </a:cubicBezTo>
                <a:lnTo>
                  <a:pt x="6173350" y="2343141"/>
                </a:lnTo>
                <a:lnTo>
                  <a:pt x="6178694" y="2354077"/>
                </a:lnTo>
                <a:cubicBezTo>
                  <a:pt x="6178694" y="2354077"/>
                  <a:pt x="6163912" y="2365299"/>
                  <a:pt x="6163912" y="2365299"/>
                </a:cubicBezTo>
                <a:cubicBezTo>
                  <a:pt x="6169676" y="2377096"/>
                  <a:pt x="6169676" y="2377096"/>
                  <a:pt x="6169676" y="2377096"/>
                </a:cubicBezTo>
                <a:cubicBezTo>
                  <a:pt x="6160660" y="2400119"/>
                  <a:pt x="6160660" y="2400119"/>
                  <a:pt x="6160660" y="2400119"/>
                </a:cubicBezTo>
                <a:cubicBezTo>
                  <a:pt x="6160660" y="2400119"/>
                  <a:pt x="6160660" y="2400119"/>
                  <a:pt x="6175442" y="2388897"/>
                </a:cubicBezTo>
                <a:cubicBezTo>
                  <a:pt x="6184458" y="2365873"/>
                  <a:pt x="6184458" y="2365873"/>
                  <a:pt x="6184458" y="2365873"/>
                </a:cubicBezTo>
                <a:lnTo>
                  <a:pt x="6185790" y="2381040"/>
                </a:lnTo>
                <a:lnTo>
                  <a:pt x="6186122" y="2384835"/>
                </a:lnTo>
                <a:cubicBezTo>
                  <a:pt x="6189412" y="2386378"/>
                  <a:pt x="6193106" y="2383572"/>
                  <a:pt x="6190224" y="2377672"/>
                </a:cubicBezTo>
                <a:cubicBezTo>
                  <a:pt x="6195988" y="2389473"/>
                  <a:pt x="6195988" y="2389473"/>
                  <a:pt x="6195988" y="2389473"/>
                </a:cubicBezTo>
                <a:cubicBezTo>
                  <a:pt x="6201754" y="2401276"/>
                  <a:pt x="6219050" y="2436672"/>
                  <a:pt x="6236346" y="2472072"/>
                </a:cubicBezTo>
                <a:lnTo>
                  <a:pt x="6243232" y="2486163"/>
                </a:lnTo>
                <a:lnTo>
                  <a:pt x="6259408" y="2519270"/>
                </a:lnTo>
                <a:cubicBezTo>
                  <a:pt x="6265174" y="2531072"/>
                  <a:pt x="6265174" y="2531072"/>
                  <a:pt x="6265174" y="2531072"/>
                </a:cubicBezTo>
                <a:cubicBezTo>
                  <a:pt x="6270940" y="2542873"/>
                  <a:pt x="6270940" y="2542873"/>
                  <a:pt x="6276706" y="2554669"/>
                </a:cubicBezTo>
                <a:lnTo>
                  <a:pt x="6282468" y="2566470"/>
                </a:lnTo>
                <a:lnTo>
                  <a:pt x="6288234" y="2578271"/>
                </a:lnTo>
                <a:cubicBezTo>
                  <a:pt x="6294000" y="2590072"/>
                  <a:pt x="6299766" y="2601871"/>
                  <a:pt x="6299766" y="2601871"/>
                </a:cubicBezTo>
                <a:cubicBezTo>
                  <a:pt x="6305532" y="2613672"/>
                  <a:pt x="6305532" y="2613672"/>
                  <a:pt x="6305532" y="2613672"/>
                </a:cubicBezTo>
                <a:cubicBezTo>
                  <a:pt x="6305532" y="2613672"/>
                  <a:pt x="6305532" y="2613672"/>
                  <a:pt x="6311294" y="2625468"/>
                </a:cubicBezTo>
                <a:cubicBezTo>
                  <a:pt x="6311294" y="2625468"/>
                  <a:pt x="6296516" y="2636691"/>
                  <a:pt x="6296516" y="2636691"/>
                </a:cubicBezTo>
                <a:cubicBezTo>
                  <a:pt x="6296516" y="2636691"/>
                  <a:pt x="6296516" y="2636691"/>
                  <a:pt x="6290750" y="2624894"/>
                </a:cubicBezTo>
                <a:cubicBezTo>
                  <a:pt x="6275970" y="2636116"/>
                  <a:pt x="6275970" y="2636116"/>
                  <a:pt x="6275970" y="2636116"/>
                </a:cubicBezTo>
                <a:cubicBezTo>
                  <a:pt x="6275970" y="2636116"/>
                  <a:pt x="6281732" y="2647915"/>
                  <a:pt x="6281732" y="2647915"/>
                </a:cubicBezTo>
                <a:cubicBezTo>
                  <a:pt x="6281732" y="2647915"/>
                  <a:pt x="6281732" y="2647915"/>
                  <a:pt x="6296516" y="2636691"/>
                </a:cubicBezTo>
                <a:cubicBezTo>
                  <a:pt x="6296516" y="2636691"/>
                  <a:pt x="6296516" y="2636691"/>
                  <a:pt x="6302278" y="2648492"/>
                </a:cubicBezTo>
                <a:cubicBezTo>
                  <a:pt x="6302278" y="2648492"/>
                  <a:pt x="6311294" y="2625468"/>
                  <a:pt x="6311294" y="2625468"/>
                </a:cubicBezTo>
                <a:cubicBezTo>
                  <a:pt x="6322826" y="2649068"/>
                  <a:pt x="6322826" y="2649068"/>
                  <a:pt x="6328590" y="2660869"/>
                </a:cubicBezTo>
                <a:cubicBezTo>
                  <a:pt x="6319576" y="2683891"/>
                  <a:pt x="6319576" y="2683891"/>
                  <a:pt x="6308044" y="2660290"/>
                </a:cubicBezTo>
                <a:cubicBezTo>
                  <a:pt x="6308044" y="2660290"/>
                  <a:pt x="6302278" y="2648492"/>
                  <a:pt x="6287498" y="2659716"/>
                </a:cubicBezTo>
                <a:cubicBezTo>
                  <a:pt x="6287498" y="2659716"/>
                  <a:pt x="6272718" y="2670938"/>
                  <a:pt x="6266952" y="2659137"/>
                </a:cubicBezTo>
                <a:cubicBezTo>
                  <a:pt x="6266952" y="2659137"/>
                  <a:pt x="6252170" y="2670359"/>
                  <a:pt x="6252170" y="2670359"/>
                </a:cubicBezTo>
                <a:cubicBezTo>
                  <a:pt x="6252170" y="2670359"/>
                  <a:pt x="6278484" y="2682736"/>
                  <a:pt x="6269470" y="2705762"/>
                </a:cubicBezTo>
                <a:cubicBezTo>
                  <a:pt x="6284248" y="2694537"/>
                  <a:pt x="6284248" y="2694537"/>
                  <a:pt x="6284248" y="2694537"/>
                </a:cubicBezTo>
                <a:cubicBezTo>
                  <a:pt x="6284248" y="2694537"/>
                  <a:pt x="6284248" y="2694537"/>
                  <a:pt x="6299030" y="2683315"/>
                </a:cubicBezTo>
                <a:cubicBezTo>
                  <a:pt x="6304796" y="2695116"/>
                  <a:pt x="6310562" y="2706917"/>
                  <a:pt x="6310562" y="2706917"/>
                </a:cubicBezTo>
                <a:cubicBezTo>
                  <a:pt x="6310562" y="2706917"/>
                  <a:pt x="6310562" y="2706917"/>
                  <a:pt x="6316326" y="2718711"/>
                </a:cubicBezTo>
                <a:cubicBezTo>
                  <a:pt x="6316326" y="2718711"/>
                  <a:pt x="6342638" y="2731091"/>
                  <a:pt x="6327858" y="2742313"/>
                </a:cubicBezTo>
                <a:cubicBezTo>
                  <a:pt x="6333620" y="2754114"/>
                  <a:pt x="6333620" y="2754114"/>
                  <a:pt x="6339386" y="2765915"/>
                </a:cubicBezTo>
                <a:cubicBezTo>
                  <a:pt x="6339386" y="2765915"/>
                  <a:pt x="6345154" y="2777711"/>
                  <a:pt x="6345154" y="2777711"/>
                </a:cubicBezTo>
                <a:cubicBezTo>
                  <a:pt x="6345154" y="2777711"/>
                  <a:pt x="6350918" y="2789512"/>
                  <a:pt x="6365700" y="2778289"/>
                </a:cubicBezTo>
                <a:cubicBezTo>
                  <a:pt x="6365700" y="2778289"/>
                  <a:pt x="6350918" y="2789512"/>
                  <a:pt x="6350918" y="2789512"/>
                </a:cubicBezTo>
                <a:cubicBezTo>
                  <a:pt x="6356686" y="2801310"/>
                  <a:pt x="6371466" y="2790088"/>
                  <a:pt x="6371466" y="2790088"/>
                </a:cubicBezTo>
                <a:cubicBezTo>
                  <a:pt x="6362450" y="2813112"/>
                  <a:pt x="6382996" y="2813690"/>
                  <a:pt x="6368214" y="2824912"/>
                </a:cubicBezTo>
                <a:cubicBezTo>
                  <a:pt x="6388762" y="2825491"/>
                  <a:pt x="6394524" y="2837288"/>
                  <a:pt x="6379746" y="2848512"/>
                </a:cubicBezTo>
                <a:cubicBezTo>
                  <a:pt x="6400290" y="2849086"/>
                  <a:pt x="6400290" y="2849086"/>
                  <a:pt x="6406058" y="2860889"/>
                </a:cubicBezTo>
                <a:cubicBezTo>
                  <a:pt x="6411822" y="2872687"/>
                  <a:pt x="6411822" y="2872687"/>
                  <a:pt x="6417588" y="2884489"/>
                </a:cubicBezTo>
                <a:cubicBezTo>
                  <a:pt x="6417588" y="2884489"/>
                  <a:pt x="6411822" y="2872687"/>
                  <a:pt x="6426602" y="2861465"/>
                </a:cubicBezTo>
                <a:cubicBezTo>
                  <a:pt x="6426602" y="2861465"/>
                  <a:pt x="6420838" y="2849665"/>
                  <a:pt x="6435618" y="2838442"/>
                </a:cubicBezTo>
                <a:cubicBezTo>
                  <a:pt x="6441386" y="2850243"/>
                  <a:pt x="6432370" y="2873266"/>
                  <a:pt x="6438134" y="2885065"/>
                </a:cubicBezTo>
                <a:cubicBezTo>
                  <a:pt x="6438134" y="2885065"/>
                  <a:pt x="6438134" y="2885065"/>
                  <a:pt x="6458680" y="2885639"/>
                </a:cubicBezTo>
                <a:cubicBezTo>
                  <a:pt x="6458680" y="2885639"/>
                  <a:pt x="6452914" y="2873840"/>
                  <a:pt x="6452914" y="2873840"/>
                </a:cubicBezTo>
                <a:cubicBezTo>
                  <a:pt x="6447150" y="2862044"/>
                  <a:pt x="6447150" y="2862044"/>
                  <a:pt x="6447150" y="2862044"/>
                </a:cubicBezTo>
                <a:cubicBezTo>
                  <a:pt x="6447150" y="2862044"/>
                  <a:pt x="6441386" y="2850243"/>
                  <a:pt x="6441386" y="2850243"/>
                </a:cubicBezTo>
                <a:cubicBezTo>
                  <a:pt x="6435618" y="2838442"/>
                  <a:pt x="6435618" y="2838442"/>
                  <a:pt x="6444634" y="2815417"/>
                </a:cubicBezTo>
                <a:cubicBezTo>
                  <a:pt x="6444634" y="2815417"/>
                  <a:pt x="6440940" y="2818222"/>
                  <a:pt x="6439090" y="2819629"/>
                </a:cubicBezTo>
                <a:lnTo>
                  <a:pt x="6429854" y="2826642"/>
                </a:lnTo>
                <a:cubicBezTo>
                  <a:pt x="6429854" y="2826642"/>
                  <a:pt x="6429854" y="2826642"/>
                  <a:pt x="6424086" y="2814843"/>
                </a:cubicBezTo>
                <a:cubicBezTo>
                  <a:pt x="6424086" y="2814843"/>
                  <a:pt x="6424086" y="2814843"/>
                  <a:pt x="6438870" y="2803618"/>
                </a:cubicBezTo>
                <a:cubicBezTo>
                  <a:pt x="6418324" y="2803046"/>
                  <a:pt x="6418324" y="2803046"/>
                  <a:pt x="6418324" y="2803046"/>
                </a:cubicBezTo>
                <a:cubicBezTo>
                  <a:pt x="6412558" y="2791243"/>
                  <a:pt x="6421574" y="2768220"/>
                  <a:pt x="6415808" y="2756419"/>
                </a:cubicBezTo>
                <a:cubicBezTo>
                  <a:pt x="6415808" y="2756419"/>
                  <a:pt x="6421574" y="2768220"/>
                  <a:pt x="6427338" y="2780021"/>
                </a:cubicBezTo>
                <a:cubicBezTo>
                  <a:pt x="6436356" y="2756996"/>
                  <a:pt x="6410042" y="2744621"/>
                  <a:pt x="6419058" y="2721594"/>
                </a:cubicBezTo>
                <a:cubicBezTo>
                  <a:pt x="6419058" y="2721594"/>
                  <a:pt x="6404276" y="2732820"/>
                  <a:pt x="6404276" y="2732820"/>
                </a:cubicBezTo>
                <a:cubicBezTo>
                  <a:pt x="6404276" y="2732820"/>
                  <a:pt x="6404276" y="2732820"/>
                  <a:pt x="6398510" y="2721024"/>
                </a:cubicBezTo>
                <a:cubicBezTo>
                  <a:pt x="6392746" y="2709222"/>
                  <a:pt x="6392746" y="2709222"/>
                  <a:pt x="6386980" y="2697422"/>
                </a:cubicBezTo>
                <a:cubicBezTo>
                  <a:pt x="6386980" y="2697422"/>
                  <a:pt x="6386980" y="2697422"/>
                  <a:pt x="6401764" y="2686195"/>
                </a:cubicBezTo>
                <a:cubicBezTo>
                  <a:pt x="6401764" y="2686195"/>
                  <a:pt x="6401764" y="2686195"/>
                  <a:pt x="6395998" y="2674396"/>
                </a:cubicBezTo>
                <a:cubicBezTo>
                  <a:pt x="6395998" y="2674396"/>
                  <a:pt x="6395998" y="2674396"/>
                  <a:pt x="6381214" y="2685621"/>
                </a:cubicBezTo>
                <a:cubicBezTo>
                  <a:pt x="6381214" y="2685621"/>
                  <a:pt x="6375448" y="2673820"/>
                  <a:pt x="6375448" y="2673820"/>
                </a:cubicBezTo>
                <a:cubicBezTo>
                  <a:pt x="6360668" y="2685042"/>
                  <a:pt x="6360668" y="2685042"/>
                  <a:pt x="6360668" y="2685042"/>
                </a:cubicBezTo>
                <a:cubicBezTo>
                  <a:pt x="6354904" y="2673248"/>
                  <a:pt x="6354904" y="2673248"/>
                  <a:pt x="6354904" y="2673248"/>
                </a:cubicBezTo>
                <a:cubicBezTo>
                  <a:pt x="6354904" y="2673248"/>
                  <a:pt x="6369684" y="2662025"/>
                  <a:pt x="6369684" y="2662025"/>
                </a:cubicBezTo>
                <a:cubicBezTo>
                  <a:pt x="6349138" y="2661447"/>
                  <a:pt x="6358152" y="2638424"/>
                  <a:pt x="6346622" y="2614822"/>
                </a:cubicBezTo>
                <a:cubicBezTo>
                  <a:pt x="6346622" y="2614822"/>
                  <a:pt x="6340858" y="2603022"/>
                  <a:pt x="6340858" y="2603022"/>
                </a:cubicBezTo>
                <a:cubicBezTo>
                  <a:pt x="6340858" y="2603022"/>
                  <a:pt x="6340858" y="2603022"/>
                  <a:pt x="6335092" y="2591225"/>
                </a:cubicBezTo>
                <a:cubicBezTo>
                  <a:pt x="6335092" y="2591225"/>
                  <a:pt x="6323560" y="2567625"/>
                  <a:pt x="6329326" y="2579424"/>
                </a:cubicBezTo>
                <a:cubicBezTo>
                  <a:pt x="6323560" y="2567625"/>
                  <a:pt x="6317794" y="2555824"/>
                  <a:pt x="6312030" y="2544022"/>
                </a:cubicBezTo>
                <a:cubicBezTo>
                  <a:pt x="6312030" y="2544022"/>
                  <a:pt x="6294736" y="2508628"/>
                  <a:pt x="6279954" y="2519848"/>
                </a:cubicBezTo>
                <a:cubicBezTo>
                  <a:pt x="6274188" y="2508049"/>
                  <a:pt x="6283204" y="2485026"/>
                  <a:pt x="6277440" y="2473223"/>
                </a:cubicBezTo>
                <a:cubicBezTo>
                  <a:pt x="6277440" y="2473223"/>
                  <a:pt x="6277440" y="2473223"/>
                  <a:pt x="6271676" y="2461426"/>
                </a:cubicBezTo>
                <a:cubicBezTo>
                  <a:pt x="6256890" y="2472651"/>
                  <a:pt x="6271676" y="2461426"/>
                  <a:pt x="6251128" y="2460850"/>
                </a:cubicBezTo>
                <a:cubicBezTo>
                  <a:pt x="6265910" y="2449626"/>
                  <a:pt x="6260142" y="2437825"/>
                  <a:pt x="6260142" y="2437825"/>
                </a:cubicBezTo>
                <a:cubicBezTo>
                  <a:pt x="6254376" y="2426024"/>
                  <a:pt x="6260142" y="2437825"/>
                  <a:pt x="6245364" y="2449049"/>
                </a:cubicBezTo>
                <a:cubicBezTo>
                  <a:pt x="6254376" y="2426024"/>
                  <a:pt x="6242846" y="2402429"/>
                  <a:pt x="6237082" y="2390630"/>
                </a:cubicBezTo>
                <a:cubicBezTo>
                  <a:pt x="6231314" y="2378827"/>
                  <a:pt x="6231314" y="2378827"/>
                  <a:pt x="6216536" y="2390052"/>
                </a:cubicBezTo>
                <a:cubicBezTo>
                  <a:pt x="6231314" y="2378827"/>
                  <a:pt x="6216536" y="2390052"/>
                  <a:pt x="6210768" y="2378253"/>
                </a:cubicBezTo>
                <a:cubicBezTo>
                  <a:pt x="6219784" y="2355228"/>
                  <a:pt x="6225550" y="2367028"/>
                  <a:pt x="6225550" y="2367028"/>
                </a:cubicBezTo>
                <a:cubicBezTo>
                  <a:pt x="6214018" y="2343427"/>
                  <a:pt x="6219784" y="2355228"/>
                  <a:pt x="6199238" y="2354651"/>
                </a:cubicBezTo>
                <a:cubicBezTo>
                  <a:pt x="6214018" y="2343427"/>
                  <a:pt x="6193472" y="2342853"/>
                  <a:pt x="6193472" y="2342853"/>
                </a:cubicBezTo>
                <a:cubicBezTo>
                  <a:pt x="6187708" y="2331052"/>
                  <a:pt x="6208254" y="2331630"/>
                  <a:pt x="6196722" y="2308031"/>
                </a:cubicBezTo>
                <a:cubicBezTo>
                  <a:pt x="6196722" y="2308031"/>
                  <a:pt x="6181942" y="2319253"/>
                  <a:pt x="6187708" y="2331052"/>
                </a:cubicBezTo>
                <a:cubicBezTo>
                  <a:pt x="6187708" y="2331052"/>
                  <a:pt x="6176176" y="2307452"/>
                  <a:pt x="6190956" y="2296230"/>
                </a:cubicBezTo>
                <a:cubicBezTo>
                  <a:pt x="6205742" y="2285004"/>
                  <a:pt x="6205742" y="2285004"/>
                  <a:pt x="6199976" y="2273203"/>
                </a:cubicBezTo>
                <a:cubicBezTo>
                  <a:pt x="6199976" y="2273203"/>
                  <a:pt x="6199976" y="2273203"/>
                  <a:pt x="6205742" y="2285004"/>
                </a:cubicBezTo>
                <a:cubicBezTo>
                  <a:pt x="6205742" y="2285004"/>
                  <a:pt x="6205742" y="2285004"/>
                  <a:pt x="6211508" y="2296802"/>
                </a:cubicBezTo>
                <a:cubicBezTo>
                  <a:pt x="6211508" y="2296802"/>
                  <a:pt x="6211508" y="2296802"/>
                  <a:pt x="6217274" y="2308605"/>
                </a:cubicBezTo>
                <a:cubicBezTo>
                  <a:pt x="6211508" y="2296802"/>
                  <a:pt x="6211508" y="2296802"/>
                  <a:pt x="6226288" y="2285582"/>
                </a:cubicBezTo>
                <a:cubicBezTo>
                  <a:pt x="6232054" y="2297383"/>
                  <a:pt x="6237820" y="2309182"/>
                  <a:pt x="6223040" y="2320404"/>
                </a:cubicBezTo>
                <a:cubicBezTo>
                  <a:pt x="6243584" y="2320979"/>
                  <a:pt x="6249348" y="2332779"/>
                  <a:pt x="6255114" y="2344582"/>
                </a:cubicBezTo>
                <a:cubicBezTo>
                  <a:pt x="6255114" y="2344582"/>
                  <a:pt x="6240334" y="2355802"/>
                  <a:pt x="6240334" y="2355802"/>
                </a:cubicBezTo>
                <a:cubicBezTo>
                  <a:pt x="6260880" y="2356381"/>
                  <a:pt x="6257630" y="2391202"/>
                  <a:pt x="6263394" y="2403001"/>
                </a:cubicBezTo>
                <a:cubicBezTo>
                  <a:pt x="6269162" y="2414802"/>
                  <a:pt x="6257630" y="2391202"/>
                  <a:pt x="6272410" y="2379980"/>
                </a:cubicBezTo>
                <a:cubicBezTo>
                  <a:pt x="6269162" y="2414802"/>
                  <a:pt x="6269162" y="2414802"/>
                  <a:pt x="6289706" y="2415380"/>
                </a:cubicBezTo>
                <a:cubicBezTo>
                  <a:pt x="6295470" y="2427181"/>
                  <a:pt x="6295470" y="2427181"/>
                  <a:pt x="6295470" y="2427181"/>
                </a:cubicBezTo>
                <a:cubicBezTo>
                  <a:pt x="6280692" y="2438401"/>
                  <a:pt x="6280692" y="2438401"/>
                  <a:pt x="6280692" y="2438401"/>
                </a:cubicBezTo>
                <a:cubicBezTo>
                  <a:pt x="6286456" y="2450202"/>
                  <a:pt x="6301238" y="2438980"/>
                  <a:pt x="6307004" y="2450776"/>
                </a:cubicBezTo>
                <a:cubicBezTo>
                  <a:pt x="6312770" y="2462577"/>
                  <a:pt x="6297988" y="2473800"/>
                  <a:pt x="6312770" y="2462577"/>
                </a:cubicBezTo>
                <a:cubicBezTo>
                  <a:pt x="6303754" y="2485599"/>
                  <a:pt x="6297988" y="2473800"/>
                  <a:pt x="6297988" y="2473800"/>
                </a:cubicBezTo>
                <a:lnTo>
                  <a:pt x="6309432" y="2497221"/>
                </a:lnTo>
                <a:lnTo>
                  <a:pt x="6320562" y="2488773"/>
                </a:lnTo>
                <a:cubicBezTo>
                  <a:pt x="6320562" y="2488773"/>
                  <a:pt x="6320562" y="2488773"/>
                  <a:pt x="6326818" y="2501574"/>
                </a:cubicBezTo>
                <a:lnTo>
                  <a:pt x="6315686" y="2510026"/>
                </a:lnTo>
                <a:lnTo>
                  <a:pt x="6321050" y="2521003"/>
                </a:lnTo>
                <a:cubicBezTo>
                  <a:pt x="6315284" y="2509202"/>
                  <a:pt x="6330066" y="2497979"/>
                  <a:pt x="6335832" y="2509778"/>
                </a:cubicBezTo>
                <a:cubicBezTo>
                  <a:pt x="6326814" y="2532800"/>
                  <a:pt x="6326814" y="2532800"/>
                  <a:pt x="6326814" y="2532800"/>
                </a:cubicBezTo>
                <a:cubicBezTo>
                  <a:pt x="6326814" y="2532800"/>
                  <a:pt x="6326814" y="2532800"/>
                  <a:pt x="6332582" y="2544599"/>
                </a:cubicBezTo>
                <a:cubicBezTo>
                  <a:pt x="6332582" y="2544599"/>
                  <a:pt x="6344112" y="2568200"/>
                  <a:pt x="6349878" y="2579998"/>
                </a:cubicBezTo>
                <a:cubicBezTo>
                  <a:pt x="6361408" y="2603598"/>
                  <a:pt x="6364658" y="2568776"/>
                  <a:pt x="6367172" y="2615399"/>
                </a:cubicBezTo>
                <a:cubicBezTo>
                  <a:pt x="6372938" y="2627198"/>
                  <a:pt x="6372938" y="2627198"/>
                  <a:pt x="6372938" y="2627198"/>
                </a:cubicBezTo>
                <a:cubicBezTo>
                  <a:pt x="6378704" y="2638998"/>
                  <a:pt x="6393486" y="2627776"/>
                  <a:pt x="6387718" y="2615976"/>
                </a:cubicBezTo>
                <a:cubicBezTo>
                  <a:pt x="6387718" y="2615976"/>
                  <a:pt x="6384470" y="2650797"/>
                  <a:pt x="6405014" y="2651374"/>
                </a:cubicBezTo>
                <a:cubicBezTo>
                  <a:pt x="6405014" y="2651374"/>
                  <a:pt x="6405014" y="2651374"/>
                  <a:pt x="6390234" y="2662596"/>
                </a:cubicBezTo>
                <a:lnTo>
                  <a:pt x="6406378" y="2663051"/>
                </a:lnTo>
                <a:lnTo>
                  <a:pt x="6407400" y="2671805"/>
                </a:lnTo>
                <a:cubicBezTo>
                  <a:pt x="6409156" y="2680585"/>
                  <a:pt x="6412038" y="2686484"/>
                  <a:pt x="6416544" y="2674975"/>
                </a:cubicBezTo>
                <a:cubicBezTo>
                  <a:pt x="6433842" y="2710371"/>
                  <a:pt x="6456904" y="2757574"/>
                  <a:pt x="6447888" y="2780597"/>
                </a:cubicBezTo>
                <a:cubicBezTo>
                  <a:pt x="6447888" y="2780597"/>
                  <a:pt x="6447888" y="2780597"/>
                  <a:pt x="6453654" y="2792394"/>
                </a:cubicBezTo>
                <a:lnTo>
                  <a:pt x="6459420" y="2804195"/>
                </a:lnTo>
                <a:cubicBezTo>
                  <a:pt x="6470950" y="2827792"/>
                  <a:pt x="6491496" y="2828371"/>
                  <a:pt x="6476714" y="2839593"/>
                </a:cubicBezTo>
                <a:cubicBezTo>
                  <a:pt x="6482478" y="2851392"/>
                  <a:pt x="6497258" y="2840169"/>
                  <a:pt x="6508792" y="2863771"/>
                </a:cubicBezTo>
                <a:cubicBezTo>
                  <a:pt x="6514558" y="2875570"/>
                  <a:pt x="6511308" y="2910394"/>
                  <a:pt x="6522836" y="2933991"/>
                </a:cubicBezTo>
                <a:cubicBezTo>
                  <a:pt x="6517072" y="2922190"/>
                  <a:pt x="6540132" y="2969392"/>
                  <a:pt x="6545898" y="2981190"/>
                </a:cubicBezTo>
                <a:lnTo>
                  <a:pt x="6551662" y="2992991"/>
                </a:lnTo>
                <a:cubicBezTo>
                  <a:pt x="6551662" y="2992991"/>
                  <a:pt x="6566446" y="2981767"/>
                  <a:pt x="6566446" y="2981767"/>
                </a:cubicBezTo>
                <a:cubicBezTo>
                  <a:pt x="6572210" y="2993566"/>
                  <a:pt x="6572210" y="2993566"/>
                  <a:pt x="6572210" y="2993566"/>
                </a:cubicBezTo>
                <a:cubicBezTo>
                  <a:pt x="6557430" y="3004790"/>
                  <a:pt x="6557430" y="3004790"/>
                  <a:pt x="6557430" y="3004790"/>
                </a:cubicBezTo>
                <a:cubicBezTo>
                  <a:pt x="6557430" y="3004790"/>
                  <a:pt x="6563196" y="3016588"/>
                  <a:pt x="6563196" y="3016588"/>
                </a:cubicBezTo>
                <a:cubicBezTo>
                  <a:pt x="6563196" y="3016588"/>
                  <a:pt x="6563196" y="3016588"/>
                  <a:pt x="6568960" y="3028391"/>
                </a:cubicBezTo>
                <a:cubicBezTo>
                  <a:pt x="6583742" y="3017169"/>
                  <a:pt x="6583742" y="3017169"/>
                  <a:pt x="6583742" y="3017169"/>
                </a:cubicBezTo>
                <a:cubicBezTo>
                  <a:pt x="6610052" y="3029542"/>
                  <a:pt x="6601038" y="3052567"/>
                  <a:pt x="6606802" y="3064364"/>
                </a:cubicBezTo>
                <a:cubicBezTo>
                  <a:pt x="6592022" y="3075590"/>
                  <a:pt x="6592022" y="3075590"/>
                  <a:pt x="6592022" y="3075590"/>
                </a:cubicBezTo>
                <a:cubicBezTo>
                  <a:pt x="6597788" y="3087389"/>
                  <a:pt x="6597788" y="3087389"/>
                  <a:pt x="6597788" y="3087389"/>
                </a:cubicBezTo>
                <a:cubicBezTo>
                  <a:pt x="6597788" y="3087389"/>
                  <a:pt x="6597788" y="3087389"/>
                  <a:pt x="6603552" y="3099190"/>
                </a:cubicBezTo>
                <a:cubicBezTo>
                  <a:pt x="6603552" y="3099190"/>
                  <a:pt x="6609318" y="3110987"/>
                  <a:pt x="6609318" y="3110987"/>
                </a:cubicBezTo>
                <a:cubicBezTo>
                  <a:pt x="6624098" y="3099764"/>
                  <a:pt x="6629864" y="3111565"/>
                  <a:pt x="6615082" y="3122788"/>
                </a:cubicBezTo>
                <a:cubicBezTo>
                  <a:pt x="6629864" y="3111565"/>
                  <a:pt x="6629864" y="3111565"/>
                  <a:pt x="6629864" y="3111565"/>
                </a:cubicBezTo>
                <a:cubicBezTo>
                  <a:pt x="6635630" y="3123366"/>
                  <a:pt x="6635630" y="3123366"/>
                  <a:pt x="6635630" y="3123366"/>
                </a:cubicBezTo>
                <a:cubicBezTo>
                  <a:pt x="6635630" y="3123366"/>
                  <a:pt x="6635630" y="3123366"/>
                  <a:pt x="6641394" y="3135165"/>
                </a:cubicBezTo>
                <a:cubicBezTo>
                  <a:pt x="6641394" y="3135165"/>
                  <a:pt x="6641394" y="3135165"/>
                  <a:pt x="6647162" y="3146965"/>
                </a:cubicBezTo>
                <a:cubicBezTo>
                  <a:pt x="6647162" y="3146965"/>
                  <a:pt x="6652926" y="3158764"/>
                  <a:pt x="6652926" y="3158764"/>
                </a:cubicBezTo>
                <a:cubicBezTo>
                  <a:pt x="6652926" y="3158764"/>
                  <a:pt x="6652926" y="3158764"/>
                  <a:pt x="6658688" y="3170563"/>
                </a:cubicBezTo>
                <a:cubicBezTo>
                  <a:pt x="6658688" y="3170563"/>
                  <a:pt x="6664454" y="3182364"/>
                  <a:pt x="6664454" y="3182364"/>
                </a:cubicBezTo>
                <a:cubicBezTo>
                  <a:pt x="6664454" y="3182364"/>
                  <a:pt x="6664454" y="3182364"/>
                  <a:pt x="6670222" y="3194162"/>
                </a:cubicBezTo>
                <a:cubicBezTo>
                  <a:pt x="6670222" y="3194162"/>
                  <a:pt x="6649676" y="3193588"/>
                  <a:pt x="6649676" y="3193588"/>
                </a:cubicBezTo>
                <a:cubicBezTo>
                  <a:pt x="6649676" y="3193588"/>
                  <a:pt x="6655442" y="3205387"/>
                  <a:pt x="6655442" y="3205387"/>
                </a:cubicBezTo>
                <a:cubicBezTo>
                  <a:pt x="6661206" y="3217187"/>
                  <a:pt x="6661206" y="3217187"/>
                  <a:pt x="6661206" y="3217187"/>
                </a:cubicBezTo>
                <a:cubicBezTo>
                  <a:pt x="6661206" y="3217187"/>
                  <a:pt x="6666972" y="3228988"/>
                  <a:pt x="6666972" y="3228988"/>
                </a:cubicBezTo>
                <a:cubicBezTo>
                  <a:pt x="6666972" y="3228988"/>
                  <a:pt x="6666972" y="3228988"/>
                  <a:pt x="6672736" y="3240785"/>
                </a:cubicBezTo>
                <a:cubicBezTo>
                  <a:pt x="6672736" y="3240785"/>
                  <a:pt x="6672736" y="3240785"/>
                  <a:pt x="6657950" y="3252009"/>
                </a:cubicBezTo>
                <a:cubicBezTo>
                  <a:pt x="6657950" y="3252009"/>
                  <a:pt x="6657950" y="3252009"/>
                  <a:pt x="6663718" y="3263810"/>
                </a:cubicBezTo>
                <a:cubicBezTo>
                  <a:pt x="6663718" y="3263810"/>
                  <a:pt x="6663718" y="3263810"/>
                  <a:pt x="6669482" y="3275611"/>
                </a:cubicBezTo>
                <a:cubicBezTo>
                  <a:pt x="6684268" y="3264385"/>
                  <a:pt x="6678502" y="3252584"/>
                  <a:pt x="6684268" y="3264385"/>
                </a:cubicBezTo>
                <a:cubicBezTo>
                  <a:pt x="6684268" y="3264385"/>
                  <a:pt x="6690034" y="3276183"/>
                  <a:pt x="6690034" y="3276183"/>
                </a:cubicBezTo>
                <a:cubicBezTo>
                  <a:pt x="6695798" y="3287986"/>
                  <a:pt x="6690034" y="3276183"/>
                  <a:pt x="6695798" y="3287986"/>
                </a:cubicBezTo>
                <a:cubicBezTo>
                  <a:pt x="6701562" y="3299787"/>
                  <a:pt x="6695798" y="3287986"/>
                  <a:pt x="6701562" y="3299787"/>
                </a:cubicBezTo>
                <a:cubicBezTo>
                  <a:pt x="6701562" y="3299787"/>
                  <a:pt x="6701562" y="3299787"/>
                  <a:pt x="6686778" y="3311011"/>
                </a:cubicBezTo>
                <a:cubicBezTo>
                  <a:pt x="6692544" y="3322807"/>
                  <a:pt x="6692544" y="3322807"/>
                  <a:pt x="6692544" y="3322807"/>
                </a:cubicBezTo>
                <a:cubicBezTo>
                  <a:pt x="6692544" y="3322807"/>
                  <a:pt x="6683528" y="3345831"/>
                  <a:pt x="6683528" y="3345831"/>
                </a:cubicBezTo>
                <a:cubicBezTo>
                  <a:pt x="6683528" y="3345831"/>
                  <a:pt x="6688664" y="3345975"/>
                  <a:pt x="6693080" y="3344645"/>
                </a:cubicBezTo>
                <a:lnTo>
                  <a:pt x="6697916" y="3341660"/>
                </a:lnTo>
                <a:lnTo>
                  <a:pt x="6697812" y="3349143"/>
                </a:lnTo>
                <a:cubicBezTo>
                  <a:pt x="6698124" y="3354971"/>
                  <a:pt x="6699566" y="3357920"/>
                  <a:pt x="6704074" y="3346407"/>
                </a:cubicBezTo>
                <a:cubicBezTo>
                  <a:pt x="6709838" y="3358210"/>
                  <a:pt x="6695058" y="3369433"/>
                  <a:pt x="6700824" y="3381233"/>
                </a:cubicBezTo>
                <a:cubicBezTo>
                  <a:pt x="6706592" y="3393030"/>
                  <a:pt x="6721372" y="3381806"/>
                  <a:pt x="6721372" y="3381806"/>
                </a:cubicBezTo>
                <a:cubicBezTo>
                  <a:pt x="6727138" y="3393609"/>
                  <a:pt x="6732902" y="3405407"/>
                  <a:pt x="6723888" y="3428432"/>
                </a:cubicBezTo>
                <a:cubicBezTo>
                  <a:pt x="6723888" y="3428432"/>
                  <a:pt x="6723888" y="3428432"/>
                  <a:pt x="6738668" y="3417206"/>
                </a:cubicBezTo>
                <a:cubicBezTo>
                  <a:pt x="6732902" y="3405407"/>
                  <a:pt x="6732902" y="3405407"/>
                  <a:pt x="6732902" y="3405407"/>
                </a:cubicBezTo>
                <a:cubicBezTo>
                  <a:pt x="6738668" y="3417206"/>
                  <a:pt x="6753450" y="3405984"/>
                  <a:pt x="6744434" y="3429009"/>
                </a:cubicBezTo>
                <a:cubicBezTo>
                  <a:pt x="6759218" y="3417782"/>
                  <a:pt x="6759218" y="3417782"/>
                  <a:pt x="6759218" y="3417782"/>
                </a:cubicBezTo>
                <a:cubicBezTo>
                  <a:pt x="6764982" y="3429583"/>
                  <a:pt x="6770748" y="3441382"/>
                  <a:pt x="6770748" y="3441382"/>
                </a:cubicBezTo>
                <a:cubicBezTo>
                  <a:pt x="6775070" y="3450231"/>
                  <a:pt x="6769666" y="3439170"/>
                  <a:pt x="6771558" y="3443041"/>
                </a:cubicBezTo>
                <a:lnTo>
                  <a:pt x="6776266" y="3452678"/>
                </a:lnTo>
                <a:lnTo>
                  <a:pt x="6771144" y="3453214"/>
                </a:lnTo>
                <a:lnTo>
                  <a:pt x="6768908" y="3455872"/>
                </a:lnTo>
                <a:lnTo>
                  <a:pt x="6765518" y="3451419"/>
                </a:lnTo>
                <a:cubicBezTo>
                  <a:pt x="6763356" y="3446995"/>
                  <a:pt x="6760472" y="3441095"/>
                  <a:pt x="6750198" y="3440807"/>
                </a:cubicBezTo>
                <a:cubicBezTo>
                  <a:pt x="6755964" y="3452606"/>
                  <a:pt x="6761730" y="3464407"/>
                  <a:pt x="6746950" y="3475627"/>
                </a:cubicBezTo>
                <a:cubicBezTo>
                  <a:pt x="6752714" y="3487428"/>
                  <a:pt x="6767494" y="3476205"/>
                  <a:pt x="6767494" y="3476205"/>
                </a:cubicBezTo>
                <a:cubicBezTo>
                  <a:pt x="6767494" y="3476205"/>
                  <a:pt x="6767494" y="3476205"/>
                  <a:pt x="6761730" y="3464407"/>
                </a:cubicBezTo>
                <a:lnTo>
                  <a:pt x="6768908" y="3455872"/>
                </a:lnTo>
                <a:lnTo>
                  <a:pt x="6769054" y="3456064"/>
                </a:lnTo>
                <a:cubicBezTo>
                  <a:pt x="6770608" y="3456653"/>
                  <a:pt x="6772816" y="3455987"/>
                  <a:pt x="6776512" y="3453181"/>
                </a:cubicBezTo>
                <a:lnTo>
                  <a:pt x="6776266" y="3452678"/>
                </a:lnTo>
                <a:lnTo>
                  <a:pt x="6783496" y="3451923"/>
                </a:lnTo>
                <a:cubicBezTo>
                  <a:pt x="6791922" y="3453614"/>
                  <a:pt x="6799942" y="3459658"/>
                  <a:pt x="6802826" y="3465560"/>
                </a:cubicBezTo>
                <a:cubicBezTo>
                  <a:pt x="6808592" y="3477358"/>
                  <a:pt x="6825886" y="3512756"/>
                  <a:pt x="6820122" y="3500956"/>
                </a:cubicBezTo>
                <a:cubicBezTo>
                  <a:pt x="6820122" y="3500956"/>
                  <a:pt x="6825886" y="3512756"/>
                  <a:pt x="6831650" y="3524558"/>
                </a:cubicBezTo>
                <a:cubicBezTo>
                  <a:pt x="6837416" y="3536358"/>
                  <a:pt x="6843182" y="3548157"/>
                  <a:pt x="6848948" y="3559956"/>
                </a:cubicBezTo>
                <a:cubicBezTo>
                  <a:pt x="6848948" y="3559956"/>
                  <a:pt x="6854712" y="3571755"/>
                  <a:pt x="6854712" y="3571755"/>
                </a:cubicBezTo>
                <a:cubicBezTo>
                  <a:pt x="6872010" y="3607157"/>
                  <a:pt x="6909852" y="3643132"/>
                  <a:pt x="6900834" y="3666154"/>
                </a:cubicBezTo>
                <a:cubicBezTo>
                  <a:pt x="6880290" y="3665576"/>
                  <a:pt x="6889304" y="3642555"/>
                  <a:pt x="6874524" y="3653777"/>
                </a:cubicBezTo>
                <a:cubicBezTo>
                  <a:pt x="6868758" y="3641977"/>
                  <a:pt x="6868758" y="3641977"/>
                  <a:pt x="6883538" y="3630755"/>
                </a:cubicBezTo>
                <a:cubicBezTo>
                  <a:pt x="6868758" y="3641977"/>
                  <a:pt x="6868758" y="3641977"/>
                  <a:pt x="6862990" y="3630176"/>
                </a:cubicBezTo>
                <a:cubicBezTo>
                  <a:pt x="6857230" y="3618379"/>
                  <a:pt x="6877774" y="3618954"/>
                  <a:pt x="6872010" y="3607157"/>
                </a:cubicBezTo>
                <a:cubicBezTo>
                  <a:pt x="6857230" y="3618379"/>
                  <a:pt x="6857230" y="3618379"/>
                  <a:pt x="6857230" y="3618379"/>
                </a:cubicBezTo>
                <a:lnTo>
                  <a:pt x="6862990" y="3630176"/>
                </a:lnTo>
                <a:lnTo>
                  <a:pt x="6868758" y="3641977"/>
                </a:lnTo>
                <a:cubicBezTo>
                  <a:pt x="6874524" y="3653777"/>
                  <a:pt x="6874524" y="3653777"/>
                  <a:pt x="6874524" y="3653777"/>
                </a:cubicBezTo>
                <a:cubicBezTo>
                  <a:pt x="6874524" y="3653777"/>
                  <a:pt x="6874524" y="3653777"/>
                  <a:pt x="6859738" y="3665002"/>
                </a:cubicBezTo>
                <a:cubicBezTo>
                  <a:pt x="6859738" y="3665002"/>
                  <a:pt x="6865506" y="3676803"/>
                  <a:pt x="6865506" y="3676803"/>
                </a:cubicBezTo>
                <a:cubicBezTo>
                  <a:pt x="6865506" y="3676803"/>
                  <a:pt x="6886054" y="3677377"/>
                  <a:pt x="6891820" y="3689175"/>
                </a:cubicBezTo>
                <a:cubicBezTo>
                  <a:pt x="6891820" y="3689175"/>
                  <a:pt x="6897586" y="3700977"/>
                  <a:pt x="6897586" y="3700977"/>
                </a:cubicBezTo>
                <a:cubicBezTo>
                  <a:pt x="6882800" y="3712201"/>
                  <a:pt x="6882800" y="3712201"/>
                  <a:pt x="6882800" y="3712201"/>
                </a:cubicBezTo>
                <a:cubicBezTo>
                  <a:pt x="6882800" y="3712201"/>
                  <a:pt x="6888566" y="3723999"/>
                  <a:pt x="6888566" y="3723999"/>
                </a:cubicBezTo>
                <a:cubicBezTo>
                  <a:pt x="6900100" y="3747601"/>
                  <a:pt x="6894334" y="3735800"/>
                  <a:pt x="6900100" y="3747601"/>
                </a:cubicBezTo>
                <a:cubicBezTo>
                  <a:pt x="6900100" y="3747601"/>
                  <a:pt x="6905866" y="3759400"/>
                  <a:pt x="6891082" y="3770624"/>
                </a:cubicBezTo>
                <a:cubicBezTo>
                  <a:pt x="6911628" y="3771201"/>
                  <a:pt x="6911628" y="3771201"/>
                  <a:pt x="6911628" y="3771201"/>
                </a:cubicBezTo>
                <a:cubicBezTo>
                  <a:pt x="6911628" y="3771201"/>
                  <a:pt x="6917394" y="3782999"/>
                  <a:pt x="6917394" y="3782999"/>
                </a:cubicBezTo>
                <a:cubicBezTo>
                  <a:pt x="6928926" y="3806601"/>
                  <a:pt x="6925676" y="3841423"/>
                  <a:pt x="6919910" y="3829622"/>
                </a:cubicBezTo>
                <a:cubicBezTo>
                  <a:pt x="6919910" y="3829622"/>
                  <a:pt x="6925676" y="3841423"/>
                  <a:pt x="6925676" y="3841423"/>
                </a:cubicBezTo>
                <a:cubicBezTo>
                  <a:pt x="6931440" y="3853220"/>
                  <a:pt x="6931440" y="3853220"/>
                  <a:pt x="6931440" y="3853220"/>
                </a:cubicBezTo>
                <a:cubicBezTo>
                  <a:pt x="6951986" y="3853798"/>
                  <a:pt x="6942970" y="3876821"/>
                  <a:pt x="6942970" y="3876821"/>
                </a:cubicBezTo>
                <a:cubicBezTo>
                  <a:pt x="6942970" y="3876821"/>
                  <a:pt x="6948736" y="3888622"/>
                  <a:pt x="6948736" y="3888622"/>
                </a:cubicBezTo>
                <a:cubicBezTo>
                  <a:pt x="6948736" y="3888622"/>
                  <a:pt x="6954502" y="3900421"/>
                  <a:pt x="6954502" y="3900421"/>
                </a:cubicBezTo>
                <a:cubicBezTo>
                  <a:pt x="6960266" y="3912219"/>
                  <a:pt x="6960266" y="3912219"/>
                  <a:pt x="6960266" y="3912219"/>
                </a:cubicBezTo>
                <a:cubicBezTo>
                  <a:pt x="6960266" y="3912219"/>
                  <a:pt x="6966032" y="3924020"/>
                  <a:pt x="6966032" y="3924020"/>
                </a:cubicBezTo>
                <a:cubicBezTo>
                  <a:pt x="6971798" y="3935821"/>
                  <a:pt x="6966032" y="3924020"/>
                  <a:pt x="6971798" y="3935821"/>
                </a:cubicBezTo>
                <a:cubicBezTo>
                  <a:pt x="6951250" y="3935242"/>
                  <a:pt x="6977562" y="3947622"/>
                  <a:pt x="6962780" y="3958844"/>
                </a:cubicBezTo>
                <a:cubicBezTo>
                  <a:pt x="6962780" y="3958844"/>
                  <a:pt x="6983328" y="3959420"/>
                  <a:pt x="6974314" y="3982443"/>
                </a:cubicBezTo>
                <a:cubicBezTo>
                  <a:pt x="6974314" y="3982443"/>
                  <a:pt x="6974314" y="3982443"/>
                  <a:pt x="6980076" y="3994240"/>
                </a:cubicBezTo>
                <a:cubicBezTo>
                  <a:pt x="6989094" y="3971221"/>
                  <a:pt x="6994858" y="3983017"/>
                  <a:pt x="6983328" y="3959420"/>
                </a:cubicBezTo>
                <a:cubicBezTo>
                  <a:pt x="6989094" y="3971221"/>
                  <a:pt x="6989094" y="3971221"/>
                  <a:pt x="7009638" y="3971796"/>
                </a:cubicBezTo>
                <a:cubicBezTo>
                  <a:pt x="6994858" y="3983017"/>
                  <a:pt x="7000622" y="3994819"/>
                  <a:pt x="7000622" y="3994819"/>
                </a:cubicBezTo>
                <a:cubicBezTo>
                  <a:pt x="7000622" y="3994819"/>
                  <a:pt x="7006390" y="4006619"/>
                  <a:pt x="7006390" y="4006619"/>
                </a:cubicBezTo>
                <a:cubicBezTo>
                  <a:pt x="7006390" y="4006619"/>
                  <a:pt x="7017918" y="4030221"/>
                  <a:pt x="7003138" y="4041441"/>
                </a:cubicBezTo>
                <a:cubicBezTo>
                  <a:pt x="7003138" y="4041441"/>
                  <a:pt x="7003138" y="4041441"/>
                  <a:pt x="7008906" y="4053242"/>
                </a:cubicBezTo>
                <a:cubicBezTo>
                  <a:pt x="7014670" y="4065041"/>
                  <a:pt x="7014670" y="4065041"/>
                  <a:pt x="7014670" y="4065041"/>
                </a:cubicBezTo>
                <a:cubicBezTo>
                  <a:pt x="7014670" y="4065041"/>
                  <a:pt x="7029450" y="4053816"/>
                  <a:pt x="7035218" y="4065617"/>
                </a:cubicBezTo>
                <a:cubicBezTo>
                  <a:pt x="7035218" y="4065617"/>
                  <a:pt x="7040982" y="4077418"/>
                  <a:pt x="7046748" y="4089217"/>
                </a:cubicBezTo>
                <a:cubicBezTo>
                  <a:pt x="7046748" y="4089217"/>
                  <a:pt x="7031966" y="4100441"/>
                  <a:pt x="7031966" y="4100441"/>
                </a:cubicBezTo>
                <a:cubicBezTo>
                  <a:pt x="7037732" y="4112242"/>
                  <a:pt x="7037732" y="4112242"/>
                  <a:pt x="7037732" y="4112242"/>
                </a:cubicBezTo>
                <a:cubicBezTo>
                  <a:pt x="7037732" y="4112242"/>
                  <a:pt x="7043496" y="4124041"/>
                  <a:pt x="7043496" y="4124041"/>
                </a:cubicBezTo>
                <a:cubicBezTo>
                  <a:pt x="7052514" y="4101017"/>
                  <a:pt x="7046748" y="4089217"/>
                  <a:pt x="7052514" y="4101017"/>
                </a:cubicBezTo>
                <a:cubicBezTo>
                  <a:pt x="7046748" y="4089217"/>
                  <a:pt x="7046748" y="4089217"/>
                  <a:pt x="7046748" y="4089217"/>
                </a:cubicBezTo>
                <a:cubicBezTo>
                  <a:pt x="7040982" y="4077418"/>
                  <a:pt x="7061530" y="4077994"/>
                  <a:pt x="7055764" y="4066196"/>
                </a:cubicBezTo>
                <a:cubicBezTo>
                  <a:pt x="7082080" y="4078570"/>
                  <a:pt x="7064042" y="4124617"/>
                  <a:pt x="7096122" y="4148795"/>
                </a:cubicBezTo>
                <a:cubicBezTo>
                  <a:pt x="7101884" y="4160592"/>
                  <a:pt x="7122434" y="4161168"/>
                  <a:pt x="7128202" y="4172966"/>
                </a:cubicBezTo>
                <a:cubicBezTo>
                  <a:pt x="7113416" y="4184193"/>
                  <a:pt x="7113416" y="4184193"/>
                  <a:pt x="7113416" y="4184193"/>
                </a:cubicBezTo>
                <a:cubicBezTo>
                  <a:pt x="7113416" y="4184193"/>
                  <a:pt x="7113416" y="4184193"/>
                  <a:pt x="7119182" y="4195992"/>
                </a:cubicBezTo>
                <a:cubicBezTo>
                  <a:pt x="7119182" y="4195992"/>
                  <a:pt x="7119182" y="4195992"/>
                  <a:pt x="7124948" y="4207793"/>
                </a:cubicBezTo>
                <a:cubicBezTo>
                  <a:pt x="7121696" y="4242613"/>
                  <a:pt x="7136476" y="4231390"/>
                  <a:pt x="7127462" y="4254413"/>
                </a:cubicBezTo>
                <a:cubicBezTo>
                  <a:pt x="7140618" y="4260602"/>
                  <a:pt x="7144942" y="4269449"/>
                  <a:pt x="7148546" y="4276828"/>
                </a:cubicBezTo>
                <a:lnTo>
                  <a:pt x="7164216" y="4289507"/>
                </a:lnTo>
                <a:lnTo>
                  <a:pt x="7163874" y="4269770"/>
                </a:lnTo>
                <a:lnTo>
                  <a:pt x="7174802" y="4281664"/>
                </a:lnTo>
                <a:lnTo>
                  <a:pt x="7164336" y="4289611"/>
                </a:lnTo>
                <a:lnTo>
                  <a:pt x="7165304" y="4290390"/>
                </a:lnTo>
                <a:lnTo>
                  <a:pt x="7177620" y="4315597"/>
                </a:lnTo>
                <a:lnTo>
                  <a:pt x="7186924" y="4334638"/>
                </a:lnTo>
                <a:cubicBezTo>
                  <a:pt x="7196386" y="4343634"/>
                  <a:pt x="7204404" y="4349676"/>
                  <a:pt x="7199894" y="4361189"/>
                </a:cubicBezTo>
                <a:cubicBezTo>
                  <a:pt x="7205662" y="4372987"/>
                  <a:pt x="7199894" y="4361189"/>
                  <a:pt x="7220446" y="4361761"/>
                </a:cubicBezTo>
                <a:cubicBezTo>
                  <a:pt x="7226212" y="4373562"/>
                  <a:pt x="7211426" y="4384788"/>
                  <a:pt x="7211426" y="4384788"/>
                </a:cubicBezTo>
                <a:cubicBezTo>
                  <a:pt x="7231978" y="4385363"/>
                  <a:pt x="7228722" y="4420186"/>
                  <a:pt x="7234490" y="4431987"/>
                </a:cubicBezTo>
                <a:cubicBezTo>
                  <a:pt x="7240256" y="4443788"/>
                  <a:pt x="7240256" y="4443788"/>
                  <a:pt x="7240256" y="4443788"/>
                </a:cubicBezTo>
                <a:cubicBezTo>
                  <a:pt x="7246018" y="4455589"/>
                  <a:pt x="7240256" y="4443788"/>
                  <a:pt x="7246018" y="4455589"/>
                </a:cubicBezTo>
                <a:cubicBezTo>
                  <a:pt x="7246018" y="4455589"/>
                  <a:pt x="7257550" y="4479188"/>
                  <a:pt x="7263314" y="4490985"/>
                </a:cubicBezTo>
                <a:cubicBezTo>
                  <a:pt x="7273588" y="4491273"/>
                  <a:pt x="7275030" y="4494222"/>
                  <a:pt x="7274624" y="4498576"/>
                </a:cubicBezTo>
                <a:lnTo>
                  <a:pt x="7274846" y="4514584"/>
                </a:lnTo>
                <a:lnTo>
                  <a:pt x="7279170" y="4523435"/>
                </a:lnTo>
                <a:cubicBezTo>
                  <a:pt x="7280252" y="4525647"/>
                  <a:pt x="7287820" y="4541135"/>
                  <a:pt x="7292142" y="4549983"/>
                </a:cubicBezTo>
                <a:cubicBezTo>
                  <a:pt x="7292142" y="4549983"/>
                  <a:pt x="7312692" y="4550559"/>
                  <a:pt x="7312692" y="4550559"/>
                </a:cubicBezTo>
                <a:cubicBezTo>
                  <a:pt x="7318456" y="4562358"/>
                  <a:pt x="7320970" y="4608985"/>
                  <a:pt x="7320970" y="4608985"/>
                </a:cubicBezTo>
                <a:cubicBezTo>
                  <a:pt x="7326732" y="4620783"/>
                  <a:pt x="7315204" y="4597186"/>
                  <a:pt x="7326732" y="4620783"/>
                </a:cubicBezTo>
                <a:lnTo>
                  <a:pt x="7322226" y="4632294"/>
                </a:lnTo>
                <a:lnTo>
                  <a:pt x="7311952" y="4632004"/>
                </a:lnTo>
                <a:lnTo>
                  <a:pt x="7317716" y="4643804"/>
                </a:lnTo>
                <a:lnTo>
                  <a:pt x="7317716" y="4643806"/>
                </a:lnTo>
                <a:cubicBezTo>
                  <a:pt x="7320598" y="4649707"/>
                  <a:pt x="7320598" y="4649707"/>
                  <a:pt x="7319158" y="4646756"/>
                </a:cubicBezTo>
                <a:lnTo>
                  <a:pt x="7317716" y="4643804"/>
                </a:lnTo>
                <a:lnTo>
                  <a:pt x="7322226" y="4632294"/>
                </a:lnTo>
                <a:lnTo>
                  <a:pt x="7332498" y="4632584"/>
                </a:lnTo>
                <a:cubicBezTo>
                  <a:pt x="7317716" y="4643806"/>
                  <a:pt x="7323482" y="4655605"/>
                  <a:pt x="7329248" y="4667406"/>
                </a:cubicBezTo>
                <a:cubicBezTo>
                  <a:pt x="7340780" y="4691003"/>
                  <a:pt x="7352310" y="4714605"/>
                  <a:pt x="7358076" y="4726406"/>
                </a:cubicBezTo>
                <a:cubicBezTo>
                  <a:pt x="7363842" y="4738204"/>
                  <a:pt x="7369608" y="4750005"/>
                  <a:pt x="7354828" y="4761230"/>
                </a:cubicBezTo>
                <a:cubicBezTo>
                  <a:pt x="7381138" y="4773603"/>
                  <a:pt x="7383654" y="4820227"/>
                  <a:pt x="7395182" y="4843825"/>
                </a:cubicBezTo>
                <a:cubicBezTo>
                  <a:pt x="7395182" y="4843825"/>
                  <a:pt x="7406714" y="4867424"/>
                  <a:pt x="7406714" y="4867424"/>
                </a:cubicBezTo>
                <a:cubicBezTo>
                  <a:pt x="7406714" y="4867424"/>
                  <a:pt x="7412482" y="4879227"/>
                  <a:pt x="7412482" y="4879227"/>
                </a:cubicBezTo>
                <a:cubicBezTo>
                  <a:pt x="7418246" y="4891028"/>
                  <a:pt x="7418246" y="4891028"/>
                  <a:pt x="7418246" y="4891028"/>
                </a:cubicBezTo>
                <a:cubicBezTo>
                  <a:pt x="7424010" y="4902825"/>
                  <a:pt x="7424010" y="4902825"/>
                  <a:pt x="7424010" y="4902825"/>
                </a:cubicBezTo>
                <a:cubicBezTo>
                  <a:pt x="7424010" y="4902825"/>
                  <a:pt x="7424010" y="4902825"/>
                  <a:pt x="7429774" y="4914623"/>
                </a:cubicBezTo>
                <a:cubicBezTo>
                  <a:pt x="7429774" y="4914623"/>
                  <a:pt x="7424010" y="4902825"/>
                  <a:pt x="7438792" y="4891602"/>
                </a:cubicBezTo>
                <a:cubicBezTo>
                  <a:pt x="7438792" y="4891602"/>
                  <a:pt x="7444554" y="4903401"/>
                  <a:pt x="7444554" y="4903401"/>
                </a:cubicBezTo>
                <a:cubicBezTo>
                  <a:pt x="7450320" y="4915200"/>
                  <a:pt x="7450320" y="4915200"/>
                  <a:pt x="7450320" y="4915200"/>
                </a:cubicBezTo>
                <a:cubicBezTo>
                  <a:pt x="7450320" y="4915200"/>
                  <a:pt x="7456086" y="4927003"/>
                  <a:pt x="7456086" y="4927003"/>
                </a:cubicBezTo>
                <a:cubicBezTo>
                  <a:pt x="7456086" y="4927003"/>
                  <a:pt x="7461854" y="4938803"/>
                  <a:pt x="7447072" y="4950024"/>
                </a:cubicBezTo>
                <a:cubicBezTo>
                  <a:pt x="7447072" y="4950024"/>
                  <a:pt x="7447072" y="4950024"/>
                  <a:pt x="7461854" y="4938803"/>
                </a:cubicBezTo>
                <a:cubicBezTo>
                  <a:pt x="7452836" y="4961820"/>
                  <a:pt x="7458602" y="4973621"/>
                  <a:pt x="7473382" y="4962399"/>
                </a:cubicBezTo>
                <a:cubicBezTo>
                  <a:pt x="7479148" y="4974200"/>
                  <a:pt x="7479148" y="4974200"/>
                  <a:pt x="7493930" y="4962977"/>
                </a:cubicBezTo>
                <a:cubicBezTo>
                  <a:pt x="7484914" y="4986000"/>
                  <a:pt x="7484914" y="4986000"/>
                  <a:pt x="7484914" y="4986000"/>
                </a:cubicBezTo>
                <a:cubicBezTo>
                  <a:pt x="7490678" y="4997801"/>
                  <a:pt x="7490678" y="4997801"/>
                  <a:pt x="7490678" y="4997801"/>
                </a:cubicBezTo>
                <a:cubicBezTo>
                  <a:pt x="7490678" y="4997801"/>
                  <a:pt x="7496444" y="5009600"/>
                  <a:pt x="7502210" y="5021401"/>
                </a:cubicBezTo>
                <a:cubicBezTo>
                  <a:pt x="7502210" y="5021401"/>
                  <a:pt x="7502210" y="5021401"/>
                  <a:pt x="7507976" y="5033197"/>
                </a:cubicBezTo>
                <a:cubicBezTo>
                  <a:pt x="7507976" y="5033197"/>
                  <a:pt x="7507976" y="5033197"/>
                  <a:pt x="7522758" y="5021975"/>
                </a:cubicBezTo>
                <a:cubicBezTo>
                  <a:pt x="7528524" y="5033776"/>
                  <a:pt x="7528524" y="5033776"/>
                  <a:pt x="7528524" y="5033776"/>
                </a:cubicBezTo>
                <a:cubicBezTo>
                  <a:pt x="7534288" y="5045577"/>
                  <a:pt x="7534288" y="5045577"/>
                  <a:pt x="7534288" y="5045577"/>
                </a:cubicBezTo>
                <a:cubicBezTo>
                  <a:pt x="7525272" y="5068600"/>
                  <a:pt x="7531036" y="5080396"/>
                  <a:pt x="7536802" y="5092197"/>
                </a:cubicBezTo>
                <a:cubicBezTo>
                  <a:pt x="7542566" y="5103996"/>
                  <a:pt x="7522022" y="5103421"/>
                  <a:pt x="7527788" y="5115220"/>
                </a:cubicBezTo>
                <a:lnTo>
                  <a:pt x="7553780" y="5122406"/>
                </a:lnTo>
                <a:lnTo>
                  <a:pt x="7553780" y="5144456"/>
                </a:lnTo>
                <a:lnTo>
                  <a:pt x="7551312" y="5146330"/>
                </a:lnTo>
                <a:lnTo>
                  <a:pt x="7539318" y="5138820"/>
                </a:lnTo>
                <a:cubicBezTo>
                  <a:pt x="7539318" y="5138820"/>
                  <a:pt x="7539318" y="5138820"/>
                  <a:pt x="7533554" y="5127021"/>
                </a:cubicBezTo>
                <a:cubicBezTo>
                  <a:pt x="7533554" y="5127021"/>
                  <a:pt x="7533554" y="5127021"/>
                  <a:pt x="7518770" y="5138243"/>
                </a:cubicBezTo>
                <a:cubicBezTo>
                  <a:pt x="7527788" y="5115220"/>
                  <a:pt x="7507240" y="5114642"/>
                  <a:pt x="7507240" y="5114642"/>
                </a:cubicBezTo>
                <a:cubicBezTo>
                  <a:pt x="7513006" y="5126443"/>
                  <a:pt x="7513006" y="5126443"/>
                  <a:pt x="7518770" y="5138243"/>
                </a:cubicBezTo>
                <a:cubicBezTo>
                  <a:pt x="7518770" y="5138243"/>
                  <a:pt x="7518770" y="5138243"/>
                  <a:pt x="7503990" y="5149466"/>
                </a:cubicBezTo>
                <a:cubicBezTo>
                  <a:pt x="7518770" y="5138243"/>
                  <a:pt x="7524538" y="5150042"/>
                  <a:pt x="7524538" y="5150042"/>
                </a:cubicBezTo>
                <a:cubicBezTo>
                  <a:pt x="7530302" y="5161845"/>
                  <a:pt x="7530302" y="5161845"/>
                  <a:pt x="7536068" y="5173644"/>
                </a:cubicBezTo>
                <a:cubicBezTo>
                  <a:pt x="7541830" y="5185440"/>
                  <a:pt x="7541830" y="5185440"/>
                  <a:pt x="7541830" y="5185440"/>
                </a:cubicBezTo>
                <a:cubicBezTo>
                  <a:pt x="7521286" y="5184866"/>
                  <a:pt x="7521286" y="5184866"/>
                  <a:pt x="7509754" y="5161266"/>
                </a:cubicBezTo>
                <a:cubicBezTo>
                  <a:pt x="7515522" y="5173067"/>
                  <a:pt x="7518038" y="5219688"/>
                  <a:pt x="7529566" y="5243289"/>
                </a:cubicBezTo>
                <a:cubicBezTo>
                  <a:pt x="7509020" y="5242710"/>
                  <a:pt x="7518038" y="5219688"/>
                  <a:pt x="7497490" y="5219109"/>
                </a:cubicBezTo>
                <a:cubicBezTo>
                  <a:pt x="7497490" y="5219109"/>
                  <a:pt x="7491726" y="5207312"/>
                  <a:pt x="7491726" y="5207312"/>
                </a:cubicBezTo>
                <a:cubicBezTo>
                  <a:pt x="7491726" y="5207312"/>
                  <a:pt x="7491726" y="5207312"/>
                  <a:pt x="7485960" y="5195512"/>
                </a:cubicBezTo>
                <a:cubicBezTo>
                  <a:pt x="7485960" y="5195512"/>
                  <a:pt x="7485960" y="5195512"/>
                  <a:pt x="7480194" y="5183713"/>
                </a:cubicBezTo>
                <a:cubicBezTo>
                  <a:pt x="7480194" y="5183713"/>
                  <a:pt x="7480194" y="5183713"/>
                  <a:pt x="7474428" y="5171912"/>
                </a:cubicBezTo>
                <a:cubicBezTo>
                  <a:pt x="7453882" y="5171334"/>
                  <a:pt x="7462898" y="5148313"/>
                  <a:pt x="7462898" y="5148313"/>
                </a:cubicBezTo>
                <a:cubicBezTo>
                  <a:pt x="7462898" y="5148313"/>
                  <a:pt x="7457132" y="5136512"/>
                  <a:pt x="7457132" y="5136512"/>
                </a:cubicBezTo>
                <a:cubicBezTo>
                  <a:pt x="7451368" y="5124713"/>
                  <a:pt x="7451368" y="5124713"/>
                  <a:pt x="7445602" y="5112912"/>
                </a:cubicBezTo>
                <a:cubicBezTo>
                  <a:pt x="7451368" y="5124713"/>
                  <a:pt x="7439838" y="5101112"/>
                  <a:pt x="7439838" y="5101112"/>
                </a:cubicBezTo>
                <a:lnTo>
                  <a:pt x="7434070" y="5089313"/>
                </a:lnTo>
                <a:lnTo>
                  <a:pt x="7428306" y="5077514"/>
                </a:lnTo>
                <a:lnTo>
                  <a:pt x="7422540" y="5065713"/>
                </a:lnTo>
                <a:cubicBezTo>
                  <a:pt x="7416774" y="5053913"/>
                  <a:pt x="7416774" y="5053913"/>
                  <a:pt x="7416774" y="5053913"/>
                </a:cubicBezTo>
                <a:lnTo>
                  <a:pt x="7411010" y="5042114"/>
                </a:lnTo>
                <a:lnTo>
                  <a:pt x="7387948" y="4994917"/>
                </a:lnTo>
                <a:cubicBezTo>
                  <a:pt x="7373166" y="5006139"/>
                  <a:pt x="7373166" y="5006139"/>
                  <a:pt x="7373166" y="5006139"/>
                </a:cubicBezTo>
                <a:cubicBezTo>
                  <a:pt x="7373166" y="5006139"/>
                  <a:pt x="7373166" y="5006139"/>
                  <a:pt x="7367402" y="4994338"/>
                </a:cubicBezTo>
                <a:cubicBezTo>
                  <a:pt x="7367402" y="4994338"/>
                  <a:pt x="7361634" y="4982540"/>
                  <a:pt x="7361634" y="4982540"/>
                </a:cubicBezTo>
                <a:cubicBezTo>
                  <a:pt x="7376418" y="4971315"/>
                  <a:pt x="7376418" y="4971315"/>
                  <a:pt x="7382184" y="4983116"/>
                </a:cubicBezTo>
                <a:cubicBezTo>
                  <a:pt x="7376418" y="4971315"/>
                  <a:pt x="7376418" y="4971315"/>
                  <a:pt x="7376418" y="4971315"/>
                </a:cubicBezTo>
                <a:cubicBezTo>
                  <a:pt x="7370650" y="4959515"/>
                  <a:pt x="7376418" y="4971315"/>
                  <a:pt x="7370650" y="4959515"/>
                </a:cubicBezTo>
                <a:cubicBezTo>
                  <a:pt x="7370650" y="4959515"/>
                  <a:pt x="7370650" y="4959515"/>
                  <a:pt x="7355872" y="4970737"/>
                </a:cubicBezTo>
                <a:cubicBezTo>
                  <a:pt x="7355872" y="4970737"/>
                  <a:pt x="7350106" y="4958940"/>
                  <a:pt x="7350106" y="4958940"/>
                </a:cubicBezTo>
                <a:cubicBezTo>
                  <a:pt x="7350106" y="4958940"/>
                  <a:pt x="7364888" y="4947718"/>
                  <a:pt x="7364888" y="4947718"/>
                </a:cubicBezTo>
                <a:cubicBezTo>
                  <a:pt x="7353356" y="4924116"/>
                  <a:pt x="7347590" y="4912318"/>
                  <a:pt x="7336058" y="4888718"/>
                </a:cubicBezTo>
                <a:cubicBezTo>
                  <a:pt x="7336058" y="4888718"/>
                  <a:pt x="7341826" y="4900518"/>
                  <a:pt x="7327044" y="4911741"/>
                </a:cubicBezTo>
                <a:cubicBezTo>
                  <a:pt x="7327044" y="4911741"/>
                  <a:pt x="7327044" y="4911741"/>
                  <a:pt x="7321278" y="4899940"/>
                </a:cubicBezTo>
                <a:cubicBezTo>
                  <a:pt x="7321278" y="4899940"/>
                  <a:pt x="7315514" y="4888140"/>
                  <a:pt x="7309750" y="4876341"/>
                </a:cubicBezTo>
                <a:cubicBezTo>
                  <a:pt x="7303984" y="4864540"/>
                  <a:pt x="7298218" y="4852741"/>
                  <a:pt x="7292452" y="4840941"/>
                </a:cubicBezTo>
                <a:cubicBezTo>
                  <a:pt x="7292452" y="4840941"/>
                  <a:pt x="7286688" y="4829144"/>
                  <a:pt x="7286688" y="4829144"/>
                </a:cubicBezTo>
                <a:cubicBezTo>
                  <a:pt x="7277672" y="4852165"/>
                  <a:pt x="7260374" y="4816765"/>
                  <a:pt x="7266142" y="4828565"/>
                </a:cubicBezTo>
                <a:cubicBezTo>
                  <a:pt x="7266142" y="4828565"/>
                  <a:pt x="7260374" y="4816765"/>
                  <a:pt x="7254612" y="4804964"/>
                </a:cubicBezTo>
                <a:cubicBezTo>
                  <a:pt x="7254612" y="4804964"/>
                  <a:pt x="7254612" y="4804964"/>
                  <a:pt x="7269392" y="4793742"/>
                </a:cubicBezTo>
                <a:cubicBezTo>
                  <a:pt x="7263626" y="4781943"/>
                  <a:pt x="7237314" y="4769564"/>
                  <a:pt x="7252094" y="4758341"/>
                </a:cubicBezTo>
                <a:lnTo>
                  <a:pt x="7246328" y="4746545"/>
                </a:lnTo>
                <a:lnTo>
                  <a:pt x="7240566" y="4734744"/>
                </a:lnTo>
                <a:lnTo>
                  <a:pt x="7229034" y="4711142"/>
                </a:lnTo>
                <a:cubicBezTo>
                  <a:pt x="7229034" y="4711142"/>
                  <a:pt x="7220016" y="4734167"/>
                  <a:pt x="7225782" y="4745966"/>
                </a:cubicBezTo>
                <a:cubicBezTo>
                  <a:pt x="7225782" y="4745966"/>
                  <a:pt x="7231546" y="4757767"/>
                  <a:pt x="7211002" y="4757188"/>
                </a:cubicBezTo>
                <a:cubicBezTo>
                  <a:pt x="7222532" y="4780786"/>
                  <a:pt x="7231546" y="4757767"/>
                  <a:pt x="7237314" y="4769564"/>
                </a:cubicBezTo>
                <a:cubicBezTo>
                  <a:pt x="7216768" y="4768991"/>
                  <a:pt x="7237314" y="4769564"/>
                  <a:pt x="7243080" y="4781364"/>
                </a:cubicBezTo>
                <a:cubicBezTo>
                  <a:pt x="7228298" y="4792587"/>
                  <a:pt x="7228298" y="4792587"/>
                  <a:pt x="7228298" y="4792587"/>
                </a:cubicBezTo>
                <a:cubicBezTo>
                  <a:pt x="7228298" y="4792587"/>
                  <a:pt x="7228298" y="4792587"/>
                  <a:pt x="7234066" y="4804389"/>
                </a:cubicBezTo>
                <a:cubicBezTo>
                  <a:pt x="7219284" y="4815612"/>
                  <a:pt x="7239830" y="4816190"/>
                  <a:pt x="7225048" y="4827412"/>
                </a:cubicBezTo>
                <a:cubicBezTo>
                  <a:pt x="7230814" y="4839211"/>
                  <a:pt x="7236582" y="4851012"/>
                  <a:pt x="7221800" y="4862234"/>
                </a:cubicBezTo>
                <a:cubicBezTo>
                  <a:pt x="7221800" y="4862234"/>
                  <a:pt x="7216034" y="4850434"/>
                  <a:pt x="7216034" y="4850434"/>
                </a:cubicBezTo>
                <a:cubicBezTo>
                  <a:pt x="7230814" y="4839211"/>
                  <a:pt x="7225048" y="4827412"/>
                  <a:pt x="7219284" y="4815612"/>
                </a:cubicBezTo>
                <a:cubicBezTo>
                  <a:pt x="7213518" y="4803811"/>
                  <a:pt x="7201986" y="4780213"/>
                  <a:pt x="7190456" y="4756612"/>
                </a:cubicBezTo>
                <a:cubicBezTo>
                  <a:pt x="7190456" y="4756612"/>
                  <a:pt x="7199470" y="4733587"/>
                  <a:pt x="7199470" y="4733587"/>
                </a:cubicBezTo>
                <a:cubicBezTo>
                  <a:pt x="7178924" y="4733012"/>
                  <a:pt x="7193704" y="4721788"/>
                  <a:pt x="7187942" y="4709991"/>
                </a:cubicBezTo>
                <a:cubicBezTo>
                  <a:pt x="7187942" y="4709991"/>
                  <a:pt x="7167394" y="4709413"/>
                  <a:pt x="7167394" y="4709413"/>
                </a:cubicBezTo>
                <a:cubicBezTo>
                  <a:pt x="7173160" y="4721212"/>
                  <a:pt x="7178924" y="4733012"/>
                  <a:pt x="7178924" y="4733012"/>
                </a:cubicBezTo>
                <a:cubicBezTo>
                  <a:pt x="7178924" y="4733012"/>
                  <a:pt x="7178924" y="4733012"/>
                  <a:pt x="7164142" y="4744235"/>
                </a:cubicBezTo>
                <a:lnTo>
                  <a:pt x="7169910" y="4756035"/>
                </a:lnTo>
                <a:cubicBezTo>
                  <a:pt x="7169910" y="4756035"/>
                  <a:pt x="7175674" y="4767834"/>
                  <a:pt x="7155128" y="4767258"/>
                </a:cubicBezTo>
                <a:cubicBezTo>
                  <a:pt x="7164142" y="4744235"/>
                  <a:pt x="7164142" y="4744235"/>
                  <a:pt x="7152614" y="4720637"/>
                </a:cubicBezTo>
                <a:cubicBezTo>
                  <a:pt x="7158382" y="4732436"/>
                  <a:pt x="7158382" y="4732436"/>
                  <a:pt x="7143600" y="4743658"/>
                </a:cubicBezTo>
                <a:cubicBezTo>
                  <a:pt x="7143600" y="4743658"/>
                  <a:pt x="7149362" y="4755457"/>
                  <a:pt x="7149362" y="4755457"/>
                </a:cubicBezTo>
                <a:cubicBezTo>
                  <a:pt x="7149362" y="4755457"/>
                  <a:pt x="7149362" y="4755457"/>
                  <a:pt x="7155128" y="4767258"/>
                </a:cubicBezTo>
                <a:cubicBezTo>
                  <a:pt x="7155128" y="4767258"/>
                  <a:pt x="7155128" y="4767258"/>
                  <a:pt x="7160894" y="4779057"/>
                </a:cubicBezTo>
                <a:cubicBezTo>
                  <a:pt x="7160894" y="4779057"/>
                  <a:pt x="7166658" y="4790857"/>
                  <a:pt x="7166658" y="4790857"/>
                </a:cubicBezTo>
                <a:lnTo>
                  <a:pt x="7172426" y="4802658"/>
                </a:lnTo>
                <a:cubicBezTo>
                  <a:pt x="7172426" y="4802658"/>
                  <a:pt x="7187206" y="4791436"/>
                  <a:pt x="7187206" y="4791436"/>
                </a:cubicBezTo>
                <a:cubicBezTo>
                  <a:pt x="7187206" y="4791436"/>
                  <a:pt x="7192970" y="4803235"/>
                  <a:pt x="7192970" y="4803235"/>
                </a:cubicBezTo>
                <a:cubicBezTo>
                  <a:pt x="7192970" y="4803235"/>
                  <a:pt x="7192970" y="4803235"/>
                  <a:pt x="7198736" y="4815033"/>
                </a:cubicBezTo>
                <a:cubicBezTo>
                  <a:pt x="7183954" y="4826258"/>
                  <a:pt x="7189720" y="4838058"/>
                  <a:pt x="7189720" y="4838058"/>
                </a:cubicBezTo>
                <a:cubicBezTo>
                  <a:pt x="7204502" y="4826834"/>
                  <a:pt x="7204502" y="4826834"/>
                  <a:pt x="7204502" y="4826834"/>
                </a:cubicBezTo>
                <a:cubicBezTo>
                  <a:pt x="7204502" y="4826834"/>
                  <a:pt x="7210268" y="4838635"/>
                  <a:pt x="7210268" y="4838635"/>
                </a:cubicBezTo>
                <a:cubicBezTo>
                  <a:pt x="7210268" y="4838635"/>
                  <a:pt x="7195484" y="4849857"/>
                  <a:pt x="7195484" y="4849857"/>
                </a:cubicBezTo>
                <a:lnTo>
                  <a:pt x="7207018" y="4873457"/>
                </a:lnTo>
                <a:cubicBezTo>
                  <a:pt x="7192236" y="4884679"/>
                  <a:pt x="7192236" y="4884679"/>
                  <a:pt x="7192236" y="4884679"/>
                </a:cubicBezTo>
                <a:cubicBezTo>
                  <a:pt x="7192236" y="4884679"/>
                  <a:pt x="7192236" y="4884679"/>
                  <a:pt x="7198002" y="4896480"/>
                </a:cubicBezTo>
                <a:cubicBezTo>
                  <a:pt x="7212784" y="4885257"/>
                  <a:pt x="7203766" y="4908278"/>
                  <a:pt x="7218548" y="4897056"/>
                </a:cubicBezTo>
                <a:lnTo>
                  <a:pt x="7218560" y="4897127"/>
                </a:lnTo>
                <a:lnTo>
                  <a:pt x="7226730" y="4877959"/>
                </a:lnTo>
                <a:cubicBezTo>
                  <a:pt x="7232464" y="4889694"/>
                  <a:pt x="7232464" y="4889694"/>
                  <a:pt x="7238198" y="4901428"/>
                </a:cubicBezTo>
                <a:cubicBezTo>
                  <a:pt x="7222320" y="4913485"/>
                  <a:pt x="7222320" y="4913485"/>
                  <a:pt x="7222320" y="4913485"/>
                </a:cubicBezTo>
                <a:lnTo>
                  <a:pt x="7220686" y="4910144"/>
                </a:lnTo>
                <a:lnTo>
                  <a:pt x="7222372" y="4920440"/>
                </a:lnTo>
                <a:lnTo>
                  <a:pt x="7230844" y="4930928"/>
                </a:lnTo>
                <a:lnTo>
                  <a:pt x="7234982" y="4936049"/>
                </a:lnTo>
                <a:lnTo>
                  <a:pt x="7241610" y="4944253"/>
                </a:lnTo>
                <a:cubicBezTo>
                  <a:pt x="7221064" y="4943679"/>
                  <a:pt x="7238360" y="4979075"/>
                  <a:pt x="7238360" y="4979075"/>
                </a:cubicBezTo>
                <a:cubicBezTo>
                  <a:pt x="7238360" y="4979075"/>
                  <a:pt x="7223578" y="4990301"/>
                  <a:pt x="7223578" y="4990301"/>
                </a:cubicBezTo>
                <a:cubicBezTo>
                  <a:pt x="7249890" y="5002676"/>
                  <a:pt x="7240876" y="5025702"/>
                  <a:pt x="7252404" y="5049297"/>
                </a:cubicBezTo>
                <a:cubicBezTo>
                  <a:pt x="7267186" y="5038075"/>
                  <a:pt x="7267186" y="5038075"/>
                  <a:pt x="7267186" y="5038075"/>
                </a:cubicBezTo>
                <a:cubicBezTo>
                  <a:pt x="7267186" y="5038075"/>
                  <a:pt x="7267186" y="5038075"/>
                  <a:pt x="7281966" y="5026854"/>
                </a:cubicBezTo>
                <a:cubicBezTo>
                  <a:pt x="7281966" y="5026854"/>
                  <a:pt x="7281966" y="5026854"/>
                  <a:pt x="7287732" y="5038653"/>
                </a:cubicBezTo>
                <a:cubicBezTo>
                  <a:pt x="7272952" y="5049876"/>
                  <a:pt x="7278718" y="5061676"/>
                  <a:pt x="7278718" y="5061676"/>
                </a:cubicBezTo>
                <a:cubicBezTo>
                  <a:pt x="7284482" y="5073477"/>
                  <a:pt x="7299264" y="5062253"/>
                  <a:pt x="7284482" y="5073477"/>
                </a:cubicBezTo>
                <a:cubicBezTo>
                  <a:pt x="7284482" y="5073477"/>
                  <a:pt x="7284482" y="5073477"/>
                  <a:pt x="7290246" y="5085274"/>
                </a:cubicBezTo>
                <a:cubicBezTo>
                  <a:pt x="7305026" y="5074051"/>
                  <a:pt x="7305026" y="5074051"/>
                  <a:pt x="7305026" y="5074051"/>
                </a:cubicBezTo>
                <a:cubicBezTo>
                  <a:pt x="7305026" y="5074051"/>
                  <a:pt x="7305026" y="5074051"/>
                  <a:pt x="7299264" y="5062253"/>
                </a:cubicBezTo>
                <a:cubicBezTo>
                  <a:pt x="7299264" y="5062253"/>
                  <a:pt x="7293498" y="5050452"/>
                  <a:pt x="7293498" y="5050452"/>
                </a:cubicBezTo>
                <a:cubicBezTo>
                  <a:pt x="7293498" y="5050452"/>
                  <a:pt x="7302512" y="5027429"/>
                  <a:pt x="7302512" y="5027429"/>
                </a:cubicBezTo>
                <a:cubicBezTo>
                  <a:pt x="7296746" y="5015630"/>
                  <a:pt x="7296746" y="5015630"/>
                  <a:pt x="7296746" y="5015630"/>
                </a:cubicBezTo>
                <a:cubicBezTo>
                  <a:pt x="7296746" y="5015630"/>
                  <a:pt x="7296746" y="5015630"/>
                  <a:pt x="7290982" y="5003833"/>
                </a:cubicBezTo>
                <a:cubicBezTo>
                  <a:pt x="7290982" y="5003833"/>
                  <a:pt x="7305764" y="4992611"/>
                  <a:pt x="7305764" y="4992611"/>
                </a:cubicBezTo>
                <a:cubicBezTo>
                  <a:pt x="7299998" y="4980810"/>
                  <a:pt x="7299998" y="4980810"/>
                  <a:pt x="7299998" y="4980810"/>
                </a:cubicBezTo>
                <a:cubicBezTo>
                  <a:pt x="7294234" y="4969010"/>
                  <a:pt x="7294234" y="4969010"/>
                  <a:pt x="7294234" y="4969010"/>
                </a:cubicBezTo>
                <a:cubicBezTo>
                  <a:pt x="7294234" y="4969010"/>
                  <a:pt x="7309014" y="4957787"/>
                  <a:pt x="7309014" y="4957787"/>
                </a:cubicBezTo>
                <a:cubicBezTo>
                  <a:pt x="7309014" y="4957787"/>
                  <a:pt x="7309014" y="4957787"/>
                  <a:pt x="7314780" y="4969584"/>
                </a:cubicBezTo>
                <a:cubicBezTo>
                  <a:pt x="7314780" y="4969584"/>
                  <a:pt x="7314780" y="4969584"/>
                  <a:pt x="7320546" y="4981385"/>
                </a:cubicBezTo>
                <a:cubicBezTo>
                  <a:pt x="7320546" y="4981385"/>
                  <a:pt x="7329560" y="4958364"/>
                  <a:pt x="7329560" y="4958364"/>
                </a:cubicBezTo>
                <a:lnTo>
                  <a:pt x="7335326" y="4970162"/>
                </a:lnTo>
                <a:cubicBezTo>
                  <a:pt x="7341090" y="4981959"/>
                  <a:pt x="7341090" y="4981959"/>
                  <a:pt x="7346854" y="4993762"/>
                </a:cubicBezTo>
                <a:cubicBezTo>
                  <a:pt x="7358388" y="5017364"/>
                  <a:pt x="7364150" y="5029160"/>
                  <a:pt x="7375682" y="5052760"/>
                </a:cubicBezTo>
                <a:cubicBezTo>
                  <a:pt x="7375682" y="5052760"/>
                  <a:pt x="7369916" y="5040959"/>
                  <a:pt x="7355136" y="5052181"/>
                </a:cubicBezTo>
                <a:cubicBezTo>
                  <a:pt x="7381448" y="5064561"/>
                  <a:pt x="7366666" y="5075783"/>
                  <a:pt x="7372430" y="5087584"/>
                </a:cubicBezTo>
                <a:cubicBezTo>
                  <a:pt x="7410276" y="5123558"/>
                  <a:pt x="7409542" y="5205003"/>
                  <a:pt x="7426836" y="5240405"/>
                </a:cubicBezTo>
                <a:cubicBezTo>
                  <a:pt x="7426836" y="5240405"/>
                  <a:pt x="7432602" y="5252206"/>
                  <a:pt x="7432602" y="5252206"/>
                </a:cubicBezTo>
                <a:cubicBezTo>
                  <a:pt x="7438366" y="5264002"/>
                  <a:pt x="7438366" y="5264002"/>
                  <a:pt x="7444132" y="5275801"/>
                </a:cubicBezTo>
                <a:cubicBezTo>
                  <a:pt x="7458914" y="5264579"/>
                  <a:pt x="7449896" y="5287602"/>
                  <a:pt x="7476208" y="5299977"/>
                </a:cubicBezTo>
                <a:cubicBezTo>
                  <a:pt x="7476208" y="5299977"/>
                  <a:pt x="7470444" y="5288180"/>
                  <a:pt x="7470444" y="5288180"/>
                </a:cubicBezTo>
                <a:cubicBezTo>
                  <a:pt x="7464678" y="5276380"/>
                  <a:pt x="7458914" y="5264579"/>
                  <a:pt x="7473694" y="5253357"/>
                </a:cubicBezTo>
                <a:cubicBezTo>
                  <a:pt x="7475580" y="5288322"/>
                  <a:pt x="7490852" y="5304026"/>
                  <a:pt x="7505668" y="5324626"/>
                </a:cubicBezTo>
                <a:lnTo>
                  <a:pt x="7519816" y="5347752"/>
                </a:lnTo>
                <a:lnTo>
                  <a:pt x="7522700" y="5353653"/>
                </a:lnTo>
                <a:cubicBezTo>
                  <a:pt x="7525582" y="5359553"/>
                  <a:pt x="7528464" y="5365454"/>
                  <a:pt x="7525582" y="5359555"/>
                </a:cubicBezTo>
                <a:cubicBezTo>
                  <a:pt x="7531348" y="5371355"/>
                  <a:pt x="7539994" y="5389055"/>
                  <a:pt x="7547922" y="5405279"/>
                </a:cubicBezTo>
                <a:lnTo>
                  <a:pt x="7553780" y="5417267"/>
                </a:lnTo>
                <a:lnTo>
                  <a:pt x="7553780" y="6790761"/>
                </a:lnTo>
                <a:lnTo>
                  <a:pt x="7546128" y="6787779"/>
                </a:lnTo>
                <a:cubicBezTo>
                  <a:pt x="7543994" y="6785355"/>
                  <a:pt x="7543014" y="6782054"/>
                  <a:pt x="7542498" y="6778404"/>
                </a:cubicBezTo>
                <a:lnTo>
                  <a:pt x="7541876" y="6774020"/>
                </a:lnTo>
                <a:lnTo>
                  <a:pt x="7543310" y="6769696"/>
                </a:lnTo>
                <a:cubicBezTo>
                  <a:pt x="7542274" y="6762396"/>
                  <a:pt x="7539394" y="6756495"/>
                  <a:pt x="7539394" y="6756495"/>
                </a:cubicBezTo>
                <a:lnTo>
                  <a:pt x="7541876" y="6774020"/>
                </a:lnTo>
                <a:lnTo>
                  <a:pt x="7536142" y="6791317"/>
                </a:lnTo>
                <a:cubicBezTo>
                  <a:pt x="7541908" y="6803118"/>
                  <a:pt x="7541908" y="6803118"/>
                  <a:pt x="7541908" y="6803118"/>
                </a:cubicBezTo>
                <a:cubicBezTo>
                  <a:pt x="7547672" y="6814917"/>
                  <a:pt x="7547672" y="6814917"/>
                  <a:pt x="7547672" y="6814917"/>
                </a:cubicBezTo>
                <a:cubicBezTo>
                  <a:pt x="7553438" y="6826717"/>
                  <a:pt x="7538658" y="6837940"/>
                  <a:pt x="7544422" y="6849738"/>
                </a:cubicBezTo>
                <a:cubicBezTo>
                  <a:pt x="7529642" y="6860961"/>
                  <a:pt x="7532892" y="6826139"/>
                  <a:pt x="7523876" y="6849162"/>
                </a:cubicBezTo>
                <a:cubicBezTo>
                  <a:pt x="7527126" y="6814340"/>
                  <a:pt x="7527126" y="6814340"/>
                  <a:pt x="7521360" y="6802539"/>
                </a:cubicBezTo>
                <a:cubicBezTo>
                  <a:pt x="7515596" y="6790743"/>
                  <a:pt x="7515596" y="6790743"/>
                  <a:pt x="7509832" y="6778942"/>
                </a:cubicBezTo>
                <a:cubicBezTo>
                  <a:pt x="7509832" y="6778942"/>
                  <a:pt x="7495050" y="6790164"/>
                  <a:pt x="7495050" y="6790164"/>
                </a:cubicBezTo>
                <a:cubicBezTo>
                  <a:pt x="7489284" y="6778365"/>
                  <a:pt x="7489284" y="6778365"/>
                  <a:pt x="7489284" y="6778365"/>
                </a:cubicBezTo>
                <a:cubicBezTo>
                  <a:pt x="7483520" y="6766563"/>
                  <a:pt x="7471990" y="6742963"/>
                  <a:pt x="7466222" y="6731162"/>
                </a:cubicBezTo>
                <a:cubicBezTo>
                  <a:pt x="7466222" y="6731162"/>
                  <a:pt x="7481004" y="6719940"/>
                  <a:pt x="7475238" y="6708141"/>
                </a:cubicBezTo>
                <a:cubicBezTo>
                  <a:pt x="7495782" y="6708716"/>
                  <a:pt x="7484254" y="6685120"/>
                  <a:pt x="7495782" y="6708716"/>
                </a:cubicBezTo>
                <a:cubicBezTo>
                  <a:pt x="7504802" y="6685697"/>
                  <a:pt x="7504802" y="6685697"/>
                  <a:pt x="7499036" y="6673896"/>
                </a:cubicBezTo>
                <a:cubicBezTo>
                  <a:pt x="7499036" y="6673896"/>
                  <a:pt x="7484254" y="6685120"/>
                  <a:pt x="7484254" y="6685120"/>
                </a:cubicBezTo>
                <a:cubicBezTo>
                  <a:pt x="7484254" y="6685120"/>
                  <a:pt x="7478488" y="6673319"/>
                  <a:pt x="7469474" y="6696343"/>
                </a:cubicBezTo>
                <a:cubicBezTo>
                  <a:pt x="7469474" y="6696343"/>
                  <a:pt x="7463706" y="6684542"/>
                  <a:pt x="7463706" y="6684542"/>
                </a:cubicBezTo>
                <a:cubicBezTo>
                  <a:pt x="7469474" y="6696343"/>
                  <a:pt x="7452178" y="6660944"/>
                  <a:pt x="7446414" y="6649143"/>
                </a:cubicBezTo>
                <a:lnTo>
                  <a:pt x="7440646" y="6637343"/>
                </a:lnTo>
                <a:cubicBezTo>
                  <a:pt x="7440646" y="6637343"/>
                  <a:pt x="7446414" y="6649143"/>
                  <a:pt x="7431632" y="6660366"/>
                </a:cubicBezTo>
                <a:cubicBezTo>
                  <a:pt x="7440646" y="6637343"/>
                  <a:pt x="7425866" y="6648565"/>
                  <a:pt x="7434882" y="6625544"/>
                </a:cubicBezTo>
                <a:cubicBezTo>
                  <a:pt x="7434882" y="6625544"/>
                  <a:pt x="7429116" y="6613743"/>
                  <a:pt x="7429116" y="6613743"/>
                </a:cubicBezTo>
                <a:cubicBezTo>
                  <a:pt x="7423350" y="6601942"/>
                  <a:pt x="7423350" y="6601942"/>
                  <a:pt x="7423350" y="6601942"/>
                </a:cubicBezTo>
                <a:cubicBezTo>
                  <a:pt x="7423350" y="6601942"/>
                  <a:pt x="7411820" y="6578343"/>
                  <a:pt x="7397042" y="6589567"/>
                </a:cubicBezTo>
                <a:cubicBezTo>
                  <a:pt x="7406056" y="6566544"/>
                  <a:pt x="7406056" y="6566544"/>
                  <a:pt x="7406056" y="6566544"/>
                </a:cubicBezTo>
                <a:cubicBezTo>
                  <a:pt x="7388758" y="6531146"/>
                  <a:pt x="7394524" y="6542943"/>
                  <a:pt x="7382992" y="6519345"/>
                </a:cubicBezTo>
                <a:cubicBezTo>
                  <a:pt x="7377228" y="6507544"/>
                  <a:pt x="7365696" y="6483945"/>
                  <a:pt x="7365696" y="6483945"/>
                </a:cubicBezTo>
                <a:cubicBezTo>
                  <a:pt x="7359930" y="6472144"/>
                  <a:pt x="7354166" y="6460343"/>
                  <a:pt x="7354166" y="6460343"/>
                </a:cubicBezTo>
                <a:cubicBezTo>
                  <a:pt x="7348400" y="6448549"/>
                  <a:pt x="7363182" y="6437324"/>
                  <a:pt x="7357416" y="6425521"/>
                </a:cubicBezTo>
                <a:cubicBezTo>
                  <a:pt x="7336870" y="6424947"/>
                  <a:pt x="7345886" y="6401924"/>
                  <a:pt x="7325340" y="6401350"/>
                </a:cubicBezTo>
                <a:cubicBezTo>
                  <a:pt x="7325340" y="6401350"/>
                  <a:pt x="7336870" y="6424947"/>
                  <a:pt x="7336870" y="6424947"/>
                </a:cubicBezTo>
                <a:cubicBezTo>
                  <a:pt x="7336870" y="6424947"/>
                  <a:pt x="7336870" y="6424947"/>
                  <a:pt x="7322088" y="6436169"/>
                </a:cubicBezTo>
                <a:cubicBezTo>
                  <a:pt x="7322088" y="6436169"/>
                  <a:pt x="7327854" y="6447970"/>
                  <a:pt x="7327854" y="6447970"/>
                </a:cubicBezTo>
                <a:cubicBezTo>
                  <a:pt x="7333620" y="6459771"/>
                  <a:pt x="7327854" y="6447970"/>
                  <a:pt x="7313074" y="6459194"/>
                </a:cubicBezTo>
                <a:cubicBezTo>
                  <a:pt x="7318838" y="6470991"/>
                  <a:pt x="7318838" y="6470991"/>
                  <a:pt x="7333620" y="6459771"/>
                </a:cubicBezTo>
                <a:cubicBezTo>
                  <a:pt x="7339384" y="6471568"/>
                  <a:pt x="7313074" y="6459194"/>
                  <a:pt x="7324602" y="6482790"/>
                </a:cubicBezTo>
                <a:cubicBezTo>
                  <a:pt x="7324602" y="6482790"/>
                  <a:pt x="7324602" y="6482790"/>
                  <a:pt x="7309822" y="6494012"/>
                </a:cubicBezTo>
                <a:cubicBezTo>
                  <a:pt x="7298292" y="6470417"/>
                  <a:pt x="7295778" y="6423794"/>
                  <a:pt x="7275232" y="6423216"/>
                </a:cubicBezTo>
                <a:cubicBezTo>
                  <a:pt x="7269466" y="6411417"/>
                  <a:pt x="7290014" y="6411993"/>
                  <a:pt x="7269466" y="6411417"/>
                </a:cubicBezTo>
                <a:cubicBezTo>
                  <a:pt x="7269466" y="6411417"/>
                  <a:pt x="7269466" y="6411417"/>
                  <a:pt x="7284248" y="6400193"/>
                </a:cubicBezTo>
                <a:cubicBezTo>
                  <a:pt x="7269466" y="6411417"/>
                  <a:pt x="7263700" y="6399616"/>
                  <a:pt x="7263700" y="6399616"/>
                </a:cubicBezTo>
                <a:cubicBezTo>
                  <a:pt x="7278482" y="6388394"/>
                  <a:pt x="7278482" y="6388394"/>
                  <a:pt x="7278482" y="6388394"/>
                </a:cubicBezTo>
                <a:cubicBezTo>
                  <a:pt x="7272714" y="6376593"/>
                  <a:pt x="7272714" y="6376593"/>
                  <a:pt x="7266950" y="6364792"/>
                </a:cubicBezTo>
                <a:cubicBezTo>
                  <a:pt x="7266950" y="6364792"/>
                  <a:pt x="7266950" y="6364792"/>
                  <a:pt x="7252170" y="6376017"/>
                </a:cubicBezTo>
                <a:cubicBezTo>
                  <a:pt x="7252170" y="6376017"/>
                  <a:pt x="7252170" y="6376017"/>
                  <a:pt x="7246404" y="6364216"/>
                </a:cubicBezTo>
                <a:cubicBezTo>
                  <a:pt x="7255422" y="6341193"/>
                  <a:pt x="7234874" y="6340618"/>
                  <a:pt x="7234874" y="6340618"/>
                </a:cubicBezTo>
                <a:cubicBezTo>
                  <a:pt x="7220094" y="6351841"/>
                  <a:pt x="7220094" y="6351841"/>
                  <a:pt x="7220094" y="6351841"/>
                </a:cubicBezTo>
                <a:cubicBezTo>
                  <a:pt x="7220094" y="6351841"/>
                  <a:pt x="7220094" y="6351841"/>
                  <a:pt x="7214328" y="6340040"/>
                </a:cubicBezTo>
                <a:cubicBezTo>
                  <a:pt x="7208560" y="6328241"/>
                  <a:pt x="7229110" y="6328818"/>
                  <a:pt x="7223344" y="6317017"/>
                </a:cubicBezTo>
                <a:cubicBezTo>
                  <a:pt x="7223344" y="6317017"/>
                  <a:pt x="7217578" y="6305220"/>
                  <a:pt x="7217578" y="6305220"/>
                </a:cubicBezTo>
                <a:cubicBezTo>
                  <a:pt x="7217578" y="6305220"/>
                  <a:pt x="7217578" y="6305220"/>
                  <a:pt x="7211812" y="6293419"/>
                </a:cubicBezTo>
                <a:cubicBezTo>
                  <a:pt x="7211812" y="6293419"/>
                  <a:pt x="7211812" y="6293419"/>
                  <a:pt x="7226592" y="6282197"/>
                </a:cubicBezTo>
                <a:cubicBezTo>
                  <a:pt x="7220828" y="6270398"/>
                  <a:pt x="7200282" y="6269820"/>
                  <a:pt x="7200282" y="6269820"/>
                </a:cubicBezTo>
                <a:cubicBezTo>
                  <a:pt x="7194514" y="6258019"/>
                  <a:pt x="7215062" y="6258596"/>
                  <a:pt x="7209294" y="6246795"/>
                </a:cubicBezTo>
                <a:cubicBezTo>
                  <a:pt x="7209294" y="6246795"/>
                  <a:pt x="7203530" y="6234994"/>
                  <a:pt x="7197764" y="6223195"/>
                </a:cubicBezTo>
                <a:cubicBezTo>
                  <a:pt x="7197764" y="6223195"/>
                  <a:pt x="7192002" y="6211399"/>
                  <a:pt x="7177220" y="6222623"/>
                </a:cubicBezTo>
                <a:cubicBezTo>
                  <a:pt x="7177220" y="6222623"/>
                  <a:pt x="7171456" y="6210822"/>
                  <a:pt x="7171456" y="6210822"/>
                </a:cubicBezTo>
                <a:cubicBezTo>
                  <a:pt x="7186234" y="6199598"/>
                  <a:pt x="7192002" y="6211399"/>
                  <a:pt x="7192002" y="6211399"/>
                </a:cubicBezTo>
                <a:cubicBezTo>
                  <a:pt x="7192002" y="6211399"/>
                  <a:pt x="7192002" y="6211399"/>
                  <a:pt x="7186234" y="6199598"/>
                </a:cubicBezTo>
                <a:cubicBezTo>
                  <a:pt x="7192002" y="6211399"/>
                  <a:pt x="7195252" y="6176575"/>
                  <a:pt x="7206780" y="6200176"/>
                </a:cubicBezTo>
                <a:cubicBezTo>
                  <a:pt x="7206780" y="6200176"/>
                  <a:pt x="7201016" y="6188376"/>
                  <a:pt x="7201016" y="6188376"/>
                </a:cubicBezTo>
                <a:cubicBezTo>
                  <a:pt x="7201016" y="6188376"/>
                  <a:pt x="7180470" y="6187797"/>
                  <a:pt x="7186234" y="6199598"/>
                </a:cubicBezTo>
                <a:cubicBezTo>
                  <a:pt x="7186234" y="6199598"/>
                  <a:pt x="7174702" y="6175998"/>
                  <a:pt x="7180470" y="6187797"/>
                </a:cubicBezTo>
                <a:cubicBezTo>
                  <a:pt x="7180470" y="6187797"/>
                  <a:pt x="7174702" y="6175998"/>
                  <a:pt x="7168942" y="6164200"/>
                </a:cubicBezTo>
                <a:cubicBezTo>
                  <a:pt x="7201016" y="6188376"/>
                  <a:pt x="7192736" y="6129952"/>
                  <a:pt x="7186970" y="6118153"/>
                </a:cubicBezTo>
                <a:cubicBezTo>
                  <a:pt x="7186970" y="6118153"/>
                  <a:pt x="7175438" y="6094552"/>
                  <a:pt x="7190220" y="6083332"/>
                </a:cubicBezTo>
                <a:cubicBezTo>
                  <a:pt x="7152378" y="6047355"/>
                  <a:pt x="7149864" y="6000734"/>
                  <a:pt x="7121036" y="5941732"/>
                </a:cubicBezTo>
                <a:cubicBezTo>
                  <a:pt x="7121036" y="5941732"/>
                  <a:pt x="7121036" y="5941732"/>
                  <a:pt x="7106258" y="5952957"/>
                </a:cubicBezTo>
                <a:cubicBezTo>
                  <a:pt x="7100490" y="5941156"/>
                  <a:pt x="7100490" y="5941156"/>
                  <a:pt x="7100490" y="5941156"/>
                </a:cubicBezTo>
                <a:cubicBezTo>
                  <a:pt x="7100490" y="5941156"/>
                  <a:pt x="7100490" y="5941156"/>
                  <a:pt x="7115270" y="5929932"/>
                </a:cubicBezTo>
                <a:cubicBezTo>
                  <a:pt x="7115270" y="5929932"/>
                  <a:pt x="7094722" y="5929357"/>
                  <a:pt x="7109504" y="5918135"/>
                </a:cubicBezTo>
                <a:cubicBezTo>
                  <a:pt x="7103740" y="5906334"/>
                  <a:pt x="7088958" y="5917557"/>
                  <a:pt x="7094722" y="5929357"/>
                </a:cubicBezTo>
                <a:cubicBezTo>
                  <a:pt x="7088958" y="5917557"/>
                  <a:pt x="7088958" y="5917557"/>
                  <a:pt x="7083194" y="5905758"/>
                </a:cubicBezTo>
                <a:cubicBezTo>
                  <a:pt x="7071662" y="5882158"/>
                  <a:pt x="7065898" y="5870360"/>
                  <a:pt x="7080680" y="5859137"/>
                </a:cubicBezTo>
                <a:cubicBezTo>
                  <a:pt x="7048602" y="5834959"/>
                  <a:pt x="7069146" y="5835536"/>
                  <a:pt x="7051852" y="5800135"/>
                </a:cubicBezTo>
                <a:cubicBezTo>
                  <a:pt x="7051852" y="5800135"/>
                  <a:pt x="7034554" y="5764737"/>
                  <a:pt x="7049336" y="5753515"/>
                </a:cubicBezTo>
                <a:cubicBezTo>
                  <a:pt x="7049336" y="5753515"/>
                  <a:pt x="7043570" y="5741714"/>
                  <a:pt x="7037808" y="5729915"/>
                </a:cubicBezTo>
                <a:cubicBezTo>
                  <a:pt x="7037808" y="5729915"/>
                  <a:pt x="7017262" y="5729339"/>
                  <a:pt x="7017262" y="5729339"/>
                </a:cubicBezTo>
                <a:cubicBezTo>
                  <a:pt x="7011496" y="5717538"/>
                  <a:pt x="7011496" y="5717538"/>
                  <a:pt x="7011496" y="5717538"/>
                </a:cubicBezTo>
                <a:cubicBezTo>
                  <a:pt x="7026278" y="5706316"/>
                  <a:pt x="7026278" y="5706316"/>
                  <a:pt x="7026278" y="5706316"/>
                </a:cubicBezTo>
                <a:cubicBezTo>
                  <a:pt x="7026278" y="5706316"/>
                  <a:pt x="7032042" y="5718117"/>
                  <a:pt x="7032042" y="5718117"/>
                </a:cubicBezTo>
                <a:cubicBezTo>
                  <a:pt x="7026278" y="5706316"/>
                  <a:pt x="7035290" y="5683291"/>
                  <a:pt x="7029524" y="5671492"/>
                </a:cubicBezTo>
                <a:cubicBezTo>
                  <a:pt x="7023760" y="5659691"/>
                  <a:pt x="7023760" y="5659691"/>
                  <a:pt x="7023760" y="5659691"/>
                </a:cubicBezTo>
                <a:cubicBezTo>
                  <a:pt x="7023760" y="5659691"/>
                  <a:pt x="7017994" y="5647892"/>
                  <a:pt x="7017994" y="5647892"/>
                </a:cubicBezTo>
                <a:cubicBezTo>
                  <a:pt x="7027012" y="5624871"/>
                  <a:pt x="7012230" y="5636094"/>
                  <a:pt x="7006466" y="5624293"/>
                </a:cubicBezTo>
                <a:cubicBezTo>
                  <a:pt x="7017994" y="5647892"/>
                  <a:pt x="6988434" y="5670337"/>
                  <a:pt x="7005730" y="5705737"/>
                </a:cubicBezTo>
                <a:cubicBezTo>
                  <a:pt x="6999964" y="5693937"/>
                  <a:pt x="6994198" y="5682138"/>
                  <a:pt x="6988434" y="5670337"/>
                </a:cubicBezTo>
                <a:cubicBezTo>
                  <a:pt x="6979416" y="5693360"/>
                  <a:pt x="6988434" y="5670337"/>
                  <a:pt x="6973652" y="5681559"/>
                </a:cubicBezTo>
                <a:cubicBezTo>
                  <a:pt x="6962122" y="5657964"/>
                  <a:pt x="6944826" y="5622564"/>
                  <a:pt x="6948076" y="5587742"/>
                </a:cubicBezTo>
                <a:cubicBezTo>
                  <a:pt x="6942310" y="5575941"/>
                  <a:pt x="6942310" y="5575941"/>
                  <a:pt x="6942310" y="5575941"/>
                </a:cubicBezTo>
                <a:cubicBezTo>
                  <a:pt x="6942310" y="5575941"/>
                  <a:pt x="6942310" y="5575941"/>
                  <a:pt x="6936546" y="5564140"/>
                </a:cubicBezTo>
                <a:cubicBezTo>
                  <a:pt x="6930778" y="5552340"/>
                  <a:pt x="6930778" y="5552340"/>
                  <a:pt x="6930778" y="5552340"/>
                </a:cubicBezTo>
                <a:cubicBezTo>
                  <a:pt x="6904468" y="5539965"/>
                  <a:pt x="6890424" y="5469745"/>
                  <a:pt x="6905202" y="5458520"/>
                </a:cubicBezTo>
                <a:cubicBezTo>
                  <a:pt x="6916732" y="5482120"/>
                  <a:pt x="6910970" y="5470319"/>
                  <a:pt x="6922498" y="5493921"/>
                </a:cubicBezTo>
                <a:cubicBezTo>
                  <a:pt x="6931514" y="5470898"/>
                  <a:pt x="6893672" y="5434921"/>
                  <a:pt x="6908454" y="5423697"/>
                </a:cubicBezTo>
                <a:cubicBezTo>
                  <a:pt x="6896922" y="5400097"/>
                  <a:pt x="6887906" y="5423120"/>
                  <a:pt x="6882142" y="5411321"/>
                </a:cubicBezTo>
                <a:cubicBezTo>
                  <a:pt x="6887906" y="5423120"/>
                  <a:pt x="6887906" y="5423120"/>
                  <a:pt x="6887906" y="5423120"/>
                </a:cubicBezTo>
                <a:cubicBezTo>
                  <a:pt x="6887906" y="5423120"/>
                  <a:pt x="6893672" y="5434921"/>
                  <a:pt x="6893672" y="5434921"/>
                </a:cubicBezTo>
                <a:cubicBezTo>
                  <a:pt x="6893672" y="5434921"/>
                  <a:pt x="6899438" y="5446720"/>
                  <a:pt x="6899438" y="5446720"/>
                </a:cubicBezTo>
                <a:cubicBezTo>
                  <a:pt x="6899438" y="5446720"/>
                  <a:pt x="6884656" y="5457942"/>
                  <a:pt x="6884656" y="5457942"/>
                </a:cubicBezTo>
                <a:cubicBezTo>
                  <a:pt x="6884656" y="5457942"/>
                  <a:pt x="6869876" y="5469166"/>
                  <a:pt x="6875642" y="5480967"/>
                </a:cubicBezTo>
                <a:cubicBezTo>
                  <a:pt x="6881408" y="5492768"/>
                  <a:pt x="6881408" y="5492768"/>
                  <a:pt x="6881408" y="5492768"/>
                </a:cubicBezTo>
                <a:cubicBezTo>
                  <a:pt x="6881408" y="5492768"/>
                  <a:pt x="6881408" y="5492768"/>
                  <a:pt x="6866626" y="5503990"/>
                </a:cubicBezTo>
                <a:cubicBezTo>
                  <a:pt x="6872390" y="5515787"/>
                  <a:pt x="6872390" y="5515787"/>
                  <a:pt x="6878156" y="5527588"/>
                </a:cubicBezTo>
                <a:cubicBezTo>
                  <a:pt x="6878156" y="5527588"/>
                  <a:pt x="6869140" y="5550611"/>
                  <a:pt x="6869140" y="5550611"/>
                </a:cubicBezTo>
                <a:cubicBezTo>
                  <a:pt x="6869140" y="5550611"/>
                  <a:pt x="6869140" y="5550611"/>
                  <a:pt x="6874906" y="5562411"/>
                </a:cubicBezTo>
                <a:cubicBezTo>
                  <a:pt x="6874906" y="5562411"/>
                  <a:pt x="6874906" y="5562411"/>
                  <a:pt x="6880670" y="5574208"/>
                </a:cubicBezTo>
                <a:cubicBezTo>
                  <a:pt x="6880670" y="5574208"/>
                  <a:pt x="6880670" y="5574208"/>
                  <a:pt x="6886434" y="5586008"/>
                </a:cubicBezTo>
                <a:cubicBezTo>
                  <a:pt x="6886434" y="5586008"/>
                  <a:pt x="6892200" y="5597809"/>
                  <a:pt x="6877420" y="5609031"/>
                </a:cubicBezTo>
                <a:lnTo>
                  <a:pt x="6890730" y="5598926"/>
                </a:lnTo>
                <a:lnTo>
                  <a:pt x="6889746" y="5598923"/>
                </a:lnTo>
                <a:cubicBezTo>
                  <a:pt x="6899714" y="5574778"/>
                  <a:pt x="6899714" y="5574778"/>
                  <a:pt x="6893808" y="5562687"/>
                </a:cubicBezTo>
                <a:cubicBezTo>
                  <a:pt x="6893808" y="5562687"/>
                  <a:pt x="6893808" y="5562687"/>
                  <a:pt x="6887900" y="5550596"/>
                </a:cubicBezTo>
                <a:cubicBezTo>
                  <a:pt x="6887900" y="5550596"/>
                  <a:pt x="6903774" y="5538542"/>
                  <a:pt x="6903774" y="5538542"/>
                </a:cubicBezTo>
                <a:cubicBezTo>
                  <a:pt x="6903774" y="5538542"/>
                  <a:pt x="6909680" y="5550635"/>
                  <a:pt x="6909680" y="5550635"/>
                </a:cubicBezTo>
                <a:cubicBezTo>
                  <a:pt x="6909680" y="5550635"/>
                  <a:pt x="6909680" y="5550635"/>
                  <a:pt x="6915588" y="5562726"/>
                </a:cubicBezTo>
                <a:cubicBezTo>
                  <a:pt x="6921494" y="5574815"/>
                  <a:pt x="6921494" y="5574815"/>
                  <a:pt x="6933312" y="5598997"/>
                </a:cubicBezTo>
                <a:lnTo>
                  <a:pt x="6892750" y="5598930"/>
                </a:lnTo>
                <a:lnTo>
                  <a:pt x="6897966" y="5609608"/>
                </a:lnTo>
                <a:cubicBezTo>
                  <a:pt x="6903732" y="5621409"/>
                  <a:pt x="6903732" y="5621409"/>
                  <a:pt x="6903732" y="5621409"/>
                </a:cubicBezTo>
                <a:cubicBezTo>
                  <a:pt x="6903732" y="5621409"/>
                  <a:pt x="6903732" y="5621409"/>
                  <a:pt x="6909498" y="5633209"/>
                </a:cubicBezTo>
                <a:cubicBezTo>
                  <a:pt x="6909498" y="5633209"/>
                  <a:pt x="6894718" y="5644434"/>
                  <a:pt x="6894718" y="5644434"/>
                </a:cubicBezTo>
                <a:cubicBezTo>
                  <a:pt x="6894718" y="5644434"/>
                  <a:pt x="6900482" y="5656235"/>
                  <a:pt x="6900482" y="5656235"/>
                </a:cubicBezTo>
                <a:cubicBezTo>
                  <a:pt x="6906250" y="5668031"/>
                  <a:pt x="6906250" y="5668031"/>
                  <a:pt x="6906250" y="5668031"/>
                </a:cubicBezTo>
                <a:cubicBezTo>
                  <a:pt x="6906250" y="5668031"/>
                  <a:pt x="6912014" y="5679832"/>
                  <a:pt x="6897232" y="5691054"/>
                </a:cubicBezTo>
                <a:cubicBezTo>
                  <a:pt x="6902998" y="5702853"/>
                  <a:pt x="6917780" y="5691631"/>
                  <a:pt x="6917780" y="5691631"/>
                </a:cubicBezTo>
                <a:cubicBezTo>
                  <a:pt x="6923546" y="5703432"/>
                  <a:pt x="6923546" y="5703432"/>
                  <a:pt x="6929310" y="5715228"/>
                </a:cubicBezTo>
                <a:cubicBezTo>
                  <a:pt x="6929310" y="5715228"/>
                  <a:pt x="6929310" y="5715228"/>
                  <a:pt x="6949856" y="5715807"/>
                </a:cubicBezTo>
                <a:cubicBezTo>
                  <a:pt x="6940840" y="5738830"/>
                  <a:pt x="6952370" y="5762429"/>
                  <a:pt x="6952370" y="5762429"/>
                </a:cubicBezTo>
                <a:cubicBezTo>
                  <a:pt x="6958138" y="5774230"/>
                  <a:pt x="6967152" y="5751207"/>
                  <a:pt x="6963902" y="5786031"/>
                </a:cubicBezTo>
                <a:cubicBezTo>
                  <a:pt x="6972918" y="5763008"/>
                  <a:pt x="6978684" y="5774809"/>
                  <a:pt x="6972918" y="5763008"/>
                </a:cubicBezTo>
                <a:cubicBezTo>
                  <a:pt x="6972918" y="5763008"/>
                  <a:pt x="6978684" y="5774809"/>
                  <a:pt x="6987698" y="5751783"/>
                </a:cubicBezTo>
                <a:cubicBezTo>
                  <a:pt x="6999228" y="5775383"/>
                  <a:pt x="7001744" y="5822006"/>
                  <a:pt x="7022290" y="5822580"/>
                </a:cubicBezTo>
                <a:cubicBezTo>
                  <a:pt x="7022290" y="5822580"/>
                  <a:pt x="7007508" y="5833804"/>
                  <a:pt x="7007508" y="5833804"/>
                </a:cubicBezTo>
                <a:cubicBezTo>
                  <a:pt x="7013274" y="5845603"/>
                  <a:pt x="7013274" y="5845603"/>
                  <a:pt x="7028054" y="5834381"/>
                </a:cubicBezTo>
                <a:cubicBezTo>
                  <a:pt x="7033820" y="5846182"/>
                  <a:pt x="7033820" y="5846182"/>
                  <a:pt x="7033820" y="5846182"/>
                </a:cubicBezTo>
                <a:cubicBezTo>
                  <a:pt x="7033820" y="5846182"/>
                  <a:pt x="7045352" y="5869783"/>
                  <a:pt x="7051118" y="5881582"/>
                </a:cubicBezTo>
                <a:cubicBezTo>
                  <a:pt x="7036336" y="5892804"/>
                  <a:pt x="7068412" y="5916980"/>
                  <a:pt x="7059396" y="5940003"/>
                </a:cubicBezTo>
                <a:cubicBezTo>
                  <a:pt x="7059396" y="5940003"/>
                  <a:pt x="7059396" y="5940003"/>
                  <a:pt x="7065162" y="5951804"/>
                </a:cubicBezTo>
                <a:cubicBezTo>
                  <a:pt x="7065162" y="5951804"/>
                  <a:pt x="7065162" y="5951804"/>
                  <a:pt x="7050382" y="5963026"/>
                </a:cubicBezTo>
                <a:cubicBezTo>
                  <a:pt x="7056148" y="5974823"/>
                  <a:pt x="7056148" y="5974823"/>
                  <a:pt x="7056148" y="5974823"/>
                </a:cubicBezTo>
                <a:cubicBezTo>
                  <a:pt x="7061912" y="5986624"/>
                  <a:pt x="7093990" y="6010802"/>
                  <a:pt x="7079210" y="6022024"/>
                </a:cubicBezTo>
                <a:cubicBezTo>
                  <a:pt x="7079210" y="6022024"/>
                  <a:pt x="7084976" y="6033825"/>
                  <a:pt x="7084976" y="6033825"/>
                </a:cubicBezTo>
                <a:lnTo>
                  <a:pt x="7090742" y="6045626"/>
                </a:lnTo>
                <a:lnTo>
                  <a:pt x="7090742" y="6045626"/>
                </a:lnTo>
                <a:cubicBezTo>
                  <a:pt x="7093624" y="6051524"/>
                  <a:pt x="7093624" y="6051524"/>
                  <a:pt x="7092184" y="6048574"/>
                </a:cubicBezTo>
                <a:lnTo>
                  <a:pt x="7090742" y="6045626"/>
                </a:lnTo>
                <a:lnTo>
                  <a:pt x="7095844" y="6049587"/>
                </a:lnTo>
                <a:cubicBezTo>
                  <a:pt x="7105134" y="6056939"/>
                  <a:pt x="7124258" y="6072749"/>
                  <a:pt x="7128582" y="6081600"/>
                </a:cubicBezTo>
                <a:cubicBezTo>
                  <a:pt x="7128582" y="6081600"/>
                  <a:pt x="7128582" y="6081600"/>
                  <a:pt x="7143364" y="6070378"/>
                </a:cubicBezTo>
                <a:cubicBezTo>
                  <a:pt x="7143364" y="6070378"/>
                  <a:pt x="7149128" y="6082175"/>
                  <a:pt x="7154890" y="6093975"/>
                </a:cubicBezTo>
                <a:cubicBezTo>
                  <a:pt x="7154890" y="6093975"/>
                  <a:pt x="7154890" y="6093975"/>
                  <a:pt x="7169674" y="6082751"/>
                </a:cubicBezTo>
                <a:cubicBezTo>
                  <a:pt x="7160658" y="6105776"/>
                  <a:pt x="7166424" y="6117575"/>
                  <a:pt x="7177954" y="6141176"/>
                </a:cubicBezTo>
                <a:cubicBezTo>
                  <a:pt x="7157410" y="6140600"/>
                  <a:pt x="7157410" y="6140600"/>
                  <a:pt x="7157410" y="6140600"/>
                </a:cubicBezTo>
                <a:cubicBezTo>
                  <a:pt x="7157410" y="6140600"/>
                  <a:pt x="7157410" y="6140600"/>
                  <a:pt x="7166424" y="6117575"/>
                </a:cubicBezTo>
                <a:cubicBezTo>
                  <a:pt x="7166424" y="6117575"/>
                  <a:pt x="7166424" y="6117575"/>
                  <a:pt x="7151644" y="6128799"/>
                </a:cubicBezTo>
                <a:cubicBezTo>
                  <a:pt x="7151644" y="6128799"/>
                  <a:pt x="7145878" y="6116998"/>
                  <a:pt x="7145878" y="6116998"/>
                </a:cubicBezTo>
                <a:cubicBezTo>
                  <a:pt x="7145878" y="6116998"/>
                  <a:pt x="7125330" y="6116422"/>
                  <a:pt x="7131098" y="6128221"/>
                </a:cubicBezTo>
                <a:cubicBezTo>
                  <a:pt x="7131098" y="6128221"/>
                  <a:pt x="7131098" y="6128221"/>
                  <a:pt x="7125330" y="6116422"/>
                </a:cubicBezTo>
                <a:cubicBezTo>
                  <a:pt x="7110550" y="6127644"/>
                  <a:pt x="7090004" y="6127068"/>
                  <a:pt x="7084240" y="6115269"/>
                </a:cubicBezTo>
                <a:cubicBezTo>
                  <a:pt x="7078474" y="6103468"/>
                  <a:pt x="7078474" y="6103468"/>
                  <a:pt x="7063690" y="6114693"/>
                </a:cubicBezTo>
                <a:cubicBezTo>
                  <a:pt x="7057924" y="6102894"/>
                  <a:pt x="7078474" y="6103468"/>
                  <a:pt x="7072706" y="6091670"/>
                </a:cubicBezTo>
                <a:cubicBezTo>
                  <a:pt x="7072706" y="6091670"/>
                  <a:pt x="7057924" y="6102894"/>
                  <a:pt x="7057924" y="6102894"/>
                </a:cubicBezTo>
                <a:cubicBezTo>
                  <a:pt x="7057924" y="6102894"/>
                  <a:pt x="7052158" y="6091093"/>
                  <a:pt x="7052158" y="6091093"/>
                </a:cubicBezTo>
                <a:cubicBezTo>
                  <a:pt x="7052158" y="6091093"/>
                  <a:pt x="7046396" y="6079297"/>
                  <a:pt x="7066942" y="6079869"/>
                </a:cubicBezTo>
                <a:cubicBezTo>
                  <a:pt x="7066942" y="6079869"/>
                  <a:pt x="7046396" y="6079297"/>
                  <a:pt x="7055414" y="6056271"/>
                </a:cubicBezTo>
                <a:cubicBezTo>
                  <a:pt x="7049650" y="6044471"/>
                  <a:pt x="7049650" y="6044471"/>
                  <a:pt x="7043882" y="6032670"/>
                </a:cubicBezTo>
                <a:cubicBezTo>
                  <a:pt x="7038116" y="6020871"/>
                  <a:pt x="7026586" y="5997270"/>
                  <a:pt x="7026586" y="5997270"/>
                </a:cubicBezTo>
                <a:cubicBezTo>
                  <a:pt x="7020822" y="5985471"/>
                  <a:pt x="6994506" y="5973098"/>
                  <a:pt x="7009288" y="5961871"/>
                </a:cubicBezTo>
                <a:cubicBezTo>
                  <a:pt x="7009288" y="5961871"/>
                  <a:pt x="7009288" y="5961871"/>
                  <a:pt x="7003522" y="5950073"/>
                </a:cubicBezTo>
                <a:cubicBezTo>
                  <a:pt x="7003522" y="5950073"/>
                  <a:pt x="6991994" y="5926473"/>
                  <a:pt x="6986228" y="5914672"/>
                </a:cubicBezTo>
                <a:cubicBezTo>
                  <a:pt x="6986228" y="5914672"/>
                  <a:pt x="6980462" y="5902872"/>
                  <a:pt x="6965678" y="5914098"/>
                </a:cubicBezTo>
                <a:cubicBezTo>
                  <a:pt x="6948382" y="5878700"/>
                  <a:pt x="6922070" y="5866322"/>
                  <a:pt x="6919554" y="5819702"/>
                </a:cubicBezTo>
                <a:cubicBezTo>
                  <a:pt x="6913790" y="5807903"/>
                  <a:pt x="6913790" y="5807903"/>
                  <a:pt x="6899010" y="5819125"/>
                </a:cubicBezTo>
                <a:cubicBezTo>
                  <a:pt x="6903518" y="5807613"/>
                  <a:pt x="6899194" y="5798763"/>
                  <a:pt x="6894150" y="5788436"/>
                </a:cubicBezTo>
                <a:lnTo>
                  <a:pt x="6888160" y="5762653"/>
                </a:lnTo>
                <a:lnTo>
                  <a:pt x="6890730" y="5760700"/>
                </a:lnTo>
                <a:cubicBezTo>
                  <a:pt x="6884962" y="5748899"/>
                  <a:pt x="6884962" y="5748899"/>
                  <a:pt x="6884962" y="5748899"/>
                </a:cubicBezTo>
                <a:cubicBezTo>
                  <a:pt x="6879198" y="5737103"/>
                  <a:pt x="6873434" y="5725302"/>
                  <a:pt x="6852886" y="5724725"/>
                </a:cubicBezTo>
                <a:cubicBezTo>
                  <a:pt x="6847120" y="5712925"/>
                  <a:pt x="6847120" y="5712925"/>
                  <a:pt x="6847120" y="5712925"/>
                </a:cubicBezTo>
                <a:cubicBezTo>
                  <a:pt x="6841358" y="5701128"/>
                  <a:pt x="6826576" y="5712350"/>
                  <a:pt x="6841358" y="5701128"/>
                </a:cubicBezTo>
                <a:lnTo>
                  <a:pt x="6835592" y="5689327"/>
                </a:lnTo>
                <a:lnTo>
                  <a:pt x="6829826" y="5677526"/>
                </a:lnTo>
                <a:cubicBezTo>
                  <a:pt x="6829826" y="5677526"/>
                  <a:pt x="6829826" y="5677526"/>
                  <a:pt x="6820810" y="5700549"/>
                </a:cubicBezTo>
                <a:cubicBezTo>
                  <a:pt x="6826576" y="5712350"/>
                  <a:pt x="6826576" y="5712350"/>
                  <a:pt x="6811794" y="5723574"/>
                </a:cubicBezTo>
                <a:cubicBezTo>
                  <a:pt x="6811794" y="5723574"/>
                  <a:pt x="6806030" y="5711772"/>
                  <a:pt x="6806030" y="5711772"/>
                </a:cubicBezTo>
                <a:lnTo>
                  <a:pt x="6799932" y="5699293"/>
                </a:lnTo>
                <a:lnTo>
                  <a:pt x="6784788" y="5710791"/>
                </a:lnTo>
                <a:lnTo>
                  <a:pt x="6784786" y="5710791"/>
                </a:lnTo>
                <a:lnTo>
                  <a:pt x="6784780" y="5710785"/>
                </a:lnTo>
                <a:lnTo>
                  <a:pt x="6771666" y="5700643"/>
                </a:lnTo>
                <a:cubicBezTo>
                  <a:pt x="6771694" y="5695136"/>
                  <a:pt x="6774360" y="5689453"/>
                  <a:pt x="6774360" y="5689453"/>
                </a:cubicBezTo>
                <a:lnTo>
                  <a:pt x="6780620" y="5702258"/>
                </a:lnTo>
                <a:lnTo>
                  <a:pt x="6799738" y="5698899"/>
                </a:lnTo>
                <a:lnTo>
                  <a:pt x="6794498" y="5688172"/>
                </a:lnTo>
                <a:cubicBezTo>
                  <a:pt x="6794498" y="5688172"/>
                  <a:pt x="6788732" y="5676371"/>
                  <a:pt x="6803514" y="5665149"/>
                </a:cubicBezTo>
                <a:cubicBezTo>
                  <a:pt x="6797746" y="5653350"/>
                  <a:pt x="6797746" y="5653350"/>
                  <a:pt x="6797746" y="5653350"/>
                </a:cubicBezTo>
                <a:cubicBezTo>
                  <a:pt x="6791980" y="5641550"/>
                  <a:pt x="6786218" y="5629749"/>
                  <a:pt x="6765672" y="5629172"/>
                </a:cubicBezTo>
                <a:cubicBezTo>
                  <a:pt x="6780452" y="5617950"/>
                  <a:pt x="6774686" y="5606149"/>
                  <a:pt x="6780452" y="5617950"/>
                </a:cubicBezTo>
                <a:cubicBezTo>
                  <a:pt x="6774686" y="5606149"/>
                  <a:pt x="6774686" y="5606149"/>
                  <a:pt x="6768920" y="5594349"/>
                </a:cubicBezTo>
                <a:cubicBezTo>
                  <a:pt x="6763156" y="5582554"/>
                  <a:pt x="6772172" y="5559531"/>
                  <a:pt x="6766406" y="5547730"/>
                </a:cubicBezTo>
                <a:cubicBezTo>
                  <a:pt x="6766406" y="5547730"/>
                  <a:pt x="6766406" y="5547730"/>
                  <a:pt x="6772172" y="5559531"/>
                </a:cubicBezTo>
                <a:cubicBezTo>
                  <a:pt x="6772172" y="5559531"/>
                  <a:pt x="6777938" y="5571329"/>
                  <a:pt x="6783702" y="5583126"/>
                </a:cubicBezTo>
                <a:cubicBezTo>
                  <a:pt x="6783702" y="5583126"/>
                  <a:pt x="6777938" y="5571329"/>
                  <a:pt x="6792718" y="5560108"/>
                </a:cubicBezTo>
                <a:cubicBezTo>
                  <a:pt x="6798482" y="5571904"/>
                  <a:pt x="6798482" y="5571904"/>
                  <a:pt x="6798482" y="5571904"/>
                </a:cubicBezTo>
                <a:cubicBezTo>
                  <a:pt x="6804248" y="5583705"/>
                  <a:pt x="6804248" y="5583705"/>
                  <a:pt x="6804248" y="5583705"/>
                </a:cubicBezTo>
                <a:cubicBezTo>
                  <a:pt x="6815780" y="5607306"/>
                  <a:pt x="6819032" y="5572480"/>
                  <a:pt x="6824796" y="5584279"/>
                </a:cubicBezTo>
                <a:cubicBezTo>
                  <a:pt x="6819032" y="5572480"/>
                  <a:pt x="6819032" y="5572480"/>
                  <a:pt x="6819032" y="5572480"/>
                </a:cubicBezTo>
                <a:cubicBezTo>
                  <a:pt x="6833814" y="5561254"/>
                  <a:pt x="6833814" y="5561254"/>
                  <a:pt x="6839578" y="5573057"/>
                </a:cubicBezTo>
                <a:cubicBezTo>
                  <a:pt x="6839578" y="5573057"/>
                  <a:pt x="6839578" y="5573057"/>
                  <a:pt x="6833814" y="5561254"/>
                </a:cubicBezTo>
                <a:cubicBezTo>
                  <a:pt x="6828048" y="5549456"/>
                  <a:pt x="6816518" y="5525858"/>
                  <a:pt x="6842830" y="5538233"/>
                </a:cubicBezTo>
                <a:cubicBezTo>
                  <a:pt x="6837064" y="5526437"/>
                  <a:pt x="6816518" y="5525858"/>
                  <a:pt x="6810752" y="5514057"/>
                </a:cubicBezTo>
                <a:cubicBezTo>
                  <a:pt x="6825534" y="5502837"/>
                  <a:pt x="6799220" y="5490458"/>
                  <a:pt x="6819768" y="5491036"/>
                </a:cubicBezTo>
                <a:cubicBezTo>
                  <a:pt x="6808236" y="5467435"/>
                  <a:pt x="6819768" y="5491036"/>
                  <a:pt x="6814002" y="5479236"/>
                </a:cubicBezTo>
                <a:cubicBezTo>
                  <a:pt x="6808236" y="5467435"/>
                  <a:pt x="6808236" y="5467435"/>
                  <a:pt x="6808236" y="5467435"/>
                </a:cubicBezTo>
                <a:cubicBezTo>
                  <a:pt x="6802472" y="5455634"/>
                  <a:pt x="6802472" y="5455634"/>
                  <a:pt x="6802472" y="5455634"/>
                </a:cubicBezTo>
                <a:cubicBezTo>
                  <a:pt x="6796708" y="5443835"/>
                  <a:pt x="6790942" y="5432037"/>
                  <a:pt x="6790942" y="5432037"/>
                </a:cubicBezTo>
                <a:cubicBezTo>
                  <a:pt x="6785174" y="5420236"/>
                  <a:pt x="6779408" y="5408435"/>
                  <a:pt x="6779408" y="5408435"/>
                </a:cubicBezTo>
                <a:cubicBezTo>
                  <a:pt x="6779408" y="5408435"/>
                  <a:pt x="6773646" y="5396638"/>
                  <a:pt x="6773646" y="5396638"/>
                </a:cubicBezTo>
                <a:cubicBezTo>
                  <a:pt x="6767880" y="5384840"/>
                  <a:pt x="6767880" y="5384840"/>
                  <a:pt x="6762114" y="5373037"/>
                </a:cubicBezTo>
                <a:cubicBezTo>
                  <a:pt x="6750584" y="5349437"/>
                  <a:pt x="6744818" y="5337637"/>
                  <a:pt x="6753832" y="5314613"/>
                </a:cubicBezTo>
                <a:cubicBezTo>
                  <a:pt x="6753832" y="5314613"/>
                  <a:pt x="6753832" y="5314613"/>
                  <a:pt x="6748068" y="5302817"/>
                </a:cubicBezTo>
                <a:cubicBezTo>
                  <a:pt x="6762850" y="5291592"/>
                  <a:pt x="6768614" y="5303391"/>
                  <a:pt x="6768614" y="5303391"/>
                </a:cubicBezTo>
                <a:cubicBezTo>
                  <a:pt x="6768614" y="5303391"/>
                  <a:pt x="6762850" y="5291592"/>
                  <a:pt x="6762850" y="5291592"/>
                </a:cubicBezTo>
                <a:cubicBezTo>
                  <a:pt x="6762850" y="5291592"/>
                  <a:pt x="6762850" y="5291592"/>
                  <a:pt x="6777630" y="5280370"/>
                </a:cubicBezTo>
                <a:cubicBezTo>
                  <a:pt x="6771864" y="5268569"/>
                  <a:pt x="6771864" y="5268569"/>
                  <a:pt x="6771864" y="5268569"/>
                </a:cubicBezTo>
                <a:cubicBezTo>
                  <a:pt x="6771864" y="5268569"/>
                  <a:pt x="6766098" y="5256771"/>
                  <a:pt x="6760332" y="5244970"/>
                </a:cubicBezTo>
                <a:cubicBezTo>
                  <a:pt x="6775112" y="5233748"/>
                  <a:pt x="6775112" y="5233748"/>
                  <a:pt x="6775112" y="5233748"/>
                </a:cubicBezTo>
                <a:cubicBezTo>
                  <a:pt x="6763584" y="5210148"/>
                  <a:pt x="6761068" y="5163525"/>
                  <a:pt x="6749538" y="5139924"/>
                </a:cubicBezTo>
                <a:cubicBezTo>
                  <a:pt x="6743774" y="5128127"/>
                  <a:pt x="6743774" y="5128127"/>
                  <a:pt x="6743774" y="5128127"/>
                </a:cubicBezTo>
                <a:cubicBezTo>
                  <a:pt x="6743774" y="5128127"/>
                  <a:pt x="6738008" y="5116324"/>
                  <a:pt x="6738008" y="5116324"/>
                </a:cubicBezTo>
                <a:cubicBezTo>
                  <a:pt x="6738008" y="5116324"/>
                  <a:pt x="6732242" y="5104528"/>
                  <a:pt x="6732242" y="5104528"/>
                </a:cubicBezTo>
                <a:cubicBezTo>
                  <a:pt x="6726476" y="5092727"/>
                  <a:pt x="6726476" y="5092727"/>
                  <a:pt x="6726476" y="5092727"/>
                </a:cubicBezTo>
                <a:cubicBezTo>
                  <a:pt x="6726476" y="5092727"/>
                  <a:pt x="6726476" y="5092727"/>
                  <a:pt x="6735492" y="5069704"/>
                </a:cubicBezTo>
                <a:lnTo>
                  <a:pt x="6729726" y="5057907"/>
                </a:lnTo>
                <a:cubicBezTo>
                  <a:pt x="6729726" y="5057907"/>
                  <a:pt x="6735492" y="5069704"/>
                  <a:pt x="6714946" y="5069129"/>
                </a:cubicBezTo>
                <a:cubicBezTo>
                  <a:pt x="6723962" y="5046104"/>
                  <a:pt x="6697650" y="5033727"/>
                  <a:pt x="6712432" y="5022505"/>
                </a:cubicBezTo>
                <a:cubicBezTo>
                  <a:pt x="6706666" y="5010704"/>
                  <a:pt x="6691884" y="5021926"/>
                  <a:pt x="6686118" y="5010126"/>
                </a:cubicBezTo>
                <a:cubicBezTo>
                  <a:pt x="6700898" y="4998905"/>
                  <a:pt x="6689370" y="4975308"/>
                  <a:pt x="6695136" y="4987109"/>
                </a:cubicBezTo>
                <a:cubicBezTo>
                  <a:pt x="6695136" y="4987109"/>
                  <a:pt x="6695136" y="4987109"/>
                  <a:pt x="6700898" y="4998905"/>
                </a:cubicBezTo>
                <a:cubicBezTo>
                  <a:pt x="6706666" y="5010704"/>
                  <a:pt x="6715680" y="4987683"/>
                  <a:pt x="6715680" y="4987683"/>
                </a:cubicBezTo>
                <a:cubicBezTo>
                  <a:pt x="6721444" y="4999480"/>
                  <a:pt x="6721444" y="4999480"/>
                  <a:pt x="6721444" y="4999480"/>
                </a:cubicBezTo>
                <a:cubicBezTo>
                  <a:pt x="6721444" y="4999480"/>
                  <a:pt x="6727212" y="5011282"/>
                  <a:pt x="6727212" y="5011282"/>
                </a:cubicBezTo>
                <a:cubicBezTo>
                  <a:pt x="6741994" y="5000058"/>
                  <a:pt x="6753528" y="5023658"/>
                  <a:pt x="6753528" y="5023658"/>
                </a:cubicBezTo>
                <a:cubicBezTo>
                  <a:pt x="6753528" y="5023658"/>
                  <a:pt x="6759294" y="5035458"/>
                  <a:pt x="6759294" y="5035458"/>
                </a:cubicBezTo>
                <a:cubicBezTo>
                  <a:pt x="6759294" y="5035458"/>
                  <a:pt x="6779838" y="5036033"/>
                  <a:pt x="6774074" y="5024236"/>
                </a:cubicBezTo>
                <a:cubicBezTo>
                  <a:pt x="6768306" y="5012433"/>
                  <a:pt x="6768306" y="5012433"/>
                  <a:pt x="6768306" y="5012433"/>
                </a:cubicBezTo>
                <a:cubicBezTo>
                  <a:pt x="6768306" y="5012433"/>
                  <a:pt x="6762542" y="5000633"/>
                  <a:pt x="6747762" y="5011855"/>
                </a:cubicBezTo>
                <a:cubicBezTo>
                  <a:pt x="6756776" y="4988833"/>
                  <a:pt x="6736230" y="4988257"/>
                  <a:pt x="6745246" y="4965232"/>
                </a:cubicBezTo>
                <a:cubicBezTo>
                  <a:pt x="6739482" y="4953435"/>
                  <a:pt x="6727950" y="4929836"/>
                  <a:pt x="6727950" y="4929836"/>
                </a:cubicBezTo>
                <a:cubicBezTo>
                  <a:pt x="6727950" y="4929836"/>
                  <a:pt x="6727950" y="4929836"/>
                  <a:pt x="6722184" y="4918035"/>
                </a:cubicBezTo>
                <a:cubicBezTo>
                  <a:pt x="6716420" y="4906235"/>
                  <a:pt x="6716420" y="4906235"/>
                  <a:pt x="6716420" y="4906235"/>
                </a:cubicBezTo>
                <a:lnTo>
                  <a:pt x="6712194" y="4909441"/>
                </a:lnTo>
                <a:lnTo>
                  <a:pt x="6652260" y="4857883"/>
                </a:lnTo>
                <a:cubicBezTo>
                  <a:pt x="6646498" y="4846086"/>
                  <a:pt x="6661282" y="4834862"/>
                  <a:pt x="6646498" y="4846086"/>
                </a:cubicBezTo>
                <a:cubicBezTo>
                  <a:pt x="6649750" y="4811260"/>
                  <a:pt x="6606138" y="4763487"/>
                  <a:pt x="6579826" y="4751109"/>
                </a:cubicBezTo>
                <a:cubicBezTo>
                  <a:pt x="6583078" y="4716290"/>
                  <a:pt x="6583078" y="4716290"/>
                  <a:pt x="6562530" y="4715711"/>
                </a:cubicBezTo>
                <a:cubicBezTo>
                  <a:pt x="6560016" y="4669089"/>
                  <a:pt x="6533706" y="4656713"/>
                  <a:pt x="6516408" y="4621313"/>
                </a:cubicBezTo>
                <a:cubicBezTo>
                  <a:pt x="6516408" y="4621313"/>
                  <a:pt x="6472800" y="4573538"/>
                  <a:pt x="6481814" y="4550514"/>
                </a:cubicBezTo>
                <a:cubicBezTo>
                  <a:pt x="6476050" y="4538716"/>
                  <a:pt x="6470286" y="4526915"/>
                  <a:pt x="6449740" y="4526339"/>
                </a:cubicBezTo>
                <a:cubicBezTo>
                  <a:pt x="6470286" y="4526915"/>
                  <a:pt x="6447222" y="4479714"/>
                  <a:pt x="6447222" y="4479714"/>
                </a:cubicBezTo>
                <a:cubicBezTo>
                  <a:pt x="6441458" y="4467917"/>
                  <a:pt x="6420912" y="4467339"/>
                  <a:pt x="6429928" y="4444318"/>
                </a:cubicBezTo>
                <a:cubicBezTo>
                  <a:pt x="6409380" y="4443739"/>
                  <a:pt x="6403616" y="4431938"/>
                  <a:pt x="6406868" y="4397119"/>
                </a:cubicBezTo>
                <a:cubicBezTo>
                  <a:pt x="6401100" y="4385318"/>
                  <a:pt x="6380554" y="4384741"/>
                  <a:pt x="6395336" y="4373519"/>
                </a:cubicBezTo>
                <a:cubicBezTo>
                  <a:pt x="6389570" y="4361718"/>
                  <a:pt x="6383806" y="4349918"/>
                  <a:pt x="6378042" y="4338119"/>
                </a:cubicBezTo>
                <a:cubicBezTo>
                  <a:pt x="6360742" y="4302719"/>
                  <a:pt x="6354978" y="4290918"/>
                  <a:pt x="6343448" y="4267320"/>
                </a:cubicBezTo>
                <a:cubicBezTo>
                  <a:pt x="6363994" y="4267899"/>
                  <a:pt x="6375524" y="4291496"/>
                  <a:pt x="6381290" y="4303297"/>
                </a:cubicBezTo>
                <a:lnTo>
                  <a:pt x="6427414" y="4397697"/>
                </a:lnTo>
                <a:lnTo>
                  <a:pt x="6433178" y="4409494"/>
                </a:lnTo>
                <a:cubicBezTo>
                  <a:pt x="6430294" y="4403593"/>
                  <a:pt x="6433990" y="4400788"/>
                  <a:pt x="6436966" y="4396508"/>
                </a:cubicBezTo>
                <a:lnTo>
                  <a:pt x="6436642" y="4383262"/>
                </a:lnTo>
                <a:lnTo>
                  <a:pt x="6437466" y="4381975"/>
                </a:lnTo>
                <a:cubicBezTo>
                  <a:pt x="6437874" y="4377619"/>
                  <a:pt x="6436434" y="4374668"/>
                  <a:pt x="6436434" y="4374668"/>
                </a:cubicBezTo>
                <a:lnTo>
                  <a:pt x="6436642" y="4383262"/>
                </a:lnTo>
                <a:lnTo>
                  <a:pt x="6427414" y="4397697"/>
                </a:lnTo>
                <a:cubicBezTo>
                  <a:pt x="6421648" y="4385894"/>
                  <a:pt x="6430666" y="4362869"/>
                  <a:pt x="6430666" y="4362869"/>
                </a:cubicBezTo>
                <a:cubicBezTo>
                  <a:pt x="6430666" y="4362869"/>
                  <a:pt x="6424902" y="4351068"/>
                  <a:pt x="6424902" y="4351068"/>
                </a:cubicBezTo>
                <a:cubicBezTo>
                  <a:pt x="6419136" y="4339270"/>
                  <a:pt x="6413370" y="4327469"/>
                  <a:pt x="6413370" y="4327469"/>
                </a:cubicBezTo>
                <a:cubicBezTo>
                  <a:pt x="6413370" y="4327469"/>
                  <a:pt x="6407606" y="4315672"/>
                  <a:pt x="6407606" y="4315672"/>
                </a:cubicBezTo>
                <a:cubicBezTo>
                  <a:pt x="6392822" y="4326897"/>
                  <a:pt x="6390310" y="4280270"/>
                  <a:pt x="6363994" y="4267899"/>
                </a:cubicBezTo>
                <a:cubicBezTo>
                  <a:pt x="6384544" y="4268469"/>
                  <a:pt x="6346696" y="4232499"/>
                  <a:pt x="6367246" y="4233072"/>
                </a:cubicBezTo>
                <a:cubicBezTo>
                  <a:pt x="6367246" y="4233072"/>
                  <a:pt x="6361482" y="4221272"/>
                  <a:pt x="6361482" y="4221272"/>
                </a:cubicBezTo>
                <a:cubicBezTo>
                  <a:pt x="6361482" y="4221272"/>
                  <a:pt x="6349950" y="4197671"/>
                  <a:pt x="6344186" y="4185874"/>
                </a:cubicBezTo>
                <a:cubicBezTo>
                  <a:pt x="6338422" y="4174073"/>
                  <a:pt x="6338422" y="4174073"/>
                  <a:pt x="6338422" y="4174073"/>
                </a:cubicBezTo>
                <a:cubicBezTo>
                  <a:pt x="6338422" y="4174073"/>
                  <a:pt x="6332654" y="4162272"/>
                  <a:pt x="6332654" y="4162272"/>
                </a:cubicBezTo>
                <a:cubicBezTo>
                  <a:pt x="6332654" y="4162272"/>
                  <a:pt x="6332654" y="4162272"/>
                  <a:pt x="6326890" y="4150474"/>
                </a:cubicBezTo>
                <a:cubicBezTo>
                  <a:pt x="6326890" y="4150474"/>
                  <a:pt x="6326890" y="4150474"/>
                  <a:pt x="6321124" y="4138674"/>
                </a:cubicBezTo>
                <a:cubicBezTo>
                  <a:pt x="6321124" y="4138674"/>
                  <a:pt x="6321124" y="4138674"/>
                  <a:pt x="6306340" y="4149899"/>
                </a:cubicBezTo>
                <a:cubicBezTo>
                  <a:pt x="6306340" y="4149899"/>
                  <a:pt x="6317870" y="4173501"/>
                  <a:pt x="6323636" y="4185302"/>
                </a:cubicBezTo>
                <a:cubicBezTo>
                  <a:pt x="6338422" y="4174073"/>
                  <a:pt x="6338422" y="4174073"/>
                  <a:pt x="6344186" y="4185874"/>
                </a:cubicBezTo>
                <a:lnTo>
                  <a:pt x="6329402" y="4197098"/>
                </a:lnTo>
                <a:lnTo>
                  <a:pt x="6330122" y="4198574"/>
                </a:lnTo>
                <a:cubicBezTo>
                  <a:pt x="6327150" y="4202852"/>
                  <a:pt x="6324894" y="4208611"/>
                  <a:pt x="6340930" y="4220698"/>
                </a:cubicBezTo>
                <a:cubicBezTo>
                  <a:pt x="6340930" y="4220698"/>
                  <a:pt x="6337236" y="4223503"/>
                  <a:pt x="6333540" y="4226309"/>
                </a:cubicBezTo>
                <a:lnTo>
                  <a:pt x="6326150" y="4231920"/>
                </a:lnTo>
                <a:lnTo>
                  <a:pt x="6325430" y="4230444"/>
                </a:lnTo>
                <a:cubicBezTo>
                  <a:pt x="6323266" y="4226019"/>
                  <a:pt x="6320384" y="4220119"/>
                  <a:pt x="6320384" y="4220119"/>
                </a:cubicBezTo>
                <a:cubicBezTo>
                  <a:pt x="6314620" y="4208323"/>
                  <a:pt x="6303090" y="4184723"/>
                  <a:pt x="6291558" y="4161121"/>
                </a:cubicBezTo>
                <a:cubicBezTo>
                  <a:pt x="6291558" y="4161121"/>
                  <a:pt x="6285796" y="4149324"/>
                  <a:pt x="6285796" y="4149324"/>
                </a:cubicBezTo>
                <a:cubicBezTo>
                  <a:pt x="6280028" y="4137522"/>
                  <a:pt x="6274262" y="4125723"/>
                  <a:pt x="6268498" y="4113922"/>
                </a:cubicBezTo>
                <a:cubicBezTo>
                  <a:pt x="6268498" y="4113922"/>
                  <a:pt x="6262732" y="4102124"/>
                  <a:pt x="6262732" y="4102124"/>
                </a:cubicBezTo>
                <a:cubicBezTo>
                  <a:pt x="6262732" y="4102124"/>
                  <a:pt x="6262732" y="4102124"/>
                  <a:pt x="6256966" y="4090321"/>
                </a:cubicBezTo>
                <a:cubicBezTo>
                  <a:pt x="6245438" y="4066723"/>
                  <a:pt x="6207596" y="4030751"/>
                  <a:pt x="6216610" y="4007728"/>
                </a:cubicBezTo>
                <a:cubicBezTo>
                  <a:pt x="6216610" y="4007728"/>
                  <a:pt x="6216610" y="4007728"/>
                  <a:pt x="6210844" y="3995925"/>
                </a:cubicBezTo>
                <a:cubicBezTo>
                  <a:pt x="6205080" y="3984126"/>
                  <a:pt x="6205080" y="3984126"/>
                  <a:pt x="6199316" y="3972325"/>
                </a:cubicBezTo>
                <a:cubicBezTo>
                  <a:pt x="6193550" y="3960525"/>
                  <a:pt x="6182018" y="3936929"/>
                  <a:pt x="6182018" y="3936929"/>
                </a:cubicBezTo>
                <a:cubicBezTo>
                  <a:pt x="6176252" y="3925124"/>
                  <a:pt x="6176252" y="3925124"/>
                  <a:pt x="6185266" y="3902103"/>
                </a:cubicBezTo>
                <a:cubicBezTo>
                  <a:pt x="6164720" y="3901525"/>
                  <a:pt x="6164720" y="3901525"/>
                  <a:pt x="6158958" y="3889728"/>
                </a:cubicBezTo>
                <a:cubicBezTo>
                  <a:pt x="6147424" y="3866129"/>
                  <a:pt x="6141658" y="3854327"/>
                  <a:pt x="6130128" y="3830728"/>
                </a:cubicBezTo>
                <a:cubicBezTo>
                  <a:pt x="6124364" y="3818929"/>
                  <a:pt x="6118600" y="3807131"/>
                  <a:pt x="6127614" y="3784108"/>
                </a:cubicBezTo>
                <a:cubicBezTo>
                  <a:pt x="6121848" y="3772306"/>
                  <a:pt x="6121848" y="3772306"/>
                  <a:pt x="6121848" y="3772306"/>
                </a:cubicBezTo>
                <a:cubicBezTo>
                  <a:pt x="6121848" y="3772306"/>
                  <a:pt x="6121848" y="3772306"/>
                  <a:pt x="6101302" y="3771731"/>
                </a:cubicBezTo>
                <a:cubicBezTo>
                  <a:pt x="6101302" y="3771731"/>
                  <a:pt x="6101302" y="3771731"/>
                  <a:pt x="6095536" y="3759932"/>
                </a:cubicBezTo>
                <a:cubicBezTo>
                  <a:pt x="6092286" y="3794752"/>
                  <a:pt x="6124364" y="3818929"/>
                  <a:pt x="6121112" y="3853749"/>
                </a:cubicBezTo>
                <a:cubicBezTo>
                  <a:pt x="6121112" y="3853749"/>
                  <a:pt x="6126878" y="3865550"/>
                  <a:pt x="6126878" y="3865550"/>
                </a:cubicBezTo>
                <a:cubicBezTo>
                  <a:pt x="6132644" y="3877351"/>
                  <a:pt x="6132644" y="3877351"/>
                  <a:pt x="6132644" y="3877351"/>
                </a:cubicBezTo>
                <a:cubicBezTo>
                  <a:pt x="6132644" y="3877351"/>
                  <a:pt x="6132644" y="3877351"/>
                  <a:pt x="6117864" y="3888575"/>
                </a:cubicBezTo>
                <a:cubicBezTo>
                  <a:pt x="6117864" y="3888575"/>
                  <a:pt x="6138410" y="3889150"/>
                  <a:pt x="6138410" y="3889150"/>
                </a:cubicBezTo>
                <a:cubicBezTo>
                  <a:pt x="6144176" y="3900950"/>
                  <a:pt x="6144176" y="3900950"/>
                  <a:pt x="6129394" y="3912175"/>
                </a:cubicBezTo>
                <a:cubicBezTo>
                  <a:pt x="6129394" y="3912175"/>
                  <a:pt x="6129394" y="3912175"/>
                  <a:pt x="6114612" y="3923399"/>
                </a:cubicBezTo>
                <a:cubicBezTo>
                  <a:pt x="6114612" y="3923399"/>
                  <a:pt x="6099832" y="3934621"/>
                  <a:pt x="6099832" y="3934621"/>
                </a:cubicBezTo>
                <a:cubicBezTo>
                  <a:pt x="6099832" y="3934621"/>
                  <a:pt x="6094066" y="3922821"/>
                  <a:pt x="6094066" y="3922821"/>
                </a:cubicBezTo>
                <a:cubicBezTo>
                  <a:pt x="6094066" y="3922821"/>
                  <a:pt x="6108850" y="3911596"/>
                  <a:pt x="6108850" y="3911596"/>
                </a:cubicBezTo>
                <a:lnTo>
                  <a:pt x="6103082" y="3899798"/>
                </a:lnTo>
                <a:cubicBezTo>
                  <a:pt x="6097318" y="3887997"/>
                  <a:pt x="6103082" y="3899798"/>
                  <a:pt x="6097318" y="3887997"/>
                </a:cubicBezTo>
                <a:cubicBezTo>
                  <a:pt x="6091552" y="3876196"/>
                  <a:pt x="6091552" y="3876196"/>
                  <a:pt x="6091552" y="3876196"/>
                </a:cubicBezTo>
                <a:cubicBezTo>
                  <a:pt x="6091552" y="3876196"/>
                  <a:pt x="6076770" y="3887418"/>
                  <a:pt x="6071006" y="3875619"/>
                </a:cubicBezTo>
                <a:cubicBezTo>
                  <a:pt x="6065240" y="3863822"/>
                  <a:pt x="6050460" y="3875043"/>
                  <a:pt x="6050460" y="3875043"/>
                </a:cubicBezTo>
                <a:cubicBezTo>
                  <a:pt x="6050460" y="3875043"/>
                  <a:pt x="6059476" y="3852022"/>
                  <a:pt x="6059476" y="3852022"/>
                </a:cubicBezTo>
                <a:cubicBezTo>
                  <a:pt x="6038928" y="3851444"/>
                  <a:pt x="6033162" y="3839645"/>
                  <a:pt x="6027396" y="3827844"/>
                </a:cubicBezTo>
                <a:cubicBezTo>
                  <a:pt x="6027396" y="3827844"/>
                  <a:pt x="6010102" y="3792445"/>
                  <a:pt x="6010102" y="3792445"/>
                </a:cubicBezTo>
                <a:cubicBezTo>
                  <a:pt x="6004338" y="3780645"/>
                  <a:pt x="6004338" y="3780645"/>
                  <a:pt x="6004338" y="3780645"/>
                </a:cubicBezTo>
                <a:cubicBezTo>
                  <a:pt x="5996056" y="3722226"/>
                  <a:pt x="5983790" y="3780068"/>
                  <a:pt x="5960729" y="3732872"/>
                </a:cubicBezTo>
                <a:cubicBezTo>
                  <a:pt x="5960729" y="3732872"/>
                  <a:pt x="5966494" y="3744670"/>
                  <a:pt x="5966494" y="3744670"/>
                </a:cubicBezTo>
                <a:cubicBezTo>
                  <a:pt x="5960729" y="3732872"/>
                  <a:pt x="5940184" y="3732291"/>
                  <a:pt x="5954964" y="3721068"/>
                </a:cubicBezTo>
                <a:cubicBezTo>
                  <a:pt x="5928652" y="3708696"/>
                  <a:pt x="5913872" y="3719915"/>
                  <a:pt x="5896573" y="3684515"/>
                </a:cubicBezTo>
                <a:cubicBezTo>
                  <a:pt x="5890810" y="3672715"/>
                  <a:pt x="5899825" y="3649694"/>
                  <a:pt x="5894060" y="3637897"/>
                </a:cubicBezTo>
                <a:cubicBezTo>
                  <a:pt x="5879279" y="3649117"/>
                  <a:pt x="5879279" y="3649117"/>
                  <a:pt x="5879279" y="3649117"/>
                </a:cubicBezTo>
                <a:cubicBezTo>
                  <a:pt x="5873514" y="3637319"/>
                  <a:pt x="5867748" y="3625517"/>
                  <a:pt x="5861982" y="3613717"/>
                </a:cubicBezTo>
                <a:cubicBezTo>
                  <a:pt x="5876763" y="3602495"/>
                  <a:pt x="5876763" y="3602495"/>
                  <a:pt x="5876763" y="3602495"/>
                </a:cubicBezTo>
                <a:cubicBezTo>
                  <a:pt x="5865234" y="3578895"/>
                  <a:pt x="5850453" y="3590119"/>
                  <a:pt x="5859468" y="3567097"/>
                </a:cubicBezTo>
                <a:cubicBezTo>
                  <a:pt x="5853704" y="3555296"/>
                  <a:pt x="5842171" y="3531696"/>
                  <a:pt x="5836404" y="3519895"/>
                </a:cubicBezTo>
                <a:cubicBezTo>
                  <a:pt x="5845422" y="3496874"/>
                  <a:pt x="5845422" y="3496874"/>
                  <a:pt x="5839658" y="3485074"/>
                </a:cubicBezTo>
                <a:cubicBezTo>
                  <a:pt x="5833892" y="3473273"/>
                  <a:pt x="5833892" y="3473273"/>
                  <a:pt x="5833892" y="3473273"/>
                </a:cubicBezTo>
                <a:cubicBezTo>
                  <a:pt x="5848673" y="3462050"/>
                  <a:pt x="5854438" y="3473853"/>
                  <a:pt x="5854438" y="3473853"/>
                </a:cubicBezTo>
                <a:cubicBezTo>
                  <a:pt x="5854438" y="3473853"/>
                  <a:pt x="5854438" y="3473853"/>
                  <a:pt x="5848673" y="3462050"/>
                </a:cubicBezTo>
                <a:cubicBezTo>
                  <a:pt x="5848673" y="3462050"/>
                  <a:pt x="5848673" y="3462050"/>
                  <a:pt x="5842906" y="3450252"/>
                </a:cubicBezTo>
                <a:cubicBezTo>
                  <a:pt x="5842906" y="3450252"/>
                  <a:pt x="5842906" y="3450252"/>
                  <a:pt x="5863454" y="3450828"/>
                </a:cubicBezTo>
                <a:cubicBezTo>
                  <a:pt x="5863454" y="3450828"/>
                  <a:pt x="5869218" y="3462629"/>
                  <a:pt x="5869218" y="3462629"/>
                </a:cubicBezTo>
                <a:cubicBezTo>
                  <a:pt x="5869218" y="3462629"/>
                  <a:pt x="5869218" y="3462629"/>
                  <a:pt x="5884001" y="3451407"/>
                </a:cubicBezTo>
                <a:cubicBezTo>
                  <a:pt x="5884001" y="3451407"/>
                  <a:pt x="5884001" y="3451407"/>
                  <a:pt x="5878235" y="3439606"/>
                </a:cubicBezTo>
                <a:cubicBezTo>
                  <a:pt x="5857688" y="3439030"/>
                  <a:pt x="5857688" y="3439030"/>
                  <a:pt x="5857688" y="3439030"/>
                </a:cubicBezTo>
                <a:cubicBezTo>
                  <a:pt x="5872467" y="3427805"/>
                  <a:pt x="5872467" y="3427805"/>
                  <a:pt x="5872467" y="3427805"/>
                </a:cubicBezTo>
                <a:cubicBezTo>
                  <a:pt x="5866702" y="3416004"/>
                  <a:pt x="5855172" y="3392408"/>
                  <a:pt x="5849409" y="3380606"/>
                </a:cubicBezTo>
                <a:cubicBezTo>
                  <a:pt x="5855172" y="3392408"/>
                  <a:pt x="5864190" y="3369384"/>
                  <a:pt x="5858424" y="3357585"/>
                </a:cubicBezTo>
                <a:cubicBezTo>
                  <a:pt x="5843642" y="3368807"/>
                  <a:pt x="5843642" y="3368807"/>
                  <a:pt x="5843642" y="3368807"/>
                </a:cubicBezTo>
                <a:cubicBezTo>
                  <a:pt x="5843642" y="3368807"/>
                  <a:pt x="5828862" y="3380030"/>
                  <a:pt x="5834628" y="3391831"/>
                </a:cubicBezTo>
                <a:cubicBezTo>
                  <a:pt x="5834628" y="3391831"/>
                  <a:pt x="5828862" y="3380030"/>
                  <a:pt x="5828862" y="3380030"/>
                </a:cubicBezTo>
                <a:cubicBezTo>
                  <a:pt x="5823097" y="3368231"/>
                  <a:pt x="5823097" y="3368231"/>
                  <a:pt x="5823097" y="3368231"/>
                </a:cubicBezTo>
                <a:cubicBezTo>
                  <a:pt x="5823097" y="3368231"/>
                  <a:pt x="5823097" y="3368231"/>
                  <a:pt x="5837876" y="3357007"/>
                </a:cubicBezTo>
                <a:cubicBezTo>
                  <a:pt x="5837876" y="3357007"/>
                  <a:pt x="5837876" y="3357007"/>
                  <a:pt x="5852658" y="3345784"/>
                </a:cubicBezTo>
                <a:cubicBezTo>
                  <a:pt x="5846891" y="3333983"/>
                  <a:pt x="5846891" y="3333983"/>
                  <a:pt x="5846891" y="3333983"/>
                </a:cubicBezTo>
                <a:cubicBezTo>
                  <a:pt x="5846891" y="3333983"/>
                  <a:pt x="5846891" y="3333983"/>
                  <a:pt x="5841125" y="3322186"/>
                </a:cubicBezTo>
                <a:cubicBezTo>
                  <a:pt x="5841125" y="3322186"/>
                  <a:pt x="5835360" y="3310386"/>
                  <a:pt x="5829596" y="3298585"/>
                </a:cubicBezTo>
                <a:cubicBezTo>
                  <a:pt x="5823830" y="3286787"/>
                  <a:pt x="5823830" y="3286787"/>
                  <a:pt x="5832844" y="3263764"/>
                </a:cubicBezTo>
                <a:cubicBezTo>
                  <a:pt x="5827080" y="3251965"/>
                  <a:pt x="5827080" y="3251965"/>
                  <a:pt x="5821314" y="3240164"/>
                </a:cubicBezTo>
                <a:cubicBezTo>
                  <a:pt x="5815549" y="3228365"/>
                  <a:pt x="5815549" y="3228365"/>
                  <a:pt x="5815549" y="3228365"/>
                </a:cubicBezTo>
                <a:cubicBezTo>
                  <a:pt x="5809784" y="3216562"/>
                  <a:pt x="5809784" y="3216562"/>
                  <a:pt x="5804018" y="3204764"/>
                </a:cubicBezTo>
                <a:cubicBezTo>
                  <a:pt x="5804018" y="3204764"/>
                  <a:pt x="5809784" y="3216562"/>
                  <a:pt x="5824566" y="3205342"/>
                </a:cubicBezTo>
                <a:cubicBezTo>
                  <a:pt x="5830330" y="3217141"/>
                  <a:pt x="5845112" y="3205919"/>
                  <a:pt x="5830330" y="3217141"/>
                </a:cubicBezTo>
                <a:lnTo>
                  <a:pt x="5841862" y="3240740"/>
                </a:lnTo>
                <a:cubicBezTo>
                  <a:pt x="5836096" y="3228942"/>
                  <a:pt x="5850878" y="3217719"/>
                  <a:pt x="5850878" y="3217719"/>
                </a:cubicBezTo>
                <a:cubicBezTo>
                  <a:pt x="5839345" y="3194117"/>
                  <a:pt x="5839345" y="3194117"/>
                  <a:pt x="5833580" y="3182319"/>
                </a:cubicBezTo>
                <a:cubicBezTo>
                  <a:pt x="5827814" y="3170518"/>
                  <a:pt x="5833580" y="3182319"/>
                  <a:pt x="5848364" y="3171090"/>
                </a:cubicBezTo>
                <a:lnTo>
                  <a:pt x="5859896" y="3194694"/>
                </a:lnTo>
                <a:cubicBezTo>
                  <a:pt x="5874676" y="3183472"/>
                  <a:pt x="5874676" y="3183472"/>
                  <a:pt x="5874676" y="3183472"/>
                </a:cubicBezTo>
                <a:cubicBezTo>
                  <a:pt x="5874676" y="3183472"/>
                  <a:pt x="5874676" y="3183472"/>
                  <a:pt x="5880442" y="3195272"/>
                </a:cubicBezTo>
                <a:cubicBezTo>
                  <a:pt x="5886207" y="3207069"/>
                  <a:pt x="5880442" y="3195272"/>
                  <a:pt x="5891972" y="3218868"/>
                </a:cubicBezTo>
                <a:cubicBezTo>
                  <a:pt x="5891972" y="3218868"/>
                  <a:pt x="5906753" y="3207646"/>
                  <a:pt x="5906753" y="3207646"/>
                </a:cubicBezTo>
                <a:cubicBezTo>
                  <a:pt x="5912519" y="3219446"/>
                  <a:pt x="5912519" y="3219446"/>
                  <a:pt x="5912519" y="3219446"/>
                </a:cubicBezTo>
                <a:cubicBezTo>
                  <a:pt x="5918285" y="3231247"/>
                  <a:pt x="5903504" y="3242470"/>
                  <a:pt x="5909267" y="3254270"/>
                </a:cubicBezTo>
                <a:lnTo>
                  <a:pt x="5915034" y="3266071"/>
                </a:lnTo>
                <a:cubicBezTo>
                  <a:pt x="5920800" y="3277868"/>
                  <a:pt x="5915034" y="3266071"/>
                  <a:pt x="5935579" y="3266644"/>
                </a:cubicBezTo>
                <a:cubicBezTo>
                  <a:pt x="5929814" y="3254844"/>
                  <a:pt x="5950360" y="3255421"/>
                  <a:pt x="5944596" y="3243623"/>
                </a:cubicBezTo>
                <a:cubicBezTo>
                  <a:pt x="5935579" y="3266644"/>
                  <a:pt x="5895222" y="3184048"/>
                  <a:pt x="5915769" y="3184625"/>
                </a:cubicBezTo>
                <a:cubicBezTo>
                  <a:pt x="5910003" y="3172826"/>
                  <a:pt x="5895222" y="3184048"/>
                  <a:pt x="5883693" y="3160446"/>
                </a:cubicBezTo>
                <a:cubicBezTo>
                  <a:pt x="5898474" y="3149224"/>
                  <a:pt x="5877926" y="3148646"/>
                  <a:pt x="5872160" y="3136847"/>
                </a:cubicBezTo>
                <a:cubicBezTo>
                  <a:pt x="5866398" y="3125048"/>
                  <a:pt x="5866398" y="3125048"/>
                  <a:pt x="5866398" y="3125048"/>
                </a:cubicBezTo>
                <a:cubicBezTo>
                  <a:pt x="5881177" y="3113826"/>
                  <a:pt x="5843334" y="3077849"/>
                  <a:pt x="5852352" y="3054826"/>
                </a:cubicBezTo>
                <a:cubicBezTo>
                  <a:pt x="5840820" y="3031227"/>
                  <a:pt x="5843334" y="3077849"/>
                  <a:pt x="5849100" y="3089648"/>
                </a:cubicBezTo>
                <a:cubicBezTo>
                  <a:pt x="5849100" y="3089648"/>
                  <a:pt x="5849100" y="3089648"/>
                  <a:pt x="5843334" y="3077849"/>
                </a:cubicBezTo>
                <a:cubicBezTo>
                  <a:pt x="5849100" y="3089648"/>
                  <a:pt x="5840084" y="3112671"/>
                  <a:pt x="5845850" y="3124472"/>
                </a:cubicBezTo>
                <a:cubicBezTo>
                  <a:pt x="5845850" y="3124472"/>
                  <a:pt x="5840084" y="3112671"/>
                  <a:pt x="5840084" y="3112671"/>
                </a:cubicBezTo>
                <a:cubicBezTo>
                  <a:pt x="5845850" y="3124472"/>
                  <a:pt x="5845850" y="3124472"/>
                  <a:pt x="5831069" y="3135694"/>
                </a:cubicBezTo>
                <a:cubicBezTo>
                  <a:pt x="5831069" y="3135694"/>
                  <a:pt x="5816285" y="3146921"/>
                  <a:pt x="5822050" y="3158719"/>
                </a:cubicBezTo>
                <a:cubicBezTo>
                  <a:pt x="5822050" y="3158719"/>
                  <a:pt x="5822050" y="3158719"/>
                  <a:pt x="5816285" y="3146921"/>
                </a:cubicBezTo>
                <a:cubicBezTo>
                  <a:pt x="5822050" y="3158719"/>
                  <a:pt x="5798988" y="3111518"/>
                  <a:pt x="5813772" y="3100294"/>
                </a:cubicBezTo>
                <a:cubicBezTo>
                  <a:pt x="5808008" y="3088497"/>
                  <a:pt x="5808008" y="3088497"/>
                  <a:pt x="5808008" y="3088497"/>
                </a:cubicBezTo>
                <a:cubicBezTo>
                  <a:pt x="5811260" y="3053674"/>
                  <a:pt x="5790712" y="3053095"/>
                  <a:pt x="5779182" y="3029496"/>
                </a:cubicBezTo>
                <a:cubicBezTo>
                  <a:pt x="5779182" y="3029496"/>
                  <a:pt x="5790712" y="3053095"/>
                  <a:pt x="5784946" y="3041294"/>
                </a:cubicBezTo>
                <a:cubicBezTo>
                  <a:pt x="5779182" y="3029496"/>
                  <a:pt x="5764397" y="3040720"/>
                  <a:pt x="5764397" y="3040720"/>
                </a:cubicBezTo>
                <a:cubicBezTo>
                  <a:pt x="5749614" y="3051944"/>
                  <a:pt x="5749614" y="3051944"/>
                  <a:pt x="5749614" y="3051944"/>
                </a:cubicBezTo>
                <a:cubicBezTo>
                  <a:pt x="5743853" y="3040146"/>
                  <a:pt x="5743853" y="3040146"/>
                  <a:pt x="5738086" y="3028345"/>
                </a:cubicBezTo>
                <a:cubicBezTo>
                  <a:pt x="5738086" y="3028345"/>
                  <a:pt x="5732321" y="3016546"/>
                  <a:pt x="5732321" y="3016546"/>
                </a:cubicBezTo>
                <a:cubicBezTo>
                  <a:pt x="5717540" y="3027768"/>
                  <a:pt x="5738086" y="3028345"/>
                  <a:pt x="5738086" y="3028345"/>
                </a:cubicBezTo>
                <a:lnTo>
                  <a:pt x="5735200" y="3033385"/>
                </a:lnTo>
                <a:lnTo>
                  <a:pt x="5736844" y="3031436"/>
                </a:lnTo>
                <a:cubicBezTo>
                  <a:pt x="5743100" y="3044240"/>
                  <a:pt x="5743100" y="3044240"/>
                  <a:pt x="5743100" y="3044240"/>
                </a:cubicBezTo>
                <a:lnTo>
                  <a:pt x="5732522" y="3038053"/>
                </a:lnTo>
                <a:lnTo>
                  <a:pt x="5705273" y="3085611"/>
                </a:lnTo>
                <a:cubicBezTo>
                  <a:pt x="5711038" y="3097412"/>
                  <a:pt x="5720054" y="3074391"/>
                  <a:pt x="5720054" y="3074391"/>
                </a:cubicBezTo>
                <a:cubicBezTo>
                  <a:pt x="5720054" y="3074391"/>
                  <a:pt x="5716804" y="3109213"/>
                  <a:pt x="5716804" y="3109213"/>
                </a:cubicBezTo>
                <a:cubicBezTo>
                  <a:pt x="5734101" y="3144613"/>
                  <a:pt x="5725083" y="3167632"/>
                  <a:pt x="5736614" y="3191234"/>
                </a:cubicBezTo>
                <a:cubicBezTo>
                  <a:pt x="5736614" y="3191234"/>
                  <a:pt x="5751396" y="3180013"/>
                  <a:pt x="5751396" y="3180013"/>
                </a:cubicBezTo>
                <a:cubicBezTo>
                  <a:pt x="5751396" y="3180013"/>
                  <a:pt x="5751396" y="3180013"/>
                  <a:pt x="5757161" y="3191810"/>
                </a:cubicBezTo>
                <a:cubicBezTo>
                  <a:pt x="5768692" y="3215410"/>
                  <a:pt x="5753909" y="3226633"/>
                  <a:pt x="5759675" y="3238433"/>
                </a:cubicBezTo>
                <a:cubicBezTo>
                  <a:pt x="5759675" y="3238433"/>
                  <a:pt x="5765442" y="3250233"/>
                  <a:pt x="5765442" y="3250233"/>
                </a:cubicBezTo>
                <a:cubicBezTo>
                  <a:pt x="5744894" y="3249654"/>
                  <a:pt x="5727600" y="3214256"/>
                  <a:pt x="5701287" y="3201879"/>
                </a:cubicBezTo>
                <a:cubicBezTo>
                  <a:pt x="5701287" y="3201879"/>
                  <a:pt x="5712820" y="3225479"/>
                  <a:pt x="5692272" y="3224901"/>
                </a:cubicBezTo>
                <a:cubicBezTo>
                  <a:pt x="5698038" y="3236701"/>
                  <a:pt x="5689024" y="3259726"/>
                  <a:pt x="5694786" y="3271523"/>
                </a:cubicBezTo>
                <a:cubicBezTo>
                  <a:pt x="5694786" y="3271523"/>
                  <a:pt x="5700553" y="3283324"/>
                  <a:pt x="5700553" y="3283324"/>
                </a:cubicBezTo>
                <a:cubicBezTo>
                  <a:pt x="5700553" y="3283324"/>
                  <a:pt x="5706319" y="3295125"/>
                  <a:pt x="5706319" y="3295125"/>
                </a:cubicBezTo>
                <a:cubicBezTo>
                  <a:pt x="5712084" y="3306923"/>
                  <a:pt x="5712084" y="3306923"/>
                  <a:pt x="5712084" y="3306923"/>
                </a:cubicBezTo>
                <a:cubicBezTo>
                  <a:pt x="5732631" y="3307502"/>
                  <a:pt x="5738397" y="3319303"/>
                  <a:pt x="5744160" y="3331099"/>
                </a:cubicBezTo>
                <a:cubicBezTo>
                  <a:pt x="5744160" y="3331099"/>
                  <a:pt x="5744160" y="3331099"/>
                  <a:pt x="5729379" y="3342323"/>
                </a:cubicBezTo>
                <a:cubicBezTo>
                  <a:pt x="5717850" y="3318724"/>
                  <a:pt x="5729379" y="3342323"/>
                  <a:pt x="5714594" y="3353546"/>
                </a:cubicBezTo>
                <a:cubicBezTo>
                  <a:pt x="5703064" y="3329951"/>
                  <a:pt x="5697300" y="3318149"/>
                  <a:pt x="5697300" y="3318149"/>
                </a:cubicBezTo>
                <a:cubicBezTo>
                  <a:pt x="5697300" y="3318149"/>
                  <a:pt x="5691533" y="3306349"/>
                  <a:pt x="5685768" y="3294548"/>
                </a:cubicBezTo>
                <a:cubicBezTo>
                  <a:pt x="5685768" y="3294548"/>
                  <a:pt x="5680002" y="3282747"/>
                  <a:pt x="5689024" y="3259726"/>
                </a:cubicBezTo>
                <a:lnTo>
                  <a:pt x="5677491" y="3236125"/>
                </a:lnTo>
                <a:cubicBezTo>
                  <a:pt x="5671725" y="3224326"/>
                  <a:pt x="5677491" y="3236125"/>
                  <a:pt x="5671725" y="3224326"/>
                </a:cubicBezTo>
                <a:cubicBezTo>
                  <a:pt x="5671725" y="3224326"/>
                  <a:pt x="5665960" y="3212525"/>
                  <a:pt x="5665960" y="3212525"/>
                </a:cubicBezTo>
                <a:cubicBezTo>
                  <a:pt x="5665960" y="3212525"/>
                  <a:pt x="5660196" y="3200727"/>
                  <a:pt x="5660196" y="3200727"/>
                </a:cubicBezTo>
                <a:cubicBezTo>
                  <a:pt x="5660196" y="3200727"/>
                  <a:pt x="5663446" y="3165905"/>
                  <a:pt x="5651916" y="3142303"/>
                </a:cubicBezTo>
                <a:cubicBezTo>
                  <a:pt x="5651916" y="3142303"/>
                  <a:pt x="5637134" y="3153528"/>
                  <a:pt x="5637134" y="3153528"/>
                </a:cubicBezTo>
                <a:cubicBezTo>
                  <a:pt x="5642899" y="3165326"/>
                  <a:pt x="5642899" y="3165326"/>
                  <a:pt x="5642899" y="3165326"/>
                </a:cubicBezTo>
                <a:cubicBezTo>
                  <a:pt x="5642899" y="3165326"/>
                  <a:pt x="5642899" y="3165326"/>
                  <a:pt x="5633880" y="3188351"/>
                </a:cubicBezTo>
                <a:cubicBezTo>
                  <a:pt x="5633880" y="3188351"/>
                  <a:pt x="5639647" y="3200152"/>
                  <a:pt x="5639647" y="3200152"/>
                </a:cubicBezTo>
                <a:cubicBezTo>
                  <a:pt x="5639647" y="3200152"/>
                  <a:pt x="5645412" y="3211953"/>
                  <a:pt x="5645412" y="3211953"/>
                </a:cubicBezTo>
                <a:cubicBezTo>
                  <a:pt x="5630630" y="3223175"/>
                  <a:pt x="5630630" y="3223175"/>
                  <a:pt x="5630630" y="3223175"/>
                </a:cubicBezTo>
                <a:cubicBezTo>
                  <a:pt x="5630630" y="3223175"/>
                  <a:pt x="5615851" y="3234400"/>
                  <a:pt x="5615851" y="3234400"/>
                </a:cubicBezTo>
                <a:cubicBezTo>
                  <a:pt x="5612600" y="3269217"/>
                  <a:pt x="5618364" y="3281018"/>
                  <a:pt x="5615116" y="3315844"/>
                </a:cubicBezTo>
                <a:lnTo>
                  <a:pt x="5643942" y="3374841"/>
                </a:lnTo>
                <a:cubicBezTo>
                  <a:pt x="5643942" y="3374841"/>
                  <a:pt x="5658722" y="3363619"/>
                  <a:pt x="5670252" y="3387217"/>
                </a:cubicBezTo>
                <a:cubicBezTo>
                  <a:pt x="5670252" y="3387217"/>
                  <a:pt x="5676016" y="3399018"/>
                  <a:pt x="5676016" y="3399018"/>
                </a:cubicBezTo>
                <a:cubicBezTo>
                  <a:pt x="5676016" y="3399018"/>
                  <a:pt x="5676016" y="3399018"/>
                  <a:pt x="5681782" y="3410816"/>
                </a:cubicBezTo>
                <a:cubicBezTo>
                  <a:pt x="5681782" y="3410816"/>
                  <a:pt x="5696564" y="3399594"/>
                  <a:pt x="5696564" y="3399594"/>
                </a:cubicBezTo>
                <a:cubicBezTo>
                  <a:pt x="5702330" y="3411394"/>
                  <a:pt x="5708094" y="3423196"/>
                  <a:pt x="5699080" y="3446215"/>
                </a:cubicBezTo>
                <a:cubicBezTo>
                  <a:pt x="5710610" y="3469816"/>
                  <a:pt x="5716376" y="3481615"/>
                  <a:pt x="5701596" y="3492839"/>
                </a:cubicBezTo>
                <a:cubicBezTo>
                  <a:pt x="5707362" y="3504640"/>
                  <a:pt x="5707362" y="3504640"/>
                  <a:pt x="5707362" y="3504640"/>
                </a:cubicBezTo>
                <a:cubicBezTo>
                  <a:pt x="5707362" y="3504640"/>
                  <a:pt x="5713128" y="3516439"/>
                  <a:pt x="5713128" y="3516439"/>
                </a:cubicBezTo>
                <a:cubicBezTo>
                  <a:pt x="5704110" y="3539458"/>
                  <a:pt x="5704110" y="3539458"/>
                  <a:pt x="5704110" y="3539458"/>
                </a:cubicBezTo>
                <a:cubicBezTo>
                  <a:pt x="5704110" y="3539458"/>
                  <a:pt x="5704110" y="3539458"/>
                  <a:pt x="5709874" y="3551261"/>
                </a:cubicBezTo>
                <a:cubicBezTo>
                  <a:pt x="5730422" y="3551839"/>
                  <a:pt x="5736188" y="3563638"/>
                  <a:pt x="5756734" y="3564216"/>
                </a:cubicBezTo>
                <a:cubicBezTo>
                  <a:pt x="5741952" y="3575439"/>
                  <a:pt x="5753483" y="3599036"/>
                  <a:pt x="5762498" y="3576013"/>
                </a:cubicBezTo>
                <a:cubicBezTo>
                  <a:pt x="5768264" y="3587811"/>
                  <a:pt x="5747717" y="3587237"/>
                  <a:pt x="5753483" y="3599036"/>
                </a:cubicBezTo>
                <a:cubicBezTo>
                  <a:pt x="5774028" y="3599613"/>
                  <a:pt x="5755999" y="3645661"/>
                  <a:pt x="5770780" y="3634434"/>
                </a:cubicBezTo>
                <a:cubicBezTo>
                  <a:pt x="5770780" y="3634434"/>
                  <a:pt x="5776544" y="3646237"/>
                  <a:pt x="5761764" y="3657459"/>
                </a:cubicBezTo>
                <a:cubicBezTo>
                  <a:pt x="5767528" y="3669258"/>
                  <a:pt x="5782310" y="3658036"/>
                  <a:pt x="5773293" y="3681057"/>
                </a:cubicBezTo>
                <a:cubicBezTo>
                  <a:pt x="5793840" y="3681635"/>
                  <a:pt x="5788076" y="3669835"/>
                  <a:pt x="5793840" y="3681635"/>
                </a:cubicBezTo>
                <a:cubicBezTo>
                  <a:pt x="5799606" y="3693436"/>
                  <a:pt x="5805372" y="3705235"/>
                  <a:pt x="5825916" y="3705809"/>
                </a:cubicBezTo>
                <a:cubicBezTo>
                  <a:pt x="5820154" y="3694012"/>
                  <a:pt x="5799606" y="3693436"/>
                  <a:pt x="5820154" y="3694012"/>
                </a:cubicBezTo>
                <a:cubicBezTo>
                  <a:pt x="5820154" y="3694012"/>
                  <a:pt x="5814386" y="3682212"/>
                  <a:pt x="5814386" y="3682212"/>
                </a:cubicBezTo>
                <a:cubicBezTo>
                  <a:pt x="5829168" y="3670991"/>
                  <a:pt x="5820154" y="3694012"/>
                  <a:pt x="5840698" y="3694587"/>
                </a:cubicBezTo>
                <a:cubicBezTo>
                  <a:pt x="5825916" y="3705809"/>
                  <a:pt x="5837448" y="3729410"/>
                  <a:pt x="5837448" y="3729410"/>
                </a:cubicBezTo>
                <a:cubicBezTo>
                  <a:pt x="5816902" y="3728832"/>
                  <a:pt x="5854744" y="3764811"/>
                  <a:pt x="5839964" y="3776033"/>
                </a:cubicBezTo>
                <a:lnTo>
                  <a:pt x="5852488" y="3801664"/>
                </a:lnTo>
                <a:lnTo>
                  <a:pt x="5857260" y="3811431"/>
                </a:lnTo>
                <a:cubicBezTo>
                  <a:pt x="5863025" y="3823233"/>
                  <a:pt x="5866276" y="3788409"/>
                  <a:pt x="5877804" y="3812008"/>
                </a:cubicBezTo>
                <a:lnTo>
                  <a:pt x="5867267" y="3790440"/>
                </a:lnTo>
                <a:lnTo>
                  <a:pt x="5866276" y="3788409"/>
                </a:lnTo>
                <a:cubicBezTo>
                  <a:pt x="5886822" y="3788987"/>
                  <a:pt x="5898350" y="3812587"/>
                  <a:pt x="5898350" y="3812587"/>
                </a:cubicBezTo>
                <a:cubicBezTo>
                  <a:pt x="5889336" y="3835610"/>
                  <a:pt x="5889336" y="3835610"/>
                  <a:pt x="5889336" y="3835610"/>
                </a:cubicBezTo>
                <a:cubicBezTo>
                  <a:pt x="5883570" y="3823808"/>
                  <a:pt x="5874556" y="3846830"/>
                  <a:pt x="5868790" y="3835033"/>
                </a:cubicBezTo>
                <a:cubicBezTo>
                  <a:pt x="5874556" y="3846830"/>
                  <a:pt x="5891852" y="3882230"/>
                  <a:pt x="5891852" y="3882230"/>
                </a:cubicBezTo>
                <a:cubicBezTo>
                  <a:pt x="5897617" y="3894029"/>
                  <a:pt x="5897617" y="3894029"/>
                  <a:pt x="5897617" y="3894029"/>
                </a:cubicBezTo>
                <a:cubicBezTo>
                  <a:pt x="5909146" y="3917629"/>
                  <a:pt x="5914912" y="3929429"/>
                  <a:pt x="5926444" y="3953029"/>
                </a:cubicBezTo>
                <a:cubicBezTo>
                  <a:pt x="5932210" y="3964830"/>
                  <a:pt x="5937974" y="3976626"/>
                  <a:pt x="5943738" y="3988427"/>
                </a:cubicBezTo>
                <a:cubicBezTo>
                  <a:pt x="5943738" y="3988427"/>
                  <a:pt x="5928958" y="3999651"/>
                  <a:pt x="5923193" y="3987851"/>
                </a:cubicBezTo>
                <a:cubicBezTo>
                  <a:pt x="5928958" y="3999651"/>
                  <a:pt x="5934724" y="4011452"/>
                  <a:pt x="5940490" y="4023251"/>
                </a:cubicBezTo>
                <a:cubicBezTo>
                  <a:pt x="5940490" y="4023251"/>
                  <a:pt x="5944814" y="4032100"/>
                  <a:pt x="5948418" y="4039475"/>
                </a:cubicBezTo>
                <a:lnTo>
                  <a:pt x="5952023" y="4046855"/>
                </a:lnTo>
                <a:lnTo>
                  <a:pt x="5952021" y="4046853"/>
                </a:lnTo>
                <a:cubicBezTo>
                  <a:pt x="5953462" y="4049802"/>
                  <a:pt x="5953462" y="4049801"/>
                  <a:pt x="5952652" y="4048141"/>
                </a:cubicBezTo>
                <a:lnTo>
                  <a:pt x="5952023" y="4046855"/>
                </a:lnTo>
                <a:lnTo>
                  <a:pt x="5957753" y="4052103"/>
                </a:lnTo>
                <a:cubicBezTo>
                  <a:pt x="5964613" y="4054477"/>
                  <a:pt x="5974007" y="4050376"/>
                  <a:pt x="5978331" y="4059225"/>
                </a:cubicBezTo>
                <a:cubicBezTo>
                  <a:pt x="5978331" y="4059225"/>
                  <a:pt x="5972566" y="4047427"/>
                  <a:pt x="5972566" y="4047427"/>
                </a:cubicBezTo>
                <a:cubicBezTo>
                  <a:pt x="5972566" y="4047427"/>
                  <a:pt x="5987346" y="4036203"/>
                  <a:pt x="5993112" y="4048005"/>
                </a:cubicBezTo>
                <a:cubicBezTo>
                  <a:pt x="5998876" y="4059802"/>
                  <a:pt x="6004644" y="4071605"/>
                  <a:pt x="6010409" y="4083406"/>
                </a:cubicBezTo>
                <a:cubicBezTo>
                  <a:pt x="6010409" y="4083406"/>
                  <a:pt x="5995628" y="4094628"/>
                  <a:pt x="5989864" y="4082827"/>
                </a:cubicBezTo>
                <a:cubicBezTo>
                  <a:pt x="6004644" y="4071605"/>
                  <a:pt x="5998876" y="4059802"/>
                  <a:pt x="5984098" y="4071026"/>
                </a:cubicBezTo>
                <a:cubicBezTo>
                  <a:pt x="5989864" y="4082827"/>
                  <a:pt x="5975081" y="4094049"/>
                  <a:pt x="5969314" y="4082251"/>
                </a:cubicBezTo>
                <a:cubicBezTo>
                  <a:pt x="5954534" y="4093473"/>
                  <a:pt x="5960302" y="4105273"/>
                  <a:pt x="5971830" y="4128871"/>
                </a:cubicBezTo>
                <a:cubicBezTo>
                  <a:pt x="5971830" y="4128871"/>
                  <a:pt x="5986612" y="4117649"/>
                  <a:pt x="5986612" y="4117649"/>
                </a:cubicBezTo>
                <a:cubicBezTo>
                  <a:pt x="5998142" y="4141249"/>
                  <a:pt x="6009675" y="4164850"/>
                  <a:pt x="6015440" y="4176649"/>
                </a:cubicBezTo>
                <a:cubicBezTo>
                  <a:pt x="6015440" y="4176649"/>
                  <a:pt x="6006424" y="4199670"/>
                  <a:pt x="6021204" y="4188446"/>
                </a:cubicBezTo>
                <a:cubicBezTo>
                  <a:pt x="6021204" y="4188446"/>
                  <a:pt x="6006424" y="4199670"/>
                  <a:pt x="6006424" y="4199670"/>
                </a:cubicBezTo>
                <a:cubicBezTo>
                  <a:pt x="6006424" y="4199670"/>
                  <a:pt x="6021204" y="4188446"/>
                  <a:pt x="6017956" y="4223269"/>
                </a:cubicBezTo>
                <a:cubicBezTo>
                  <a:pt x="6017956" y="4223269"/>
                  <a:pt x="6017956" y="4223269"/>
                  <a:pt x="6023722" y="4235070"/>
                </a:cubicBezTo>
                <a:cubicBezTo>
                  <a:pt x="6023722" y="4235070"/>
                  <a:pt x="6023722" y="4235070"/>
                  <a:pt x="6032736" y="4212047"/>
                </a:cubicBezTo>
                <a:cubicBezTo>
                  <a:pt x="6032736" y="4212047"/>
                  <a:pt x="6032736" y="4212047"/>
                  <a:pt x="6038501" y="4223846"/>
                </a:cubicBezTo>
                <a:cubicBezTo>
                  <a:pt x="6038501" y="4223846"/>
                  <a:pt x="6029488" y="4246871"/>
                  <a:pt x="6029488" y="4246871"/>
                </a:cubicBezTo>
                <a:lnTo>
                  <a:pt x="6035251" y="4258670"/>
                </a:lnTo>
                <a:lnTo>
                  <a:pt x="6035249" y="4258668"/>
                </a:lnTo>
                <a:lnTo>
                  <a:pt x="6035251" y="4258671"/>
                </a:lnTo>
                <a:lnTo>
                  <a:pt x="6036692" y="4261618"/>
                </a:lnTo>
                <a:lnTo>
                  <a:pt x="6035254" y="4258676"/>
                </a:lnTo>
                <a:lnTo>
                  <a:pt x="6053674" y="4291192"/>
                </a:lnTo>
                <a:cubicBezTo>
                  <a:pt x="6060568" y="4300114"/>
                  <a:pt x="6068586" y="4306159"/>
                  <a:pt x="6078860" y="4306447"/>
                </a:cubicBezTo>
                <a:lnTo>
                  <a:pt x="6096846" y="4343258"/>
                </a:lnTo>
                <a:lnTo>
                  <a:pt x="6119226" y="4310913"/>
                </a:lnTo>
                <a:cubicBezTo>
                  <a:pt x="6113466" y="4299126"/>
                  <a:pt x="6113466" y="4299126"/>
                  <a:pt x="6107708" y="4287341"/>
                </a:cubicBezTo>
                <a:cubicBezTo>
                  <a:pt x="6107708" y="4287341"/>
                  <a:pt x="6093054" y="4298468"/>
                  <a:pt x="6093054" y="4298468"/>
                </a:cubicBezTo>
                <a:cubicBezTo>
                  <a:pt x="6093054" y="4298468"/>
                  <a:pt x="6101950" y="4275555"/>
                  <a:pt x="6101950" y="4275555"/>
                </a:cubicBezTo>
                <a:lnTo>
                  <a:pt x="6096192" y="4263770"/>
                </a:lnTo>
                <a:lnTo>
                  <a:pt x="6090434" y="4251986"/>
                </a:lnTo>
                <a:cubicBezTo>
                  <a:pt x="6105088" y="4240857"/>
                  <a:pt x="6105088" y="4240857"/>
                  <a:pt x="6105088" y="4240857"/>
                </a:cubicBezTo>
                <a:cubicBezTo>
                  <a:pt x="6105088" y="4240857"/>
                  <a:pt x="6110846" y="4252643"/>
                  <a:pt x="6110846" y="4252643"/>
                </a:cubicBezTo>
                <a:cubicBezTo>
                  <a:pt x="6116604" y="4264430"/>
                  <a:pt x="6116604" y="4264430"/>
                  <a:pt x="6122364" y="4276215"/>
                </a:cubicBezTo>
                <a:cubicBezTo>
                  <a:pt x="6122364" y="4276215"/>
                  <a:pt x="6137018" y="4265089"/>
                  <a:pt x="6142776" y="4276872"/>
                </a:cubicBezTo>
                <a:cubicBezTo>
                  <a:pt x="6131256" y="4253301"/>
                  <a:pt x="6157430" y="4265743"/>
                  <a:pt x="6163190" y="4277530"/>
                </a:cubicBezTo>
                <a:cubicBezTo>
                  <a:pt x="6177846" y="4266403"/>
                  <a:pt x="6177846" y="4266403"/>
                  <a:pt x="6177846" y="4266403"/>
                </a:cubicBezTo>
                <a:cubicBezTo>
                  <a:pt x="6177846" y="4266403"/>
                  <a:pt x="6192498" y="4255276"/>
                  <a:pt x="6192498" y="4255276"/>
                </a:cubicBezTo>
                <a:cubicBezTo>
                  <a:pt x="6186740" y="4243491"/>
                  <a:pt x="6207156" y="4244151"/>
                  <a:pt x="6207156" y="4244151"/>
                </a:cubicBezTo>
                <a:cubicBezTo>
                  <a:pt x="6207156" y="4244151"/>
                  <a:pt x="6207156" y="4244151"/>
                  <a:pt x="6201396" y="4232365"/>
                </a:cubicBezTo>
                <a:cubicBezTo>
                  <a:pt x="6201396" y="4232365"/>
                  <a:pt x="6216050" y="4221236"/>
                  <a:pt x="6216050" y="4221236"/>
                </a:cubicBezTo>
                <a:cubicBezTo>
                  <a:pt x="6221808" y="4233024"/>
                  <a:pt x="6227564" y="4244807"/>
                  <a:pt x="6227564" y="4244807"/>
                </a:cubicBezTo>
                <a:cubicBezTo>
                  <a:pt x="6233326" y="4256593"/>
                  <a:pt x="6247982" y="4245464"/>
                  <a:pt x="6253738" y="4257249"/>
                </a:cubicBezTo>
                <a:cubicBezTo>
                  <a:pt x="6253738" y="4257249"/>
                  <a:pt x="6253738" y="4257249"/>
                  <a:pt x="6247982" y="4245464"/>
                </a:cubicBezTo>
                <a:cubicBezTo>
                  <a:pt x="6242224" y="4233678"/>
                  <a:pt x="6256876" y="4222551"/>
                  <a:pt x="6236464" y="4221895"/>
                </a:cubicBezTo>
                <a:cubicBezTo>
                  <a:pt x="6230706" y="4210109"/>
                  <a:pt x="6239602" y="4187197"/>
                  <a:pt x="6251120" y="4210768"/>
                </a:cubicBezTo>
                <a:cubicBezTo>
                  <a:pt x="6255568" y="4199313"/>
                  <a:pt x="6254128" y="4196363"/>
                  <a:pt x="6250134" y="4193337"/>
                </a:cubicBezTo>
                <a:lnTo>
                  <a:pt x="6241086" y="4183375"/>
                </a:lnTo>
                <a:lnTo>
                  <a:pt x="6248498" y="4164281"/>
                </a:lnTo>
                <a:cubicBezTo>
                  <a:pt x="6254258" y="4176070"/>
                  <a:pt x="6260014" y="4187855"/>
                  <a:pt x="6274670" y="4176725"/>
                </a:cubicBezTo>
                <a:cubicBezTo>
                  <a:pt x="6265774" y="4199641"/>
                  <a:pt x="6286186" y="4200297"/>
                  <a:pt x="6291946" y="4212086"/>
                </a:cubicBezTo>
                <a:cubicBezTo>
                  <a:pt x="6297702" y="4223868"/>
                  <a:pt x="6297702" y="4223868"/>
                  <a:pt x="6297702" y="4223868"/>
                </a:cubicBezTo>
                <a:cubicBezTo>
                  <a:pt x="6297702" y="4223868"/>
                  <a:pt x="6303462" y="4235657"/>
                  <a:pt x="6303462" y="4235657"/>
                </a:cubicBezTo>
                <a:cubicBezTo>
                  <a:pt x="6303462" y="4235657"/>
                  <a:pt x="6303462" y="4235657"/>
                  <a:pt x="6309220" y="4247439"/>
                </a:cubicBezTo>
                <a:cubicBezTo>
                  <a:pt x="6309220" y="4247439"/>
                  <a:pt x="6309220" y="4247439"/>
                  <a:pt x="6314980" y="4259226"/>
                </a:cubicBezTo>
                <a:cubicBezTo>
                  <a:pt x="6314980" y="4259226"/>
                  <a:pt x="6300326" y="4270353"/>
                  <a:pt x="6300326" y="4270353"/>
                </a:cubicBezTo>
                <a:cubicBezTo>
                  <a:pt x="6320738" y="4271010"/>
                  <a:pt x="6320738" y="4271010"/>
                  <a:pt x="6320738" y="4271010"/>
                </a:cubicBezTo>
                <a:cubicBezTo>
                  <a:pt x="6326494" y="4282799"/>
                  <a:pt x="6317598" y="4305708"/>
                  <a:pt x="6317598" y="4305708"/>
                </a:cubicBezTo>
                <a:cubicBezTo>
                  <a:pt x="6323358" y="4317495"/>
                  <a:pt x="6323358" y="4317495"/>
                  <a:pt x="6323358" y="4317495"/>
                </a:cubicBezTo>
                <a:cubicBezTo>
                  <a:pt x="6329116" y="4329279"/>
                  <a:pt x="6329116" y="4329279"/>
                  <a:pt x="6329116" y="4329279"/>
                </a:cubicBezTo>
                <a:cubicBezTo>
                  <a:pt x="6329116" y="4329279"/>
                  <a:pt x="6308704" y="4328622"/>
                  <a:pt x="6308704" y="4328622"/>
                </a:cubicBezTo>
                <a:cubicBezTo>
                  <a:pt x="6308704" y="4328622"/>
                  <a:pt x="6314460" y="4340406"/>
                  <a:pt x="6314460" y="4340406"/>
                </a:cubicBezTo>
                <a:cubicBezTo>
                  <a:pt x="6314460" y="4340406"/>
                  <a:pt x="6314460" y="4340406"/>
                  <a:pt x="6320220" y="4352193"/>
                </a:cubicBezTo>
                <a:cubicBezTo>
                  <a:pt x="6331738" y="4375764"/>
                  <a:pt x="6331738" y="4375764"/>
                  <a:pt x="6337494" y="4387551"/>
                </a:cubicBezTo>
                <a:cubicBezTo>
                  <a:pt x="6328600" y="4410462"/>
                  <a:pt x="6334360" y="4422249"/>
                  <a:pt x="6340116" y="4434033"/>
                </a:cubicBezTo>
                <a:cubicBezTo>
                  <a:pt x="6340116" y="4434033"/>
                  <a:pt x="6345874" y="4445820"/>
                  <a:pt x="6345874" y="4445820"/>
                </a:cubicBezTo>
                <a:cubicBezTo>
                  <a:pt x="6345874" y="4445820"/>
                  <a:pt x="6345874" y="4445820"/>
                  <a:pt x="6331218" y="4456949"/>
                </a:cubicBezTo>
                <a:cubicBezTo>
                  <a:pt x="6351634" y="4457602"/>
                  <a:pt x="6342734" y="4480518"/>
                  <a:pt x="6348494" y="4492304"/>
                </a:cubicBezTo>
                <a:cubicBezTo>
                  <a:pt x="6348494" y="4492304"/>
                  <a:pt x="6348494" y="4492304"/>
                  <a:pt x="6354250" y="4504091"/>
                </a:cubicBezTo>
                <a:lnTo>
                  <a:pt x="6365768" y="4527662"/>
                </a:lnTo>
                <a:lnTo>
                  <a:pt x="6371526" y="4539446"/>
                </a:lnTo>
                <a:cubicBezTo>
                  <a:pt x="6391944" y="4540102"/>
                  <a:pt x="6397700" y="4551889"/>
                  <a:pt x="6409218" y="4575458"/>
                </a:cubicBezTo>
                <a:cubicBezTo>
                  <a:pt x="6394558" y="4586589"/>
                  <a:pt x="6400320" y="4598373"/>
                  <a:pt x="6400320" y="4598373"/>
                </a:cubicBezTo>
                <a:cubicBezTo>
                  <a:pt x="6420732" y="4599031"/>
                  <a:pt x="6397182" y="4633073"/>
                  <a:pt x="6417594" y="4633729"/>
                </a:cubicBezTo>
                <a:cubicBezTo>
                  <a:pt x="6417594" y="4633729"/>
                  <a:pt x="6397182" y="4633073"/>
                  <a:pt x="6408698" y="4656644"/>
                </a:cubicBezTo>
                <a:cubicBezTo>
                  <a:pt x="6429110" y="4657304"/>
                  <a:pt x="6420214" y="4680215"/>
                  <a:pt x="6446384" y="4692660"/>
                </a:cubicBezTo>
                <a:cubicBezTo>
                  <a:pt x="6446384" y="4692660"/>
                  <a:pt x="6452144" y="4704444"/>
                  <a:pt x="6452144" y="4704444"/>
                </a:cubicBezTo>
                <a:cubicBezTo>
                  <a:pt x="6457902" y="4716229"/>
                  <a:pt x="6457902" y="4716229"/>
                  <a:pt x="6443248" y="4727356"/>
                </a:cubicBezTo>
                <a:cubicBezTo>
                  <a:pt x="6443248" y="4727356"/>
                  <a:pt x="6443248" y="4727356"/>
                  <a:pt x="6457902" y="4716229"/>
                </a:cubicBezTo>
                <a:cubicBezTo>
                  <a:pt x="6463660" y="4728015"/>
                  <a:pt x="6469418" y="4739798"/>
                  <a:pt x="6475176" y="4751586"/>
                </a:cubicBezTo>
                <a:cubicBezTo>
                  <a:pt x="6466282" y="4774498"/>
                  <a:pt x="6449006" y="4739144"/>
                  <a:pt x="6460524" y="4762713"/>
                </a:cubicBezTo>
                <a:cubicBezTo>
                  <a:pt x="6460524" y="4762713"/>
                  <a:pt x="6454766" y="4750927"/>
                  <a:pt x="6440110" y="4762054"/>
                </a:cubicBezTo>
                <a:lnTo>
                  <a:pt x="6434352" y="4750269"/>
                </a:lnTo>
                <a:lnTo>
                  <a:pt x="6434354" y="4750269"/>
                </a:lnTo>
                <a:lnTo>
                  <a:pt x="6432970" y="4747439"/>
                </a:lnTo>
                <a:lnTo>
                  <a:pt x="6432914" y="4747324"/>
                </a:lnTo>
                <a:cubicBezTo>
                  <a:pt x="6432194" y="4745850"/>
                  <a:pt x="6431834" y="4745113"/>
                  <a:pt x="6432014" y="4745482"/>
                </a:cubicBezTo>
                <a:lnTo>
                  <a:pt x="6432970" y="4747439"/>
                </a:lnTo>
                <a:lnTo>
                  <a:pt x="6434352" y="4750269"/>
                </a:lnTo>
                <a:lnTo>
                  <a:pt x="6419564" y="4725141"/>
                </a:lnTo>
                <a:cubicBezTo>
                  <a:pt x="6413414" y="4717692"/>
                  <a:pt x="6406874" y="4714583"/>
                  <a:pt x="6402424" y="4726038"/>
                </a:cubicBezTo>
                <a:cubicBezTo>
                  <a:pt x="6417078" y="4714911"/>
                  <a:pt x="6405562" y="4691340"/>
                  <a:pt x="6399802" y="4679558"/>
                </a:cubicBezTo>
                <a:lnTo>
                  <a:pt x="6388284" y="4655983"/>
                </a:lnTo>
                <a:cubicBezTo>
                  <a:pt x="6388284" y="4655983"/>
                  <a:pt x="6388284" y="4655983"/>
                  <a:pt x="6382526" y="4644200"/>
                </a:cubicBezTo>
                <a:cubicBezTo>
                  <a:pt x="6382526" y="4644200"/>
                  <a:pt x="6382526" y="4644200"/>
                  <a:pt x="6376768" y="4632412"/>
                </a:cubicBezTo>
                <a:lnTo>
                  <a:pt x="6371010" y="4620627"/>
                </a:lnTo>
                <a:cubicBezTo>
                  <a:pt x="6385666" y="4609500"/>
                  <a:pt x="6359494" y="4597056"/>
                  <a:pt x="6379906" y="4597714"/>
                </a:cubicBezTo>
                <a:cubicBezTo>
                  <a:pt x="6379906" y="4597714"/>
                  <a:pt x="6374146" y="4585931"/>
                  <a:pt x="6374146" y="4585931"/>
                </a:cubicBezTo>
                <a:cubicBezTo>
                  <a:pt x="6368390" y="4574142"/>
                  <a:pt x="6368390" y="4574142"/>
                  <a:pt x="6368390" y="4574142"/>
                </a:cubicBezTo>
                <a:cubicBezTo>
                  <a:pt x="6362630" y="4562360"/>
                  <a:pt x="6356872" y="4550571"/>
                  <a:pt x="6330702" y="4538129"/>
                </a:cubicBezTo>
                <a:cubicBezTo>
                  <a:pt x="6345354" y="4527002"/>
                  <a:pt x="6333838" y="4503431"/>
                  <a:pt x="6333838" y="4503431"/>
                </a:cubicBezTo>
                <a:cubicBezTo>
                  <a:pt x="6333838" y="4503431"/>
                  <a:pt x="6333838" y="4503431"/>
                  <a:pt x="6328082" y="4491647"/>
                </a:cubicBezTo>
                <a:cubicBezTo>
                  <a:pt x="6333838" y="4503431"/>
                  <a:pt x="6333838" y="4503431"/>
                  <a:pt x="6324942" y="4526345"/>
                </a:cubicBezTo>
                <a:lnTo>
                  <a:pt x="6319184" y="4514556"/>
                </a:lnTo>
                <a:cubicBezTo>
                  <a:pt x="6319184" y="4514556"/>
                  <a:pt x="6313426" y="4502774"/>
                  <a:pt x="6313426" y="4502774"/>
                </a:cubicBezTo>
                <a:cubicBezTo>
                  <a:pt x="6313426" y="4502774"/>
                  <a:pt x="6307666" y="4490987"/>
                  <a:pt x="6307666" y="4490987"/>
                </a:cubicBezTo>
                <a:cubicBezTo>
                  <a:pt x="6296152" y="4467416"/>
                  <a:pt x="6296152" y="4467416"/>
                  <a:pt x="6290392" y="4455631"/>
                </a:cubicBezTo>
                <a:cubicBezTo>
                  <a:pt x="6299290" y="4432718"/>
                  <a:pt x="6278876" y="4432062"/>
                  <a:pt x="6293530" y="4420933"/>
                </a:cubicBezTo>
                <a:cubicBezTo>
                  <a:pt x="6293530" y="4420933"/>
                  <a:pt x="6273118" y="4420274"/>
                  <a:pt x="6267358" y="4408487"/>
                </a:cubicBezTo>
                <a:cubicBezTo>
                  <a:pt x="6267358" y="4408487"/>
                  <a:pt x="6282014" y="4397360"/>
                  <a:pt x="6282014" y="4397360"/>
                </a:cubicBezTo>
                <a:cubicBezTo>
                  <a:pt x="6270496" y="4373791"/>
                  <a:pt x="6247462" y="4326647"/>
                  <a:pt x="6227052" y="4325989"/>
                </a:cubicBezTo>
                <a:cubicBezTo>
                  <a:pt x="6215534" y="4302420"/>
                  <a:pt x="6227052" y="4325989"/>
                  <a:pt x="6215534" y="4302420"/>
                </a:cubicBezTo>
                <a:cubicBezTo>
                  <a:pt x="6200880" y="4313545"/>
                  <a:pt x="6212396" y="4337118"/>
                  <a:pt x="6200880" y="4313545"/>
                </a:cubicBezTo>
                <a:cubicBezTo>
                  <a:pt x="6200880" y="4313545"/>
                  <a:pt x="6206636" y="4325330"/>
                  <a:pt x="6206636" y="4325330"/>
                </a:cubicBezTo>
                <a:cubicBezTo>
                  <a:pt x="6212396" y="4337118"/>
                  <a:pt x="6209258" y="4371814"/>
                  <a:pt x="6215014" y="4383599"/>
                </a:cubicBezTo>
                <a:cubicBezTo>
                  <a:pt x="6220774" y="4395385"/>
                  <a:pt x="6220774" y="4395385"/>
                  <a:pt x="6220774" y="4395385"/>
                </a:cubicBezTo>
                <a:cubicBezTo>
                  <a:pt x="6226534" y="4407168"/>
                  <a:pt x="6226534" y="4407168"/>
                  <a:pt x="6226534" y="4407168"/>
                </a:cubicBezTo>
                <a:cubicBezTo>
                  <a:pt x="6206120" y="4406514"/>
                  <a:pt x="6206120" y="4406514"/>
                  <a:pt x="6200358" y="4394728"/>
                </a:cubicBezTo>
                <a:cubicBezTo>
                  <a:pt x="6200358" y="4394728"/>
                  <a:pt x="6200358" y="4394728"/>
                  <a:pt x="6191462" y="4417639"/>
                </a:cubicBezTo>
                <a:cubicBezTo>
                  <a:pt x="6176808" y="4428768"/>
                  <a:pt x="6176808" y="4428768"/>
                  <a:pt x="6171050" y="4416979"/>
                </a:cubicBezTo>
                <a:cubicBezTo>
                  <a:pt x="6171050" y="4416979"/>
                  <a:pt x="6171050" y="4416979"/>
                  <a:pt x="6185704" y="4405855"/>
                </a:cubicBezTo>
                <a:cubicBezTo>
                  <a:pt x="6179948" y="4394070"/>
                  <a:pt x="6179948" y="4394070"/>
                  <a:pt x="6194602" y="4382943"/>
                </a:cubicBezTo>
                <a:cubicBezTo>
                  <a:pt x="6194602" y="4382943"/>
                  <a:pt x="6174186" y="4382283"/>
                  <a:pt x="6174186" y="4382283"/>
                </a:cubicBezTo>
                <a:cubicBezTo>
                  <a:pt x="6174186" y="4382283"/>
                  <a:pt x="6159534" y="4393410"/>
                  <a:pt x="6159534" y="4393410"/>
                </a:cubicBezTo>
                <a:cubicBezTo>
                  <a:pt x="6159534" y="4393410"/>
                  <a:pt x="6159534" y="4393410"/>
                  <a:pt x="6153776" y="4381626"/>
                </a:cubicBezTo>
                <a:cubicBezTo>
                  <a:pt x="6153776" y="4381626"/>
                  <a:pt x="6148016" y="4369841"/>
                  <a:pt x="6148016" y="4369841"/>
                </a:cubicBezTo>
                <a:cubicBezTo>
                  <a:pt x="6142258" y="4358054"/>
                  <a:pt x="6121846" y="4357395"/>
                  <a:pt x="6112950" y="4380309"/>
                </a:cubicBezTo>
                <a:lnTo>
                  <a:pt x="6111994" y="4378348"/>
                </a:lnTo>
                <a:lnTo>
                  <a:pt x="6083886" y="4399688"/>
                </a:lnTo>
                <a:cubicBezTo>
                  <a:pt x="6104434" y="4400265"/>
                  <a:pt x="6095418" y="4423288"/>
                  <a:pt x="6101184" y="4435088"/>
                </a:cubicBezTo>
                <a:cubicBezTo>
                  <a:pt x="6106948" y="4446889"/>
                  <a:pt x="6101184" y="4435088"/>
                  <a:pt x="6106948" y="4446889"/>
                </a:cubicBezTo>
                <a:cubicBezTo>
                  <a:pt x="6121730" y="4435665"/>
                  <a:pt x="6121730" y="4435665"/>
                  <a:pt x="6121730" y="4435665"/>
                </a:cubicBezTo>
                <a:cubicBezTo>
                  <a:pt x="6142276" y="4436246"/>
                  <a:pt x="6142276" y="4436246"/>
                  <a:pt x="6142276" y="4436246"/>
                </a:cubicBezTo>
                <a:cubicBezTo>
                  <a:pt x="6148042" y="4448042"/>
                  <a:pt x="6148042" y="4448042"/>
                  <a:pt x="6148042" y="4448042"/>
                </a:cubicBezTo>
                <a:cubicBezTo>
                  <a:pt x="6148042" y="4448042"/>
                  <a:pt x="6133262" y="4459265"/>
                  <a:pt x="6133262" y="4459265"/>
                </a:cubicBezTo>
                <a:cubicBezTo>
                  <a:pt x="6133262" y="4459265"/>
                  <a:pt x="6127496" y="4447468"/>
                  <a:pt x="6127496" y="4447468"/>
                </a:cubicBezTo>
                <a:cubicBezTo>
                  <a:pt x="6139028" y="4471065"/>
                  <a:pt x="6135778" y="4505889"/>
                  <a:pt x="6147306" y="4529487"/>
                </a:cubicBezTo>
                <a:cubicBezTo>
                  <a:pt x="6173620" y="4541864"/>
                  <a:pt x="6167852" y="4530063"/>
                  <a:pt x="6164606" y="4564887"/>
                </a:cubicBezTo>
                <a:cubicBezTo>
                  <a:pt x="6170370" y="4576688"/>
                  <a:pt x="6202446" y="4600864"/>
                  <a:pt x="6202446" y="4600864"/>
                </a:cubicBezTo>
                <a:cubicBezTo>
                  <a:pt x="6202446" y="4600864"/>
                  <a:pt x="6193430" y="4623885"/>
                  <a:pt x="6193430" y="4623885"/>
                </a:cubicBezTo>
                <a:cubicBezTo>
                  <a:pt x="6213978" y="4624463"/>
                  <a:pt x="6213978" y="4624463"/>
                  <a:pt x="6213978" y="4624463"/>
                </a:cubicBezTo>
                <a:cubicBezTo>
                  <a:pt x="6213978" y="4624463"/>
                  <a:pt x="6213978" y="4624463"/>
                  <a:pt x="6199196" y="4635685"/>
                </a:cubicBezTo>
                <a:cubicBezTo>
                  <a:pt x="6213978" y="4624463"/>
                  <a:pt x="6219744" y="4636264"/>
                  <a:pt x="6204962" y="4647486"/>
                </a:cubicBezTo>
                <a:cubicBezTo>
                  <a:pt x="6210726" y="4659283"/>
                  <a:pt x="6204962" y="4647486"/>
                  <a:pt x="6225506" y="4648061"/>
                </a:cubicBezTo>
                <a:cubicBezTo>
                  <a:pt x="6216492" y="4671084"/>
                  <a:pt x="6222256" y="4682882"/>
                  <a:pt x="6228022" y="4694685"/>
                </a:cubicBezTo>
                <a:cubicBezTo>
                  <a:pt x="6222256" y="4682882"/>
                  <a:pt x="6228022" y="4694685"/>
                  <a:pt x="6213242" y="4705908"/>
                </a:cubicBezTo>
                <a:cubicBezTo>
                  <a:pt x="6213242" y="4705908"/>
                  <a:pt x="6213242" y="4705908"/>
                  <a:pt x="6207474" y="4694106"/>
                </a:cubicBezTo>
                <a:cubicBezTo>
                  <a:pt x="6207474" y="4694106"/>
                  <a:pt x="6213242" y="4705908"/>
                  <a:pt x="6198460" y="4717130"/>
                </a:cubicBezTo>
                <a:cubicBezTo>
                  <a:pt x="6198460" y="4717130"/>
                  <a:pt x="6209994" y="4740729"/>
                  <a:pt x="6209994" y="4740729"/>
                </a:cubicBezTo>
                <a:cubicBezTo>
                  <a:pt x="6221522" y="4764329"/>
                  <a:pt x="6227286" y="4776130"/>
                  <a:pt x="6233054" y="4787926"/>
                </a:cubicBezTo>
                <a:cubicBezTo>
                  <a:pt x="6253598" y="4788507"/>
                  <a:pt x="6244586" y="4811528"/>
                  <a:pt x="6250350" y="4823327"/>
                </a:cubicBezTo>
                <a:cubicBezTo>
                  <a:pt x="6256114" y="4835125"/>
                  <a:pt x="6267646" y="4858729"/>
                  <a:pt x="6252866" y="4869951"/>
                </a:cubicBezTo>
                <a:cubicBezTo>
                  <a:pt x="6252866" y="4869951"/>
                  <a:pt x="6252866" y="4869951"/>
                  <a:pt x="6238086" y="4881174"/>
                </a:cubicBezTo>
                <a:cubicBezTo>
                  <a:pt x="6238086" y="4881174"/>
                  <a:pt x="6238086" y="4881174"/>
                  <a:pt x="6232318" y="4869373"/>
                </a:cubicBezTo>
                <a:cubicBezTo>
                  <a:pt x="6232318" y="4869373"/>
                  <a:pt x="6247100" y="4858151"/>
                  <a:pt x="6247100" y="4858151"/>
                </a:cubicBezTo>
                <a:cubicBezTo>
                  <a:pt x="6241334" y="4846352"/>
                  <a:pt x="6226552" y="4857574"/>
                  <a:pt x="6235570" y="4834549"/>
                </a:cubicBezTo>
                <a:cubicBezTo>
                  <a:pt x="6229804" y="4822750"/>
                  <a:pt x="6224038" y="4810954"/>
                  <a:pt x="6209258" y="4822174"/>
                </a:cubicBezTo>
                <a:cubicBezTo>
                  <a:pt x="6218272" y="4799153"/>
                  <a:pt x="6218272" y="4799153"/>
                  <a:pt x="6212506" y="4787352"/>
                </a:cubicBezTo>
                <a:lnTo>
                  <a:pt x="6170186" y="4736286"/>
                </a:lnTo>
                <a:lnTo>
                  <a:pt x="6177914" y="4716553"/>
                </a:lnTo>
                <a:cubicBezTo>
                  <a:pt x="6177914" y="4716553"/>
                  <a:pt x="6163134" y="4727776"/>
                  <a:pt x="6163134" y="4727776"/>
                </a:cubicBezTo>
                <a:lnTo>
                  <a:pt x="6158810" y="4718926"/>
                </a:lnTo>
                <a:lnTo>
                  <a:pt x="6172148" y="4704755"/>
                </a:lnTo>
                <a:cubicBezTo>
                  <a:pt x="6157368" y="4715977"/>
                  <a:pt x="6157368" y="4715977"/>
                  <a:pt x="6157368" y="4715977"/>
                </a:cubicBezTo>
                <a:lnTo>
                  <a:pt x="6158810" y="4718926"/>
                </a:lnTo>
                <a:cubicBezTo>
                  <a:pt x="6155112" y="4721731"/>
                  <a:pt x="6149980" y="4721587"/>
                  <a:pt x="6136822" y="4715399"/>
                </a:cubicBezTo>
                <a:cubicBezTo>
                  <a:pt x="6151602" y="4704176"/>
                  <a:pt x="6125290" y="4691801"/>
                  <a:pt x="6125290" y="4691801"/>
                </a:cubicBezTo>
                <a:cubicBezTo>
                  <a:pt x="6125290" y="4691801"/>
                  <a:pt x="6119526" y="4680000"/>
                  <a:pt x="6119526" y="4680000"/>
                </a:cubicBezTo>
                <a:cubicBezTo>
                  <a:pt x="6093214" y="4667623"/>
                  <a:pt x="6102230" y="4644602"/>
                  <a:pt x="6084934" y="4609202"/>
                </a:cubicBezTo>
                <a:cubicBezTo>
                  <a:pt x="6105480" y="4609778"/>
                  <a:pt x="6105480" y="4609778"/>
                  <a:pt x="6111246" y="4621579"/>
                </a:cubicBezTo>
                <a:cubicBezTo>
                  <a:pt x="6099716" y="4597979"/>
                  <a:pt x="6061872" y="4562002"/>
                  <a:pt x="6065122" y="4527179"/>
                </a:cubicBezTo>
                <a:cubicBezTo>
                  <a:pt x="6059354" y="4515380"/>
                  <a:pt x="6059354" y="4515380"/>
                  <a:pt x="6047826" y="4491781"/>
                </a:cubicBezTo>
                <a:cubicBezTo>
                  <a:pt x="6042062" y="4479982"/>
                  <a:pt x="6042062" y="4479982"/>
                  <a:pt x="6042062" y="4479982"/>
                </a:cubicBezTo>
                <a:cubicBezTo>
                  <a:pt x="6036295" y="4468181"/>
                  <a:pt x="6030529" y="4456380"/>
                  <a:pt x="6019000" y="4432783"/>
                </a:cubicBezTo>
                <a:lnTo>
                  <a:pt x="6013235" y="4420982"/>
                </a:lnTo>
                <a:cubicBezTo>
                  <a:pt x="6013235" y="4420982"/>
                  <a:pt x="6022250" y="4397959"/>
                  <a:pt x="6010719" y="4374359"/>
                </a:cubicBezTo>
                <a:cubicBezTo>
                  <a:pt x="6010719" y="4374359"/>
                  <a:pt x="5995938" y="4385582"/>
                  <a:pt x="5995938" y="4385582"/>
                </a:cubicBezTo>
                <a:cubicBezTo>
                  <a:pt x="5995938" y="4385582"/>
                  <a:pt x="5990174" y="4373783"/>
                  <a:pt x="5990174" y="4373783"/>
                </a:cubicBezTo>
                <a:cubicBezTo>
                  <a:pt x="5984408" y="4361982"/>
                  <a:pt x="5978643" y="4350181"/>
                  <a:pt x="5963862" y="4361408"/>
                </a:cubicBezTo>
                <a:cubicBezTo>
                  <a:pt x="5958096" y="4349607"/>
                  <a:pt x="5972876" y="4338385"/>
                  <a:pt x="5972876" y="4338385"/>
                </a:cubicBezTo>
                <a:cubicBezTo>
                  <a:pt x="5937548" y="4349029"/>
                  <a:pt x="5920254" y="4313630"/>
                  <a:pt x="5902958" y="4278230"/>
                </a:cubicBezTo>
                <a:cubicBezTo>
                  <a:pt x="5902958" y="4278230"/>
                  <a:pt x="5897193" y="4266431"/>
                  <a:pt x="5917738" y="4267006"/>
                </a:cubicBezTo>
                <a:cubicBezTo>
                  <a:pt x="5906208" y="4243410"/>
                  <a:pt x="5897193" y="4266431"/>
                  <a:pt x="5906208" y="4243410"/>
                </a:cubicBezTo>
                <a:cubicBezTo>
                  <a:pt x="5885662" y="4242832"/>
                  <a:pt x="5891427" y="4254633"/>
                  <a:pt x="5885662" y="4242832"/>
                </a:cubicBezTo>
                <a:cubicBezTo>
                  <a:pt x="5874130" y="4219232"/>
                  <a:pt x="5862600" y="4195635"/>
                  <a:pt x="5871616" y="4172610"/>
                </a:cubicBezTo>
                <a:cubicBezTo>
                  <a:pt x="5886396" y="4161387"/>
                  <a:pt x="5883144" y="4196209"/>
                  <a:pt x="5888909" y="4208008"/>
                </a:cubicBezTo>
                <a:cubicBezTo>
                  <a:pt x="5894676" y="4219809"/>
                  <a:pt x="5897926" y="4184984"/>
                  <a:pt x="5909456" y="4208586"/>
                </a:cubicBezTo>
                <a:cubicBezTo>
                  <a:pt x="5909456" y="4208586"/>
                  <a:pt x="5903690" y="4196786"/>
                  <a:pt x="5903690" y="4196786"/>
                </a:cubicBezTo>
                <a:cubicBezTo>
                  <a:pt x="5903690" y="4196786"/>
                  <a:pt x="5897926" y="4184984"/>
                  <a:pt x="5918473" y="4185563"/>
                </a:cubicBezTo>
                <a:cubicBezTo>
                  <a:pt x="5897926" y="4184984"/>
                  <a:pt x="5892162" y="4173188"/>
                  <a:pt x="5901178" y="4150163"/>
                </a:cubicBezTo>
                <a:cubicBezTo>
                  <a:pt x="5886396" y="4161387"/>
                  <a:pt x="5886396" y="4161387"/>
                  <a:pt x="5880632" y="4149586"/>
                </a:cubicBezTo>
                <a:lnTo>
                  <a:pt x="5871084" y="4140510"/>
                </a:lnTo>
                <a:lnTo>
                  <a:pt x="5842790" y="4113612"/>
                </a:lnTo>
                <a:cubicBezTo>
                  <a:pt x="5837023" y="4101813"/>
                  <a:pt x="5837023" y="4101813"/>
                  <a:pt x="5837023" y="4101813"/>
                </a:cubicBezTo>
                <a:cubicBezTo>
                  <a:pt x="5837023" y="4101813"/>
                  <a:pt x="5831258" y="4090012"/>
                  <a:pt x="5831258" y="4090012"/>
                </a:cubicBezTo>
                <a:cubicBezTo>
                  <a:pt x="5831258" y="4090012"/>
                  <a:pt x="5831258" y="4090012"/>
                  <a:pt x="5825492" y="4078209"/>
                </a:cubicBezTo>
                <a:cubicBezTo>
                  <a:pt x="5808197" y="4042813"/>
                  <a:pt x="5776119" y="4018635"/>
                  <a:pt x="5788387" y="3960792"/>
                </a:cubicBezTo>
                <a:cubicBezTo>
                  <a:pt x="5782621" y="3948992"/>
                  <a:pt x="5767840" y="3960214"/>
                  <a:pt x="5767840" y="3960214"/>
                </a:cubicBezTo>
                <a:cubicBezTo>
                  <a:pt x="5767840" y="3960214"/>
                  <a:pt x="5762074" y="3948413"/>
                  <a:pt x="5762074" y="3948413"/>
                </a:cubicBezTo>
                <a:cubicBezTo>
                  <a:pt x="5756309" y="3936613"/>
                  <a:pt x="5756309" y="3936613"/>
                  <a:pt x="5750544" y="3924816"/>
                </a:cubicBezTo>
                <a:cubicBezTo>
                  <a:pt x="5744778" y="3913015"/>
                  <a:pt x="5759558" y="3901791"/>
                  <a:pt x="5744778" y="3913015"/>
                </a:cubicBezTo>
                <a:lnTo>
                  <a:pt x="5715950" y="3854017"/>
                </a:lnTo>
                <a:cubicBezTo>
                  <a:pt x="5715950" y="3854017"/>
                  <a:pt x="5710184" y="3842216"/>
                  <a:pt x="5710184" y="3842216"/>
                </a:cubicBezTo>
                <a:cubicBezTo>
                  <a:pt x="5710184" y="3842216"/>
                  <a:pt x="5710184" y="3842216"/>
                  <a:pt x="5704420" y="3830415"/>
                </a:cubicBezTo>
                <a:cubicBezTo>
                  <a:pt x="5704420" y="3830415"/>
                  <a:pt x="5704420" y="3830415"/>
                  <a:pt x="5698654" y="3818615"/>
                </a:cubicBezTo>
                <a:cubicBezTo>
                  <a:pt x="5698654" y="3818615"/>
                  <a:pt x="5683872" y="3829839"/>
                  <a:pt x="5683872" y="3829839"/>
                </a:cubicBezTo>
                <a:cubicBezTo>
                  <a:pt x="5678106" y="3818041"/>
                  <a:pt x="5678106" y="3818041"/>
                  <a:pt x="5678106" y="3818041"/>
                </a:cubicBezTo>
                <a:cubicBezTo>
                  <a:pt x="5672344" y="3806239"/>
                  <a:pt x="5672344" y="3806239"/>
                  <a:pt x="5672344" y="3806239"/>
                </a:cubicBezTo>
                <a:cubicBezTo>
                  <a:pt x="5666577" y="3794441"/>
                  <a:pt x="5660812" y="3782640"/>
                  <a:pt x="5660812" y="3782640"/>
                </a:cubicBezTo>
                <a:cubicBezTo>
                  <a:pt x="5655046" y="3770839"/>
                  <a:pt x="5664061" y="3747818"/>
                  <a:pt x="5649280" y="3759041"/>
                </a:cubicBezTo>
                <a:cubicBezTo>
                  <a:pt x="5652532" y="3724219"/>
                  <a:pt x="5629470" y="3677020"/>
                  <a:pt x="5623708" y="3665223"/>
                </a:cubicBezTo>
                <a:cubicBezTo>
                  <a:pt x="5617942" y="3653420"/>
                  <a:pt x="5617942" y="3653420"/>
                  <a:pt x="5617942" y="3653420"/>
                </a:cubicBezTo>
                <a:cubicBezTo>
                  <a:pt x="5600644" y="3618020"/>
                  <a:pt x="5580097" y="3617445"/>
                  <a:pt x="5577582" y="3570821"/>
                </a:cubicBezTo>
                <a:cubicBezTo>
                  <a:pt x="5571816" y="3559020"/>
                  <a:pt x="5562800" y="3582043"/>
                  <a:pt x="5551269" y="3558444"/>
                </a:cubicBezTo>
                <a:cubicBezTo>
                  <a:pt x="5536488" y="3569668"/>
                  <a:pt x="5542254" y="3581466"/>
                  <a:pt x="5548020" y="3593268"/>
                </a:cubicBezTo>
                <a:cubicBezTo>
                  <a:pt x="5548020" y="3593268"/>
                  <a:pt x="5542254" y="3581466"/>
                  <a:pt x="5542254" y="3581466"/>
                </a:cubicBezTo>
                <a:cubicBezTo>
                  <a:pt x="5542254" y="3581466"/>
                  <a:pt x="5527474" y="3592691"/>
                  <a:pt x="5527474" y="3592691"/>
                </a:cubicBezTo>
                <a:cubicBezTo>
                  <a:pt x="5542254" y="3581466"/>
                  <a:pt x="5536488" y="3569668"/>
                  <a:pt x="5536488" y="3569668"/>
                </a:cubicBezTo>
                <a:cubicBezTo>
                  <a:pt x="5521707" y="3580890"/>
                  <a:pt x="5521707" y="3580890"/>
                  <a:pt x="5530726" y="3557867"/>
                </a:cubicBezTo>
                <a:cubicBezTo>
                  <a:pt x="5515944" y="3569090"/>
                  <a:pt x="5515944" y="3569090"/>
                  <a:pt x="5515944" y="3569090"/>
                </a:cubicBezTo>
                <a:cubicBezTo>
                  <a:pt x="5510180" y="3557292"/>
                  <a:pt x="5510180" y="3557292"/>
                  <a:pt x="5504414" y="3545492"/>
                </a:cubicBezTo>
                <a:cubicBezTo>
                  <a:pt x="5483866" y="3544913"/>
                  <a:pt x="5498648" y="3533691"/>
                  <a:pt x="5498648" y="3533691"/>
                </a:cubicBezTo>
                <a:cubicBezTo>
                  <a:pt x="5492881" y="3521891"/>
                  <a:pt x="5487116" y="3510094"/>
                  <a:pt x="5472336" y="3521316"/>
                </a:cubicBezTo>
                <a:cubicBezTo>
                  <a:pt x="5466571" y="3509518"/>
                  <a:pt x="5466571" y="3509518"/>
                  <a:pt x="5466571" y="3509518"/>
                </a:cubicBezTo>
                <a:cubicBezTo>
                  <a:pt x="5460804" y="3497717"/>
                  <a:pt x="5460804" y="3497717"/>
                  <a:pt x="5460804" y="3497717"/>
                </a:cubicBezTo>
                <a:lnTo>
                  <a:pt x="5478812" y="3498222"/>
                </a:lnTo>
                <a:lnTo>
                  <a:pt x="5474018" y="3488408"/>
                </a:lnTo>
                <a:cubicBezTo>
                  <a:pt x="5481952" y="3482380"/>
                  <a:pt x="5483518" y="3485581"/>
                  <a:pt x="5483100" y="3490288"/>
                </a:cubicBezTo>
                <a:lnTo>
                  <a:pt x="5481027" y="3498285"/>
                </a:lnTo>
                <a:lnTo>
                  <a:pt x="5481352" y="3498293"/>
                </a:lnTo>
                <a:cubicBezTo>
                  <a:pt x="5487116" y="3510094"/>
                  <a:pt x="5487116" y="3510094"/>
                  <a:pt x="5492881" y="3521891"/>
                </a:cubicBezTo>
                <a:cubicBezTo>
                  <a:pt x="5507662" y="3510668"/>
                  <a:pt x="5507662" y="3510668"/>
                  <a:pt x="5507662" y="3510668"/>
                </a:cubicBezTo>
                <a:cubicBezTo>
                  <a:pt x="5507662" y="3510668"/>
                  <a:pt x="5507662" y="3510668"/>
                  <a:pt x="5522443" y="3499446"/>
                </a:cubicBezTo>
                <a:cubicBezTo>
                  <a:pt x="5522443" y="3499446"/>
                  <a:pt x="5516680" y="3487645"/>
                  <a:pt x="5516680" y="3487645"/>
                </a:cubicBezTo>
                <a:cubicBezTo>
                  <a:pt x="5516680" y="3487645"/>
                  <a:pt x="5516680" y="3487645"/>
                  <a:pt x="5510914" y="3475849"/>
                </a:cubicBezTo>
                <a:cubicBezTo>
                  <a:pt x="5505150" y="3464047"/>
                  <a:pt x="5499382" y="3452245"/>
                  <a:pt x="5499382" y="3452245"/>
                </a:cubicBezTo>
                <a:cubicBezTo>
                  <a:pt x="5493617" y="3440448"/>
                  <a:pt x="5493617" y="3440448"/>
                  <a:pt x="5482086" y="3416849"/>
                </a:cubicBezTo>
                <a:cubicBezTo>
                  <a:pt x="5467305" y="3428071"/>
                  <a:pt x="5473070" y="3439870"/>
                  <a:pt x="5478836" y="3451670"/>
                </a:cubicBezTo>
                <a:cubicBezTo>
                  <a:pt x="5458290" y="3451092"/>
                  <a:pt x="5467305" y="3428071"/>
                  <a:pt x="5440995" y="3415694"/>
                </a:cubicBezTo>
                <a:cubicBezTo>
                  <a:pt x="5455776" y="3404474"/>
                  <a:pt x="5450010" y="3392673"/>
                  <a:pt x="5450010" y="3392673"/>
                </a:cubicBezTo>
                <a:cubicBezTo>
                  <a:pt x="5444244" y="3380870"/>
                  <a:pt x="5417934" y="3368495"/>
                  <a:pt x="5426948" y="3345474"/>
                </a:cubicBezTo>
                <a:cubicBezTo>
                  <a:pt x="5412167" y="3356694"/>
                  <a:pt x="5412167" y="3356694"/>
                  <a:pt x="5415418" y="3321872"/>
                </a:cubicBezTo>
                <a:cubicBezTo>
                  <a:pt x="5400636" y="3333095"/>
                  <a:pt x="5406402" y="3344895"/>
                  <a:pt x="5406402" y="3344895"/>
                </a:cubicBezTo>
                <a:cubicBezTo>
                  <a:pt x="5400636" y="3333095"/>
                  <a:pt x="5398120" y="3286474"/>
                  <a:pt x="5386590" y="3262874"/>
                </a:cubicBezTo>
                <a:cubicBezTo>
                  <a:pt x="5371808" y="3274097"/>
                  <a:pt x="5345498" y="3261721"/>
                  <a:pt x="5362794" y="3297119"/>
                </a:cubicBezTo>
                <a:cubicBezTo>
                  <a:pt x="5348014" y="3308342"/>
                  <a:pt x="5336482" y="3284742"/>
                  <a:pt x="5342248" y="3296543"/>
                </a:cubicBezTo>
                <a:cubicBezTo>
                  <a:pt x="5342248" y="3296543"/>
                  <a:pt x="5348014" y="3308342"/>
                  <a:pt x="5348014" y="3308342"/>
                </a:cubicBezTo>
                <a:cubicBezTo>
                  <a:pt x="5353778" y="3320143"/>
                  <a:pt x="5353778" y="3320143"/>
                  <a:pt x="5353778" y="3320143"/>
                </a:cubicBezTo>
                <a:cubicBezTo>
                  <a:pt x="5368558" y="3308919"/>
                  <a:pt x="5380088" y="3332518"/>
                  <a:pt x="5365306" y="3343740"/>
                </a:cubicBezTo>
                <a:cubicBezTo>
                  <a:pt x="5365306" y="3343740"/>
                  <a:pt x="5371072" y="3355541"/>
                  <a:pt x="5371072" y="3355541"/>
                </a:cubicBezTo>
                <a:cubicBezTo>
                  <a:pt x="5371072" y="3355541"/>
                  <a:pt x="5356292" y="3366764"/>
                  <a:pt x="5356292" y="3366764"/>
                </a:cubicBezTo>
                <a:cubicBezTo>
                  <a:pt x="5348904" y="3372374"/>
                  <a:pt x="5348904" y="3372374"/>
                  <a:pt x="5350750" y="3370973"/>
                </a:cubicBezTo>
                <a:lnTo>
                  <a:pt x="5326730" y="3389214"/>
                </a:lnTo>
                <a:cubicBezTo>
                  <a:pt x="5320962" y="3377411"/>
                  <a:pt x="5306182" y="3388635"/>
                  <a:pt x="5300418" y="3376837"/>
                </a:cubicBezTo>
                <a:cubicBezTo>
                  <a:pt x="5300418" y="3376837"/>
                  <a:pt x="5294650" y="3365036"/>
                  <a:pt x="5294650" y="3365036"/>
                </a:cubicBezTo>
                <a:cubicBezTo>
                  <a:pt x="5294650" y="3365036"/>
                  <a:pt x="5279870" y="3376261"/>
                  <a:pt x="5279870" y="3376261"/>
                </a:cubicBezTo>
                <a:cubicBezTo>
                  <a:pt x="5285635" y="3388061"/>
                  <a:pt x="5285635" y="3388061"/>
                  <a:pt x="5300418" y="3376837"/>
                </a:cubicBezTo>
                <a:cubicBezTo>
                  <a:pt x="5300418" y="3376837"/>
                  <a:pt x="5302930" y="3423458"/>
                  <a:pt x="5297164" y="3411656"/>
                </a:cubicBezTo>
                <a:cubicBezTo>
                  <a:pt x="5302930" y="3423458"/>
                  <a:pt x="5293918" y="3446483"/>
                  <a:pt x="5288151" y="3434682"/>
                </a:cubicBezTo>
                <a:cubicBezTo>
                  <a:pt x="5293918" y="3446483"/>
                  <a:pt x="5299682" y="3458281"/>
                  <a:pt x="5305446" y="3470082"/>
                </a:cubicBezTo>
                <a:cubicBezTo>
                  <a:pt x="5290666" y="3481304"/>
                  <a:pt x="5290666" y="3481304"/>
                  <a:pt x="5290666" y="3481304"/>
                </a:cubicBezTo>
                <a:cubicBezTo>
                  <a:pt x="5290666" y="3481304"/>
                  <a:pt x="5296432" y="3493103"/>
                  <a:pt x="5296432" y="3493103"/>
                </a:cubicBezTo>
                <a:cubicBezTo>
                  <a:pt x="5307964" y="3516702"/>
                  <a:pt x="5316979" y="3493680"/>
                  <a:pt x="5328510" y="3517279"/>
                </a:cubicBezTo>
                <a:cubicBezTo>
                  <a:pt x="5349056" y="3517856"/>
                  <a:pt x="5345804" y="3552679"/>
                  <a:pt x="5351570" y="3564478"/>
                </a:cubicBezTo>
                <a:cubicBezTo>
                  <a:pt x="5363100" y="3588079"/>
                  <a:pt x="5359850" y="3622900"/>
                  <a:pt x="5380398" y="3623477"/>
                </a:cubicBezTo>
                <a:cubicBezTo>
                  <a:pt x="5386162" y="3635279"/>
                  <a:pt x="5371381" y="3646501"/>
                  <a:pt x="5388678" y="3681899"/>
                </a:cubicBezTo>
                <a:cubicBezTo>
                  <a:pt x="5388678" y="3681899"/>
                  <a:pt x="5388678" y="3681899"/>
                  <a:pt x="5394442" y="3693698"/>
                </a:cubicBezTo>
                <a:cubicBezTo>
                  <a:pt x="5388678" y="3681899"/>
                  <a:pt x="5388678" y="3681899"/>
                  <a:pt x="5403458" y="3670674"/>
                </a:cubicBezTo>
                <a:cubicBezTo>
                  <a:pt x="5414988" y="3694277"/>
                  <a:pt x="5405974" y="3717298"/>
                  <a:pt x="5423269" y="3752698"/>
                </a:cubicBezTo>
                <a:cubicBezTo>
                  <a:pt x="5408490" y="3763920"/>
                  <a:pt x="5408490" y="3763920"/>
                  <a:pt x="5414256" y="3775720"/>
                </a:cubicBezTo>
                <a:cubicBezTo>
                  <a:pt x="5425786" y="3799318"/>
                  <a:pt x="5434800" y="3776297"/>
                  <a:pt x="5446332" y="3799899"/>
                </a:cubicBezTo>
                <a:cubicBezTo>
                  <a:pt x="5457863" y="3823496"/>
                  <a:pt x="5472642" y="3812272"/>
                  <a:pt x="5489941" y="3847674"/>
                </a:cubicBezTo>
                <a:cubicBezTo>
                  <a:pt x="5489941" y="3847674"/>
                  <a:pt x="5489941" y="3847674"/>
                  <a:pt x="5484173" y="3835874"/>
                </a:cubicBezTo>
                <a:cubicBezTo>
                  <a:pt x="5495706" y="3859475"/>
                  <a:pt x="5527782" y="3883647"/>
                  <a:pt x="5513001" y="3894871"/>
                </a:cubicBezTo>
                <a:cubicBezTo>
                  <a:pt x="5518766" y="3906674"/>
                  <a:pt x="5527782" y="3883647"/>
                  <a:pt x="5518766" y="3906674"/>
                </a:cubicBezTo>
                <a:cubicBezTo>
                  <a:pt x="5518766" y="3906674"/>
                  <a:pt x="5498220" y="3906096"/>
                  <a:pt x="5507236" y="3883073"/>
                </a:cubicBezTo>
                <a:cubicBezTo>
                  <a:pt x="5492455" y="3894292"/>
                  <a:pt x="5503984" y="3917894"/>
                  <a:pt x="5503984" y="3917894"/>
                </a:cubicBezTo>
                <a:cubicBezTo>
                  <a:pt x="5489204" y="3929118"/>
                  <a:pt x="5498220" y="3906096"/>
                  <a:pt x="5498220" y="3906096"/>
                </a:cubicBezTo>
                <a:cubicBezTo>
                  <a:pt x="5498220" y="3906096"/>
                  <a:pt x="5498220" y="3906096"/>
                  <a:pt x="5492455" y="3894292"/>
                </a:cubicBezTo>
                <a:cubicBezTo>
                  <a:pt x="5477672" y="3905517"/>
                  <a:pt x="5477672" y="3905517"/>
                  <a:pt x="5477672" y="3905517"/>
                </a:cubicBezTo>
                <a:cubicBezTo>
                  <a:pt x="5486688" y="3882496"/>
                  <a:pt x="5486688" y="3882496"/>
                  <a:pt x="5475160" y="3858897"/>
                </a:cubicBezTo>
                <a:cubicBezTo>
                  <a:pt x="5475160" y="3858897"/>
                  <a:pt x="5466145" y="3881920"/>
                  <a:pt x="5460379" y="3870119"/>
                </a:cubicBezTo>
                <a:cubicBezTo>
                  <a:pt x="5460379" y="3870119"/>
                  <a:pt x="5471906" y="3893716"/>
                  <a:pt x="5477672" y="3905517"/>
                </a:cubicBezTo>
                <a:cubicBezTo>
                  <a:pt x="5462893" y="3916741"/>
                  <a:pt x="5500734" y="3952716"/>
                  <a:pt x="5476936" y="3986962"/>
                </a:cubicBezTo>
                <a:cubicBezTo>
                  <a:pt x="5456391" y="3986383"/>
                  <a:pt x="5436582" y="3904364"/>
                  <a:pt x="5430817" y="3892568"/>
                </a:cubicBezTo>
                <a:cubicBezTo>
                  <a:pt x="5419284" y="3868964"/>
                  <a:pt x="5413520" y="3857163"/>
                  <a:pt x="5401989" y="3833565"/>
                </a:cubicBezTo>
                <a:cubicBezTo>
                  <a:pt x="5401989" y="3833565"/>
                  <a:pt x="5387208" y="3844790"/>
                  <a:pt x="5375677" y="3821188"/>
                </a:cubicBezTo>
                <a:cubicBezTo>
                  <a:pt x="5375677" y="3821188"/>
                  <a:pt x="5381442" y="3832989"/>
                  <a:pt x="5381442" y="3832989"/>
                </a:cubicBezTo>
                <a:cubicBezTo>
                  <a:pt x="5381442" y="3832989"/>
                  <a:pt x="5375677" y="3821188"/>
                  <a:pt x="5366660" y="3844214"/>
                </a:cubicBezTo>
                <a:cubicBezTo>
                  <a:pt x="5372427" y="3856012"/>
                  <a:pt x="5378193" y="3867809"/>
                  <a:pt x="5389722" y="3891410"/>
                </a:cubicBezTo>
                <a:cubicBezTo>
                  <a:pt x="5369175" y="3890834"/>
                  <a:pt x="5374942" y="3902633"/>
                  <a:pt x="5369175" y="3890834"/>
                </a:cubicBezTo>
                <a:cubicBezTo>
                  <a:pt x="5369175" y="3890834"/>
                  <a:pt x="5354396" y="3902057"/>
                  <a:pt x="5354396" y="3902057"/>
                </a:cubicBezTo>
                <a:cubicBezTo>
                  <a:pt x="5339614" y="3913278"/>
                  <a:pt x="5339614" y="3913278"/>
                  <a:pt x="5339614" y="3913278"/>
                </a:cubicBezTo>
                <a:cubicBezTo>
                  <a:pt x="5339614" y="3913278"/>
                  <a:pt x="5333850" y="3901480"/>
                  <a:pt x="5348631" y="3890254"/>
                </a:cubicBezTo>
                <a:cubicBezTo>
                  <a:pt x="5348631" y="3890254"/>
                  <a:pt x="5363410" y="3879033"/>
                  <a:pt x="5363410" y="3879033"/>
                </a:cubicBezTo>
                <a:cubicBezTo>
                  <a:pt x="5357646" y="3867236"/>
                  <a:pt x="5351880" y="3855434"/>
                  <a:pt x="5346114" y="3843635"/>
                </a:cubicBezTo>
                <a:cubicBezTo>
                  <a:pt x="5351880" y="3855434"/>
                  <a:pt x="5337100" y="3866658"/>
                  <a:pt x="5331334" y="3854859"/>
                </a:cubicBezTo>
                <a:cubicBezTo>
                  <a:pt x="5331334" y="3854859"/>
                  <a:pt x="5337100" y="3866658"/>
                  <a:pt x="5337100" y="3866658"/>
                </a:cubicBezTo>
                <a:cubicBezTo>
                  <a:pt x="5316553" y="3866082"/>
                  <a:pt x="5325566" y="3843057"/>
                  <a:pt x="5325566" y="3843057"/>
                </a:cubicBezTo>
                <a:cubicBezTo>
                  <a:pt x="5325566" y="3843057"/>
                  <a:pt x="5325566" y="3843057"/>
                  <a:pt x="5310787" y="3854281"/>
                </a:cubicBezTo>
                <a:cubicBezTo>
                  <a:pt x="5310787" y="3854281"/>
                  <a:pt x="5310787" y="3854281"/>
                  <a:pt x="5305020" y="3842480"/>
                </a:cubicBezTo>
                <a:cubicBezTo>
                  <a:pt x="5305020" y="3842480"/>
                  <a:pt x="5299258" y="3830682"/>
                  <a:pt x="5299258" y="3830682"/>
                </a:cubicBezTo>
                <a:cubicBezTo>
                  <a:pt x="5299258" y="3830682"/>
                  <a:pt x="5299258" y="3830682"/>
                  <a:pt x="5314037" y="3819459"/>
                </a:cubicBezTo>
                <a:cubicBezTo>
                  <a:pt x="5314037" y="3819459"/>
                  <a:pt x="5287727" y="3807082"/>
                  <a:pt x="5296742" y="3784059"/>
                </a:cubicBezTo>
                <a:cubicBezTo>
                  <a:pt x="5296742" y="3784059"/>
                  <a:pt x="5296742" y="3784059"/>
                  <a:pt x="5285211" y="3760457"/>
                </a:cubicBezTo>
                <a:cubicBezTo>
                  <a:pt x="5279446" y="3748661"/>
                  <a:pt x="5294228" y="3737440"/>
                  <a:pt x="5294228" y="3737440"/>
                </a:cubicBezTo>
                <a:cubicBezTo>
                  <a:pt x="5294228" y="3737440"/>
                  <a:pt x="5271164" y="3690235"/>
                  <a:pt x="5285945" y="3679015"/>
                </a:cubicBezTo>
                <a:cubicBezTo>
                  <a:pt x="5253869" y="3654839"/>
                  <a:pt x="5251354" y="3608215"/>
                  <a:pt x="5234059" y="3572816"/>
                </a:cubicBezTo>
                <a:cubicBezTo>
                  <a:pt x="5234059" y="3572816"/>
                  <a:pt x="5219278" y="3584039"/>
                  <a:pt x="5213512" y="3572239"/>
                </a:cubicBezTo>
                <a:cubicBezTo>
                  <a:pt x="5207746" y="3560439"/>
                  <a:pt x="5222528" y="3549215"/>
                  <a:pt x="5201982" y="3548642"/>
                </a:cubicBezTo>
                <a:cubicBezTo>
                  <a:pt x="5201982" y="3548642"/>
                  <a:pt x="5196216" y="3536841"/>
                  <a:pt x="5196216" y="3536841"/>
                </a:cubicBezTo>
                <a:cubicBezTo>
                  <a:pt x="5181436" y="3548064"/>
                  <a:pt x="5190450" y="3525043"/>
                  <a:pt x="5190450" y="3525043"/>
                </a:cubicBezTo>
                <a:cubicBezTo>
                  <a:pt x="5190450" y="3525043"/>
                  <a:pt x="5175670" y="3536263"/>
                  <a:pt x="5175670" y="3536263"/>
                </a:cubicBezTo>
                <a:cubicBezTo>
                  <a:pt x="5175670" y="3536263"/>
                  <a:pt x="5169904" y="3524464"/>
                  <a:pt x="5169904" y="3524464"/>
                </a:cubicBezTo>
                <a:cubicBezTo>
                  <a:pt x="5158372" y="3500865"/>
                  <a:pt x="5143591" y="3512087"/>
                  <a:pt x="5137826" y="3500288"/>
                </a:cubicBezTo>
                <a:cubicBezTo>
                  <a:pt x="5132062" y="3488490"/>
                  <a:pt x="5132062" y="3488490"/>
                  <a:pt x="5132062" y="3488490"/>
                </a:cubicBezTo>
                <a:cubicBezTo>
                  <a:pt x="5132062" y="3488490"/>
                  <a:pt x="5132062" y="3488490"/>
                  <a:pt x="5126298" y="3476688"/>
                </a:cubicBezTo>
                <a:lnTo>
                  <a:pt x="5127673" y="3479505"/>
                </a:lnTo>
                <a:lnTo>
                  <a:pt x="5120532" y="3464888"/>
                </a:lnTo>
                <a:cubicBezTo>
                  <a:pt x="5105750" y="3476110"/>
                  <a:pt x="5103236" y="3429490"/>
                  <a:pt x="5094221" y="3452513"/>
                </a:cubicBezTo>
                <a:cubicBezTo>
                  <a:pt x="5094221" y="3452513"/>
                  <a:pt x="5094221" y="3452513"/>
                  <a:pt x="5079440" y="3463735"/>
                </a:cubicBezTo>
                <a:cubicBezTo>
                  <a:pt x="5079440" y="3463735"/>
                  <a:pt x="5079440" y="3463735"/>
                  <a:pt x="5073674" y="3451934"/>
                </a:cubicBezTo>
                <a:cubicBezTo>
                  <a:pt x="5073674" y="3451934"/>
                  <a:pt x="5073674" y="3451934"/>
                  <a:pt x="5088455" y="3440712"/>
                </a:cubicBezTo>
                <a:cubicBezTo>
                  <a:pt x="5088455" y="3440712"/>
                  <a:pt x="5082690" y="3428913"/>
                  <a:pt x="5082690" y="3428913"/>
                </a:cubicBezTo>
                <a:cubicBezTo>
                  <a:pt x="5062143" y="3428337"/>
                  <a:pt x="5056377" y="3416536"/>
                  <a:pt x="5035830" y="3415958"/>
                </a:cubicBezTo>
                <a:cubicBezTo>
                  <a:pt x="5035830" y="3415958"/>
                  <a:pt x="5041596" y="3427758"/>
                  <a:pt x="5026815" y="3438980"/>
                </a:cubicBezTo>
                <a:cubicBezTo>
                  <a:pt x="5026815" y="3438980"/>
                  <a:pt x="5026815" y="3438980"/>
                  <a:pt x="5032581" y="3450780"/>
                </a:cubicBezTo>
                <a:cubicBezTo>
                  <a:pt x="5038346" y="3462580"/>
                  <a:pt x="5044112" y="3474381"/>
                  <a:pt x="5058893" y="3463156"/>
                </a:cubicBezTo>
                <a:cubicBezTo>
                  <a:pt x="5064659" y="3474958"/>
                  <a:pt x="5049876" y="3486182"/>
                  <a:pt x="5061407" y="3509779"/>
                </a:cubicBezTo>
                <a:cubicBezTo>
                  <a:pt x="5061407" y="3509779"/>
                  <a:pt x="5061407" y="3509779"/>
                  <a:pt x="5076186" y="3498555"/>
                </a:cubicBezTo>
                <a:lnTo>
                  <a:pt x="5070422" y="3486758"/>
                </a:lnTo>
                <a:cubicBezTo>
                  <a:pt x="5070422" y="3486758"/>
                  <a:pt x="5076186" y="3498555"/>
                  <a:pt x="5090968" y="3487335"/>
                </a:cubicBezTo>
                <a:cubicBezTo>
                  <a:pt x="5096734" y="3499133"/>
                  <a:pt x="5096734" y="3499133"/>
                  <a:pt x="5096734" y="3499133"/>
                </a:cubicBezTo>
                <a:cubicBezTo>
                  <a:pt x="5096734" y="3499133"/>
                  <a:pt x="5096734" y="3499133"/>
                  <a:pt x="5102500" y="3510934"/>
                </a:cubicBezTo>
                <a:cubicBezTo>
                  <a:pt x="5102500" y="3510934"/>
                  <a:pt x="5087719" y="3522159"/>
                  <a:pt x="5081953" y="3510356"/>
                </a:cubicBezTo>
                <a:cubicBezTo>
                  <a:pt x="5087719" y="3522159"/>
                  <a:pt x="5087719" y="3522159"/>
                  <a:pt x="5072940" y="3533381"/>
                </a:cubicBezTo>
                <a:cubicBezTo>
                  <a:pt x="5075820" y="3539281"/>
                  <a:pt x="5073568" y="3545035"/>
                  <a:pt x="5071313" y="3550791"/>
                </a:cubicBezTo>
                <a:lnTo>
                  <a:pt x="5070918" y="3555020"/>
                </a:lnTo>
                <a:lnTo>
                  <a:pt x="5075586" y="3556121"/>
                </a:lnTo>
                <a:cubicBezTo>
                  <a:pt x="5099378" y="3577701"/>
                  <a:pt x="5115674" y="3638853"/>
                  <a:pt x="5104579" y="3676009"/>
                </a:cubicBezTo>
                <a:cubicBezTo>
                  <a:pt x="5101136" y="3670386"/>
                  <a:pt x="5099286" y="3676581"/>
                  <a:pt x="5097438" y="3682774"/>
                </a:cubicBezTo>
                <a:lnTo>
                  <a:pt x="5095120" y="3684968"/>
                </a:lnTo>
                <a:lnTo>
                  <a:pt x="5095052" y="3686986"/>
                </a:lnTo>
                <a:cubicBezTo>
                  <a:pt x="5099638" y="3712286"/>
                  <a:pt x="5117590" y="3741070"/>
                  <a:pt x="5124610" y="3723620"/>
                </a:cubicBezTo>
                <a:cubicBezTo>
                  <a:pt x="5130368" y="3735402"/>
                  <a:pt x="5126762" y="3770456"/>
                  <a:pt x="5141884" y="3758974"/>
                </a:cubicBezTo>
                <a:cubicBezTo>
                  <a:pt x="5132526" y="3782240"/>
                  <a:pt x="5159162" y="3794331"/>
                  <a:pt x="5164918" y="3806116"/>
                </a:cubicBezTo>
                <a:cubicBezTo>
                  <a:pt x="5149798" y="3817598"/>
                  <a:pt x="5149798" y="3817598"/>
                  <a:pt x="5149798" y="3817598"/>
                </a:cubicBezTo>
                <a:cubicBezTo>
                  <a:pt x="5149798" y="3817598"/>
                  <a:pt x="5149798" y="3817598"/>
                  <a:pt x="5144040" y="3805813"/>
                </a:cubicBezTo>
                <a:cubicBezTo>
                  <a:pt x="5134676" y="3829078"/>
                  <a:pt x="5128920" y="3817294"/>
                  <a:pt x="5128920" y="3817294"/>
                </a:cubicBezTo>
                <a:cubicBezTo>
                  <a:pt x="5113804" y="3828772"/>
                  <a:pt x="5134676" y="3829078"/>
                  <a:pt x="5119560" y="3840558"/>
                </a:cubicBezTo>
                <a:cubicBezTo>
                  <a:pt x="5119560" y="3840558"/>
                  <a:pt x="5119560" y="3840558"/>
                  <a:pt x="5125318" y="3852343"/>
                </a:cubicBezTo>
                <a:cubicBezTo>
                  <a:pt x="5119560" y="3840558"/>
                  <a:pt x="5119560" y="3840558"/>
                  <a:pt x="5140436" y="3840865"/>
                </a:cubicBezTo>
                <a:cubicBezTo>
                  <a:pt x="5131078" y="3864127"/>
                  <a:pt x="5131078" y="3864127"/>
                  <a:pt x="5136836" y="3875915"/>
                </a:cubicBezTo>
                <a:cubicBezTo>
                  <a:pt x="5142592" y="3887700"/>
                  <a:pt x="5142592" y="3887700"/>
                  <a:pt x="5142592" y="3887700"/>
                </a:cubicBezTo>
                <a:cubicBezTo>
                  <a:pt x="5148352" y="3899484"/>
                  <a:pt x="5148352" y="3899484"/>
                  <a:pt x="5148352" y="3899484"/>
                </a:cubicBezTo>
                <a:cubicBezTo>
                  <a:pt x="5127472" y="3899180"/>
                  <a:pt x="5110198" y="3863827"/>
                  <a:pt x="5110198" y="3863827"/>
                </a:cubicBezTo>
                <a:cubicBezTo>
                  <a:pt x="5104438" y="3852038"/>
                  <a:pt x="5104438" y="3852038"/>
                  <a:pt x="5104438" y="3852038"/>
                </a:cubicBezTo>
                <a:cubicBezTo>
                  <a:pt x="5104438" y="3852038"/>
                  <a:pt x="5104438" y="3852038"/>
                  <a:pt x="5098682" y="3840254"/>
                </a:cubicBezTo>
                <a:cubicBezTo>
                  <a:pt x="5098682" y="3840254"/>
                  <a:pt x="5098682" y="3840254"/>
                  <a:pt x="5092922" y="3828467"/>
                </a:cubicBezTo>
                <a:cubicBezTo>
                  <a:pt x="5087164" y="3816681"/>
                  <a:pt x="5087164" y="3816681"/>
                  <a:pt x="5087164" y="3816681"/>
                </a:cubicBezTo>
                <a:cubicBezTo>
                  <a:pt x="5072042" y="3828162"/>
                  <a:pt x="5072042" y="3828162"/>
                  <a:pt x="5077802" y="3839947"/>
                </a:cubicBezTo>
                <a:cubicBezTo>
                  <a:pt x="5074022" y="3842817"/>
                  <a:pt x="5072626" y="3847917"/>
                  <a:pt x="5072748" y="3854137"/>
                </a:cubicBezTo>
                <a:lnTo>
                  <a:pt x="5074988" y="3865665"/>
                </a:lnTo>
                <a:lnTo>
                  <a:pt x="5086471" y="3874773"/>
                </a:lnTo>
                <a:lnTo>
                  <a:pt x="5098129" y="3921854"/>
                </a:lnTo>
                <a:lnTo>
                  <a:pt x="5101918" y="3929609"/>
                </a:lnTo>
                <a:lnTo>
                  <a:pt x="5103572" y="3932314"/>
                </a:lnTo>
                <a:lnTo>
                  <a:pt x="5117220" y="3921950"/>
                </a:lnTo>
                <a:cubicBezTo>
                  <a:pt x="5119206" y="3920444"/>
                  <a:pt x="5119206" y="3920444"/>
                  <a:pt x="5119206" y="3920444"/>
                </a:cubicBezTo>
                <a:cubicBezTo>
                  <a:pt x="5119206" y="3920444"/>
                  <a:pt x="5119206" y="3920444"/>
                  <a:pt x="5125044" y="3932392"/>
                </a:cubicBezTo>
                <a:cubicBezTo>
                  <a:pt x="5125044" y="3932392"/>
                  <a:pt x="5121074" y="3935406"/>
                  <a:pt x="5117105" y="3938418"/>
                </a:cubicBezTo>
                <a:lnTo>
                  <a:pt x="5110420" y="3943495"/>
                </a:lnTo>
                <a:lnTo>
                  <a:pt x="5112373" y="3946680"/>
                </a:lnTo>
                <a:cubicBezTo>
                  <a:pt x="5112373" y="3946680"/>
                  <a:pt x="5112373" y="3946680"/>
                  <a:pt x="5134472" y="3943280"/>
                </a:cubicBezTo>
                <a:cubicBezTo>
                  <a:pt x="5134472" y="3943280"/>
                  <a:pt x="5119169" y="3957778"/>
                  <a:pt x="5119169" y="3957778"/>
                </a:cubicBezTo>
                <a:cubicBezTo>
                  <a:pt x="5103866" y="3972275"/>
                  <a:pt x="5153151" y="4013265"/>
                  <a:pt x="5131052" y="4016667"/>
                </a:cubicBezTo>
                <a:cubicBezTo>
                  <a:pt x="5115750" y="4031161"/>
                  <a:pt x="5102158" y="4008966"/>
                  <a:pt x="5110662" y="3983373"/>
                </a:cubicBezTo>
                <a:cubicBezTo>
                  <a:pt x="5096215" y="3979522"/>
                  <a:pt x="5089418" y="3968424"/>
                  <a:pt x="5082620" y="3957327"/>
                </a:cubicBezTo>
                <a:lnTo>
                  <a:pt x="5069108" y="3944776"/>
                </a:lnTo>
                <a:lnTo>
                  <a:pt x="5065741" y="3944662"/>
                </a:lnTo>
                <a:lnTo>
                  <a:pt x="5063044" y="3939142"/>
                </a:lnTo>
                <a:lnTo>
                  <a:pt x="5054582" y="3931282"/>
                </a:lnTo>
                <a:cubicBezTo>
                  <a:pt x="5049492" y="3883496"/>
                  <a:pt x="5007006" y="3853601"/>
                  <a:pt x="4993414" y="3831406"/>
                </a:cubicBezTo>
                <a:cubicBezTo>
                  <a:pt x="4986618" y="3820310"/>
                  <a:pt x="4979820" y="3809211"/>
                  <a:pt x="4988324" y="3783619"/>
                </a:cubicBezTo>
                <a:cubicBezTo>
                  <a:pt x="4988324" y="3783619"/>
                  <a:pt x="4981528" y="3772522"/>
                  <a:pt x="4996834" y="3758023"/>
                </a:cubicBezTo>
                <a:cubicBezTo>
                  <a:pt x="5003628" y="3769122"/>
                  <a:pt x="5012552" y="3773821"/>
                  <a:pt x="5020626" y="3777132"/>
                </a:cubicBezTo>
                <a:lnTo>
                  <a:pt x="5027570" y="3781140"/>
                </a:lnTo>
                <a:lnTo>
                  <a:pt x="5028130" y="3780716"/>
                </a:lnTo>
                <a:lnTo>
                  <a:pt x="5030212" y="3782662"/>
                </a:lnTo>
                <a:lnTo>
                  <a:pt x="5034053" y="3784877"/>
                </a:lnTo>
                <a:lnTo>
                  <a:pt x="5049008" y="3781021"/>
                </a:lnTo>
                <a:lnTo>
                  <a:pt x="5054768" y="3792807"/>
                </a:lnTo>
                <a:cubicBezTo>
                  <a:pt x="5054768" y="3792807"/>
                  <a:pt x="5054768" y="3792807"/>
                  <a:pt x="5060526" y="3804594"/>
                </a:cubicBezTo>
                <a:cubicBezTo>
                  <a:pt x="5060526" y="3804594"/>
                  <a:pt x="5060526" y="3804594"/>
                  <a:pt x="5058636" y="3806028"/>
                </a:cubicBezTo>
                <a:lnTo>
                  <a:pt x="5050968" y="3811854"/>
                </a:lnTo>
                <a:lnTo>
                  <a:pt x="5051002" y="3811925"/>
                </a:lnTo>
                <a:lnTo>
                  <a:pt x="5051112" y="3831002"/>
                </a:lnTo>
                <a:lnTo>
                  <a:pt x="5051885" y="3829332"/>
                </a:lnTo>
                <a:cubicBezTo>
                  <a:pt x="5053504" y="3822043"/>
                  <a:pt x="5055845" y="3816226"/>
                  <a:pt x="5066284" y="3816378"/>
                </a:cubicBezTo>
                <a:cubicBezTo>
                  <a:pt x="5066284" y="3816378"/>
                  <a:pt x="5066284" y="3816378"/>
                  <a:pt x="5060526" y="3804594"/>
                </a:cubicBezTo>
                <a:cubicBezTo>
                  <a:pt x="5060526" y="3804594"/>
                  <a:pt x="5075648" y="3793112"/>
                  <a:pt x="5075648" y="3793112"/>
                </a:cubicBezTo>
                <a:cubicBezTo>
                  <a:pt x="5069888" y="3781325"/>
                  <a:pt x="5054768" y="3792807"/>
                  <a:pt x="5049008" y="3781021"/>
                </a:cubicBezTo>
                <a:lnTo>
                  <a:pt x="5043252" y="3769234"/>
                </a:lnTo>
                <a:cubicBezTo>
                  <a:pt x="5037492" y="3757449"/>
                  <a:pt x="5037492" y="3757449"/>
                  <a:pt x="5037492" y="3757449"/>
                </a:cubicBezTo>
                <a:cubicBezTo>
                  <a:pt x="5031734" y="3745665"/>
                  <a:pt x="5025978" y="3733880"/>
                  <a:pt x="5020218" y="3722096"/>
                </a:cubicBezTo>
                <a:cubicBezTo>
                  <a:pt x="5014458" y="3710311"/>
                  <a:pt x="5014458" y="3710311"/>
                  <a:pt x="5035337" y="3710612"/>
                </a:cubicBezTo>
                <a:cubicBezTo>
                  <a:pt x="5023822" y="3687043"/>
                  <a:pt x="5023822" y="3687043"/>
                  <a:pt x="5023822" y="3687043"/>
                </a:cubicBezTo>
                <a:cubicBezTo>
                  <a:pt x="5018062" y="3675256"/>
                  <a:pt x="5018062" y="3675256"/>
                  <a:pt x="5018062" y="3675256"/>
                </a:cubicBezTo>
                <a:cubicBezTo>
                  <a:pt x="5038943" y="3675558"/>
                  <a:pt x="5044702" y="3687347"/>
                  <a:pt x="5065576" y="3687654"/>
                </a:cubicBezTo>
                <a:cubicBezTo>
                  <a:pt x="5065576" y="3687654"/>
                  <a:pt x="5054058" y="3664080"/>
                  <a:pt x="5059820" y="3675869"/>
                </a:cubicBezTo>
                <a:cubicBezTo>
                  <a:pt x="5071161" y="3667258"/>
                  <a:pt x="5062248" y="3664933"/>
                  <a:pt x="5063464" y="3659465"/>
                </a:cubicBezTo>
                <a:lnTo>
                  <a:pt x="5066839" y="3655413"/>
                </a:lnTo>
                <a:lnTo>
                  <a:pt x="5064419" y="3651890"/>
                </a:lnTo>
                <a:cubicBezTo>
                  <a:pt x="5054029" y="3639531"/>
                  <a:pt x="5041856" y="3628866"/>
                  <a:pt x="5027830" y="3624391"/>
                </a:cubicBezTo>
                <a:cubicBezTo>
                  <a:pt x="5034973" y="3617626"/>
                  <a:pt x="5040263" y="3617053"/>
                  <a:pt x="5044692" y="3615075"/>
                </a:cubicBezTo>
                <a:lnTo>
                  <a:pt x="5048924" y="3608663"/>
                </a:lnTo>
                <a:lnTo>
                  <a:pt x="5040122" y="3590649"/>
                </a:lnTo>
                <a:cubicBezTo>
                  <a:pt x="5019577" y="3590073"/>
                  <a:pt x="5011296" y="3531650"/>
                  <a:pt x="5011296" y="3531650"/>
                </a:cubicBezTo>
                <a:cubicBezTo>
                  <a:pt x="5017062" y="3543450"/>
                  <a:pt x="5031842" y="3532228"/>
                  <a:pt x="5037606" y="3544028"/>
                </a:cubicBezTo>
                <a:cubicBezTo>
                  <a:pt x="5037606" y="3544028"/>
                  <a:pt x="5037606" y="3544028"/>
                  <a:pt x="5043372" y="3555830"/>
                </a:cubicBezTo>
                <a:cubicBezTo>
                  <a:pt x="5038866" y="3567340"/>
                  <a:pt x="5040307" y="3570289"/>
                  <a:pt x="5043598" y="3571836"/>
                </a:cubicBezTo>
                <a:lnTo>
                  <a:pt x="5049584" y="3575855"/>
                </a:lnTo>
                <a:lnTo>
                  <a:pt x="5051168" y="3605257"/>
                </a:lnTo>
                <a:lnTo>
                  <a:pt x="5056393" y="3597333"/>
                </a:lnTo>
                <a:cubicBezTo>
                  <a:pt x="5056393" y="3597333"/>
                  <a:pt x="5052952" y="3591713"/>
                  <a:pt x="5050434" y="3582999"/>
                </a:cubicBezTo>
                <a:lnTo>
                  <a:pt x="5050353" y="3576370"/>
                </a:lnTo>
                <a:lnTo>
                  <a:pt x="5049584" y="3575855"/>
                </a:lnTo>
                <a:lnTo>
                  <a:pt x="5049139" y="3567628"/>
                </a:lnTo>
                <a:lnTo>
                  <a:pt x="5050274" y="3569952"/>
                </a:lnTo>
                <a:lnTo>
                  <a:pt x="5050026" y="3550085"/>
                </a:lnTo>
                <a:lnTo>
                  <a:pt x="5062246" y="3552969"/>
                </a:lnTo>
                <a:lnTo>
                  <a:pt x="5046626" y="3521001"/>
                </a:lnTo>
                <a:cubicBezTo>
                  <a:pt x="5046626" y="3521001"/>
                  <a:pt x="5052392" y="3532802"/>
                  <a:pt x="5037606" y="3544028"/>
                </a:cubicBezTo>
                <a:cubicBezTo>
                  <a:pt x="5031842" y="3532228"/>
                  <a:pt x="5031842" y="3532228"/>
                  <a:pt x="5031842" y="3532228"/>
                </a:cubicBezTo>
                <a:cubicBezTo>
                  <a:pt x="5031842" y="3532228"/>
                  <a:pt x="5026076" y="3520429"/>
                  <a:pt x="5026076" y="3520429"/>
                </a:cubicBezTo>
                <a:cubicBezTo>
                  <a:pt x="5020311" y="3508629"/>
                  <a:pt x="5014546" y="3496830"/>
                  <a:pt x="5029331" y="3485603"/>
                </a:cubicBezTo>
                <a:cubicBezTo>
                  <a:pt x="5003014" y="3473228"/>
                  <a:pt x="4999767" y="3508052"/>
                  <a:pt x="4988234" y="3484453"/>
                </a:cubicBezTo>
                <a:cubicBezTo>
                  <a:pt x="4994001" y="3496253"/>
                  <a:pt x="4999767" y="3508052"/>
                  <a:pt x="4979220" y="3507476"/>
                </a:cubicBezTo>
                <a:cubicBezTo>
                  <a:pt x="5005532" y="3519853"/>
                  <a:pt x="4996516" y="3542872"/>
                  <a:pt x="4987499" y="3565896"/>
                </a:cubicBezTo>
                <a:lnTo>
                  <a:pt x="4986259" y="3563356"/>
                </a:lnTo>
                <a:lnTo>
                  <a:pt x="4983653" y="3572000"/>
                </a:lnTo>
                <a:cubicBezTo>
                  <a:pt x="4979827" y="3575623"/>
                  <a:pt x="4976000" y="3579248"/>
                  <a:pt x="4979666" y="3585232"/>
                </a:cubicBezTo>
                <a:cubicBezTo>
                  <a:pt x="4972013" y="3592478"/>
                  <a:pt x="4972013" y="3592478"/>
                  <a:pt x="4973010" y="3589174"/>
                </a:cubicBezTo>
                <a:cubicBezTo>
                  <a:pt x="4974008" y="3585861"/>
                  <a:pt x="4976000" y="3579248"/>
                  <a:pt x="4972336" y="3573265"/>
                </a:cubicBezTo>
                <a:cubicBezTo>
                  <a:pt x="4972336" y="3573265"/>
                  <a:pt x="4972336" y="3573265"/>
                  <a:pt x="4974250" y="3571454"/>
                </a:cubicBezTo>
                <a:lnTo>
                  <a:pt x="4985162" y="3561114"/>
                </a:lnTo>
                <a:lnTo>
                  <a:pt x="4976690" y="3543773"/>
                </a:lnTo>
                <a:cubicBezTo>
                  <a:pt x="4974528" y="3539350"/>
                  <a:pt x="4973088" y="3536399"/>
                  <a:pt x="4970205" y="3530498"/>
                </a:cubicBezTo>
                <a:cubicBezTo>
                  <a:pt x="4955424" y="3541721"/>
                  <a:pt x="4955424" y="3541721"/>
                  <a:pt x="4955424" y="3541721"/>
                </a:cubicBezTo>
                <a:cubicBezTo>
                  <a:pt x="4955424" y="3541721"/>
                  <a:pt x="4940642" y="3552945"/>
                  <a:pt x="4940642" y="3552945"/>
                </a:cubicBezTo>
                <a:cubicBezTo>
                  <a:pt x="4939828" y="3561649"/>
                  <a:pt x="4941944" y="3571166"/>
                  <a:pt x="4945616" y="3581268"/>
                </a:cubicBezTo>
                <a:lnTo>
                  <a:pt x="4958136" y="3609158"/>
                </a:lnTo>
                <a:lnTo>
                  <a:pt x="4966386" y="3597390"/>
                </a:lnTo>
                <a:cubicBezTo>
                  <a:pt x="4973060" y="3608290"/>
                  <a:pt x="4981620" y="3613100"/>
                  <a:pt x="4991122" y="3614865"/>
                </a:cubicBezTo>
                <a:lnTo>
                  <a:pt x="5002843" y="3614561"/>
                </a:lnTo>
                <a:lnTo>
                  <a:pt x="5004798" y="3601297"/>
                </a:lnTo>
                <a:lnTo>
                  <a:pt x="5009312" y="3614389"/>
                </a:lnTo>
                <a:lnTo>
                  <a:pt x="5021509" y="3614072"/>
                </a:lnTo>
                <a:cubicBezTo>
                  <a:pt x="5021509" y="3614072"/>
                  <a:pt x="5013974" y="3638434"/>
                  <a:pt x="5013974" y="3638434"/>
                </a:cubicBezTo>
                <a:lnTo>
                  <a:pt x="4973574" y="3643383"/>
                </a:lnTo>
                <a:lnTo>
                  <a:pt x="4975296" y="3647201"/>
                </a:lnTo>
                <a:lnTo>
                  <a:pt x="4978853" y="3662329"/>
                </a:lnTo>
                <a:lnTo>
                  <a:pt x="4981278" y="3662948"/>
                </a:lnTo>
                <a:cubicBezTo>
                  <a:pt x="4987226" y="3668077"/>
                  <a:pt x="4992234" y="3676255"/>
                  <a:pt x="4998909" y="3687154"/>
                </a:cubicBezTo>
                <a:cubicBezTo>
                  <a:pt x="4998909" y="3687154"/>
                  <a:pt x="5005586" y="3698056"/>
                  <a:pt x="5005586" y="3698056"/>
                </a:cubicBezTo>
                <a:cubicBezTo>
                  <a:pt x="5012262" y="3708957"/>
                  <a:pt x="5012262" y="3708957"/>
                  <a:pt x="5012262" y="3708957"/>
                </a:cubicBezTo>
                <a:cubicBezTo>
                  <a:pt x="5012262" y="3708957"/>
                  <a:pt x="5012262" y="3708957"/>
                  <a:pt x="5018939" y="3719859"/>
                </a:cubicBezTo>
                <a:cubicBezTo>
                  <a:pt x="5004728" y="3733320"/>
                  <a:pt x="4998050" y="3722420"/>
                  <a:pt x="4998050" y="3722420"/>
                </a:cubicBezTo>
                <a:cubicBezTo>
                  <a:pt x="4998050" y="3722420"/>
                  <a:pt x="4998050" y="3722420"/>
                  <a:pt x="4991374" y="3711519"/>
                </a:cubicBezTo>
                <a:cubicBezTo>
                  <a:pt x="4991374" y="3711519"/>
                  <a:pt x="4984698" y="3700617"/>
                  <a:pt x="4984698" y="3700617"/>
                </a:cubicBezTo>
                <a:cubicBezTo>
                  <a:pt x="4978022" y="3689715"/>
                  <a:pt x="4978022" y="3689715"/>
                  <a:pt x="4957139" y="3692275"/>
                </a:cubicBezTo>
                <a:cubicBezTo>
                  <a:pt x="4950462" y="3681378"/>
                  <a:pt x="4943784" y="3670472"/>
                  <a:pt x="4943784" y="3670472"/>
                </a:cubicBezTo>
                <a:cubicBezTo>
                  <a:pt x="4943784" y="3670472"/>
                  <a:pt x="4937109" y="3659572"/>
                  <a:pt x="4937109" y="3659572"/>
                </a:cubicBezTo>
                <a:cubicBezTo>
                  <a:pt x="4937109" y="3659572"/>
                  <a:pt x="4930434" y="3648671"/>
                  <a:pt x="4930434" y="3648671"/>
                </a:cubicBezTo>
                <a:lnTo>
                  <a:pt x="4940146" y="3634818"/>
                </a:lnTo>
                <a:lnTo>
                  <a:pt x="4939907" y="3634388"/>
                </a:lnTo>
                <a:cubicBezTo>
                  <a:pt x="4939907" y="3634388"/>
                  <a:pt x="4939907" y="3634388"/>
                  <a:pt x="4925126" y="3645612"/>
                </a:cubicBezTo>
                <a:cubicBezTo>
                  <a:pt x="4925126" y="3645612"/>
                  <a:pt x="4921430" y="3648417"/>
                  <a:pt x="4917016" y="3649748"/>
                </a:cubicBezTo>
                <a:lnTo>
                  <a:pt x="4906110" y="3645614"/>
                </a:lnTo>
                <a:lnTo>
                  <a:pt x="4917061" y="3663496"/>
                </a:lnTo>
                <a:cubicBezTo>
                  <a:pt x="4921233" y="3670308"/>
                  <a:pt x="4926239" y="3678483"/>
                  <a:pt x="4936256" y="3694835"/>
                </a:cubicBezTo>
                <a:cubicBezTo>
                  <a:pt x="4957139" y="3692275"/>
                  <a:pt x="4943784" y="3670472"/>
                  <a:pt x="4957139" y="3692275"/>
                </a:cubicBezTo>
                <a:cubicBezTo>
                  <a:pt x="4963814" y="3703174"/>
                  <a:pt x="4963814" y="3703174"/>
                  <a:pt x="4970490" y="3714076"/>
                </a:cubicBezTo>
                <a:cubicBezTo>
                  <a:pt x="4956282" y="3727535"/>
                  <a:pt x="4942071" y="3740999"/>
                  <a:pt x="4935394" y="3730099"/>
                </a:cubicBezTo>
                <a:cubicBezTo>
                  <a:pt x="4935394" y="3730099"/>
                  <a:pt x="4928719" y="3719197"/>
                  <a:pt x="4922042" y="3708297"/>
                </a:cubicBezTo>
                <a:cubicBezTo>
                  <a:pt x="4922042" y="3708297"/>
                  <a:pt x="4915366" y="3697394"/>
                  <a:pt x="4894481" y="3699954"/>
                </a:cubicBezTo>
                <a:cubicBezTo>
                  <a:pt x="4880272" y="3713413"/>
                  <a:pt x="4879414" y="3748679"/>
                  <a:pt x="4892766" y="3770480"/>
                </a:cubicBezTo>
                <a:cubicBezTo>
                  <a:pt x="4899444" y="3781380"/>
                  <a:pt x="4920331" y="3778818"/>
                  <a:pt x="4934539" y="3765359"/>
                </a:cubicBezTo>
                <a:cubicBezTo>
                  <a:pt x="4941214" y="3776262"/>
                  <a:pt x="4933682" y="3800622"/>
                  <a:pt x="4940361" y="3811521"/>
                </a:cubicBezTo>
                <a:cubicBezTo>
                  <a:pt x="4919472" y="3814085"/>
                  <a:pt x="4898588" y="3816642"/>
                  <a:pt x="4885234" y="3794841"/>
                </a:cubicBezTo>
                <a:cubicBezTo>
                  <a:pt x="4885234" y="3794841"/>
                  <a:pt x="4885234" y="3794841"/>
                  <a:pt x="4878558" y="3783939"/>
                </a:cubicBezTo>
                <a:cubicBezTo>
                  <a:pt x="4864346" y="3797402"/>
                  <a:pt x="4871022" y="3808303"/>
                  <a:pt x="4856813" y="3821761"/>
                </a:cubicBezTo>
                <a:cubicBezTo>
                  <a:pt x="4843462" y="3799961"/>
                  <a:pt x="4836788" y="3789060"/>
                  <a:pt x="4815901" y="3791619"/>
                </a:cubicBezTo>
                <a:cubicBezTo>
                  <a:pt x="4795872" y="3758917"/>
                  <a:pt x="4830966" y="3742898"/>
                  <a:pt x="4859384" y="3715976"/>
                </a:cubicBezTo>
                <a:cubicBezTo>
                  <a:pt x="4852709" y="3705075"/>
                  <a:pt x="4832679" y="3672370"/>
                  <a:pt x="4826004" y="3661472"/>
                </a:cubicBezTo>
                <a:cubicBezTo>
                  <a:pt x="4840214" y="3648009"/>
                  <a:pt x="4850656" y="3646728"/>
                  <a:pt x="4861934" y="3646812"/>
                </a:cubicBezTo>
                <a:lnTo>
                  <a:pt x="4864706" y="3646373"/>
                </a:lnTo>
                <a:lnTo>
                  <a:pt x="4851958" y="3620281"/>
                </a:lnTo>
                <a:cubicBezTo>
                  <a:pt x="4855207" y="3585457"/>
                  <a:pt x="4855207" y="3585457"/>
                  <a:pt x="4828894" y="3573080"/>
                </a:cubicBezTo>
                <a:cubicBezTo>
                  <a:pt x="4837912" y="3550061"/>
                  <a:pt x="4843675" y="3561858"/>
                  <a:pt x="4837912" y="3550061"/>
                </a:cubicBezTo>
                <a:cubicBezTo>
                  <a:pt x="4852693" y="3538835"/>
                  <a:pt x="4849441" y="3573656"/>
                  <a:pt x="4858456" y="3550635"/>
                </a:cubicBezTo>
                <a:cubicBezTo>
                  <a:pt x="4864222" y="3562436"/>
                  <a:pt x="4869986" y="3574235"/>
                  <a:pt x="4875753" y="3586036"/>
                </a:cubicBezTo>
                <a:cubicBezTo>
                  <a:pt x="4881519" y="3597835"/>
                  <a:pt x="4881519" y="3597835"/>
                  <a:pt x="4881519" y="3597835"/>
                </a:cubicBezTo>
                <a:lnTo>
                  <a:pt x="4866738" y="3609057"/>
                </a:lnTo>
                <a:cubicBezTo>
                  <a:pt x="4857725" y="3632081"/>
                  <a:pt x="4872504" y="3620862"/>
                  <a:pt x="4878267" y="3632656"/>
                </a:cubicBezTo>
                <a:cubicBezTo>
                  <a:pt x="4872504" y="3620862"/>
                  <a:pt x="4872504" y="3620862"/>
                  <a:pt x="4881519" y="3597835"/>
                </a:cubicBezTo>
                <a:cubicBezTo>
                  <a:pt x="4881519" y="3597835"/>
                  <a:pt x="4881519" y="3597835"/>
                  <a:pt x="4902066" y="3598413"/>
                </a:cubicBezTo>
                <a:cubicBezTo>
                  <a:pt x="4902066" y="3598413"/>
                  <a:pt x="4902066" y="3598413"/>
                  <a:pt x="4887286" y="3609635"/>
                </a:cubicBezTo>
                <a:cubicBezTo>
                  <a:pt x="4893048" y="3621432"/>
                  <a:pt x="4893048" y="3621432"/>
                  <a:pt x="4893048" y="3621432"/>
                </a:cubicBezTo>
                <a:cubicBezTo>
                  <a:pt x="4893048" y="3621432"/>
                  <a:pt x="4913594" y="3622011"/>
                  <a:pt x="4913594" y="3622011"/>
                </a:cubicBezTo>
                <a:cubicBezTo>
                  <a:pt x="4913594" y="3622011"/>
                  <a:pt x="4907829" y="3610209"/>
                  <a:pt x="4907829" y="3610209"/>
                </a:cubicBezTo>
                <a:cubicBezTo>
                  <a:pt x="4907829" y="3610209"/>
                  <a:pt x="4907829" y="3610209"/>
                  <a:pt x="4902066" y="3598413"/>
                </a:cubicBezTo>
                <a:lnTo>
                  <a:pt x="4890534" y="3574814"/>
                </a:lnTo>
                <a:cubicBezTo>
                  <a:pt x="4867476" y="3527614"/>
                  <a:pt x="4908565" y="3528765"/>
                  <a:pt x="4917580" y="3505744"/>
                </a:cubicBezTo>
                <a:cubicBezTo>
                  <a:pt x="4923346" y="3517543"/>
                  <a:pt x="4923346" y="3517543"/>
                  <a:pt x="4929110" y="3529343"/>
                </a:cubicBezTo>
                <a:cubicBezTo>
                  <a:pt x="4923346" y="3517543"/>
                  <a:pt x="4923346" y="3517543"/>
                  <a:pt x="4938127" y="3506321"/>
                </a:cubicBezTo>
                <a:cubicBezTo>
                  <a:pt x="4943894" y="3518121"/>
                  <a:pt x="4943894" y="3518121"/>
                  <a:pt x="4949658" y="3529920"/>
                </a:cubicBezTo>
                <a:cubicBezTo>
                  <a:pt x="4943894" y="3518121"/>
                  <a:pt x="4943894" y="3518121"/>
                  <a:pt x="4958672" y="3506897"/>
                </a:cubicBezTo>
                <a:cubicBezTo>
                  <a:pt x="4952908" y="3495098"/>
                  <a:pt x="4947142" y="3483298"/>
                  <a:pt x="4961923" y="3472075"/>
                </a:cubicBezTo>
                <a:cubicBezTo>
                  <a:pt x="4961923" y="3472075"/>
                  <a:pt x="4947142" y="3483298"/>
                  <a:pt x="4941378" y="3471501"/>
                </a:cubicBezTo>
                <a:cubicBezTo>
                  <a:pt x="4941378" y="3471501"/>
                  <a:pt x="4947142" y="3483298"/>
                  <a:pt x="4932361" y="3494522"/>
                </a:cubicBezTo>
                <a:cubicBezTo>
                  <a:pt x="4932361" y="3494522"/>
                  <a:pt x="4926596" y="3482721"/>
                  <a:pt x="4926596" y="3482721"/>
                </a:cubicBezTo>
                <a:cubicBezTo>
                  <a:pt x="4915066" y="3459122"/>
                  <a:pt x="4918316" y="3424298"/>
                  <a:pt x="4944628" y="3436677"/>
                </a:cubicBezTo>
                <a:cubicBezTo>
                  <a:pt x="4938863" y="3424876"/>
                  <a:pt x="4938863" y="3424876"/>
                  <a:pt x="4938863" y="3424876"/>
                </a:cubicBezTo>
                <a:cubicBezTo>
                  <a:pt x="4933097" y="3413078"/>
                  <a:pt x="4906784" y="3400702"/>
                  <a:pt x="4906784" y="3400702"/>
                </a:cubicBezTo>
                <a:cubicBezTo>
                  <a:pt x="4892004" y="3411924"/>
                  <a:pt x="4895254" y="3377100"/>
                  <a:pt x="4880473" y="3388323"/>
                </a:cubicBezTo>
                <a:cubicBezTo>
                  <a:pt x="4906784" y="3400702"/>
                  <a:pt x="4877223" y="3423149"/>
                  <a:pt x="4909301" y="3447321"/>
                </a:cubicBezTo>
                <a:cubicBezTo>
                  <a:pt x="4909301" y="3447321"/>
                  <a:pt x="4909301" y="3447321"/>
                  <a:pt x="4894520" y="3458543"/>
                </a:cubicBezTo>
                <a:cubicBezTo>
                  <a:pt x="4894520" y="3458543"/>
                  <a:pt x="4879739" y="3469769"/>
                  <a:pt x="4873972" y="3457969"/>
                </a:cubicBezTo>
                <a:cubicBezTo>
                  <a:pt x="4873972" y="3457969"/>
                  <a:pt x="4868208" y="3446170"/>
                  <a:pt x="4868208" y="3446170"/>
                </a:cubicBezTo>
                <a:cubicBezTo>
                  <a:pt x="4882989" y="3434948"/>
                  <a:pt x="4882989" y="3434948"/>
                  <a:pt x="4882989" y="3434948"/>
                </a:cubicBezTo>
                <a:cubicBezTo>
                  <a:pt x="4871456" y="3411346"/>
                  <a:pt x="4856676" y="3422571"/>
                  <a:pt x="4856676" y="3422571"/>
                </a:cubicBezTo>
                <a:cubicBezTo>
                  <a:pt x="4850911" y="3410770"/>
                  <a:pt x="4839378" y="3387170"/>
                  <a:pt x="4839378" y="3387170"/>
                </a:cubicBezTo>
                <a:cubicBezTo>
                  <a:pt x="4833616" y="3375373"/>
                  <a:pt x="4839378" y="3387170"/>
                  <a:pt x="4818834" y="3386596"/>
                </a:cubicBezTo>
                <a:cubicBezTo>
                  <a:pt x="4827850" y="3363573"/>
                  <a:pt x="4816319" y="3339969"/>
                  <a:pt x="4816319" y="3339969"/>
                </a:cubicBezTo>
                <a:cubicBezTo>
                  <a:pt x="4810552" y="3328170"/>
                  <a:pt x="4804790" y="3316373"/>
                  <a:pt x="4804790" y="3316373"/>
                </a:cubicBezTo>
                <a:cubicBezTo>
                  <a:pt x="4799024" y="3304573"/>
                  <a:pt x="4799024" y="3304573"/>
                  <a:pt x="4799024" y="3304573"/>
                </a:cubicBezTo>
                <a:cubicBezTo>
                  <a:pt x="4793257" y="3292772"/>
                  <a:pt x="4793257" y="3292772"/>
                  <a:pt x="4787492" y="3280971"/>
                </a:cubicBezTo>
                <a:cubicBezTo>
                  <a:pt x="4781728" y="3269170"/>
                  <a:pt x="4775962" y="3257372"/>
                  <a:pt x="4770197" y="3245573"/>
                </a:cubicBezTo>
                <a:cubicBezTo>
                  <a:pt x="4796508" y="3257948"/>
                  <a:pt x="4764431" y="3233772"/>
                  <a:pt x="4784978" y="3234351"/>
                </a:cubicBezTo>
                <a:cubicBezTo>
                  <a:pt x="4784978" y="3234351"/>
                  <a:pt x="4779212" y="3222550"/>
                  <a:pt x="4779212" y="3222550"/>
                </a:cubicBezTo>
                <a:cubicBezTo>
                  <a:pt x="4770197" y="3245573"/>
                  <a:pt x="4747134" y="3198372"/>
                  <a:pt x="4738119" y="3221397"/>
                </a:cubicBezTo>
                <a:cubicBezTo>
                  <a:pt x="4743886" y="3233198"/>
                  <a:pt x="4743886" y="3233198"/>
                  <a:pt x="4743886" y="3233198"/>
                </a:cubicBezTo>
                <a:cubicBezTo>
                  <a:pt x="4755416" y="3256798"/>
                  <a:pt x="4778476" y="3303995"/>
                  <a:pt x="4769463" y="3327020"/>
                </a:cubicBezTo>
                <a:cubicBezTo>
                  <a:pt x="4763695" y="3315217"/>
                  <a:pt x="4757930" y="3303418"/>
                  <a:pt x="4752164" y="3291619"/>
                </a:cubicBezTo>
                <a:cubicBezTo>
                  <a:pt x="4746400" y="3279819"/>
                  <a:pt x="4725854" y="3279242"/>
                  <a:pt x="4729104" y="3244418"/>
                </a:cubicBezTo>
                <a:cubicBezTo>
                  <a:pt x="4729104" y="3244418"/>
                  <a:pt x="4714324" y="3255641"/>
                  <a:pt x="4714324" y="3255641"/>
                </a:cubicBezTo>
                <a:cubicBezTo>
                  <a:pt x="4723338" y="3232619"/>
                  <a:pt x="4723338" y="3232619"/>
                  <a:pt x="4723338" y="3232619"/>
                </a:cubicBezTo>
                <a:cubicBezTo>
                  <a:pt x="4723338" y="3232619"/>
                  <a:pt x="4723338" y="3232619"/>
                  <a:pt x="4717572" y="3220819"/>
                </a:cubicBezTo>
                <a:cubicBezTo>
                  <a:pt x="4706044" y="3197221"/>
                  <a:pt x="4706044" y="3197221"/>
                  <a:pt x="4685497" y="3196643"/>
                </a:cubicBezTo>
                <a:cubicBezTo>
                  <a:pt x="4664950" y="3196066"/>
                  <a:pt x="4691262" y="3208443"/>
                  <a:pt x="4697028" y="3220244"/>
                </a:cubicBezTo>
                <a:cubicBezTo>
                  <a:pt x="4697028" y="3220244"/>
                  <a:pt x="4702792" y="3232043"/>
                  <a:pt x="4702792" y="3232043"/>
                </a:cubicBezTo>
                <a:cubicBezTo>
                  <a:pt x="4702792" y="3232043"/>
                  <a:pt x="4702792" y="3232043"/>
                  <a:pt x="4688010" y="3243263"/>
                </a:cubicBezTo>
                <a:cubicBezTo>
                  <a:pt x="4693778" y="3255064"/>
                  <a:pt x="4711073" y="3290466"/>
                  <a:pt x="4702056" y="3313488"/>
                </a:cubicBezTo>
                <a:cubicBezTo>
                  <a:pt x="4696292" y="3301688"/>
                  <a:pt x="4687276" y="3324710"/>
                  <a:pt x="4681511" y="3312911"/>
                </a:cubicBezTo>
                <a:lnTo>
                  <a:pt x="4681175" y="3312222"/>
                </a:lnTo>
                <a:lnTo>
                  <a:pt x="4676870" y="3313394"/>
                </a:lnTo>
                <a:cubicBezTo>
                  <a:pt x="4665984" y="3332417"/>
                  <a:pt x="4669168" y="3346819"/>
                  <a:pt x="4675921" y="3357841"/>
                </a:cubicBezTo>
                <a:lnTo>
                  <a:pt x="4693166" y="3378239"/>
                </a:lnTo>
                <a:lnTo>
                  <a:pt x="4689792" y="3371332"/>
                </a:lnTo>
                <a:cubicBezTo>
                  <a:pt x="4684027" y="3359531"/>
                  <a:pt x="4684027" y="3359531"/>
                  <a:pt x="4684027" y="3359531"/>
                </a:cubicBezTo>
                <a:cubicBezTo>
                  <a:pt x="4698808" y="3348309"/>
                  <a:pt x="4698808" y="3348309"/>
                  <a:pt x="4698808" y="3348309"/>
                </a:cubicBezTo>
                <a:cubicBezTo>
                  <a:pt x="4713588" y="3337084"/>
                  <a:pt x="4693042" y="3336511"/>
                  <a:pt x="4687276" y="3324710"/>
                </a:cubicBezTo>
                <a:cubicBezTo>
                  <a:pt x="4687276" y="3324710"/>
                  <a:pt x="4702056" y="3313488"/>
                  <a:pt x="4702056" y="3313488"/>
                </a:cubicBezTo>
                <a:cubicBezTo>
                  <a:pt x="4716838" y="3302263"/>
                  <a:pt x="4716838" y="3302263"/>
                  <a:pt x="4711073" y="3290466"/>
                </a:cubicBezTo>
                <a:cubicBezTo>
                  <a:pt x="4731619" y="3291041"/>
                  <a:pt x="4731619" y="3291041"/>
                  <a:pt x="4731619" y="3291041"/>
                </a:cubicBezTo>
                <a:cubicBezTo>
                  <a:pt x="4743150" y="3314642"/>
                  <a:pt x="4754680" y="3338242"/>
                  <a:pt x="4754680" y="3338242"/>
                </a:cubicBezTo>
                <a:lnTo>
                  <a:pt x="4757518" y="3344049"/>
                </a:lnTo>
                <a:lnTo>
                  <a:pt x="4760171" y="3338997"/>
                </a:lnTo>
                <a:cubicBezTo>
                  <a:pt x="4767112" y="3341128"/>
                  <a:pt x="4771850" y="3344262"/>
                  <a:pt x="4775260" y="3348108"/>
                </a:cubicBezTo>
                <a:lnTo>
                  <a:pt x="4778042" y="3353318"/>
                </a:lnTo>
                <a:lnTo>
                  <a:pt x="4788431" y="3338132"/>
                </a:lnTo>
                <a:cubicBezTo>
                  <a:pt x="4789026" y="3333783"/>
                  <a:pt x="4787638" y="3330936"/>
                  <a:pt x="4787638" y="3330936"/>
                </a:cubicBezTo>
                <a:cubicBezTo>
                  <a:pt x="4795578" y="3324909"/>
                  <a:pt x="4796966" y="3327750"/>
                  <a:pt x="4797066" y="3333529"/>
                </a:cubicBezTo>
                <a:cubicBezTo>
                  <a:pt x="4797166" y="3339301"/>
                  <a:pt x="4795977" y="3348005"/>
                  <a:pt x="4798756" y="3353696"/>
                </a:cubicBezTo>
                <a:cubicBezTo>
                  <a:pt x="4798756" y="3353696"/>
                  <a:pt x="4809876" y="3376453"/>
                  <a:pt x="4809876" y="3376453"/>
                </a:cubicBezTo>
                <a:cubicBezTo>
                  <a:pt x="4794001" y="3388503"/>
                  <a:pt x="4809876" y="3376453"/>
                  <a:pt x="4794001" y="3388503"/>
                </a:cubicBezTo>
                <a:lnTo>
                  <a:pt x="4786576" y="3373305"/>
                </a:lnTo>
                <a:lnTo>
                  <a:pt x="4793928" y="3394114"/>
                </a:lnTo>
                <a:cubicBezTo>
                  <a:pt x="4793928" y="3394114"/>
                  <a:pt x="4793928" y="3394114"/>
                  <a:pt x="4800678" y="3405137"/>
                </a:cubicBezTo>
                <a:cubicBezTo>
                  <a:pt x="4814180" y="3427184"/>
                  <a:pt x="4834433" y="3460252"/>
                  <a:pt x="4826920" y="3484787"/>
                </a:cubicBezTo>
                <a:cubicBezTo>
                  <a:pt x="4812659" y="3498299"/>
                  <a:pt x="4805908" y="3487276"/>
                  <a:pt x="4805908" y="3487276"/>
                </a:cubicBezTo>
                <a:cubicBezTo>
                  <a:pt x="4778138" y="3478742"/>
                  <a:pt x="4751135" y="3434651"/>
                  <a:pt x="4730121" y="3437139"/>
                </a:cubicBezTo>
                <a:cubicBezTo>
                  <a:pt x="4730121" y="3437139"/>
                  <a:pt x="4722604" y="3461675"/>
                  <a:pt x="4722604" y="3461675"/>
                </a:cubicBezTo>
                <a:cubicBezTo>
                  <a:pt x="4694840" y="3453140"/>
                  <a:pt x="4673062" y="3491189"/>
                  <a:pt x="4686564" y="3513236"/>
                </a:cubicBezTo>
                <a:cubicBezTo>
                  <a:pt x="4686564" y="3513236"/>
                  <a:pt x="4693316" y="3524259"/>
                  <a:pt x="4700066" y="3535281"/>
                </a:cubicBezTo>
                <a:cubicBezTo>
                  <a:pt x="4706818" y="3546306"/>
                  <a:pt x="4699308" y="3570839"/>
                  <a:pt x="4706058" y="3581863"/>
                </a:cubicBezTo>
                <a:cubicBezTo>
                  <a:pt x="4719560" y="3603912"/>
                  <a:pt x="4733822" y="3590400"/>
                  <a:pt x="4748090" y="3576884"/>
                </a:cubicBezTo>
                <a:cubicBezTo>
                  <a:pt x="4741338" y="3565862"/>
                  <a:pt x="4727835" y="3543814"/>
                  <a:pt x="4727835" y="3543814"/>
                </a:cubicBezTo>
                <a:cubicBezTo>
                  <a:pt x="4735347" y="3519278"/>
                  <a:pt x="4728596" y="3508255"/>
                  <a:pt x="4728596" y="3508255"/>
                </a:cubicBezTo>
                <a:cubicBezTo>
                  <a:pt x="4735347" y="3519278"/>
                  <a:pt x="4735347" y="3519278"/>
                  <a:pt x="4742099" y="3530304"/>
                </a:cubicBezTo>
                <a:cubicBezTo>
                  <a:pt x="4762352" y="3563372"/>
                  <a:pt x="4784132" y="3525324"/>
                  <a:pt x="4811134" y="3569419"/>
                </a:cubicBezTo>
                <a:cubicBezTo>
                  <a:pt x="4803618" y="3593956"/>
                  <a:pt x="4768342" y="3609954"/>
                  <a:pt x="4754840" y="3587909"/>
                </a:cubicBezTo>
                <a:cubicBezTo>
                  <a:pt x="4761592" y="3598931"/>
                  <a:pt x="4781844" y="3632000"/>
                  <a:pt x="4781844" y="3632000"/>
                </a:cubicBezTo>
                <a:cubicBezTo>
                  <a:pt x="4781080" y="3667561"/>
                  <a:pt x="4793822" y="3725167"/>
                  <a:pt x="4772046" y="3763216"/>
                </a:cubicBezTo>
                <a:cubicBezTo>
                  <a:pt x="4764534" y="3787753"/>
                  <a:pt x="4798291" y="3842870"/>
                  <a:pt x="4826054" y="3851405"/>
                </a:cubicBezTo>
                <a:cubicBezTo>
                  <a:pt x="4854582" y="3824379"/>
                  <a:pt x="4874836" y="3857447"/>
                  <a:pt x="4895852" y="3854959"/>
                </a:cubicBezTo>
                <a:cubicBezTo>
                  <a:pt x="4910115" y="3841445"/>
                  <a:pt x="4903365" y="3830420"/>
                  <a:pt x="4910115" y="3841445"/>
                </a:cubicBezTo>
                <a:cubicBezTo>
                  <a:pt x="4923618" y="3863492"/>
                  <a:pt x="4944632" y="3861004"/>
                  <a:pt x="4951386" y="3872029"/>
                </a:cubicBezTo>
                <a:cubicBezTo>
                  <a:pt x="4964884" y="3894071"/>
                  <a:pt x="4943872" y="3896562"/>
                  <a:pt x="4943108" y="3932122"/>
                </a:cubicBezTo>
                <a:cubicBezTo>
                  <a:pt x="4949858" y="3943146"/>
                  <a:pt x="4964126" y="3929630"/>
                  <a:pt x="4970876" y="3940653"/>
                </a:cubicBezTo>
                <a:cubicBezTo>
                  <a:pt x="4977628" y="3951679"/>
                  <a:pt x="4977628" y="3951679"/>
                  <a:pt x="4977628" y="3951679"/>
                </a:cubicBezTo>
                <a:cubicBezTo>
                  <a:pt x="4976866" y="3987240"/>
                  <a:pt x="4955850" y="3989728"/>
                  <a:pt x="4969352" y="4011775"/>
                </a:cubicBezTo>
                <a:cubicBezTo>
                  <a:pt x="4934071" y="4027777"/>
                  <a:pt x="4941588" y="4003237"/>
                  <a:pt x="4921334" y="3970165"/>
                </a:cubicBezTo>
                <a:cubicBezTo>
                  <a:pt x="4900316" y="3972658"/>
                  <a:pt x="4907067" y="3983681"/>
                  <a:pt x="4899555" y="4008216"/>
                </a:cubicBezTo>
                <a:cubicBezTo>
                  <a:pt x="4886054" y="3986168"/>
                  <a:pt x="4871028" y="4035243"/>
                  <a:pt x="4836510" y="4015684"/>
                </a:cubicBezTo>
                <a:cubicBezTo>
                  <a:pt x="4856766" y="4048754"/>
                  <a:pt x="4863514" y="4059778"/>
                  <a:pt x="4862750" y="4095338"/>
                </a:cubicBezTo>
                <a:cubicBezTo>
                  <a:pt x="4876254" y="4117387"/>
                  <a:pt x="4877018" y="4081825"/>
                  <a:pt x="4891281" y="4068312"/>
                </a:cubicBezTo>
                <a:cubicBezTo>
                  <a:pt x="4905544" y="4054801"/>
                  <a:pt x="4913057" y="4030266"/>
                  <a:pt x="4934071" y="4027777"/>
                </a:cubicBezTo>
                <a:cubicBezTo>
                  <a:pt x="4940064" y="4074359"/>
                  <a:pt x="5003109" y="4066892"/>
                  <a:pt x="5002350" y="4102451"/>
                </a:cubicBezTo>
                <a:cubicBezTo>
                  <a:pt x="5016610" y="4088939"/>
                  <a:pt x="4996358" y="4055868"/>
                  <a:pt x="4997119" y="4020310"/>
                </a:cubicBezTo>
                <a:cubicBezTo>
                  <a:pt x="5032398" y="4004308"/>
                  <a:pt x="5059404" y="4048401"/>
                  <a:pt x="5087933" y="4021376"/>
                </a:cubicBezTo>
                <a:cubicBezTo>
                  <a:pt x="5101432" y="4043420"/>
                  <a:pt x="5100671" y="4078983"/>
                  <a:pt x="5114171" y="4101032"/>
                </a:cubicBezTo>
                <a:cubicBezTo>
                  <a:pt x="5114171" y="4101032"/>
                  <a:pt x="5120924" y="4112053"/>
                  <a:pt x="5120924" y="4112053"/>
                </a:cubicBezTo>
                <a:cubicBezTo>
                  <a:pt x="5155444" y="4131609"/>
                  <a:pt x="5183208" y="4140142"/>
                  <a:pt x="5195949" y="4197750"/>
                </a:cubicBezTo>
                <a:cubicBezTo>
                  <a:pt x="5202700" y="4208773"/>
                  <a:pt x="5210211" y="4184236"/>
                  <a:pt x="5216963" y="4195261"/>
                </a:cubicBezTo>
                <a:cubicBezTo>
                  <a:pt x="5216963" y="4195261"/>
                  <a:pt x="5216963" y="4195261"/>
                  <a:pt x="5223714" y="4206285"/>
                </a:cubicBezTo>
                <a:cubicBezTo>
                  <a:pt x="5223714" y="4206285"/>
                  <a:pt x="5223714" y="4206285"/>
                  <a:pt x="5209452" y="4219797"/>
                </a:cubicBezTo>
                <a:cubicBezTo>
                  <a:pt x="5195186" y="4233310"/>
                  <a:pt x="5222190" y="4277404"/>
                  <a:pt x="5235692" y="4299453"/>
                </a:cubicBezTo>
                <a:cubicBezTo>
                  <a:pt x="5207166" y="4326474"/>
                  <a:pt x="5247674" y="4392611"/>
                  <a:pt x="5255184" y="4368077"/>
                </a:cubicBezTo>
                <a:cubicBezTo>
                  <a:pt x="5255184" y="4368077"/>
                  <a:pt x="5282950" y="4376612"/>
                  <a:pt x="5282950" y="4376612"/>
                </a:cubicBezTo>
                <a:cubicBezTo>
                  <a:pt x="5310720" y="4385145"/>
                  <a:pt x="5310720" y="4385145"/>
                  <a:pt x="5330972" y="4418218"/>
                </a:cubicBezTo>
                <a:cubicBezTo>
                  <a:pt x="5330972" y="4418218"/>
                  <a:pt x="5323456" y="4442751"/>
                  <a:pt x="5330206" y="4453776"/>
                </a:cubicBezTo>
                <a:cubicBezTo>
                  <a:pt x="5336960" y="4464800"/>
                  <a:pt x="5336960" y="4464800"/>
                  <a:pt x="5357977" y="4462309"/>
                </a:cubicBezTo>
                <a:cubicBezTo>
                  <a:pt x="5358739" y="4426750"/>
                  <a:pt x="5366251" y="4402213"/>
                  <a:pt x="5353512" y="4344610"/>
                </a:cubicBezTo>
                <a:cubicBezTo>
                  <a:pt x="5360263" y="4355633"/>
                  <a:pt x="5381277" y="4353145"/>
                  <a:pt x="5395544" y="4339631"/>
                </a:cubicBezTo>
                <a:cubicBezTo>
                  <a:pt x="5409042" y="4361676"/>
                  <a:pt x="5408280" y="4397236"/>
                  <a:pt x="5421782" y="4419285"/>
                </a:cubicBezTo>
                <a:cubicBezTo>
                  <a:pt x="5421782" y="4419285"/>
                  <a:pt x="5436048" y="4405769"/>
                  <a:pt x="5436048" y="4405769"/>
                </a:cubicBezTo>
                <a:cubicBezTo>
                  <a:pt x="5436048" y="4405769"/>
                  <a:pt x="5436048" y="4405769"/>
                  <a:pt x="5450312" y="4392260"/>
                </a:cubicBezTo>
                <a:cubicBezTo>
                  <a:pt x="5478080" y="4400790"/>
                  <a:pt x="5490818" y="4458400"/>
                  <a:pt x="5490058" y="4493958"/>
                </a:cubicBezTo>
                <a:cubicBezTo>
                  <a:pt x="5490058" y="4493958"/>
                  <a:pt x="5490058" y="4493958"/>
                  <a:pt x="5475794" y="4507472"/>
                </a:cubicBezTo>
                <a:cubicBezTo>
                  <a:pt x="5475794" y="4507472"/>
                  <a:pt x="5475794" y="4507472"/>
                  <a:pt x="5482543" y="4518498"/>
                </a:cubicBezTo>
                <a:cubicBezTo>
                  <a:pt x="5489296" y="4529521"/>
                  <a:pt x="5475031" y="4543031"/>
                  <a:pt x="5475031" y="4543031"/>
                </a:cubicBezTo>
                <a:cubicBezTo>
                  <a:pt x="5475031" y="4543031"/>
                  <a:pt x="5461529" y="4520984"/>
                  <a:pt x="5461529" y="4520984"/>
                </a:cubicBezTo>
                <a:cubicBezTo>
                  <a:pt x="5440515" y="4523471"/>
                  <a:pt x="5448026" y="4498937"/>
                  <a:pt x="5427012" y="4501424"/>
                </a:cubicBezTo>
                <a:cubicBezTo>
                  <a:pt x="5419498" y="4525963"/>
                  <a:pt x="5398484" y="4528449"/>
                  <a:pt x="5390969" y="4552987"/>
                </a:cubicBezTo>
                <a:cubicBezTo>
                  <a:pt x="5384219" y="4541965"/>
                  <a:pt x="5377467" y="4530942"/>
                  <a:pt x="5363205" y="4544454"/>
                </a:cubicBezTo>
                <a:cubicBezTo>
                  <a:pt x="5348943" y="4557964"/>
                  <a:pt x="5362444" y="4580008"/>
                  <a:pt x="5348178" y="4593524"/>
                </a:cubicBezTo>
                <a:cubicBezTo>
                  <a:pt x="5354928" y="4604548"/>
                  <a:pt x="5369194" y="4591034"/>
                  <a:pt x="5361681" y="4615573"/>
                </a:cubicBezTo>
                <a:cubicBezTo>
                  <a:pt x="5347419" y="4629083"/>
                  <a:pt x="5354928" y="4604548"/>
                  <a:pt x="5333914" y="4607036"/>
                </a:cubicBezTo>
                <a:cubicBezTo>
                  <a:pt x="5339905" y="4653618"/>
                  <a:pt x="5374421" y="4673174"/>
                  <a:pt x="5402186" y="4681711"/>
                </a:cubicBezTo>
                <a:cubicBezTo>
                  <a:pt x="5394676" y="4706247"/>
                  <a:pt x="5387924" y="4695223"/>
                  <a:pt x="5387924" y="4695223"/>
                </a:cubicBezTo>
                <a:cubicBezTo>
                  <a:pt x="5380410" y="4719758"/>
                  <a:pt x="5387162" y="4730781"/>
                  <a:pt x="5379648" y="4755319"/>
                </a:cubicBezTo>
                <a:cubicBezTo>
                  <a:pt x="5358634" y="4757807"/>
                  <a:pt x="5372136" y="4779852"/>
                  <a:pt x="5364621" y="4804389"/>
                </a:cubicBezTo>
                <a:cubicBezTo>
                  <a:pt x="5371374" y="4815415"/>
                  <a:pt x="5350359" y="4817901"/>
                  <a:pt x="5343608" y="4806880"/>
                </a:cubicBezTo>
                <a:cubicBezTo>
                  <a:pt x="5350359" y="4817901"/>
                  <a:pt x="5350359" y="4817901"/>
                  <a:pt x="5350359" y="4817901"/>
                </a:cubicBezTo>
                <a:cubicBezTo>
                  <a:pt x="5349597" y="4853460"/>
                  <a:pt x="5370612" y="4850969"/>
                  <a:pt x="5377362" y="4861995"/>
                </a:cubicBezTo>
                <a:cubicBezTo>
                  <a:pt x="5369850" y="4886530"/>
                  <a:pt x="5397616" y="4895065"/>
                  <a:pt x="5383354" y="4908577"/>
                </a:cubicBezTo>
                <a:cubicBezTo>
                  <a:pt x="5355584" y="4900044"/>
                  <a:pt x="5342080" y="4877995"/>
                  <a:pt x="5321068" y="4880483"/>
                </a:cubicBezTo>
                <a:cubicBezTo>
                  <a:pt x="5327820" y="4891507"/>
                  <a:pt x="5334572" y="4902530"/>
                  <a:pt x="5333810" y="4938091"/>
                </a:cubicBezTo>
                <a:cubicBezTo>
                  <a:pt x="5312794" y="4940577"/>
                  <a:pt x="5326296" y="4962626"/>
                  <a:pt x="5333048" y="4973650"/>
                </a:cubicBezTo>
                <a:cubicBezTo>
                  <a:pt x="5318784" y="4987161"/>
                  <a:pt x="5312034" y="4976138"/>
                  <a:pt x="5298530" y="4954091"/>
                </a:cubicBezTo>
                <a:cubicBezTo>
                  <a:pt x="5319544" y="4951603"/>
                  <a:pt x="5291778" y="4943068"/>
                  <a:pt x="5306042" y="4929558"/>
                </a:cubicBezTo>
                <a:cubicBezTo>
                  <a:pt x="5299292" y="4918533"/>
                  <a:pt x="5291778" y="4943068"/>
                  <a:pt x="5285026" y="4932044"/>
                </a:cubicBezTo>
                <a:cubicBezTo>
                  <a:pt x="5291014" y="4978628"/>
                  <a:pt x="5269242" y="5016675"/>
                  <a:pt x="5316500" y="5093841"/>
                </a:cubicBezTo>
                <a:cubicBezTo>
                  <a:pt x="5316500" y="5093841"/>
                  <a:pt x="5323251" y="5104863"/>
                  <a:pt x="5302234" y="5107353"/>
                </a:cubicBezTo>
                <a:cubicBezTo>
                  <a:pt x="5322488" y="5140425"/>
                  <a:pt x="5343503" y="5137931"/>
                  <a:pt x="5350256" y="5148956"/>
                </a:cubicBezTo>
                <a:cubicBezTo>
                  <a:pt x="5363758" y="5171001"/>
                  <a:pt x="5349491" y="5184517"/>
                  <a:pt x="5369744" y="5217589"/>
                </a:cubicBezTo>
                <a:cubicBezTo>
                  <a:pt x="5376496" y="5228610"/>
                  <a:pt x="5369744" y="5217589"/>
                  <a:pt x="5384010" y="5204073"/>
                </a:cubicBezTo>
                <a:cubicBezTo>
                  <a:pt x="5411015" y="5248167"/>
                  <a:pt x="5432029" y="5245678"/>
                  <a:pt x="5438019" y="5292260"/>
                </a:cubicBezTo>
                <a:cubicBezTo>
                  <a:pt x="5466545" y="5265237"/>
                  <a:pt x="5459794" y="5254215"/>
                  <a:pt x="5467308" y="5229674"/>
                </a:cubicBezTo>
                <a:cubicBezTo>
                  <a:pt x="5433553" y="5174558"/>
                  <a:pt x="5413300" y="5141491"/>
                  <a:pt x="5428326" y="5092416"/>
                </a:cubicBezTo>
                <a:cubicBezTo>
                  <a:pt x="5456092" y="5100953"/>
                  <a:pt x="5470354" y="5087439"/>
                  <a:pt x="5456853" y="5065395"/>
                </a:cubicBezTo>
                <a:cubicBezTo>
                  <a:pt x="5456853" y="5065395"/>
                  <a:pt x="5450101" y="5054371"/>
                  <a:pt x="5450101" y="5054371"/>
                </a:cubicBezTo>
                <a:cubicBezTo>
                  <a:pt x="5450101" y="5054371"/>
                  <a:pt x="5443350" y="5043348"/>
                  <a:pt x="5443350" y="5043348"/>
                </a:cubicBezTo>
                <a:lnTo>
                  <a:pt x="5436601" y="5032327"/>
                </a:lnTo>
                <a:cubicBezTo>
                  <a:pt x="5443350" y="5043348"/>
                  <a:pt x="5457616" y="5029832"/>
                  <a:pt x="5464366" y="5040855"/>
                </a:cubicBezTo>
                <a:cubicBezTo>
                  <a:pt x="5471118" y="5051881"/>
                  <a:pt x="5471118" y="5051881"/>
                  <a:pt x="5471118" y="5051881"/>
                </a:cubicBezTo>
                <a:cubicBezTo>
                  <a:pt x="5478630" y="5027344"/>
                  <a:pt x="5492892" y="5013834"/>
                  <a:pt x="5520662" y="5022367"/>
                </a:cubicBezTo>
                <a:cubicBezTo>
                  <a:pt x="5507160" y="5000318"/>
                  <a:pt x="5542439" y="4984318"/>
                  <a:pt x="5522186" y="4951250"/>
                </a:cubicBezTo>
                <a:cubicBezTo>
                  <a:pt x="5543199" y="4948759"/>
                  <a:pt x="5549951" y="4959782"/>
                  <a:pt x="5549951" y="4959782"/>
                </a:cubicBezTo>
                <a:cubicBezTo>
                  <a:pt x="5549951" y="4959782"/>
                  <a:pt x="5557463" y="4935249"/>
                  <a:pt x="5557463" y="4935249"/>
                </a:cubicBezTo>
                <a:cubicBezTo>
                  <a:pt x="5550713" y="4924228"/>
                  <a:pt x="5543961" y="4913205"/>
                  <a:pt x="5530458" y="4891158"/>
                </a:cubicBezTo>
                <a:cubicBezTo>
                  <a:pt x="5552235" y="4853107"/>
                  <a:pt x="5573250" y="4850618"/>
                  <a:pt x="5552997" y="4817548"/>
                </a:cubicBezTo>
                <a:cubicBezTo>
                  <a:pt x="5546246" y="4806525"/>
                  <a:pt x="5538735" y="4831060"/>
                  <a:pt x="5517720" y="4833548"/>
                </a:cubicBezTo>
                <a:cubicBezTo>
                  <a:pt x="5518480" y="4797990"/>
                  <a:pt x="5518480" y="4797990"/>
                  <a:pt x="5525992" y="4773455"/>
                </a:cubicBezTo>
                <a:lnTo>
                  <a:pt x="5554832" y="4789112"/>
                </a:lnTo>
                <a:lnTo>
                  <a:pt x="5561758" y="4787228"/>
                </a:lnTo>
                <a:cubicBezTo>
                  <a:pt x="5565202" y="4788708"/>
                  <a:pt x="5566662" y="4791694"/>
                  <a:pt x="5566662" y="4791694"/>
                </a:cubicBezTo>
                <a:lnTo>
                  <a:pt x="5568316" y="4795081"/>
                </a:lnTo>
                <a:lnTo>
                  <a:pt x="5582452" y="4798357"/>
                </a:lnTo>
                <a:cubicBezTo>
                  <a:pt x="5588797" y="4797789"/>
                  <a:pt x="5595412" y="4794789"/>
                  <a:pt x="5602544" y="4788032"/>
                </a:cubicBezTo>
                <a:cubicBezTo>
                  <a:pt x="5609295" y="4799055"/>
                  <a:pt x="5601778" y="4823595"/>
                  <a:pt x="5608532" y="4834618"/>
                </a:cubicBezTo>
                <a:cubicBezTo>
                  <a:pt x="5622034" y="4856665"/>
                  <a:pt x="5629548" y="4832125"/>
                  <a:pt x="5643811" y="4818616"/>
                </a:cubicBezTo>
                <a:cubicBezTo>
                  <a:pt x="5602544" y="4788032"/>
                  <a:pt x="5603302" y="4752475"/>
                  <a:pt x="5569547" y="4697354"/>
                </a:cubicBezTo>
                <a:cubicBezTo>
                  <a:pt x="5583809" y="4683845"/>
                  <a:pt x="5598076" y="4670331"/>
                  <a:pt x="5584574" y="4648284"/>
                </a:cubicBezTo>
                <a:cubicBezTo>
                  <a:pt x="5584574" y="4648284"/>
                  <a:pt x="5598836" y="4634772"/>
                  <a:pt x="5592083" y="4623747"/>
                </a:cubicBezTo>
                <a:cubicBezTo>
                  <a:pt x="5592083" y="4623747"/>
                  <a:pt x="5592083" y="4623747"/>
                  <a:pt x="5598836" y="4634772"/>
                </a:cubicBezTo>
                <a:lnTo>
                  <a:pt x="5614187" y="4659837"/>
                </a:lnTo>
                <a:lnTo>
                  <a:pt x="5618940" y="4654742"/>
                </a:lnTo>
                <a:cubicBezTo>
                  <a:pt x="5623974" y="4654968"/>
                  <a:pt x="5630448" y="4658144"/>
                  <a:pt x="5640514" y="4658595"/>
                </a:cubicBezTo>
                <a:cubicBezTo>
                  <a:pt x="5634746" y="4646788"/>
                  <a:pt x="5634746" y="4646788"/>
                  <a:pt x="5628976" y="4634983"/>
                </a:cubicBezTo>
                <a:cubicBezTo>
                  <a:pt x="5623208" y="4623176"/>
                  <a:pt x="5611672" y="4599565"/>
                  <a:pt x="5605904" y="4587756"/>
                </a:cubicBezTo>
                <a:cubicBezTo>
                  <a:pt x="5608730" y="4553238"/>
                  <a:pt x="5582828" y="4540534"/>
                  <a:pt x="5591426" y="4517822"/>
                </a:cubicBezTo>
                <a:cubicBezTo>
                  <a:pt x="5591426" y="4517822"/>
                  <a:pt x="5585658" y="4506015"/>
                  <a:pt x="5585658" y="4506015"/>
                </a:cubicBezTo>
                <a:cubicBezTo>
                  <a:pt x="5571292" y="4516923"/>
                  <a:pt x="5579890" y="4494210"/>
                  <a:pt x="5579890" y="4494210"/>
                </a:cubicBezTo>
                <a:cubicBezTo>
                  <a:pt x="5574120" y="4482405"/>
                  <a:pt x="5571236" y="4476503"/>
                  <a:pt x="5568354" y="4470598"/>
                </a:cubicBezTo>
                <a:lnTo>
                  <a:pt x="5559402" y="4452282"/>
                </a:lnTo>
                <a:lnTo>
                  <a:pt x="5557860" y="4452983"/>
                </a:lnTo>
                <a:cubicBezTo>
                  <a:pt x="5552594" y="4453594"/>
                  <a:pt x="5547326" y="4454206"/>
                  <a:pt x="5540186" y="4460972"/>
                </a:cubicBezTo>
                <a:cubicBezTo>
                  <a:pt x="5526617" y="4438815"/>
                  <a:pt x="5519831" y="4427737"/>
                  <a:pt x="5506259" y="4405579"/>
                </a:cubicBezTo>
                <a:cubicBezTo>
                  <a:pt x="5520544" y="4392048"/>
                  <a:pt x="5506974" y="4369894"/>
                  <a:pt x="5514472" y="4345286"/>
                </a:cubicBezTo>
                <a:cubicBezTo>
                  <a:pt x="5528752" y="4331758"/>
                  <a:pt x="5535538" y="4342836"/>
                  <a:pt x="5542324" y="4353914"/>
                </a:cubicBezTo>
                <a:cubicBezTo>
                  <a:pt x="5556606" y="4340386"/>
                  <a:pt x="5549818" y="4329306"/>
                  <a:pt x="5564104" y="4315776"/>
                </a:cubicBezTo>
                <a:cubicBezTo>
                  <a:pt x="5570888" y="4326858"/>
                  <a:pt x="5570888" y="4326858"/>
                  <a:pt x="5577671" y="4337932"/>
                </a:cubicBezTo>
                <a:cubicBezTo>
                  <a:pt x="5570175" y="4362540"/>
                  <a:pt x="5576961" y="4373619"/>
                  <a:pt x="5590528" y="4395775"/>
                </a:cubicBezTo>
                <a:cubicBezTo>
                  <a:pt x="5576246" y="4409303"/>
                  <a:pt x="5562680" y="4387149"/>
                  <a:pt x="5562680" y="4387149"/>
                </a:cubicBezTo>
                <a:cubicBezTo>
                  <a:pt x="5555536" y="4393914"/>
                  <a:pt x="5553663" y="4400066"/>
                  <a:pt x="5554422" y="4405911"/>
                </a:cubicBezTo>
                <a:lnTo>
                  <a:pt x="5555592" y="4408538"/>
                </a:lnTo>
                <a:lnTo>
                  <a:pt x="5559643" y="4412467"/>
                </a:lnTo>
                <a:lnTo>
                  <a:pt x="5557924" y="4413770"/>
                </a:lnTo>
                <a:lnTo>
                  <a:pt x="5561964" y="4422833"/>
                </a:lnTo>
                <a:lnTo>
                  <a:pt x="5565708" y="4428945"/>
                </a:lnTo>
                <a:lnTo>
                  <a:pt x="5565412" y="4424272"/>
                </a:lnTo>
                <a:cubicBezTo>
                  <a:pt x="5559643" y="4412467"/>
                  <a:pt x="5559643" y="4412467"/>
                  <a:pt x="5559643" y="4412467"/>
                </a:cubicBezTo>
                <a:cubicBezTo>
                  <a:pt x="5559643" y="4412467"/>
                  <a:pt x="5574008" y="4401562"/>
                  <a:pt x="5574008" y="4401562"/>
                </a:cubicBezTo>
                <a:cubicBezTo>
                  <a:pt x="5574008" y="4401562"/>
                  <a:pt x="5579776" y="4413367"/>
                  <a:pt x="5579776" y="4413367"/>
                </a:cubicBezTo>
                <a:cubicBezTo>
                  <a:pt x="5591312" y="4436982"/>
                  <a:pt x="5591312" y="4436982"/>
                  <a:pt x="5602850" y="4460592"/>
                </a:cubicBezTo>
                <a:lnTo>
                  <a:pt x="5610910" y="4458692"/>
                </a:lnTo>
                <a:lnTo>
                  <a:pt x="5617731" y="4442828"/>
                </a:lnTo>
                <a:lnTo>
                  <a:pt x="5617950" y="4457034"/>
                </a:lnTo>
                <a:lnTo>
                  <a:pt x="5618302" y="4456953"/>
                </a:lnTo>
                <a:cubicBezTo>
                  <a:pt x="5620098" y="4455589"/>
                  <a:pt x="5620098" y="4455589"/>
                  <a:pt x="5622982" y="4461491"/>
                </a:cubicBezTo>
                <a:lnTo>
                  <a:pt x="5622920" y="4465001"/>
                </a:lnTo>
                <a:lnTo>
                  <a:pt x="5637273" y="4474733"/>
                </a:lnTo>
                <a:lnTo>
                  <a:pt x="5622608" y="4483416"/>
                </a:lnTo>
                <a:lnTo>
                  <a:pt x="5622316" y="4500437"/>
                </a:lnTo>
                <a:cubicBezTo>
                  <a:pt x="5623774" y="4513494"/>
                  <a:pt x="5624508" y="4525072"/>
                  <a:pt x="5617326" y="4530528"/>
                </a:cubicBezTo>
                <a:cubicBezTo>
                  <a:pt x="5643227" y="4543230"/>
                  <a:pt x="5666302" y="4590457"/>
                  <a:pt x="5663476" y="4624975"/>
                </a:cubicBezTo>
                <a:cubicBezTo>
                  <a:pt x="5683605" y="4625874"/>
                  <a:pt x="5669242" y="4636779"/>
                  <a:pt x="5669242" y="4636779"/>
                </a:cubicBezTo>
                <a:cubicBezTo>
                  <a:pt x="5669242" y="4636779"/>
                  <a:pt x="5675011" y="4648586"/>
                  <a:pt x="5675011" y="4648586"/>
                </a:cubicBezTo>
                <a:cubicBezTo>
                  <a:pt x="5675011" y="4648586"/>
                  <a:pt x="5686547" y="4672196"/>
                  <a:pt x="5686547" y="4672196"/>
                </a:cubicBezTo>
                <a:cubicBezTo>
                  <a:pt x="5692314" y="4684003"/>
                  <a:pt x="5703852" y="4707615"/>
                  <a:pt x="5715390" y="4731228"/>
                </a:cubicBezTo>
                <a:cubicBezTo>
                  <a:pt x="5706794" y="4753939"/>
                  <a:pt x="5709620" y="4719419"/>
                  <a:pt x="5701026" y="4742132"/>
                </a:cubicBezTo>
                <a:cubicBezTo>
                  <a:pt x="5706794" y="4753939"/>
                  <a:pt x="5692430" y="4764846"/>
                  <a:pt x="5698196" y="4776651"/>
                </a:cubicBezTo>
                <a:cubicBezTo>
                  <a:pt x="5703964" y="4788458"/>
                  <a:pt x="5744228" y="4790254"/>
                  <a:pt x="5732694" y="4766645"/>
                </a:cubicBezTo>
                <a:cubicBezTo>
                  <a:pt x="5738462" y="4778452"/>
                  <a:pt x="5738462" y="4778452"/>
                  <a:pt x="5744228" y="4790254"/>
                </a:cubicBezTo>
                <a:cubicBezTo>
                  <a:pt x="5750000" y="4802061"/>
                  <a:pt x="5758594" y="4779349"/>
                  <a:pt x="5750000" y="4802061"/>
                </a:cubicBezTo>
                <a:cubicBezTo>
                  <a:pt x="5744228" y="4790254"/>
                  <a:pt x="5755769" y="4813866"/>
                  <a:pt x="5755769" y="4813866"/>
                </a:cubicBezTo>
                <a:cubicBezTo>
                  <a:pt x="5755769" y="4813866"/>
                  <a:pt x="5761536" y="4825673"/>
                  <a:pt x="5747170" y="4836581"/>
                </a:cubicBezTo>
                <a:cubicBezTo>
                  <a:pt x="5747170" y="4836581"/>
                  <a:pt x="5741402" y="4824776"/>
                  <a:pt x="5741402" y="4824776"/>
                </a:cubicBezTo>
                <a:cubicBezTo>
                  <a:pt x="5741402" y="4824776"/>
                  <a:pt x="5741402" y="4824776"/>
                  <a:pt x="5735634" y="4812967"/>
                </a:cubicBezTo>
                <a:cubicBezTo>
                  <a:pt x="5727039" y="4835680"/>
                  <a:pt x="5721270" y="4823875"/>
                  <a:pt x="5721270" y="4823875"/>
                </a:cubicBezTo>
                <a:lnTo>
                  <a:pt x="5724833" y="4831167"/>
                </a:lnTo>
                <a:lnTo>
                  <a:pt x="5732204" y="4830027"/>
                </a:lnTo>
                <a:cubicBezTo>
                  <a:pt x="5736927" y="4831571"/>
                  <a:pt x="5741809" y="4834606"/>
                  <a:pt x="5746265" y="4836948"/>
                </a:cubicBezTo>
                <a:lnTo>
                  <a:pt x="5747096" y="4837147"/>
                </a:lnTo>
                <a:lnTo>
                  <a:pt x="5747170" y="4836581"/>
                </a:lnTo>
                <a:lnTo>
                  <a:pt x="5747496" y="4837244"/>
                </a:lnTo>
                <a:lnTo>
                  <a:pt x="5757782" y="4839713"/>
                </a:lnTo>
                <a:cubicBezTo>
                  <a:pt x="5760812" y="4838487"/>
                  <a:pt x="5762831" y="4834383"/>
                  <a:pt x="5763266" y="4825220"/>
                </a:cubicBezTo>
                <a:cubicBezTo>
                  <a:pt x="5770049" y="4836299"/>
                  <a:pt x="5761530" y="4861873"/>
                  <a:pt x="5768316" y="4872951"/>
                </a:cubicBezTo>
                <a:cubicBezTo>
                  <a:pt x="5771710" y="4878492"/>
                  <a:pt x="5776798" y="4886800"/>
                  <a:pt x="5779973" y="4896920"/>
                </a:cubicBezTo>
                <a:lnTo>
                  <a:pt x="5780050" y="4911991"/>
                </a:lnTo>
                <a:lnTo>
                  <a:pt x="5781782" y="4907416"/>
                </a:lnTo>
                <a:cubicBezTo>
                  <a:pt x="5781782" y="4907416"/>
                  <a:pt x="5796146" y="4896510"/>
                  <a:pt x="5796146" y="4896510"/>
                </a:cubicBezTo>
                <a:cubicBezTo>
                  <a:pt x="5801914" y="4908315"/>
                  <a:pt x="5801914" y="4908315"/>
                  <a:pt x="5793318" y="4931027"/>
                </a:cubicBezTo>
                <a:cubicBezTo>
                  <a:pt x="5799086" y="4942832"/>
                  <a:pt x="5819218" y="4943731"/>
                  <a:pt x="5819218" y="4943731"/>
                </a:cubicBezTo>
                <a:cubicBezTo>
                  <a:pt x="5813451" y="4931927"/>
                  <a:pt x="5819218" y="4943731"/>
                  <a:pt x="5807683" y="4920120"/>
                </a:cubicBezTo>
                <a:cubicBezTo>
                  <a:pt x="5833580" y="4932826"/>
                  <a:pt x="5827814" y="4921021"/>
                  <a:pt x="5847948" y="4921918"/>
                </a:cubicBezTo>
                <a:cubicBezTo>
                  <a:pt x="5833580" y="4932826"/>
                  <a:pt x="5845119" y="4956435"/>
                  <a:pt x="5853714" y="4933723"/>
                </a:cubicBezTo>
                <a:cubicBezTo>
                  <a:pt x="5859482" y="4945530"/>
                  <a:pt x="5859482" y="4945530"/>
                  <a:pt x="5845119" y="4956435"/>
                </a:cubicBezTo>
                <a:cubicBezTo>
                  <a:pt x="5871020" y="4969142"/>
                  <a:pt x="5871020" y="4969142"/>
                  <a:pt x="5882559" y="4992755"/>
                </a:cubicBezTo>
                <a:cubicBezTo>
                  <a:pt x="5888325" y="5004560"/>
                  <a:pt x="5882559" y="4992755"/>
                  <a:pt x="5894094" y="5016369"/>
                </a:cubicBezTo>
                <a:cubicBezTo>
                  <a:pt x="5888325" y="5004560"/>
                  <a:pt x="5888325" y="5004560"/>
                  <a:pt x="5879730" y="5027273"/>
                </a:cubicBezTo>
                <a:cubicBezTo>
                  <a:pt x="5886912" y="5021821"/>
                  <a:pt x="5891946" y="5022044"/>
                  <a:pt x="5896625" y="5026585"/>
                </a:cubicBezTo>
                <a:lnTo>
                  <a:pt x="5909066" y="5047805"/>
                </a:lnTo>
                <a:lnTo>
                  <a:pt x="5921848" y="5049608"/>
                </a:lnTo>
                <a:cubicBezTo>
                  <a:pt x="5927020" y="5053113"/>
                  <a:pt x="5930276" y="5058429"/>
                  <a:pt x="5933533" y="5063749"/>
                </a:cubicBezTo>
                <a:cubicBezTo>
                  <a:pt x="5933533" y="5063749"/>
                  <a:pt x="5933533" y="5063749"/>
                  <a:pt x="5918228" y="5078245"/>
                </a:cubicBezTo>
                <a:cubicBezTo>
                  <a:pt x="5918228" y="5078245"/>
                  <a:pt x="5905201" y="5056975"/>
                  <a:pt x="5898688" y="5046340"/>
                </a:cubicBezTo>
                <a:lnTo>
                  <a:pt x="5898718" y="5046346"/>
                </a:lnTo>
                <a:lnTo>
                  <a:pt x="5896018" y="5042977"/>
                </a:lnTo>
                <a:cubicBezTo>
                  <a:pt x="5894850" y="5043106"/>
                  <a:pt x="5893414" y="5045205"/>
                  <a:pt x="5891265" y="5050884"/>
                </a:cubicBezTo>
                <a:cubicBezTo>
                  <a:pt x="5885499" y="5039079"/>
                  <a:pt x="5885499" y="5039079"/>
                  <a:pt x="5871132" y="5049985"/>
                </a:cubicBezTo>
                <a:cubicBezTo>
                  <a:pt x="5858154" y="5023422"/>
                  <a:pt x="5856565" y="5042838"/>
                  <a:pt x="5845654" y="5048846"/>
                </a:cubicBezTo>
                <a:lnTo>
                  <a:pt x="5841332" y="5048654"/>
                </a:lnTo>
                <a:lnTo>
                  <a:pt x="5845812" y="5051838"/>
                </a:lnTo>
                <a:cubicBezTo>
                  <a:pt x="5855382" y="5053663"/>
                  <a:pt x="5865890" y="5052417"/>
                  <a:pt x="5876398" y="5051173"/>
                </a:cubicBezTo>
                <a:cubicBezTo>
                  <a:pt x="5883148" y="5062194"/>
                  <a:pt x="5861370" y="5100242"/>
                  <a:pt x="5861370" y="5100242"/>
                </a:cubicBezTo>
                <a:cubicBezTo>
                  <a:pt x="5874874" y="5122290"/>
                  <a:pt x="5881626" y="5133313"/>
                  <a:pt x="5909390" y="5141848"/>
                </a:cubicBezTo>
                <a:cubicBezTo>
                  <a:pt x="5909390" y="5141848"/>
                  <a:pt x="5916903" y="5117311"/>
                  <a:pt x="5923656" y="5128334"/>
                </a:cubicBezTo>
                <a:cubicBezTo>
                  <a:pt x="5944288" y="5143626"/>
                  <a:pt x="5955912" y="5171807"/>
                  <a:pt x="5961439" y="5199232"/>
                </a:cubicBezTo>
                <a:lnTo>
                  <a:pt x="5965345" y="5236431"/>
                </a:lnTo>
                <a:lnTo>
                  <a:pt x="5976027" y="5258295"/>
                </a:lnTo>
                <a:lnTo>
                  <a:pt x="6002170" y="5311802"/>
                </a:lnTo>
                <a:lnTo>
                  <a:pt x="6003907" y="5296176"/>
                </a:lnTo>
                <a:cubicBezTo>
                  <a:pt x="5997156" y="5285152"/>
                  <a:pt x="5997156" y="5285152"/>
                  <a:pt x="5997156" y="5285152"/>
                </a:cubicBezTo>
                <a:cubicBezTo>
                  <a:pt x="5997156" y="5285152"/>
                  <a:pt x="5990404" y="5274129"/>
                  <a:pt x="5990404" y="5274129"/>
                </a:cubicBezTo>
                <a:cubicBezTo>
                  <a:pt x="5990404" y="5274129"/>
                  <a:pt x="5983652" y="5263105"/>
                  <a:pt x="5983652" y="5263105"/>
                </a:cubicBezTo>
                <a:cubicBezTo>
                  <a:pt x="5983652" y="5263105"/>
                  <a:pt x="5997919" y="5249592"/>
                  <a:pt x="6004670" y="5260615"/>
                </a:cubicBezTo>
                <a:cubicBezTo>
                  <a:pt x="6004670" y="5260615"/>
                  <a:pt x="6004670" y="5260615"/>
                  <a:pt x="6011419" y="5271638"/>
                </a:cubicBezTo>
                <a:cubicBezTo>
                  <a:pt x="6018172" y="5282660"/>
                  <a:pt x="6039186" y="5280173"/>
                  <a:pt x="6039186" y="5280173"/>
                </a:cubicBezTo>
                <a:cubicBezTo>
                  <a:pt x="6032436" y="5269150"/>
                  <a:pt x="6053450" y="5266663"/>
                  <a:pt x="6060964" y="5242126"/>
                </a:cubicBezTo>
                <a:cubicBezTo>
                  <a:pt x="6068096" y="5235367"/>
                  <a:pt x="6073542" y="5225854"/>
                  <a:pt x="6080674" y="5219099"/>
                </a:cubicBezTo>
                <a:lnTo>
                  <a:pt x="6101770" y="5214512"/>
                </a:lnTo>
                <a:lnTo>
                  <a:pt x="6087646" y="5204625"/>
                </a:lnTo>
                <a:cubicBezTo>
                  <a:pt x="6103522" y="5192571"/>
                  <a:pt x="6116034" y="5218174"/>
                  <a:pt x="6116034" y="5218174"/>
                </a:cubicBezTo>
                <a:lnTo>
                  <a:pt x="6112446" y="5217577"/>
                </a:lnTo>
                <a:lnTo>
                  <a:pt x="6117982" y="5231736"/>
                </a:lnTo>
                <a:lnTo>
                  <a:pt x="6123158" y="5227805"/>
                </a:lnTo>
                <a:cubicBezTo>
                  <a:pt x="6126686" y="5225127"/>
                  <a:pt x="6130214" y="5222448"/>
                  <a:pt x="6137272" y="5217092"/>
                </a:cubicBezTo>
                <a:lnTo>
                  <a:pt x="6166312" y="5276528"/>
                </a:lnTo>
                <a:lnTo>
                  <a:pt x="6172118" y="5288414"/>
                </a:lnTo>
                <a:lnTo>
                  <a:pt x="6188092" y="5321100"/>
                </a:lnTo>
                <a:cubicBezTo>
                  <a:pt x="6196804" y="5338933"/>
                  <a:pt x="6204064" y="5353791"/>
                  <a:pt x="6201162" y="5347850"/>
                </a:cubicBezTo>
                <a:cubicBezTo>
                  <a:pt x="6201162" y="5347850"/>
                  <a:pt x="6201162" y="5347850"/>
                  <a:pt x="6206970" y="5359736"/>
                </a:cubicBezTo>
                <a:cubicBezTo>
                  <a:pt x="6206970" y="5359736"/>
                  <a:pt x="6206970" y="5359736"/>
                  <a:pt x="6192854" y="5370453"/>
                </a:cubicBezTo>
                <a:cubicBezTo>
                  <a:pt x="6187046" y="5358567"/>
                  <a:pt x="6187046" y="5358567"/>
                  <a:pt x="6187046" y="5358567"/>
                </a:cubicBezTo>
                <a:cubicBezTo>
                  <a:pt x="6181238" y="5346677"/>
                  <a:pt x="6181238" y="5346677"/>
                  <a:pt x="6175430" y="5334791"/>
                </a:cubicBezTo>
                <a:cubicBezTo>
                  <a:pt x="6169622" y="5322903"/>
                  <a:pt x="6175430" y="5334791"/>
                  <a:pt x="6169622" y="5322903"/>
                </a:cubicBezTo>
                <a:cubicBezTo>
                  <a:pt x="6163814" y="5311015"/>
                  <a:pt x="6163814" y="5311015"/>
                  <a:pt x="6163814" y="5311015"/>
                </a:cubicBezTo>
                <a:cubicBezTo>
                  <a:pt x="6163814" y="5311015"/>
                  <a:pt x="6149702" y="5321730"/>
                  <a:pt x="6149702" y="5321730"/>
                </a:cubicBezTo>
                <a:lnTo>
                  <a:pt x="6145114" y="5312338"/>
                </a:lnTo>
                <a:lnTo>
                  <a:pt x="6135528" y="5308664"/>
                </a:lnTo>
                <a:cubicBezTo>
                  <a:pt x="6131306" y="5301773"/>
                  <a:pt x="6126244" y="5293506"/>
                  <a:pt x="6115736" y="5294749"/>
                </a:cubicBezTo>
                <a:cubicBezTo>
                  <a:pt x="6115736" y="5294749"/>
                  <a:pt x="6135992" y="5327819"/>
                  <a:pt x="6114972" y="5330311"/>
                </a:cubicBezTo>
                <a:cubicBezTo>
                  <a:pt x="6108222" y="5319288"/>
                  <a:pt x="6093956" y="5332802"/>
                  <a:pt x="6080452" y="5310755"/>
                </a:cubicBezTo>
                <a:cubicBezTo>
                  <a:pt x="6072942" y="5335290"/>
                  <a:pt x="6079692" y="5346312"/>
                  <a:pt x="6093194" y="5368358"/>
                </a:cubicBezTo>
                <a:cubicBezTo>
                  <a:pt x="6072180" y="5370847"/>
                  <a:pt x="6064666" y="5395386"/>
                  <a:pt x="6057914" y="5384363"/>
                </a:cubicBezTo>
                <a:cubicBezTo>
                  <a:pt x="6051164" y="5373339"/>
                  <a:pt x="6040846" y="5365695"/>
                  <a:pt x="6029590" y="5361114"/>
                </a:cubicBezTo>
                <a:lnTo>
                  <a:pt x="6017168" y="5359344"/>
                </a:lnTo>
                <a:lnTo>
                  <a:pt x="6017198" y="5364837"/>
                </a:lnTo>
                <a:cubicBezTo>
                  <a:pt x="6015428" y="5372350"/>
                  <a:pt x="6012924" y="5378365"/>
                  <a:pt x="6012924" y="5378365"/>
                </a:cubicBezTo>
                <a:cubicBezTo>
                  <a:pt x="6007061" y="5366363"/>
                  <a:pt x="6007061" y="5366363"/>
                  <a:pt x="6007061" y="5366363"/>
                </a:cubicBezTo>
                <a:lnTo>
                  <a:pt x="6001220" y="5370798"/>
                </a:lnTo>
                <a:lnTo>
                  <a:pt x="6014660" y="5405742"/>
                </a:lnTo>
                <a:cubicBezTo>
                  <a:pt x="6018690" y="5421521"/>
                  <a:pt x="6021874" y="5435922"/>
                  <a:pt x="6028626" y="5446945"/>
                </a:cubicBezTo>
                <a:cubicBezTo>
                  <a:pt x="6056390" y="5455482"/>
                  <a:pt x="6077410" y="5452991"/>
                  <a:pt x="6099186" y="5414940"/>
                </a:cubicBezTo>
                <a:cubicBezTo>
                  <a:pt x="6099186" y="5414940"/>
                  <a:pt x="6120198" y="5412454"/>
                  <a:pt x="6126950" y="5423477"/>
                </a:cubicBezTo>
                <a:cubicBezTo>
                  <a:pt x="6133704" y="5434501"/>
                  <a:pt x="6154714" y="5432012"/>
                  <a:pt x="6153954" y="5467569"/>
                </a:cubicBezTo>
                <a:cubicBezTo>
                  <a:pt x="6174210" y="5500641"/>
                  <a:pt x="6180198" y="5547221"/>
                  <a:pt x="6193702" y="5569267"/>
                </a:cubicBezTo>
                <a:cubicBezTo>
                  <a:pt x="6207204" y="5591316"/>
                  <a:pt x="6228980" y="5553270"/>
                  <a:pt x="6249996" y="5550779"/>
                </a:cubicBezTo>
                <a:cubicBezTo>
                  <a:pt x="6264262" y="5537265"/>
                  <a:pt x="6229744" y="5517709"/>
                  <a:pt x="6244010" y="5504195"/>
                </a:cubicBezTo>
                <a:cubicBezTo>
                  <a:pt x="6258272" y="5490683"/>
                  <a:pt x="6251520" y="5479660"/>
                  <a:pt x="6244770" y="5468636"/>
                </a:cubicBezTo>
                <a:cubicBezTo>
                  <a:pt x="6272534" y="5477171"/>
                  <a:pt x="6293552" y="5474680"/>
                  <a:pt x="6307814" y="5461169"/>
                </a:cubicBezTo>
                <a:cubicBezTo>
                  <a:pt x="6314566" y="5472193"/>
                  <a:pt x="6314566" y="5472193"/>
                  <a:pt x="6314566" y="5472193"/>
                </a:cubicBezTo>
                <a:cubicBezTo>
                  <a:pt x="6307054" y="5496728"/>
                  <a:pt x="6313808" y="5507753"/>
                  <a:pt x="6299540" y="5521267"/>
                </a:cubicBezTo>
                <a:cubicBezTo>
                  <a:pt x="6306292" y="5532290"/>
                  <a:pt x="6313040" y="5543312"/>
                  <a:pt x="6326544" y="5565358"/>
                </a:cubicBezTo>
                <a:cubicBezTo>
                  <a:pt x="6312278" y="5578868"/>
                  <a:pt x="6304768" y="5603403"/>
                  <a:pt x="6304768" y="5603403"/>
                </a:cubicBezTo>
                <a:cubicBezTo>
                  <a:pt x="6311520" y="5614426"/>
                  <a:pt x="6311520" y="5614426"/>
                  <a:pt x="6311520" y="5614426"/>
                </a:cubicBezTo>
                <a:cubicBezTo>
                  <a:pt x="6318272" y="5625450"/>
                  <a:pt x="6318272" y="5625450"/>
                  <a:pt x="6325020" y="5636473"/>
                </a:cubicBezTo>
                <a:cubicBezTo>
                  <a:pt x="6338526" y="5658522"/>
                  <a:pt x="6346036" y="5633987"/>
                  <a:pt x="6367050" y="5631500"/>
                </a:cubicBezTo>
                <a:cubicBezTo>
                  <a:pt x="6360302" y="5620475"/>
                  <a:pt x="6346036" y="5633987"/>
                  <a:pt x="6332534" y="5611938"/>
                </a:cubicBezTo>
                <a:cubicBezTo>
                  <a:pt x="6347560" y="5562866"/>
                  <a:pt x="6409082" y="5626522"/>
                  <a:pt x="6387302" y="5664567"/>
                </a:cubicBezTo>
                <a:cubicBezTo>
                  <a:pt x="6400806" y="5686615"/>
                  <a:pt x="6415072" y="5673099"/>
                  <a:pt x="6414308" y="5708660"/>
                </a:cubicBezTo>
                <a:cubicBezTo>
                  <a:pt x="6414308" y="5708660"/>
                  <a:pt x="6393294" y="5711151"/>
                  <a:pt x="6400046" y="5722170"/>
                </a:cubicBezTo>
                <a:cubicBezTo>
                  <a:pt x="6400046" y="5722170"/>
                  <a:pt x="6406796" y="5733195"/>
                  <a:pt x="6406796" y="5733195"/>
                </a:cubicBezTo>
                <a:cubicBezTo>
                  <a:pt x="6406796" y="5733195"/>
                  <a:pt x="6412788" y="5779777"/>
                  <a:pt x="6399286" y="5757731"/>
                </a:cubicBezTo>
                <a:cubicBezTo>
                  <a:pt x="6385020" y="5771244"/>
                  <a:pt x="6392532" y="5746705"/>
                  <a:pt x="6392532" y="5746705"/>
                </a:cubicBezTo>
                <a:cubicBezTo>
                  <a:pt x="6392532" y="5746705"/>
                  <a:pt x="6385780" y="5735686"/>
                  <a:pt x="6385780" y="5735686"/>
                </a:cubicBezTo>
                <a:cubicBezTo>
                  <a:pt x="6379030" y="5724660"/>
                  <a:pt x="6358012" y="5727151"/>
                  <a:pt x="6358012" y="5727151"/>
                </a:cubicBezTo>
                <a:cubicBezTo>
                  <a:pt x="6358012" y="5727151"/>
                  <a:pt x="6364766" y="5738172"/>
                  <a:pt x="6371516" y="5749198"/>
                </a:cubicBezTo>
                <a:cubicBezTo>
                  <a:pt x="6349740" y="5787247"/>
                  <a:pt x="6363242" y="5809293"/>
                  <a:pt x="6369232" y="5855875"/>
                </a:cubicBezTo>
                <a:cubicBezTo>
                  <a:pt x="6369232" y="5855875"/>
                  <a:pt x="6369232" y="5855875"/>
                  <a:pt x="6375984" y="5866901"/>
                </a:cubicBezTo>
                <a:cubicBezTo>
                  <a:pt x="6386492" y="5865657"/>
                  <a:pt x="6398686" y="5867168"/>
                  <a:pt x="6409940" y="5871746"/>
                </a:cubicBezTo>
                <a:lnTo>
                  <a:pt x="6436482" y="5893530"/>
                </a:lnTo>
                <a:lnTo>
                  <a:pt x="6437326" y="5898060"/>
                </a:lnTo>
                <a:cubicBezTo>
                  <a:pt x="6438074" y="5903883"/>
                  <a:pt x="6437884" y="5912772"/>
                  <a:pt x="6430750" y="5919527"/>
                </a:cubicBezTo>
                <a:cubicBezTo>
                  <a:pt x="6437504" y="5930553"/>
                  <a:pt x="6451766" y="5917039"/>
                  <a:pt x="6444254" y="5941574"/>
                </a:cubicBezTo>
                <a:cubicBezTo>
                  <a:pt x="6456998" y="5999180"/>
                  <a:pt x="6532780" y="6049322"/>
                  <a:pt x="6545522" y="6106925"/>
                </a:cubicBezTo>
                <a:cubicBezTo>
                  <a:pt x="6559786" y="6093413"/>
                  <a:pt x="6559786" y="6093413"/>
                  <a:pt x="6559786" y="6093413"/>
                </a:cubicBezTo>
                <a:cubicBezTo>
                  <a:pt x="6559786" y="6093413"/>
                  <a:pt x="6574050" y="6079901"/>
                  <a:pt x="6574050" y="6079901"/>
                </a:cubicBezTo>
                <a:cubicBezTo>
                  <a:pt x="6587552" y="6101946"/>
                  <a:pt x="6607808" y="6135018"/>
                  <a:pt x="6621308" y="6157061"/>
                </a:cubicBezTo>
                <a:cubicBezTo>
                  <a:pt x="6600292" y="6159554"/>
                  <a:pt x="6586790" y="6137509"/>
                  <a:pt x="6572526" y="6151021"/>
                </a:cubicBezTo>
                <a:cubicBezTo>
                  <a:pt x="6572526" y="6151021"/>
                  <a:pt x="6579280" y="6162042"/>
                  <a:pt x="6579280" y="6162042"/>
                </a:cubicBezTo>
                <a:cubicBezTo>
                  <a:pt x="6586026" y="6173063"/>
                  <a:pt x="6600292" y="6159554"/>
                  <a:pt x="6607042" y="6170577"/>
                </a:cubicBezTo>
                <a:cubicBezTo>
                  <a:pt x="6619784" y="6228180"/>
                  <a:pt x="6653542" y="6283299"/>
                  <a:pt x="6659530" y="6329879"/>
                </a:cubicBezTo>
                <a:cubicBezTo>
                  <a:pt x="6666282" y="6340903"/>
                  <a:pt x="6673034" y="6351926"/>
                  <a:pt x="6694046" y="6349438"/>
                </a:cubicBezTo>
                <a:cubicBezTo>
                  <a:pt x="6693286" y="6384996"/>
                  <a:pt x="6672268" y="6387489"/>
                  <a:pt x="6679020" y="6398510"/>
                </a:cubicBezTo>
                <a:cubicBezTo>
                  <a:pt x="6671508" y="6423047"/>
                  <a:pt x="6692522" y="6420557"/>
                  <a:pt x="6699274" y="6431580"/>
                </a:cubicBezTo>
                <a:cubicBezTo>
                  <a:pt x="6699274" y="6431580"/>
                  <a:pt x="6699274" y="6431580"/>
                  <a:pt x="6713540" y="6418068"/>
                </a:cubicBezTo>
                <a:cubicBezTo>
                  <a:pt x="6734554" y="6415578"/>
                  <a:pt x="6755570" y="6413092"/>
                  <a:pt x="6776586" y="6410601"/>
                </a:cubicBezTo>
                <a:cubicBezTo>
                  <a:pt x="6790086" y="6432646"/>
                  <a:pt x="6782572" y="6457185"/>
                  <a:pt x="6789322" y="6468206"/>
                </a:cubicBezTo>
                <a:cubicBezTo>
                  <a:pt x="6768308" y="6470695"/>
                  <a:pt x="6754046" y="6484205"/>
                  <a:pt x="6740544" y="6462160"/>
                </a:cubicBezTo>
                <a:cubicBezTo>
                  <a:pt x="6733030" y="6486695"/>
                  <a:pt x="6733030" y="6486695"/>
                  <a:pt x="6733030" y="6486695"/>
                </a:cubicBezTo>
                <a:cubicBezTo>
                  <a:pt x="6739780" y="6497721"/>
                  <a:pt x="6697750" y="6502699"/>
                  <a:pt x="6705266" y="6478164"/>
                </a:cubicBezTo>
                <a:cubicBezTo>
                  <a:pt x="6705266" y="6478164"/>
                  <a:pt x="6705266" y="6478164"/>
                  <a:pt x="6698514" y="6467141"/>
                </a:cubicBezTo>
                <a:cubicBezTo>
                  <a:pt x="6698514" y="6467141"/>
                  <a:pt x="6684248" y="6480655"/>
                  <a:pt x="6684248" y="6480655"/>
                </a:cubicBezTo>
                <a:cubicBezTo>
                  <a:pt x="6697750" y="6502699"/>
                  <a:pt x="6703740" y="6549281"/>
                  <a:pt x="6717242" y="6571326"/>
                </a:cubicBezTo>
                <a:cubicBezTo>
                  <a:pt x="6717242" y="6571326"/>
                  <a:pt x="6717242" y="6571326"/>
                  <a:pt x="6709730" y="6595863"/>
                </a:cubicBezTo>
                <a:cubicBezTo>
                  <a:pt x="6723994" y="6582352"/>
                  <a:pt x="6730744" y="6593375"/>
                  <a:pt x="6730744" y="6593375"/>
                </a:cubicBezTo>
                <a:cubicBezTo>
                  <a:pt x="6745010" y="6579863"/>
                  <a:pt x="6731506" y="6557818"/>
                  <a:pt x="6745772" y="6544303"/>
                </a:cubicBezTo>
                <a:cubicBezTo>
                  <a:pt x="6766784" y="6541814"/>
                  <a:pt x="6759274" y="6566347"/>
                  <a:pt x="6780288" y="6563861"/>
                </a:cubicBezTo>
                <a:cubicBezTo>
                  <a:pt x="6780288" y="6563861"/>
                  <a:pt x="6773536" y="6552837"/>
                  <a:pt x="6773536" y="6552837"/>
                </a:cubicBezTo>
                <a:cubicBezTo>
                  <a:pt x="6760034" y="6530793"/>
                  <a:pt x="6753282" y="6519767"/>
                  <a:pt x="6746530" y="6508744"/>
                </a:cubicBezTo>
                <a:cubicBezTo>
                  <a:pt x="6754046" y="6484205"/>
                  <a:pt x="6754046" y="6484205"/>
                  <a:pt x="6760798" y="6495228"/>
                </a:cubicBezTo>
                <a:lnTo>
                  <a:pt x="6765754" y="6503323"/>
                </a:lnTo>
                <a:lnTo>
                  <a:pt x="6767386" y="6502082"/>
                </a:lnTo>
                <a:lnTo>
                  <a:pt x="6773314" y="6497583"/>
                </a:lnTo>
                <a:lnTo>
                  <a:pt x="6779282" y="6488607"/>
                </a:lnTo>
                <a:cubicBezTo>
                  <a:pt x="6782002" y="6483851"/>
                  <a:pt x="6785568" y="6480474"/>
                  <a:pt x="6796074" y="6479230"/>
                </a:cubicBezTo>
                <a:lnTo>
                  <a:pt x="6803310" y="6505996"/>
                </a:lnTo>
                <a:lnTo>
                  <a:pt x="6804704" y="6508849"/>
                </a:lnTo>
                <a:lnTo>
                  <a:pt x="6803826" y="6507904"/>
                </a:lnTo>
                <a:lnTo>
                  <a:pt x="6804978" y="6512168"/>
                </a:lnTo>
                <a:cubicBezTo>
                  <a:pt x="6805630" y="6522434"/>
                  <a:pt x="6805440" y="6531325"/>
                  <a:pt x="6808816" y="6536837"/>
                </a:cubicBezTo>
                <a:cubicBezTo>
                  <a:pt x="6815568" y="6547861"/>
                  <a:pt x="6829830" y="6534349"/>
                  <a:pt x="6836582" y="6545372"/>
                </a:cubicBezTo>
                <a:cubicBezTo>
                  <a:pt x="6837346" y="6509812"/>
                  <a:pt x="6852374" y="6460737"/>
                  <a:pt x="6818618" y="6405620"/>
                </a:cubicBezTo>
                <a:cubicBezTo>
                  <a:pt x="6818618" y="6405620"/>
                  <a:pt x="6818618" y="6405620"/>
                  <a:pt x="6811866" y="6394597"/>
                </a:cubicBezTo>
                <a:cubicBezTo>
                  <a:pt x="6826128" y="6381087"/>
                  <a:pt x="6832878" y="6392108"/>
                  <a:pt x="6832878" y="6392108"/>
                </a:cubicBezTo>
                <a:cubicBezTo>
                  <a:pt x="6847144" y="6378596"/>
                  <a:pt x="6832878" y="6392108"/>
                  <a:pt x="6840394" y="6367571"/>
                </a:cubicBezTo>
                <a:cubicBezTo>
                  <a:pt x="6847144" y="6378596"/>
                  <a:pt x="6840394" y="6367571"/>
                  <a:pt x="6861406" y="6365083"/>
                </a:cubicBezTo>
                <a:lnTo>
                  <a:pt x="6895164" y="6420202"/>
                </a:lnTo>
                <a:cubicBezTo>
                  <a:pt x="6880902" y="6433713"/>
                  <a:pt x="6873384" y="6458251"/>
                  <a:pt x="6859882" y="6436204"/>
                </a:cubicBezTo>
                <a:cubicBezTo>
                  <a:pt x="6866634" y="6447227"/>
                  <a:pt x="6865876" y="6482786"/>
                  <a:pt x="6865876" y="6482786"/>
                </a:cubicBezTo>
                <a:cubicBezTo>
                  <a:pt x="6879378" y="6504833"/>
                  <a:pt x="6899630" y="6537901"/>
                  <a:pt x="6892118" y="6562436"/>
                </a:cubicBezTo>
                <a:cubicBezTo>
                  <a:pt x="6877852" y="6575950"/>
                  <a:pt x="6871100" y="6564926"/>
                  <a:pt x="6850084" y="6567417"/>
                </a:cubicBezTo>
                <a:cubicBezTo>
                  <a:pt x="6863586" y="6589466"/>
                  <a:pt x="6877088" y="6611511"/>
                  <a:pt x="6883840" y="6622534"/>
                </a:cubicBezTo>
                <a:cubicBezTo>
                  <a:pt x="6890592" y="6633559"/>
                  <a:pt x="6898104" y="6609020"/>
                  <a:pt x="6898104" y="6609020"/>
                </a:cubicBezTo>
                <a:cubicBezTo>
                  <a:pt x="6904856" y="6620043"/>
                  <a:pt x="6904856" y="6620043"/>
                  <a:pt x="6911610" y="6631067"/>
                </a:cubicBezTo>
                <a:lnTo>
                  <a:pt x="6925646" y="6627588"/>
                </a:lnTo>
                <a:lnTo>
                  <a:pt x="6925288" y="6624976"/>
                </a:lnTo>
                <a:cubicBezTo>
                  <a:pt x="6922450" y="6619166"/>
                  <a:pt x="6918194" y="6610453"/>
                  <a:pt x="6915356" y="6604645"/>
                </a:cubicBezTo>
                <a:lnTo>
                  <a:pt x="6913936" y="6601741"/>
                </a:lnTo>
                <a:lnTo>
                  <a:pt x="6913938" y="6601741"/>
                </a:lnTo>
                <a:cubicBezTo>
                  <a:pt x="6912518" y="6598837"/>
                  <a:pt x="6912164" y="6598111"/>
                  <a:pt x="6912518" y="6598837"/>
                </a:cubicBezTo>
                <a:lnTo>
                  <a:pt x="6913936" y="6601741"/>
                </a:lnTo>
                <a:lnTo>
                  <a:pt x="6903572" y="6597418"/>
                </a:lnTo>
                <a:cubicBezTo>
                  <a:pt x="6897658" y="6589216"/>
                  <a:pt x="6903450" y="6569889"/>
                  <a:pt x="6906052" y="6544029"/>
                </a:cubicBezTo>
                <a:cubicBezTo>
                  <a:pt x="6911728" y="6555643"/>
                  <a:pt x="6902584" y="6578509"/>
                  <a:pt x="6917402" y="6567259"/>
                </a:cubicBezTo>
                <a:cubicBezTo>
                  <a:pt x="6911728" y="6555643"/>
                  <a:pt x="6917402" y="6567259"/>
                  <a:pt x="6926546" y="6544392"/>
                </a:cubicBezTo>
                <a:cubicBezTo>
                  <a:pt x="6926546" y="6544392"/>
                  <a:pt x="6926546" y="6544392"/>
                  <a:pt x="6932220" y="6556008"/>
                </a:cubicBezTo>
                <a:lnTo>
                  <a:pt x="6942358" y="6562227"/>
                </a:lnTo>
                <a:lnTo>
                  <a:pt x="6927738" y="6541406"/>
                </a:lnTo>
                <a:lnTo>
                  <a:pt x="6926546" y="6544392"/>
                </a:lnTo>
                <a:cubicBezTo>
                  <a:pt x="6911728" y="6555643"/>
                  <a:pt x="6906052" y="6544029"/>
                  <a:pt x="6900376" y="6532410"/>
                </a:cubicBezTo>
                <a:cubicBezTo>
                  <a:pt x="6915194" y="6521160"/>
                  <a:pt x="6903840" y="6497928"/>
                  <a:pt x="6918660" y="6486677"/>
                </a:cubicBezTo>
                <a:cubicBezTo>
                  <a:pt x="6921496" y="6492486"/>
                  <a:pt x="6921496" y="6492486"/>
                  <a:pt x="6921498" y="6492484"/>
                </a:cubicBezTo>
                <a:lnTo>
                  <a:pt x="6923126" y="6495821"/>
                </a:lnTo>
                <a:lnTo>
                  <a:pt x="6930334" y="6476386"/>
                </a:lnTo>
                <a:cubicBezTo>
                  <a:pt x="6930334" y="6476386"/>
                  <a:pt x="6937052" y="6487353"/>
                  <a:pt x="6950652" y="6474468"/>
                </a:cubicBezTo>
                <a:cubicBezTo>
                  <a:pt x="6957368" y="6485435"/>
                  <a:pt x="6957368" y="6485435"/>
                  <a:pt x="6964086" y="6496401"/>
                </a:cubicBezTo>
                <a:cubicBezTo>
                  <a:pt x="6964086" y="6496401"/>
                  <a:pt x="6957204" y="6520256"/>
                  <a:pt x="6957204" y="6520256"/>
                </a:cubicBezTo>
                <a:cubicBezTo>
                  <a:pt x="6953760" y="6532181"/>
                  <a:pt x="6955398" y="6543627"/>
                  <a:pt x="6958736" y="6553463"/>
                </a:cubicBezTo>
                <a:lnTo>
                  <a:pt x="6963374" y="6562773"/>
                </a:lnTo>
                <a:lnTo>
                  <a:pt x="6973206" y="6556739"/>
                </a:lnTo>
                <a:cubicBezTo>
                  <a:pt x="6973206" y="6556739"/>
                  <a:pt x="6973206" y="6556739"/>
                  <a:pt x="6978882" y="6568353"/>
                </a:cubicBezTo>
                <a:cubicBezTo>
                  <a:pt x="6978882" y="6568353"/>
                  <a:pt x="6964062" y="6579605"/>
                  <a:pt x="6984560" y="6579973"/>
                </a:cubicBezTo>
                <a:cubicBezTo>
                  <a:pt x="6964062" y="6579605"/>
                  <a:pt x="6975418" y="6602842"/>
                  <a:pt x="6960600" y="6614092"/>
                </a:cubicBezTo>
                <a:cubicBezTo>
                  <a:pt x="6966274" y="6625706"/>
                  <a:pt x="6966274" y="6625706"/>
                  <a:pt x="6981092" y="6614456"/>
                </a:cubicBezTo>
                <a:cubicBezTo>
                  <a:pt x="6986770" y="6626072"/>
                  <a:pt x="6992444" y="6637688"/>
                  <a:pt x="6988976" y="6672171"/>
                </a:cubicBezTo>
                <a:cubicBezTo>
                  <a:pt x="6991816" y="6677978"/>
                  <a:pt x="6995518" y="6675166"/>
                  <a:pt x="6999222" y="6672353"/>
                </a:cubicBezTo>
                <a:lnTo>
                  <a:pt x="7006002" y="6672473"/>
                </a:lnTo>
                <a:lnTo>
                  <a:pt x="6994906" y="6656674"/>
                </a:lnTo>
                <a:cubicBezTo>
                  <a:pt x="7009174" y="6643158"/>
                  <a:pt x="7044450" y="6627156"/>
                  <a:pt x="7058716" y="6613642"/>
                </a:cubicBezTo>
                <a:cubicBezTo>
                  <a:pt x="7058716" y="6613642"/>
                  <a:pt x="7072218" y="6635691"/>
                  <a:pt x="7078970" y="6646714"/>
                </a:cubicBezTo>
                <a:cubicBezTo>
                  <a:pt x="7071456" y="6671251"/>
                  <a:pt x="7057190" y="6684761"/>
                  <a:pt x="7050438" y="6673738"/>
                </a:cubicBezTo>
                <a:lnTo>
                  <a:pt x="7070694" y="6706810"/>
                </a:lnTo>
                <a:cubicBezTo>
                  <a:pt x="7077444" y="6717831"/>
                  <a:pt x="7077444" y="6717831"/>
                  <a:pt x="7077444" y="6717831"/>
                </a:cubicBezTo>
                <a:cubicBezTo>
                  <a:pt x="7077444" y="6717831"/>
                  <a:pt x="7084198" y="6728857"/>
                  <a:pt x="7084198" y="6728857"/>
                </a:cubicBezTo>
                <a:cubicBezTo>
                  <a:pt x="7084198" y="6728857"/>
                  <a:pt x="7090950" y="6739880"/>
                  <a:pt x="7097698" y="6750903"/>
                </a:cubicBezTo>
                <a:cubicBezTo>
                  <a:pt x="7083434" y="6764415"/>
                  <a:pt x="7090186" y="6775434"/>
                  <a:pt x="7075918" y="6788950"/>
                </a:cubicBezTo>
                <a:cubicBezTo>
                  <a:pt x="7103688" y="6797483"/>
                  <a:pt x="7124702" y="6794995"/>
                  <a:pt x="7144956" y="6828067"/>
                </a:cubicBezTo>
                <a:cubicBezTo>
                  <a:pt x="7137824" y="6834820"/>
                  <a:pt x="7127318" y="6836068"/>
                  <a:pt x="7116906" y="6832865"/>
                </a:cubicBezTo>
                <a:lnTo>
                  <a:pt x="7100882" y="6820117"/>
                </a:lnTo>
                <a:lnTo>
                  <a:pt x="7102804" y="6827089"/>
                </a:lnTo>
                <a:cubicBezTo>
                  <a:pt x="7101706" y="6829945"/>
                  <a:pt x="7098068" y="6832709"/>
                  <a:pt x="7090790" y="6838234"/>
                </a:cubicBezTo>
                <a:lnTo>
                  <a:pt x="7085954" y="6846375"/>
                </a:lnTo>
                <a:lnTo>
                  <a:pt x="7086880" y="6848242"/>
                </a:lnTo>
                <a:lnTo>
                  <a:pt x="7087628" y="6873092"/>
                </a:lnTo>
                <a:lnTo>
                  <a:pt x="7087778" y="6872893"/>
                </a:lnTo>
                <a:cubicBezTo>
                  <a:pt x="7096430" y="6890605"/>
                  <a:pt x="7097118" y="6902223"/>
                  <a:pt x="7099622" y="6912459"/>
                </a:cubicBezTo>
                <a:lnTo>
                  <a:pt x="7115352" y="6934061"/>
                </a:lnTo>
                <a:lnTo>
                  <a:pt x="7130262" y="6922735"/>
                </a:lnTo>
                <a:cubicBezTo>
                  <a:pt x="7130262" y="6922735"/>
                  <a:pt x="7130262" y="6922735"/>
                  <a:pt x="7136520" y="6935536"/>
                </a:cubicBezTo>
                <a:lnTo>
                  <a:pt x="7122150" y="6946450"/>
                </a:lnTo>
                <a:lnTo>
                  <a:pt x="7119370" y="6978392"/>
                </a:lnTo>
                <a:cubicBezTo>
                  <a:pt x="7119370" y="6978392"/>
                  <a:pt x="7099046" y="6977637"/>
                  <a:pt x="7104816" y="6989442"/>
                </a:cubicBezTo>
                <a:cubicBezTo>
                  <a:pt x="7119370" y="6978392"/>
                  <a:pt x="7125136" y="6990197"/>
                  <a:pt x="7130906" y="7002004"/>
                </a:cubicBezTo>
                <a:cubicBezTo>
                  <a:pt x="7136674" y="7013808"/>
                  <a:pt x="7136674" y="7013808"/>
                  <a:pt x="7136674" y="7013808"/>
                </a:cubicBezTo>
                <a:cubicBezTo>
                  <a:pt x="7142444" y="7025615"/>
                  <a:pt x="7143130" y="7037233"/>
                  <a:pt x="7143818" y="7048852"/>
                </a:cubicBezTo>
                <a:lnTo>
                  <a:pt x="7147482" y="7066815"/>
                </a:lnTo>
                <a:lnTo>
                  <a:pt x="7153886" y="7063472"/>
                </a:lnTo>
                <a:cubicBezTo>
                  <a:pt x="7168152" y="7049956"/>
                  <a:pt x="7154648" y="7027907"/>
                  <a:pt x="7168914" y="7014393"/>
                </a:cubicBezTo>
                <a:cubicBezTo>
                  <a:pt x="7182418" y="7036442"/>
                  <a:pt x="7189170" y="7047465"/>
                  <a:pt x="7210182" y="7044977"/>
                </a:cubicBezTo>
                <a:cubicBezTo>
                  <a:pt x="7217694" y="7020442"/>
                  <a:pt x="7204194" y="6998395"/>
                  <a:pt x="7232720" y="6971369"/>
                </a:cubicBezTo>
                <a:cubicBezTo>
                  <a:pt x="7260488" y="6979906"/>
                  <a:pt x="7259726" y="7015461"/>
                  <a:pt x="7258964" y="7051019"/>
                </a:cubicBezTo>
                <a:cubicBezTo>
                  <a:pt x="7258964" y="7051019"/>
                  <a:pt x="7245462" y="7028972"/>
                  <a:pt x="7245462" y="7028972"/>
                </a:cubicBezTo>
                <a:cubicBezTo>
                  <a:pt x="7231196" y="7042486"/>
                  <a:pt x="7244700" y="7064533"/>
                  <a:pt x="7230434" y="7078045"/>
                </a:cubicBezTo>
                <a:cubicBezTo>
                  <a:pt x="7230434" y="7078045"/>
                  <a:pt x="7216930" y="7055998"/>
                  <a:pt x="7216930" y="7055998"/>
                </a:cubicBezTo>
                <a:cubicBezTo>
                  <a:pt x="7166628" y="7121073"/>
                  <a:pt x="7270942" y="7144185"/>
                  <a:pt x="7297950" y="7188281"/>
                </a:cubicBezTo>
                <a:cubicBezTo>
                  <a:pt x="7290434" y="7212812"/>
                  <a:pt x="7283686" y="7201791"/>
                  <a:pt x="7290434" y="7212812"/>
                </a:cubicBezTo>
                <a:cubicBezTo>
                  <a:pt x="7283686" y="7201791"/>
                  <a:pt x="7262668" y="7204281"/>
                  <a:pt x="7249166" y="7182236"/>
                </a:cubicBezTo>
                <a:cubicBezTo>
                  <a:pt x="7245410" y="7194504"/>
                  <a:pt x="7243530" y="7200640"/>
                  <a:pt x="7241650" y="7206774"/>
                </a:cubicBezTo>
                <a:lnTo>
                  <a:pt x="7235994" y="7225248"/>
                </a:lnTo>
                <a:lnTo>
                  <a:pt x="7248806" y="7251470"/>
                </a:lnTo>
                <a:lnTo>
                  <a:pt x="7251958" y="7255799"/>
                </a:lnTo>
                <a:cubicBezTo>
                  <a:pt x="7259646" y="7263756"/>
                  <a:pt x="7268276" y="7268645"/>
                  <a:pt x="7275406" y="7261889"/>
                </a:cubicBezTo>
                <a:cubicBezTo>
                  <a:pt x="7268654" y="7250865"/>
                  <a:pt x="7269418" y="7215307"/>
                  <a:pt x="7290434" y="7212812"/>
                </a:cubicBezTo>
                <a:cubicBezTo>
                  <a:pt x="7303938" y="7234861"/>
                  <a:pt x="7324194" y="7267931"/>
                  <a:pt x="7337694" y="7289978"/>
                </a:cubicBezTo>
                <a:cubicBezTo>
                  <a:pt x="7351196" y="7312025"/>
                  <a:pt x="7336930" y="7325538"/>
                  <a:pt x="7364698" y="7334071"/>
                </a:cubicBezTo>
                <a:cubicBezTo>
                  <a:pt x="7371450" y="7345094"/>
                  <a:pt x="7371450" y="7345094"/>
                  <a:pt x="7378200" y="7356116"/>
                </a:cubicBezTo>
                <a:cubicBezTo>
                  <a:pt x="7405206" y="7400209"/>
                  <a:pt x="7432210" y="7444305"/>
                  <a:pt x="7438198" y="7490889"/>
                </a:cubicBezTo>
                <a:cubicBezTo>
                  <a:pt x="7472714" y="7510443"/>
                  <a:pt x="7486220" y="7532490"/>
                  <a:pt x="7513984" y="7541025"/>
                </a:cubicBezTo>
                <a:cubicBezTo>
                  <a:pt x="7520734" y="7552050"/>
                  <a:pt x="7520734" y="7552050"/>
                  <a:pt x="7520734" y="7552050"/>
                </a:cubicBezTo>
                <a:cubicBezTo>
                  <a:pt x="7520734" y="7552050"/>
                  <a:pt x="7527486" y="7563074"/>
                  <a:pt x="7513224" y="7576584"/>
                </a:cubicBezTo>
                <a:cubicBezTo>
                  <a:pt x="7505708" y="7601123"/>
                  <a:pt x="7512462" y="7612146"/>
                  <a:pt x="7519210" y="7623170"/>
                </a:cubicBezTo>
                <a:cubicBezTo>
                  <a:pt x="7529338" y="7639703"/>
                  <a:pt x="7539894" y="7636236"/>
                  <a:pt x="7550236" y="7642769"/>
                </a:cubicBezTo>
                <a:lnTo>
                  <a:pt x="7553780" y="7646567"/>
                </a:lnTo>
                <a:lnTo>
                  <a:pt x="7553780" y="10287000"/>
                </a:lnTo>
                <a:lnTo>
                  <a:pt x="7171376" y="10287000"/>
                </a:lnTo>
                <a:lnTo>
                  <a:pt x="7163356" y="10260090"/>
                </a:lnTo>
                <a:cubicBezTo>
                  <a:pt x="7149086" y="10222986"/>
                  <a:pt x="7128690" y="10196583"/>
                  <a:pt x="7107862" y="10190185"/>
                </a:cubicBezTo>
                <a:cubicBezTo>
                  <a:pt x="7087610" y="10157113"/>
                  <a:pt x="7074872" y="10099505"/>
                  <a:pt x="7040350" y="10079951"/>
                </a:cubicBezTo>
                <a:cubicBezTo>
                  <a:pt x="7033602" y="10068927"/>
                  <a:pt x="7026848" y="10057902"/>
                  <a:pt x="7020098" y="10046879"/>
                </a:cubicBezTo>
                <a:cubicBezTo>
                  <a:pt x="7006594" y="10024832"/>
                  <a:pt x="6999844" y="10013808"/>
                  <a:pt x="6978830" y="10016299"/>
                </a:cubicBezTo>
                <a:cubicBezTo>
                  <a:pt x="6987106" y="9956203"/>
                  <a:pt x="6931572" y="9939133"/>
                  <a:pt x="6911318" y="9906065"/>
                </a:cubicBezTo>
                <a:cubicBezTo>
                  <a:pt x="6911318" y="9906065"/>
                  <a:pt x="6904568" y="9895040"/>
                  <a:pt x="6918830" y="9881528"/>
                </a:cubicBezTo>
                <a:cubicBezTo>
                  <a:pt x="6898578" y="9848458"/>
                  <a:pt x="6870812" y="9839923"/>
                  <a:pt x="6850558" y="9806852"/>
                </a:cubicBezTo>
                <a:cubicBezTo>
                  <a:pt x="6843044" y="9831392"/>
                  <a:pt x="6843044" y="9831392"/>
                  <a:pt x="6835530" y="9855925"/>
                </a:cubicBezTo>
                <a:cubicBezTo>
                  <a:pt x="6842282" y="9866948"/>
                  <a:pt x="6855784" y="9888995"/>
                  <a:pt x="6862536" y="9900018"/>
                </a:cubicBezTo>
                <a:cubicBezTo>
                  <a:pt x="6827254" y="9916021"/>
                  <a:pt x="6821268" y="9869435"/>
                  <a:pt x="6807768" y="9847390"/>
                </a:cubicBezTo>
                <a:cubicBezTo>
                  <a:pt x="6822030" y="9833878"/>
                  <a:pt x="6843808" y="9795831"/>
                  <a:pt x="6830306" y="9773782"/>
                </a:cubicBezTo>
                <a:cubicBezTo>
                  <a:pt x="6810052" y="9740712"/>
                  <a:pt x="6782284" y="9732179"/>
                  <a:pt x="6768782" y="9710132"/>
                </a:cubicBezTo>
                <a:cubicBezTo>
                  <a:pt x="6762030" y="9699109"/>
                  <a:pt x="6748526" y="9677064"/>
                  <a:pt x="6734266" y="9690576"/>
                </a:cubicBezTo>
                <a:cubicBezTo>
                  <a:pt x="6726752" y="9715111"/>
                  <a:pt x="6761270" y="9734668"/>
                  <a:pt x="6753756" y="9759203"/>
                </a:cubicBezTo>
                <a:cubicBezTo>
                  <a:pt x="6739490" y="9772717"/>
                  <a:pt x="6733504" y="9726133"/>
                  <a:pt x="6726752" y="9715111"/>
                </a:cubicBezTo>
                <a:cubicBezTo>
                  <a:pt x="6698986" y="9706578"/>
                  <a:pt x="6698986" y="9706578"/>
                  <a:pt x="6685484" y="9684530"/>
                </a:cubicBezTo>
                <a:cubicBezTo>
                  <a:pt x="6678730" y="9673506"/>
                  <a:pt x="6678730" y="9673506"/>
                  <a:pt x="6671978" y="9662483"/>
                </a:cubicBezTo>
                <a:cubicBezTo>
                  <a:pt x="6672744" y="9626922"/>
                  <a:pt x="6650966" y="9664969"/>
                  <a:pt x="6637464" y="9642924"/>
                </a:cubicBezTo>
                <a:cubicBezTo>
                  <a:pt x="6631474" y="9596344"/>
                  <a:pt x="6603710" y="9587809"/>
                  <a:pt x="6583454" y="9554739"/>
                </a:cubicBezTo>
                <a:cubicBezTo>
                  <a:pt x="6605234" y="9516690"/>
                  <a:pt x="6607516" y="9410012"/>
                  <a:pt x="6551222" y="9428503"/>
                </a:cubicBezTo>
                <a:cubicBezTo>
                  <a:pt x="6551222" y="9428503"/>
                  <a:pt x="6557976" y="9439527"/>
                  <a:pt x="6543708" y="9453040"/>
                </a:cubicBezTo>
                <a:cubicBezTo>
                  <a:pt x="6571476" y="9461571"/>
                  <a:pt x="6578228" y="9472595"/>
                  <a:pt x="6584980" y="9483618"/>
                </a:cubicBezTo>
                <a:cubicBezTo>
                  <a:pt x="6598482" y="9505665"/>
                  <a:pt x="6570712" y="9497132"/>
                  <a:pt x="6570712" y="9497132"/>
                </a:cubicBezTo>
                <a:cubicBezTo>
                  <a:pt x="6577464" y="9508155"/>
                  <a:pt x="6563200" y="9521667"/>
                  <a:pt x="6556450" y="9510642"/>
                </a:cubicBezTo>
                <a:cubicBezTo>
                  <a:pt x="6515182" y="9480064"/>
                  <a:pt x="6536958" y="9442017"/>
                  <a:pt x="6516702" y="9408945"/>
                </a:cubicBezTo>
                <a:cubicBezTo>
                  <a:pt x="6516702" y="9408945"/>
                  <a:pt x="6530970" y="9395433"/>
                  <a:pt x="6530970" y="9395433"/>
                </a:cubicBezTo>
                <a:cubicBezTo>
                  <a:pt x="6510716" y="9362363"/>
                  <a:pt x="6482948" y="9353828"/>
                  <a:pt x="6476960" y="9307244"/>
                </a:cubicBezTo>
                <a:cubicBezTo>
                  <a:pt x="6483712" y="9318267"/>
                  <a:pt x="6504726" y="9315779"/>
                  <a:pt x="6518988" y="9302269"/>
                </a:cubicBezTo>
                <a:cubicBezTo>
                  <a:pt x="6532490" y="9324314"/>
                  <a:pt x="6567010" y="9343872"/>
                  <a:pt x="6552744" y="9357384"/>
                </a:cubicBezTo>
                <a:cubicBezTo>
                  <a:pt x="6559494" y="9368411"/>
                  <a:pt x="6566248" y="9379433"/>
                  <a:pt x="6566248" y="9379433"/>
                </a:cubicBezTo>
                <a:cubicBezTo>
                  <a:pt x="6587264" y="9376944"/>
                  <a:pt x="6607516" y="9410012"/>
                  <a:pt x="6621780" y="9396499"/>
                </a:cubicBezTo>
                <a:cubicBezTo>
                  <a:pt x="6601530" y="9363430"/>
                  <a:pt x="6623306" y="9325381"/>
                  <a:pt x="6588788" y="9305821"/>
                </a:cubicBezTo>
                <a:cubicBezTo>
                  <a:pt x="6575286" y="9283774"/>
                  <a:pt x="6589550" y="9270264"/>
                  <a:pt x="6589550" y="9270264"/>
                </a:cubicBezTo>
                <a:cubicBezTo>
                  <a:pt x="6582796" y="9259241"/>
                  <a:pt x="6590310" y="9234706"/>
                  <a:pt x="6583558" y="9223682"/>
                </a:cubicBezTo>
                <a:cubicBezTo>
                  <a:pt x="6570056" y="9201638"/>
                  <a:pt x="6555794" y="9215147"/>
                  <a:pt x="6549042" y="9204124"/>
                </a:cubicBezTo>
                <a:cubicBezTo>
                  <a:pt x="6549042" y="9204124"/>
                  <a:pt x="6549042" y="9204124"/>
                  <a:pt x="6547260" y="9205813"/>
                </a:cubicBezTo>
                <a:lnTo>
                  <a:pt x="6534778" y="9217634"/>
                </a:lnTo>
                <a:lnTo>
                  <a:pt x="6533092" y="9214879"/>
                </a:lnTo>
                <a:cubicBezTo>
                  <a:pt x="6529716" y="9209367"/>
                  <a:pt x="6524652" y="9201100"/>
                  <a:pt x="6521278" y="9195589"/>
                </a:cubicBezTo>
                <a:cubicBezTo>
                  <a:pt x="6521278" y="9195589"/>
                  <a:pt x="6528028" y="9206610"/>
                  <a:pt x="6542290" y="9193101"/>
                </a:cubicBezTo>
                <a:cubicBezTo>
                  <a:pt x="6543050" y="9157542"/>
                  <a:pt x="6529550" y="9135495"/>
                  <a:pt x="6509296" y="9102425"/>
                </a:cubicBezTo>
                <a:cubicBezTo>
                  <a:pt x="6502544" y="9091402"/>
                  <a:pt x="6501782" y="9126960"/>
                  <a:pt x="6495034" y="9115937"/>
                </a:cubicBezTo>
                <a:cubicBezTo>
                  <a:pt x="6488280" y="9104912"/>
                  <a:pt x="6488280" y="9104912"/>
                  <a:pt x="6502544" y="9091402"/>
                </a:cubicBezTo>
                <a:cubicBezTo>
                  <a:pt x="6489040" y="9069353"/>
                  <a:pt x="6475538" y="9047310"/>
                  <a:pt x="6462038" y="9025261"/>
                </a:cubicBezTo>
                <a:cubicBezTo>
                  <a:pt x="6441022" y="9027750"/>
                  <a:pt x="6434274" y="9016726"/>
                  <a:pt x="6420770" y="8994680"/>
                </a:cubicBezTo>
                <a:cubicBezTo>
                  <a:pt x="6414020" y="8983656"/>
                  <a:pt x="6414020" y="8983656"/>
                  <a:pt x="6414020" y="8983656"/>
                </a:cubicBezTo>
                <a:cubicBezTo>
                  <a:pt x="6429046" y="8934582"/>
                  <a:pt x="6387776" y="8904006"/>
                  <a:pt x="6360010" y="8895469"/>
                </a:cubicBezTo>
                <a:cubicBezTo>
                  <a:pt x="6346506" y="8873422"/>
                  <a:pt x="6346506" y="8873422"/>
                  <a:pt x="6347268" y="8837864"/>
                </a:cubicBezTo>
                <a:cubicBezTo>
                  <a:pt x="6291738" y="8820794"/>
                  <a:pt x="6307524" y="8736165"/>
                  <a:pt x="6265494" y="8741142"/>
                </a:cubicBezTo>
                <a:cubicBezTo>
                  <a:pt x="6266254" y="8705585"/>
                  <a:pt x="6224986" y="8675001"/>
                  <a:pt x="6211484" y="8652959"/>
                </a:cubicBezTo>
                <a:cubicBezTo>
                  <a:pt x="6204732" y="8641933"/>
                  <a:pt x="6197222" y="8666468"/>
                  <a:pt x="6190470" y="8655445"/>
                </a:cubicBezTo>
                <a:cubicBezTo>
                  <a:pt x="6162702" y="8646912"/>
                  <a:pt x="6163466" y="8611349"/>
                  <a:pt x="6149962" y="8589303"/>
                </a:cubicBezTo>
                <a:cubicBezTo>
                  <a:pt x="6136462" y="8567258"/>
                  <a:pt x="6129710" y="8556232"/>
                  <a:pt x="6116208" y="8534188"/>
                </a:cubicBezTo>
                <a:cubicBezTo>
                  <a:pt x="6101944" y="8547702"/>
                  <a:pt x="6108692" y="8558723"/>
                  <a:pt x="6101944" y="8547702"/>
                </a:cubicBezTo>
                <a:cubicBezTo>
                  <a:pt x="6088440" y="8525655"/>
                  <a:pt x="6068186" y="8492585"/>
                  <a:pt x="6047932" y="8459514"/>
                </a:cubicBezTo>
                <a:cubicBezTo>
                  <a:pt x="6027678" y="8426442"/>
                  <a:pt x="6021694" y="8379860"/>
                  <a:pt x="5993924" y="8371329"/>
                </a:cubicBezTo>
                <a:cubicBezTo>
                  <a:pt x="5986412" y="8395863"/>
                  <a:pt x="6006664" y="8428931"/>
                  <a:pt x="6020166" y="8450977"/>
                </a:cubicBezTo>
                <a:cubicBezTo>
                  <a:pt x="6005901" y="8464491"/>
                  <a:pt x="6012651" y="8475517"/>
                  <a:pt x="6019404" y="8486540"/>
                </a:cubicBezTo>
                <a:cubicBezTo>
                  <a:pt x="6005142" y="8500050"/>
                  <a:pt x="6005142" y="8500050"/>
                  <a:pt x="6011892" y="8511075"/>
                </a:cubicBezTo>
                <a:cubicBezTo>
                  <a:pt x="6025394" y="8533122"/>
                  <a:pt x="6039658" y="8519608"/>
                  <a:pt x="6053924" y="8506096"/>
                </a:cubicBezTo>
                <a:cubicBezTo>
                  <a:pt x="6053160" y="8541657"/>
                  <a:pt x="6052400" y="8577216"/>
                  <a:pt x="6065902" y="8599258"/>
                </a:cubicBezTo>
                <a:cubicBezTo>
                  <a:pt x="6038136" y="8590727"/>
                  <a:pt x="6010368" y="8582195"/>
                  <a:pt x="5996865" y="8560148"/>
                </a:cubicBezTo>
                <a:cubicBezTo>
                  <a:pt x="5996865" y="8560148"/>
                  <a:pt x="5996865" y="8560148"/>
                  <a:pt x="5982603" y="8573658"/>
                </a:cubicBezTo>
                <a:cubicBezTo>
                  <a:pt x="5954837" y="8565121"/>
                  <a:pt x="5933820" y="8567611"/>
                  <a:pt x="5912806" y="8570101"/>
                </a:cubicBezTo>
                <a:cubicBezTo>
                  <a:pt x="5920318" y="8545564"/>
                  <a:pt x="5921084" y="8510004"/>
                  <a:pt x="5900828" y="8476935"/>
                </a:cubicBezTo>
                <a:cubicBezTo>
                  <a:pt x="5900828" y="8476935"/>
                  <a:pt x="5894076" y="8465914"/>
                  <a:pt x="5915092" y="8463426"/>
                </a:cubicBezTo>
                <a:cubicBezTo>
                  <a:pt x="5921844" y="8474449"/>
                  <a:pt x="5927832" y="8521029"/>
                  <a:pt x="5955599" y="8529564"/>
                </a:cubicBezTo>
                <a:cubicBezTo>
                  <a:pt x="5962348" y="8540587"/>
                  <a:pt x="5962348" y="8540587"/>
                  <a:pt x="5962348" y="8540587"/>
                </a:cubicBezTo>
                <a:cubicBezTo>
                  <a:pt x="5990877" y="8513562"/>
                  <a:pt x="5943620" y="8436400"/>
                  <a:pt x="5916614" y="8392304"/>
                </a:cubicBezTo>
                <a:cubicBezTo>
                  <a:pt x="5902349" y="8405820"/>
                  <a:pt x="5902349" y="8405820"/>
                  <a:pt x="5881334" y="8408307"/>
                </a:cubicBezTo>
                <a:cubicBezTo>
                  <a:pt x="5874585" y="8397283"/>
                  <a:pt x="5888847" y="8383771"/>
                  <a:pt x="5882096" y="8372748"/>
                </a:cubicBezTo>
                <a:cubicBezTo>
                  <a:pt x="5882096" y="8372748"/>
                  <a:pt x="5896362" y="8359234"/>
                  <a:pt x="5903112" y="8370258"/>
                </a:cubicBezTo>
                <a:cubicBezTo>
                  <a:pt x="5917374" y="8356746"/>
                  <a:pt x="5910624" y="8345722"/>
                  <a:pt x="5903873" y="8334701"/>
                </a:cubicBezTo>
                <a:cubicBezTo>
                  <a:pt x="5918136" y="8321189"/>
                  <a:pt x="5918136" y="8321189"/>
                  <a:pt x="5932402" y="8307673"/>
                </a:cubicBezTo>
                <a:cubicBezTo>
                  <a:pt x="5939152" y="8318699"/>
                  <a:pt x="5924887" y="8332211"/>
                  <a:pt x="5952656" y="8340744"/>
                </a:cubicBezTo>
                <a:cubicBezTo>
                  <a:pt x="5960166" y="8316210"/>
                  <a:pt x="5926412" y="8261093"/>
                  <a:pt x="5906160" y="8228023"/>
                </a:cubicBezTo>
                <a:cubicBezTo>
                  <a:pt x="5906160" y="8228023"/>
                  <a:pt x="5899407" y="8217000"/>
                  <a:pt x="5899407" y="8217000"/>
                </a:cubicBezTo>
                <a:cubicBezTo>
                  <a:pt x="5885145" y="8230512"/>
                  <a:pt x="5891895" y="8241535"/>
                  <a:pt x="5870880" y="8244025"/>
                </a:cubicBezTo>
                <a:lnTo>
                  <a:pt x="5869667" y="8241340"/>
                </a:lnTo>
                <a:lnTo>
                  <a:pt x="5849841" y="8243557"/>
                </a:lnTo>
                <a:lnTo>
                  <a:pt x="5864426" y="8229742"/>
                </a:lnTo>
                <a:lnTo>
                  <a:pt x="5855038" y="8208956"/>
                </a:lnTo>
                <a:cubicBezTo>
                  <a:pt x="5845562" y="8202688"/>
                  <a:pt x="5833368" y="8201174"/>
                  <a:pt x="5822859" y="8202422"/>
                </a:cubicBezTo>
                <a:cubicBezTo>
                  <a:pt x="5843114" y="8235491"/>
                  <a:pt x="5876870" y="8290607"/>
                  <a:pt x="5903873" y="8334701"/>
                </a:cubicBezTo>
                <a:cubicBezTo>
                  <a:pt x="5877414" y="8346701"/>
                  <a:pt x="5859837" y="8311098"/>
                  <a:pt x="5843834" y="8293597"/>
                </a:cubicBezTo>
                <a:lnTo>
                  <a:pt x="5828088" y="8284564"/>
                </a:lnTo>
                <a:lnTo>
                  <a:pt x="5826399" y="8281807"/>
                </a:lnTo>
                <a:cubicBezTo>
                  <a:pt x="5825977" y="8281118"/>
                  <a:pt x="5826398" y="8281808"/>
                  <a:pt x="5828086" y="8284563"/>
                </a:cubicBezTo>
                <a:lnTo>
                  <a:pt x="5828088" y="8284564"/>
                </a:lnTo>
                <a:lnTo>
                  <a:pt x="5829775" y="8287318"/>
                </a:lnTo>
                <a:cubicBezTo>
                  <a:pt x="5833151" y="8292830"/>
                  <a:pt x="5838214" y="8301097"/>
                  <a:pt x="5841588" y="8306610"/>
                </a:cubicBezTo>
                <a:cubicBezTo>
                  <a:pt x="5827326" y="8320122"/>
                  <a:pt x="5806312" y="8322608"/>
                  <a:pt x="5792809" y="8300561"/>
                </a:cubicBezTo>
                <a:cubicBezTo>
                  <a:pt x="5800322" y="8276026"/>
                  <a:pt x="5828850" y="8249002"/>
                  <a:pt x="5801848" y="8204909"/>
                </a:cubicBezTo>
                <a:cubicBezTo>
                  <a:pt x="5801848" y="8204909"/>
                  <a:pt x="5801848" y="8204909"/>
                  <a:pt x="5816110" y="8191399"/>
                </a:cubicBezTo>
                <a:cubicBezTo>
                  <a:pt x="5809358" y="8180376"/>
                  <a:pt x="5802607" y="8169352"/>
                  <a:pt x="5816870" y="8155840"/>
                </a:cubicBezTo>
                <a:cubicBezTo>
                  <a:pt x="5824386" y="8131303"/>
                  <a:pt x="5797379" y="8087208"/>
                  <a:pt x="5791390" y="8040626"/>
                </a:cubicBezTo>
                <a:cubicBezTo>
                  <a:pt x="5763624" y="8032091"/>
                  <a:pt x="5763624" y="8032091"/>
                  <a:pt x="5742608" y="8034583"/>
                </a:cubicBezTo>
                <a:cubicBezTo>
                  <a:pt x="5756108" y="8056628"/>
                  <a:pt x="5770376" y="8043114"/>
                  <a:pt x="5790629" y="8076184"/>
                </a:cubicBezTo>
                <a:cubicBezTo>
                  <a:pt x="5776364" y="8089700"/>
                  <a:pt x="5783114" y="8100721"/>
                  <a:pt x="5776364" y="8089700"/>
                </a:cubicBezTo>
                <a:cubicBezTo>
                  <a:pt x="5768850" y="8114235"/>
                  <a:pt x="5769612" y="8078675"/>
                  <a:pt x="5755348" y="8092186"/>
                </a:cubicBezTo>
                <a:cubicBezTo>
                  <a:pt x="5747836" y="8116722"/>
                  <a:pt x="5810118" y="8144815"/>
                  <a:pt x="5809358" y="8180376"/>
                </a:cubicBezTo>
                <a:cubicBezTo>
                  <a:pt x="5788343" y="8182862"/>
                  <a:pt x="5781594" y="8171839"/>
                  <a:pt x="5768091" y="8149792"/>
                </a:cubicBezTo>
                <a:cubicBezTo>
                  <a:pt x="5747072" y="8152284"/>
                  <a:pt x="5740322" y="8141259"/>
                  <a:pt x="5733572" y="8130236"/>
                </a:cubicBezTo>
                <a:cubicBezTo>
                  <a:pt x="5726819" y="8119214"/>
                  <a:pt x="5720832" y="8072626"/>
                  <a:pt x="5699816" y="8075121"/>
                </a:cubicBezTo>
                <a:cubicBezTo>
                  <a:pt x="5707330" y="8050583"/>
                  <a:pt x="5700580" y="8039558"/>
                  <a:pt x="5700580" y="8039558"/>
                </a:cubicBezTo>
                <a:cubicBezTo>
                  <a:pt x="5714841" y="8026046"/>
                  <a:pt x="5735856" y="8023560"/>
                  <a:pt x="5722354" y="8001511"/>
                </a:cubicBezTo>
                <a:cubicBezTo>
                  <a:pt x="5715604" y="7990490"/>
                  <a:pt x="5702098" y="7968441"/>
                  <a:pt x="5687836" y="7981955"/>
                </a:cubicBezTo>
                <a:cubicBezTo>
                  <a:pt x="5674336" y="7959906"/>
                  <a:pt x="5667584" y="7948882"/>
                  <a:pt x="5660832" y="7937859"/>
                </a:cubicBezTo>
                <a:cubicBezTo>
                  <a:pt x="5654082" y="7926838"/>
                  <a:pt x="5654082" y="7926838"/>
                  <a:pt x="5654082" y="7926838"/>
                </a:cubicBezTo>
                <a:cubicBezTo>
                  <a:pt x="5647332" y="7915814"/>
                  <a:pt x="5647332" y="7915814"/>
                  <a:pt x="5640578" y="7904791"/>
                </a:cubicBezTo>
                <a:cubicBezTo>
                  <a:pt x="5647332" y="7915814"/>
                  <a:pt x="5661594" y="7902304"/>
                  <a:pt x="5668346" y="7913326"/>
                </a:cubicBezTo>
                <a:cubicBezTo>
                  <a:pt x="5696113" y="7921857"/>
                  <a:pt x="5723116" y="7965950"/>
                  <a:pt x="5757634" y="7985511"/>
                </a:cubicBezTo>
                <a:cubicBezTo>
                  <a:pt x="5750882" y="7974487"/>
                  <a:pt x="5737380" y="7952440"/>
                  <a:pt x="5723877" y="7930394"/>
                </a:cubicBezTo>
                <a:cubicBezTo>
                  <a:pt x="5752408" y="7903368"/>
                  <a:pt x="5732154" y="7870296"/>
                  <a:pt x="5697638" y="7850739"/>
                </a:cubicBezTo>
                <a:cubicBezTo>
                  <a:pt x="5697638" y="7850739"/>
                  <a:pt x="5704390" y="7861763"/>
                  <a:pt x="5690124" y="7875277"/>
                </a:cubicBezTo>
                <a:cubicBezTo>
                  <a:pt x="5683372" y="7864255"/>
                  <a:pt x="5662358" y="7866742"/>
                  <a:pt x="5648856" y="7844697"/>
                </a:cubicBezTo>
                <a:cubicBezTo>
                  <a:pt x="5642102" y="7833670"/>
                  <a:pt x="5648856" y="7844697"/>
                  <a:pt x="5642102" y="7833670"/>
                </a:cubicBezTo>
                <a:cubicBezTo>
                  <a:pt x="5635354" y="7822648"/>
                  <a:pt x="5621087" y="7836162"/>
                  <a:pt x="5621087" y="7836162"/>
                </a:cubicBezTo>
                <a:cubicBezTo>
                  <a:pt x="5607584" y="7814113"/>
                  <a:pt x="5621850" y="7800599"/>
                  <a:pt x="5615098" y="7789578"/>
                </a:cubicBezTo>
                <a:cubicBezTo>
                  <a:pt x="5587330" y="7781045"/>
                  <a:pt x="5566316" y="7783532"/>
                  <a:pt x="5565556" y="7819088"/>
                </a:cubicBezTo>
                <a:cubicBezTo>
                  <a:pt x="5551289" y="7832604"/>
                  <a:pt x="5558804" y="7808069"/>
                  <a:pt x="5544538" y="7821581"/>
                </a:cubicBezTo>
                <a:cubicBezTo>
                  <a:pt x="5545302" y="7786020"/>
                  <a:pt x="5546062" y="7750463"/>
                  <a:pt x="5574595" y="7723438"/>
                </a:cubicBezTo>
                <a:cubicBezTo>
                  <a:pt x="5567078" y="7747977"/>
                  <a:pt x="5588094" y="7745482"/>
                  <a:pt x="5588094" y="7745482"/>
                </a:cubicBezTo>
                <a:lnTo>
                  <a:pt x="5574595" y="7723438"/>
                </a:lnTo>
                <a:lnTo>
                  <a:pt x="5567840" y="7712414"/>
                </a:lnTo>
                <a:cubicBezTo>
                  <a:pt x="5561852" y="7665832"/>
                  <a:pt x="5507083" y="7613206"/>
                  <a:pt x="5515357" y="7553108"/>
                </a:cubicBezTo>
                <a:cubicBezTo>
                  <a:pt x="5529619" y="7539598"/>
                  <a:pt x="5502616" y="7495505"/>
                  <a:pt x="5482360" y="7462432"/>
                </a:cubicBezTo>
                <a:cubicBezTo>
                  <a:pt x="5482360" y="7462432"/>
                  <a:pt x="5482360" y="7462432"/>
                  <a:pt x="5468098" y="7475942"/>
                </a:cubicBezTo>
                <a:cubicBezTo>
                  <a:pt x="5461346" y="7464919"/>
                  <a:pt x="5447843" y="7442872"/>
                  <a:pt x="5447843" y="7442872"/>
                </a:cubicBezTo>
                <a:cubicBezTo>
                  <a:pt x="5462108" y="7429362"/>
                  <a:pt x="5462108" y="7429362"/>
                  <a:pt x="5462108" y="7429362"/>
                </a:cubicBezTo>
                <a:cubicBezTo>
                  <a:pt x="5462108" y="7429362"/>
                  <a:pt x="5475608" y="7451407"/>
                  <a:pt x="5489874" y="7437897"/>
                </a:cubicBezTo>
                <a:cubicBezTo>
                  <a:pt x="5489874" y="7437897"/>
                  <a:pt x="5483119" y="7426874"/>
                  <a:pt x="5483119" y="7426874"/>
                </a:cubicBezTo>
                <a:cubicBezTo>
                  <a:pt x="5470384" y="7369270"/>
                  <a:pt x="5428353" y="7374247"/>
                  <a:pt x="5394594" y="7319129"/>
                </a:cubicBezTo>
                <a:cubicBezTo>
                  <a:pt x="5387084" y="7343664"/>
                  <a:pt x="5400588" y="7365710"/>
                  <a:pt x="5386320" y="7379226"/>
                </a:cubicBezTo>
                <a:cubicBezTo>
                  <a:pt x="5358556" y="7370691"/>
                  <a:pt x="5338303" y="7337619"/>
                  <a:pt x="5324801" y="7315575"/>
                </a:cubicBezTo>
                <a:cubicBezTo>
                  <a:pt x="5324801" y="7315575"/>
                  <a:pt x="5324801" y="7315575"/>
                  <a:pt x="5339063" y="7302063"/>
                </a:cubicBezTo>
                <a:cubicBezTo>
                  <a:pt x="5352566" y="7324109"/>
                  <a:pt x="5373582" y="7321617"/>
                  <a:pt x="5387844" y="7308105"/>
                </a:cubicBezTo>
                <a:cubicBezTo>
                  <a:pt x="5381094" y="7297084"/>
                  <a:pt x="5360842" y="7264014"/>
                  <a:pt x="5360842" y="7264014"/>
                </a:cubicBezTo>
                <a:cubicBezTo>
                  <a:pt x="5347339" y="7241967"/>
                  <a:pt x="5354089" y="7252990"/>
                  <a:pt x="5340587" y="7230943"/>
                </a:cubicBezTo>
                <a:cubicBezTo>
                  <a:pt x="5340587" y="7230943"/>
                  <a:pt x="5340587" y="7230943"/>
                  <a:pt x="5333836" y="7219920"/>
                </a:cubicBezTo>
                <a:cubicBezTo>
                  <a:pt x="5333836" y="7219920"/>
                  <a:pt x="5326325" y="7244453"/>
                  <a:pt x="5326325" y="7244453"/>
                </a:cubicBezTo>
                <a:cubicBezTo>
                  <a:pt x="5319572" y="7233432"/>
                  <a:pt x="5312823" y="7222406"/>
                  <a:pt x="5327084" y="7208895"/>
                </a:cubicBezTo>
                <a:cubicBezTo>
                  <a:pt x="5327084" y="7208895"/>
                  <a:pt x="5313582" y="7186848"/>
                  <a:pt x="5313582" y="7186848"/>
                </a:cubicBezTo>
                <a:cubicBezTo>
                  <a:pt x="5313582" y="7186848"/>
                  <a:pt x="5313582" y="7186848"/>
                  <a:pt x="5299320" y="7200360"/>
                </a:cubicBezTo>
                <a:cubicBezTo>
                  <a:pt x="5291804" y="7224899"/>
                  <a:pt x="5250537" y="7194317"/>
                  <a:pt x="5236272" y="7207829"/>
                </a:cubicBezTo>
                <a:cubicBezTo>
                  <a:pt x="5229520" y="7196806"/>
                  <a:pt x="5222770" y="7185784"/>
                  <a:pt x="5216018" y="7174761"/>
                </a:cubicBezTo>
                <a:cubicBezTo>
                  <a:pt x="5223532" y="7150224"/>
                  <a:pt x="5230285" y="7161247"/>
                  <a:pt x="5237035" y="7172270"/>
                </a:cubicBezTo>
                <a:cubicBezTo>
                  <a:pt x="5243784" y="7183292"/>
                  <a:pt x="5258048" y="7169782"/>
                  <a:pt x="5264801" y="7180803"/>
                </a:cubicBezTo>
                <a:cubicBezTo>
                  <a:pt x="5272316" y="7156266"/>
                  <a:pt x="5285818" y="7178315"/>
                  <a:pt x="5285818" y="7178315"/>
                </a:cubicBezTo>
                <a:cubicBezTo>
                  <a:pt x="5285818" y="7178315"/>
                  <a:pt x="5285818" y="7178315"/>
                  <a:pt x="5300078" y="7164803"/>
                </a:cubicBezTo>
                <a:cubicBezTo>
                  <a:pt x="5293328" y="7153780"/>
                  <a:pt x="5258812" y="7134221"/>
                  <a:pt x="5266324" y="7109686"/>
                </a:cubicBezTo>
                <a:cubicBezTo>
                  <a:pt x="5239320" y="7065593"/>
                  <a:pt x="5226578" y="7007987"/>
                  <a:pt x="5185310" y="6977405"/>
                </a:cubicBezTo>
                <a:cubicBezTo>
                  <a:pt x="5171807" y="6955359"/>
                  <a:pt x="5186071" y="6941847"/>
                  <a:pt x="5179321" y="6930823"/>
                </a:cubicBezTo>
                <a:cubicBezTo>
                  <a:pt x="5169195" y="6914289"/>
                  <a:pt x="5157378" y="6894997"/>
                  <a:pt x="5143684" y="6881840"/>
                </a:cubicBezTo>
                <a:lnTo>
                  <a:pt x="5097130" y="6869751"/>
                </a:lnTo>
                <a:lnTo>
                  <a:pt x="5097490" y="6870336"/>
                </a:lnTo>
                <a:cubicBezTo>
                  <a:pt x="5097490" y="6870336"/>
                  <a:pt x="5082184" y="6884834"/>
                  <a:pt x="5082184" y="6884834"/>
                </a:cubicBezTo>
                <a:cubicBezTo>
                  <a:pt x="5074857" y="6872869"/>
                  <a:pt x="5074857" y="6872869"/>
                  <a:pt x="5090160" y="6858371"/>
                </a:cubicBezTo>
                <a:lnTo>
                  <a:pt x="5095840" y="6867647"/>
                </a:lnTo>
                <a:lnTo>
                  <a:pt x="5023284" y="6712846"/>
                </a:lnTo>
                <a:cubicBezTo>
                  <a:pt x="5023284" y="6712846"/>
                  <a:pt x="5031558" y="6652748"/>
                  <a:pt x="5010542" y="6655239"/>
                </a:cubicBezTo>
                <a:cubicBezTo>
                  <a:pt x="5010542" y="6655239"/>
                  <a:pt x="5018056" y="6630704"/>
                  <a:pt x="5024808" y="6641727"/>
                </a:cubicBezTo>
                <a:cubicBezTo>
                  <a:pt x="5011306" y="6619678"/>
                  <a:pt x="5011306" y="6619678"/>
                  <a:pt x="5004553" y="6608657"/>
                </a:cubicBezTo>
                <a:cubicBezTo>
                  <a:pt x="4997804" y="6597631"/>
                  <a:pt x="4997804" y="6597631"/>
                  <a:pt x="4991051" y="6586610"/>
                </a:cubicBezTo>
                <a:cubicBezTo>
                  <a:pt x="4984301" y="6575585"/>
                  <a:pt x="4970798" y="6553538"/>
                  <a:pt x="4964049" y="6542516"/>
                </a:cubicBezTo>
                <a:cubicBezTo>
                  <a:pt x="4992574" y="6515495"/>
                  <a:pt x="4992574" y="6515495"/>
                  <a:pt x="4993337" y="6479934"/>
                </a:cubicBezTo>
                <a:cubicBezTo>
                  <a:pt x="4986587" y="6468909"/>
                  <a:pt x="4986587" y="6468909"/>
                  <a:pt x="4986587" y="6468909"/>
                </a:cubicBezTo>
                <a:cubicBezTo>
                  <a:pt x="4993337" y="6479934"/>
                  <a:pt x="5007599" y="6466422"/>
                  <a:pt x="5007599" y="6466422"/>
                </a:cubicBezTo>
                <a:cubicBezTo>
                  <a:pt x="5014351" y="6477446"/>
                  <a:pt x="5014351" y="6477446"/>
                  <a:pt x="5014351" y="6477446"/>
                </a:cubicBezTo>
                <a:cubicBezTo>
                  <a:pt x="5014351" y="6477446"/>
                  <a:pt x="5014351" y="6477446"/>
                  <a:pt x="5028618" y="6463932"/>
                </a:cubicBezTo>
                <a:cubicBezTo>
                  <a:pt x="5021868" y="6452906"/>
                  <a:pt x="5028618" y="6463932"/>
                  <a:pt x="5042880" y="6450418"/>
                </a:cubicBezTo>
                <a:cubicBezTo>
                  <a:pt x="5050392" y="6425885"/>
                  <a:pt x="5016635" y="6370766"/>
                  <a:pt x="5030902" y="6357252"/>
                </a:cubicBezTo>
                <a:cubicBezTo>
                  <a:pt x="5058668" y="6365789"/>
                  <a:pt x="5044406" y="6379301"/>
                  <a:pt x="5057908" y="6401346"/>
                </a:cubicBezTo>
                <a:cubicBezTo>
                  <a:pt x="5057908" y="6401346"/>
                  <a:pt x="5051154" y="6390322"/>
                  <a:pt x="5065416" y="6376812"/>
                </a:cubicBezTo>
                <a:cubicBezTo>
                  <a:pt x="5079683" y="6363296"/>
                  <a:pt x="5086435" y="6374322"/>
                  <a:pt x="5093186" y="6385345"/>
                </a:cubicBezTo>
                <a:cubicBezTo>
                  <a:pt x="5099938" y="6396369"/>
                  <a:pt x="5120190" y="6429437"/>
                  <a:pt x="5126942" y="6440460"/>
                </a:cubicBezTo>
                <a:cubicBezTo>
                  <a:pt x="5141964" y="6391392"/>
                  <a:pt x="5087196" y="6338763"/>
                  <a:pt x="5060192" y="6294670"/>
                </a:cubicBezTo>
                <a:cubicBezTo>
                  <a:pt x="5053440" y="6283644"/>
                  <a:pt x="5039176" y="6297156"/>
                  <a:pt x="5045930" y="6308182"/>
                </a:cubicBezTo>
                <a:cubicBezTo>
                  <a:pt x="5031662" y="6321695"/>
                  <a:pt x="5031662" y="6321695"/>
                  <a:pt x="5031662" y="6321695"/>
                </a:cubicBezTo>
                <a:cubicBezTo>
                  <a:pt x="5031662" y="6321695"/>
                  <a:pt x="5031662" y="6321695"/>
                  <a:pt x="5024910" y="6310672"/>
                </a:cubicBezTo>
                <a:cubicBezTo>
                  <a:pt x="5025676" y="6275111"/>
                  <a:pt x="5018922" y="6264090"/>
                  <a:pt x="5019686" y="6228531"/>
                </a:cubicBezTo>
                <a:cubicBezTo>
                  <a:pt x="4998670" y="6231018"/>
                  <a:pt x="4985169" y="6208969"/>
                  <a:pt x="4978416" y="6197948"/>
                </a:cubicBezTo>
                <a:cubicBezTo>
                  <a:pt x="4964152" y="6211461"/>
                  <a:pt x="4991919" y="6219994"/>
                  <a:pt x="4998670" y="6231018"/>
                </a:cubicBezTo>
                <a:cubicBezTo>
                  <a:pt x="4991156" y="6255557"/>
                  <a:pt x="5004659" y="6277604"/>
                  <a:pt x="5011410" y="6288625"/>
                </a:cubicBezTo>
                <a:cubicBezTo>
                  <a:pt x="4976131" y="6304630"/>
                  <a:pt x="5010647" y="6324182"/>
                  <a:pt x="4975370" y="6340188"/>
                </a:cubicBezTo>
                <a:cubicBezTo>
                  <a:pt x="4975370" y="6340188"/>
                  <a:pt x="4968618" y="6329165"/>
                  <a:pt x="4961868" y="6318139"/>
                </a:cubicBezTo>
                <a:cubicBezTo>
                  <a:pt x="4947604" y="6331651"/>
                  <a:pt x="4926586" y="6334142"/>
                  <a:pt x="4912322" y="6347653"/>
                </a:cubicBezTo>
                <a:cubicBezTo>
                  <a:pt x="4906333" y="6301069"/>
                  <a:pt x="4892830" y="6279023"/>
                  <a:pt x="4872576" y="6245952"/>
                </a:cubicBezTo>
                <a:cubicBezTo>
                  <a:pt x="4865826" y="6234929"/>
                  <a:pt x="4886842" y="6232437"/>
                  <a:pt x="4894354" y="6207903"/>
                </a:cubicBezTo>
                <a:cubicBezTo>
                  <a:pt x="4866590" y="6199373"/>
                  <a:pt x="4874100" y="6174835"/>
                  <a:pt x="4860600" y="6152786"/>
                </a:cubicBezTo>
                <a:cubicBezTo>
                  <a:pt x="4860600" y="6152786"/>
                  <a:pt x="4839584" y="6155277"/>
                  <a:pt x="4839584" y="6155277"/>
                </a:cubicBezTo>
                <a:cubicBezTo>
                  <a:pt x="4832070" y="6179814"/>
                  <a:pt x="4831310" y="6215371"/>
                  <a:pt x="4865826" y="6234929"/>
                </a:cubicBezTo>
                <a:cubicBezTo>
                  <a:pt x="4851562" y="6248439"/>
                  <a:pt x="4837295" y="6261957"/>
                  <a:pt x="4829784" y="6286492"/>
                </a:cubicBezTo>
                <a:cubicBezTo>
                  <a:pt x="4830545" y="6250931"/>
                  <a:pt x="4809533" y="6253420"/>
                  <a:pt x="4789278" y="6220350"/>
                </a:cubicBezTo>
                <a:lnTo>
                  <a:pt x="4788891" y="6220717"/>
                </a:lnTo>
                <a:lnTo>
                  <a:pt x="4816806" y="6281714"/>
                </a:lnTo>
                <a:cubicBezTo>
                  <a:pt x="4812980" y="6284826"/>
                  <a:pt x="4811066" y="6286382"/>
                  <a:pt x="4807242" y="6289492"/>
                </a:cubicBezTo>
                <a:cubicBezTo>
                  <a:pt x="4813537" y="6301502"/>
                  <a:pt x="4819648" y="6307952"/>
                  <a:pt x="4825198" y="6297726"/>
                </a:cubicBezTo>
                <a:cubicBezTo>
                  <a:pt x="4833779" y="6319298"/>
                  <a:pt x="4841170" y="6334700"/>
                  <a:pt x="4847034" y="6348488"/>
                </a:cubicBezTo>
                <a:lnTo>
                  <a:pt x="4849867" y="6357668"/>
                </a:lnTo>
                <a:lnTo>
                  <a:pt x="4856030" y="6366142"/>
                </a:lnTo>
                <a:cubicBezTo>
                  <a:pt x="4870292" y="6352630"/>
                  <a:pt x="4884556" y="6339121"/>
                  <a:pt x="4884556" y="6339121"/>
                </a:cubicBezTo>
                <a:cubicBezTo>
                  <a:pt x="4898058" y="6361169"/>
                  <a:pt x="4919074" y="6358677"/>
                  <a:pt x="4925828" y="6369698"/>
                </a:cubicBezTo>
                <a:cubicBezTo>
                  <a:pt x="4925828" y="6369698"/>
                  <a:pt x="4912322" y="6347653"/>
                  <a:pt x="4933336" y="6345165"/>
                </a:cubicBezTo>
                <a:cubicBezTo>
                  <a:pt x="4940090" y="6356188"/>
                  <a:pt x="4940090" y="6356188"/>
                  <a:pt x="4946840" y="6367212"/>
                </a:cubicBezTo>
                <a:cubicBezTo>
                  <a:pt x="4932578" y="6380724"/>
                  <a:pt x="4939326" y="6391745"/>
                  <a:pt x="4925061" y="6405257"/>
                </a:cubicBezTo>
                <a:cubicBezTo>
                  <a:pt x="4911559" y="6383214"/>
                  <a:pt x="4904809" y="6372189"/>
                  <a:pt x="4890547" y="6385700"/>
                </a:cubicBezTo>
                <a:cubicBezTo>
                  <a:pt x="4897296" y="6396724"/>
                  <a:pt x="4889786" y="6421259"/>
                  <a:pt x="4896535" y="6432280"/>
                </a:cubicBezTo>
                <a:cubicBezTo>
                  <a:pt x="4903286" y="6443304"/>
                  <a:pt x="4917550" y="6429794"/>
                  <a:pt x="4924300" y="6440817"/>
                </a:cubicBezTo>
                <a:cubicBezTo>
                  <a:pt x="4931052" y="6451841"/>
                  <a:pt x="4930292" y="6487399"/>
                  <a:pt x="4958056" y="6495936"/>
                </a:cubicBezTo>
                <a:cubicBezTo>
                  <a:pt x="4964810" y="6506958"/>
                  <a:pt x="4950547" y="6520468"/>
                  <a:pt x="4957297" y="6531493"/>
                </a:cubicBezTo>
                <a:cubicBezTo>
                  <a:pt x="4957297" y="6531493"/>
                  <a:pt x="4964049" y="6542516"/>
                  <a:pt x="4964049" y="6542516"/>
                </a:cubicBezTo>
                <a:cubicBezTo>
                  <a:pt x="4960290" y="6554782"/>
                  <a:pt x="4955036" y="6555407"/>
                  <a:pt x="4948936" y="6554650"/>
                </a:cubicBezTo>
                <a:lnTo>
                  <a:pt x="4940731" y="6556223"/>
                </a:lnTo>
                <a:lnTo>
                  <a:pt x="4954881" y="6591940"/>
                </a:lnTo>
                <a:cubicBezTo>
                  <a:pt x="4963276" y="6607954"/>
                  <a:pt x="4971854" y="6629524"/>
                  <a:pt x="4982162" y="6643980"/>
                </a:cubicBezTo>
                <a:cubicBezTo>
                  <a:pt x="4984076" y="6642425"/>
                  <a:pt x="4984076" y="6642425"/>
                  <a:pt x="4984076" y="6642425"/>
                </a:cubicBezTo>
                <a:cubicBezTo>
                  <a:pt x="4996852" y="6672004"/>
                  <a:pt x="5023388" y="6701807"/>
                  <a:pt x="5016296" y="6724708"/>
                </a:cubicBezTo>
                <a:cubicBezTo>
                  <a:pt x="5032526" y="6740054"/>
                  <a:pt x="5037466" y="6770295"/>
                  <a:pt x="5049870" y="6788756"/>
                </a:cubicBezTo>
                <a:cubicBezTo>
                  <a:pt x="5048516" y="6806988"/>
                  <a:pt x="5043151" y="6822774"/>
                  <a:pt x="5057282" y="6834118"/>
                </a:cubicBezTo>
                <a:cubicBezTo>
                  <a:pt x="5052104" y="6855462"/>
                  <a:pt x="5090672" y="6892608"/>
                  <a:pt x="5101352" y="6918180"/>
                </a:cubicBezTo>
                <a:cubicBezTo>
                  <a:pt x="5103496" y="6923573"/>
                  <a:pt x="5105626" y="6932192"/>
                  <a:pt x="5108121" y="6942563"/>
                </a:cubicBezTo>
                <a:lnTo>
                  <a:pt x="5113362" y="6962962"/>
                </a:lnTo>
                <a:lnTo>
                  <a:pt x="5128242" y="6960039"/>
                </a:lnTo>
                <a:cubicBezTo>
                  <a:pt x="5122470" y="6983515"/>
                  <a:pt x="5150384" y="7029090"/>
                  <a:pt x="5157364" y="7040487"/>
                </a:cubicBezTo>
                <a:lnTo>
                  <a:pt x="5145030" y="7032397"/>
                </a:lnTo>
                <a:lnTo>
                  <a:pt x="5150733" y="7043605"/>
                </a:lnTo>
                <a:cubicBezTo>
                  <a:pt x="5139258" y="7052939"/>
                  <a:pt x="5141170" y="7051383"/>
                  <a:pt x="5125684" y="7058269"/>
                </a:cubicBezTo>
                <a:cubicBezTo>
                  <a:pt x="5125684" y="7058269"/>
                  <a:pt x="5123770" y="7059824"/>
                  <a:pt x="5121858" y="7061381"/>
                </a:cubicBezTo>
                <a:cubicBezTo>
                  <a:pt x="5123956" y="7065384"/>
                  <a:pt x="5124142" y="7070943"/>
                  <a:pt x="5122232" y="7072500"/>
                </a:cubicBezTo>
                <a:cubicBezTo>
                  <a:pt x="5136548" y="7089403"/>
                  <a:pt x="5143080" y="7049828"/>
                  <a:pt x="5158940" y="7054058"/>
                </a:cubicBezTo>
                <a:cubicBezTo>
                  <a:pt x="5161598" y="7074736"/>
                  <a:pt x="5173630" y="7082080"/>
                  <a:pt x="5166351" y="7099420"/>
                </a:cubicBezTo>
                <a:cubicBezTo>
                  <a:pt x="5198997" y="7135677"/>
                  <a:pt x="5206410" y="7181035"/>
                  <a:pt x="5227394" y="7221067"/>
                </a:cubicBezTo>
                <a:cubicBezTo>
                  <a:pt x="5210368" y="7240625"/>
                  <a:pt x="5203275" y="7263524"/>
                  <a:pt x="5225614" y="7285326"/>
                </a:cubicBezTo>
                <a:cubicBezTo>
                  <a:pt x="5221789" y="7288435"/>
                  <a:pt x="5217963" y="7291547"/>
                  <a:pt x="5214138" y="7294658"/>
                </a:cubicBezTo>
                <a:cubicBezTo>
                  <a:pt x="5236479" y="7316457"/>
                  <a:pt x="5261476" y="7358935"/>
                  <a:pt x="5260866" y="7399400"/>
                </a:cubicBezTo>
                <a:cubicBezTo>
                  <a:pt x="5264876" y="7401851"/>
                  <a:pt x="5271170" y="7413859"/>
                  <a:pt x="5276908" y="7409193"/>
                </a:cubicBezTo>
                <a:cubicBezTo>
                  <a:pt x="5298824" y="7477016"/>
                  <a:pt x="5306233" y="7522378"/>
                  <a:pt x="5335986" y="7589537"/>
                </a:cubicBezTo>
                <a:cubicBezTo>
                  <a:pt x="5340182" y="7597545"/>
                  <a:pt x="5347647" y="7585762"/>
                  <a:pt x="5351472" y="7582650"/>
                </a:cubicBezTo>
                <a:cubicBezTo>
                  <a:pt x="5372270" y="7617123"/>
                  <a:pt x="5349876" y="7652469"/>
                  <a:pt x="5378327" y="7680716"/>
                </a:cubicBezTo>
                <a:cubicBezTo>
                  <a:pt x="5377583" y="7658481"/>
                  <a:pt x="5382950" y="7642698"/>
                  <a:pt x="5390228" y="7625356"/>
                </a:cubicBezTo>
                <a:cubicBezTo>
                  <a:pt x="5390228" y="7625356"/>
                  <a:pt x="5390228" y="7625356"/>
                  <a:pt x="5392139" y="7623801"/>
                </a:cubicBezTo>
                <a:cubicBezTo>
                  <a:pt x="5390042" y="7619796"/>
                  <a:pt x="5387942" y="7615794"/>
                  <a:pt x="5385844" y="7611791"/>
                </a:cubicBezTo>
                <a:cubicBezTo>
                  <a:pt x="5375909" y="7608452"/>
                  <a:pt x="5363502" y="7589994"/>
                  <a:pt x="5369056" y="7579766"/>
                </a:cubicBezTo>
                <a:cubicBezTo>
                  <a:pt x="5360663" y="7563754"/>
                  <a:pt x="5356277" y="7550189"/>
                  <a:pt x="5351896" y="7536625"/>
                </a:cubicBezTo>
                <a:cubicBezTo>
                  <a:pt x="5347328" y="7517501"/>
                  <a:pt x="5340846" y="7499933"/>
                  <a:pt x="5330541" y="7485476"/>
                </a:cubicBezTo>
                <a:cubicBezTo>
                  <a:pt x="5330541" y="7485476"/>
                  <a:pt x="5328441" y="7481473"/>
                  <a:pt x="5330354" y="7479918"/>
                </a:cubicBezTo>
                <a:cubicBezTo>
                  <a:pt x="5330168" y="7474359"/>
                  <a:pt x="5336092" y="7475252"/>
                  <a:pt x="5338188" y="7479253"/>
                </a:cubicBezTo>
                <a:cubicBezTo>
                  <a:pt x="5350408" y="7492156"/>
                  <a:pt x="5357076" y="7515282"/>
                  <a:pt x="5361645" y="7534404"/>
                </a:cubicBezTo>
                <a:cubicBezTo>
                  <a:pt x="5366028" y="7547969"/>
                  <a:pt x="5372510" y="7565538"/>
                  <a:pt x="5378805" y="7577548"/>
                </a:cubicBezTo>
                <a:cubicBezTo>
                  <a:pt x="5378805" y="7577548"/>
                  <a:pt x="5378805" y="7577548"/>
                  <a:pt x="5380718" y="7575991"/>
                </a:cubicBezTo>
                <a:cubicBezTo>
                  <a:pt x="5383003" y="7585551"/>
                  <a:pt x="5397133" y="7596899"/>
                  <a:pt x="5391394" y="7601565"/>
                </a:cubicBezTo>
                <a:cubicBezTo>
                  <a:pt x="5391394" y="7601565"/>
                  <a:pt x="5391394" y="7601565"/>
                  <a:pt x="5389484" y="7603120"/>
                </a:cubicBezTo>
                <a:cubicBezTo>
                  <a:pt x="5393494" y="7605568"/>
                  <a:pt x="5397691" y="7613573"/>
                  <a:pt x="5397876" y="7619135"/>
                </a:cubicBezTo>
                <a:cubicBezTo>
                  <a:pt x="5397876" y="7619135"/>
                  <a:pt x="5397876" y="7619135"/>
                  <a:pt x="5399791" y="7617578"/>
                </a:cubicBezTo>
                <a:cubicBezTo>
                  <a:pt x="5404544" y="7642261"/>
                  <a:pt x="5411211" y="7665388"/>
                  <a:pt x="5406032" y="7686732"/>
                </a:cubicBezTo>
                <a:cubicBezTo>
                  <a:pt x="5439474" y="7688076"/>
                  <a:pt x="5439422" y="7745221"/>
                  <a:pt x="5455838" y="7766127"/>
                </a:cubicBezTo>
                <a:cubicBezTo>
                  <a:pt x="5438440" y="7774570"/>
                  <a:pt x="5439370" y="7802363"/>
                  <a:pt x="5451960" y="7826383"/>
                </a:cubicBezTo>
                <a:cubicBezTo>
                  <a:pt x="5463994" y="7833724"/>
                  <a:pt x="5465719" y="7826610"/>
                  <a:pt x="5477380" y="7822835"/>
                </a:cubicBezTo>
                <a:cubicBezTo>
                  <a:pt x="5493796" y="7843741"/>
                  <a:pt x="5487078" y="7877757"/>
                  <a:pt x="5511142" y="7892444"/>
                </a:cubicBezTo>
                <a:cubicBezTo>
                  <a:pt x="5497570" y="7897772"/>
                  <a:pt x="5492020" y="7908000"/>
                  <a:pt x="5488564" y="7922228"/>
                </a:cubicBezTo>
                <a:cubicBezTo>
                  <a:pt x="5513374" y="7959147"/>
                  <a:pt x="5522512" y="7997395"/>
                  <a:pt x="5544294" y="8002516"/>
                </a:cubicBezTo>
                <a:cubicBezTo>
                  <a:pt x="5544294" y="8002516"/>
                  <a:pt x="5544294" y="8002516"/>
                  <a:pt x="5546392" y="8006520"/>
                </a:cubicBezTo>
                <a:cubicBezTo>
                  <a:pt x="5546022" y="7995401"/>
                  <a:pt x="5542010" y="7992954"/>
                  <a:pt x="5537812" y="7984948"/>
                </a:cubicBezTo>
                <a:cubicBezTo>
                  <a:pt x="5535715" y="7980946"/>
                  <a:pt x="5531516" y="7972939"/>
                  <a:pt x="5531332" y="7967381"/>
                </a:cubicBezTo>
                <a:cubicBezTo>
                  <a:pt x="5529232" y="7963377"/>
                  <a:pt x="5531146" y="7961820"/>
                  <a:pt x="5533057" y="7960265"/>
                </a:cubicBezTo>
                <a:cubicBezTo>
                  <a:pt x="5534969" y="7958708"/>
                  <a:pt x="5538982" y="7961158"/>
                  <a:pt x="5539168" y="7966718"/>
                </a:cubicBezTo>
                <a:cubicBezTo>
                  <a:pt x="5541266" y="7970720"/>
                  <a:pt x="5543366" y="7974721"/>
                  <a:pt x="5545464" y="7978725"/>
                </a:cubicBezTo>
                <a:cubicBezTo>
                  <a:pt x="5549659" y="7986733"/>
                  <a:pt x="5551758" y="7990735"/>
                  <a:pt x="5554044" y="8000297"/>
                </a:cubicBezTo>
                <a:cubicBezTo>
                  <a:pt x="5586876" y="8042109"/>
                  <a:pt x="5573435" y="8110143"/>
                  <a:pt x="5609348" y="8126612"/>
                </a:cubicBezTo>
                <a:cubicBezTo>
                  <a:pt x="5610278" y="8154403"/>
                  <a:pt x="5632246" y="8165086"/>
                  <a:pt x="5625154" y="8187985"/>
                </a:cubicBezTo>
                <a:cubicBezTo>
                  <a:pt x="5643110" y="8196218"/>
                  <a:pt x="5638116" y="8223121"/>
                  <a:pt x="5644598" y="8240689"/>
                </a:cubicBezTo>
                <a:cubicBezTo>
                  <a:pt x="5653178" y="8262258"/>
                  <a:pt x="5677245" y="8276943"/>
                  <a:pt x="5690205" y="8312078"/>
                </a:cubicBezTo>
                <a:cubicBezTo>
                  <a:pt x="5672010" y="8355431"/>
                  <a:pt x="5729892" y="8382578"/>
                  <a:pt x="5719720" y="8430824"/>
                </a:cubicBezTo>
                <a:cubicBezTo>
                  <a:pt x="5747609" y="8442396"/>
                  <a:pt x="5763043" y="8492654"/>
                  <a:pt x="5774278" y="8534904"/>
                </a:cubicBezTo>
                <a:cubicBezTo>
                  <a:pt x="5790138" y="8539134"/>
                  <a:pt x="5788412" y="8546250"/>
                  <a:pt x="5796620" y="8556703"/>
                </a:cubicBezTo>
                <a:cubicBezTo>
                  <a:pt x="5794706" y="8558258"/>
                  <a:pt x="5794706" y="8558258"/>
                  <a:pt x="5792794" y="8559813"/>
                </a:cubicBezTo>
                <a:cubicBezTo>
                  <a:pt x="5815691" y="8598288"/>
                  <a:pt x="5828840" y="8638982"/>
                  <a:pt x="5846184" y="8687685"/>
                </a:cubicBezTo>
                <a:cubicBezTo>
                  <a:pt x="5848286" y="8691688"/>
                  <a:pt x="5850383" y="8695690"/>
                  <a:pt x="5852481" y="8699693"/>
                </a:cubicBezTo>
                <a:cubicBezTo>
                  <a:pt x="5858778" y="8711703"/>
                  <a:pt x="5863160" y="8725265"/>
                  <a:pt x="5869455" y="8737277"/>
                </a:cubicBezTo>
                <a:cubicBezTo>
                  <a:pt x="5869455" y="8737277"/>
                  <a:pt x="5871369" y="8735720"/>
                  <a:pt x="5875194" y="8732609"/>
                </a:cubicBezTo>
                <a:cubicBezTo>
                  <a:pt x="5875564" y="8743725"/>
                  <a:pt x="5873840" y="8750842"/>
                  <a:pt x="5876124" y="8760404"/>
                </a:cubicBezTo>
                <a:cubicBezTo>
                  <a:pt x="5880320" y="8768409"/>
                  <a:pt x="5882418" y="8772413"/>
                  <a:pt x="5884517" y="8776412"/>
                </a:cubicBezTo>
                <a:cubicBezTo>
                  <a:pt x="5901306" y="8808439"/>
                  <a:pt x="5915810" y="8830902"/>
                  <a:pt x="5924947" y="8869152"/>
                </a:cubicBezTo>
                <a:cubicBezTo>
                  <a:pt x="5924947" y="8869152"/>
                  <a:pt x="5927044" y="8873152"/>
                  <a:pt x="5928956" y="8871596"/>
                </a:cubicBezTo>
                <a:cubicBezTo>
                  <a:pt x="5931056" y="8875600"/>
                  <a:pt x="5931056" y="8875600"/>
                  <a:pt x="5929330" y="8882714"/>
                </a:cubicBezTo>
                <a:cubicBezTo>
                  <a:pt x="5927418" y="8884269"/>
                  <a:pt x="5925504" y="8885826"/>
                  <a:pt x="5923406" y="8881823"/>
                </a:cubicBezTo>
                <a:cubicBezTo>
                  <a:pt x="5921492" y="8883378"/>
                  <a:pt x="5919393" y="8879373"/>
                  <a:pt x="5919393" y="8879373"/>
                </a:cubicBezTo>
                <a:cubicBezTo>
                  <a:pt x="5887864" y="8876471"/>
                  <a:pt x="5910948" y="8920506"/>
                  <a:pt x="5891636" y="8930504"/>
                </a:cubicBezTo>
                <a:cubicBezTo>
                  <a:pt x="5905955" y="8947410"/>
                  <a:pt x="5915890" y="8950748"/>
                  <a:pt x="5927920" y="8958090"/>
                </a:cubicBezTo>
                <a:cubicBezTo>
                  <a:pt x="5929464" y="8945418"/>
                  <a:pt x="5935014" y="8935191"/>
                  <a:pt x="5948588" y="8929861"/>
                </a:cubicBezTo>
                <a:cubicBezTo>
                  <a:pt x="5948588" y="8929861"/>
                  <a:pt x="5948588" y="8929861"/>
                  <a:pt x="5946488" y="8925856"/>
                </a:cubicBezTo>
                <a:cubicBezTo>
                  <a:pt x="5946488" y="8925856"/>
                  <a:pt x="5946488" y="8925856"/>
                  <a:pt x="5948402" y="8924301"/>
                </a:cubicBezTo>
                <a:cubicBezTo>
                  <a:pt x="5946302" y="8920297"/>
                  <a:pt x="5946118" y="8914739"/>
                  <a:pt x="5944020" y="8910735"/>
                </a:cubicBezTo>
                <a:cubicBezTo>
                  <a:pt x="5941549" y="8895613"/>
                  <a:pt x="5956238" y="8923638"/>
                  <a:pt x="5952414" y="8926749"/>
                </a:cubicBezTo>
                <a:cubicBezTo>
                  <a:pt x="5954326" y="8925192"/>
                  <a:pt x="5958523" y="8933197"/>
                  <a:pt x="5964260" y="8928529"/>
                </a:cubicBezTo>
                <a:cubicBezTo>
                  <a:pt x="5963276" y="8957879"/>
                  <a:pt x="6000122" y="9002139"/>
                  <a:pt x="5993214" y="9030600"/>
                </a:cubicBezTo>
                <a:cubicBezTo>
                  <a:pt x="6003892" y="9056174"/>
                  <a:pt x="6015370" y="9046839"/>
                  <a:pt x="6024133" y="9073968"/>
                </a:cubicBezTo>
                <a:cubicBezTo>
                  <a:pt x="6008275" y="9069739"/>
                  <a:pt x="6030616" y="9091536"/>
                  <a:pt x="6024877" y="9096204"/>
                </a:cubicBezTo>
                <a:cubicBezTo>
                  <a:pt x="6033272" y="9112216"/>
                  <a:pt x="6039568" y="9124224"/>
                  <a:pt x="6046050" y="9141791"/>
                </a:cubicBezTo>
                <a:cubicBezTo>
                  <a:pt x="6046050" y="9141791"/>
                  <a:pt x="6046050" y="9141791"/>
                  <a:pt x="6047962" y="9140239"/>
                </a:cubicBezTo>
                <a:cubicBezTo>
                  <a:pt x="6056356" y="9156249"/>
                  <a:pt x="6058826" y="9171371"/>
                  <a:pt x="6065308" y="9188940"/>
                </a:cubicBezTo>
                <a:cubicBezTo>
                  <a:pt x="6045810" y="9193377"/>
                  <a:pt x="6034944" y="9162245"/>
                  <a:pt x="6036300" y="9144014"/>
                </a:cubicBezTo>
                <a:cubicBezTo>
                  <a:pt x="6031916" y="9130447"/>
                  <a:pt x="6025620" y="9118440"/>
                  <a:pt x="6017412" y="9107987"/>
                </a:cubicBezTo>
                <a:cubicBezTo>
                  <a:pt x="5996988" y="9084631"/>
                  <a:pt x="5994144" y="9058392"/>
                  <a:pt x="5968721" y="9061942"/>
                </a:cubicBezTo>
                <a:cubicBezTo>
                  <a:pt x="5965268" y="9076171"/>
                  <a:pt x="5977117" y="9077953"/>
                  <a:pt x="5981312" y="9085958"/>
                </a:cubicBezTo>
                <a:cubicBezTo>
                  <a:pt x="5997916" y="9112426"/>
                  <a:pt x="6004584" y="9135552"/>
                  <a:pt x="6011437" y="9164238"/>
                </a:cubicBezTo>
                <a:cubicBezTo>
                  <a:pt x="5993853" y="9167120"/>
                  <a:pt x="6002618" y="9194252"/>
                  <a:pt x="6019220" y="9220717"/>
                </a:cubicBezTo>
                <a:cubicBezTo>
                  <a:pt x="6020944" y="9213601"/>
                  <a:pt x="6020762" y="9208045"/>
                  <a:pt x="6020574" y="9202484"/>
                </a:cubicBezTo>
                <a:cubicBezTo>
                  <a:pt x="6020574" y="9202484"/>
                  <a:pt x="6018474" y="9198483"/>
                  <a:pt x="6020390" y="9196927"/>
                </a:cubicBezTo>
                <a:cubicBezTo>
                  <a:pt x="6022300" y="9195370"/>
                  <a:pt x="6024399" y="9199372"/>
                  <a:pt x="6024399" y="9199372"/>
                </a:cubicBezTo>
                <a:cubicBezTo>
                  <a:pt x="6028597" y="9207380"/>
                  <a:pt x="6026869" y="9214494"/>
                  <a:pt x="6027055" y="9220053"/>
                </a:cubicBezTo>
                <a:cubicBezTo>
                  <a:pt x="6027055" y="9220053"/>
                  <a:pt x="6027055" y="9220053"/>
                  <a:pt x="6028969" y="9218499"/>
                </a:cubicBezTo>
                <a:cubicBezTo>
                  <a:pt x="6032978" y="9220944"/>
                  <a:pt x="6034892" y="9219390"/>
                  <a:pt x="6036990" y="9223392"/>
                </a:cubicBezTo>
                <a:cubicBezTo>
                  <a:pt x="6036990" y="9223392"/>
                  <a:pt x="6036990" y="9223392"/>
                  <a:pt x="6038904" y="9221837"/>
                </a:cubicBezTo>
                <a:cubicBezTo>
                  <a:pt x="6041002" y="9225838"/>
                  <a:pt x="6041188" y="9231397"/>
                  <a:pt x="6039274" y="9232952"/>
                </a:cubicBezTo>
                <a:cubicBezTo>
                  <a:pt x="6037362" y="9234509"/>
                  <a:pt x="6033352" y="9232063"/>
                  <a:pt x="6033352" y="9232063"/>
                </a:cubicBezTo>
                <a:cubicBezTo>
                  <a:pt x="6033352" y="9232063"/>
                  <a:pt x="6033352" y="9232063"/>
                  <a:pt x="6031440" y="9233616"/>
                </a:cubicBezTo>
                <a:cubicBezTo>
                  <a:pt x="6029340" y="9229615"/>
                  <a:pt x="6027429" y="9231170"/>
                  <a:pt x="6025515" y="9232727"/>
                </a:cubicBezTo>
                <a:cubicBezTo>
                  <a:pt x="6025515" y="9232727"/>
                  <a:pt x="6025515" y="9232727"/>
                  <a:pt x="6027613" y="9236729"/>
                </a:cubicBezTo>
                <a:cubicBezTo>
                  <a:pt x="6018236" y="9250067"/>
                  <a:pt x="6014970" y="9269854"/>
                  <a:pt x="6011702" y="9289642"/>
                </a:cubicBezTo>
                <a:cubicBezTo>
                  <a:pt x="6007691" y="9287194"/>
                  <a:pt x="6005591" y="9283194"/>
                  <a:pt x="6005591" y="9283194"/>
                </a:cubicBezTo>
                <a:cubicBezTo>
                  <a:pt x="5988565" y="9302754"/>
                  <a:pt x="6003256" y="9330772"/>
                  <a:pt x="6015474" y="9343675"/>
                </a:cubicBezTo>
                <a:cubicBezTo>
                  <a:pt x="6021212" y="9339007"/>
                  <a:pt x="6021026" y="9333447"/>
                  <a:pt x="6012818" y="9322996"/>
                </a:cubicBezTo>
                <a:cubicBezTo>
                  <a:pt x="6016272" y="9308766"/>
                  <a:pt x="6021584" y="9350126"/>
                  <a:pt x="6029234" y="9343903"/>
                </a:cubicBezTo>
                <a:cubicBezTo>
                  <a:pt x="6040708" y="9334570"/>
                  <a:pt x="6042435" y="9327454"/>
                  <a:pt x="6054098" y="9323678"/>
                </a:cubicBezTo>
                <a:cubicBezTo>
                  <a:pt x="6051998" y="9319674"/>
                  <a:pt x="6051998" y="9319674"/>
                  <a:pt x="6049900" y="9315671"/>
                </a:cubicBezTo>
                <a:cubicBezTo>
                  <a:pt x="6049900" y="9315671"/>
                  <a:pt x="6047802" y="9311669"/>
                  <a:pt x="6049714" y="9310114"/>
                </a:cubicBezTo>
                <a:cubicBezTo>
                  <a:pt x="6051628" y="9308557"/>
                  <a:pt x="6055636" y="9311005"/>
                  <a:pt x="6055636" y="9311005"/>
                </a:cubicBezTo>
                <a:cubicBezTo>
                  <a:pt x="6057736" y="9315005"/>
                  <a:pt x="6059834" y="9319010"/>
                  <a:pt x="6061934" y="9323013"/>
                </a:cubicBezTo>
                <a:cubicBezTo>
                  <a:pt x="6072610" y="9348587"/>
                  <a:pt x="6086372" y="9348814"/>
                  <a:pt x="6075082" y="9363708"/>
                </a:cubicBezTo>
                <a:cubicBezTo>
                  <a:pt x="6091684" y="9390174"/>
                  <a:pt x="6096254" y="9409298"/>
                  <a:pt x="6108658" y="9427758"/>
                </a:cubicBezTo>
                <a:cubicBezTo>
                  <a:pt x="6109772" y="9461111"/>
                  <a:pt x="6137798" y="9535384"/>
                  <a:pt x="6160136" y="9557185"/>
                </a:cubicBezTo>
                <a:cubicBezTo>
                  <a:pt x="6164148" y="9559631"/>
                  <a:pt x="6166062" y="9558074"/>
                  <a:pt x="6167974" y="9556519"/>
                </a:cubicBezTo>
                <a:cubicBezTo>
                  <a:pt x="6176274" y="9569753"/>
                  <a:pt x="6182138" y="9583541"/>
                  <a:pt x="6188124" y="9593659"/>
                </a:cubicBezTo>
                <a:lnTo>
                  <a:pt x="6204986" y="9605870"/>
                </a:lnTo>
                <a:lnTo>
                  <a:pt x="6205004" y="9606339"/>
                </a:lnTo>
                <a:lnTo>
                  <a:pt x="6205298" y="9606097"/>
                </a:lnTo>
                <a:lnTo>
                  <a:pt x="6209014" y="9608787"/>
                </a:lnTo>
                <a:cubicBezTo>
                  <a:pt x="6210928" y="9607232"/>
                  <a:pt x="6210928" y="9607232"/>
                  <a:pt x="6208828" y="9603227"/>
                </a:cubicBezTo>
                <a:cubicBezTo>
                  <a:pt x="6208828" y="9603227"/>
                  <a:pt x="6208828" y="9603227"/>
                  <a:pt x="6206916" y="9604784"/>
                </a:cubicBezTo>
                <a:lnTo>
                  <a:pt x="6205298" y="9606097"/>
                </a:lnTo>
                <a:lnTo>
                  <a:pt x="6204986" y="9605870"/>
                </a:lnTo>
                <a:lnTo>
                  <a:pt x="6204818" y="9600781"/>
                </a:lnTo>
                <a:cubicBezTo>
                  <a:pt x="6204818" y="9600781"/>
                  <a:pt x="6204818" y="9600781"/>
                  <a:pt x="6206730" y="9599225"/>
                </a:cubicBezTo>
                <a:cubicBezTo>
                  <a:pt x="6208456" y="9592108"/>
                  <a:pt x="6198150" y="9577655"/>
                  <a:pt x="6199878" y="9570539"/>
                </a:cubicBezTo>
                <a:cubicBezTo>
                  <a:pt x="6203702" y="9567427"/>
                  <a:pt x="6205986" y="9576991"/>
                  <a:pt x="6208086" y="9580992"/>
                </a:cubicBezTo>
                <a:cubicBezTo>
                  <a:pt x="6209812" y="9573878"/>
                  <a:pt x="6213822" y="9576325"/>
                  <a:pt x="6215734" y="9574771"/>
                </a:cubicBezTo>
                <a:cubicBezTo>
                  <a:pt x="6213634" y="9570766"/>
                  <a:pt x="6213452" y="9565209"/>
                  <a:pt x="6211352" y="9561204"/>
                </a:cubicBezTo>
                <a:cubicBezTo>
                  <a:pt x="6209068" y="9551642"/>
                  <a:pt x="6204684" y="9538077"/>
                  <a:pt x="6194750" y="9534738"/>
                </a:cubicBezTo>
                <a:cubicBezTo>
                  <a:pt x="6194750" y="9534738"/>
                  <a:pt x="6194750" y="9534738"/>
                  <a:pt x="6190738" y="9532291"/>
                </a:cubicBezTo>
                <a:cubicBezTo>
                  <a:pt x="6190738" y="9532291"/>
                  <a:pt x="6190738" y="9532291"/>
                  <a:pt x="6192466" y="9525176"/>
                </a:cubicBezTo>
                <a:cubicBezTo>
                  <a:pt x="6196104" y="9516508"/>
                  <a:pt x="6194006" y="9512503"/>
                  <a:pt x="6189808" y="9504498"/>
                </a:cubicBezTo>
                <a:cubicBezTo>
                  <a:pt x="6187710" y="9500495"/>
                  <a:pt x="6185612" y="9496493"/>
                  <a:pt x="6183514" y="9492490"/>
                </a:cubicBezTo>
                <a:cubicBezTo>
                  <a:pt x="6173578" y="9489149"/>
                  <a:pt x="6167468" y="9482701"/>
                  <a:pt x="6164998" y="9467579"/>
                </a:cubicBezTo>
                <a:cubicBezTo>
                  <a:pt x="6174748" y="9465359"/>
                  <a:pt x="6174562" y="9459799"/>
                  <a:pt x="6188138" y="9454469"/>
                </a:cubicBezTo>
                <a:cubicBezTo>
                  <a:pt x="6196528" y="9470482"/>
                  <a:pt x="6196902" y="9481601"/>
                  <a:pt x="6193262" y="9490269"/>
                </a:cubicBezTo>
                <a:cubicBezTo>
                  <a:pt x="6193450" y="9495827"/>
                  <a:pt x="6193450" y="9495827"/>
                  <a:pt x="6195546" y="9499829"/>
                </a:cubicBezTo>
                <a:cubicBezTo>
                  <a:pt x="6199744" y="9507837"/>
                  <a:pt x="6203942" y="9515842"/>
                  <a:pt x="6200302" y="9524515"/>
                </a:cubicBezTo>
                <a:cubicBezTo>
                  <a:pt x="6210422" y="9533411"/>
                  <a:pt x="6214806" y="9546976"/>
                  <a:pt x="6219188" y="9560540"/>
                </a:cubicBezTo>
                <a:cubicBezTo>
                  <a:pt x="6221286" y="9564543"/>
                  <a:pt x="6223386" y="9568547"/>
                  <a:pt x="6223572" y="9574105"/>
                </a:cubicBezTo>
                <a:cubicBezTo>
                  <a:pt x="6223572" y="9574105"/>
                  <a:pt x="6223572" y="9574105"/>
                  <a:pt x="6225482" y="9572552"/>
                </a:cubicBezTo>
                <a:cubicBezTo>
                  <a:pt x="6227956" y="9587669"/>
                  <a:pt x="6238262" y="9602125"/>
                  <a:pt x="6249922" y="9598352"/>
                </a:cubicBezTo>
                <a:cubicBezTo>
                  <a:pt x="6252208" y="9607914"/>
                  <a:pt x="6258502" y="9619922"/>
                  <a:pt x="6254862" y="9628593"/>
                </a:cubicBezTo>
                <a:cubicBezTo>
                  <a:pt x="6254862" y="9628593"/>
                  <a:pt x="6256774" y="9627036"/>
                  <a:pt x="6256962" y="9632595"/>
                </a:cubicBezTo>
                <a:cubicBezTo>
                  <a:pt x="6259060" y="9636598"/>
                  <a:pt x="6261158" y="9640602"/>
                  <a:pt x="6261344" y="9646158"/>
                </a:cubicBezTo>
                <a:cubicBezTo>
                  <a:pt x="6261344" y="9646158"/>
                  <a:pt x="6263442" y="9650164"/>
                  <a:pt x="6265356" y="9648608"/>
                </a:cubicBezTo>
                <a:cubicBezTo>
                  <a:pt x="6265356" y="9648608"/>
                  <a:pt x="6265356" y="9648608"/>
                  <a:pt x="6267454" y="9652610"/>
                </a:cubicBezTo>
                <a:cubicBezTo>
                  <a:pt x="6265540" y="9654167"/>
                  <a:pt x="6267638" y="9658170"/>
                  <a:pt x="6269738" y="9662172"/>
                </a:cubicBezTo>
                <a:cubicBezTo>
                  <a:pt x="6269738" y="9662172"/>
                  <a:pt x="6269738" y="9662172"/>
                  <a:pt x="6269922" y="9667732"/>
                </a:cubicBezTo>
                <a:cubicBezTo>
                  <a:pt x="6278690" y="9694861"/>
                  <a:pt x="6287456" y="9721990"/>
                  <a:pt x="6297948" y="9742005"/>
                </a:cubicBezTo>
                <a:cubicBezTo>
                  <a:pt x="6297948" y="9742005"/>
                  <a:pt x="6301960" y="9744455"/>
                  <a:pt x="6300046" y="9746010"/>
                </a:cubicBezTo>
                <a:cubicBezTo>
                  <a:pt x="6302144" y="9750012"/>
                  <a:pt x="6302144" y="9750012"/>
                  <a:pt x="6304244" y="9754013"/>
                </a:cubicBezTo>
                <a:cubicBezTo>
                  <a:pt x="6306342" y="9758017"/>
                  <a:pt x="6304430" y="9759574"/>
                  <a:pt x="6302516" y="9761131"/>
                </a:cubicBezTo>
                <a:cubicBezTo>
                  <a:pt x="6298692" y="9764241"/>
                  <a:pt x="6296780" y="9765797"/>
                  <a:pt x="6294682" y="9761795"/>
                </a:cubicBezTo>
                <a:cubicBezTo>
                  <a:pt x="6292582" y="9757792"/>
                  <a:pt x="6294496" y="9756233"/>
                  <a:pt x="6292398" y="9752233"/>
                </a:cubicBezTo>
                <a:cubicBezTo>
                  <a:pt x="6292398" y="9752233"/>
                  <a:pt x="6292398" y="9752233"/>
                  <a:pt x="6290486" y="9753790"/>
                </a:cubicBezTo>
                <a:cubicBezTo>
                  <a:pt x="6288386" y="9749785"/>
                  <a:pt x="6280550" y="9750449"/>
                  <a:pt x="6278266" y="9740887"/>
                </a:cubicBezTo>
                <a:cubicBezTo>
                  <a:pt x="6281850" y="9789360"/>
                  <a:pt x="6317154" y="9846294"/>
                  <a:pt x="6324938" y="9902773"/>
                </a:cubicBezTo>
                <a:cubicBezTo>
                  <a:pt x="6370786" y="9922579"/>
                  <a:pt x="6378754" y="9984619"/>
                  <a:pt x="6402024" y="10034209"/>
                </a:cubicBezTo>
                <a:cubicBezTo>
                  <a:pt x="6425294" y="10083802"/>
                  <a:pt x="6448178" y="10136563"/>
                  <a:pt x="6470344" y="10189907"/>
                </a:cubicBezTo>
                <a:lnTo>
                  <a:pt x="6509388" y="10287000"/>
                </a:lnTo>
                <a:lnTo>
                  <a:pt x="3600156" y="10287000"/>
                </a:lnTo>
                <a:lnTo>
                  <a:pt x="3577743" y="10235531"/>
                </a:lnTo>
                <a:cubicBezTo>
                  <a:pt x="3557558" y="10201810"/>
                  <a:pt x="3530249" y="10169573"/>
                  <a:pt x="3502910" y="10110516"/>
                </a:cubicBezTo>
                <a:cubicBezTo>
                  <a:pt x="3513215" y="10100971"/>
                  <a:pt x="3511244" y="10097680"/>
                  <a:pt x="3531857" y="10078587"/>
                </a:cubicBezTo>
                <a:cubicBezTo>
                  <a:pt x="3517611" y="10081552"/>
                  <a:pt x="3513674" y="10074974"/>
                  <a:pt x="3520040" y="10058848"/>
                </a:cubicBezTo>
                <a:cubicBezTo>
                  <a:pt x="3514131" y="10048979"/>
                  <a:pt x="3510195" y="10042399"/>
                  <a:pt x="3495951" y="10045364"/>
                </a:cubicBezTo>
                <a:cubicBezTo>
                  <a:pt x="3495951" y="10045364"/>
                  <a:pt x="3495951" y="10045364"/>
                  <a:pt x="3493980" y="10042076"/>
                </a:cubicBezTo>
                <a:cubicBezTo>
                  <a:pt x="3481705" y="10048334"/>
                  <a:pt x="3469430" y="10054589"/>
                  <a:pt x="3444879" y="10067103"/>
                </a:cubicBezTo>
                <a:cubicBezTo>
                  <a:pt x="3437002" y="10053944"/>
                  <a:pt x="3441397" y="10034530"/>
                  <a:pt x="3443828" y="10011823"/>
                </a:cubicBezTo>
                <a:cubicBezTo>
                  <a:pt x="3443828" y="10011823"/>
                  <a:pt x="3443828" y="10011823"/>
                  <a:pt x="3454134" y="10002278"/>
                </a:cubicBezTo>
                <a:cubicBezTo>
                  <a:pt x="3433980" y="9995373"/>
                  <a:pt x="3424134" y="9978922"/>
                  <a:pt x="3414288" y="9962475"/>
                </a:cubicBezTo>
                <a:cubicBezTo>
                  <a:pt x="3408378" y="9952606"/>
                  <a:pt x="3387768" y="9971700"/>
                  <a:pt x="3404439" y="9946026"/>
                </a:cubicBezTo>
                <a:cubicBezTo>
                  <a:pt x="3402471" y="9942736"/>
                  <a:pt x="3400502" y="9939446"/>
                  <a:pt x="3396561" y="9932865"/>
                </a:cubicBezTo>
                <a:cubicBezTo>
                  <a:pt x="3396561" y="9932865"/>
                  <a:pt x="3386256" y="9942415"/>
                  <a:pt x="3386256" y="9942415"/>
                </a:cubicBezTo>
                <a:cubicBezTo>
                  <a:pt x="3384286" y="9939125"/>
                  <a:pt x="3394592" y="9929575"/>
                  <a:pt x="3394592" y="9929575"/>
                </a:cubicBezTo>
                <a:cubicBezTo>
                  <a:pt x="3382317" y="9935835"/>
                  <a:pt x="3380348" y="9932545"/>
                  <a:pt x="3376407" y="9925966"/>
                </a:cubicBezTo>
                <a:cubicBezTo>
                  <a:pt x="3362165" y="9928932"/>
                  <a:pt x="3356256" y="9919063"/>
                  <a:pt x="3348381" y="9905903"/>
                </a:cubicBezTo>
                <a:cubicBezTo>
                  <a:pt x="3348381" y="9905903"/>
                  <a:pt x="3356715" y="9893067"/>
                  <a:pt x="3356715" y="9893067"/>
                </a:cubicBezTo>
                <a:cubicBezTo>
                  <a:pt x="3367022" y="9883521"/>
                  <a:pt x="3368990" y="9886809"/>
                  <a:pt x="3370959" y="9890099"/>
                </a:cubicBezTo>
                <a:cubicBezTo>
                  <a:pt x="3376869" y="9899968"/>
                  <a:pt x="3380806" y="9906548"/>
                  <a:pt x="3397022" y="9906871"/>
                </a:cubicBezTo>
                <a:cubicBezTo>
                  <a:pt x="3398991" y="9910161"/>
                  <a:pt x="3400960" y="9913449"/>
                  <a:pt x="3402928" y="9916741"/>
                </a:cubicBezTo>
                <a:cubicBezTo>
                  <a:pt x="3402928" y="9916741"/>
                  <a:pt x="3413235" y="9907194"/>
                  <a:pt x="3413235" y="9907194"/>
                </a:cubicBezTo>
                <a:cubicBezTo>
                  <a:pt x="3413235" y="9907194"/>
                  <a:pt x="3413235" y="9907194"/>
                  <a:pt x="3423540" y="9897648"/>
                </a:cubicBezTo>
                <a:cubicBezTo>
                  <a:pt x="3419602" y="9891067"/>
                  <a:pt x="3417634" y="9887777"/>
                  <a:pt x="3415664" y="9884487"/>
                </a:cubicBezTo>
                <a:cubicBezTo>
                  <a:pt x="3413695" y="9881197"/>
                  <a:pt x="3411724" y="9877907"/>
                  <a:pt x="3409755" y="9874619"/>
                </a:cubicBezTo>
                <a:cubicBezTo>
                  <a:pt x="3375358" y="9870683"/>
                  <a:pt x="3367480" y="9857524"/>
                  <a:pt x="3351726" y="9831205"/>
                </a:cubicBezTo>
                <a:cubicBezTo>
                  <a:pt x="3337483" y="9834172"/>
                  <a:pt x="3333084" y="9853591"/>
                  <a:pt x="3310500" y="9869394"/>
                </a:cubicBezTo>
                <a:cubicBezTo>
                  <a:pt x="3314900" y="9849976"/>
                  <a:pt x="3268225" y="9852300"/>
                  <a:pt x="3305512" y="9807532"/>
                </a:cubicBezTo>
                <a:cubicBezTo>
                  <a:pt x="3301570" y="9800954"/>
                  <a:pt x="3299601" y="9797664"/>
                  <a:pt x="3289297" y="9807210"/>
                </a:cubicBezTo>
                <a:cubicBezTo>
                  <a:pt x="3291725" y="9784503"/>
                  <a:pt x="3257787" y="9754571"/>
                  <a:pt x="3247940" y="9738124"/>
                </a:cubicBezTo>
                <a:cubicBezTo>
                  <a:pt x="3235666" y="9744380"/>
                  <a:pt x="3225360" y="9753926"/>
                  <a:pt x="3215053" y="9763475"/>
                </a:cubicBezTo>
                <a:cubicBezTo>
                  <a:pt x="3252339" y="9718708"/>
                  <a:pt x="3215970" y="9711482"/>
                  <a:pt x="3212031" y="9704902"/>
                </a:cubicBezTo>
                <a:cubicBezTo>
                  <a:pt x="3168838" y="9739799"/>
                  <a:pt x="3223849" y="9724641"/>
                  <a:pt x="3192930" y="9753286"/>
                </a:cubicBezTo>
                <a:cubicBezTo>
                  <a:pt x="3194897" y="9756574"/>
                  <a:pt x="3198838" y="9763155"/>
                  <a:pt x="3190502" y="9775991"/>
                </a:cubicBezTo>
                <a:cubicBezTo>
                  <a:pt x="3204746" y="9773023"/>
                  <a:pt x="3218992" y="9770056"/>
                  <a:pt x="3224900" y="9779924"/>
                </a:cubicBezTo>
                <a:cubicBezTo>
                  <a:pt x="3224900" y="9779924"/>
                  <a:pt x="3237176" y="9773665"/>
                  <a:pt x="3237176" y="9773665"/>
                </a:cubicBezTo>
                <a:cubicBezTo>
                  <a:pt x="3237176" y="9773665"/>
                  <a:pt x="3237176" y="9773665"/>
                  <a:pt x="3247482" y="9764119"/>
                </a:cubicBezTo>
                <a:cubicBezTo>
                  <a:pt x="3249451" y="9767411"/>
                  <a:pt x="3251419" y="9770699"/>
                  <a:pt x="3253388" y="9773989"/>
                </a:cubicBezTo>
                <a:cubicBezTo>
                  <a:pt x="3255358" y="9777279"/>
                  <a:pt x="3257327" y="9780568"/>
                  <a:pt x="3259296" y="9783858"/>
                </a:cubicBezTo>
                <a:cubicBezTo>
                  <a:pt x="3259296" y="9783858"/>
                  <a:pt x="3259296" y="9783858"/>
                  <a:pt x="3248992" y="9793406"/>
                </a:cubicBezTo>
                <a:cubicBezTo>
                  <a:pt x="3248992" y="9793406"/>
                  <a:pt x="3240655" y="9806241"/>
                  <a:pt x="3230346" y="9815791"/>
                </a:cubicBezTo>
                <a:cubicBezTo>
                  <a:pt x="3230346" y="9815791"/>
                  <a:pt x="3230346" y="9815791"/>
                  <a:pt x="3228378" y="9812501"/>
                </a:cubicBezTo>
                <a:cubicBezTo>
                  <a:pt x="3216104" y="9818757"/>
                  <a:pt x="3214134" y="9815469"/>
                  <a:pt x="3214134" y="9815469"/>
                </a:cubicBezTo>
                <a:cubicBezTo>
                  <a:pt x="3231397" y="9871071"/>
                  <a:pt x="3258970" y="9917131"/>
                  <a:pt x="3298818" y="9956930"/>
                </a:cubicBezTo>
                <a:cubicBezTo>
                  <a:pt x="3300786" y="9960220"/>
                  <a:pt x="3300786" y="9960220"/>
                  <a:pt x="3290479" y="9969768"/>
                </a:cubicBezTo>
                <a:cubicBezTo>
                  <a:pt x="3290479" y="9969768"/>
                  <a:pt x="3280175" y="9979313"/>
                  <a:pt x="3278206" y="9976023"/>
                </a:cubicBezTo>
                <a:cubicBezTo>
                  <a:pt x="3238358" y="9936225"/>
                  <a:pt x="3208817" y="9886878"/>
                  <a:pt x="3191551" y="9831272"/>
                </a:cubicBezTo>
                <a:cubicBezTo>
                  <a:pt x="3185644" y="9821403"/>
                  <a:pt x="3163521" y="9811212"/>
                  <a:pt x="3169889" y="9795084"/>
                </a:cubicBezTo>
                <a:cubicBezTo>
                  <a:pt x="3176256" y="9778958"/>
                  <a:pt x="3172317" y="9772378"/>
                  <a:pt x="3170346" y="9769088"/>
                </a:cubicBezTo>
                <a:cubicBezTo>
                  <a:pt x="3138838" y="9716451"/>
                  <a:pt x="3162798" y="9622658"/>
                  <a:pt x="3095971" y="9618079"/>
                </a:cubicBezTo>
                <a:cubicBezTo>
                  <a:pt x="3098397" y="9595372"/>
                  <a:pt x="3090521" y="9582212"/>
                  <a:pt x="3082644" y="9569055"/>
                </a:cubicBezTo>
                <a:cubicBezTo>
                  <a:pt x="3070828" y="9549316"/>
                  <a:pt x="3048707" y="9539123"/>
                  <a:pt x="3036889" y="9519382"/>
                </a:cubicBezTo>
                <a:cubicBezTo>
                  <a:pt x="3032952" y="9512803"/>
                  <a:pt x="3041287" y="9499967"/>
                  <a:pt x="3039319" y="9496679"/>
                </a:cubicBezTo>
                <a:cubicBezTo>
                  <a:pt x="3043716" y="9477261"/>
                  <a:pt x="3017197" y="9486486"/>
                  <a:pt x="3009318" y="9473325"/>
                </a:cubicBezTo>
                <a:cubicBezTo>
                  <a:pt x="2985225" y="9459846"/>
                  <a:pt x="2990082" y="9414433"/>
                  <a:pt x="2978268" y="9394694"/>
                </a:cubicBezTo>
                <a:cubicBezTo>
                  <a:pt x="2976298" y="9391404"/>
                  <a:pt x="2964024" y="9397662"/>
                  <a:pt x="2965993" y="9400950"/>
                </a:cubicBezTo>
                <a:cubicBezTo>
                  <a:pt x="2950238" y="9374630"/>
                  <a:pt x="2940850" y="9332187"/>
                  <a:pt x="2898574" y="9315093"/>
                </a:cubicBezTo>
                <a:cubicBezTo>
                  <a:pt x="2910850" y="9308835"/>
                  <a:pt x="2907370" y="9276258"/>
                  <a:pt x="2889187" y="9272645"/>
                </a:cubicBezTo>
                <a:cubicBezTo>
                  <a:pt x="2911769" y="9256842"/>
                  <a:pt x="2895552" y="9256519"/>
                  <a:pt x="2905859" y="9246971"/>
                </a:cubicBezTo>
                <a:cubicBezTo>
                  <a:pt x="2901922" y="9240393"/>
                  <a:pt x="2881309" y="9259487"/>
                  <a:pt x="2885706" y="9240072"/>
                </a:cubicBezTo>
                <a:cubicBezTo>
                  <a:pt x="2900871" y="9185110"/>
                  <a:pt x="2817372" y="9206205"/>
                  <a:pt x="2855117" y="9135438"/>
                </a:cubicBezTo>
                <a:cubicBezTo>
                  <a:pt x="2828594" y="9144666"/>
                  <a:pt x="2853606" y="9106154"/>
                  <a:pt x="2832993" y="9125247"/>
                </a:cubicBezTo>
                <a:cubicBezTo>
                  <a:pt x="2816778" y="9124927"/>
                  <a:pt x="2837394" y="9105831"/>
                  <a:pt x="2823148" y="9108800"/>
                </a:cubicBezTo>
                <a:cubicBezTo>
                  <a:pt x="2806930" y="9108480"/>
                  <a:pt x="2790719" y="9108155"/>
                  <a:pt x="2782842" y="9094996"/>
                </a:cubicBezTo>
                <a:cubicBezTo>
                  <a:pt x="2789206" y="9078870"/>
                  <a:pt x="2797546" y="9066032"/>
                  <a:pt x="2801943" y="9046614"/>
                </a:cubicBezTo>
                <a:cubicBezTo>
                  <a:pt x="2810281" y="9033780"/>
                  <a:pt x="2787699" y="9049583"/>
                  <a:pt x="2785730" y="9046293"/>
                </a:cubicBezTo>
                <a:cubicBezTo>
                  <a:pt x="2794066" y="9033455"/>
                  <a:pt x="2806342" y="9027198"/>
                  <a:pt x="2804370" y="9023910"/>
                </a:cubicBezTo>
                <a:cubicBezTo>
                  <a:pt x="2792553" y="9004171"/>
                  <a:pt x="2768005" y="9016684"/>
                  <a:pt x="2756189" y="8996945"/>
                </a:cubicBezTo>
                <a:cubicBezTo>
                  <a:pt x="2743911" y="9003202"/>
                  <a:pt x="2731636" y="9009460"/>
                  <a:pt x="2729668" y="9006170"/>
                </a:cubicBezTo>
                <a:cubicBezTo>
                  <a:pt x="2715882" y="8983143"/>
                  <a:pt x="2701635" y="8986108"/>
                  <a:pt x="2734986" y="8934760"/>
                </a:cubicBezTo>
                <a:cubicBezTo>
                  <a:pt x="2694678" y="8920958"/>
                  <a:pt x="2669076" y="8878192"/>
                  <a:pt x="2647412" y="8842002"/>
                </a:cubicBezTo>
                <a:cubicBezTo>
                  <a:pt x="2592402" y="8857162"/>
                  <a:pt x="2585443" y="8792010"/>
                  <a:pt x="2572119" y="8742985"/>
                </a:cubicBezTo>
                <a:cubicBezTo>
                  <a:pt x="2557871" y="8745954"/>
                  <a:pt x="2545598" y="8752210"/>
                  <a:pt x="2539690" y="8742341"/>
                </a:cubicBezTo>
                <a:cubicBezTo>
                  <a:pt x="2538177" y="8713054"/>
                  <a:pt x="2518025" y="8706153"/>
                  <a:pt x="2524853" y="8664029"/>
                </a:cubicBezTo>
                <a:cubicBezTo>
                  <a:pt x="2529249" y="8644612"/>
                  <a:pt x="2508636" y="8663708"/>
                  <a:pt x="2494394" y="8666673"/>
                </a:cubicBezTo>
                <a:cubicBezTo>
                  <a:pt x="2511524" y="8615005"/>
                  <a:pt x="2465312" y="8591332"/>
                  <a:pt x="2436822" y="8597267"/>
                </a:cubicBezTo>
                <a:cubicBezTo>
                  <a:pt x="2425005" y="8577528"/>
                  <a:pt x="2431374" y="8561400"/>
                  <a:pt x="2409250" y="8551209"/>
                </a:cubicBezTo>
                <a:cubicBezTo>
                  <a:pt x="2403342" y="8541340"/>
                  <a:pt x="2423953" y="8522245"/>
                  <a:pt x="2428353" y="8502827"/>
                </a:cubicBezTo>
                <a:cubicBezTo>
                  <a:pt x="2390016" y="8492313"/>
                  <a:pt x="2407148" y="8440644"/>
                  <a:pt x="2368355" y="8456127"/>
                </a:cubicBezTo>
                <a:cubicBezTo>
                  <a:pt x="2352140" y="8455806"/>
                  <a:pt x="2375178" y="8414004"/>
                  <a:pt x="2344260" y="8442645"/>
                </a:cubicBezTo>
                <a:cubicBezTo>
                  <a:pt x="2355026" y="8407101"/>
                  <a:pt x="2323059" y="8380459"/>
                  <a:pt x="2298966" y="8366980"/>
                </a:cubicBezTo>
                <a:cubicBezTo>
                  <a:pt x="2282752" y="8366655"/>
                  <a:pt x="2295487" y="8334403"/>
                  <a:pt x="2289579" y="8324534"/>
                </a:cubicBezTo>
                <a:cubicBezTo>
                  <a:pt x="2275332" y="8327502"/>
                  <a:pt x="2265028" y="8337047"/>
                  <a:pt x="2261089" y="8330469"/>
                </a:cubicBezTo>
                <a:cubicBezTo>
                  <a:pt x="2249273" y="8310728"/>
                  <a:pt x="2243823" y="8274865"/>
                  <a:pt x="2221702" y="8264672"/>
                </a:cubicBezTo>
                <a:cubicBezTo>
                  <a:pt x="2189731" y="8238032"/>
                  <a:pt x="2157762" y="8211388"/>
                  <a:pt x="2123823" y="8181459"/>
                </a:cubicBezTo>
                <a:cubicBezTo>
                  <a:pt x="2112008" y="8161723"/>
                  <a:pt x="2120802" y="8122888"/>
                  <a:pt x="2080039" y="8135078"/>
                </a:cubicBezTo>
                <a:cubicBezTo>
                  <a:pt x="2097172" y="8083410"/>
                  <a:pt x="2032314" y="8082121"/>
                  <a:pt x="2018528" y="8059092"/>
                </a:cubicBezTo>
                <a:cubicBezTo>
                  <a:pt x="2014589" y="8052514"/>
                  <a:pt x="2022927" y="8039674"/>
                  <a:pt x="2018988" y="8033095"/>
                </a:cubicBezTo>
                <a:cubicBezTo>
                  <a:pt x="1985048" y="8003165"/>
                  <a:pt x="1938834" y="7979491"/>
                  <a:pt x="1902928" y="7946272"/>
                </a:cubicBezTo>
                <a:cubicBezTo>
                  <a:pt x="1883234" y="7913370"/>
                  <a:pt x="1871876" y="7867639"/>
                  <a:pt x="1839909" y="7840997"/>
                </a:cubicBezTo>
                <a:cubicBezTo>
                  <a:pt x="1787783" y="7807456"/>
                  <a:pt x="1762642" y="7738691"/>
                  <a:pt x="1704150" y="7721276"/>
                </a:cubicBezTo>
                <a:cubicBezTo>
                  <a:pt x="1700212" y="7714696"/>
                  <a:pt x="1708549" y="7701858"/>
                  <a:pt x="1716885" y="7689022"/>
                </a:cubicBezTo>
                <a:cubicBezTo>
                  <a:pt x="1634767" y="7632127"/>
                  <a:pt x="1539774" y="7500214"/>
                  <a:pt x="1504789" y="7415000"/>
                </a:cubicBezTo>
                <a:cubicBezTo>
                  <a:pt x="1539642" y="7392939"/>
                  <a:pt x="1509183" y="7395584"/>
                  <a:pt x="1548440" y="7354102"/>
                </a:cubicBezTo>
                <a:cubicBezTo>
                  <a:pt x="1511612" y="7372875"/>
                  <a:pt x="1523887" y="7366620"/>
                  <a:pt x="1505244" y="7389003"/>
                </a:cubicBezTo>
                <a:cubicBezTo>
                  <a:pt x="1485553" y="7356106"/>
                  <a:pt x="1469338" y="7355783"/>
                  <a:pt x="1457980" y="7310050"/>
                </a:cubicBezTo>
                <a:cubicBezTo>
                  <a:pt x="1456009" y="7306759"/>
                  <a:pt x="1454040" y="7303469"/>
                  <a:pt x="1462378" y="7290631"/>
                </a:cubicBezTo>
                <a:cubicBezTo>
                  <a:pt x="1462378" y="7290631"/>
                  <a:pt x="1472683" y="7281084"/>
                  <a:pt x="1472683" y="7281084"/>
                </a:cubicBezTo>
                <a:cubicBezTo>
                  <a:pt x="1482990" y="7271536"/>
                  <a:pt x="1484961" y="7274826"/>
                  <a:pt x="1484961" y="7274826"/>
                </a:cubicBezTo>
                <a:cubicBezTo>
                  <a:pt x="1484961" y="7274826"/>
                  <a:pt x="1486929" y="7278114"/>
                  <a:pt x="1486929" y="7278114"/>
                </a:cubicBezTo>
                <a:cubicBezTo>
                  <a:pt x="1486929" y="7278114"/>
                  <a:pt x="1486929" y="7278114"/>
                  <a:pt x="1476623" y="7287664"/>
                </a:cubicBezTo>
                <a:cubicBezTo>
                  <a:pt x="1521787" y="7256053"/>
                  <a:pt x="1496316" y="7320562"/>
                  <a:pt x="1490406" y="7310691"/>
                </a:cubicBezTo>
                <a:cubicBezTo>
                  <a:pt x="1492377" y="7313981"/>
                  <a:pt x="1522840" y="7311336"/>
                  <a:pt x="1537084" y="7308367"/>
                </a:cubicBezTo>
                <a:cubicBezTo>
                  <a:pt x="1533143" y="7301791"/>
                  <a:pt x="1529204" y="7295210"/>
                  <a:pt x="1525266" y="7288628"/>
                </a:cubicBezTo>
                <a:cubicBezTo>
                  <a:pt x="1533603" y="7275790"/>
                  <a:pt x="1529665" y="7269212"/>
                  <a:pt x="1525728" y="7262633"/>
                </a:cubicBezTo>
                <a:cubicBezTo>
                  <a:pt x="1526184" y="7236639"/>
                  <a:pt x="1497694" y="7242574"/>
                  <a:pt x="1520736" y="7200770"/>
                </a:cubicBezTo>
                <a:cubicBezTo>
                  <a:pt x="1518769" y="7197482"/>
                  <a:pt x="1516798" y="7194191"/>
                  <a:pt x="1514828" y="7190901"/>
                </a:cubicBezTo>
                <a:cubicBezTo>
                  <a:pt x="1492246" y="7206705"/>
                  <a:pt x="1496644" y="7187290"/>
                  <a:pt x="1472092" y="7199804"/>
                </a:cubicBezTo>
                <a:cubicBezTo>
                  <a:pt x="1461787" y="7209349"/>
                  <a:pt x="1459818" y="7206059"/>
                  <a:pt x="1447543" y="7212319"/>
                </a:cubicBezTo>
                <a:cubicBezTo>
                  <a:pt x="1447543" y="7212319"/>
                  <a:pt x="1445572" y="7209029"/>
                  <a:pt x="1445572" y="7209029"/>
                </a:cubicBezTo>
                <a:cubicBezTo>
                  <a:pt x="1435266" y="7218576"/>
                  <a:pt x="1435266" y="7218576"/>
                  <a:pt x="1435266" y="7218576"/>
                </a:cubicBezTo>
                <a:cubicBezTo>
                  <a:pt x="1433295" y="7215288"/>
                  <a:pt x="1433295" y="7215288"/>
                  <a:pt x="1443602" y="7205738"/>
                </a:cubicBezTo>
                <a:cubicBezTo>
                  <a:pt x="1453909" y="7196191"/>
                  <a:pt x="1455880" y="7199481"/>
                  <a:pt x="1457848" y="7202769"/>
                </a:cubicBezTo>
                <a:cubicBezTo>
                  <a:pt x="1468154" y="7193225"/>
                  <a:pt x="1470124" y="7196515"/>
                  <a:pt x="1470124" y="7196515"/>
                </a:cubicBezTo>
                <a:cubicBezTo>
                  <a:pt x="1470124" y="7196515"/>
                  <a:pt x="1480432" y="7186968"/>
                  <a:pt x="1480432" y="7186968"/>
                </a:cubicBezTo>
                <a:cubicBezTo>
                  <a:pt x="1464215" y="7186645"/>
                  <a:pt x="1466646" y="7163938"/>
                  <a:pt x="1471042" y="7144522"/>
                </a:cubicBezTo>
                <a:cubicBezTo>
                  <a:pt x="1471042" y="7144522"/>
                  <a:pt x="1469072" y="7141232"/>
                  <a:pt x="1469072" y="7141232"/>
                </a:cubicBezTo>
                <a:cubicBezTo>
                  <a:pt x="1473473" y="7121816"/>
                  <a:pt x="1469532" y="7115235"/>
                  <a:pt x="1453317" y="7114915"/>
                </a:cubicBezTo>
                <a:cubicBezTo>
                  <a:pt x="1449380" y="7108336"/>
                  <a:pt x="1445440" y="7101756"/>
                  <a:pt x="1441502" y="7095176"/>
                </a:cubicBezTo>
                <a:cubicBezTo>
                  <a:pt x="1429228" y="7101431"/>
                  <a:pt x="1429228" y="7101431"/>
                  <a:pt x="1429228" y="7101431"/>
                </a:cubicBezTo>
                <a:cubicBezTo>
                  <a:pt x="1420892" y="7114269"/>
                  <a:pt x="1400277" y="7133363"/>
                  <a:pt x="1389969" y="7142913"/>
                </a:cubicBezTo>
                <a:cubicBezTo>
                  <a:pt x="1379665" y="7152458"/>
                  <a:pt x="1379665" y="7152458"/>
                  <a:pt x="1379665" y="7152458"/>
                </a:cubicBezTo>
                <a:cubicBezTo>
                  <a:pt x="1379665" y="7152458"/>
                  <a:pt x="1381634" y="7155749"/>
                  <a:pt x="1371329" y="7165296"/>
                </a:cubicBezTo>
                <a:cubicBezTo>
                  <a:pt x="1371329" y="7165296"/>
                  <a:pt x="1373296" y="7168587"/>
                  <a:pt x="1373296" y="7168587"/>
                </a:cubicBezTo>
                <a:cubicBezTo>
                  <a:pt x="1377235" y="7175167"/>
                  <a:pt x="1381176" y="7181745"/>
                  <a:pt x="1383145" y="7185035"/>
                </a:cubicBezTo>
                <a:cubicBezTo>
                  <a:pt x="1383145" y="7185035"/>
                  <a:pt x="1385111" y="7188323"/>
                  <a:pt x="1385111" y="7188323"/>
                </a:cubicBezTo>
                <a:cubicBezTo>
                  <a:pt x="1374808" y="7197869"/>
                  <a:pt x="1374808" y="7197869"/>
                  <a:pt x="1372838" y="7194579"/>
                </a:cubicBezTo>
                <a:cubicBezTo>
                  <a:pt x="1360563" y="7200839"/>
                  <a:pt x="1356624" y="7194260"/>
                  <a:pt x="1362991" y="7178132"/>
                </a:cubicBezTo>
                <a:cubicBezTo>
                  <a:pt x="1362991" y="7178132"/>
                  <a:pt x="1361022" y="7174842"/>
                  <a:pt x="1361022" y="7174842"/>
                </a:cubicBezTo>
                <a:cubicBezTo>
                  <a:pt x="1359054" y="7171552"/>
                  <a:pt x="1359054" y="7171552"/>
                  <a:pt x="1359054" y="7171552"/>
                </a:cubicBezTo>
                <a:cubicBezTo>
                  <a:pt x="1338442" y="7190648"/>
                  <a:pt x="1336472" y="7187357"/>
                  <a:pt x="1336472" y="7187357"/>
                </a:cubicBezTo>
                <a:cubicBezTo>
                  <a:pt x="1332532" y="7180777"/>
                  <a:pt x="1330562" y="7177487"/>
                  <a:pt x="1326625" y="7170906"/>
                </a:cubicBezTo>
                <a:cubicBezTo>
                  <a:pt x="1322685" y="7164328"/>
                  <a:pt x="1318746" y="7157748"/>
                  <a:pt x="1302531" y="7157427"/>
                </a:cubicBezTo>
                <a:cubicBezTo>
                  <a:pt x="1302531" y="7157427"/>
                  <a:pt x="1302531" y="7157427"/>
                  <a:pt x="1312839" y="7147877"/>
                </a:cubicBezTo>
                <a:cubicBezTo>
                  <a:pt x="1327080" y="7144912"/>
                  <a:pt x="1332990" y="7154782"/>
                  <a:pt x="1336929" y="7161363"/>
                </a:cubicBezTo>
                <a:cubicBezTo>
                  <a:pt x="1340869" y="7167941"/>
                  <a:pt x="1342837" y="7171231"/>
                  <a:pt x="1344805" y="7174519"/>
                </a:cubicBezTo>
                <a:cubicBezTo>
                  <a:pt x="1344805" y="7174519"/>
                  <a:pt x="1344805" y="7174519"/>
                  <a:pt x="1355115" y="7164972"/>
                </a:cubicBezTo>
                <a:cubicBezTo>
                  <a:pt x="1353144" y="7161683"/>
                  <a:pt x="1351175" y="7158393"/>
                  <a:pt x="1349207" y="7155105"/>
                </a:cubicBezTo>
                <a:cubicBezTo>
                  <a:pt x="1353604" y="7135687"/>
                  <a:pt x="1349662" y="7129107"/>
                  <a:pt x="1343756" y="7119238"/>
                </a:cubicBezTo>
                <a:cubicBezTo>
                  <a:pt x="1343756" y="7119238"/>
                  <a:pt x="1343756" y="7119238"/>
                  <a:pt x="1341786" y="7115948"/>
                </a:cubicBezTo>
                <a:cubicBezTo>
                  <a:pt x="1352093" y="7106400"/>
                  <a:pt x="1354063" y="7109690"/>
                  <a:pt x="1354063" y="7109690"/>
                </a:cubicBezTo>
                <a:cubicBezTo>
                  <a:pt x="1356032" y="7112980"/>
                  <a:pt x="1356032" y="7112980"/>
                  <a:pt x="1358003" y="7116269"/>
                </a:cubicBezTo>
                <a:cubicBezTo>
                  <a:pt x="1361940" y="7122849"/>
                  <a:pt x="1365879" y="7129429"/>
                  <a:pt x="1369818" y="7136010"/>
                </a:cubicBezTo>
                <a:cubicBezTo>
                  <a:pt x="1371789" y="7139298"/>
                  <a:pt x="1363450" y="7152138"/>
                  <a:pt x="1365421" y="7155426"/>
                </a:cubicBezTo>
                <a:cubicBezTo>
                  <a:pt x="1375726" y="7145880"/>
                  <a:pt x="1375726" y="7145880"/>
                  <a:pt x="1377696" y="7149168"/>
                </a:cubicBezTo>
                <a:cubicBezTo>
                  <a:pt x="1377696" y="7149168"/>
                  <a:pt x="1377696" y="7149168"/>
                  <a:pt x="1388002" y="7139622"/>
                </a:cubicBezTo>
                <a:cubicBezTo>
                  <a:pt x="1398308" y="7130075"/>
                  <a:pt x="1408615" y="7120527"/>
                  <a:pt x="1416951" y="7107691"/>
                </a:cubicBezTo>
                <a:cubicBezTo>
                  <a:pt x="1429684" y="7075435"/>
                  <a:pt x="1370736" y="7084018"/>
                  <a:pt x="1404084" y="7032671"/>
                </a:cubicBezTo>
                <a:lnTo>
                  <a:pt x="1398174" y="7022798"/>
                </a:lnTo>
                <a:cubicBezTo>
                  <a:pt x="1377562" y="7041892"/>
                  <a:pt x="1394237" y="7016220"/>
                  <a:pt x="1381962" y="7022475"/>
                </a:cubicBezTo>
                <a:cubicBezTo>
                  <a:pt x="1373623" y="7035313"/>
                  <a:pt x="1373623" y="7035313"/>
                  <a:pt x="1363319" y="7044859"/>
                </a:cubicBezTo>
                <a:cubicBezTo>
                  <a:pt x="1363319" y="7044859"/>
                  <a:pt x="1361350" y="7041571"/>
                  <a:pt x="1361350" y="7041571"/>
                </a:cubicBezTo>
                <a:cubicBezTo>
                  <a:pt x="1361350" y="7041571"/>
                  <a:pt x="1371655" y="7032025"/>
                  <a:pt x="1369686" y="7028735"/>
                </a:cubicBezTo>
                <a:cubicBezTo>
                  <a:pt x="1369686" y="7028735"/>
                  <a:pt x="1378023" y="7015895"/>
                  <a:pt x="1378023" y="7015895"/>
                </a:cubicBezTo>
                <a:cubicBezTo>
                  <a:pt x="1372115" y="7006027"/>
                  <a:pt x="1368178" y="6999448"/>
                  <a:pt x="1362268" y="6989578"/>
                </a:cubicBezTo>
                <a:cubicBezTo>
                  <a:pt x="1356362" y="6979709"/>
                  <a:pt x="1350452" y="6969839"/>
                  <a:pt x="1344544" y="6959970"/>
                </a:cubicBezTo>
                <a:cubicBezTo>
                  <a:pt x="1334237" y="6969518"/>
                  <a:pt x="1336206" y="6972808"/>
                  <a:pt x="1336206" y="6972808"/>
                </a:cubicBezTo>
                <a:cubicBezTo>
                  <a:pt x="1338176" y="6976098"/>
                  <a:pt x="1338176" y="6976098"/>
                  <a:pt x="1327870" y="6985642"/>
                </a:cubicBezTo>
                <a:cubicBezTo>
                  <a:pt x="1327870" y="6985642"/>
                  <a:pt x="1315594" y="6991902"/>
                  <a:pt x="1313624" y="6988612"/>
                </a:cubicBezTo>
                <a:cubicBezTo>
                  <a:pt x="1313624" y="6988612"/>
                  <a:pt x="1321962" y="6975774"/>
                  <a:pt x="1321962" y="6975774"/>
                </a:cubicBezTo>
                <a:cubicBezTo>
                  <a:pt x="1319992" y="6972483"/>
                  <a:pt x="1319992" y="6972483"/>
                  <a:pt x="1318023" y="6969193"/>
                </a:cubicBezTo>
                <a:cubicBezTo>
                  <a:pt x="1318023" y="6969193"/>
                  <a:pt x="1305747" y="6975453"/>
                  <a:pt x="1303777" y="6972163"/>
                </a:cubicBezTo>
                <a:cubicBezTo>
                  <a:pt x="1303777" y="6972163"/>
                  <a:pt x="1312115" y="6959323"/>
                  <a:pt x="1312115" y="6959323"/>
                </a:cubicBezTo>
                <a:cubicBezTo>
                  <a:pt x="1312115" y="6959323"/>
                  <a:pt x="1322420" y="6949777"/>
                  <a:pt x="1324390" y="6953069"/>
                </a:cubicBezTo>
                <a:cubicBezTo>
                  <a:pt x="1324390" y="6953069"/>
                  <a:pt x="1326359" y="6956357"/>
                  <a:pt x="1326359" y="6956357"/>
                </a:cubicBezTo>
                <a:cubicBezTo>
                  <a:pt x="1326359" y="6956357"/>
                  <a:pt x="1336666" y="6946810"/>
                  <a:pt x="1336666" y="6946810"/>
                </a:cubicBezTo>
                <a:cubicBezTo>
                  <a:pt x="1334697" y="6943519"/>
                  <a:pt x="1332728" y="6940229"/>
                  <a:pt x="1330758" y="6936939"/>
                </a:cubicBezTo>
                <a:cubicBezTo>
                  <a:pt x="1331215" y="6910944"/>
                  <a:pt x="1331678" y="6884948"/>
                  <a:pt x="1282576" y="6909978"/>
                </a:cubicBezTo>
                <a:cubicBezTo>
                  <a:pt x="1282576" y="6909978"/>
                  <a:pt x="1282576" y="6909978"/>
                  <a:pt x="1280606" y="6906688"/>
                </a:cubicBezTo>
                <a:cubicBezTo>
                  <a:pt x="1278635" y="6903398"/>
                  <a:pt x="1288941" y="6893852"/>
                  <a:pt x="1286971" y="6890562"/>
                </a:cubicBezTo>
                <a:cubicBezTo>
                  <a:pt x="1286971" y="6890562"/>
                  <a:pt x="1286971" y="6890562"/>
                  <a:pt x="1276666" y="6900108"/>
                </a:cubicBezTo>
                <a:cubicBezTo>
                  <a:pt x="1266359" y="6909656"/>
                  <a:pt x="1268790" y="6886949"/>
                  <a:pt x="1264851" y="6880369"/>
                </a:cubicBezTo>
                <a:cubicBezTo>
                  <a:pt x="1264851" y="6880369"/>
                  <a:pt x="1277124" y="6874111"/>
                  <a:pt x="1287432" y="6864563"/>
                </a:cubicBezTo>
                <a:cubicBezTo>
                  <a:pt x="1285464" y="6861275"/>
                  <a:pt x="1295768" y="6851729"/>
                  <a:pt x="1295768" y="6851729"/>
                </a:cubicBezTo>
                <a:cubicBezTo>
                  <a:pt x="1293798" y="6848439"/>
                  <a:pt x="1293798" y="6848439"/>
                  <a:pt x="1293798" y="6848439"/>
                </a:cubicBezTo>
                <a:cubicBezTo>
                  <a:pt x="1304105" y="6838892"/>
                  <a:pt x="1306075" y="6842182"/>
                  <a:pt x="1306075" y="6842182"/>
                </a:cubicBezTo>
                <a:cubicBezTo>
                  <a:pt x="1295768" y="6851729"/>
                  <a:pt x="1297737" y="6855018"/>
                  <a:pt x="1299706" y="6858308"/>
                </a:cubicBezTo>
                <a:cubicBezTo>
                  <a:pt x="1330626" y="6829666"/>
                  <a:pt x="1313952" y="6855340"/>
                  <a:pt x="1307584" y="6871466"/>
                </a:cubicBezTo>
                <a:cubicBezTo>
                  <a:pt x="1307584" y="6871466"/>
                  <a:pt x="1307584" y="6871466"/>
                  <a:pt x="1317891" y="6861919"/>
                </a:cubicBezTo>
                <a:cubicBezTo>
                  <a:pt x="1317891" y="6861919"/>
                  <a:pt x="1319860" y="6865209"/>
                  <a:pt x="1319860" y="6865209"/>
                </a:cubicBezTo>
                <a:cubicBezTo>
                  <a:pt x="1319860" y="6865209"/>
                  <a:pt x="1319860" y="6865209"/>
                  <a:pt x="1321830" y="6868501"/>
                </a:cubicBezTo>
                <a:cubicBezTo>
                  <a:pt x="1321830" y="6868501"/>
                  <a:pt x="1311523" y="6878049"/>
                  <a:pt x="1311523" y="6878049"/>
                </a:cubicBezTo>
                <a:cubicBezTo>
                  <a:pt x="1301219" y="6887595"/>
                  <a:pt x="1301219" y="6887595"/>
                  <a:pt x="1301219" y="6887595"/>
                </a:cubicBezTo>
                <a:cubicBezTo>
                  <a:pt x="1325768" y="6875077"/>
                  <a:pt x="1331678" y="6884948"/>
                  <a:pt x="1339554" y="6898106"/>
                </a:cubicBezTo>
                <a:cubicBezTo>
                  <a:pt x="1343493" y="6904687"/>
                  <a:pt x="1347432" y="6911267"/>
                  <a:pt x="1353340" y="6921136"/>
                </a:cubicBezTo>
                <a:cubicBezTo>
                  <a:pt x="1355309" y="6924426"/>
                  <a:pt x="1355309" y="6924426"/>
                  <a:pt x="1346972" y="6937264"/>
                </a:cubicBezTo>
                <a:cubicBezTo>
                  <a:pt x="1357279" y="6927716"/>
                  <a:pt x="1359248" y="6931006"/>
                  <a:pt x="1359248" y="6931006"/>
                </a:cubicBezTo>
                <a:cubicBezTo>
                  <a:pt x="1359248" y="6931006"/>
                  <a:pt x="1359248" y="6931006"/>
                  <a:pt x="1361218" y="6934294"/>
                </a:cubicBezTo>
                <a:cubicBezTo>
                  <a:pt x="1375462" y="6931329"/>
                  <a:pt x="1381368" y="6941197"/>
                  <a:pt x="1385309" y="6947778"/>
                </a:cubicBezTo>
                <a:cubicBezTo>
                  <a:pt x="1387276" y="6951068"/>
                  <a:pt x="1391215" y="6957648"/>
                  <a:pt x="1393185" y="6960936"/>
                </a:cubicBezTo>
                <a:cubicBezTo>
                  <a:pt x="1388789" y="6980353"/>
                  <a:pt x="1392728" y="6986933"/>
                  <a:pt x="1408940" y="6987256"/>
                </a:cubicBezTo>
                <a:cubicBezTo>
                  <a:pt x="1423187" y="6984288"/>
                  <a:pt x="1431063" y="6997445"/>
                  <a:pt x="1410451" y="7016538"/>
                </a:cubicBezTo>
                <a:cubicBezTo>
                  <a:pt x="1410451" y="7016538"/>
                  <a:pt x="1412420" y="7019831"/>
                  <a:pt x="1414391" y="7023119"/>
                </a:cubicBezTo>
                <a:cubicBezTo>
                  <a:pt x="1414391" y="7023119"/>
                  <a:pt x="1414391" y="7023119"/>
                  <a:pt x="1424695" y="7013573"/>
                </a:cubicBezTo>
                <a:cubicBezTo>
                  <a:pt x="1435002" y="7004025"/>
                  <a:pt x="1432574" y="7026736"/>
                  <a:pt x="1444849" y="7020474"/>
                </a:cubicBezTo>
                <a:cubicBezTo>
                  <a:pt x="1463494" y="6998092"/>
                  <a:pt x="1428634" y="7020153"/>
                  <a:pt x="1435002" y="7004025"/>
                </a:cubicBezTo>
                <a:cubicBezTo>
                  <a:pt x="1435002" y="7004025"/>
                  <a:pt x="1447277" y="6997770"/>
                  <a:pt x="1445307" y="6994479"/>
                </a:cubicBezTo>
                <a:cubicBezTo>
                  <a:pt x="1449706" y="6975061"/>
                  <a:pt x="1423187" y="6984288"/>
                  <a:pt x="1415308" y="6971128"/>
                </a:cubicBezTo>
                <a:cubicBezTo>
                  <a:pt x="1413340" y="6967837"/>
                  <a:pt x="1425615" y="6961582"/>
                  <a:pt x="1423644" y="6958292"/>
                </a:cubicBezTo>
                <a:cubicBezTo>
                  <a:pt x="1430014" y="6942166"/>
                  <a:pt x="1397585" y="6941520"/>
                  <a:pt x="1400013" y="6918816"/>
                </a:cubicBezTo>
                <a:cubicBezTo>
                  <a:pt x="1398044" y="6915526"/>
                  <a:pt x="1403360" y="6844112"/>
                  <a:pt x="1370472" y="6869467"/>
                </a:cubicBezTo>
                <a:cubicBezTo>
                  <a:pt x="1362595" y="6856309"/>
                  <a:pt x="1363055" y="6830312"/>
                  <a:pt x="1350777" y="6836570"/>
                </a:cubicBezTo>
                <a:cubicBezTo>
                  <a:pt x="1348807" y="6833279"/>
                  <a:pt x="1346840" y="6829989"/>
                  <a:pt x="1342901" y="6823411"/>
                </a:cubicBezTo>
                <a:cubicBezTo>
                  <a:pt x="1338960" y="6816829"/>
                  <a:pt x="1349728" y="6781288"/>
                  <a:pt x="1331544" y="6777673"/>
                </a:cubicBezTo>
                <a:cubicBezTo>
                  <a:pt x="1329575" y="6774383"/>
                  <a:pt x="1319268" y="6783933"/>
                  <a:pt x="1319268" y="6783933"/>
                </a:cubicBezTo>
                <a:cubicBezTo>
                  <a:pt x="1317299" y="6780643"/>
                  <a:pt x="1325635" y="6767803"/>
                  <a:pt x="1323667" y="6764513"/>
                </a:cubicBezTo>
                <a:cubicBezTo>
                  <a:pt x="1322156" y="6735230"/>
                  <a:pt x="1296096" y="6718456"/>
                  <a:pt x="1261697" y="6714523"/>
                </a:cubicBezTo>
                <a:cubicBezTo>
                  <a:pt x="1272463" y="6678978"/>
                  <a:pt x="1254278" y="6675367"/>
                  <a:pt x="1232158" y="6665174"/>
                </a:cubicBezTo>
                <a:cubicBezTo>
                  <a:pt x="1265044" y="6639825"/>
                  <a:pt x="1204125" y="6645115"/>
                  <a:pt x="1222768" y="6622731"/>
                </a:cubicBezTo>
                <a:cubicBezTo>
                  <a:pt x="1220799" y="6619441"/>
                  <a:pt x="1222768" y="6622731"/>
                  <a:pt x="1210493" y="6628986"/>
                </a:cubicBezTo>
                <a:cubicBezTo>
                  <a:pt x="1206554" y="6622406"/>
                  <a:pt x="1218829" y="6616152"/>
                  <a:pt x="1218829" y="6616152"/>
                </a:cubicBezTo>
                <a:cubicBezTo>
                  <a:pt x="1195197" y="6576672"/>
                  <a:pt x="1195657" y="6550676"/>
                  <a:pt x="1152922" y="6559580"/>
                </a:cubicBezTo>
                <a:lnTo>
                  <a:pt x="1144882" y="6571955"/>
                </a:lnTo>
                <a:lnTo>
                  <a:pt x="1142617" y="6569126"/>
                </a:lnTo>
                <a:cubicBezTo>
                  <a:pt x="1142617" y="6569126"/>
                  <a:pt x="1144586" y="6572414"/>
                  <a:pt x="1144586" y="6572414"/>
                </a:cubicBezTo>
                <a:lnTo>
                  <a:pt x="1144882" y="6571955"/>
                </a:lnTo>
                <a:lnTo>
                  <a:pt x="1158486" y="6588946"/>
                </a:lnTo>
                <a:cubicBezTo>
                  <a:pt x="1162427" y="6595526"/>
                  <a:pt x="1163295" y="6603668"/>
                  <a:pt x="1155943" y="6618150"/>
                </a:cubicBezTo>
                <a:cubicBezTo>
                  <a:pt x="1164280" y="6605312"/>
                  <a:pt x="1131390" y="6630665"/>
                  <a:pt x="1137300" y="6640535"/>
                </a:cubicBezTo>
                <a:cubicBezTo>
                  <a:pt x="1104411" y="6665889"/>
                  <a:pt x="1109270" y="6620474"/>
                  <a:pt x="1101394" y="6607315"/>
                </a:cubicBezTo>
                <a:cubicBezTo>
                  <a:pt x="1058656" y="6616217"/>
                  <a:pt x="1026688" y="6589577"/>
                  <a:pt x="1045791" y="6541195"/>
                </a:cubicBezTo>
                <a:cubicBezTo>
                  <a:pt x="1025177" y="6560291"/>
                  <a:pt x="1027606" y="6537584"/>
                  <a:pt x="1011391" y="6537261"/>
                </a:cubicBezTo>
                <a:cubicBezTo>
                  <a:pt x="1056555" y="6505653"/>
                  <a:pt x="1018679" y="6469142"/>
                  <a:pt x="1010802" y="6455981"/>
                </a:cubicBezTo>
                <a:cubicBezTo>
                  <a:pt x="1010802" y="6455981"/>
                  <a:pt x="1000493" y="6465531"/>
                  <a:pt x="1000493" y="6465531"/>
                </a:cubicBezTo>
                <a:cubicBezTo>
                  <a:pt x="1002464" y="6468821"/>
                  <a:pt x="992156" y="6478367"/>
                  <a:pt x="994125" y="6481657"/>
                </a:cubicBezTo>
                <a:cubicBezTo>
                  <a:pt x="996094" y="6484948"/>
                  <a:pt x="996094" y="6484948"/>
                  <a:pt x="985789" y="6494493"/>
                </a:cubicBezTo>
                <a:cubicBezTo>
                  <a:pt x="985789" y="6494493"/>
                  <a:pt x="983819" y="6491203"/>
                  <a:pt x="983819" y="6491203"/>
                </a:cubicBezTo>
                <a:cubicBezTo>
                  <a:pt x="981850" y="6487913"/>
                  <a:pt x="981850" y="6487913"/>
                  <a:pt x="979882" y="6484625"/>
                </a:cubicBezTo>
                <a:cubicBezTo>
                  <a:pt x="977913" y="6481333"/>
                  <a:pt x="975944" y="6478047"/>
                  <a:pt x="973974" y="6474756"/>
                </a:cubicBezTo>
                <a:cubicBezTo>
                  <a:pt x="972005" y="6471466"/>
                  <a:pt x="970035" y="6468176"/>
                  <a:pt x="970035" y="6468176"/>
                </a:cubicBezTo>
                <a:cubicBezTo>
                  <a:pt x="968064" y="6464886"/>
                  <a:pt x="968064" y="6464886"/>
                  <a:pt x="966095" y="6461596"/>
                </a:cubicBezTo>
                <a:cubicBezTo>
                  <a:pt x="945484" y="6480691"/>
                  <a:pt x="945484" y="6480691"/>
                  <a:pt x="935636" y="6464240"/>
                </a:cubicBezTo>
                <a:cubicBezTo>
                  <a:pt x="945943" y="6454695"/>
                  <a:pt x="947910" y="6457985"/>
                  <a:pt x="960188" y="6451727"/>
                </a:cubicBezTo>
                <a:cubicBezTo>
                  <a:pt x="956250" y="6445147"/>
                  <a:pt x="952311" y="6438566"/>
                  <a:pt x="948370" y="6431986"/>
                </a:cubicBezTo>
                <a:cubicBezTo>
                  <a:pt x="944433" y="6425408"/>
                  <a:pt x="940495" y="6418827"/>
                  <a:pt x="936557" y="6412249"/>
                </a:cubicBezTo>
                <a:cubicBezTo>
                  <a:pt x="915943" y="6431345"/>
                  <a:pt x="915943" y="6431345"/>
                  <a:pt x="924278" y="6418507"/>
                </a:cubicBezTo>
                <a:cubicBezTo>
                  <a:pt x="908066" y="6418182"/>
                  <a:pt x="917913" y="6434633"/>
                  <a:pt x="893361" y="6447148"/>
                </a:cubicBezTo>
                <a:cubicBezTo>
                  <a:pt x="875178" y="6443535"/>
                  <a:pt x="920339" y="6411926"/>
                  <a:pt x="902158" y="6408314"/>
                </a:cubicBezTo>
                <a:cubicBezTo>
                  <a:pt x="910492" y="6395478"/>
                  <a:pt x="912004" y="6424762"/>
                  <a:pt x="916402" y="6405348"/>
                </a:cubicBezTo>
                <a:cubicBezTo>
                  <a:pt x="906556" y="6388897"/>
                  <a:pt x="896710" y="6372450"/>
                  <a:pt x="897168" y="6346454"/>
                </a:cubicBezTo>
                <a:cubicBezTo>
                  <a:pt x="883382" y="6323425"/>
                  <a:pt x="871568" y="6303684"/>
                  <a:pt x="859750" y="6283945"/>
                </a:cubicBezTo>
                <a:cubicBezTo>
                  <a:pt x="857782" y="6280655"/>
                  <a:pt x="857782" y="6280655"/>
                  <a:pt x="868086" y="6271111"/>
                </a:cubicBezTo>
                <a:cubicBezTo>
                  <a:pt x="868086" y="6271111"/>
                  <a:pt x="878393" y="6261563"/>
                  <a:pt x="880362" y="6264851"/>
                </a:cubicBezTo>
                <a:cubicBezTo>
                  <a:pt x="884301" y="6271432"/>
                  <a:pt x="888241" y="6278010"/>
                  <a:pt x="892178" y="6284590"/>
                </a:cubicBezTo>
                <a:cubicBezTo>
                  <a:pt x="900056" y="6297749"/>
                  <a:pt x="907934" y="6310909"/>
                  <a:pt x="917780" y="6327358"/>
                </a:cubicBezTo>
                <a:cubicBezTo>
                  <a:pt x="917319" y="6353355"/>
                  <a:pt x="927167" y="6369806"/>
                  <a:pt x="937013" y="6386253"/>
                </a:cubicBezTo>
                <a:cubicBezTo>
                  <a:pt x="947321" y="6376707"/>
                  <a:pt x="951260" y="6383283"/>
                  <a:pt x="955199" y="6389865"/>
                </a:cubicBezTo>
                <a:lnTo>
                  <a:pt x="961105" y="6399734"/>
                </a:lnTo>
                <a:cubicBezTo>
                  <a:pt x="963076" y="6403024"/>
                  <a:pt x="967015" y="6409604"/>
                  <a:pt x="968983" y="6412893"/>
                </a:cubicBezTo>
                <a:cubicBezTo>
                  <a:pt x="972923" y="6419473"/>
                  <a:pt x="968523" y="6438889"/>
                  <a:pt x="982770" y="6435922"/>
                </a:cubicBezTo>
                <a:lnTo>
                  <a:pt x="984738" y="6439210"/>
                </a:lnTo>
                <a:cubicBezTo>
                  <a:pt x="986707" y="6442500"/>
                  <a:pt x="986707" y="6442500"/>
                  <a:pt x="986707" y="6442500"/>
                </a:cubicBezTo>
                <a:lnTo>
                  <a:pt x="990646" y="6449080"/>
                </a:lnTo>
                <a:cubicBezTo>
                  <a:pt x="990646" y="6449080"/>
                  <a:pt x="992619" y="6452371"/>
                  <a:pt x="992619" y="6452371"/>
                </a:cubicBezTo>
                <a:cubicBezTo>
                  <a:pt x="992619" y="6452371"/>
                  <a:pt x="992619" y="6452371"/>
                  <a:pt x="1002924" y="6442823"/>
                </a:cubicBezTo>
                <a:cubicBezTo>
                  <a:pt x="991108" y="6423084"/>
                  <a:pt x="998393" y="6354967"/>
                  <a:pt x="962024" y="6347741"/>
                </a:cubicBezTo>
                <a:cubicBezTo>
                  <a:pt x="958087" y="6341162"/>
                  <a:pt x="956118" y="6337872"/>
                  <a:pt x="964454" y="6325032"/>
                </a:cubicBezTo>
                <a:cubicBezTo>
                  <a:pt x="964454" y="6325032"/>
                  <a:pt x="962484" y="6321742"/>
                  <a:pt x="962484" y="6321742"/>
                </a:cubicBezTo>
                <a:cubicBezTo>
                  <a:pt x="948240" y="6324714"/>
                  <a:pt x="964912" y="6299038"/>
                  <a:pt x="954608" y="6308585"/>
                </a:cubicBezTo>
                <a:cubicBezTo>
                  <a:pt x="950669" y="6302005"/>
                  <a:pt x="973251" y="6286202"/>
                  <a:pt x="983555" y="6276656"/>
                </a:cubicBezTo>
                <a:cubicBezTo>
                  <a:pt x="977647" y="6266785"/>
                  <a:pt x="965372" y="6273041"/>
                  <a:pt x="942792" y="6288846"/>
                </a:cubicBezTo>
                <a:cubicBezTo>
                  <a:pt x="938853" y="6282266"/>
                  <a:pt x="969769" y="6253625"/>
                  <a:pt x="965831" y="6247046"/>
                </a:cubicBezTo>
                <a:cubicBezTo>
                  <a:pt x="928546" y="6291814"/>
                  <a:pt x="933405" y="6246401"/>
                  <a:pt x="911282" y="6236208"/>
                </a:cubicBezTo>
                <a:cubicBezTo>
                  <a:pt x="935833" y="6223695"/>
                  <a:pt x="921587" y="6226662"/>
                  <a:pt x="942198" y="6207569"/>
                </a:cubicBezTo>
                <a:cubicBezTo>
                  <a:pt x="940229" y="6204278"/>
                  <a:pt x="936290" y="6197700"/>
                  <a:pt x="932351" y="6191120"/>
                </a:cubicBezTo>
                <a:cubicBezTo>
                  <a:pt x="932351" y="6191120"/>
                  <a:pt x="932351" y="6191120"/>
                  <a:pt x="922047" y="6200665"/>
                </a:cubicBezTo>
                <a:cubicBezTo>
                  <a:pt x="920078" y="6197377"/>
                  <a:pt x="920078" y="6197377"/>
                  <a:pt x="920078" y="6197377"/>
                </a:cubicBezTo>
                <a:cubicBezTo>
                  <a:pt x="920078" y="6197377"/>
                  <a:pt x="920078" y="6197377"/>
                  <a:pt x="930383" y="6187832"/>
                </a:cubicBezTo>
                <a:cubicBezTo>
                  <a:pt x="852659" y="6111518"/>
                  <a:pt x="821608" y="6032883"/>
                  <a:pt x="786618" y="5947671"/>
                </a:cubicBezTo>
                <a:cubicBezTo>
                  <a:pt x="786618" y="5947671"/>
                  <a:pt x="788587" y="5950964"/>
                  <a:pt x="798894" y="5941414"/>
                </a:cubicBezTo>
                <a:cubicBezTo>
                  <a:pt x="757537" y="5872328"/>
                  <a:pt x="729374" y="5744994"/>
                  <a:pt x="659070" y="5707836"/>
                </a:cubicBezTo>
                <a:cubicBezTo>
                  <a:pt x="655131" y="5701256"/>
                  <a:pt x="677711" y="5685454"/>
                  <a:pt x="686047" y="5672616"/>
                </a:cubicBezTo>
                <a:cubicBezTo>
                  <a:pt x="669835" y="5672294"/>
                  <a:pt x="629067" y="5684486"/>
                  <a:pt x="633467" y="5665070"/>
                </a:cubicBezTo>
                <a:cubicBezTo>
                  <a:pt x="633467" y="5665070"/>
                  <a:pt x="633467" y="5665070"/>
                  <a:pt x="631498" y="5661780"/>
                </a:cubicBezTo>
                <a:cubicBezTo>
                  <a:pt x="619222" y="5668039"/>
                  <a:pt x="617252" y="5664749"/>
                  <a:pt x="625588" y="5651911"/>
                </a:cubicBezTo>
                <a:cubicBezTo>
                  <a:pt x="625588" y="5651911"/>
                  <a:pt x="623619" y="5648621"/>
                  <a:pt x="635895" y="5642363"/>
                </a:cubicBezTo>
                <a:cubicBezTo>
                  <a:pt x="635895" y="5642363"/>
                  <a:pt x="637863" y="5645654"/>
                  <a:pt x="637863" y="5645654"/>
                </a:cubicBezTo>
                <a:cubicBezTo>
                  <a:pt x="637863" y="5645654"/>
                  <a:pt x="639832" y="5648944"/>
                  <a:pt x="641804" y="5652234"/>
                </a:cubicBezTo>
                <a:cubicBezTo>
                  <a:pt x="641804" y="5652234"/>
                  <a:pt x="641804" y="5652234"/>
                  <a:pt x="643773" y="5655524"/>
                </a:cubicBezTo>
                <a:cubicBezTo>
                  <a:pt x="652111" y="5642686"/>
                  <a:pt x="662414" y="5633138"/>
                  <a:pt x="660445" y="5629850"/>
                </a:cubicBezTo>
                <a:cubicBezTo>
                  <a:pt x="670754" y="5620300"/>
                  <a:pt x="656049" y="5649265"/>
                  <a:pt x="676662" y="5630171"/>
                </a:cubicBezTo>
                <a:cubicBezTo>
                  <a:pt x="676662" y="5630171"/>
                  <a:pt x="676662" y="5630171"/>
                  <a:pt x="688935" y="5623915"/>
                </a:cubicBezTo>
                <a:cubicBezTo>
                  <a:pt x="674692" y="5626881"/>
                  <a:pt x="670754" y="5620300"/>
                  <a:pt x="666815" y="5613722"/>
                </a:cubicBezTo>
                <a:cubicBezTo>
                  <a:pt x="662876" y="5607142"/>
                  <a:pt x="658936" y="5600561"/>
                  <a:pt x="644690" y="5603531"/>
                </a:cubicBezTo>
                <a:cubicBezTo>
                  <a:pt x="642720" y="5600241"/>
                  <a:pt x="642720" y="5600241"/>
                  <a:pt x="653029" y="5590693"/>
                </a:cubicBezTo>
                <a:cubicBezTo>
                  <a:pt x="667272" y="5587726"/>
                  <a:pt x="673180" y="5597596"/>
                  <a:pt x="677119" y="5604176"/>
                </a:cubicBezTo>
                <a:cubicBezTo>
                  <a:pt x="681059" y="5610757"/>
                  <a:pt x="683027" y="5614045"/>
                  <a:pt x="697274" y="5611077"/>
                </a:cubicBezTo>
                <a:cubicBezTo>
                  <a:pt x="727732" y="5608431"/>
                  <a:pt x="733180" y="5644298"/>
                  <a:pt x="759702" y="5635071"/>
                </a:cubicBezTo>
                <a:cubicBezTo>
                  <a:pt x="759702" y="5635071"/>
                  <a:pt x="759702" y="5635071"/>
                  <a:pt x="749395" y="5644618"/>
                </a:cubicBezTo>
                <a:cubicBezTo>
                  <a:pt x="751365" y="5647909"/>
                  <a:pt x="765612" y="5644941"/>
                  <a:pt x="769549" y="5651520"/>
                </a:cubicBezTo>
                <a:cubicBezTo>
                  <a:pt x="777885" y="5638686"/>
                  <a:pt x="753334" y="5651199"/>
                  <a:pt x="784254" y="5622555"/>
                </a:cubicBezTo>
                <a:cubicBezTo>
                  <a:pt x="808343" y="5636039"/>
                  <a:pt x="799547" y="5674873"/>
                  <a:pt x="815762" y="5675194"/>
                </a:cubicBezTo>
                <a:cubicBezTo>
                  <a:pt x="817732" y="5678484"/>
                  <a:pt x="815762" y="5675194"/>
                  <a:pt x="805457" y="5684742"/>
                </a:cubicBezTo>
                <a:cubicBezTo>
                  <a:pt x="830008" y="5672227"/>
                  <a:pt x="815304" y="5701191"/>
                  <a:pt x="833945" y="5678807"/>
                </a:cubicBezTo>
                <a:cubicBezTo>
                  <a:pt x="837886" y="5685385"/>
                  <a:pt x="827579" y="5694933"/>
                  <a:pt x="829548" y="5698223"/>
                </a:cubicBezTo>
                <a:cubicBezTo>
                  <a:pt x="829088" y="5724218"/>
                  <a:pt x="850753" y="5760408"/>
                  <a:pt x="870907" y="5767309"/>
                </a:cubicBezTo>
                <a:cubicBezTo>
                  <a:pt x="874846" y="5773887"/>
                  <a:pt x="883180" y="5761053"/>
                  <a:pt x="883180" y="5761053"/>
                </a:cubicBezTo>
                <a:cubicBezTo>
                  <a:pt x="885149" y="5764341"/>
                  <a:pt x="894996" y="5780790"/>
                  <a:pt x="884691" y="5790336"/>
                </a:cubicBezTo>
                <a:cubicBezTo>
                  <a:pt x="947579" y="5788337"/>
                  <a:pt x="951650" y="5902190"/>
                  <a:pt x="1000292" y="5903160"/>
                </a:cubicBezTo>
                <a:cubicBezTo>
                  <a:pt x="969375" y="5931799"/>
                  <a:pt x="1050446" y="5933413"/>
                  <a:pt x="1025436" y="5971920"/>
                </a:cubicBezTo>
                <a:cubicBezTo>
                  <a:pt x="1068170" y="5963020"/>
                  <a:pt x="1049067" y="6011400"/>
                  <a:pt x="1091801" y="6002498"/>
                </a:cubicBezTo>
                <a:cubicBezTo>
                  <a:pt x="1084841" y="5937348"/>
                  <a:pt x="1041059" y="5890965"/>
                  <a:pt x="1035608" y="5855100"/>
                </a:cubicBezTo>
                <a:cubicBezTo>
                  <a:pt x="1027732" y="5841943"/>
                  <a:pt x="1034100" y="5825813"/>
                  <a:pt x="1009547" y="5838329"/>
                </a:cubicBezTo>
                <a:cubicBezTo>
                  <a:pt x="1032589" y="5796531"/>
                  <a:pt x="1002130" y="5799175"/>
                  <a:pt x="992283" y="5782727"/>
                </a:cubicBezTo>
                <a:cubicBezTo>
                  <a:pt x="998649" y="5766598"/>
                  <a:pt x="1003048" y="5747182"/>
                  <a:pt x="999108" y="5740604"/>
                </a:cubicBezTo>
                <a:cubicBezTo>
                  <a:pt x="993201" y="5730733"/>
                  <a:pt x="971078" y="5720540"/>
                  <a:pt x="967141" y="5713960"/>
                </a:cubicBezTo>
                <a:cubicBezTo>
                  <a:pt x="967141" y="5713960"/>
                  <a:pt x="971801" y="5708364"/>
                  <a:pt x="975419" y="5704373"/>
                </a:cubicBezTo>
                <a:lnTo>
                  <a:pt x="976933" y="5702878"/>
                </a:lnTo>
                <a:lnTo>
                  <a:pt x="977446" y="5704414"/>
                </a:lnTo>
                <a:cubicBezTo>
                  <a:pt x="979530" y="5701204"/>
                  <a:pt x="979928" y="5700196"/>
                  <a:pt x="979353" y="5700489"/>
                </a:cubicBezTo>
                <a:lnTo>
                  <a:pt x="976933" y="5702878"/>
                </a:lnTo>
                <a:lnTo>
                  <a:pt x="962281" y="5659008"/>
                </a:lnTo>
                <a:cubicBezTo>
                  <a:pt x="954157" y="5645437"/>
                  <a:pt x="943210" y="5633843"/>
                  <a:pt x="930178" y="5625458"/>
                </a:cubicBezTo>
                <a:cubicBezTo>
                  <a:pt x="908518" y="5589270"/>
                  <a:pt x="874581" y="5559338"/>
                  <a:pt x="840640" y="5529408"/>
                </a:cubicBezTo>
                <a:cubicBezTo>
                  <a:pt x="817007" y="5489932"/>
                  <a:pt x="788977" y="5469871"/>
                  <a:pt x="755038" y="5439940"/>
                </a:cubicBezTo>
                <a:cubicBezTo>
                  <a:pt x="759436" y="5420522"/>
                  <a:pt x="778080" y="5398136"/>
                  <a:pt x="794755" y="5372464"/>
                </a:cubicBezTo>
                <a:cubicBezTo>
                  <a:pt x="799151" y="5353048"/>
                  <a:pt x="776569" y="5368854"/>
                  <a:pt x="784906" y="5356018"/>
                </a:cubicBezTo>
                <a:cubicBezTo>
                  <a:pt x="782937" y="5352727"/>
                  <a:pt x="778998" y="5346147"/>
                  <a:pt x="777029" y="5342857"/>
                </a:cubicBezTo>
                <a:cubicBezTo>
                  <a:pt x="775061" y="5339567"/>
                  <a:pt x="771122" y="5332986"/>
                  <a:pt x="758844" y="5339246"/>
                </a:cubicBezTo>
                <a:cubicBezTo>
                  <a:pt x="758844" y="5339246"/>
                  <a:pt x="758844" y="5339246"/>
                  <a:pt x="748539" y="5348792"/>
                </a:cubicBezTo>
                <a:cubicBezTo>
                  <a:pt x="748539" y="5348792"/>
                  <a:pt x="748539" y="5348792"/>
                  <a:pt x="746569" y="5345502"/>
                </a:cubicBezTo>
                <a:cubicBezTo>
                  <a:pt x="746569" y="5345502"/>
                  <a:pt x="744602" y="5342212"/>
                  <a:pt x="732324" y="5348469"/>
                </a:cubicBezTo>
                <a:cubicBezTo>
                  <a:pt x="732324" y="5348469"/>
                  <a:pt x="732324" y="5348469"/>
                  <a:pt x="730353" y="5345179"/>
                </a:cubicBezTo>
                <a:cubicBezTo>
                  <a:pt x="740663" y="5335631"/>
                  <a:pt x="740663" y="5335631"/>
                  <a:pt x="742632" y="5338921"/>
                </a:cubicBezTo>
                <a:cubicBezTo>
                  <a:pt x="742632" y="5338921"/>
                  <a:pt x="754907" y="5332666"/>
                  <a:pt x="756875" y="5335954"/>
                </a:cubicBezTo>
                <a:cubicBezTo>
                  <a:pt x="747028" y="5319507"/>
                  <a:pt x="724906" y="5309312"/>
                  <a:pt x="715061" y="5292865"/>
                </a:cubicBezTo>
                <a:cubicBezTo>
                  <a:pt x="703244" y="5273124"/>
                  <a:pt x="689459" y="5250097"/>
                  <a:pt x="657030" y="5249451"/>
                </a:cubicBezTo>
                <a:cubicBezTo>
                  <a:pt x="657030" y="5249451"/>
                  <a:pt x="655061" y="5246161"/>
                  <a:pt x="665364" y="5236616"/>
                </a:cubicBezTo>
                <a:cubicBezTo>
                  <a:pt x="665364" y="5236616"/>
                  <a:pt x="675673" y="5227068"/>
                  <a:pt x="677642" y="5230356"/>
                </a:cubicBezTo>
                <a:cubicBezTo>
                  <a:pt x="699764" y="5240551"/>
                  <a:pt x="713550" y="5263578"/>
                  <a:pt x="735672" y="5273769"/>
                </a:cubicBezTo>
                <a:cubicBezTo>
                  <a:pt x="745520" y="5290218"/>
                  <a:pt x="757337" y="5309957"/>
                  <a:pt x="777486" y="5316860"/>
                </a:cubicBezTo>
                <a:cubicBezTo>
                  <a:pt x="777486" y="5316860"/>
                  <a:pt x="777486" y="5316860"/>
                  <a:pt x="779458" y="5320151"/>
                </a:cubicBezTo>
                <a:cubicBezTo>
                  <a:pt x="791732" y="5313891"/>
                  <a:pt x="795672" y="5320471"/>
                  <a:pt x="797641" y="5323761"/>
                </a:cubicBezTo>
                <a:cubicBezTo>
                  <a:pt x="799611" y="5327054"/>
                  <a:pt x="801582" y="5330342"/>
                  <a:pt x="803551" y="5333632"/>
                </a:cubicBezTo>
                <a:cubicBezTo>
                  <a:pt x="815826" y="5327372"/>
                  <a:pt x="844316" y="5321437"/>
                  <a:pt x="838408" y="5311569"/>
                </a:cubicBezTo>
                <a:cubicBezTo>
                  <a:pt x="864927" y="5302344"/>
                  <a:pt x="898865" y="5332276"/>
                  <a:pt x="922958" y="5345755"/>
                </a:cubicBezTo>
                <a:cubicBezTo>
                  <a:pt x="937200" y="5342788"/>
                  <a:pt x="955386" y="5346401"/>
                  <a:pt x="955386" y="5346401"/>
                </a:cubicBezTo>
                <a:cubicBezTo>
                  <a:pt x="950988" y="5365819"/>
                  <a:pt x="950988" y="5365819"/>
                  <a:pt x="991754" y="5353625"/>
                </a:cubicBezTo>
                <a:cubicBezTo>
                  <a:pt x="993722" y="5356913"/>
                  <a:pt x="993722" y="5356913"/>
                  <a:pt x="995691" y="5360203"/>
                </a:cubicBezTo>
                <a:cubicBezTo>
                  <a:pt x="995691" y="5360203"/>
                  <a:pt x="1028579" y="5334854"/>
                  <a:pt x="1028579" y="5334854"/>
                </a:cubicBezTo>
                <a:cubicBezTo>
                  <a:pt x="1030548" y="5338144"/>
                  <a:pt x="1007966" y="5353947"/>
                  <a:pt x="1009936" y="5357238"/>
                </a:cubicBezTo>
                <a:cubicBezTo>
                  <a:pt x="1026151" y="5357558"/>
                  <a:pt x="1062518" y="5364784"/>
                  <a:pt x="1060089" y="5387490"/>
                </a:cubicBezTo>
                <a:cubicBezTo>
                  <a:pt x="1024772" y="5435548"/>
                  <a:pt x="1089630" y="5436839"/>
                  <a:pt x="1072958" y="5462515"/>
                </a:cubicBezTo>
                <a:cubicBezTo>
                  <a:pt x="1160399" y="5447996"/>
                  <a:pt x="1130068" y="5557918"/>
                  <a:pt x="1199323" y="5539788"/>
                </a:cubicBezTo>
                <a:cubicBezTo>
                  <a:pt x="1186590" y="5572042"/>
                  <a:pt x="1167947" y="5594426"/>
                  <a:pt x="1188099" y="5601331"/>
                </a:cubicBezTo>
                <a:cubicBezTo>
                  <a:pt x="1200376" y="5595071"/>
                  <a:pt x="1202803" y="5572365"/>
                  <a:pt x="1217049" y="5569397"/>
                </a:cubicBezTo>
                <a:cubicBezTo>
                  <a:pt x="1220986" y="5575976"/>
                  <a:pt x="1210682" y="5585521"/>
                  <a:pt x="1190067" y="5604619"/>
                </a:cubicBezTo>
                <a:cubicBezTo>
                  <a:pt x="1251446" y="5573331"/>
                  <a:pt x="1213243" y="5670091"/>
                  <a:pt x="1286895" y="5632548"/>
                </a:cubicBezTo>
                <a:cubicBezTo>
                  <a:pt x="1259457" y="5693766"/>
                  <a:pt x="1304161" y="5688150"/>
                  <a:pt x="1301274" y="5736853"/>
                </a:cubicBezTo>
                <a:cubicBezTo>
                  <a:pt x="1303244" y="5740143"/>
                  <a:pt x="1315517" y="5733887"/>
                  <a:pt x="1317486" y="5737178"/>
                </a:cubicBezTo>
                <a:cubicBezTo>
                  <a:pt x="1319454" y="5740468"/>
                  <a:pt x="1321425" y="5743758"/>
                  <a:pt x="1313091" y="5756594"/>
                </a:cubicBezTo>
                <a:cubicBezTo>
                  <a:pt x="1313091" y="5756594"/>
                  <a:pt x="1302782" y="5766142"/>
                  <a:pt x="1302782" y="5766142"/>
                </a:cubicBezTo>
                <a:cubicBezTo>
                  <a:pt x="1306721" y="5772720"/>
                  <a:pt x="1325364" y="5750338"/>
                  <a:pt x="1331272" y="5760207"/>
                </a:cubicBezTo>
                <a:cubicBezTo>
                  <a:pt x="1331272" y="5760207"/>
                  <a:pt x="1331272" y="5760207"/>
                  <a:pt x="1320967" y="5769755"/>
                </a:cubicBezTo>
                <a:cubicBezTo>
                  <a:pt x="1333242" y="5763495"/>
                  <a:pt x="1335211" y="5766785"/>
                  <a:pt x="1337180" y="5770075"/>
                </a:cubicBezTo>
                <a:cubicBezTo>
                  <a:pt x="1339150" y="5773365"/>
                  <a:pt x="1339150" y="5773365"/>
                  <a:pt x="1341119" y="5776656"/>
                </a:cubicBezTo>
                <a:cubicBezTo>
                  <a:pt x="1330814" y="5786201"/>
                  <a:pt x="1330814" y="5786201"/>
                  <a:pt x="1330814" y="5786201"/>
                </a:cubicBezTo>
                <a:cubicBezTo>
                  <a:pt x="1330814" y="5786201"/>
                  <a:pt x="1328844" y="5782911"/>
                  <a:pt x="1328844" y="5782911"/>
                </a:cubicBezTo>
                <a:cubicBezTo>
                  <a:pt x="1326876" y="5779623"/>
                  <a:pt x="1324907" y="5776333"/>
                  <a:pt x="1322938" y="5773043"/>
                </a:cubicBezTo>
                <a:cubicBezTo>
                  <a:pt x="1308230" y="5802007"/>
                  <a:pt x="1330354" y="5812198"/>
                  <a:pt x="1356874" y="5802973"/>
                </a:cubicBezTo>
                <a:cubicBezTo>
                  <a:pt x="1342632" y="5805940"/>
                  <a:pt x="1333832" y="5844775"/>
                  <a:pt x="1343679" y="5861224"/>
                </a:cubicBezTo>
                <a:cubicBezTo>
                  <a:pt x="1359894" y="5861544"/>
                  <a:pt x="1378079" y="5865155"/>
                  <a:pt x="1396262" y="5868770"/>
                </a:cubicBezTo>
                <a:cubicBezTo>
                  <a:pt x="1413986" y="5898380"/>
                  <a:pt x="1417006" y="5956951"/>
                  <a:pt x="1434731" y="5986559"/>
                </a:cubicBezTo>
                <a:cubicBezTo>
                  <a:pt x="1444578" y="6003008"/>
                  <a:pt x="1464732" y="6009909"/>
                  <a:pt x="1484883" y="6016812"/>
                </a:cubicBezTo>
                <a:cubicBezTo>
                  <a:pt x="1490791" y="6026682"/>
                  <a:pt x="1486395" y="6046096"/>
                  <a:pt x="1490334" y="6052677"/>
                </a:cubicBezTo>
                <a:cubicBezTo>
                  <a:pt x="1502150" y="6072416"/>
                  <a:pt x="1542914" y="6060225"/>
                  <a:pt x="1519873" y="6102025"/>
                </a:cubicBezTo>
                <a:cubicBezTo>
                  <a:pt x="1567597" y="6154985"/>
                  <a:pt x="1572586" y="6216846"/>
                  <a:pt x="1618801" y="6240519"/>
                </a:cubicBezTo>
                <a:cubicBezTo>
                  <a:pt x="1597728" y="6285611"/>
                  <a:pt x="1640463" y="6276707"/>
                  <a:pt x="1652281" y="6296446"/>
                </a:cubicBezTo>
                <a:cubicBezTo>
                  <a:pt x="1656220" y="6303028"/>
                  <a:pt x="1649854" y="6319152"/>
                  <a:pt x="1662128" y="6312897"/>
                </a:cubicBezTo>
                <a:cubicBezTo>
                  <a:pt x="1666066" y="6319477"/>
                  <a:pt x="1678343" y="6313217"/>
                  <a:pt x="1682282" y="6319796"/>
                </a:cubicBezTo>
                <a:cubicBezTo>
                  <a:pt x="1692127" y="6336246"/>
                  <a:pt x="1680903" y="6397787"/>
                  <a:pt x="1711822" y="6369144"/>
                </a:cubicBezTo>
                <a:cubicBezTo>
                  <a:pt x="1726065" y="6366177"/>
                  <a:pt x="1702566" y="6433975"/>
                  <a:pt x="1766371" y="6379981"/>
                </a:cubicBezTo>
                <a:cubicBezTo>
                  <a:pt x="1768341" y="6383271"/>
                  <a:pt x="1745759" y="6399076"/>
                  <a:pt x="1737424" y="6411912"/>
                </a:cubicBezTo>
                <a:cubicBezTo>
                  <a:pt x="1777729" y="6425718"/>
                  <a:pt x="1752718" y="6464228"/>
                  <a:pt x="1793024" y="6478032"/>
                </a:cubicBezTo>
                <a:cubicBezTo>
                  <a:pt x="1782259" y="6513575"/>
                  <a:pt x="1798474" y="6513897"/>
                  <a:pt x="1828933" y="6511253"/>
                </a:cubicBezTo>
                <a:cubicBezTo>
                  <a:pt x="1818168" y="6546795"/>
                  <a:pt x="1838320" y="6553698"/>
                  <a:pt x="1841800" y="6586271"/>
                </a:cubicBezTo>
                <a:cubicBezTo>
                  <a:pt x="1858014" y="6586596"/>
                  <a:pt x="1870289" y="6580338"/>
                  <a:pt x="1855586" y="6609300"/>
                </a:cubicBezTo>
                <a:cubicBezTo>
                  <a:pt x="1885586" y="6632654"/>
                  <a:pt x="1937706" y="6666197"/>
                  <a:pt x="1958911" y="6728380"/>
                </a:cubicBezTo>
                <a:cubicBezTo>
                  <a:pt x="1960882" y="6731668"/>
                  <a:pt x="1944666" y="6731347"/>
                  <a:pt x="1944666" y="6731347"/>
                </a:cubicBezTo>
                <a:cubicBezTo>
                  <a:pt x="1926021" y="6753733"/>
                  <a:pt x="1979064" y="6735283"/>
                  <a:pt x="1966789" y="6741538"/>
                </a:cubicBezTo>
                <a:cubicBezTo>
                  <a:pt x="1942238" y="6754053"/>
                  <a:pt x="1958451" y="6754376"/>
                  <a:pt x="1960420" y="6757666"/>
                </a:cubicBezTo>
                <a:cubicBezTo>
                  <a:pt x="1957993" y="6780373"/>
                  <a:pt x="1970268" y="6774115"/>
                  <a:pt x="1963902" y="6790241"/>
                </a:cubicBezTo>
                <a:cubicBezTo>
                  <a:pt x="1963902" y="6790241"/>
                  <a:pt x="1963902" y="6790241"/>
                  <a:pt x="1976176" y="6783984"/>
                </a:cubicBezTo>
                <a:cubicBezTo>
                  <a:pt x="1976176" y="6783984"/>
                  <a:pt x="1986484" y="6774438"/>
                  <a:pt x="1998759" y="6768182"/>
                </a:cubicBezTo>
                <a:cubicBezTo>
                  <a:pt x="1998759" y="6768182"/>
                  <a:pt x="1998759" y="6768182"/>
                  <a:pt x="2000727" y="6771470"/>
                </a:cubicBezTo>
                <a:cubicBezTo>
                  <a:pt x="1990423" y="6781016"/>
                  <a:pt x="1992392" y="6784306"/>
                  <a:pt x="1994362" y="6787597"/>
                </a:cubicBezTo>
                <a:cubicBezTo>
                  <a:pt x="1984055" y="6797144"/>
                  <a:pt x="1984055" y="6797144"/>
                  <a:pt x="1982084" y="6793854"/>
                </a:cubicBezTo>
                <a:cubicBezTo>
                  <a:pt x="1982084" y="6793854"/>
                  <a:pt x="1980114" y="6790564"/>
                  <a:pt x="1980114" y="6790564"/>
                </a:cubicBezTo>
                <a:lnTo>
                  <a:pt x="1973020" y="6794181"/>
                </a:lnTo>
                <a:lnTo>
                  <a:pt x="1979943" y="6800313"/>
                </a:lnTo>
                <a:cubicBezTo>
                  <a:pt x="1982346" y="6807674"/>
                  <a:pt x="1981627" y="6819851"/>
                  <a:pt x="1985566" y="6826429"/>
                </a:cubicBezTo>
                <a:cubicBezTo>
                  <a:pt x="1991474" y="6836300"/>
                  <a:pt x="2019962" y="6830363"/>
                  <a:pt x="2023901" y="6836943"/>
                </a:cubicBezTo>
                <a:cubicBezTo>
                  <a:pt x="2029809" y="6846811"/>
                  <a:pt x="2008737" y="6891904"/>
                  <a:pt x="2047535" y="6876421"/>
                </a:cubicBezTo>
                <a:cubicBezTo>
                  <a:pt x="2039196" y="6889259"/>
                  <a:pt x="2055411" y="6889582"/>
                  <a:pt x="2032831" y="6905385"/>
                </a:cubicBezTo>
                <a:cubicBezTo>
                  <a:pt x="2049045" y="6905710"/>
                  <a:pt x="2047074" y="6902420"/>
                  <a:pt x="2069656" y="6886614"/>
                </a:cubicBezTo>
                <a:cubicBezTo>
                  <a:pt x="2066768" y="6935317"/>
                  <a:pt x="2103595" y="6916544"/>
                  <a:pt x="2072217" y="6971180"/>
                </a:cubicBezTo>
                <a:cubicBezTo>
                  <a:pt x="2086460" y="6968217"/>
                  <a:pt x="2107074" y="6949121"/>
                  <a:pt x="2080095" y="6984339"/>
                </a:cubicBezTo>
                <a:cubicBezTo>
                  <a:pt x="2131167" y="6962603"/>
                  <a:pt x="2132219" y="7017884"/>
                  <a:pt x="2147971" y="7044201"/>
                </a:cubicBezTo>
                <a:cubicBezTo>
                  <a:pt x="2153881" y="7054072"/>
                  <a:pt x="2172062" y="7057683"/>
                  <a:pt x="2194644" y="7041881"/>
                </a:cubicBezTo>
                <a:cubicBezTo>
                  <a:pt x="2196613" y="7045170"/>
                  <a:pt x="2174032" y="7060973"/>
                  <a:pt x="2165697" y="7073809"/>
                </a:cubicBezTo>
                <a:cubicBezTo>
                  <a:pt x="2187359" y="7109999"/>
                  <a:pt x="2205085" y="7139606"/>
                  <a:pt x="2231144" y="7156378"/>
                </a:cubicBezTo>
                <a:cubicBezTo>
                  <a:pt x="2231144" y="7156378"/>
                  <a:pt x="2241449" y="7146832"/>
                  <a:pt x="2253724" y="7140576"/>
                </a:cubicBezTo>
                <a:cubicBezTo>
                  <a:pt x="2258124" y="7121158"/>
                  <a:pt x="2248278" y="7104709"/>
                  <a:pt x="2236001" y="7110967"/>
                </a:cubicBezTo>
                <a:cubicBezTo>
                  <a:pt x="2234032" y="7107677"/>
                  <a:pt x="2234032" y="7107677"/>
                  <a:pt x="2244337" y="7098129"/>
                </a:cubicBezTo>
                <a:cubicBezTo>
                  <a:pt x="2242371" y="7094839"/>
                  <a:pt x="2254644" y="7088581"/>
                  <a:pt x="2254644" y="7088581"/>
                </a:cubicBezTo>
                <a:cubicBezTo>
                  <a:pt x="2256614" y="7091873"/>
                  <a:pt x="2260552" y="7098452"/>
                  <a:pt x="2264491" y="7105032"/>
                </a:cubicBezTo>
                <a:cubicBezTo>
                  <a:pt x="2268428" y="7111612"/>
                  <a:pt x="2272369" y="7118191"/>
                  <a:pt x="2266002" y="7134317"/>
                </a:cubicBezTo>
                <a:cubicBezTo>
                  <a:pt x="2280246" y="7131351"/>
                  <a:pt x="2286153" y="7141218"/>
                  <a:pt x="2290093" y="7147798"/>
                </a:cubicBezTo>
                <a:cubicBezTo>
                  <a:pt x="2304339" y="7144831"/>
                  <a:pt x="2308278" y="7151409"/>
                  <a:pt x="2312215" y="7157991"/>
                </a:cubicBezTo>
                <a:cubicBezTo>
                  <a:pt x="2322522" y="7148444"/>
                  <a:pt x="2322522" y="7148444"/>
                  <a:pt x="2330858" y="7135606"/>
                </a:cubicBezTo>
                <a:cubicBezTo>
                  <a:pt x="2330858" y="7135606"/>
                  <a:pt x="2330858" y="7135606"/>
                  <a:pt x="2332829" y="7138896"/>
                </a:cubicBezTo>
                <a:cubicBezTo>
                  <a:pt x="2332829" y="7138896"/>
                  <a:pt x="2324490" y="7151732"/>
                  <a:pt x="2314186" y="7161278"/>
                </a:cubicBezTo>
                <a:cubicBezTo>
                  <a:pt x="2314186" y="7161278"/>
                  <a:pt x="2314186" y="7161278"/>
                  <a:pt x="2316155" y="7164568"/>
                </a:cubicBezTo>
                <a:cubicBezTo>
                  <a:pt x="2318125" y="7167858"/>
                  <a:pt x="2328428" y="7158312"/>
                  <a:pt x="2340706" y="7152054"/>
                </a:cubicBezTo>
                <a:cubicBezTo>
                  <a:pt x="2352980" y="7145799"/>
                  <a:pt x="2367227" y="7142831"/>
                  <a:pt x="2369197" y="7146122"/>
                </a:cubicBezTo>
                <a:cubicBezTo>
                  <a:pt x="2371164" y="7149412"/>
                  <a:pt x="2373134" y="7152700"/>
                  <a:pt x="2364798" y="7165538"/>
                </a:cubicBezTo>
                <a:cubicBezTo>
                  <a:pt x="2364798" y="7165538"/>
                  <a:pt x="2364798" y="7165538"/>
                  <a:pt x="2375103" y="7155988"/>
                </a:cubicBezTo>
                <a:cubicBezTo>
                  <a:pt x="2375103" y="7155988"/>
                  <a:pt x="2377072" y="7159278"/>
                  <a:pt x="2379042" y="7162568"/>
                </a:cubicBezTo>
                <a:cubicBezTo>
                  <a:pt x="2381013" y="7165859"/>
                  <a:pt x="2382982" y="7169149"/>
                  <a:pt x="2384948" y="7172439"/>
                </a:cubicBezTo>
                <a:cubicBezTo>
                  <a:pt x="2386920" y="7175729"/>
                  <a:pt x="2390860" y="7182307"/>
                  <a:pt x="2392829" y="7185598"/>
                </a:cubicBezTo>
                <a:cubicBezTo>
                  <a:pt x="2394799" y="7188888"/>
                  <a:pt x="2394799" y="7188888"/>
                  <a:pt x="2396766" y="7192178"/>
                </a:cubicBezTo>
                <a:cubicBezTo>
                  <a:pt x="2398736" y="7195468"/>
                  <a:pt x="2398736" y="7195468"/>
                  <a:pt x="2400705" y="7198758"/>
                </a:cubicBezTo>
                <a:cubicBezTo>
                  <a:pt x="2402674" y="7202048"/>
                  <a:pt x="2402674" y="7202048"/>
                  <a:pt x="2402674" y="7202048"/>
                </a:cubicBezTo>
                <a:cubicBezTo>
                  <a:pt x="2402674" y="7202048"/>
                  <a:pt x="2392369" y="7211596"/>
                  <a:pt x="2392369" y="7211596"/>
                </a:cubicBezTo>
                <a:cubicBezTo>
                  <a:pt x="2380091" y="7217852"/>
                  <a:pt x="2378125" y="7214562"/>
                  <a:pt x="2376156" y="7211271"/>
                </a:cubicBezTo>
                <a:cubicBezTo>
                  <a:pt x="2376156" y="7211271"/>
                  <a:pt x="2374184" y="7207981"/>
                  <a:pt x="2374184" y="7207981"/>
                </a:cubicBezTo>
                <a:cubicBezTo>
                  <a:pt x="2361910" y="7214241"/>
                  <a:pt x="2351603" y="7223787"/>
                  <a:pt x="2337358" y="7226754"/>
                </a:cubicBezTo>
                <a:cubicBezTo>
                  <a:pt x="2337358" y="7226754"/>
                  <a:pt x="2335389" y="7223466"/>
                  <a:pt x="2345696" y="7213916"/>
                </a:cubicBezTo>
                <a:cubicBezTo>
                  <a:pt x="2345696" y="7213916"/>
                  <a:pt x="2356000" y="7204372"/>
                  <a:pt x="2357969" y="7207661"/>
                </a:cubicBezTo>
                <a:cubicBezTo>
                  <a:pt x="2357969" y="7207661"/>
                  <a:pt x="2370244" y="7201401"/>
                  <a:pt x="2370244" y="7201401"/>
                </a:cubicBezTo>
                <a:cubicBezTo>
                  <a:pt x="2376614" y="7185277"/>
                  <a:pt x="2372674" y="7178697"/>
                  <a:pt x="2370704" y="7175406"/>
                </a:cubicBezTo>
                <a:cubicBezTo>
                  <a:pt x="2358430" y="7181664"/>
                  <a:pt x="2335849" y="7197469"/>
                  <a:pt x="2344184" y="7184631"/>
                </a:cubicBezTo>
                <a:cubicBezTo>
                  <a:pt x="2344184" y="7184631"/>
                  <a:pt x="2333880" y="7194179"/>
                  <a:pt x="2335849" y="7197469"/>
                </a:cubicBezTo>
                <a:cubicBezTo>
                  <a:pt x="2335849" y="7197469"/>
                  <a:pt x="2335849" y="7197469"/>
                  <a:pt x="2337820" y="7200760"/>
                </a:cubicBezTo>
                <a:cubicBezTo>
                  <a:pt x="2337820" y="7200760"/>
                  <a:pt x="2339786" y="7204048"/>
                  <a:pt x="2329481" y="7213595"/>
                </a:cubicBezTo>
                <a:cubicBezTo>
                  <a:pt x="2329481" y="7213595"/>
                  <a:pt x="2327510" y="7210305"/>
                  <a:pt x="2327510" y="7210305"/>
                </a:cubicBezTo>
                <a:cubicBezTo>
                  <a:pt x="2327510" y="7210305"/>
                  <a:pt x="2327510" y="7210305"/>
                  <a:pt x="2325540" y="7207015"/>
                </a:cubicBezTo>
                <a:cubicBezTo>
                  <a:pt x="2325540" y="7207015"/>
                  <a:pt x="2325540" y="7207015"/>
                  <a:pt x="2323571" y="7203725"/>
                </a:cubicBezTo>
                <a:cubicBezTo>
                  <a:pt x="2323571" y="7203725"/>
                  <a:pt x="2331910" y="7190889"/>
                  <a:pt x="2329940" y="7187599"/>
                </a:cubicBezTo>
                <a:cubicBezTo>
                  <a:pt x="2340245" y="7178053"/>
                  <a:pt x="2350554" y="7168503"/>
                  <a:pt x="2350554" y="7168503"/>
                </a:cubicBezTo>
                <a:cubicBezTo>
                  <a:pt x="2358888" y="7155667"/>
                  <a:pt x="2346613" y="7161925"/>
                  <a:pt x="2334338" y="7168183"/>
                </a:cubicBezTo>
                <a:cubicBezTo>
                  <a:pt x="2322064" y="7174438"/>
                  <a:pt x="2309787" y="7180698"/>
                  <a:pt x="2305848" y="7174120"/>
                </a:cubicBezTo>
                <a:cubicBezTo>
                  <a:pt x="2289635" y="7173793"/>
                  <a:pt x="2285696" y="7167214"/>
                  <a:pt x="2279788" y="7157344"/>
                </a:cubicBezTo>
                <a:cubicBezTo>
                  <a:pt x="2275849" y="7150764"/>
                  <a:pt x="2259634" y="7150445"/>
                  <a:pt x="2255693" y="7143863"/>
                </a:cubicBezTo>
                <a:cubicBezTo>
                  <a:pt x="2255693" y="7143863"/>
                  <a:pt x="2245391" y="7153410"/>
                  <a:pt x="2245391" y="7153410"/>
                </a:cubicBezTo>
                <a:cubicBezTo>
                  <a:pt x="2252807" y="7192568"/>
                  <a:pt x="2272961" y="7199469"/>
                  <a:pt x="2311296" y="7209983"/>
                </a:cubicBezTo>
                <a:cubicBezTo>
                  <a:pt x="2308868" y="7232691"/>
                  <a:pt x="2314776" y="7242560"/>
                  <a:pt x="2322652" y="7255718"/>
                </a:cubicBezTo>
                <a:cubicBezTo>
                  <a:pt x="2326593" y="7262299"/>
                  <a:pt x="2334929" y="7249461"/>
                  <a:pt x="2336898" y="7252751"/>
                </a:cubicBezTo>
                <a:cubicBezTo>
                  <a:pt x="2351142" y="7249783"/>
                  <a:pt x="2340839" y="7259329"/>
                  <a:pt x="2342808" y="7262619"/>
                </a:cubicBezTo>
                <a:cubicBezTo>
                  <a:pt x="2346744" y="7269200"/>
                  <a:pt x="2369327" y="7253394"/>
                  <a:pt x="2369327" y="7253394"/>
                </a:cubicBezTo>
                <a:cubicBezTo>
                  <a:pt x="2373268" y="7259975"/>
                  <a:pt x="2352195" y="7305067"/>
                  <a:pt x="2372349" y="7311966"/>
                </a:cubicBezTo>
                <a:cubicBezTo>
                  <a:pt x="2384624" y="7305712"/>
                  <a:pt x="2388561" y="7312290"/>
                  <a:pt x="2411143" y="7296485"/>
                </a:cubicBezTo>
                <a:cubicBezTo>
                  <a:pt x="2400839" y="7306031"/>
                  <a:pt x="2392500" y="7318871"/>
                  <a:pt x="2388104" y="7338287"/>
                </a:cubicBezTo>
                <a:cubicBezTo>
                  <a:pt x="2414625" y="7329060"/>
                  <a:pt x="2432806" y="7332673"/>
                  <a:pt x="2432346" y="7358669"/>
                </a:cubicBezTo>
                <a:cubicBezTo>
                  <a:pt x="2452500" y="7365570"/>
                  <a:pt x="2503112" y="7369829"/>
                  <a:pt x="2484008" y="7418211"/>
                </a:cubicBezTo>
                <a:cubicBezTo>
                  <a:pt x="2508562" y="7405696"/>
                  <a:pt x="2506134" y="7428400"/>
                  <a:pt x="2522347" y="7428723"/>
                </a:cubicBezTo>
                <a:cubicBezTo>
                  <a:pt x="2554316" y="7455363"/>
                  <a:pt x="2608868" y="7466200"/>
                  <a:pt x="2617796" y="7534642"/>
                </a:cubicBezTo>
                <a:cubicBezTo>
                  <a:pt x="2652653" y="7512579"/>
                  <a:pt x="2627183" y="7577085"/>
                  <a:pt x="2643398" y="7577408"/>
                </a:cubicBezTo>
                <a:cubicBezTo>
                  <a:pt x="2657643" y="7574440"/>
                  <a:pt x="2667950" y="7564892"/>
                  <a:pt x="2680223" y="7558637"/>
                </a:cubicBezTo>
                <a:cubicBezTo>
                  <a:pt x="2690072" y="7575086"/>
                  <a:pt x="2701886" y="7594827"/>
                  <a:pt x="2711733" y="7611276"/>
                </a:cubicBezTo>
                <a:cubicBezTo>
                  <a:pt x="2707338" y="7630688"/>
                  <a:pt x="2713244" y="7640558"/>
                  <a:pt x="2708847" y="7659975"/>
                </a:cubicBezTo>
                <a:cubicBezTo>
                  <a:pt x="2723091" y="7657009"/>
                  <a:pt x="2737335" y="7654040"/>
                  <a:pt x="2757949" y="7634946"/>
                </a:cubicBezTo>
                <a:cubicBezTo>
                  <a:pt x="2747182" y="7670491"/>
                  <a:pt x="2771735" y="7657975"/>
                  <a:pt x="2789920" y="7661586"/>
                </a:cubicBezTo>
                <a:cubicBezTo>
                  <a:pt x="2804624" y="7632622"/>
                  <a:pt x="2778102" y="7641847"/>
                  <a:pt x="2757949" y="7634946"/>
                </a:cubicBezTo>
                <a:cubicBezTo>
                  <a:pt x="2780528" y="7619143"/>
                  <a:pt x="2760837" y="7586245"/>
                  <a:pt x="2732347" y="7592180"/>
                </a:cubicBezTo>
                <a:cubicBezTo>
                  <a:pt x="2726438" y="7582312"/>
                  <a:pt x="2745080" y="7559924"/>
                  <a:pt x="2753418" y="7547090"/>
                </a:cubicBezTo>
                <a:cubicBezTo>
                  <a:pt x="2749480" y="7540510"/>
                  <a:pt x="2730836" y="7562893"/>
                  <a:pt x="2720531" y="7572441"/>
                </a:cubicBezTo>
                <a:cubicBezTo>
                  <a:pt x="2712652" y="7559280"/>
                  <a:pt x="2704776" y="7546122"/>
                  <a:pt x="2727356" y="7530318"/>
                </a:cubicBezTo>
                <a:cubicBezTo>
                  <a:pt x="2715538" y="7510577"/>
                  <a:pt x="2717969" y="7487871"/>
                  <a:pt x="2701754" y="7487550"/>
                </a:cubicBezTo>
                <a:cubicBezTo>
                  <a:pt x="2691448" y="7497096"/>
                  <a:pt x="2693418" y="7500386"/>
                  <a:pt x="2693418" y="7500386"/>
                </a:cubicBezTo>
                <a:cubicBezTo>
                  <a:pt x="2693418" y="7500386"/>
                  <a:pt x="2683111" y="7509934"/>
                  <a:pt x="2672807" y="7519480"/>
                </a:cubicBezTo>
                <a:cubicBezTo>
                  <a:pt x="2672807" y="7519480"/>
                  <a:pt x="2670836" y="7516189"/>
                  <a:pt x="2668870" y="7512901"/>
                </a:cubicBezTo>
                <a:cubicBezTo>
                  <a:pt x="2677203" y="7500065"/>
                  <a:pt x="2687512" y="7490518"/>
                  <a:pt x="2697817" y="7480970"/>
                </a:cubicBezTo>
                <a:cubicBezTo>
                  <a:pt x="2695848" y="7477680"/>
                  <a:pt x="2695848" y="7477680"/>
                  <a:pt x="2695848" y="7477680"/>
                </a:cubicBezTo>
                <a:cubicBezTo>
                  <a:pt x="2683573" y="7483935"/>
                  <a:pt x="2671294" y="7490195"/>
                  <a:pt x="2653113" y="7486584"/>
                </a:cubicBezTo>
                <a:cubicBezTo>
                  <a:pt x="2651144" y="7483294"/>
                  <a:pt x="2638868" y="7489551"/>
                  <a:pt x="2638868" y="7489551"/>
                </a:cubicBezTo>
                <a:cubicBezTo>
                  <a:pt x="2636898" y="7486259"/>
                  <a:pt x="2636898" y="7486259"/>
                  <a:pt x="2636898" y="7486259"/>
                </a:cubicBezTo>
                <a:cubicBezTo>
                  <a:pt x="2626594" y="7495805"/>
                  <a:pt x="2624623" y="7492519"/>
                  <a:pt x="2614316" y="7502065"/>
                </a:cubicBezTo>
                <a:cubicBezTo>
                  <a:pt x="2622654" y="7489227"/>
                  <a:pt x="2643268" y="7470133"/>
                  <a:pt x="2651602" y="7457297"/>
                </a:cubicBezTo>
                <a:cubicBezTo>
                  <a:pt x="2665846" y="7454328"/>
                  <a:pt x="2655543" y="7463878"/>
                  <a:pt x="2657509" y="7467168"/>
                </a:cubicBezTo>
                <a:cubicBezTo>
                  <a:pt x="2657509" y="7467168"/>
                  <a:pt x="2659478" y="7470458"/>
                  <a:pt x="2659478" y="7470458"/>
                </a:cubicBezTo>
                <a:cubicBezTo>
                  <a:pt x="2669787" y="7460910"/>
                  <a:pt x="2669787" y="7460910"/>
                  <a:pt x="2671756" y="7464198"/>
                </a:cubicBezTo>
                <a:cubicBezTo>
                  <a:pt x="2681009" y="7399371"/>
                  <a:pt x="2594032" y="7387889"/>
                  <a:pt x="2558124" y="7354669"/>
                </a:cubicBezTo>
                <a:cubicBezTo>
                  <a:pt x="2554184" y="7348088"/>
                  <a:pt x="2550245" y="7341510"/>
                  <a:pt x="2544338" y="7331638"/>
                </a:cubicBezTo>
                <a:cubicBezTo>
                  <a:pt x="2540398" y="7325057"/>
                  <a:pt x="2526154" y="7328027"/>
                  <a:pt x="2511908" y="7330992"/>
                </a:cubicBezTo>
                <a:cubicBezTo>
                  <a:pt x="2466746" y="7362603"/>
                  <a:pt x="2473572" y="7320480"/>
                  <a:pt x="2463724" y="7304032"/>
                </a:cubicBezTo>
                <a:cubicBezTo>
                  <a:pt x="2463724" y="7304032"/>
                  <a:pt x="2463724" y="7304032"/>
                  <a:pt x="2461756" y="7300741"/>
                </a:cubicBezTo>
                <a:cubicBezTo>
                  <a:pt x="2457818" y="7294165"/>
                  <a:pt x="2453879" y="7287583"/>
                  <a:pt x="2449940" y="7281002"/>
                </a:cubicBezTo>
                <a:cubicBezTo>
                  <a:pt x="2438122" y="7261263"/>
                  <a:pt x="2424338" y="7238236"/>
                  <a:pt x="2393878" y="7240881"/>
                </a:cubicBezTo>
                <a:cubicBezTo>
                  <a:pt x="2383572" y="7250429"/>
                  <a:pt x="2381602" y="7247139"/>
                  <a:pt x="2391908" y="7237591"/>
                </a:cubicBezTo>
                <a:cubicBezTo>
                  <a:pt x="2389940" y="7234299"/>
                  <a:pt x="2400245" y="7224753"/>
                  <a:pt x="2402214" y="7228043"/>
                </a:cubicBezTo>
                <a:cubicBezTo>
                  <a:pt x="2442979" y="7215850"/>
                  <a:pt x="2456765" y="7238882"/>
                  <a:pt x="2470551" y="7261909"/>
                </a:cubicBezTo>
                <a:cubicBezTo>
                  <a:pt x="2474490" y="7268489"/>
                  <a:pt x="2478432" y="7275070"/>
                  <a:pt x="2482367" y="7281648"/>
                </a:cubicBezTo>
                <a:cubicBezTo>
                  <a:pt x="2510857" y="7275713"/>
                  <a:pt x="2504492" y="7291839"/>
                  <a:pt x="2530553" y="7308611"/>
                </a:cubicBezTo>
                <a:cubicBezTo>
                  <a:pt x="2530553" y="7308611"/>
                  <a:pt x="2530553" y="7308611"/>
                  <a:pt x="2520246" y="7318156"/>
                </a:cubicBezTo>
                <a:cubicBezTo>
                  <a:pt x="2534490" y="7315191"/>
                  <a:pt x="2550705" y="7315512"/>
                  <a:pt x="2554644" y="7322092"/>
                </a:cubicBezTo>
                <a:cubicBezTo>
                  <a:pt x="2558582" y="7328672"/>
                  <a:pt x="2562523" y="7335249"/>
                  <a:pt x="2566460" y="7341831"/>
                </a:cubicBezTo>
                <a:cubicBezTo>
                  <a:pt x="2576766" y="7332283"/>
                  <a:pt x="2578735" y="7335575"/>
                  <a:pt x="2578735" y="7335575"/>
                </a:cubicBezTo>
                <a:cubicBezTo>
                  <a:pt x="2587073" y="7322737"/>
                  <a:pt x="2558582" y="7328672"/>
                  <a:pt x="2575256" y="7302996"/>
                </a:cubicBezTo>
                <a:cubicBezTo>
                  <a:pt x="2559043" y="7302676"/>
                  <a:pt x="2542828" y="7302351"/>
                  <a:pt x="2536921" y="7292480"/>
                </a:cubicBezTo>
                <a:cubicBezTo>
                  <a:pt x="2534952" y="7289192"/>
                  <a:pt x="2545256" y="7279647"/>
                  <a:pt x="2543286" y="7276356"/>
                </a:cubicBezTo>
                <a:cubicBezTo>
                  <a:pt x="2553593" y="7266809"/>
                  <a:pt x="2555562" y="7270099"/>
                  <a:pt x="2557532" y="7273389"/>
                </a:cubicBezTo>
                <a:cubicBezTo>
                  <a:pt x="2563440" y="7283259"/>
                  <a:pt x="2579654" y="7283582"/>
                  <a:pt x="2595869" y="7283903"/>
                </a:cubicBezTo>
                <a:cubicBezTo>
                  <a:pt x="2626785" y="7255264"/>
                  <a:pt x="2604663" y="7245068"/>
                  <a:pt x="2575715" y="7277000"/>
                </a:cubicBezTo>
                <a:cubicBezTo>
                  <a:pt x="2582082" y="7260874"/>
                  <a:pt x="2584509" y="7238167"/>
                  <a:pt x="2551622" y="7263518"/>
                </a:cubicBezTo>
                <a:cubicBezTo>
                  <a:pt x="2562389" y="7227976"/>
                  <a:pt x="2529500" y="7253329"/>
                  <a:pt x="2521624" y="7240169"/>
                </a:cubicBezTo>
                <a:cubicBezTo>
                  <a:pt x="2507380" y="7243136"/>
                  <a:pt x="2529960" y="7227331"/>
                  <a:pt x="2526022" y="7220752"/>
                </a:cubicBezTo>
                <a:cubicBezTo>
                  <a:pt x="2434053" y="7147408"/>
                  <a:pt x="2362698" y="7054969"/>
                  <a:pt x="2292851" y="6991819"/>
                </a:cubicBezTo>
                <a:cubicBezTo>
                  <a:pt x="2277096" y="6965499"/>
                  <a:pt x="2271644" y="6929636"/>
                  <a:pt x="2249524" y="6919445"/>
                </a:cubicBezTo>
                <a:cubicBezTo>
                  <a:pt x="2245584" y="6912865"/>
                  <a:pt x="2233309" y="6919122"/>
                  <a:pt x="2231340" y="6915834"/>
                </a:cubicBezTo>
                <a:cubicBezTo>
                  <a:pt x="2227399" y="6909254"/>
                  <a:pt x="2237708" y="6899706"/>
                  <a:pt x="2233767" y="6893126"/>
                </a:cubicBezTo>
                <a:cubicBezTo>
                  <a:pt x="2215583" y="6889515"/>
                  <a:pt x="2189064" y="6898738"/>
                  <a:pt x="2187553" y="6869453"/>
                </a:cubicBezTo>
                <a:cubicBezTo>
                  <a:pt x="2173309" y="6872418"/>
                  <a:pt x="2161032" y="6878678"/>
                  <a:pt x="2148757" y="6884934"/>
                </a:cubicBezTo>
                <a:cubicBezTo>
                  <a:pt x="2127551" y="6822751"/>
                  <a:pt x="2096042" y="6770115"/>
                  <a:pt x="2031646" y="6742827"/>
                </a:cubicBezTo>
                <a:cubicBezTo>
                  <a:pt x="2042870" y="6681288"/>
                  <a:pt x="1994226" y="6680322"/>
                  <a:pt x="1976504" y="6650712"/>
                </a:cubicBezTo>
                <a:cubicBezTo>
                  <a:pt x="1944995" y="6598076"/>
                  <a:pt x="1917880" y="6526023"/>
                  <a:pt x="1890309" y="6479965"/>
                </a:cubicBezTo>
                <a:cubicBezTo>
                  <a:pt x="1840618" y="6423715"/>
                  <a:pt x="1813965" y="6325666"/>
                  <a:pt x="1751995" y="6275674"/>
                </a:cubicBezTo>
                <a:cubicBezTo>
                  <a:pt x="1751995" y="6275674"/>
                  <a:pt x="1760331" y="6262838"/>
                  <a:pt x="1760331" y="6262838"/>
                </a:cubicBezTo>
                <a:cubicBezTo>
                  <a:pt x="1734270" y="6246064"/>
                  <a:pt x="1696392" y="6209556"/>
                  <a:pt x="1687005" y="6167108"/>
                </a:cubicBezTo>
                <a:cubicBezTo>
                  <a:pt x="1681556" y="6131245"/>
                  <a:pt x="1651096" y="6133890"/>
                  <a:pt x="1661860" y="6098347"/>
                </a:cubicBezTo>
                <a:cubicBezTo>
                  <a:pt x="1657924" y="6091767"/>
                  <a:pt x="1647619" y="6101313"/>
                  <a:pt x="1643680" y="6094732"/>
                </a:cubicBezTo>
                <a:cubicBezTo>
                  <a:pt x="1642169" y="6065450"/>
                  <a:pt x="1603832" y="6054936"/>
                  <a:pt x="1608688" y="6009521"/>
                </a:cubicBezTo>
                <a:cubicBezTo>
                  <a:pt x="1608688" y="6009521"/>
                  <a:pt x="1608688" y="6009521"/>
                  <a:pt x="1606719" y="6006231"/>
                </a:cubicBezTo>
                <a:cubicBezTo>
                  <a:pt x="1604751" y="6002943"/>
                  <a:pt x="1592476" y="6009198"/>
                  <a:pt x="1600811" y="5996362"/>
                </a:cubicBezTo>
                <a:cubicBezTo>
                  <a:pt x="1600811" y="5996362"/>
                  <a:pt x="1600811" y="5996362"/>
                  <a:pt x="1590507" y="6005908"/>
                </a:cubicBezTo>
                <a:cubicBezTo>
                  <a:pt x="1569302" y="5943726"/>
                  <a:pt x="1522037" y="5864770"/>
                  <a:pt x="1482649" y="5798972"/>
                </a:cubicBezTo>
                <a:cubicBezTo>
                  <a:pt x="1515996" y="5747625"/>
                  <a:pt x="1450682" y="5772330"/>
                  <a:pt x="1469782" y="5723952"/>
                </a:cubicBezTo>
                <a:cubicBezTo>
                  <a:pt x="1402364" y="5638093"/>
                  <a:pt x="1345254" y="5542689"/>
                  <a:pt x="1300416" y="5441028"/>
                </a:cubicBezTo>
                <a:cubicBezTo>
                  <a:pt x="1300416" y="5441028"/>
                  <a:pt x="1300416" y="5441028"/>
                  <a:pt x="1290111" y="5450574"/>
                </a:cubicBezTo>
                <a:cubicBezTo>
                  <a:pt x="1284201" y="5440704"/>
                  <a:pt x="1284659" y="5414707"/>
                  <a:pt x="1258140" y="5423934"/>
                </a:cubicBezTo>
                <a:cubicBezTo>
                  <a:pt x="1272845" y="5394969"/>
                  <a:pt x="1255119" y="5365362"/>
                  <a:pt x="1267397" y="5359103"/>
                </a:cubicBezTo>
                <a:cubicBezTo>
                  <a:pt x="1273762" y="5342979"/>
                  <a:pt x="1269823" y="5336398"/>
                  <a:pt x="1263916" y="5326528"/>
                </a:cubicBezTo>
                <a:cubicBezTo>
                  <a:pt x="1258007" y="5316661"/>
                  <a:pt x="1254068" y="5310079"/>
                  <a:pt x="1248160" y="5300211"/>
                </a:cubicBezTo>
                <a:cubicBezTo>
                  <a:pt x="1244222" y="5293632"/>
                  <a:pt x="1254530" y="5284080"/>
                  <a:pt x="1252558" y="5280794"/>
                </a:cubicBezTo>
                <a:cubicBezTo>
                  <a:pt x="1250589" y="5277504"/>
                  <a:pt x="1248620" y="5274214"/>
                  <a:pt x="1246654" y="5270924"/>
                </a:cubicBezTo>
                <a:cubicBezTo>
                  <a:pt x="1246654" y="5270924"/>
                  <a:pt x="1234376" y="5277179"/>
                  <a:pt x="1232406" y="5273891"/>
                </a:cubicBezTo>
                <a:cubicBezTo>
                  <a:pt x="1230437" y="5270601"/>
                  <a:pt x="1240742" y="5261053"/>
                  <a:pt x="1240742" y="5261053"/>
                </a:cubicBezTo>
                <a:cubicBezTo>
                  <a:pt x="1251051" y="5251503"/>
                  <a:pt x="1251051" y="5251503"/>
                  <a:pt x="1253022" y="5254796"/>
                </a:cubicBezTo>
                <a:cubicBezTo>
                  <a:pt x="1253022" y="5254796"/>
                  <a:pt x="1265294" y="5248538"/>
                  <a:pt x="1265294" y="5248538"/>
                </a:cubicBezTo>
                <a:cubicBezTo>
                  <a:pt x="1267263" y="5251828"/>
                  <a:pt x="1269234" y="5255118"/>
                  <a:pt x="1271203" y="5258409"/>
                </a:cubicBezTo>
                <a:cubicBezTo>
                  <a:pt x="1273173" y="5261699"/>
                  <a:pt x="1273173" y="5261699"/>
                  <a:pt x="1273173" y="5261699"/>
                </a:cubicBezTo>
                <a:cubicBezTo>
                  <a:pt x="1283478" y="5252151"/>
                  <a:pt x="1295753" y="5245893"/>
                  <a:pt x="1299692" y="5252474"/>
                </a:cubicBezTo>
                <a:cubicBezTo>
                  <a:pt x="1307569" y="5265634"/>
                  <a:pt x="1291356" y="5265310"/>
                  <a:pt x="1281049" y="5274857"/>
                </a:cubicBezTo>
                <a:cubicBezTo>
                  <a:pt x="1274684" y="5290981"/>
                  <a:pt x="1280590" y="5300852"/>
                  <a:pt x="1284529" y="5307432"/>
                </a:cubicBezTo>
                <a:cubicBezTo>
                  <a:pt x="1290437" y="5317301"/>
                  <a:pt x="1296345" y="5327171"/>
                  <a:pt x="1302257" y="5337042"/>
                </a:cubicBezTo>
                <a:cubicBezTo>
                  <a:pt x="1301793" y="5363038"/>
                  <a:pt x="1328776" y="5327817"/>
                  <a:pt x="1343020" y="5324849"/>
                </a:cubicBezTo>
                <a:cubicBezTo>
                  <a:pt x="1326346" y="5350523"/>
                  <a:pt x="1340590" y="5347556"/>
                  <a:pt x="1316039" y="5360069"/>
                </a:cubicBezTo>
                <a:cubicBezTo>
                  <a:pt x="1323917" y="5373230"/>
                  <a:pt x="1302844" y="5418322"/>
                  <a:pt x="1337704" y="5396259"/>
                </a:cubicBezTo>
                <a:cubicBezTo>
                  <a:pt x="1315119" y="5412062"/>
                  <a:pt x="1325428" y="5402516"/>
                  <a:pt x="1321029" y="5421935"/>
                </a:cubicBezTo>
                <a:cubicBezTo>
                  <a:pt x="1376172" y="5514049"/>
                  <a:pt x="1422977" y="5618997"/>
                  <a:pt x="1490394" y="5704856"/>
                </a:cubicBezTo>
                <a:cubicBezTo>
                  <a:pt x="1500700" y="5695311"/>
                  <a:pt x="1500700" y="5695311"/>
                  <a:pt x="1512980" y="5689051"/>
                </a:cubicBezTo>
                <a:cubicBezTo>
                  <a:pt x="1512980" y="5689051"/>
                  <a:pt x="1511008" y="5685761"/>
                  <a:pt x="1511008" y="5685761"/>
                </a:cubicBezTo>
                <a:cubicBezTo>
                  <a:pt x="1511008" y="5685761"/>
                  <a:pt x="1519343" y="5672925"/>
                  <a:pt x="1519343" y="5672925"/>
                </a:cubicBezTo>
                <a:cubicBezTo>
                  <a:pt x="1509498" y="5656476"/>
                  <a:pt x="1511926" y="5633770"/>
                  <a:pt x="1481466" y="5636414"/>
                </a:cubicBezTo>
                <a:cubicBezTo>
                  <a:pt x="1481466" y="5636414"/>
                  <a:pt x="1489804" y="5623578"/>
                  <a:pt x="1489804" y="5623578"/>
                </a:cubicBezTo>
                <a:cubicBezTo>
                  <a:pt x="1489804" y="5623578"/>
                  <a:pt x="1500111" y="5614031"/>
                  <a:pt x="1502080" y="5617321"/>
                </a:cubicBezTo>
                <a:cubicBezTo>
                  <a:pt x="1506017" y="5623899"/>
                  <a:pt x="1522231" y="5624224"/>
                  <a:pt x="1528141" y="5634092"/>
                </a:cubicBezTo>
                <a:cubicBezTo>
                  <a:pt x="1532078" y="5640673"/>
                  <a:pt x="1525713" y="5656799"/>
                  <a:pt x="1529653" y="5663377"/>
                </a:cubicBezTo>
                <a:cubicBezTo>
                  <a:pt x="1529653" y="5663377"/>
                  <a:pt x="1531619" y="5666667"/>
                  <a:pt x="1531619" y="5666667"/>
                </a:cubicBezTo>
                <a:cubicBezTo>
                  <a:pt x="1521314" y="5676215"/>
                  <a:pt x="1523283" y="5679505"/>
                  <a:pt x="1523283" y="5679505"/>
                </a:cubicBezTo>
                <a:cubicBezTo>
                  <a:pt x="1523283" y="5679505"/>
                  <a:pt x="1514949" y="5692341"/>
                  <a:pt x="1514949" y="5692341"/>
                </a:cubicBezTo>
                <a:cubicBezTo>
                  <a:pt x="1518884" y="5698920"/>
                  <a:pt x="1508579" y="5708467"/>
                  <a:pt x="1510548" y="5711757"/>
                </a:cubicBezTo>
                <a:cubicBezTo>
                  <a:pt x="1518426" y="5724916"/>
                  <a:pt x="1539497" y="5679826"/>
                  <a:pt x="1559649" y="5686729"/>
                </a:cubicBezTo>
                <a:cubicBezTo>
                  <a:pt x="1537069" y="5702532"/>
                  <a:pt x="1537069" y="5702532"/>
                  <a:pt x="1528731" y="5715370"/>
                </a:cubicBezTo>
                <a:cubicBezTo>
                  <a:pt x="1526302" y="5738077"/>
                  <a:pt x="1556761" y="5735432"/>
                  <a:pt x="1554337" y="5758139"/>
                </a:cubicBezTo>
                <a:cubicBezTo>
                  <a:pt x="1556306" y="5761429"/>
                  <a:pt x="1564640" y="5748593"/>
                  <a:pt x="1585251" y="5729497"/>
                </a:cubicBezTo>
                <a:cubicBezTo>
                  <a:pt x="1582825" y="5752202"/>
                  <a:pt x="1578885" y="5745623"/>
                  <a:pt x="1591160" y="5739366"/>
                </a:cubicBezTo>
                <a:cubicBezTo>
                  <a:pt x="1605405" y="5736398"/>
                  <a:pt x="1597066" y="5749236"/>
                  <a:pt x="1576457" y="5768330"/>
                </a:cubicBezTo>
                <a:cubicBezTo>
                  <a:pt x="1578426" y="5771620"/>
                  <a:pt x="1599035" y="5752526"/>
                  <a:pt x="1604945" y="5762395"/>
                </a:cubicBezTo>
                <a:cubicBezTo>
                  <a:pt x="1584333" y="5781490"/>
                  <a:pt x="1577968" y="5797614"/>
                  <a:pt x="1567659" y="5807164"/>
                </a:cubicBezTo>
                <a:cubicBezTo>
                  <a:pt x="1573569" y="5817033"/>
                  <a:pt x="1588272" y="5788067"/>
                  <a:pt x="1592212" y="5794647"/>
                </a:cubicBezTo>
                <a:cubicBezTo>
                  <a:pt x="1625688" y="5850576"/>
                  <a:pt x="1665078" y="5916373"/>
                  <a:pt x="1706435" y="5985457"/>
                </a:cubicBezTo>
                <a:cubicBezTo>
                  <a:pt x="1708404" y="5988747"/>
                  <a:pt x="1718711" y="5979201"/>
                  <a:pt x="1729017" y="5969653"/>
                </a:cubicBezTo>
                <a:cubicBezTo>
                  <a:pt x="1743262" y="5966686"/>
                  <a:pt x="1722650" y="5985781"/>
                  <a:pt x="1714312" y="5998617"/>
                </a:cubicBezTo>
                <a:cubicBezTo>
                  <a:pt x="1716280" y="6001907"/>
                  <a:pt x="1726589" y="5992358"/>
                  <a:pt x="1728558" y="5995648"/>
                </a:cubicBezTo>
                <a:cubicBezTo>
                  <a:pt x="1728558" y="5995648"/>
                  <a:pt x="1738864" y="5986102"/>
                  <a:pt x="1738864" y="5986102"/>
                </a:cubicBezTo>
                <a:cubicBezTo>
                  <a:pt x="1738864" y="5986102"/>
                  <a:pt x="1751140" y="5979846"/>
                  <a:pt x="1753109" y="5983133"/>
                </a:cubicBezTo>
                <a:cubicBezTo>
                  <a:pt x="1755079" y="5986423"/>
                  <a:pt x="1744770" y="5995973"/>
                  <a:pt x="1744770" y="5995973"/>
                </a:cubicBezTo>
                <a:cubicBezTo>
                  <a:pt x="1744770" y="5995973"/>
                  <a:pt x="1742801" y="5992682"/>
                  <a:pt x="1742801" y="5992682"/>
                </a:cubicBezTo>
                <a:cubicBezTo>
                  <a:pt x="1742801" y="5992682"/>
                  <a:pt x="1730528" y="5998940"/>
                  <a:pt x="1730528" y="5998940"/>
                </a:cubicBezTo>
                <a:cubicBezTo>
                  <a:pt x="1749303" y="6083827"/>
                  <a:pt x="1837331" y="6150594"/>
                  <a:pt x="1850198" y="6225617"/>
                </a:cubicBezTo>
                <a:cubicBezTo>
                  <a:pt x="1864444" y="6222647"/>
                  <a:pt x="1874293" y="6239096"/>
                  <a:pt x="1890503" y="6239419"/>
                </a:cubicBezTo>
                <a:cubicBezTo>
                  <a:pt x="1922015" y="6292057"/>
                  <a:pt x="1922609" y="6373333"/>
                  <a:pt x="1980638" y="6416745"/>
                </a:cubicBezTo>
                <a:cubicBezTo>
                  <a:pt x="1982608" y="6420035"/>
                  <a:pt x="1982608" y="6420035"/>
                  <a:pt x="1992913" y="6410489"/>
                </a:cubicBezTo>
                <a:cubicBezTo>
                  <a:pt x="1990944" y="6407199"/>
                  <a:pt x="1988974" y="6403909"/>
                  <a:pt x="1987005" y="6400623"/>
                </a:cubicBezTo>
                <a:cubicBezTo>
                  <a:pt x="1995344" y="6387783"/>
                  <a:pt x="1993372" y="6384493"/>
                  <a:pt x="1991402" y="6381203"/>
                </a:cubicBezTo>
                <a:cubicBezTo>
                  <a:pt x="1991402" y="6381203"/>
                  <a:pt x="1989433" y="6377912"/>
                  <a:pt x="1989433" y="6377912"/>
                </a:cubicBezTo>
                <a:cubicBezTo>
                  <a:pt x="1999738" y="6368367"/>
                  <a:pt x="1999738" y="6368367"/>
                  <a:pt x="2001708" y="6371657"/>
                </a:cubicBezTo>
                <a:cubicBezTo>
                  <a:pt x="2001708" y="6371657"/>
                  <a:pt x="2001708" y="6371657"/>
                  <a:pt x="2003677" y="6374947"/>
                </a:cubicBezTo>
                <a:cubicBezTo>
                  <a:pt x="2005648" y="6378237"/>
                  <a:pt x="2007617" y="6381527"/>
                  <a:pt x="2009587" y="6384818"/>
                </a:cubicBezTo>
                <a:cubicBezTo>
                  <a:pt x="2001249" y="6397651"/>
                  <a:pt x="2003218" y="6400942"/>
                  <a:pt x="2005190" y="6404234"/>
                </a:cubicBezTo>
                <a:cubicBezTo>
                  <a:pt x="2005190" y="6404234"/>
                  <a:pt x="2005190" y="6404234"/>
                  <a:pt x="1994882" y="6413780"/>
                </a:cubicBezTo>
                <a:cubicBezTo>
                  <a:pt x="1994882" y="6413780"/>
                  <a:pt x="1984577" y="6423327"/>
                  <a:pt x="1974270" y="6432875"/>
                </a:cubicBezTo>
                <a:cubicBezTo>
                  <a:pt x="2017595" y="6505249"/>
                  <a:pt x="2040771" y="6570721"/>
                  <a:pt x="2096832" y="6610845"/>
                </a:cubicBezTo>
                <a:cubicBezTo>
                  <a:pt x="2096832" y="6610845"/>
                  <a:pt x="2096832" y="6610845"/>
                  <a:pt x="2107136" y="6601299"/>
                </a:cubicBezTo>
                <a:cubicBezTo>
                  <a:pt x="2095320" y="6581560"/>
                  <a:pt x="2083505" y="6561821"/>
                  <a:pt x="2071685" y="6542082"/>
                </a:cubicBezTo>
                <a:cubicBezTo>
                  <a:pt x="2051993" y="6509184"/>
                  <a:pt x="2032301" y="6476285"/>
                  <a:pt x="2012605" y="6443387"/>
                </a:cubicBezTo>
                <a:cubicBezTo>
                  <a:pt x="2010636" y="6440097"/>
                  <a:pt x="2018974" y="6427261"/>
                  <a:pt x="2018974" y="6427261"/>
                </a:cubicBezTo>
                <a:cubicBezTo>
                  <a:pt x="2031248" y="6421005"/>
                  <a:pt x="2031248" y="6421005"/>
                  <a:pt x="2033219" y="6424294"/>
                </a:cubicBezTo>
                <a:cubicBezTo>
                  <a:pt x="2052912" y="6457191"/>
                  <a:pt x="2072606" y="6490089"/>
                  <a:pt x="2092299" y="6522988"/>
                </a:cubicBezTo>
                <a:cubicBezTo>
                  <a:pt x="2104116" y="6542727"/>
                  <a:pt x="2117900" y="6565757"/>
                  <a:pt x="2129718" y="6585496"/>
                </a:cubicBezTo>
                <a:cubicBezTo>
                  <a:pt x="2135624" y="6595364"/>
                  <a:pt x="2139565" y="6601944"/>
                  <a:pt x="2143502" y="6608525"/>
                </a:cubicBezTo>
                <a:cubicBezTo>
                  <a:pt x="2147442" y="6615105"/>
                  <a:pt x="2151381" y="6621681"/>
                  <a:pt x="2155318" y="6628264"/>
                </a:cubicBezTo>
                <a:cubicBezTo>
                  <a:pt x="2157288" y="6631554"/>
                  <a:pt x="2161228" y="6638134"/>
                  <a:pt x="2163197" y="6641420"/>
                </a:cubicBezTo>
                <a:cubicBezTo>
                  <a:pt x="2163197" y="6641420"/>
                  <a:pt x="2163197" y="6641420"/>
                  <a:pt x="2165167" y="6644711"/>
                </a:cubicBezTo>
                <a:cubicBezTo>
                  <a:pt x="2167134" y="6648001"/>
                  <a:pt x="2167134" y="6648001"/>
                  <a:pt x="2169104" y="6651291"/>
                </a:cubicBezTo>
                <a:cubicBezTo>
                  <a:pt x="2169104" y="6651291"/>
                  <a:pt x="2171073" y="6654581"/>
                  <a:pt x="2171073" y="6654581"/>
                </a:cubicBezTo>
                <a:cubicBezTo>
                  <a:pt x="2222739" y="6714119"/>
                  <a:pt x="2307291" y="6748305"/>
                  <a:pt x="2326064" y="6833198"/>
                </a:cubicBezTo>
                <a:cubicBezTo>
                  <a:pt x="2328034" y="6836488"/>
                  <a:pt x="2331972" y="6843067"/>
                  <a:pt x="2333942" y="6846359"/>
                </a:cubicBezTo>
                <a:cubicBezTo>
                  <a:pt x="2337880" y="6852937"/>
                  <a:pt x="2341820" y="6859518"/>
                  <a:pt x="2333480" y="6872353"/>
                </a:cubicBezTo>
                <a:cubicBezTo>
                  <a:pt x="2345758" y="6866096"/>
                  <a:pt x="2347726" y="6869384"/>
                  <a:pt x="2347726" y="6869384"/>
                </a:cubicBezTo>
                <a:cubicBezTo>
                  <a:pt x="2349695" y="6872674"/>
                  <a:pt x="2349695" y="6872674"/>
                  <a:pt x="2349695" y="6872674"/>
                </a:cubicBezTo>
                <a:cubicBezTo>
                  <a:pt x="2349695" y="6872674"/>
                  <a:pt x="2349695" y="6872674"/>
                  <a:pt x="2351665" y="6875964"/>
                </a:cubicBezTo>
                <a:cubicBezTo>
                  <a:pt x="2353634" y="6879254"/>
                  <a:pt x="2367880" y="6876289"/>
                  <a:pt x="2371817" y="6882867"/>
                </a:cubicBezTo>
                <a:cubicBezTo>
                  <a:pt x="2371817" y="6882867"/>
                  <a:pt x="2373786" y="6886158"/>
                  <a:pt x="2373786" y="6886158"/>
                </a:cubicBezTo>
                <a:cubicBezTo>
                  <a:pt x="2400307" y="6876932"/>
                  <a:pt x="2387572" y="6909187"/>
                  <a:pt x="2393482" y="6919055"/>
                </a:cubicBezTo>
                <a:cubicBezTo>
                  <a:pt x="2372868" y="6938151"/>
                  <a:pt x="2377267" y="6918732"/>
                  <a:pt x="2366961" y="6928280"/>
                </a:cubicBezTo>
                <a:cubicBezTo>
                  <a:pt x="2348320" y="6950666"/>
                  <a:pt x="2358164" y="6967115"/>
                  <a:pt x="2382716" y="6954600"/>
                </a:cubicBezTo>
                <a:cubicBezTo>
                  <a:pt x="2382716" y="6954600"/>
                  <a:pt x="2382716" y="6954600"/>
                  <a:pt x="2393024" y="6945052"/>
                </a:cubicBezTo>
                <a:cubicBezTo>
                  <a:pt x="2391052" y="6941762"/>
                  <a:pt x="2391052" y="6941762"/>
                  <a:pt x="2391052" y="6941762"/>
                </a:cubicBezTo>
                <a:cubicBezTo>
                  <a:pt x="2389083" y="6938471"/>
                  <a:pt x="2389083" y="6938471"/>
                  <a:pt x="2399388" y="6928926"/>
                </a:cubicBezTo>
                <a:cubicBezTo>
                  <a:pt x="2399388" y="6928926"/>
                  <a:pt x="2401358" y="6932216"/>
                  <a:pt x="2401358" y="6932216"/>
                </a:cubicBezTo>
                <a:cubicBezTo>
                  <a:pt x="2403327" y="6935506"/>
                  <a:pt x="2403327" y="6935506"/>
                  <a:pt x="2403327" y="6935506"/>
                </a:cubicBezTo>
                <a:cubicBezTo>
                  <a:pt x="2403327" y="6935506"/>
                  <a:pt x="2403327" y="6935506"/>
                  <a:pt x="2405297" y="6938796"/>
                </a:cubicBezTo>
                <a:cubicBezTo>
                  <a:pt x="2421512" y="6939117"/>
                  <a:pt x="2427423" y="6948985"/>
                  <a:pt x="2443632" y="6949308"/>
                </a:cubicBezTo>
                <a:cubicBezTo>
                  <a:pt x="2447574" y="6955886"/>
                  <a:pt x="2451513" y="6962469"/>
                  <a:pt x="2455450" y="6969047"/>
                </a:cubicBezTo>
                <a:cubicBezTo>
                  <a:pt x="2455450" y="6969047"/>
                  <a:pt x="2455450" y="6969047"/>
                  <a:pt x="2457419" y="6972337"/>
                </a:cubicBezTo>
                <a:cubicBezTo>
                  <a:pt x="2467265" y="6988786"/>
                  <a:pt x="2487420" y="6995689"/>
                  <a:pt x="2505602" y="6999302"/>
                </a:cubicBezTo>
                <a:cubicBezTo>
                  <a:pt x="2509540" y="7005880"/>
                  <a:pt x="2511510" y="7009171"/>
                  <a:pt x="2515448" y="7015751"/>
                </a:cubicBezTo>
                <a:cubicBezTo>
                  <a:pt x="2523788" y="7002913"/>
                  <a:pt x="2523788" y="7002913"/>
                  <a:pt x="2536064" y="6996653"/>
                </a:cubicBezTo>
                <a:cubicBezTo>
                  <a:pt x="2555756" y="7029551"/>
                  <a:pt x="2586216" y="7026906"/>
                  <a:pt x="2589695" y="7059483"/>
                </a:cubicBezTo>
                <a:cubicBezTo>
                  <a:pt x="2591664" y="7062773"/>
                  <a:pt x="2591664" y="7062773"/>
                  <a:pt x="2593635" y="7066064"/>
                </a:cubicBezTo>
                <a:cubicBezTo>
                  <a:pt x="2595603" y="7069354"/>
                  <a:pt x="2607879" y="7063094"/>
                  <a:pt x="2609849" y="7066386"/>
                </a:cubicBezTo>
                <a:cubicBezTo>
                  <a:pt x="2620154" y="7056838"/>
                  <a:pt x="2622125" y="7060129"/>
                  <a:pt x="2622125" y="7060129"/>
                </a:cubicBezTo>
                <a:cubicBezTo>
                  <a:pt x="2622125" y="7060129"/>
                  <a:pt x="2624094" y="7063417"/>
                  <a:pt x="2624094" y="7063417"/>
                </a:cubicBezTo>
                <a:cubicBezTo>
                  <a:pt x="2615757" y="7076253"/>
                  <a:pt x="2615757" y="7076253"/>
                  <a:pt x="2603482" y="7082514"/>
                </a:cubicBezTo>
                <a:cubicBezTo>
                  <a:pt x="2580898" y="7098316"/>
                  <a:pt x="2576960" y="7091737"/>
                  <a:pt x="2573021" y="7085157"/>
                </a:cubicBezTo>
                <a:cubicBezTo>
                  <a:pt x="2573021" y="7085157"/>
                  <a:pt x="2571052" y="7081867"/>
                  <a:pt x="2571052" y="7081867"/>
                </a:cubicBezTo>
                <a:cubicBezTo>
                  <a:pt x="2571052" y="7081867"/>
                  <a:pt x="2569084" y="7078579"/>
                  <a:pt x="2569084" y="7078579"/>
                </a:cubicBezTo>
                <a:cubicBezTo>
                  <a:pt x="2522409" y="7080903"/>
                  <a:pt x="2527266" y="7035490"/>
                  <a:pt x="2496807" y="7038135"/>
                </a:cubicBezTo>
                <a:cubicBezTo>
                  <a:pt x="2496807" y="7038135"/>
                  <a:pt x="2496807" y="7038135"/>
                  <a:pt x="2494838" y="7034844"/>
                </a:cubicBezTo>
                <a:cubicBezTo>
                  <a:pt x="2492868" y="7031554"/>
                  <a:pt x="2478624" y="7034522"/>
                  <a:pt x="2476655" y="7031232"/>
                </a:cubicBezTo>
                <a:cubicBezTo>
                  <a:pt x="2466808" y="7014783"/>
                  <a:pt x="2448622" y="7011170"/>
                  <a:pt x="2438776" y="6994723"/>
                </a:cubicBezTo>
                <a:cubicBezTo>
                  <a:pt x="2428471" y="7004267"/>
                  <a:pt x="2428471" y="7004267"/>
                  <a:pt x="2418166" y="7013817"/>
                </a:cubicBezTo>
                <a:cubicBezTo>
                  <a:pt x="2467858" y="7070064"/>
                  <a:pt x="2519520" y="7129604"/>
                  <a:pt x="2616809" y="7131536"/>
                </a:cubicBezTo>
                <a:cubicBezTo>
                  <a:pt x="2614838" y="7128246"/>
                  <a:pt x="2614838" y="7128246"/>
                  <a:pt x="2625144" y="7118700"/>
                </a:cubicBezTo>
                <a:cubicBezTo>
                  <a:pt x="2623174" y="7115410"/>
                  <a:pt x="2623174" y="7115410"/>
                  <a:pt x="2621206" y="7112122"/>
                </a:cubicBezTo>
                <a:cubicBezTo>
                  <a:pt x="2619236" y="7108832"/>
                  <a:pt x="2617266" y="7105541"/>
                  <a:pt x="2615297" y="7102251"/>
                </a:cubicBezTo>
                <a:cubicBezTo>
                  <a:pt x="2615297" y="7102251"/>
                  <a:pt x="2623636" y="7089413"/>
                  <a:pt x="2623636" y="7089413"/>
                </a:cubicBezTo>
                <a:cubicBezTo>
                  <a:pt x="2633940" y="7079868"/>
                  <a:pt x="2635909" y="7083158"/>
                  <a:pt x="2637878" y="7086448"/>
                </a:cubicBezTo>
                <a:cubicBezTo>
                  <a:pt x="2639848" y="7089736"/>
                  <a:pt x="2639848" y="7089736"/>
                  <a:pt x="2641818" y="7093026"/>
                </a:cubicBezTo>
                <a:cubicBezTo>
                  <a:pt x="2643787" y="7096316"/>
                  <a:pt x="2645756" y="7099607"/>
                  <a:pt x="2647726" y="7102897"/>
                </a:cubicBezTo>
                <a:cubicBezTo>
                  <a:pt x="2711664" y="7156179"/>
                  <a:pt x="2731358" y="7189077"/>
                  <a:pt x="2807572" y="7236099"/>
                </a:cubicBezTo>
                <a:cubicBezTo>
                  <a:pt x="2797265" y="7245649"/>
                  <a:pt x="2813480" y="7245969"/>
                  <a:pt x="2792870" y="7265063"/>
                </a:cubicBezTo>
                <a:cubicBezTo>
                  <a:pt x="2813480" y="7245969"/>
                  <a:pt x="2837572" y="7259451"/>
                  <a:pt x="2839541" y="7262741"/>
                </a:cubicBezTo>
                <a:cubicBezTo>
                  <a:pt x="2843480" y="7269321"/>
                  <a:pt x="2855756" y="7263064"/>
                  <a:pt x="2859697" y="7269644"/>
                </a:cubicBezTo>
                <a:cubicBezTo>
                  <a:pt x="2861664" y="7272932"/>
                  <a:pt x="2861664" y="7272932"/>
                  <a:pt x="2861664" y="7272932"/>
                </a:cubicBezTo>
                <a:cubicBezTo>
                  <a:pt x="2863632" y="7276222"/>
                  <a:pt x="2853327" y="7285770"/>
                  <a:pt x="2853327" y="7285770"/>
                </a:cubicBezTo>
                <a:cubicBezTo>
                  <a:pt x="2843021" y="7295316"/>
                  <a:pt x="2843021" y="7295316"/>
                  <a:pt x="2841052" y="7292026"/>
                </a:cubicBezTo>
                <a:cubicBezTo>
                  <a:pt x="2837115" y="7285447"/>
                  <a:pt x="2822867" y="7288415"/>
                  <a:pt x="2820898" y="7285125"/>
                </a:cubicBezTo>
                <a:cubicBezTo>
                  <a:pt x="2806194" y="7314089"/>
                  <a:pt x="2809676" y="7346663"/>
                  <a:pt x="2859235" y="7295641"/>
                </a:cubicBezTo>
                <a:cubicBezTo>
                  <a:pt x="2904991" y="7345308"/>
                  <a:pt x="2985142" y="7398914"/>
                  <a:pt x="3028927" y="7445293"/>
                </a:cubicBezTo>
                <a:cubicBezTo>
                  <a:pt x="3024530" y="7464710"/>
                  <a:pt x="3008316" y="7464387"/>
                  <a:pt x="3001948" y="7480515"/>
                </a:cubicBezTo>
                <a:cubicBezTo>
                  <a:pt x="3005886" y="7487093"/>
                  <a:pt x="3026499" y="7468000"/>
                  <a:pt x="3040745" y="7465032"/>
                </a:cubicBezTo>
                <a:cubicBezTo>
                  <a:pt x="3093917" y="7553857"/>
                  <a:pt x="3193766" y="7640357"/>
                  <a:pt x="3242540" y="7748598"/>
                </a:cubicBezTo>
                <a:cubicBezTo>
                  <a:pt x="3244509" y="7751890"/>
                  <a:pt x="3246478" y="7755178"/>
                  <a:pt x="3246478" y="7755178"/>
                </a:cubicBezTo>
                <a:cubicBezTo>
                  <a:pt x="3248448" y="7758469"/>
                  <a:pt x="3252385" y="7765049"/>
                  <a:pt x="3252385" y="7765049"/>
                </a:cubicBezTo>
                <a:cubicBezTo>
                  <a:pt x="3246022" y="7781175"/>
                  <a:pt x="3246022" y="7781175"/>
                  <a:pt x="3247991" y="7784465"/>
                </a:cubicBezTo>
                <a:cubicBezTo>
                  <a:pt x="3272539" y="7771950"/>
                  <a:pt x="3286324" y="7794979"/>
                  <a:pt x="3279960" y="7811107"/>
                </a:cubicBezTo>
                <a:cubicBezTo>
                  <a:pt x="3279960" y="7811107"/>
                  <a:pt x="3279960" y="7811107"/>
                  <a:pt x="3281927" y="7814395"/>
                </a:cubicBezTo>
                <a:cubicBezTo>
                  <a:pt x="3281927" y="7814395"/>
                  <a:pt x="3283897" y="7817686"/>
                  <a:pt x="3283897" y="7817686"/>
                </a:cubicBezTo>
                <a:cubicBezTo>
                  <a:pt x="3323743" y="7857484"/>
                  <a:pt x="3375867" y="7891027"/>
                  <a:pt x="3407376" y="7943666"/>
                </a:cubicBezTo>
                <a:cubicBezTo>
                  <a:pt x="3413284" y="7953537"/>
                  <a:pt x="3406916" y="7969665"/>
                  <a:pt x="3412822" y="7979531"/>
                </a:cubicBezTo>
                <a:cubicBezTo>
                  <a:pt x="3416762" y="7986111"/>
                  <a:pt x="3429041" y="7979852"/>
                  <a:pt x="3431008" y="7983144"/>
                </a:cubicBezTo>
                <a:cubicBezTo>
                  <a:pt x="3440100" y="7984948"/>
                  <a:pt x="3444039" y="7991529"/>
                  <a:pt x="3446690" y="7999303"/>
                </a:cubicBezTo>
                <a:lnTo>
                  <a:pt x="3454476" y="8022137"/>
                </a:lnTo>
                <a:lnTo>
                  <a:pt x="3458324" y="8015563"/>
                </a:lnTo>
                <a:cubicBezTo>
                  <a:pt x="3459210" y="8012699"/>
                  <a:pt x="3460118" y="8010533"/>
                  <a:pt x="3464036" y="8010200"/>
                </a:cubicBezTo>
                <a:cubicBezTo>
                  <a:pt x="3472059" y="8015096"/>
                  <a:pt x="3480082" y="8019991"/>
                  <a:pt x="3488289" y="8030445"/>
                </a:cubicBezTo>
                <a:cubicBezTo>
                  <a:pt x="3497852" y="8022665"/>
                  <a:pt x="3477611" y="8004868"/>
                  <a:pt x="3479150" y="7992195"/>
                </a:cubicBezTo>
                <a:cubicBezTo>
                  <a:pt x="3494266" y="7974191"/>
                  <a:pt x="3506671" y="7992649"/>
                  <a:pt x="3517350" y="8018224"/>
                </a:cubicBezTo>
                <a:cubicBezTo>
                  <a:pt x="3533394" y="8028013"/>
                  <a:pt x="3550794" y="8019569"/>
                  <a:pt x="3565908" y="8001568"/>
                </a:cubicBezTo>
                <a:cubicBezTo>
                  <a:pt x="3555906" y="7966876"/>
                  <a:pt x="3524389" y="7949688"/>
                  <a:pt x="3518546" y="7923661"/>
                </a:cubicBezTo>
                <a:lnTo>
                  <a:pt x="3518169" y="7914391"/>
                </a:lnTo>
                <a:lnTo>
                  <a:pt x="3501592" y="7881007"/>
                </a:lnTo>
                <a:cubicBezTo>
                  <a:pt x="3495276" y="7866480"/>
                  <a:pt x="3489902" y="7852513"/>
                  <a:pt x="3485812" y="7841208"/>
                </a:cubicBezTo>
                <a:cubicBezTo>
                  <a:pt x="3475568" y="7819912"/>
                  <a:pt x="3469022" y="7828703"/>
                  <a:pt x="3458418" y="7812264"/>
                </a:cubicBezTo>
                <a:cubicBezTo>
                  <a:pt x="3448353" y="7788537"/>
                  <a:pt x="3438537" y="7768126"/>
                  <a:pt x="3430300" y="7749609"/>
                </a:cubicBezTo>
                <a:lnTo>
                  <a:pt x="3424820" y="7734510"/>
                </a:lnTo>
                <a:lnTo>
                  <a:pt x="3422524" y="7732683"/>
                </a:lnTo>
                <a:cubicBezTo>
                  <a:pt x="3418876" y="7728244"/>
                  <a:pt x="3416098" y="7722297"/>
                  <a:pt x="3414816" y="7713346"/>
                </a:cubicBezTo>
                <a:cubicBezTo>
                  <a:pt x="3410620" y="7705339"/>
                  <a:pt x="3405066" y="7715568"/>
                  <a:pt x="3402967" y="7711564"/>
                </a:cubicBezTo>
                <a:cubicBezTo>
                  <a:pt x="3395690" y="7728904"/>
                  <a:pt x="3410194" y="7751367"/>
                  <a:pt x="3424511" y="7768270"/>
                </a:cubicBezTo>
                <a:cubicBezTo>
                  <a:pt x="3424511" y="7768270"/>
                  <a:pt x="3424511" y="7768270"/>
                  <a:pt x="3422599" y="7769825"/>
                </a:cubicBezTo>
                <a:cubicBezTo>
                  <a:pt x="3424697" y="7773829"/>
                  <a:pt x="3426796" y="7777834"/>
                  <a:pt x="3426796" y="7777834"/>
                </a:cubicBezTo>
                <a:cubicBezTo>
                  <a:pt x="3426982" y="7783389"/>
                  <a:pt x="3429080" y="7787394"/>
                  <a:pt x="3429080" y="7787394"/>
                </a:cubicBezTo>
                <a:cubicBezTo>
                  <a:pt x="3440927" y="7789176"/>
                  <a:pt x="3449508" y="7810748"/>
                  <a:pt x="3453889" y="7824313"/>
                </a:cubicBezTo>
                <a:cubicBezTo>
                  <a:pt x="3455987" y="7828315"/>
                  <a:pt x="3456175" y="7833877"/>
                  <a:pt x="3458273" y="7837877"/>
                </a:cubicBezTo>
                <a:cubicBezTo>
                  <a:pt x="3460373" y="7841882"/>
                  <a:pt x="3458459" y="7843437"/>
                  <a:pt x="3460558" y="7847439"/>
                </a:cubicBezTo>
                <a:cubicBezTo>
                  <a:pt x="3460558" y="7847439"/>
                  <a:pt x="3460742" y="7852999"/>
                  <a:pt x="3458831" y="7854555"/>
                </a:cubicBezTo>
                <a:cubicBezTo>
                  <a:pt x="3456731" y="7850551"/>
                  <a:pt x="3454820" y="7852108"/>
                  <a:pt x="3454820" y="7852108"/>
                </a:cubicBezTo>
                <a:cubicBezTo>
                  <a:pt x="3452721" y="7848103"/>
                  <a:pt x="3452721" y="7848103"/>
                  <a:pt x="3452721" y="7848103"/>
                </a:cubicBezTo>
                <a:cubicBezTo>
                  <a:pt x="3452721" y="7848103"/>
                  <a:pt x="3452535" y="7842544"/>
                  <a:pt x="3452535" y="7842544"/>
                </a:cubicBezTo>
                <a:cubicBezTo>
                  <a:pt x="3450438" y="7838543"/>
                  <a:pt x="3452350" y="7836986"/>
                  <a:pt x="3450250" y="7832982"/>
                </a:cubicBezTo>
                <a:cubicBezTo>
                  <a:pt x="3446612" y="7841654"/>
                  <a:pt x="3437847" y="7814523"/>
                  <a:pt x="3440315" y="7829647"/>
                </a:cubicBezTo>
                <a:cubicBezTo>
                  <a:pt x="3436306" y="7827197"/>
                  <a:pt x="3432108" y="7819192"/>
                  <a:pt x="3421987" y="7810293"/>
                </a:cubicBezTo>
                <a:cubicBezTo>
                  <a:pt x="3425812" y="7807182"/>
                  <a:pt x="3425626" y="7801622"/>
                  <a:pt x="3421429" y="7793617"/>
                </a:cubicBezTo>
                <a:cubicBezTo>
                  <a:pt x="3423343" y="7792062"/>
                  <a:pt x="3421245" y="7788058"/>
                  <a:pt x="3419145" y="7784057"/>
                </a:cubicBezTo>
                <a:cubicBezTo>
                  <a:pt x="3417046" y="7780053"/>
                  <a:pt x="3417046" y="7780053"/>
                  <a:pt x="3416860" y="7774491"/>
                </a:cubicBezTo>
                <a:cubicBezTo>
                  <a:pt x="3416860" y="7774491"/>
                  <a:pt x="3416860" y="7774491"/>
                  <a:pt x="3414948" y="7776048"/>
                </a:cubicBezTo>
                <a:cubicBezTo>
                  <a:pt x="3413222" y="7783162"/>
                  <a:pt x="3409024" y="7775159"/>
                  <a:pt x="3405201" y="7778268"/>
                </a:cubicBezTo>
                <a:cubicBezTo>
                  <a:pt x="3398534" y="7755140"/>
                  <a:pt x="3390510" y="7750246"/>
                  <a:pt x="3378292" y="7737347"/>
                </a:cubicBezTo>
                <a:cubicBezTo>
                  <a:pt x="3365088" y="7753794"/>
                  <a:pt x="3344050" y="7770907"/>
                  <a:pt x="3342696" y="7789140"/>
                </a:cubicBezTo>
                <a:cubicBezTo>
                  <a:pt x="3335045" y="7795363"/>
                  <a:pt x="3327396" y="7801586"/>
                  <a:pt x="3317461" y="7798249"/>
                </a:cubicBezTo>
                <a:cubicBezTo>
                  <a:pt x="3315363" y="7794244"/>
                  <a:pt x="3313263" y="7790244"/>
                  <a:pt x="3311164" y="7786239"/>
                </a:cubicBezTo>
                <a:cubicBezTo>
                  <a:pt x="3332573" y="7780243"/>
                  <a:pt x="3319798" y="7750666"/>
                  <a:pt x="3305296" y="7728206"/>
                </a:cubicBezTo>
                <a:cubicBezTo>
                  <a:pt x="3304922" y="7717087"/>
                  <a:pt x="3316585" y="7713309"/>
                  <a:pt x="3318313" y="7706195"/>
                </a:cubicBezTo>
                <a:cubicBezTo>
                  <a:pt x="3291960" y="7681950"/>
                  <a:pt x="3284177" y="7625471"/>
                  <a:pt x="3255912" y="7602779"/>
                </a:cubicBezTo>
                <a:cubicBezTo>
                  <a:pt x="3254374" y="7615453"/>
                  <a:pt x="3258198" y="7612343"/>
                  <a:pt x="3246537" y="7616118"/>
                </a:cubicBezTo>
                <a:cubicBezTo>
                  <a:pt x="3245421" y="7582764"/>
                  <a:pt x="3222336" y="7538731"/>
                  <a:pt x="3209561" y="7509156"/>
                </a:cubicBezTo>
                <a:cubicBezTo>
                  <a:pt x="3195428" y="7497808"/>
                  <a:pt x="3178403" y="7517371"/>
                  <a:pt x="3165996" y="7498908"/>
                </a:cubicBezTo>
                <a:cubicBezTo>
                  <a:pt x="3163340" y="7478232"/>
                  <a:pt x="3149024" y="7461328"/>
                  <a:pt x="3135634" y="7472218"/>
                </a:cubicBezTo>
                <a:cubicBezTo>
                  <a:pt x="3116936" y="7441748"/>
                  <a:pt x="3108169" y="7414620"/>
                  <a:pt x="3107239" y="7386825"/>
                </a:cubicBezTo>
                <a:cubicBezTo>
                  <a:pt x="3114888" y="7380602"/>
                  <a:pt x="3122539" y="7374377"/>
                  <a:pt x="3130560" y="7379275"/>
                </a:cubicBezTo>
                <a:cubicBezTo>
                  <a:pt x="3130560" y="7379275"/>
                  <a:pt x="3132472" y="7377718"/>
                  <a:pt x="3134386" y="7376163"/>
                </a:cubicBezTo>
                <a:cubicBezTo>
                  <a:pt x="3130004" y="7362599"/>
                  <a:pt x="3123523" y="7345030"/>
                  <a:pt x="3121052" y="7329908"/>
                </a:cubicBezTo>
                <a:cubicBezTo>
                  <a:pt x="3128702" y="7323685"/>
                  <a:pt x="3132898" y="7331693"/>
                  <a:pt x="3136538" y="7323022"/>
                </a:cubicBezTo>
                <a:cubicBezTo>
                  <a:pt x="3144746" y="7333477"/>
                  <a:pt x="3158879" y="7344820"/>
                  <a:pt x="3159621" y="7367054"/>
                </a:cubicBezTo>
                <a:cubicBezTo>
                  <a:pt x="3175479" y="7371286"/>
                  <a:pt x="3189798" y="7388189"/>
                  <a:pt x="3207196" y="7379746"/>
                </a:cubicBezTo>
                <a:cubicBezTo>
                  <a:pt x="3217504" y="7394203"/>
                  <a:pt x="3217874" y="7405322"/>
                  <a:pt x="3218248" y="7416437"/>
                </a:cubicBezTo>
                <a:cubicBezTo>
                  <a:pt x="3210411" y="7417103"/>
                  <a:pt x="3208312" y="7413100"/>
                  <a:pt x="3210037" y="7405984"/>
                </a:cubicBezTo>
                <a:cubicBezTo>
                  <a:pt x="3204300" y="7410650"/>
                  <a:pt x="3198564" y="7415319"/>
                  <a:pt x="3192824" y="7419985"/>
                </a:cubicBezTo>
                <a:cubicBezTo>
                  <a:pt x="3199120" y="7431995"/>
                  <a:pt x="3207702" y="7453567"/>
                  <a:pt x="3215724" y="7458460"/>
                </a:cubicBezTo>
                <a:cubicBezTo>
                  <a:pt x="3231210" y="7451573"/>
                  <a:pt x="3220902" y="7437118"/>
                  <a:pt x="3234476" y="7431786"/>
                </a:cubicBezTo>
                <a:cubicBezTo>
                  <a:pt x="3244597" y="7440684"/>
                  <a:pt x="3256444" y="7442466"/>
                  <a:pt x="3266938" y="7462483"/>
                </a:cubicBezTo>
                <a:lnTo>
                  <a:pt x="3270734" y="7444910"/>
                </a:lnTo>
                <a:lnTo>
                  <a:pt x="3263578" y="7430314"/>
                </a:lnTo>
                <a:cubicBezTo>
                  <a:pt x="3259869" y="7420507"/>
                  <a:pt x="3258427" y="7413313"/>
                  <a:pt x="3259638" y="7410228"/>
                </a:cubicBezTo>
                <a:lnTo>
                  <a:pt x="3250964" y="7393144"/>
                </a:lnTo>
                <a:lnTo>
                  <a:pt x="3226202" y="7367945"/>
                </a:lnTo>
                <a:cubicBezTo>
                  <a:pt x="3217355" y="7360421"/>
                  <a:pt x="3208797" y="7354175"/>
                  <a:pt x="3202254" y="7349505"/>
                </a:cubicBezTo>
                <a:cubicBezTo>
                  <a:pt x="3200344" y="7351062"/>
                  <a:pt x="3200344" y="7351062"/>
                  <a:pt x="3198246" y="7347057"/>
                </a:cubicBezTo>
                <a:cubicBezTo>
                  <a:pt x="3180289" y="7338825"/>
                  <a:pt x="3167696" y="7314807"/>
                  <a:pt x="3153194" y="7292344"/>
                </a:cubicBezTo>
                <a:cubicBezTo>
                  <a:pt x="3144800" y="7276332"/>
                  <a:pt x="3138504" y="7264324"/>
                  <a:pt x="3130294" y="7253869"/>
                </a:cubicBezTo>
                <a:cubicBezTo>
                  <a:pt x="3130294" y="7253869"/>
                  <a:pt x="3130110" y="7248310"/>
                  <a:pt x="3132022" y="7246755"/>
                </a:cubicBezTo>
                <a:cubicBezTo>
                  <a:pt x="3133936" y="7245198"/>
                  <a:pt x="3133936" y="7245198"/>
                  <a:pt x="3137946" y="7247646"/>
                </a:cubicBezTo>
                <a:cubicBezTo>
                  <a:pt x="3146154" y="7258101"/>
                  <a:pt x="3152450" y="7270109"/>
                  <a:pt x="3160845" y="7286121"/>
                </a:cubicBezTo>
                <a:cubicBezTo>
                  <a:pt x="3171336" y="7306138"/>
                  <a:pt x="3183928" y="7330156"/>
                  <a:pt x="3197872" y="7335941"/>
                </a:cubicBezTo>
                <a:cubicBezTo>
                  <a:pt x="3193582" y="7325155"/>
                  <a:pt x="3193258" y="7315428"/>
                  <a:pt x="3194915" y="7306230"/>
                </a:cubicBezTo>
                <a:lnTo>
                  <a:pt x="3195742" y="7303774"/>
                </a:lnTo>
                <a:lnTo>
                  <a:pt x="3187847" y="7288989"/>
                </a:lnTo>
                <a:cubicBezTo>
                  <a:pt x="3187013" y="7280253"/>
                  <a:pt x="3184252" y="7269265"/>
                  <a:pt x="3180274" y="7257671"/>
                </a:cubicBezTo>
                <a:lnTo>
                  <a:pt x="3179742" y="7256418"/>
                </a:lnTo>
                <a:lnTo>
                  <a:pt x="3175587" y="7256999"/>
                </a:lnTo>
                <a:cubicBezTo>
                  <a:pt x="3177312" y="7249885"/>
                  <a:pt x="3173115" y="7241880"/>
                  <a:pt x="3168918" y="7233872"/>
                </a:cubicBezTo>
                <a:lnTo>
                  <a:pt x="3169300" y="7231887"/>
                </a:lnTo>
                <a:lnTo>
                  <a:pt x="3165404" y="7222729"/>
                </a:lnTo>
                <a:cubicBezTo>
                  <a:pt x="3159703" y="7211578"/>
                  <a:pt x="3153494" y="7201476"/>
                  <a:pt x="3147490" y="7194064"/>
                </a:cubicBezTo>
                <a:lnTo>
                  <a:pt x="3137114" y="7186302"/>
                </a:lnTo>
                <a:lnTo>
                  <a:pt x="3128101" y="7182764"/>
                </a:lnTo>
                <a:cubicBezTo>
                  <a:pt x="3122410" y="7179630"/>
                  <a:pt x="3116848" y="7174875"/>
                  <a:pt x="3111646" y="7166256"/>
                </a:cubicBezTo>
                <a:cubicBezTo>
                  <a:pt x="3099986" y="7170034"/>
                  <a:pt x="3110294" y="7184489"/>
                  <a:pt x="3116590" y="7196499"/>
                </a:cubicBezTo>
                <a:cubicBezTo>
                  <a:pt x="3107584" y="7220953"/>
                  <a:pt x="3086545" y="7238068"/>
                  <a:pt x="3087477" y="7265861"/>
                </a:cubicBezTo>
                <a:cubicBezTo>
                  <a:pt x="3074885" y="7241843"/>
                  <a:pt x="3050259" y="7210482"/>
                  <a:pt x="3028294" y="7199802"/>
                </a:cubicBezTo>
                <a:cubicBezTo>
                  <a:pt x="3020829" y="7211582"/>
                  <a:pt x="3010894" y="7208243"/>
                  <a:pt x="3004970" y="7207352"/>
                </a:cubicBezTo>
                <a:cubicBezTo>
                  <a:pt x="3001145" y="7210464"/>
                  <a:pt x="3005340" y="7218471"/>
                  <a:pt x="3009540" y="7226476"/>
                </a:cubicBezTo>
                <a:cubicBezTo>
                  <a:pt x="2997877" y="7230251"/>
                  <a:pt x="2981089" y="7198228"/>
                  <a:pt x="2968312" y="7168651"/>
                </a:cubicBezTo>
                <a:cubicBezTo>
                  <a:pt x="2957820" y="7148636"/>
                  <a:pt x="2955350" y="7133515"/>
                  <a:pt x="2950781" y="7114391"/>
                </a:cubicBezTo>
                <a:cubicBezTo>
                  <a:pt x="2940660" y="7105493"/>
                  <a:pt x="2927883" y="7075916"/>
                  <a:pt x="2937074" y="7057021"/>
                </a:cubicBezTo>
                <a:cubicBezTo>
                  <a:pt x="2956200" y="7041461"/>
                  <a:pt x="2963053" y="7070149"/>
                  <a:pt x="2973172" y="7079046"/>
                </a:cubicBezTo>
                <a:cubicBezTo>
                  <a:pt x="2974900" y="7071929"/>
                  <a:pt x="2978725" y="7068820"/>
                  <a:pt x="2980451" y="7061706"/>
                </a:cubicBezTo>
                <a:cubicBezTo>
                  <a:pt x="2994398" y="7067490"/>
                  <a:pt x="3010070" y="7066163"/>
                  <a:pt x="3022290" y="7079062"/>
                </a:cubicBezTo>
                <a:cubicBezTo>
                  <a:pt x="3013151" y="7040818"/>
                  <a:pt x="2996363" y="7008791"/>
                  <a:pt x="2961989" y="6979650"/>
                </a:cubicBezTo>
                <a:cubicBezTo>
                  <a:pt x="2950329" y="6983428"/>
                  <a:pt x="2958722" y="6999440"/>
                  <a:pt x="2951073" y="7005663"/>
                </a:cubicBezTo>
                <a:cubicBezTo>
                  <a:pt x="2924908" y="6986976"/>
                  <a:pt x="2895901" y="6942050"/>
                  <a:pt x="2880654" y="6897351"/>
                </a:cubicBezTo>
                <a:cubicBezTo>
                  <a:pt x="2866894" y="6897124"/>
                  <a:pt x="2847024" y="6890448"/>
                  <a:pt x="2835920" y="6910898"/>
                </a:cubicBezTo>
                <a:cubicBezTo>
                  <a:pt x="2811110" y="6873981"/>
                  <a:pt x="2783272" y="6805265"/>
                  <a:pt x="2758462" y="6768345"/>
                </a:cubicBezTo>
                <a:cubicBezTo>
                  <a:pt x="2758462" y="6768345"/>
                  <a:pt x="2758462" y="6768345"/>
                  <a:pt x="2756365" y="6764342"/>
                </a:cubicBezTo>
                <a:cubicBezTo>
                  <a:pt x="2754265" y="6760339"/>
                  <a:pt x="2754265" y="6760339"/>
                  <a:pt x="2752167" y="6756337"/>
                </a:cubicBezTo>
                <a:cubicBezTo>
                  <a:pt x="2729454" y="6723421"/>
                  <a:pt x="2725072" y="6709856"/>
                  <a:pt x="2701803" y="6660264"/>
                </a:cubicBezTo>
                <a:cubicBezTo>
                  <a:pt x="2719387" y="6657378"/>
                  <a:pt x="2716918" y="6642257"/>
                  <a:pt x="2730490" y="6636927"/>
                </a:cubicBezTo>
                <a:cubicBezTo>
                  <a:pt x="2724250" y="6567774"/>
                  <a:pt x="2675930" y="6532849"/>
                  <a:pt x="2663950" y="6468363"/>
                </a:cubicBezTo>
                <a:cubicBezTo>
                  <a:pt x="2648093" y="6464133"/>
                  <a:pt x="2632607" y="6471018"/>
                  <a:pt x="2611382" y="6482575"/>
                </a:cubicBezTo>
                <a:cubicBezTo>
                  <a:pt x="2578736" y="6446318"/>
                  <a:pt x="2573236" y="6399401"/>
                  <a:pt x="2542131" y="6350473"/>
                </a:cubicBezTo>
                <a:cubicBezTo>
                  <a:pt x="2541945" y="6344913"/>
                  <a:pt x="2547683" y="6340247"/>
                  <a:pt x="2547497" y="6334690"/>
                </a:cubicBezTo>
                <a:cubicBezTo>
                  <a:pt x="2507387" y="6310213"/>
                  <a:pt x="2505153" y="6243509"/>
                  <a:pt x="2468310" y="6199249"/>
                </a:cubicBezTo>
                <a:cubicBezTo>
                  <a:pt x="2493175" y="6179025"/>
                  <a:pt x="2524891" y="6187486"/>
                  <a:pt x="2554136" y="6180825"/>
                </a:cubicBezTo>
                <a:cubicBezTo>
                  <a:pt x="2573448" y="6170827"/>
                  <a:pt x="2535862" y="6104331"/>
                  <a:pt x="2527839" y="6099435"/>
                </a:cubicBezTo>
                <a:cubicBezTo>
                  <a:pt x="2493653" y="6075854"/>
                  <a:pt x="2473732" y="6126319"/>
                  <a:pt x="2446026" y="6120307"/>
                </a:cubicBezTo>
                <a:cubicBezTo>
                  <a:pt x="2444112" y="6121862"/>
                  <a:pt x="2446210" y="6125864"/>
                  <a:pt x="2442386" y="6128978"/>
                </a:cubicBezTo>
                <a:cubicBezTo>
                  <a:pt x="2444482" y="6132978"/>
                  <a:pt x="2444670" y="6138538"/>
                  <a:pt x="2442758" y="6140095"/>
                </a:cubicBezTo>
                <a:cubicBezTo>
                  <a:pt x="2440845" y="6141649"/>
                  <a:pt x="2436834" y="6139204"/>
                  <a:pt x="2434735" y="6135199"/>
                </a:cubicBezTo>
                <a:cubicBezTo>
                  <a:pt x="2434735" y="6135199"/>
                  <a:pt x="2432636" y="6131196"/>
                  <a:pt x="2432636" y="6131196"/>
                </a:cubicBezTo>
                <a:cubicBezTo>
                  <a:pt x="2417203" y="6080941"/>
                  <a:pt x="2376534" y="6039790"/>
                  <a:pt x="2388993" y="6001106"/>
                </a:cubicBezTo>
                <a:cubicBezTo>
                  <a:pt x="2369495" y="6005547"/>
                  <a:pt x="2372576" y="5980200"/>
                  <a:pt x="2362084" y="5960185"/>
                </a:cubicBezTo>
                <a:cubicBezTo>
                  <a:pt x="2357888" y="5952179"/>
                  <a:pt x="2347953" y="5948839"/>
                  <a:pt x="2343754" y="5940833"/>
                </a:cubicBezTo>
                <a:cubicBezTo>
                  <a:pt x="2322956" y="5906363"/>
                  <a:pt x="2321470" y="5861892"/>
                  <a:pt x="2320352" y="5828539"/>
                </a:cubicBezTo>
                <a:cubicBezTo>
                  <a:pt x="2290178" y="5807404"/>
                  <a:pt x="2232350" y="5723114"/>
                  <a:pt x="2252272" y="5672649"/>
                </a:cubicBezTo>
                <a:cubicBezTo>
                  <a:pt x="2280163" y="5684220"/>
                  <a:pt x="2307310" y="5673556"/>
                  <a:pt x="2331750" y="5699360"/>
                </a:cubicBezTo>
                <a:cubicBezTo>
                  <a:pt x="2327182" y="5680234"/>
                  <a:pt x="2304894" y="5601294"/>
                  <a:pt x="2278676" y="5639751"/>
                </a:cubicBezTo>
                <a:cubicBezTo>
                  <a:pt x="2264173" y="5617286"/>
                  <a:pt x="2235300" y="5635065"/>
                  <a:pt x="2230171" y="5599262"/>
                </a:cubicBezTo>
                <a:cubicBezTo>
                  <a:pt x="2217952" y="5586362"/>
                  <a:pt x="2204564" y="5597253"/>
                  <a:pt x="2194815" y="5599474"/>
                </a:cubicBezTo>
                <a:cubicBezTo>
                  <a:pt x="2169632" y="5551439"/>
                  <a:pt x="2151916" y="5491619"/>
                  <a:pt x="2131116" y="5457146"/>
                </a:cubicBezTo>
                <a:cubicBezTo>
                  <a:pt x="2134384" y="5437359"/>
                  <a:pt x="2133638" y="5415125"/>
                  <a:pt x="2140917" y="5397785"/>
                </a:cubicBezTo>
                <a:cubicBezTo>
                  <a:pt x="2089891" y="5399322"/>
                  <a:pt x="2052355" y="5275681"/>
                  <a:pt x="2066355" y="5224324"/>
                </a:cubicBezTo>
                <a:cubicBezTo>
                  <a:pt x="2052225" y="5212979"/>
                  <a:pt x="2046909" y="5171620"/>
                  <a:pt x="2021676" y="5180727"/>
                </a:cubicBezTo>
                <a:cubicBezTo>
                  <a:pt x="1980875" y="5076875"/>
                  <a:pt x="1947299" y="5012827"/>
                  <a:pt x="1942226" y="4919882"/>
                </a:cubicBezTo>
                <a:cubicBezTo>
                  <a:pt x="1969003" y="4898103"/>
                  <a:pt x="1991340" y="4919903"/>
                  <a:pt x="2011581" y="4937697"/>
                </a:cubicBezTo>
                <a:cubicBezTo>
                  <a:pt x="2023244" y="4933922"/>
                  <a:pt x="2020959" y="4924357"/>
                  <a:pt x="2024596" y="4915689"/>
                </a:cubicBezTo>
                <a:cubicBezTo>
                  <a:pt x="2013734" y="4884555"/>
                  <a:pt x="1998061" y="4885885"/>
                  <a:pt x="1983742" y="4868981"/>
                </a:cubicBezTo>
                <a:cubicBezTo>
                  <a:pt x="1956226" y="4868526"/>
                  <a:pt x="1930803" y="4872074"/>
                  <a:pt x="1906736" y="4857391"/>
                </a:cubicBezTo>
                <a:cubicBezTo>
                  <a:pt x="1880997" y="4792678"/>
                  <a:pt x="1855256" y="4727964"/>
                  <a:pt x="1847288" y="4665926"/>
                </a:cubicBezTo>
                <a:cubicBezTo>
                  <a:pt x="1823219" y="4651241"/>
                  <a:pt x="1825745" y="4609218"/>
                  <a:pt x="1814880" y="4578086"/>
                </a:cubicBezTo>
                <a:cubicBezTo>
                  <a:pt x="1810497" y="4564522"/>
                  <a:pt x="1804389" y="4558071"/>
                  <a:pt x="1800190" y="4550066"/>
                </a:cubicBezTo>
                <a:cubicBezTo>
                  <a:pt x="1800006" y="4544507"/>
                  <a:pt x="1803644" y="4535836"/>
                  <a:pt x="1803457" y="4530278"/>
                </a:cubicBezTo>
                <a:cubicBezTo>
                  <a:pt x="1801173" y="4520716"/>
                  <a:pt x="1792967" y="4510263"/>
                  <a:pt x="1788769" y="4502256"/>
                </a:cubicBezTo>
                <a:cubicBezTo>
                  <a:pt x="1771795" y="4464672"/>
                  <a:pt x="1770121" y="4414643"/>
                  <a:pt x="1761170" y="4381955"/>
                </a:cubicBezTo>
                <a:cubicBezTo>
                  <a:pt x="1720555" y="4283664"/>
                  <a:pt x="1710726" y="4166035"/>
                  <a:pt x="1677760" y="4061519"/>
                </a:cubicBezTo>
                <a:cubicBezTo>
                  <a:pt x="1698427" y="4033288"/>
                  <a:pt x="1664239" y="4009707"/>
                  <a:pt x="1655660" y="3988137"/>
                </a:cubicBezTo>
                <a:cubicBezTo>
                  <a:pt x="1646893" y="3961005"/>
                  <a:pt x="1651888" y="3934103"/>
                  <a:pt x="1645222" y="3910977"/>
                </a:cubicBezTo>
                <a:cubicBezTo>
                  <a:pt x="1608938" y="3883393"/>
                  <a:pt x="1615285" y="3838258"/>
                  <a:pt x="1594111" y="3792669"/>
                </a:cubicBezTo>
                <a:cubicBezTo>
                  <a:pt x="1613239" y="3777113"/>
                  <a:pt x="1573128" y="3752641"/>
                  <a:pt x="1568932" y="3744632"/>
                </a:cubicBezTo>
                <a:cubicBezTo>
                  <a:pt x="1564735" y="3736629"/>
                  <a:pt x="1566274" y="3723955"/>
                  <a:pt x="1562079" y="3715948"/>
                </a:cubicBezTo>
                <a:cubicBezTo>
                  <a:pt x="1541091" y="3675918"/>
                  <a:pt x="1516468" y="3644557"/>
                  <a:pt x="1516894" y="3598531"/>
                </a:cubicBezTo>
                <a:cubicBezTo>
                  <a:pt x="1524358" y="3586750"/>
                  <a:pt x="1526643" y="3596310"/>
                  <a:pt x="1537932" y="3581418"/>
                </a:cubicBezTo>
                <a:cubicBezTo>
                  <a:pt x="1543297" y="3565635"/>
                  <a:pt x="1543297" y="3565635"/>
                  <a:pt x="1532806" y="3545620"/>
                </a:cubicBezTo>
                <a:cubicBezTo>
                  <a:pt x="1542369" y="3537840"/>
                  <a:pt x="1550577" y="3548293"/>
                  <a:pt x="1560139" y="3540515"/>
                </a:cubicBezTo>
                <a:cubicBezTo>
                  <a:pt x="1559767" y="3529399"/>
                  <a:pt x="1555570" y="3521391"/>
                  <a:pt x="1557296" y="3514275"/>
                </a:cubicBezTo>
                <a:cubicBezTo>
                  <a:pt x="1579877" y="3484491"/>
                  <a:pt x="1599001" y="3468933"/>
                  <a:pt x="1612018" y="3446927"/>
                </a:cubicBezTo>
                <a:cubicBezTo>
                  <a:pt x="1657122" y="3444496"/>
                  <a:pt x="1665011" y="3386687"/>
                  <a:pt x="1691788" y="3364908"/>
                </a:cubicBezTo>
                <a:cubicBezTo>
                  <a:pt x="1693514" y="3357794"/>
                  <a:pt x="1687407" y="3351344"/>
                  <a:pt x="1685305" y="3347339"/>
                </a:cubicBezTo>
                <a:cubicBezTo>
                  <a:pt x="1718006" y="3326451"/>
                  <a:pt x="1673513" y="3288414"/>
                  <a:pt x="1696464" y="3269747"/>
                </a:cubicBezTo>
                <a:cubicBezTo>
                  <a:pt x="1703503" y="3303988"/>
                  <a:pt x="1747066" y="3314232"/>
                  <a:pt x="1752060" y="3287333"/>
                </a:cubicBezTo>
                <a:cubicBezTo>
                  <a:pt x="1748048" y="3284883"/>
                  <a:pt x="1744038" y="3282437"/>
                  <a:pt x="1741941" y="3278434"/>
                </a:cubicBezTo>
                <a:cubicBezTo>
                  <a:pt x="1739841" y="3274430"/>
                  <a:pt x="1741753" y="3272875"/>
                  <a:pt x="1743666" y="3271320"/>
                </a:cubicBezTo>
                <a:cubicBezTo>
                  <a:pt x="1745578" y="3269761"/>
                  <a:pt x="1745578" y="3269761"/>
                  <a:pt x="1747678" y="3273766"/>
                </a:cubicBezTo>
                <a:cubicBezTo>
                  <a:pt x="1747678" y="3273766"/>
                  <a:pt x="1749776" y="3277771"/>
                  <a:pt x="1753786" y="3280216"/>
                </a:cubicBezTo>
                <a:cubicBezTo>
                  <a:pt x="1753786" y="3280216"/>
                  <a:pt x="1755699" y="3278662"/>
                  <a:pt x="1755699" y="3278662"/>
                </a:cubicBezTo>
                <a:cubicBezTo>
                  <a:pt x="1761437" y="3273993"/>
                  <a:pt x="1763908" y="3289115"/>
                  <a:pt x="1771743" y="3288449"/>
                </a:cubicBezTo>
                <a:cubicBezTo>
                  <a:pt x="1773657" y="3286894"/>
                  <a:pt x="1773657" y="3286894"/>
                  <a:pt x="1773657" y="3286894"/>
                </a:cubicBezTo>
                <a:cubicBezTo>
                  <a:pt x="1773657" y="3286894"/>
                  <a:pt x="1771557" y="3282890"/>
                  <a:pt x="1771557" y="3282890"/>
                </a:cubicBezTo>
                <a:cubicBezTo>
                  <a:pt x="1769460" y="3278887"/>
                  <a:pt x="1767176" y="3269326"/>
                  <a:pt x="1765076" y="3265324"/>
                </a:cubicBezTo>
                <a:cubicBezTo>
                  <a:pt x="1762978" y="3261319"/>
                  <a:pt x="1762978" y="3261319"/>
                  <a:pt x="1760879" y="3257317"/>
                </a:cubicBezTo>
                <a:cubicBezTo>
                  <a:pt x="1760879" y="3257317"/>
                  <a:pt x="1758779" y="3253314"/>
                  <a:pt x="1756681" y="3249309"/>
                </a:cubicBezTo>
                <a:cubicBezTo>
                  <a:pt x="1758593" y="3247755"/>
                  <a:pt x="1758593" y="3247755"/>
                  <a:pt x="1756497" y="3243752"/>
                </a:cubicBezTo>
                <a:cubicBezTo>
                  <a:pt x="1756497" y="3243752"/>
                  <a:pt x="1754584" y="3245309"/>
                  <a:pt x="1754584" y="3245309"/>
                </a:cubicBezTo>
                <a:cubicBezTo>
                  <a:pt x="1748476" y="3238859"/>
                  <a:pt x="1744277" y="3230851"/>
                  <a:pt x="1742178" y="3226847"/>
                </a:cubicBezTo>
                <a:cubicBezTo>
                  <a:pt x="1740079" y="3222844"/>
                  <a:pt x="1739893" y="3217285"/>
                  <a:pt x="1743719" y="3214173"/>
                </a:cubicBezTo>
                <a:cubicBezTo>
                  <a:pt x="1745633" y="3212618"/>
                  <a:pt x="1749642" y="3215066"/>
                  <a:pt x="1749642" y="3215066"/>
                </a:cubicBezTo>
                <a:cubicBezTo>
                  <a:pt x="1749642" y="3215066"/>
                  <a:pt x="1749642" y="3215066"/>
                  <a:pt x="1751742" y="3219069"/>
                </a:cubicBezTo>
                <a:cubicBezTo>
                  <a:pt x="1753840" y="3223073"/>
                  <a:pt x="1758035" y="3231078"/>
                  <a:pt x="1762048" y="3233526"/>
                </a:cubicBezTo>
                <a:cubicBezTo>
                  <a:pt x="1762048" y="3233526"/>
                  <a:pt x="1763963" y="3231970"/>
                  <a:pt x="1763963" y="3231970"/>
                </a:cubicBezTo>
                <a:cubicBezTo>
                  <a:pt x="1765874" y="3230413"/>
                  <a:pt x="1769884" y="3232861"/>
                  <a:pt x="1771797" y="3231304"/>
                </a:cubicBezTo>
                <a:cubicBezTo>
                  <a:pt x="1767228" y="3212184"/>
                  <a:pt x="1778517" y="3197288"/>
                  <a:pt x="1783884" y="3181503"/>
                </a:cubicBezTo>
                <a:cubicBezTo>
                  <a:pt x="1812147" y="3204193"/>
                  <a:pt x="1850158" y="3224665"/>
                  <a:pt x="1863679" y="3276478"/>
                </a:cubicBezTo>
                <a:cubicBezTo>
                  <a:pt x="1879539" y="3280708"/>
                  <a:pt x="1900895" y="3331854"/>
                  <a:pt x="1913725" y="3304289"/>
                </a:cubicBezTo>
                <a:cubicBezTo>
                  <a:pt x="1903790" y="3300949"/>
                  <a:pt x="1911068" y="3283610"/>
                  <a:pt x="1908598" y="3268489"/>
                </a:cubicBezTo>
                <a:cubicBezTo>
                  <a:pt x="1893298" y="3280934"/>
                  <a:pt x="1870958" y="3259135"/>
                  <a:pt x="1856642" y="3242234"/>
                </a:cubicBezTo>
                <a:cubicBezTo>
                  <a:pt x="1850158" y="3224665"/>
                  <a:pt x="1857621" y="3212883"/>
                  <a:pt x="1857068" y="3196206"/>
                </a:cubicBezTo>
                <a:cubicBezTo>
                  <a:pt x="1849043" y="3191313"/>
                  <a:pt x="1842747" y="3179300"/>
                  <a:pt x="1835284" y="3191083"/>
                </a:cubicBezTo>
                <a:cubicBezTo>
                  <a:pt x="1804922" y="3164391"/>
                  <a:pt x="1777268" y="3101232"/>
                  <a:pt x="1744994" y="3076096"/>
                </a:cubicBezTo>
                <a:cubicBezTo>
                  <a:pt x="1754743" y="3073877"/>
                  <a:pt x="1756469" y="3066763"/>
                  <a:pt x="1758197" y="3059649"/>
                </a:cubicBezTo>
                <a:cubicBezTo>
                  <a:pt x="1745792" y="3041188"/>
                  <a:pt x="1739311" y="3023619"/>
                  <a:pt x="1730730" y="3002049"/>
                </a:cubicBezTo>
                <a:cubicBezTo>
                  <a:pt x="1730730" y="3002049"/>
                  <a:pt x="1730730" y="3002049"/>
                  <a:pt x="1728819" y="3003604"/>
                </a:cubicBezTo>
                <a:cubicBezTo>
                  <a:pt x="1728819" y="3003604"/>
                  <a:pt x="1726904" y="3005163"/>
                  <a:pt x="1724807" y="3001156"/>
                </a:cubicBezTo>
                <a:cubicBezTo>
                  <a:pt x="1724807" y="3001156"/>
                  <a:pt x="1724619" y="2995597"/>
                  <a:pt x="1726533" y="2994042"/>
                </a:cubicBezTo>
                <a:cubicBezTo>
                  <a:pt x="1730544" y="2996490"/>
                  <a:pt x="1732456" y="2994933"/>
                  <a:pt x="1734368" y="2993379"/>
                </a:cubicBezTo>
                <a:cubicBezTo>
                  <a:pt x="1738195" y="2990267"/>
                  <a:pt x="1759977" y="2995388"/>
                  <a:pt x="1749668" y="2980933"/>
                </a:cubicBezTo>
                <a:cubicBezTo>
                  <a:pt x="1763245" y="2975602"/>
                  <a:pt x="1778119" y="3009182"/>
                  <a:pt x="1776765" y="3027415"/>
                </a:cubicBezTo>
                <a:cubicBezTo>
                  <a:pt x="1795092" y="3046766"/>
                  <a:pt x="1813981" y="3082792"/>
                  <a:pt x="1826199" y="3095695"/>
                </a:cubicBezTo>
                <a:cubicBezTo>
                  <a:pt x="1831936" y="3091026"/>
                  <a:pt x="1831751" y="3085467"/>
                  <a:pt x="1825455" y="3073459"/>
                </a:cubicBezTo>
                <a:cubicBezTo>
                  <a:pt x="1840754" y="3061013"/>
                  <a:pt x="1859828" y="3102600"/>
                  <a:pt x="1862113" y="3112162"/>
                </a:cubicBezTo>
                <a:cubicBezTo>
                  <a:pt x="1852550" y="3119940"/>
                  <a:pt x="1846439" y="3113487"/>
                  <a:pt x="1838604" y="3114153"/>
                </a:cubicBezTo>
                <a:cubicBezTo>
                  <a:pt x="1857304" y="3144621"/>
                  <a:pt x="1882487" y="3192658"/>
                  <a:pt x="1908654" y="3211346"/>
                </a:cubicBezTo>
                <a:cubicBezTo>
                  <a:pt x="1898904" y="3213565"/>
                  <a:pt x="1909024" y="3222465"/>
                  <a:pt x="1907296" y="3229579"/>
                </a:cubicBezTo>
                <a:cubicBezTo>
                  <a:pt x="1901559" y="3234243"/>
                  <a:pt x="1899461" y="3230241"/>
                  <a:pt x="1897364" y="3226238"/>
                </a:cubicBezTo>
                <a:cubicBezTo>
                  <a:pt x="1902117" y="3250921"/>
                  <a:pt x="1921986" y="3257597"/>
                  <a:pt x="1936860" y="3291179"/>
                </a:cubicBezTo>
                <a:cubicBezTo>
                  <a:pt x="1933037" y="3294290"/>
                  <a:pt x="1929212" y="3297402"/>
                  <a:pt x="1925388" y="3300514"/>
                </a:cubicBezTo>
                <a:cubicBezTo>
                  <a:pt x="1933595" y="3310965"/>
                  <a:pt x="1939705" y="3317417"/>
                  <a:pt x="1949081" y="3304077"/>
                </a:cubicBezTo>
                <a:cubicBezTo>
                  <a:pt x="1944324" y="3279398"/>
                  <a:pt x="1940128" y="3271391"/>
                  <a:pt x="1917603" y="3244033"/>
                </a:cubicBezTo>
                <a:cubicBezTo>
                  <a:pt x="1927166" y="3236254"/>
                  <a:pt x="1920871" y="3224244"/>
                  <a:pt x="1920684" y="3218688"/>
                </a:cubicBezTo>
                <a:cubicBezTo>
                  <a:pt x="1938642" y="3226922"/>
                  <a:pt x="1969429" y="3207585"/>
                  <a:pt x="1956650" y="3178010"/>
                </a:cubicBezTo>
                <a:cubicBezTo>
                  <a:pt x="1964118" y="3166230"/>
                  <a:pt x="1970597" y="3183797"/>
                  <a:pt x="1978062" y="3172016"/>
                </a:cubicBezTo>
                <a:cubicBezTo>
                  <a:pt x="2000960" y="3210490"/>
                  <a:pt x="2034642" y="3160250"/>
                  <a:pt x="2063702" y="3148031"/>
                </a:cubicBezTo>
                <a:cubicBezTo>
                  <a:pt x="2080490" y="3180056"/>
                  <a:pt x="2101528" y="3162945"/>
                  <a:pt x="2119484" y="3171176"/>
                </a:cubicBezTo>
                <a:cubicBezTo>
                  <a:pt x="2115156" y="3100469"/>
                  <a:pt x="2098978" y="3027977"/>
                  <a:pt x="2090637" y="2954822"/>
                </a:cubicBezTo>
                <a:cubicBezTo>
                  <a:pt x="2095445" y="2922361"/>
                  <a:pt x="2103522" y="2870112"/>
                  <a:pt x="2149369" y="2889918"/>
                </a:cubicBezTo>
                <a:cubicBezTo>
                  <a:pt x="2192136" y="2935069"/>
                  <a:pt x="2237003" y="2984225"/>
                  <a:pt x="2282292" y="2987354"/>
                </a:cubicBezTo>
                <a:cubicBezTo>
                  <a:pt x="2316903" y="2964912"/>
                  <a:pt x="2341901" y="3007388"/>
                  <a:pt x="2374599" y="2986498"/>
                </a:cubicBezTo>
                <a:cubicBezTo>
                  <a:pt x="2394655" y="2998733"/>
                  <a:pt x="2414153" y="2994294"/>
                  <a:pt x="2432292" y="3008086"/>
                </a:cubicBezTo>
                <a:cubicBezTo>
                  <a:pt x="2449694" y="2999644"/>
                  <a:pt x="2463825" y="3010988"/>
                  <a:pt x="2479869" y="3020778"/>
                </a:cubicBezTo>
                <a:cubicBezTo>
                  <a:pt x="2528799" y="3015239"/>
                  <a:pt x="2589522" y="3068624"/>
                  <a:pt x="2641111" y="3083764"/>
                </a:cubicBezTo>
                <a:cubicBezTo>
                  <a:pt x="2661538" y="3107116"/>
                  <a:pt x="2683502" y="3117796"/>
                  <a:pt x="2711768" y="3140487"/>
                </a:cubicBezTo>
                <a:cubicBezTo>
                  <a:pt x="2732010" y="3158281"/>
                  <a:pt x="2752250" y="3176078"/>
                  <a:pt x="2772490" y="3193874"/>
                </a:cubicBezTo>
                <a:cubicBezTo>
                  <a:pt x="2802854" y="3220567"/>
                  <a:pt x="2846975" y="3247487"/>
                  <a:pt x="2880177" y="3300420"/>
                </a:cubicBezTo>
                <a:cubicBezTo>
                  <a:pt x="2884375" y="3308425"/>
                  <a:pt x="2886846" y="3323544"/>
                  <a:pt x="2892956" y="3329997"/>
                </a:cubicBezTo>
                <a:lnTo>
                  <a:pt x="2910922" y="3347621"/>
                </a:lnTo>
                <a:lnTo>
                  <a:pt x="2913432" y="3344910"/>
                </a:lnTo>
                <a:cubicBezTo>
                  <a:pt x="2931304" y="3336143"/>
                  <a:pt x="2962687" y="3339078"/>
                  <a:pt x="2978446" y="3337211"/>
                </a:cubicBezTo>
                <a:cubicBezTo>
                  <a:pt x="2985963" y="3312673"/>
                  <a:pt x="2972459" y="3290625"/>
                  <a:pt x="2972459" y="3290625"/>
                </a:cubicBezTo>
                <a:cubicBezTo>
                  <a:pt x="3001750" y="3228040"/>
                  <a:pt x="3048242" y="3340765"/>
                  <a:pt x="3076772" y="3313739"/>
                </a:cubicBezTo>
                <a:cubicBezTo>
                  <a:pt x="3084287" y="3289202"/>
                  <a:pt x="3056518" y="3280671"/>
                  <a:pt x="3070787" y="3267157"/>
                </a:cubicBezTo>
                <a:cubicBezTo>
                  <a:pt x="3085049" y="3253647"/>
                  <a:pt x="3098549" y="3275690"/>
                  <a:pt x="3098549" y="3275690"/>
                </a:cubicBezTo>
                <a:cubicBezTo>
                  <a:pt x="3120330" y="3237645"/>
                  <a:pt x="3161594" y="3268225"/>
                  <a:pt x="3190125" y="3241199"/>
                </a:cubicBezTo>
                <a:cubicBezTo>
                  <a:pt x="3183373" y="3230178"/>
                  <a:pt x="3197635" y="3216666"/>
                  <a:pt x="3184133" y="3194617"/>
                </a:cubicBezTo>
                <a:cubicBezTo>
                  <a:pt x="3198399" y="3181103"/>
                  <a:pt x="3198399" y="3181103"/>
                  <a:pt x="3198399" y="3181103"/>
                </a:cubicBezTo>
                <a:cubicBezTo>
                  <a:pt x="3198399" y="3181103"/>
                  <a:pt x="3198399" y="3181103"/>
                  <a:pt x="3191650" y="3170081"/>
                </a:cubicBezTo>
                <a:cubicBezTo>
                  <a:pt x="3205912" y="3156570"/>
                  <a:pt x="3205912" y="3156570"/>
                  <a:pt x="3205912" y="3156570"/>
                </a:cubicBezTo>
                <a:cubicBezTo>
                  <a:pt x="3205912" y="3156570"/>
                  <a:pt x="3212662" y="3167591"/>
                  <a:pt x="3212662" y="3167591"/>
                </a:cubicBezTo>
                <a:cubicBezTo>
                  <a:pt x="3212662" y="3167591"/>
                  <a:pt x="3212662" y="3167591"/>
                  <a:pt x="3219411" y="3178615"/>
                </a:cubicBezTo>
                <a:cubicBezTo>
                  <a:pt x="3232914" y="3200662"/>
                  <a:pt x="3247176" y="3187151"/>
                  <a:pt x="3253930" y="3198177"/>
                </a:cubicBezTo>
                <a:cubicBezTo>
                  <a:pt x="3254694" y="3162615"/>
                  <a:pt x="3289973" y="3146610"/>
                  <a:pt x="3317738" y="3155147"/>
                </a:cubicBezTo>
                <a:cubicBezTo>
                  <a:pt x="3325250" y="3130614"/>
                  <a:pt x="3326014" y="3095051"/>
                  <a:pt x="3333526" y="3070516"/>
                </a:cubicBezTo>
                <a:cubicBezTo>
                  <a:pt x="3292260" y="3039936"/>
                  <a:pt x="3264490" y="3031404"/>
                  <a:pt x="3266014" y="2960284"/>
                </a:cubicBezTo>
                <a:cubicBezTo>
                  <a:pt x="3251752" y="2973796"/>
                  <a:pt x="3251752" y="2973796"/>
                  <a:pt x="3251752" y="2973796"/>
                </a:cubicBezTo>
                <a:cubicBezTo>
                  <a:pt x="3237486" y="2987308"/>
                  <a:pt x="3250988" y="3009357"/>
                  <a:pt x="3236726" y="3022869"/>
                </a:cubicBezTo>
                <a:cubicBezTo>
                  <a:pt x="3271242" y="3042429"/>
                  <a:pt x="3277993" y="3053450"/>
                  <a:pt x="3277233" y="3089007"/>
                </a:cubicBezTo>
                <a:cubicBezTo>
                  <a:pt x="3262971" y="3102519"/>
                  <a:pt x="3262971" y="3102519"/>
                  <a:pt x="3262204" y="3138077"/>
                </a:cubicBezTo>
                <a:cubicBezTo>
                  <a:pt x="3234440" y="3129544"/>
                  <a:pt x="3228450" y="3082964"/>
                  <a:pt x="3214947" y="3060916"/>
                </a:cubicBezTo>
                <a:cubicBezTo>
                  <a:pt x="3208195" y="3049894"/>
                  <a:pt x="3193934" y="3063406"/>
                  <a:pt x="3193934" y="3063406"/>
                </a:cubicBezTo>
                <a:cubicBezTo>
                  <a:pt x="3166166" y="3054871"/>
                  <a:pt x="3160176" y="3008287"/>
                  <a:pt x="3124897" y="3024287"/>
                </a:cubicBezTo>
                <a:cubicBezTo>
                  <a:pt x="3145152" y="3057359"/>
                  <a:pt x="3165406" y="3090432"/>
                  <a:pt x="3185659" y="3123500"/>
                </a:cubicBezTo>
                <a:cubicBezTo>
                  <a:pt x="3164645" y="3125989"/>
                  <a:pt x="3157893" y="3114965"/>
                  <a:pt x="3151142" y="3103941"/>
                </a:cubicBezTo>
                <a:cubicBezTo>
                  <a:pt x="3122614" y="3130969"/>
                  <a:pt x="3170632" y="3172572"/>
                  <a:pt x="3156370" y="3186084"/>
                </a:cubicBezTo>
                <a:cubicBezTo>
                  <a:pt x="3135356" y="3188571"/>
                  <a:pt x="3115100" y="3155500"/>
                  <a:pt x="3108350" y="3144477"/>
                </a:cubicBezTo>
                <a:cubicBezTo>
                  <a:pt x="3100835" y="3169016"/>
                  <a:pt x="3114337" y="3191063"/>
                  <a:pt x="3100074" y="3204572"/>
                </a:cubicBezTo>
                <a:cubicBezTo>
                  <a:pt x="3093324" y="3193552"/>
                  <a:pt x="3093324" y="3193552"/>
                  <a:pt x="3093324" y="3193552"/>
                </a:cubicBezTo>
                <a:cubicBezTo>
                  <a:pt x="3073069" y="3160481"/>
                  <a:pt x="3052814" y="3127409"/>
                  <a:pt x="3031797" y="3129897"/>
                </a:cubicBezTo>
                <a:cubicBezTo>
                  <a:pt x="3018295" y="3107853"/>
                  <a:pt x="3011544" y="3096829"/>
                  <a:pt x="2998045" y="3074783"/>
                </a:cubicBezTo>
                <a:cubicBezTo>
                  <a:pt x="2991292" y="3063761"/>
                  <a:pt x="2970278" y="3066248"/>
                  <a:pt x="2956774" y="3044203"/>
                </a:cubicBezTo>
                <a:cubicBezTo>
                  <a:pt x="2949266" y="3068734"/>
                  <a:pt x="2956016" y="3079760"/>
                  <a:pt x="2941750" y="3093276"/>
                </a:cubicBezTo>
                <a:cubicBezTo>
                  <a:pt x="2928247" y="3071226"/>
                  <a:pt x="2921495" y="3060203"/>
                  <a:pt x="2900481" y="3062690"/>
                </a:cubicBezTo>
                <a:cubicBezTo>
                  <a:pt x="2907233" y="3073713"/>
                  <a:pt x="2913983" y="3084738"/>
                  <a:pt x="2920735" y="3095764"/>
                </a:cubicBezTo>
                <a:cubicBezTo>
                  <a:pt x="2906469" y="3109276"/>
                  <a:pt x="2906469" y="3109276"/>
                  <a:pt x="2899718" y="3098252"/>
                </a:cubicBezTo>
                <a:cubicBezTo>
                  <a:pt x="2886214" y="3076205"/>
                  <a:pt x="2865964" y="3043137"/>
                  <a:pt x="2852460" y="3021093"/>
                </a:cubicBezTo>
                <a:cubicBezTo>
                  <a:pt x="2880990" y="2994067"/>
                  <a:pt x="2907993" y="3038157"/>
                  <a:pt x="2922258" y="3024642"/>
                </a:cubicBezTo>
                <a:cubicBezTo>
                  <a:pt x="2936521" y="3011131"/>
                  <a:pt x="2930532" y="2964553"/>
                  <a:pt x="2917031" y="2942504"/>
                </a:cubicBezTo>
                <a:cubicBezTo>
                  <a:pt x="2903527" y="2920457"/>
                  <a:pt x="2896015" y="2944994"/>
                  <a:pt x="2889267" y="2933971"/>
                </a:cubicBezTo>
                <a:cubicBezTo>
                  <a:pt x="2881753" y="2958504"/>
                  <a:pt x="2902007" y="2991572"/>
                  <a:pt x="2887741" y="3005088"/>
                </a:cubicBezTo>
                <a:cubicBezTo>
                  <a:pt x="2867488" y="2972018"/>
                  <a:pt x="2853983" y="2949969"/>
                  <a:pt x="2840482" y="2927922"/>
                </a:cubicBezTo>
                <a:cubicBezTo>
                  <a:pt x="2832972" y="2952458"/>
                  <a:pt x="2860736" y="2960992"/>
                  <a:pt x="2853224" y="2985530"/>
                </a:cubicBezTo>
                <a:cubicBezTo>
                  <a:pt x="2817945" y="3001530"/>
                  <a:pt x="2798450" y="2932901"/>
                  <a:pt x="2769926" y="2959923"/>
                </a:cubicBezTo>
                <a:cubicBezTo>
                  <a:pt x="2756422" y="2937876"/>
                  <a:pt x="2742920" y="2915831"/>
                  <a:pt x="2736168" y="2904806"/>
                </a:cubicBezTo>
                <a:cubicBezTo>
                  <a:pt x="2721902" y="2918320"/>
                  <a:pt x="2735405" y="2940367"/>
                  <a:pt x="2721141" y="2953878"/>
                </a:cubicBezTo>
                <a:cubicBezTo>
                  <a:pt x="2714391" y="2942857"/>
                  <a:pt x="2714391" y="2942857"/>
                  <a:pt x="2707639" y="2931832"/>
                </a:cubicBezTo>
                <a:cubicBezTo>
                  <a:pt x="2693377" y="2945343"/>
                  <a:pt x="2700127" y="2956367"/>
                  <a:pt x="2700127" y="2956367"/>
                </a:cubicBezTo>
                <a:cubicBezTo>
                  <a:pt x="2727132" y="3000460"/>
                  <a:pt x="2719619" y="3025000"/>
                  <a:pt x="2746624" y="3069094"/>
                </a:cubicBezTo>
                <a:cubicBezTo>
                  <a:pt x="2774391" y="3077626"/>
                  <a:pt x="2795405" y="3075138"/>
                  <a:pt x="2794645" y="3110698"/>
                </a:cubicBezTo>
                <a:cubicBezTo>
                  <a:pt x="2794645" y="3110698"/>
                  <a:pt x="2781143" y="3088650"/>
                  <a:pt x="2773629" y="3113187"/>
                </a:cubicBezTo>
                <a:cubicBezTo>
                  <a:pt x="2780380" y="3124210"/>
                  <a:pt x="2780380" y="3124210"/>
                  <a:pt x="2780380" y="3124210"/>
                </a:cubicBezTo>
                <a:cubicBezTo>
                  <a:pt x="2780380" y="3124210"/>
                  <a:pt x="2766116" y="3137722"/>
                  <a:pt x="2759366" y="3126697"/>
                </a:cubicBezTo>
                <a:cubicBezTo>
                  <a:pt x="2718857" y="3060556"/>
                  <a:pt x="2692612" y="2980904"/>
                  <a:pt x="2637843" y="2928276"/>
                </a:cubicBezTo>
                <a:cubicBezTo>
                  <a:pt x="2631093" y="2917252"/>
                  <a:pt x="2652106" y="2914764"/>
                  <a:pt x="2645356" y="2903742"/>
                </a:cubicBezTo>
                <a:cubicBezTo>
                  <a:pt x="2618351" y="2859647"/>
                  <a:pt x="2605614" y="2802041"/>
                  <a:pt x="2585360" y="2768973"/>
                </a:cubicBezTo>
                <a:cubicBezTo>
                  <a:pt x="2557590" y="2760438"/>
                  <a:pt x="2550078" y="2784972"/>
                  <a:pt x="2529061" y="2787466"/>
                </a:cubicBezTo>
                <a:cubicBezTo>
                  <a:pt x="2508806" y="2754394"/>
                  <a:pt x="2495304" y="2732345"/>
                  <a:pt x="2502820" y="2707808"/>
                </a:cubicBezTo>
                <a:cubicBezTo>
                  <a:pt x="2510332" y="2683273"/>
                  <a:pt x="2538099" y="2691806"/>
                  <a:pt x="2559114" y="2689319"/>
                </a:cubicBezTo>
                <a:cubicBezTo>
                  <a:pt x="2572618" y="2711368"/>
                  <a:pt x="2579368" y="2722389"/>
                  <a:pt x="2579368" y="2722389"/>
                </a:cubicBezTo>
                <a:cubicBezTo>
                  <a:pt x="2586878" y="2697854"/>
                  <a:pt x="2573377" y="2675805"/>
                  <a:pt x="2587644" y="2662294"/>
                </a:cubicBezTo>
                <a:cubicBezTo>
                  <a:pt x="2601906" y="2648784"/>
                  <a:pt x="2608658" y="2659805"/>
                  <a:pt x="2622922" y="2646293"/>
                </a:cubicBezTo>
                <a:cubicBezTo>
                  <a:pt x="2630435" y="2621756"/>
                  <a:pt x="2665716" y="2605753"/>
                  <a:pt x="2664952" y="2641314"/>
                </a:cubicBezTo>
                <a:cubicBezTo>
                  <a:pt x="2657440" y="2665849"/>
                  <a:pt x="2650688" y="2654826"/>
                  <a:pt x="2636423" y="2668342"/>
                </a:cubicBezTo>
                <a:cubicBezTo>
                  <a:pt x="2656677" y="2701414"/>
                  <a:pt x="2670944" y="2687896"/>
                  <a:pt x="2685206" y="2674386"/>
                </a:cubicBezTo>
                <a:cubicBezTo>
                  <a:pt x="2691958" y="2685410"/>
                  <a:pt x="2698710" y="2696435"/>
                  <a:pt x="2712975" y="2682917"/>
                </a:cubicBezTo>
                <a:cubicBezTo>
                  <a:pt x="2740740" y="2691455"/>
                  <a:pt x="2754242" y="2713503"/>
                  <a:pt x="2789522" y="2697497"/>
                </a:cubicBezTo>
                <a:cubicBezTo>
                  <a:pt x="2782772" y="2686478"/>
                  <a:pt x="2762518" y="2653405"/>
                  <a:pt x="2791047" y="2626381"/>
                </a:cubicBezTo>
                <a:cubicBezTo>
                  <a:pt x="2784295" y="2615356"/>
                  <a:pt x="2777544" y="2604333"/>
                  <a:pt x="2770794" y="2593309"/>
                </a:cubicBezTo>
                <a:cubicBezTo>
                  <a:pt x="2785056" y="2579798"/>
                  <a:pt x="2791804" y="2590821"/>
                  <a:pt x="2798558" y="2601846"/>
                </a:cubicBezTo>
                <a:cubicBezTo>
                  <a:pt x="2812820" y="2588335"/>
                  <a:pt x="2806071" y="2577311"/>
                  <a:pt x="2806071" y="2577311"/>
                </a:cubicBezTo>
                <a:cubicBezTo>
                  <a:pt x="2820337" y="2563796"/>
                  <a:pt x="2862363" y="2558823"/>
                  <a:pt x="2869878" y="2534285"/>
                </a:cubicBezTo>
                <a:cubicBezTo>
                  <a:pt x="2869878" y="2534285"/>
                  <a:pt x="2863126" y="2523260"/>
                  <a:pt x="2877392" y="2509750"/>
                </a:cubicBezTo>
                <a:cubicBezTo>
                  <a:pt x="2863887" y="2487701"/>
                  <a:pt x="2864650" y="2452141"/>
                  <a:pt x="2836882" y="2443605"/>
                </a:cubicBezTo>
                <a:cubicBezTo>
                  <a:pt x="2830133" y="2432584"/>
                  <a:pt x="2822619" y="2457117"/>
                  <a:pt x="2815869" y="2446096"/>
                </a:cubicBezTo>
                <a:cubicBezTo>
                  <a:pt x="2809118" y="2435071"/>
                  <a:pt x="2823380" y="2421559"/>
                  <a:pt x="2823380" y="2421559"/>
                </a:cubicBezTo>
                <a:cubicBezTo>
                  <a:pt x="2816630" y="2410535"/>
                  <a:pt x="2795616" y="2413026"/>
                  <a:pt x="2795616" y="2413026"/>
                </a:cubicBezTo>
                <a:cubicBezTo>
                  <a:pt x="2795616" y="2413026"/>
                  <a:pt x="2795616" y="2413026"/>
                  <a:pt x="2788100" y="2437559"/>
                </a:cubicBezTo>
                <a:cubicBezTo>
                  <a:pt x="2781350" y="2426540"/>
                  <a:pt x="2788866" y="2402005"/>
                  <a:pt x="2782116" y="2390981"/>
                </a:cubicBezTo>
                <a:cubicBezTo>
                  <a:pt x="2803890" y="2352930"/>
                  <a:pt x="2851148" y="2430094"/>
                  <a:pt x="2878916" y="2438631"/>
                </a:cubicBezTo>
                <a:cubicBezTo>
                  <a:pt x="2885664" y="2449652"/>
                  <a:pt x="2899169" y="2471699"/>
                  <a:pt x="2905919" y="2482724"/>
                </a:cubicBezTo>
                <a:cubicBezTo>
                  <a:pt x="2920182" y="2469212"/>
                  <a:pt x="2906680" y="2447164"/>
                  <a:pt x="2899928" y="2436142"/>
                </a:cubicBezTo>
                <a:cubicBezTo>
                  <a:pt x="2935207" y="2420140"/>
                  <a:pt x="2900693" y="2400580"/>
                  <a:pt x="2908204" y="2376045"/>
                </a:cubicBezTo>
                <a:cubicBezTo>
                  <a:pt x="2929218" y="2373558"/>
                  <a:pt x="2921706" y="2398091"/>
                  <a:pt x="2935971" y="2384579"/>
                </a:cubicBezTo>
                <a:cubicBezTo>
                  <a:pt x="2935971" y="2384579"/>
                  <a:pt x="2929218" y="2373558"/>
                  <a:pt x="2943483" y="2360042"/>
                </a:cubicBezTo>
                <a:cubicBezTo>
                  <a:pt x="2922466" y="2362533"/>
                  <a:pt x="2922466" y="2362533"/>
                  <a:pt x="2915716" y="2351509"/>
                </a:cubicBezTo>
                <a:cubicBezTo>
                  <a:pt x="2908962" y="2340486"/>
                  <a:pt x="2923230" y="2326970"/>
                  <a:pt x="2930742" y="2302439"/>
                </a:cubicBezTo>
                <a:cubicBezTo>
                  <a:pt x="2902978" y="2293904"/>
                  <a:pt x="2902978" y="2293904"/>
                  <a:pt x="2896226" y="2282880"/>
                </a:cubicBezTo>
                <a:cubicBezTo>
                  <a:pt x="2903738" y="2258345"/>
                  <a:pt x="2932267" y="2231320"/>
                  <a:pt x="2945769" y="2253368"/>
                </a:cubicBezTo>
                <a:cubicBezTo>
                  <a:pt x="2959271" y="2275411"/>
                  <a:pt x="2938257" y="2277900"/>
                  <a:pt x="2945007" y="2288923"/>
                </a:cubicBezTo>
                <a:cubicBezTo>
                  <a:pt x="2958509" y="2310972"/>
                  <a:pt x="2957748" y="2346532"/>
                  <a:pt x="2978764" y="2344040"/>
                </a:cubicBezTo>
                <a:cubicBezTo>
                  <a:pt x="2978764" y="2344040"/>
                  <a:pt x="2972014" y="2333017"/>
                  <a:pt x="2986276" y="2319505"/>
                </a:cubicBezTo>
                <a:cubicBezTo>
                  <a:pt x="2993028" y="2330528"/>
                  <a:pt x="2999779" y="2341553"/>
                  <a:pt x="3006528" y="2352577"/>
                </a:cubicBezTo>
                <a:cubicBezTo>
                  <a:pt x="2992266" y="2366089"/>
                  <a:pt x="2992266" y="2366089"/>
                  <a:pt x="3005769" y="2388136"/>
                </a:cubicBezTo>
                <a:cubicBezTo>
                  <a:pt x="2991502" y="2401649"/>
                  <a:pt x="2984752" y="2390626"/>
                  <a:pt x="2984752" y="2390626"/>
                </a:cubicBezTo>
                <a:cubicBezTo>
                  <a:pt x="2998254" y="2412673"/>
                  <a:pt x="2998254" y="2412673"/>
                  <a:pt x="3005006" y="2423696"/>
                </a:cubicBezTo>
                <a:cubicBezTo>
                  <a:pt x="2990742" y="2437208"/>
                  <a:pt x="2983993" y="2426184"/>
                  <a:pt x="2969726" y="2439698"/>
                </a:cubicBezTo>
                <a:cubicBezTo>
                  <a:pt x="2976476" y="2450722"/>
                  <a:pt x="2983226" y="2461745"/>
                  <a:pt x="2996730" y="2483794"/>
                </a:cubicBezTo>
                <a:cubicBezTo>
                  <a:pt x="3017745" y="2481298"/>
                  <a:pt x="2998254" y="2412673"/>
                  <a:pt x="3033533" y="2396670"/>
                </a:cubicBezTo>
                <a:cubicBezTo>
                  <a:pt x="3033533" y="2396670"/>
                  <a:pt x="3020033" y="2374624"/>
                  <a:pt x="3034295" y="2361112"/>
                </a:cubicBezTo>
                <a:cubicBezTo>
                  <a:pt x="3034295" y="2361112"/>
                  <a:pt x="3041047" y="2372136"/>
                  <a:pt x="3047798" y="2383159"/>
                </a:cubicBezTo>
                <a:cubicBezTo>
                  <a:pt x="3068816" y="2380670"/>
                  <a:pt x="3054547" y="2394182"/>
                  <a:pt x="3061300" y="2405208"/>
                </a:cubicBezTo>
                <a:cubicBezTo>
                  <a:pt x="3068052" y="2416231"/>
                  <a:pt x="3089066" y="2413740"/>
                  <a:pt x="3089066" y="2413740"/>
                </a:cubicBezTo>
                <a:cubicBezTo>
                  <a:pt x="3082318" y="2402717"/>
                  <a:pt x="3082318" y="2402717"/>
                  <a:pt x="3082318" y="2402717"/>
                </a:cubicBezTo>
                <a:cubicBezTo>
                  <a:pt x="3082318" y="2402717"/>
                  <a:pt x="3082318" y="2402717"/>
                  <a:pt x="3075566" y="2391692"/>
                </a:cubicBezTo>
                <a:cubicBezTo>
                  <a:pt x="3075566" y="2391692"/>
                  <a:pt x="3068816" y="2380670"/>
                  <a:pt x="3062062" y="2369645"/>
                </a:cubicBezTo>
                <a:cubicBezTo>
                  <a:pt x="3076326" y="2356135"/>
                  <a:pt x="3068816" y="2380670"/>
                  <a:pt x="3083078" y="2367158"/>
                </a:cubicBezTo>
                <a:cubicBezTo>
                  <a:pt x="3069576" y="2345110"/>
                  <a:pt x="3063586" y="2298525"/>
                  <a:pt x="3042571" y="2301018"/>
                </a:cubicBezTo>
                <a:cubicBezTo>
                  <a:pt x="3028305" y="2314528"/>
                  <a:pt x="3035057" y="2325551"/>
                  <a:pt x="3020793" y="2339067"/>
                </a:cubicBezTo>
                <a:cubicBezTo>
                  <a:pt x="3021555" y="2303502"/>
                  <a:pt x="3008054" y="2281458"/>
                  <a:pt x="3008814" y="2245897"/>
                </a:cubicBezTo>
                <a:cubicBezTo>
                  <a:pt x="3029832" y="2243409"/>
                  <a:pt x="3050083" y="2276479"/>
                  <a:pt x="3056838" y="2287502"/>
                </a:cubicBezTo>
                <a:cubicBezTo>
                  <a:pt x="3056838" y="2287502"/>
                  <a:pt x="3064346" y="2262969"/>
                  <a:pt x="3064346" y="2262969"/>
                </a:cubicBezTo>
                <a:cubicBezTo>
                  <a:pt x="3029832" y="2243409"/>
                  <a:pt x="3030591" y="2207850"/>
                  <a:pt x="3002827" y="2199317"/>
                </a:cubicBezTo>
                <a:cubicBezTo>
                  <a:pt x="2996077" y="2188294"/>
                  <a:pt x="3010338" y="2174782"/>
                  <a:pt x="3003588" y="2163759"/>
                </a:cubicBezTo>
                <a:cubicBezTo>
                  <a:pt x="2990086" y="2141710"/>
                  <a:pt x="2983334" y="2130688"/>
                  <a:pt x="2969831" y="2108640"/>
                </a:cubicBezTo>
                <a:cubicBezTo>
                  <a:pt x="2977343" y="2084104"/>
                  <a:pt x="2998362" y="2081614"/>
                  <a:pt x="2991610" y="2070590"/>
                </a:cubicBezTo>
                <a:cubicBezTo>
                  <a:pt x="2984858" y="2059567"/>
                  <a:pt x="2978108" y="2048545"/>
                  <a:pt x="2978108" y="2048545"/>
                </a:cubicBezTo>
                <a:cubicBezTo>
                  <a:pt x="2985620" y="2024010"/>
                  <a:pt x="2985620" y="2024010"/>
                  <a:pt x="3006632" y="2021524"/>
                </a:cubicBezTo>
                <a:cubicBezTo>
                  <a:pt x="2999120" y="2046055"/>
                  <a:pt x="3012624" y="2068104"/>
                  <a:pt x="3026124" y="2090151"/>
                </a:cubicBezTo>
                <a:cubicBezTo>
                  <a:pt x="3032877" y="2101174"/>
                  <a:pt x="3032877" y="2101174"/>
                  <a:pt x="3032877" y="2101174"/>
                </a:cubicBezTo>
                <a:cubicBezTo>
                  <a:pt x="3047139" y="2087662"/>
                  <a:pt x="3040389" y="2076641"/>
                  <a:pt x="3026886" y="2054592"/>
                </a:cubicBezTo>
                <a:cubicBezTo>
                  <a:pt x="3048663" y="2016543"/>
                  <a:pt x="3028410" y="1983475"/>
                  <a:pt x="3015672" y="1925868"/>
                </a:cubicBezTo>
                <a:cubicBezTo>
                  <a:pt x="3015672" y="1925868"/>
                  <a:pt x="3029175" y="1947912"/>
                  <a:pt x="3036686" y="1923379"/>
                </a:cubicBezTo>
                <a:cubicBezTo>
                  <a:pt x="3043439" y="1934400"/>
                  <a:pt x="3029937" y="1912356"/>
                  <a:pt x="3029937" y="1912356"/>
                </a:cubicBezTo>
                <a:cubicBezTo>
                  <a:pt x="2996178" y="1857237"/>
                  <a:pt x="2954911" y="1826655"/>
                  <a:pt x="2921157" y="1771538"/>
                </a:cubicBezTo>
                <a:cubicBezTo>
                  <a:pt x="2942171" y="1769051"/>
                  <a:pt x="2962421" y="1802120"/>
                  <a:pt x="2990190" y="1810657"/>
                </a:cubicBezTo>
                <a:cubicBezTo>
                  <a:pt x="2982676" y="1835192"/>
                  <a:pt x="2989426" y="1846213"/>
                  <a:pt x="2996178" y="1857237"/>
                </a:cubicBezTo>
                <a:cubicBezTo>
                  <a:pt x="3017954" y="1819188"/>
                  <a:pt x="2997702" y="1786118"/>
                  <a:pt x="3005216" y="1761582"/>
                </a:cubicBezTo>
                <a:cubicBezTo>
                  <a:pt x="3012728" y="1737049"/>
                  <a:pt x="3019478" y="1748073"/>
                  <a:pt x="3019478" y="1748073"/>
                </a:cubicBezTo>
                <a:cubicBezTo>
                  <a:pt x="3019478" y="1748073"/>
                  <a:pt x="3026992" y="1723535"/>
                  <a:pt x="3020242" y="1712514"/>
                </a:cubicBezTo>
                <a:cubicBezTo>
                  <a:pt x="3041257" y="1710026"/>
                  <a:pt x="3041257" y="1710026"/>
                  <a:pt x="3041257" y="1710026"/>
                </a:cubicBezTo>
                <a:cubicBezTo>
                  <a:pt x="3076536" y="1694019"/>
                  <a:pt x="3070545" y="1647441"/>
                  <a:pt x="3092324" y="1609392"/>
                </a:cubicBezTo>
                <a:lnTo>
                  <a:pt x="3105826" y="1631441"/>
                </a:lnTo>
                <a:cubicBezTo>
                  <a:pt x="3120092" y="1617925"/>
                  <a:pt x="3120092" y="1617925"/>
                  <a:pt x="3127604" y="1593390"/>
                </a:cubicBezTo>
                <a:cubicBezTo>
                  <a:pt x="3148619" y="1590903"/>
                  <a:pt x="3155369" y="1601925"/>
                  <a:pt x="3176385" y="1599432"/>
                </a:cubicBezTo>
                <a:cubicBezTo>
                  <a:pt x="3183136" y="1610455"/>
                  <a:pt x="3168871" y="1623970"/>
                  <a:pt x="3168871" y="1623970"/>
                </a:cubicBezTo>
                <a:cubicBezTo>
                  <a:pt x="3182373" y="1646017"/>
                  <a:pt x="3174861" y="1670553"/>
                  <a:pt x="3188364" y="1692598"/>
                </a:cubicBezTo>
                <a:cubicBezTo>
                  <a:pt x="3209378" y="1690112"/>
                  <a:pt x="3203390" y="1643526"/>
                  <a:pt x="3197398" y="1596946"/>
                </a:cubicBezTo>
                <a:cubicBezTo>
                  <a:pt x="3204152" y="1607969"/>
                  <a:pt x="3210900" y="1618991"/>
                  <a:pt x="3225164" y="1605481"/>
                </a:cubicBezTo>
                <a:cubicBezTo>
                  <a:pt x="3225164" y="1605481"/>
                  <a:pt x="3218414" y="1594458"/>
                  <a:pt x="3225928" y="1569920"/>
                </a:cubicBezTo>
                <a:cubicBezTo>
                  <a:pt x="3239430" y="1591965"/>
                  <a:pt x="3252935" y="1614016"/>
                  <a:pt x="3259685" y="1625035"/>
                </a:cubicBezTo>
                <a:cubicBezTo>
                  <a:pt x="3245419" y="1638553"/>
                  <a:pt x="3238666" y="1627528"/>
                  <a:pt x="3238666" y="1627528"/>
                </a:cubicBezTo>
                <a:cubicBezTo>
                  <a:pt x="3224404" y="1641039"/>
                  <a:pt x="3237906" y="1663088"/>
                  <a:pt x="3244659" y="1674110"/>
                </a:cubicBezTo>
                <a:cubicBezTo>
                  <a:pt x="3252171" y="1649576"/>
                  <a:pt x="3273186" y="1647086"/>
                  <a:pt x="3286688" y="1669131"/>
                </a:cubicBezTo>
                <a:cubicBezTo>
                  <a:pt x="3321969" y="1653131"/>
                  <a:pt x="3294964" y="1609035"/>
                  <a:pt x="3288212" y="1598012"/>
                </a:cubicBezTo>
                <a:cubicBezTo>
                  <a:pt x="3295724" y="1573476"/>
                  <a:pt x="3331005" y="1557474"/>
                  <a:pt x="3338518" y="1532941"/>
                </a:cubicBezTo>
                <a:cubicBezTo>
                  <a:pt x="3331766" y="1521917"/>
                  <a:pt x="3331766" y="1521917"/>
                  <a:pt x="3331766" y="1521917"/>
                </a:cubicBezTo>
                <a:cubicBezTo>
                  <a:pt x="3331766" y="1521917"/>
                  <a:pt x="3310752" y="1524402"/>
                  <a:pt x="3296485" y="1537917"/>
                </a:cubicBezTo>
                <a:cubicBezTo>
                  <a:pt x="3289735" y="1526894"/>
                  <a:pt x="3282981" y="1515871"/>
                  <a:pt x="3269483" y="1493826"/>
                </a:cubicBezTo>
                <a:cubicBezTo>
                  <a:pt x="3269483" y="1493826"/>
                  <a:pt x="3262730" y="1482803"/>
                  <a:pt x="3276998" y="1469289"/>
                </a:cubicBezTo>
                <a:cubicBezTo>
                  <a:pt x="3304760" y="1477822"/>
                  <a:pt x="3339276" y="1497382"/>
                  <a:pt x="3382071" y="1456843"/>
                </a:cubicBezTo>
                <a:cubicBezTo>
                  <a:pt x="3382071" y="1456843"/>
                  <a:pt x="3395576" y="1478890"/>
                  <a:pt x="3402326" y="1489911"/>
                </a:cubicBezTo>
                <a:cubicBezTo>
                  <a:pt x="3409840" y="1465380"/>
                  <a:pt x="3417350" y="1440844"/>
                  <a:pt x="3445119" y="1449375"/>
                </a:cubicBezTo>
                <a:cubicBezTo>
                  <a:pt x="3451869" y="1460401"/>
                  <a:pt x="3451869" y="1460401"/>
                  <a:pt x="3465372" y="1482447"/>
                </a:cubicBezTo>
                <a:cubicBezTo>
                  <a:pt x="3472883" y="1457910"/>
                  <a:pt x="3472883" y="1457910"/>
                  <a:pt x="3487145" y="1444401"/>
                </a:cubicBezTo>
                <a:cubicBezTo>
                  <a:pt x="3501412" y="1430886"/>
                  <a:pt x="3514917" y="1452933"/>
                  <a:pt x="3542680" y="1461470"/>
                </a:cubicBezTo>
                <a:cubicBezTo>
                  <a:pt x="3556183" y="1483517"/>
                  <a:pt x="3555421" y="1519072"/>
                  <a:pt x="3575676" y="1552142"/>
                </a:cubicBezTo>
                <a:cubicBezTo>
                  <a:pt x="3582424" y="1563165"/>
                  <a:pt x="3596690" y="1549655"/>
                  <a:pt x="3603440" y="1560679"/>
                </a:cubicBezTo>
                <a:cubicBezTo>
                  <a:pt x="3602680" y="1596237"/>
                  <a:pt x="3616183" y="1618284"/>
                  <a:pt x="3637196" y="1615794"/>
                </a:cubicBezTo>
                <a:cubicBezTo>
                  <a:pt x="3650697" y="1637840"/>
                  <a:pt x="3643184" y="1662376"/>
                  <a:pt x="3656690" y="1684425"/>
                </a:cubicBezTo>
                <a:cubicBezTo>
                  <a:pt x="3621406" y="1700425"/>
                  <a:pt x="3614656" y="1689402"/>
                  <a:pt x="3593644" y="1691888"/>
                </a:cubicBezTo>
                <a:cubicBezTo>
                  <a:pt x="3586128" y="1716427"/>
                  <a:pt x="3592118" y="1763009"/>
                  <a:pt x="3556839" y="1779009"/>
                </a:cubicBezTo>
                <a:cubicBezTo>
                  <a:pt x="3542575" y="1792523"/>
                  <a:pt x="3570340" y="1801060"/>
                  <a:pt x="3556078" y="1814570"/>
                </a:cubicBezTo>
                <a:lnTo>
                  <a:pt x="3519052" y="1803189"/>
                </a:lnTo>
                <a:lnTo>
                  <a:pt x="3493174" y="1780765"/>
                </a:lnTo>
                <a:lnTo>
                  <a:pt x="3478890" y="1748342"/>
                </a:lnTo>
                <a:cubicBezTo>
                  <a:pt x="3470548" y="1730116"/>
                  <a:pt x="3460419" y="1713581"/>
                  <a:pt x="3446537" y="1709313"/>
                </a:cubicBezTo>
                <a:cubicBezTo>
                  <a:pt x="3424758" y="1747364"/>
                  <a:pt x="3445013" y="1780434"/>
                  <a:pt x="3478766" y="1835549"/>
                </a:cubicBezTo>
                <a:cubicBezTo>
                  <a:pt x="3493032" y="1822033"/>
                  <a:pt x="3472780" y="1788965"/>
                  <a:pt x="3487042" y="1775453"/>
                </a:cubicBezTo>
                <a:lnTo>
                  <a:pt x="3493174" y="1780765"/>
                </a:lnTo>
                <a:lnTo>
                  <a:pt x="3500542" y="1797500"/>
                </a:lnTo>
                <a:lnTo>
                  <a:pt x="3519052" y="1803189"/>
                </a:lnTo>
                <a:lnTo>
                  <a:pt x="3535060" y="1817058"/>
                </a:lnTo>
                <a:cubicBezTo>
                  <a:pt x="3541051" y="1863643"/>
                  <a:pt x="3547803" y="1874666"/>
                  <a:pt x="3568058" y="1907736"/>
                </a:cubicBezTo>
                <a:cubicBezTo>
                  <a:pt x="3567298" y="1943295"/>
                  <a:pt x="3518513" y="1937248"/>
                  <a:pt x="3511762" y="1926225"/>
                </a:cubicBezTo>
                <a:cubicBezTo>
                  <a:pt x="3498260" y="1904180"/>
                  <a:pt x="3477246" y="1906666"/>
                  <a:pt x="3456992" y="1873596"/>
                </a:cubicBezTo>
                <a:cubicBezTo>
                  <a:pt x="3456992" y="1873596"/>
                  <a:pt x="3463742" y="1884618"/>
                  <a:pt x="3449477" y="1898134"/>
                </a:cubicBezTo>
                <a:cubicBezTo>
                  <a:pt x="3449477" y="1898134"/>
                  <a:pt x="3421713" y="1889598"/>
                  <a:pt x="3421713" y="1889598"/>
                </a:cubicBezTo>
                <a:cubicBezTo>
                  <a:pt x="3407446" y="1903112"/>
                  <a:pt x="3414198" y="1914136"/>
                  <a:pt x="3414198" y="1914136"/>
                </a:cubicBezTo>
                <a:cubicBezTo>
                  <a:pt x="3414198" y="1914136"/>
                  <a:pt x="3427700" y="1936184"/>
                  <a:pt x="3427700" y="1936184"/>
                </a:cubicBezTo>
                <a:cubicBezTo>
                  <a:pt x="3426939" y="1971743"/>
                  <a:pt x="3453944" y="2015835"/>
                  <a:pt x="3411152" y="2056372"/>
                </a:cubicBezTo>
                <a:cubicBezTo>
                  <a:pt x="3410391" y="2091931"/>
                  <a:pt x="3465160" y="2144557"/>
                  <a:pt x="3471912" y="2155583"/>
                </a:cubicBezTo>
                <a:cubicBezTo>
                  <a:pt x="3471912" y="2155583"/>
                  <a:pt x="3479424" y="2131047"/>
                  <a:pt x="3486940" y="2106511"/>
                </a:cubicBezTo>
                <a:cubicBezTo>
                  <a:pt x="3480188" y="2095487"/>
                  <a:pt x="3473436" y="2084462"/>
                  <a:pt x="3466684" y="2073438"/>
                </a:cubicBezTo>
                <a:cubicBezTo>
                  <a:pt x="3480946" y="2059928"/>
                  <a:pt x="3487698" y="2070951"/>
                  <a:pt x="3474196" y="2048903"/>
                </a:cubicBezTo>
                <a:cubicBezTo>
                  <a:pt x="3495212" y="2046416"/>
                  <a:pt x="3508714" y="2068461"/>
                  <a:pt x="3522217" y="2090510"/>
                </a:cubicBezTo>
                <a:cubicBezTo>
                  <a:pt x="3507952" y="2104022"/>
                  <a:pt x="3514703" y="2115045"/>
                  <a:pt x="3514703" y="2115045"/>
                </a:cubicBezTo>
                <a:cubicBezTo>
                  <a:pt x="3507193" y="2139578"/>
                  <a:pt x="3499678" y="2164118"/>
                  <a:pt x="3506428" y="2175139"/>
                </a:cubicBezTo>
                <a:cubicBezTo>
                  <a:pt x="3492162" y="2188649"/>
                  <a:pt x="3505667" y="2210696"/>
                  <a:pt x="3512418" y="2221721"/>
                </a:cubicBezTo>
                <a:cubicBezTo>
                  <a:pt x="3533433" y="2219232"/>
                  <a:pt x="3561202" y="2227766"/>
                  <a:pt x="3575466" y="2214256"/>
                </a:cubicBezTo>
                <a:cubicBezTo>
                  <a:pt x="3575466" y="2214256"/>
                  <a:pt x="3575466" y="2214256"/>
                  <a:pt x="3568714" y="2203228"/>
                </a:cubicBezTo>
                <a:cubicBezTo>
                  <a:pt x="3555210" y="2181184"/>
                  <a:pt x="3541707" y="2159135"/>
                  <a:pt x="3528207" y="2137092"/>
                </a:cubicBezTo>
                <a:cubicBezTo>
                  <a:pt x="3549218" y="2134599"/>
                  <a:pt x="3562722" y="2156648"/>
                  <a:pt x="3569472" y="2167672"/>
                </a:cubicBezTo>
                <a:cubicBezTo>
                  <a:pt x="3576224" y="2178695"/>
                  <a:pt x="3582976" y="2189718"/>
                  <a:pt x="3589728" y="2200742"/>
                </a:cubicBezTo>
                <a:cubicBezTo>
                  <a:pt x="3596476" y="2211765"/>
                  <a:pt x="3596476" y="2211765"/>
                  <a:pt x="3617495" y="2209275"/>
                </a:cubicBezTo>
                <a:cubicBezTo>
                  <a:pt x="3603993" y="2187230"/>
                  <a:pt x="3598000" y="2140646"/>
                  <a:pt x="3612267" y="2127133"/>
                </a:cubicBezTo>
                <a:cubicBezTo>
                  <a:pt x="3625771" y="2149181"/>
                  <a:pt x="3639274" y="2171228"/>
                  <a:pt x="3660286" y="2168739"/>
                </a:cubicBezTo>
                <a:cubicBezTo>
                  <a:pt x="3667798" y="2144206"/>
                  <a:pt x="3647546" y="2111134"/>
                  <a:pt x="3676072" y="2084106"/>
                </a:cubicBezTo>
                <a:cubicBezTo>
                  <a:pt x="3682824" y="2095131"/>
                  <a:pt x="3690336" y="2070597"/>
                  <a:pt x="3690336" y="2070597"/>
                </a:cubicBezTo>
                <a:cubicBezTo>
                  <a:pt x="3704603" y="2057082"/>
                  <a:pt x="3697853" y="2046057"/>
                  <a:pt x="3697853" y="2046057"/>
                </a:cubicBezTo>
                <a:cubicBezTo>
                  <a:pt x="3718867" y="2043571"/>
                  <a:pt x="3725616" y="2054594"/>
                  <a:pt x="3725616" y="2054594"/>
                </a:cubicBezTo>
                <a:cubicBezTo>
                  <a:pt x="3739882" y="2041078"/>
                  <a:pt x="3726381" y="2019033"/>
                  <a:pt x="3733131" y="2030057"/>
                </a:cubicBezTo>
                <a:cubicBezTo>
                  <a:pt x="3753386" y="2063127"/>
                  <a:pt x="3739119" y="2076643"/>
                  <a:pt x="3731608" y="2101176"/>
                </a:cubicBezTo>
                <a:cubicBezTo>
                  <a:pt x="3745110" y="2123223"/>
                  <a:pt x="3745110" y="2123223"/>
                  <a:pt x="3758614" y="2145272"/>
                </a:cubicBezTo>
                <a:cubicBezTo>
                  <a:pt x="3736836" y="2183319"/>
                  <a:pt x="3770590" y="2238436"/>
                  <a:pt x="3763078" y="2262973"/>
                </a:cubicBezTo>
                <a:cubicBezTo>
                  <a:pt x="3742061" y="2265459"/>
                  <a:pt x="3708307" y="2210345"/>
                  <a:pt x="3701556" y="2199321"/>
                </a:cubicBezTo>
                <a:cubicBezTo>
                  <a:pt x="3680540" y="2201808"/>
                  <a:pt x="3707547" y="2245903"/>
                  <a:pt x="3693283" y="2259417"/>
                </a:cubicBezTo>
                <a:cubicBezTo>
                  <a:pt x="3693283" y="2259417"/>
                  <a:pt x="3686533" y="2248390"/>
                  <a:pt x="3686533" y="2248390"/>
                </a:cubicBezTo>
                <a:cubicBezTo>
                  <a:pt x="3672266" y="2261907"/>
                  <a:pt x="3685768" y="2283950"/>
                  <a:pt x="3692518" y="2294974"/>
                </a:cubicBezTo>
                <a:cubicBezTo>
                  <a:pt x="3699270" y="2305999"/>
                  <a:pt x="3720288" y="2303509"/>
                  <a:pt x="3733790" y="2325553"/>
                </a:cubicBezTo>
                <a:cubicBezTo>
                  <a:pt x="3726275" y="2350090"/>
                  <a:pt x="3712771" y="2328044"/>
                  <a:pt x="3712771" y="2328044"/>
                </a:cubicBezTo>
                <a:cubicBezTo>
                  <a:pt x="3690994" y="2366095"/>
                  <a:pt x="3732264" y="2396675"/>
                  <a:pt x="3739014" y="2407696"/>
                </a:cubicBezTo>
                <a:cubicBezTo>
                  <a:pt x="3681956" y="2461745"/>
                  <a:pt x="3650488" y="2299955"/>
                  <a:pt x="3600944" y="2329467"/>
                </a:cubicBezTo>
                <a:cubicBezTo>
                  <a:pt x="3580692" y="2296396"/>
                  <a:pt x="3553686" y="2252303"/>
                  <a:pt x="3539423" y="2265815"/>
                </a:cubicBezTo>
                <a:cubicBezTo>
                  <a:pt x="3546176" y="2276840"/>
                  <a:pt x="3538664" y="2301371"/>
                  <a:pt x="3545414" y="2312395"/>
                </a:cubicBezTo>
                <a:cubicBezTo>
                  <a:pt x="3558918" y="2334443"/>
                  <a:pt x="3551402" y="2358980"/>
                  <a:pt x="3579171" y="2367516"/>
                </a:cubicBezTo>
                <a:cubicBezTo>
                  <a:pt x="3572418" y="2356490"/>
                  <a:pt x="3586682" y="2342980"/>
                  <a:pt x="3586682" y="2342980"/>
                </a:cubicBezTo>
                <a:cubicBezTo>
                  <a:pt x="3586682" y="2342980"/>
                  <a:pt x="3593435" y="2354004"/>
                  <a:pt x="3593435" y="2354004"/>
                </a:cubicBezTo>
                <a:cubicBezTo>
                  <a:pt x="3606934" y="2376049"/>
                  <a:pt x="3613687" y="2387072"/>
                  <a:pt x="3620437" y="2398095"/>
                </a:cubicBezTo>
                <a:cubicBezTo>
                  <a:pt x="3633940" y="2420142"/>
                  <a:pt x="3654194" y="2453212"/>
                  <a:pt x="3681956" y="2461745"/>
                </a:cubicBezTo>
                <a:cubicBezTo>
                  <a:pt x="3695461" y="2483792"/>
                  <a:pt x="3695461" y="2483792"/>
                  <a:pt x="3708963" y="2505841"/>
                </a:cubicBezTo>
                <a:cubicBezTo>
                  <a:pt x="3680437" y="2532862"/>
                  <a:pt x="3679674" y="2568423"/>
                  <a:pt x="3644392" y="2584426"/>
                </a:cubicBezTo>
                <a:cubicBezTo>
                  <a:pt x="3630130" y="2597937"/>
                  <a:pt x="3657136" y="2642031"/>
                  <a:pt x="3663887" y="2653054"/>
                </a:cubicBezTo>
                <a:cubicBezTo>
                  <a:pt x="3649625" y="2666568"/>
                  <a:pt x="3614344" y="2682570"/>
                  <a:pt x="3607591" y="2671543"/>
                </a:cubicBezTo>
                <a:cubicBezTo>
                  <a:pt x="3599317" y="2731639"/>
                  <a:pt x="3565562" y="2676522"/>
                  <a:pt x="3530279" y="2692526"/>
                </a:cubicBezTo>
                <a:cubicBezTo>
                  <a:pt x="3537031" y="2703549"/>
                  <a:pt x="3570029" y="2794225"/>
                  <a:pt x="3605310" y="2778223"/>
                </a:cubicBezTo>
                <a:cubicBezTo>
                  <a:pt x="3626320" y="2775734"/>
                  <a:pt x="3598556" y="2767199"/>
                  <a:pt x="3606068" y="2742666"/>
                </a:cubicBezTo>
                <a:cubicBezTo>
                  <a:pt x="3620331" y="2729153"/>
                  <a:pt x="3633832" y="2751201"/>
                  <a:pt x="3648098" y="2737685"/>
                </a:cubicBezTo>
                <a:cubicBezTo>
                  <a:pt x="3647333" y="2773246"/>
                  <a:pt x="3681855" y="2792800"/>
                  <a:pt x="3688607" y="2803826"/>
                </a:cubicBezTo>
                <a:cubicBezTo>
                  <a:pt x="3722359" y="2858941"/>
                  <a:pt x="3693830" y="2885964"/>
                  <a:pt x="3706573" y="2943570"/>
                </a:cubicBezTo>
                <a:cubicBezTo>
                  <a:pt x="3720076" y="2965618"/>
                  <a:pt x="3748600" y="2938594"/>
                  <a:pt x="3755354" y="2949620"/>
                </a:cubicBezTo>
                <a:cubicBezTo>
                  <a:pt x="3768856" y="2971667"/>
                  <a:pt x="3795861" y="3015760"/>
                  <a:pt x="3809364" y="3037807"/>
                </a:cubicBezTo>
                <a:cubicBezTo>
                  <a:pt x="3816878" y="3013270"/>
                  <a:pt x="3837892" y="3010783"/>
                  <a:pt x="3837892" y="3010783"/>
                </a:cubicBezTo>
                <a:cubicBezTo>
                  <a:pt x="3858144" y="3043850"/>
                  <a:pt x="3879162" y="3041361"/>
                  <a:pt x="3893425" y="3027847"/>
                </a:cubicBezTo>
                <a:cubicBezTo>
                  <a:pt x="3893425" y="3027847"/>
                  <a:pt x="3907688" y="3014338"/>
                  <a:pt x="3907688" y="3014338"/>
                </a:cubicBezTo>
                <a:cubicBezTo>
                  <a:pt x="3907688" y="3014338"/>
                  <a:pt x="3907688" y="3014338"/>
                  <a:pt x="3914440" y="3025361"/>
                </a:cubicBezTo>
                <a:cubicBezTo>
                  <a:pt x="3906926" y="3049896"/>
                  <a:pt x="3920430" y="3071943"/>
                  <a:pt x="3934692" y="3058431"/>
                </a:cubicBezTo>
                <a:cubicBezTo>
                  <a:pt x="3942208" y="3033894"/>
                  <a:pt x="3936216" y="2987312"/>
                  <a:pt x="3936978" y="2951750"/>
                </a:cubicBezTo>
                <a:cubicBezTo>
                  <a:pt x="3951244" y="2938239"/>
                  <a:pt x="3972257" y="2935753"/>
                  <a:pt x="3973021" y="2900188"/>
                </a:cubicBezTo>
                <a:cubicBezTo>
                  <a:pt x="3966272" y="2889169"/>
                  <a:pt x="3938504" y="2880634"/>
                  <a:pt x="3952769" y="2867122"/>
                </a:cubicBezTo>
                <a:cubicBezTo>
                  <a:pt x="3931750" y="2869613"/>
                  <a:pt x="3917488" y="2883124"/>
                  <a:pt x="3903226" y="2896636"/>
                </a:cubicBezTo>
                <a:cubicBezTo>
                  <a:pt x="3903226" y="2896636"/>
                  <a:pt x="3916728" y="2918681"/>
                  <a:pt x="3916728" y="2918681"/>
                </a:cubicBezTo>
                <a:cubicBezTo>
                  <a:pt x="3888198" y="2945707"/>
                  <a:pt x="3861193" y="2901613"/>
                  <a:pt x="3840176" y="2904104"/>
                </a:cubicBezTo>
                <a:cubicBezTo>
                  <a:pt x="3833424" y="2893080"/>
                  <a:pt x="3813171" y="2860010"/>
                  <a:pt x="3806421" y="2848986"/>
                </a:cubicBezTo>
                <a:cubicBezTo>
                  <a:pt x="3792917" y="2826938"/>
                  <a:pt x="3820686" y="2835471"/>
                  <a:pt x="3820686" y="2835471"/>
                </a:cubicBezTo>
                <a:cubicBezTo>
                  <a:pt x="3820686" y="2835471"/>
                  <a:pt x="3813934" y="2824447"/>
                  <a:pt x="3821446" y="2799914"/>
                </a:cubicBezTo>
                <a:cubicBezTo>
                  <a:pt x="3828197" y="2810937"/>
                  <a:pt x="3828197" y="2810937"/>
                  <a:pt x="3849216" y="2808447"/>
                </a:cubicBezTo>
                <a:cubicBezTo>
                  <a:pt x="3828962" y="2775375"/>
                  <a:pt x="3899519" y="2743374"/>
                  <a:pt x="3913781" y="2729865"/>
                </a:cubicBezTo>
                <a:cubicBezTo>
                  <a:pt x="3913022" y="2765423"/>
                  <a:pt x="3926524" y="2787470"/>
                  <a:pt x="3919012" y="2812005"/>
                </a:cubicBezTo>
                <a:cubicBezTo>
                  <a:pt x="3925764" y="2823028"/>
                  <a:pt x="3925764" y="2823028"/>
                  <a:pt x="3932514" y="2834050"/>
                </a:cubicBezTo>
                <a:cubicBezTo>
                  <a:pt x="3940026" y="2809515"/>
                  <a:pt x="3926524" y="2787470"/>
                  <a:pt x="3948302" y="2749419"/>
                </a:cubicBezTo>
                <a:cubicBezTo>
                  <a:pt x="3955052" y="2760444"/>
                  <a:pt x="3961805" y="2771468"/>
                  <a:pt x="3968554" y="2782491"/>
                </a:cubicBezTo>
                <a:cubicBezTo>
                  <a:pt x="3968554" y="2782491"/>
                  <a:pt x="3989571" y="2780003"/>
                  <a:pt x="4003834" y="2766489"/>
                </a:cubicBezTo>
                <a:cubicBezTo>
                  <a:pt x="4010586" y="2777510"/>
                  <a:pt x="4017338" y="2788536"/>
                  <a:pt x="4031600" y="2775026"/>
                </a:cubicBezTo>
                <a:cubicBezTo>
                  <a:pt x="4045866" y="2761514"/>
                  <a:pt x="4025609" y="2728444"/>
                  <a:pt x="4033126" y="2703905"/>
                </a:cubicBezTo>
                <a:cubicBezTo>
                  <a:pt x="4027132" y="2657325"/>
                  <a:pt x="4020382" y="2646299"/>
                  <a:pt x="4035408" y="2597227"/>
                </a:cubicBezTo>
                <a:cubicBezTo>
                  <a:pt x="4041398" y="2643813"/>
                  <a:pt x="4048148" y="2654834"/>
                  <a:pt x="4075917" y="2663369"/>
                </a:cubicBezTo>
                <a:cubicBezTo>
                  <a:pt x="4075152" y="2698932"/>
                  <a:pt x="4060890" y="2712442"/>
                  <a:pt x="4074392" y="2734488"/>
                </a:cubicBezTo>
                <a:cubicBezTo>
                  <a:pt x="4087895" y="2756535"/>
                  <a:pt x="4101397" y="2778580"/>
                  <a:pt x="4108147" y="2789602"/>
                </a:cubicBezTo>
                <a:cubicBezTo>
                  <a:pt x="4093886" y="2803115"/>
                  <a:pt x="4073633" y="2770047"/>
                  <a:pt x="4072866" y="2805606"/>
                </a:cubicBezTo>
                <a:cubicBezTo>
                  <a:pt x="4093886" y="2803115"/>
                  <a:pt x="4093886" y="2803115"/>
                  <a:pt x="4100635" y="2814136"/>
                </a:cubicBezTo>
                <a:cubicBezTo>
                  <a:pt x="4107386" y="2825162"/>
                  <a:pt x="4114140" y="2836185"/>
                  <a:pt x="4114140" y="2836185"/>
                </a:cubicBezTo>
                <a:cubicBezTo>
                  <a:pt x="4120890" y="2847209"/>
                  <a:pt x="4107386" y="2825162"/>
                  <a:pt x="4128402" y="2822674"/>
                </a:cubicBezTo>
                <a:cubicBezTo>
                  <a:pt x="4156166" y="2831210"/>
                  <a:pt x="4183935" y="2839741"/>
                  <a:pt x="4212464" y="2812718"/>
                </a:cubicBezTo>
                <a:cubicBezTo>
                  <a:pt x="4212464" y="2812718"/>
                  <a:pt x="4225966" y="2834760"/>
                  <a:pt x="4225966" y="2834760"/>
                </a:cubicBezTo>
                <a:cubicBezTo>
                  <a:pt x="4233476" y="2810227"/>
                  <a:pt x="4268756" y="2794225"/>
                  <a:pt x="4269519" y="2758668"/>
                </a:cubicBezTo>
                <a:cubicBezTo>
                  <a:pt x="4269519" y="2758668"/>
                  <a:pt x="4276269" y="2769690"/>
                  <a:pt x="4290533" y="2756178"/>
                </a:cubicBezTo>
                <a:cubicBezTo>
                  <a:pt x="4283783" y="2745157"/>
                  <a:pt x="4277030" y="2734133"/>
                  <a:pt x="4277030" y="2734133"/>
                </a:cubicBezTo>
                <a:cubicBezTo>
                  <a:pt x="4270280" y="2723114"/>
                  <a:pt x="4277793" y="2698573"/>
                  <a:pt x="4285305" y="2674039"/>
                </a:cubicBezTo>
                <a:cubicBezTo>
                  <a:pt x="4292058" y="2685061"/>
                  <a:pt x="4298808" y="2696086"/>
                  <a:pt x="4298808" y="2696086"/>
                </a:cubicBezTo>
                <a:cubicBezTo>
                  <a:pt x="4312310" y="2718133"/>
                  <a:pt x="4291295" y="2720619"/>
                  <a:pt x="4304798" y="2742664"/>
                </a:cubicBezTo>
                <a:cubicBezTo>
                  <a:pt x="4311548" y="2753688"/>
                  <a:pt x="4325050" y="2775734"/>
                  <a:pt x="4331804" y="2786758"/>
                </a:cubicBezTo>
                <a:cubicBezTo>
                  <a:pt x="4324285" y="2811297"/>
                  <a:pt x="4310785" y="2789250"/>
                  <a:pt x="4310785" y="2789250"/>
                </a:cubicBezTo>
                <a:cubicBezTo>
                  <a:pt x="4323526" y="2846854"/>
                  <a:pt x="4366320" y="2806320"/>
                  <a:pt x="4400838" y="2825875"/>
                </a:cubicBezTo>
                <a:cubicBezTo>
                  <a:pt x="4414342" y="2847921"/>
                  <a:pt x="4400074" y="2861435"/>
                  <a:pt x="4406828" y="2872460"/>
                </a:cubicBezTo>
                <a:cubicBezTo>
                  <a:pt x="4420330" y="2894505"/>
                  <a:pt x="4427845" y="2869968"/>
                  <a:pt x="4441346" y="2892013"/>
                </a:cubicBezTo>
                <a:cubicBezTo>
                  <a:pt x="4454847" y="2914061"/>
                  <a:pt x="4440580" y="2927575"/>
                  <a:pt x="4433070" y="2952109"/>
                </a:cubicBezTo>
                <a:cubicBezTo>
                  <a:pt x="4412816" y="2919038"/>
                  <a:pt x="4371546" y="2888461"/>
                  <a:pt x="4351294" y="2855391"/>
                </a:cubicBezTo>
                <a:cubicBezTo>
                  <a:pt x="4337030" y="2868903"/>
                  <a:pt x="4350532" y="2890949"/>
                  <a:pt x="4322768" y="2882414"/>
                </a:cubicBezTo>
                <a:cubicBezTo>
                  <a:pt x="4329518" y="2893436"/>
                  <a:pt x="4356524" y="2937531"/>
                  <a:pt x="4342258" y="2951045"/>
                </a:cubicBezTo>
                <a:cubicBezTo>
                  <a:pt x="4342258" y="2951045"/>
                  <a:pt x="4335506" y="2940022"/>
                  <a:pt x="4321244" y="2953534"/>
                </a:cubicBezTo>
                <a:cubicBezTo>
                  <a:pt x="4320484" y="2989092"/>
                  <a:pt x="4292714" y="2980559"/>
                  <a:pt x="4271700" y="2983046"/>
                </a:cubicBezTo>
                <a:cubicBezTo>
                  <a:pt x="4264185" y="3007585"/>
                  <a:pt x="4270937" y="3018608"/>
                  <a:pt x="4277687" y="3029632"/>
                </a:cubicBezTo>
                <a:cubicBezTo>
                  <a:pt x="4256673" y="3032118"/>
                  <a:pt x="4249923" y="3021095"/>
                  <a:pt x="4242411" y="3045630"/>
                </a:cubicBezTo>
                <a:cubicBezTo>
                  <a:pt x="4235661" y="3034608"/>
                  <a:pt x="4228908" y="3023583"/>
                  <a:pt x="4236420" y="2999048"/>
                </a:cubicBezTo>
                <a:cubicBezTo>
                  <a:pt x="4180125" y="3017538"/>
                  <a:pt x="4261900" y="3114258"/>
                  <a:pt x="4297180" y="3098256"/>
                </a:cubicBezTo>
                <a:cubicBezTo>
                  <a:pt x="4296420" y="3133815"/>
                  <a:pt x="4323422" y="3177908"/>
                  <a:pt x="4302406" y="3180401"/>
                </a:cubicBezTo>
                <a:cubicBezTo>
                  <a:pt x="4309158" y="3191422"/>
                  <a:pt x="4322660" y="3213469"/>
                  <a:pt x="4315146" y="3238004"/>
                </a:cubicBezTo>
                <a:cubicBezTo>
                  <a:pt x="4315146" y="3238004"/>
                  <a:pt x="4294134" y="3240491"/>
                  <a:pt x="4294134" y="3240491"/>
                </a:cubicBezTo>
                <a:cubicBezTo>
                  <a:pt x="4286618" y="3265028"/>
                  <a:pt x="4314388" y="3273561"/>
                  <a:pt x="4327890" y="3295610"/>
                </a:cubicBezTo>
                <a:cubicBezTo>
                  <a:pt x="4342153" y="3282097"/>
                  <a:pt x="4342153" y="3282097"/>
                  <a:pt x="4335402" y="3271075"/>
                </a:cubicBezTo>
                <a:cubicBezTo>
                  <a:pt x="4342153" y="3282097"/>
                  <a:pt x="4357179" y="3233025"/>
                  <a:pt x="4371441" y="3219516"/>
                </a:cubicBezTo>
                <a:cubicBezTo>
                  <a:pt x="4384944" y="3241562"/>
                  <a:pt x="4384184" y="3277119"/>
                  <a:pt x="4369917" y="3290634"/>
                </a:cubicBezTo>
                <a:cubicBezTo>
                  <a:pt x="4369917" y="3290634"/>
                  <a:pt x="4390172" y="3323705"/>
                  <a:pt x="4390172" y="3323705"/>
                </a:cubicBezTo>
                <a:cubicBezTo>
                  <a:pt x="4397686" y="3299165"/>
                  <a:pt x="4376670" y="3301660"/>
                  <a:pt x="4384184" y="3277119"/>
                </a:cubicBezTo>
                <a:cubicBezTo>
                  <a:pt x="4405200" y="3274633"/>
                  <a:pt x="4418702" y="3296679"/>
                  <a:pt x="4439716" y="3294193"/>
                </a:cubicBezTo>
                <a:cubicBezTo>
                  <a:pt x="4446467" y="3305214"/>
                  <a:pt x="4453980" y="3280679"/>
                  <a:pt x="4453980" y="3280679"/>
                </a:cubicBezTo>
                <a:cubicBezTo>
                  <a:pt x="4474234" y="3313743"/>
                  <a:pt x="4459969" y="3327261"/>
                  <a:pt x="4480220" y="3360331"/>
                </a:cubicBezTo>
                <a:cubicBezTo>
                  <a:pt x="4507988" y="3368864"/>
                  <a:pt x="4529004" y="3366375"/>
                  <a:pt x="4549257" y="3399444"/>
                </a:cubicBezTo>
                <a:cubicBezTo>
                  <a:pt x="4563521" y="3385928"/>
                  <a:pt x="4563521" y="3385928"/>
                  <a:pt x="4563521" y="3385928"/>
                </a:cubicBezTo>
                <a:cubicBezTo>
                  <a:pt x="4571036" y="3361397"/>
                  <a:pt x="4557532" y="3339350"/>
                  <a:pt x="4543269" y="3352861"/>
                </a:cubicBezTo>
                <a:cubicBezTo>
                  <a:pt x="4544031" y="3317303"/>
                  <a:pt x="4531290" y="3259698"/>
                  <a:pt x="4566567" y="3243694"/>
                </a:cubicBezTo>
                <a:cubicBezTo>
                  <a:pt x="4566567" y="3243694"/>
                  <a:pt x="4553067" y="3221651"/>
                  <a:pt x="4553067" y="3221651"/>
                </a:cubicBezTo>
                <a:cubicBezTo>
                  <a:pt x="4556824" y="3209383"/>
                  <a:pt x="4562075" y="3208762"/>
                  <a:pt x="4567234" y="3212584"/>
                </a:cubicBezTo>
                <a:lnTo>
                  <a:pt x="4579302" y="3228203"/>
                </a:lnTo>
                <a:lnTo>
                  <a:pt x="4580044" y="3227635"/>
                </a:lnTo>
                <a:cubicBezTo>
                  <a:pt x="4581862" y="3226256"/>
                  <a:pt x="4585504" y="3223491"/>
                  <a:pt x="4592780" y="3217969"/>
                </a:cubicBezTo>
                <a:cubicBezTo>
                  <a:pt x="4598200" y="3229063"/>
                  <a:pt x="4598200" y="3229063"/>
                  <a:pt x="4598200" y="3229063"/>
                </a:cubicBezTo>
                <a:lnTo>
                  <a:pt x="4596517" y="3229939"/>
                </a:lnTo>
                <a:lnTo>
                  <a:pt x="4594260" y="3230256"/>
                </a:lnTo>
                <a:lnTo>
                  <a:pt x="4593494" y="3231513"/>
                </a:lnTo>
                <a:lnTo>
                  <a:pt x="4590246" y="3233204"/>
                </a:lnTo>
                <a:lnTo>
                  <a:pt x="4580558" y="3229829"/>
                </a:lnTo>
                <a:lnTo>
                  <a:pt x="4580832" y="3230184"/>
                </a:lnTo>
                <a:cubicBezTo>
                  <a:pt x="4566567" y="3243694"/>
                  <a:pt x="4580072" y="3265745"/>
                  <a:pt x="4580072" y="3265745"/>
                </a:cubicBezTo>
                <a:cubicBezTo>
                  <a:pt x="4586822" y="3276766"/>
                  <a:pt x="4593574" y="3287789"/>
                  <a:pt x="4586060" y="3312324"/>
                </a:cubicBezTo>
                <a:cubicBezTo>
                  <a:pt x="4586060" y="3312324"/>
                  <a:pt x="4592815" y="3323349"/>
                  <a:pt x="4607078" y="3309838"/>
                </a:cubicBezTo>
                <a:cubicBezTo>
                  <a:pt x="4607078" y="3309838"/>
                  <a:pt x="4628090" y="3307348"/>
                  <a:pt x="4621338" y="3296324"/>
                </a:cubicBezTo>
                <a:cubicBezTo>
                  <a:pt x="4621338" y="3296324"/>
                  <a:pt x="4607836" y="3274279"/>
                  <a:pt x="4600324" y="3298814"/>
                </a:cubicBezTo>
                <a:cubicBezTo>
                  <a:pt x="4607836" y="3274279"/>
                  <a:pt x="4594332" y="3252232"/>
                  <a:pt x="4587582" y="3241209"/>
                </a:cubicBezTo>
                <a:lnTo>
                  <a:pt x="4593494" y="3231513"/>
                </a:lnTo>
                <a:lnTo>
                  <a:pt x="4596517" y="3229939"/>
                </a:lnTo>
                <a:lnTo>
                  <a:pt x="4602693" y="3229072"/>
                </a:lnTo>
                <a:cubicBezTo>
                  <a:pt x="4608790" y="3229828"/>
                  <a:pt x="4615731" y="3231962"/>
                  <a:pt x="4622862" y="3225207"/>
                </a:cubicBezTo>
                <a:lnTo>
                  <a:pt x="4628863" y="3232838"/>
                </a:lnTo>
                <a:lnTo>
                  <a:pt x="4642373" y="3217255"/>
                </a:lnTo>
                <a:cubicBezTo>
                  <a:pt x="4648728" y="3204339"/>
                  <a:pt x="4651794" y="3189877"/>
                  <a:pt x="4653419" y="3172464"/>
                </a:cubicBezTo>
                <a:cubicBezTo>
                  <a:pt x="4668200" y="3161242"/>
                  <a:pt x="4673966" y="3173043"/>
                  <a:pt x="4673966" y="3173043"/>
                </a:cubicBezTo>
                <a:cubicBezTo>
                  <a:pt x="4673966" y="3173043"/>
                  <a:pt x="4679732" y="3184842"/>
                  <a:pt x="4679732" y="3184842"/>
                </a:cubicBezTo>
                <a:cubicBezTo>
                  <a:pt x="4679732" y="3184842"/>
                  <a:pt x="4694514" y="3173619"/>
                  <a:pt x="4694514" y="3173619"/>
                </a:cubicBezTo>
                <a:cubicBezTo>
                  <a:pt x="4682981" y="3150020"/>
                  <a:pt x="4677215" y="3138223"/>
                  <a:pt x="4671449" y="3126423"/>
                </a:cubicBezTo>
                <a:cubicBezTo>
                  <a:pt x="4671449" y="3126423"/>
                  <a:pt x="4665686" y="3114622"/>
                  <a:pt x="4659920" y="3102821"/>
                </a:cubicBezTo>
                <a:cubicBezTo>
                  <a:pt x="4659920" y="3102821"/>
                  <a:pt x="4654154" y="3091022"/>
                  <a:pt x="4654154" y="3091022"/>
                </a:cubicBezTo>
                <a:cubicBezTo>
                  <a:pt x="4668934" y="3079798"/>
                  <a:pt x="4648389" y="3079224"/>
                  <a:pt x="4642622" y="3067423"/>
                </a:cubicBezTo>
                <a:cubicBezTo>
                  <a:pt x="4642622" y="3067423"/>
                  <a:pt x="4657404" y="3056200"/>
                  <a:pt x="4657404" y="3056200"/>
                </a:cubicBezTo>
                <a:cubicBezTo>
                  <a:pt x="4651638" y="3044400"/>
                  <a:pt x="4636858" y="3055624"/>
                  <a:pt x="4645873" y="3032601"/>
                </a:cubicBezTo>
                <a:cubicBezTo>
                  <a:pt x="4631092" y="3043822"/>
                  <a:pt x="4636858" y="3055624"/>
                  <a:pt x="4631092" y="3043822"/>
                </a:cubicBezTo>
                <a:cubicBezTo>
                  <a:pt x="4625328" y="3032023"/>
                  <a:pt x="4625328" y="3032023"/>
                  <a:pt x="4610546" y="3043247"/>
                </a:cubicBezTo>
                <a:lnTo>
                  <a:pt x="4616311" y="3055046"/>
                </a:lnTo>
                <a:cubicBezTo>
                  <a:pt x="4627842" y="3078645"/>
                  <a:pt x="4622077" y="3066846"/>
                  <a:pt x="4633608" y="3090446"/>
                </a:cubicBezTo>
                <a:cubicBezTo>
                  <a:pt x="4604048" y="3112891"/>
                  <a:pt x="4580984" y="3065691"/>
                  <a:pt x="4571970" y="3088715"/>
                </a:cubicBezTo>
                <a:cubicBezTo>
                  <a:pt x="4566203" y="3076914"/>
                  <a:pt x="4557556" y="3059214"/>
                  <a:pt x="4551476" y="3041587"/>
                </a:cubicBezTo>
                <a:lnTo>
                  <a:pt x="4548268" y="3012125"/>
                </a:lnTo>
                <a:lnTo>
                  <a:pt x="4540374" y="3010832"/>
                </a:lnTo>
                <a:cubicBezTo>
                  <a:pt x="4534186" y="3010128"/>
                  <a:pt x="4530542" y="3013581"/>
                  <a:pt x="4530040" y="3031562"/>
                </a:cubicBezTo>
                <a:cubicBezTo>
                  <a:pt x="4536824" y="3042642"/>
                  <a:pt x="4543606" y="3053716"/>
                  <a:pt x="4543606" y="3053716"/>
                </a:cubicBezTo>
                <a:cubicBezTo>
                  <a:pt x="4550394" y="3064796"/>
                  <a:pt x="4535824" y="3078600"/>
                  <a:pt x="4542608" y="3089679"/>
                </a:cubicBezTo>
                <a:cubicBezTo>
                  <a:pt x="4542608" y="3089679"/>
                  <a:pt x="4542608" y="3089679"/>
                  <a:pt x="4549392" y="3100757"/>
                </a:cubicBezTo>
                <a:cubicBezTo>
                  <a:pt x="4549392" y="3100757"/>
                  <a:pt x="4556175" y="3111833"/>
                  <a:pt x="4556175" y="3111833"/>
                </a:cubicBezTo>
                <a:lnTo>
                  <a:pt x="4537720" y="3101569"/>
                </a:lnTo>
                <a:lnTo>
                  <a:pt x="4547402" y="3121379"/>
                </a:lnTo>
                <a:cubicBezTo>
                  <a:pt x="4542187" y="3110711"/>
                  <a:pt x="4542187" y="3110711"/>
                  <a:pt x="4531522" y="3133435"/>
                </a:cubicBezTo>
                <a:cubicBezTo>
                  <a:pt x="4528918" y="3128101"/>
                  <a:pt x="4531584" y="3122420"/>
                  <a:pt x="4534251" y="3116739"/>
                </a:cubicBezTo>
                <a:lnTo>
                  <a:pt x="4536809" y="3101062"/>
                </a:lnTo>
                <a:lnTo>
                  <a:pt x="4521248" y="3092407"/>
                </a:lnTo>
                <a:cubicBezTo>
                  <a:pt x="4509124" y="3082012"/>
                  <a:pt x="4496999" y="3071616"/>
                  <a:pt x="4486320" y="3072980"/>
                </a:cubicBezTo>
                <a:cubicBezTo>
                  <a:pt x="4463960" y="3111669"/>
                  <a:pt x="4443604" y="3078432"/>
                  <a:pt x="4422244" y="3081164"/>
                </a:cubicBezTo>
                <a:cubicBezTo>
                  <a:pt x="4414454" y="3106044"/>
                  <a:pt x="4428024" y="3128203"/>
                  <a:pt x="4420237" y="3153083"/>
                </a:cubicBezTo>
                <a:cubicBezTo>
                  <a:pt x="4427023" y="3164159"/>
                  <a:pt x="4427023" y="3164159"/>
                  <a:pt x="4440592" y="3186317"/>
                </a:cubicBezTo>
                <a:cubicBezTo>
                  <a:pt x="4432802" y="3211202"/>
                  <a:pt x="4439588" y="3222282"/>
                  <a:pt x="4431796" y="3247166"/>
                </a:cubicBezTo>
                <a:cubicBezTo>
                  <a:pt x="4417222" y="3260971"/>
                  <a:pt x="4410437" y="3249894"/>
                  <a:pt x="4403654" y="3238816"/>
                </a:cubicBezTo>
                <a:cubicBezTo>
                  <a:pt x="4396868" y="3227738"/>
                  <a:pt x="4404656" y="3202853"/>
                  <a:pt x="4384305" y="3169617"/>
                </a:cubicBezTo>
                <a:cubicBezTo>
                  <a:pt x="4369730" y="3183425"/>
                  <a:pt x="4355158" y="3197227"/>
                  <a:pt x="4341588" y="3175068"/>
                </a:cubicBezTo>
                <a:cubicBezTo>
                  <a:pt x="4362944" y="3172345"/>
                  <a:pt x="4342590" y="3139112"/>
                  <a:pt x="4350380" y="3114224"/>
                </a:cubicBezTo>
                <a:cubicBezTo>
                  <a:pt x="4350380" y="3114224"/>
                  <a:pt x="4343596" y="3103150"/>
                  <a:pt x="4343596" y="3103150"/>
                </a:cubicBezTo>
                <a:cubicBezTo>
                  <a:pt x="4315452" y="3094798"/>
                  <a:pt x="4294095" y="3097524"/>
                  <a:pt x="4295096" y="3061565"/>
                </a:cubicBezTo>
                <a:cubicBezTo>
                  <a:pt x="4316456" y="3058837"/>
                  <a:pt x="4337814" y="3056105"/>
                  <a:pt x="4351385" y="3078266"/>
                </a:cubicBezTo>
                <a:cubicBezTo>
                  <a:pt x="4351385" y="3078266"/>
                  <a:pt x="4351385" y="3078266"/>
                  <a:pt x="4358171" y="3089344"/>
                </a:cubicBezTo>
                <a:cubicBezTo>
                  <a:pt x="4358171" y="3089344"/>
                  <a:pt x="4372744" y="3075537"/>
                  <a:pt x="4379528" y="3086614"/>
                </a:cubicBezTo>
                <a:cubicBezTo>
                  <a:pt x="4372744" y="3075537"/>
                  <a:pt x="4359176" y="3053379"/>
                  <a:pt x="4352392" y="3042301"/>
                </a:cubicBezTo>
                <a:cubicBezTo>
                  <a:pt x="4381534" y="3014691"/>
                  <a:pt x="4395106" y="3036849"/>
                  <a:pt x="4395106" y="3036849"/>
                </a:cubicBezTo>
                <a:cubicBezTo>
                  <a:pt x="4409680" y="3023043"/>
                  <a:pt x="4402896" y="3011963"/>
                  <a:pt x="4396110" y="3000885"/>
                </a:cubicBezTo>
                <a:cubicBezTo>
                  <a:pt x="4402896" y="3011963"/>
                  <a:pt x="4431036" y="3020317"/>
                  <a:pt x="4431036" y="3020317"/>
                </a:cubicBezTo>
                <a:cubicBezTo>
                  <a:pt x="4457986" y="3007916"/>
                  <a:pt x="4477302" y="2983054"/>
                  <a:pt x="4502873" y="2984267"/>
                </a:cubicBezTo>
                <a:lnTo>
                  <a:pt x="4527866" y="2994320"/>
                </a:lnTo>
                <a:lnTo>
                  <a:pt x="4520082" y="2982515"/>
                </a:lnTo>
                <a:cubicBezTo>
                  <a:pt x="4508551" y="2958918"/>
                  <a:pt x="4493770" y="2970141"/>
                  <a:pt x="4482239" y="2946541"/>
                </a:cubicBezTo>
                <a:cubicBezTo>
                  <a:pt x="4476473" y="2934740"/>
                  <a:pt x="4476473" y="2934740"/>
                  <a:pt x="4476473" y="2934740"/>
                </a:cubicBezTo>
                <a:cubicBezTo>
                  <a:pt x="4476473" y="2934740"/>
                  <a:pt x="4497020" y="2935315"/>
                  <a:pt x="4497020" y="2935315"/>
                </a:cubicBezTo>
                <a:cubicBezTo>
                  <a:pt x="4497020" y="2935315"/>
                  <a:pt x="4497020" y="2935315"/>
                  <a:pt x="4491254" y="2923516"/>
                </a:cubicBezTo>
                <a:cubicBezTo>
                  <a:pt x="4485491" y="2911719"/>
                  <a:pt x="4491254" y="2923516"/>
                  <a:pt x="4479724" y="2899918"/>
                </a:cubicBezTo>
                <a:cubicBezTo>
                  <a:pt x="4479724" y="2899918"/>
                  <a:pt x="4494506" y="2888696"/>
                  <a:pt x="4500270" y="2900497"/>
                </a:cubicBezTo>
                <a:cubicBezTo>
                  <a:pt x="4500270" y="2900497"/>
                  <a:pt x="4494506" y="2888696"/>
                  <a:pt x="4494506" y="2888696"/>
                </a:cubicBezTo>
                <a:cubicBezTo>
                  <a:pt x="4494506" y="2888696"/>
                  <a:pt x="4503520" y="2865673"/>
                  <a:pt x="4497754" y="2853874"/>
                </a:cubicBezTo>
                <a:cubicBezTo>
                  <a:pt x="4491990" y="2842072"/>
                  <a:pt x="4491990" y="2842072"/>
                  <a:pt x="4486225" y="2830273"/>
                </a:cubicBezTo>
                <a:cubicBezTo>
                  <a:pt x="4486225" y="2830273"/>
                  <a:pt x="4506771" y="2830847"/>
                  <a:pt x="4501004" y="2819048"/>
                </a:cubicBezTo>
                <a:cubicBezTo>
                  <a:pt x="4501004" y="2819048"/>
                  <a:pt x="4512536" y="2842648"/>
                  <a:pt x="4512536" y="2842648"/>
                </a:cubicBezTo>
                <a:cubicBezTo>
                  <a:pt x="4512536" y="2842648"/>
                  <a:pt x="4518302" y="2854446"/>
                  <a:pt x="4503520" y="2865673"/>
                </a:cubicBezTo>
                <a:cubicBezTo>
                  <a:pt x="4503520" y="2865673"/>
                  <a:pt x="4503520" y="2865673"/>
                  <a:pt x="4518302" y="2854446"/>
                </a:cubicBezTo>
                <a:cubicBezTo>
                  <a:pt x="4529832" y="2878050"/>
                  <a:pt x="4532346" y="2924671"/>
                  <a:pt x="4558660" y="2937048"/>
                </a:cubicBezTo>
                <a:cubicBezTo>
                  <a:pt x="4552894" y="2925250"/>
                  <a:pt x="4552894" y="2925250"/>
                  <a:pt x="4552894" y="2925250"/>
                </a:cubicBezTo>
                <a:cubicBezTo>
                  <a:pt x="4547128" y="2913449"/>
                  <a:pt x="4547128" y="2913449"/>
                  <a:pt x="4541362" y="2901648"/>
                </a:cubicBezTo>
                <a:cubicBezTo>
                  <a:pt x="4541362" y="2901648"/>
                  <a:pt x="4561908" y="2902224"/>
                  <a:pt x="4561908" y="2902224"/>
                </a:cubicBezTo>
                <a:cubicBezTo>
                  <a:pt x="4550376" y="2878625"/>
                  <a:pt x="4533082" y="2843226"/>
                  <a:pt x="4533082" y="2843226"/>
                </a:cubicBezTo>
                <a:cubicBezTo>
                  <a:pt x="4528758" y="2834377"/>
                  <a:pt x="4523020" y="2799303"/>
                  <a:pt x="4507947" y="2791789"/>
                </a:cubicBezTo>
                <a:lnTo>
                  <a:pt x="4489552" y="2795435"/>
                </a:lnTo>
                <a:lnTo>
                  <a:pt x="4480348" y="2804157"/>
                </a:lnTo>
                <a:lnTo>
                  <a:pt x="4471484" y="2789678"/>
                </a:lnTo>
                <a:lnTo>
                  <a:pt x="4458382" y="2820404"/>
                </a:lnTo>
                <a:cubicBezTo>
                  <a:pt x="4441180" y="2785199"/>
                  <a:pt x="4425308" y="2797251"/>
                  <a:pt x="4419571" y="2785517"/>
                </a:cubicBezTo>
                <a:cubicBezTo>
                  <a:pt x="4413839" y="2773784"/>
                  <a:pt x="4408106" y="2762048"/>
                  <a:pt x="4402370" y="2750310"/>
                </a:cubicBezTo>
                <a:lnTo>
                  <a:pt x="4406650" y="2744420"/>
                </a:lnTo>
                <a:lnTo>
                  <a:pt x="4405514" y="2741842"/>
                </a:lnTo>
                <a:cubicBezTo>
                  <a:pt x="4400542" y="2719913"/>
                  <a:pt x="4400928" y="2692908"/>
                  <a:pt x="4404630" y="2680520"/>
                </a:cubicBezTo>
                <a:cubicBezTo>
                  <a:pt x="4415214" y="2679378"/>
                  <a:pt x="4427388" y="2690044"/>
                  <a:pt x="4440424" y="2702116"/>
                </a:cubicBezTo>
                <a:lnTo>
                  <a:pt x="4445793" y="2706052"/>
                </a:lnTo>
                <a:lnTo>
                  <a:pt x="4431344" y="2676481"/>
                </a:lnTo>
                <a:lnTo>
                  <a:pt x="4418084" y="2671559"/>
                </a:lnTo>
                <a:lnTo>
                  <a:pt x="4410852" y="2663436"/>
                </a:lnTo>
                <a:lnTo>
                  <a:pt x="4406780" y="2666527"/>
                </a:lnTo>
                <a:cubicBezTo>
                  <a:pt x="4406780" y="2666527"/>
                  <a:pt x="4392226" y="2677579"/>
                  <a:pt x="4392226" y="2677579"/>
                </a:cubicBezTo>
                <a:cubicBezTo>
                  <a:pt x="4392226" y="2677579"/>
                  <a:pt x="4392226" y="2677579"/>
                  <a:pt x="4377674" y="2688627"/>
                </a:cubicBezTo>
                <a:cubicBezTo>
                  <a:pt x="4371883" y="2676773"/>
                  <a:pt x="4371883" y="2676773"/>
                  <a:pt x="4371883" y="2676773"/>
                </a:cubicBezTo>
                <a:cubicBezTo>
                  <a:pt x="4371883" y="2676773"/>
                  <a:pt x="4386432" y="2665724"/>
                  <a:pt x="4386432" y="2665724"/>
                </a:cubicBezTo>
                <a:cubicBezTo>
                  <a:pt x="4386432" y="2665724"/>
                  <a:pt x="4386432" y="2665724"/>
                  <a:pt x="4380642" y="2653872"/>
                </a:cubicBezTo>
                <a:cubicBezTo>
                  <a:pt x="4374853" y="2642017"/>
                  <a:pt x="4379938" y="2642217"/>
                  <a:pt x="4385024" y="2642418"/>
                </a:cubicBezTo>
                <a:lnTo>
                  <a:pt x="4391264" y="2641219"/>
                </a:lnTo>
                <a:lnTo>
                  <a:pt x="4376636" y="2607984"/>
                </a:lnTo>
                <a:lnTo>
                  <a:pt x="4364363" y="2615450"/>
                </a:lnTo>
                <a:cubicBezTo>
                  <a:pt x="4361819" y="2615348"/>
                  <a:pt x="4360372" y="2612387"/>
                  <a:pt x="4357476" y="2606458"/>
                </a:cubicBezTo>
                <a:lnTo>
                  <a:pt x="4374850" y="2642017"/>
                </a:lnTo>
                <a:cubicBezTo>
                  <a:pt x="4354508" y="2641213"/>
                  <a:pt x="4348717" y="2629361"/>
                  <a:pt x="4322578" y="2616702"/>
                </a:cubicBezTo>
                <a:cubicBezTo>
                  <a:pt x="4331342" y="2593800"/>
                  <a:pt x="4340100" y="2570897"/>
                  <a:pt x="4360447" y="2571701"/>
                </a:cubicBezTo>
                <a:cubicBezTo>
                  <a:pt x="4360447" y="2571701"/>
                  <a:pt x="4360447" y="2571701"/>
                  <a:pt x="4375003" y="2560649"/>
                </a:cubicBezTo>
                <a:cubicBezTo>
                  <a:pt x="4380792" y="2572501"/>
                  <a:pt x="4380792" y="2572501"/>
                  <a:pt x="4380792" y="2572501"/>
                </a:cubicBezTo>
                <a:cubicBezTo>
                  <a:pt x="4366238" y="2583553"/>
                  <a:pt x="4366238" y="2583553"/>
                  <a:pt x="4366238" y="2583553"/>
                </a:cubicBezTo>
                <a:lnTo>
                  <a:pt x="4370981" y="2593257"/>
                </a:lnTo>
                <a:lnTo>
                  <a:pt x="4390220" y="2589877"/>
                </a:lnTo>
                <a:lnTo>
                  <a:pt x="4403940" y="2578916"/>
                </a:lnTo>
                <a:lnTo>
                  <a:pt x="4400480" y="2571831"/>
                </a:lnTo>
                <a:cubicBezTo>
                  <a:pt x="4394713" y="2560032"/>
                  <a:pt x="4388947" y="2548231"/>
                  <a:pt x="4388947" y="2548231"/>
                </a:cubicBezTo>
                <a:cubicBezTo>
                  <a:pt x="4388947" y="2548231"/>
                  <a:pt x="4368402" y="2547655"/>
                  <a:pt x="4368402" y="2547655"/>
                </a:cubicBezTo>
                <a:cubicBezTo>
                  <a:pt x="4368402" y="2547655"/>
                  <a:pt x="4351104" y="2512254"/>
                  <a:pt x="4339575" y="2488657"/>
                </a:cubicBezTo>
                <a:cubicBezTo>
                  <a:pt x="4354354" y="2477435"/>
                  <a:pt x="4354354" y="2477435"/>
                  <a:pt x="4354354" y="2477435"/>
                </a:cubicBezTo>
                <a:cubicBezTo>
                  <a:pt x="4354354" y="2477435"/>
                  <a:pt x="4354354" y="2477435"/>
                  <a:pt x="4348588" y="2465634"/>
                </a:cubicBezTo>
                <a:cubicBezTo>
                  <a:pt x="4357604" y="2442611"/>
                  <a:pt x="4348588" y="2465634"/>
                  <a:pt x="4342824" y="2453836"/>
                </a:cubicBezTo>
                <a:cubicBezTo>
                  <a:pt x="4363371" y="2454412"/>
                  <a:pt x="4351840" y="2430810"/>
                  <a:pt x="4357604" y="2442611"/>
                </a:cubicBezTo>
                <a:cubicBezTo>
                  <a:pt x="4351840" y="2430810"/>
                  <a:pt x="4351840" y="2430810"/>
                  <a:pt x="4346072" y="2419011"/>
                </a:cubicBezTo>
                <a:cubicBezTo>
                  <a:pt x="4346072" y="2419011"/>
                  <a:pt x="4337058" y="2442032"/>
                  <a:pt x="4331293" y="2430236"/>
                </a:cubicBezTo>
                <a:cubicBezTo>
                  <a:pt x="4331293" y="2430236"/>
                  <a:pt x="4337058" y="2442032"/>
                  <a:pt x="4337058" y="2442032"/>
                </a:cubicBezTo>
                <a:cubicBezTo>
                  <a:pt x="4342824" y="2453836"/>
                  <a:pt x="4337058" y="2442032"/>
                  <a:pt x="4322278" y="2453257"/>
                </a:cubicBezTo>
                <a:cubicBezTo>
                  <a:pt x="4319764" y="2406636"/>
                  <a:pt x="4310746" y="2429657"/>
                  <a:pt x="4299216" y="2406058"/>
                </a:cubicBezTo>
                <a:cubicBezTo>
                  <a:pt x="4290202" y="2429079"/>
                  <a:pt x="4281184" y="2452102"/>
                  <a:pt x="4286950" y="2463903"/>
                </a:cubicBezTo>
                <a:cubicBezTo>
                  <a:pt x="4292716" y="2475702"/>
                  <a:pt x="4292716" y="2475702"/>
                  <a:pt x="4292716" y="2475702"/>
                </a:cubicBezTo>
                <a:cubicBezTo>
                  <a:pt x="4277935" y="2486924"/>
                  <a:pt x="4277935" y="2486924"/>
                  <a:pt x="4283700" y="2498724"/>
                </a:cubicBezTo>
                <a:cubicBezTo>
                  <a:pt x="4283700" y="2498724"/>
                  <a:pt x="4272169" y="2475123"/>
                  <a:pt x="4272169" y="2475123"/>
                </a:cubicBezTo>
                <a:cubicBezTo>
                  <a:pt x="4266402" y="2463324"/>
                  <a:pt x="4272169" y="2475123"/>
                  <a:pt x="4281184" y="2452102"/>
                </a:cubicBezTo>
                <a:cubicBezTo>
                  <a:pt x="4275420" y="2440305"/>
                  <a:pt x="4284437" y="2417283"/>
                  <a:pt x="4278671" y="2405479"/>
                </a:cubicBezTo>
                <a:cubicBezTo>
                  <a:pt x="4287686" y="2382456"/>
                  <a:pt x="4267138" y="2381880"/>
                  <a:pt x="4267138" y="2381880"/>
                </a:cubicBezTo>
                <a:cubicBezTo>
                  <a:pt x="4255610" y="2358282"/>
                  <a:pt x="4281920" y="2370658"/>
                  <a:pt x="4270392" y="2347060"/>
                </a:cubicBezTo>
                <a:cubicBezTo>
                  <a:pt x="4270392" y="2347060"/>
                  <a:pt x="4255610" y="2358282"/>
                  <a:pt x="4261376" y="2370083"/>
                </a:cubicBezTo>
                <a:cubicBezTo>
                  <a:pt x="4255610" y="2358282"/>
                  <a:pt x="4253094" y="2311660"/>
                  <a:pt x="4244078" y="2334681"/>
                </a:cubicBezTo>
                <a:cubicBezTo>
                  <a:pt x="4226783" y="2299285"/>
                  <a:pt x="4209486" y="2263884"/>
                  <a:pt x="4197956" y="2240285"/>
                </a:cubicBezTo>
                <a:cubicBezTo>
                  <a:pt x="4212738" y="2229062"/>
                  <a:pt x="4221753" y="2206040"/>
                  <a:pt x="4236534" y="2194815"/>
                </a:cubicBezTo>
                <a:cubicBezTo>
                  <a:pt x="4236534" y="2194815"/>
                  <a:pt x="4219237" y="2159415"/>
                  <a:pt x="4219237" y="2159415"/>
                </a:cubicBezTo>
                <a:cubicBezTo>
                  <a:pt x="4213472" y="2147614"/>
                  <a:pt x="4228252" y="2136392"/>
                  <a:pt x="4213472" y="2147614"/>
                </a:cubicBezTo>
                <a:cubicBezTo>
                  <a:pt x="4216721" y="2112794"/>
                  <a:pt x="4237268" y="2113373"/>
                  <a:pt x="4219970" y="2077973"/>
                </a:cubicBezTo>
                <a:cubicBezTo>
                  <a:pt x="4193661" y="2065597"/>
                  <a:pt x="4210954" y="2100995"/>
                  <a:pt x="4190408" y="2100417"/>
                </a:cubicBezTo>
                <a:cubicBezTo>
                  <a:pt x="4187895" y="2053797"/>
                  <a:pt x="4202676" y="2042574"/>
                  <a:pt x="4200160" y="1995950"/>
                </a:cubicBezTo>
                <a:cubicBezTo>
                  <a:pt x="4194395" y="1984149"/>
                  <a:pt x="4173848" y="1983574"/>
                  <a:pt x="4168083" y="1971776"/>
                </a:cubicBezTo>
                <a:cubicBezTo>
                  <a:pt x="4177100" y="1948750"/>
                  <a:pt x="4171334" y="1936952"/>
                  <a:pt x="4159803" y="1913352"/>
                </a:cubicBezTo>
                <a:cubicBezTo>
                  <a:pt x="4159803" y="1913352"/>
                  <a:pt x="4165567" y="1925151"/>
                  <a:pt x="4180348" y="1913929"/>
                </a:cubicBezTo>
                <a:cubicBezTo>
                  <a:pt x="4191881" y="1937528"/>
                  <a:pt x="4186113" y="1925728"/>
                  <a:pt x="4191881" y="1937528"/>
                </a:cubicBezTo>
                <a:cubicBezTo>
                  <a:pt x="4195130" y="1902704"/>
                  <a:pt x="4200894" y="1914505"/>
                  <a:pt x="4200894" y="1914505"/>
                </a:cubicBezTo>
                <a:cubicBezTo>
                  <a:pt x="4195130" y="1902704"/>
                  <a:pt x="4204148" y="1879685"/>
                  <a:pt x="4198381" y="1867885"/>
                </a:cubicBezTo>
                <a:cubicBezTo>
                  <a:pt x="4198381" y="1867885"/>
                  <a:pt x="4183600" y="1879107"/>
                  <a:pt x="4177834" y="1867308"/>
                </a:cubicBezTo>
                <a:cubicBezTo>
                  <a:pt x="4177834" y="1867308"/>
                  <a:pt x="4177834" y="1867308"/>
                  <a:pt x="4189366" y="1890908"/>
                </a:cubicBezTo>
                <a:cubicBezTo>
                  <a:pt x="4168819" y="1890329"/>
                  <a:pt x="4163053" y="1878528"/>
                  <a:pt x="4148272" y="1889751"/>
                </a:cubicBezTo>
                <a:cubicBezTo>
                  <a:pt x="4157288" y="1866730"/>
                  <a:pt x="4142508" y="1877952"/>
                  <a:pt x="4157288" y="1866730"/>
                </a:cubicBezTo>
                <a:cubicBezTo>
                  <a:pt x="4157288" y="1866730"/>
                  <a:pt x="4151522" y="1854929"/>
                  <a:pt x="4151522" y="1854929"/>
                </a:cubicBezTo>
                <a:cubicBezTo>
                  <a:pt x="4151522" y="1854929"/>
                  <a:pt x="4151522" y="1854929"/>
                  <a:pt x="4136741" y="1866151"/>
                </a:cubicBezTo>
                <a:cubicBezTo>
                  <a:pt x="4136741" y="1866151"/>
                  <a:pt x="4130976" y="1854353"/>
                  <a:pt x="4130976" y="1854353"/>
                </a:cubicBezTo>
                <a:cubicBezTo>
                  <a:pt x="4130976" y="1854353"/>
                  <a:pt x="4130976" y="1854353"/>
                  <a:pt x="4145756" y="1843128"/>
                </a:cubicBezTo>
                <a:cubicBezTo>
                  <a:pt x="4145756" y="1843128"/>
                  <a:pt x="4139993" y="1831333"/>
                  <a:pt x="4139993" y="1831333"/>
                </a:cubicBezTo>
                <a:cubicBezTo>
                  <a:pt x="4149008" y="1808306"/>
                  <a:pt x="4137477" y="1784707"/>
                  <a:pt x="4158023" y="1785285"/>
                </a:cubicBezTo>
                <a:cubicBezTo>
                  <a:pt x="4163789" y="1797084"/>
                  <a:pt x="4169555" y="1808885"/>
                  <a:pt x="4154772" y="1820109"/>
                </a:cubicBezTo>
                <a:cubicBezTo>
                  <a:pt x="4154772" y="1820109"/>
                  <a:pt x="4160537" y="1831906"/>
                  <a:pt x="4160537" y="1831906"/>
                </a:cubicBezTo>
                <a:cubicBezTo>
                  <a:pt x="4175318" y="1820686"/>
                  <a:pt x="4175318" y="1820686"/>
                  <a:pt x="4195866" y="1821258"/>
                </a:cubicBezTo>
                <a:cubicBezTo>
                  <a:pt x="4195866" y="1821258"/>
                  <a:pt x="4190099" y="1809461"/>
                  <a:pt x="4190099" y="1809461"/>
                </a:cubicBezTo>
                <a:cubicBezTo>
                  <a:pt x="4169555" y="1808885"/>
                  <a:pt x="4178570" y="1785862"/>
                  <a:pt x="4181823" y="1751036"/>
                </a:cubicBezTo>
                <a:cubicBezTo>
                  <a:pt x="4176059" y="1739235"/>
                  <a:pt x="4176059" y="1739235"/>
                  <a:pt x="4170291" y="1727439"/>
                </a:cubicBezTo>
                <a:cubicBezTo>
                  <a:pt x="4170291" y="1727439"/>
                  <a:pt x="4149742" y="1726864"/>
                  <a:pt x="4158760" y="1703839"/>
                </a:cubicBezTo>
                <a:cubicBezTo>
                  <a:pt x="4158760" y="1703839"/>
                  <a:pt x="4158760" y="1703839"/>
                  <a:pt x="4138213" y="1703262"/>
                </a:cubicBezTo>
                <a:cubicBezTo>
                  <a:pt x="4132447" y="1691464"/>
                  <a:pt x="4132447" y="1691464"/>
                  <a:pt x="4132447" y="1691464"/>
                </a:cubicBezTo>
                <a:cubicBezTo>
                  <a:pt x="4117664" y="1702686"/>
                  <a:pt x="4117664" y="1702686"/>
                  <a:pt x="4117664" y="1702686"/>
                </a:cubicBezTo>
                <a:cubicBezTo>
                  <a:pt x="4102883" y="1713908"/>
                  <a:pt x="4129195" y="1726285"/>
                  <a:pt x="4114414" y="1737508"/>
                </a:cubicBezTo>
                <a:cubicBezTo>
                  <a:pt x="4120178" y="1749311"/>
                  <a:pt x="4123430" y="1714487"/>
                  <a:pt x="4134960" y="1738086"/>
                </a:cubicBezTo>
                <a:cubicBezTo>
                  <a:pt x="4120178" y="1749311"/>
                  <a:pt x="4140726" y="1749887"/>
                  <a:pt x="4140726" y="1749887"/>
                </a:cubicBezTo>
                <a:cubicBezTo>
                  <a:pt x="4125945" y="1761109"/>
                  <a:pt x="4125945" y="1761109"/>
                  <a:pt x="4105399" y="1760533"/>
                </a:cubicBezTo>
                <a:cubicBezTo>
                  <a:pt x="4120178" y="1749311"/>
                  <a:pt x="4114414" y="1737508"/>
                  <a:pt x="4093866" y="1736933"/>
                </a:cubicBezTo>
                <a:cubicBezTo>
                  <a:pt x="4093866" y="1736933"/>
                  <a:pt x="4099633" y="1748734"/>
                  <a:pt x="4084852" y="1759956"/>
                </a:cubicBezTo>
                <a:cubicBezTo>
                  <a:pt x="4084852" y="1759956"/>
                  <a:pt x="4105399" y="1760533"/>
                  <a:pt x="4105399" y="1760533"/>
                </a:cubicBezTo>
                <a:cubicBezTo>
                  <a:pt x="4111165" y="1772333"/>
                  <a:pt x="4096384" y="1783556"/>
                  <a:pt x="4107915" y="1807154"/>
                </a:cubicBezTo>
                <a:cubicBezTo>
                  <a:pt x="4096384" y="1783556"/>
                  <a:pt x="4107915" y="1807154"/>
                  <a:pt x="4087370" y="1806575"/>
                </a:cubicBezTo>
                <a:cubicBezTo>
                  <a:pt x="4096384" y="1783556"/>
                  <a:pt x="4061058" y="1794202"/>
                  <a:pt x="4070071" y="1771179"/>
                </a:cubicBezTo>
                <a:cubicBezTo>
                  <a:pt x="4049525" y="1770600"/>
                  <a:pt x="4043759" y="1758800"/>
                  <a:pt x="4032230" y="1735204"/>
                </a:cubicBezTo>
                <a:cubicBezTo>
                  <a:pt x="4037994" y="1747001"/>
                  <a:pt x="4026465" y="1723401"/>
                  <a:pt x="4047012" y="1723980"/>
                </a:cubicBezTo>
                <a:cubicBezTo>
                  <a:pt x="4047012" y="1723980"/>
                  <a:pt x="4029714" y="1688579"/>
                  <a:pt x="4044495" y="1677357"/>
                </a:cubicBezTo>
                <a:cubicBezTo>
                  <a:pt x="4044495" y="1677357"/>
                  <a:pt x="4038729" y="1665556"/>
                  <a:pt x="4038729" y="1665556"/>
                </a:cubicBezTo>
                <a:cubicBezTo>
                  <a:pt x="4032964" y="1653758"/>
                  <a:pt x="4018185" y="1664982"/>
                  <a:pt x="4018185" y="1664982"/>
                </a:cubicBezTo>
                <a:cubicBezTo>
                  <a:pt x="4012418" y="1653179"/>
                  <a:pt x="3986107" y="1640804"/>
                  <a:pt x="3995122" y="1617779"/>
                </a:cubicBezTo>
                <a:cubicBezTo>
                  <a:pt x="3989357" y="1605978"/>
                  <a:pt x="3995122" y="1617779"/>
                  <a:pt x="3980340" y="1629001"/>
                </a:cubicBezTo>
                <a:cubicBezTo>
                  <a:pt x="3974576" y="1617202"/>
                  <a:pt x="3989357" y="1605978"/>
                  <a:pt x="3983592" y="1594183"/>
                </a:cubicBezTo>
                <a:cubicBezTo>
                  <a:pt x="3977828" y="1582383"/>
                  <a:pt x="4000888" y="1629579"/>
                  <a:pt x="4004136" y="1594756"/>
                </a:cubicBezTo>
                <a:cubicBezTo>
                  <a:pt x="4009902" y="1606557"/>
                  <a:pt x="4000888" y="1629579"/>
                  <a:pt x="4015669" y="1618357"/>
                </a:cubicBezTo>
                <a:cubicBezTo>
                  <a:pt x="4009902" y="1606557"/>
                  <a:pt x="4018919" y="1583536"/>
                  <a:pt x="4007388" y="1559936"/>
                </a:cubicBezTo>
                <a:cubicBezTo>
                  <a:pt x="4007388" y="1559936"/>
                  <a:pt x="4022171" y="1548714"/>
                  <a:pt x="4010638" y="1525112"/>
                </a:cubicBezTo>
                <a:cubicBezTo>
                  <a:pt x="4010638" y="1525112"/>
                  <a:pt x="4025419" y="1513890"/>
                  <a:pt x="4019653" y="1502091"/>
                </a:cubicBezTo>
                <a:cubicBezTo>
                  <a:pt x="4013888" y="1490292"/>
                  <a:pt x="4013888" y="1490292"/>
                  <a:pt x="4013888" y="1490292"/>
                </a:cubicBezTo>
                <a:cubicBezTo>
                  <a:pt x="4013888" y="1490292"/>
                  <a:pt x="4028670" y="1479070"/>
                  <a:pt x="4034434" y="1490867"/>
                </a:cubicBezTo>
                <a:cubicBezTo>
                  <a:pt x="4034434" y="1490867"/>
                  <a:pt x="4034434" y="1490867"/>
                  <a:pt x="4040200" y="1502667"/>
                </a:cubicBezTo>
                <a:cubicBezTo>
                  <a:pt x="4040200" y="1502667"/>
                  <a:pt x="4040200" y="1502667"/>
                  <a:pt x="4025419" y="1513890"/>
                </a:cubicBezTo>
                <a:cubicBezTo>
                  <a:pt x="4031186" y="1525691"/>
                  <a:pt x="4031186" y="1525691"/>
                  <a:pt x="4031186" y="1525691"/>
                </a:cubicBezTo>
                <a:cubicBezTo>
                  <a:pt x="4036952" y="1537491"/>
                  <a:pt x="4036952" y="1537491"/>
                  <a:pt x="4042716" y="1549290"/>
                </a:cubicBezTo>
                <a:cubicBezTo>
                  <a:pt x="4048479" y="1561089"/>
                  <a:pt x="4041982" y="1630734"/>
                  <a:pt x="4077309" y="1620089"/>
                </a:cubicBezTo>
                <a:cubicBezTo>
                  <a:pt x="4083072" y="1631887"/>
                  <a:pt x="4097853" y="1620663"/>
                  <a:pt x="4088838" y="1643686"/>
                </a:cubicBezTo>
                <a:cubicBezTo>
                  <a:pt x="4103619" y="1632462"/>
                  <a:pt x="4097853" y="1620663"/>
                  <a:pt x="4109384" y="1644265"/>
                </a:cubicBezTo>
                <a:cubicBezTo>
                  <a:pt x="4109384" y="1644265"/>
                  <a:pt x="4097853" y="1620663"/>
                  <a:pt x="4097853" y="1620663"/>
                </a:cubicBezTo>
                <a:cubicBezTo>
                  <a:pt x="4092090" y="1608867"/>
                  <a:pt x="4092090" y="1608867"/>
                  <a:pt x="4086324" y="1597066"/>
                </a:cubicBezTo>
                <a:cubicBezTo>
                  <a:pt x="4086324" y="1597066"/>
                  <a:pt x="4086324" y="1597066"/>
                  <a:pt x="4095343" y="1574041"/>
                </a:cubicBezTo>
                <a:cubicBezTo>
                  <a:pt x="4095343" y="1574041"/>
                  <a:pt x="4095343" y="1574041"/>
                  <a:pt x="4080557" y="1585267"/>
                </a:cubicBezTo>
                <a:cubicBezTo>
                  <a:pt x="4089577" y="1562240"/>
                  <a:pt x="4089577" y="1562240"/>
                  <a:pt x="4083811" y="1550439"/>
                </a:cubicBezTo>
                <a:cubicBezTo>
                  <a:pt x="4083811" y="1550439"/>
                  <a:pt x="4083811" y="1550439"/>
                  <a:pt x="4069026" y="1561665"/>
                </a:cubicBezTo>
                <a:cubicBezTo>
                  <a:pt x="4063260" y="1549867"/>
                  <a:pt x="4063260" y="1549867"/>
                  <a:pt x="4063260" y="1549867"/>
                </a:cubicBezTo>
                <a:cubicBezTo>
                  <a:pt x="4063260" y="1549867"/>
                  <a:pt x="4057496" y="1538066"/>
                  <a:pt x="4057496" y="1538066"/>
                </a:cubicBezTo>
                <a:cubicBezTo>
                  <a:pt x="4057496" y="1538066"/>
                  <a:pt x="4072282" y="1526841"/>
                  <a:pt x="4078044" y="1538640"/>
                </a:cubicBezTo>
                <a:cubicBezTo>
                  <a:pt x="4078044" y="1538640"/>
                  <a:pt x="4078044" y="1538640"/>
                  <a:pt x="4072282" y="1526841"/>
                </a:cubicBezTo>
                <a:lnTo>
                  <a:pt x="4054985" y="1491443"/>
                </a:lnTo>
                <a:cubicBezTo>
                  <a:pt x="4064000" y="1468418"/>
                  <a:pt x="4052470" y="1444820"/>
                  <a:pt x="4040940" y="1421221"/>
                </a:cubicBezTo>
                <a:cubicBezTo>
                  <a:pt x="4040940" y="1421221"/>
                  <a:pt x="4064735" y="1386972"/>
                  <a:pt x="4076266" y="1410576"/>
                </a:cubicBezTo>
                <a:cubicBezTo>
                  <a:pt x="4076266" y="1410576"/>
                  <a:pt x="4070502" y="1398772"/>
                  <a:pt x="4085282" y="1387550"/>
                </a:cubicBezTo>
                <a:cubicBezTo>
                  <a:pt x="4070502" y="1398772"/>
                  <a:pt x="4079516" y="1375749"/>
                  <a:pt x="4079516" y="1375749"/>
                </a:cubicBezTo>
                <a:cubicBezTo>
                  <a:pt x="4073750" y="1363951"/>
                  <a:pt x="4073750" y="1363951"/>
                  <a:pt x="4073750" y="1363951"/>
                </a:cubicBezTo>
                <a:cubicBezTo>
                  <a:pt x="4073750" y="1363951"/>
                  <a:pt x="4073750" y="1363951"/>
                  <a:pt x="4062218" y="1340353"/>
                </a:cubicBezTo>
                <a:cubicBezTo>
                  <a:pt x="4067984" y="1352154"/>
                  <a:pt x="4077000" y="1329129"/>
                  <a:pt x="4082765" y="1340932"/>
                </a:cubicBezTo>
                <a:cubicBezTo>
                  <a:pt x="4082765" y="1340932"/>
                  <a:pt x="4077000" y="1329129"/>
                  <a:pt x="4077000" y="1329129"/>
                </a:cubicBezTo>
                <a:lnTo>
                  <a:pt x="4071236" y="1317330"/>
                </a:lnTo>
                <a:lnTo>
                  <a:pt x="4066300" y="1300100"/>
                </a:lnTo>
                <a:cubicBezTo>
                  <a:pt x="4068176" y="1290331"/>
                  <a:pt x="4086828" y="1297402"/>
                  <a:pt x="4089264" y="1271284"/>
                </a:cubicBezTo>
                <a:cubicBezTo>
                  <a:pt x="4095030" y="1283082"/>
                  <a:pt x="4095030" y="1283082"/>
                  <a:pt x="4095030" y="1283082"/>
                </a:cubicBezTo>
                <a:cubicBezTo>
                  <a:pt x="4153420" y="1319638"/>
                  <a:pt x="4116313" y="1202217"/>
                  <a:pt x="4093252" y="1155020"/>
                </a:cubicBezTo>
                <a:cubicBezTo>
                  <a:pt x="4113797" y="1155594"/>
                  <a:pt x="4119562" y="1167395"/>
                  <a:pt x="4131094" y="1190994"/>
                </a:cubicBezTo>
                <a:lnTo>
                  <a:pt x="4125328" y="1179194"/>
                </a:lnTo>
                <a:cubicBezTo>
                  <a:pt x="4134343" y="1156171"/>
                  <a:pt x="4134343" y="1156171"/>
                  <a:pt x="4149124" y="1144950"/>
                </a:cubicBezTo>
                <a:cubicBezTo>
                  <a:pt x="4154888" y="1156749"/>
                  <a:pt x="4149124" y="1144950"/>
                  <a:pt x="4175436" y="1157326"/>
                </a:cubicBezTo>
                <a:cubicBezTo>
                  <a:pt x="4186966" y="1180925"/>
                  <a:pt x="4183718" y="1215747"/>
                  <a:pt x="4215794" y="1239925"/>
                </a:cubicBezTo>
                <a:cubicBezTo>
                  <a:pt x="4206778" y="1262944"/>
                  <a:pt x="4201012" y="1251147"/>
                  <a:pt x="4218310" y="1286545"/>
                </a:cubicBezTo>
                <a:cubicBezTo>
                  <a:pt x="4203529" y="1297767"/>
                  <a:pt x="4203529" y="1297767"/>
                  <a:pt x="4188748" y="1308990"/>
                </a:cubicBezTo>
                <a:cubicBezTo>
                  <a:pt x="4194512" y="1320791"/>
                  <a:pt x="4209296" y="1309569"/>
                  <a:pt x="4215060" y="1321369"/>
                </a:cubicBezTo>
                <a:cubicBezTo>
                  <a:pt x="4220824" y="1333170"/>
                  <a:pt x="4220824" y="1333170"/>
                  <a:pt x="4220824" y="1333170"/>
                </a:cubicBezTo>
                <a:cubicBezTo>
                  <a:pt x="4226589" y="1344967"/>
                  <a:pt x="4226589" y="1344967"/>
                  <a:pt x="4226589" y="1344967"/>
                </a:cubicBezTo>
                <a:cubicBezTo>
                  <a:pt x="4220824" y="1333170"/>
                  <a:pt x="4220824" y="1333170"/>
                  <a:pt x="4206044" y="1344392"/>
                </a:cubicBezTo>
                <a:cubicBezTo>
                  <a:pt x="4217574" y="1367988"/>
                  <a:pt x="4214326" y="1402814"/>
                  <a:pt x="4225853" y="1426411"/>
                </a:cubicBezTo>
                <a:cubicBezTo>
                  <a:pt x="4225853" y="1426411"/>
                  <a:pt x="4231620" y="1438212"/>
                  <a:pt x="4216838" y="1449434"/>
                </a:cubicBezTo>
                <a:cubicBezTo>
                  <a:pt x="4248916" y="1473610"/>
                  <a:pt x="4251430" y="1520233"/>
                  <a:pt x="4242416" y="1543256"/>
                </a:cubicBezTo>
                <a:cubicBezTo>
                  <a:pt x="4253946" y="1566855"/>
                  <a:pt x="4253946" y="1566855"/>
                  <a:pt x="4259712" y="1578654"/>
                </a:cubicBezTo>
                <a:cubicBezTo>
                  <a:pt x="4265476" y="1590455"/>
                  <a:pt x="4271240" y="1602253"/>
                  <a:pt x="4256461" y="1613478"/>
                </a:cubicBezTo>
                <a:cubicBezTo>
                  <a:pt x="4256461" y="1613478"/>
                  <a:pt x="4256461" y="1613478"/>
                  <a:pt x="4271240" y="1602253"/>
                </a:cubicBezTo>
                <a:cubicBezTo>
                  <a:pt x="4271240" y="1602253"/>
                  <a:pt x="4286024" y="1591033"/>
                  <a:pt x="4274492" y="1567432"/>
                </a:cubicBezTo>
                <a:lnTo>
                  <a:pt x="4268728" y="1555635"/>
                </a:lnTo>
                <a:cubicBezTo>
                  <a:pt x="4271976" y="1520811"/>
                  <a:pt x="4260446" y="1497207"/>
                  <a:pt x="4243150" y="1461811"/>
                </a:cubicBezTo>
                <a:cubicBezTo>
                  <a:pt x="4257931" y="1450589"/>
                  <a:pt x="4257931" y="1450589"/>
                  <a:pt x="4269464" y="1474189"/>
                </a:cubicBezTo>
                <a:cubicBezTo>
                  <a:pt x="4284244" y="1462966"/>
                  <a:pt x="4278477" y="1451164"/>
                  <a:pt x="4287493" y="1428144"/>
                </a:cubicBezTo>
                <a:cubicBezTo>
                  <a:pt x="4287493" y="1428144"/>
                  <a:pt x="4293258" y="1439943"/>
                  <a:pt x="4293258" y="1439943"/>
                </a:cubicBezTo>
                <a:cubicBezTo>
                  <a:pt x="4299026" y="1451744"/>
                  <a:pt x="4313805" y="1440520"/>
                  <a:pt x="4319570" y="1452318"/>
                </a:cubicBezTo>
                <a:cubicBezTo>
                  <a:pt x="4304788" y="1463541"/>
                  <a:pt x="4319570" y="1452318"/>
                  <a:pt x="4304788" y="1463541"/>
                </a:cubicBezTo>
                <a:cubicBezTo>
                  <a:pt x="4333616" y="1522541"/>
                  <a:pt x="4356678" y="1569742"/>
                  <a:pt x="4359194" y="1616362"/>
                </a:cubicBezTo>
                <a:cubicBezTo>
                  <a:pt x="4359194" y="1616362"/>
                  <a:pt x="4359194" y="1616362"/>
                  <a:pt x="4344413" y="1627585"/>
                </a:cubicBezTo>
                <a:cubicBezTo>
                  <a:pt x="4361710" y="1662985"/>
                  <a:pt x="4346928" y="1674209"/>
                  <a:pt x="4369989" y="1721406"/>
                </a:cubicBezTo>
                <a:cubicBezTo>
                  <a:pt x="4360974" y="1744431"/>
                  <a:pt x="4366738" y="1756232"/>
                  <a:pt x="4372503" y="1768028"/>
                </a:cubicBezTo>
                <a:cubicBezTo>
                  <a:pt x="4387284" y="1756804"/>
                  <a:pt x="4387284" y="1756804"/>
                  <a:pt x="4387284" y="1756804"/>
                </a:cubicBezTo>
                <a:cubicBezTo>
                  <a:pt x="4387284" y="1756804"/>
                  <a:pt x="4404581" y="1792207"/>
                  <a:pt x="4416110" y="1815802"/>
                </a:cubicBezTo>
                <a:cubicBezTo>
                  <a:pt x="4421876" y="1827603"/>
                  <a:pt x="4427641" y="1839405"/>
                  <a:pt x="4439172" y="1863003"/>
                </a:cubicBezTo>
                <a:cubicBezTo>
                  <a:pt x="4439172" y="1863003"/>
                  <a:pt x="4439172" y="1863003"/>
                  <a:pt x="4424392" y="1874228"/>
                </a:cubicBezTo>
                <a:cubicBezTo>
                  <a:pt x="4439172" y="1863003"/>
                  <a:pt x="4444938" y="1874804"/>
                  <a:pt x="4450704" y="1886605"/>
                </a:cubicBezTo>
                <a:cubicBezTo>
                  <a:pt x="4462234" y="1910202"/>
                  <a:pt x="4473766" y="1933804"/>
                  <a:pt x="4438440" y="1944450"/>
                </a:cubicBezTo>
                <a:cubicBezTo>
                  <a:pt x="4444204" y="1956249"/>
                  <a:pt x="4449968" y="1968045"/>
                  <a:pt x="4455734" y="1979846"/>
                </a:cubicBezTo>
                <a:cubicBezTo>
                  <a:pt x="4470516" y="1968624"/>
                  <a:pt x="4449968" y="1968045"/>
                  <a:pt x="4464750" y="1956823"/>
                </a:cubicBezTo>
                <a:cubicBezTo>
                  <a:pt x="4476282" y="1980424"/>
                  <a:pt x="4464750" y="1956823"/>
                  <a:pt x="4482046" y="1992223"/>
                </a:cubicBezTo>
                <a:cubicBezTo>
                  <a:pt x="4467264" y="2003447"/>
                  <a:pt x="4478796" y="2027049"/>
                  <a:pt x="4490326" y="2050646"/>
                </a:cubicBezTo>
                <a:cubicBezTo>
                  <a:pt x="4496092" y="2062447"/>
                  <a:pt x="4510872" y="2051223"/>
                  <a:pt x="4510872" y="2051223"/>
                </a:cubicBezTo>
                <a:cubicBezTo>
                  <a:pt x="4525654" y="2040001"/>
                  <a:pt x="4528902" y="2005177"/>
                  <a:pt x="4537920" y="1982156"/>
                </a:cubicBezTo>
                <a:cubicBezTo>
                  <a:pt x="4537920" y="1982156"/>
                  <a:pt x="4532154" y="1970355"/>
                  <a:pt x="4532154" y="1970355"/>
                </a:cubicBezTo>
                <a:cubicBezTo>
                  <a:pt x="4546935" y="1959132"/>
                  <a:pt x="4546935" y="1959132"/>
                  <a:pt x="4546935" y="1959132"/>
                </a:cubicBezTo>
                <a:cubicBezTo>
                  <a:pt x="4546935" y="1959132"/>
                  <a:pt x="4541169" y="1947334"/>
                  <a:pt x="4541169" y="1947334"/>
                </a:cubicBezTo>
                <a:cubicBezTo>
                  <a:pt x="4541169" y="1947334"/>
                  <a:pt x="4541169" y="1947334"/>
                  <a:pt x="4535404" y="1935533"/>
                </a:cubicBezTo>
                <a:cubicBezTo>
                  <a:pt x="4535404" y="1935533"/>
                  <a:pt x="4550186" y="1924311"/>
                  <a:pt x="4550186" y="1924311"/>
                </a:cubicBezTo>
                <a:cubicBezTo>
                  <a:pt x="4550186" y="1924311"/>
                  <a:pt x="4550186" y="1924311"/>
                  <a:pt x="4544419" y="1912508"/>
                </a:cubicBezTo>
                <a:cubicBezTo>
                  <a:pt x="4544419" y="1912508"/>
                  <a:pt x="4544419" y="1912508"/>
                  <a:pt x="4529638" y="1923732"/>
                </a:cubicBezTo>
                <a:cubicBezTo>
                  <a:pt x="4527124" y="1877112"/>
                  <a:pt x="4521359" y="1865313"/>
                  <a:pt x="4498296" y="1818112"/>
                </a:cubicBezTo>
                <a:cubicBezTo>
                  <a:pt x="4492530" y="1806313"/>
                  <a:pt x="4486765" y="1794512"/>
                  <a:pt x="4486765" y="1794512"/>
                </a:cubicBezTo>
                <a:cubicBezTo>
                  <a:pt x="4486765" y="1794512"/>
                  <a:pt x="4507311" y="1795089"/>
                  <a:pt x="4507311" y="1795089"/>
                </a:cubicBezTo>
                <a:lnTo>
                  <a:pt x="4501546" y="1783290"/>
                </a:lnTo>
                <a:cubicBezTo>
                  <a:pt x="4495780" y="1771490"/>
                  <a:pt x="4495780" y="1771490"/>
                  <a:pt x="4510561" y="1760267"/>
                </a:cubicBezTo>
                <a:cubicBezTo>
                  <a:pt x="4504795" y="1748466"/>
                  <a:pt x="4490014" y="1759691"/>
                  <a:pt x="4490014" y="1759691"/>
                </a:cubicBezTo>
                <a:cubicBezTo>
                  <a:pt x="4475233" y="1770911"/>
                  <a:pt x="4475233" y="1770911"/>
                  <a:pt x="4480999" y="1782712"/>
                </a:cubicBezTo>
                <a:cubicBezTo>
                  <a:pt x="4475233" y="1770911"/>
                  <a:pt x="4457939" y="1735515"/>
                  <a:pt x="4446408" y="1711913"/>
                </a:cubicBezTo>
                <a:cubicBezTo>
                  <a:pt x="4440644" y="1700116"/>
                  <a:pt x="4440644" y="1700116"/>
                  <a:pt x="4425862" y="1711338"/>
                </a:cubicBezTo>
                <a:cubicBezTo>
                  <a:pt x="4416846" y="1734360"/>
                  <a:pt x="4454689" y="1770338"/>
                  <a:pt x="4454689" y="1770338"/>
                </a:cubicBezTo>
                <a:cubicBezTo>
                  <a:pt x="4460454" y="1782135"/>
                  <a:pt x="4460454" y="1782135"/>
                  <a:pt x="4480999" y="1782712"/>
                </a:cubicBezTo>
                <a:cubicBezTo>
                  <a:pt x="4466218" y="1793934"/>
                  <a:pt x="4477750" y="1817533"/>
                  <a:pt x="4442424" y="1828181"/>
                </a:cubicBezTo>
                <a:cubicBezTo>
                  <a:pt x="4436658" y="1816381"/>
                  <a:pt x="4436658" y="1816381"/>
                  <a:pt x="4430892" y="1804580"/>
                </a:cubicBezTo>
                <a:cubicBezTo>
                  <a:pt x="4425128" y="1792783"/>
                  <a:pt x="4419362" y="1780984"/>
                  <a:pt x="4428376" y="1757959"/>
                </a:cubicBezTo>
                <a:cubicBezTo>
                  <a:pt x="4416846" y="1734360"/>
                  <a:pt x="4411082" y="1722561"/>
                  <a:pt x="4405317" y="1710760"/>
                </a:cubicBezTo>
                <a:cubicBezTo>
                  <a:pt x="4416846" y="1734360"/>
                  <a:pt x="4399551" y="1698961"/>
                  <a:pt x="4414332" y="1687739"/>
                </a:cubicBezTo>
                <a:cubicBezTo>
                  <a:pt x="4417580" y="1652913"/>
                  <a:pt x="4411816" y="1641116"/>
                  <a:pt x="4400287" y="1617517"/>
                </a:cubicBezTo>
                <a:cubicBezTo>
                  <a:pt x="4406052" y="1629316"/>
                  <a:pt x="4394520" y="1605716"/>
                  <a:pt x="4409302" y="1594494"/>
                </a:cubicBezTo>
                <a:cubicBezTo>
                  <a:pt x="4403536" y="1582695"/>
                  <a:pt x="4388754" y="1593916"/>
                  <a:pt x="4382990" y="1582117"/>
                </a:cubicBezTo>
                <a:cubicBezTo>
                  <a:pt x="4377225" y="1570320"/>
                  <a:pt x="4377225" y="1570320"/>
                  <a:pt x="4371459" y="1558519"/>
                </a:cubicBezTo>
                <a:cubicBezTo>
                  <a:pt x="4365696" y="1546718"/>
                  <a:pt x="4392004" y="1559096"/>
                  <a:pt x="4380476" y="1535494"/>
                </a:cubicBezTo>
                <a:cubicBezTo>
                  <a:pt x="4380476" y="1535494"/>
                  <a:pt x="4401021" y="1536073"/>
                  <a:pt x="4392004" y="1559096"/>
                </a:cubicBezTo>
                <a:cubicBezTo>
                  <a:pt x="4392004" y="1559096"/>
                  <a:pt x="4406787" y="1547871"/>
                  <a:pt x="4406787" y="1547871"/>
                </a:cubicBezTo>
                <a:cubicBezTo>
                  <a:pt x="4401021" y="1536073"/>
                  <a:pt x="4386240" y="1547297"/>
                  <a:pt x="4395256" y="1524272"/>
                </a:cubicBezTo>
                <a:cubicBezTo>
                  <a:pt x="4380476" y="1535494"/>
                  <a:pt x="4374709" y="1523695"/>
                  <a:pt x="4374709" y="1523695"/>
                </a:cubicBezTo>
                <a:cubicBezTo>
                  <a:pt x="4374709" y="1523695"/>
                  <a:pt x="4359930" y="1534918"/>
                  <a:pt x="4359930" y="1534918"/>
                </a:cubicBezTo>
                <a:cubicBezTo>
                  <a:pt x="4359930" y="1534918"/>
                  <a:pt x="4359930" y="1534918"/>
                  <a:pt x="4354162" y="1523117"/>
                </a:cubicBezTo>
                <a:cubicBezTo>
                  <a:pt x="4354162" y="1523117"/>
                  <a:pt x="4348398" y="1511318"/>
                  <a:pt x="4348398" y="1511318"/>
                </a:cubicBezTo>
                <a:cubicBezTo>
                  <a:pt x="4348398" y="1511318"/>
                  <a:pt x="4363177" y="1500094"/>
                  <a:pt x="4357412" y="1488299"/>
                </a:cubicBezTo>
                <a:cubicBezTo>
                  <a:pt x="4377958" y="1488871"/>
                  <a:pt x="4363177" y="1500094"/>
                  <a:pt x="4368943" y="1511892"/>
                </a:cubicBezTo>
                <a:cubicBezTo>
                  <a:pt x="4374709" y="1523695"/>
                  <a:pt x="4374709" y="1523695"/>
                  <a:pt x="4389490" y="1512471"/>
                </a:cubicBezTo>
                <a:cubicBezTo>
                  <a:pt x="4372193" y="1477073"/>
                  <a:pt x="4360662" y="1453473"/>
                  <a:pt x="4343367" y="1418077"/>
                </a:cubicBezTo>
                <a:cubicBezTo>
                  <a:pt x="4343367" y="1418077"/>
                  <a:pt x="4352382" y="1395050"/>
                  <a:pt x="4340851" y="1371451"/>
                </a:cubicBezTo>
                <a:cubicBezTo>
                  <a:pt x="4320306" y="1370874"/>
                  <a:pt x="4320306" y="1370874"/>
                  <a:pt x="4320306" y="1370874"/>
                </a:cubicBezTo>
                <a:cubicBezTo>
                  <a:pt x="4314539" y="1359073"/>
                  <a:pt x="4323556" y="1336055"/>
                  <a:pt x="4312025" y="1312453"/>
                </a:cubicBezTo>
                <a:cubicBezTo>
                  <a:pt x="4312025" y="1312453"/>
                  <a:pt x="4312025" y="1312453"/>
                  <a:pt x="4306260" y="1300652"/>
                </a:cubicBezTo>
                <a:cubicBezTo>
                  <a:pt x="4306260" y="1300652"/>
                  <a:pt x="4306260" y="1300652"/>
                  <a:pt x="4300494" y="1288853"/>
                </a:cubicBezTo>
                <a:cubicBezTo>
                  <a:pt x="4300494" y="1288853"/>
                  <a:pt x="4294730" y="1277052"/>
                  <a:pt x="4294730" y="1277052"/>
                </a:cubicBezTo>
                <a:cubicBezTo>
                  <a:pt x="4288965" y="1265256"/>
                  <a:pt x="4303744" y="1254031"/>
                  <a:pt x="4303744" y="1254031"/>
                </a:cubicBezTo>
                <a:cubicBezTo>
                  <a:pt x="4324293" y="1254606"/>
                  <a:pt x="4324293" y="1254606"/>
                  <a:pt x="4330060" y="1266405"/>
                </a:cubicBezTo>
                <a:cubicBezTo>
                  <a:pt x="4339076" y="1243385"/>
                  <a:pt x="4348092" y="1220360"/>
                  <a:pt x="4330796" y="1184960"/>
                </a:cubicBezTo>
                <a:cubicBezTo>
                  <a:pt x="4320522" y="1184670"/>
                  <a:pt x="4315386" y="1184528"/>
                  <a:pt x="4311374" y="1181505"/>
                </a:cubicBezTo>
                <a:lnTo>
                  <a:pt x="4298717" y="1160786"/>
                </a:lnTo>
                <a:lnTo>
                  <a:pt x="4292952" y="1148983"/>
                </a:lnTo>
                <a:cubicBezTo>
                  <a:pt x="4292952" y="1148983"/>
                  <a:pt x="4301968" y="1125960"/>
                  <a:pt x="4316748" y="1114738"/>
                </a:cubicBezTo>
                <a:cubicBezTo>
                  <a:pt x="4319264" y="1161361"/>
                  <a:pt x="4334046" y="1150138"/>
                  <a:pt x="4339808" y="1161937"/>
                </a:cubicBezTo>
                <a:cubicBezTo>
                  <a:pt x="4345574" y="1173736"/>
                  <a:pt x="4351341" y="1185539"/>
                  <a:pt x="4357106" y="1197335"/>
                </a:cubicBezTo>
                <a:cubicBezTo>
                  <a:pt x="4357106" y="1197335"/>
                  <a:pt x="4371886" y="1186115"/>
                  <a:pt x="4371886" y="1186115"/>
                </a:cubicBezTo>
                <a:cubicBezTo>
                  <a:pt x="4371886" y="1186115"/>
                  <a:pt x="4371886" y="1186115"/>
                  <a:pt x="4386668" y="1174893"/>
                </a:cubicBezTo>
                <a:cubicBezTo>
                  <a:pt x="4380902" y="1163092"/>
                  <a:pt x="4375136" y="1151291"/>
                  <a:pt x="4384153" y="1128268"/>
                </a:cubicBezTo>
                <a:cubicBezTo>
                  <a:pt x="4384153" y="1128268"/>
                  <a:pt x="4384153" y="1128268"/>
                  <a:pt x="4389918" y="1140067"/>
                </a:cubicBezTo>
                <a:cubicBezTo>
                  <a:pt x="4395682" y="1151869"/>
                  <a:pt x="4395682" y="1151869"/>
                  <a:pt x="4401448" y="1163670"/>
                </a:cubicBezTo>
                <a:cubicBezTo>
                  <a:pt x="4401448" y="1163670"/>
                  <a:pt x="4392434" y="1186692"/>
                  <a:pt x="4412981" y="1187270"/>
                </a:cubicBezTo>
                <a:cubicBezTo>
                  <a:pt x="4398198" y="1198492"/>
                  <a:pt x="4403963" y="1210289"/>
                  <a:pt x="4398198" y="1198492"/>
                </a:cubicBezTo>
                <a:cubicBezTo>
                  <a:pt x="4392434" y="1186692"/>
                  <a:pt x="4392434" y="1186692"/>
                  <a:pt x="4392434" y="1186692"/>
                </a:cubicBezTo>
                <a:cubicBezTo>
                  <a:pt x="4371886" y="1186115"/>
                  <a:pt x="4371886" y="1186115"/>
                  <a:pt x="4377652" y="1197914"/>
                </a:cubicBezTo>
                <a:cubicBezTo>
                  <a:pt x="4377652" y="1197914"/>
                  <a:pt x="4362872" y="1209136"/>
                  <a:pt x="4362872" y="1209136"/>
                </a:cubicBezTo>
                <a:cubicBezTo>
                  <a:pt x="4368638" y="1220937"/>
                  <a:pt x="4353857" y="1232161"/>
                  <a:pt x="4359622" y="1243956"/>
                </a:cubicBezTo>
                <a:cubicBezTo>
                  <a:pt x="4365386" y="1255759"/>
                  <a:pt x="4382683" y="1291159"/>
                  <a:pt x="4388446" y="1302956"/>
                </a:cubicBezTo>
                <a:cubicBezTo>
                  <a:pt x="4388446" y="1302956"/>
                  <a:pt x="4382683" y="1291159"/>
                  <a:pt x="4373666" y="1314180"/>
                </a:cubicBezTo>
                <a:cubicBezTo>
                  <a:pt x="4379431" y="1325981"/>
                  <a:pt x="4379431" y="1325981"/>
                  <a:pt x="4385198" y="1337780"/>
                </a:cubicBezTo>
                <a:cubicBezTo>
                  <a:pt x="4399978" y="1326557"/>
                  <a:pt x="4394214" y="1314759"/>
                  <a:pt x="4394214" y="1314759"/>
                </a:cubicBezTo>
                <a:cubicBezTo>
                  <a:pt x="4405743" y="1338358"/>
                  <a:pt x="4420526" y="1327133"/>
                  <a:pt x="4437820" y="1362534"/>
                </a:cubicBezTo>
                <a:cubicBezTo>
                  <a:pt x="4432055" y="1350735"/>
                  <a:pt x="4432055" y="1350735"/>
                  <a:pt x="4432055" y="1350735"/>
                </a:cubicBezTo>
                <a:cubicBezTo>
                  <a:pt x="4441071" y="1327712"/>
                  <a:pt x="4423774" y="1292312"/>
                  <a:pt x="4418008" y="1280511"/>
                </a:cubicBezTo>
                <a:cubicBezTo>
                  <a:pt x="4438555" y="1281088"/>
                  <a:pt x="4432789" y="1269289"/>
                  <a:pt x="4447570" y="1258066"/>
                </a:cubicBezTo>
                <a:cubicBezTo>
                  <a:pt x="4464867" y="1293467"/>
                  <a:pt x="4487927" y="1340666"/>
                  <a:pt x="4502710" y="1329441"/>
                </a:cubicBezTo>
                <a:cubicBezTo>
                  <a:pt x="4502710" y="1329441"/>
                  <a:pt x="4491179" y="1305844"/>
                  <a:pt x="4485414" y="1294045"/>
                </a:cubicBezTo>
                <a:cubicBezTo>
                  <a:pt x="4509210" y="1259798"/>
                  <a:pt x="4482896" y="1247420"/>
                  <a:pt x="4471369" y="1223823"/>
                </a:cubicBezTo>
                <a:cubicBezTo>
                  <a:pt x="4465603" y="1212020"/>
                  <a:pt x="4465603" y="1212020"/>
                  <a:pt x="4465603" y="1212020"/>
                </a:cubicBezTo>
                <a:cubicBezTo>
                  <a:pt x="4459836" y="1200222"/>
                  <a:pt x="4459836" y="1200222"/>
                  <a:pt x="4454072" y="1188423"/>
                </a:cubicBezTo>
                <a:cubicBezTo>
                  <a:pt x="4454072" y="1188423"/>
                  <a:pt x="4454072" y="1188423"/>
                  <a:pt x="4448306" y="1176622"/>
                </a:cubicBezTo>
                <a:cubicBezTo>
                  <a:pt x="4457322" y="1153601"/>
                  <a:pt x="4451558" y="1141800"/>
                  <a:pt x="4440027" y="1118201"/>
                </a:cubicBezTo>
                <a:cubicBezTo>
                  <a:pt x="4419480" y="1117622"/>
                  <a:pt x="4405433" y="1047402"/>
                  <a:pt x="4396418" y="1070425"/>
                </a:cubicBezTo>
                <a:cubicBezTo>
                  <a:pt x="4384889" y="1046824"/>
                  <a:pt x="4379123" y="1035027"/>
                  <a:pt x="4379123" y="1035027"/>
                </a:cubicBezTo>
                <a:cubicBezTo>
                  <a:pt x="4379123" y="1035027"/>
                  <a:pt x="4376240" y="1029126"/>
                  <a:pt x="4374077" y="1024701"/>
                </a:cubicBezTo>
                <a:lnTo>
                  <a:pt x="4373356" y="1023225"/>
                </a:lnTo>
                <a:lnTo>
                  <a:pt x="4367275" y="1005598"/>
                </a:lnTo>
                <a:cubicBezTo>
                  <a:pt x="4366961" y="999770"/>
                  <a:pt x="4369214" y="994014"/>
                  <a:pt x="4376605" y="988402"/>
                </a:cubicBezTo>
                <a:cubicBezTo>
                  <a:pt x="4370840" y="976602"/>
                  <a:pt x="4350294" y="976023"/>
                  <a:pt x="4344530" y="964227"/>
                </a:cubicBezTo>
                <a:cubicBezTo>
                  <a:pt x="4338764" y="952425"/>
                  <a:pt x="4312450" y="940048"/>
                  <a:pt x="4327234" y="928826"/>
                </a:cubicBezTo>
                <a:cubicBezTo>
                  <a:pt x="4306686" y="928248"/>
                  <a:pt x="4280376" y="915874"/>
                  <a:pt x="4280376" y="915874"/>
                </a:cubicBezTo>
                <a:cubicBezTo>
                  <a:pt x="4268845" y="892273"/>
                  <a:pt x="4239283" y="914719"/>
                  <a:pt x="4245050" y="926520"/>
                </a:cubicBezTo>
                <a:cubicBezTo>
                  <a:pt x="4218736" y="914141"/>
                  <a:pt x="4216223" y="867521"/>
                  <a:pt x="4189912" y="855143"/>
                </a:cubicBezTo>
                <a:cubicBezTo>
                  <a:pt x="4204691" y="843919"/>
                  <a:pt x="4198926" y="832120"/>
                  <a:pt x="4193162" y="820321"/>
                </a:cubicBezTo>
                <a:cubicBezTo>
                  <a:pt x="4166850" y="807942"/>
                  <a:pt x="4155319" y="784343"/>
                  <a:pt x="4143786" y="760745"/>
                </a:cubicBezTo>
                <a:cubicBezTo>
                  <a:pt x="4138020" y="748947"/>
                  <a:pt x="4138020" y="748947"/>
                  <a:pt x="4138020" y="748947"/>
                </a:cubicBezTo>
                <a:cubicBezTo>
                  <a:pt x="4126491" y="725345"/>
                  <a:pt x="4120725" y="713544"/>
                  <a:pt x="4120725" y="713544"/>
                </a:cubicBezTo>
                <a:cubicBezTo>
                  <a:pt x="4111708" y="736569"/>
                  <a:pt x="4129006" y="771968"/>
                  <a:pt x="4146302" y="807366"/>
                </a:cubicBezTo>
                <a:cubicBezTo>
                  <a:pt x="4146302" y="807366"/>
                  <a:pt x="4140538" y="795567"/>
                  <a:pt x="4140538" y="795567"/>
                </a:cubicBezTo>
                <a:cubicBezTo>
                  <a:pt x="4146302" y="807366"/>
                  <a:pt x="4137288" y="830391"/>
                  <a:pt x="4157835" y="830969"/>
                </a:cubicBezTo>
                <a:cubicBezTo>
                  <a:pt x="4169364" y="854565"/>
                  <a:pt x="4148817" y="853992"/>
                  <a:pt x="4160349" y="877588"/>
                </a:cubicBezTo>
                <a:cubicBezTo>
                  <a:pt x="4166116" y="889388"/>
                  <a:pt x="4166116" y="889388"/>
                  <a:pt x="4171880" y="901189"/>
                </a:cubicBezTo>
                <a:cubicBezTo>
                  <a:pt x="4192426" y="901768"/>
                  <a:pt x="4183409" y="924789"/>
                  <a:pt x="4198188" y="913565"/>
                </a:cubicBezTo>
                <a:cubicBezTo>
                  <a:pt x="4198188" y="913565"/>
                  <a:pt x="4203955" y="925363"/>
                  <a:pt x="4189176" y="936588"/>
                </a:cubicBezTo>
                <a:cubicBezTo>
                  <a:pt x="4209721" y="937164"/>
                  <a:pt x="4209721" y="937164"/>
                  <a:pt x="4209721" y="937164"/>
                </a:cubicBezTo>
                <a:cubicBezTo>
                  <a:pt x="4227020" y="972567"/>
                  <a:pt x="4206472" y="971988"/>
                  <a:pt x="4235298" y="1030986"/>
                </a:cubicBezTo>
                <a:cubicBezTo>
                  <a:pt x="4241064" y="1042786"/>
                  <a:pt x="4232047" y="1065807"/>
                  <a:pt x="4243578" y="1089409"/>
                </a:cubicBezTo>
                <a:cubicBezTo>
                  <a:pt x="4249344" y="1101208"/>
                  <a:pt x="4260874" y="1124810"/>
                  <a:pt x="4251856" y="1147833"/>
                </a:cubicBezTo>
                <a:cubicBezTo>
                  <a:pt x="4278172" y="1160208"/>
                  <a:pt x="4272407" y="1148407"/>
                  <a:pt x="4272407" y="1148407"/>
                </a:cubicBezTo>
                <a:cubicBezTo>
                  <a:pt x="4283936" y="1172008"/>
                  <a:pt x="4289702" y="1183807"/>
                  <a:pt x="4280682" y="1206830"/>
                </a:cubicBezTo>
                <a:cubicBezTo>
                  <a:pt x="4286448" y="1218631"/>
                  <a:pt x="4286448" y="1218631"/>
                  <a:pt x="4292214" y="1230432"/>
                </a:cubicBezTo>
                <a:cubicBezTo>
                  <a:pt x="4292214" y="1230432"/>
                  <a:pt x="4297980" y="1242230"/>
                  <a:pt x="4297980" y="1242230"/>
                </a:cubicBezTo>
                <a:cubicBezTo>
                  <a:pt x="4283197" y="1253453"/>
                  <a:pt x="4277434" y="1241654"/>
                  <a:pt x="4277434" y="1241654"/>
                </a:cubicBezTo>
                <a:cubicBezTo>
                  <a:pt x="4254372" y="1194455"/>
                  <a:pt x="4239592" y="1205677"/>
                  <a:pt x="4222294" y="1170277"/>
                </a:cubicBezTo>
                <a:lnTo>
                  <a:pt x="4216528" y="1158480"/>
                </a:lnTo>
                <a:lnTo>
                  <a:pt x="4221051" y="1157358"/>
                </a:lnTo>
                <a:lnTo>
                  <a:pt x="4237076" y="1159055"/>
                </a:lnTo>
                <a:cubicBezTo>
                  <a:pt x="4234194" y="1153159"/>
                  <a:pt x="4234194" y="1153159"/>
                  <a:pt x="4232346" y="1154559"/>
                </a:cubicBezTo>
                <a:lnTo>
                  <a:pt x="4221051" y="1157358"/>
                </a:lnTo>
                <a:lnTo>
                  <a:pt x="4218376" y="1157076"/>
                </a:lnTo>
                <a:cubicBezTo>
                  <a:pt x="4213647" y="1152580"/>
                  <a:pt x="4210762" y="1146679"/>
                  <a:pt x="4210762" y="1146679"/>
                </a:cubicBezTo>
                <a:lnTo>
                  <a:pt x="4187700" y="1099478"/>
                </a:lnTo>
                <a:cubicBezTo>
                  <a:pt x="4187700" y="1099478"/>
                  <a:pt x="4178686" y="1122502"/>
                  <a:pt x="4178686" y="1122502"/>
                </a:cubicBezTo>
                <a:cubicBezTo>
                  <a:pt x="4161390" y="1087105"/>
                  <a:pt x="4170405" y="1064080"/>
                  <a:pt x="4164640" y="1052281"/>
                </a:cubicBezTo>
                <a:cubicBezTo>
                  <a:pt x="4164640" y="1052281"/>
                  <a:pt x="4164640" y="1052281"/>
                  <a:pt x="4158874" y="1040481"/>
                </a:cubicBezTo>
                <a:cubicBezTo>
                  <a:pt x="4173656" y="1029256"/>
                  <a:pt x="4173656" y="1029256"/>
                  <a:pt x="4173656" y="1029256"/>
                </a:cubicBezTo>
                <a:cubicBezTo>
                  <a:pt x="4167891" y="1017460"/>
                  <a:pt x="4153110" y="1028684"/>
                  <a:pt x="4147345" y="1016881"/>
                </a:cubicBezTo>
                <a:cubicBezTo>
                  <a:pt x="4147345" y="1016881"/>
                  <a:pt x="4132564" y="1028106"/>
                  <a:pt x="4132564" y="1028106"/>
                </a:cubicBezTo>
                <a:cubicBezTo>
                  <a:pt x="4132564" y="1028106"/>
                  <a:pt x="4141581" y="1005085"/>
                  <a:pt x="4141581" y="1005085"/>
                </a:cubicBezTo>
                <a:cubicBezTo>
                  <a:pt x="4135813" y="993282"/>
                  <a:pt x="4126798" y="1016305"/>
                  <a:pt x="4121034" y="1004506"/>
                </a:cubicBezTo>
                <a:cubicBezTo>
                  <a:pt x="4135813" y="993282"/>
                  <a:pt x="4135813" y="993282"/>
                  <a:pt x="4135813" y="993282"/>
                </a:cubicBezTo>
                <a:cubicBezTo>
                  <a:pt x="4109501" y="980904"/>
                  <a:pt x="4112753" y="946083"/>
                  <a:pt x="4106986" y="934282"/>
                </a:cubicBezTo>
                <a:cubicBezTo>
                  <a:pt x="4106986" y="934282"/>
                  <a:pt x="4110237" y="899460"/>
                  <a:pt x="4083927" y="887085"/>
                </a:cubicBezTo>
                <a:cubicBezTo>
                  <a:pt x="4098708" y="875861"/>
                  <a:pt x="4098708" y="875861"/>
                  <a:pt x="4092942" y="864060"/>
                </a:cubicBezTo>
                <a:cubicBezTo>
                  <a:pt x="4119255" y="876439"/>
                  <a:pt x="4101958" y="841039"/>
                  <a:pt x="4113489" y="864638"/>
                </a:cubicBezTo>
                <a:cubicBezTo>
                  <a:pt x="4116740" y="829812"/>
                  <a:pt x="4110974" y="818014"/>
                  <a:pt x="4105210" y="806213"/>
                </a:cubicBezTo>
                <a:cubicBezTo>
                  <a:pt x="4105210" y="806213"/>
                  <a:pt x="4105210" y="806213"/>
                  <a:pt x="4096192" y="829238"/>
                </a:cubicBezTo>
                <a:cubicBezTo>
                  <a:pt x="4096192" y="829238"/>
                  <a:pt x="4090426" y="817437"/>
                  <a:pt x="4090426" y="817437"/>
                </a:cubicBezTo>
                <a:cubicBezTo>
                  <a:pt x="4084659" y="805640"/>
                  <a:pt x="4084659" y="805640"/>
                  <a:pt x="4084659" y="805640"/>
                </a:cubicBezTo>
                <a:cubicBezTo>
                  <a:pt x="4084659" y="805640"/>
                  <a:pt x="4084659" y="805640"/>
                  <a:pt x="4099445" y="794414"/>
                </a:cubicBezTo>
                <a:cubicBezTo>
                  <a:pt x="4102694" y="759592"/>
                  <a:pt x="4059088" y="711817"/>
                  <a:pt x="4082882" y="677570"/>
                </a:cubicBezTo>
                <a:cubicBezTo>
                  <a:pt x="4077118" y="665769"/>
                  <a:pt x="4071353" y="653972"/>
                  <a:pt x="4071353" y="653972"/>
                </a:cubicBezTo>
                <a:cubicBezTo>
                  <a:pt x="4065587" y="642173"/>
                  <a:pt x="4065587" y="642173"/>
                  <a:pt x="4080368" y="630951"/>
                </a:cubicBezTo>
                <a:cubicBezTo>
                  <a:pt x="4059822" y="630372"/>
                  <a:pt x="4057306" y="583748"/>
                  <a:pt x="4072088" y="572525"/>
                </a:cubicBezTo>
                <a:cubicBezTo>
                  <a:pt x="4040011" y="548351"/>
                  <a:pt x="4028480" y="524748"/>
                  <a:pt x="4016951" y="501153"/>
                </a:cubicBezTo>
                <a:cubicBezTo>
                  <a:pt x="4037495" y="501727"/>
                  <a:pt x="4025966" y="478129"/>
                  <a:pt x="4046513" y="478708"/>
                </a:cubicBezTo>
                <a:cubicBezTo>
                  <a:pt x="4061292" y="467484"/>
                  <a:pt x="4029216" y="443303"/>
                  <a:pt x="4029216" y="443303"/>
                </a:cubicBezTo>
                <a:cubicBezTo>
                  <a:pt x="4029216" y="443303"/>
                  <a:pt x="4029216" y="443303"/>
                  <a:pt x="4023450" y="431503"/>
                </a:cubicBezTo>
                <a:cubicBezTo>
                  <a:pt x="4038231" y="420282"/>
                  <a:pt x="4038231" y="420282"/>
                  <a:pt x="4038231" y="420282"/>
                </a:cubicBezTo>
                <a:cubicBezTo>
                  <a:pt x="4038231" y="420282"/>
                  <a:pt x="4038231" y="420282"/>
                  <a:pt x="4043997" y="432083"/>
                </a:cubicBezTo>
                <a:cubicBezTo>
                  <a:pt x="4049764" y="443882"/>
                  <a:pt x="4053010" y="409058"/>
                  <a:pt x="4058778" y="420859"/>
                </a:cubicBezTo>
                <a:cubicBezTo>
                  <a:pt x="4073558" y="409635"/>
                  <a:pt x="4067793" y="397836"/>
                  <a:pt x="4062027" y="386037"/>
                </a:cubicBezTo>
                <a:cubicBezTo>
                  <a:pt x="4056262" y="374236"/>
                  <a:pt x="4056262" y="374236"/>
                  <a:pt x="4056262" y="374236"/>
                </a:cubicBezTo>
                <a:cubicBezTo>
                  <a:pt x="4050496" y="362438"/>
                  <a:pt x="4076808" y="374815"/>
                  <a:pt x="4076808" y="374815"/>
                </a:cubicBezTo>
                <a:cubicBezTo>
                  <a:pt x="4082572" y="386614"/>
                  <a:pt x="4067793" y="397836"/>
                  <a:pt x="4073558" y="409635"/>
                </a:cubicBezTo>
                <a:cubicBezTo>
                  <a:pt x="4088338" y="398415"/>
                  <a:pt x="4105636" y="433813"/>
                  <a:pt x="4117165" y="457412"/>
                </a:cubicBezTo>
                <a:cubicBezTo>
                  <a:pt x="4146728" y="434966"/>
                  <a:pt x="4129432" y="399567"/>
                  <a:pt x="4117901" y="375970"/>
                </a:cubicBezTo>
                <a:cubicBezTo>
                  <a:pt x="4112134" y="364169"/>
                  <a:pt x="4112134" y="364169"/>
                  <a:pt x="4112134" y="364169"/>
                </a:cubicBezTo>
                <a:cubicBezTo>
                  <a:pt x="4126916" y="352943"/>
                  <a:pt x="4132680" y="364745"/>
                  <a:pt x="4132680" y="364745"/>
                </a:cubicBezTo>
                <a:cubicBezTo>
                  <a:pt x="4132680" y="364745"/>
                  <a:pt x="4138446" y="376546"/>
                  <a:pt x="4153229" y="365322"/>
                </a:cubicBezTo>
                <a:cubicBezTo>
                  <a:pt x="4164760" y="388924"/>
                  <a:pt x="4164760" y="388924"/>
                  <a:pt x="4164760" y="388924"/>
                </a:cubicBezTo>
                <a:cubicBezTo>
                  <a:pt x="4170523" y="400720"/>
                  <a:pt x="4170523" y="400720"/>
                  <a:pt x="4176289" y="412519"/>
                </a:cubicBezTo>
                <a:cubicBezTo>
                  <a:pt x="4187821" y="436122"/>
                  <a:pt x="4187821" y="436122"/>
                  <a:pt x="4199352" y="459720"/>
                </a:cubicBezTo>
                <a:cubicBezTo>
                  <a:pt x="4228914" y="437276"/>
                  <a:pt x="4185304" y="389496"/>
                  <a:pt x="4179541" y="377701"/>
                </a:cubicBezTo>
                <a:cubicBezTo>
                  <a:pt x="4173776" y="365899"/>
                  <a:pt x="4168010" y="354100"/>
                  <a:pt x="4153229" y="365322"/>
                </a:cubicBezTo>
                <a:cubicBezTo>
                  <a:pt x="4162242" y="342297"/>
                  <a:pt x="4168010" y="354100"/>
                  <a:pt x="4168010" y="354100"/>
                </a:cubicBezTo>
                <a:cubicBezTo>
                  <a:pt x="4162242" y="342297"/>
                  <a:pt x="4177025" y="331076"/>
                  <a:pt x="4171258" y="319276"/>
                </a:cubicBezTo>
                <a:cubicBezTo>
                  <a:pt x="4177025" y="331076"/>
                  <a:pt x="4177025" y="331076"/>
                  <a:pt x="4177025" y="331076"/>
                </a:cubicBezTo>
                <a:cubicBezTo>
                  <a:pt x="4182789" y="342875"/>
                  <a:pt x="4197570" y="331653"/>
                  <a:pt x="4203336" y="343454"/>
                </a:cubicBezTo>
                <a:cubicBezTo>
                  <a:pt x="4203336" y="343454"/>
                  <a:pt x="4203336" y="343454"/>
                  <a:pt x="4197570" y="331653"/>
                </a:cubicBezTo>
                <a:cubicBezTo>
                  <a:pt x="4212352" y="320431"/>
                  <a:pt x="4206587" y="308630"/>
                  <a:pt x="4200820" y="296831"/>
                </a:cubicBezTo>
                <a:lnTo>
                  <a:pt x="4183525" y="261431"/>
                </a:lnTo>
                <a:cubicBezTo>
                  <a:pt x="4177759" y="249630"/>
                  <a:pt x="4186776" y="226609"/>
                  <a:pt x="4181009" y="214808"/>
                </a:cubicBezTo>
                <a:cubicBezTo>
                  <a:pt x="4195792" y="203582"/>
                  <a:pt x="4186776" y="226609"/>
                  <a:pt x="4186776" y="226609"/>
                </a:cubicBezTo>
                <a:lnTo>
                  <a:pt x="4201558" y="215383"/>
                </a:lnTo>
                <a:cubicBezTo>
                  <a:pt x="4207324" y="227183"/>
                  <a:pt x="4213089" y="238984"/>
                  <a:pt x="4227872" y="227762"/>
                </a:cubicBezTo>
                <a:cubicBezTo>
                  <a:pt x="4227872" y="227762"/>
                  <a:pt x="4231120" y="192936"/>
                  <a:pt x="4210574" y="192360"/>
                </a:cubicBezTo>
                <a:cubicBezTo>
                  <a:pt x="4225356" y="181140"/>
                  <a:pt x="4208058" y="145741"/>
                  <a:pt x="4202292" y="133936"/>
                </a:cubicBezTo>
                <a:cubicBezTo>
                  <a:pt x="4196528" y="122138"/>
                  <a:pt x="4217075" y="122714"/>
                  <a:pt x="4222838" y="134517"/>
                </a:cubicBezTo>
                <a:cubicBezTo>
                  <a:pt x="4222838" y="134517"/>
                  <a:pt x="4211308" y="110915"/>
                  <a:pt x="4226090" y="99693"/>
                </a:cubicBezTo>
                <a:cubicBezTo>
                  <a:pt x="4220324" y="87892"/>
                  <a:pt x="4240870" y="88470"/>
                  <a:pt x="4214559" y="76095"/>
                </a:cubicBezTo>
                <a:cubicBezTo>
                  <a:pt x="4214559" y="76095"/>
                  <a:pt x="4229340" y="64873"/>
                  <a:pt x="4229340" y="64873"/>
                </a:cubicBezTo>
                <a:cubicBezTo>
                  <a:pt x="4208794" y="64297"/>
                  <a:pt x="4238356" y="41848"/>
                  <a:pt x="4212043" y="29469"/>
                </a:cubicBezTo>
                <a:cubicBezTo>
                  <a:pt x="4212043" y="29469"/>
                  <a:pt x="4226824" y="18248"/>
                  <a:pt x="4226824" y="18248"/>
                </a:cubicBezTo>
                <a:lnTo>
                  <a:pt x="4232329" y="19355"/>
                </a:lnTo>
                <a:lnTo>
                  <a:pt x="4232418" y="23013"/>
                </a:lnTo>
                <a:lnTo>
                  <a:pt x="4232146" y="23307"/>
                </a:lnTo>
                <a:cubicBezTo>
                  <a:pt x="4231351" y="24922"/>
                  <a:pt x="4231148" y="27098"/>
                  <a:pt x="4232590" y="30047"/>
                </a:cubicBezTo>
                <a:lnTo>
                  <a:pt x="4232418" y="23013"/>
                </a:lnTo>
                <a:lnTo>
                  <a:pt x="4235252" y="19939"/>
                </a:lnTo>
                <a:lnTo>
                  <a:pt x="4232329" y="19355"/>
                </a:lnTo>
                <a:lnTo>
                  <a:pt x="4232054" y="8214"/>
                </a:lnTo>
                <a:close/>
              </a:path>
            </a:pathLst>
          </a:custGeom>
          <a:solidFill>
            <a:schemeClr val="bg1">
              <a:lumMod val="85000"/>
            </a:schemeClr>
          </a:solidFill>
        </p:spPr>
        <p:txBody>
          <a:bodyPr wrap="square" tIns="457200">
            <a:noAutofit/>
          </a:bodyPr>
          <a:lstStyle>
            <a:lvl1pPr marL="0" indent="0" algn="ctr">
              <a:buNone/>
              <a:defRPr sz="2800">
                <a:latin typeface="Montserrat" panose="02000505000000020004" pitchFamily="50" charset="0"/>
              </a:defRPr>
            </a:lvl1pPr>
          </a:lstStyle>
          <a:p>
            <a:endParaRPr lang="ko-KR" altLang="en-US"/>
          </a:p>
        </p:txBody>
      </p:sp>
      <p:cxnSp>
        <p:nvCxnSpPr>
          <p:cNvPr id="9" name="直接连接符"/>
          <p:cNvCxnSpPr/>
          <p:nvPr userDrawn="1"/>
        </p:nvCxnSpPr>
        <p:spPr>
          <a:xfrm>
            <a:off x="740776" y="6042120"/>
            <a:ext cx="1058044" cy="0"/>
          </a:xfrm>
          <a:prstGeom prst="line">
            <a:avLst/>
          </a:prstGeom>
          <a:ln w="12700">
            <a:solidFill>
              <a:schemeClr val="tx1">
                <a:lumMod val="85000"/>
                <a:lumOff val="15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标题占位符"/>
          <p:cNvSpPr>
            <a:spLocks noGrp="1"/>
          </p:cNvSpPr>
          <p:nvPr>
            <p:ph type="body" sz="quarter" idx="11" hasCustomPrompt="1"/>
          </p:nvPr>
        </p:nvSpPr>
        <p:spPr>
          <a:xfrm>
            <a:off x="626282" y="4698652"/>
            <a:ext cx="6868802" cy="1015663"/>
          </a:xfrm>
          <a:prstGeom prst="rect">
            <a:avLst/>
          </a:prstGeom>
        </p:spPr>
        <p:txBody>
          <a:bodyPr wrap="square" anchor="ctr">
            <a:spAutoFit/>
          </a:bodyPr>
          <a:lstStyle>
            <a:lvl1pPr marL="0" indent="0" algn="l">
              <a:lnSpc>
                <a:spcPct val="100000"/>
              </a:lnSpc>
              <a:buNone/>
              <a:defRPr lang="zh-CN" altLang="en-US" sz="6000" b="1" spc="300" baseline="0" dirty="0">
                <a:solidFill>
                  <a:schemeClr val="tx1">
                    <a:lumMod val="95000"/>
                    <a:lumOff val="5000"/>
                  </a:schemeClr>
                </a:solidFill>
                <a:latin typeface="+mn-ea"/>
              </a:defRPr>
            </a:lvl1pPr>
          </a:lstStyle>
          <a:p>
            <a:pPr marL="0" lvl="0"/>
            <a:r>
              <a:rPr lang="zh-CN" altLang="en-US" dirty="0" smtClean="0"/>
              <a:t>添加标题</a:t>
            </a:r>
            <a:endParaRPr lang="zh-CN" altLang="en-US" dirty="0"/>
          </a:p>
        </p:txBody>
      </p:sp>
      <p:sp>
        <p:nvSpPr>
          <p:cNvPr id="12" name="文本占位符"/>
          <p:cNvSpPr>
            <a:spLocks noGrp="1"/>
          </p:cNvSpPr>
          <p:nvPr>
            <p:ph type="body" sz="quarter" idx="12" hasCustomPrompt="1"/>
          </p:nvPr>
        </p:nvSpPr>
        <p:spPr>
          <a:xfrm>
            <a:off x="1990468" y="5621982"/>
            <a:ext cx="5504616" cy="738664"/>
          </a:xfrm>
          <a:prstGeom prst="rect">
            <a:avLst/>
          </a:prstGeom>
        </p:spPr>
        <p:txBody>
          <a:bodyPr wrap="square" anchor="ctr">
            <a:spAutoFit/>
          </a:bodyPr>
          <a:lstStyle>
            <a:lvl1pPr marL="0" indent="0">
              <a:lnSpc>
                <a:spcPct val="150000"/>
              </a:lnSpc>
              <a:buNone/>
              <a:defRPr sz="2800" b="1" spc="120" baseline="0">
                <a:solidFill>
                  <a:schemeClr val="tx1">
                    <a:lumMod val="95000"/>
                    <a:lumOff val="5000"/>
                  </a:schemeClr>
                </a:solidFill>
              </a:defRPr>
            </a:lvl1pPr>
          </a:lstStyle>
          <a:p>
            <a:pPr lvl="0"/>
            <a:r>
              <a:rPr lang="zh-CN" altLang="en-US" dirty="0" smtClean="0"/>
              <a:t>单击此处添加您的文字内容</a:t>
            </a:r>
            <a:endParaRPr lang="zh-CN" altLang="en-US" dirty="0"/>
          </a:p>
        </p:txBody>
      </p:sp>
      <p:sp>
        <p:nvSpPr>
          <p:cNvPr id="8" name="数字占位符"/>
          <p:cNvSpPr>
            <a:spLocks noGrp="1"/>
          </p:cNvSpPr>
          <p:nvPr>
            <p:ph type="body" sz="quarter" idx="10" hasCustomPrompt="1"/>
          </p:nvPr>
        </p:nvSpPr>
        <p:spPr>
          <a:xfrm>
            <a:off x="0" y="220293"/>
            <a:ext cx="4505323" cy="3170099"/>
          </a:xfrm>
          <a:prstGeom prst="rect">
            <a:avLst/>
          </a:prstGeom>
          <a:noFill/>
        </p:spPr>
        <p:txBody>
          <a:bodyPr wrap="square" rtlCol="0" anchor="ctr">
            <a:spAutoFit/>
          </a:bodyPr>
          <a:lstStyle>
            <a:lvl1pPr marL="0" indent="0" algn="ctr">
              <a:lnSpc>
                <a:spcPct val="100000"/>
              </a:lnSpc>
              <a:buFontTx/>
              <a:buNone/>
              <a:defRPr lang="zh-CN" altLang="en-US" sz="20000" i="0" u="none" dirty="0">
                <a:solidFill>
                  <a:schemeClr val="accent1"/>
                </a:solidFill>
                <a:effectLst/>
                <a:latin typeface="Impact" panose="020B0806030902050204" pitchFamily="34" charset="0"/>
              </a:defRPr>
            </a:lvl1pPr>
          </a:lstStyle>
          <a:p>
            <a:pPr marL="0" lvl="0"/>
            <a:r>
              <a:rPr lang="en-US" altLang="zh-CN" dirty="0" smtClean="0"/>
              <a:t>01</a:t>
            </a:r>
            <a:endParaRPr lang="zh-CN" altLang="en-US" dirty="0"/>
          </a:p>
        </p:txBody>
      </p:sp>
      <p:sp>
        <p:nvSpPr>
          <p:cNvPr id="10" name="标题占位符"/>
          <p:cNvSpPr>
            <a:spLocks noGrp="1"/>
          </p:cNvSpPr>
          <p:nvPr>
            <p:ph type="body" sz="quarter" idx="13" hasCustomPrompt="1"/>
          </p:nvPr>
        </p:nvSpPr>
        <p:spPr>
          <a:xfrm>
            <a:off x="0" y="2982693"/>
            <a:ext cx="4505324" cy="707886"/>
          </a:xfrm>
          <a:prstGeom prst="rect">
            <a:avLst/>
          </a:prstGeom>
          <a:noFill/>
        </p:spPr>
        <p:txBody>
          <a:bodyPr wrap="square" anchor="ctr">
            <a:spAutoFit/>
          </a:bodyPr>
          <a:lstStyle>
            <a:lvl1pPr marL="0" indent="0" algn="ctr">
              <a:lnSpc>
                <a:spcPct val="100000"/>
              </a:lnSpc>
              <a:buNone/>
              <a:defRPr lang="zh-CN" altLang="en-US" sz="4000" b="1" spc="0" baseline="0" dirty="0">
                <a:ln>
                  <a:noFill/>
                </a:ln>
                <a:solidFill>
                  <a:schemeClr val="accent2"/>
                </a:solidFill>
                <a:latin typeface="+mn-ea"/>
              </a:defRPr>
            </a:lvl1pPr>
          </a:lstStyle>
          <a:p>
            <a:pPr marL="0" lvl="0"/>
            <a:r>
              <a:rPr lang="en-US" altLang="zh-CN" dirty="0" smtClean="0"/>
              <a:t>PART ONE</a:t>
            </a: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childTnLst>
                          </p:cTn>
                        </p:par>
                        <p:par>
                          <p:cTn id="17" fill="hold">
                            <p:stCondLst>
                              <p:cond delay="1500"/>
                            </p:stCondLst>
                            <p:childTnLst>
                              <p:par>
                                <p:cTn id="18" presetID="9"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ssolve">
                                      <p:cBhvr>
                                        <p:cTn id="20" dur="500"/>
                                        <p:tgtEl>
                                          <p:spTgt spid="11"/>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wipe(left)">
                                      <p:cBhvr>
                                        <p:cTn id="28"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tmplLst>
          <p:tmpl lvl="0">
            <p:tnLst>
              <p:par>
                <p:cTn presetID="9"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dissolve">
                      <p:cBhvr>
                        <p:cTn dur="50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8" grpId="0">
        <p:tmplLst>
          <p:tmpl lvl="0">
            <p:tnLst>
              <p:par>
                <p:cTn presetID="23" presetClass="entr" presetSubtype="16"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childTnLst>
                </p:cTn>
              </p:par>
            </p:tnLst>
          </p:tmpl>
        </p:tmplLst>
      </p:bldP>
      <p:bldP spid="10" grpId="0">
        <p:tmplLst>
          <p:tmpl lvl="0">
            <p:tnLst>
              <p:par>
                <p:cTn presetID="9"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dissolve">
                      <p:cBhvr>
                        <p:cTn dur="500"/>
                        <p:tgtEl>
                          <p:spTgt spid="10"/>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7" name="矩形"/>
          <p:cNvSpPr/>
          <p:nvPr userDrawn="1"/>
        </p:nvSpPr>
        <p:spPr>
          <a:xfrm>
            <a:off x="0" y="199003"/>
            <a:ext cx="1015340" cy="6610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10" name="矩形"/>
          <p:cNvSpPr/>
          <p:nvPr userDrawn="1"/>
        </p:nvSpPr>
        <p:spPr>
          <a:xfrm>
            <a:off x="1121451" y="199003"/>
            <a:ext cx="316992" cy="66100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5" name="标题占位符"/>
          <p:cNvSpPr>
            <a:spLocks noGrp="1"/>
          </p:cNvSpPr>
          <p:nvPr>
            <p:ph type="body" sz="quarter" idx="10" hasCustomPrompt="1"/>
          </p:nvPr>
        </p:nvSpPr>
        <p:spPr>
          <a:xfrm>
            <a:off x="1535766" y="244904"/>
            <a:ext cx="8731213" cy="630942"/>
          </a:xfrm>
          <a:prstGeom prst="rect">
            <a:avLst/>
          </a:prstGeom>
        </p:spPr>
        <p:txBody>
          <a:bodyPr wrap="square">
            <a:spAutoFit/>
          </a:bodyPr>
          <a:lstStyle>
            <a:lvl1pPr marL="0" indent="0" algn="l">
              <a:lnSpc>
                <a:spcPct val="100000"/>
              </a:lnSpc>
              <a:buFontTx/>
              <a:buNone/>
              <a:defRPr lang="zh-CN" altLang="en-US" sz="3500" b="1" spc="300" dirty="0" smtClean="0">
                <a:solidFill>
                  <a:schemeClr val="tx1">
                    <a:lumMod val="95000"/>
                    <a:lumOff val="5000"/>
                  </a:schemeClr>
                </a:solidFill>
                <a:latin typeface="+mn-ea"/>
              </a:defRPr>
            </a:lvl1pPr>
          </a:lstStyle>
          <a:p>
            <a:pPr marL="0" lvl="0"/>
            <a:r>
              <a:rPr lang="zh-CN" altLang="en-US" dirty="0" smtClean="0"/>
              <a:t>点击添加标题</a:t>
            </a:r>
            <a:endParaRPr lang="zh-CN" altLang="en-US" dirty="0" smtClean="0"/>
          </a:p>
        </p:txBody>
      </p:sp>
      <p:pic>
        <p:nvPicPr>
          <p:cNvPr id="4" name="图片 3" descr="57850c57301ecc11152f8eec9bff508"/>
          <p:cNvPicPr>
            <a:picLocks noChangeAspect="1"/>
          </p:cNvPicPr>
          <p:nvPr userDrawn="1"/>
        </p:nvPicPr>
        <p:blipFill>
          <a:blip r:embed="rId2">
            <a:clrChange>
              <a:clrFrom>
                <a:srgbClr val="FFFCFA">
                  <a:alpha val="100000"/>
                </a:srgbClr>
              </a:clrFrom>
              <a:clrTo>
                <a:srgbClr val="FFFCFA">
                  <a:alpha val="100000"/>
                  <a:alpha val="0"/>
                </a:srgbClr>
              </a:clrTo>
            </a:clrChange>
          </a:blip>
          <a:stretch>
            <a:fillRect/>
          </a:stretch>
        </p:blipFill>
        <p:spPr>
          <a:xfrm>
            <a:off x="8568055" y="139700"/>
            <a:ext cx="3376295" cy="416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5" grpId="0">
        <p:tmplLst>
          <p:tmpl lvl="0">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招聘职位页面">
    <p:spTree>
      <p:nvGrpSpPr>
        <p:cNvPr id="1" name=""/>
        <p:cNvGrpSpPr/>
        <p:nvPr/>
      </p:nvGrpSpPr>
      <p:grpSpPr>
        <a:xfrm>
          <a:off x="0" y="0"/>
          <a:ext cx="0" cy="0"/>
          <a:chOff x="0" y="0"/>
          <a:chExt cx="0" cy="0"/>
        </a:xfrm>
      </p:grpSpPr>
      <p:grpSp>
        <p:nvGrpSpPr>
          <p:cNvPr id="3" name="组合"/>
          <p:cNvGrpSpPr/>
          <p:nvPr userDrawn="1"/>
        </p:nvGrpSpPr>
        <p:grpSpPr>
          <a:xfrm>
            <a:off x="9849853" y="4835268"/>
            <a:ext cx="2208229" cy="1822205"/>
            <a:chOff x="1664539" y="1193650"/>
            <a:chExt cx="5634631" cy="4494034"/>
          </a:xfrm>
        </p:grpSpPr>
        <p:sp>
          <p:nvSpPr>
            <p:cNvPr id="14" name="图标"/>
            <p:cNvSpPr>
              <a:spLocks noEditPoints="1"/>
            </p:cNvSpPr>
            <p:nvPr userDrawn="1"/>
          </p:nvSpPr>
          <p:spPr bwMode="auto">
            <a:xfrm>
              <a:off x="1664539" y="1193650"/>
              <a:ext cx="910824" cy="3659279"/>
            </a:xfrm>
            <a:custGeom>
              <a:avLst/>
              <a:gdLst>
                <a:gd name="T0" fmla="*/ 280 w 287"/>
                <a:gd name="T1" fmla="*/ 271 h 1160"/>
                <a:gd name="T2" fmla="*/ 247 w 287"/>
                <a:gd name="T3" fmla="*/ 188 h 1160"/>
                <a:gd name="T4" fmla="*/ 213 w 287"/>
                <a:gd name="T5" fmla="*/ 135 h 1160"/>
                <a:gd name="T6" fmla="*/ 181 w 287"/>
                <a:gd name="T7" fmla="*/ 23 h 1160"/>
                <a:gd name="T8" fmla="*/ 82 w 287"/>
                <a:gd name="T9" fmla="*/ 57 h 1160"/>
                <a:gd name="T10" fmla="*/ 76 w 287"/>
                <a:gd name="T11" fmla="*/ 189 h 1160"/>
                <a:gd name="T12" fmla="*/ 40 w 287"/>
                <a:gd name="T13" fmla="*/ 237 h 1160"/>
                <a:gd name="T14" fmla="*/ 4 w 287"/>
                <a:gd name="T15" fmla="*/ 366 h 1160"/>
                <a:gd name="T16" fmla="*/ 7 w 287"/>
                <a:gd name="T17" fmla="*/ 412 h 1160"/>
                <a:gd name="T18" fmla="*/ 40 w 287"/>
                <a:gd name="T19" fmla="*/ 467 h 1160"/>
                <a:gd name="T20" fmla="*/ 35 w 287"/>
                <a:gd name="T21" fmla="*/ 546 h 1160"/>
                <a:gd name="T22" fmla="*/ 27 w 287"/>
                <a:gd name="T23" fmla="*/ 759 h 1160"/>
                <a:gd name="T24" fmla="*/ 47 w 287"/>
                <a:gd name="T25" fmla="*/ 843 h 1160"/>
                <a:gd name="T26" fmla="*/ 75 w 287"/>
                <a:gd name="T27" fmla="*/ 1036 h 1160"/>
                <a:gd name="T28" fmla="*/ 44 w 287"/>
                <a:gd name="T29" fmla="*/ 1127 h 1160"/>
                <a:gd name="T30" fmla="*/ 70 w 287"/>
                <a:gd name="T31" fmla="*/ 1155 h 1160"/>
                <a:gd name="T32" fmla="*/ 108 w 287"/>
                <a:gd name="T33" fmla="*/ 1107 h 1160"/>
                <a:gd name="T34" fmla="*/ 107 w 287"/>
                <a:gd name="T35" fmla="*/ 1141 h 1160"/>
                <a:gd name="T36" fmla="*/ 119 w 287"/>
                <a:gd name="T37" fmla="*/ 1132 h 1160"/>
                <a:gd name="T38" fmla="*/ 117 w 287"/>
                <a:gd name="T39" fmla="*/ 1050 h 1160"/>
                <a:gd name="T40" fmla="*/ 115 w 287"/>
                <a:gd name="T41" fmla="*/ 885 h 1160"/>
                <a:gd name="T42" fmla="*/ 167 w 287"/>
                <a:gd name="T43" fmla="*/ 851 h 1160"/>
                <a:gd name="T44" fmla="*/ 169 w 287"/>
                <a:gd name="T45" fmla="*/ 977 h 1160"/>
                <a:gd name="T46" fmla="*/ 154 w 287"/>
                <a:gd name="T47" fmla="*/ 1096 h 1160"/>
                <a:gd name="T48" fmla="*/ 148 w 287"/>
                <a:gd name="T49" fmla="*/ 1159 h 1160"/>
                <a:gd name="T50" fmla="*/ 205 w 287"/>
                <a:gd name="T51" fmla="*/ 1104 h 1160"/>
                <a:gd name="T52" fmla="*/ 202 w 287"/>
                <a:gd name="T53" fmla="*/ 1043 h 1160"/>
                <a:gd name="T54" fmla="*/ 234 w 287"/>
                <a:gd name="T55" fmla="*/ 852 h 1160"/>
                <a:gd name="T56" fmla="*/ 251 w 287"/>
                <a:gd name="T57" fmla="*/ 721 h 1160"/>
                <a:gd name="T58" fmla="*/ 265 w 287"/>
                <a:gd name="T59" fmla="*/ 535 h 1160"/>
                <a:gd name="T60" fmla="*/ 258 w 287"/>
                <a:gd name="T61" fmla="*/ 449 h 1160"/>
                <a:gd name="T62" fmla="*/ 244 w 287"/>
                <a:gd name="T63" fmla="*/ 388 h 1160"/>
                <a:gd name="T64" fmla="*/ 102 w 287"/>
                <a:gd name="T65" fmla="*/ 452 h 1160"/>
                <a:gd name="T66" fmla="*/ 114 w 287"/>
                <a:gd name="T67" fmla="*/ 452 h 1160"/>
                <a:gd name="T68" fmla="*/ 168 w 287"/>
                <a:gd name="T69" fmla="*/ 213 h 1160"/>
                <a:gd name="T70" fmla="*/ 117 w 287"/>
                <a:gd name="T71" fmla="*/ 344 h 1160"/>
                <a:gd name="T72" fmla="*/ 114 w 287"/>
                <a:gd name="T73" fmla="*/ 257 h 1160"/>
                <a:gd name="T74" fmla="*/ 102 w 287"/>
                <a:gd name="T75" fmla="*/ 205 h 1160"/>
                <a:gd name="T76" fmla="*/ 134 w 287"/>
                <a:gd name="T77" fmla="*/ 223 h 1160"/>
                <a:gd name="T78" fmla="*/ 152 w 287"/>
                <a:gd name="T79" fmla="*/ 222 h 1160"/>
                <a:gd name="T80" fmla="*/ 159 w 287"/>
                <a:gd name="T81" fmla="*/ 184 h 1160"/>
                <a:gd name="T82" fmla="*/ 189 w 287"/>
                <a:gd name="T83" fmla="*/ 17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160">
                  <a:moveTo>
                    <a:pt x="257" y="366"/>
                  </a:moveTo>
                  <a:cubicBezTo>
                    <a:pt x="258" y="353"/>
                    <a:pt x="279" y="285"/>
                    <a:pt x="280" y="271"/>
                  </a:cubicBezTo>
                  <a:cubicBezTo>
                    <a:pt x="281" y="257"/>
                    <a:pt x="287" y="214"/>
                    <a:pt x="282" y="199"/>
                  </a:cubicBezTo>
                  <a:cubicBezTo>
                    <a:pt x="277" y="183"/>
                    <a:pt x="247" y="188"/>
                    <a:pt x="247" y="188"/>
                  </a:cubicBezTo>
                  <a:cubicBezTo>
                    <a:pt x="247" y="188"/>
                    <a:pt x="240" y="172"/>
                    <a:pt x="226" y="168"/>
                  </a:cubicBezTo>
                  <a:cubicBezTo>
                    <a:pt x="211" y="164"/>
                    <a:pt x="229" y="145"/>
                    <a:pt x="213" y="135"/>
                  </a:cubicBezTo>
                  <a:cubicBezTo>
                    <a:pt x="203" y="128"/>
                    <a:pt x="206" y="92"/>
                    <a:pt x="202" y="78"/>
                  </a:cubicBezTo>
                  <a:cubicBezTo>
                    <a:pt x="199" y="64"/>
                    <a:pt x="190" y="35"/>
                    <a:pt x="181" y="23"/>
                  </a:cubicBezTo>
                  <a:cubicBezTo>
                    <a:pt x="171" y="10"/>
                    <a:pt x="152" y="17"/>
                    <a:pt x="152" y="17"/>
                  </a:cubicBezTo>
                  <a:cubicBezTo>
                    <a:pt x="108" y="0"/>
                    <a:pt x="86" y="37"/>
                    <a:pt x="82" y="57"/>
                  </a:cubicBezTo>
                  <a:cubicBezTo>
                    <a:pt x="79" y="77"/>
                    <a:pt x="89" y="114"/>
                    <a:pt x="77" y="140"/>
                  </a:cubicBezTo>
                  <a:cubicBezTo>
                    <a:pt x="66" y="165"/>
                    <a:pt x="91" y="174"/>
                    <a:pt x="76" y="189"/>
                  </a:cubicBezTo>
                  <a:cubicBezTo>
                    <a:pt x="60" y="203"/>
                    <a:pt x="74" y="208"/>
                    <a:pt x="59" y="215"/>
                  </a:cubicBezTo>
                  <a:cubicBezTo>
                    <a:pt x="45" y="221"/>
                    <a:pt x="40" y="224"/>
                    <a:pt x="40" y="237"/>
                  </a:cubicBezTo>
                  <a:cubicBezTo>
                    <a:pt x="40" y="250"/>
                    <a:pt x="28" y="284"/>
                    <a:pt x="22" y="314"/>
                  </a:cubicBezTo>
                  <a:cubicBezTo>
                    <a:pt x="15" y="344"/>
                    <a:pt x="8" y="355"/>
                    <a:pt x="4" y="366"/>
                  </a:cubicBezTo>
                  <a:cubicBezTo>
                    <a:pt x="0" y="378"/>
                    <a:pt x="2" y="382"/>
                    <a:pt x="4" y="388"/>
                  </a:cubicBezTo>
                  <a:cubicBezTo>
                    <a:pt x="6" y="393"/>
                    <a:pt x="7" y="394"/>
                    <a:pt x="7" y="412"/>
                  </a:cubicBezTo>
                  <a:cubicBezTo>
                    <a:pt x="7" y="431"/>
                    <a:pt x="38" y="434"/>
                    <a:pt x="38" y="434"/>
                  </a:cubicBezTo>
                  <a:cubicBezTo>
                    <a:pt x="38" y="434"/>
                    <a:pt x="40" y="451"/>
                    <a:pt x="40" y="467"/>
                  </a:cubicBezTo>
                  <a:cubicBezTo>
                    <a:pt x="40" y="482"/>
                    <a:pt x="30" y="526"/>
                    <a:pt x="28" y="538"/>
                  </a:cubicBezTo>
                  <a:cubicBezTo>
                    <a:pt x="26" y="550"/>
                    <a:pt x="35" y="546"/>
                    <a:pt x="35" y="546"/>
                  </a:cubicBezTo>
                  <a:cubicBezTo>
                    <a:pt x="35" y="546"/>
                    <a:pt x="35" y="559"/>
                    <a:pt x="33" y="578"/>
                  </a:cubicBezTo>
                  <a:cubicBezTo>
                    <a:pt x="30" y="597"/>
                    <a:pt x="27" y="724"/>
                    <a:pt x="27" y="759"/>
                  </a:cubicBezTo>
                  <a:cubicBezTo>
                    <a:pt x="27" y="794"/>
                    <a:pt x="23" y="842"/>
                    <a:pt x="27" y="842"/>
                  </a:cubicBezTo>
                  <a:cubicBezTo>
                    <a:pt x="32" y="842"/>
                    <a:pt x="47" y="843"/>
                    <a:pt x="47" y="843"/>
                  </a:cubicBezTo>
                  <a:cubicBezTo>
                    <a:pt x="47" y="843"/>
                    <a:pt x="45" y="866"/>
                    <a:pt x="46" y="895"/>
                  </a:cubicBezTo>
                  <a:cubicBezTo>
                    <a:pt x="47" y="923"/>
                    <a:pt x="70" y="1014"/>
                    <a:pt x="75" y="1036"/>
                  </a:cubicBezTo>
                  <a:cubicBezTo>
                    <a:pt x="79" y="1059"/>
                    <a:pt x="78" y="1079"/>
                    <a:pt x="70" y="1091"/>
                  </a:cubicBezTo>
                  <a:cubicBezTo>
                    <a:pt x="63" y="1103"/>
                    <a:pt x="57" y="1118"/>
                    <a:pt x="44" y="1127"/>
                  </a:cubicBezTo>
                  <a:cubicBezTo>
                    <a:pt x="31" y="1137"/>
                    <a:pt x="26" y="1141"/>
                    <a:pt x="28" y="1150"/>
                  </a:cubicBezTo>
                  <a:cubicBezTo>
                    <a:pt x="30" y="1158"/>
                    <a:pt x="46" y="1156"/>
                    <a:pt x="70" y="1155"/>
                  </a:cubicBezTo>
                  <a:cubicBezTo>
                    <a:pt x="94" y="1154"/>
                    <a:pt x="91" y="1139"/>
                    <a:pt x="94" y="1132"/>
                  </a:cubicBezTo>
                  <a:cubicBezTo>
                    <a:pt x="97" y="1125"/>
                    <a:pt x="108" y="1107"/>
                    <a:pt x="108" y="1107"/>
                  </a:cubicBezTo>
                  <a:cubicBezTo>
                    <a:pt x="108" y="1107"/>
                    <a:pt x="111" y="1110"/>
                    <a:pt x="111" y="1118"/>
                  </a:cubicBezTo>
                  <a:cubicBezTo>
                    <a:pt x="111" y="1127"/>
                    <a:pt x="107" y="1141"/>
                    <a:pt x="107" y="1141"/>
                  </a:cubicBezTo>
                  <a:cubicBezTo>
                    <a:pt x="117" y="1141"/>
                    <a:pt x="117" y="1141"/>
                    <a:pt x="117" y="1141"/>
                  </a:cubicBezTo>
                  <a:cubicBezTo>
                    <a:pt x="117" y="1141"/>
                    <a:pt x="120" y="1140"/>
                    <a:pt x="119" y="1132"/>
                  </a:cubicBezTo>
                  <a:cubicBezTo>
                    <a:pt x="118" y="1124"/>
                    <a:pt x="123" y="1106"/>
                    <a:pt x="127" y="1091"/>
                  </a:cubicBezTo>
                  <a:cubicBezTo>
                    <a:pt x="132" y="1075"/>
                    <a:pt x="123" y="1057"/>
                    <a:pt x="117" y="1050"/>
                  </a:cubicBezTo>
                  <a:cubicBezTo>
                    <a:pt x="112" y="1044"/>
                    <a:pt x="114" y="1009"/>
                    <a:pt x="115" y="974"/>
                  </a:cubicBezTo>
                  <a:cubicBezTo>
                    <a:pt x="117" y="939"/>
                    <a:pt x="119" y="901"/>
                    <a:pt x="115" y="885"/>
                  </a:cubicBezTo>
                  <a:cubicBezTo>
                    <a:pt x="112" y="868"/>
                    <a:pt x="107" y="846"/>
                    <a:pt x="107" y="846"/>
                  </a:cubicBezTo>
                  <a:cubicBezTo>
                    <a:pt x="167" y="851"/>
                    <a:pt x="167" y="851"/>
                    <a:pt x="167" y="851"/>
                  </a:cubicBezTo>
                  <a:cubicBezTo>
                    <a:pt x="167" y="851"/>
                    <a:pt x="169" y="863"/>
                    <a:pt x="169" y="889"/>
                  </a:cubicBezTo>
                  <a:cubicBezTo>
                    <a:pt x="169" y="916"/>
                    <a:pt x="169" y="934"/>
                    <a:pt x="169" y="977"/>
                  </a:cubicBezTo>
                  <a:cubicBezTo>
                    <a:pt x="169" y="1019"/>
                    <a:pt x="165" y="1035"/>
                    <a:pt x="160" y="1051"/>
                  </a:cubicBezTo>
                  <a:cubicBezTo>
                    <a:pt x="156" y="1068"/>
                    <a:pt x="159" y="1080"/>
                    <a:pt x="154" y="1096"/>
                  </a:cubicBezTo>
                  <a:cubicBezTo>
                    <a:pt x="149" y="1113"/>
                    <a:pt x="140" y="1125"/>
                    <a:pt x="135" y="1134"/>
                  </a:cubicBezTo>
                  <a:cubicBezTo>
                    <a:pt x="129" y="1143"/>
                    <a:pt x="127" y="1158"/>
                    <a:pt x="148" y="1159"/>
                  </a:cubicBezTo>
                  <a:cubicBezTo>
                    <a:pt x="170" y="1160"/>
                    <a:pt x="196" y="1150"/>
                    <a:pt x="196" y="1140"/>
                  </a:cubicBezTo>
                  <a:cubicBezTo>
                    <a:pt x="196" y="1131"/>
                    <a:pt x="198" y="1119"/>
                    <a:pt x="205" y="1104"/>
                  </a:cubicBezTo>
                  <a:cubicBezTo>
                    <a:pt x="213" y="1088"/>
                    <a:pt x="206" y="1075"/>
                    <a:pt x="204" y="1069"/>
                  </a:cubicBezTo>
                  <a:cubicBezTo>
                    <a:pt x="201" y="1062"/>
                    <a:pt x="202" y="1055"/>
                    <a:pt x="202" y="1043"/>
                  </a:cubicBezTo>
                  <a:cubicBezTo>
                    <a:pt x="202" y="1031"/>
                    <a:pt x="213" y="991"/>
                    <a:pt x="225" y="947"/>
                  </a:cubicBezTo>
                  <a:cubicBezTo>
                    <a:pt x="237" y="903"/>
                    <a:pt x="234" y="852"/>
                    <a:pt x="234" y="852"/>
                  </a:cubicBezTo>
                  <a:cubicBezTo>
                    <a:pt x="243" y="852"/>
                    <a:pt x="243" y="852"/>
                    <a:pt x="243" y="852"/>
                  </a:cubicBezTo>
                  <a:cubicBezTo>
                    <a:pt x="243" y="852"/>
                    <a:pt x="244" y="787"/>
                    <a:pt x="251" y="721"/>
                  </a:cubicBezTo>
                  <a:cubicBezTo>
                    <a:pt x="258" y="654"/>
                    <a:pt x="248" y="585"/>
                    <a:pt x="248" y="566"/>
                  </a:cubicBezTo>
                  <a:cubicBezTo>
                    <a:pt x="248" y="547"/>
                    <a:pt x="255" y="539"/>
                    <a:pt x="265" y="535"/>
                  </a:cubicBezTo>
                  <a:cubicBezTo>
                    <a:pt x="276" y="530"/>
                    <a:pt x="277" y="528"/>
                    <a:pt x="272" y="510"/>
                  </a:cubicBezTo>
                  <a:cubicBezTo>
                    <a:pt x="266" y="492"/>
                    <a:pt x="258" y="449"/>
                    <a:pt x="258" y="449"/>
                  </a:cubicBezTo>
                  <a:cubicBezTo>
                    <a:pt x="258" y="449"/>
                    <a:pt x="257" y="443"/>
                    <a:pt x="251" y="424"/>
                  </a:cubicBezTo>
                  <a:cubicBezTo>
                    <a:pt x="244" y="406"/>
                    <a:pt x="244" y="388"/>
                    <a:pt x="244" y="388"/>
                  </a:cubicBezTo>
                  <a:cubicBezTo>
                    <a:pt x="244" y="388"/>
                    <a:pt x="256" y="378"/>
                    <a:pt x="257" y="366"/>
                  </a:cubicBezTo>
                  <a:close/>
                  <a:moveTo>
                    <a:pt x="102" y="452"/>
                  </a:moveTo>
                  <a:cubicBezTo>
                    <a:pt x="110" y="434"/>
                    <a:pt x="110" y="434"/>
                    <a:pt x="110" y="434"/>
                  </a:cubicBezTo>
                  <a:cubicBezTo>
                    <a:pt x="114" y="452"/>
                    <a:pt x="114" y="452"/>
                    <a:pt x="114" y="452"/>
                  </a:cubicBezTo>
                  <a:lnTo>
                    <a:pt x="102" y="452"/>
                  </a:lnTo>
                  <a:close/>
                  <a:moveTo>
                    <a:pt x="168" y="213"/>
                  </a:moveTo>
                  <a:cubicBezTo>
                    <a:pt x="158" y="230"/>
                    <a:pt x="141" y="260"/>
                    <a:pt x="135" y="285"/>
                  </a:cubicBezTo>
                  <a:cubicBezTo>
                    <a:pt x="128" y="309"/>
                    <a:pt x="117" y="344"/>
                    <a:pt x="117" y="344"/>
                  </a:cubicBezTo>
                  <a:cubicBezTo>
                    <a:pt x="117" y="344"/>
                    <a:pt x="116" y="338"/>
                    <a:pt x="115" y="329"/>
                  </a:cubicBezTo>
                  <a:cubicBezTo>
                    <a:pt x="114" y="320"/>
                    <a:pt x="114" y="277"/>
                    <a:pt x="114" y="257"/>
                  </a:cubicBezTo>
                  <a:cubicBezTo>
                    <a:pt x="114" y="237"/>
                    <a:pt x="115" y="220"/>
                    <a:pt x="112" y="219"/>
                  </a:cubicBezTo>
                  <a:cubicBezTo>
                    <a:pt x="108" y="217"/>
                    <a:pt x="102" y="205"/>
                    <a:pt x="102" y="205"/>
                  </a:cubicBezTo>
                  <a:cubicBezTo>
                    <a:pt x="124" y="175"/>
                    <a:pt x="124" y="175"/>
                    <a:pt x="124" y="175"/>
                  </a:cubicBezTo>
                  <a:cubicBezTo>
                    <a:pt x="117" y="218"/>
                    <a:pt x="129" y="210"/>
                    <a:pt x="134" y="223"/>
                  </a:cubicBezTo>
                  <a:cubicBezTo>
                    <a:pt x="138" y="236"/>
                    <a:pt x="133" y="269"/>
                    <a:pt x="136" y="253"/>
                  </a:cubicBezTo>
                  <a:cubicBezTo>
                    <a:pt x="138" y="238"/>
                    <a:pt x="146" y="237"/>
                    <a:pt x="152" y="222"/>
                  </a:cubicBezTo>
                  <a:cubicBezTo>
                    <a:pt x="159" y="207"/>
                    <a:pt x="139" y="196"/>
                    <a:pt x="139" y="196"/>
                  </a:cubicBezTo>
                  <a:cubicBezTo>
                    <a:pt x="139" y="196"/>
                    <a:pt x="150" y="192"/>
                    <a:pt x="159" y="184"/>
                  </a:cubicBezTo>
                  <a:cubicBezTo>
                    <a:pt x="169" y="175"/>
                    <a:pt x="182" y="164"/>
                    <a:pt x="182" y="164"/>
                  </a:cubicBezTo>
                  <a:cubicBezTo>
                    <a:pt x="189" y="176"/>
                    <a:pt x="189" y="176"/>
                    <a:pt x="189" y="176"/>
                  </a:cubicBezTo>
                  <a:cubicBezTo>
                    <a:pt x="189" y="176"/>
                    <a:pt x="178" y="196"/>
                    <a:pt x="168" y="213"/>
                  </a:cubicBezTo>
                  <a:close/>
                </a:path>
              </a:pathLst>
            </a:custGeom>
            <a:solidFill>
              <a:schemeClr val="bg1">
                <a:lumMod val="65000"/>
              </a:schemeClr>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lstStyle/>
            <a:p>
              <a:endParaRPr lang="id-ID" sz="2400">
                <a:solidFill>
                  <a:prstClr val="black"/>
                </a:solidFill>
              </a:endParaRPr>
            </a:p>
          </p:txBody>
        </p:sp>
        <p:sp>
          <p:nvSpPr>
            <p:cNvPr id="15" name="图标"/>
            <p:cNvSpPr>
              <a:spLocks noEditPoints="1"/>
            </p:cNvSpPr>
            <p:nvPr userDrawn="1"/>
          </p:nvSpPr>
          <p:spPr bwMode="auto">
            <a:xfrm>
              <a:off x="2521100" y="1476033"/>
              <a:ext cx="1243819" cy="3877628"/>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solidFill>
              <a:schemeClr val="bg1">
                <a:lumMod val="50000"/>
              </a:schemeClr>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lstStyle/>
            <a:p>
              <a:endParaRPr lang="id-ID" sz="2400">
                <a:solidFill>
                  <a:prstClr val="black"/>
                </a:solidFill>
              </a:endParaRPr>
            </a:p>
          </p:txBody>
        </p:sp>
        <p:sp>
          <p:nvSpPr>
            <p:cNvPr id="16" name="图标"/>
            <p:cNvSpPr>
              <a:spLocks noEditPoints="1"/>
            </p:cNvSpPr>
            <p:nvPr userDrawn="1"/>
          </p:nvSpPr>
          <p:spPr bwMode="auto">
            <a:xfrm>
              <a:off x="6112693" y="1193650"/>
              <a:ext cx="1186477" cy="3749095"/>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solidFill>
              <a:schemeClr val="bg1">
                <a:lumMod val="65000"/>
              </a:schemeClr>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lstStyle/>
            <a:p>
              <a:endParaRPr lang="id-ID" sz="2400">
                <a:solidFill>
                  <a:prstClr val="black"/>
                </a:solidFill>
              </a:endParaRPr>
            </a:p>
          </p:txBody>
        </p:sp>
        <p:sp>
          <p:nvSpPr>
            <p:cNvPr id="17" name="图标"/>
            <p:cNvSpPr>
              <a:spLocks noEditPoints="1"/>
            </p:cNvSpPr>
            <p:nvPr userDrawn="1"/>
          </p:nvSpPr>
          <p:spPr bwMode="auto">
            <a:xfrm>
              <a:off x="5203752" y="1476033"/>
              <a:ext cx="1056820" cy="3929268"/>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solidFill>
              <a:schemeClr val="bg1">
                <a:lumMod val="50000"/>
              </a:schemeClr>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lstStyle/>
            <a:p>
              <a:endParaRPr lang="id-ID" sz="2400">
                <a:solidFill>
                  <a:prstClr val="black"/>
                </a:solidFill>
              </a:endParaRPr>
            </a:p>
          </p:txBody>
        </p:sp>
        <p:sp>
          <p:nvSpPr>
            <p:cNvPr id="18" name="图标"/>
            <p:cNvSpPr>
              <a:spLocks noEditPoints="1"/>
            </p:cNvSpPr>
            <p:nvPr userDrawn="1"/>
          </p:nvSpPr>
          <p:spPr bwMode="auto">
            <a:xfrm>
              <a:off x="3739285" y="1564909"/>
              <a:ext cx="1744933" cy="4122775"/>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solidFill>
              <a:schemeClr val="accent1"/>
            </a:solidFill>
            <a:ln>
              <a:noFill/>
            </a:ln>
            <a:effectLst>
              <a:outerShdw blurRad="76200" dir="13500000" sy="23000" kx="1200000" algn="br" rotWithShape="0">
                <a:prstClr val="black">
                  <a:alpha val="6000"/>
                </a:prstClr>
              </a:outerShdw>
            </a:effectLst>
          </p:spPr>
          <p:txBody>
            <a:bodyPr vert="horz" wrap="square" lIns="121920" tIns="60960" rIns="121920" bIns="60960" numCol="1" anchor="t" anchorCtr="0" compatLnSpc="1"/>
            <a:lstStyle/>
            <a:p>
              <a:endParaRPr lang="id-ID" sz="2400">
                <a:solidFill>
                  <a:prstClr val="black"/>
                </a:solidFill>
              </a:endParaRPr>
            </a:p>
          </p:txBody>
        </p:sp>
      </p:grpSp>
      <p:sp>
        <p:nvSpPr>
          <p:cNvPr id="7" name="矩形"/>
          <p:cNvSpPr/>
          <p:nvPr userDrawn="1"/>
        </p:nvSpPr>
        <p:spPr>
          <a:xfrm>
            <a:off x="0" y="199003"/>
            <a:ext cx="1015340" cy="6610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10" name="矩形"/>
          <p:cNvSpPr/>
          <p:nvPr userDrawn="1"/>
        </p:nvSpPr>
        <p:spPr>
          <a:xfrm>
            <a:off x="1121451" y="199003"/>
            <a:ext cx="316992" cy="66100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5" name="标题占位符"/>
          <p:cNvSpPr>
            <a:spLocks noGrp="1"/>
          </p:cNvSpPr>
          <p:nvPr>
            <p:ph type="body" sz="quarter" idx="10" hasCustomPrompt="1"/>
          </p:nvPr>
        </p:nvSpPr>
        <p:spPr>
          <a:xfrm>
            <a:off x="1535766" y="244904"/>
            <a:ext cx="8731213" cy="630942"/>
          </a:xfrm>
          <a:prstGeom prst="rect">
            <a:avLst/>
          </a:prstGeom>
        </p:spPr>
        <p:txBody>
          <a:bodyPr wrap="square">
            <a:spAutoFit/>
          </a:bodyPr>
          <a:lstStyle>
            <a:lvl1pPr marL="0" indent="0" algn="l">
              <a:lnSpc>
                <a:spcPct val="100000"/>
              </a:lnSpc>
              <a:buFontTx/>
              <a:buNone/>
              <a:defRPr lang="zh-CN" altLang="en-US" sz="3500" b="1" spc="300" dirty="0" smtClean="0">
                <a:solidFill>
                  <a:schemeClr val="tx1">
                    <a:lumMod val="95000"/>
                    <a:lumOff val="5000"/>
                  </a:schemeClr>
                </a:solidFill>
                <a:latin typeface="+mn-ea"/>
              </a:defRPr>
            </a:lvl1pPr>
          </a:lstStyle>
          <a:p>
            <a:pPr marL="0" lvl="0"/>
            <a:r>
              <a:rPr lang="zh-CN" altLang="en-US" dirty="0" smtClean="0"/>
              <a:t>点击添加标题</a:t>
            </a:r>
            <a:endParaRPr lang="zh-CN" altLang="en-US" dirty="0" smtClean="0"/>
          </a:p>
        </p:txBody>
      </p:sp>
      <p:sp>
        <p:nvSpPr>
          <p:cNvPr id="8" name="标题占位符"/>
          <p:cNvSpPr>
            <a:spLocks noGrp="1"/>
          </p:cNvSpPr>
          <p:nvPr>
            <p:ph type="body" sz="quarter" idx="11" hasCustomPrompt="1"/>
          </p:nvPr>
        </p:nvSpPr>
        <p:spPr>
          <a:xfrm>
            <a:off x="894980" y="1084749"/>
            <a:ext cx="9372000" cy="612934"/>
          </a:xfrm>
          <a:prstGeom prst="roundRect">
            <a:avLst/>
          </a:prstGeom>
          <a:solidFill>
            <a:schemeClr val="bg1">
              <a:lumMod val="85000"/>
              <a:alpha val="20000"/>
            </a:schemeClr>
          </a:solidFill>
          <a:ln>
            <a:solidFill>
              <a:schemeClr val="tx1">
                <a:lumMod val="75000"/>
                <a:lumOff val="25000"/>
              </a:schemeClr>
            </a:solidFill>
            <a:prstDash val="dash"/>
          </a:ln>
        </p:spPr>
        <p:txBody>
          <a:bodyPr wrap="square" rtlCol="0" anchor="ctr">
            <a:spAutoFit/>
          </a:bodyPr>
          <a:lstStyle>
            <a:lvl1pPr marL="0" indent="360045">
              <a:lnSpc>
                <a:spcPct val="100000"/>
              </a:lnSpc>
              <a:buNone/>
              <a:defRPr lang="zh-CN" altLang="en-US" sz="2000" b="1" spc="150" dirty="0" smtClean="0">
                <a:solidFill>
                  <a:schemeClr val="accent1"/>
                </a:solidFill>
                <a:latin typeface="+mn-ea"/>
              </a:defRPr>
            </a:lvl1pPr>
          </a:lstStyle>
          <a:p>
            <a:pPr marL="0" lvl="0" indent="467995">
              <a:lnSpc>
                <a:spcPct val="150000"/>
              </a:lnSpc>
            </a:pPr>
            <a:r>
              <a:rPr lang="zh-CN" altLang="en-US" dirty="0" smtClean="0"/>
              <a:t>点击输入招聘职位</a:t>
            </a:r>
            <a:endParaRPr lang="zh-CN" altLang="en-US" dirty="0" smtClean="0"/>
          </a:p>
        </p:txBody>
      </p:sp>
      <p:sp>
        <p:nvSpPr>
          <p:cNvPr id="11" name="标题占位符"/>
          <p:cNvSpPr>
            <a:spLocks noGrp="1"/>
          </p:cNvSpPr>
          <p:nvPr>
            <p:ph type="body" sz="quarter" idx="12" hasCustomPrompt="1"/>
          </p:nvPr>
        </p:nvSpPr>
        <p:spPr>
          <a:xfrm>
            <a:off x="336884" y="2075860"/>
            <a:ext cx="11518232" cy="4581613"/>
          </a:xfrm>
          <a:prstGeom prst="rect">
            <a:avLst/>
          </a:prstGeom>
          <a:noFill/>
        </p:spPr>
        <p:txBody>
          <a:bodyPr wrap="square" rtlCol="0">
            <a:noAutofit/>
          </a:bodyPr>
          <a:lstStyle>
            <a:lvl1pPr marL="0" indent="0">
              <a:buFontTx/>
              <a:buNone/>
              <a:defRPr lang="zh-CN" altLang="en-US" sz="1400" spc="150" dirty="0" smtClean="0">
                <a:solidFill>
                  <a:schemeClr val="tx1">
                    <a:lumMod val="95000"/>
                    <a:lumOff val="5000"/>
                  </a:schemeClr>
                </a:solidFill>
                <a:latin typeface="+mn-ea"/>
              </a:defRPr>
            </a:lvl1pPr>
          </a:lstStyle>
          <a:p>
            <a:pPr marL="0" lvl="0">
              <a:lnSpc>
                <a:spcPct val="150000"/>
              </a:lnSpc>
            </a:pPr>
            <a:r>
              <a:rPr lang="zh-CN" altLang="en-US" dirty="0" smtClean="0"/>
              <a:t>招聘职位</a:t>
            </a:r>
            <a:endParaRPr lang="zh-CN" altLang="en-US" dirty="0" smtClean="0"/>
          </a:p>
        </p:txBody>
      </p:sp>
      <p:pic>
        <p:nvPicPr>
          <p:cNvPr id="4" name="图片 3" descr="57850c57301ecc11152f8eec9bff508"/>
          <p:cNvPicPr>
            <a:picLocks noChangeAspect="1"/>
          </p:cNvPicPr>
          <p:nvPr userDrawn="1"/>
        </p:nvPicPr>
        <p:blipFill>
          <a:blip r:embed="rId2">
            <a:clrChange>
              <a:clrFrom>
                <a:srgbClr val="FFFCFA">
                  <a:alpha val="100000"/>
                </a:srgbClr>
              </a:clrFrom>
              <a:clrTo>
                <a:srgbClr val="FFFCFA">
                  <a:alpha val="100000"/>
                  <a:alpha val="0"/>
                </a:srgbClr>
              </a:clrTo>
            </a:clrChange>
          </a:blip>
          <a:stretch>
            <a:fillRect/>
          </a:stretch>
        </p:blipFill>
        <p:spPr>
          <a:xfrm>
            <a:off x="8557895" y="139700"/>
            <a:ext cx="3386455" cy="416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750"/>
                                        <p:tgtEl>
                                          <p:spTgt spid="5"/>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750"/>
                                        <p:tgtEl>
                                          <p:spTgt spid="8"/>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5" grpId="0">
        <p:tmplLst>
          <p:tmpl lvl="0">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8" grpId="0" animBg="1">
        <p:tmplLst>
          <p:tmpl lvl="0">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750"/>
                        <p:tgtEl>
                          <p:spTgt spid="8"/>
                        </p:tgtEl>
                      </p:cBhvr>
                    </p:animEffect>
                  </p:childTnLst>
                </p:cTn>
              </p:par>
            </p:tnLst>
          </p:tmpl>
        </p:tmplLst>
      </p:bldP>
      <p:bldP spid="11" grpId="0">
        <p:tmplLst>
          <p:tmpl lvl="0">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750"/>
                        <p:tgtEl>
                          <p:spTgt spid="11"/>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页 2">
    <p:spTree>
      <p:nvGrpSpPr>
        <p:cNvPr id="1" name=""/>
        <p:cNvGrpSpPr/>
        <p:nvPr/>
      </p:nvGrpSpPr>
      <p:grpSpPr>
        <a:xfrm>
          <a:off x="0" y="0"/>
          <a:ext cx="0" cy="0"/>
          <a:chOff x="0" y="0"/>
          <a:chExt cx="0" cy="0"/>
        </a:xfrm>
      </p:grpSpPr>
      <p:sp>
        <p:nvSpPr>
          <p:cNvPr id="7" name="矩形"/>
          <p:cNvSpPr/>
          <p:nvPr userDrawn="1"/>
        </p:nvSpPr>
        <p:spPr>
          <a:xfrm>
            <a:off x="0" y="199003"/>
            <a:ext cx="1015340" cy="6610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10" name="矩形"/>
          <p:cNvSpPr/>
          <p:nvPr userDrawn="1"/>
        </p:nvSpPr>
        <p:spPr>
          <a:xfrm>
            <a:off x="1121451" y="199003"/>
            <a:ext cx="316992" cy="66100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71C1C"/>
              </a:solidFill>
            </a:endParaRPr>
          </a:p>
        </p:txBody>
      </p:sp>
      <p:sp>
        <p:nvSpPr>
          <p:cNvPr id="5" name="标题占位符"/>
          <p:cNvSpPr>
            <a:spLocks noGrp="1"/>
          </p:cNvSpPr>
          <p:nvPr>
            <p:ph type="body" sz="quarter" idx="10" hasCustomPrompt="1"/>
          </p:nvPr>
        </p:nvSpPr>
        <p:spPr>
          <a:xfrm>
            <a:off x="1535766" y="244904"/>
            <a:ext cx="8731213" cy="630942"/>
          </a:xfrm>
          <a:prstGeom prst="rect">
            <a:avLst/>
          </a:prstGeom>
        </p:spPr>
        <p:txBody>
          <a:bodyPr wrap="square">
            <a:spAutoFit/>
          </a:bodyPr>
          <a:lstStyle>
            <a:lvl1pPr marL="0" indent="0" algn="l">
              <a:lnSpc>
                <a:spcPct val="100000"/>
              </a:lnSpc>
              <a:buFontTx/>
              <a:buNone/>
              <a:defRPr lang="zh-CN" altLang="en-US" sz="3500" b="1" spc="300" dirty="0" smtClean="0">
                <a:solidFill>
                  <a:schemeClr val="tx1">
                    <a:lumMod val="95000"/>
                    <a:lumOff val="5000"/>
                  </a:schemeClr>
                </a:solidFill>
                <a:latin typeface="+mn-ea"/>
              </a:defRPr>
            </a:lvl1pPr>
          </a:lstStyle>
          <a:p>
            <a:pPr marL="0" lvl="0"/>
            <a:r>
              <a:rPr lang="zh-CN" altLang="en-US" dirty="0" smtClean="0"/>
              <a:t>点击添加标题</a:t>
            </a:r>
            <a:endParaRPr lang="zh-CN" altLang="en-US" dirty="0" smtClean="0"/>
          </a:p>
        </p:txBody>
      </p:sp>
      <p:sp>
        <p:nvSpPr>
          <p:cNvPr id="8" name="图片占位符 1"/>
          <p:cNvSpPr>
            <a:spLocks noGrp="1"/>
          </p:cNvSpPr>
          <p:nvPr>
            <p:ph type="pic" sz="quarter" idx="11"/>
          </p:nvPr>
        </p:nvSpPr>
        <p:spPr>
          <a:xfrm>
            <a:off x="229402" y="1439835"/>
            <a:ext cx="2418081" cy="2852012"/>
          </a:xfrm>
          <a:custGeom>
            <a:avLst/>
            <a:gdLst>
              <a:gd name="connsiteX0" fmla="*/ 0 w 2418081"/>
              <a:gd name="connsiteY0" fmla="*/ 0 h 2852012"/>
              <a:gd name="connsiteX1" fmla="*/ 2418081 w 2418081"/>
              <a:gd name="connsiteY1" fmla="*/ 276001 h 2852012"/>
              <a:gd name="connsiteX2" fmla="*/ 2418081 w 2418081"/>
              <a:gd name="connsiteY2" fmla="*/ 2557611 h 2852012"/>
              <a:gd name="connsiteX3" fmla="*/ 0 w 2418081"/>
              <a:gd name="connsiteY3" fmla="*/ 2852012 h 2852012"/>
              <a:gd name="connsiteX4" fmla="*/ 0 w 2418081"/>
              <a:gd name="connsiteY4" fmla="*/ 0 h 2852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081" h="2852012">
                <a:moveTo>
                  <a:pt x="0" y="0"/>
                </a:moveTo>
                <a:cubicBezTo>
                  <a:pt x="800100" y="110401"/>
                  <a:pt x="1617981" y="220801"/>
                  <a:pt x="2418081" y="276001"/>
                </a:cubicBezTo>
                <a:lnTo>
                  <a:pt x="2418081" y="2557611"/>
                </a:lnTo>
                <a:cubicBezTo>
                  <a:pt x="1600201" y="2649611"/>
                  <a:pt x="800100" y="2741612"/>
                  <a:pt x="0" y="2852012"/>
                </a:cubicBezTo>
                <a:cubicBezTo>
                  <a:pt x="0" y="1895208"/>
                  <a:pt x="0" y="956804"/>
                  <a:pt x="0" y="0"/>
                </a:cubicBezTo>
                <a:close/>
              </a:path>
            </a:pathLst>
          </a:custGeom>
        </p:spPr>
        <p:txBody>
          <a:bodyPr wrap="square">
            <a:noAutofit/>
          </a:bodyPr>
          <a:lstStyle>
            <a:lvl1pPr>
              <a:defRPr sz="1600"/>
            </a:lvl1pPr>
          </a:lstStyle>
          <a:p>
            <a:endParaRPr lang="zh-CN" altLang="en-US"/>
          </a:p>
        </p:txBody>
      </p:sp>
      <p:sp>
        <p:nvSpPr>
          <p:cNvPr id="11" name="图片占位符 2"/>
          <p:cNvSpPr>
            <a:spLocks noGrp="1"/>
          </p:cNvSpPr>
          <p:nvPr>
            <p:ph type="pic" sz="quarter" idx="13"/>
          </p:nvPr>
        </p:nvSpPr>
        <p:spPr>
          <a:xfrm>
            <a:off x="2843138" y="1717255"/>
            <a:ext cx="2080277" cy="2246235"/>
          </a:xfrm>
          <a:custGeom>
            <a:avLst/>
            <a:gdLst>
              <a:gd name="connsiteX0" fmla="*/ 0 w 2080277"/>
              <a:gd name="connsiteY0" fmla="*/ 0 h 2246235"/>
              <a:gd name="connsiteX1" fmla="*/ 2080277 w 2080277"/>
              <a:gd name="connsiteY1" fmla="*/ 128882 h 2246235"/>
              <a:gd name="connsiteX2" fmla="*/ 2080277 w 2080277"/>
              <a:gd name="connsiteY2" fmla="*/ 2117353 h 2246235"/>
              <a:gd name="connsiteX3" fmla="*/ 0 w 2080277"/>
              <a:gd name="connsiteY3" fmla="*/ 2246235 h 2246235"/>
            </a:gdLst>
            <a:ahLst/>
            <a:cxnLst>
              <a:cxn ang="0">
                <a:pos x="connsiteX0" y="connsiteY0"/>
              </a:cxn>
              <a:cxn ang="0">
                <a:pos x="connsiteX1" y="connsiteY1"/>
              </a:cxn>
              <a:cxn ang="0">
                <a:pos x="connsiteX2" y="connsiteY2"/>
              </a:cxn>
              <a:cxn ang="0">
                <a:pos x="connsiteX3" y="connsiteY3"/>
              </a:cxn>
            </a:cxnLst>
            <a:rect l="l" t="t" r="r" b="b"/>
            <a:pathLst>
              <a:path w="2080277" h="2246235">
                <a:moveTo>
                  <a:pt x="0" y="0"/>
                </a:moveTo>
                <a:cubicBezTo>
                  <a:pt x="693426" y="55235"/>
                  <a:pt x="1315731" y="110471"/>
                  <a:pt x="2080277" y="128882"/>
                </a:cubicBezTo>
                <a:lnTo>
                  <a:pt x="2080277" y="2117353"/>
                </a:lnTo>
                <a:cubicBezTo>
                  <a:pt x="1386852" y="2154176"/>
                  <a:pt x="693426" y="2191000"/>
                  <a:pt x="0" y="2246235"/>
                </a:cubicBezTo>
                <a:close/>
              </a:path>
            </a:pathLst>
          </a:custGeom>
        </p:spPr>
        <p:txBody>
          <a:bodyPr wrap="square">
            <a:noAutofit/>
          </a:bodyPr>
          <a:lstStyle>
            <a:lvl1pPr>
              <a:defRPr sz="1600"/>
            </a:lvl1pPr>
          </a:lstStyle>
          <a:p>
            <a:endParaRPr lang="zh-CN" altLang="en-US"/>
          </a:p>
        </p:txBody>
      </p:sp>
      <p:sp>
        <p:nvSpPr>
          <p:cNvPr id="12" name="图片占位符 3"/>
          <p:cNvSpPr>
            <a:spLocks noGrp="1"/>
          </p:cNvSpPr>
          <p:nvPr>
            <p:ph type="pic" sz="quarter" idx="14"/>
          </p:nvPr>
        </p:nvSpPr>
        <p:spPr>
          <a:xfrm>
            <a:off x="5083810" y="1860962"/>
            <a:ext cx="2007370" cy="1987565"/>
          </a:xfrm>
          <a:custGeom>
            <a:avLst/>
            <a:gdLst>
              <a:gd name="connsiteX0" fmla="*/ 17765 w 2007370"/>
              <a:gd name="connsiteY0" fmla="*/ 0 h 1987565"/>
              <a:gd name="connsiteX1" fmla="*/ 2007370 w 2007370"/>
              <a:gd name="connsiteY1" fmla="*/ 0 h 1987565"/>
              <a:gd name="connsiteX2" fmla="*/ 2007370 w 2007370"/>
              <a:gd name="connsiteY2" fmla="*/ 1987565 h 1987565"/>
              <a:gd name="connsiteX3" fmla="*/ 0 w 2007370"/>
              <a:gd name="connsiteY3" fmla="*/ 1987565 h 1987565"/>
            </a:gdLst>
            <a:ahLst/>
            <a:cxnLst>
              <a:cxn ang="0">
                <a:pos x="connsiteX0" y="connsiteY0"/>
              </a:cxn>
              <a:cxn ang="0">
                <a:pos x="connsiteX1" y="connsiteY1"/>
              </a:cxn>
              <a:cxn ang="0">
                <a:pos x="connsiteX2" y="connsiteY2"/>
              </a:cxn>
              <a:cxn ang="0">
                <a:pos x="connsiteX3" y="connsiteY3"/>
              </a:cxn>
            </a:cxnLst>
            <a:rect l="l" t="t" r="r" b="b"/>
            <a:pathLst>
              <a:path w="2007370" h="1987565">
                <a:moveTo>
                  <a:pt x="17765" y="0"/>
                </a:moveTo>
                <a:cubicBezTo>
                  <a:pt x="675045" y="18404"/>
                  <a:pt x="1332325" y="18404"/>
                  <a:pt x="2007370" y="0"/>
                </a:cubicBezTo>
                <a:lnTo>
                  <a:pt x="2007370" y="1987565"/>
                </a:lnTo>
                <a:cubicBezTo>
                  <a:pt x="1350090" y="1969162"/>
                  <a:pt x="675045" y="1969162"/>
                  <a:pt x="0" y="1987565"/>
                </a:cubicBezTo>
                <a:close/>
              </a:path>
            </a:pathLst>
          </a:custGeom>
        </p:spPr>
        <p:txBody>
          <a:bodyPr wrap="square">
            <a:noAutofit/>
          </a:bodyPr>
          <a:lstStyle>
            <a:lvl1pPr>
              <a:defRPr sz="1600"/>
            </a:lvl1pPr>
          </a:lstStyle>
          <a:p>
            <a:endParaRPr lang="zh-CN" altLang="en-US"/>
          </a:p>
        </p:txBody>
      </p:sp>
      <p:sp>
        <p:nvSpPr>
          <p:cNvPr id="13" name="图片占位符 4"/>
          <p:cNvSpPr>
            <a:spLocks noGrp="1"/>
          </p:cNvSpPr>
          <p:nvPr>
            <p:ph type="pic" sz="quarter" idx="15"/>
          </p:nvPr>
        </p:nvSpPr>
        <p:spPr>
          <a:xfrm>
            <a:off x="7271018" y="1734943"/>
            <a:ext cx="2024383" cy="2228549"/>
          </a:xfrm>
          <a:custGeom>
            <a:avLst/>
            <a:gdLst>
              <a:gd name="connsiteX0" fmla="*/ 2024383 w 2024383"/>
              <a:gd name="connsiteY0" fmla="*/ 0 h 2228549"/>
              <a:gd name="connsiteX1" fmla="*/ 2024383 w 2024383"/>
              <a:gd name="connsiteY1" fmla="*/ 2228549 h 2228549"/>
              <a:gd name="connsiteX2" fmla="*/ 0 w 2024383"/>
              <a:gd name="connsiteY2" fmla="*/ 2118043 h 2228549"/>
              <a:gd name="connsiteX3" fmla="*/ 0 w 2024383"/>
              <a:gd name="connsiteY3" fmla="*/ 110507 h 2228549"/>
              <a:gd name="connsiteX4" fmla="*/ 2024383 w 2024383"/>
              <a:gd name="connsiteY4" fmla="*/ 0 h 2228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383" h="2228549">
                <a:moveTo>
                  <a:pt x="2024383" y="0"/>
                </a:moveTo>
                <a:lnTo>
                  <a:pt x="2024383" y="2228549"/>
                </a:lnTo>
                <a:cubicBezTo>
                  <a:pt x="1349589" y="2173296"/>
                  <a:pt x="674795" y="2136460"/>
                  <a:pt x="0" y="2118043"/>
                </a:cubicBezTo>
                <a:lnTo>
                  <a:pt x="0" y="110507"/>
                </a:lnTo>
                <a:cubicBezTo>
                  <a:pt x="674795" y="92089"/>
                  <a:pt x="1349589" y="55253"/>
                  <a:pt x="2024383" y="0"/>
                </a:cubicBezTo>
                <a:close/>
              </a:path>
            </a:pathLst>
          </a:custGeom>
        </p:spPr>
        <p:txBody>
          <a:bodyPr wrap="square">
            <a:noAutofit/>
          </a:bodyPr>
          <a:lstStyle>
            <a:lvl1pPr>
              <a:defRPr sz="1600"/>
            </a:lvl1pPr>
          </a:lstStyle>
          <a:p>
            <a:endParaRPr lang="zh-CN" altLang="en-US"/>
          </a:p>
        </p:txBody>
      </p:sp>
      <p:sp>
        <p:nvSpPr>
          <p:cNvPr id="9" name="图片占位符 5"/>
          <p:cNvSpPr>
            <a:spLocks noGrp="1"/>
          </p:cNvSpPr>
          <p:nvPr>
            <p:ph type="pic" sz="quarter" idx="12"/>
          </p:nvPr>
        </p:nvSpPr>
        <p:spPr>
          <a:xfrm>
            <a:off x="9509259" y="1439835"/>
            <a:ext cx="2435090" cy="2852012"/>
          </a:xfrm>
          <a:custGeom>
            <a:avLst/>
            <a:gdLst>
              <a:gd name="connsiteX0" fmla="*/ 2435090 w 2435090"/>
              <a:gd name="connsiteY0" fmla="*/ 0 h 2852012"/>
              <a:gd name="connsiteX1" fmla="*/ 2435090 w 2435090"/>
              <a:gd name="connsiteY1" fmla="*/ 2852012 h 2852012"/>
              <a:gd name="connsiteX2" fmla="*/ 0 w 2435090"/>
              <a:gd name="connsiteY2" fmla="*/ 2557611 h 2852012"/>
              <a:gd name="connsiteX3" fmla="*/ 17774 w 2435090"/>
              <a:gd name="connsiteY3" fmla="*/ 276001 h 2852012"/>
              <a:gd name="connsiteX4" fmla="*/ 2435090 w 2435090"/>
              <a:gd name="connsiteY4" fmla="*/ 0 h 2852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090" h="2852012">
                <a:moveTo>
                  <a:pt x="2435090" y="0"/>
                </a:moveTo>
                <a:cubicBezTo>
                  <a:pt x="2435090" y="956804"/>
                  <a:pt x="2435090" y="1895208"/>
                  <a:pt x="2435090" y="2852012"/>
                </a:cubicBezTo>
                <a:cubicBezTo>
                  <a:pt x="1635243" y="2741612"/>
                  <a:pt x="817621" y="2631211"/>
                  <a:pt x="0" y="2557611"/>
                </a:cubicBezTo>
                <a:lnTo>
                  <a:pt x="17774" y="276001"/>
                </a:lnTo>
                <a:cubicBezTo>
                  <a:pt x="817621" y="220801"/>
                  <a:pt x="1635243" y="110401"/>
                  <a:pt x="2435090" y="0"/>
                </a:cubicBezTo>
                <a:close/>
              </a:path>
            </a:pathLst>
          </a:custGeom>
        </p:spPr>
        <p:txBody>
          <a:bodyPr wrap="square">
            <a:noAutofit/>
          </a:bodyPr>
          <a:lstStyle>
            <a:lvl1pPr>
              <a:defRPr sz="1600"/>
            </a:lvl1pPr>
          </a:lstStyle>
          <a:p>
            <a:endParaRPr lang="zh-CN" altLang="en-US"/>
          </a:p>
        </p:txBody>
      </p:sp>
      <p:pic>
        <p:nvPicPr>
          <p:cNvPr id="4" name="图片 3" descr="57850c57301ecc11152f8eec9bff508"/>
          <p:cNvPicPr>
            <a:picLocks noChangeAspect="1"/>
          </p:cNvPicPr>
          <p:nvPr userDrawn="1"/>
        </p:nvPicPr>
        <p:blipFill>
          <a:blip r:embed="rId2">
            <a:clrChange>
              <a:clrFrom>
                <a:srgbClr val="FFFCFA">
                  <a:alpha val="100000"/>
                </a:srgbClr>
              </a:clrFrom>
              <a:clrTo>
                <a:srgbClr val="FFFCFA">
                  <a:alpha val="100000"/>
                  <a:alpha val="0"/>
                </a:srgbClr>
              </a:clrTo>
            </a:clrChange>
          </a:blip>
          <a:stretch>
            <a:fillRect/>
          </a:stretch>
        </p:blipFill>
        <p:spPr>
          <a:xfrm>
            <a:off x="8511540" y="139700"/>
            <a:ext cx="3432810" cy="416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5" grpId="0">
        <p:tmplLst>
          <p:tmpl lvl="0">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内容页 3">
    <p:spTree>
      <p:nvGrpSpPr>
        <p:cNvPr id="1" name=""/>
        <p:cNvGrpSpPr/>
        <p:nvPr/>
      </p:nvGrpSpPr>
      <p:grpSpPr>
        <a:xfrm>
          <a:off x="0" y="0"/>
          <a:ext cx="0" cy="0"/>
          <a:chOff x="0" y="0"/>
          <a:chExt cx="0" cy="0"/>
        </a:xfrm>
      </p:grpSpPr>
      <p:sp>
        <p:nvSpPr>
          <p:cNvPr id="167" name="图片占位符"/>
          <p:cNvSpPr>
            <a:spLocks noGrp="1"/>
          </p:cNvSpPr>
          <p:nvPr>
            <p:ph type="pic" sz="quarter" idx="15"/>
          </p:nvPr>
        </p:nvSpPr>
        <p:spPr>
          <a:xfrm>
            <a:off x="-600" y="2"/>
            <a:ext cx="12193200" cy="6857997"/>
          </a:xfrm>
          <a:custGeom>
            <a:avLst/>
            <a:gdLst>
              <a:gd name="connsiteX0" fmla="*/ 17868881 w 18307033"/>
              <a:gd name="connsiteY0" fmla="*/ 495305 h 10286995"/>
              <a:gd name="connsiteX1" fmla="*/ 18040333 w 18307033"/>
              <a:gd name="connsiteY1" fmla="*/ 495305 h 10286995"/>
              <a:gd name="connsiteX2" fmla="*/ 18040333 w 18307033"/>
              <a:gd name="connsiteY2" fmla="*/ 10286995 h 10286995"/>
              <a:gd name="connsiteX3" fmla="*/ 17868881 w 18307033"/>
              <a:gd name="connsiteY3" fmla="*/ 10286995 h 10286995"/>
              <a:gd name="connsiteX4" fmla="*/ 1333489 w 18307033"/>
              <a:gd name="connsiteY4" fmla="*/ 495300 h 10286995"/>
              <a:gd name="connsiteX5" fmla="*/ 1504939 w 18307033"/>
              <a:gd name="connsiteY5" fmla="*/ 495300 h 10286995"/>
              <a:gd name="connsiteX6" fmla="*/ 1504939 w 18307033"/>
              <a:gd name="connsiteY6" fmla="*/ 10286995 h 10286995"/>
              <a:gd name="connsiteX7" fmla="*/ 1333489 w 18307033"/>
              <a:gd name="connsiteY7" fmla="*/ 10286995 h 10286995"/>
              <a:gd name="connsiteX8" fmla="*/ 800089 w 18307033"/>
              <a:gd name="connsiteY8" fmla="*/ 495300 h 10286995"/>
              <a:gd name="connsiteX9" fmla="*/ 971539 w 18307033"/>
              <a:gd name="connsiteY9" fmla="*/ 495300 h 10286995"/>
              <a:gd name="connsiteX10" fmla="*/ 971539 w 18307033"/>
              <a:gd name="connsiteY10" fmla="*/ 10286995 h 10286995"/>
              <a:gd name="connsiteX11" fmla="*/ 800089 w 18307033"/>
              <a:gd name="connsiteY11" fmla="*/ 10286995 h 10286995"/>
              <a:gd name="connsiteX12" fmla="*/ 266690 w 18307033"/>
              <a:gd name="connsiteY12" fmla="*/ 495300 h 10286995"/>
              <a:gd name="connsiteX13" fmla="*/ 438140 w 18307033"/>
              <a:gd name="connsiteY13" fmla="*/ 495300 h 10286995"/>
              <a:gd name="connsiteX14" fmla="*/ 438140 w 18307033"/>
              <a:gd name="connsiteY14" fmla="*/ 10286995 h 10286995"/>
              <a:gd name="connsiteX15" fmla="*/ 266690 w 18307033"/>
              <a:gd name="connsiteY15" fmla="*/ 10286995 h 10286995"/>
              <a:gd name="connsiteX16" fmla="*/ 5067291 w 18307033"/>
              <a:gd name="connsiteY16" fmla="*/ 495299 h 10286995"/>
              <a:gd name="connsiteX17" fmla="*/ 5238739 w 18307033"/>
              <a:gd name="connsiteY17" fmla="*/ 495299 h 10286995"/>
              <a:gd name="connsiteX18" fmla="*/ 5238739 w 18307033"/>
              <a:gd name="connsiteY18" fmla="*/ 10286995 h 10286995"/>
              <a:gd name="connsiteX19" fmla="*/ 5067291 w 18307033"/>
              <a:gd name="connsiteY19" fmla="*/ 10286995 h 10286995"/>
              <a:gd name="connsiteX20" fmla="*/ 4533891 w 18307033"/>
              <a:gd name="connsiteY20" fmla="*/ 495299 h 10286995"/>
              <a:gd name="connsiteX21" fmla="*/ 4705340 w 18307033"/>
              <a:gd name="connsiteY21" fmla="*/ 495299 h 10286995"/>
              <a:gd name="connsiteX22" fmla="*/ 4705340 w 18307033"/>
              <a:gd name="connsiteY22" fmla="*/ 10286995 h 10286995"/>
              <a:gd name="connsiteX23" fmla="*/ 4533891 w 18307033"/>
              <a:gd name="connsiteY23" fmla="*/ 10286995 h 10286995"/>
              <a:gd name="connsiteX24" fmla="*/ 4000488 w 18307033"/>
              <a:gd name="connsiteY24" fmla="*/ 495299 h 10286995"/>
              <a:gd name="connsiteX25" fmla="*/ 4171939 w 18307033"/>
              <a:gd name="connsiteY25" fmla="*/ 495299 h 10286995"/>
              <a:gd name="connsiteX26" fmla="*/ 4171939 w 18307033"/>
              <a:gd name="connsiteY26" fmla="*/ 10286995 h 10286995"/>
              <a:gd name="connsiteX27" fmla="*/ 4000488 w 18307033"/>
              <a:gd name="connsiteY27" fmla="*/ 10286995 h 10286995"/>
              <a:gd name="connsiteX28" fmla="*/ 3467089 w 18307033"/>
              <a:gd name="connsiteY28" fmla="*/ 495299 h 10286995"/>
              <a:gd name="connsiteX29" fmla="*/ 3638540 w 18307033"/>
              <a:gd name="connsiteY29" fmla="*/ 495299 h 10286995"/>
              <a:gd name="connsiteX30" fmla="*/ 3638540 w 18307033"/>
              <a:gd name="connsiteY30" fmla="*/ 10286995 h 10286995"/>
              <a:gd name="connsiteX31" fmla="*/ 3467089 w 18307033"/>
              <a:gd name="connsiteY31" fmla="*/ 10286995 h 10286995"/>
              <a:gd name="connsiteX32" fmla="*/ 2933694 w 18307033"/>
              <a:gd name="connsiteY32" fmla="*/ 495299 h 10286995"/>
              <a:gd name="connsiteX33" fmla="*/ 3105142 w 18307033"/>
              <a:gd name="connsiteY33" fmla="*/ 495299 h 10286995"/>
              <a:gd name="connsiteX34" fmla="*/ 3105142 w 18307033"/>
              <a:gd name="connsiteY34" fmla="*/ 10286995 h 10286995"/>
              <a:gd name="connsiteX35" fmla="*/ 2933694 w 18307033"/>
              <a:gd name="connsiteY35" fmla="*/ 10286995 h 10286995"/>
              <a:gd name="connsiteX36" fmla="*/ 2400291 w 18307033"/>
              <a:gd name="connsiteY36" fmla="*/ 495299 h 10286995"/>
              <a:gd name="connsiteX37" fmla="*/ 2571742 w 18307033"/>
              <a:gd name="connsiteY37" fmla="*/ 495299 h 10286995"/>
              <a:gd name="connsiteX38" fmla="*/ 2571742 w 18307033"/>
              <a:gd name="connsiteY38" fmla="*/ 10286995 h 10286995"/>
              <a:gd name="connsiteX39" fmla="*/ 2400291 w 18307033"/>
              <a:gd name="connsiteY39" fmla="*/ 10286995 h 10286995"/>
              <a:gd name="connsiteX40" fmla="*/ 1866888 w 18307033"/>
              <a:gd name="connsiteY40" fmla="*/ 495299 h 10286995"/>
              <a:gd name="connsiteX41" fmla="*/ 2038338 w 18307033"/>
              <a:gd name="connsiteY41" fmla="*/ 495299 h 10286995"/>
              <a:gd name="connsiteX42" fmla="*/ 2038338 w 18307033"/>
              <a:gd name="connsiteY42" fmla="*/ 10286995 h 10286995"/>
              <a:gd name="connsiteX43" fmla="*/ 1866888 w 18307033"/>
              <a:gd name="connsiteY43" fmla="*/ 10286995 h 10286995"/>
              <a:gd name="connsiteX44" fmla="*/ 8267686 w 18307033"/>
              <a:gd name="connsiteY44" fmla="*/ 495298 h 10286995"/>
              <a:gd name="connsiteX45" fmla="*/ 8439131 w 18307033"/>
              <a:gd name="connsiteY45" fmla="*/ 495298 h 10286995"/>
              <a:gd name="connsiteX46" fmla="*/ 8439131 w 18307033"/>
              <a:gd name="connsiteY46" fmla="*/ 10286995 h 10286995"/>
              <a:gd name="connsiteX47" fmla="*/ 8267686 w 18307033"/>
              <a:gd name="connsiteY47" fmla="*/ 10286995 h 10286995"/>
              <a:gd name="connsiteX48" fmla="*/ 7734289 w 18307033"/>
              <a:gd name="connsiteY48" fmla="*/ 495298 h 10286995"/>
              <a:gd name="connsiteX49" fmla="*/ 7905738 w 18307033"/>
              <a:gd name="connsiteY49" fmla="*/ 495298 h 10286995"/>
              <a:gd name="connsiteX50" fmla="*/ 7905738 w 18307033"/>
              <a:gd name="connsiteY50" fmla="*/ 10286995 h 10286995"/>
              <a:gd name="connsiteX51" fmla="*/ 7734289 w 18307033"/>
              <a:gd name="connsiteY51" fmla="*/ 10286995 h 10286995"/>
              <a:gd name="connsiteX52" fmla="*/ 7200889 w 18307033"/>
              <a:gd name="connsiteY52" fmla="*/ 495298 h 10286995"/>
              <a:gd name="connsiteX53" fmla="*/ 7372338 w 18307033"/>
              <a:gd name="connsiteY53" fmla="*/ 495298 h 10286995"/>
              <a:gd name="connsiteX54" fmla="*/ 7372338 w 18307033"/>
              <a:gd name="connsiteY54" fmla="*/ 10286995 h 10286995"/>
              <a:gd name="connsiteX55" fmla="*/ 7200889 w 18307033"/>
              <a:gd name="connsiteY55" fmla="*/ 10286995 h 10286995"/>
              <a:gd name="connsiteX56" fmla="*/ 6667489 w 18307033"/>
              <a:gd name="connsiteY56" fmla="*/ 495298 h 10286995"/>
              <a:gd name="connsiteX57" fmla="*/ 6838938 w 18307033"/>
              <a:gd name="connsiteY57" fmla="*/ 495298 h 10286995"/>
              <a:gd name="connsiteX58" fmla="*/ 6838938 w 18307033"/>
              <a:gd name="connsiteY58" fmla="*/ 10286995 h 10286995"/>
              <a:gd name="connsiteX59" fmla="*/ 6667489 w 18307033"/>
              <a:gd name="connsiteY59" fmla="*/ 10286995 h 10286995"/>
              <a:gd name="connsiteX60" fmla="*/ 6134087 w 18307033"/>
              <a:gd name="connsiteY60" fmla="*/ 495298 h 10286995"/>
              <a:gd name="connsiteX61" fmla="*/ 6305539 w 18307033"/>
              <a:gd name="connsiteY61" fmla="*/ 495298 h 10286995"/>
              <a:gd name="connsiteX62" fmla="*/ 6305539 w 18307033"/>
              <a:gd name="connsiteY62" fmla="*/ 10286995 h 10286995"/>
              <a:gd name="connsiteX63" fmla="*/ 6134087 w 18307033"/>
              <a:gd name="connsiteY63" fmla="*/ 10286995 h 10286995"/>
              <a:gd name="connsiteX64" fmla="*/ 5600691 w 18307033"/>
              <a:gd name="connsiteY64" fmla="*/ 495298 h 10286995"/>
              <a:gd name="connsiteX65" fmla="*/ 5772139 w 18307033"/>
              <a:gd name="connsiteY65" fmla="*/ 495298 h 10286995"/>
              <a:gd name="connsiteX66" fmla="*/ 5772139 w 18307033"/>
              <a:gd name="connsiteY66" fmla="*/ 10286995 h 10286995"/>
              <a:gd name="connsiteX67" fmla="*/ 5600691 w 18307033"/>
              <a:gd name="connsiteY67" fmla="*/ 10286995 h 10286995"/>
              <a:gd name="connsiteX68" fmla="*/ 12534881 w 18307033"/>
              <a:gd name="connsiteY68" fmla="*/ 495297 h 10286995"/>
              <a:gd name="connsiteX69" fmla="*/ 12706331 w 18307033"/>
              <a:gd name="connsiteY69" fmla="*/ 495297 h 10286995"/>
              <a:gd name="connsiteX70" fmla="*/ 12706331 w 18307033"/>
              <a:gd name="connsiteY70" fmla="*/ 10286995 h 10286995"/>
              <a:gd name="connsiteX71" fmla="*/ 12534881 w 18307033"/>
              <a:gd name="connsiteY71" fmla="*/ 10286995 h 10286995"/>
              <a:gd name="connsiteX72" fmla="*/ 12001481 w 18307033"/>
              <a:gd name="connsiteY72" fmla="*/ 495297 h 10286995"/>
              <a:gd name="connsiteX73" fmla="*/ 12172931 w 18307033"/>
              <a:gd name="connsiteY73" fmla="*/ 495297 h 10286995"/>
              <a:gd name="connsiteX74" fmla="*/ 12172931 w 18307033"/>
              <a:gd name="connsiteY74" fmla="*/ 10286995 h 10286995"/>
              <a:gd name="connsiteX75" fmla="*/ 12001481 w 18307033"/>
              <a:gd name="connsiteY75" fmla="*/ 10286995 h 10286995"/>
              <a:gd name="connsiteX76" fmla="*/ 11468081 w 18307033"/>
              <a:gd name="connsiteY76" fmla="*/ 495297 h 10286995"/>
              <a:gd name="connsiteX77" fmla="*/ 11639531 w 18307033"/>
              <a:gd name="connsiteY77" fmla="*/ 495297 h 10286995"/>
              <a:gd name="connsiteX78" fmla="*/ 11639531 w 18307033"/>
              <a:gd name="connsiteY78" fmla="*/ 10286995 h 10286995"/>
              <a:gd name="connsiteX79" fmla="*/ 11468081 w 18307033"/>
              <a:gd name="connsiteY79" fmla="*/ 10286995 h 10286995"/>
              <a:gd name="connsiteX80" fmla="*/ 10934681 w 18307033"/>
              <a:gd name="connsiteY80" fmla="*/ 495297 h 10286995"/>
              <a:gd name="connsiteX81" fmla="*/ 11106131 w 18307033"/>
              <a:gd name="connsiteY81" fmla="*/ 495297 h 10286995"/>
              <a:gd name="connsiteX82" fmla="*/ 11106131 w 18307033"/>
              <a:gd name="connsiteY82" fmla="*/ 10286995 h 10286995"/>
              <a:gd name="connsiteX83" fmla="*/ 10934681 w 18307033"/>
              <a:gd name="connsiteY83" fmla="*/ 10286995 h 10286995"/>
              <a:gd name="connsiteX84" fmla="*/ 10401281 w 18307033"/>
              <a:gd name="connsiteY84" fmla="*/ 495297 h 10286995"/>
              <a:gd name="connsiteX85" fmla="*/ 10572731 w 18307033"/>
              <a:gd name="connsiteY85" fmla="*/ 495297 h 10286995"/>
              <a:gd name="connsiteX86" fmla="*/ 10572731 w 18307033"/>
              <a:gd name="connsiteY86" fmla="*/ 10286995 h 10286995"/>
              <a:gd name="connsiteX87" fmla="*/ 10401281 w 18307033"/>
              <a:gd name="connsiteY87" fmla="*/ 10286995 h 10286995"/>
              <a:gd name="connsiteX88" fmla="*/ 9867881 w 18307033"/>
              <a:gd name="connsiteY88" fmla="*/ 495297 h 10286995"/>
              <a:gd name="connsiteX89" fmla="*/ 10039331 w 18307033"/>
              <a:gd name="connsiteY89" fmla="*/ 495297 h 10286995"/>
              <a:gd name="connsiteX90" fmla="*/ 10039331 w 18307033"/>
              <a:gd name="connsiteY90" fmla="*/ 10286995 h 10286995"/>
              <a:gd name="connsiteX91" fmla="*/ 9867881 w 18307033"/>
              <a:gd name="connsiteY91" fmla="*/ 10286995 h 10286995"/>
              <a:gd name="connsiteX92" fmla="*/ 9334481 w 18307033"/>
              <a:gd name="connsiteY92" fmla="*/ 495297 h 10286995"/>
              <a:gd name="connsiteX93" fmla="*/ 9505931 w 18307033"/>
              <a:gd name="connsiteY93" fmla="*/ 495297 h 10286995"/>
              <a:gd name="connsiteX94" fmla="*/ 9505931 w 18307033"/>
              <a:gd name="connsiteY94" fmla="*/ 10286995 h 10286995"/>
              <a:gd name="connsiteX95" fmla="*/ 9334481 w 18307033"/>
              <a:gd name="connsiteY95" fmla="*/ 10286995 h 10286995"/>
              <a:gd name="connsiteX96" fmla="*/ 8801081 w 18307033"/>
              <a:gd name="connsiteY96" fmla="*/ 495297 h 10286995"/>
              <a:gd name="connsiteX97" fmla="*/ 8972531 w 18307033"/>
              <a:gd name="connsiteY97" fmla="*/ 495297 h 10286995"/>
              <a:gd name="connsiteX98" fmla="*/ 8972531 w 18307033"/>
              <a:gd name="connsiteY98" fmla="*/ 10286995 h 10286995"/>
              <a:gd name="connsiteX99" fmla="*/ 8801081 w 18307033"/>
              <a:gd name="connsiteY99" fmla="*/ 10286995 h 10286995"/>
              <a:gd name="connsiteX100" fmla="*/ 15735281 w 18307033"/>
              <a:gd name="connsiteY100" fmla="*/ 495296 h 10286995"/>
              <a:gd name="connsiteX101" fmla="*/ 15906731 w 18307033"/>
              <a:gd name="connsiteY101" fmla="*/ 495296 h 10286995"/>
              <a:gd name="connsiteX102" fmla="*/ 15906731 w 18307033"/>
              <a:gd name="connsiteY102" fmla="*/ 10286995 h 10286995"/>
              <a:gd name="connsiteX103" fmla="*/ 15735281 w 18307033"/>
              <a:gd name="connsiteY103" fmla="*/ 10286995 h 10286995"/>
              <a:gd name="connsiteX104" fmla="*/ 15201881 w 18307033"/>
              <a:gd name="connsiteY104" fmla="*/ 495296 h 10286995"/>
              <a:gd name="connsiteX105" fmla="*/ 15373331 w 18307033"/>
              <a:gd name="connsiteY105" fmla="*/ 495296 h 10286995"/>
              <a:gd name="connsiteX106" fmla="*/ 15373331 w 18307033"/>
              <a:gd name="connsiteY106" fmla="*/ 10286995 h 10286995"/>
              <a:gd name="connsiteX107" fmla="*/ 15201881 w 18307033"/>
              <a:gd name="connsiteY107" fmla="*/ 10286995 h 10286995"/>
              <a:gd name="connsiteX108" fmla="*/ 14668481 w 18307033"/>
              <a:gd name="connsiteY108" fmla="*/ 495296 h 10286995"/>
              <a:gd name="connsiteX109" fmla="*/ 14839931 w 18307033"/>
              <a:gd name="connsiteY109" fmla="*/ 495296 h 10286995"/>
              <a:gd name="connsiteX110" fmla="*/ 14839931 w 18307033"/>
              <a:gd name="connsiteY110" fmla="*/ 10286995 h 10286995"/>
              <a:gd name="connsiteX111" fmla="*/ 14668481 w 18307033"/>
              <a:gd name="connsiteY111" fmla="*/ 10286995 h 10286995"/>
              <a:gd name="connsiteX112" fmla="*/ 14135081 w 18307033"/>
              <a:gd name="connsiteY112" fmla="*/ 495296 h 10286995"/>
              <a:gd name="connsiteX113" fmla="*/ 14306531 w 18307033"/>
              <a:gd name="connsiteY113" fmla="*/ 495296 h 10286995"/>
              <a:gd name="connsiteX114" fmla="*/ 14306531 w 18307033"/>
              <a:gd name="connsiteY114" fmla="*/ 10286995 h 10286995"/>
              <a:gd name="connsiteX115" fmla="*/ 14135081 w 18307033"/>
              <a:gd name="connsiteY115" fmla="*/ 10286995 h 10286995"/>
              <a:gd name="connsiteX116" fmla="*/ 13601681 w 18307033"/>
              <a:gd name="connsiteY116" fmla="*/ 495296 h 10286995"/>
              <a:gd name="connsiteX117" fmla="*/ 13773131 w 18307033"/>
              <a:gd name="connsiteY117" fmla="*/ 495296 h 10286995"/>
              <a:gd name="connsiteX118" fmla="*/ 13773131 w 18307033"/>
              <a:gd name="connsiteY118" fmla="*/ 10286995 h 10286995"/>
              <a:gd name="connsiteX119" fmla="*/ 13601681 w 18307033"/>
              <a:gd name="connsiteY119" fmla="*/ 10286995 h 10286995"/>
              <a:gd name="connsiteX120" fmla="*/ 13068281 w 18307033"/>
              <a:gd name="connsiteY120" fmla="*/ 495296 h 10286995"/>
              <a:gd name="connsiteX121" fmla="*/ 13239731 w 18307033"/>
              <a:gd name="connsiteY121" fmla="*/ 495296 h 10286995"/>
              <a:gd name="connsiteX122" fmla="*/ 13239731 w 18307033"/>
              <a:gd name="connsiteY122" fmla="*/ 10286995 h 10286995"/>
              <a:gd name="connsiteX123" fmla="*/ 13068281 w 18307033"/>
              <a:gd name="connsiteY123" fmla="*/ 10286995 h 10286995"/>
              <a:gd name="connsiteX124" fmla="*/ 17335481 w 18307033"/>
              <a:gd name="connsiteY124" fmla="*/ 495295 h 10286995"/>
              <a:gd name="connsiteX125" fmla="*/ 17506933 w 18307033"/>
              <a:gd name="connsiteY125" fmla="*/ 495295 h 10286995"/>
              <a:gd name="connsiteX126" fmla="*/ 17506933 w 18307033"/>
              <a:gd name="connsiteY126" fmla="*/ 10286995 h 10286995"/>
              <a:gd name="connsiteX127" fmla="*/ 17335481 w 18307033"/>
              <a:gd name="connsiteY127" fmla="*/ 10286995 h 10286995"/>
              <a:gd name="connsiteX128" fmla="*/ 16802081 w 18307033"/>
              <a:gd name="connsiteY128" fmla="*/ 495295 h 10286995"/>
              <a:gd name="connsiteX129" fmla="*/ 16973533 w 18307033"/>
              <a:gd name="connsiteY129" fmla="*/ 495295 h 10286995"/>
              <a:gd name="connsiteX130" fmla="*/ 16973533 w 18307033"/>
              <a:gd name="connsiteY130" fmla="*/ 10286995 h 10286995"/>
              <a:gd name="connsiteX131" fmla="*/ 16802081 w 18307033"/>
              <a:gd name="connsiteY131" fmla="*/ 10286995 h 10286995"/>
              <a:gd name="connsiteX132" fmla="*/ 16268681 w 18307033"/>
              <a:gd name="connsiteY132" fmla="*/ 495295 h 10286995"/>
              <a:gd name="connsiteX133" fmla="*/ 16440131 w 18307033"/>
              <a:gd name="connsiteY133" fmla="*/ 495295 h 10286995"/>
              <a:gd name="connsiteX134" fmla="*/ 16440131 w 18307033"/>
              <a:gd name="connsiteY134" fmla="*/ 10286995 h 10286995"/>
              <a:gd name="connsiteX135" fmla="*/ 16268681 w 18307033"/>
              <a:gd name="connsiteY135" fmla="*/ 10286995 h 10286995"/>
              <a:gd name="connsiteX136" fmla="*/ 3200401 w 18307033"/>
              <a:gd name="connsiteY136" fmla="*/ 5 h 10286995"/>
              <a:gd name="connsiteX137" fmla="*/ 3371851 w 18307033"/>
              <a:gd name="connsiteY137" fmla="*/ 5 h 10286995"/>
              <a:gd name="connsiteX138" fmla="*/ 3371851 w 18307033"/>
              <a:gd name="connsiteY138" fmla="*/ 9791695 h 10286995"/>
              <a:gd name="connsiteX139" fmla="*/ 3200401 w 18307033"/>
              <a:gd name="connsiteY139" fmla="*/ 9791695 h 10286995"/>
              <a:gd name="connsiteX140" fmla="*/ 2667004 w 18307033"/>
              <a:gd name="connsiteY140" fmla="*/ 5 h 10286995"/>
              <a:gd name="connsiteX141" fmla="*/ 2838453 w 18307033"/>
              <a:gd name="connsiteY141" fmla="*/ 5 h 10286995"/>
              <a:gd name="connsiteX142" fmla="*/ 2838453 w 18307033"/>
              <a:gd name="connsiteY142" fmla="*/ 9791695 h 10286995"/>
              <a:gd name="connsiteX143" fmla="*/ 2667004 w 18307033"/>
              <a:gd name="connsiteY143" fmla="*/ 9791695 h 10286995"/>
              <a:gd name="connsiteX144" fmla="*/ 2133604 w 18307033"/>
              <a:gd name="connsiteY144" fmla="*/ 5 h 10286995"/>
              <a:gd name="connsiteX145" fmla="*/ 2305056 w 18307033"/>
              <a:gd name="connsiteY145" fmla="*/ 5 h 10286995"/>
              <a:gd name="connsiteX146" fmla="*/ 2305056 w 18307033"/>
              <a:gd name="connsiteY146" fmla="*/ 9791695 h 10286995"/>
              <a:gd name="connsiteX147" fmla="*/ 2133604 w 18307033"/>
              <a:gd name="connsiteY147" fmla="*/ 9791695 h 10286995"/>
              <a:gd name="connsiteX148" fmla="*/ 1600197 w 18307033"/>
              <a:gd name="connsiteY148" fmla="*/ 5 h 10286995"/>
              <a:gd name="connsiteX149" fmla="*/ 1771647 w 18307033"/>
              <a:gd name="connsiteY149" fmla="*/ 5 h 10286995"/>
              <a:gd name="connsiteX150" fmla="*/ 1771647 w 18307033"/>
              <a:gd name="connsiteY150" fmla="*/ 9791695 h 10286995"/>
              <a:gd name="connsiteX151" fmla="*/ 1600197 w 18307033"/>
              <a:gd name="connsiteY151" fmla="*/ 9791695 h 10286995"/>
              <a:gd name="connsiteX152" fmla="*/ 1066798 w 18307033"/>
              <a:gd name="connsiteY152" fmla="*/ 5 h 10286995"/>
              <a:gd name="connsiteX153" fmla="*/ 1238248 w 18307033"/>
              <a:gd name="connsiteY153" fmla="*/ 5 h 10286995"/>
              <a:gd name="connsiteX154" fmla="*/ 1238248 w 18307033"/>
              <a:gd name="connsiteY154" fmla="*/ 9791695 h 10286995"/>
              <a:gd name="connsiteX155" fmla="*/ 1066798 w 18307033"/>
              <a:gd name="connsiteY155" fmla="*/ 9791695 h 10286995"/>
              <a:gd name="connsiteX156" fmla="*/ 533398 w 18307033"/>
              <a:gd name="connsiteY156" fmla="*/ 5 h 10286995"/>
              <a:gd name="connsiteX157" fmla="*/ 704848 w 18307033"/>
              <a:gd name="connsiteY157" fmla="*/ 5 h 10286995"/>
              <a:gd name="connsiteX158" fmla="*/ 704848 w 18307033"/>
              <a:gd name="connsiteY158" fmla="*/ 9791695 h 10286995"/>
              <a:gd name="connsiteX159" fmla="*/ 533398 w 18307033"/>
              <a:gd name="connsiteY159" fmla="*/ 9791695 h 10286995"/>
              <a:gd name="connsiteX160" fmla="*/ 0 w 18307033"/>
              <a:gd name="connsiteY160" fmla="*/ 5 h 10286995"/>
              <a:gd name="connsiteX161" fmla="*/ 171449 w 18307033"/>
              <a:gd name="connsiteY161" fmla="*/ 5 h 10286995"/>
              <a:gd name="connsiteX162" fmla="*/ 171449 w 18307033"/>
              <a:gd name="connsiteY162" fmla="*/ 9791695 h 10286995"/>
              <a:gd name="connsiteX163" fmla="*/ 0 w 18307033"/>
              <a:gd name="connsiteY163" fmla="*/ 9791695 h 10286995"/>
              <a:gd name="connsiteX164" fmla="*/ 6400801 w 18307033"/>
              <a:gd name="connsiteY164" fmla="*/ 4 h 10286995"/>
              <a:gd name="connsiteX165" fmla="*/ 6572249 w 18307033"/>
              <a:gd name="connsiteY165" fmla="*/ 4 h 10286995"/>
              <a:gd name="connsiteX166" fmla="*/ 6572249 w 18307033"/>
              <a:gd name="connsiteY166" fmla="*/ 9791695 h 10286995"/>
              <a:gd name="connsiteX167" fmla="*/ 6400801 w 18307033"/>
              <a:gd name="connsiteY167" fmla="*/ 9791695 h 10286995"/>
              <a:gd name="connsiteX168" fmla="*/ 5867400 w 18307033"/>
              <a:gd name="connsiteY168" fmla="*/ 4 h 10286995"/>
              <a:gd name="connsiteX169" fmla="*/ 6038850 w 18307033"/>
              <a:gd name="connsiteY169" fmla="*/ 4 h 10286995"/>
              <a:gd name="connsiteX170" fmla="*/ 6038850 w 18307033"/>
              <a:gd name="connsiteY170" fmla="*/ 9791695 h 10286995"/>
              <a:gd name="connsiteX171" fmla="*/ 5867400 w 18307033"/>
              <a:gd name="connsiteY171" fmla="*/ 9791695 h 10286995"/>
              <a:gd name="connsiteX172" fmla="*/ 5333998 w 18307033"/>
              <a:gd name="connsiteY172" fmla="*/ 4 h 10286995"/>
              <a:gd name="connsiteX173" fmla="*/ 5505450 w 18307033"/>
              <a:gd name="connsiteY173" fmla="*/ 4 h 10286995"/>
              <a:gd name="connsiteX174" fmla="*/ 5505450 w 18307033"/>
              <a:gd name="connsiteY174" fmla="*/ 9791695 h 10286995"/>
              <a:gd name="connsiteX175" fmla="*/ 5333998 w 18307033"/>
              <a:gd name="connsiteY175" fmla="*/ 9791695 h 10286995"/>
              <a:gd name="connsiteX176" fmla="*/ 4800601 w 18307033"/>
              <a:gd name="connsiteY176" fmla="*/ 4 h 10286995"/>
              <a:gd name="connsiteX177" fmla="*/ 4972050 w 18307033"/>
              <a:gd name="connsiteY177" fmla="*/ 4 h 10286995"/>
              <a:gd name="connsiteX178" fmla="*/ 4972050 w 18307033"/>
              <a:gd name="connsiteY178" fmla="*/ 9791695 h 10286995"/>
              <a:gd name="connsiteX179" fmla="*/ 4800601 w 18307033"/>
              <a:gd name="connsiteY179" fmla="*/ 9791695 h 10286995"/>
              <a:gd name="connsiteX180" fmla="*/ 4267205 w 18307033"/>
              <a:gd name="connsiteY180" fmla="*/ 4 h 10286995"/>
              <a:gd name="connsiteX181" fmla="*/ 4438653 w 18307033"/>
              <a:gd name="connsiteY181" fmla="*/ 4 h 10286995"/>
              <a:gd name="connsiteX182" fmla="*/ 4438653 w 18307033"/>
              <a:gd name="connsiteY182" fmla="*/ 9791695 h 10286995"/>
              <a:gd name="connsiteX183" fmla="*/ 4267205 w 18307033"/>
              <a:gd name="connsiteY183" fmla="*/ 9791695 h 10286995"/>
              <a:gd name="connsiteX184" fmla="*/ 3733798 w 18307033"/>
              <a:gd name="connsiteY184" fmla="*/ 4 h 10286995"/>
              <a:gd name="connsiteX185" fmla="*/ 3905250 w 18307033"/>
              <a:gd name="connsiteY185" fmla="*/ 4 h 10286995"/>
              <a:gd name="connsiteX186" fmla="*/ 3905250 w 18307033"/>
              <a:gd name="connsiteY186" fmla="*/ 9791695 h 10286995"/>
              <a:gd name="connsiteX187" fmla="*/ 3733798 w 18307033"/>
              <a:gd name="connsiteY187" fmla="*/ 9791695 h 10286995"/>
              <a:gd name="connsiteX188" fmla="*/ 10134581 w 18307033"/>
              <a:gd name="connsiteY188" fmla="*/ 3 h 10286995"/>
              <a:gd name="connsiteX189" fmla="*/ 10306031 w 18307033"/>
              <a:gd name="connsiteY189" fmla="*/ 3 h 10286995"/>
              <a:gd name="connsiteX190" fmla="*/ 10306031 w 18307033"/>
              <a:gd name="connsiteY190" fmla="*/ 9791695 h 10286995"/>
              <a:gd name="connsiteX191" fmla="*/ 10134581 w 18307033"/>
              <a:gd name="connsiteY191" fmla="*/ 9791695 h 10286995"/>
              <a:gd name="connsiteX192" fmla="*/ 9601181 w 18307033"/>
              <a:gd name="connsiteY192" fmla="*/ 3 h 10286995"/>
              <a:gd name="connsiteX193" fmla="*/ 9772631 w 18307033"/>
              <a:gd name="connsiteY193" fmla="*/ 3 h 10286995"/>
              <a:gd name="connsiteX194" fmla="*/ 9772631 w 18307033"/>
              <a:gd name="connsiteY194" fmla="*/ 9791695 h 10286995"/>
              <a:gd name="connsiteX195" fmla="*/ 9601181 w 18307033"/>
              <a:gd name="connsiteY195" fmla="*/ 9791695 h 10286995"/>
              <a:gd name="connsiteX196" fmla="*/ 9067781 w 18307033"/>
              <a:gd name="connsiteY196" fmla="*/ 3 h 10286995"/>
              <a:gd name="connsiteX197" fmla="*/ 9239231 w 18307033"/>
              <a:gd name="connsiteY197" fmla="*/ 3 h 10286995"/>
              <a:gd name="connsiteX198" fmla="*/ 9239231 w 18307033"/>
              <a:gd name="connsiteY198" fmla="*/ 9791695 h 10286995"/>
              <a:gd name="connsiteX199" fmla="*/ 9067781 w 18307033"/>
              <a:gd name="connsiteY199" fmla="*/ 9791695 h 10286995"/>
              <a:gd name="connsiteX200" fmla="*/ 8534381 w 18307033"/>
              <a:gd name="connsiteY200" fmla="*/ 3 h 10286995"/>
              <a:gd name="connsiteX201" fmla="*/ 8705831 w 18307033"/>
              <a:gd name="connsiteY201" fmla="*/ 3 h 10286995"/>
              <a:gd name="connsiteX202" fmla="*/ 8705831 w 18307033"/>
              <a:gd name="connsiteY202" fmla="*/ 9791695 h 10286995"/>
              <a:gd name="connsiteX203" fmla="*/ 8534381 w 18307033"/>
              <a:gd name="connsiteY203" fmla="*/ 9791695 h 10286995"/>
              <a:gd name="connsiteX204" fmla="*/ 8001000 w 18307033"/>
              <a:gd name="connsiteY204" fmla="*/ 3 h 10286995"/>
              <a:gd name="connsiteX205" fmla="*/ 8172448 w 18307033"/>
              <a:gd name="connsiteY205" fmla="*/ 3 h 10286995"/>
              <a:gd name="connsiteX206" fmla="*/ 8172448 w 18307033"/>
              <a:gd name="connsiteY206" fmla="*/ 9791695 h 10286995"/>
              <a:gd name="connsiteX207" fmla="*/ 8001000 w 18307033"/>
              <a:gd name="connsiteY207" fmla="*/ 9791695 h 10286995"/>
              <a:gd name="connsiteX208" fmla="*/ 7467600 w 18307033"/>
              <a:gd name="connsiteY208" fmla="*/ 3 h 10286995"/>
              <a:gd name="connsiteX209" fmla="*/ 7639051 w 18307033"/>
              <a:gd name="connsiteY209" fmla="*/ 3 h 10286995"/>
              <a:gd name="connsiteX210" fmla="*/ 7639051 w 18307033"/>
              <a:gd name="connsiteY210" fmla="*/ 9791695 h 10286995"/>
              <a:gd name="connsiteX211" fmla="*/ 7467600 w 18307033"/>
              <a:gd name="connsiteY211" fmla="*/ 9791695 h 10286995"/>
              <a:gd name="connsiteX212" fmla="*/ 6934201 w 18307033"/>
              <a:gd name="connsiteY212" fmla="*/ 3 h 10286995"/>
              <a:gd name="connsiteX213" fmla="*/ 7105649 w 18307033"/>
              <a:gd name="connsiteY213" fmla="*/ 3 h 10286995"/>
              <a:gd name="connsiteX214" fmla="*/ 7105649 w 18307033"/>
              <a:gd name="connsiteY214" fmla="*/ 9791695 h 10286995"/>
              <a:gd name="connsiteX215" fmla="*/ 6934201 w 18307033"/>
              <a:gd name="connsiteY215" fmla="*/ 9791695 h 10286995"/>
              <a:gd name="connsiteX216" fmla="*/ 13334981 w 18307033"/>
              <a:gd name="connsiteY216" fmla="*/ 2 h 10286995"/>
              <a:gd name="connsiteX217" fmla="*/ 13506431 w 18307033"/>
              <a:gd name="connsiteY217" fmla="*/ 2 h 10286995"/>
              <a:gd name="connsiteX218" fmla="*/ 13506431 w 18307033"/>
              <a:gd name="connsiteY218" fmla="*/ 9791695 h 10286995"/>
              <a:gd name="connsiteX219" fmla="*/ 13334981 w 18307033"/>
              <a:gd name="connsiteY219" fmla="*/ 9791695 h 10286995"/>
              <a:gd name="connsiteX220" fmla="*/ 12801581 w 18307033"/>
              <a:gd name="connsiteY220" fmla="*/ 2 h 10286995"/>
              <a:gd name="connsiteX221" fmla="*/ 12973031 w 18307033"/>
              <a:gd name="connsiteY221" fmla="*/ 2 h 10286995"/>
              <a:gd name="connsiteX222" fmla="*/ 12973031 w 18307033"/>
              <a:gd name="connsiteY222" fmla="*/ 9791695 h 10286995"/>
              <a:gd name="connsiteX223" fmla="*/ 12801581 w 18307033"/>
              <a:gd name="connsiteY223" fmla="*/ 9791695 h 10286995"/>
              <a:gd name="connsiteX224" fmla="*/ 12268181 w 18307033"/>
              <a:gd name="connsiteY224" fmla="*/ 2 h 10286995"/>
              <a:gd name="connsiteX225" fmla="*/ 12439631 w 18307033"/>
              <a:gd name="connsiteY225" fmla="*/ 2 h 10286995"/>
              <a:gd name="connsiteX226" fmla="*/ 12439631 w 18307033"/>
              <a:gd name="connsiteY226" fmla="*/ 9791695 h 10286995"/>
              <a:gd name="connsiteX227" fmla="*/ 12268181 w 18307033"/>
              <a:gd name="connsiteY227" fmla="*/ 9791695 h 10286995"/>
              <a:gd name="connsiteX228" fmla="*/ 11734781 w 18307033"/>
              <a:gd name="connsiteY228" fmla="*/ 2 h 10286995"/>
              <a:gd name="connsiteX229" fmla="*/ 11906231 w 18307033"/>
              <a:gd name="connsiteY229" fmla="*/ 2 h 10286995"/>
              <a:gd name="connsiteX230" fmla="*/ 11906231 w 18307033"/>
              <a:gd name="connsiteY230" fmla="*/ 9791695 h 10286995"/>
              <a:gd name="connsiteX231" fmla="*/ 11734781 w 18307033"/>
              <a:gd name="connsiteY231" fmla="*/ 9791695 h 10286995"/>
              <a:gd name="connsiteX232" fmla="*/ 11201381 w 18307033"/>
              <a:gd name="connsiteY232" fmla="*/ 2 h 10286995"/>
              <a:gd name="connsiteX233" fmla="*/ 11372831 w 18307033"/>
              <a:gd name="connsiteY233" fmla="*/ 2 h 10286995"/>
              <a:gd name="connsiteX234" fmla="*/ 11372831 w 18307033"/>
              <a:gd name="connsiteY234" fmla="*/ 9791695 h 10286995"/>
              <a:gd name="connsiteX235" fmla="*/ 11201381 w 18307033"/>
              <a:gd name="connsiteY235" fmla="*/ 9791695 h 10286995"/>
              <a:gd name="connsiteX236" fmla="*/ 10667981 w 18307033"/>
              <a:gd name="connsiteY236" fmla="*/ 2 h 10286995"/>
              <a:gd name="connsiteX237" fmla="*/ 10839431 w 18307033"/>
              <a:gd name="connsiteY237" fmla="*/ 2 h 10286995"/>
              <a:gd name="connsiteX238" fmla="*/ 10839431 w 18307033"/>
              <a:gd name="connsiteY238" fmla="*/ 9791695 h 10286995"/>
              <a:gd name="connsiteX239" fmla="*/ 10667981 w 18307033"/>
              <a:gd name="connsiteY239" fmla="*/ 9791695 h 10286995"/>
              <a:gd name="connsiteX240" fmla="*/ 17068781 w 18307033"/>
              <a:gd name="connsiteY240" fmla="*/ 1 h 10286995"/>
              <a:gd name="connsiteX241" fmla="*/ 17240233 w 18307033"/>
              <a:gd name="connsiteY241" fmla="*/ 1 h 10286995"/>
              <a:gd name="connsiteX242" fmla="*/ 17240233 w 18307033"/>
              <a:gd name="connsiteY242" fmla="*/ 9791695 h 10286995"/>
              <a:gd name="connsiteX243" fmla="*/ 17068781 w 18307033"/>
              <a:gd name="connsiteY243" fmla="*/ 9791695 h 10286995"/>
              <a:gd name="connsiteX244" fmla="*/ 16535381 w 18307033"/>
              <a:gd name="connsiteY244" fmla="*/ 1 h 10286995"/>
              <a:gd name="connsiteX245" fmla="*/ 16706831 w 18307033"/>
              <a:gd name="connsiteY245" fmla="*/ 1 h 10286995"/>
              <a:gd name="connsiteX246" fmla="*/ 16706831 w 18307033"/>
              <a:gd name="connsiteY246" fmla="*/ 9791695 h 10286995"/>
              <a:gd name="connsiteX247" fmla="*/ 16535381 w 18307033"/>
              <a:gd name="connsiteY247" fmla="*/ 9791695 h 10286995"/>
              <a:gd name="connsiteX248" fmla="*/ 16001981 w 18307033"/>
              <a:gd name="connsiteY248" fmla="*/ 1 h 10286995"/>
              <a:gd name="connsiteX249" fmla="*/ 16173431 w 18307033"/>
              <a:gd name="connsiteY249" fmla="*/ 1 h 10286995"/>
              <a:gd name="connsiteX250" fmla="*/ 16173431 w 18307033"/>
              <a:gd name="connsiteY250" fmla="*/ 9791695 h 10286995"/>
              <a:gd name="connsiteX251" fmla="*/ 16001981 w 18307033"/>
              <a:gd name="connsiteY251" fmla="*/ 9791695 h 10286995"/>
              <a:gd name="connsiteX252" fmla="*/ 15468581 w 18307033"/>
              <a:gd name="connsiteY252" fmla="*/ 1 h 10286995"/>
              <a:gd name="connsiteX253" fmla="*/ 15640031 w 18307033"/>
              <a:gd name="connsiteY253" fmla="*/ 1 h 10286995"/>
              <a:gd name="connsiteX254" fmla="*/ 15640031 w 18307033"/>
              <a:gd name="connsiteY254" fmla="*/ 9791695 h 10286995"/>
              <a:gd name="connsiteX255" fmla="*/ 15468581 w 18307033"/>
              <a:gd name="connsiteY255" fmla="*/ 9791695 h 10286995"/>
              <a:gd name="connsiteX256" fmla="*/ 14935181 w 18307033"/>
              <a:gd name="connsiteY256" fmla="*/ 1 h 10286995"/>
              <a:gd name="connsiteX257" fmla="*/ 15106631 w 18307033"/>
              <a:gd name="connsiteY257" fmla="*/ 1 h 10286995"/>
              <a:gd name="connsiteX258" fmla="*/ 15106631 w 18307033"/>
              <a:gd name="connsiteY258" fmla="*/ 9791695 h 10286995"/>
              <a:gd name="connsiteX259" fmla="*/ 14935181 w 18307033"/>
              <a:gd name="connsiteY259" fmla="*/ 9791695 h 10286995"/>
              <a:gd name="connsiteX260" fmla="*/ 14401781 w 18307033"/>
              <a:gd name="connsiteY260" fmla="*/ 1 h 10286995"/>
              <a:gd name="connsiteX261" fmla="*/ 14573231 w 18307033"/>
              <a:gd name="connsiteY261" fmla="*/ 1 h 10286995"/>
              <a:gd name="connsiteX262" fmla="*/ 14573231 w 18307033"/>
              <a:gd name="connsiteY262" fmla="*/ 9791695 h 10286995"/>
              <a:gd name="connsiteX263" fmla="*/ 14401781 w 18307033"/>
              <a:gd name="connsiteY263" fmla="*/ 9791695 h 10286995"/>
              <a:gd name="connsiteX264" fmla="*/ 13868381 w 18307033"/>
              <a:gd name="connsiteY264" fmla="*/ 1 h 10286995"/>
              <a:gd name="connsiteX265" fmla="*/ 14039831 w 18307033"/>
              <a:gd name="connsiteY265" fmla="*/ 1 h 10286995"/>
              <a:gd name="connsiteX266" fmla="*/ 14039831 w 18307033"/>
              <a:gd name="connsiteY266" fmla="*/ 9791695 h 10286995"/>
              <a:gd name="connsiteX267" fmla="*/ 13868381 w 18307033"/>
              <a:gd name="connsiteY267" fmla="*/ 9791695 h 10286995"/>
              <a:gd name="connsiteX268" fmla="*/ 18135581 w 18307033"/>
              <a:gd name="connsiteY268" fmla="*/ 0 h 10286995"/>
              <a:gd name="connsiteX269" fmla="*/ 18307033 w 18307033"/>
              <a:gd name="connsiteY269" fmla="*/ 0 h 10286995"/>
              <a:gd name="connsiteX270" fmla="*/ 18307033 w 18307033"/>
              <a:gd name="connsiteY270" fmla="*/ 9791695 h 10286995"/>
              <a:gd name="connsiteX271" fmla="*/ 18135581 w 18307033"/>
              <a:gd name="connsiteY271" fmla="*/ 9791695 h 10286995"/>
              <a:gd name="connsiteX272" fmla="*/ 17602181 w 18307033"/>
              <a:gd name="connsiteY272" fmla="*/ 0 h 10286995"/>
              <a:gd name="connsiteX273" fmla="*/ 17773633 w 18307033"/>
              <a:gd name="connsiteY273" fmla="*/ 0 h 10286995"/>
              <a:gd name="connsiteX274" fmla="*/ 17773633 w 18307033"/>
              <a:gd name="connsiteY274" fmla="*/ 9791695 h 10286995"/>
              <a:gd name="connsiteX275" fmla="*/ 17602181 w 18307033"/>
              <a:gd name="connsiteY275" fmla="*/ 9791695 h 10286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18307033" h="10286995">
                <a:moveTo>
                  <a:pt x="17868881" y="495305"/>
                </a:moveTo>
                <a:lnTo>
                  <a:pt x="18040333" y="495305"/>
                </a:lnTo>
                <a:lnTo>
                  <a:pt x="18040333" y="10286995"/>
                </a:lnTo>
                <a:lnTo>
                  <a:pt x="17868881" y="10286995"/>
                </a:lnTo>
                <a:close/>
                <a:moveTo>
                  <a:pt x="1333489" y="495300"/>
                </a:moveTo>
                <a:lnTo>
                  <a:pt x="1504939" y="495300"/>
                </a:lnTo>
                <a:lnTo>
                  <a:pt x="1504939" y="10286995"/>
                </a:lnTo>
                <a:lnTo>
                  <a:pt x="1333489" y="10286995"/>
                </a:lnTo>
                <a:close/>
                <a:moveTo>
                  <a:pt x="800089" y="495300"/>
                </a:moveTo>
                <a:lnTo>
                  <a:pt x="971539" y="495300"/>
                </a:lnTo>
                <a:lnTo>
                  <a:pt x="971539" y="10286995"/>
                </a:lnTo>
                <a:lnTo>
                  <a:pt x="800089" y="10286995"/>
                </a:lnTo>
                <a:close/>
                <a:moveTo>
                  <a:pt x="266690" y="495300"/>
                </a:moveTo>
                <a:lnTo>
                  <a:pt x="438140" y="495300"/>
                </a:lnTo>
                <a:lnTo>
                  <a:pt x="438140" y="10286995"/>
                </a:lnTo>
                <a:lnTo>
                  <a:pt x="266690" y="10286995"/>
                </a:lnTo>
                <a:close/>
                <a:moveTo>
                  <a:pt x="5067291" y="495299"/>
                </a:moveTo>
                <a:lnTo>
                  <a:pt x="5238739" y="495299"/>
                </a:lnTo>
                <a:lnTo>
                  <a:pt x="5238739" y="10286995"/>
                </a:lnTo>
                <a:lnTo>
                  <a:pt x="5067291" y="10286995"/>
                </a:lnTo>
                <a:close/>
                <a:moveTo>
                  <a:pt x="4533891" y="495299"/>
                </a:moveTo>
                <a:lnTo>
                  <a:pt x="4705340" y="495299"/>
                </a:lnTo>
                <a:lnTo>
                  <a:pt x="4705340" y="10286995"/>
                </a:lnTo>
                <a:lnTo>
                  <a:pt x="4533891" y="10286995"/>
                </a:lnTo>
                <a:close/>
                <a:moveTo>
                  <a:pt x="4000488" y="495299"/>
                </a:moveTo>
                <a:lnTo>
                  <a:pt x="4171939" y="495299"/>
                </a:lnTo>
                <a:lnTo>
                  <a:pt x="4171939" y="10286995"/>
                </a:lnTo>
                <a:lnTo>
                  <a:pt x="4000488" y="10286995"/>
                </a:lnTo>
                <a:close/>
                <a:moveTo>
                  <a:pt x="3467089" y="495299"/>
                </a:moveTo>
                <a:lnTo>
                  <a:pt x="3638540" y="495299"/>
                </a:lnTo>
                <a:lnTo>
                  <a:pt x="3638540" y="10286995"/>
                </a:lnTo>
                <a:lnTo>
                  <a:pt x="3467089" y="10286995"/>
                </a:lnTo>
                <a:close/>
                <a:moveTo>
                  <a:pt x="2933694" y="495299"/>
                </a:moveTo>
                <a:lnTo>
                  <a:pt x="3105142" y="495299"/>
                </a:lnTo>
                <a:lnTo>
                  <a:pt x="3105142" y="10286995"/>
                </a:lnTo>
                <a:lnTo>
                  <a:pt x="2933694" y="10286995"/>
                </a:lnTo>
                <a:close/>
                <a:moveTo>
                  <a:pt x="2400291" y="495299"/>
                </a:moveTo>
                <a:lnTo>
                  <a:pt x="2571742" y="495299"/>
                </a:lnTo>
                <a:lnTo>
                  <a:pt x="2571742" y="10286995"/>
                </a:lnTo>
                <a:lnTo>
                  <a:pt x="2400291" y="10286995"/>
                </a:lnTo>
                <a:close/>
                <a:moveTo>
                  <a:pt x="1866888" y="495299"/>
                </a:moveTo>
                <a:lnTo>
                  <a:pt x="2038338" y="495299"/>
                </a:lnTo>
                <a:lnTo>
                  <a:pt x="2038338" y="10286995"/>
                </a:lnTo>
                <a:lnTo>
                  <a:pt x="1866888" y="10286995"/>
                </a:lnTo>
                <a:close/>
                <a:moveTo>
                  <a:pt x="8267686" y="495298"/>
                </a:moveTo>
                <a:lnTo>
                  <a:pt x="8439131" y="495298"/>
                </a:lnTo>
                <a:lnTo>
                  <a:pt x="8439131" y="10286995"/>
                </a:lnTo>
                <a:lnTo>
                  <a:pt x="8267686" y="10286995"/>
                </a:lnTo>
                <a:close/>
                <a:moveTo>
                  <a:pt x="7734289" y="495298"/>
                </a:moveTo>
                <a:lnTo>
                  <a:pt x="7905738" y="495298"/>
                </a:lnTo>
                <a:lnTo>
                  <a:pt x="7905738" y="10286995"/>
                </a:lnTo>
                <a:lnTo>
                  <a:pt x="7734289" y="10286995"/>
                </a:lnTo>
                <a:close/>
                <a:moveTo>
                  <a:pt x="7200889" y="495298"/>
                </a:moveTo>
                <a:lnTo>
                  <a:pt x="7372338" y="495298"/>
                </a:lnTo>
                <a:lnTo>
                  <a:pt x="7372338" y="10286995"/>
                </a:lnTo>
                <a:lnTo>
                  <a:pt x="7200889" y="10286995"/>
                </a:lnTo>
                <a:close/>
                <a:moveTo>
                  <a:pt x="6667489" y="495298"/>
                </a:moveTo>
                <a:lnTo>
                  <a:pt x="6838938" y="495298"/>
                </a:lnTo>
                <a:lnTo>
                  <a:pt x="6838938" y="10286995"/>
                </a:lnTo>
                <a:lnTo>
                  <a:pt x="6667489" y="10286995"/>
                </a:lnTo>
                <a:close/>
                <a:moveTo>
                  <a:pt x="6134087" y="495298"/>
                </a:moveTo>
                <a:lnTo>
                  <a:pt x="6305539" y="495298"/>
                </a:lnTo>
                <a:lnTo>
                  <a:pt x="6305539" y="10286995"/>
                </a:lnTo>
                <a:lnTo>
                  <a:pt x="6134087" y="10286995"/>
                </a:lnTo>
                <a:close/>
                <a:moveTo>
                  <a:pt x="5600691" y="495298"/>
                </a:moveTo>
                <a:lnTo>
                  <a:pt x="5772139" y="495298"/>
                </a:lnTo>
                <a:lnTo>
                  <a:pt x="5772139" y="10286995"/>
                </a:lnTo>
                <a:lnTo>
                  <a:pt x="5600691" y="10286995"/>
                </a:lnTo>
                <a:close/>
                <a:moveTo>
                  <a:pt x="12534881" y="495297"/>
                </a:moveTo>
                <a:lnTo>
                  <a:pt x="12706331" y="495297"/>
                </a:lnTo>
                <a:lnTo>
                  <a:pt x="12706331" y="10286995"/>
                </a:lnTo>
                <a:lnTo>
                  <a:pt x="12534881" y="10286995"/>
                </a:lnTo>
                <a:close/>
                <a:moveTo>
                  <a:pt x="12001481" y="495297"/>
                </a:moveTo>
                <a:lnTo>
                  <a:pt x="12172931" y="495297"/>
                </a:lnTo>
                <a:lnTo>
                  <a:pt x="12172931" y="10286995"/>
                </a:lnTo>
                <a:lnTo>
                  <a:pt x="12001481" y="10286995"/>
                </a:lnTo>
                <a:close/>
                <a:moveTo>
                  <a:pt x="11468081" y="495297"/>
                </a:moveTo>
                <a:lnTo>
                  <a:pt x="11639531" y="495297"/>
                </a:lnTo>
                <a:lnTo>
                  <a:pt x="11639531" y="10286995"/>
                </a:lnTo>
                <a:lnTo>
                  <a:pt x="11468081" y="10286995"/>
                </a:lnTo>
                <a:close/>
                <a:moveTo>
                  <a:pt x="10934681" y="495297"/>
                </a:moveTo>
                <a:lnTo>
                  <a:pt x="11106131" y="495297"/>
                </a:lnTo>
                <a:lnTo>
                  <a:pt x="11106131" y="10286995"/>
                </a:lnTo>
                <a:lnTo>
                  <a:pt x="10934681" y="10286995"/>
                </a:lnTo>
                <a:close/>
                <a:moveTo>
                  <a:pt x="10401281" y="495297"/>
                </a:moveTo>
                <a:lnTo>
                  <a:pt x="10572731" y="495297"/>
                </a:lnTo>
                <a:lnTo>
                  <a:pt x="10572731" y="10286995"/>
                </a:lnTo>
                <a:lnTo>
                  <a:pt x="10401281" y="10286995"/>
                </a:lnTo>
                <a:close/>
                <a:moveTo>
                  <a:pt x="9867881" y="495297"/>
                </a:moveTo>
                <a:lnTo>
                  <a:pt x="10039331" y="495297"/>
                </a:lnTo>
                <a:lnTo>
                  <a:pt x="10039331" y="10286995"/>
                </a:lnTo>
                <a:lnTo>
                  <a:pt x="9867881" y="10286995"/>
                </a:lnTo>
                <a:close/>
                <a:moveTo>
                  <a:pt x="9334481" y="495297"/>
                </a:moveTo>
                <a:lnTo>
                  <a:pt x="9505931" y="495297"/>
                </a:lnTo>
                <a:lnTo>
                  <a:pt x="9505931" y="10286995"/>
                </a:lnTo>
                <a:lnTo>
                  <a:pt x="9334481" y="10286995"/>
                </a:lnTo>
                <a:close/>
                <a:moveTo>
                  <a:pt x="8801081" y="495297"/>
                </a:moveTo>
                <a:lnTo>
                  <a:pt x="8972531" y="495297"/>
                </a:lnTo>
                <a:lnTo>
                  <a:pt x="8972531" y="10286995"/>
                </a:lnTo>
                <a:lnTo>
                  <a:pt x="8801081" y="10286995"/>
                </a:lnTo>
                <a:close/>
                <a:moveTo>
                  <a:pt x="15735281" y="495296"/>
                </a:moveTo>
                <a:lnTo>
                  <a:pt x="15906731" y="495296"/>
                </a:lnTo>
                <a:lnTo>
                  <a:pt x="15906731" y="10286995"/>
                </a:lnTo>
                <a:lnTo>
                  <a:pt x="15735281" y="10286995"/>
                </a:lnTo>
                <a:close/>
                <a:moveTo>
                  <a:pt x="15201881" y="495296"/>
                </a:moveTo>
                <a:lnTo>
                  <a:pt x="15373331" y="495296"/>
                </a:lnTo>
                <a:lnTo>
                  <a:pt x="15373331" y="10286995"/>
                </a:lnTo>
                <a:lnTo>
                  <a:pt x="15201881" y="10286995"/>
                </a:lnTo>
                <a:close/>
                <a:moveTo>
                  <a:pt x="14668481" y="495296"/>
                </a:moveTo>
                <a:lnTo>
                  <a:pt x="14839931" y="495296"/>
                </a:lnTo>
                <a:lnTo>
                  <a:pt x="14839931" y="10286995"/>
                </a:lnTo>
                <a:lnTo>
                  <a:pt x="14668481" y="10286995"/>
                </a:lnTo>
                <a:close/>
                <a:moveTo>
                  <a:pt x="14135081" y="495296"/>
                </a:moveTo>
                <a:lnTo>
                  <a:pt x="14306531" y="495296"/>
                </a:lnTo>
                <a:lnTo>
                  <a:pt x="14306531" y="10286995"/>
                </a:lnTo>
                <a:lnTo>
                  <a:pt x="14135081" y="10286995"/>
                </a:lnTo>
                <a:close/>
                <a:moveTo>
                  <a:pt x="13601681" y="495296"/>
                </a:moveTo>
                <a:lnTo>
                  <a:pt x="13773131" y="495296"/>
                </a:lnTo>
                <a:lnTo>
                  <a:pt x="13773131" y="10286995"/>
                </a:lnTo>
                <a:lnTo>
                  <a:pt x="13601681" y="10286995"/>
                </a:lnTo>
                <a:close/>
                <a:moveTo>
                  <a:pt x="13068281" y="495296"/>
                </a:moveTo>
                <a:lnTo>
                  <a:pt x="13239731" y="495296"/>
                </a:lnTo>
                <a:lnTo>
                  <a:pt x="13239731" y="10286995"/>
                </a:lnTo>
                <a:lnTo>
                  <a:pt x="13068281" y="10286995"/>
                </a:lnTo>
                <a:close/>
                <a:moveTo>
                  <a:pt x="17335481" y="495295"/>
                </a:moveTo>
                <a:lnTo>
                  <a:pt x="17506933" y="495295"/>
                </a:lnTo>
                <a:lnTo>
                  <a:pt x="17506933" y="10286995"/>
                </a:lnTo>
                <a:lnTo>
                  <a:pt x="17335481" y="10286995"/>
                </a:lnTo>
                <a:close/>
                <a:moveTo>
                  <a:pt x="16802081" y="495295"/>
                </a:moveTo>
                <a:lnTo>
                  <a:pt x="16973533" y="495295"/>
                </a:lnTo>
                <a:lnTo>
                  <a:pt x="16973533" y="10286995"/>
                </a:lnTo>
                <a:lnTo>
                  <a:pt x="16802081" y="10286995"/>
                </a:lnTo>
                <a:close/>
                <a:moveTo>
                  <a:pt x="16268681" y="495295"/>
                </a:moveTo>
                <a:lnTo>
                  <a:pt x="16440131" y="495295"/>
                </a:lnTo>
                <a:lnTo>
                  <a:pt x="16440131" y="10286995"/>
                </a:lnTo>
                <a:lnTo>
                  <a:pt x="16268681" y="10286995"/>
                </a:lnTo>
                <a:close/>
                <a:moveTo>
                  <a:pt x="3200401" y="5"/>
                </a:moveTo>
                <a:lnTo>
                  <a:pt x="3371851" y="5"/>
                </a:lnTo>
                <a:lnTo>
                  <a:pt x="3371851" y="9791695"/>
                </a:lnTo>
                <a:lnTo>
                  <a:pt x="3200401" y="9791695"/>
                </a:lnTo>
                <a:close/>
                <a:moveTo>
                  <a:pt x="2667004" y="5"/>
                </a:moveTo>
                <a:lnTo>
                  <a:pt x="2838453" y="5"/>
                </a:lnTo>
                <a:lnTo>
                  <a:pt x="2838453" y="9791695"/>
                </a:lnTo>
                <a:lnTo>
                  <a:pt x="2667004" y="9791695"/>
                </a:lnTo>
                <a:close/>
                <a:moveTo>
                  <a:pt x="2133604" y="5"/>
                </a:moveTo>
                <a:lnTo>
                  <a:pt x="2305056" y="5"/>
                </a:lnTo>
                <a:lnTo>
                  <a:pt x="2305056" y="9791695"/>
                </a:lnTo>
                <a:lnTo>
                  <a:pt x="2133604" y="9791695"/>
                </a:lnTo>
                <a:close/>
                <a:moveTo>
                  <a:pt x="1600197" y="5"/>
                </a:moveTo>
                <a:lnTo>
                  <a:pt x="1771647" y="5"/>
                </a:lnTo>
                <a:lnTo>
                  <a:pt x="1771647" y="9791695"/>
                </a:lnTo>
                <a:lnTo>
                  <a:pt x="1600197" y="9791695"/>
                </a:lnTo>
                <a:close/>
                <a:moveTo>
                  <a:pt x="1066798" y="5"/>
                </a:moveTo>
                <a:lnTo>
                  <a:pt x="1238248" y="5"/>
                </a:lnTo>
                <a:lnTo>
                  <a:pt x="1238248" y="9791695"/>
                </a:lnTo>
                <a:lnTo>
                  <a:pt x="1066798" y="9791695"/>
                </a:lnTo>
                <a:close/>
                <a:moveTo>
                  <a:pt x="533398" y="5"/>
                </a:moveTo>
                <a:lnTo>
                  <a:pt x="704848" y="5"/>
                </a:lnTo>
                <a:lnTo>
                  <a:pt x="704848" y="9791695"/>
                </a:lnTo>
                <a:lnTo>
                  <a:pt x="533398" y="9791695"/>
                </a:lnTo>
                <a:close/>
                <a:moveTo>
                  <a:pt x="0" y="5"/>
                </a:moveTo>
                <a:lnTo>
                  <a:pt x="171449" y="5"/>
                </a:lnTo>
                <a:lnTo>
                  <a:pt x="171449" y="9791695"/>
                </a:lnTo>
                <a:lnTo>
                  <a:pt x="0" y="9791695"/>
                </a:lnTo>
                <a:close/>
                <a:moveTo>
                  <a:pt x="6400801" y="4"/>
                </a:moveTo>
                <a:lnTo>
                  <a:pt x="6572249" y="4"/>
                </a:lnTo>
                <a:lnTo>
                  <a:pt x="6572249" y="9791695"/>
                </a:lnTo>
                <a:lnTo>
                  <a:pt x="6400801" y="9791695"/>
                </a:lnTo>
                <a:close/>
                <a:moveTo>
                  <a:pt x="5867400" y="4"/>
                </a:moveTo>
                <a:lnTo>
                  <a:pt x="6038850" y="4"/>
                </a:lnTo>
                <a:lnTo>
                  <a:pt x="6038850" y="9791695"/>
                </a:lnTo>
                <a:lnTo>
                  <a:pt x="5867400" y="9791695"/>
                </a:lnTo>
                <a:close/>
                <a:moveTo>
                  <a:pt x="5333998" y="4"/>
                </a:moveTo>
                <a:lnTo>
                  <a:pt x="5505450" y="4"/>
                </a:lnTo>
                <a:lnTo>
                  <a:pt x="5505450" y="9791695"/>
                </a:lnTo>
                <a:lnTo>
                  <a:pt x="5333998" y="9791695"/>
                </a:lnTo>
                <a:close/>
                <a:moveTo>
                  <a:pt x="4800601" y="4"/>
                </a:moveTo>
                <a:lnTo>
                  <a:pt x="4972050" y="4"/>
                </a:lnTo>
                <a:lnTo>
                  <a:pt x="4972050" y="9791695"/>
                </a:lnTo>
                <a:lnTo>
                  <a:pt x="4800601" y="9791695"/>
                </a:lnTo>
                <a:close/>
                <a:moveTo>
                  <a:pt x="4267205" y="4"/>
                </a:moveTo>
                <a:lnTo>
                  <a:pt x="4438653" y="4"/>
                </a:lnTo>
                <a:lnTo>
                  <a:pt x="4438653" y="9791695"/>
                </a:lnTo>
                <a:lnTo>
                  <a:pt x="4267205" y="9791695"/>
                </a:lnTo>
                <a:close/>
                <a:moveTo>
                  <a:pt x="3733798" y="4"/>
                </a:moveTo>
                <a:lnTo>
                  <a:pt x="3905250" y="4"/>
                </a:lnTo>
                <a:lnTo>
                  <a:pt x="3905250" y="9791695"/>
                </a:lnTo>
                <a:lnTo>
                  <a:pt x="3733798" y="9791695"/>
                </a:lnTo>
                <a:close/>
                <a:moveTo>
                  <a:pt x="10134581" y="3"/>
                </a:moveTo>
                <a:lnTo>
                  <a:pt x="10306031" y="3"/>
                </a:lnTo>
                <a:lnTo>
                  <a:pt x="10306031" y="9791695"/>
                </a:lnTo>
                <a:lnTo>
                  <a:pt x="10134581" y="9791695"/>
                </a:lnTo>
                <a:close/>
                <a:moveTo>
                  <a:pt x="9601181" y="3"/>
                </a:moveTo>
                <a:lnTo>
                  <a:pt x="9772631" y="3"/>
                </a:lnTo>
                <a:lnTo>
                  <a:pt x="9772631" y="9791695"/>
                </a:lnTo>
                <a:lnTo>
                  <a:pt x="9601181" y="9791695"/>
                </a:lnTo>
                <a:close/>
                <a:moveTo>
                  <a:pt x="9067781" y="3"/>
                </a:moveTo>
                <a:lnTo>
                  <a:pt x="9239231" y="3"/>
                </a:lnTo>
                <a:lnTo>
                  <a:pt x="9239231" y="9791695"/>
                </a:lnTo>
                <a:lnTo>
                  <a:pt x="9067781" y="9791695"/>
                </a:lnTo>
                <a:close/>
                <a:moveTo>
                  <a:pt x="8534381" y="3"/>
                </a:moveTo>
                <a:lnTo>
                  <a:pt x="8705831" y="3"/>
                </a:lnTo>
                <a:lnTo>
                  <a:pt x="8705831" y="9791695"/>
                </a:lnTo>
                <a:lnTo>
                  <a:pt x="8534381" y="9791695"/>
                </a:lnTo>
                <a:close/>
                <a:moveTo>
                  <a:pt x="8001000" y="3"/>
                </a:moveTo>
                <a:lnTo>
                  <a:pt x="8172448" y="3"/>
                </a:lnTo>
                <a:lnTo>
                  <a:pt x="8172448" y="9791695"/>
                </a:lnTo>
                <a:lnTo>
                  <a:pt x="8001000" y="9791695"/>
                </a:lnTo>
                <a:close/>
                <a:moveTo>
                  <a:pt x="7467600" y="3"/>
                </a:moveTo>
                <a:lnTo>
                  <a:pt x="7639051" y="3"/>
                </a:lnTo>
                <a:lnTo>
                  <a:pt x="7639051" y="9791695"/>
                </a:lnTo>
                <a:lnTo>
                  <a:pt x="7467600" y="9791695"/>
                </a:lnTo>
                <a:close/>
                <a:moveTo>
                  <a:pt x="6934201" y="3"/>
                </a:moveTo>
                <a:lnTo>
                  <a:pt x="7105649" y="3"/>
                </a:lnTo>
                <a:lnTo>
                  <a:pt x="7105649" y="9791695"/>
                </a:lnTo>
                <a:lnTo>
                  <a:pt x="6934201" y="9791695"/>
                </a:lnTo>
                <a:close/>
                <a:moveTo>
                  <a:pt x="13334981" y="2"/>
                </a:moveTo>
                <a:lnTo>
                  <a:pt x="13506431" y="2"/>
                </a:lnTo>
                <a:lnTo>
                  <a:pt x="13506431" y="9791695"/>
                </a:lnTo>
                <a:lnTo>
                  <a:pt x="13334981" y="9791695"/>
                </a:lnTo>
                <a:close/>
                <a:moveTo>
                  <a:pt x="12801581" y="2"/>
                </a:moveTo>
                <a:lnTo>
                  <a:pt x="12973031" y="2"/>
                </a:lnTo>
                <a:lnTo>
                  <a:pt x="12973031" y="9791695"/>
                </a:lnTo>
                <a:lnTo>
                  <a:pt x="12801581" y="9791695"/>
                </a:lnTo>
                <a:close/>
                <a:moveTo>
                  <a:pt x="12268181" y="2"/>
                </a:moveTo>
                <a:lnTo>
                  <a:pt x="12439631" y="2"/>
                </a:lnTo>
                <a:lnTo>
                  <a:pt x="12439631" y="9791695"/>
                </a:lnTo>
                <a:lnTo>
                  <a:pt x="12268181" y="9791695"/>
                </a:lnTo>
                <a:close/>
                <a:moveTo>
                  <a:pt x="11734781" y="2"/>
                </a:moveTo>
                <a:lnTo>
                  <a:pt x="11906231" y="2"/>
                </a:lnTo>
                <a:lnTo>
                  <a:pt x="11906231" y="9791695"/>
                </a:lnTo>
                <a:lnTo>
                  <a:pt x="11734781" y="9791695"/>
                </a:lnTo>
                <a:close/>
                <a:moveTo>
                  <a:pt x="11201381" y="2"/>
                </a:moveTo>
                <a:lnTo>
                  <a:pt x="11372831" y="2"/>
                </a:lnTo>
                <a:lnTo>
                  <a:pt x="11372831" y="9791695"/>
                </a:lnTo>
                <a:lnTo>
                  <a:pt x="11201381" y="9791695"/>
                </a:lnTo>
                <a:close/>
                <a:moveTo>
                  <a:pt x="10667981" y="2"/>
                </a:moveTo>
                <a:lnTo>
                  <a:pt x="10839431" y="2"/>
                </a:lnTo>
                <a:lnTo>
                  <a:pt x="10839431" y="9791695"/>
                </a:lnTo>
                <a:lnTo>
                  <a:pt x="10667981" y="9791695"/>
                </a:lnTo>
                <a:close/>
                <a:moveTo>
                  <a:pt x="17068781" y="1"/>
                </a:moveTo>
                <a:lnTo>
                  <a:pt x="17240233" y="1"/>
                </a:lnTo>
                <a:lnTo>
                  <a:pt x="17240233" y="9791695"/>
                </a:lnTo>
                <a:lnTo>
                  <a:pt x="17068781" y="9791695"/>
                </a:lnTo>
                <a:close/>
                <a:moveTo>
                  <a:pt x="16535381" y="1"/>
                </a:moveTo>
                <a:lnTo>
                  <a:pt x="16706831" y="1"/>
                </a:lnTo>
                <a:lnTo>
                  <a:pt x="16706831" y="9791695"/>
                </a:lnTo>
                <a:lnTo>
                  <a:pt x="16535381" y="9791695"/>
                </a:lnTo>
                <a:close/>
                <a:moveTo>
                  <a:pt x="16001981" y="1"/>
                </a:moveTo>
                <a:lnTo>
                  <a:pt x="16173431" y="1"/>
                </a:lnTo>
                <a:lnTo>
                  <a:pt x="16173431" y="9791695"/>
                </a:lnTo>
                <a:lnTo>
                  <a:pt x="16001981" y="9791695"/>
                </a:lnTo>
                <a:close/>
                <a:moveTo>
                  <a:pt x="15468581" y="1"/>
                </a:moveTo>
                <a:lnTo>
                  <a:pt x="15640031" y="1"/>
                </a:lnTo>
                <a:lnTo>
                  <a:pt x="15640031" y="9791695"/>
                </a:lnTo>
                <a:lnTo>
                  <a:pt x="15468581" y="9791695"/>
                </a:lnTo>
                <a:close/>
                <a:moveTo>
                  <a:pt x="14935181" y="1"/>
                </a:moveTo>
                <a:lnTo>
                  <a:pt x="15106631" y="1"/>
                </a:lnTo>
                <a:lnTo>
                  <a:pt x="15106631" y="9791695"/>
                </a:lnTo>
                <a:lnTo>
                  <a:pt x="14935181" y="9791695"/>
                </a:lnTo>
                <a:close/>
                <a:moveTo>
                  <a:pt x="14401781" y="1"/>
                </a:moveTo>
                <a:lnTo>
                  <a:pt x="14573231" y="1"/>
                </a:lnTo>
                <a:lnTo>
                  <a:pt x="14573231" y="9791695"/>
                </a:lnTo>
                <a:lnTo>
                  <a:pt x="14401781" y="9791695"/>
                </a:lnTo>
                <a:close/>
                <a:moveTo>
                  <a:pt x="13868381" y="1"/>
                </a:moveTo>
                <a:lnTo>
                  <a:pt x="14039831" y="1"/>
                </a:lnTo>
                <a:lnTo>
                  <a:pt x="14039831" y="9791695"/>
                </a:lnTo>
                <a:lnTo>
                  <a:pt x="13868381" y="9791695"/>
                </a:lnTo>
                <a:close/>
                <a:moveTo>
                  <a:pt x="18135581" y="0"/>
                </a:moveTo>
                <a:lnTo>
                  <a:pt x="18307033" y="0"/>
                </a:lnTo>
                <a:lnTo>
                  <a:pt x="18307033" y="9791695"/>
                </a:lnTo>
                <a:lnTo>
                  <a:pt x="18135581" y="9791695"/>
                </a:lnTo>
                <a:close/>
                <a:moveTo>
                  <a:pt x="17602181" y="0"/>
                </a:moveTo>
                <a:lnTo>
                  <a:pt x="17773633" y="0"/>
                </a:lnTo>
                <a:lnTo>
                  <a:pt x="17773633" y="9791695"/>
                </a:lnTo>
                <a:lnTo>
                  <a:pt x="17602181" y="9791695"/>
                </a:lnTo>
                <a:close/>
              </a:path>
            </a:pathLst>
          </a:custGeom>
          <a:solidFill>
            <a:schemeClr val="bg1">
              <a:lumMod val="85000"/>
            </a:schemeClr>
          </a:solidFill>
        </p:spPr>
        <p:txBody>
          <a:bodyPr wrap="square" tIns="182880">
            <a:noAutofit/>
          </a:bodyPr>
          <a:lstStyle>
            <a:lvl1pPr marL="0" indent="0" algn="ctr">
              <a:buNone/>
              <a:defRPr sz="2800">
                <a:latin typeface="Montserrat" panose="02000505000000020004" pitchFamily="50" charset="0"/>
              </a:defRPr>
            </a:lvl1pPr>
          </a:lstStyle>
          <a:p>
            <a:endParaRPr lang="ko-KR" alt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内容页 4">
    <p:spTree>
      <p:nvGrpSpPr>
        <p:cNvPr id="1" name=""/>
        <p:cNvGrpSpPr/>
        <p:nvPr/>
      </p:nvGrpSpPr>
      <p:grpSpPr>
        <a:xfrm>
          <a:off x="0" y="0"/>
          <a:ext cx="0" cy="0"/>
          <a:chOff x="0" y="0"/>
          <a:chExt cx="0" cy="0"/>
        </a:xfrm>
      </p:grpSpPr>
      <p:sp>
        <p:nvSpPr>
          <p:cNvPr id="3" name="图片占位符"/>
          <p:cNvSpPr>
            <a:spLocks noGrp="1"/>
          </p:cNvSpPr>
          <p:nvPr>
            <p:ph type="pic" sz="quarter" idx="14"/>
          </p:nvPr>
        </p:nvSpPr>
        <p:spPr>
          <a:xfrm>
            <a:off x="-1523999" y="0"/>
            <a:ext cx="14008706" cy="4621428"/>
          </a:xfrm>
          <a:custGeom>
            <a:avLst/>
            <a:gdLst>
              <a:gd name="connsiteX0" fmla="*/ 4710907 w 13328242"/>
              <a:gd name="connsiteY0" fmla="*/ 4667147 h 4689985"/>
              <a:gd name="connsiteX1" fmla="*/ 4732564 w 13328242"/>
              <a:gd name="connsiteY1" fmla="*/ 4677840 h 4689985"/>
              <a:gd name="connsiteX2" fmla="*/ 4729371 w 13328242"/>
              <a:gd name="connsiteY2" fmla="*/ 4689985 h 4689985"/>
              <a:gd name="connsiteX3" fmla="*/ 4672450 w 13328242"/>
              <a:gd name="connsiteY3" fmla="*/ 4689985 h 4689985"/>
              <a:gd name="connsiteX4" fmla="*/ 4674513 w 13328242"/>
              <a:gd name="connsiteY4" fmla="*/ 4681538 h 4689985"/>
              <a:gd name="connsiteX5" fmla="*/ 4692918 w 13328242"/>
              <a:gd name="connsiteY5" fmla="*/ 4667176 h 4689985"/>
              <a:gd name="connsiteX6" fmla="*/ 4710907 w 13328242"/>
              <a:gd name="connsiteY6" fmla="*/ 4667147 h 4689985"/>
              <a:gd name="connsiteX7" fmla="*/ 5422344 w 13328242"/>
              <a:gd name="connsiteY7" fmla="*/ 4610466 h 4689985"/>
              <a:gd name="connsiteX8" fmla="*/ 5457414 w 13328242"/>
              <a:gd name="connsiteY8" fmla="*/ 4662047 h 4689985"/>
              <a:gd name="connsiteX9" fmla="*/ 5461227 w 13328242"/>
              <a:gd name="connsiteY9" fmla="*/ 4689985 h 4689985"/>
              <a:gd name="connsiteX10" fmla="*/ 5432998 w 13328242"/>
              <a:gd name="connsiteY10" fmla="*/ 4689985 h 4689985"/>
              <a:gd name="connsiteX11" fmla="*/ 5421419 w 13328242"/>
              <a:gd name="connsiteY11" fmla="*/ 4665856 h 4689985"/>
              <a:gd name="connsiteX12" fmla="*/ 5422344 w 13328242"/>
              <a:gd name="connsiteY12" fmla="*/ 4610466 h 4689985"/>
              <a:gd name="connsiteX13" fmla="*/ 3644467 w 13328242"/>
              <a:gd name="connsiteY13" fmla="*/ 4592124 h 4689985"/>
              <a:gd name="connsiteX14" fmla="*/ 3659482 w 13328242"/>
              <a:gd name="connsiteY14" fmla="*/ 4593236 h 4689985"/>
              <a:gd name="connsiteX15" fmla="*/ 3632004 w 13328242"/>
              <a:gd name="connsiteY15" fmla="*/ 4633608 h 4689985"/>
              <a:gd name="connsiteX16" fmla="*/ 3630083 w 13328242"/>
              <a:gd name="connsiteY16" fmla="*/ 4599859 h 4689985"/>
              <a:gd name="connsiteX17" fmla="*/ 3644467 w 13328242"/>
              <a:gd name="connsiteY17" fmla="*/ 4592124 h 4689985"/>
              <a:gd name="connsiteX18" fmla="*/ 6882047 w 13328242"/>
              <a:gd name="connsiteY18" fmla="*/ 4578270 h 4689985"/>
              <a:gd name="connsiteX19" fmla="*/ 6889192 w 13328242"/>
              <a:gd name="connsiteY19" fmla="*/ 4626505 h 4689985"/>
              <a:gd name="connsiteX20" fmla="*/ 6864863 w 13328242"/>
              <a:gd name="connsiteY20" fmla="*/ 4602904 h 4689985"/>
              <a:gd name="connsiteX21" fmla="*/ 6882047 w 13328242"/>
              <a:gd name="connsiteY21" fmla="*/ 4578270 h 4689985"/>
              <a:gd name="connsiteX22" fmla="*/ 3127692 w 13328242"/>
              <a:gd name="connsiteY22" fmla="*/ 4576446 h 4689985"/>
              <a:gd name="connsiteX23" fmla="*/ 3143760 w 13328242"/>
              <a:gd name="connsiteY23" fmla="*/ 4589745 h 4689985"/>
              <a:gd name="connsiteX24" fmla="*/ 3109287 w 13328242"/>
              <a:gd name="connsiteY24" fmla="*/ 4636822 h 4689985"/>
              <a:gd name="connsiteX25" fmla="*/ 3087198 w 13328242"/>
              <a:gd name="connsiteY25" fmla="*/ 4616041 h 4689985"/>
              <a:gd name="connsiteX26" fmla="*/ 3100104 w 13328242"/>
              <a:gd name="connsiteY26" fmla="*/ 4589224 h 4689985"/>
              <a:gd name="connsiteX27" fmla="*/ 3127692 w 13328242"/>
              <a:gd name="connsiteY27" fmla="*/ 4576446 h 4689985"/>
              <a:gd name="connsiteX28" fmla="*/ 5914969 w 13328242"/>
              <a:gd name="connsiteY28" fmla="*/ 4460136 h 4689985"/>
              <a:gd name="connsiteX29" fmla="*/ 5926500 w 13328242"/>
              <a:gd name="connsiteY29" fmla="*/ 4464587 h 4689985"/>
              <a:gd name="connsiteX30" fmla="*/ 5953778 w 13328242"/>
              <a:gd name="connsiteY30" fmla="*/ 4547535 h 4689985"/>
              <a:gd name="connsiteX31" fmla="*/ 5901766 w 13328242"/>
              <a:gd name="connsiteY31" fmla="*/ 4463051 h 4689985"/>
              <a:gd name="connsiteX32" fmla="*/ 5914969 w 13328242"/>
              <a:gd name="connsiteY32" fmla="*/ 4460136 h 4689985"/>
              <a:gd name="connsiteX33" fmla="*/ 2586361 w 13328242"/>
              <a:gd name="connsiteY33" fmla="*/ 4454868 h 4689985"/>
              <a:gd name="connsiteX34" fmla="*/ 2609071 w 13328242"/>
              <a:gd name="connsiteY34" fmla="*/ 4467670 h 4689985"/>
              <a:gd name="connsiteX35" fmla="*/ 2616134 w 13328242"/>
              <a:gd name="connsiteY35" fmla="*/ 4488191 h 4689985"/>
              <a:gd name="connsiteX36" fmla="*/ 2524538 w 13328242"/>
              <a:gd name="connsiteY36" fmla="*/ 4522961 h 4689985"/>
              <a:gd name="connsiteX37" fmla="*/ 2586361 w 13328242"/>
              <a:gd name="connsiteY37" fmla="*/ 4454868 h 4689985"/>
              <a:gd name="connsiteX38" fmla="*/ 4019011 w 13328242"/>
              <a:gd name="connsiteY38" fmla="*/ 4453819 h 4689985"/>
              <a:gd name="connsiteX39" fmla="*/ 4045610 w 13328242"/>
              <a:gd name="connsiteY39" fmla="*/ 4457192 h 4689985"/>
              <a:gd name="connsiteX40" fmla="*/ 4010424 w 13328242"/>
              <a:gd name="connsiteY40" fmla="*/ 4505971 h 4689985"/>
              <a:gd name="connsiteX41" fmla="*/ 3946127 w 13328242"/>
              <a:gd name="connsiteY41" fmla="*/ 4505225 h 4689985"/>
              <a:gd name="connsiteX42" fmla="*/ 4019011 w 13328242"/>
              <a:gd name="connsiteY42" fmla="*/ 4453819 h 4689985"/>
              <a:gd name="connsiteX43" fmla="*/ 5419606 w 13328242"/>
              <a:gd name="connsiteY43" fmla="*/ 4450505 h 4689985"/>
              <a:gd name="connsiteX44" fmla="*/ 5429335 w 13328242"/>
              <a:gd name="connsiteY44" fmla="*/ 4539252 h 4689985"/>
              <a:gd name="connsiteX45" fmla="*/ 5380934 w 13328242"/>
              <a:gd name="connsiteY45" fmla="*/ 4463623 h 4689985"/>
              <a:gd name="connsiteX46" fmla="*/ 5419606 w 13328242"/>
              <a:gd name="connsiteY46" fmla="*/ 4450505 h 4689985"/>
              <a:gd name="connsiteX47" fmla="*/ 6224521 w 13328242"/>
              <a:gd name="connsiteY47" fmla="*/ 4447586 h 4689985"/>
              <a:gd name="connsiteX48" fmla="*/ 6239761 w 13328242"/>
              <a:gd name="connsiteY48" fmla="*/ 4452804 h 4689985"/>
              <a:gd name="connsiteX49" fmla="*/ 6240065 w 13328242"/>
              <a:gd name="connsiteY49" fmla="*/ 4533266 h 4689985"/>
              <a:gd name="connsiteX50" fmla="*/ 6227010 w 13328242"/>
              <a:gd name="connsiteY50" fmla="*/ 4534220 h 4689985"/>
              <a:gd name="connsiteX51" fmla="*/ 6206802 w 13328242"/>
              <a:gd name="connsiteY51" fmla="*/ 4459160 h 4689985"/>
              <a:gd name="connsiteX52" fmla="*/ 6224521 w 13328242"/>
              <a:gd name="connsiteY52" fmla="*/ 4447586 h 4689985"/>
              <a:gd name="connsiteX53" fmla="*/ 4719978 w 13328242"/>
              <a:gd name="connsiteY53" fmla="*/ 4421404 h 4689985"/>
              <a:gd name="connsiteX54" fmla="*/ 4713360 w 13328242"/>
              <a:gd name="connsiteY54" fmla="*/ 4482354 h 4689985"/>
              <a:gd name="connsiteX55" fmla="*/ 4711274 w 13328242"/>
              <a:gd name="connsiteY55" fmla="*/ 4494624 h 4689985"/>
              <a:gd name="connsiteX56" fmla="*/ 4715882 w 13328242"/>
              <a:gd name="connsiteY56" fmla="*/ 4487227 h 4689985"/>
              <a:gd name="connsiteX57" fmla="*/ 4725664 w 13328242"/>
              <a:gd name="connsiteY57" fmla="*/ 4483496 h 4689985"/>
              <a:gd name="connsiteX58" fmla="*/ 4754688 w 13328242"/>
              <a:gd name="connsiteY58" fmla="*/ 4542217 h 4689985"/>
              <a:gd name="connsiteX59" fmla="*/ 4744217 w 13328242"/>
              <a:gd name="connsiteY59" fmla="*/ 4547291 h 4689985"/>
              <a:gd name="connsiteX60" fmla="*/ 4713060 w 13328242"/>
              <a:gd name="connsiteY60" fmla="*/ 4517269 h 4689985"/>
              <a:gd name="connsiteX61" fmla="*/ 4711072 w 13328242"/>
              <a:gd name="connsiteY61" fmla="*/ 4495815 h 4689985"/>
              <a:gd name="connsiteX62" fmla="*/ 4703218 w 13328242"/>
              <a:gd name="connsiteY62" fmla="*/ 4542062 h 4689985"/>
              <a:gd name="connsiteX63" fmla="*/ 4694857 w 13328242"/>
              <a:gd name="connsiteY63" fmla="*/ 4560447 h 4689985"/>
              <a:gd name="connsiteX64" fmla="*/ 4712868 w 13328242"/>
              <a:gd name="connsiteY64" fmla="*/ 4584095 h 4689985"/>
              <a:gd name="connsiteX65" fmla="*/ 4726221 w 13328242"/>
              <a:gd name="connsiteY65" fmla="*/ 4619520 h 4689985"/>
              <a:gd name="connsiteX66" fmla="*/ 4719584 w 13328242"/>
              <a:gd name="connsiteY66" fmla="*/ 4630656 h 4689985"/>
              <a:gd name="connsiteX67" fmla="*/ 4667175 w 13328242"/>
              <a:gd name="connsiteY67" fmla="*/ 4646849 h 4689985"/>
              <a:gd name="connsiteX68" fmla="*/ 4630119 w 13328242"/>
              <a:gd name="connsiteY68" fmla="*/ 4637910 h 4689985"/>
              <a:gd name="connsiteX69" fmla="*/ 4629475 w 13328242"/>
              <a:gd name="connsiteY69" fmla="*/ 4638353 h 4689985"/>
              <a:gd name="connsiteX70" fmla="*/ 4629565 w 13328242"/>
              <a:gd name="connsiteY70" fmla="*/ 4637775 h 4689985"/>
              <a:gd name="connsiteX71" fmla="*/ 4611280 w 13328242"/>
              <a:gd name="connsiteY71" fmla="*/ 4633363 h 4689985"/>
              <a:gd name="connsiteX72" fmla="*/ 4553104 w 13328242"/>
              <a:gd name="connsiteY72" fmla="*/ 4572566 h 4689985"/>
              <a:gd name="connsiteX73" fmla="*/ 4550137 w 13328242"/>
              <a:gd name="connsiteY73" fmla="*/ 4556792 h 4689985"/>
              <a:gd name="connsiteX74" fmla="*/ 4542019 w 13328242"/>
              <a:gd name="connsiteY74" fmla="*/ 4559502 h 4689985"/>
              <a:gd name="connsiteX75" fmla="*/ 4530520 w 13328242"/>
              <a:gd name="connsiteY75" fmla="*/ 4530165 h 4689985"/>
              <a:gd name="connsiteX76" fmla="*/ 4544005 w 13328242"/>
              <a:gd name="connsiteY76" fmla="*/ 4522860 h 4689985"/>
              <a:gd name="connsiteX77" fmla="*/ 4553317 w 13328242"/>
              <a:gd name="connsiteY77" fmla="*/ 4528060 h 4689985"/>
              <a:gd name="connsiteX78" fmla="*/ 4555231 w 13328242"/>
              <a:gd name="connsiteY78" fmla="*/ 4536215 h 4689985"/>
              <a:gd name="connsiteX79" fmla="*/ 4556382 w 13328242"/>
              <a:gd name="connsiteY79" fmla="*/ 4540552 h 4689985"/>
              <a:gd name="connsiteX80" fmla="*/ 4587991 w 13328242"/>
              <a:gd name="connsiteY80" fmla="*/ 4524217 h 4689985"/>
              <a:gd name="connsiteX81" fmla="*/ 4629450 w 13328242"/>
              <a:gd name="connsiteY81" fmla="*/ 4522699 h 4689985"/>
              <a:gd name="connsiteX82" fmla="*/ 4649842 w 13328242"/>
              <a:gd name="connsiteY82" fmla="*/ 4529762 h 4689985"/>
              <a:gd name="connsiteX83" fmla="*/ 4657474 w 13328242"/>
              <a:gd name="connsiteY83" fmla="*/ 4506683 h 4689985"/>
              <a:gd name="connsiteX84" fmla="*/ 4678259 w 13328242"/>
              <a:gd name="connsiteY84" fmla="*/ 4467769 h 4689985"/>
              <a:gd name="connsiteX85" fmla="*/ 4719978 w 13328242"/>
              <a:gd name="connsiteY85" fmla="*/ 4421404 h 4689985"/>
              <a:gd name="connsiteX86" fmla="*/ 6163793 w 13328242"/>
              <a:gd name="connsiteY86" fmla="*/ 4414157 h 4689985"/>
              <a:gd name="connsiteX87" fmla="*/ 6185275 w 13328242"/>
              <a:gd name="connsiteY87" fmla="*/ 4430418 h 4689985"/>
              <a:gd name="connsiteX88" fmla="*/ 6144694 w 13328242"/>
              <a:gd name="connsiteY88" fmla="*/ 4458902 h 4689985"/>
              <a:gd name="connsiteX89" fmla="*/ 6134273 w 13328242"/>
              <a:gd name="connsiteY89" fmla="*/ 4422914 h 4689985"/>
              <a:gd name="connsiteX90" fmla="*/ 6163793 w 13328242"/>
              <a:gd name="connsiteY90" fmla="*/ 4414157 h 4689985"/>
              <a:gd name="connsiteX91" fmla="*/ 5584441 w 13328242"/>
              <a:gd name="connsiteY91" fmla="*/ 4381308 h 4689985"/>
              <a:gd name="connsiteX92" fmla="*/ 5598764 w 13328242"/>
              <a:gd name="connsiteY92" fmla="*/ 4440225 h 4689985"/>
              <a:gd name="connsiteX93" fmla="*/ 5549981 w 13328242"/>
              <a:gd name="connsiteY93" fmla="*/ 4484888 h 4689985"/>
              <a:gd name="connsiteX94" fmla="*/ 5539508 w 13328242"/>
              <a:gd name="connsiteY94" fmla="*/ 4453384 h 4689985"/>
              <a:gd name="connsiteX95" fmla="*/ 5584441 w 13328242"/>
              <a:gd name="connsiteY95" fmla="*/ 4381308 h 4689985"/>
              <a:gd name="connsiteX96" fmla="*/ 1923571 w 13328242"/>
              <a:gd name="connsiteY96" fmla="*/ 4373807 h 4689985"/>
              <a:gd name="connsiteX97" fmla="*/ 1941442 w 13328242"/>
              <a:gd name="connsiteY97" fmla="*/ 4380319 h 4689985"/>
              <a:gd name="connsiteX98" fmla="*/ 1829297 w 13328242"/>
              <a:gd name="connsiteY98" fmla="*/ 4479431 h 4689985"/>
              <a:gd name="connsiteX99" fmla="*/ 1864608 w 13328242"/>
              <a:gd name="connsiteY99" fmla="*/ 4400672 h 4689985"/>
              <a:gd name="connsiteX100" fmla="*/ 1903811 w 13328242"/>
              <a:gd name="connsiteY100" fmla="*/ 4376194 h 4689985"/>
              <a:gd name="connsiteX101" fmla="*/ 1923571 w 13328242"/>
              <a:gd name="connsiteY101" fmla="*/ 4373807 h 4689985"/>
              <a:gd name="connsiteX102" fmla="*/ 4482787 w 13328242"/>
              <a:gd name="connsiteY102" fmla="*/ 4343197 h 4689985"/>
              <a:gd name="connsiteX103" fmla="*/ 4502724 w 13328242"/>
              <a:gd name="connsiteY103" fmla="*/ 4350003 h 4689985"/>
              <a:gd name="connsiteX104" fmla="*/ 4519488 w 13328242"/>
              <a:gd name="connsiteY104" fmla="*/ 4491948 h 4689985"/>
              <a:gd name="connsiteX105" fmla="*/ 4495160 w 13328242"/>
              <a:gd name="connsiteY105" fmla="*/ 4496615 h 4689985"/>
              <a:gd name="connsiteX106" fmla="*/ 4430077 w 13328242"/>
              <a:gd name="connsiteY106" fmla="*/ 4380752 h 4689985"/>
              <a:gd name="connsiteX107" fmla="*/ 4449340 w 13328242"/>
              <a:gd name="connsiteY107" fmla="*/ 4359348 h 4689985"/>
              <a:gd name="connsiteX108" fmla="*/ 4482787 w 13328242"/>
              <a:gd name="connsiteY108" fmla="*/ 4343197 h 4689985"/>
              <a:gd name="connsiteX109" fmla="*/ 3862675 w 13328242"/>
              <a:gd name="connsiteY109" fmla="*/ 4335775 h 4689985"/>
              <a:gd name="connsiteX110" fmla="*/ 3923855 w 13328242"/>
              <a:gd name="connsiteY110" fmla="*/ 4342268 h 4689985"/>
              <a:gd name="connsiteX111" fmla="*/ 3929155 w 13328242"/>
              <a:gd name="connsiteY111" fmla="*/ 4360760 h 4689985"/>
              <a:gd name="connsiteX112" fmla="*/ 3862675 w 13328242"/>
              <a:gd name="connsiteY112" fmla="*/ 4335775 h 4689985"/>
              <a:gd name="connsiteX113" fmla="*/ 5411997 w 13328242"/>
              <a:gd name="connsiteY113" fmla="*/ 4329867 h 4689985"/>
              <a:gd name="connsiteX114" fmla="*/ 5437066 w 13328242"/>
              <a:gd name="connsiteY114" fmla="*/ 4395879 h 4689985"/>
              <a:gd name="connsiteX115" fmla="*/ 5415599 w 13328242"/>
              <a:gd name="connsiteY115" fmla="*/ 4408136 h 4689985"/>
              <a:gd name="connsiteX116" fmla="*/ 5395371 w 13328242"/>
              <a:gd name="connsiteY116" fmla="*/ 4373104 h 4689985"/>
              <a:gd name="connsiteX117" fmla="*/ 5411997 w 13328242"/>
              <a:gd name="connsiteY117" fmla="*/ 4329867 h 4689985"/>
              <a:gd name="connsiteX118" fmla="*/ 4163648 w 13328242"/>
              <a:gd name="connsiteY118" fmla="*/ 4321195 h 4689985"/>
              <a:gd name="connsiteX119" fmla="*/ 4292468 w 13328242"/>
              <a:gd name="connsiteY119" fmla="*/ 4349152 h 4689985"/>
              <a:gd name="connsiteX120" fmla="*/ 4211177 w 13328242"/>
              <a:gd name="connsiteY120" fmla="*/ 4368715 h 4689985"/>
              <a:gd name="connsiteX121" fmla="*/ 4141251 w 13328242"/>
              <a:gd name="connsiteY121" fmla="*/ 4340539 h 4689985"/>
              <a:gd name="connsiteX122" fmla="*/ 4163648 w 13328242"/>
              <a:gd name="connsiteY122" fmla="*/ 4321195 h 4689985"/>
              <a:gd name="connsiteX123" fmla="*/ 4861567 w 13328242"/>
              <a:gd name="connsiteY123" fmla="*/ 4309389 h 4689985"/>
              <a:gd name="connsiteX124" fmla="*/ 4877132 w 13328242"/>
              <a:gd name="connsiteY124" fmla="*/ 4313013 h 4689985"/>
              <a:gd name="connsiteX125" fmla="*/ 4894186 w 13328242"/>
              <a:gd name="connsiteY125" fmla="*/ 4327371 h 4689985"/>
              <a:gd name="connsiteX126" fmla="*/ 4914212 w 13328242"/>
              <a:gd name="connsiteY126" fmla="*/ 4336930 h 4689985"/>
              <a:gd name="connsiteX127" fmla="*/ 4988240 w 13328242"/>
              <a:gd name="connsiteY127" fmla="*/ 4378351 h 4689985"/>
              <a:gd name="connsiteX128" fmla="*/ 4891968 w 13328242"/>
              <a:gd name="connsiteY128" fmla="*/ 4496351 h 4689985"/>
              <a:gd name="connsiteX129" fmla="*/ 4839136 w 13328242"/>
              <a:gd name="connsiteY129" fmla="*/ 4499383 h 4689985"/>
              <a:gd name="connsiteX130" fmla="*/ 4772782 w 13328242"/>
              <a:gd name="connsiteY130" fmla="*/ 4384688 h 4689985"/>
              <a:gd name="connsiteX131" fmla="*/ 4790532 w 13328242"/>
              <a:gd name="connsiteY131" fmla="*/ 4343527 h 4689985"/>
              <a:gd name="connsiteX132" fmla="*/ 4824669 w 13328242"/>
              <a:gd name="connsiteY132" fmla="*/ 4311881 h 4689985"/>
              <a:gd name="connsiteX133" fmla="*/ 4846626 w 13328242"/>
              <a:gd name="connsiteY133" fmla="*/ 4314736 h 4689985"/>
              <a:gd name="connsiteX134" fmla="*/ 4847569 w 13328242"/>
              <a:gd name="connsiteY134" fmla="*/ 4313734 h 4689985"/>
              <a:gd name="connsiteX135" fmla="*/ 4861567 w 13328242"/>
              <a:gd name="connsiteY135" fmla="*/ 4309389 h 4689985"/>
              <a:gd name="connsiteX136" fmla="*/ 4308764 w 13328242"/>
              <a:gd name="connsiteY136" fmla="*/ 4302280 h 4689985"/>
              <a:gd name="connsiteX137" fmla="*/ 4367032 w 13328242"/>
              <a:gd name="connsiteY137" fmla="*/ 4319876 h 4689985"/>
              <a:gd name="connsiteX138" fmla="*/ 4354281 w 13328242"/>
              <a:gd name="connsiteY138" fmla="*/ 4331602 h 4689985"/>
              <a:gd name="connsiteX139" fmla="*/ 4294063 w 13328242"/>
              <a:gd name="connsiteY139" fmla="*/ 4327866 h 4689985"/>
              <a:gd name="connsiteX140" fmla="*/ 4295545 w 13328242"/>
              <a:gd name="connsiteY140" fmla="*/ 4313541 h 4689985"/>
              <a:gd name="connsiteX141" fmla="*/ 4308764 w 13328242"/>
              <a:gd name="connsiteY141" fmla="*/ 4302280 h 4689985"/>
              <a:gd name="connsiteX142" fmla="*/ 3564243 w 13328242"/>
              <a:gd name="connsiteY142" fmla="*/ 4286088 h 4689985"/>
              <a:gd name="connsiteX143" fmla="*/ 3600807 w 13328242"/>
              <a:gd name="connsiteY143" fmla="*/ 4323894 h 4689985"/>
              <a:gd name="connsiteX144" fmla="*/ 3556568 w 13328242"/>
              <a:gd name="connsiteY144" fmla="*/ 4329941 h 4689985"/>
              <a:gd name="connsiteX145" fmla="*/ 3555834 w 13328242"/>
              <a:gd name="connsiteY145" fmla="*/ 4303289 h 4689985"/>
              <a:gd name="connsiteX146" fmla="*/ 3564243 w 13328242"/>
              <a:gd name="connsiteY146" fmla="*/ 4286088 h 4689985"/>
              <a:gd name="connsiteX147" fmla="*/ 3979331 w 13328242"/>
              <a:gd name="connsiteY147" fmla="*/ 4283258 h 4689985"/>
              <a:gd name="connsiteX148" fmla="*/ 3991558 w 13328242"/>
              <a:gd name="connsiteY148" fmla="*/ 4364128 h 4689985"/>
              <a:gd name="connsiteX149" fmla="*/ 3950422 w 13328242"/>
              <a:gd name="connsiteY149" fmla="*/ 4364904 h 4689985"/>
              <a:gd name="connsiteX150" fmla="*/ 3953388 w 13328242"/>
              <a:gd name="connsiteY150" fmla="*/ 4290118 h 4689985"/>
              <a:gd name="connsiteX151" fmla="*/ 3979331 w 13328242"/>
              <a:gd name="connsiteY151" fmla="*/ 4283258 h 4689985"/>
              <a:gd name="connsiteX152" fmla="*/ 5775039 w 13328242"/>
              <a:gd name="connsiteY152" fmla="*/ 4257591 h 4689985"/>
              <a:gd name="connsiteX153" fmla="*/ 5811216 w 13328242"/>
              <a:gd name="connsiteY153" fmla="*/ 4268195 h 4689985"/>
              <a:gd name="connsiteX154" fmla="*/ 5739403 w 13328242"/>
              <a:gd name="connsiteY154" fmla="*/ 4305568 h 4689985"/>
              <a:gd name="connsiteX155" fmla="*/ 5761485 w 13328242"/>
              <a:gd name="connsiteY155" fmla="*/ 4383529 h 4689985"/>
              <a:gd name="connsiteX156" fmla="*/ 5700381 w 13328242"/>
              <a:gd name="connsiteY156" fmla="*/ 4308560 h 4689985"/>
              <a:gd name="connsiteX157" fmla="*/ 5654279 w 13328242"/>
              <a:gd name="connsiteY157" fmla="*/ 4284219 h 4689985"/>
              <a:gd name="connsiteX158" fmla="*/ 5775039 w 13328242"/>
              <a:gd name="connsiteY158" fmla="*/ 4257591 h 4689985"/>
              <a:gd name="connsiteX159" fmla="*/ 6906666 w 13328242"/>
              <a:gd name="connsiteY159" fmla="*/ 4215567 h 4689985"/>
              <a:gd name="connsiteX160" fmla="*/ 6923127 w 13328242"/>
              <a:gd name="connsiteY160" fmla="*/ 4225645 h 4689985"/>
              <a:gd name="connsiteX161" fmla="*/ 6857133 w 13328242"/>
              <a:gd name="connsiteY161" fmla="*/ 4251882 h 4689985"/>
              <a:gd name="connsiteX162" fmla="*/ 6906666 w 13328242"/>
              <a:gd name="connsiteY162" fmla="*/ 4215567 h 4689985"/>
              <a:gd name="connsiteX163" fmla="*/ 6196854 w 13328242"/>
              <a:gd name="connsiteY163" fmla="*/ 4197251 h 4689985"/>
              <a:gd name="connsiteX164" fmla="*/ 6223322 w 13328242"/>
              <a:gd name="connsiteY164" fmla="*/ 4235014 h 4689985"/>
              <a:gd name="connsiteX165" fmla="*/ 6200153 w 13328242"/>
              <a:gd name="connsiteY165" fmla="*/ 4246669 h 4689985"/>
              <a:gd name="connsiteX166" fmla="*/ 6180957 w 13328242"/>
              <a:gd name="connsiteY166" fmla="*/ 4246112 h 4689985"/>
              <a:gd name="connsiteX167" fmla="*/ 6184190 w 13328242"/>
              <a:gd name="connsiteY167" fmla="*/ 4206388 h 4689985"/>
              <a:gd name="connsiteX168" fmla="*/ 6196854 w 13328242"/>
              <a:gd name="connsiteY168" fmla="*/ 4197251 h 4689985"/>
              <a:gd name="connsiteX169" fmla="*/ 2237437 w 13328242"/>
              <a:gd name="connsiteY169" fmla="*/ 4196657 h 4689985"/>
              <a:gd name="connsiteX170" fmla="*/ 2208722 w 13328242"/>
              <a:gd name="connsiteY170" fmla="*/ 4250120 h 4689985"/>
              <a:gd name="connsiteX171" fmla="*/ 2142430 w 13328242"/>
              <a:gd name="connsiteY171" fmla="*/ 4251171 h 4689985"/>
              <a:gd name="connsiteX172" fmla="*/ 2155683 w 13328242"/>
              <a:gd name="connsiteY172" fmla="*/ 4220722 h 4689985"/>
              <a:gd name="connsiteX173" fmla="*/ 2237437 w 13328242"/>
              <a:gd name="connsiteY173" fmla="*/ 4196657 h 4689985"/>
              <a:gd name="connsiteX174" fmla="*/ 5630627 w 13328242"/>
              <a:gd name="connsiteY174" fmla="*/ 4196212 h 4689985"/>
              <a:gd name="connsiteX175" fmla="*/ 5630440 w 13328242"/>
              <a:gd name="connsiteY175" fmla="*/ 4273472 h 4689985"/>
              <a:gd name="connsiteX176" fmla="*/ 5555048 w 13328242"/>
              <a:gd name="connsiteY176" fmla="*/ 4238673 h 4689985"/>
              <a:gd name="connsiteX177" fmla="*/ 5571926 w 13328242"/>
              <a:gd name="connsiteY177" fmla="*/ 4214272 h 4689985"/>
              <a:gd name="connsiteX178" fmla="*/ 5630627 w 13328242"/>
              <a:gd name="connsiteY178" fmla="*/ 4196212 h 4689985"/>
              <a:gd name="connsiteX179" fmla="*/ 4499459 w 13328242"/>
              <a:gd name="connsiteY179" fmla="*/ 4191214 h 4689985"/>
              <a:gd name="connsiteX180" fmla="*/ 4500405 w 13328242"/>
              <a:gd name="connsiteY180" fmla="*/ 4231453 h 4689985"/>
              <a:gd name="connsiteX181" fmla="*/ 4478303 w 13328242"/>
              <a:gd name="connsiteY181" fmla="*/ 4236081 h 4689985"/>
              <a:gd name="connsiteX182" fmla="*/ 4483337 w 13328242"/>
              <a:gd name="connsiteY182" fmla="*/ 4193260 h 4689985"/>
              <a:gd name="connsiteX183" fmla="*/ 4499459 w 13328242"/>
              <a:gd name="connsiteY183" fmla="*/ 4191214 h 4689985"/>
              <a:gd name="connsiteX184" fmla="*/ 6380606 w 13328242"/>
              <a:gd name="connsiteY184" fmla="*/ 4171599 h 4689985"/>
              <a:gd name="connsiteX185" fmla="*/ 6437505 w 13328242"/>
              <a:gd name="connsiteY185" fmla="*/ 4181067 h 4689985"/>
              <a:gd name="connsiteX186" fmla="*/ 6493031 w 13328242"/>
              <a:gd name="connsiteY186" fmla="*/ 4212605 h 4689985"/>
              <a:gd name="connsiteX187" fmla="*/ 6380606 w 13328242"/>
              <a:gd name="connsiteY187" fmla="*/ 4171599 h 4689985"/>
              <a:gd name="connsiteX188" fmla="*/ 5155111 w 13328242"/>
              <a:gd name="connsiteY188" fmla="*/ 4163859 h 4689985"/>
              <a:gd name="connsiteX189" fmla="*/ 5164877 w 13328242"/>
              <a:gd name="connsiteY189" fmla="*/ 4220981 h 4689985"/>
              <a:gd name="connsiteX190" fmla="*/ 5141786 w 13328242"/>
              <a:gd name="connsiteY190" fmla="*/ 4206779 h 4689985"/>
              <a:gd name="connsiteX191" fmla="*/ 5143383 w 13328242"/>
              <a:gd name="connsiteY191" fmla="*/ 4172877 h 4689985"/>
              <a:gd name="connsiteX192" fmla="*/ 5155111 w 13328242"/>
              <a:gd name="connsiteY192" fmla="*/ 4163859 h 4689985"/>
              <a:gd name="connsiteX193" fmla="*/ 3739408 w 13328242"/>
              <a:gd name="connsiteY193" fmla="*/ 4127061 h 4689985"/>
              <a:gd name="connsiteX194" fmla="*/ 3758652 w 13328242"/>
              <a:gd name="connsiteY194" fmla="*/ 4255822 h 4689985"/>
              <a:gd name="connsiteX195" fmla="*/ 3739408 w 13328242"/>
              <a:gd name="connsiteY195" fmla="*/ 4127061 h 4689985"/>
              <a:gd name="connsiteX196" fmla="*/ 4731016 w 13328242"/>
              <a:gd name="connsiteY196" fmla="*/ 4126238 h 4689985"/>
              <a:gd name="connsiteX197" fmla="*/ 4752579 w 13328242"/>
              <a:gd name="connsiteY197" fmla="*/ 4138804 h 4689985"/>
              <a:gd name="connsiteX198" fmla="*/ 4797006 w 13328242"/>
              <a:gd name="connsiteY198" fmla="*/ 4220276 h 4689985"/>
              <a:gd name="connsiteX199" fmla="*/ 4784589 w 13328242"/>
              <a:gd name="connsiteY199" fmla="*/ 4225478 h 4689985"/>
              <a:gd name="connsiteX200" fmla="*/ 4757877 w 13328242"/>
              <a:gd name="connsiteY200" fmla="*/ 4218547 h 4689985"/>
              <a:gd name="connsiteX201" fmla="*/ 4731016 w 13328242"/>
              <a:gd name="connsiteY201" fmla="*/ 4126238 h 4689985"/>
              <a:gd name="connsiteX202" fmla="*/ 1533858 w 13328242"/>
              <a:gd name="connsiteY202" fmla="*/ 4119520 h 4689985"/>
              <a:gd name="connsiteX203" fmla="*/ 1559143 w 13328242"/>
              <a:gd name="connsiteY203" fmla="*/ 4127829 h 4689985"/>
              <a:gd name="connsiteX204" fmla="*/ 1519888 w 13328242"/>
              <a:gd name="connsiteY204" fmla="*/ 4145646 h 4689985"/>
              <a:gd name="connsiteX205" fmla="*/ 1533858 w 13328242"/>
              <a:gd name="connsiteY205" fmla="*/ 4119520 h 4689985"/>
              <a:gd name="connsiteX206" fmla="*/ 2661339 w 13328242"/>
              <a:gd name="connsiteY206" fmla="*/ 4105345 h 4689985"/>
              <a:gd name="connsiteX207" fmla="*/ 2657855 w 13328242"/>
              <a:gd name="connsiteY207" fmla="*/ 4151275 h 4689985"/>
              <a:gd name="connsiteX208" fmla="*/ 2652059 w 13328242"/>
              <a:gd name="connsiteY208" fmla="*/ 4112920 h 4689985"/>
              <a:gd name="connsiteX209" fmla="*/ 2661339 w 13328242"/>
              <a:gd name="connsiteY209" fmla="*/ 4105345 h 4689985"/>
              <a:gd name="connsiteX210" fmla="*/ 4163259 w 13328242"/>
              <a:gd name="connsiteY210" fmla="*/ 4103954 h 4689985"/>
              <a:gd name="connsiteX211" fmla="*/ 4197269 w 13328242"/>
              <a:gd name="connsiteY211" fmla="*/ 4104508 h 4689985"/>
              <a:gd name="connsiteX212" fmla="*/ 4160235 w 13328242"/>
              <a:gd name="connsiteY212" fmla="*/ 4138519 h 4689985"/>
              <a:gd name="connsiteX213" fmla="*/ 4106221 w 13328242"/>
              <a:gd name="connsiteY213" fmla="*/ 4137527 h 4689985"/>
              <a:gd name="connsiteX214" fmla="*/ 4123081 w 13328242"/>
              <a:gd name="connsiteY214" fmla="*/ 4119618 h 4689985"/>
              <a:gd name="connsiteX215" fmla="*/ 4163259 w 13328242"/>
              <a:gd name="connsiteY215" fmla="*/ 4103954 h 4689985"/>
              <a:gd name="connsiteX216" fmla="*/ 4230414 w 13328242"/>
              <a:gd name="connsiteY216" fmla="*/ 4092778 h 4689985"/>
              <a:gd name="connsiteX217" fmla="*/ 4259326 w 13328242"/>
              <a:gd name="connsiteY217" fmla="*/ 4101153 h 4689985"/>
              <a:gd name="connsiteX218" fmla="*/ 4225082 w 13328242"/>
              <a:gd name="connsiteY218" fmla="*/ 4153168 h 4689985"/>
              <a:gd name="connsiteX219" fmla="*/ 4230414 w 13328242"/>
              <a:gd name="connsiteY219" fmla="*/ 4092778 h 4689985"/>
              <a:gd name="connsiteX220" fmla="*/ 4687349 w 13328242"/>
              <a:gd name="connsiteY220" fmla="*/ 4090518 h 4689985"/>
              <a:gd name="connsiteX221" fmla="*/ 4713789 w 13328242"/>
              <a:gd name="connsiteY221" fmla="*/ 4110794 h 4689985"/>
              <a:gd name="connsiteX222" fmla="*/ 4684858 w 13328242"/>
              <a:gd name="connsiteY222" fmla="*/ 4133873 h 4689985"/>
              <a:gd name="connsiteX223" fmla="*/ 4693257 w 13328242"/>
              <a:gd name="connsiteY223" fmla="*/ 4175775 h 4689985"/>
              <a:gd name="connsiteX224" fmla="*/ 4666630 w 13328242"/>
              <a:gd name="connsiteY224" fmla="*/ 4214266 h 4689985"/>
              <a:gd name="connsiteX225" fmla="*/ 4651885 w 13328242"/>
              <a:gd name="connsiteY225" fmla="*/ 4212565 h 4689985"/>
              <a:gd name="connsiteX226" fmla="*/ 4644825 w 13328242"/>
              <a:gd name="connsiteY226" fmla="*/ 4124068 h 4689985"/>
              <a:gd name="connsiteX227" fmla="*/ 4658681 w 13328242"/>
              <a:gd name="connsiteY227" fmla="*/ 4118295 h 4689985"/>
              <a:gd name="connsiteX228" fmla="*/ 4657684 w 13328242"/>
              <a:gd name="connsiteY228" fmla="*/ 4116766 h 4689985"/>
              <a:gd name="connsiteX229" fmla="*/ 4655616 w 13328242"/>
              <a:gd name="connsiteY229" fmla="*/ 4095149 h 4689985"/>
              <a:gd name="connsiteX230" fmla="*/ 4687349 w 13328242"/>
              <a:gd name="connsiteY230" fmla="*/ 4090518 h 4689985"/>
              <a:gd name="connsiteX231" fmla="*/ 3812136 w 13328242"/>
              <a:gd name="connsiteY231" fmla="*/ 4087913 h 4689985"/>
              <a:gd name="connsiteX232" fmla="*/ 3829327 w 13328242"/>
              <a:gd name="connsiteY232" fmla="*/ 4109017 h 4689985"/>
              <a:gd name="connsiteX233" fmla="*/ 3767600 w 13328242"/>
              <a:gd name="connsiteY233" fmla="*/ 4135517 h 4689985"/>
              <a:gd name="connsiteX234" fmla="*/ 3771337 w 13328242"/>
              <a:gd name="connsiteY234" fmla="*/ 4123140 h 4689985"/>
              <a:gd name="connsiteX235" fmla="*/ 3812136 w 13328242"/>
              <a:gd name="connsiteY235" fmla="*/ 4087913 h 4689985"/>
              <a:gd name="connsiteX236" fmla="*/ 2339811 w 13328242"/>
              <a:gd name="connsiteY236" fmla="*/ 4063675 h 4689985"/>
              <a:gd name="connsiteX237" fmla="*/ 2395712 w 13328242"/>
              <a:gd name="connsiteY237" fmla="*/ 4089047 h 4689985"/>
              <a:gd name="connsiteX238" fmla="*/ 2343900 w 13328242"/>
              <a:gd name="connsiteY238" fmla="*/ 4146597 h 4689985"/>
              <a:gd name="connsiteX239" fmla="*/ 2310896 w 13328242"/>
              <a:gd name="connsiteY239" fmla="*/ 4070718 h 4689985"/>
              <a:gd name="connsiteX240" fmla="*/ 2339811 w 13328242"/>
              <a:gd name="connsiteY240" fmla="*/ 4063675 h 4689985"/>
              <a:gd name="connsiteX241" fmla="*/ 4319387 w 13328242"/>
              <a:gd name="connsiteY241" fmla="*/ 4063134 h 4689985"/>
              <a:gd name="connsiteX242" fmla="*/ 4331322 w 13328242"/>
              <a:gd name="connsiteY242" fmla="*/ 4070578 h 4689985"/>
              <a:gd name="connsiteX243" fmla="*/ 4344635 w 13328242"/>
              <a:gd name="connsiteY243" fmla="*/ 4169426 h 4689985"/>
              <a:gd name="connsiteX244" fmla="*/ 4304072 w 13328242"/>
              <a:gd name="connsiteY244" fmla="*/ 4063596 h 4689985"/>
              <a:gd name="connsiteX245" fmla="*/ 4319387 w 13328242"/>
              <a:gd name="connsiteY245" fmla="*/ 4063134 h 4689985"/>
              <a:gd name="connsiteX246" fmla="*/ 4587007 w 13328242"/>
              <a:gd name="connsiteY246" fmla="*/ 4060897 h 4689985"/>
              <a:gd name="connsiteX247" fmla="*/ 4606165 w 13328242"/>
              <a:gd name="connsiteY247" fmla="*/ 4064445 h 4689985"/>
              <a:gd name="connsiteX248" fmla="*/ 4626751 w 13328242"/>
              <a:gd name="connsiteY248" fmla="*/ 4087251 h 4689985"/>
              <a:gd name="connsiteX249" fmla="*/ 4575660 w 13328242"/>
              <a:gd name="connsiteY249" fmla="*/ 4110577 h 4689985"/>
              <a:gd name="connsiteX250" fmla="*/ 4571460 w 13328242"/>
              <a:gd name="connsiteY250" fmla="*/ 4067991 h 4689985"/>
              <a:gd name="connsiteX251" fmla="*/ 4587007 w 13328242"/>
              <a:gd name="connsiteY251" fmla="*/ 4060897 h 4689985"/>
              <a:gd name="connsiteX252" fmla="*/ 3242320 w 13328242"/>
              <a:gd name="connsiteY252" fmla="*/ 4051762 h 4689985"/>
              <a:gd name="connsiteX253" fmla="*/ 3263245 w 13328242"/>
              <a:gd name="connsiteY253" fmla="*/ 4055129 h 4689985"/>
              <a:gd name="connsiteX254" fmla="*/ 3270945 w 13328242"/>
              <a:gd name="connsiteY254" fmla="*/ 4069216 h 4689985"/>
              <a:gd name="connsiteX255" fmla="*/ 3216546 w 13328242"/>
              <a:gd name="connsiteY255" fmla="*/ 4128760 h 4689985"/>
              <a:gd name="connsiteX256" fmla="*/ 3206272 w 13328242"/>
              <a:gd name="connsiteY256" fmla="*/ 4120697 h 4689985"/>
              <a:gd name="connsiteX257" fmla="*/ 3242320 w 13328242"/>
              <a:gd name="connsiteY257" fmla="*/ 4051762 h 4689985"/>
              <a:gd name="connsiteX258" fmla="*/ 2143108 w 13328242"/>
              <a:gd name="connsiteY258" fmla="*/ 4044116 h 4689985"/>
              <a:gd name="connsiteX259" fmla="*/ 2117672 w 13328242"/>
              <a:gd name="connsiteY259" fmla="*/ 4109988 h 4689985"/>
              <a:gd name="connsiteX260" fmla="*/ 2093446 w 13328242"/>
              <a:gd name="connsiteY260" fmla="*/ 4104926 h 4689985"/>
              <a:gd name="connsiteX261" fmla="*/ 2101776 w 13328242"/>
              <a:gd name="connsiteY261" fmla="*/ 4065389 h 4689985"/>
              <a:gd name="connsiteX262" fmla="*/ 2143108 w 13328242"/>
              <a:gd name="connsiteY262" fmla="*/ 4044116 h 4689985"/>
              <a:gd name="connsiteX263" fmla="*/ 5856010 w 13328242"/>
              <a:gd name="connsiteY263" fmla="*/ 4031955 h 4689985"/>
              <a:gd name="connsiteX264" fmla="*/ 5867943 w 13328242"/>
              <a:gd name="connsiteY264" fmla="*/ 4069155 h 4689985"/>
              <a:gd name="connsiteX265" fmla="*/ 5837956 w 13328242"/>
              <a:gd name="connsiteY265" fmla="*/ 4044361 h 4689985"/>
              <a:gd name="connsiteX266" fmla="*/ 5839821 w 13328242"/>
              <a:gd name="connsiteY266" fmla="*/ 4032562 h 4689985"/>
              <a:gd name="connsiteX267" fmla="*/ 5856010 w 13328242"/>
              <a:gd name="connsiteY267" fmla="*/ 4031955 h 4689985"/>
              <a:gd name="connsiteX268" fmla="*/ 3533750 w 13328242"/>
              <a:gd name="connsiteY268" fmla="*/ 4027806 h 4689985"/>
              <a:gd name="connsiteX269" fmla="*/ 3528117 w 13328242"/>
              <a:gd name="connsiteY269" fmla="*/ 4108547 h 4689985"/>
              <a:gd name="connsiteX270" fmla="*/ 3478544 w 13328242"/>
              <a:gd name="connsiteY270" fmla="*/ 4074689 h 4689985"/>
              <a:gd name="connsiteX271" fmla="*/ 3495980 w 13328242"/>
              <a:gd name="connsiteY271" fmla="*/ 4046235 h 4689985"/>
              <a:gd name="connsiteX272" fmla="*/ 3533750 w 13328242"/>
              <a:gd name="connsiteY272" fmla="*/ 4027806 h 4689985"/>
              <a:gd name="connsiteX273" fmla="*/ 4122891 w 13328242"/>
              <a:gd name="connsiteY273" fmla="*/ 4020862 h 4689985"/>
              <a:gd name="connsiteX274" fmla="*/ 4079283 w 13328242"/>
              <a:gd name="connsiteY274" fmla="*/ 4098186 h 4689985"/>
              <a:gd name="connsiteX275" fmla="*/ 4122891 w 13328242"/>
              <a:gd name="connsiteY275" fmla="*/ 4020862 h 4689985"/>
              <a:gd name="connsiteX276" fmla="*/ 6574630 w 13328242"/>
              <a:gd name="connsiteY276" fmla="*/ 4016360 h 4689985"/>
              <a:gd name="connsiteX277" fmla="*/ 6605693 w 13328242"/>
              <a:gd name="connsiteY277" fmla="*/ 4073434 h 4689985"/>
              <a:gd name="connsiteX278" fmla="*/ 6583439 w 13328242"/>
              <a:gd name="connsiteY278" fmla="*/ 4091687 h 4689985"/>
              <a:gd name="connsiteX279" fmla="*/ 6541508 w 13328242"/>
              <a:gd name="connsiteY279" fmla="*/ 4092551 h 4689985"/>
              <a:gd name="connsiteX280" fmla="*/ 6530426 w 13328242"/>
              <a:gd name="connsiteY280" fmla="*/ 4084681 h 4689985"/>
              <a:gd name="connsiteX281" fmla="*/ 6540407 w 13328242"/>
              <a:gd name="connsiteY281" fmla="*/ 4099803 h 4689985"/>
              <a:gd name="connsiteX282" fmla="*/ 6536650 w 13328242"/>
              <a:gd name="connsiteY282" fmla="*/ 4111387 h 4689985"/>
              <a:gd name="connsiteX283" fmla="*/ 6590025 w 13328242"/>
              <a:gd name="connsiteY283" fmla="*/ 4147634 h 4689985"/>
              <a:gd name="connsiteX284" fmla="*/ 6597387 w 13328242"/>
              <a:gd name="connsiteY284" fmla="*/ 4199504 h 4689985"/>
              <a:gd name="connsiteX285" fmla="*/ 6486644 w 13328242"/>
              <a:gd name="connsiteY285" fmla="*/ 4137482 h 4689985"/>
              <a:gd name="connsiteX286" fmla="*/ 6492852 w 13328242"/>
              <a:gd name="connsiteY286" fmla="*/ 4120650 h 4689985"/>
              <a:gd name="connsiteX287" fmla="*/ 6495540 w 13328242"/>
              <a:gd name="connsiteY287" fmla="*/ 4118963 h 4689985"/>
              <a:gd name="connsiteX288" fmla="*/ 6491009 w 13328242"/>
              <a:gd name="connsiteY288" fmla="*/ 4103376 h 4689985"/>
              <a:gd name="connsiteX289" fmla="*/ 6503059 w 13328242"/>
              <a:gd name="connsiteY289" fmla="*/ 4075572 h 4689985"/>
              <a:gd name="connsiteX290" fmla="*/ 6522376 w 13328242"/>
              <a:gd name="connsiteY290" fmla="*/ 4074922 h 4689985"/>
              <a:gd name="connsiteX291" fmla="*/ 6521544 w 13328242"/>
              <a:gd name="connsiteY291" fmla="*/ 4058069 h 4689985"/>
              <a:gd name="connsiteX292" fmla="*/ 6533287 w 13328242"/>
              <a:gd name="connsiteY292" fmla="*/ 4036127 h 4689985"/>
              <a:gd name="connsiteX293" fmla="*/ 6574630 w 13328242"/>
              <a:gd name="connsiteY293" fmla="*/ 4016360 h 4689985"/>
              <a:gd name="connsiteX294" fmla="*/ 4853444 w 13328242"/>
              <a:gd name="connsiteY294" fmla="*/ 4014799 h 4689985"/>
              <a:gd name="connsiteX295" fmla="*/ 4869575 w 13328242"/>
              <a:gd name="connsiteY295" fmla="*/ 4083611 h 4689985"/>
              <a:gd name="connsiteX296" fmla="*/ 4853444 w 13328242"/>
              <a:gd name="connsiteY296" fmla="*/ 4014799 h 4689985"/>
              <a:gd name="connsiteX297" fmla="*/ 5474978 w 13328242"/>
              <a:gd name="connsiteY297" fmla="*/ 3999563 h 4689985"/>
              <a:gd name="connsiteX298" fmla="*/ 5491248 w 13328242"/>
              <a:gd name="connsiteY298" fmla="*/ 4014369 h 4689985"/>
              <a:gd name="connsiteX299" fmla="*/ 5412294 w 13328242"/>
              <a:gd name="connsiteY299" fmla="*/ 4029774 h 4689985"/>
              <a:gd name="connsiteX300" fmla="*/ 5474978 w 13328242"/>
              <a:gd name="connsiteY300" fmla="*/ 3999563 h 4689985"/>
              <a:gd name="connsiteX301" fmla="*/ 5226599 w 13328242"/>
              <a:gd name="connsiteY301" fmla="*/ 3983063 h 4689985"/>
              <a:gd name="connsiteX302" fmla="*/ 5221420 w 13328242"/>
              <a:gd name="connsiteY302" fmla="*/ 4050935 h 4689985"/>
              <a:gd name="connsiteX303" fmla="*/ 5211347 w 13328242"/>
              <a:gd name="connsiteY303" fmla="*/ 4061023 h 4689985"/>
              <a:gd name="connsiteX304" fmla="*/ 5222000 w 13328242"/>
              <a:gd name="connsiteY304" fmla="*/ 4071295 h 4689985"/>
              <a:gd name="connsiteX305" fmla="*/ 5195888 w 13328242"/>
              <a:gd name="connsiteY305" fmla="*/ 4177021 h 4689985"/>
              <a:gd name="connsiteX306" fmla="*/ 5182461 w 13328242"/>
              <a:gd name="connsiteY306" fmla="*/ 4105538 h 4689985"/>
              <a:gd name="connsiteX307" fmla="*/ 5191272 w 13328242"/>
              <a:gd name="connsiteY307" fmla="*/ 4077987 h 4689985"/>
              <a:gd name="connsiteX308" fmla="*/ 5158338 w 13328242"/>
              <a:gd name="connsiteY308" fmla="*/ 4087435 h 4689985"/>
              <a:gd name="connsiteX309" fmla="*/ 5198677 w 13328242"/>
              <a:gd name="connsiteY309" fmla="*/ 3995180 h 4689985"/>
              <a:gd name="connsiteX310" fmla="*/ 5226599 w 13328242"/>
              <a:gd name="connsiteY310" fmla="*/ 3983063 h 4689985"/>
              <a:gd name="connsiteX311" fmla="*/ 3213433 w 13328242"/>
              <a:gd name="connsiteY311" fmla="*/ 3976304 h 4689985"/>
              <a:gd name="connsiteX312" fmla="*/ 3241150 w 13328242"/>
              <a:gd name="connsiteY312" fmla="*/ 3989677 h 4689985"/>
              <a:gd name="connsiteX313" fmla="*/ 3245954 w 13328242"/>
              <a:gd name="connsiteY313" fmla="*/ 4016104 h 4689985"/>
              <a:gd name="connsiteX314" fmla="*/ 3196691 w 13328242"/>
              <a:gd name="connsiteY314" fmla="*/ 4009847 h 4689985"/>
              <a:gd name="connsiteX315" fmla="*/ 3213433 w 13328242"/>
              <a:gd name="connsiteY315" fmla="*/ 3976304 h 4689985"/>
              <a:gd name="connsiteX316" fmla="*/ 3565717 w 13328242"/>
              <a:gd name="connsiteY316" fmla="*/ 3956439 h 4689985"/>
              <a:gd name="connsiteX317" fmla="*/ 3601254 w 13328242"/>
              <a:gd name="connsiteY317" fmla="*/ 4001645 h 4689985"/>
              <a:gd name="connsiteX318" fmla="*/ 3620799 w 13328242"/>
              <a:gd name="connsiteY318" fmla="*/ 4062204 h 4689985"/>
              <a:gd name="connsiteX319" fmla="*/ 3565717 w 13328242"/>
              <a:gd name="connsiteY319" fmla="*/ 3956439 h 4689985"/>
              <a:gd name="connsiteX320" fmla="*/ 3748915 w 13328242"/>
              <a:gd name="connsiteY320" fmla="*/ 3944358 h 4689985"/>
              <a:gd name="connsiteX321" fmla="*/ 3769306 w 13328242"/>
              <a:gd name="connsiteY321" fmla="*/ 3947041 h 4689985"/>
              <a:gd name="connsiteX322" fmla="*/ 3782106 w 13328242"/>
              <a:gd name="connsiteY322" fmla="*/ 3959617 h 4689985"/>
              <a:gd name="connsiteX323" fmla="*/ 3795551 w 13328242"/>
              <a:gd name="connsiteY323" fmla="*/ 3960219 h 4689985"/>
              <a:gd name="connsiteX324" fmla="*/ 3798365 w 13328242"/>
              <a:gd name="connsiteY324" fmla="*/ 4035247 h 4689985"/>
              <a:gd name="connsiteX325" fmla="*/ 3784068 w 13328242"/>
              <a:gd name="connsiteY325" fmla="*/ 4032920 h 4689985"/>
              <a:gd name="connsiteX326" fmla="*/ 3780611 w 13328242"/>
              <a:gd name="connsiteY326" fmla="*/ 4033121 h 4689985"/>
              <a:gd name="connsiteX327" fmla="*/ 3761866 w 13328242"/>
              <a:gd name="connsiteY327" fmla="*/ 4048667 h 4689985"/>
              <a:gd name="connsiteX328" fmla="*/ 3740869 w 13328242"/>
              <a:gd name="connsiteY328" fmla="*/ 4033352 h 4689985"/>
              <a:gd name="connsiteX329" fmla="*/ 3729524 w 13328242"/>
              <a:gd name="connsiteY329" fmla="*/ 4012415 h 4689985"/>
              <a:gd name="connsiteX330" fmla="*/ 3721681 w 13328242"/>
              <a:gd name="connsiteY330" fmla="*/ 4016856 h 4689985"/>
              <a:gd name="connsiteX331" fmla="*/ 3736441 w 13328242"/>
              <a:gd name="connsiteY331" fmla="*/ 4079449 h 4689985"/>
              <a:gd name="connsiteX332" fmla="*/ 3706657 w 13328242"/>
              <a:gd name="connsiteY332" fmla="*/ 4122648 h 4689985"/>
              <a:gd name="connsiteX333" fmla="*/ 3667085 w 13328242"/>
              <a:gd name="connsiteY333" fmla="*/ 4002508 h 4689985"/>
              <a:gd name="connsiteX334" fmla="*/ 3683088 w 13328242"/>
              <a:gd name="connsiteY334" fmla="*/ 3994264 h 4689985"/>
              <a:gd name="connsiteX335" fmla="*/ 3686217 w 13328242"/>
              <a:gd name="connsiteY335" fmla="*/ 3994826 h 4689985"/>
              <a:gd name="connsiteX336" fmla="*/ 3693456 w 13328242"/>
              <a:gd name="connsiteY336" fmla="*/ 3980287 h 4689985"/>
              <a:gd name="connsiteX337" fmla="*/ 3721218 w 13328242"/>
              <a:gd name="connsiteY337" fmla="*/ 3967875 h 4689985"/>
              <a:gd name="connsiteX338" fmla="*/ 3721708 w 13328242"/>
              <a:gd name="connsiteY338" fmla="*/ 3968294 h 4689985"/>
              <a:gd name="connsiteX339" fmla="*/ 3723506 w 13328242"/>
              <a:gd name="connsiteY339" fmla="*/ 3953537 h 4689985"/>
              <a:gd name="connsiteX340" fmla="*/ 3748915 w 13328242"/>
              <a:gd name="connsiteY340" fmla="*/ 3944358 h 4689985"/>
              <a:gd name="connsiteX341" fmla="*/ 5525795 w 13328242"/>
              <a:gd name="connsiteY341" fmla="*/ 3931910 h 4689985"/>
              <a:gd name="connsiteX342" fmla="*/ 5596108 w 13328242"/>
              <a:gd name="connsiteY342" fmla="*/ 4043268 h 4689985"/>
              <a:gd name="connsiteX343" fmla="*/ 5507700 w 13328242"/>
              <a:gd name="connsiteY343" fmla="*/ 3952545 h 4689985"/>
              <a:gd name="connsiteX344" fmla="*/ 5525795 w 13328242"/>
              <a:gd name="connsiteY344" fmla="*/ 3931910 h 4689985"/>
              <a:gd name="connsiteX345" fmla="*/ 3867414 w 13328242"/>
              <a:gd name="connsiteY345" fmla="*/ 3923746 h 4689985"/>
              <a:gd name="connsiteX346" fmla="*/ 3874309 w 13328242"/>
              <a:gd name="connsiteY346" fmla="*/ 3937549 h 4689985"/>
              <a:gd name="connsiteX347" fmla="*/ 3850500 w 13328242"/>
              <a:gd name="connsiteY347" fmla="*/ 3957105 h 4689985"/>
              <a:gd name="connsiteX348" fmla="*/ 3827144 w 13328242"/>
              <a:gd name="connsiteY348" fmla="*/ 3940087 h 4689985"/>
              <a:gd name="connsiteX349" fmla="*/ 3867414 w 13328242"/>
              <a:gd name="connsiteY349" fmla="*/ 3923746 h 4689985"/>
              <a:gd name="connsiteX350" fmla="*/ 3427486 w 13328242"/>
              <a:gd name="connsiteY350" fmla="*/ 3910902 h 4689985"/>
              <a:gd name="connsiteX351" fmla="*/ 3449832 w 13328242"/>
              <a:gd name="connsiteY351" fmla="*/ 3913209 h 4689985"/>
              <a:gd name="connsiteX352" fmla="*/ 3487936 w 13328242"/>
              <a:gd name="connsiteY352" fmla="*/ 3928421 h 4689985"/>
              <a:gd name="connsiteX353" fmla="*/ 3476379 w 13328242"/>
              <a:gd name="connsiteY353" fmla="*/ 3950194 h 4689985"/>
              <a:gd name="connsiteX354" fmla="*/ 3391928 w 13328242"/>
              <a:gd name="connsiteY354" fmla="*/ 3935391 h 4689985"/>
              <a:gd name="connsiteX355" fmla="*/ 3407789 w 13328242"/>
              <a:gd name="connsiteY355" fmla="*/ 3915239 h 4689985"/>
              <a:gd name="connsiteX356" fmla="*/ 3427486 w 13328242"/>
              <a:gd name="connsiteY356" fmla="*/ 3910902 h 4689985"/>
              <a:gd name="connsiteX357" fmla="*/ 5753971 w 13328242"/>
              <a:gd name="connsiteY357" fmla="*/ 3886040 h 4689985"/>
              <a:gd name="connsiteX358" fmla="*/ 5809459 w 13328242"/>
              <a:gd name="connsiteY358" fmla="*/ 3988993 h 4689985"/>
              <a:gd name="connsiteX359" fmla="*/ 5753971 w 13328242"/>
              <a:gd name="connsiteY359" fmla="*/ 3886040 h 4689985"/>
              <a:gd name="connsiteX360" fmla="*/ 3868776 w 13328242"/>
              <a:gd name="connsiteY360" fmla="*/ 3876911 h 4689985"/>
              <a:gd name="connsiteX361" fmla="*/ 3852180 w 13328242"/>
              <a:gd name="connsiteY361" fmla="*/ 3896003 h 4689985"/>
              <a:gd name="connsiteX362" fmla="*/ 3861090 w 13328242"/>
              <a:gd name="connsiteY362" fmla="*/ 3881020 h 4689985"/>
              <a:gd name="connsiteX363" fmla="*/ 3868776 w 13328242"/>
              <a:gd name="connsiteY363" fmla="*/ 3876911 h 4689985"/>
              <a:gd name="connsiteX364" fmla="*/ 3668830 w 13328242"/>
              <a:gd name="connsiteY364" fmla="*/ 3872850 h 4689985"/>
              <a:gd name="connsiteX365" fmla="*/ 3692837 w 13328242"/>
              <a:gd name="connsiteY365" fmla="*/ 3916120 h 4689985"/>
              <a:gd name="connsiteX366" fmla="*/ 3656116 w 13328242"/>
              <a:gd name="connsiteY366" fmla="*/ 3928503 h 4689985"/>
              <a:gd name="connsiteX367" fmla="*/ 3636090 w 13328242"/>
              <a:gd name="connsiteY367" fmla="*/ 3901889 h 4689985"/>
              <a:gd name="connsiteX368" fmla="*/ 3639545 w 13328242"/>
              <a:gd name="connsiteY368" fmla="*/ 3885926 h 4689985"/>
              <a:gd name="connsiteX369" fmla="*/ 3652126 w 13328242"/>
              <a:gd name="connsiteY369" fmla="*/ 3873376 h 4689985"/>
              <a:gd name="connsiteX370" fmla="*/ 3668830 w 13328242"/>
              <a:gd name="connsiteY370" fmla="*/ 3872850 h 4689985"/>
              <a:gd name="connsiteX371" fmla="*/ 5225251 w 13328242"/>
              <a:gd name="connsiteY371" fmla="*/ 3856619 h 4689985"/>
              <a:gd name="connsiteX372" fmla="*/ 5267180 w 13328242"/>
              <a:gd name="connsiteY372" fmla="*/ 3964784 h 4689985"/>
              <a:gd name="connsiteX373" fmla="*/ 5225251 w 13328242"/>
              <a:gd name="connsiteY373" fmla="*/ 3856619 h 4689985"/>
              <a:gd name="connsiteX374" fmla="*/ 2645533 w 13328242"/>
              <a:gd name="connsiteY374" fmla="*/ 3856074 h 4689985"/>
              <a:gd name="connsiteX375" fmla="*/ 2668220 w 13328242"/>
              <a:gd name="connsiteY375" fmla="*/ 3862948 h 4689985"/>
              <a:gd name="connsiteX376" fmla="*/ 2639614 w 13328242"/>
              <a:gd name="connsiteY376" fmla="*/ 3928609 h 4689985"/>
              <a:gd name="connsiteX377" fmla="*/ 2608362 w 13328242"/>
              <a:gd name="connsiteY377" fmla="*/ 3910208 h 4689985"/>
              <a:gd name="connsiteX378" fmla="*/ 2645533 w 13328242"/>
              <a:gd name="connsiteY378" fmla="*/ 3856074 h 4689985"/>
              <a:gd name="connsiteX379" fmla="*/ 4158800 w 13328242"/>
              <a:gd name="connsiteY379" fmla="*/ 3852384 h 4689985"/>
              <a:gd name="connsiteX380" fmla="*/ 4155564 w 13328242"/>
              <a:gd name="connsiteY380" fmla="*/ 3852425 h 4689985"/>
              <a:gd name="connsiteX381" fmla="*/ 4161150 w 13328242"/>
              <a:gd name="connsiteY381" fmla="*/ 3866173 h 4689985"/>
              <a:gd name="connsiteX382" fmla="*/ 6571705 w 13328242"/>
              <a:gd name="connsiteY382" fmla="*/ 3852127 h 4689985"/>
              <a:gd name="connsiteX383" fmla="*/ 6571361 w 13328242"/>
              <a:gd name="connsiteY383" fmla="*/ 3894217 h 4689985"/>
              <a:gd name="connsiteX384" fmla="*/ 6555116 w 13328242"/>
              <a:gd name="connsiteY384" fmla="*/ 3858115 h 4689985"/>
              <a:gd name="connsiteX385" fmla="*/ 6571705 w 13328242"/>
              <a:gd name="connsiteY385" fmla="*/ 3852127 h 4689985"/>
              <a:gd name="connsiteX386" fmla="*/ 5847925 w 13328242"/>
              <a:gd name="connsiteY386" fmla="*/ 3850244 h 4689985"/>
              <a:gd name="connsiteX387" fmla="*/ 5828152 w 13328242"/>
              <a:gd name="connsiteY387" fmla="*/ 3882775 h 4689985"/>
              <a:gd name="connsiteX388" fmla="*/ 5826652 w 13328242"/>
              <a:gd name="connsiteY388" fmla="*/ 3858966 h 4689985"/>
              <a:gd name="connsiteX389" fmla="*/ 5847925 w 13328242"/>
              <a:gd name="connsiteY389" fmla="*/ 3850244 h 4689985"/>
              <a:gd name="connsiteX390" fmla="*/ 3397239 w 13328242"/>
              <a:gd name="connsiteY390" fmla="*/ 3850144 h 4689985"/>
              <a:gd name="connsiteX391" fmla="*/ 3412780 w 13328242"/>
              <a:gd name="connsiteY391" fmla="*/ 3851911 h 4689985"/>
              <a:gd name="connsiteX392" fmla="*/ 3406668 w 13328242"/>
              <a:gd name="connsiteY392" fmla="*/ 3897546 h 4689985"/>
              <a:gd name="connsiteX393" fmla="*/ 3381666 w 13328242"/>
              <a:gd name="connsiteY393" fmla="*/ 3890576 h 4689985"/>
              <a:gd name="connsiteX394" fmla="*/ 3367885 w 13328242"/>
              <a:gd name="connsiteY394" fmla="*/ 3877269 h 4689985"/>
              <a:gd name="connsiteX395" fmla="*/ 3397239 w 13328242"/>
              <a:gd name="connsiteY395" fmla="*/ 3850144 h 4689985"/>
              <a:gd name="connsiteX396" fmla="*/ 6835273 w 13328242"/>
              <a:gd name="connsiteY396" fmla="*/ 3844811 h 4689985"/>
              <a:gd name="connsiteX397" fmla="*/ 6855603 w 13328242"/>
              <a:gd name="connsiteY397" fmla="*/ 3931136 h 4689985"/>
              <a:gd name="connsiteX398" fmla="*/ 6835273 w 13328242"/>
              <a:gd name="connsiteY398" fmla="*/ 3844811 h 4689985"/>
              <a:gd name="connsiteX399" fmla="*/ 3907230 w 13328242"/>
              <a:gd name="connsiteY399" fmla="*/ 3842464 h 4689985"/>
              <a:gd name="connsiteX400" fmla="*/ 3923533 w 13328242"/>
              <a:gd name="connsiteY400" fmla="*/ 3849195 h 4689985"/>
              <a:gd name="connsiteX401" fmla="*/ 3894706 w 13328242"/>
              <a:gd name="connsiteY401" fmla="*/ 3880003 h 4689985"/>
              <a:gd name="connsiteX402" fmla="*/ 3907230 w 13328242"/>
              <a:gd name="connsiteY402" fmla="*/ 3842464 h 4689985"/>
              <a:gd name="connsiteX403" fmla="*/ 4897760 w 13328242"/>
              <a:gd name="connsiteY403" fmla="*/ 3838429 h 4689985"/>
              <a:gd name="connsiteX404" fmla="*/ 4959225 w 13328242"/>
              <a:gd name="connsiteY404" fmla="*/ 3861142 h 4689985"/>
              <a:gd name="connsiteX405" fmla="*/ 5014606 w 13328242"/>
              <a:gd name="connsiteY405" fmla="*/ 3908321 h 4689985"/>
              <a:gd name="connsiteX406" fmla="*/ 4897760 w 13328242"/>
              <a:gd name="connsiteY406" fmla="*/ 3838429 h 4689985"/>
              <a:gd name="connsiteX407" fmla="*/ 4687689 w 13328242"/>
              <a:gd name="connsiteY407" fmla="*/ 3828146 h 4689985"/>
              <a:gd name="connsiteX408" fmla="*/ 4709413 w 13328242"/>
              <a:gd name="connsiteY408" fmla="*/ 3876135 h 4689985"/>
              <a:gd name="connsiteX409" fmla="*/ 4681188 w 13328242"/>
              <a:gd name="connsiteY409" fmla="*/ 3884286 h 4689985"/>
              <a:gd name="connsiteX410" fmla="*/ 4659910 w 13328242"/>
              <a:gd name="connsiteY410" fmla="*/ 3879581 h 4689985"/>
              <a:gd name="connsiteX411" fmla="*/ 4671697 w 13328242"/>
              <a:gd name="connsiteY411" fmla="*/ 3835705 h 4689985"/>
              <a:gd name="connsiteX412" fmla="*/ 4687689 w 13328242"/>
              <a:gd name="connsiteY412" fmla="*/ 3828146 h 4689985"/>
              <a:gd name="connsiteX413" fmla="*/ 6500579 w 13328242"/>
              <a:gd name="connsiteY413" fmla="*/ 3824917 h 4689985"/>
              <a:gd name="connsiteX414" fmla="*/ 6497363 w 13328242"/>
              <a:gd name="connsiteY414" fmla="*/ 3900651 h 4689985"/>
              <a:gd name="connsiteX415" fmla="*/ 6500579 w 13328242"/>
              <a:gd name="connsiteY415" fmla="*/ 3824917 h 4689985"/>
              <a:gd name="connsiteX416" fmla="*/ 1357346 w 13328242"/>
              <a:gd name="connsiteY416" fmla="*/ 3818509 h 4689985"/>
              <a:gd name="connsiteX417" fmla="*/ 1380690 w 13328242"/>
              <a:gd name="connsiteY417" fmla="*/ 3819969 h 4689985"/>
              <a:gd name="connsiteX418" fmla="*/ 1403156 w 13328242"/>
              <a:gd name="connsiteY418" fmla="*/ 3854172 h 4689985"/>
              <a:gd name="connsiteX419" fmla="*/ 1338443 w 13328242"/>
              <a:gd name="connsiteY419" fmla="*/ 3886177 h 4689985"/>
              <a:gd name="connsiteX420" fmla="*/ 1337237 w 13328242"/>
              <a:gd name="connsiteY420" fmla="*/ 3832329 h 4689985"/>
              <a:gd name="connsiteX421" fmla="*/ 1357346 w 13328242"/>
              <a:gd name="connsiteY421" fmla="*/ 3818509 h 4689985"/>
              <a:gd name="connsiteX422" fmla="*/ 6371553 w 13328242"/>
              <a:gd name="connsiteY422" fmla="*/ 3816087 h 4689985"/>
              <a:gd name="connsiteX423" fmla="*/ 6366601 w 13328242"/>
              <a:gd name="connsiteY423" fmla="*/ 3860913 h 4689985"/>
              <a:gd name="connsiteX424" fmla="*/ 6351634 w 13328242"/>
              <a:gd name="connsiteY424" fmla="*/ 3865242 h 4689985"/>
              <a:gd name="connsiteX425" fmla="*/ 6332187 w 13328242"/>
              <a:gd name="connsiteY425" fmla="*/ 3821032 h 4689985"/>
              <a:gd name="connsiteX426" fmla="*/ 6371553 w 13328242"/>
              <a:gd name="connsiteY426" fmla="*/ 3816087 h 4689985"/>
              <a:gd name="connsiteX427" fmla="*/ 6990404 w 13328242"/>
              <a:gd name="connsiteY427" fmla="*/ 3812370 h 4689985"/>
              <a:gd name="connsiteX428" fmla="*/ 7000456 w 13328242"/>
              <a:gd name="connsiteY428" fmla="*/ 3873740 h 4689985"/>
              <a:gd name="connsiteX429" fmla="*/ 6963397 w 13328242"/>
              <a:gd name="connsiteY429" fmla="*/ 3825617 h 4689985"/>
              <a:gd name="connsiteX430" fmla="*/ 6990404 w 13328242"/>
              <a:gd name="connsiteY430" fmla="*/ 3812370 h 4689985"/>
              <a:gd name="connsiteX431" fmla="*/ 6063730 w 13328242"/>
              <a:gd name="connsiteY431" fmla="*/ 3792277 h 4689985"/>
              <a:gd name="connsiteX432" fmla="*/ 6082569 w 13328242"/>
              <a:gd name="connsiteY432" fmla="*/ 3792822 h 4689985"/>
              <a:gd name="connsiteX433" fmla="*/ 6087780 w 13328242"/>
              <a:gd name="connsiteY433" fmla="*/ 3892067 h 4689985"/>
              <a:gd name="connsiteX434" fmla="*/ 6041843 w 13328242"/>
              <a:gd name="connsiteY434" fmla="*/ 3803636 h 4689985"/>
              <a:gd name="connsiteX435" fmla="*/ 6063730 w 13328242"/>
              <a:gd name="connsiteY435" fmla="*/ 3792277 h 4689985"/>
              <a:gd name="connsiteX436" fmla="*/ 3889547 w 13328242"/>
              <a:gd name="connsiteY436" fmla="*/ 3781343 h 4689985"/>
              <a:gd name="connsiteX437" fmla="*/ 3835763 w 13328242"/>
              <a:gd name="connsiteY437" fmla="*/ 3835037 h 4689985"/>
              <a:gd name="connsiteX438" fmla="*/ 3889547 w 13328242"/>
              <a:gd name="connsiteY438" fmla="*/ 3781343 h 4689985"/>
              <a:gd name="connsiteX439" fmla="*/ 2995594 w 13328242"/>
              <a:gd name="connsiteY439" fmla="*/ 3765692 h 4689985"/>
              <a:gd name="connsiteX440" fmla="*/ 2975659 w 13328242"/>
              <a:gd name="connsiteY440" fmla="*/ 3832658 h 4689985"/>
              <a:gd name="connsiteX441" fmla="*/ 2970811 w 13328242"/>
              <a:gd name="connsiteY441" fmla="*/ 3845979 h 4689985"/>
              <a:gd name="connsiteX442" fmla="*/ 2977470 w 13328242"/>
              <a:gd name="connsiteY442" fmla="*/ 3838661 h 4689985"/>
              <a:gd name="connsiteX443" fmla="*/ 2989139 w 13328242"/>
              <a:gd name="connsiteY443" fmla="*/ 3836553 h 4689985"/>
              <a:gd name="connsiteX444" fmla="*/ 3002506 w 13328242"/>
              <a:gd name="connsiteY444" fmla="*/ 3864493 h 4689985"/>
              <a:gd name="connsiteX445" fmla="*/ 3014705 w 13328242"/>
              <a:gd name="connsiteY445" fmla="*/ 3849709 h 4689985"/>
              <a:gd name="connsiteX446" fmla="*/ 3031905 w 13328242"/>
              <a:gd name="connsiteY446" fmla="*/ 3867458 h 4689985"/>
              <a:gd name="connsiteX447" fmla="*/ 2995714 w 13328242"/>
              <a:gd name="connsiteY447" fmla="*/ 3946963 h 4689985"/>
              <a:gd name="connsiteX448" fmla="*/ 2981164 w 13328242"/>
              <a:gd name="connsiteY448" fmla="*/ 3925412 h 4689985"/>
              <a:gd name="connsiteX449" fmla="*/ 2983835 w 13328242"/>
              <a:gd name="connsiteY449" fmla="*/ 3902536 h 4689985"/>
              <a:gd name="connsiteX450" fmla="*/ 2978244 w 13328242"/>
              <a:gd name="connsiteY450" fmla="*/ 3898385 h 4689985"/>
              <a:gd name="connsiteX451" fmla="*/ 2968138 w 13328242"/>
              <a:gd name="connsiteY451" fmla="*/ 3871763 h 4689985"/>
              <a:gd name="connsiteX452" fmla="*/ 2970339 w 13328242"/>
              <a:gd name="connsiteY452" fmla="*/ 3847274 h 4689985"/>
              <a:gd name="connsiteX453" fmla="*/ 2952063 w 13328242"/>
              <a:gd name="connsiteY453" fmla="*/ 3897480 h 4689985"/>
              <a:gd name="connsiteX454" fmla="*/ 2938952 w 13328242"/>
              <a:gd name="connsiteY454" fmla="*/ 3916329 h 4689985"/>
              <a:gd name="connsiteX455" fmla="*/ 2954154 w 13328242"/>
              <a:gd name="connsiteY455" fmla="*/ 3946682 h 4689985"/>
              <a:gd name="connsiteX456" fmla="*/ 2961740 w 13328242"/>
              <a:gd name="connsiteY456" fmla="*/ 3989261 h 4689985"/>
              <a:gd name="connsiteX457" fmla="*/ 2952046 w 13328242"/>
              <a:gd name="connsiteY457" fmla="*/ 4000342 h 4689985"/>
              <a:gd name="connsiteX458" fmla="*/ 2890302 w 13328242"/>
              <a:gd name="connsiteY458" fmla="*/ 4007368 h 4689985"/>
              <a:gd name="connsiteX459" fmla="*/ 2850851 w 13328242"/>
              <a:gd name="connsiteY459" fmla="*/ 3989464 h 4689985"/>
              <a:gd name="connsiteX460" fmla="*/ 2850043 w 13328242"/>
              <a:gd name="connsiteY460" fmla="*/ 3989826 h 4689985"/>
              <a:gd name="connsiteX461" fmla="*/ 2850261 w 13328242"/>
              <a:gd name="connsiteY461" fmla="*/ 3989197 h 4689985"/>
              <a:gd name="connsiteX462" fmla="*/ 2830793 w 13328242"/>
              <a:gd name="connsiteY462" fmla="*/ 3980362 h 4689985"/>
              <a:gd name="connsiteX463" fmla="*/ 2778478 w 13328242"/>
              <a:gd name="connsiteY463" fmla="*/ 3899797 h 4689985"/>
              <a:gd name="connsiteX464" fmla="*/ 2778425 w 13328242"/>
              <a:gd name="connsiteY464" fmla="*/ 3881471 h 4689985"/>
              <a:gd name="connsiteX465" fmla="*/ 2768817 w 13328242"/>
              <a:gd name="connsiteY465" fmla="*/ 3882783 h 4689985"/>
              <a:gd name="connsiteX466" fmla="*/ 2762044 w 13328242"/>
              <a:gd name="connsiteY466" fmla="*/ 3847430 h 4689985"/>
              <a:gd name="connsiteX467" fmla="*/ 2778577 w 13328242"/>
              <a:gd name="connsiteY467" fmla="*/ 3842102 h 4689985"/>
              <a:gd name="connsiteX468" fmla="*/ 2787885 w 13328242"/>
              <a:gd name="connsiteY468" fmla="*/ 3849914 h 4689985"/>
              <a:gd name="connsiteX469" fmla="*/ 2788341 w 13328242"/>
              <a:gd name="connsiteY469" fmla="*/ 3859467 h 4689985"/>
              <a:gd name="connsiteX470" fmla="*/ 2788726 w 13328242"/>
              <a:gd name="connsiteY470" fmla="*/ 3864579 h 4689985"/>
              <a:gd name="connsiteX471" fmla="*/ 2827316 w 13328242"/>
              <a:gd name="connsiteY471" fmla="*/ 3852972 h 4689985"/>
              <a:gd name="connsiteX472" fmla="*/ 2873834 w 13328242"/>
              <a:gd name="connsiteY472" fmla="*/ 3860081 h 4689985"/>
              <a:gd name="connsiteX473" fmla="*/ 2895106 w 13328242"/>
              <a:gd name="connsiteY473" fmla="*/ 3872337 h 4689985"/>
              <a:gd name="connsiteX474" fmla="*/ 2908370 w 13328242"/>
              <a:gd name="connsiteY474" fmla="*/ 3848072 h 4689985"/>
              <a:gd name="connsiteX475" fmla="*/ 2939547 w 13328242"/>
              <a:gd name="connsiteY475" fmla="*/ 3808835 h 4689985"/>
              <a:gd name="connsiteX476" fmla="*/ 2995594 w 13328242"/>
              <a:gd name="connsiteY476" fmla="*/ 3765692 h 4689985"/>
              <a:gd name="connsiteX477" fmla="*/ 6359358 w 13328242"/>
              <a:gd name="connsiteY477" fmla="*/ 3760632 h 4689985"/>
              <a:gd name="connsiteX478" fmla="*/ 6368800 w 13328242"/>
              <a:gd name="connsiteY478" fmla="*/ 3780625 h 4689985"/>
              <a:gd name="connsiteX479" fmla="*/ 6343082 w 13328242"/>
              <a:gd name="connsiteY479" fmla="*/ 3780625 h 4689985"/>
              <a:gd name="connsiteX480" fmla="*/ 6351119 w 13328242"/>
              <a:gd name="connsiteY480" fmla="*/ 3762852 h 4689985"/>
              <a:gd name="connsiteX481" fmla="*/ 6359358 w 13328242"/>
              <a:gd name="connsiteY481" fmla="*/ 3760632 h 4689985"/>
              <a:gd name="connsiteX482" fmla="*/ 4778883 w 13328242"/>
              <a:gd name="connsiteY482" fmla="*/ 3758642 h 4689985"/>
              <a:gd name="connsiteX483" fmla="*/ 4808217 w 13328242"/>
              <a:gd name="connsiteY483" fmla="*/ 3769238 h 4689985"/>
              <a:gd name="connsiteX484" fmla="*/ 4763895 w 13328242"/>
              <a:gd name="connsiteY484" fmla="*/ 3830785 h 4689985"/>
              <a:gd name="connsiteX485" fmla="*/ 4760155 w 13328242"/>
              <a:gd name="connsiteY485" fmla="*/ 3816566 h 4689985"/>
              <a:gd name="connsiteX486" fmla="*/ 4778883 w 13328242"/>
              <a:gd name="connsiteY486" fmla="*/ 3758642 h 4689985"/>
              <a:gd name="connsiteX487" fmla="*/ 6631339 w 13328242"/>
              <a:gd name="connsiteY487" fmla="*/ 3750767 h 4689985"/>
              <a:gd name="connsiteX488" fmla="*/ 6640342 w 13328242"/>
              <a:gd name="connsiteY488" fmla="*/ 3831010 h 4689985"/>
              <a:gd name="connsiteX489" fmla="*/ 6595759 w 13328242"/>
              <a:gd name="connsiteY489" fmla="*/ 3770329 h 4689985"/>
              <a:gd name="connsiteX490" fmla="*/ 6631339 w 13328242"/>
              <a:gd name="connsiteY490" fmla="*/ 3750767 h 4689985"/>
              <a:gd name="connsiteX491" fmla="*/ 2519933 w 13328242"/>
              <a:gd name="connsiteY491" fmla="*/ 3749195 h 4689985"/>
              <a:gd name="connsiteX492" fmla="*/ 2537717 w 13328242"/>
              <a:gd name="connsiteY492" fmla="*/ 3755946 h 4689985"/>
              <a:gd name="connsiteX493" fmla="*/ 2424244 w 13328242"/>
              <a:gd name="connsiteY493" fmla="*/ 3853553 h 4689985"/>
              <a:gd name="connsiteX494" fmla="*/ 2460614 w 13328242"/>
              <a:gd name="connsiteY494" fmla="*/ 3775270 h 4689985"/>
              <a:gd name="connsiteX495" fmla="*/ 2500144 w 13328242"/>
              <a:gd name="connsiteY495" fmla="*/ 3751318 h 4689985"/>
              <a:gd name="connsiteX496" fmla="*/ 2519933 w 13328242"/>
              <a:gd name="connsiteY496" fmla="*/ 3749195 h 4689985"/>
              <a:gd name="connsiteX497" fmla="*/ 3786345 w 13328242"/>
              <a:gd name="connsiteY497" fmla="*/ 3748539 h 4689985"/>
              <a:gd name="connsiteX498" fmla="*/ 3785059 w 13328242"/>
              <a:gd name="connsiteY498" fmla="*/ 3802883 h 4689985"/>
              <a:gd name="connsiteX499" fmla="*/ 3759931 w 13328242"/>
              <a:gd name="connsiteY499" fmla="*/ 3790747 h 4689985"/>
              <a:gd name="connsiteX500" fmla="*/ 3764878 w 13328242"/>
              <a:gd name="connsiteY500" fmla="*/ 3762907 h 4689985"/>
              <a:gd name="connsiteX501" fmla="*/ 3786345 w 13328242"/>
              <a:gd name="connsiteY501" fmla="*/ 3748539 h 4689985"/>
              <a:gd name="connsiteX502" fmla="*/ 6132502 w 13328242"/>
              <a:gd name="connsiteY502" fmla="*/ 3735977 h 4689985"/>
              <a:gd name="connsiteX503" fmla="*/ 6161858 w 13328242"/>
              <a:gd name="connsiteY503" fmla="*/ 3749457 h 4689985"/>
              <a:gd name="connsiteX504" fmla="*/ 6191917 w 13328242"/>
              <a:gd name="connsiteY504" fmla="*/ 3808269 h 4689985"/>
              <a:gd name="connsiteX505" fmla="*/ 6102005 w 13328242"/>
              <a:gd name="connsiteY505" fmla="*/ 3737560 h 4689985"/>
              <a:gd name="connsiteX506" fmla="*/ 6132502 w 13328242"/>
              <a:gd name="connsiteY506" fmla="*/ 3735977 h 4689985"/>
              <a:gd name="connsiteX507" fmla="*/ 6806044 w 13328242"/>
              <a:gd name="connsiteY507" fmla="*/ 3733220 h 4689985"/>
              <a:gd name="connsiteX508" fmla="*/ 6793185 w 13328242"/>
              <a:gd name="connsiteY508" fmla="*/ 3828031 h 4689985"/>
              <a:gd name="connsiteX509" fmla="*/ 6754602 w 13328242"/>
              <a:gd name="connsiteY509" fmla="*/ 3733221 h 4689985"/>
              <a:gd name="connsiteX510" fmla="*/ 6806044 w 13328242"/>
              <a:gd name="connsiteY510" fmla="*/ 3733220 h 4689985"/>
              <a:gd name="connsiteX511" fmla="*/ 5936583 w 13328242"/>
              <a:gd name="connsiteY511" fmla="*/ 3688902 h 4689985"/>
              <a:gd name="connsiteX512" fmla="*/ 5928874 w 13328242"/>
              <a:gd name="connsiteY512" fmla="*/ 3705496 h 4689985"/>
              <a:gd name="connsiteX513" fmla="*/ 5926723 w 13328242"/>
              <a:gd name="connsiteY513" fmla="*/ 3710126 h 4689985"/>
              <a:gd name="connsiteX514" fmla="*/ 5936614 w 13328242"/>
              <a:gd name="connsiteY514" fmla="*/ 3714062 h 4689985"/>
              <a:gd name="connsiteX515" fmla="*/ 5938790 w 13328242"/>
              <a:gd name="connsiteY515" fmla="*/ 3705813 h 4689985"/>
              <a:gd name="connsiteX516" fmla="*/ 5941203 w 13328242"/>
              <a:gd name="connsiteY516" fmla="*/ 3691737 h 4689985"/>
              <a:gd name="connsiteX517" fmla="*/ 4576731 w 13328242"/>
              <a:gd name="connsiteY517" fmla="*/ 3686075 h 4689985"/>
              <a:gd name="connsiteX518" fmla="*/ 4587868 w 13328242"/>
              <a:gd name="connsiteY518" fmla="*/ 3767100 h 4689985"/>
              <a:gd name="connsiteX519" fmla="*/ 4546722 w 13328242"/>
              <a:gd name="connsiteY519" fmla="*/ 3767329 h 4689985"/>
              <a:gd name="connsiteX520" fmla="*/ 4550695 w 13328242"/>
              <a:gd name="connsiteY520" fmla="*/ 3692588 h 4689985"/>
              <a:gd name="connsiteX521" fmla="*/ 4576731 w 13328242"/>
              <a:gd name="connsiteY521" fmla="*/ 3686075 h 4689985"/>
              <a:gd name="connsiteX522" fmla="*/ 1865040 w 13328242"/>
              <a:gd name="connsiteY522" fmla="*/ 3684482 h 4689985"/>
              <a:gd name="connsiteX523" fmla="*/ 1891730 w 13328242"/>
              <a:gd name="connsiteY523" fmla="*/ 3687724 h 4689985"/>
              <a:gd name="connsiteX524" fmla="*/ 1897579 w 13328242"/>
              <a:gd name="connsiteY524" fmla="*/ 3705005 h 4689985"/>
              <a:gd name="connsiteX525" fmla="*/ 1849696 w 13328242"/>
              <a:gd name="connsiteY525" fmla="*/ 3724047 h 4689985"/>
              <a:gd name="connsiteX526" fmla="*/ 1842821 w 13328242"/>
              <a:gd name="connsiteY526" fmla="*/ 3698432 h 4689985"/>
              <a:gd name="connsiteX527" fmla="*/ 1865040 w 13328242"/>
              <a:gd name="connsiteY527" fmla="*/ 3684482 h 4689985"/>
              <a:gd name="connsiteX528" fmla="*/ 4325951 w 13328242"/>
              <a:gd name="connsiteY528" fmla="*/ 3678745 h 4689985"/>
              <a:gd name="connsiteX529" fmla="*/ 4401436 w 13328242"/>
              <a:gd name="connsiteY529" fmla="*/ 3681424 h 4689985"/>
              <a:gd name="connsiteX530" fmla="*/ 4503632 w 13328242"/>
              <a:gd name="connsiteY530" fmla="*/ 3798537 h 4689985"/>
              <a:gd name="connsiteX531" fmla="*/ 4510471 w 13328242"/>
              <a:gd name="connsiteY531" fmla="*/ 3865003 h 4689985"/>
              <a:gd name="connsiteX532" fmla="*/ 4507805 w 13328242"/>
              <a:gd name="connsiteY532" fmla="*/ 3876233 h 4689985"/>
              <a:gd name="connsiteX533" fmla="*/ 4520382 w 13328242"/>
              <a:gd name="connsiteY533" fmla="*/ 3892555 h 4689985"/>
              <a:gd name="connsiteX534" fmla="*/ 4514521 w 13328242"/>
              <a:gd name="connsiteY534" fmla="*/ 3943175 h 4689985"/>
              <a:gd name="connsiteX535" fmla="*/ 4487951 w 13328242"/>
              <a:gd name="connsiteY535" fmla="*/ 3956084 h 4689985"/>
              <a:gd name="connsiteX536" fmla="*/ 4478594 w 13328242"/>
              <a:gd name="connsiteY536" fmla="*/ 3952250 h 4689985"/>
              <a:gd name="connsiteX537" fmla="*/ 4465996 w 13328242"/>
              <a:gd name="connsiteY537" fmla="*/ 3972321 h 4689985"/>
              <a:gd name="connsiteX538" fmla="*/ 4423005 w 13328242"/>
              <a:gd name="connsiteY538" fmla="*/ 4008775 h 4689985"/>
              <a:gd name="connsiteX539" fmla="*/ 4293928 w 13328242"/>
              <a:gd name="connsiteY539" fmla="*/ 4033346 h 4689985"/>
              <a:gd name="connsiteX540" fmla="*/ 4216614 w 13328242"/>
              <a:gd name="connsiteY540" fmla="*/ 3997554 h 4689985"/>
              <a:gd name="connsiteX541" fmla="*/ 4174177 w 13328242"/>
              <a:gd name="connsiteY541" fmla="*/ 3932571 h 4689985"/>
              <a:gd name="connsiteX542" fmla="*/ 4164115 w 13328242"/>
              <a:gd name="connsiteY542" fmla="*/ 3944573 h 4689985"/>
              <a:gd name="connsiteX543" fmla="*/ 4111461 w 13328242"/>
              <a:gd name="connsiteY543" fmla="*/ 3847489 h 4689985"/>
              <a:gd name="connsiteX544" fmla="*/ 4086562 w 13328242"/>
              <a:gd name="connsiteY544" fmla="*/ 3837863 h 4689985"/>
              <a:gd name="connsiteX545" fmla="*/ 4077581 w 13328242"/>
              <a:gd name="connsiteY545" fmla="*/ 3831657 h 4689985"/>
              <a:gd name="connsiteX546" fmla="*/ 4033494 w 13328242"/>
              <a:gd name="connsiteY546" fmla="*/ 3890965 h 4689985"/>
              <a:gd name="connsiteX547" fmla="*/ 3974072 w 13328242"/>
              <a:gd name="connsiteY547" fmla="*/ 3969193 h 4689985"/>
              <a:gd name="connsiteX548" fmla="*/ 3977818 w 13328242"/>
              <a:gd name="connsiteY548" fmla="*/ 3917647 h 4689985"/>
              <a:gd name="connsiteX549" fmla="*/ 3993848 w 13328242"/>
              <a:gd name="connsiteY549" fmla="*/ 3881165 h 4689985"/>
              <a:gd name="connsiteX550" fmla="*/ 3988491 w 13328242"/>
              <a:gd name="connsiteY550" fmla="*/ 3879728 h 4689985"/>
              <a:gd name="connsiteX551" fmla="*/ 3996802 w 13328242"/>
              <a:gd name="connsiteY551" fmla="*/ 3805025 h 4689985"/>
              <a:gd name="connsiteX552" fmla="*/ 4019675 w 13328242"/>
              <a:gd name="connsiteY552" fmla="*/ 3804601 h 4689985"/>
              <a:gd name="connsiteX553" fmla="*/ 4035385 w 13328242"/>
              <a:gd name="connsiteY553" fmla="*/ 3813941 h 4689985"/>
              <a:gd name="connsiteX554" fmla="*/ 4061682 w 13328242"/>
              <a:gd name="connsiteY554" fmla="*/ 3774038 h 4689985"/>
              <a:gd name="connsiteX555" fmla="*/ 4078882 w 13328242"/>
              <a:gd name="connsiteY555" fmla="*/ 3785801 h 4689985"/>
              <a:gd name="connsiteX556" fmla="*/ 4097634 w 13328242"/>
              <a:gd name="connsiteY556" fmla="*/ 3804183 h 4689985"/>
              <a:gd name="connsiteX557" fmla="*/ 4140100 w 13328242"/>
              <a:gd name="connsiteY557" fmla="*/ 3796094 h 4689985"/>
              <a:gd name="connsiteX558" fmla="*/ 4162336 w 13328242"/>
              <a:gd name="connsiteY558" fmla="*/ 3799540 h 4689985"/>
              <a:gd name="connsiteX559" fmla="*/ 4169029 w 13328242"/>
              <a:gd name="connsiteY559" fmla="*/ 3747969 h 4689985"/>
              <a:gd name="connsiteX560" fmla="*/ 4200013 w 13328242"/>
              <a:gd name="connsiteY560" fmla="*/ 3726744 h 4689985"/>
              <a:gd name="connsiteX561" fmla="*/ 4203820 w 13328242"/>
              <a:gd name="connsiteY561" fmla="*/ 3703605 h 4689985"/>
              <a:gd name="connsiteX562" fmla="*/ 4215006 w 13328242"/>
              <a:gd name="connsiteY562" fmla="*/ 3690533 h 4689985"/>
              <a:gd name="connsiteX563" fmla="*/ 4243163 w 13328242"/>
              <a:gd name="connsiteY563" fmla="*/ 3694083 h 4689985"/>
              <a:gd name="connsiteX564" fmla="*/ 4244964 w 13328242"/>
              <a:gd name="connsiteY564" fmla="*/ 3697077 h 4689985"/>
              <a:gd name="connsiteX565" fmla="*/ 5025721 w 13328242"/>
              <a:gd name="connsiteY565" fmla="*/ 3677552 h 4689985"/>
              <a:gd name="connsiteX566" fmla="*/ 5083152 w 13328242"/>
              <a:gd name="connsiteY566" fmla="*/ 3700917 h 4689985"/>
              <a:gd name="connsiteX567" fmla="*/ 5132118 w 13328242"/>
              <a:gd name="connsiteY567" fmla="*/ 3705198 h 4689985"/>
              <a:gd name="connsiteX568" fmla="*/ 5145971 w 13328242"/>
              <a:gd name="connsiteY568" fmla="*/ 3705522 h 4689985"/>
              <a:gd name="connsiteX569" fmla="*/ 5152597 w 13328242"/>
              <a:gd name="connsiteY569" fmla="*/ 3713307 h 4689985"/>
              <a:gd name="connsiteX570" fmla="*/ 5174055 w 13328242"/>
              <a:gd name="connsiteY570" fmla="*/ 3727606 h 4689985"/>
              <a:gd name="connsiteX571" fmla="*/ 5156696 w 13328242"/>
              <a:gd name="connsiteY571" fmla="*/ 3859268 h 4689985"/>
              <a:gd name="connsiteX572" fmla="*/ 5138432 w 13328242"/>
              <a:gd name="connsiteY572" fmla="*/ 3864482 h 4689985"/>
              <a:gd name="connsiteX573" fmla="*/ 5145040 w 13328242"/>
              <a:gd name="connsiteY573" fmla="*/ 3888234 h 4689985"/>
              <a:gd name="connsiteX574" fmla="*/ 5133603 w 13328242"/>
              <a:gd name="connsiteY574" fmla="*/ 3915807 h 4689985"/>
              <a:gd name="connsiteX575" fmla="*/ 5022966 w 13328242"/>
              <a:gd name="connsiteY575" fmla="*/ 3822694 h 4689985"/>
              <a:gd name="connsiteX576" fmla="*/ 5027150 w 13328242"/>
              <a:gd name="connsiteY576" fmla="*/ 3815617 h 4689985"/>
              <a:gd name="connsiteX577" fmla="*/ 5020946 w 13328242"/>
              <a:gd name="connsiteY577" fmla="*/ 3759355 h 4689985"/>
              <a:gd name="connsiteX578" fmla="*/ 5025721 w 13328242"/>
              <a:gd name="connsiteY578" fmla="*/ 3677552 h 4689985"/>
              <a:gd name="connsiteX579" fmla="*/ 3767989 w 13328242"/>
              <a:gd name="connsiteY579" fmla="*/ 3665354 h 4689985"/>
              <a:gd name="connsiteX580" fmla="*/ 3800382 w 13328242"/>
              <a:gd name="connsiteY580" fmla="*/ 3688152 h 4689985"/>
              <a:gd name="connsiteX581" fmla="*/ 3766296 w 13328242"/>
              <a:gd name="connsiteY581" fmla="*/ 3717885 h 4689985"/>
              <a:gd name="connsiteX582" fmla="*/ 3752319 w 13328242"/>
              <a:gd name="connsiteY582" fmla="*/ 3711024 h 4689985"/>
              <a:gd name="connsiteX583" fmla="*/ 3767989 w 13328242"/>
              <a:gd name="connsiteY583" fmla="*/ 3665354 h 4689985"/>
              <a:gd name="connsiteX584" fmla="*/ 3134830 w 13328242"/>
              <a:gd name="connsiteY584" fmla="*/ 3665084 h 4689985"/>
              <a:gd name="connsiteX585" fmla="*/ 3303430 w 13328242"/>
              <a:gd name="connsiteY585" fmla="*/ 3774414 h 4689985"/>
              <a:gd name="connsiteX586" fmla="*/ 3171833 w 13328242"/>
              <a:gd name="connsiteY586" fmla="*/ 3886322 h 4689985"/>
              <a:gd name="connsiteX587" fmla="*/ 3112328 w 13328242"/>
              <a:gd name="connsiteY587" fmla="*/ 3878496 h 4689985"/>
              <a:gd name="connsiteX588" fmla="*/ 3062004 w 13328242"/>
              <a:gd name="connsiteY588" fmla="*/ 3735726 h 4689985"/>
              <a:gd name="connsiteX589" fmla="*/ 3090266 w 13328242"/>
              <a:gd name="connsiteY589" fmla="*/ 3693327 h 4689985"/>
              <a:gd name="connsiteX590" fmla="*/ 3134830 w 13328242"/>
              <a:gd name="connsiteY590" fmla="*/ 3665084 h 4689985"/>
              <a:gd name="connsiteX591" fmla="*/ 2207714 w 13328242"/>
              <a:gd name="connsiteY591" fmla="*/ 3653067 h 4689985"/>
              <a:gd name="connsiteX592" fmla="*/ 2236663 w 13328242"/>
              <a:gd name="connsiteY592" fmla="*/ 3662503 h 4689985"/>
              <a:gd name="connsiteX593" fmla="*/ 2187399 w 13328242"/>
              <a:gd name="connsiteY593" fmla="*/ 3709744 h 4689985"/>
              <a:gd name="connsiteX594" fmla="*/ 2115894 w 13328242"/>
              <a:gd name="connsiteY594" fmla="*/ 3695240 h 4689985"/>
              <a:gd name="connsiteX595" fmla="*/ 2207714 w 13328242"/>
              <a:gd name="connsiteY595" fmla="*/ 3653067 h 4689985"/>
              <a:gd name="connsiteX596" fmla="*/ 6175900 w 13328242"/>
              <a:gd name="connsiteY596" fmla="*/ 3638407 h 4689985"/>
              <a:gd name="connsiteX597" fmla="*/ 6188761 w 13328242"/>
              <a:gd name="connsiteY597" fmla="*/ 3638407 h 4689985"/>
              <a:gd name="connsiteX598" fmla="*/ 6175898 w 13328242"/>
              <a:gd name="connsiteY598" fmla="*/ 3685814 h 4689985"/>
              <a:gd name="connsiteX599" fmla="*/ 6175900 w 13328242"/>
              <a:gd name="connsiteY599" fmla="*/ 3638407 h 4689985"/>
              <a:gd name="connsiteX600" fmla="*/ 2561043 w 13328242"/>
              <a:gd name="connsiteY600" fmla="*/ 3636362 h 4689985"/>
              <a:gd name="connsiteX601" fmla="*/ 2515331 w 13328242"/>
              <a:gd name="connsiteY601" fmla="*/ 3740798 h 4689985"/>
              <a:gd name="connsiteX602" fmla="*/ 2561043 w 13328242"/>
              <a:gd name="connsiteY602" fmla="*/ 3636362 h 4689985"/>
              <a:gd name="connsiteX603" fmla="*/ 4510994 w 13328242"/>
              <a:gd name="connsiteY603" fmla="*/ 3632189 h 4689985"/>
              <a:gd name="connsiteX604" fmla="*/ 4560194 w 13328242"/>
              <a:gd name="connsiteY604" fmla="*/ 3660424 h 4689985"/>
              <a:gd name="connsiteX605" fmla="*/ 4531809 w 13328242"/>
              <a:gd name="connsiteY605" fmla="*/ 3693743 h 4689985"/>
              <a:gd name="connsiteX606" fmla="*/ 4496424 w 13328242"/>
              <a:gd name="connsiteY606" fmla="*/ 3679422 h 4689985"/>
              <a:gd name="connsiteX607" fmla="*/ 4490268 w 13328242"/>
              <a:gd name="connsiteY607" fmla="*/ 3661878 h 4689985"/>
              <a:gd name="connsiteX608" fmla="*/ 4495037 w 13328242"/>
              <a:gd name="connsiteY608" fmla="*/ 3642372 h 4689985"/>
              <a:gd name="connsiteX609" fmla="*/ 4510994 w 13328242"/>
              <a:gd name="connsiteY609" fmla="*/ 3632189 h 4689985"/>
              <a:gd name="connsiteX610" fmla="*/ 3752298 w 13328242"/>
              <a:gd name="connsiteY610" fmla="*/ 3623391 h 4689985"/>
              <a:gd name="connsiteX611" fmla="*/ 3770004 w 13328242"/>
              <a:gd name="connsiteY611" fmla="*/ 3631877 h 4689985"/>
              <a:gd name="connsiteX612" fmla="*/ 3726683 w 13328242"/>
              <a:gd name="connsiteY612" fmla="*/ 3672837 h 4689985"/>
              <a:gd name="connsiteX613" fmla="*/ 3727811 w 13328242"/>
              <a:gd name="connsiteY613" fmla="*/ 3641540 h 4689985"/>
              <a:gd name="connsiteX614" fmla="*/ 3752298 w 13328242"/>
              <a:gd name="connsiteY614" fmla="*/ 3623391 h 4689985"/>
              <a:gd name="connsiteX615" fmla="*/ 3642575 w 13328242"/>
              <a:gd name="connsiteY615" fmla="*/ 3613446 h 4689985"/>
              <a:gd name="connsiteX616" fmla="*/ 3634146 w 13328242"/>
              <a:gd name="connsiteY616" fmla="*/ 3666448 h 4689985"/>
              <a:gd name="connsiteX617" fmla="*/ 3579622 w 13328242"/>
              <a:gd name="connsiteY617" fmla="*/ 3687092 h 4689985"/>
              <a:gd name="connsiteX618" fmla="*/ 3594465 w 13328242"/>
              <a:gd name="connsiteY618" fmla="*/ 3637090 h 4689985"/>
              <a:gd name="connsiteX619" fmla="*/ 3642575 w 13328242"/>
              <a:gd name="connsiteY619" fmla="*/ 3613446 h 4689985"/>
              <a:gd name="connsiteX620" fmla="*/ 4098173 w 13328242"/>
              <a:gd name="connsiteY620" fmla="*/ 3606596 h 4689985"/>
              <a:gd name="connsiteX621" fmla="*/ 4121037 w 13328242"/>
              <a:gd name="connsiteY621" fmla="*/ 3610526 h 4689985"/>
              <a:gd name="connsiteX622" fmla="*/ 4098173 w 13328242"/>
              <a:gd name="connsiteY622" fmla="*/ 3606596 h 4689985"/>
              <a:gd name="connsiteX623" fmla="*/ 6974858 w 13328242"/>
              <a:gd name="connsiteY623" fmla="*/ 3603498 h 4689985"/>
              <a:gd name="connsiteX624" fmla="*/ 7008550 w 13328242"/>
              <a:gd name="connsiteY624" fmla="*/ 3632086 h 4689985"/>
              <a:gd name="connsiteX625" fmla="*/ 6938427 w 13328242"/>
              <a:gd name="connsiteY625" fmla="*/ 3618739 h 4689985"/>
              <a:gd name="connsiteX626" fmla="*/ 6952940 w 13328242"/>
              <a:gd name="connsiteY626" fmla="*/ 3603830 h 4689985"/>
              <a:gd name="connsiteX627" fmla="*/ 6974858 w 13328242"/>
              <a:gd name="connsiteY627" fmla="*/ 3603498 h 4689985"/>
              <a:gd name="connsiteX628" fmla="*/ 4820011 w 13328242"/>
              <a:gd name="connsiteY628" fmla="*/ 3601515 h 4689985"/>
              <a:gd name="connsiteX629" fmla="*/ 4830840 w 13328242"/>
              <a:gd name="connsiteY629" fmla="*/ 3652265 h 4689985"/>
              <a:gd name="connsiteX630" fmla="*/ 4820011 w 13328242"/>
              <a:gd name="connsiteY630" fmla="*/ 3601515 h 4689985"/>
              <a:gd name="connsiteX631" fmla="*/ 10663656 w 13328242"/>
              <a:gd name="connsiteY631" fmla="*/ 3590359 h 4689985"/>
              <a:gd name="connsiteX632" fmla="*/ 10677606 w 13328242"/>
              <a:gd name="connsiteY632" fmla="*/ 3590359 h 4689985"/>
              <a:gd name="connsiteX633" fmla="*/ 10677608 w 13328242"/>
              <a:gd name="connsiteY633" fmla="*/ 3641284 h 4689985"/>
              <a:gd name="connsiteX634" fmla="*/ 10663656 w 13328242"/>
              <a:gd name="connsiteY634" fmla="*/ 3641283 h 4689985"/>
              <a:gd name="connsiteX635" fmla="*/ 10663656 w 13328242"/>
              <a:gd name="connsiteY635" fmla="*/ 3590359 h 4689985"/>
              <a:gd name="connsiteX636" fmla="*/ 2836158 w 13328242"/>
              <a:gd name="connsiteY636" fmla="*/ 3576246 h 4689985"/>
              <a:gd name="connsiteX637" fmla="*/ 2806726 w 13328242"/>
              <a:gd name="connsiteY637" fmla="*/ 3629323 h 4689985"/>
              <a:gd name="connsiteX638" fmla="*/ 2777457 w 13328242"/>
              <a:gd name="connsiteY638" fmla="*/ 3634583 h 4689985"/>
              <a:gd name="connsiteX639" fmla="*/ 2754060 w 13328242"/>
              <a:gd name="connsiteY639" fmla="*/ 3631364 h 4689985"/>
              <a:gd name="connsiteX640" fmla="*/ 2768183 w 13328242"/>
              <a:gd name="connsiteY640" fmla="*/ 3639418 h 4689985"/>
              <a:gd name="connsiteX641" fmla="*/ 2757625 w 13328242"/>
              <a:gd name="connsiteY641" fmla="*/ 3802213 h 4689985"/>
              <a:gd name="connsiteX642" fmla="*/ 2729550 w 13328242"/>
              <a:gd name="connsiteY642" fmla="*/ 3802278 h 4689985"/>
              <a:gd name="connsiteX643" fmla="*/ 2680883 w 13328242"/>
              <a:gd name="connsiteY643" fmla="*/ 3658470 h 4689985"/>
              <a:gd name="connsiteX644" fmla="*/ 2742558 w 13328242"/>
              <a:gd name="connsiteY644" fmla="*/ 3629784 h 4689985"/>
              <a:gd name="connsiteX645" fmla="*/ 2740430 w 13328242"/>
              <a:gd name="connsiteY645" fmla="*/ 3629490 h 4689985"/>
              <a:gd name="connsiteX646" fmla="*/ 2754089 w 13328242"/>
              <a:gd name="connsiteY646" fmla="*/ 3599220 h 4689985"/>
              <a:gd name="connsiteX647" fmla="*/ 2836158 w 13328242"/>
              <a:gd name="connsiteY647" fmla="*/ 3576246 h 4689985"/>
              <a:gd name="connsiteX648" fmla="*/ 3533587 w 13328242"/>
              <a:gd name="connsiteY648" fmla="*/ 3569266 h 4689985"/>
              <a:gd name="connsiteX649" fmla="*/ 3532704 w 13328242"/>
              <a:gd name="connsiteY649" fmla="*/ 3635421 h 4689985"/>
              <a:gd name="connsiteX650" fmla="*/ 3509895 w 13328242"/>
              <a:gd name="connsiteY650" fmla="*/ 3614584 h 4689985"/>
              <a:gd name="connsiteX651" fmla="*/ 3518659 w 13328242"/>
              <a:gd name="connsiteY651" fmla="*/ 3576893 h 4689985"/>
              <a:gd name="connsiteX652" fmla="*/ 3533587 w 13328242"/>
              <a:gd name="connsiteY652" fmla="*/ 3569266 h 4689985"/>
              <a:gd name="connsiteX653" fmla="*/ 4734806 w 13328242"/>
              <a:gd name="connsiteY653" fmla="*/ 3566774 h 4689985"/>
              <a:gd name="connsiteX654" fmla="*/ 4749754 w 13328242"/>
              <a:gd name="connsiteY654" fmla="*/ 3576222 h 4689985"/>
              <a:gd name="connsiteX655" fmla="*/ 4738224 w 13328242"/>
              <a:gd name="connsiteY655" fmla="*/ 3609049 h 4689985"/>
              <a:gd name="connsiteX656" fmla="*/ 4705325 w 13328242"/>
              <a:gd name="connsiteY656" fmla="*/ 3606004 h 4689985"/>
              <a:gd name="connsiteX657" fmla="*/ 4734806 w 13328242"/>
              <a:gd name="connsiteY657" fmla="*/ 3566774 h 4689985"/>
              <a:gd name="connsiteX658" fmla="*/ 4244384 w 13328242"/>
              <a:gd name="connsiteY658" fmla="*/ 3556958 h 4689985"/>
              <a:gd name="connsiteX659" fmla="*/ 4264469 w 13328242"/>
              <a:gd name="connsiteY659" fmla="*/ 3559256 h 4689985"/>
              <a:gd name="connsiteX660" fmla="*/ 4258337 w 13328242"/>
              <a:gd name="connsiteY660" fmla="*/ 3570734 h 4689985"/>
              <a:gd name="connsiteX661" fmla="*/ 4281841 w 13328242"/>
              <a:gd name="connsiteY661" fmla="*/ 3577684 h 4689985"/>
              <a:gd name="connsiteX662" fmla="*/ 4302131 w 13328242"/>
              <a:gd name="connsiteY662" fmla="*/ 3602577 h 4689985"/>
              <a:gd name="connsiteX663" fmla="*/ 4243906 w 13328242"/>
              <a:gd name="connsiteY663" fmla="*/ 3598748 h 4689985"/>
              <a:gd name="connsiteX664" fmla="*/ 4235864 w 13328242"/>
              <a:gd name="connsiteY664" fmla="*/ 3597317 h 4689985"/>
              <a:gd name="connsiteX665" fmla="*/ 4230217 w 13328242"/>
              <a:gd name="connsiteY665" fmla="*/ 3602455 h 4689985"/>
              <a:gd name="connsiteX666" fmla="*/ 4170203 w 13328242"/>
              <a:gd name="connsiteY666" fmla="*/ 3637507 h 4689985"/>
              <a:gd name="connsiteX667" fmla="*/ 4173624 w 13328242"/>
              <a:gd name="connsiteY667" fmla="*/ 3582798 h 4689985"/>
              <a:gd name="connsiteX668" fmla="*/ 4244384 w 13328242"/>
              <a:gd name="connsiteY668" fmla="*/ 3556958 h 4689985"/>
              <a:gd name="connsiteX669" fmla="*/ 8272562 w 13328242"/>
              <a:gd name="connsiteY669" fmla="*/ 3556406 h 4689985"/>
              <a:gd name="connsiteX670" fmla="*/ 8274210 w 13328242"/>
              <a:gd name="connsiteY670" fmla="*/ 3556406 h 4689985"/>
              <a:gd name="connsiteX671" fmla="*/ 8287386 w 13328242"/>
              <a:gd name="connsiteY671" fmla="*/ 3556406 h 4689985"/>
              <a:gd name="connsiteX672" fmla="*/ 8274210 w 13328242"/>
              <a:gd name="connsiteY672" fmla="*/ 3598851 h 4689985"/>
              <a:gd name="connsiteX673" fmla="*/ 8234682 w 13328242"/>
              <a:gd name="connsiteY673" fmla="*/ 3641284 h 4689985"/>
              <a:gd name="connsiteX674" fmla="*/ 8261032 w 13328242"/>
              <a:gd name="connsiteY674" fmla="*/ 3556407 h 4689985"/>
              <a:gd name="connsiteX675" fmla="*/ 8272562 w 13328242"/>
              <a:gd name="connsiteY675" fmla="*/ 3556406 h 4689985"/>
              <a:gd name="connsiteX676" fmla="*/ 2953573 w 13328242"/>
              <a:gd name="connsiteY676" fmla="*/ 3551556 h 4689985"/>
              <a:gd name="connsiteX677" fmla="*/ 3060716 w 13328242"/>
              <a:gd name="connsiteY677" fmla="*/ 3613043 h 4689985"/>
              <a:gd name="connsiteX678" fmla="*/ 3080199 w 13328242"/>
              <a:gd name="connsiteY678" fmla="*/ 3645167 h 4689985"/>
              <a:gd name="connsiteX679" fmla="*/ 3069777 w 13328242"/>
              <a:gd name="connsiteY679" fmla="*/ 3648683 h 4689985"/>
              <a:gd name="connsiteX680" fmla="*/ 3069668 w 13328242"/>
              <a:gd name="connsiteY680" fmla="*/ 3665973 h 4689985"/>
              <a:gd name="connsiteX681" fmla="*/ 3043831 w 13328242"/>
              <a:gd name="connsiteY681" fmla="*/ 3676534 h 4689985"/>
              <a:gd name="connsiteX682" fmla="*/ 3030514 w 13328242"/>
              <a:gd name="connsiteY682" fmla="*/ 3656155 h 4689985"/>
              <a:gd name="connsiteX683" fmla="*/ 3038943 w 13328242"/>
              <a:gd name="connsiteY683" fmla="*/ 3646611 h 4689985"/>
              <a:gd name="connsiteX684" fmla="*/ 3001864 w 13328242"/>
              <a:gd name="connsiteY684" fmla="*/ 3624488 h 4689985"/>
              <a:gd name="connsiteX685" fmla="*/ 2965224 w 13328242"/>
              <a:gd name="connsiteY685" fmla="*/ 3696821 h 4689985"/>
              <a:gd name="connsiteX686" fmla="*/ 2971052 w 13328242"/>
              <a:gd name="connsiteY686" fmla="*/ 3600481 h 4689985"/>
              <a:gd name="connsiteX687" fmla="*/ 2953573 w 13328242"/>
              <a:gd name="connsiteY687" fmla="*/ 3551556 h 4689985"/>
              <a:gd name="connsiteX688" fmla="*/ 5932899 w 13328242"/>
              <a:gd name="connsiteY688" fmla="*/ 3547134 h 4689985"/>
              <a:gd name="connsiteX689" fmla="*/ 5926392 w 13328242"/>
              <a:gd name="connsiteY689" fmla="*/ 3549133 h 4689985"/>
              <a:gd name="connsiteX690" fmla="*/ 5933987 w 13328242"/>
              <a:gd name="connsiteY690" fmla="*/ 3576022 h 4689985"/>
              <a:gd name="connsiteX691" fmla="*/ 5942717 w 13328242"/>
              <a:gd name="connsiteY691" fmla="*/ 3596852 h 4689985"/>
              <a:gd name="connsiteX692" fmla="*/ 5944417 w 13328242"/>
              <a:gd name="connsiteY692" fmla="*/ 3591002 h 4689985"/>
              <a:gd name="connsiteX693" fmla="*/ 5951651 w 13328242"/>
              <a:gd name="connsiteY693" fmla="*/ 3611001 h 4689985"/>
              <a:gd name="connsiteX694" fmla="*/ 5954534 w 13328242"/>
              <a:gd name="connsiteY694" fmla="*/ 3625043 h 4689985"/>
              <a:gd name="connsiteX695" fmla="*/ 5959705 w 13328242"/>
              <a:gd name="connsiteY695" fmla="*/ 3637379 h 4689985"/>
              <a:gd name="connsiteX696" fmla="*/ 5974759 w 13328242"/>
              <a:gd name="connsiteY696" fmla="*/ 3631000 h 4689985"/>
              <a:gd name="connsiteX697" fmla="*/ 6034438 w 13328242"/>
              <a:gd name="connsiteY697" fmla="*/ 3591002 h 4689985"/>
              <a:gd name="connsiteX698" fmla="*/ 6020976 w 13328242"/>
              <a:gd name="connsiteY698" fmla="*/ 3565059 h 4689985"/>
              <a:gd name="connsiteX699" fmla="*/ 5980296 w 13328242"/>
              <a:gd name="connsiteY699" fmla="*/ 3568831 h 4689985"/>
              <a:gd name="connsiteX700" fmla="*/ 5941867 w 13328242"/>
              <a:gd name="connsiteY700" fmla="*/ 3555199 h 4689985"/>
              <a:gd name="connsiteX701" fmla="*/ 3895134 w 13328242"/>
              <a:gd name="connsiteY701" fmla="*/ 3541204 h 4689985"/>
              <a:gd name="connsiteX702" fmla="*/ 3884249 w 13328242"/>
              <a:gd name="connsiteY702" fmla="*/ 3584844 h 4689985"/>
              <a:gd name="connsiteX703" fmla="*/ 3895134 w 13328242"/>
              <a:gd name="connsiteY703" fmla="*/ 3541204 h 4689985"/>
              <a:gd name="connsiteX704" fmla="*/ 2396226 w 13328242"/>
              <a:gd name="connsiteY704" fmla="*/ 3535032 h 4689985"/>
              <a:gd name="connsiteX705" fmla="*/ 2534033 w 13328242"/>
              <a:gd name="connsiteY705" fmla="*/ 3593776 h 4689985"/>
              <a:gd name="connsiteX706" fmla="*/ 2439409 w 13328242"/>
              <a:gd name="connsiteY706" fmla="*/ 3598441 h 4689985"/>
              <a:gd name="connsiteX707" fmla="*/ 2367283 w 13328242"/>
              <a:gd name="connsiteY707" fmla="*/ 3551971 h 4689985"/>
              <a:gd name="connsiteX708" fmla="*/ 2396226 w 13328242"/>
              <a:gd name="connsiteY708" fmla="*/ 3535032 h 4689985"/>
              <a:gd name="connsiteX709" fmla="*/ 5266561 w 13328242"/>
              <a:gd name="connsiteY709" fmla="*/ 3526853 h 4689985"/>
              <a:gd name="connsiteX710" fmla="*/ 5282353 w 13328242"/>
              <a:gd name="connsiteY710" fmla="*/ 3536161 h 4689985"/>
              <a:gd name="connsiteX711" fmla="*/ 5264895 w 13328242"/>
              <a:gd name="connsiteY711" fmla="*/ 3626254 h 4689985"/>
              <a:gd name="connsiteX712" fmla="*/ 5250175 w 13328242"/>
              <a:gd name="connsiteY712" fmla="*/ 3624357 h 4689985"/>
              <a:gd name="connsiteX713" fmla="*/ 5244307 w 13328242"/>
              <a:gd name="connsiteY713" fmla="*/ 3535775 h 4689985"/>
              <a:gd name="connsiteX714" fmla="*/ 5266561 w 13328242"/>
              <a:gd name="connsiteY714" fmla="*/ 3526853 h 4689985"/>
              <a:gd name="connsiteX715" fmla="*/ 4338935 w 13328242"/>
              <a:gd name="connsiteY715" fmla="*/ 3526693 h 4689985"/>
              <a:gd name="connsiteX716" fmla="*/ 4356441 w 13328242"/>
              <a:gd name="connsiteY716" fmla="*/ 3655699 h 4689985"/>
              <a:gd name="connsiteX717" fmla="*/ 4338935 w 13328242"/>
              <a:gd name="connsiteY717" fmla="*/ 3526693 h 4689985"/>
              <a:gd name="connsiteX718" fmla="*/ 11319341 w 13328242"/>
              <a:gd name="connsiteY718" fmla="*/ 3505482 h 4689985"/>
              <a:gd name="connsiteX719" fmla="*/ 11347243 w 13328242"/>
              <a:gd name="connsiteY719" fmla="*/ 3505482 h 4689985"/>
              <a:gd name="connsiteX720" fmla="*/ 11347241 w 13328242"/>
              <a:gd name="connsiteY720" fmla="*/ 3556406 h 4689985"/>
              <a:gd name="connsiteX721" fmla="*/ 11319341 w 13328242"/>
              <a:gd name="connsiteY721" fmla="*/ 3505482 h 4689985"/>
              <a:gd name="connsiteX722" fmla="*/ 11204636 w 13328242"/>
              <a:gd name="connsiteY722" fmla="*/ 3505482 h 4689985"/>
              <a:gd name="connsiteX723" fmla="*/ 11217034 w 13328242"/>
              <a:gd name="connsiteY723" fmla="*/ 3547925 h 4689985"/>
              <a:gd name="connsiteX724" fmla="*/ 11204634 w 13328242"/>
              <a:gd name="connsiteY724" fmla="*/ 3547926 h 4689985"/>
              <a:gd name="connsiteX725" fmla="*/ 11179831 w 13328242"/>
              <a:gd name="connsiteY725" fmla="*/ 3590359 h 4689985"/>
              <a:gd name="connsiteX726" fmla="*/ 11179833 w 13328242"/>
              <a:gd name="connsiteY726" fmla="*/ 3547925 h 4689985"/>
              <a:gd name="connsiteX727" fmla="*/ 11192233 w 13328242"/>
              <a:gd name="connsiteY727" fmla="*/ 3547925 h 4689985"/>
              <a:gd name="connsiteX728" fmla="*/ 11204636 w 13328242"/>
              <a:gd name="connsiteY728" fmla="*/ 3505482 h 4689985"/>
              <a:gd name="connsiteX729" fmla="*/ 4543949 w 13328242"/>
              <a:gd name="connsiteY729" fmla="*/ 3505482 h 4689985"/>
              <a:gd name="connsiteX730" fmla="*/ 4557897 w 13328242"/>
              <a:gd name="connsiteY730" fmla="*/ 3505482 h 4689985"/>
              <a:gd name="connsiteX731" fmla="*/ 4557896 w 13328242"/>
              <a:gd name="connsiteY731" fmla="*/ 3556406 h 4689985"/>
              <a:gd name="connsiteX732" fmla="*/ 4543948 w 13328242"/>
              <a:gd name="connsiteY732" fmla="*/ 3556407 h 4689985"/>
              <a:gd name="connsiteX733" fmla="*/ 4543949 w 13328242"/>
              <a:gd name="connsiteY733" fmla="*/ 3505482 h 4689985"/>
              <a:gd name="connsiteX734" fmla="*/ 2630187 w 13328242"/>
              <a:gd name="connsiteY734" fmla="*/ 3500243 h 4689985"/>
              <a:gd name="connsiteX735" fmla="*/ 2667614 w 13328242"/>
              <a:gd name="connsiteY735" fmla="*/ 3516546 h 4689985"/>
              <a:gd name="connsiteX736" fmla="*/ 2614541 w 13328242"/>
              <a:gd name="connsiteY736" fmla="*/ 3588536 h 4689985"/>
              <a:gd name="connsiteX737" fmla="*/ 2613673 w 13328242"/>
              <a:gd name="connsiteY737" fmla="*/ 3582743 h 4689985"/>
              <a:gd name="connsiteX738" fmla="*/ 2606538 w 13328242"/>
              <a:gd name="connsiteY738" fmla="*/ 3587225 h 4689985"/>
              <a:gd name="connsiteX739" fmla="*/ 2540192 w 13328242"/>
              <a:gd name="connsiteY739" fmla="*/ 3570234 h 4689985"/>
              <a:gd name="connsiteX740" fmla="*/ 2544799 w 13328242"/>
              <a:gd name="connsiteY740" fmla="*/ 3554480 h 4689985"/>
              <a:gd name="connsiteX741" fmla="*/ 2561849 w 13328242"/>
              <a:gd name="connsiteY741" fmla="*/ 3544659 h 4689985"/>
              <a:gd name="connsiteX742" fmla="*/ 2596595 w 13328242"/>
              <a:gd name="connsiteY742" fmla="*/ 3556762 h 4689985"/>
              <a:gd name="connsiteX743" fmla="*/ 2611464 w 13328242"/>
              <a:gd name="connsiteY743" fmla="*/ 3567965 h 4689985"/>
              <a:gd name="connsiteX744" fmla="*/ 2607510 w 13328242"/>
              <a:gd name="connsiteY744" fmla="*/ 3541543 h 4689985"/>
              <a:gd name="connsiteX745" fmla="*/ 2630187 w 13328242"/>
              <a:gd name="connsiteY745" fmla="*/ 3500243 h 4689985"/>
              <a:gd name="connsiteX746" fmla="*/ 4745691 w 13328242"/>
              <a:gd name="connsiteY746" fmla="*/ 3487777 h 4689985"/>
              <a:gd name="connsiteX747" fmla="*/ 4722468 w 13328242"/>
              <a:gd name="connsiteY747" fmla="*/ 3526000 h 4689985"/>
              <a:gd name="connsiteX748" fmla="*/ 4728954 w 13328242"/>
              <a:gd name="connsiteY748" fmla="*/ 3534532 h 4689985"/>
              <a:gd name="connsiteX749" fmla="*/ 4726376 w 13328242"/>
              <a:gd name="connsiteY749" fmla="*/ 3546338 h 4689985"/>
              <a:gd name="connsiteX750" fmla="*/ 4709084 w 13328242"/>
              <a:gd name="connsiteY750" fmla="*/ 3548023 h 4689985"/>
              <a:gd name="connsiteX751" fmla="*/ 4700940 w 13328242"/>
              <a:gd name="connsiteY751" fmla="*/ 3561434 h 4689985"/>
              <a:gd name="connsiteX752" fmla="*/ 4632868 w 13328242"/>
              <a:gd name="connsiteY752" fmla="*/ 3591731 h 4689985"/>
              <a:gd name="connsiteX753" fmla="*/ 4636025 w 13328242"/>
              <a:gd name="connsiteY753" fmla="*/ 3561182 h 4689985"/>
              <a:gd name="connsiteX754" fmla="*/ 4665975 w 13328242"/>
              <a:gd name="connsiteY754" fmla="*/ 3548328 h 4689985"/>
              <a:gd name="connsiteX755" fmla="*/ 4672567 w 13328242"/>
              <a:gd name="connsiteY755" fmla="*/ 3542010 h 4689985"/>
              <a:gd name="connsiteX756" fmla="*/ 4664832 w 13328242"/>
              <a:gd name="connsiteY756" fmla="*/ 3541785 h 4689985"/>
              <a:gd name="connsiteX757" fmla="*/ 4653697 w 13328242"/>
              <a:gd name="connsiteY757" fmla="*/ 3525085 h 4689985"/>
              <a:gd name="connsiteX758" fmla="*/ 4672075 w 13328242"/>
              <a:gd name="connsiteY758" fmla="*/ 3508227 h 4689985"/>
              <a:gd name="connsiteX759" fmla="*/ 4693710 w 13328242"/>
              <a:gd name="connsiteY759" fmla="*/ 3504149 h 4689985"/>
              <a:gd name="connsiteX760" fmla="*/ 4703428 w 13328242"/>
              <a:gd name="connsiteY760" fmla="*/ 3512433 h 4689985"/>
              <a:gd name="connsiteX761" fmla="*/ 4715742 w 13328242"/>
              <a:gd name="connsiteY761" fmla="*/ 3500630 h 4689985"/>
              <a:gd name="connsiteX762" fmla="*/ 4745691 w 13328242"/>
              <a:gd name="connsiteY762" fmla="*/ 3487777 h 4689985"/>
              <a:gd name="connsiteX763" fmla="*/ 4164874 w 13328242"/>
              <a:gd name="connsiteY763" fmla="*/ 3485219 h 4689985"/>
              <a:gd name="connsiteX764" fmla="*/ 4178831 w 13328242"/>
              <a:gd name="connsiteY764" fmla="*/ 3490334 h 4689985"/>
              <a:gd name="connsiteX765" fmla="*/ 4165525 w 13328242"/>
              <a:gd name="connsiteY765" fmla="*/ 3530205 h 4689985"/>
              <a:gd name="connsiteX766" fmla="*/ 4147884 w 13328242"/>
              <a:gd name="connsiteY766" fmla="*/ 3526755 h 4689985"/>
              <a:gd name="connsiteX767" fmla="*/ 4148653 w 13328242"/>
              <a:gd name="connsiteY767" fmla="*/ 3527816 h 4689985"/>
              <a:gd name="connsiteX768" fmla="*/ 4144433 w 13328242"/>
              <a:gd name="connsiteY768" fmla="*/ 3588062 h 4689985"/>
              <a:gd name="connsiteX769" fmla="*/ 4119755 w 13328242"/>
              <a:gd name="connsiteY769" fmla="*/ 3573278 h 4689985"/>
              <a:gd name="connsiteX770" fmla="*/ 4105750 w 13328242"/>
              <a:gd name="connsiteY770" fmla="*/ 3496909 h 4689985"/>
              <a:gd name="connsiteX771" fmla="*/ 4134355 w 13328242"/>
              <a:gd name="connsiteY771" fmla="*/ 3508146 h 4689985"/>
              <a:gd name="connsiteX772" fmla="*/ 4147298 w 13328242"/>
              <a:gd name="connsiteY772" fmla="*/ 3525949 h 4689985"/>
              <a:gd name="connsiteX773" fmla="*/ 4155056 w 13328242"/>
              <a:gd name="connsiteY773" fmla="*/ 3503171 h 4689985"/>
              <a:gd name="connsiteX774" fmla="*/ 4164874 w 13328242"/>
              <a:gd name="connsiteY774" fmla="*/ 3485219 h 4689985"/>
              <a:gd name="connsiteX775" fmla="*/ 5102883 w 13328242"/>
              <a:gd name="connsiteY775" fmla="*/ 3475025 h 4689985"/>
              <a:gd name="connsiteX776" fmla="*/ 5083696 w 13328242"/>
              <a:gd name="connsiteY776" fmla="*/ 3559300 h 4689985"/>
              <a:gd name="connsiteX777" fmla="*/ 5102883 w 13328242"/>
              <a:gd name="connsiteY777" fmla="*/ 3475025 h 4689985"/>
              <a:gd name="connsiteX778" fmla="*/ 5187350 w 13328242"/>
              <a:gd name="connsiteY778" fmla="*/ 3471839 h 4689985"/>
              <a:gd name="connsiteX779" fmla="*/ 5206457 w 13328242"/>
              <a:gd name="connsiteY779" fmla="*/ 3475641 h 4689985"/>
              <a:gd name="connsiteX780" fmla="*/ 5226736 w 13328242"/>
              <a:gd name="connsiteY780" fmla="*/ 3498721 h 4689985"/>
              <a:gd name="connsiteX781" fmla="*/ 5203838 w 13328242"/>
              <a:gd name="connsiteY781" fmla="*/ 3517312 h 4689985"/>
              <a:gd name="connsiteX782" fmla="*/ 5176624 w 13328242"/>
              <a:gd name="connsiteY782" fmla="*/ 3521181 h 4689985"/>
              <a:gd name="connsiteX783" fmla="*/ 5180969 w 13328242"/>
              <a:gd name="connsiteY783" fmla="*/ 3550327 h 4689985"/>
              <a:gd name="connsiteX784" fmla="*/ 5167491 w 13328242"/>
              <a:gd name="connsiteY784" fmla="*/ 3567810 h 4689985"/>
              <a:gd name="connsiteX785" fmla="*/ 5161395 w 13328242"/>
              <a:gd name="connsiteY785" fmla="*/ 3560655 h 4689985"/>
              <a:gd name="connsiteX786" fmla="*/ 5148165 w 13328242"/>
              <a:gd name="connsiteY786" fmla="*/ 3606380 h 4689985"/>
              <a:gd name="connsiteX787" fmla="*/ 5094957 w 13328242"/>
              <a:gd name="connsiteY787" fmla="*/ 3636686 h 4689985"/>
              <a:gd name="connsiteX788" fmla="*/ 5142450 w 13328242"/>
              <a:gd name="connsiteY788" fmla="*/ 3561508 h 4689985"/>
              <a:gd name="connsiteX789" fmla="*/ 5156667 w 13328242"/>
              <a:gd name="connsiteY789" fmla="*/ 3555100 h 4689985"/>
              <a:gd name="connsiteX790" fmla="*/ 5148399 w 13328242"/>
              <a:gd name="connsiteY790" fmla="*/ 3545399 h 4689985"/>
              <a:gd name="connsiteX791" fmla="*/ 5156824 w 13328242"/>
              <a:gd name="connsiteY791" fmla="*/ 3523858 h 4689985"/>
              <a:gd name="connsiteX792" fmla="*/ 5175159 w 13328242"/>
              <a:gd name="connsiteY792" fmla="*/ 3520892 h 4689985"/>
              <a:gd name="connsiteX793" fmla="*/ 5165661 w 13328242"/>
              <a:gd name="connsiteY793" fmla="*/ 3495500 h 4689985"/>
              <a:gd name="connsiteX794" fmla="*/ 5171709 w 13328242"/>
              <a:gd name="connsiteY794" fmla="*/ 3478725 h 4689985"/>
              <a:gd name="connsiteX795" fmla="*/ 5187350 w 13328242"/>
              <a:gd name="connsiteY795" fmla="*/ 3471839 h 4689985"/>
              <a:gd name="connsiteX796" fmla="*/ 2778866 w 13328242"/>
              <a:gd name="connsiteY796" fmla="*/ 3459467 h 4689985"/>
              <a:gd name="connsiteX797" fmla="*/ 2797251 w 13328242"/>
              <a:gd name="connsiteY797" fmla="*/ 3460600 h 4689985"/>
              <a:gd name="connsiteX798" fmla="*/ 2790018 w 13328242"/>
              <a:gd name="connsiteY798" fmla="*/ 3505936 h 4689985"/>
              <a:gd name="connsiteX799" fmla="*/ 2764432 w 13328242"/>
              <a:gd name="connsiteY799" fmla="*/ 3506433 h 4689985"/>
              <a:gd name="connsiteX800" fmla="*/ 2778866 w 13328242"/>
              <a:gd name="connsiteY800" fmla="*/ 3459467 h 4689985"/>
              <a:gd name="connsiteX801" fmla="*/ 3607191 w 13328242"/>
              <a:gd name="connsiteY801" fmla="*/ 3451378 h 4689985"/>
              <a:gd name="connsiteX802" fmla="*/ 3576319 w 13328242"/>
              <a:gd name="connsiteY802" fmla="*/ 3592702 h 4689985"/>
              <a:gd name="connsiteX803" fmla="*/ 3567991 w 13328242"/>
              <a:gd name="connsiteY803" fmla="*/ 3550978 h 4689985"/>
              <a:gd name="connsiteX804" fmla="*/ 3566598 w 13328242"/>
              <a:gd name="connsiteY804" fmla="*/ 3550860 h 4689985"/>
              <a:gd name="connsiteX805" fmla="*/ 3539507 w 13328242"/>
              <a:gd name="connsiteY805" fmla="*/ 3553554 h 4689985"/>
              <a:gd name="connsiteX806" fmla="*/ 3565658 w 13328242"/>
              <a:gd name="connsiteY806" fmla="*/ 3457473 h 4689985"/>
              <a:gd name="connsiteX807" fmla="*/ 3595641 w 13328242"/>
              <a:gd name="connsiteY807" fmla="*/ 3473021 h 4689985"/>
              <a:gd name="connsiteX808" fmla="*/ 3654886 w 13328242"/>
              <a:gd name="connsiteY808" fmla="*/ 3449154 h 4689985"/>
              <a:gd name="connsiteX809" fmla="*/ 3678450 w 13328242"/>
              <a:gd name="connsiteY809" fmla="*/ 3468476 h 4689985"/>
              <a:gd name="connsiteX810" fmla="*/ 3682073 w 13328242"/>
              <a:gd name="connsiteY810" fmla="*/ 3477072 h 4689985"/>
              <a:gd name="connsiteX811" fmla="*/ 3689149 w 13328242"/>
              <a:gd name="connsiteY811" fmla="*/ 3472393 h 4689985"/>
              <a:gd name="connsiteX812" fmla="*/ 3742649 w 13328242"/>
              <a:gd name="connsiteY812" fmla="*/ 3476809 h 4689985"/>
              <a:gd name="connsiteX813" fmla="*/ 3716287 w 13328242"/>
              <a:gd name="connsiteY813" fmla="*/ 3540094 h 4689985"/>
              <a:gd name="connsiteX814" fmla="*/ 3696480 w 13328242"/>
              <a:gd name="connsiteY814" fmla="*/ 3538519 h 4689985"/>
              <a:gd name="connsiteX815" fmla="*/ 3682563 w 13328242"/>
              <a:gd name="connsiteY815" fmla="*/ 3528183 h 4689985"/>
              <a:gd name="connsiteX816" fmla="*/ 3673197 w 13328242"/>
              <a:gd name="connsiteY816" fmla="*/ 3561709 h 4689985"/>
              <a:gd name="connsiteX817" fmla="*/ 3654886 w 13328242"/>
              <a:gd name="connsiteY817" fmla="*/ 3449154 h 4689985"/>
              <a:gd name="connsiteX818" fmla="*/ 3281525 w 13328242"/>
              <a:gd name="connsiteY818" fmla="*/ 3445601 h 4689985"/>
              <a:gd name="connsiteX819" fmla="*/ 3304534 w 13328242"/>
              <a:gd name="connsiteY819" fmla="*/ 3480957 h 4689985"/>
              <a:gd name="connsiteX820" fmla="*/ 3275339 w 13328242"/>
              <a:gd name="connsiteY820" fmla="*/ 3501111 h 4689985"/>
              <a:gd name="connsiteX821" fmla="*/ 3269391 w 13328242"/>
              <a:gd name="connsiteY821" fmla="*/ 3502297 h 4689985"/>
              <a:gd name="connsiteX822" fmla="*/ 3277931 w 13328242"/>
              <a:gd name="connsiteY822" fmla="*/ 3514570 h 4689985"/>
              <a:gd name="connsiteX823" fmla="*/ 3257156 w 13328242"/>
              <a:gd name="connsiteY823" fmla="*/ 3536479 h 4689985"/>
              <a:gd name="connsiteX824" fmla="*/ 3252907 w 13328242"/>
              <a:gd name="connsiteY824" fmla="*/ 3505582 h 4689985"/>
              <a:gd name="connsiteX825" fmla="*/ 3242474 w 13328242"/>
              <a:gd name="connsiteY825" fmla="*/ 3507663 h 4689985"/>
              <a:gd name="connsiteX826" fmla="*/ 3236006 w 13328242"/>
              <a:gd name="connsiteY826" fmla="*/ 3468526 h 4689985"/>
              <a:gd name="connsiteX827" fmla="*/ 3281525 w 13328242"/>
              <a:gd name="connsiteY827" fmla="*/ 3445601 h 4689985"/>
              <a:gd name="connsiteX828" fmla="*/ 2940318 w 13328242"/>
              <a:gd name="connsiteY828" fmla="*/ 3444643 h 4689985"/>
              <a:gd name="connsiteX829" fmla="*/ 2995875 w 13328242"/>
              <a:gd name="connsiteY829" fmla="*/ 3470760 h 4689985"/>
              <a:gd name="connsiteX830" fmla="*/ 2943286 w 13328242"/>
              <a:gd name="connsiteY830" fmla="*/ 3527615 h 4689985"/>
              <a:gd name="connsiteX831" fmla="*/ 2911308 w 13328242"/>
              <a:gd name="connsiteY831" fmla="*/ 3451302 h 4689985"/>
              <a:gd name="connsiteX832" fmla="*/ 2940318 w 13328242"/>
              <a:gd name="connsiteY832" fmla="*/ 3444643 h 4689985"/>
              <a:gd name="connsiteX833" fmla="*/ 3878850 w 13328242"/>
              <a:gd name="connsiteY833" fmla="*/ 3440382 h 4689985"/>
              <a:gd name="connsiteX834" fmla="*/ 3922354 w 13328242"/>
              <a:gd name="connsiteY834" fmla="*/ 3461493 h 4689985"/>
              <a:gd name="connsiteX835" fmla="*/ 3877829 w 13328242"/>
              <a:gd name="connsiteY835" fmla="*/ 3523427 h 4689985"/>
              <a:gd name="connsiteX836" fmla="*/ 3848181 w 13328242"/>
              <a:gd name="connsiteY836" fmla="*/ 3489065 h 4689985"/>
              <a:gd name="connsiteX837" fmla="*/ 3878850 w 13328242"/>
              <a:gd name="connsiteY837" fmla="*/ 3440382 h 4689985"/>
              <a:gd name="connsiteX838" fmla="*/ 3068702 w 13328242"/>
              <a:gd name="connsiteY838" fmla="*/ 3436929 h 4689985"/>
              <a:gd name="connsiteX839" fmla="*/ 3090142 w 13328242"/>
              <a:gd name="connsiteY839" fmla="*/ 3455607 h 4689985"/>
              <a:gd name="connsiteX840" fmla="*/ 3122868 w 13328242"/>
              <a:gd name="connsiteY840" fmla="*/ 3556443 h 4689985"/>
              <a:gd name="connsiteX841" fmla="*/ 3107960 w 13328242"/>
              <a:gd name="connsiteY841" fmla="*/ 3559640 h 4689985"/>
              <a:gd name="connsiteX842" fmla="*/ 3079619 w 13328242"/>
              <a:gd name="connsiteY842" fmla="*/ 3546183 h 4689985"/>
              <a:gd name="connsiteX843" fmla="*/ 3068702 w 13328242"/>
              <a:gd name="connsiteY843" fmla="*/ 3436929 h 4689985"/>
              <a:gd name="connsiteX844" fmla="*/ 5048135 w 13328242"/>
              <a:gd name="connsiteY844" fmla="*/ 3428983 h 4689985"/>
              <a:gd name="connsiteX845" fmla="*/ 5069504 w 13328242"/>
              <a:gd name="connsiteY845" fmla="*/ 3442969 h 4689985"/>
              <a:gd name="connsiteX846" fmla="*/ 5038121 w 13328242"/>
              <a:gd name="connsiteY846" fmla="*/ 3431950 h 4689985"/>
              <a:gd name="connsiteX847" fmla="*/ 5048135 w 13328242"/>
              <a:gd name="connsiteY847" fmla="*/ 3428983 h 4689985"/>
              <a:gd name="connsiteX848" fmla="*/ 2743894 w 13328242"/>
              <a:gd name="connsiteY848" fmla="*/ 3422460 h 4689985"/>
              <a:gd name="connsiteX849" fmla="*/ 2717572 w 13328242"/>
              <a:gd name="connsiteY849" fmla="*/ 3487986 h 4689985"/>
              <a:gd name="connsiteX850" fmla="*/ 2693420 w 13328242"/>
              <a:gd name="connsiteY850" fmla="*/ 3482604 h 4689985"/>
              <a:gd name="connsiteX851" fmla="*/ 2702282 w 13328242"/>
              <a:gd name="connsiteY851" fmla="*/ 3443180 h 4689985"/>
              <a:gd name="connsiteX852" fmla="*/ 2743894 w 13328242"/>
              <a:gd name="connsiteY852" fmla="*/ 3422460 h 4689985"/>
              <a:gd name="connsiteX853" fmla="*/ 5263884 w 13328242"/>
              <a:gd name="connsiteY853" fmla="*/ 3419637 h 4689985"/>
              <a:gd name="connsiteX854" fmla="*/ 5257389 w 13328242"/>
              <a:gd name="connsiteY854" fmla="*/ 3511566 h 4689985"/>
              <a:gd name="connsiteX855" fmla="*/ 5220199 w 13328242"/>
              <a:gd name="connsiteY855" fmla="*/ 3434019 h 4689985"/>
              <a:gd name="connsiteX856" fmla="*/ 5263884 w 13328242"/>
              <a:gd name="connsiteY856" fmla="*/ 3419637 h 4689985"/>
              <a:gd name="connsiteX857" fmla="*/ 3327180 w 13328242"/>
              <a:gd name="connsiteY857" fmla="*/ 3405562 h 4689985"/>
              <a:gd name="connsiteX858" fmla="*/ 3336277 w 13328242"/>
              <a:gd name="connsiteY858" fmla="*/ 3440536 h 4689985"/>
              <a:gd name="connsiteX859" fmla="*/ 3313688 w 13328242"/>
              <a:gd name="connsiteY859" fmla="*/ 3446463 h 4689985"/>
              <a:gd name="connsiteX860" fmla="*/ 3296877 w 13328242"/>
              <a:gd name="connsiteY860" fmla="*/ 3416624 h 4689985"/>
              <a:gd name="connsiteX861" fmla="*/ 3327180 w 13328242"/>
              <a:gd name="connsiteY861" fmla="*/ 3405562 h 4689985"/>
              <a:gd name="connsiteX862" fmla="*/ 9865674 w 13328242"/>
              <a:gd name="connsiteY862" fmla="*/ 3403623 h 4689985"/>
              <a:gd name="connsiteX863" fmla="*/ 9878694 w 13328242"/>
              <a:gd name="connsiteY863" fmla="*/ 3403623 h 4689985"/>
              <a:gd name="connsiteX864" fmla="*/ 9943797 w 13328242"/>
              <a:gd name="connsiteY864" fmla="*/ 3403623 h 4689985"/>
              <a:gd name="connsiteX865" fmla="*/ 9956820 w 13328242"/>
              <a:gd name="connsiteY865" fmla="*/ 3454556 h 4689985"/>
              <a:gd name="connsiteX866" fmla="*/ 9930779 w 13328242"/>
              <a:gd name="connsiteY866" fmla="*/ 3454556 h 4689985"/>
              <a:gd name="connsiteX867" fmla="*/ 9878695 w 13328242"/>
              <a:gd name="connsiteY867" fmla="*/ 3454556 h 4689985"/>
              <a:gd name="connsiteX868" fmla="*/ 9852656 w 13328242"/>
              <a:gd name="connsiteY868" fmla="*/ 3505483 h 4689985"/>
              <a:gd name="connsiteX869" fmla="*/ 9826611 w 13328242"/>
              <a:gd name="connsiteY869" fmla="*/ 3505482 h 4689985"/>
              <a:gd name="connsiteX870" fmla="*/ 9826613 w 13328242"/>
              <a:gd name="connsiteY870" fmla="*/ 3454556 h 4689985"/>
              <a:gd name="connsiteX871" fmla="*/ 9852656 w 13328242"/>
              <a:gd name="connsiteY871" fmla="*/ 3454556 h 4689985"/>
              <a:gd name="connsiteX872" fmla="*/ 9865675 w 13328242"/>
              <a:gd name="connsiteY872" fmla="*/ 3454556 h 4689985"/>
              <a:gd name="connsiteX873" fmla="*/ 9865674 w 13328242"/>
              <a:gd name="connsiteY873" fmla="*/ 3403623 h 4689985"/>
              <a:gd name="connsiteX874" fmla="*/ 3681776 w 13328242"/>
              <a:gd name="connsiteY874" fmla="*/ 3392734 h 4689985"/>
              <a:gd name="connsiteX875" fmla="*/ 3709220 w 13328242"/>
              <a:gd name="connsiteY875" fmla="*/ 3404429 h 4689985"/>
              <a:gd name="connsiteX876" fmla="*/ 3712818 w 13328242"/>
              <a:gd name="connsiteY876" fmla="*/ 3425242 h 4689985"/>
              <a:gd name="connsiteX877" fmla="*/ 3681776 w 13328242"/>
              <a:gd name="connsiteY877" fmla="*/ 3392734 h 4689985"/>
              <a:gd name="connsiteX878" fmla="*/ 4478610 w 13328242"/>
              <a:gd name="connsiteY878" fmla="*/ 3389878 h 4689985"/>
              <a:gd name="connsiteX879" fmla="*/ 4504906 w 13328242"/>
              <a:gd name="connsiteY879" fmla="*/ 3391728 h 4689985"/>
              <a:gd name="connsiteX880" fmla="*/ 4482344 w 13328242"/>
              <a:gd name="connsiteY880" fmla="*/ 3418237 h 4689985"/>
              <a:gd name="connsiteX881" fmla="*/ 4478610 w 13328242"/>
              <a:gd name="connsiteY881" fmla="*/ 3389878 h 4689985"/>
              <a:gd name="connsiteX882" fmla="*/ 4258225 w 13328242"/>
              <a:gd name="connsiteY882" fmla="*/ 3384901 h 4689985"/>
              <a:gd name="connsiteX883" fmla="*/ 4296735 w 13328242"/>
              <a:gd name="connsiteY883" fmla="*/ 3451193 h 4689985"/>
              <a:gd name="connsiteX884" fmla="*/ 4297951 w 13328242"/>
              <a:gd name="connsiteY884" fmla="*/ 3454828 h 4689985"/>
              <a:gd name="connsiteX885" fmla="*/ 4298012 w 13328242"/>
              <a:gd name="connsiteY885" fmla="*/ 3473162 h 4689985"/>
              <a:gd name="connsiteX886" fmla="*/ 4307346 w 13328242"/>
              <a:gd name="connsiteY886" fmla="*/ 3491360 h 4689985"/>
              <a:gd name="connsiteX887" fmla="*/ 4298855 w 13328242"/>
              <a:gd name="connsiteY887" fmla="*/ 3512188 h 4689985"/>
              <a:gd name="connsiteX888" fmla="*/ 4258225 w 13328242"/>
              <a:gd name="connsiteY888" fmla="*/ 3384901 h 4689985"/>
              <a:gd name="connsiteX889" fmla="*/ 5681992 w 13328242"/>
              <a:gd name="connsiteY889" fmla="*/ 3381381 h 4689985"/>
              <a:gd name="connsiteX890" fmla="*/ 5687213 w 13328242"/>
              <a:gd name="connsiteY890" fmla="*/ 3383603 h 4689985"/>
              <a:gd name="connsiteX891" fmla="*/ 5700073 w 13328242"/>
              <a:gd name="connsiteY891" fmla="*/ 3401375 h 4689985"/>
              <a:gd name="connsiteX892" fmla="*/ 5687213 w 13328242"/>
              <a:gd name="connsiteY892" fmla="*/ 3401377 h 4689985"/>
              <a:gd name="connsiteX893" fmla="*/ 5674355 w 13328242"/>
              <a:gd name="connsiteY893" fmla="*/ 3401377 h 4689985"/>
              <a:gd name="connsiteX894" fmla="*/ 5681992 w 13328242"/>
              <a:gd name="connsiteY894" fmla="*/ 3381381 h 4689985"/>
              <a:gd name="connsiteX895" fmla="*/ 4106702 w 13328242"/>
              <a:gd name="connsiteY895" fmla="*/ 3378912 h 4689985"/>
              <a:gd name="connsiteX896" fmla="*/ 4131937 w 13328242"/>
              <a:gd name="connsiteY896" fmla="*/ 3392413 h 4689985"/>
              <a:gd name="connsiteX897" fmla="*/ 4132422 w 13328242"/>
              <a:gd name="connsiteY897" fmla="*/ 3403748 h 4689985"/>
              <a:gd name="connsiteX898" fmla="*/ 4136119 w 13328242"/>
              <a:gd name="connsiteY898" fmla="*/ 3405686 h 4689985"/>
              <a:gd name="connsiteX899" fmla="*/ 4143116 w 13328242"/>
              <a:gd name="connsiteY899" fmla="*/ 3427201 h 4689985"/>
              <a:gd name="connsiteX900" fmla="*/ 4108542 w 13328242"/>
              <a:gd name="connsiteY900" fmla="*/ 3446786 h 4689985"/>
              <a:gd name="connsiteX901" fmla="*/ 4085305 w 13328242"/>
              <a:gd name="connsiteY901" fmla="*/ 3419940 h 4689985"/>
              <a:gd name="connsiteX902" fmla="*/ 4102784 w 13328242"/>
              <a:gd name="connsiteY902" fmla="*/ 3399274 h 4689985"/>
              <a:gd name="connsiteX903" fmla="*/ 4109037 w 13328242"/>
              <a:gd name="connsiteY903" fmla="*/ 3397852 h 4689985"/>
              <a:gd name="connsiteX904" fmla="*/ 1735444 w 13328242"/>
              <a:gd name="connsiteY904" fmla="*/ 3368248 h 4689985"/>
              <a:gd name="connsiteX905" fmla="*/ 1768405 w 13328242"/>
              <a:gd name="connsiteY905" fmla="*/ 3418431 h 4689985"/>
              <a:gd name="connsiteX906" fmla="*/ 1717855 w 13328242"/>
              <a:gd name="connsiteY906" fmla="*/ 3415809 h 4689985"/>
              <a:gd name="connsiteX907" fmla="*/ 1722529 w 13328242"/>
              <a:gd name="connsiteY907" fmla="*/ 3385754 h 4689985"/>
              <a:gd name="connsiteX908" fmla="*/ 1735444 w 13328242"/>
              <a:gd name="connsiteY908" fmla="*/ 3368248 h 4689985"/>
              <a:gd name="connsiteX909" fmla="*/ 5353163 w 13328242"/>
              <a:gd name="connsiteY909" fmla="*/ 3358823 h 4689985"/>
              <a:gd name="connsiteX910" fmla="*/ 5367469 w 13328242"/>
              <a:gd name="connsiteY910" fmla="*/ 3391778 h 4689985"/>
              <a:gd name="connsiteX911" fmla="*/ 5333615 w 13328242"/>
              <a:gd name="connsiteY911" fmla="*/ 3410072 h 4689985"/>
              <a:gd name="connsiteX912" fmla="*/ 5334742 w 13328242"/>
              <a:gd name="connsiteY912" fmla="*/ 3381020 h 4689985"/>
              <a:gd name="connsiteX913" fmla="*/ 5353163 w 13328242"/>
              <a:gd name="connsiteY913" fmla="*/ 3358823 h 4689985"/>
              <a:gd name="connsiteX914" fmla="*/ 11448542 w 13328242"/>
              <a:gd name="connsiteY914" fmla="*/ 3353971 h 4689985"/>
              <a:gd name="connsiteX915" fmla="*/ 11448542 w 13328242"/>
              <a:gd name="connsiteY915" fmla="*/ 3448783 h 4689985"/>
              <a:gd name="connsiteX916" fmla="*/ 11409963 w 13328242"/>
              <a:gd name="connsiteY916" fmla="*/ 3496187 h 4689985"/>
              <a:gd name="connsiteX917" fmla="*/ 11397104 w 13328242"/>
              <a:gd name="connsiteY917" fmla="*/ 3448783 h 4689985"/>
              <a:gd name="connsiteX918" fmla="*/ 11448542 w 13328242"/>
              <a:gd name="connsiteY918" fmla="*/ 3353971 h 4689985"/>
              <a:gd name="connsiteX919" fmla="*/ 4274329 w 13328242"/>
              <a:gd name="connsiteY919" fmla="*/ 3353815 h 4689985"/>
              <a:gd name="connsiteX920" fmla="*/ 4284902 w 13328242"/>
              <a:gd name="connsiteY920" fmla="*/ 3356848 h 4689985"/>
              <a:gd name="connsiteX921" fmla="*/ 4302314 w 13328242"/>
              <a:gd name="connsiteY921" fmla="*/ 3381262 h 4689985"/>
              <a:gd name="connsiteX922" fmla="*/ 4278401 w 13328242"/>
              <a:gd name="connsiteY922" fmla="*/ 3395444 h 4689985"/>
              <a:gd name="connsiteX923" fmla="*/ 4261825 w 13328242"/>
              <a:gd name="connsiteY923" fmla="*/ 3358956 h 4689985"/>
              <a:gd name="connsiteX924" fmla="*/ 4274329 w 13328242"/>
              <a:gd name="connsiteY924" fmla="*/ 3353815 h 4689985"/>
              <a:gd name="connsiteX925" fmla="*/ 3369389 w 13328242"/>
              <a:gd name="connsiteY925" fmla="*/ 3353717 h 4689985"/>
              <a:gd name="connsiteX926" fmla="*/ 3391000 w 13328242"/>
              <a:gd name="connsiteY926" fmla="*/ 3361575 h 4689985"/>
              <a:gd name="connsiteX927" fmla="*/ 3354334 w 13328242"/>
              <a:gd name="connsiteY927" fmla="*/ 3372284 h 4689985"/>
              <a:gd name="connsiteX928" fmla="*/ 3369389 w 13328242"/>
              <a:gd name="connsiteY928" fmla="*/ 3353717 h 4689985"/>
              <a:gd name="connsiteX929" fmla="*/ 3918691 w 13328242"/>
              <a:gd name="connsiteY929" fmla="*/ 3348205 h 4689985"/>
              <a:gd name="connsiteX930" fmla="*/ 3931002 w 13328242"/>
              <a:gd name="connsiteY930" fmla="*/ 3357559 h 4689985"/>
              <a:gd name="connsiteX931" fmla="*/ 3931235 w 13328242"/>
              <a:gd name="connsiteY931" fmla="*/ 3385466 h 4689985"/>
              <a:gd name="connsiteX932" fmla="*/ 3912760 w 13328242"/>
              <a:gd name="connsiteY932" fmla="*/ 3387863 h 4689985"/>
              <a:gd name="connsiteX933" fmla="*/ 3929164 w 13328242"/>
              <a:gd name="connsiteY933" fmla="*/ 3403747 h 4689985"/>
              <a:gd name="connsiteX934" fmla="*/ 3910694 w 13328242"/>
              <a:gd name="connsiteY934" fmla="*/ 3422597 h 4689985"/>
              <a:gd name="connsiteX935" fmla="*/ 3876518 w 13328242"/>
              <a:gd name="connsiteY935" fmla="*/ 3403279 h 4689985"/>
              <a:gd name="connsiteX936" fmla="*/ 3884325 w 13328242"/>
              <a:gd name="connsiteY936" fmla="*/ 3387303 h 4689985"/>
              <a:gd name="connsiteX937" fmla="*/ 3888545 w 13328242"/>
              <a:gd name="connsiteY937" fmla="*/ 3383855 h 4689985"/>
              <a:gd name="connsiteX938" fmla="*/ 3884594 w 13328242"/>
              <a:gd name="connsiteY938" fmla="*/ 3382847 h 4689985"/>
              <a:gd name="connsiteX939" fmla="*/ 3902772 w 13328242"/>
              <a:gd name="connsiteY939" fmla="*/ 3349102 h 4689985"/>
              <a:gd name="connsiteX940" fmla="*/ 3918691 w 13328242"/>
              <a:gd name="connsiteY940" fmla="*/ 3348205 h 4689985"/>
              <a:gd name="connsiteX941" fmla="*/ 4350904 w 13328242"/>
              <a:gd name="connsiteY941" fmla="*/ 3344132 h 4689985"/>
              <a:gd name="connsiteX942" fmla="*/ 4371256 w 13328242"/>
              <a:gd name="connsiteY942" fmla="*/ 3347088 h 4689985"/>
              <a:gd name="connsiteX943" fmla="*/ 4362448 w 13328242"/>
              <a:gd name="connsiteY943" fmla="*/ 3448600 h 4689985"/>
              <a:gd name="connsiteX944" fmla="*/ 4353354 w 13328242"/>
              <a:gd name="connsiteY944" fmla="*/ 3441781 h 4689985"/>
              <a:gd name="connsiteX945" fmla="*/ 4354084 w 13328242"/>
              <a:gd name="connsiteY945" fmla="*/ 3451276 h 4689985"/>
              <a:gd name="connsiteX946" fmla="*/ 4313288 w 13328242"/>
              <a:gd name="connsiteY946" fmla="*/ 3502947 h 4689985"/>
              <a:gd name="connsiteX947" fmla="*/ 4307346 w 13328242"/>
              <a:gd name="connsiteY947" fmla="*/ 3491360 h 4689985"/>
              <a:gd name="connsiteX948" fmla="*/ 4308891 w 13328242"/>
              <a:gd name="connsiteY948" fmla="*/ 3487572 h 4689985"/>
              <a:gd name="connsiteX949" fmla="*/ 4297951 w 13328242"/>
              <a:gd name="connsiteY949" fmla="*/ 3454828 h 4689985"/>
              <a:gd name="connsiteX950" fmla="*/ 4297920 w 13328242"/>
              <a:gd name="connsiteY950" fmla="*/ 3445662 h 4689985"/>
              <a:gd name="connsiteX951" fmla="*/ 4326711 w 13328242"/>
              <a:gd name="connsiteY951" fmla="*/ 3400952 h 4689985"/>
              <a:gd name="connsiteX952" fmla="*/ 4322063 w 13328242"/>
              <a:gd name="connsiteY952" fmla="*/ 3377392 h 4689985"/>
              <a:gd name="connsiteX953" fmla="*/ 4325371 w 13328242"/>
              <a:gd name="connsiteY953" fmla="*/ 3352972 h 4689985"/>
              <a:gd name="connsiteX954" fmla="*/ 4350904 w 13328242"/>
              <a:gd name="connsiteY954" fmla="*/ 3344132 h 4689985"/>
              <a:gd name="connsiteX955" fmla="*/ 4198994 w 13328242"/>
              <a:gd name="connsiteY955" fmla="*/ 3330159 h 4689985"/>
              <a:gd name="connsiteX956" fmla="*/ 4228030 w 13328242"/>
              <a:gd name="connsiteY956" fmla="*/ 3350498 h 4689985"/>
              <a:gd name="connsiteX957" fmla="*/ 4227646 w 13328242"/>
              <a:gd name="connsiteY957" fmla="*/ 3373809 h 4689985"/>
              <a:gd name="connsiteX958" fmla="*/ 4181913 w 13328242"/>
              <a:gd name="connsiteY958" fmla="*/ 3350176 h 4689985"/>
              <a:gd name="connsiteX959" fmla="*/ 4198994 w 13328242"/>
              <a:gd name="connsiteY959" fmla="*/ 3330159 h 4689985"/>
              <a:gd name="connsiteX960" fmla="*/ 4434496 w 13328242"/>
              <a:gd name="connsiteY960" fmla="*/ 3325925 h 4689985"/>
              <a:gd name="connsiteX961" fmla="*/ 4451713 w 13328242"/>
              <a:gd name="connsiteY961" fmla="*/ 3330678 h 4689985"/>
              <a:gd name="connsiteX962" fmla="*/ 4453458 w 13328242"/>
              <a:gd name="connsiteY962" fmla="*/ 3340053 h 4689985"/>
              <a:gd name="connsiteX963" fmla="*/ 4465807 w 13328242"/>
              <a:gd name="connsiteY963" fmla="*/ 3338957 h 4689985"/>
              <a:gd name="connsiteX964" fmla="*/ 4448037 w 13328242"/>
              <a:gd name="connsiteY964" fmla="*/ 3403923 h 4689985"/>
              <a:gd name="connsiteX965" fmla="*/ 4430937 w 13328242"/>
              <a:gd name="connsiteY965" fmla="*/ 3373620 h 4689985"/>
              <a:gd name="connsiteX966" fmla="*/ 4413751 w 13328242"/>
              <a:gd name="connsiteY966" fmla="*/ 3377133 h 4689985"/>
              <a:gd name="connsiteX967" fmla="*/ 4396283 w 13328242"/>
              <a:gd name="connsiteY967" fmla="*/ 3359409 h 4689985"/>
              <a:gd name="connsiteX968" fmla="*/ 4420335 w 13328242"/>
              <a:gd name="connsiteY968" fmla="*/ 3332023 h 4689985"/>
              <a:gd name="connsiteX969" fmla="*/ 4434496 w 13328242"/>
              <a:gd name="connsiteY969" fmla="*/ 3325925 h 4689985"/>
              <a:gd name="connsiteX970" fmla="*/ 3297403 w 13328242"/>
              <a:gd name="connsiteY970" fmla="*/ 3324857 h 4689985"/>
              <a:gd name="connsiteX971" fmla="*/ 3268436 w 13328242"/>
              <a:gd name="connsiteY971" fmla="*/ 3438065 h 4689985"/>
              <a:gd name="connsiteX972" fmla="*/ 3297403 w 13328242"/>
              <a:gd name="connsiteY972" fmla="*/ 3324857 h 4689985"/>
              <a:gd name="connsiteX973" fmla="*/ 11835516 w 13328242"/>
              <a:gd name="connsiteY973" fmla="*/ 3318734 h 4689985"/>
              <a:gd name="connsiteX974" fmla="*/ 11835516 w 13328242"/>
              <a:gd name="connsiteY974" fmla="*/ 3352687 h 4689985"/>
              <a:gd name="connsiteX975" fmla="*/ 11821566 w 13328242"/>
              <a:gd name="connsiteY975" fmla="*/ 3352687 h 4689985"/>
              <a:gd name="connsiteX976" fmla="*/ 11835516 w 13328242"/>
              <a:gd name="connsiteY976" fmla="*/ 3318734 h 4689985"/>
              <a:gd name="connsiteX977" fmla="*/ 4583476 w 13328242"/>
              <a:gd name="connsiteY977" fmla="*/ 3307418 h 4689985"/>
              <a:gd name="connsiteX978" fmla="*/ 4596261 w 13328242"/>
              <a:gd name="connsiteY978" fmla="*/ 3307418 h 4689985"/>
              <a:gd name="connsiteX979" fmla="*/ 4601655 w 13328242"/>
              <a:gd name="connsiteY979" fmla="*/ 3345614 h 4689985"/>
              <a:gd name="connsiteX980" fmla="*/ 4606687 w 13328242"/>
              <a:gd name="connsiteY980" fmla="*/ 3350423 h 4689985"/>
              <a:gd name="connsiteX981" fmla="*/ 4622753 w 13328242"/>
              <a:gd name="connsiteY981" fmla="*/ 3345559 h 4689985"/>
              <a:gd name="connsiteX982" fmla="*/ 4642846 w 13328242"/>
              <a:gd name="connsiteY982" fmla="*/ 3350000 h 4689985"/>
              <a:gd name="connsiteX983" fmla="*/ 4651214 w 13328242"/>
              <a:gd name="connsiteY983" fmla="*/ 3321278 h 4689985"/>
              <a:gd name="connsiteX984" fmla="*/ 4672710 w 13328242"/>
              <a:gd name="connsiteY984" fmla="*/ 3350318 h 4689985"/>
              <a:gd name="connsiteX985" fmla="*/ 4650586 w 13328242"/>
              <a:gd name="connsiteY985" fmla="*/ 3356279 h 4689985"/>
              <a:gd name="connsiteX986" fmla="*/ 4648135 w 13328242"/>
              <a:gd name="connsiteY986" fmla="*/ 3354730 h 4689985"/>
              <a:gd name="connsiteX987" fmla="*/ 4659764 w 13328242"/>
              <a:gd name="connsiteY987" fmla="*/ 3366507 h 4689985"/>
              <a:gd name="connsiteX988" fmla="*/ 4657052 w 13328242"/>
              <a:gd name="connsiteY988" fmla="*/ 3441003 h 4689985"/>
              <a:gd name="connsiteX989" fmla="*/ 4639474 w 13328242"/>
              <a:gd name="connsiteY989" fmla="*/ 3454546 h 4689985"/>
              <a:gd name="connsiteX990" fmla="*/ 4644510 w 13328242"/>
              <a:gd name="connsiteY990" fmla="*/ 3454547 h 4689985"/>
              <a:gd name="connsiteX991" fmla="*/ 4646254 w 13328242"/>
              <a:gd name="connsiteY991" fmla="*/ 3454546 h 4689985"/>
              <a:gd name="connsiteX992" fmla="*/ 4632304 w 13328242"/>
              <a:gd name="connsiteY992" fmla="*/ 3505470 h 4689985"/>
              <a:gd name="connsiteX993" fmla="*/ 4618349 w 13328242"/>
              <a:gd name="connsiteY993" fmla="*/ 3505470 h 4689985"/>
              <a:gd name="connsiteX994" fmla="*/ 4618352 w 13328242"/>
              <a:gd name="connsiteY994" fmla="*/ 3454546 h 4689985"/>
              <a:gd name="connsiteX995" fmla="*/ 4618493 w 13328242"/>
              <a:gd name="connsiteY995" fmla="*/ 3454547 h 4689985"/>
              <a:gd name="connsiteX996" fmla="*/ 4604869 w 13328242"/>
              <a:gd name="connsiteY996" fmla="*/ 3444085 h 4689985"/>
              <a:gd name="connsiteX997" fmla="*/ 4594268 w 13328242"/>
              <a:gd name="connsiteY997" fmla="*/ 3418644 h 4689985"/>
              <a:gd name="connsiteX998" fmla="*/ 4590408 w 13328242"/>
              <a:gd name="connsiteY998" fmla="*/ 3420856 h 4689985"/>
              <a:gd name="connsiteX999" fmla="*/ 4559902 w 13328242"/>
              <a:gd name="connsiteY999" fmla="*/ 3397373 h 4689985"/>
              <a:gd name="connsiteX1000" fmla="*/ 4586987 w 13328242"/>
              <a:gd name="connsiteY1000" fmla="*/ 3388955 h 4689985"/>
              <a:gd name="connsiteX1001" fmla="*/ 4593497 w 13328242"/>
              <a:gd name="connsiteY1001" fmla="*/ 3397511 h 4689985"/>
              <a:gd name="connsiteX1002" fmla="*/ 4596022 w 13328242"/>
              <a:gd name="connsiteY1002" fmla="*/ 3353652 h 4689985"/>
              <a:gd name="connsiteX1003" fmla="*/ 4604282 w 13328242"/>
              <a:gd name="connsiteY1003" fmla="*/ 3351152 h 4689985"/>
              <a:gd name="connsiteX1004" fmla="*/ 4591468 w 13328242"/>
              <a:gd name="connsiteY1004" fmla="*/ 3347030 h 4689985"/>
              <a:gd name="connsiteX1005" fmla="*/ 4583476 w 13328242"/>
              <a:gd name="connsiteY1005" fmla="*/ 3307418 h 4689985"/>
              <a:gd name="connsiteX1006" fmla="*/ 4928361 w 13328242"/>
              <a:gd name="connsiteY1006" fmla="*/ 3300386 h 4689985"/>
              <a:gd name="connsiteX1007" fmla="*/ 4955253 w 13328242"/>
              <a:gd name="connsiteY1007" fmla="*/ 3314837 h 4689985"/>
              <a:gd name="connsiteX1008" fmla="*/ 4963718 w 13328242"/>
              <a:gd name="connsiteY1008" fmla="*/ 3346306 h 4689985"/>
              <a:gd name="connsiteX1009" fmla="*/ 4954411 w 13328242"/>
              <a:gd name="connsiteY1009" fmla="*/ 3351411 h 4689985"/>
              <a:gd name="connsiteX1010" fmla="*/ 4971391 w 13328242"/>
              <a:gd name="connsiteY1010" fmla="*/ 3361674 h 4689985"/>
              <a:gd name="connsiteX1011" fmla="*/ 5000432 w 13328242"/>
              <a:gd name="connsiteY1011" fmla="*/ 3427118 h 4689985"/>
              <a:gd name="connsiteX1012" fmla="*/ 4962980 w 13328242"/>
              <a:gd name="connsiteY1012" fmla="*/ 3460209 h 4689985"/>
              <a:gd name="connsiteX1013" fmla="*/ 4958825 w 13328242"/>
              <a:gd name="connsiteY1013" fmla="*/ 3459958 h 4689985"/>
              <a:gd name="connsiteX1014" fmla="*/ 4958105 w 13328242"/>
              <a:gd name="connsiteY1014" fmla="*/ 3467642 h 4689985"/>
              <a:gd name="connsiteX1015" fmla="*/ 4946152 w 13328242"/>
              <a:gd name="connsiteY1015" fmla="*/ 3486929 h 4689985"/>
              <a:gd name="connsiteX1016" fmla="*/ 4936801 w 13328242"/>
              <a:gd name="connsiteY1016" fmla="*/ 3487820 h 4689985"/>
              <a:gd name="connsiteX1017" fmla="*/ 4943323 w 13328242"/>
              <a:gd name="connsiteY1017" fmla="*/ 3499892 h 4689985"/>
              <a:gd name="connsiteX1018" fmla="*/ 4943535 w 13328242"/>
              <a:gd name="connsiteY1018" fmla="*/ 3577124 h 4689985"/>
              <a:gd name="connsiteX1019" fmla="*/ 4904402 w 13328242"/>
              <a:gd name="connsiteY1019" fmla="*/ 3470763 h 4689985"/>
              <a:gd name="connsiteX1020" fmla="*/ 4921489 w 13328242"/>
              <a:gd name="connsiteY1020" fmla="*/ 3475385 h 4689985"/>
              <a:gd name="connsiteX1021" fmla="*/ 4916878 w 13328242"/>
              <a:gd name="connsiteY1021" fmla="*/ 3466795 h 4689985"/>
              <a:gd name="connsiteX1022" fmla="*/ 4916623 w 13328242"/>
              <a:gd name="connsiteY1022" fmla="*/ 3457416 h 4689985"/>
              <a:gd name="connsiteX1023" fmla="*/ 4906586 w 13328242"/>
              <a:gd name="connsiteY1023" fmla="*/ 3456810 h 4689985"/>
              <a:gd name="connsiteX1024" fmla="*/ 4891245 w 13328242"/>
              <a:gd name="connsiteY1024" fmla="*/ 3442055 h 4689985"/>
              <a:gd name="connsiteX1025" fmla="*/ 4891165 w 13328242"/>
              <a:gd name="connsiteY1025" fmla="*/ 3454547 h 4689985"/>
              <a:gd name="connsiteX1026" fmla="*/ 4883997 w 13328242"/>
              <a:gd name="connsiteY1026" fmla="*/ 3446590 h 4689985"/>
              <a:gd name="connsiteX1027" fmla="*/ 4880963 w 13328242"/>
              <a:gd name="connsiteY1027" fmla="*/ 3432162 h 4689985"/>
              <a:gd name="connsiteX1028" fmla="*/ 4877894 w 13328242"/>
              <a:gd name="connsiteY1028" fmla="*/ 3429210 h 4689985"/>
              <a:gd name="connsiteX1029" fmla="*/ 4877033 w 13328242"/>
              <a:gd name="connsiteY1029" fmla="*/ 3438694 h 4689985"/>
              <a:gd name="connsiteX1030" fmla="*/ 4865813 w 13328242"/>
              <a:gd name="connsiteY1030" fmla="*/ 3549275 h 4689985"/>
              <a:gd name="connsiteX1031" fmla="*/ 4850864 w 13328242"/>
              <a:gd name="connsiteY1031" fmla="*/ 3520386 h 4689985"/>
              <a:gd name="connsiteX1032" fmla="*/ 4850861 w 13328242"/>
              <a:gd name="connsiteY1032" fmla="*/ 3530944 h 4689985"/>
              <a:gd name="connsiteX1033" fmla="*/ 4850864 w 13328242"/>
              <a:gd name="connsiteY1033" fmla="*/ 3556407 h 4689985"/>
              <a:gd name="connsiteX1034" fmla="*/ 4838074 w 13328242"/>
              <a:gd name="connsiteY1034" fmla="*/ 3556406 h 4689985"/>
              <a:gd name="connsiteX1035" fmla="*/ 4825287 w 13328242"/>
              <a:gd name="connsiteY1035" fmla="*/ 3556406 h 4689985"/>
              <a:gd name="connsiteX1036" fmla="*/ 4812501 w 13328242"/>
              <a:gd name="connsiteY1036" fmla="*/ 3556406 h 4689985"/>
              <a:gd name="connsiteX1037" fmla="*/ 4799714 w 13328242"/>
              <a:gd name="connsiteY1037" fmla="*/ 3505482 h 4689985"/>
              <a:gd name="connsiteX1038" fmla="*/ 4812503 w 13328242"/>
              <a:gd name="connsiteY1038" fmla="*/ 3505482 h 4689985"/>
              <a:gd name="connsiteX1039" fmla="*/ 4825289 w 13328242"/>
              <a:gd name="connsiteY1039" fmla="*/ 3505482 h 4689985"/>
              <a:gd name="connsiteX1040" fmla="*/ 4843148 w 13328242"/>
              <a:gd name="connsiteY1040" fmla="*/ 3505482 h 4689985"/>
              <a:gd name="connsiteX1041" fmla="*/ 4838714 w 13328242"/>
              <a:gd name="connsiteY1041" fmla="*/ 3496913 h 4689985"/>
              <a:gd name="connsiteX1042" fmla="*/ 4834742 w 13328242"/>
              <a:gd name="connsiteY1042" fmla="*/ 3308509 h 4689985"/>
              <a:gd name="connsiteX1043" fmla="*/ 4888081 w 13328242"/>
              <a:gd name="connsiteY1043" fmla="*/ 3317132 h 4689985"/>
              <a:gd name="connsiteX1044" fmla="*/ 4886021 w 13328242"/>
              <a:gd name="connsiteY1044" fmla="*/ 3339794 h 4689985"/>
              <a:gd name="connsiteX1045" fmla="*/ 4895257 w 13328242"/>
              <a:gd name="connsiteY1045" fmla="*/ 3335058 h 4689985"/>
              <a:gd name="connsiteX1046" fmla="*/ 4913192 w 13328242"/>
              <a:gd name="connsiteY1046" fmla="*/ 3336903 h 4689985"/>
              <a:gd name="connsiteX1047" fmla="*/ 4917542 w 13328242"/>
              <a:gd name="connsiteY1047" fmla="*/ 3317682 h 4689985"/>
              <a:gd name="connsiteX1048" fmla="*/ 4928361 w 13328242"/>
              <a:gd name="connsiteY1048" fmla="*/ 3300386 h 4689985"/>
              <a:gd name="connsiteX1049" fmla="*/ 5670817 w 13328242"/>
              <a:gd name="connsiteY1049" fmla="*/ 3295063 h 4689985"/>
              <a:gd name="connsiteX1050" fmla="*/ 5665998 w 13328242"/>
              <a:gd name="connsiteY1050" fmla="*/ 3325516 h 4689985"/>
              <a:gd name="connsiteX1051" fmla="*/ 5677062 w 13328242"/>
              <a:gd name="connsiteY1051" fmla="*/ 3327449 h 4689985"/>
              <a:gd name="connsiteX1052" fmla="*/ 5690467 w 13328242"/>
              <a:gd name="connsiteY1052" fmla="*/ 3337706 h 4689985"/>
              <a:gd name="connsiteX1053" fmla="*/ 5692842 w 13328242"/>
              <a:gd name="connsiteY1053" fmla="*/ 3325823 h 4689985"/>
              <a:gd name="connsiteX1054" fmla="*/ 5697901 w 13328242"/>
              <a:gd name="connsiteY1054" fmla="*/ 3313699 h 4689985"/>
              <a:gd name="connsiteX1055" fmla="*/ 5676542 w 13328242"/>
              <a:gd name="connsiteY1055" fmla="*/ 3302241 h 4689985"/>
              <a:gd name="connsiteX1056" fmla="*/ 2455797 w 13328242"/>
              <a:gd name="connsiteY1056" fmla="*/ 3292106 h 4689985"/>
              <a:gd name="connsiteX1057" fmla="*/ 2478335 w 13328242"/>
              <a:gd name="connsiteY1057" fmla="*/ 3299101 h 4689985"/>
              <a:gd name="connsiteX1058" fmla="*/ 2430053 w 13328242"/>
              <a:gd name="connsiteY1058" fmla="*/ 3329388 h 4689985"/>
              <a:gd name="connsiteX1059" fmla="*/ 2370060 w 13328242"/>
              <a:gd name="connsiteY1059" fmla="*/ 3316790 h 4689985"/>
              <a:gd name="connsiteX1060" fmla="*/ 2424162 w 13328242"/>
              <a:gd name="connsiteY1060" fmla="*/ 3292276 h 4689985"/>
              <a:gd name="connsiteX1061" fmla="*/ 2455797 w 13328242"/>
              <a:gd name="connsiteY1061" fmla="*/ 3292106 h 4689985"/>
              <a:gd name="connsiteX1062" fmla="*/ 3612595 w 13328242"/>
              <a:gd name="connsiteY1062" fmla="*/ 3282697 h 4689985"/>
              <a:gd name="connsiteX1063" fmla="*/ 3610168 w 13328242"/>
              <a:gd name="connsiteY1063" fmla="*/ 3283709 h 4689985"/>
              <a:gd name="connsiteX1064" fmla="*/ 3611085 w 13328242"/>
              <a:gd name="connsiteY1064" fmla="*/ 3291449 h 4689985"/>
              <a:gd name="connsiteX1065" fmla="*/ 3631375 w 13328242"/>
              <a:gd name="connsiteY1065" fmla="*/ 3292656 h 4689985"/>
              <a:gd name="connsiteX1066" fmla="*/ 3656447 w 13328242"/>
              <a:gd name="connsiteY1066" fmla="*/ 3310626 h 4689985"/>
              <a:gd name="connsiteX1067" fmla="*/ 3655843 w 13328242"/>
              <a:gd name="connsiteY1067" fmla="*/ 3285628 h 4689985"/>
              <a:gd name="connsiteX1068" fmla="*/ 3615131 w 13328242"/>
              <a:gd name="connsiteY1068" fmla="*/ 3282861 h 4689985"/>
              <a:gd name="connsiteX1069" fmla="*/ 10741238 w 13328242"/>
              <a:gd name="connsiteY1069" fmla="*/ 3259158 h 4689985"/>
              <a:gd name="connsiteX1070" fmla="*/ 10754098 w 13328242"/>
              <a:gd name="connsiteY1070" fmla="*/ 3259158 h 4689985"/>
              <a:gd name="connsiteX1071" fmla="*/ 10766956 w 13328242"/>
              <a:gd name="connsiteY1071" fmla="*/ 3353971 h 4689985"/>
              <a:gd name="connsiteX1072" fmla="*/ 10728378 w 13328242"/>
              <a:gd name="connsiteY1072" fmla="*/ 3306565 h 4689985"/>
              <a:gd name="connsiteX1073" fmla="*/ 10741238 w 13328242"/>
              <a:gd name="connsiteY1073" fmla="*/ 3259158 h 4689985"/>
              <a:gd name="connsiteX1074" fmla="*/ 9570964 w 13328242"/>
              <a:gd name="connsiteY1074" fmla="*/ 3259158 h 4689985"/>
              <a:gd name="connsiteX1075" fmla="*/ 9570965 w 13328242"/>
              <a:gd name="connsiteY1075" fmla="*/ 3306565 h 4689985"/>
              <a:gd name="connsiteX1076" fmla="*/ 9558107 w 13328242"/>
              <a:gd name="connsiteY1076" fmla="*/ 3259159 h 4689985"/>
              <a:gd name="connsiteX1077" fmla="*/ 9570964 w 13328242"/>
              <a:gd name="connsiteY1077" fmla="*/ 3259158 h 4689985"/>
              <a:gd name="connsiteX1078" fmla="*/ 11371381 w 13328242"/>
              <a:gd name="connsiteY1078" fmla="*/ 3211751 h 4689985"/>
              <a:gd name="connsiteX1079" fmla="*/ 11384244 w 13328242"/>
              <a:gd name="connsiteY1079" fmla="*/ 3211751 h 4689985"/>
              <a:gd name="connsiteX1080" fmla="*/ 11384244 w 13328242"/>
              <a:gd name="connsiteY1080" fmla="*/ 3259158 h 4689985"/>
              <a:gd name="connsiteX1081" fmla="*/ 11358522 w 13328242"/>
              <a:gd name="connsiteY1081" fmla="*/ 3259158 h 4689985"/>
              <a:gd name="connsiteX1082" fmla="*/ 11371381 w 13328242"/>
              <a:gd name="connsiteY1082" fmla="*/ 3211751 h 4689985"/>
              <a:gd name="connsiteX1083" fmla="*/ 11332802 w 13328242"/>
              <a:gd name="connsiteY1083" fmla="*/ 3211751 h 4689985"/>
              <a:gd name="connsiteX1084" fmla="*/ 11345664 w 13328242"/>
              <a:gd name="connsiteY1084" fmla="*/ 3211751 h 4689985"/>
              <a:gd name="connsiteX1085" fmla="*/ 11345664 w 13328242"/>
              <a:gd name="connsiteY1085" fmla="*/ 3259158 h 4689985"/>
              <a:gd name="connsiteX1086" fmla="*/ 11332802 w 13328242"/>
              <a:gd name="connsiteY1086" fmla="*/ 3211751 h 4689985"/>
              <a:gd name="connsiteX1087" fmla="*/ 3141910 w 13328242"/>
              <a:gd name="connsiteY1087" fmla="*/ 3209077 h 4689985"/>
              <a:gd name="connsiteX1088" fmla="*/ 3175565 w 13328242"/>
              <a:gd name="connsiteY1088" fmla="*/ 3252124 h 4689985"/>
              <a:gd name="connsiteX1089" fmla="*/ 3127779 w 13328242"/>
              <a:gd name="connsiteY1089" fmla="*/ 3235812 h 4689985"/>
              <a:gd name="connsiteX1090" fmla="*/ 3141910 w 13328242"/>
              <a:gd name="connsiteY1090" fmla="*/ 3209077 h 4689985"/>
              <a:gd name="connsiteX1091" fmla="*/ 3097978 w 13328242"/>
              <a:gd name="connsiteY1091" fmla="*/ 3205404 h 4689985"/>
              <a:gd name="connsiteX1092" fmla="*/ 3074239 w 13328242"/>
              <a:gd name="connsiteY1092" fmla="*/ 3334769 h 4689985"/>
              <a:gd name="connsiteX1093" fmla="*/ 3070625 w 13328242"/>
              <a:gd name="connsiteY1093" fmla="*/ 3208464 h 4689985"/>
              <a:gd name="connsiteX1094" fmla="*/ 3097978 w 13328242"/>
              <a:gd name="connsiteY1094" fmla="*/ 3205404 h 4689985"/>
              <a:gd name="connsiteX1095" fmla="*/ 2947832 w 13328242"/>
              <a:gd name="connsiteY1095" fmla="*/ 3201332 h 4689985"/>
              <a:gd name="connsiteX1096" fmla="*/ 3014573 w 13328242"/>
              <a:gd name="connsiteY1096" fmla="*/ 3221161 h 4689985"/>
              <a:gd name="connsiteX1097" fmla="*/ 3016521 w 13328242"/>
              <a:gd name="connsiteY1097" fmla="*/ 3243010 h 4689985"/>
              <a:gd name="connsiteX1098" fmla="*/ 2947832 w 13328242"/>
              <a:gd name="connsiteY1098" fmla="*/ 3201332 h 4689985"/>
              <a:gd name="connsiteX1099" fmla="*/ 2052536 w 13328242"/>
              <a:gd name="connsiteY1099" fmla="*/ 3198626 h 4689985"/>
              <a:gd name="connsiteX1100" fmla="*/ 2067347 w 13328242"/>
              <a:gd name="connsiteY1100" fmla="*/ 3225955 h 4689985"/>
              <a:gd name="connsiteX1101" fmla="*/ 1993096 w 13328242"/>
              <a:gd name="connsiteY1101" fmla="*/ 3242563 h 4689985"/>
              <a:gd name="connsiteX1102" fmla="*/ 1999812 w 13328242"/>
              <a:gd name="connsiteY1102" fmla="*/ 3229474 h 4689985"/>
              <a:gd name="connsiteX1103" fmla="*/ 2052536 w 13328242"/>
              <a:gd name="connsiteY1103" fmla="*/ 3198626 h 4689985"/>
              <a:gd name="connsiteX1104" fmla="*/ 1961246 w 13328242"/>
              <a:gd name="connsiteY1104" fmla="*/ 3186394 h 4689985"/>
              <a:gd name="connsiteX1105" fmla="*/ 1984568 w 13328242"/>
              <a:gd name="connsiteY1105" fmla="*/ 3188165 h 4689985"/>
              <a:gd name="connsiteX1106" fmla="*/ 2006571 w 13328242"/>
              <a:gd name="connsiteY1106" fmla="*/ 3222666 h 4689985"/>
              <a:gd name="connsiteX1107" fmla="*/ 1941429 w 13328242"/>
              <a:gd name="connsiteY1107" fmla="*/ 3253804 h 4689985"/>
              <a:gd name="connsiteX1108" fmla="*/ 1940950 w 13328242"/>
              <a:gd name="connsiteY1108" fmla="*/ 3199945 h 4689985"/>
              <a:gd name="connsiteX1109" fmla="*/ 1961246 w 13328242"/>
              <a:gd name="connsiteY1109" fmla="*/ 3186394 h 4689985"/>
              <a:gd name="connsiteX1110" fmla="*/ 5389716 w 13328242"/>
              <a:gd name="connsiteY1110" fmla="*/ 3179188 h 4689985"/>
              <a:gd name="connsiteX1111" fmla="*/ 5411070 w 13328242"/>
              <a:gd name="connsiteY1111" fmla="*/ 3190228 h 4689985"/>
              <a:gd name="connsiteX1112" fmla="*/ 5419144 w 13328242"/>
              <a:gd name="connsiteY1112" fmla="*/ 3231422 h 4689985"/>
              <a:gd name="connsiteX1113" fmla="*/ 5369117 w 13328242"/>
              <a:gd name="connsiteY1113" fmla="*/ 3239298 h 4689985"/>
              <a:gd name="connsiteX1114" fmla="*/ 5360534 w 13328242"/>
              <a:gd name="connsiteY1114" fmla="*/ 3192543 h 4689985"/>
              <a:gd name="connsiteX1115" fmla="*/ 5389716 w 13328242"/>
              <a:gd name="connsiteY1115" fmla="*/ 3179188 h 4689985"/>
              <a:gd name="connsiteX1116" fmla="*/ 11718603 w 13328242"/>
              <a:gd name="connsiteY1116" fmla="*/ 3164347 h 4689985"/>
              <a:gd name="connsiteX1117" fmla="*/ 11744325 w 13328242"/>
              <a:gd name="connsiteY1117" fmla="*/ 3211752 h 4689985"/>
              <a:gd name="connsiteX1118" fmla="*/ 11705745 w 13328242"/>
              <a:gd name="connsiteY1118" fmla="*/ 3259158 h 4689985"/>
              <a:gd name="connsiteX1119" fmla="*/ 11718603 w 13328242"/>
              <a:gd name="connsiteY1119" fmla="*/ 3164347 h 4689985"/>
              <a:gd name="connsiteX1120" fmla="*/ 9570964 w 13328242"/>
              <a:gd name="connsiteY1120" fmla="*/ 3164347 h 4689985"/>
              <a:gd name="connsiteX1121" fmla="*/ 9570964 w 13328242"/>
              <a:gd name="connsiteY1121" fmla="*/ 3211751 h 4689985"/>
              <a:gd name="connsiteX1122" fmla="*/ 9519526 w 13328242"/>
              <a:gd name="connsiteY1122" fmla="*/ 3259158 h 4689985"/>
              <a:gd name="connsiteX1123" fmla="*/ 9519527 w 13328242"/>
              <a:gd name="connsiteY1123" fmla="*/ 3211751 h 4689985"/>
              <a:gd name="connsiteX1124" fmla="*/ 9570964 w 13328242"/>
              <a:gd name="connsiteY1124" fmla="*/ 3164347 h 4689985"/>
              <a:gd name="connsiteX1125" fmla="*/ 10638357 w 13328242"/>
              <a:gd name="connsiteY1125" fmla="*/ 3164346 h 4689985"/>
              <a:gd name="connsiteX1126" fmla="*/ 10651215 w 13328242"/>
              <a:gd name="connsiteY1126" fmla="*/ 3164347 h 4689985"/>
              <a:gd name="connsiteX1127" fmla="*/ 10638357 w 13328242"/>
              <a:gd name="connsiteY1127" fmla="*/ 3211751 h 4689985"/>
              <a:gd name="connsiteX1128" fmla="*/ 10574057 w 13328242"/>
              <a:gd name="connsiteY1128" fmla="*/ 3353972 h 4689985"/>
              <a:gd name="connsiteX1129" fmla="*/ 10599776 w 13328242"/>
              <a:gd name="connsiteY1129" fmla="*/ 3164347 h 4689985"/>
              <a:gd name="connsiteX1130" fmla="*/ 10612637 w 13328242"/>
              <a:gd name="connsiteY1130" fmla="*/ 3211752 h 4689985"/>
              <a:gd name="connsiteX1131" fmla="*/ 10638357 w 13328242"/>
              <a:gd name="connsiteY1131" fmla="*/ 3164346 h 4689985"/>
              <a:gd name="connsiteX1132" fmla="*/ 5674354 w 13328242"/>
              <a:gd name="connsiteY1132" fmla="*/ 3164346 h 4689985"/>
              <a:gd name="connsiteX1133" fmla="*/ 5674354 w 13328242"/>
              <a:gd name="connsiteY1133" fmla="*/ 3211751 h 4689985"/>
              <a:gd name="connsiteX1134" fmla="*/ 5674229 w 13328242"/>
              <a:gd name="connsiteY1134" fmla="*/ 3217384 h 4689985"/>
              <a:gd name="connsiteX1135" fmla="*/ 5687388 w 13328242"/>
              <a:gd name="connsiteY1135" fmla="*/ 3221191 h 4689985"/>
              <a:gd name="connsiteX1136" fmla="*/ 5716865 w 13328242"/>
              <a:gd name="connsiteY1136" fmla="*/ 3243689 h 4689985"/>
              <a:gd name="connsiteX1137" fmla="*/ 5723862 w 13328242"/>
              <a:gd name="connsiteY1137" fmla="*/ 3253313 h 4689985"/>
              <a:gd name="connsiteX1138" fmla="*/ 5724189 w 13328242"/>
              <a:gd name="connsiteY1138" fmla="*/ 3253232 h 4689985"/>
              <a:gd name="connsiteX1139" fmla="*/ 5738656 w 13328242"/>
              <a:gd name="connsiteY1139" fmla="*/ 3211751 h 4689985"/>
              <a:gd name="connsiteX1140" fmla="*/ 5728380 w 13328242"/>
              <a:gd name="connsiteY1140" fmla="*/ 3207347 h 4689985"/>
              <a:gd name="connsiteX1141" fmla="*/ 5697393 w 13328242"/>
              <a:gd name="connsiteY1141" fmla="*/ 3201673 h 4689985"/>
              <a:gd name="connsiteX1142" fmla="*/ 5679328 w 13328242"/>
              <a:gd name="connsiteY1142" fmla="*/ 3182332 h 4689985"/>
              <a:gd name="connsiteX1143" fmla="*/ 5681522 w 13328242"/>
              <a:gd name="connsiteY1143" fmla="*/ 3167420 h 4689985"/>
              <a:gd name="connsiteX1144" fmla="*/ 4749121 w 13328242"/>
              <a:gd name="connsiteY1144" fmla="*/ 3160790 h 4689985"/>
              <a:gd name="connsiteX1145" fmla="*/ 4779974 w 13328242"/>
              <a:gd name="connsiteY1145" fmla="*/ 3205185 h 4689985"/>
              <a:gd name="connsiteX1146" fmla="*/ 4777852 w 13328242"/>
              <a:gd name="connsiteY1146" fmla="*/ 3206802 h 4689985"/>
              <a:gd name="connsiteX1147" fmla="*/ 4808973 w 13328242"/>
              <a:gd name="connsiteY1147" fmla="*/ 3212053 h 4689985"/>
              <a:gd name="connsiteX1148" fmla="*/ 4846842 w 13328242"/>
              <a:gd name="connsiteY1148" fmla="*/ 3232146 h 4689985"/>
              <a:gd name="connsiteX1149" fmla="*/ 4832780 w 13328242"/>
              <a:gd name="connsiteY1149" fmla="*/ 3248871 h 4689985"/>
              <a:gd name="connsiteX1150" fmla="*/ 4837734 w 13328242"/>
              <a:gd name="connsiteY1150" fmla="*/ 3265690 h 4689985"/>
              <a:gd name="connsiteX1151" fmla="*/ 4832409 w 13328242"/>
              <a:gd name="connsiteY1151" fmla="*/ 3287322 h 4689985"/>
              <a:gd name="connsiteX1152" fmla="*/ 4813799 w 13328242"/>
              <a:gd name="connsiteY1152" fmla="*/ 3295351 h 4689985"/>
              <a:gd name="connsiteX1153" fmla="*/ 4803619 w 13328242"/>
              <a:gd name="connsiteY1153" fmla="*/ 3258381 h 4689985"/>
              <a:gd name="connsiteX1154" fmla="*/ 4803978 w 13328242"/>
              <a:gd name="connsiteY1154" fmla="*/ 3257651 h 4689985"/>
              <a:gd name="connsiteX1155" fmla="*/ 4758755 w 13328242"/>
              <a:gd name="connsiteY1155" fmla="*/ 3257630 h 4689985"/>
              <a:gd name="connsiteX1156" fmla="*/ 4766064 w 13328242"/>
              <a:gd name="connsiteY1156" fmla="*/ 3349887 h 4689985"/>
              <a:gd name="connsiteX1157" fmla="*/ 4754028 w 13328242"/>
              <a:gd name="connsiteY1157" fmla="*/ 3340814 h 4689985"/>
              <a:gd name="connsiteX1158" fmla="*/ 4760160 w 13328242"/>
              <a:gd name="connsiteY1158" fmla="*/ 3351317 h 4689985"/>
              <a:gd name="connsiteX1159" fmla="*/ 4762320 w 13328242"/>
              <a:gd name="connsiteY1159" fmla="*/ 3390743 h 4689985"/>
              <a:gd name="connsiteX1160" fmla="*/ 4676680 w 13328242"/>
              <a:gd name="connsiteY1160" fmla="*/ 3292313 h 4689985"/>
              <a:gd name="connsiteX1161" fmla="*/ 4710996 w 13328242"/>
              <a:gd name="connsiteY1161" fmla="*/ 3297020 h 4689985"/>
              <a:gd name="connsiteX1162" fmla="*/ 4737258 w 13328242"/>
              <a:gd name="connsiteY1162" fmla="*/ 3315759 h 4689985"/>
              <a:gd name="connsiteX1163" fmla="*/ 4734657 w 13328242"/>
              <a:gd name="connsiteY1163" fmla="*/ 3309980 h 4689985"/>
              <a:gd name="connsiteX1164" fmla="*/ 4714722 w 13328242"/>
              <a:gd name="connsiteY1164" fmla="*/ 3252108 h 4689985"/>
              <a:gd name="connsiteX1165" fmla="*/ 4711225 w 13328242"/>
              <a:gd name="connsiteY1165" fmla="*/ 3250703 h 4689985"/>
              <a:gd name="connsiteX1166" fmla="*/ 4707861 w 13328242"/>
              <a:gd name="connsiteY1166" fmla="*/ 3258919 h 4689985"/>
              <a:gd name="connsiteX1167" fmla="*/ 4668389 w 13328242"/>
              <a:gd name="connsiteY1167" fmla="*/ 3221440 h 4689985"/>
              <a:gd name="connsiteX1168" fmla="*/ 4672008 w 13328242"/>
              <a:gd name="connsiteY1168" fmla="*/ 3220898 h 4689985"/>
              <a:gd name="connsiteX1169" fmla="*/ 4668861 w 13328242"/>
              <a:gd name="connsiteY1169" fmla="*/ 3214386 h 4689985"/>
              <a:gd name="connsiteX1170" fmla="*/ 4732188 w 13328242"/>
              <a:gd name="connsiteY1170" fmla="*/ 3203196 h 4689985"/>
              <a:gd name="connsiteX1171" fmla="*/ 4730813 w 13328242"/>
              <a:gd name="connsiteY1171" fmla="*/ 3201657 h 4689985"/>
              <a:gd name="connsiteX1172" fmla="*/ 4732593 w 13328242"/>
              <a:gd name="connsiteY1172" fmla="*/ 3172217 h 4689985"/>
              <a:gd name="connsiteX1173" fmla="*/ 4749121 w 13328242"/>
              <a:gd name="connsiteY1173" fmla="*/ 3160790 h 4689985"/>
              <a:gd name="connsiteX1174" fmla="*/ 4662096 w 13328242"/>
              <a:gd name="connsiteY1174" fmla="*/ 3132760 h 4689985"/>
              <a:gd name="connsiteX1175" fmla="*/ 4674709 w 13328242"/>
              <a:gd name="connsiteY1175" fmla="*/ 3136009 h 4689985"/>
              <a:gd name="connsiteX1176" fmla="*/ 4669628 w 13328242"/>
              <a:gd name="connsiteY1176" fmla="*/ 3165507 h 4689985"/>
              <a:gd name="connsiteX1177" fmla="*/ 4648721 w 13328242"/>
              <a:gd name="connsiteY1177" fmla="*/ 3133938 h 4689985"/>
              <a:gd name="connsiteX1178" fmla="*/ 4662096 w 13328242"/>
              <a:gd name="connsiteY1178" fmla="*/ 3132760 h 4689985"/>
              <a:gd name="connsiteX1179" fmla="*/ 11692887 w 13328242"/>
              <a:gd name="connsiteY1179" fmla="*/ 3116939 h 4689985"/>
              <a:gd name="connsiteX1180" fmla="*/ 11718603 w 13328242"/>
              <a:gd name="connsiteY1180" fmla="*/ 3116940 h 4689985"/>
              <a:gd name="connsiteX1181" fmla="*/ 11705745 w 13328242"/>
              <a:gd name="connsiteY1181" fmla="*/ 3164346 h 4689985"/>
              <a:gd name="connsiteX1182" fmla="*/ 11692887 w 13328242"/>
              <a:gd name="connsiteY1182" fmla="*/ 3116939 h 4689985"/>
              <a:gd name="connsiteX1183" fmla="*/ 1501277 w 13328242"/>
              <a:gd name="connsiteY1183" fmla="*/ 3073459 h 4689985"/>
              <a:gd name="connsiteX1184" fmla="*/ 1523826 w 13328242"/>
              <a:gd name="connsiteY1184" fmla="*/ 3092489 h 4689985"/>
              <a:gd name="connsiteX1185" fmla="*/ 1527310 w 13328242"/>
              <a:gd name="connsiteY1185" fmla="*/ 3116974 h 4689985"/>
              <a:gd name="connsiteX1186" fmla="*/ 1417891 w 13328242"/>
              <a:gd name="connsiteY1186" fmla="*/ 3137242 h 4689985"/>
              <a:gd name="connsiteX1187" fmla="*/ 1501277 w 13328242"/>
              <a:gd name="connsiteY1187" fmla="*/ 3073459 h 4689985"/>
              <a:gd name="connsiteX1188" fmla="*/ 1754667 w 13328242"/>
              <a:gd name="connsiteY1188" fmla="*/ 3072032 h 4689985"/>
              <a:gd name="connsiteX1189" fmla="*/ 1769991 w 13328242"/>
              <a:gd name="connsiteY1189" fmla="*/ 3127496 h 4689985"/>
              <a:gd name="connsiteX1190" fmla="*/ 1762657 w 13328242"/>
              <a:gd name="connsiteY1190" fmla="*/ 3138097 h 4689985"/>
              <a:gd name="connsiteX1191" fmla="*/ 1763338 w 13328242"/>
              <a:gd name="connsiteY1191" fmla="*/ 3148448 h 4689985"/>
              <a:gd name="connsiteX1192" fmla="*/ 1750259 w 13328242"/>
              <a:gd name="connsiteY1192" fmla="*/ 3152014 h 4689985"/>
              <a:gd name="connsiteX1193" fmla="*/ 1731756 w 13328242"/>
              <a:gd name="connsiteY1193" fmla="*/ 3161407 h 4689985"/>
              <a:gd name="connsiteX1194" fmla="*/ 1683480 w 13328242"/>
              <a:gd name="connsiteY1194" fmla="*/ 3112889 h 4689985"/>
              <a:gd name="connsiteX1195" fmla="*/ 1708775 w 13328242"/>
              <a:gd name="connsiteY1195" fmla="*/ 3084676 h 4689985"/>
              <a:gd name="connsiteX1196" fmla="*/ 1754667 w 13328242"/>
              <a:gd name="connsiteY1196" fmla="*/ 3072032 h 4689985"/>
              <a:gd name="connsiteX1197" fmla="*/ 8979401 w 13328242"/>
              <a:gd name="connsiteY1197" fmla="*/ 3069534 h 4689985"/>
              <a:gd name="connsiteX1198" fmla="*/ 8992264 w 13328242"/>
              <a:gd name="connsiteY1198" fmla="*/ 3069534 h 4689985"/>
              <a:gd name="connsiteX1199" fmla="*/ 8992262 w 13328242"/>
              <a:gd name="connsiteY1199" fmla="*/ 3116939 h 4689985"/>
              <a:gd name="connsiteX1200" fmla="*/ 8966541 w 13328242"/>
              <a:gd name="connsiteY1200" fmla="*/ 3116940 h 4689985"/>
              <a:gd name="connsiteX1201" fmla="*/ 8953680 w 13328242"/>
              <a:gd name="connsiteY1201" fmla="*/ 3116939 h 4689985"/>
              <a:gd name="connsiteX1202" fmla="*/ 8979401 w 13328242"/>
              <a:gd name="connsiteY1202" fmla="*/ 3069534 h 4689985"/>
              <a:gd name="connsiteX1203" fmla="*/ 8002033 w 13328242"/>
              <a:gd name="connsiteY1203" fmla="*/ 2974721 h 4689985"/>
              <a:gd name="connsiteX1204" fmla="*/ 8014894 w 13328242"/>
              <a:gd name="connsiteY1204" fmla="*/ 2974722 h 4689985"/>
              <a:gd name="connsiteX1205" fmla="*/ 8002036 w 13328242"/>
              <a:gd name="connsiteY1205" fmla="*/ 3022127 h 4689985"/>
              <a:gd name="connsiteX1206" fmla="*/ 7989172 w 13328242"/>
              <a:gd name="connsiteY1206" fmla="*/ 3022127 h 4689985"/>
              <a:gd name="connsiteX1207" fmla="*/ 8002033 w 13328242"/>
              <a:gd name="connsiteY1207" fmla="*/ 2974721 h 4689985"/>
              <a:gd name="connsiteX1208" fmla="*/ 7526211 w 13328242"/>
              <a:gd name="connsiteY1208" fmla="*/ 2974721 h 4689985"/>
              <a:gd name="connsiteX1209" fmla="*/ 7539071 w 13328242"/>
              <a:gd name="connsiteY1209" fmla="*/ 3069534 h 4689985"/>
              <a:gd name="connsiteX1210" fmla="*/ 7528352 w 13328242"/>
              <a:gd name="connsiteY1210" fmla="*/ 3116939 h 4689985"/>
              <a:gd name="connsiteX1211" fmla="*/ 7526211 w 13328242"/>
              <a:gd name="connsiteY1211" fmla="*/ 3116939 h 4689985"/>
              <a:gd name="connsiteX1212" fmla="*/ 7526210 w 13328242"/>
              <a:gd name="connsiteY1212" fmla="*/ 3126419 h 4689985"/>
              <a:gd name="connsiteX1213" fmla="*/ 7522993 w 13328242"/>
              <a:gd name="connsiteY1213" fmla="*/ 3140643 h 4689985"/>
              <a:gd name="connsiteX1214" fmla="*/ 7487627 w 13328242"/>
              <a:gd name="connsiteY1214" fmla="*/ 3211751 h 4689985"/>
              <a:gd name="connsiteX1215" fmla="*/ 7487627 w 13328242"/>
              <a:gd name="connsiteY1215" fmla="*/ 3259158 h 4689985"/>
              <a:gd name="connsiteX1216" fmla="*/ 7513349 w 13328242"/>
              <a:gd name="connsiteY1216" fmla="*/ 3259158 h 4689985"/>
              <a:gd name="connsiteX1217" fmla="*/ 7513350 w 13328242"/>
              <a:gd name="connsiteY1217" fmla="*/ 3306565 h 4689985"/>
              <a:gd name="connsiteX1218" fmla="*/ 7526210 w 13328242"/>
              <a:gd name="connsiteY1218" fmla="*/ 3259158 h 4689985"/>
              <a:gd name="connsiteX1219" fmla="*/ 7539068 w 13328242"/>
              <a:gd name="connsiteY1219" fmla="*/ 3306565 h 4689985"/>
              <a:gd name="connsiteX1220" fmla="*/ 7551929 w 13328242"/>
              <a:gd name="connsiteY1220" fmla="*/ 3259158 h 4689985"/>
              <a:gd name="connsiteX1221" fmla="*/ 7564789 w 13328242"/>
              <a:gd name="connsiteY1221" fmla="*/ 3306565 h 4689985"/>
              <a:gd name="connsiteX1222" fmla="*/ 7564789 w 13328242"/>
              <a:gd name="connsiteY1222" fmla="*/ 3211751 h 4689985"/>
              <a:gd name="connsiteX1223" fmla="*/ 7590511 w 13328242"/>
              <a:gd name="connsiteY1223" fmla="*/ 3164346 h 4689985"/>
              <a:gd name="connsiteX1224" fmla="*/ 7577646 w 13328242"/>
              <a:gd name="connsiteY1224" fmla="*/ 3116939 h 4689985"/>
              <a:gd name="connsiteX1225" fmla="*/ 7564789 w 13328242"/>
              <a:gd name="connsiteY1225" fmla="*/ 3116940 h 4689985"/>
              <a:gd name="connsiteX1226" fmla="*/ 7564789 w 13328242"/>
              <a:gd name="connsiteY1226" fmla="*/ 3164346 h 4689985"/>
              <a:gd name="connsiteX1227" fmla="*/ 7551929 w 13328242"/>
              <a:gd name="connsiteY1227" fmla="*/ 3164347 h 4689985"/>
              <a:gd name="connsiteX1228" fmla="*/ 7539068 w 13328242"/>
              <a:gd name="connsiteY1228" fmla="*/ 3164346 h 4689985"/>
              <a:gd name="connsiteX1229" fmla="*/ 7539071 w 13328242"/>
              <a:gd name="connsiteY1229" fmla="*/ 3211752 h 4689985"/>
              <a:gd name="connsiteX1230" fmla="*/ 7526210 w 13328242"/>
              <a:gd name="connsiteY1230" fmla="*/ 3164346 h 4689985"/>
              <a:gd name="connsiteX1231" fmla="*/ 7526210 w 13328242"/>
              <a:gd name="connsiteY1231" fmla="*/ 3144345 h 4689985"/>
              <a:gd name="connsiteX1232" fmla="*/ 7526210 w 13328242"/>
              <a:gd name="connsiteY1232" fmla="*/ 3126419 h 4689985"/>
              <a:gd name="connsiteX1233" fmla="*/ 7528352 w 13328242"/>
              <a:gd name="connsiteY1233" fmla="*/ 3116939 h 4689985"/>
              <a:gd name="connsiteX1234" fmla="*/ 7551929 w 13328242"/>
              <a:gd name="connsiteY1234" fmla="*/ 3116939 h 4689985"/>
              <a:gd name="connsiteX1235" fmla="*/ 7577650 w 13328242"/>
              <a:gd name="connsiteY1235" fmla="*/ 3022128 h 4689985"/>
              <a:gd name="connsiteX1236" fmla="*/ 7539068 w 13328242"/>
              <a:gd name="connsiteY1236" fmla="*/ 2974721 h 4689985"/>
              <a:gd name="connsiteX1237" fmla="*/ 7526211 w 13328242"/>
              <a:gd name="connsiteY1237" fmla="*/ 2974721 h 4689985"/>
              <a:gd name="connsiteX1238" fmla="*/ 4851308 w 13328242"/>
              <a:gd name="connsiteY1238" fmla="*/ 2974721 h 4689985"/>
              <a:gd name="connsiteX1239" fmla="*/ 4838649 w 13328242"/>
              <a:gd name="connsiteY1239" fmla="*/ 3041384 h 4689985"/>
              <a:gd name="connsiteX1240" fmla="*/ 4838633 w 13328242"/>
              <a:gd name="connsiteY1240" fmla="*/ 3043558 h 4689985"/>
              <a:gd name="connsiteX1241" fmla="*/ 4860842 w 13328242"/>
              <a:gd name="connsiteY1241" fmla="*/ 3008923 h 4689985"/>
              <a:gd name="connsiteX1242" fmla="*/ 4875883 w 13328242"/>
              <a:gd name="connsiteY1242" fmla="*/ 2999560 h 4689985"/>
              <a:gd name="connsiteX1243" fmla="*/ 4875418 w 13328242"/>
              <a:gd name="connsiteY1243" fmla="*/ 2998424 h 4689985"/>
              <a:gd name="connsiteX1244" fmla="*/ 4851308 w 13328242"/>
              <a:gd name="connsiteY1244" fmla="*/ 2974721 h 4689985"/>
              <a:gd name="connsiteX1245" fmla="*/ 1066289 w 13328242"/>
              <a:gd name="connsiteY1245" fmla="*/ 2974590 h 4689985"/>
              <a:gd name="connsiteX1246" fmla="*/ 1092617 w 13328242"/>
              <a:gd name="connsiteY1246" fmla="*/ 2995010 h 4689985"/>
              <a:gd name="connsiteX1247" fmla="*/ 962096 w 13328242"/>
              <a:gd name="connsiteY1247" fmla="*/ 3016839 h 4689985"/>
              <a:gd name="connsiteX1248" fmla="*/ 1025411 w 13328242"/>
              <a:gd name="connsiteY1248" fmla="*/ 2974672 h 4689985"/>
              <a:gd name="connsiteX1249" fmla="*/ 1066289 w 13328242"/>
              <a:gd name="connsiteY1249" fmla="*/ 2974590 h 4689985"/>
              <a:gd name="connsiteX1250" fmla="*/ 2159124 w 13328242"/>
              <a:gd name="connsiteY1250" fmla="*/ 2973968 h 4689985"/>
              <a:gd name="connsiteX1251" fmla="*/ 2136697 w 13328242"/>
              <a:gd name="connsiteY1251" fmla="*/ 2991859 h 4689985"/>
              <a:gd name="connsiteX1252" fmla="*/ 2149715 w 13328242"/>
              <a:gd name="connsiteY1252" fmla="*/ 2976946 h 4689985"/>
              <a:gd name="connsiteX1253" fmla="*/ 2159124 w 13328242"/>
              <a:gd name="connsiteY1253" fmla="*/ 2973968 h 4689985"/>
              <a:gd name="connsiteX1254" fmla="*/ 1346105 w 13328242"/>
              <a:gd name="connsiteY1254" fmla="*/ 2971977 h 4689985"/>
              <a:gd name="connsiteX1255" fmla="*/ 1364164 w 13328242"/>
              <a:gd name="connsiteY1255" fmla="*/ 2974940 h 4689985"/>
              <a:gd name="connsiteX1256" fmla="*/ 1400697 w 13328242"/>
              <a:gd name="connsiteY1256" fmla="*/ 2995226 h 4689985"/>
              <a:gd name="connsiteX1257" fmla="*/ 1354155 w 13328242"/>
              <a:gd name="connsiteY1257" fmla="*/ 3021658 h 4689985"/>
              <a:gd name="connsiteX1258" fmla="*/ 1303885 w 13328242"/>
              <a:gd name="connsiteY1258" fmla="*/ 2991865 h 4689985"/>
              <a:gd name="connsiteX1259" fmla="*/ 1328065 w 13328242"/>
              <a:gd name="connsiteY1259" fmla="*/ 2975379 h 4689985"/>
              <a:gd name="connsiteX1260" fmla="*/ 1346105 w 13328242"/>
              <a:gd name="connsiteY1260" fmla="*/ 2971977 h 4689985"/>
              <a:gd name="connsiteX1261" fmla="*/ 1514701 w 13328242"/>
              <a:gd name="connsiteY1261" fmla="*/ 2935646 h 4689985"/>
              <a:gd name="connsiteX1262" fmla="*/ 1569828 w 13328242"/>
              <a:gd name="connsiteY1262" fmla="*/ 2988369 h 4689985"/>
              <a:gd name="connsiteX1263" fmla="*/ 1504027 w 13328242"/>
              <a:gd name="connsiteY1263" fmla="*/ 3007185 h 4689985"/>
              <a:gd name="connsiteX1264" fmla="*/ 1514701 w 13328242"/>
              <a:gd name="connsiteY1264" fmla="*/ 2935646 h 4689985"/>
              <a:gd name="connsiteX1265" fmla="*/ 4941328 w 13328242"/>
              <a:gd name="connsiteY1265" fmla="*/ 2927314 h 4689985"/>
              <a:gd name="connsiteX1266" fmla="*/ 4917216 w 13328242"/>
              <a:gd name="connsiteY1266" fmla="*/ 2956942 h 4689985"/>
              <a:gd name="connsiteX1267" fmla="*/ 4908595 w 13328242"/>
              <a:gd name="connsiteY1267" fmla="*/ 2995778 h 4689985"/>
              <a:gd name="connsiteX1268" fmla="*/ 4932078 w 13328242"/>
              <a:gd name="connsiteY1268" fmla="*/ 2989838 h 4689985"/>
              <a:gd name="connsiteX1269" fmla="*/ 4966690 w 13328242"/>
              <a:gd name="connsiteY1269" fmla="*/ 3002332 h 4689985"/>
              <a:gd name="connsiteX1270" fmla="*/ 4964812 w 13328242"/>
              <a:gd name="connsiteY1270" fmla="*/ 3003287 h 4689985"/>
              <a:gd name="connsiteX1271" fmla="*/ 4970087 w 13328242"/>
              <a:gd name="connsiteY1271" fmla="*/ 3004233 h 4689985"/>
              <a:gd name="connsiteX1272" fmla="*/ 4970072 w 13328242"/>
              <a:gd name="connsiteY1272" fmla="*/ 3004180 h 4689985"/>
              <a:gd name="connsiteX1273" fmla="*/ 4970186 w 13328242"/>
              <a:gd name="connsiteY1273" fmla="*/ 2986284 h 4689985"/>
              <a:gd name="connsiteX1274" fmla="*/ 4969056 w 13328242"/>
              <a:gd name="connsiteY1274" fmla="*/ 2982129 h 4689985"/>
              <a:gd name="connsiteX1275" fmla="*/ 4967048 w 13328242"/>
              <a:gd name="connsiteY1275" fmla="*/ 2974721 h 4689985"/>
              <a:gd name="connsiteX1276" fmla="*/ 4941328 w 13328242"/>
              <a:gd name="connsiteY1276" fmla="*/ 2927314 h 4689985"/>
              <a:gd name="connsiteX1277" fmla="*/ 1918405 w 13328242"/>
              <a:gd name="connsiteY1277" fmla="*/ 2923956 h 4689985"/>
              <a:gd name="connsiteX1278" fmla="*/ 1937130 w 13328242"/>
              <a:gd name="connsiteY1278" fmla="*/ 2926912 h 4689985"/>
              <a:gd name="connsiteX1279" fmla="*/ 1955741 w 13328242"/>
              <a:gd name="connsiteY1279" fmla="*/ 2947640 h 4689985"/>
              <a:gd name="connsiteX1280" fmla="*/ 1954972 w 13328242"/>
              <a:gd name="connsiteY1280" fmla="*/ 2980538 h 4689985"/>
              <a:gd name="connsiteX1281" fmla="*/ 1957805 w 13328242"/>
              <a:gd name="connsiteY1281" fmla="*/ 2978016 h 4689985"/>
              <a:gd name="connsiteX1282" fmla="*/ 1972708 w 13328242"/>
              <a:gd name="connsiteY1282" fmla="*/ 2981691 h 4689985"/>
              <a:gd name="connsiteX1283" fmla="*/ 1976047 w 13328242"/>
              <a:gd name="connsiteY1283" fmla="*/ 2991781 h 4689985"/>
              <a:gd name="connsiteX1284" fmla="*/ 1971925 w 13328242"/>
              <a:gd name="connsiteY1284" fmla="*/ 2999082 h 4689985"/>
              <a:gd name="connsiteX1285" fmla="*/ 1969826 w 13328242"/>
              <a:gd name="connsiteY1285" fmla="*/ 3003052 h 4689985"/>
              <a:gd name="connsiteX1286" fmla="*/ 2004227 w 13328242"/>
              <a:gd name="connsiteY1286" fmla="*/ 3012241 h 4689985"/>
              <a:gd name="connsiteX1287" fmla="*/ 2035834 w 13328242"/>
              <a:gd name="connsiteY1287" fmla="*/ 3038972 h 4689985"/>
              <a:gd name="connsiteX1288" fmla="*/ 2046080 w 13328242"/>
              <a:gd name="connsiteY1288" fmla="*/ 3057880 h 4689985"/>
              <a:gd name="connsiteX1289" fmla="*/ 2067379 w 13328242"/>
              <a:gd name="connsiteY1289" fmla="*/ 3045988 h 4689985"/>
              <a:gd name="connsiteX1290" fmla="*/ 2109126 w 13328242"/>
              <a:gd name="connsiteY1290" fmla="*/ 3031247 h 4689985"/>
              <a:gd name="connsiteX1291" fmla="*/ 2119443 w 13328242"/>
              <a:gd name="connsiteY1291" fmla="*/ 3030225 h 4689985"/>
              <a:gd name="connsiteX1292" fmla="*/ 2125629 w 13328242"/>
              <a:gd name="connsiteY1292" fmla="*/ 3028416 h 4689985"/>
              <a:gd name="connsiteX1293" fmla="*/ 2147961 w 13328242"/>
              <a:gd name="connsiteY1293" fmla="*/ 3026218 h 4689985"/>
              <a:gd name="connsiteX1294" fmla="*/ 2148289 w 13328242"/>
              <a:gd name="connsiteY1294" fmla="*/ 3027366 h 4689985"/>
              <a:gd name="connsiteX1295" fmla="*/ 2171369 w 13328242"/>
              <a:gd name="connsiteY1295" fmla="*/ 3025079 h 4689985"/>
              <a:gd name="connsiteX1296" fmla="*/ 2152384 w 13328242"/>
              <a:gd name="connsiteY1296" fmla="*/ 3041704 h 4689985"/>
              <a:gd name="connsiteX1297" fmla="*/ 2152798 w 13328242"/>
              <a:gd name="connsiteY1297" fmla="*/ 3043168 h 4689985"/>
              <a:gd name="connsiteX1298" fmla="*/ 2147155 w 13328242"/>
              <a:gd name="connsiteY1298" fmla="*/ 3046285 h 4689985"/>
              <a:gd name="connsiteX1299" fmla="*/ 2125112 w 13328242"/>
              <a:gd name="connsiteY1299" fmla="*/ 3065585 h 4689985"/>
              <a:gd name="connsiteX1300" fmla="*/ 2115244 w 13328242"/>
              <a:gd name="connsiteY1300" fmla="*/ 3073235 h 4689985"/>
              <a:gd name="connsiteX1301" fmla="*/ 2123665 w 13328242"/>
              <a:gd name="connsiteY1301" fmla="*/ 3070871 h 4689985"/>
              <a:gd name="connsiteX1302" fmla="*/ 2133411 w 13328242"/>
              <a:gd name="connsiteY1302" fmla="*/ 3074693 h 4689985"/>
              <a:gd name="connsiteX1303" fmla="*/ 2114954 w 13328242"/>
              <a:gd name="connsiteY1303" fmla="*/ 3137500 h 4689985"/>
              <a:gd name="connsiteX1304" fmla="*/ 2103789 w 13328242"/>
              <a:gd name="connsiteY1304" fmla="*/ 3134213 h 4689985"/>
              <a:gd name="connsiteX1305" fmla="*/ 2101188 w 13328242"/>
              <a:gd name="connsiteY1305" fmla="*/ 3091135 h 4689985"/>
              <a:gd name="connsiteX1306" fmla="*/ 2114286 w 13328242"/>
              <a:gd name="connsiteY1306" fmla="*/ 3073979 h 4689985"/>
              <a:gd name="connsiteX1307" fmla="*/ 2077100 w 13328242"/>
              <a:gd name="connsiteY1307" fmla="*/ 3102809 h 4689985"/>
              <a:gd name="connsiteX1308" fmla="*/ 2058453 w 13328242"/>
              <a:gd name="connsiteY1308" fmla="*/ 3110753 h 4689985"/>
              <a:gd name="connsiteX1309" fmla="*/ 2055682 w 13328242"/>
              <a:gd name="connsiteY1309" fmla="*/ 3140293 h 4689985"/>
              <a:gd name="connsiteX1310" fmla="*/ 2041484 w 13328242"/>
              <a:gd name="connsiteY1310" fmla="*/ 3175390 h 4689985"/>
              <a:gd name="connsiteX1311" fmla="*/ 2029026 w 13328242"/>
              <a:gd name="connsiteY1311" fmla="*/ 3179144 h 4689985"/>
              <a:gd name="connsiteX1312" fmla="*/ 1979383 w 13328242"/>
              <a:gd name="connsiteY1312" fmla="*/ 3155881 h 4689985"/>
              <a:gd name="connsiteX1313" fmla="*/ 1958119 w 13328242"/>
              <a:gd name="connsiteY1313" fmla="*/ 3124393 h 4689985"/>
              <a:gd name="connsiteX1314" fmla="*/ 1957343 w 13328242"/>
              <a:gd name="connsiteY1314" fmla="*/ 3124288 h 4689985"/>
              <a:gd name="connsiteX1315" fmla="*/ 1957801 w 13328242"/>
              <a:gd name="connsiteY1315" fmla="*/ 3123922 h 4689985"/>
              <a:gd name="connsiteX1316" fmla="*/ 1947314 w 13328242"/>
              <a:gd name="connsiteY1316" fmla="*/ 3108386 h 4689985"/>
              <a:gd name="connsiteX1317" fmla="*/ 1945677 w 13328242"/>
              <a:gd name="connsiteY1317" fmla="*/ 3024462 h 4689985"/>
              <a:gd name="connsiteX1318" fmla="*/ 1954200 w 13328242"/>
              <a:gd name="connsiteY1318" fmla="*/ 3010836 h 4689985"/>
              <a:gd name="connsiteX1319" fmla="*/ 1946369 w 13328242"/>
              <a:gd name="connsiteY1319" fmla="*/ 3007380 h 4689985"/>
              <a:gd name="connsiteX1320" fmla="*/ 1944713 w 13328242"/>
              <a:gd name="connsiteY1320" fmla="*/ 2989676 h 4689985"/>
              <a:gd name="connsiteX1321" fmla="*/ 1954942 w 13328242"/>
              <a:gd name="connsiteY1321" fmla="*/ 2980564 h 4689985"/>
              <a:gd name="connsiteX1322" fmla="*/ 1930266 w 13328242"/>
              <a:gd name="connsiteY1322" fmla="*/ 2986165 h 4689985"/>
              <a:gd name="connsiteX1323" fmla="*/ 1911495 w 13328242"/>
              <a:gd name="connsiteY1323" fmla="*/ 2986644 h 4689985"/>
              <a:gd name="connsiteX1324" fmla="*/ 1894660 w 13328242"/>
              <a:gd name="connsiteY1324" fmla="*/ 2952529 h 4689985"/>
              <a:gd name="connsiteX1325" fmla="*/ 1901798 w 13328242"/>
              <a:gd name="connsiteY1325" fmla="*/ 2935359 h 4689985"/>
              <a:gd name="connsiteX1326" fmla="*/ 1918405 w 13328242"/>
              <a:gd name="connsiteY1326" fmla="*/ 2923956 h 4689985"/>
              <a:gd name="connsiteX1327" fmla="*/ 1660320 w 13328242"/>
              <a:gd name="connsiteY1327" fmla="*/ 2918304 h 4689985"/>
              <a:gd name="connsiteX1328" fmla="*/ 1724083 w 13328242"/>
              <a:gd name="connsiteY1328" fmla="*/ 2950809 h 4689985"/>
              <a:gd name="connsiteX1329" fmla="*/ 1706718 w 13328242"/>
              <a:gd name="connsiteY1329" fmla="*/ 2972776 h 4689985"/>
              <a:gd name="connsiteX1330" fmla="*/ 1615648 w 13328242"/>
              <a:gd name="connsiteY1330" fmla="*/ 2938218 h 4689985"/>
              <a:gd name="connsiteX1331" fmla="*/ 1637475 w 13328242"/>
              <a:gd name="connsiteY1331" fmla="*/ 2918983 h 4689985"/>
              <a:gd name="connsiteX1332" fmla="*/ 1660320 w 13328242"/>
              <a:gd name="connsiteY1332" fmla="*/ 2918304 h 4689985"/>
              <a:gd name="connsiteX1333" fmla="*/ 2395305 w 13328242"/>
              <a:gd name="connsiteY1333" fmla="*/ 2899568 h 4689985"/>
              <a:gd name="connsiteX1334" fmla="*/ 2429357 w 13328242"/>
              <a:gd name="connsiteY1334" fmla="*/ 2941310 h 4689985"/>
              <a:gd name="connsiteX1335" fmla="*/ 2339803 w 13328242"/>
              <a:gd name="connsiteY1335" fmla="*/ 3024744 h 4689985"/>
              <a:gd name="connsiteX1336" fmla="*/ 2335106 w 13328242"/>
              <a:gd name="connsiteY1336" fmla="*/ 3029030 h 4689985"/>
              <a:gd name="connsiteX1337" fmla="*/ 2356011 w 13328242"/>
              <a:gd name="connsiteY1337" fmla="*/ 3053756 h 4689985"/>
              <a:gd name="connsiteX1338" fmla="*/ 2398446 w 13328242"/>
              <a:gd name="connsiteY1338" fmla="*/ 3173544 h 4689985"/>
              <a:gd name="connsiteX1339" fmla="*/ 2247339 w 13328242"/>
              <a:gd name="connsiteY1339" fmla="*/ 3195895 h 4689985"/>
              <a:gd name="connsiteX1340" fmla="*/ 2206318 w 13328242"/>
              <a:gd name="connsiteY1340" fmla="*/ 3162640 h 4689985"/>
              <a:gd name="connsiteX1341" fmla="*/ 2235239 w 13328242"/>
              <a:gd name="connsiteY1341" fmla="*/ 3033473 h 4689985"/>
              <a:gd name="connsiteX1342" fmla="*/ 2276269 w 13328242"/>
              <a:gd name="connsiteY1342" fmla="*/ 3015042 h 4689985"/>
              <a:gd name="connsiteX1343" fmla="*/ 2291154 w 13328242"/>
              <a:gd name="connsiteY1343" fmla="*/ 3014908 h 4689985"/>
              <a:gd name="connsiteX1344" fmla="*/ 2306398 w 13328242"/>
              <a:gd name="connsiteY1344" fmla="*/ 2992375 h 4689985"/>
              <a:gd name="connsiteX1345" fmla="*/ 2395305 w 13328242"/>
              <a:gd name="connsiteY1345" fmla="*/ 2899568 h 4689985"/>
              <a:gd name="connsiteX1346" fmla="*/ 4594105 w 13328242"/>
              <a:gd name="connsiteY1346" fmla="*/ 2879909 h 4689985"/>
              <a:gd name="connsiteX1347" fmla="*/ 4608574 w 13328242"/>
              <a:gd name="connsiteY1347" fmla="*/ 2921388 h 4689985"/>
              <a:gd name="connsiteX1348" fmla="*/ 4621928 w 13328242"/>
              <a:gd name="connsiteY1348" fmla="*/ 2924673 h 4689985"/>
              <a:gd name="connsiteX1349" fmla="*/ 4626000 w 13328242"/>
              <a:gd name="connsiteY1349" fmla="*/ 2902481 h 4689985"/>
              <a:gd name="connsiteX1350" fmla="*/ 4625846 w 13328242"/>
              <a:gd name="connsiteY1350" fmla="*/ 2902340 h 4689985"/>
              <a:gd name="connsiteX1351" fmla="*/ 4602096 w 13328242"/>
              <a:gd name="connsiteY1351" fmla="*/ 2879909 h 4689985"/>
              <a:gd name="connsiteX1352" fmla="*/ 4600537 w 13328242"/>
              <a:gd name="connsiteY1352" fmla="*/ 2879909 h 4689985"/>
              <a:gd name="connsiteX1353" fmla="*/ 4594105 w 13328242"/>
              <a:gd name="connsiteY1353" fmla="*/ 2879909 h 4689985"/>
              <a:gd name="connsiteX1354" fmla="*/ 1378715 w 13328242"/>
              <a:gd name="connsiteY1354" fmla="*/ 2832832 h 4689985"/>
              <a:gd name="connsiteX1355" fmla="*/ 1401142 w 13328242"/>
              <a:gd name="connsiteY1355" fmla="*/ 2838506 h 4689985"/>
              <a:gd name="connsiteX1356" fmla="*/ 1351261 w 13328242"/>
              <a:gd name="connsiteY1356" fmla="*/ 2875663 h 4689985"/>
              <a:gd name="connsiteX1357" fmla="*/ 1335437 w 13328242"/>
              <a:gd name="connsiteY1357" fmla="*/ 2860735 h 4689985"/>
              <a:gd name="connsiteX1358" fmla="*/ 1360167 w 13328242"/>
              <a:gd name="connsiteY1358" fmla="*/ 2835230 h 4689985"/>
              <a:gd name="connsiteX1359" fmla="*/ 1378715 w 13328242"/>
              <a:gd name="connsiteY1359" fmla="*/ 2832832 h 4689985"/>
              <a:gd name="connsiteX1360" fmla="*/ 11422823 w 13328242"/>
              <a:gd name="connsiteY1360" fmla="*/ 2832502 h 4689985"/>
              <a:gd name="connsiteX1361" fmla="*/ 11422823 w 13328242"/>
              <a:gd name="connsiteY1361" fmla="*/ 2879909 h 4689985"/>
              <a:gd name="connsiteX1362" fmla="*/ 11422823 w 13328242"/>
              <a:gd name="connsiteY1362" fmla="*/ 2927315 h 4689985"/>
              <a:gd name="connsiteX1363" fmla="*/ 11409963 w 13328242"/>
              <a:gd name="connsiteY1363" fmla="*/ 2927314 h 4689985"/>
              <a:gd name="connsiteX1364" fmla="*/ 11409963 w 13328242"/>
              <a:gd name="connsiteY1364" fmla="*/ 2879909 h 4689985"/>
              <a:gd name="connsiteX1365" fmla="*/ 11422823 w 13328242"/>
              <a:gd name="connsiteY1365" fmla="*/ 2832502 h 4689985"/>
              <a:gd name="connsiteX1366" fmla="*/ 11037019 w 13328242"/>
              <a:gd name="connsiteY1366" fmla="*/ 2832502 h 4689985"/>
              <a:gd name="connsiteX1367" fmla="*/ 11043450 w 13328242"/>
              <a:gd name="connsiteY1367" fmla="*/ 2927314 h 4689985"/>
              <a:gd name="connsiteX1368" fmla="*/ 11037019 w 13328242"/>
              <a:gd name="connsiteY1368" fmla="*/ 2879909 h 4689985"/>
              <a:gd name="connsiteX1369" fmla="*/ 11037019 w 13328242"/>
              <a:gd name="connsiteY1369" fmla="*/ 2832502 h 4689985"/>
              <a:gd name="connsiteX1370" fmla="*/ 2379882 w 13328242"/>
              <a:gd name="connsiteY1370" fmla="*/ 2814800 h 4689985"/>
              <a:gd name="connsiteX1371" fmla="*/ 2387255 w 13328242"/>
              <a:gd name="connsiteY1371" fmla="*/ 2838553 h 4689985"/>
              <a:gd name="connsiteX1372" fmla="*/ 2364714 w 13328242"/>
              <a:gd name="connsiteY1372" fmla="*/ 2928489 h 4689985"/>
              <a:gd name="connsiteX1373" fmla="*/ 2352026 w 13328242"/>
              <a:gd name="connsiteY1373" fmla="*/ 2923985 h 4689985"/>
              <a:gd name="connsiteX1374" fmla="*/ 2337030 w 13328242"/>
              <a:gd name="connsiteY1374" fmla="*/ 2900925 h 4689985"/>
              <a:gd name="connsiteX1375" fmla="*/ 2379882 w 13328242"/>
              <a:gd name="connsiteY1375" fmla="*/ 2814800 h 4689985"/>
              <a:gd name="connsiteX1376" fmla="*/ 2013891 w 13328242"/>
              <a:gd name="connsiteY1376" fmla="*/ 2797500 h 4689985"/>
              <a:gd name="connsiteX1377" fmla="*/ 2049521 w 13328242"/>
              <a:gd name="connsiteY1377" fmla="*/ 2808057 h 4689985"/>
              <a:gd name="connsiteX1378" fmla="*/ 2059607 w 13328242"/>
              <a:gd name="connsiteY1378" fmla="*/ 2826470 h 4689985"/>
              <a:gd name="connsiteX1379" fmla="*/ 1975613 w 13328242"/>
              <a:gd name="connsiteY1379" fmla="*/ 2942422 h 4689985"/>
              <a:gd name="connsiteX1380" fmla="*/ 1954502 w 13328242"/>
              <a:gd name="connsiteY1380" fmla="*/ 2929522 h 4689985"/>
              <a:gd name="connsiteX1381" fmla="*/ 1985153 w 13328242"/>
              <a:gd name="connsiteY1381" fmla="*/ 2800343 h 4689985"/>
              <a:gd name="connsiteX1382" fmla="*/ 2013891 w 13328242"/>
              <a:gd name="connsiteY1382" fmla="*/ 2797500 h 4689985"/>
              <a:gd name="connsiteX1383" fmla="*/ 11564284 w 13328242"/>
              <a:gd name="connsiteY1383" fmla="*/ 2785097 h 4689985"/>
              <a:gd name="connsiteX1384" fmla="*/ 11615724 w 13328242"/>
              <a:gd name="connsiteY1384" fmla="*/ 2879909 h 4689985"/>
              <a:gd name="connsiteX1385" fmla="*/ 11628584 w 13328242"/>
              <a:gd name="connsiteY1385" fmla="*/ 2832504 h 4689985"/>
              <a:gd name="connsiteX1386" fmla="*/ 11640018 w 13328242"/>
              <a:gd name="connsiteY1386" fmla="*/ 2821969 h 4689985"/>
              <a:gd name="connsiteX1387" fmla="*/ 11641447 w 13328242"/>
              <a:gd name="connsiteY1387" fmla="*/ 2832502 h 4689985"/>
              <a:gd name="connsiteX1388" fmla="*/ 11645733 w 13328242"/>
              <a:gd name="connsiteY1388" fmla="*/ 2816697 h 4689985"/>
              <a:gd name="connsiteX1389" fmla="*/ 11647877 w 13328242"/>
              <a:gd name="connsiteY1389" fmla="*/ 2814719 h 4689985"/>
              <a:gd name="connsiteX1390" fmla="*/ 11667167 w 13328242"/>
              <a:gd name="connsiteY1390" fmla="*/ 2832502 h 4689985"/>
              <a:gd name="connsiteX1391" fmla="*/ 11654306 w 13328242"/>
              <a:gd name="connsiteY1391" fmla="*/ 2879909 h 4689985"/>
              <a:gd name="connsiteX1392" fmla="*/ 11641448 w 13328242"/>
              <a:gd name="connsiteY1392" fmla="*/ 2974721 h 4689985"/>
              <a:gd name="connsiteX1393" fmla="*/ 11654305 w 13328242"/>
              <a:gd name="connsiteY1393" fmla="*/ 2974722 h 4689985"/>
              <a:gd name="connsiteX1394" fmla="*/ 11667167 w 13328242"/>
              <a:gd name="connsiteY1394" fmla="*/ 2974722 h 4689985"/>
              <a:gd name="connsiteX1395" fmla="*/ 11744325 w 13328242"/>
              <a:gd name="connsiteY1395" fmla="*/ 2879909 h 4689985"/>
              <a:gd name="connsiteX1396" fmla="*/ 11795766 w 13328242"/>
              <a:gd name="connsiteY1396" fmla="*/ 2974721 h 4689985"/>
              <a:gd name="connsiteX1397" fmla="*/ 11757186 w 13328242"/>
              <a:gd name="connsiteY1397" fmla="*/ 3116939 h 4689985"/>
              <a:gd name="connsiteX1398" fmla="*/ 11782908 w 13328242"/>
              <a:gd name="connsiteY1398" fmla="*/ 3116940 h 4689985"/>
              <a:gd name="connsiteX1399" fmla="*/ 11770047 w 13328242"/>
              <a:gd name="connsiteY1399" fmla="*/ 3164346 h 4689985"/>
              <a:gd name="connsiteX1400" fmla="*/ 11744325 w 13328242"/>
              <a:gd name="connsiteY1400" fmla="*/ 3211752 h 4689985"/>
              <a:gd name="connsiteX1401" fmla="*/ 11757186 w 13328242"/>
              <a:gd name="connsiteY1401" fmla="*/ 3164346 h 4689985"/>
              <a:gd name="connsiteX1402" fmla="*/ 11731467 w 13328242"/>
              <a:gd name="connsiteY1402" fmla="*/ 3164346 h 4689985"/>
              <a:gd name="connsiteX1403" fmla="*/ 11731467 w 13328242"/>
              <a:gd name="connsiteY1403" fmla="*/ 3116939 h 4689985"/>
              <a:gd name="connsiteX1404" fmla="*/ 11731467 w 13328242"/>
              <a:gd name="connsiteY1404" fmla="*/ 3069534 h 4689985"/>
              <a:gd name="connsiteX1405" fmla="*/ 11667167 w 13328242"/>
              <a:gd name="connsiteY1405" fmla="*/ 3069534 h 4689985"/>
              <a:gd name="connsiteX1406" fmla="*/ 11655296 w 13328242"/>
              <a:gd name="connsiteY1406" fmla="*/ 3071352 h 4689985"/>
              <a:gd name="connsiteX1407" fmla="*/ 11654305 w 13328242"/>
              <a:gd name="connsiteY1407" fmla="*/ 3069534 h 4689985"/>
              <a:gd name="connsiteX1408" fmla="*/ 11653135 w 13328242"/>
              <a:gd name="connsiteY1408" fmla="*/ 3071682 h 4689985"/>
              <a:gd name="connsiteX1409" fmla="*/ 11628587 w 13328242"/>
              <a:gd name="connsiteY1409" fmla="*/ 3075458 h 4689985"/>
              <a:gd name="connsiteX1410" fmla="*/ 11590007 w 13328242"/>
              <a:gd name="connsiteY1410" fmla="*/ 3116940 h 4689985"/>
              <a:gd name="connsiteX1411" fmla="*/ 11628584 w 13328242"/>
              <a:gd name="connsiteY1411" fmla="*/ 3116939 h 4689985"/>
              <a:gd name="connsiteX1412" fmla="*/ 11653135 w 13328242"/>
              <a:gd name="connsiteY1412" fmla="*/ 3071682 h 4689985"/>
              <a:gd name="connsiteX1413" fmla="*/ 11655296 w 13328242"/>
              <a:gd name="connsiteY1413" fmla="*/ 3071352 h 4689985"/>
              <a:gd name="connsiteX1414" fmla="*/ 11680025 w 13328242"/>
              <a:gd name="connsiteY1414" fmla="*/ 3116939 h 4689985"/>
              <a:gd name="connsiteX1415" fmla="*/ 11615724 w 13328242"/>
              <a:gd name="connsiteY1415" fmla="*/ 3164346 h 4689985"/>
              <a:gd name="connsiteX1416" fmla="*/ 11551422 w 13328242"/>
              <a:gd name="connsiteY1416" fmla="*/ 3306564 h 4689985"/>
              <a:gd name="connsiteX1417" fmla="*/ 11525704 w 13328242"/>
              <a:gd name="connsiteY1417" fmla="*/ 3306565 h 4689985"/>
              <a:gd name="connsiteX1418" fmla="*/ 11448542 w 13328242"/>
              <a:gd name="connsiteY1418" fmla="*/ 3353971 h 4689985"/>
              <a:gd name="connsiteX1419" fmla="*/ 11512845 w 13328242"/>
              <a:gd name="connsiteY1419" fmla="*/ 3259158 h 4689985"/>
              <a:gd name="connsiteX1420" fmla="*/ 11538565 w 13328242"/>
              <a:gd name="connsiteY1420" fmla="*/ 3259158 h 4689985"/>
              <a:gd name="connsiteX1421" fmla="*/ 11538565 w 13328242"/>
              <a:gd name="connsiteY1421" fmla="*/ 3116939 h 4689985"/>
              <a:gd name="connsiteX1422" fmla="*/ 11499983 w 13328242"/>
              <a:gd name="connsiteY1422" fmla="*/ 3116939 h 4689985"/>
              <a:gd name="connsiteX1423" fmla="*/ 11474263 w 13328242"/>
              <a:gd name="connsiteY1423" fmla="*/ 3069534 h 4689985"/>
              <a:gd name="connsiteX1424" fmla="*/ 11422823 w 13328242"/>
              <a:gd name="connsiteY1424" fmla="*/ 3306565 h 4689985"/>
              <a:gd name="connsiteX1425" fmla="*/ 11384244 w 13328242"/>
              <a:gd name="connsiteY1425" fmla="*/ 3259158 h 4689985"/>
              <a:gd name="connsiteX1426" fmla="*/ 11409963 w 13328242"/>
              <a:gd name="connsiteY1426" fmla="*/ 3069534 h 4689985"/>
              <a:gd name="connsiteX1427" fmla="*/ 11474263 w 13328242"/>
              <a:gd name="connsiteY1427" fmla="*/ 3022127 h 4689985"/>
              <a:gd name="connsiteX1428" fmla="*/ 11461405 w 13328242"/>
              <a:gd name="connsiteY1428" fmla="*/ 2974721 h 4689985"/>
              <a:gd name="connsiteX1429" fmla="*/ 11448540 w 13328242"/>
              <a:gd name="connsiteY1429" fmla="*/ 2974721 h 4689985"/>
              <a:gd name="connsiteX1430" fmla="*/ 11422823 w 13328242"/>
              <a:gd name="connsiteY1430" fmla="*/ 2974721 h 4689985"/>
              <a:gd name="connsiteX1431" fmla="*/ 11409963 w 13328242"/>
              <a:gd name="connsiteY1431" fmla="*/ 2974721 h 4689985"/>
              <a:gd name="connsiteX1432" fmla="*/ 11422823 w 13328242"/>
              <a:gd name="connsiteY1432" fmla="*/ 2927315 h 4689985"/>
              <a:gd name="connsiteX1433" fmla="*/ 11435682 w 13328242"/>
              <a:gd name="connsiteY1433" fmla="*/ 2927314 h 4689985"/>
              <a:gd name="connsiteX1434" fmla="*/ 11448542 w 13328242"/>
              <a:gd name="connsiteY1434" fmla="*/ 2927314 h 4689985"/>
              <a:gd name="connsiteX1435" fmla="*/ 11499983 w 13328242"/>
              <a:gd name="connsiteY1435" fmla="*/ 2832502 h 4689985"/>
              <a:gd name="connsiteX1436" fmla="*/ 11512845 w 13328242"/>
              <a:gd name="connsiteY1436" fmla="*/ 2832502 h 4689985"/>
              <a:gd name="connsiteX1437" fmla="*/ 11499983 w 13328242"/>
              <a:gd name="connsiteY1437" fmla="*/ 2879909 h 4689985"/>
              <a:gd name="connsiteX1438" fmla="*/ 11551423 w 13328242"/>
              <a:gd name="connsiteY1438" fmla="*/ 2927314 h 4689985"/>
              <a:gd name="connsiteX1439" fmla="*/ 11564284 w 13328242"/>
              <a:gd name="connsiteY1439" fmla="*/ 2785097 h 4689985"/>
              <a:gd name="connsiteX1440" fmla="*/ 11332802 w 13328242"/>
              <a:gd name="connsiteY1440" fmla="*/ 2785097 h 4689985"/>
              <a:gd name="connsiteX1441" fmla="*/ 11332801 w 13328242"/>
              <a:gd name="connsiteY1441" fmla="*/ 2832502 h 4689985"/>
              <a:gd name="connsiteX1442" fmla="*/ 11319941 w 13328242"/>
              <a:gd name="connsiteY1442" fmla="*/ 2832502 h 4689985"/>
              <a:gd name="connsiteX1443" fmla="*/ 11307080 w 13328242"/>
              <a:gd name="connsiteY1443" fmla="*/ 2879911 h 4689985"/>
              <a:gd name="connsiteX1444" fmla="*/ 11294221 w 13328242"/>
              <a:gd name="connsiteY1444" fmla="*/ 2879911 h 4689985"/>
              <a:gd name="connsiteX1445" fmla="*/ 11307079 w 13328242"/>
              <a:gd name="connsiteY1445" fmla="*/ 2832502 h 4689985"/>
              <a:gd name="connsiteX1446" fmla="*/ 11332802 w 13328242"/>
              <a:gd name="connsiteY1446" fmla="*/ 2785097 h 4689985"/>
              <a:gd name="connsiteX1447" fmla="*/ 5272333 w 13328242"/>
              <a:gd name="connsiteY1447" fmla="*/ 2785097 h 4689985"/>
              <a:gd name="connsiteX1448" fmla="*/ 5272930 w 13328242"/>
              <a:gd name="connsiteY1448" fmla="*/ 2785833 h 4689985"/>
              <a:gd name="connsiteX1449" fmla="*/ 5273560 w 13328242"/>
              <a:gd name="connsiteY1449" fmla="*/ 2837181 h 4689985"/>
              <a:gd name="connsiteX1450" fmla="*/ 5269909 w 13328242"/>
              <a:gd name="connsiteY1450" fmla="*/ 2843390 h 4689985"/>
              <a:gd name="connsiteX1451" fmla="*/ 5271566 w 13328242"/>
              <a:gd name="connsiteY1451" fmla="*/ 2843390 h 4689985"/>
              <a:gd name="connsiteX1452" fmla="*/ 5289148 w 13328242"/>
              <a:gd name="connsiteY1452" fmla="*/ 2843390 h 4689985"/>
              <a:gd name="connsiteX1453" fmla="*/ 5301939 w 13328242"/>
              <a:gd name="connsiteY1453" fmla="*/ 2885833 h 4689985"/>
              <a:gd name="connsiteX1454" fmla="*/ 5289414 w 13328242"/>
              <a:gd name="connsiteY1454" fmla="*/ 2927400 h 4689985"/>
              <a:gd name="connsiteX1455" fmla="*/ 5349639 w 13328242"/>
              <a:gd name="connsiteY1455" fmla="*/ 2933241 h 4689985"/>
              <a:gd name="connsiteX1456" fmla="*/ 5391433 w 13328242"/>
              <a:gd name="connsiteY1456" fmla="*/ 2974721 h 4689985"/>
              <a:gd name="connsiteX1457" fmla="*/ 5378574 w 13328242"/>
              <a:gd name="connsiteY1457" fmla="*/ 2974721 h 4689985"/>
              <a:gd name="connsiteX1458" fmla="*/ 5417153 w 13328242"/>
              <a:gd name="connsiteY1458" fmla="*/ 2974722 h 4689985"/>
              <a:gd name="connsiteX1459" fmla="*/ 5404292 w 13328242"/>
              <a:gd name="connsiteY1459" fmla="*/ 2927314 h 4689985"/>
              <a:gd name="connsiteX1460" fmla="*/ 5417151 w 13328242"/>
              <a:gd name="connsiteY1460" fmla="*/ 2879909 h 4689985"/>
              <a:gd name="connsiteX1461" fmla="*/ 5275691 w 13328242"/>
              <a:gd name="connsiteY1461" fmla="*/ 2785099 h 4689985"/>
              <a:gd name="connsiteX1462" fmla="*/ 2345380 w 13328242"/>
              <a:gd name="connsiteY1462" fmla="*/ 2741217 h 4689985"/>
              <a:gd name="connsiteX1463" fmla="*/ 2377660 w 13328242"/>
              <a:gd name="connsiteY1463" fmla="*/ 2791837 h 4689985"/>
              <a:gd name="connsiteX1464" fmla="*/ 2340657 w 13328242"/>
              <a:gd name="connsiteY1464" fmla="*/ 2789422 h 4689985"/>
              <a:gd name="connsiteX1465" fmla="*/ 2318405 w 13328242"/>
              <a:gd name="connsiteY1465" fmla="*/ 2825970 h 4689985"/>
              <a:gd name="connsiteX1466" fmla="*/ 2272637 w 13328242"/>
              <a:gd name="connsiteY1466" fmla="*/ 2836469 h 4689985"/>
              <a:gd name="connsiteX1467" fmla="*/ 2262917 w 13328242"/>
              <a:gd name="connsiteY1467" fmla="*/ 2825310 h 4689985"/>
              <a:gd name="connsiteX1468" fmla="*/ 2317784 w 13328242"/>
              <a:gd name="connsiteY1468" fmla="*/ 2755297 h 4689985"/>
              <a:gd name="connsiteX1469" fmla="*/ 2331925 w 13328242"/>
              <a:gd name="connsiteY1469" fmla="*/ 2760347 h 4689985"/>
              <a:gd name="connsiteX1470" fmla="*/ 2332230 w 13328242"/>
              <a:gd name="connsiteY1470" fmla="*/ 2758550 h 4689985"/>
              <a:gd name="connsiteX1471" fmla="*/ 2345380 w 13328242"/>
              <a:gd name="connsiteY1471" fmla="*/ 2741217 h 4689985"/>
              <a:gd name="connsiteX1472" fmla="*/ 3197924 w 13328242"/>
              <a:gd name="connsiteY1472" fmla="*/ 2721086 h 4689985"/>
              <a:gd name="connsiteX1473" fmla="*/ 3198382 w 13328242"/>
              <a:gd name="connsiteY1473" fmla="*/ 2723616 h 4689985"/>
              <a:gd name="connsiteX1474" fmla="*/ 3224907 w 13328242"/>
              <a:gd name="connsiteY1474" fmla="*/ 2736950 h 4689985"/>
              <a:gd name="connsiteX1475" fmla="*/ 3227207 w 13328242"/>
              <a:gd name="connsiteY1475" fmla="*/ 2727738 h 4689985"/>
              <a:gd name="connsiteX1476" fmla="*/ 3213958 w 13328242"/>
              <a:gd name="connsiteY1476" fmla="*/ 2728768 h 4689985"/>
              <a:gd name="connsiteX1477" fmla="*/ 2151711 w 13328242"/>
              <a:gd name="connsiteY1477" fmla="*/ 2697845 h 4689985"/>
              <a:gd name="connsiteX1478" fmla="*/ 2164991 w 13328242"/>
              <a:gd name="connsiteY1478" fmla="*/ 2707164 h 4689985"/>
              <a:gd name="connsiteX1479" fmla="*/ 2138376 w 13328242"/>
              <a:gd name="connsiteY1479" fmla="*/ 2737477 h 4689985"/>
              <a:gd name="connsiteX1480" fmla="*/ 2118931 w 13328242"/>
              <a:gd name="connsiteY1480" fmla="*/ 2726042 h 4689985"/>
              <a:gd name="connsiteX1481" fmla="*/ 2151711 w 13328242"/>
              <a:gd name="connsiteY1481" fmla="*/ 2697845 h 4689985"/>
              <a:gd name="connsiteX1482" fmla="*/ 2615168 w 13328242"/>
              <a:gd name="connsiteY1482" fmla="*/ 2693196 h 4689985"/>
              <a:gd name="connsiteX1483" fmla="*/ 2665550 w 13328242"/>
              <a:gd name="connsiteY1483" fmla="*/ 2701734 h 4689985"/>
              <a:gd name="connsiteX1484" fmla="*/ 2656350 w 13328242"/>
              <a:gd name="connsiteY1484" fmla="*/ 2713306 h 4689985"/>
              <a:gd name="connsiteX1485" fmla="*/ 2681109 w 13328242"/>
              <a:gd name="connsiteY1485" fmla="*/ 2726100 h 4689985"/>
              <a:gd name="connsiteX1486" fmla="*/ 2692561 w 13328242"/>
              <a:gd name="connsiteY1486" fmla="*/ 2747210 h 4689985"/>
              <a:gd name="connsiteX1487" fmla="*/ 2698241 w 13328242"/>
              <a:gd name="connsiteY1487" fmla="*/ 2714549 h 4689985"/>
              <a:gd name="connsiteX1488" fmla="*/ 2728155 w 13328242"/>
              <a:gd name="connsiteY1488" fmla="*/ 2772592 h 4689985"/>
              <a:gd name="connsiteX1489" fmla="*/ 2736974 w 13328242"/>
              <a:gd name="connsiteY1489" fmla="*/ 2844594 h 4689985"/>
              <a:gd name="connsiteX1490" fmla="*/ 2693750 w 13328242"/>
              <a:gd name="connsiteY1490" fmla="*/ 2786889 h 4689985"/>
              <a:gd name="connsiteX1491" fmla="*/ 2692733 w 13328242"/>
              <a:gd name="connsiteY1491" fmla="*/ 2756811 h 4689985"/>
              <a:gd name="connsiteX1492" fmla="*/ 2634496 w 13328242"/>
              <a:gd name="connsiteY1492" fmla="*/ 2741663 h 4689985"/>
              <a:gd name="connsiteX1493" fmla="*/ 2625829 w 13328242"/>
              <a:gd name="connsiteY1493" fmla="*/ 2738350 h 4689985"/>
              <a:gd name="connsiteX1494" fmla="*/ 2618475 w 13328242"/>
              <a:gd name="connsiteY1494" fmla="*/ 2742911 h 4689985"/>
              <a:gd name="connsiteX1495" fmla="*/ 2544370 w 13328242"/>
              <a:gd name="connsiteY1495" fmla="*/ 2769478 h 4689985"/>
              <a:gd name="connsiteX1496" fmla="*/ 2559454 w 13328242"/>
              <a:gd name="connsiteY1496" fmla="*/ 2708831 h 4689985"/>
              <a:gd name="connsiteX1497" fmla="*/ 2615168 w 13328242"/>
              <a:gd name="connsiteY1497" fmla="*/ 2693196 h 4689985"/>
              <a:gd name="connsiteX1498" fmla="*/ 2901826 w 13328242"/>
              <a:gd name="connsiteY1498" fmla="*/ 2681860 h 4689985"/>
              <a:gd name="connsiteX1499" fmla="*/ 2928322 w 13328242"/>
              <a:gd name="connsiteY1499" fmla="*/ 2737674 h 4689985"/>
              <a:gd name="connsiteX1500" fmla="*/ 2949948 w 13328242"/>
              <a:gd name="connsiteY1500" fmla="*/ 2761150 h 4689985"/>
              <a:gd name="connsiteX1501" fmla="*/ 2949100 w 13328242"/>
              <a:gd name="connsiteY1501" fmla="*/ 2749497 h 4689985"/>
              <a:gd name="connsiteX1502" fmla="*/ 2948919 w 13328242"/>
              <a:gd name="connsiteY1502" fmla="*/ 2741540 h 4689985"/>
              <a:gd name="connsiteX1503" fmla="*/ 2960545 w 13328242"/>
              <a:gd name="connsiteY1503" fmla="*/ 2741540 h 4689985"/>
              <a:gd name="connsiteX1504" fmla="*/ 2972168 w 13328242"/>
              <a:gd name="connsiteY1504" fmla="*/ 2690604 h 4689985"/>
              <a:gd name="connsiteX1505" fmla="*/ 2972168 w 13328242"/>
              <a:gd name="connsiteY1505" fmla="*/ 2741540 h 4689985"/>
              <a:gd name="connsiteX1506" fmla="*/ 2960727 w 13328242"/>
              <a:gd name="connsiteY1506" fmla="*/ 2763024 h 4689985"/>
              <a:gd name="connsiteX1507" fmla="*/ 2960668 w 13328242"/>
              <a:gd name="connsiteY1507" fmla="*/ 2772788 h 4689985"/>
              <a:gd name="connsiteX1508" fmla="*/ 2961532 w 13328242"/>
              <a:gd name="connsiteY1508" fmla="*/ 2773728 h 4689985"/>
              <a:gd name="connsiteX1509" fmla="*/ 2971528 w 13328242"/>
              <a:gd name="connsiteY1509" fmla="*/ 2783271 h 4689985"/>
              <a:gd name="connsiteX1510" fmla="*/ 2971132 w 13328242"/>
              <a:gd name="connsiteY1510" fmla="*/ 2793465 h 4689985"/>
              <a:gd name="connsiteX1511" fmla="*/ 2977249 w 13328242"/>
              <a:gd name="connsiteY1511" fmla="*/ 2818426 h 4689985"/>
              <a:gd name="connsiteX1512" fmla="*/ 2875068 w 13328242"/>
              <a:gd name="connsiteY1512" fmla="*/ 2903869 h 4689985"/>
              <a:gd name="connsiteX1513" fmla="*/ 2858057 w 13328242"/>
              <a:gd name="connsiteY1513" fmla="*/ 2895445 h 4689985"/>
              <a:gd name="connsiteX1514" fmla="*/ 2846806 w 13328242"/>
              <a:gd name="connsiteY1514" fmla="*/ 2917400 h 4689985"/>
              <a:gd name="connsiteX1515" fmla="*/ 2825663 w 13328242"/>
              <a:gd name="connsiteY1515" fmla="*/ 2927256 h 4689985"/>
              <a:gd name="connsiteX1516" fmla="*/ 2843659 w 13328242"/>
              <a:gd name="connsiteY1516" fmla="*/ 2950102 h 4689985"/>
              <a:gd name="connsiteX1517" fmla="*/ 2869540 w 13328242"/>
              <a:gd name="connsiteY1517" fmla="*/ 2983775 h 4689985"/>
              <a:gd name="connsiteX1518" fmla="*/ 2877721 w 13328242"/>
              <a:gd name="connsiteY1518" fmla="*/ 3006742 h 4689985"/>
              <a:gd name="connsiteX1519" fmla="*/ 2879973 w 13328242"/>
              <a:gd name="connsiteY1519" fmla="*/ 2992604 h 4689985"/>
              <a:gd name="connsiteX1520" fmla="*/ 2927426 w 13328242"/>
              <a:gd name="connsiteY1520" fmla="*/ 2947969 h 4689985"/>
              <a:gd name="connsiteX1521" fmla="*/ 2884926 w 13328242"/>
              <a:gd name="connsiteY1521" fmla="*/ 3055913 h 4689985"/>
              <a:gd name="connsiteX1522" fmla="*/ 2880825 w 13328242"/>
              <a:gd name="connsiteY1522" fmla="*/ 3045632 h 4689985"/>
              <a:gd name="connsiteX1523" fmla="*/ 2876723 w 13328242"/>
              <a:gd name="connsiteY1523" fmla="*/ 3097003 h 4689985"/>
              <a:gd name="connsiteX1524" fmla="*/ 2749628 w 13328242"/>
              <a:gd name="connsiteY1524" fmla="*/ 3239691 h 4689985"/>
              <a:gd name="connsiteX1525" fmla="*/ 2600714 w 13328242"/>
              <a:gd name="connsiteY1525" fmla="*/ 3239821 h 4689985"/>
              <a:gd name="connsiteX1526" fmla="*/ 2520309 w 13328242"/>
              <a:gd name="connsiteY1526" fmla="*/ 2893142 h 4689985"/>
              <a:gd name="connsiteX1527" fmla="*/ 2642711 w 13328242"/>
              <a:gd name="connsiteY1527" fmla="*/ 2846931 h 4689985"/>
              <a:gd name="connsiteX1528" fmla="*/ 2793028 w 13328242"/>
              <a:gd name="connsiteY1528" fmla="*/ 2867890 h 4689985"/>
              <a:gd name="connsiteX1529" fmla="*/ 2809615 w 13328242"/>
              <a:gd name="connsiteY1529" fmla="*/ 2902549 h 4689985"/>
              <a:gd name="connsiteX1530" fmla="*/ 2796656 w 13328242"/>
              <a:gd name="connsiteY1530" fmla="*/ 2867052 h 4689985"/>
              <a:gd name="connsiteX1531" fmla="*/ 2801265 w 13328242"/>
              <a:gd name="connsiteY1531" fmla="*/ 2787055 h 4689985"/>
              <a:gd name="connsiteX1532" fmla="*/ 2809155 w 13328242"/>
              <a:gd name="connsiteY1532" fmla="*/ 2784646 h 4689985"/>
              <a:gd name="connsiteX1533" fmla="*/ 2827405 w 13328242"/>
              <a:gd name="connsiteY1533" fmla="*/ 2759857 h 4689985"/>
              <a:gd name="connsiteX1534" fmla="*/ 2809206 w 13328242"/>
              <a:gd name="connsiteY1534" fmla="*/ 2763650 h 4689985"/>
              <a:gd name="connsiteX1535" fmla="*/ 2767789 w 13328242"/>
              <a:gd name="connsiteY1535" fmla="*/ 2752960 h 4689985"/>
              <a:gd name="connsiteX1536" fmla="*/ 2780333 w 13328242"/>
              <a:gd name="connsiteY1536" fmla="*/ 2730464 h 4689985"/>
              <a:gd name="connsiteX1537" fmla="*/ 2821338 w 13328242"/>
              <a:gd name="connsiteY1537" fmla="*/ 2721899 h 4689985"/>
              <a:gd name="connsiteX1538" fmla="*/ 2852893 w 13328242"/>
              <a:gd name="connsiteY1538" fmla="*/ 2729193 h 4689985"/>
              <a:gd name="connsiteX1539" fmla="*/ 2081542 w 13328242"/>
              <a:gd name="connsiteY1539" fmla="*/ 2664816 h 4689985"/>
              <a:gd name="connsiteX1540" fmla="*/ 2099524 w 13328242"/>
              <a:gd name="connsiteY1540" fmla="*/ 2678101 h 4689985"/>
              <a:gd name="connsiteX1541" fmla="*/ 2042806 w 13328242"/>
              <a:gd name="connsiteY1541" fmla="*/ 2714840 h 4689985"/>
              <a:gd name="connsiteX1542" fmla="*/ 2050510 w 13328242"/>
              <a:gd name="connsiteY1542" fmla="*/ 2679971 h 4689985"/>
              <a:gd name="connsiteX1543" fmla="*/ 2081542 w 13328242"/>
              <a:gd name="connsiteY1543" fmla="*/ 2664816 h 4689985"/>
              <a:gd name="connsiteX1544" fmla="*/ 2301747 w 13328242"/>
              <a:gd name="connsiteY1544" fmla="*/ 2664653 h 4689985"/>
              <a:gd name="connsiteX1545" fmla="*/ 2329749 w 13328242"/>
              <a:gd name="connsiteY1545" fmla="*/ 2685351 h 4689985"/>
              <a:gd name="connsiteX1546" fmla="*/ 2329451 w 13328242"/>
              <a:gd name="connsiteY1546" fmla="*/ 2716006 h 4689985"/>
              <a:gd name="connsiteX1547" fmla="*/ 2275935 w 13328242"/>
              <a:gd name="connsiteY1547" fmla="*/ 2698884 h 4689985"/>
              <a:gd name="connsiteX1548" fmla="*/ 2301747 w 13328242"/>
              <a:gd name="connsiteY1548" fmla="*/ 2664653 h 4689985"/>
              <a:gd name="connsiteX1549" fmla="*/ 3256655 w 13328242"/>
              <a:gd name="connsiteY1549" fmla="*/ 2642877 h 4689985"/>
              <a:gd name="connsiteX1550" fmla="*/ 3251015 w 13328242"/>
              <a:gd name="connsiteY1550" fmla="*/ 2650266 h 4689985"/>
              <a:gd name="connsiteX1551" fmla="*/ 3252564 w 13328242"/>
              <a:gd name="connsiteY1551" fmla="*/ 2651635 h 4689985"/>
              <a:gd name="connsiteX1552" fmla="*/ 3259862 w 13328242"/>
              <a:gd name="connsiteY1552" fmla="*/ 2694452 h 4689985"/>
              <a:gd name="connsiteX1553" fmla="*/ 3253957 w 13328242"/>
              <a:gd name="connsiteY1553" fmla="*/ 2702589 h 4689985"/>
              <a:gd name="connsiteX1554" fmla="*/ 3269514 w 13328242"/>
              <a:gd name="connsiteY1554" fmla="*/ 2719914 h 4689985"/>
              <a:gd name="connsiteX1555" fmla="*/ 3308091 w 13328242"/>
              <a:gd name="connsiteY1555" fmla="*/ 2785097 h 4689985"/>
              <a:gd name="connsiteX1556" fmla="*/ 3256655 w 13328242"/>
              <a:gd name="connsiteY1556" fmla="*/ 2642877 h 4689985"/>
              <a:gd name="connsiteX1557" fmla="*/ 2885364 w 13328242"/>
              <a:gd name="connsiteY1557" fmla="*/ 2628370 h 4689985"/>
              <a:gd name="connsiteX1558" fmla="*/ 2898682 w 13328242"/>
              <a:gd name="connsiteY1558" fmla="*/ 2641542 h 4689985"/>
              <a:gd name="connsiteX1559" fmla="*/ 2865669 w 13328242"/>
              <a:gd name="connsiteY1559" fmla="*/ 2669622 h 4689985"/>
              <a:gd name="connsiteX1560" fmla="*/ 2855319 w 13328242"/>
              <a:gd name="connsiteY1560" fmla="*/ 2651795 h 4689985"/>
              <a:gd name="connsiteX1561" fmla="*/ 2871239 w 13328242"/>
              <a:gd name="connsiteY1561" fmla="*/ 2628660 h 4689985"/>
              <a:gd name="connsiteX1562" fmla="*/ 2885364 w 13328242"/>
              <a:gd name="connsiteY1562" fmla="*/ 2628370 h 4689985"/>
              <a:gd name="connsiteX1563" fmla="*/ 12672559 w 13328242"/>
              <a:gd name="connsiteY1563" fmla="*/ 2605718 h 4689985"/>
              <a:gd name="connsiteX1564" fmla="*/ 12672559 w 13328242"/>
              <a:gd name="connsiteY1564" fmla="*/ 2656642 h 4689985"/>
              <a:gd name="connsiteX1565" fmla="*/ 12659772 w 13328242"/>
              <a:gd name="connsiteY1565" fmla="*/ 2656640 h 4689985"/>
              <a:gd name="connsiteX1566" fmla="*/ 12634193 w 13328242"/>
              <a:gd name="connsiteY1566" fmla="*/ 2656640 h 4689985"/>
              <a:gd name="connsiteX1567" fmla="*/ 12659772 w 13328242"/>
              <a:gd name="connsiteY1567" fmla="*/ 2605719 h 4689985"/>
              <a:gd name="connsiteX1568" fmla="*/ 12672559 w 13328242"/>
              <a:gd name="connsiteY1568" fmla="*/ 2605718 h 4689985"/>
              <a:gd name="connsiteX1569" fmla="*/ 12426095 w 13328242"/>
              <a:gd name="connsiteY1569" fmla="*/ 2605718 h 4689985"/>
              <a:gd name="connsiteX1570" fmla="*/ 12438495 w 13328242"/>
              <a:gd name="connsiteY1570" fmla="*/ 2605718 h 4689985"/>
              <a:gd name="connsiteX1571" fmla="*/ 12450898 w 13328242"/>
              <a:gd name="connsiteY1571" fmla="*/ 2605718 h 4689985"/>
              <a:gd name="connsiteX1572" fmla="*/ 12463298 w 13328242"/>
              <a:gd name="connsiteY1572" fmla="*/ 2605719 h 4689985"/>
              <a:gd name="connsiteX1573" fmla="*/ 12457097 w 13328242"/>
              <a:gd name="connsiteY1573" fmla="*/ 2631179 h 4689985"/>
              <a:gd name="connsiteX1574" fmla="*/ 12453025 w 13328242"/>
              <a:gd name="connsiteY1574" fmla="*/ 2647911 h 4689985"/>
              <a:gd name="connsiteX1575" fmla="*/ 12447612 w 13328242"/>
              <a:gd name="connsiteY1575" fmla="*/ 2650285 h 4689985"/>
              <a:gd name="connsiteX1576" fmla="*/ 12442913 w 13328242"/>
              <a:gd name="connsiteY1576" fmla="*/ 2656642 h 4689985"/>
              <a:gd name="connsiteX1577" fmla="*/ 12438495 w 13328242"/>
              <a:gd name="connsiteY1577" fmla="*/ 2656640 h 4689985"/>
              <a:gd name="connsiteX1578" fmla="*/ 12426095 w 13328242"/>
              <a:gd name="connsiteY1578" fmla="*/ 2605718 h 4689985"/>
              <a:gd name="connsiteX1579" fmla="*/ 11114182 w 13328242"/>
              <a:gd name="connsiteY1579" fmla="*/ 2595473 h 4689985"/>
              <a:gd name="connsiteX1580" fmla="*/ 11127043 w 13328242"/>
              <a:gd name="connsiteY1580" fmla="*/ 2595473 h 4689985"/>
              <a:gd name="connsiteX1581" fmla="*/ 11139901 w 13328242"/>
              <a:gd name="connsiteY1581" fmla="*/ 2642877 h 4689985"/>
              <a:gd name="connsiteX1582" fmla="*/ 11114182 w 13328242"/>
              <a:gd name="connsiteY1582" fmla="*/ 2595473 h 4689985"/>
              <a:gd name="connsiteX1583" fmla="*/ 3046045 w 13328242"/>
              <a:gd name="connsiteY1583" fmla="*/ 2576685 h 4689985"/>
              <a:gd name="connsiteX1584" fmla="*/ 3060065 w 13328242"/>
              <a:gd name="connsiteY1584" fmla="*/ 2579244 h 4689985"/>
              <a:gd name="connsiteX1585" fmla="*/ 3065656 w 13328242"/>
              <a:gd name="connsiteY1585" fmla="*/ 2590420 h 4689985"/>
              <a:gd name="connsiteX1586" fmla="*/ 3096220 w 13328242"/>
              <a:gd name="connsiteY1586" fmla="*/ 2584326 h 4689985"/>
              <a:gd name="connsiteX1587" fmla="*/ 3024862 w 13328242"/>
              <a:gd name="connsiteY1587" fmla="*/ 2633592 h 4689985"/>
              <a:gd name="connsiteX1588" fmla="*/ 3036644 w 13328242"/>
              <a:gd name="connsiteY1588" fmla="*/ 2606717 h 4689985"/>
              <a:gd name="connsiteX1589" fmla="*/ 3036977 w 13328242"/>
              <a:gd name="connsiteY1589" fmla="*/ 2606447 h 4689985"/>
              <a:gd name="connsiteX1590" fmla="*/ 3028145 w 13328242"/>
              <a:gd name="connsiteY1590" fmla="*/ 2582929 h 4689985"/>
              <a:gd name="connsiteX1591" fmla="*/ 3046045 w 13328242"/>
              <a:gd name="connsiteY1591" fmla="*/ 2576685 h 4689985"/>
              <a:gd name="connsiteX1592" fmla="*/ 2664727 w 13328242"/>
              <a:gd name="connsiteY1592" fmla="*/ 2575842 h 4689985"/>
              <a:gd name="connsiteX1593" fmla="*/ 2679170 w 13328242"/>
              <a:gd name="connsiteY1593" fmla="*/ 2603364 h 4689985"/>
              <a:gd name="connsiteX1594" fmla="*/ 2604701 w 13328242"/>
              <a:gd name="connsiteY1594" fmla="*/ 2618981 h 4689985"/>
              <a:gd name="connsiteX1595" fmla="*/ 2611591 w 13328242"/>
              <a:gd name="connsiteY1595" fmla="*/ 2605981 h 4689985"/>
              <a:gd name="connsiteX1596" fmla="*/ 2664727 w 13328242"/>
              <a:gd name="connsiteY1596" fmla="*/ 2575842 h 4689985"/>
              <a:gd name="connsiteX1597" fmla="*/ 1812036 w 13328242"/>
              <a:gd name="connsiteY1597" fmla="*/ 2574344 h 4689985"/>
              <a:gd name="connsiteX1598" fmla="*/ 1829082 w 13328242"/>
              <a:gd name="connsiteY1598" fmla="*/ 2577434 h 4689985"/>
              <a:gd name="connsiteX1599" fmla="*/ 1891298 w 13328242"/>
              <a:gd name="connsiteY1599" fmla="*/ 2654745 h 4689985"/>
              <a:gd name="connsiteX1600" fmla="*/ 1892770 w 13328242"/>
              <a:gd name="connsiteY1600" fmla="*/ 2657928 h 4689985"/>
              <a:gd name="connsiteX1601" fmla="*/ 1902818 w 13328242"/>
              <a:gd name="connsiteY1601" fmla="*/ 2646636 h 4689985"/>
              <a:gd name="connsiteX1602" fmla="*/ 1961308 w 13328242"/>
              <a:gd name="connsiteY1602" fmla="*/ 2630342 h 4689985"/>
              <a:gd name="connsiteX1603" fmla="*/ 1957686 w 13328242"/>
              <a:gd name="connsiteY1603" fmla="*/ 2666231 h 4689985"/>
              <a:gd name="connsiteX1604" fmla="*/ 1956092 w 13328242"/>
              <a:gd name="connsiteY1604" fmla="*/ 2668310 h 4689985"/>
              <a:gd name="connsiteX1605" fmla="*/ 1963501 w 13328242"/>
              <a:gd name="connsiteY1605" fmla="*/ 2675920 h 4689985"/>
              <a:gd name="connsiteX1606" fmla="*/ 1979982 w 13328242"/>
              <a:gd name="connsiteY1606" fmla="*/ 2713092 h 4689985"/>
              <a:gd name="connsiteX1607" fmla="*/ 1962616 w 13328242"/>
              <a:gd name="connsiteY1607" fmla="*/ 2713175 h 4689985"/>
              <a:gd name="connsiteX1608" fmla="*/ 1934274 w 13328242"/>
              <a:gd name="connsiteY1608" fmla="*/ 2695487 h 4689985"/>
              <a:gd name="connsiteX1609" fmla="*/ 1931226 w 13328242"/>
              <a:gd name="connsiteY1609" fmla="*/ 2689740 h 4689985"/>
              <a:gd name="connsiteX1610" fmla="*/ 1875980 w 13328242"/>
              <a:gd name="connsiteY1610" fmla="*/ 2699572 h 4689985"/>
              <a:gd name="connsiteX1611" fmla="*/ 1883101 w 13328242"/>
              <a:gd name="connsiteY1611" fmla="*/ 2672518 h 4689985"/>
              <a:gd name="connsiteX1612" fmla="*/ 1831877 w 13328242"/>
              <a:gd name="connsiteY1612" fmla="*/ 2644412 h 4689985"/>
              <a:gd name="connsiteX1613" fmla="*/ 1799432 w 13328242"/>
              <a:gd name="connsiteY1613" fmla="*/ 2576657 h 4689985"/>
              <a:gd name="connsiteX1614" fmla="*/ 1812036 w 13328242"/>
              <a:gd name="connsiteY1614" fmla="*/ 2574344 h 4689985"/>
              <a:gd name="connsiteX1615" fmla="*/ 1543723 w 13328242"/>
              <a:gd name="connsiteY1615" fmla="*/ 2567034 h 4689985"/>
              <a:gd name="connsiteX1616" fmla="*/ 1649703 w 13328242"/>
              <a:gd name="connsiteY1616" fmla="*/ 2598440 h 4689985"/>
              <a:gd name="connsiteX1617" fmla="*/ 1590639 w 13328242"/>
              <a:gd name="connsiteY1617" fmla="*/ 2610781 h 4689985"/>
              <a:gd name="connsiteX1618" fmla="*/ 1543723 w 13328242"/>
              <a:gd name="connsiteY1618" fmla="*/ 2567034 h 4689985"/>
              <a:gd name="connsiteX1619" fmla="*/ 2533360 w 13328242"/>
              <a:gd name="connsiteY1619" fmla="*/ 2560673 h 4689985"/>
              <a:gd name="connsiteX1620" fmla="*/ 2550285 w 13328242"/>
              <a:gd name="connsiteY1620" fmla="*/ 2565842 h 4689985"/>
              <a:gd name="connsiteX1621" fmla="*/ 2533732 w 13328242"/>
              <a:gd name="connsiteY1621" fmla="*/ 2615827 h 4689985"/>
              <a:gd name="connsiteX1622" fmla="*/ 2507378 w 13328242"/>
              <a:gd name="connsiteY1622" fmla="*/ 2602878 h 4689985"/>
              <a:gd name="connsiteX1623" fmla="*/ 2494879 w 13328242"/>
              <a:gd name="connsiteY1623" fmla="*/ 2585114 h 4689985"/>
              <a:gd name="connsiteX1624" fmla="*/ 2533360 w 13328242"/>
              <a:gd name="connsiteY1624" fmla="*/ 2560673 h 4689985"/>
              <a:gd name="connsiteX1625" fmla="*/ 1292707 w 13328242"/>
              <a:gd name="connsiteY1625" fmla="*/ 2530648 h 4689985"/>
              <a:gd name="connsiteX1626" fmla="*/ 1318342 w 13328242"/>
              <a:gd name="connsiteY1626" fmla="*/ 2534132 h 4689985"/>
              <a:gd name="connsiteX1627" fmla="*/ 1281031 w 13328242"/>
              <a:gd name="connsiteY1627" fmla="*/ 2573849 h 4689985"/>
              <a:gd name="connsiteX1628" fmla="*/ 1270389 w 13328242"/>
              <a:gd name="connsiteY1628" fmla="*/ 2548156 h 4689985"/>
              <a:gd name="connsiteX1629" fmla="*/ 1292707 w 13328242"/>
              <a:gd name="connsiteY1629" fmla="*/ 2530648 h 4689985"/>
              <a:gd name="connsiteX1630" fmla="*/ 1906221 w 13328242"/>
              <a:gd name="connsiteY1630" fmla="*/ 2494932 h 4689985"/>
              <a:gd name="connsiteX1631" fmla="*/ 1914297 w 13328242"/>
              <a:gd name="connsiteY1631" fmla="*/ 2529335 h 4689985"/>
              <a:gd name="connsiteX1632" fmla="*/ 1898420 w 13328242"/>
              <a:gd name="connsiteY1632" fmla="*/ 2546483 h 4689985"/>
              <a:gd name="connsiteX1633" fmla="*/ 1880082 w 13328242"/>
              <a:gd name="connsiteY1633" fmla="*/ 2498570 h 4689985"/>
              <a:gd name="connsiteX1634" fmla="*/ 1906221 w 13328242"/>
              <a:gd name="connsiteY1634" fmla="*/ 2494932 h 4689985"/>
              <a:gd name="connsiteX1635" fmla="*/ 2801725 w 13328242"/>
              <a:gd name="connsiteY1635" fmla="*/ 2487584 h 4689985"/>
              <a:gd name="connsiteX1636" fmla="*/ 2775261 w 13328242"/>
              <a:gd name="connsiteY1636" fmla="*/ 2532292 h 4689985"/>
              <a:gd name="connsiteX1637" fmla="*/ 2801725 w 13328242"/>
              <a:gd name="connsiteY1637" fmla="*/ 2487584 h 4689985"/>
              <a:gd name="connsiteX1638" fmla="*/ 2107519 w 13328242"/>
              <a:gd name="connsiteY1638" fmla="*/ 2481783 h 4689985"/>
              <a:gd name="connsiteX1639" fmla="*/ 2122881 w 13328242"/>
              <a:gd name="connsiteY1639" fmla="*/ 2505238 h 4689985"/>
              <a:gd name="connsiteX1640" fmla="*/ 2065595 w 13328242"/>
              <a:gd name="connsiteY1640" fmla="*/ 2587086 h 4689985"/>
              <a:gd name="connsiteX1641" fmla="*/ 2055240 w 13328242"/>
              <a:gd name="connsiteY1641" fmla="*/ 2562809 h 4689985"/>
              <a:gd name="connsiteX1642" fmla="*/ 2036815 w 13328242"/>
              <a:gd name="connsiteY1642" fmla="*/ 2557747 h 4689985"/>
              <a:gd name="connsiteX1643" fmla="*/ 2014880 w 13328242"/>
              <a:gd name="connsiteY1643" fmla="*/ 2493598 h 4689985"/>
              <a:gd name="connsiteX1644" fmla="*/ 2042269 w 13328242"/>
              <a:gd name="connsiteY1644" fmla="*/ 2482007 h 4689985"/>
              <a:gd name="connsiteX1645" fmla="*/ 2091119 w 13328242"/>
              <a:gd name="connsiteY1645" fmla="*/ 2495592 h 4689985"/>
              <a:gd name="connsiteX1646" fmla="*/ 401022 w 13328242"/>
              <a:gd name="connsiteY1646" fmla="*/ 2481213 h 4689985"/>
              <a:gd name="connsiteX1647" fmla="*/ 427398 w 13328242"/>
              <a:gd name="connsiteY1647" fmla="*/ 2495726 h 4689985"/>
              <a:gd name="connsiteX1648" fmla="*/ 379882 w 13328242"/>
              <a:gd name="connsiteY1648" fmla="*/ 2507682 h 4689985"/>
              <a:gd name="connsiteX1649" fmla="*/ 401022 w 13328242"/>
              <a:gd name="connsiteY1649" fmla="*/ 2481213 h 4689985"/>
              <a:gd name="connsiteX1650" fmla="*/ 2445844 w 13328242"/>
              <a:gd name="connsiteY1650" fmla="*/ 2461695 h 4689985"/>
              <a:gd name="connsiteX1651" fmla="*/ 2448136 w 13328242"/>
              <a:gd name="connsiteY1651" fmla="*/ 2510113 h 4689985"/>
              <a:gd name="connsiteX1652" fmla="*/ 2406423 w 13328242"/>
              <a:gd name="connsiteY1652" fmla="*/ 2475182 h 4689985"/>
              <a:gd name="connsiteX1653" fmla="*/ 2445844 w 13328242"/>
              <a:gd name="connsiteY1653" fmla="*/ 2461695 h 4689985"/>
              <a:gd name="connsiteX1654" fmla="*/ 1695103 w 13328242"/>
              <a:gd name="connsiteY1654" fmla="*/ 2413264 h 4689985"/>
              <a:gd name="connsiteX1655" fmla="*/ 1718895 w 13328242"/>
              <a:gd name="connsiteY1655" fmla="*/ 2425634 h 4689985"/>
              <a:gd name="connsiteX1656" fmla="*/ 1673018 w 13328242"/>
              <a:gd name="connsiteY1656" fmla="*/ 2493491 h 4689985"/>
              <a:gd name="connsiteX1657" fmla="*/ 1642150 w 13328242"/>
              <a:gd name="connsiteY1657" fmla="*/ 2466427 h 4689985"/>
              <a:gd name="connsiteX1658" fmla="*/ 1695103 w 13328242"/>
              <a:gd name="connsiteY1658" fmla="*/ 2413264 h 4689985"/>
              <a:gd name="connsiteX1659" fmla="*/ 2752792 w 13328242"/>
              <a:gd name="connsiteY1659" fmla="*/ 2403067 h 4689985"/>
              <a:gd name="connsiteX1660" fmla="*/ 2762469 w 13328242"/>
              <a:gd name="connsiteY1660" fmla="*/ 2404724 h 4689985"/>
              <a:gd name="connsiteX1661" fmla="*/ 2767078 w 13328242"/>
              <a:gd name="connsiteY1661" fmla="*/ 2421733 h 4689985"/>
              <a:gd name="connsiteX1662" fmla="*/ 2736290 w 13328242"/>
              <a:gd name="connsiteY1662" fmla="*/ 2438200 h 4689985"/>
              <a:gd name="connsiteX1663" fmla="*/ 2714095 w 13328242"/>
              <a:gd name="connsiteY1663" fmla="*/ 2413852 h 4689985"/>
              <a:gd name="connsiteX1664" fmla="*/ 2752792 w 13328242"/>
              <a:gd name="connsiteY1664" fmla="*/ 2403067 h 4689985"/>
              <a:gd name="connsiteX1665" fmla="*/ 2642675 w 13328242"/>
              <a:gd name="connsiteY1665" fmla="*/ 2401885 h 4689985"/>
              <a:gd name="connsiteX1666" fmla="*/ 2716407 w 13328242"/>
              <a:gd name="connsiteY1666" fmla="*/ 2460205 h 4689985"/>
              <a:gd name="connsiteX1667" fmla="*/ 2741982 w 13328242"/>
              <a:gd name="connsiteY1667" fmla="*/ 2460206 h 4689985"/>
              <a:gd name="connsiteX1668" fmla="*/ 2767558 w 13328242"/>
              <a:gd name="connsiteY1668" fmla="*/ 2506285 h 4689985"/>
              <a:gd name="connsiteX1669" fmla="*/ 2754769 w 13328242"/>
              <a:gd name="connsiteY1669" fmla="*/ 2552364 h 4689985"/>
              <a:gd name="connsiteX1670" fmla="*/ 2754769 w 13328242"/>
              <a:gd name="connsiteY1670" fmla="*/ 2598445 h 4689985"/>
              <a:gd name="connsiteX1671" fmla="*/ 2741982 w 13328242"/>
              <a:gd name="connsiteY1671" fmla="*/ 2598445 h 4689985"/>
              <a:gd name="connsiteX1672" fmla="*/ 2703619 w 13328242"/>
              <a:gd name="connsiteY1672" fmla="*/ 2552366 h 4689985"/>
              <a:gd name="connsiteX1673" fmla="*/ 2726994 w 13328242"/>
              <a:gd name="connsiteY1673" fmla="*/ 2532925 h 4689985"/>
              <a:gd name="connsiteX1674" fmla="*/ 2728394 w 13328242"/>
              <a:gd name="connsiteY1674" fmla="*/ 2515963 h 4689985"/>
              <a:gd name="connsiteX1675" fmla="*/ 2714815 w 13328242"/>
              <a:gd name="connsiteY1675" fmla="*/ 2520933 h 4689985"/>
              <a:gd name="connsiteX1676" fmla="*/ 2710811 w 13328242"/>
              <a:gd name="connsiteY1676" fmla="*/ 2504670 h 4689985"/>
              <a:gd name="connsiteX1677" fmla="*/ 2691431 w 13328242"/>
              <a:gd name="connsiteY1677" fmla="*/ 2499084 h 4689985"/>
              <a:gd name="connsiteX1678" fmla="*/ 2614103 w 13328242"/>
              <a:gd name="connsiteY1678" fmla="*/ 2460205 h 4689985"/>
              <a:gd name="connsiteX1679" fmla="*/ 2614103 w 13328242"/>
              <a:gd name="connsiteY1679" fmla="*/ 2414125 h 4689985"/>
              <a:gd name="connsiteX1680" fmla="*/ 2642675 w 13328242"/>
              <a:gd name="connsiteY1680" fmla="*/ 2401885 h 4689985"/>
              <a:gd name="connsiteX1681" fmla="*/ 1936003 w 13328242"/>
              <a:gd name="connsiteY1681" fmla="*/ 2401510 h 4689985"/>
              <a:gd name="connsiteX1682" fmla="*/ 2000975 w 13328242"/>
              <a:gd name="connsiteY1682" fmla="*/ 2440206 h 4689985"/>
              <a:gd name="connsiteX1683" fmla="*/ 1950573 w 13328242"/>
              <a:gd name="connsiteY1683" fmla="*/ 2440411 h 4689985"/>
              <a:gd name="connsiteX1684" fmla="*/ 1911408 w 13328242"/>
              <a:gd name="connsiteY1684" fmla="*/ 2403395 h 4689985"/>
              <a:gd name="connsiteX1685" fmla="*/ 1936003 w 13328242"/>
              <a:gd name="connsiteY1685" fmla="*/ 2401510 h 4689985"/>
              <a:gd name="connsiteX1686" fmla="*/ 2585035 w 13328242"/>
              <a:gd name="connsiteY1686" fmla="*/ 2381305 h 4689985"/>
              <a:gd name="connsiteX1687" fmla="*/ 2601183 w 13328242"/>
              <a:gd name="connsiteY1687" fmla="*/ 2457168 h 4689985"/>
              <a:gd name="connsiteX1688" fmla="*/ 2562431 w 13328242"/>
              <a:gd name="connsiteY1688" fmla="*/ 2410480 h 4689985"/>
              <a:gd name="connsiteX1689" fmla="*/ 2562431 w 13328242"/>
              <a:gd name="connsiteY1689" fmla="*/ 2457168 h 4689985"/>
              <a:gd name="connsiteX1690" fmla="*/ 2549516 w 13328242"/>
              <a:gd name="connsiteY1690" fmla="*/ 2410480 h 4689985"/>
              <a:gd name="connsiteX1691" fmla="*/ 2585035 w 13328242"/>
              <a:gd name="connsiteY1691" fmla="*/ 2381305 h 4689985"/>
              <a:gd name="connsiteX1692" fmla="*/ 1593506 w 13328242"/>
              <a:gd name="connsiteY1692" fmla="*/ 2365313 h 4689985"/>
              <a:gd name="connsiteX1693" fmla="*/ 1611862 w 13328242"/>
              <a:gd name="connsiteY1693" fmla="*/ 2409867 h 4689985"/>
              <a:gd name="connsiteX1694" fmla="*/ 1537201 w 13328242"/>
              <a:gd name="connsiteY1694" fmla="*/ 2426633 h 4689985"/>
              <a:gd name="connsiteX1695" fmla="*/ 1538051 w 13328242"/>
              <a:gd name="connsiteY1695" fmla="*/ 2381359 h 4689985"/>
              <a:gd name="connsiteX1696" fmla="*/ 1593506 w 13328242"/>
              <a:gd name="connsiteY1696" fmla="*/ 2365313 h 4689985"/>
              <a:gd name="connsiteX1697" fmla="*/ 1639868 w 13328242"/>
              <a:gd name="connsiteY1697" fmla="*/ 2329109 h 4689985"/>
              <a:gd name="connsiteX1698" fmla="*/ 1652632 w 13328242"/>
              <a:gd name="connsiteY1698" fmla="*/ 2330103 h 4689985"/>
              <a:gd name="connsiteX1699" fmla="*/ 1655569 w 13328242"/>
              <a:gd name="connsiteY1699" fmla="*/ 2371268 h 4689985"/>
              <a:gd name="connsiteX1700" fmla="*/ 1629173 w 13328242"/>
              <a:gd name="connsiteY1700" fmla="*/ 2373115 h 4689985"/>
              <a:gd name="connsiteX1701" fmla="*/ 1616581 w 13328242"/>
              <a:gd name="connsiteY1701" fmla="*/ 2336071 h 4689985"/>
              <a:gd name="connsiteX1702" fmla="*/ 1633093 w 13328242"/>
              <a:gd name="connsiteY1702" fmla="*/ 2329313 h 4689985"/>
              <a:gd name="connsiteX1703" fmla="*/ 1639868 w 13328242"/>
              <a:gd name="connsiteY1703" fmla="*/ 2329109 h 4689985"/>
              <a:gd name="connsiteX1704" fmla="*/ 2691604 w 13328242"/>
              <a:gd name="connsiteY1704" fmla="*/ 2317110 h 4689985"/>
              <a:gd name="connsiteX1705" fmla="*/ 2704008 w 13328242"/>
              <a:gd name="connsiteY1705" fmla="*/ 2317111 h 4689985"/>
              <a:gd name="connsiteX1706" fmla="*/ 2714857 w 13328242"/>
              <a:gd name="connsiteY1706" fmla="*/ 2317110 h 4689985"/>
              <a:gd name="connsiteX1707" fmla="*/ 2716407 w 13328242"/>
              <a:gd name="connsiteY1707" fmla="*/ 2317110 h 4689985"/>
              <a:gd name="connsiteX1708" fmla="*/ 2706345 w 13328242"/>
              <a:gd name="connsiteY1708" fmla="*/ 2358441 h 4689985"/>
              <a:gd name="connsiteX1709" fmla="*/ 2704008 w 13328242"/>
              <a:gd name="connsiteY1709" fmla="*/ 2368034 h 4689985"/>
              <a:gd name="connsiteX1710" fmla="*/ 2679203 w 13328242"/>
              <a:gd name="connsiteY1710" fmla="*/ 2317111 h 4689985"/>
              <a:gd name="connsiteX1711" fmla="*/ 2691604 w 13328242"/>
              <a:gd name="connsiteY1711" fmla="*/ 2317110 h 4689985"/>
              <a:gd name="connsiteX1712" fmla="*/ 916531 w 13328242"/>
              <a:gd name="connsiteY1712" fmla="*/ 2308637 h 4689985"/>
              <a:gd name="connsiteX1713" fmla="*/ 933379 w 13328242"/>
              <a:gd name="connsiteY1713" fmla="*/ 2320488 h 4689985"/>
              <a:gd name="connsiteX1714" fmla="*/ 934265 w 13328242"/>
              <a:gd name="connsiteY1714" fmla="*/ 2356236 h 4689985"/>
              <a:gd name="connsiteX1715" fmla="*/ 870719 w 13328242"/>
              <a:gd name="connsiteY1715" fmla="*/ 2350137 h 4689985"/>
              <a:gd name="connsiteX1716" fmla="*/ 894972 w 13328242"/>
              <a:gd name="connsiteY1716" fmla="*/ 2309617 h 4689985"/>
              <a:gd name="connsiteX1717" fmla="*/ 916531 w 13328242"/>
              <a:gd name="connsiteY1717" fmla="*/ 2308637 h 4689985"/>
              <a:gd name="connsiteX1718" fmla="*/ 2534310 w 13328242"/>
              <a:gd name="connsiteY1718" fmla="*/ 2299405 h 4689985"/>
              <a:gd name="connsiteX1719" fmla="*/ 2552990 w 13328242"/>
              <a:gd name="connsiteY1719" fmla="*/ 2302614 h 4689985"/>
              <a:gd name="connsiteX1720" fmla="*/ 2570109 w 13328242"/>
              <a:gd name="connsiteY1720" fmla="*/ 2356491 h 4689985"/>
              <a:gd name="connsiteX1721" fmla="*/ 2548542 w 13328242"/>
              <a:gd name="connsiteY1721" fmla="*/ 2361084 h 4689985"/>
              <a:gd name="connsiteX1722" fmla="*/ 2549514 w 13328242"/>
              <a:gd name="connsiteY1722" fmla="*/ 2363799 h 4689985"/>
              <a:gd name="connsiteX1723" fmla="*/ 2536598 w 13328242"/>
              <a:gd name="connsiteY1723" fmla="*/ 2410479 h 4689985"/>
              <a:gd name="connsiteX1724" fmla="*/ 2536598 w 13328242"/>
              <a:gd name="connsiteY1724" fmla="*/ 2457168 h 4689985"/>
              <a:gd name="connsiteX1725" fmla="*/ 2523679 w 13328242"/>
              <a:gd name="connsiteY1725" fmla="*/ 2410479 h 4689985"/>
              <a:gd name="connsiteX1726" fmla="*/ 2523679 w 13328242"/>
              <a:gd name="connsiteY1726" fmla="*/ 2363799 h 4689985"/>
              <a:gd name="connsiteX1727" fmla="*/ 2510764 w 13328242"/>
              <a:gd name="connsiteY1727" fmla="*/ 2317110 h 4689985"/>
              <a:gd name="connsiteX1728" fmla="*/ 2514279 w 13328242"/>
              <a:gd name="connsiteY1728" fmla="*/ 2318169 h 4689985"/>
              <a:gd name="connsiteX1729" fmla="*/ 2517552 w 13328242"/>
              <a:gd name="connsiteY1729" fmla="*/ 2310586 h 4689985"/>
              <a:gd name="connsiteX1730" fmla="*/ 2534310 w 13328242"/>
              <a:gd name="connsiteY1730" fmla="*/ 2299405 h 4689985"/>
              <a:gd name="connsiteX1731" fmla="*/ 12364740 w 13328242"/>
              <a:gd name="connsiteY1731" fmla="*/ 2268754 h 4689985"/>
              <a:gd name="connsiteX1732" fmla="*/ 12361610 w 13328242"/>
              <a:gd name="connsiteY1732" fmla="*/ 2311036 h 4689985"/>
              <a:gd name="connsiteX1733" fmla="*/ 12363218 w 13328242"/>
              <a:gd name="connsiteY1733" fmla="*/ 2269556 h 4689985"/>
              <a:gd name="connsiteX1734" fmla="*/ 12658199 w 13328242"/>
              <a:gd name="connsiteY1734" fmla="*/ 2243625 h 4689985"/>
              <a:gd name="connsiteX1735" fmla="*/ 12676685 w 13328242"/>
              <a:gd name="connsiteY1735" fmla="*/ 2245846 h 4689985"/>
              <a:gd name="connsiteX1736" fmla="*/ 12708836 w 13328242"/>
              <a:gd name="connsiteY1736" fmla="*/ 2263630 h 4689985"/>
              <a:gd name="connsiteX1737" fmla="*/ 12657395 w 13328242"/>
              <a:gd name="connsiteY1737" fmla="*/ 2311036 h 4689985"/>
              <a:gd name="connsiteX1738" fmla="*/ 12644534 w 13328242"/>
              <a:gd name="connsiteY1738" fmla="*/ 2311036 h 4689985"/>
              <a:gd name="connsiteX1739" fmla="*/ 12644534 w 13328242"/>
              <a:gd name="connsiteY1739" fmla="*/ 2263629 h 4689985"/>
              <a:gd name="connsiteX1740" fmla="*/ 12658199 w 13328242"/>
              <a:gd name="connsiteY1740" fmla="*/ 2243625 h 4689985"/>
              <a:gd name="connsiteX1741" fmla="*/ 2141346 w 13328242"/>
              <a:gd name="connsiteY1741" fmla="*/ 2226270 h 4689985"/>
              <a:gd name="connsiteX1742" fmla="*/ 2136128 w 13328242"/>
              <a:gd name="connsiteY1742" fmla="*/ 2240163 h 4689985"/>
              <a:gd name="connsiteX1743" fmla="*/ 2143761 w 13328242"/>
              <a:gd name="connsiteY1743" fmla="*/ 2228414 h 4689985"/>
              <a:gd name="connsiteX1744" fmla="*/ 1699068 w 13328242"/>
              <a:gd name="connsiteY1744" fmla="*/ 2166490 h 4689985"/>
              <a:gd name="connsiteX1745" fmla="*/ 1728193 w 13328242"/>
              <a:gd name="connsiteY1745" fmla="*/ 2169237 h 4689985"/>
              <a:gd name="connsiteX1746" fmla="*/ 1726547 w 13328242"/>
              <a:gd name="connsiteY1746" fmla="*/ 2196352 h 4689985"/>
              <a:gd name="connsiteX1747" fmla="*/ 1663031 w 13328242"/>
              <a:gd name="connsiteY1747" fmla="*/ 2174429 h 4689985"/>
              <a:gd name="connsiteX1748" fmla="*/ 1674191 w 13328242"/>
              <a:gd name="connsiteY1748" fmla="*/ 2167812 h 4689985"/>
              <a:gd name="connsiteX1749" fmla="*/ 1699068 w 13328242"/>
              <a:gd name="connsiteY1749" fmla="*/ 2166490 h 4689985"/>
              <a:gd name="connsiteX1750" fmla="*/ 1647977 w 13328242"/>
              <a:gd name="connsiteY1750" fmla="*/ 2149253 h 4689985"/>
              <a:gd name="connsiteX1751" fmla="*/ 1574765 w 13328242"/>
              <a:gd name="connsiteY1751" fmla="*/ 2257148 h 4689985"/>
              <a:gd name="connsiteX1752" fmla="*/ 1647977 w 13328242"/>
              <a:gd name="connsiteY1752" fmla="*/ 2149253 h 4689985"/>
              <a:gd name="connsiteX1753" fmla="*/ 1410831 w 13328242"/>
              <a:gd name="connsiteY1753" fmla="*/ 2148866 h 4689985"/>
              <a:gd name="connsiteX1754" fmla="*/ 1412136 w 13328242"/>
              <a:gd name="connsiteY1754" fmla="*/ 2201313 h 4689985"/>
              <a:gd name="connsiteX1755" fmla="*/ 1375403 w 13328242"/>
              <a:gd name="connsiteY1755" fmla="*/ 2176054 h 4689985"/>
              <a:gd name="connsiteX1756" fmla="*/ 1392953 w 13328242"/>
              <a:gd name="connsiteY1756" fmla="*/ 2155904 h 4689985"/>
              <a:gd name="connsiteX1757" fmla="*/ 1410831 w 13328242"/>
              <a:gd name="connsiteY1757" fmla="*/ 2148866 h 4689985"/>
              <a:gd name="connsiteX1758" fmla="*/ 1486632 w 13328242"/>
              <a:gd name="connsiteY1758" fmla="*/ 2070311 h 4689985"/>
              <a:gd name="connsiteX1759" fmla="*/ 1515272 w 13328242"/>
              <a:gd name="connsiteY1759" fmla="*/ 2125751 h 4689985"/>
              <a:gd name="connsiteX1760" fmla="*/ 1465379 w 13328242"/>
              <a:gd name="connsiteY1760" fmla="*/ 2097302 h 4689985"/>
              <a:gd name="connsiteX1761" fmla="*/ 1486632 w 13328242"/>
              <a:gd name="connsiteY1761" fmla="*/ 2070311 h 4689985"/>
              <a:gd name="connsiteX1762" fmla="*/ 1839612 w 13328242"/>
              <a:gd name="connsiteY1762" fmla="*/ 2070295 h 4689985"/>
              <a:gd name="connsiteX1763" fmla="*/ 1880404 w 13328242"/>
              <a:gd name="connsiteY1763" fmla="*/ 2085296 h 4689985"/>
              <a:gd name="connsiteX1764" fmla="*/ 1876407 w 13328242"/>
              <a:gd name="connsiteY1764" fmla="*/ 2099119 h 4689985"/>
              <a:gd name="connsiteX1765" fmla="*/ 1881449 w 13328242"/>
              <a:gd name="connsiteY1765" fmla="*/ 2099928 h 4689985"/>
              <a:gd name="connsiteX1766" fmla="*/ 1840017 w 13328242"/>
              <a:gd name="connsiteY1766" fmla="*/ 2154668 h 4689985"/>
              <a:gd name="connsiteX1767" fmla="*/ 1767566 w 13328242"/>
              <a:gd name="connsiteY1767" fmla="*/ 2151612 h 4689985"/>
              <a:gd name="connsiteX1768" fmla="*/ 1806638 w 13328242"/>
              <a:gd name="connsiteY1768" fmla="*/ 2119446 h 4689985"/>
              <a:gd name="connsiteX1769" fmla="*/ 1845324 w 13328242"/>
              <a:gd name="connsiteY1769" fmla="*/ 2098537 h 4689985"/>
              <a:gd name="connsiteX1770" fmla="*/ 1845288 w 13328242"/>
              <a:gd name="connsiteY1770" fmla="*/ 2098533 h 4689985"/>
              <a:gd name="connsiteX1771" fmla="*/ 1839612 w 13328242"/>
              <a:gd name="connsiteY1771" fmla="*/ 2070295 h 4689985"/>
              <a:gd name="connsiteX1772" fmla="*/ 862733 w 13328242"/>
              <a:gd name="connsiteY1772" fmla="*/ 2060634 h 4689985"/>
              <a:gd name="connsiteX1773" fmla="*/ 891755 w 13328242"/>
              <a:gd name="connsiteY1773" fmla="*/ 2069745 h 4689985"/>
              <a:gd name="connsiteX1774" fmla="*/ 894576 w 13328242"/>
              <a:gd name="connsiteY1774" fmla="*/ 2090345 h 4689985"/>
              <a:gd name="connsiteX1775" fmla="*/ 837194 w 13328242"/>
              <a:gd name="connsiteY1775" fmla="*/ 2101908 h 4689985"/>
              <a:gd name="connsiteX1776" fmla="*/ 835011 w 13328242"/>
              <a:gd name="connsiteY1776" fmla="*/ 2071743 h 4689985"/>
              <a:gd name="connsiteX1777" fmla="*/ 862733 w 13328242"/>
              <a:gd name="connsiteY1777" fmla="*/ 2060634 h 4689985"/>
              <a:gd name="connsiteX1778" fmla="*/ 1904748 w 13328242"/>
              <a:gd name="connsiteY1778" fmla="*/ 2049538 h 4689985"/>
              <a:gd name="connsiteX1779" fmla="*/ 1913203 w 13328242"/>
              <a:gd name="connsiteY1779" fmla="*/ 2051668 h 4689985"/>
              <a:gd name="connsiteX1780" fmla="*/ 1888006 w 13328242"/>
              <a:gd name="connsiteY1780" fmla="*/ 2054601 h 4689985"/>
              <a:gd name="connsiteX1781" fmla="*/ 1904748 w 13328242"/>
              <a:gd name="connsiteY1781" fmla="*/ 2049538 h 4689985"/>
              <a:gd name="connsiteX1782" fmla="*/ 2046290 w 13328242"/>
              <a:gd name="connsiteY1782" fmla="*/ 2035078 h 4689985"/>
              <a:gd name="connsiteX1783" fmla="*/ 2068309 w 13328242"/>
              <a:gd name="connsiteY1783" fmla="*/ 2041496 h 4689985"/>
              <a:gd name="connsiteX1784" fmla="*/ 2014389 w 13328242"/>
              <a:gd name="connsiteY1784" fmla="*/ 2072669 h 4689985"/>
              <a:gd name="connsiteX1785" fmla="*/ 2012208 w 13328242"/>
              <a:gd name="connsiteY1785" fmla="*/ 2050876 h 4689985"/>
              <a:gd name="connsiteX1786" fmla="*/ 2022306 w 13328242"/>
              <a:gd name="connsiteY1786" fmla="*/ 2040610 h 4689985"/>
              <a:gd name="connsiteX1787" fmla="*/ 2046290 w 13328242"/>
              <a:gd name="connsiteY1787" fmla="*/ 2035078 h 4689985"/>
              <a:gd name="connsiteX1788" fmla="*/ 12530724 w 13328242"/>
              <a:gd name="connsiteY1788" fmla="*/ 2028512 h 4689985"/>
              <a:gd name="connsiteX1789" fmla="*/ 12543899 w 13328242"/>
              <a:gd name="connsiteY1789" fmla="*/ 2079438 h 4689985"/>
              <a:gd name="connsiteX1790" fmla="*/ 12530724 w 13328242"/>
              <a:gd name="connsiteY1790" fmla="*/ 2079438 h 4689985"/>
              <a:gd name="connsiteX1791" fmla="*/ 12504374 w 13328242"/>
              <a:gd name="connsiteY1791" fmla="*/ 2079438 h 4689985"/>
              <a:gd name="connsiteX1792" fmla="*/ 12491199 w 13328242"/>
              <a:gd name="connsiteY1792" fmla="*/ 2079438 h 4689985"/>
              <a:gd name="connsiteX1793" fmla="*/ 12530724 w 13328242"/>
              <a:gd name="connsiteY1793" fmla="*/ 2028512 h 4689985"/>
              <a:gd name="connsiteX1794" fmla="*/ 1754048 w 13328242"/>
              <a:gd name="connsiteY1794" fmla="*/ 2010591 h 4689985"/>
              <a:gd name="connsiteX1795" fmla="*/ 1792235 w 13328242"/>
              <a:gd name="connsiteY1795" fmla="*/ 2036566 h 4689985"/>
              <a:gd name="connsiteX1796" fmla="*/ 1717763 w 13328242"/>
              <a:gd name="connsiteY1796" fmla="*/ 2106520 h 4689985"/>
              <a:gd name="connsiteX1797" fmla="*/ 1754048 w 13328242"/>
              <a:gd name="connsiteY1797" fmla="*/ 2010591 h 4689985"/>
              <a:gd name="connsiteX1798" fmla="*/ 2193204 w 13328242"/>
              <a:gd name="connsiteY1798" fmla="*/ 1930796 h 4689985"/>
              <a:gd name="connsiteX1799" fmla="*/ 2248741 w 13328242"/>
              <a:gd name="connsiteY1799" fmla="*/ 1953424 h 4689985"/>
              <a:gd name="connsiteX1800" fmla="*/ 2233941 w 13328242"/>
              <a:gd name="connsiteY1800" fmla="*/ 1966438 h 4689985"/>
              <a:gd name="connsiteX1801" fmla="*/ 2166199 w 13328242"/>
              <a:gd name="connsiteY1801" fmla="*/ 1960093 h 4689985"/>
              <a:gd name="connsiteX1802" fmla="*/ 2175703 w 13328242"/>
              <a:gd name="connsiteY1802" fmla="*/ 1934397 h 4689985"/>
              <a:gd name="connsiteX1803" fmla="*/ 2193204 w 13328242"/>
              <a:gd name="connsiteY1803" fmla="*/ 1930796 h 4689985"/>
              <a:gd name="connsiteX1804" fmla="*/ 1523309 w 13328242"/>
              <a:gd name="connsiteY1804" fmla="*/ 1926108 h 4689985"/>
              <a:gd name="connsiteX1805" fmla="*/ 1563675 w 13328242"/>
              <a:gd name="connsiteY1805" fmla="*/ 1937892 h 4689985"/>
              <a:gd name="connsiteX1806" fmla="*/ 1504712 w 13328242"/>
              <a:gd name="connsiteY1806" fmla="*/ 1993654 h 4689985"/>
              <a:gd name="connsiteX1807" fmla="*/ 1491135 w 13328242"/>
              <a:gd name="connsiteY1807" fmla="*/ 1935382 h 4689985"/>
              <a:gd name="connsiteX1808" fmla="*/ 1523309 w 13328242"/>
              <a:gd name="connsiteY1808" fmla="*/ 1926108 h 4689985"/>
              <a:gd name="connsiteX1809" fmla="*/ 1913969 w 13328242"/>
              <a:gd name="connsiteY1809" fmla="*/ 1897787 h 4689985"/>
              <a:gd name="connsiteX1810" fmla="*/ 1939555 w 13328242"/>
              <a:gd name="connsiteY1810" fmla="*/ 1901613 h 4689985"/>
              <a:gd name="connsiteX1811" fmla="*/ 1901713 w 13328242"/>
              <a:gd name="connsiteY1811" fmla="*/ 1940828 h 4689985"/>
              <a:gd name="connsiteX1812" fmla="*/ 1891421 w 13328242"/>
              <a:gd name="connsiteY1812" fmla="*/ 1914998 h 4689985"/>
              <a:gd name="connsiteX1813" fmla="*/ 1913969 w 13328242"/>
              <a:gd name="connsiteY1813" fmla="*/ 1897787 h 4689985"/>
              <a:gd name="connsiteX1814" fmla="*/ 1773721 w 13328242"/>
              <a:gd name="connsiteY1814" fmla="*/ 1887651 h 4689985"/>
              <a:gd name="connsiteX1815" fmla="*/ 1802086 w 13328242"/>
              <a:gd name="connsiteY1815" fmla="*/ 1900455 h 4689985"/>
              <a:gd name="connsiteX1816" fmla="*/ 1805692 w 13328242"/>
              <a:gd name="connsiteY1816" fmla="*/ 1941388 h 4689985"/>
              <a:gd name="connsiteX1817" fmla="*/ 1781675 w 13328242"/>
              <a:gd name="connsiteY1817" fmla="*/ 1962317 h 4689985"/>
              <a:gd name="connsiteX1818" fmla="*/ 1758297 w 13328242"/>
              <a:gd name="connsiteY1818" fmla="*/ 1960178 h 4689985"/>
              <a:gd name="connsiteX1819" fmla="*/ 1756830 w 13328242"/>
              <a:gd name="connsiteY1819" fmla="*/ 1962393 h 4689985"/>
              <a:gd name="connsiteX1820" fmla="*/ 1721339 w 13328242"/>
              <a:gd name="connsiteY1820" fmla="*/ 1946855 h 4689985"/>
              <a:gd name="connsiteX1821" fmla="*/ 1724634 w 13328242"/>
              <a:gd name="connsiteY1821" fmla="*/ 1913771 h 4689985"/>
              <a:gd name="connsiteX1822" fmla="*/ 1727690 w 13328242"/>
              <a:gd name="connsiteY1822" fmla="*/ 1911616 h 4689985"/>
              <a:gd name="connsiteX1823" fmla="*/ 1726742 w 13328242"/>
              <a:gd name="connsiteY1823" fmla="*/ 1907792 h 4689985"/>
              <a:gd name="connsiteX1824" fmla="*/ 1739688 w 13328242"/>
              <a:gd name="connsiteY1824" fmla="*/ 1893572 h 4689985"/>
              <a:gd name="connsiteX1825" fmla="*/ 1773721 w 13328242"/>
              <a:gd name="connsiteY1825" fmla="*/ 1887651 h 4689985"/>
              <a:gd name="connsiteX1826" fmla="*/ 1345109 w 13328242"/>
              <a:gd name="connsiteY1826" fmla="*/ 1887231 h 4689985"/>
              <a:gd name="connsiteX1827" fmla="*/ 1384944 w 13328242"/>
              <a:gd name="connsiteY1827" fmla="*/ 1931843 h 4689985"/>
              <a:gd name="connsiteX1828" fmla="*/ 1334859 w 13328242"/>
              <a:gd name="connsiteY1828" fmla="*/ 1937263 h 4689985"/>
              <a:gd name="connsiteX1829" fmla="*/ 1345109 w 13328242"/>
              <a:gd name="connsiteY1829" fmla="*/ 1887231 h 4689985"/>
              <a:gd name="connsiteX1830" fmla="*/ 12567927 w 13328242"/>
              <a:gd name="connsiteY1830" fmla="*/ 1841775 h 4689985"/>
              <a:gd name="connsiteX1831" fmla="*/ 12579552 w 13328242"/>
              <a:gd name="connsiteY1831" fmla="*/ 1841775 h 4689985"/>
              <a:gd name="connsiteX1832" fmla="*/ 12567927 w 13328242"/>
              <a:gd name="connsiteY1832" fmla="*/ 1892702 h 4689985"/>
              <a:gd name="connsiteX1833" fmla="*/ 12556302 w 13328242"/>
              <a:gd name="connsiteY1833" fmla="*/ 1892700 h 4689985"/>
              <a:gd name="connsiteX1834" fmla="*/ 12567927 w 13328242"/>
              <a:gd name="connsiteY1834" fmla="*/ 1841775 h 4689985"/>
              <a:gd name="connsiteX1835" fmla="*/ 2331967 w 13328242"/>
              <a:gd name="connsiteY1835" fmla="*/ 1795550 h 4689985"/>
              <a:gd name="connsiteX1836" fmla="*/ 2367869 w 13328242"/>
              <a:gd name="connsiteY1836" fmla="*/ 1803726 h 4689985"/>
              <a:gd name="connsiteX1837" fmla="*/ 2346966 w 13328242"/>
              <a:gd name="connsiteY1837" fmla="*/ 1840715 h 4689985"/>
              <a:gd name="connsiteX1838" fmla="*/ 2331967 w 13328242"/>
              <a:gd name="connsiteY1838" fmla="*/ 1795550 h 4689985"/>
              <a:gd name="connsiteX1839" fmla="*/ 1969020 w 13328242"/>
              <a:gd name="connsiteY1839" fmla="*/ 1783375 h 4689985"/>
              <a:gd name="connsiteX1840" fmla="*/ 1999403 w 13328242"/>
              <a:gd name="connsiteY1840" fmla="*/ 1786438 h 4689985"/>
              <a:gd name="connsiteX1841" fmla="*/ 2006698 w 13328242"/>
              <a:gd name="connsiteY1841" fmla="*/ 1804595 h 4689985"/>
              <a:gd name="connsiteX1842" fmla="*/ 1946943 w 13328242"/>
              <a:gd name="connsiteY1842" fmla="*/ 1805698 h 4689985"/>
              <a:gd name="connsiteX1843" fmla="*/ 1969020 w 13328242"/>
              <a:gd name="connsiteY1843" fmla="*/ 1783375 h 4689985"/>
              <a:gd name="connsiteX1844" fmla="*/ 1547194 w 13328242"/>
              <a:gd name="connsiteY1844" fmla="*/ 1770247 h 4689985"/>
              <a:gd name="connsiteX1845" fmla="*/ 1597356 w 13328242"/>
              <a:gd name="connsiteY1845" fmla="*/ 1833813 h 4689985"/>
              <a:gd name="connsiteX1846" fmla="*/ 1574054 w 13328242"/>
              <a:gd name="connsiteY1846" fmla="*/ 1842108 h 4689985"/>
              <a:gd name="connsiteX1847" fmla="*/ 1521813 w 13328242"/>
              <a:gd name="connsiteY1847" fmla="*/ 1774456 h 4689985"/>
              <a:gd name="connsiteX1848" fmla="*/ 1547194 w 13328242"/>
              <a:gd name="connsiteY1848" fmla="*/ 1770247 h 4689985"/>
              <a:gd name="connsiteX1849" fmla="*/ 1350497 w 13328242"/>
              <a:gd name="connsiteY1849" fmla="*/ 1756531 h 4689985"/>
              <a:gd name="connsiteX1850" fmla="*/ 1379607 w 13328242"/>
              <a:gd name="connsiteY1850" fmla="*/ 1758052 h 4689985"/>
              <a:gd name="connsiteX1851" fmla="*/ 1357080 w 13328242"/>
              <a:gd name="connsiteY1851" fmla="*/ 1799617 h 4689985"/>
              <a:gd name="connsiteX1852" fmla="*/ 1350497 w 13328242"/>
              <a:gd name="connsiteY1852" fmla="*/ 1756531 h 4689985"/>
              <a:gd name="connsiteX1853" fmla="*/ 1820912 w 13328242"/>
              <a:gd name="connsiteY1853" fmla="*/ 1751452 h 4689985"/>
              <a:gd name="connsiteX1854" fmla="*/ 1855170 w 13328242"/>
              <a:gd name="connsiteY1854" fmla="*/ 1754109 h 4689985"/>
              <a:gd name="connsiteX1855" fmla="*/ 1711517 w 13328242"/>
              <a:gd name="connsiteY1855" fmla="*/ 1782603 h 4689985"/>
              <a:gd name="connsiteX1856" fmla="*/ 1820912 w 13328242"/>
              <a:gd name="connsiteY1856" fmla="*/ 1751452 h 4689985"/>
              <a:gd name="connsiteX1857" fmla="*/ 12580234 w 13328242"/>
              <a:gd name="connsiteY1857" fmla="*/ 1742151 h 4689985"/>
              <a:gd name="connsiteX1858" fmla="*/ 12593095 w 13328242"/>
              <a:gd name="connsiteY1858" fmla="*/ 1789557 h 4689985"/>
              <a:gd name="connsiteX1859" fmla="*/ 12580234 w 13328242"/>
              <a:gd name="connsiteY1859" fmla="*/ 1789557 h 4689985"/>
              <a:gd name="connsiteX1860" fmla="*/ 12567373 w 13328242"/>
              <a:gd name="connsiteY1860" fmla="*/ 1789557 h 4689985"/>
              <a:gd name="connsiteX1861" fmla="*/ 12580234 w 13328242"/>
              <a:gd name="connsiteY1861" fmla="*/ 1742151 h 4689985"/>
              <a:gd name="connsiteX1862" fmla="*/ 12723712 w 13328242"/>
              <a:gd name="connsiteY1862" fmla="*/ 1739905 h 4689985"/>
              <a:gd name="connsiteX1863" fmla="*/ 12748515 w 13328242"/>
              <a:gd name="connsiteY1863" fmla="*/ 1739905 h 4689985"/>
              <a:gd name="connsiteX1864" fmla="*/ 12748515 w 13328242"/>
              <a:gd name="connsiteY1864" fmla="*/ 1790829 h 4689985"/>
              <a:gd name="connsiteX1865" fmla="*/ 12723712 w 13328242"/>
              <a:gd name="connsiteY1865" fmla="*/ 1739905 h 4689985"/>
              <a:gd name="connsiteX1866" fmla="*/ 2216972 w 13328242"/>
              <a:gd name="connsiteY1866" fmla="*/ 1736481 h 4689985"/>
              <a:gd name="connsiteX1867" fmla="*/ 2234726 w 13328242"/>
              <a:gd name="connsiteY1867" fmla="*/ 1781274 h 4689985"/>
              <a:gd name="connsiteX1868" fmla="*/ 2159845 w 13328242"/>
              <a:gd name="connsiteY1868" fmla="*/ 1797044 h 4689985"/>
              <a:gd name="connsiteX1869" fmla="*/ 2161305 w 13328242"/>
              <a:gd name="connsiteY1869" fmla="*/ 1751783 h 4689985"/>
              <a:gd name="connsiteX1870" fmla="*/ 2216972 w 13328242"/>
              <a:gd name="connsiteY1870" fmla="*/ 1736481 h 4689985"/>
              <a:gd name="connsiteX1871" fmla="*/ 2575292 w 13328242"/>
              <a:gd name="connsiteY1871" fmla="*/ 1726341 h 4689985"/>
              <a:gd name="connsiteX1872" fmla="*/ 2559094 w 13328242"/>
              <a:gd name="connsiteY1872" fmla="*/ 1736413 h 4689985"/>
              <a:gd name="connsiteX1873" fmla="*/ 2562206 w 13328242"/>
              <a:gd name="connsiteY1873" fmla="*/ 1742151 h 4689985"/>
              <a:gd name="connsiteX1874" fmla="*/ 2571852 w 13328242"/>
              <a:gd name="connsiteY1874" fmla="*/ 1734004 h 4689985"/>
              <a:gd name="connsiteX1875" fmla="*/ 12669977 w 13328242"/>
              <a:gd name="connsiteY1875" fmla="*/ 1705954 h 4689985"/>
              <a:gd name="connsiteX1876" fmla="*/ 12644140 w 13328242"/>
              <a:gd name="connsiteY1876" fmla="*/ 1752032 h 4689985"/>
              <a:gd name="connsiteX1877" fmla="*/ 12644140 w 13328242"/>
              <a:gd name="connsiteY1877" fmla="*/ 1798112 h 4689985"/>
              <a:gd name="connsiteX1878" fmla="*/ 12669977 w 13328242"/>
              <a:gd name="connsiteY1878" fmla="*/ 1798112 h 4689985"/>
              <a:gd name="connsiteX1879" fmla="*/ 12695808 w 13328242"/>
              <a:gd name="connsiteY1879" fmla="*/ 1844193 h 4689985"/>
              <a:gd name="connsiteX1880" fmla="*/ 12644140 w 13328242"/>
              <a:gd name="connsiteY1880" fmla="*/ 1890272 h 4689985"/>
              <a:gd name="connsiteX1881" fmla="*/ 12618308 w 13328242"/>
              <a:gd name="connsiteY1881" fmla="*/ 1890272 h 4689985"/>
              <a:gd name="connsiteX1882" fmla="*/ 12592474 w 13328242"/>
              <a:gd name="connsiteY1882" fmla="*/ 2028502 h 4689985"/>
              <a:gd name="connsiteX1883" fmla="*/ 12605389 w 13328242"/>
              <a:gd name="connsiteY1883" fmla="*/ 1844193 h 4689985"/>
              <a:gd name="connsiteX1884" fmla="*/ 12631224 w 13328242"/>
              <a:gd name="connsiteY1884" fmla="*/ 1844193 h 4689985"/>
              <a:gd name="connsiteX1885" fmla="*/ 12618308 w 13328242"/>
              <a:gd name="connsiteY1885" fmla="*/ 1798112 h 4689985"/>
              <a:gd name="connsiteX1886" fmla="*/ 12618308 w 13328242"/>
              <a:gd name="connsiteY1886" fmla="*/ 1752032 h 4689985"/>
              <a:gd name="connsiteX1887" fmla="*/ 12631224 w 13328242"/>
              <a:gd name="connsiteY1887" fmla="*/ 1752032 h 4689985"/>
              <a:gd name="connsiteX1888" fmla="*/ 12669977 w 13328242"/>
              <a:gd name="connsiteY1888" fmla="*/ 1705954 h 4689985"/>
              <a:gd name="connsiteX1889" fmla="*/ 2263815 w 13328242"/>
              <a:gd name="connsiteY1889" fmla="*/ 1700898 h 4689985"/>
              <a:gd name="connsiteX1890" fmla="*/ 2276568 w 13328242"/>
              <a:gd name="connsiteY1890" fmla="*/ 1702061 h 4689985"/>
              <a:gd name="connsiteX1891" fmla="*/ 2278948 w 13328242"/>
              <a:gd name="connsiteY1891" fmla="*/ 1743262 h 4689985"/>
              <a:gd name="connsiteX1892" fmla="*/ 2252530 w 13328242"/>
              <a:gd name="connsiteY1892" fmla="*/ 1744757 h 4689985"/>
              <a:gd name="connsiteX1893" fmla="*/ 2240440 w 13328242"/>
              <a:gd name="connsiteY1893" fmla="*/ 1707550 h 4689985"/>
              <a:gd name="connsiteX1894" fmla="*/ 2257040 w 13328242"/>
              <a:gd name="connsiteY1894" fmla="*/ 1701009 h 4689985"/>
              <a:gd name="connsiteX1895" fmla="*/ 2263815 w 13328242"/>
              <a:gd name="connsiteY1895" fmla="*/ 1700898 h 4689985"/>
              <a:gd name="connsiteX1896" fmla="*/ 2056286 w 13328242"/>
              <a:gd name="connsiteY1896" fmla="*/ 1698298 h 4689985"/>
              <a:gd name="connsiteX1897" fmla="*/ 2055791 w 13328242"/>
              <a:gd name="connsiteY1897" fmla="*/ 1698669 h 4689985"/>
              <a:gd name="connsiteX1898" fmla="*/ 2056331 w 13328242"/>
              <a:gd name="connsiteY1898" fmla="*/ 1698778 h 4689985"/>
              <a:gd name="connsiteX1899" fmla="*/ 1873694 w 13328242"/>
              <a:gd name="connsiteY1899" fmla="*/ 1690510 h 4689985"/>
              <a:gd name="connsiteX1900" fmla="*/ 1925227 w 13328242"/>
              <a:gd name="connsiteY1900" fmla="*/ 1705395 h 4689985"/>
              <a:gd name="connsiteX1901" fmla="*/ 1883031 w 13328242"/>
              <a:gd name="connsiteY1901" fmla="*/ 1738819 h 4689985"/>
              <a:gd name="connsiteX1902" fmla="*/ 1828804 w 13328242"/>
              <a:gd name="connsiteY1902" fmla="*/ 1717419 h 4689985"/>
              <a:gd name="connsiteX1903" fmla="*/ 1873694 w 13328242"/>
              <a:gd name="connsiteY1903" fmla="*/ 1690510 h 4689985"/>
              <a:gd name="connsiteX1904" fmla="*/ 1542761 w 13328242"/>
              <a:gd name="connsiteY1904" fmla="*/ 1679890 h 4689985"/>
              <a:gd name="connsiteX1905" fmla="*/ 1561835 w 13328242"/>
              <a:gd name="connsiteY1905" fmla="*/ 1709885 h 4689985"/>
              <a:gd name="connsiteX1906" fmla="*/ 1521312 w 13328242"/>
              <a:gd name="connsiteY1906" fmla="*/ 1706902 h 4689985"/>
              <a:gd name="connsiteX1907" fmla="*/ 1532478 w 13328242"/>
              <a:gd name="connsiteY1907" fmla="*/ 1683117 h 4689985"/>
              <a:gd name="connsiteX1908" fmla="*/ 1542761 w 13328242"/>
              <a:gd name="connsiteY1908" fmla="*/ 1679890 h 4689985"/>
              <a:gd name="connsiteX1909" fmla="*/ 2171894 w 13328242"/>
              <a:gd name="connsiteY1909" fmla="*/ 1631623 h 4689985"/>
              <a:gd name="connsiteX1910" fmla="*/ 2125130 w 13328242"/>
              <a:gd name="connsiteY1910" fmla="*/ 1653656 h 4689985"/>
              <a:gd name="connsiteX1911" fmla="*/ 2171894 w 13328242"/>
              <a:gd name="connsiteY1911" fmla="*/ 1631623 h 4689985"/>
              <a:gd name="connsiteX1912" fmla="*/ 2029348 w 13328242"/>
              <a:gd name="connsiteY1912" fmla="*/ 1628620 h 4689985"/>
              <a:gd name="connsiteX1913" fmla="*/ 2072306 w 13328242"/>
              <a:gd name="connsiteY1913" fmla="*/ 1647034 h 4689985"/>
              <a:gd name="connsiteX1914" fmla="*/ 2088610 w 13328242"/>
              <a:gd name="connsiteY1914" fmla="*/ 1667797 h 4689985"/>
              <a:gd name="connsiteX1915" fmla="*/ 2100870 w 13328242"/>
              <a:gd name="connsiteY1915" fmla="*/ 1674954 h 4689985"/>
              <a:gd name="connsiteX1916" fmla="*/ 2114160 w 13328242"/>
              <a:gd name="connsiteY1916" fmla="*/ 1699393 h 4689985"/>
              <a:gd name="connsiteX1917" fmla="*/ 2067289 w 13328242"/>
              <a:gd name="connsiteY1917" fmla="*/ 1725530 h 4689985"/>
              <a:gd name="connsiteX1918" fmla="*/ 2057360 w 13328242"/>
              <a:gd name="connsiteY1918" fmla="*/ 1709270 h 4689985"/>
              <a:gd name="connsiteX1919" fmla="*/ 2057322 w 13328242"/>
              <a:gd name="connsiteY1919" fmla="*/ 1708881 h 4689985"/>
              <a:gd name="connsiteX1920" fmla="*/ 2046735 w 13328242"/>
              <a:gd name="connsiteY1920" fmla="*/ 1719944 h 4689985"/>
              <a:gd name="connsiteX1921" fmla="*/ 2022251 w 13328242"/>
              <a:gd name="connsiteY1921" fmla="*/ 1738359 h 4689985"/>
              <a:gd name="connsiteX1922" fmla="*/ 1961403 w 13328242"/>
              <a:gd name="connsiteY1922" fmla="*/ 1735376 h 4689985"/>
              <a:gd name="connsiteX1923" fmla="*/ 1981063 w 13328242"/>
              <a:gd name="connsiteY1923" fmla="*/ 1715406 h 4689985"/>
              <a:gd name="connsiteX1924" fmla="*/ 2037145 w 13328242"/>
              <a:gd name="connsiteY1924" fmla="*/ 1700407 h 4689985"/>
              <a:gd name="connsiteX1925" fmla="*/ 2029388 w 13328242"/>
              <a:gd name="connsiteY1925" fmla="*/ 1700813 h 4689985"/>
              <a:gd name="connsiteX1926" fmla="*/ 2029348 w 13328242"/>
              <a:gd name="connsiteY1926" fmla="*/ 1628620 h 4689985"/>
              <a:gd name="connsiteX1927" fmla="*/ 1858650 w 13328242"/>
              <a:gd name="connsiteY1927" fmla="*/ 1595188 h 4689985"/>
              <a:gd name="connsiteX1928" fmla="*/ 1874837 w 13328242"/>
              <a:gd name="connsiteY1928" fmla="*/ 1599592 h 4689985"/>
              <a:gd name="connsiteX1929" fmla="*/ 1829276 w 13328242"/>
              <a:gd name="connsiteY1929" fmla="*/ 1647790 h 4689985"/>
              <a:gd name="connsiteX1930" fmla="*/ 1826601 w 13328242"/>
              <a:gd name="connsiteY1930" fmla="*/ 1617097 h 4689985"/>
              <a:gd name="connsiteX1931" fmla="*/ 1858650 w 13328242"/>
              <a:gd name="connsiteY1931" fmla="*/ 1595188 h 4689985"/>
              <a:gd name="connsiteX1932" fmla="*/ 2009150 w 13328242"/>
              <a:gd name="connsiteY1932" fmla="*/ 1562092 h 4689985"/>
              <a:gd name="connsiteX1933" fmla="*/ 1890444 w 13328242"/>
              <a:gd name="connsiteY1933" fmla="*/ 1645584 h 4689985"/>
              <a:gd name="connsiteX1934" fmla="*/ 1912625 w 13328242"/>
              <a:gd name="connsiteY1934" fmla="*/ 1609216 h 4689985"/>
              <a:gd name="connsiteX1935" fmla="*/ 1904630 w 13328242"/>
              <a:gd name="connsiteY1935" fmla="*/ 1600571 h 4689985"/>
              <a:gd name="connsiteX1936" fmla="*/ 1925806 w 13328242"/>
              <a:gd name="connsiteY1936" fmla="*/ 1570134 h 4689985"/>
              <a:gd name="connsiteX1937" fmla="*/ 1947135 w 13328242"/>
              <a:gd name="connsiteY1937" fmla="*/ 1579494 h 4689985"/>
              <a:gd name="connsiteX1938" fmla="*/ 1945223 w 13328242"/>
              <a:gd name="connsiteY1938" fmla="*/ 1585073 h 4689985"/>
              <a:gd name="connsiteX1939" fmla="*/ 1946642 w 13328242"/>
              <a:gd name="connsiteY1939" fmla="*/ 1584177 h 4689985"/>
              <a:gd name="connsiteX1940" fmla="*/ 2009150 w 13328242"/>
              <a:gd name="connsiteY1940" fmla="*/ 1562092 h 4689985"/>
              <a:gd name="connsiteX1941" fmla="*/ 1270699 w 13328242"/>
              <a:gd name="connsiteY1941" fmla="*/ 1426247 h 4689985"/>
              <a:gd name="connsiteX1942" fmla="*/ 1223133 w 13328242"/>
              <a:gd name="connsiteY1942" fmla="*/ 1450997 h 4689985"/>
              <a:gd name="connsiteX1943" fmla="*/ 1200671 w 13328242"/>
              <a:gd name="connsiteY1943" fmla="*/ 1456092 h 4689985"/>
              <a:gd name="connsiteX1944" fmla="*/ 1200637 w 13328242"/>
              <a:gd name="connsiteY1944" fmla="*/ 1456214 h 4689985"/>
              <a:gd name="connsiteX1945" fmla="*/ 1229726 w 13328242"/>
              <a:gd name="connsiteY1945" fmla="*/ 1455666 h 4689985"/>
              <a:gd name="connsiteX1946" fmla="*/ 1244640 w 13328242"/>
              <a:gd name="connsiteY1946" fmla="*/ 1462262 h 4689985"/>
              <a:gd name="connsiteX1947" fmla="*/ 1252448 w 13328242"/>
              <a:gd name="connsiteY1947" fmla="*/ 1442830 h 4689985"/>
              <a:gd name="connsiteX1948" fmla="*/ 12774865 w 13328242"/>
              <a:gd name="connsiteY1948" fmla="*/ 1417354 h 4689985"/>
              <a:gd name="connsiteX1949" fmla="*/ 12760912 w 13328242"/>
              <a:gd name="connsiteY1949" fmla="*/ 1417356 h 4689985"/>
              <a:gd name="connsiteX1950" fmla="*/ 855621 w 13328242"/>
              <a:gd name="connsiteY1950" fmla="*/ 1408350 h 4689985"/>
              <a:gd name="connsiteX1951" fmla="*/ 867606 w 13328242"/>
              <a:gd name="connsiteY1951" fmla="*/ 1409000 h 4689985"/>
              <a:gd name="connsiteX1952" fmla="*/ 833862 w 13328242"/>
              <a:gd name="connsiteY1952" fmla="*/ 1440534 h 4689985"/>
              <a:gd name="connsiteX1953" fmla="*/ 855621 w 13328242"/>
              <a:gd name="connsiteY1953" fmla="*/ 1408350 h 4689985"/>
              <a:gd name="connsiteX1954" fmla="*/ 1463653 w 13328242"/>
              <a:gd name="connsiteY1954" fmla="*/ 1393270 h 4689985"/>
              <a:gd name="connsiteX1955" fmla="*/ 1515694 w 13328242"/>
              <a:gd name="connsiteY1955" fmla="*/ 1402379 h 4689985"/>
              <a:gd name="connsiteX1956" fmla="*/ 1565824 w 13328242"/>
              <a:gd name="connsiteY1956" fmla="*/ 1596277 h 4689985"/>
              <a:gd name="connsiteX1957" fmla="*/ 1392799 w 13328242"/>
              <a:gd name="connsiteY1957" fmla="*/ 1590408 h 4689985"/>
              <a:gd name="connsiteX1958" fmla="*/ 1354224 w 13328242"/>
              <a:gd name="connsiteY1958" fmla="*/ 1544661 h 4689985"/>
              <a:gd name="connsiteX1959" fmla="*/ 1414026 w 13328242"/>
              <a:gd name="connsiteY1959" fmla="*/ 1405557 h 4689985"/>
              <a:gd name="connsiteX1960" fmla="*/ 1463653 w 13328242"/>
              <a:gd name="connsiteY1960" fmla="*/ 1393270 h 4689985"/>
              <a:gd name="connsiteX1961" fmla="*/ 2012188 w 13328242"/>
              <a:gd name="connsiteY1961" fmla="*/ 1389878 h 4689985"/>
              <a:gd name="connsiteX1962" fmla="*/ 2022990 w 13328242"/>
              <a:gd name="connsiteY1962" fmla="*/ 1409274 h 4689985"/>
              <a:gd name="connsiteX1963" fmla="*/ 1987121 w 13328242"/>
              <a:gd name="connsiteY1963" fmla="*/ 1414717 h 4689985"/>
              <a:gd name="connsiteX1964" fmla="*/ 1987497 w 13328242"/>
              <a:gd name="connsiteY1964" fmla="*/ 1395843 h 4689985"/>
              <a:gd name="connsiteX1965" fmla="*/ 2012188 w 13328242"/>
              <a:gd name="connsiteY1965" fmla="*/ 1389878 h 4689985"/>
              <a:gd name="connsiteX1966" fmla="*/ 1803875 w 13328242"/>
              <a:gd name="connsiteY1966" fmla="*/ 1327994 h 4689985"/>
              <a:gd name="connsiteX1967" fmla="*/ 1833733 w 13328242"/>
              <a:gd name="connsiteY1967" fmla="*/ 1340191 h 4689985"/>
              <a:gd name="connsiteX1968" fmla="*/ 1816701 w 13328242"/>
              <a:gd name="connsiteY1968" fmla="*/ 1372097 h 4689985"/>
              <a:gd name="connsiteX1969" fmla="*/ 1796019 w 13328242"/>
              <a:gd name="connsiteY1969" fmla="*/ 1361294 h 4689985"/>
              <a:gd name="connsiteX1970" fmla="*/ 1803875 w 13328242"/>
              <a:gd name="connsiteY1970" fmla="*/ 1327994 h 4689985"/>
              <a:gd name="connsiteX1971" fmla="*/ 1723745 w 13328242"/>
              <a:gd name="connsiteY1971" fmla="*/ 1325381 h 4689985"/>
              <a:gd name="connsiteX1972" fmla="*/ 1772880 w 13328242"/>
              <a:gd name="connsiteY1972" fmla="*/ 1339052 h 4689985"/>
              <a:gd name="connsiteX1973" fmla="*/ 1765849 w 13328242"/>
              <a:gd name="connsiteY1973" fmla="*/ 1380585 h 4689985"/>
              <a:gd name="connsiteX1974" fmla="*/ 1701952 w 13328242"/>
              <a:gd name="connsiteY1974" fmla="*/ 1358591 h 4689985"/>
              <a:gd name="connsiteX1975" fmla="*/ 1723745 w 13328242"/>
              <a:gd name="connsiteY1975" fmla="*/ 1325381 h 4689985"/>
              <a:gd name="connsiteX1976" fmla="*/ 12567373 w 13328242"/>
              <a:gd name="connsiteY1976" fmla="*/ 1291799 h 4689985"/>
              <a:gd name="connsiteX1977" fmla="*/ 12567373 w 13328242"/>
              <a:gd name="connsiteY1977" fmla="*/ 1315496 h 4689985"/>
              <a:gd name="connsiteX1978" fmla="*/ 12557728 w 13328242"/>
              <a:gd name="connsiteY1978" fmla="*/ 1315496 h 4689985"/>
              <a:gd name="connsiteX1979" fmla="*/ 12558186 w 13328242"/>
              <a:gd name="connsiteY1979" fmla="*/ 1308726 h 4689985"/>
              <a:gd name="connsiteX1980" fmla="*/ 1116966 w 13328242"/>
              <a:gd name="connsiteY1980" fmla="*/ 1286431 h 4689985"/>
              <a:gd name="connsiteX1981" fmla="*/ 1132778 w 13328242"/>
              <a:gd name="connsiteY1981" fmla="*/ 1293608 h 4689985"/>
              <a:gd name="connsiteX1982" fmla="*/ 1134341 w 13328242"/>
              <a:gd name="connsiteY1982" fmla="*/ 1305622 h 4689985"/>
              <a:gd name="connsiteX1983" fmla="*/ 1128187 w 13328242"/>
              <a:gd name="connsiteY1983" fmla="*/ 1312975 h 4689985"/>
              <a:gd name="connsiteX1984" fmla="*/ 1125002 w 13328242"/>
              <a:gd name="connsiteY1984" fmla="*/ 1317003 h 4689985"/>
              <a:gd name="connsiteX1985" fmla="*/ 1161345 w 13328242"/>
              <a:gd name="connsiteY1985" fmla="*/ 1334368 h 4689985"/>
              <a:gd name="connsiteX1986" fmla="*/ 1190828 w 13328242"/>
              <a:gd name="connsiteY1986" fmla="*/ 1370861 h 4689985"/>
              <a:gd name="connsiteX1987" fmla="*/ 1198197 w 13328242"/>
              <a:gd name="connsiteY1987" fmla="*/ 1394193 h 4689985"/>
              <a:gd name="connsiteX1988" fmla="*/ 1224454 w 13328242"/>
              <a:gd name="connsiteY1988" fmla="*/ 1385206 h 4689985"/>
              <a:gd name="connsiteX1989" fmla="*/ 1274081 w 13328242"/>
              <a:gd name="connsiteY1989" fmla="*/ 1377212 h 4689985"/>
              <a:gd name="connsiteX1990" fmla="*/ 1344707 w 13328242"/>
              <a:gd name="connsiteY1990" fmla="*/ 1383042 h 4689985"/>
              <a:gd name="connsiteX1991" fmla="*/ 1284542 w 13328242"/>
              <a:gd name="connsiteY1991" fmla="*/ 1419041 h 4689985"/>
              <a:gd name="connsiteX1992" fmla="*/ 1271924 w 13328242"/>
              <a:gd name="connsiteY1992" fmla="*/ 1425607 h 4689985"/>
              <a:gd name="connsiteX1993" fmla="*/ 1281805 w 13328242"/>
              <a:gd name="connsiteY1993" fmla="*/ 1424682 h 4689985"/>
              <a:gd name="connsiteX1994" fmla="*/ 1291839 w 13328242"/>
              <a:gd name="connsiteY1994" fmla="*/ 1430969 h 4689985"/>
              <a:gd name="connsiteX1995" fmla="*/ 1271801 w 13328242"/>
              <a:gd name="connsiteY1995" fmla="*/ 1476877 h 4689985"/>
              <a:gd name="connsiteX1996" fmla="*/ 1265113 w 13328242"/>
              <a:gd name="connsiteY1996" fmla="*/ 1486878 h 4689985"/>
              <a:gd name="connsiteX1997" fmla="*/ 1258303 w 13328242"/>
              <a:gd name="connsiteY1997" fmla="*/ 1498990 h 4689985"/>
              <a:gd name="connsiteX1998" fmla="*/ 1207607 w 13328242"/>
              <a:gd name="connsiteY1998" fmla="*/ 1499922 h 4689985"/>
              <a:gd name="connsiteX1999" fmla="*/ 1189558 w 13328242"/>
              <a:gd name="connsiteY1999" fmla="*/ 1491384 h 4689985"/>
              <a:gd name="connsiteX2000" fmla="*/ 1167968 w 13328242"/>
              <a:gd name="connsiteY2000" fmla="*/ 1525191 h 4689985"/>
              <a:gd name="connsiteX2001" fmla="*/ 1153294 w 13328242"/>
              <a:gd name="connsiteY2001" fmla="*/ 1526850 h 4689985"/>
              <a:gd name="connsiteX2002" fmla="*/ 1102990 w 13328242"/>
              <a:gd name="connsiteY2002" fmla="*/ 1490554 h 4689985"/>
              <a:gd name="connsiteX2003" fmla="*/ 1086047 w 13328242"/>
              <a:gd name="connsiteY2003" fmla="*/ 1450845 h 4689985"/>
              <a:gd name="connsiteX2004" fmla="*/ 1085201 w 13328242"/>
              <a:gd name="connsiteY2004" fmla="*/ 1450568 h 4689985"/>
              <a:gd name="connsiteX2005" fmla="*/ 1085792 w 13328242"/>
              <a:gd name="connsiteY2005" fmla="*/ 1450253 h 4689985"/>
              <a:gd name="connsiteX2006" fmla="*/ 1077432 w 13328242"/>
              <a:gd name="connsiteY2006" fmla="*/ 1430658 h 4689985"/>
              <a:gd name="connsiteX2007" fmla="*/ 1093541 w 13328242"/>
              <a:gd name="connsiteY2007" fmla="*/ 1336094 h 4689985"/>
              <a:gd name="connsiteX2008" fmla="*/ 1105941 w 13328242"/>
              <a:gd name="connsiteY2008" fmla="*/ 1322543 h 4689985"/>
              <a:gd name="connsiteX2009" fmla="*/ 1097961 w 13328242"/>
              <a:gd name="connsiteY2009" fmla="*/ 1317055 h 4689985"/>
              <a:gd name="connsiteX2010" fmla="*/ 1116966 w 13328242"/>
              <a:gd name="connsiteY2010" fmla="*/ 1286431 h 4689985"/>
              <a:gd name="connsiteX2011" fmla="*/ 13058529 w 13328242"/>
              <a:gd name="connsiteY2011" fmla="*/ 1281542 h 4689985"/>
              <a:gd name="connsiteX2012" fmla="*/ 13058529 w 13328242"/>
              <a:gd name="connsiteY2012" fmla="*/ 1315497 h 4689985"/>
              <a:gd name="connsiteX2013" fmla="*/ 13044579 w 13328242"/>
              <a:gd name="connsiteY2013" fmla="*/ 1315496 h 4689985"/>
              <a:gd name="connsiteX2014" fmla="*/ 13058529 w 13328242"/>
              <a:gd name="connsiteY2014" fmla="*/ 1281542 h 4689985"/>
              <a:gd name="connsiteX2015" fmla="*/ 12760912 w 13328242"/>
              <a:gd name="connsiteY2015" fmla="*/ 1281542 h 4689985"/>
              <a:gd name="connsiteX2016" fmla="*/ 12773703 w 13328242"/>
              <a:gd name="connsiteY2016" fmla="*/ 1281542 h 4689985"/>
              <a:gd name="connsiteX2017" fmla="*/ 12799274 w 13328242"/>
              <a:gd name="connsiteY2017" fmla="*/ 1281542 h 4689985"/>
              <a:gd name="connsiteX2018" fmla="*/ 12812065 w 13328242"/>
              <a:gd name="connsiteY2018" fmla="*/ 1366421 h 4689985"/>
              <a:gd name="connsiteX2019" fmla="*/ 12773703 w 13328242"/>
              <a:gd name="connsiteY2019" fmla="*/ 1323988 h 4689985"/>
              <a:gd name="connsiteX2020" fmla="*/ 12760912 w 13328242"/>
              <a:gd name="connsiteY2020" fmla="*/ 1323988 h 4689985"/>
              <a:gd name="connsiteX2021" fmla="*/ 12760912 w 13328242"/>
              <a:gd name="connsiteY2021" fmla="*/ 1281542 h 4689985"/>
              <a:gd name="connsiteX2022" fmla="*/ 1469451 w 13328242"/>
              <a:gd name="connsiteY2022" fmla="*/ 1279772 h 4689985"/>
              <a:gd name="connsiteX2023" fmla="*/ 1482396 w 13328242"/>
              <a:gd name="connsiteY2023" fmla="*/ 1316576 h 4689985"/>
              <a:gd name="connsiteX2024" fmla="*/ 1459258 w 13328242"/>
              <a:gd name="connsiteY2024" fmla="*/ 1321885 h 4689985"/>
              <a:gd name="connsiteX2025" fmla="*/ 1457970 w 13328242"/>
              <a:gd name="connsiteY2025" fmla="*/ 1324291 h 4689985"/>
              <a:gd name="connsiteX2026" fmla="*/ 1469760 w 13328242"/>
              <a:gd name="connsiteY2026" fmla="*/ 1323014 h 4689985"/>
              <a:gd name="connsiteX2027" fmla="*/ 1487383 w 13328242"/>
              <a:gd name="connsiteY2027" fmla="*/ 1337423 h 4689985"/>
              <a:gd name="connsiteX2028" fmla="*/ 1467031 w 13328242"/>
              <a:gd name="connsiteY2028" fmla="*/ 1359260 h 4689985"/>
              <a:gd name="connsiteX2029" fmla="*/ 1445328 w 13328242"/>
              <a:gd name="connsiteY2029" fmla="*/ 1351343 h 4689985"/>
              <a:gd name="connsiteX2030" fmla="*/ 1444356 w 13328242"/>
              <a:gd name="connsiteY2030" fmla="*/ 1353763 h 4689985"/>
              <a:gd name="connsiteX2031" fmla="*/ 1426900 w 13328242"/>
              <a:gd name="connsiteY2031" fmla="*/ 1360671 h 4689985"/>
              <a:gd name="connsiteX2032" fmla="*/ 1386666 w 13328242"/>
              <a:gd name="connsiteY2032" fmla="*/ 1338474 h 4689985"/>
              <a:gd name="connsiteX2033" fmla="*/ 1377677 w 13328242"/>
              <a:gd name="connsiteY2033" fmla="*/ 1322506 h 4689985"/>
              <a:gd name="connsiteX2034" fmla="*/ 1469451 w 13328242"/>
              <a:gd name="connsiteY2034" fmla="*/ 1279772 h 4689985"/>
              <a:gd name="connsiteX2035" fmla="*/ 12567373 w 13328242"/>
              <a:gd name="connsiteY2035" fmla="*/ 1268090 h 4689985"/>
              <a:gd name="connsiteX2036" fmla="*/ 12571662 w 13328242"/>
              <a:gd name="connsiteY2036" fmla="*/ 1283896 h 4689985"/>
              <a:gd name="connsiteX2037" fmla="*/ 12567373 w 13328242"/>
              <a:gd name="connsiteY2037" fmla="*/ 1291799 h 4689985"/>
              <a:gd name="connsiteX2038" fmla="*/ 13326061 w 13328242"/>
              <a:gd name="connsiteY2038" fmla="*/ 1260049 h 4689985"/>
              <a:gd name="connsiteX2039" fmla="*/ 13328242 w 13328242"/>
              <a:gd name="connsiteY2039" fmla="*/ 1281533 h 4689985"/>
              <a:gd name="connsiteX2040" fmla="*/ 13314292 w 13328242"/>
              <a:gd name="connsiteY2040" fmla="*/ 1281533 h 4689985"/>
              <a:gd name="connsiteX2041" fmla="*/ 13321265 w 13328242"/>
              <a:gd name="connsiteY2041" fmla="*/ 1262443 h 4689985"/>
              <a:gd name="connsiteX2042" fmla="*/ 13326061 w 13328242"/>
              <a:gd name="connsiteY2042" fmla="*/ 1260049 h 4689985"/>
              <a:gd name="connsiteX2043" fmla="*/ 1975038 w 13328242"/>
              <a:gd name="connsiteY2043" fmla="*/ 1255129 h 4689985"/>
              <a:gd name="connsiteX2044" fmla="*/ 2014270 w 13328242"/>
              <a:gd name="connsiteY2044" fmla="*/ 1300264 h 4689985"/>
              <a:gd name="connsiteX2045" fmla="*/ 1964116 w 13328242"/>
              <a:gd name="connsiteY2045" fmla="*/ 1305020 h 4689985"/>
              <a:gd name="connsiteX2046" fmla="*/ 1975038 w 13328242"/>
              <a:gd name="connsiteY2046" fmla="*/ 1255129 h 4689985"/>
              <a:gd name="connsiteX2047" fmla="*/ 1621804 w 13328242"/>
              <a:gd name="connsiteY2047" fmla="*/ 1189681 h 4689985"/>
              <a:gd name="connsiteX2048" fmla="*/ 1624937 w 13328242"/>
              <a:gd name="connsiteY2048" fmla="*/ 1217862 h 4689985"/>
              <a:gd name="connsiteX2049" fmla="*/ 1580623 w 13328242"/>
              <a:gd name="connsiteY2049" fmla="*/ 1314218 h 4689985"/>
              <a:gd name="connsiteX2050" fmla="*/ 1567459 w 13328242"/>
              <a:gd name="connsiteY2050" fmla="*/ 1306560 h 4689985"/>
              <a:gd name="connsiteX2051" fmla="*/ 1555689 w 13328242"/>
              <a:gd name="connsiteY2051" fmla="*/ 1277596 h 4689985"/>
              <a:gd name="connsiteX2052" fmla="*/ 1621804 w 13328242"/>
              <a:gd name="connsiteY2052" fmla="*/ 1189681 h 4689985"/>
              <a:gd name="connsiteX2053" fmla="*/ 437161 w 13328242"/>
              <a:gd name="connsiteY2053" fmla="*/ 1154275 h 4689985"/>
              <a:gd name="connsiteX2054" fmla="*/ 492979 w 13328242"/>
              <a:gd name="connsiteY2054" fmla="*/ 1191571 h 4689985"/>
              <a:gd name="connsiteX2055" fmla="*/ 435509 w 13328242"/>
              <a:gd name="connsiteY2055" fmla="*/ 1211711 h 4689985"/>
              <a:gd name="connsiteX2056" fmla="*/ 385903 w 13328242"/>
              <a:gd name="connsiteY2056" fmla="*/ 1167955 h 4689985"/>
              <a:gd name="connsiteX2057" fmla="*/ 416346 w 13328242"/>
              <a:gd name="connsiteY2057" fmla="*/ 1154398 h 4689985"/>
              <a:gd name="connsiteX2058" fmla="*/ 437161 w 13328242"/>
              <a:gd name="connsiteY2058" fmla="*/ 1154275 h 4689985"/>
              <a:gd name="connsiteX2059" fmla="*/ 2483655 w 13328242"/>
              <a:gd name="connsiteY2059" fmla="*/ 1152567 h 4689985"/>
              <a:gd name="connsiteX2060" fmla="*/ 2525488 w 13328242"/>
              <a:gd name="connsiteY2060" fmla="*/ 1169647 h 4689985"/>
              <a:gd name="connsiteX2061" fmla="*/ 2488825 w 13328242"/>
              <a:gd name="connsiteY2061" fmla="*/ 1195816 h 4689985"/>
              <a:gd name="connsiteX2062" fmla="*/ 2443168 w 13328242"/>
              <a:gd name="connsiteY2062" fmla="*/ 1173519 h 4689985"/>
              <a:gd name="connsiteX2063" fmla="*/ 2463587 w 13328242"/>
              <a:gd name="connsiteY2063" fmla="*/ 1159476 h 4689985"/>
              <a:gd name="connsiteX2064" fmla="*/ 2467587 w 13328242"/>
              <a:gd name="connsiteY2064" fmla="*/ 1158500 h 4689985"/>
              <a:gd name="connsiteX2065" fmla="*/ 2468399 w 13328242"/>
              <a:gd name="connsiteY2065" fmla="*/ 1157780 h 4689985"/>
              <a:gd name="connsiteX2066" fmla="*/ 632650 w 13328242"/>
              <a:gd name="connsiteY2066" fmla="*/ 1148037 h 4689985"/>
              <a:gd name="connsiteX2067" fmla="*/ 682766 w 13328242"/>
              <a:gd name="connsiteY2067" fmla="*/ 1218533 h 4689985"/>
              <a:gd name="connsiteX2068" fmla="*/ 605481 w 13328242"/>
              <a:gd name="connsiteY2068" fmla="*/ 1226176 h 4689985"/>
              <a:gd name="connsiteX2069" fmla="*/ 632650 w 13328242"/>
              <a:gd name="connsiteY2069" fmla="*/ 1148037 h 4689985"/>
              <a:gd name="connsiteX2070" fmla="*/ 1185383 w 13328242"/>
              <a:gd name="connsiteY2070" fmla="*/ 1092542 h 4689985"/>
              <a:gd name="connsiteX2071" fmla="*/ 1255405 w 13328242"/>
              <a:gd name="connsiteY2071" fmla="*/ 1114398 h 4689985"/>
              <a:gd name="connsiteX2072" fmla="*/ 1262700 w 13328242"/>
              <a:gd name="connsiteY2072" fmla="*/ 1137139 h 4689985"/>
              <a:gd name="connsiteX2073" fmla="*/ 1144402 w 13328242"/>
              <a:gd name="connsiteY2073" fmla="*/ 1250114 h 4689985"/>
              <a:gd name="connsiteX2074" fmla="*/ 1123654 w 13328242"/>
              <a:gd name="connsiteY2074" fmla="*/ 1231302 h 4689985"/>
              <a:gd name="connsiteX2075" fmla="*/ 1185383 w 13328242"/>
              <a:gd name="connsiteY2075" fmla="*/ 1092542 h 4689985"/>
              <a:gd name="connsiteX2076" fmla="*/ 1369613 w 13328242"/>
              <a:gd name="connsiteY2076" fmla="*/ 1091911 h 4689985"/>
              <a:gd name="connsiteX2077" fmla="*/ 1384221 w 13328242"/>
              <a:gd name="connsiteY2077" fmla="*/ 1092415 h 4689985"/>
              <a:gd name="connsiteX2078" fmla="*/ 1396090 w 13328242"/>
              <a:gd name="connsiteY2078" fmla="*/ 1120194 h 4689985"/>
              <a:gd name="connsiteX2079" fmla="*/ 1352663 w 13328242"/>
              <a:gd name="connsiteY2079" fmla="*/ 1119308 h 4689985"/>
              <a:gd name="connsiteX2080" fmla="*/ 1356864 w 13328242"/>
              <a:gd name="connsiteY2080" fmla="*/ 1099149 h 4689985"/>
              <a:gd name="connsiteX2081" fmla="*/ 1369613 w 13328242"/>
              <a:gd name="connsiteY2081" fmla="*/ 1091911 h 4689985"/>
              <a:gd name="connsiteX2082" fmla="*/ 79510 w 13328242"/>
              <a:gd name="connsiteY2082" fmla="*/ 1091576 h 4689985"/>
              <a:gd name="connsiteX2083" fmla="*/ 149997 w 13328242"/>
              <a:gd name="connsiteY2083" fmla="*/ 1128183 h 4689985"/>
              <a:gd name="connsiteX2084" fmla="*/ 0 w 13328242"/>
              <a:gd name="connsiteY2084" fmla="*/ 1125942 h 4689985"/>
              <a:gd name="connsiteX2085" fmla="*/ 79510 w 13328242"/>
              <a:gd name="connsiteY2085" fmla="*/ 1091576 h 4689985"/>
              <a:gd name="connsiteX2086" fmla="*/ 13251046 w 13328242"/>
              <a:gd name="connsiteY2086" fmla="*/ 1077823 h 4689985"/>
              <a:gd name="connsiteX2087" fmla="*/ 13264067 w 13328242"/>
              <a:gd name="connsiteY2087" fmla="*/ 1125358 h 4689985"/>
              <a:gd name="connsiteX2088" fmla="*/ 13251046 w 13328242"/>
              <a:gd name="connsiteY2088" fmla="*/ 1220427 h 4689985"/>
              <a:gd name="connsiteX2089" fmla="*/ 13264067 w 13328242"/>
              <a:gd name="connsiteY2089" fmla="*/ 1220427 h 4689985"/>
              <a:gd name="connsiteX2090" fmla="*/ 13277089 w 13328242"/>
              <a:gd name="connsiteY2090" fmla="*/ 1220429 h 4689985"/>
              <a:gd name="connsiteX2091" fmla="*/ 13277089 w 13328242"/>
              <a:gd name="connsiteY2091" fmla="*/ 1315496 h 4689985"/>
              <a:gd name="connsiteX2092" fmla="*/ 13251046 w 13328242"/>
              <a:gd name="connsiteY2092" fmla="*/ 1267960 h 4689985"/>
              <a:gd name="connsiteX2093" fmla="*/ 13238025 w 13328242"/>
              <a:gd name="connsiteY2093" fmla="*/ 1220427 h 4689985"/>
              <a:gd name="connsiteX2094" fmla="*/ 13225003 w 13328242"/>
              <a:gd name="connsiteY2094" fmla="*/ 1220427 h 4689985"/>
              <a:gd name="connsiteX2095" fmla="*/ 13211985 w 13328242"/>
              <a:gd name="connsiteY2095" fmla="*/ 1172892 h 4689985"/>
              <a:gd name="connsiteX2096" fmla="*/ 13251046 w 13328242"/>
              <a:gd name="connsiteY2096" fmla="*/ 1077823 h 4689985"/>
              <a:gd name="connsiteX2097" fmla="*/ 1999848 w 13328242"/>
              <a:gd name="connsiteY2097" fmla="*/ 1075440 h 4689985"/>
              <a:gd name="connsiteX2098" fmla="*/ 1996413 w 13328242"/>
              <a:gd name="connsiteY2098" fmla="*/ 1110978 h 4689985"/>
              <a:gd name="connsiteX2099" fmla="*/ 1988270 w 13328242"/>
              <a:gd name="connsiteY2099" fmla="*/ 1124810 h 4689985"/>
              <a:gd name="connsiteX2100" fmla="*/ 1999139 w 13328242"/>
              <a:gd name="connsiteY2100" fmla="*/ 1125346 h 4689985"/>
              <a:gd name="connsiteX2101" fmla="*/ 2011273 w 13328242"/>
              <a:gd name="connsiteY2101" fmla="*/ 1126418 h 4689985"/>
              <a:gd name="connsiteX2102" fmla="*/ 1988190 w 13328242"/>
              <a:gd name="connsiteY2102" fmla="*/ 1167678 h 4689985"/>
              <a:gd name="connsiteX2103" fmla="*/ 1977971 w 13328242"/>
              <a:gd name="connsiteY2103" fmla="*/ 1146451 h 4689985"/>
              <a:gd name="connsiteX2104" fmla="*/ 1979527 w 13328242"/>
              <a:gd name="connsiteY2104" fmla="*/ 1138350 h 4689985"/>
              <a:gd name="connsiteX2105" fmla="*/ 1929667 w 13328242"/>
              <a:gd name="connsiteY2105" fmla="*/ 1174850 h 4689985"/>
              <a:gd name="connsiteX2106" fmla="*/ 1942549 w 13328242"/>
              <a:gd name="connsiteY2106" fmla="*/ 1114484 h 4689985"/>
              <a:gd name="connsiteX2107" fmla="*/ 1999848 w 13328242"/>
              <a:gd name="connsiteY2107" fmla="*/ 1075440 h 4689985"/>
              <a:gd name="connsiteX2108" fmla="*/ 2548645 w 13328242"/>
              <a:gd name="connsiteY2108" fmla="*/ 1073448 h 4689985"/>
              <a:gd name="connsiteX2109" fmla="*/ 2548030 w 13328242"/>
              <a:gd name="connsiteY2109" fmla="*/ 1078906 h 4689985"/>
              <a:gd name="connsiteX2110" fmla="*/ 2549346 w 13328242"/>
              <a:gd name="connsiteY2110" fmla="*/ 1078466 h 4689985"/>
              <a:gd name="connsiteX2111" fmla="*/ 1830477 w 13328242"/>
              <a:gd name="connsiteY2111" fmla="*/ 1070815 h 4689985"/>
              <a:gd name="connsiteX2112" fmla="*/ 1826074 w 13328242"/>
              <a:gd name="connsiteY2112" fmla="*/ 1125173 h 4689985"/>
              <a:gd name="connsiteX2113" fmla="*/ 1801904 w 13328242"/>
              <a:gd name="connsiteY2113" fmla="*/ 1081041 h 4689985"/>
              <a:gd name="connsiteX2114" fmla="*/ 1830477 w 13328242"/>
              <a:gd name="connsiteY2114" fmla="*/ 1070815 h 4689985"/>
              <a:gd name="connsiteX2115" fmla="*/ 2103076 w 13328242"/>
              <a:gd name="connsiteY2115" fmla="*/ 1056368 h 4689985"/>
              <a:gd name="connsiteX2116" fmla="*/ 2131400 w 13328242"/>
              <a:gd name="connsiteY2116" fmla="*/ 1067671 h 4689985"/>
              <a:gd name="connsiteX2117" fmla="*/ 2144958 w 13328242"/>
              <a:gd name="connsiteY2117" fmla="*/ 1087663 h 4689985"/>
              <a:gd name="connsiteX2118" fmla="*/ 2179737 w 13328242"/>
              <a:gd name="connsiteY2118" fmla="*/ 1099295 h 4689985"/>
              <a:gd name="connsiteX2119" fmla="*/ 2201702 w 13328242"/>
              <a:gd name="connsiteY2119" fmla="*/ 1128537 h 4689985"/>
              <a:gd name="connsiteX2120" fmla="*/ 2132521 w 13328242"/>
              <a:gd name="connsiteY2120" fmla="*/ 1117957 h 4689985"/>
              <a:gd name="connsiteX2121" fmla="*/ 2130294 w 13328242"/>
              <a:gd name="connsiteY2121" fmla="*/ 1122299 h 4689985"/>
              <a:gd name="connsiteX2122" fmla="*/ 2081470 w 13328242"/>
              <a:gd name="connsiteY2122" fmla="*/ 1111053 h 4689985"/>
              <a:gd name="connsiteX2123" fmla="*/ 2081211 w 13328242"/>
              <a:gd name="connsiteY2123" fmla="*/ 1110111 h 4689985"/>
              <a:gd name="connsiteX2124" fmla="*/ 2075107 w 13328242"/>
              <a:gd name="connsiteY2124" fmla="*/ 1109179 h 4689985"/>
              <a:gd name="connsiteX2125" fmla="*/ 2079931 w 13328242"/>
              <a:gd name="connsiteY2125" fmla="*/ 1105446 h 4689985"/>
              <a:gd name="connsiteX2126" fmla="*/ 2076358 w 13328242"/>
              <a:gd name="connsiteY2126" fmla="*/ 1092401 h 4689985"/>
              <a:gd name="connsiteX2127" fmla="*/ 2086716 w 13328242"/>
              <a:gd name="connsiteY2127" fmla="*/ 1060949 h 4689985"/>
              <a:gd name="connsiteX2128" fmla="*/ 2103076 w 13328242"/>
              <a:gd name="connsiteY2128" fmla="*/ 1056368 h 4689985"/>
              <a:gd name="connsiteX2129" fmla="*/ 2175470 w 13328242"/>
              <a:gd name="connsiteY2129" fmla="*/ 1050441 h 4689985"/>
              <a:gd name="connsiteX2130" fmla="*/ 2194139 w 13328242"/>
              <a:gd name="connsiteY2130" fmla="*/ 1080689 h 4689985"/>
              <a:gd name="connsiteX2131" fmla="*/ 2153659 w 13328242"/>
              <a:gd name="connsiteY2131" fmla="*/ 1077167 h 4689985"/>
              <a:gd name="connsiteX2132" fmla="*/ 2165145 w 13328242"/>
              <a:gd name="connsiteY2132" fmla="*/ 1053531 h 4689985"/>
              <a:gd name="connsiteX2133" fmla="*/ 2175470 w 13328242"/>
              <a:gd name="connsiteY2133" fmla="*/ 1050441 h 4689985"/>
              <a:gd name="connsiteX2134" fmla="*/ 13300341 w 13328242"/>
              <a:gd name="connsiteY2134" fmla="*/ 1043871 h 4689985"/>
              <a:gd name="connsiteX2135" fmla="*/ 13314292 w 13328242"/>
              <a:gd name="connsiteY2135" fmla="*/ 1043871 h 4689985"/>
              <a:gd name="connsiteX2136" fmla="*/ 13314292 w 13328242"/>
              <a:gd name="connsiteY2136" fmla="*/ 1077823 h 4689985"/>
              <a:gd name="connsiteX2137" fmla="*/ 13300341 w 13328242"/>
              <a:gd name="connsiteY2137" fmla="*/ 1077823 h 4689985"/>
              <a:gd name="connsiteX2138" fmla="*/ 13300341 w 13328242"/>
              <a:gd name="connsiteY2138" fmla="*/ 1043871 h 4689985"/>
              <a:gd name="connsiteX2139" fmla="*/ 13236792 w 13328242"/>
              <a:gd name="connsiteY2139" fmla="*/ 1043871 h 4689985"/>
              <a:gd name="connsiteX2140" fmla="*/ 13236792 w 13328242"/>
              <a:gd name="connsiteY2140" fmla="*/ 1077823 h 4689985"/>
              <a:gd name="connsiteX2141" fmla="*/ 13211988 w 13328242"/>
              <a:gd name="connsiteY2141" fmla="*/ 1077823 h 4689985"/>
              <a:gd name="connsiteX2142" fmla="*/ 13236792 w 13328242"/>
              <a:gd name="connsiteY2142" fmla="*/ 1043871 h 4689985"/>
              <a:gd name="connsiteX2143" fmla="*/ 2005904 w 13328242"/>
              <a:gd name="connsiteY2143" fmla="*/ 1031039 h 4689985"/>
              <a:gd name="connsiteX2144" fmla="*/ 2069528 w 13328242"/>
              <a:gd name="connsiteY2144" fmla="*/ 1044351 h 4689985"/>
              <a:gd name="connsiteX2145" fmla="*/ 2040632 w 13328242"/>
              <a:gd name="connsiteY2145" fmla="*/ 1093918 h 4689985"/>
              <a:gd name="connsiteX2146" fmla="*/ 2005904 w 13328242"/>
              <a:gd name="connsiteY2146" fmla="*/ 1031039 h 4689985"/>
              <a:gd name="connsiteX2147" fmla="*/ 12942275 w 13328242"/>
              <a:gd name="connsiteY2147" fmla="*/ 1017478 h 4689985"/>
              <a:gd name="connsiteX2148" fmla="*/ 12951575 w 13328242"/>
              <a:gd name="connsiteY2148" fmla="*/ 1035379 h 4689985"/>
              <a:gd name="connsiteX2149" fmla="*/ 12939175 w 13328242"/>
              <a:gd name="connsiteY2149" fmla="*/ 1077812 h 4689985"/>
              <a:gd name="connsiteX2150" fmla="*/ 12914372 w 13328242"/>
              <a:gd name="connsiteY2150" fmla="*/ 1035379 h 4689985"/>
              <a:gd name="connsiteX2151" fmla="*/ 12932973 w 13328242"/>
              <a:gd name="connsiteY2151" fmla="*/ 1019468 h 4689985"/>
              <a:gd name="connsiteX2152" fmla="*/ 12942275 w 13328242"/>
              <a:gd name="connsiteY2152" fmla="*/ 1017478 h 4689985"/>
              <a:gd name="connsiteX2153" fmla="*/ 482037 w 13328242"/>
              <a:gd name="connsiteY2153" fmla="*/ 1003619 h 4689985"/>
              <a:gd name="connsiteX2154" fmla="*/ 526960 w 13328242"/>
              <a:gd name="connsiteY2154" fmla="*/ 1015697 h 4689985"/>
              <a:gd name="connsiteX2155" fmla="*/ 463482 w 13328242"/>
              <a:gd name="connsiteY2155" fmla="*/ 1047189 h 4689985"/>
              <a:gd name="connsiteX2156" fmla="*/ 449053 w 13328242"/>
              <a:gd name="connsiteY2156" fmla="*/ 1027186 h 4689985"/>
              <a:gd name="connsiteX2157" fmla="*/ 482037 w 13328242"/>
              <a:gd name="connsiteY2157" fmla="*/ 1003619 h 4689985"/>
              <a:gd name="connsiteX2158" fmla="*/ 1406287 w 13328242"/>
              <a:gd name="connsiteY2158" fmla="*/ 989245 h 4689985"/>
              <a:gd name="connsiteX2159" fmla="*/ 1425239 w 13328242"/>
              <a:gd name="connsiteY2159" fmla="*/ 990790 h 4689985"/>
              <a:gd name="connsiteX2160" fmla="*/ 1455181 w 13328242"/>
              <a:gd name="connsiteY2160" fmla="*/ 1011135 h 4689985"/>
              <a:gd name="connsiteX2161" fmla="*/ 1430004 w 13328242"/>
              <a:gd name="connsiteY2161" fmla="*/ 1037880 h 4689985"/>
              <a:gd name="connsiteX2162" fmla="*/ 1399282 w 13328242"/>
              <a:gd name="connsiteY2162" fmla="*/ 1034739 h 4689985"/>
              <a:gd name="connsiteX2163" fmla="*/ 1390924 w 13328242"/>
              <a:gd name="connsiteY2163" fmla="*/ 1048053 h 4689985"/>
              <a:gd name="connsiteX2164" fmla="*/ 1369420 w 13328242"/>
              <a:gd name="connsiteY2164" fmla="*/ 1053362 h 4689985"/>
              <a:gd name="connsiteX2165" fmla="*/ 1350212 w 13328242"/>
              <a:gd name="connsiteY2165" fmla="*/ 1036538 h 4689985"/>
              <a:gd name="connsiteX2166" fmla="*/ 1371977 w 13328242"/>
              <a:gd name="connsiteY2166" fmla="*/ 1016292 h 4689985"/>
              <a:gd name="connsiteX2167" fmla="*/ 1376729 w 13328242"/>
              <a:gd name="connsiteY2167" fmla="*/ 1015218 h 4689985"/>
              <a:gd name="connsiteX2168" fmla="*/ 1376659 w 13328242"/>
              <a:gd name="connsiteY2168" fmla="*/ 1015133 h 4689985"/>
              <a:gd name="connsiteX2169" fmla="*/ 1389486 w 13328242"/>
              <a:gd name="connsiteY2169" fmla="*/ 994826 h 4689985"/>
              <a:gd name="connsiteX2170" fmla="*/ 1406287 w 13328242"/>
              <a:gd name="connsiteY2170" fmla="*/ 989245 h 4689985"/>
              <a:gd name="connsiteX2171" fmla="*/ 2133772 w 13328242"/>
              <a:gd name="connsiteY2171" fmla="*/ 961018 h 4689985"/>
              <a:gd name="connsiteX2172" fmla="*/ 2254958 w 13328242"/>
              <a:gd name="connsiteY2172" fmla="*/ 1006126 h 4689985"/>
              <a:gd name="connsiteX2173" fmla="*/ 2133772 w 13328242"/>
              <a:gd name="connsiteY2173" fmla="*/ 961018 h 4689985"/>
              <a:gd name="connsiteX2174" fmla="*/ 2084527 w 13328242"/>
              <a:gd name="connsiteY2174" fmla="*/ 937240 h 4689985"/>
              <a:gd name="connsiteX2175" fmla="*/ 2107081 w 13328242"/>
              <a:gd name="connsiteY2175" fmla="*/ 946905 h 4689985"/>
              <a:gd name="connsiteX2176" fmla="*/ 2078144 w 13328242"/>
              <a:gd name="connsiteY2176" fmla="*/ 1012298 h 4689985"/>
              <a:gd name="connsiteX2177" fmla="*/ 2064243 w 13328242"/>
              <a:gd name="connsiteY2177" fmla="*/ 1003979 h 4689985"/>
              <a:gd name="connsiteX2178" fmla="*/ 2045597 w 13328242"/>
              <a:gd name="connsiteY2178" fmla="*/ 1014105 h 4689985"/>
              <a:gd name="connsiteX2179" fmla="*/ 1992992 w 13328242"/>
              <a:gd name="connsiteY2179" fmla="*/ 976629 h 4689985"/>
              <a:gd name="connsiteX2180" fmla="*/ 2032825 w 13328242"/>
              <a:gd name="connsiteY2180" fmla="*/ 970016 h 4689985"/>
              <a:gd name="connsiteX2181" fmla="*/ 2052418 w 13328242"/>
              <a:gd name="connsiteY2181" fmla="*/ 985476 h 4689985"/>
              <a:gd name="connsiteX2182" fmla="*/ 2042297 w 13328242"/>
              <a:gd name="connsiteY2182" fmla="*/ 956721 h 4689985"/>
              <a:gd name="connsiteX2183" fmla="*/ 2055538 w 13328242"/>
              <a:gd name="connsiteY2183" fmla="*/ 944032 h 4689985"/>
              <a:gd name="connsiteX2184" fmla="*/ 2084527 w 13328242"/>
              <a:gd name="connsiteY2184" fmla="*/ 937240 h 4689985"/>
              <a:gd name="connsiteX2185" fmla="*/ 1155610 w 13328242"/>
              <a:gd name="connsiteY2185" fmla="*/ 924428 h 4689985"/>
              <a:gd name="connsiteX2186" fmla="*/ 1198265 w 13328242"/>
              <a:gd name="connsiteY2186" fmla="*/ 993521 h 4689985"/>
              <a:gd name="connsiteX2187" fmla="*/ 1178913 w 13328242"/>
              <a:gd name="connsiteY2187" fmla="*/ 990054 h 4689985"/>
              <a:gd name="connsiteX2188" fmla="*/ 1141515 w 13328242"/>
              <a:gd name="connsiteY2188" fmla="*/ 932955 h 4689985"/>
              <a:gd name="connsiteX2189" fmla="*/ 1155610 w 13328242"/>
              <a:gd name="connsiteY2189" fmla="*/ 924428 h 4689985"/>
              <a:gd name="connsiteX2190" fmla="*/ 2161421 w 13328242"/>
              <a:gd name="connsiteY2190" fmla="*/ 908743 h 4689985"/>
              <a:gd name="connsiteX2191" fmla="*/ 2122402 w 13328242"/>
              <a:gd name="connsiteY2191" fmla="*/ 953518 h 4689985"/>
              <a:gd name="connsiteX2192" fmla="*/ 2161421 w 13328242"/>
              <a:gd name="connsiteY2192" fmla="*/ 908743 h 4689985"/>
              <a:gd name="connsiteX2193" fmla="*/ 1809749 w 13328242"/>
              <a:gd name="connsiteY2193" fmla="*/ 869659 h 4689985"/>
              <a:gd name="connsiteX2194" fmla="*/ 1818817 w 13328242"/>
              <a:gd name="connsiteY2194" fmla="*/ 921145 h 4689985"/>
              <a:gd name="connsiteX2195" fmla="*/ 1778675 w 13328242"/>
              <a:gd name="connsiteY2195" fmla="*/ 902066 h 4689985"/>
              <a:gd name="connsiteX2196" fmla="*/ 1809749 w 13328242"/>
              <a:gd name="connsiteY2196" fmla="*/ 869659 h 4689985"/>
              <a:gd name="connsiteX2197" fmla="*/ 13238726 w 13328242"/>
              <a:gd name="connsiteY2197" fmla="*/ 840152 h 4689985"/>
              <a:gd name="connsiteX2198" fmla="*/ 13251514 w 13328242"/>
              <a:gd name="connsiteY2198" fmla="*/ 840152 h 4689985"/>
              <a:gd name="connsiteX2199" fmla="*/ 13277089 w 13328242"/>
              <a:gd name="connsiteY2199" fmla="*/ 840152 h 4689985"/>
              <a:gd name="connsiteX2200" fmla="*/ 13238726 w 13328242"/>
              <a:gd name="connsiteY2200" fmla="*/ 891076 h 4689985"/>
              <a:gd name="connsiteX2201" fmla="*/ 13225939 w 13328242"/>
              <a:gd name="connsiteY2201" fmla="*/ 840154 h 4689985"/>
              <a:gd name="connsiteX2202" fmla="*/ 13238726 w 13328242"/>
              <a:gd name="connsiteY2202" fmla="*/ 840152 h 4689985"/>
              <a:gd name="connsiteX2203" fmla="*/ 1840427 w 13328242"/>
              <a:gd name="connsiteY2203" fmla="*/ 818318 h 4689985"/>
              <a:gd name="connsiteX2204" fmla="*/ 1865484 w 13328242"/>
              <a:gd name="connsiteY2204" fmla="*/ 822060 h 4689985"/>
              <a:gd name="connsiteX2205" fmla="*/ 1907621 w 13328242"/>
              <a:gd name="connsiteY2205" fmla="*/ 841379 h 4689985"/>
              <a:gd name="connsiteX2206" fmla="*/ 1893474 w 13328242"/>
              <a:gd name="connsiteY2206" fmla="*/ 865767 h 4689985"/>
              <a:gd name="connsiteX2207" fmla="*/ 1799099 w 13328242"/>
              <a:gd name="connsiteY2207" fmla="*/ 844640 h 4689985"/>
              <a:gd name="connsiteX2208" fmla="*/ 1818011 w 13328242"/>
              <a:gd name="connsiteY2208" fmla="*/ 822323 h 4689985"/>
              <a:gd name="connsiteX2209" fmla="*/ 1840427 w 13328242"/>
              <a:gd name="connsiteY2209" fmla="*/ 818318 h 4689985"/>
              <a:gd name="connsiteX2210" fmla="*/ 1040915 w 13328242"/>
              <a:gd name="connsiteY2210" fmla="*/ 803309 h 4689985"/>
              <a:gd name="connsiteX2211" fmla="*/ 1059236 w 13328242"/>
              <a:gd name="connsiteY2211" fmla="*/ 810275 h 4689985"/>
              <a:gd name="connsiteX2212" fmla="*/ 1120993 w 13328242"/>
              <a:gd name="connsiteY2212" fmla="*/ 946176 h 4689985"/>
              <a:gd name="connsiteX2213" fmla="*/ 1048036 w 13328242"/>
              <a:gd name="connsiteY2213" fmla="*/ 886049 h 4689985"/>
              <a:gd name="connsiteX2214" fmla="*/ 1026386 w 13328242"/>
              <a:gd name="connsiteY2214" fmla="*/ 803325 h 4689985"/>
              <a:gd name="connsiteX2215" fmla="*/ 1040915 w 13328242"/>
              <a:gd name="connsiteY2215" fmla="*/ 803309 h 4689985"/>
              <a:gd name="connsiteX2216" fmla="*/ 1874866 w 13328242"/>
              <a:gd name="connsiteY2216" fmla="*/ 775144 h 4689985"/>
              <a:gd name="connsiteX2217" fmla="*/ 1896015 w 13328242"/>
              <a:gd name="connsiteY2217" fmla="*/ 789701 h 4689985"/>
              <a:gd name="connsiteX2218" fmla="*/ 1859677 w 13328242"/>
              <a:gd name="connsiteY2218" fmla="*/ 810156 h 4689985"/>
              <a:gd name="connsiteX2219" fmla="*/ 1874866 w 13328242"/>
              <a:gd name="connsiteY2219" fmla="*/ 775144 h 4689985"/>
              <a:gd name="connsiteX2220" fmla="*/ 2012479 w 13328242"/>
              <a:gd name="connsiteY2220" fmla="*/ 766445 h 4689985"/>
              <a:gd name="connsiteX2221" fmla="*/ 2148294 w 13328242"/>
              <a:gd name="connsiteY2221" fmla="*/ 844936 h 4689985"/>
              <a:gd name="connsiteX2222" fmla="*/ 2028834 w 13328242"/>
              <a:gd name="connsiteY2222" fmla="*/ 877524 h 4689985"/>
              <a:gd name="connsiteX2223" fmla="*/ 2012479 w 13328242"/>
              <a:gd name="connsiteY2223" fmla="*/ 766445 h 4689985"/>
              <a:gd name="connsiteX2224" fmla="*/ 13300341 w 13328242"/>
              <a:gd name="connsiteY2224" fmla="*/ 755262 h 4689985"/>
              <a:gd name="connsiteX2225" fmla="*/ 13287942 w 13328242"/>
              <a:gd name="connsiteY2225" fmla="*/ 806188 h 4689985"/>
              <a:gd name="connsiteX2226" fmla="*/ 13263139 w 13328242"/>
              <a:gd name="connsiteY2226" fmla="*/ 755263 h 4689985"/>
              <a:gd name="connsiteX2227" fmla="*/ 13300341 w 13328242"/>
              <a:gd name="connsiteY2227" fmla="*/ 755262 h 4689985"/>
              <a:gd name="connsiteX2228" fmla="*/ 12965525 w 13328242"/>
              <a:gd name="connsiteY2228" fmla="*/ 755262 h 4689985"/>
              <a:gd name="connsiteX2229" fmla="*/ 12979472 w 13328242"/>
              <a:gd name="connsiteY2229" fmla="*/ 755263 h 4689985"/>
              <a:gd name="connsiteX2230" fmla="*/ 12965525 w 13328242"/>
              <a:gd name="connsiteY2230" fmla="*/ 755262 h 4689985"/>
              <a:gd name="connsiteX2231" fmla="*/ 743725 w 13328242"/>
              <a:gd name="connsiteY2231" fmla="*/ 740108 h 4689985"/>
              <a:gd name="connsiteX2232" fmla="*/ 855018 w 13328242"/>
              <a:gd name="connsiteY2232" fmla="*/ 797095 h 4689985"/>
              <a:gd name="connsiteX2233" fmla="*/ 786617 w 13328242"/>
              <a:gd name="connsiteY2233" fmla="*/ 798841 h 4689985"/>
              <a:gd name="connsiteX2234" fmla="*/ 743725 w 13328242"/>
              <a:gd name="connsiteY2234" fmla="*/ 740108 h 4689985"/>
              <a:gd name="connsiteX2235" fmla="*/ 2118530 w 13328242"/>
              <a:gd name="connsiteY2235" fmla="*/ 705497 h 4689985"/>
              <a:gd name="connsiteX2236" fmla="*/ 2164769 w 13328242"/>
              <a:gd name="connsiteY2236" fmla="*/ 727303 h 4689985"/>
              <a:gd name="connsiteX2237" fmla="*/ 2163154 w 13328242"/>
              <a:gd name="connsiteY2237" fmla="*/ 751157 h 4689985"/>
              <a:gd name="connsiteX2238" fmla="*/ 2121950 w 13328242"/>
              <a:gd name="connsiteY2238" fmla="*/ 742907 h 4689985"/>
              <a:gd name="connsiteX2239" fmla="*/ 2118530 w 13328242"/>
              <a:gd name="connsiteY2239" fmla="*/ 705497 h 4689985"/>
              <a:gd name="connsiteX2240" fmla="*/ 1996724 w 13328242"/>
              <a:gd name="connsiteY2240" fmla="*/ 692698 h 4689985"/>
              <a:gd name="connsiteX2241" fmla="*/ 2014742 w 13328242"/>
              <a:gd name="connsiteY2241" fmla="*/ 725507 h 4689985"/>
              <a:gd name="connsiteX2242" fmla="*/ 1985572 w 13328242"/>
              <a:gd name="connsiteY2242" fmla="*/ 730123 h 4689985"/>
              <a:gd name="connsiteX2243" fmla="*/ 1982253 w 13328242"/>
              <a:gd name="connsiteY2243" fmla="*/ 696172 h 4689985"/>
              <a:gd name="connsiteX2244" fmla="*/ 1996724 w 13328242"/>
              <a:gd name="connsiteY2244" fmla="*/ 692698 h 4689985"/>
              <a:gd name="connsiteX2245" fmla="*/ 2107559 w 13328242"/>
              <a:gd name="connsiteY2245" fmla="*/ 649379 h 4689985"/>
              <a:gd name="connsiteX2246" fmla="*/ 2120006 w 13328242"/>
              <a:gd name="connsiteY2246" fmla="*/ 686354 h 4689985"/>
              <a:gd name="connsiteX2247" fmla="*/ 2063921 w 13328242"/>
              <a:gd name="connsiteY2247" fmla="*/ 729704 h 4689985"/>
              <a:gd name="connsiteX2248" fmla="*/ 2023990 w 13328242"/>
              <a:gd name="connsiteY2248" fmla="*/ 706972 h 4689985"/>
              <a:gd name="connsiteX2249" fmla="*/ 2015217 w 13328242"/>
              <a:gd name="connsiteY2249" fmla="*/ 690889 h 4689985"/>
              <a:gd name="connsiteX2250" fmla="*/ 2107559 w 13328242"/>
              <a:gd name="connsiteY2250" fmla="*/ 649379 h 4689985"/>
              <a:gd name="connsiteX2251" fmla="*/ 1188089 w 13328242"/>
              <a:gd name="connsiteY2251" fmla="*/ 631736 h 4689985"/>
              <a:gd name="connsiteX2252" fmla="*/ 1279953 w 13328242"/>
              <a:gd name="connsiteY2252" fmla="*/ 691429 h 4689985"/>
              <a:gd name="connsiteX2253" fmla="*/ 1223785 w 13328242"/>
              <a:gd name="connsiteY2253" fmla="*/ 681329 h 4689985"/>
              <a:gd name="connsiteX2254" fmla="*/ 1188089 w 13328242"/>
              <a:gd name="connsiteY2254" fmla="*/ 631736 h 4689985"/>
              <a:gd name="connsiteX2255" fmla="*/ 13068920 w 13328242"/>
              <a:gd name="connsiteY2255" fmla="*/ 604404 h 4689985"/>
              <a:gd name="connsiteX2256" fmla="*/ 13081778 w 13328242"/>
              <a:gd name="connsiteY2256" fmla="*/ 604404 h 4689985"/>
              <a:gd name="connsiteX2257" fmla="*/ 13081778 w 13328242"/>
              <a:gd name="connsiteY2257" fmla="*/ 651810 h 4689985"/>
              <a:gd name="connsiteX2258" fmla="*/ 13068920 w 13328242"/>
              <a:gd name="connsiteY2258" fmla="*/ 794029 h 4689985"/>
              <a:gd name="connsiteX2259" fmla="*/ 13068920 w 13328242"/>
              <a:gd name="connsiteY2259" fmla="*/ 841434 h 4689985"/>
              <a:gd name="connsiteX2260" fmla="*/ 13004618 w 13328242"/>
              <a:gd name="connsiteY2260" fmla="*/ 936246 h 4689985"/>
              <a:gd name="connsiteX2261" fmla="*/ 13030337 w 13328242"/>
              <a:gd name="connsiteY2261" fmla="*/ 746622 h 4689985"/>
              <a:gd name="connsiteX2262" fmla="*/ 13004618 w 13328242"/>
              <a:gd name="connsiteY2262" fmla="*/ 746622 h 4689985"/>
              <a:gd name="connsiteX2263" fmla="*/ 13030337 w 13328242"/>
              <a:gd name="connsiteY2263" fmla="*/ 699217 h 4689985"/>
              <a:gd name="connsiteX2264" fmla="*/ 13017476 w 13328242"/>
              <a:gd name="connsiteY2264" fmla="*/ 651811 h 4689985"/>
              <a:gd name="connsiteX2265" fmla="*/ 13030337 w 13328242"/>
              <a:gd name="connsiteY2265" fmla="*/ 651810 h 4689985"/>
              <a:gd name="connsiteX2266" fmla="*/ 13068920 w 13328242"/>
              <a:gd name="connsiteY2266" fmla="*/ 651810 h 4689985"/>
              <a:gd name="connsiteX2267" fmla="*/ 13068920 w 13328242"/>
              <a:gd name="connsiteY2267" fmla="*/ 604404 h 4689985"/>
              <a:gd name="connsiteX2268" fmla="*/ 13017476 w 13328242"/>
              <a:gd name="connsiteY2268" fmla="*/ 604404 h 4689985"/>
              <a:gd name="connsiteX2269" fmla="*/ 13017476 w 13328242"/>
              <a:gd name="connsiteY2269" fmla="*/ 651811 h 4689985"/>
              <a:gd name="connsiteX2270" fmla="*/ 13004618 w 13328242"/>
              <a:gd name="connsiteY2270" fmla="*/ 651811 h 4689985"/>
              <a:gd name="connsiteX2271" fmla="*/ 13017476 w 13328242"/>
              <a:gd name="connsiteY2271" fmla="*/ 604404 h 4689985"/>
              <a:gd name="connsiteX2272" fmla="*/ 1888702 w 13328242"/>
              <a:gd name="connsiteY2272" fmla="*/ 474917 h 4689985"/>
              <a:gd name="connsiteX2273" fmla="*/ 1947834 w 13328242"/>
              <a:gd name="connsiteY2273" fmla="*/ 529617 h 4689985"/>
              <a:gd name="connsiteX2274" fmla="*/ 1925975 w 13328242"/>
              <a:gd name="connsiteY2274" fmla="*/ 541483 h 4689985"/>
              <a:gd name="connsiteX2275" fmla="*/ 1864183 w 13328242"/>
              <a:gd name="connsiteY2275" fmla="*/ 483081 h 4689985"/>
              <a:gd name="connsiteX2276" fmla="*/ 1888702 w 13328242"/>
              <a:gd name="connsiteY2276" fmla="*/ 474917 h 4689985"/>
              <a:gd name="connsiteX2277" fmla="*/ 2010261 w 13328242"/>
              <a:gd name="connsiteY2277" fmla="*/ 460205 h 4689985"/>
              <a:gd name="connsiteX2278" fmla="*/ 2024861 w 13328242"/>
              <a:gd name="connsiteY2278" fmla="*/ 460902 h 4689985"/>
              <a:gd name="connsiteX2279" fmla="*/ 2036354 w 13328242"/>
              <a:gd name="connsiteY2279" fmla="*/ 488840 h 4689985"/>
              <a:gd name="connsiteX2280" fmla="*/ 1992944 w 13328242"/>
              <a:gd name="connsiteY2280" fmla="*/ 487374 h 4689985"/>
              <a:gd name="connsiteX2281" fmla="*/ 1997417 w 13328242"/>
              <a:gd name="connsiteY2281" fmla="*/ 467271 h 4689985"/>
              <a:gd name="connsiteX2282" fmla="*/ 2010261 w 13328242"/>
              <a:gd name="connsiteY2282" fmla="*/ 460205 h 4689985"/>
              <a:gd name="connsiteX2283" fmla="*/ 2421691 w 13328242"/>
              <a:gd name="connsiteY2283" fmla="*/ 447384 h 4689985"/>
              <a:gd name="connsiteX2284" fmla="*/ 2442400 w 13328242"/>
              <a:gd name="connsiteY2284" fmla="*/ 458611 h 4689985"/>
              <a:gd name="connsiteX2285" fmla="*/ 2396841 w 13328242"/>
              <a:gd name="connsiteY2285" fmla="*/ 511175 h 4689985"/>
              <a:gd name="connsiteX2286" fmla="*/ 2375605 w 13328242"/>
              <a:gd name="connsiteY2286" fmla="*/ 504519 h 4689985"/>
              <a:gd name="connsiteX2287" fmla="*/ 2400926 w 13328242"/>
              <a:gd name="connsiteY2287" fmla="*/ 460567 h 4689985"/>
              <a:gd name="connsiteX2288" fmla="*/ 2421691 w 13328242"/>
              <a:gd name="connsiteY2288" fmla="*/ 447384 h 4689985"/>
              <a:gd name="connsiteX2289" fmla="*/ 2080727 w 13328242"/>
              <a:gd name="connsiteY2289" fmla="*/ 438190 h 4689985"/>
              <a:gd name="connsiteX2290" fmla="*/ 2184313 w 13328242"/>
              <a:gd name="connsiteY2290" fmla="*/ 463901 h 4689985"/>
              <a:gd name="connsiteX2291" fmla="*/ 2167008 w 13328242"/>
              <a:gd name="connsiteY2291" fmla="*/ 475129 h 4689985"/>
              <a:gd name="connsiteX2292" fmla="*/ 2186960 w 13328242"/>
              <a:gd name="connsiteY2292" fmla="*/ 476178 h 4689985"/>
              <a:gd name="connsiteX2293" fmla="*/ 2179484 w 13328242"/>
              <a:gd name="connsiteY2293" fmla="*/ 509464 h 4689985"/>
              <a:gd name="connsiteX2294" fmla="*/ 2145999 w 13328242"/>
              <a:gd name="connsiteY2294" fmla="*/ 510489 h 4689985"/>
              <a:gd name="connsiteX2295" fmla="*/ 2134046 w 13328242"/>
              <a:gd name="connsiteY2295" fmla="*/ 519151 h 4689985"/>
              <a:gd name="connsiteX2296" fmla="*/ 2158474 w 13328242"/>
              <a:gd name="connsiteY2296" fmla="*/ 532946 h 4689985"/>
              <a:gd name="connsiteX2297" fmla="*/ 2166263 w 13328242"/>
              <a:gd name="connsiteY2297" fmla="*/ 545792 h 4689985"/>
              <a:gd name="connsiteX2298" fmla="*/ 2171628 w 13328242"/>
              <a:gd name="connsiteY2298" fmla="*/ 532582 h 4689985"/>
              <a:gd name="connsiteX2299" fmla="*/ 2197670 w 13328242"/>
              <a:gd name="connsiteY2299" fmla="*/ 551310 h 4689985"/>
              <a:gd name="connsiteX2300" fmla="*/ 2188291 w 13328242"/>
              <a:gd name="connsiteY2300" fmla="*/ 583800 h 4689985"/>
              <a:gd name="connsiteX2301" fmla="*/ 2170850 w 13328242"/>
              <a:gd name="connsiteY2301" fmla="*/ 576383 h 4689985"/>
              <a:gd name="connsiteX2302" fmla="*/ 2168676 w 13328242"/>
              <a:gd name="connsiteY2302" fmla="*/ 572236 h 4689985"/>
              <a:gd name="connsiteX2303" fmla="*/ 2167942 w 13328242"/>
              <a:gd name="connsiteY2303" fmla="*/ 580113 h 4689985"/>
              <a:gd name="connsiteX2304" fmla="*/ 2148163 w 13328242"/>
              <a:gd name="connsiteY2304" fmla="*/ 581168 h 4689985"/>
              <a:gd name="connsiteX2305" fmla="*/ 2133293 w 13328242"/>
              <a:gd name="connsiteY2305" fmla="*/ 543309 h 4689985"/>
              <a:gd name="connsiteX2306" fmla="*/ 2121883 w 13328242"/>
              <a:gd name="connsiteY2306" fmla="*/ 517429 h 4689985"/>
              <a:gd name="connsiteX2307" fmla="*/ 2117206 w 13328242"/>
              <a:gd name="connsiteY2307" fmla="*/ 516592 h 4689985"/>
              <a:gd name="connsiteX2308" fmla="*/ 2098859 w 13328242"/>
              <a:gd name="connsiteY2308" fmla="*/ 484195 h 4689985"/>
              <a:gd name="connsiteX2309" fmla="*/ 2059549 w 13328242"/>
              <a:gd name="connsiteY2309" fmla="*/ 477470 h 4689985"/>
              <a:gd name="connsiteX2310" fmla="*/ 2080727 w 13328242"/>
              <a:gd name="connsiteY2310" fmla="*/ 438190 h 4689985"/>
              <a:gd name="connsiteX2311" fmla="*/ 1586494 w 13328242"/>
              <a:gd name="connsiteY2311" fmla="*/ 420215 h 4689985"/>
              <a:gd name="connsiteX2312" fmla="*/ 1804774 w 13328242"/>
              <a:gd name="connsiteY2312" fmla="*/ 584802 h 4689985"/>
              <a:gd name="connsiteX2313" fmla="*/ 1767052 w 13328242"/>
              <a:gd name="connsiteY2313" fmla="*/ 758020 h 4689985"/>
              <a:gd name="connsiteX2314" fmla="*/ 1520373 w 13328242"/>
              <a:gd name="connsiteY2314" fmla="*/ 829862 h 4689985"/>
              <a:gd name="connsiteX2315" fmla="*/ 1410455 w 13328242"/>
              <a:gd name="connsiteY2315" fmla="*/ 729917 h 4689985"/>
              <a:gd name="connsiteX2316" fmla="*/ 1586494 w 13328242"/>
              <a:gd name="connsiteY2316" fmla="*/ 420215 h 4689985"/>
              <a:gd name="connsiteX2317" fmla="*/ 2048315 w 13328242"/>
              <a:gd name="connsiteY2317" fmla="*/ 358039 h 4689985"/>
              <a:gd name="connsiteX2318" fmla="*/ 2067243 w 13328242"/>
              <a:gd name="connsiteY2318" fmla="*/ 359835 h 4689985"/>
              <a:gd name="connsiteX2319" fmla="*/ 2092451 w 13328242"/>
              <a:gd name="connsiteY2319" fmla="*/ 377457 h 4689985"/>
              <a:gd name="connsiteX2320" fmla="*/ 2095427 w 13328242"/>
              <a:gd name="connsiteY2320" fmla="*/ 358280 h 4689985"/>
              <a:gd name="connsiteX2321" fmla="*/ 2159236 w 13328242"/>
              <a:gd name="connsiteY2321" fmla="*/ 388674 h 4689985"/>
              <a:gd name="connsiteX2322" fmla="*/ 2120277 w 13328242"/>
              <a:gd name="connsiteY2322" fmla="*/ 412139 h 4689985"/>
              <a:gd name="connsiteX2323" fmla="*/ 2107005 w 13328242"/>
              <a:gd name="connsiteY2323" fmla="*/ 400396 h 4689985"/>
              <a:gd name="connsiteX2324" fmla="*/ 2094928 w 13328242"/>
              <a:gd name="connsiteY2324" fmla="*/ 402424 h 4689985"/>
              <a:gd name="connsiteX2325" fmla="*/ 2093700 w 13328242"/>
              <a:gd name="connsiteY2325" fmla="*/ 388627 h 4689985"/>
              <a:gd name="connsiteX2326" fmla="*/ 2091234 w 13328242"/>
              <a:gd name="connsiteY2326" fmla="*/ 386447 h 4689985"/>
              <a:gd name="connsiteX2327" fmla="*/ 2071377 w 13328242"/>
              <a:gd name="connsiteY2327" fmla="*/ 406984 h 4689985"/>
              <a:gd name="connsiteX2328" fmla="*/ 2033476 w 13328242"/>
              <a:gd name="connsiteY2328" fmla="*/ 402598 h 4689985"/>
              <a:gd name="connsiteX2329" fmla="*/ 2018345 w 13328242"/>
              <a:gd name="connsiteY2329" fmla="*/ 383527 h 4689985"/>
              <a:gd name="connsiteX2330" fmla="*/ 2031444 w 13328242"/>
              <a:gd name="connsiteY2330" fmla="*/ 363393 h 4689985"/>
              <a:gd name="connsiteX2331" fmla="*/ 2048315 w 13328242"/>
              <a:gd name="connsiteY2331" fmla="*/ 358039 h 4689985"/>
              <a:gd name="connsiteX2332" fmla="*/ 2200759 w 13328242"/>
              <a:gd name="connsiteY2332" fmla="*/ 341173 h 4689985"/>
              <a:gd name="connsiteX2333" fmla="*/ 2240704 w 13328242"/>
              <a:gd name="connsiteY2333" fmla="*/ 343503 h 4689985"/>
              <a:gd name="connsiteX2334" fmla="*/ 2189429 w 13328242"/>
              <a:gd name="connsiteY2334" fmla="*/ 385318 h 4689985"/>
              <a:gd name="connsiteX2335" fmla="*/ 2200759 w 13328242"/>
              <a:gd name="connsiteY2335" fmla="*/ 341173 h 4689985"/>
              <a:gd name="connsiteX2336" fmla="*/ 1489939 w 13328242"/>
              <a:gd name="connsiteY2336" fmla="*/ 340979 h 4689985"/>
              <a:gd name="connsiteX2337" fmla="*/ 1486716 w 13328242"/>
              <a:gd name="connsiteY2337" fmla="*/ 394639 h 4689985"/>
              <a:gd name="connsiteX2338" fmla="*/ 1252303 w 13328242"/>
              <a:gd name="connsiteY2338" fmla="*/ 396109 h 4689985"/>
              <a:gd name="connsiteX2339" fmla="*/ 1489939 w 13328242"/>
              <a:gd name="connsiteY2339" fmla="*/ 340979 h 4689985"/>
              <a:gd name="connsiteX2340" fmla="*/ 974293 w 13328242"/>
              <a:gd name="connsiteY2340" fmla="*/ 318607 h 4689985"/>
              <a:gd name="connsiteX2341" fmla="*/ 1034117 w 13328242"/>
              <a:gd name="connsiteY2341" fmla="*/ 331276 h 4689985"/>
              <a:gd name="connsiteX2342" fmla="*/ 1026492 w 13328242"/>
              <a:gd name="connsiteY2342" fmla="*/ 361380 h 4689985"/>
              <a:gd name="connsiteX2343" fmla="*/ 960454 w 13328242"/>
              <a:gd name="connsiteY2343" fmla="*/ 323748 h 4689985"/>
              <a:gd name="connsiteX2344" fmla="*/ 974293 w 13328242"/>
              <a:gd name="connsiteY2344" fmla="*/ 318607 h 4689985"/>
              <a:gd name="connsiteX2345" fmla="*/ 76373 w 13328242"/>
              <a:gd name="connsiteY2345" fmla="*/ 318121 h 4689985"/>
              <a:gd name="connsiteX2346" fmla="*/ 116816 w 13328242"/>
              <a:gd name="connsiteY2346" fmla="*/ 338195 h 4689985"/>
              <a:gd name="connsiteX2347" fmla="*/ 110164 w 13328242"/>
              <a:gd name="connsiteY2347" fmla="*/ 378514 h 4689985"/>
              <a:gd name="connsiteX2348" fmla="*/ 40710 w 13328242"/>
              <a:gd name="connsiteY2348" fmla="*/ 358645 h 4689985"/>
              <a:gd name="connsiteX2349" fmla="*/ 76373 w 13328242"/>
              <a:gd name="connsiteY2349" fmla="*/ 318121 h 4689985"/>
              <a:gd name="connsiteX2350" fmla="*/ 1740484 w 13328242"/>
              <a:gd name="connsiteY2350" fmla="*/ 310578 h 4689985"/>
              <a:gd name="connsiteX2351" fmla="*/ 1823551 w 13328242"/>
              <a:gd name="connsiteY2351" fmla="*/ 376615 h 4689985"/>
              <a:gd name="connsiteX2352" fmla="*/ 1808908 w 13328242"/>
              <a:gd name="connsiteY2352" fmla="*/ 378971 h 4689985"/>
              <a:gd name="connsiteX2353" fmla="*/ 1818486 w 13328242"/>
              <a:gd name="connsiteY2353" fmla="*/ 405040 h 4689985"/>
              <a:gd name="connsiteX2354" fmla="*/ 1809500 w 13328242"/>
              <a:gd name="connsiteY2354" fmla="*/ 440561 h 4689985"/>
              <a:gd name="connsiteX2355" fmla="*/ 1773544 w 13328242"/>
              <a:gd name="connsiteY2355" fmla="*/ 385206 h 4689985"/>
              <a:gd name="connsiteX2356" fmla="*/ 1769398 w 13328242"/>
              <a:gd name="connsiteY2356" fmla="*/ 376937 h 4689985"/>
              <a:gd name="connsiteX2357" fmla="*/ 1760882 w 13328242"/>
              <a:gd name="connsiteY2357" fmla="*/ 375363 h 4689985"/>
              <a:gd name="connsiteX2358" fmla="*/ 1688192 w 13328242"/>
              <a:gd name="connsiteY2358" fmla="*/ 345174 h 4689985"/>
              <a:gd name="connsiteX2359" fmla="*/ 1740484 w 13328242"/>
              <a:gd name="connsiteY2359" fmla="*/ 310578 h 4689985"/>
              <a:gd name="connsiteX2360" fmla="*/ 2186815 w 13328242"/>
              <a:gd name="connsiteY2360" fmla="*/ 290192 h 4689985"/>
              <a:gd name="connsiteX2361" fmla="*/ 2206434 w 13328242"/>
              <a:gd name="connsiteY2361" fmla="*/ 323908 h 4689985"/>
              <a:gd name="connsiteX2362" fmla="*/ 2174242 w 13328242"/>
              <a:gd name="connsiteY2362" fmla="*/ 303217 h 4689985"/>
              <a:gd name="connsiteX2363" fmla="*/ 2186815 w 13328242"/>
              <a:gd name="connsiteY2363" fmla="*/ 290192 h 4689985"/>
              <a:gd name="connsiteX2364" fmla="*/ 2492410 w 13328242"/>
              <a:gd name="connsiteY2364" fmla="*/ 264938 h 4689985"/>
              <a:gd name="connsiteX2365" fmla="*/ 2536192 w 13328242"/>
              <a:gd name="connsiteY2365" fmla="*/ 310772 h 4689985"/>
              <a:gd name="connsiteX2366" fmla="*/ 2504400 w 13328242"/>
              <a:gd name="connsiteY2366" fmla="*/ 302560 h 4689985"/>
              <a:gd name="connsiteX2367" fmla="*/ 2492410 w 13328242"/>
              <a:gd name="connsiteY2367" fmla="*/ 264938 h 4689985"/>
              <a:gd name="connsiteX2368" fmla="*/ 685107 w 13328242"/>
              <a:gd name="connsiteY2368" fmla="*/ 243354 h 4689985"/>
              <a:gd name="connsiteX2369" fmla="*/ 675351 w 13328242"/>
              <a:gd name="connsiteY2369" fmla="*/ 302513 h 4689985"/>
              <a:gd name="connsiteX2370" fmla="*/ 639849 w 13328242"/>
              <a:gd name="connsiteY2370" fmla="*/ 266620 h 4689985"/>
              <a:gd name="connsiteX2371" fmla="*/ 663697 w 13328242"/>
              <a:gd name="connsiteY2371" fmla="*/ 247594 h 4689985"/>
              <a:gd name="connsiteX2372" fmla="*/ 685107 w 13328242"/>
              <a:gd name="connsiteY2372" fmla="*/ 243354 h 4689985"/>
              <a:gd name="connsiteX2373" fmla="*/ 1179318 w 13328242"/>
              <a:gd name="connsiteY2373" fmla="*/ 243020 h 4689985"/>
              <a:gd name="connsiteX2374" fmla="*/ 1221538 w 13328242"/>
              <a:gd name="connsiteY2374" fmla="*/ 268224 h 4689985"/>
              <a:gd name="connsiteX2375" fmla="*/ 1213601 w 13328242"/>
              <a:gd name="connsiteY2375" fmla="*/ 283975 h 4689985"/>
              <a:gd name="connsiteX2376" fmla="*/ 1179602 w 13328242"/>
              <a:gd name="connsiteY2376" fmla="*/ 275889 h 4689985"/>
              <a:gd name="connsiteX2377" fmla="*/ 1179318 w 13328242"/>
              <a:gd name="connsiteY2377" fmla="*/ 243020 h 4689985"/>
              <a:gd name="connsiteX2378" fmla="*/ 2004726 w 13328242"/>
              <a:gd name="connsiteY2378" fmla="*/ 236219 h 4689985"/>
              <a:gd name="connsiteX2379" fmla="*/ 2022286 w 13328242"/>
              <a:gd name="connsiteY2379" fmla="*/ 255661 h 4689985"/>
              <a:gd name="connsiteX2380" fmla="*/ 2011784 w 13328242"/>
              <a:gd name="connsiteY2380" fmla="*/ 288249 h 4689985"/>
              <a:gd name="connsiteX2381" fmla="*/ 1982624 w 13328242"/>
              <a:gd name="connsiteY2381" fmla="*/ 276365 h 4689985"/>
              <a:gd name="connsiteX2382" fmla="*/ 2004726 w 13328242"/>
              <a:gd name="connsiteY2382" fmla="*/ 236219 h 4689985"/>
              <a:gd name="connsiteX2383" fmla="*/ 1256278 w 13328242"/>
              <a:gd name="connsiteY2383" fmla="*/ 233061 h 4689985"/>
              <a:gd name="connsiteX2384" fmla="*/ 1265242 w 13328242"/>
              <a:gd name="connsiteY2384" fmla="*/ 237186 h 4689985"/>
              <a:gd name="connsiteX2385" fmla="*/ 1236555 w 13328242"/>
              <a:gd name="connsiteY2385" fmla="*/ 235316 h 4689985"/>
              <a:gd name="connsiteX2386" fmla="*/ 1256278 w 13328242"/>
              <a:gd name="connsiteY2386" fmla="*/ 233061 h 4689985"/>
              <a:gd name="connsiteX2387" fmla="*/ 2260058 w 13328242"/>
              <a:gd name="connsiteY2387" fmla="*/ 227817 h 4689985"/>
              <a:gd name="connsiteX2388" fmla="*/ 2301768 w 13328242"/>
              <a:gd name="connsiteY2388" fmla="*/ 270222 h 4689985"/>
              <a:gd name="connsiteX2389" fmla="*/ 2243678 w 13328242"/>
              <a:gd name="connsiteY2389" fmla="*/ 258073 h 4689985"/>
              <a:gd name="connsiteX2390" fmla="*/ 2240937 w 13328242"/>
              <a:gd name="connsiteY2390" fmla="*/ 236970 h 4689985"/>
              <a:gd name="connsiteX2391" fmla="*/ 2260058 w 13328242"/>
              <a:gd name="connsiteY2391" fmla="*/ 227817 h 4689985"/>
              <a:gd name="connsiteX2392" fmla="*/ 1795158 w 13328242"/>
              <a:gd name="connsiteY2392" fmla="*/ 218503 h 4689985"/>
              <a:gd name="connsiteX2393" fmla="*/ 1818671 w 13328242"/>
              <a:gd name="connsiteY2393" fmla="*/ 221268 h 4689985"/>
              <a:gd name="connsiteX2394" fmla="*/ 1837824 w 13328242"/>
              <a:gd name="connsiteY2394" fmla="*/ 251871 h 4689985"/>
              <a:gd name="connsiteX2395" fmla="*/ 1765983 w 13328242"/>
              <a:gd name="connsiteY2395" fmla="*/ 247809 h 4689985"/>
              <a:gd name="connsiteX2396" fmla="*/ 1774277 w 13328242"/>
              <a:gd name="connsiteY2396" fmla="*/ 224724 h 4689985"/>
              <a:gd name="connsiteX2397" fmla="*/ 1795158 w 13328242"/>
              <a:gd name="connsiteY2397" fmla="*/ 218503 h 4689985"/>
              <a:gd name="connsiteX2398" fmla="*/ 12174257 w 13328242"/>
              <a:gd name="connsiteY2398" fmla="*/ 207499 h 4689985"/>
              <a:gd name="connsiteX2399" fmla="*/ 12184283 w 13328242"/>
              <a:gd name="connsiteY2399" fmla="*/ 228982 h 4689985"/>
              <a:gd name="connsiteX2400" fmla="*/ 12170336 w 13328242"/>
              <a:gd name="connsiteY2400" fmla="*/ 228982 h 4689985"/>
              <a:gd name="connsiteX2401" fmla="*/ 12166844 w 13328242"/>
              <a:gd name="connsiteY2401" fmla="*/ 209883 h 4689985"/>
              <a:gd name="connsiteX2402" fmla="*/ 12174257 w 13328242"/>
              <a:gd name="connsiteY2402" fmla="*/ 207499 h 4689985"/>
              <a:gd name="connsiteX2403" fmla="*/ 13132932 w 13328242"/>
              <a:gd name="connsiteY2403" fmla="*/ 178057 h 4689985"/>
              <a:gd name="connsiteX2404" fmla="*/ 13146882 w 13328242"/>
              <a:gd name="connsiteY2404" fmla="*/ 178060 h 4689985"/>
              <a:gd name="connsiteX2405" fmla="*/ 13146882 w 13328242"/>
              <a:gd name="connsiteY2405" fmla="*/ 228982 h 4689985"/>
              <a:gd name="connsiteX2406" fmla="*/ 13132932 w 13328242"/>
              <a:gd name="connsiteY2406" fmla="*/ 178057 h 4689985"/>
              <a:gd name="connsiteX2407" fmla="*/ 13081782 w 13328242"/>
              <a:gd name="connsiteY2407" fmla="*/ 93179 h 4689985"/>
              <a:gd name="connsiteX2408" fmla="*/ 13069382 w 13328242"/>
              <a:gd name="connsiteY2408" fmla="*/ 144104 h 4689985"/>
              <a:gd name="connsiteX2409" fmla="*/ 13056978 w 13328242"/>
              <a:gd name="connsiteY2409" fmla="*/ 144104 h 4689985"/>
              <a:gd name="connsiteX2410" fmla="*/ 13056978 w 13328242"/>
              <a:gd name="connsiteY2410" fmla="*/ 93180 h 4689985"/>
              <a:gd name="connsiteX2411" fmla="*/ 13081782 w 13328242"/>
              <a:gd name="connsiteY2411" fmla="*/ 93179 h 4689985"/>
              <a:gd name="connsiteX2412" fmla="*/ 12936385 w 13328242"/>
              <a:gd name="connsiteY2412" fmla="*/ 71686 h 4689985"/>
              <a:gd name="connsiteX2413" fmla="*/ 12940526 w 13328242"/>
              <a:gd name="connsiteY2413" fmla="*/ 74071 h 4689985"/>
              <a:gd name="connsiteX2414" fmla="*/ 12942272 w 13328242"/>
              <a:gd name="connsiteY2414" fmla="*/ 93169 h 4689985"/>
              <a:gd name="connsiteX2415" fmla="*/ 12928322 w 13328242"/>
              <a:gd name="connsiteY2415" fmla="*/ 93170 h 4689985"/>
              <a:gd name="connsiteX2416" fmla="*/ 12936385 w 13328242"/>
              <a:gd name="connsiteY2416" fmla="*/ 71686 h 4689985"/>
              <a:gd name="connsiteX2417" fmla="*/ 2642695 w 13328242"/>
              <a:gd name="connsiteY2417" fmla="*/ 69393 h 4689985"/>
              <a:gd name="connsiteX2418" fmla="*/ 2660270 w 13328242"/>
              <a:gd name="connsiteY2418" fmla="*/ 102438 h 4689985"/>
              <a:gd name="connsiteX2419" fmla="*/ 2631044 w 13328242"/>
              <a:gd name="connsiteY2419" fmla="*/ 106666 h 4689985"/>
              <a:gd name="connsiteX2420" fmla="*/ 2628181 w 13328242"/>
              <a:gd name="connsiteY2420" fmla="*/ 72673 h 4689985"/>
              <a:gd name="connsiteX2421" fmla="*/ 2642695 w 13328242"/>
              <a:gd name="connsiteY2421" fmla="*/ 69393 h 4689985"/>
              <a:gd name="connsiteX2422" fmla="*/ 1101664 w 13328242"/>
              <a:gd name="connsiteY2422" fmla="*/ 35843 h 4689985"/>
              <a:gd name="connsiteX2423" fmla="*/ 1133456 w 13328242"/>
              <a:gd name="connsiteY2423" fmla="*/ 53348 h 4689985"/>
              <a:gd name="connsiteX2424" fmla="*/ 1110197 w 13328242"/>
              <a:gd name="connsiteY2424" fmla="*/ 104899 h 4689985"/>
              <a:gd name="connsiteX2425" fmla="*/ 1074002 w 13328242"/>
              <a:gd name="connsiteY2425" fmla="*/ 80179 h 4689985"/>
              <a:gd name="connsiteX2426" fmla="*/ 1084743 w 13328242"/>
              <a:gd name="connsiteY2426" fmla="*/ 43710 h 4689985"/>
              <a:gd name="connsiteX2427" fmla="*/ 1101664 w 13328242"/>
              <a:gd name="connsiteY2427" fmla="*/ 35843 h 4689985"/>
              <a:gd name="connsiteX2428" fmla="*/ 12258733 w 13328242"/>
              <a:gd name="connsiteY2428" fmla="*/ 35529 h 4689985"/>
              <a:gd name="connsiteX2429" fmla="*/ 12258733 w 13328242"/>
              <a:gd name="connsiteY2429" fmla="*/ 82936 h 4689985"/>
              <a:gd name="connsiteX2430" fmla="*/ 12233011 w 13328242"/>
              <a:gd name="connsiteY2430" fmla="*/ 82936 h 4689985"/>
              <a:gd name="connsiteX2431" fmla="*/ 12245869 w 13328242"/>
              <a:gd name="connsiteY2431" fmla="*/ 130342 h 4689985"/>
              <a:gd name="connsiteX2432" fmla="*/ 12245869 w 13328242"/>
              <a:gd name="connsiteY2432" fmla="*/ 177749 h 4689985"/>
              <a:gd name="connsiteX2433" fmla="*/ 12207289 w 13328242"/>
              <a:gd name="connsiteY2433" fmla="*/ 177749 h 4689985"/>
              <a:gd name="connsiteX2434" fmla="*/ 12220150 w 13328242"/>
              <a:gd name="connsiteY2434" fmla="*/ 82936 h 4689985"/>
              <a:gd name="connsiteX2435" fmla="*/ 12258733 w 13328242"/>
              <a:gd name="connsiteY2435" fmla="*/ 35529 h 4689985"/>
              <a:gd name="connsiteX2436" fmla="*/ 1786235 w 13328242"/>
              <a:gd name="connsiteY2436" fmla="*/ 35449 h 4689985"/>
              <a:gd name="connsiteX2437" fmla="*/ 1824463 w 13328242"/>
              <a:gd name="connsiteY2437" fmla="*/ 51984 h 4689985"/>
              <a:gd name="connsiteX2438" fmla="*/ 1793285 w 13328242"/>
              <a:gd name="connsiteY2438" fmla="*/ 89234 h 4689985"/>
              <a:gd name="connsiteX2439" fmla="*/ 1786235 w 13328242"/>
              <a:gd name="connsiteY2439" fmla="*/ 35449 h 4689985"/>
              <a:gd name="connsiteX2440" fmla="*/ 857940 w 13328242"/>
              <a:gd name="connsiteY2440" fmla="*/ 16298 h 4689985"/>
              <a:gd name="connsiteX2441" fmla="*/ 900366 w 13328242"/>
              <a:gd name="connsiteY2441" fmla="*/ 37802 h 4689985"/>
              <a:gd name="connsiteX2442" fmla="*/ 822801 w 13328242"/>
              <a:gd name="connsiteY2442" fmla="*/ 88326 h 4689985"/>
              <a:gd name="connsiteX2443" fmla="*/ 820131 w 13328242"/>
              <a:gd name="connsiteY2443" fmla="*/ 20115 h 4689985"/>
              <a:gd name="connsiteX2444" fmla="*/ 857940 w 13328242"/>
              <a:gd name="connsiteY2444" fmla="*/ 16298 h 4689985"/>
              <a:gd name="connsiteX2445" fmla="*/ 1866497 w 13328242"/>
              <a:gd name="connsiteY2445" fmla="*/ 12325 h 4689985"/>
              <a:gd name="connsiteX2446" fmla="*/ 1879792 w 13328242"/>
              <a:gd name="connsiteY2446" fmla="*/ 14055 h 4689985"/>
              <a:gd name="connsiteX2447" fmla="*/ 1889818 w 13328242"/>
              <a:gd name="connsiteY2447" fmla="*/ 42111 h 4689985"/>
              <a:gd name="connsiteX2448" fmla="*/ 1880099 w 13328242"/>
              <a:gd name="connsiteY2448" fmla="*/ 48690 h 4689985"/>
              <a:gd name="connsiteX2449" fmla="*/ 1851934 w 13328242"/>
              <a:gd name="connsiteY2449" fmla="*/ 40648 h 4689985"/>
              <a:gd name="connsiteX2450" fmla="*/ 1854996 w 13328242"/>
              <a:gd name="connsiteY2450" fmla="*/ 18885 h 4689985"/>
              <a:gd name="connsiteX2451" fmla="*/ 1866497 w 13328242"/>
              <a:gd name="connsiteY2451" fmla="*/ 12325 h 4689985"/>
              <a:gd name="connsiteX2452" fmla="*/ 2677032 w 13328242"/>
              <a:gd name="connsiteY2452" fmla="*/ 3301 h 4689985"/>
              <a:gd name="connsiteX2453" fmla="*/ 2761056 w 13328242"/>
              <a:gd name="connsiteY2453" fmla="*/ 28079 h 4689985"/>
              <a:gd name="connsiteX2454" fmla="*/ 2729049 w 13328242"/>
              <a:gd name="connsiteY2454" fmla="*/ 39515 h 4689985"/>
              <a:gd name="connsiteX2455" fmla="*/ 2730172 w 13328242"/>
              <a:gd name="connsiteY2455" fmla="*/ 50364 h 4689985"/>
              <a:gd name="connsiteX2456" fmla="*/ 2719614 w 13328242"/>
              <a:gd name="connsiteY2456" fmla="*/ 75219 h 4689985"/>
              <a:gd name="connsiteX2457" fmla="*/ 2708663 w 13328242"/>
              <a:gd name="connsiteY2457" fmla="*/ 57195 h 4689985"/>
              <a:gd name="connsiteX2458" fmla="*/ 2708162 w 13328242"/>
              <a:gd name="connsiteY2458" fmla="*/ 46975 h 4689985"/>
              <a:gd name="connsiteX2459" fmla="*/ 2690298 w 13328242"/>
              <a:gd name="connsiteY2459" fmla="*/ 53358 h 4689985"/>
              <a:gd name="connsiteX2460" fmla="*/ 2659382 w 13328242"/>
              <a:gd name="connsiteY2460" fmla="*/ 46588 h 4689985"/>
              <a:gd name="connsiteX2461" fmla="*/ 2653537 w 13328242"/>
              <a:gd name="connsiteY2461" fmla="*/ 56887 h 4689985"/>
              <a:gd name="connsiteX2462" fmla="*/ 2638261 w 13328242"/>
              <a:gd name="connsiteY2462" fmla="*/ 70130 h 4689985"/>
              <a:gd name="connsiteX2463" fmla="*/ 2616932 w 13328242"/>
              <a:gd name="connsiteY2463" fmla="*/ 47947 h 4689985"/>
              <a:gd name="connsiteX2464" fmla="*/ 2617283 w 13328242"/>
              <a:gd name="connsiteY2464" fmla="*/ 37367 h 4689985"/>
              <a:gd name="connsiteX2465" fmla="*/ 2609687 w 13328242"/>
              <a:gd name="connsiteY2465" fmla="*/ 35704 h 4689985"/>
              <a:gd name="connsiteX2466" fmla="*/ 2617536 w 13328242"/>
              <a:gd name="connsiteY2466" fmla="*/ 29642 h 4689985"/>
              <a:gd name="connsiteX2467" fmla="*/ 2618015 w 13328242"/>
              <a:gd name="connsiteY2467" fmla="*/ 15138 h 4689985"/>
              <a:gd name="connsiteX2468" fmla="*/ 2634492 w 13328242"/>
              <a:gd name="connsiteY2468" fmla="*/ 16545 h 4689985"/>
              <a:gd name="connsiteX2469" fmla="*/ 2641073 w 13328242"/>
              <a:gd name="connsiteY2469" fmla="*/ 11461 h 4689985"/>
              <a:gd name="connsiteX2470" fmla="*/ 2677032 w 13328242"/>
              <a:gd name="connsiteY2470" fmla="*/ 3301 h 4689985"/>
              <a:gd name="connsiteX2471" fmla="*/ 12713538 w 13328242"/>
              <a:gd name="connsiteY2471" fmla="*/ 0 h 4689985"/>
              <a:gd name="connsiteX2472" fmla="*/ 12722709 w 13328242"/>
              <a:gd name="connsiteY2472" fmla="*/ 0 h 4689985"/>
              <a:gd name="connsiteX2473" fmla="*/ 12721898 w 13328242"/>
              <a:gd name="connsiteY2473" fmla="*/ 8123 h 4689985"/>
              <a:gd name="connsiteX2474" fmla="*/ 12721697 w 13328242"/>
              <a:gd name="connsiteY2474" fmla="*/ 35529 h 4689985"/>
              <a:gd name="connsiteX2475" fmla="*/ 12714462 w 13328242"/>
              <a:gd name="connsiteY2475" fmla="*/ 7382 h 4689985"/>
              <a:gd name="connsiteX2476" fmla="*/ 12220890 w 13328242"/>
              <a:gd name="connsiteY2476" fmla="*/ 0 h 4689985"/>
              <a:gd name="connsiteX2477" fmla="*/ 12286545 w 13328242"/>
              <a:gd name="connsiteY2477" fmla="*/ 0 h 4689985"/>
              <a:gd name="connsiteX2478" fmla="*/ 12288246 w 13328242"/>
              <a:gd name="connsiteY2478" fmla="*/ 16515 h 4689985"/>
              <a:gd name="connsiteX2479" fmla="*/ 12283014 w 13328242"/>
              <a:gd name="connsiteY2479" fmla="*/ 45069 h 4689985"/>
              <a:gd name="connsiteX2480" fmla="*/ 12231502 w 13328242"/>
              <a:gd name="connsiteY2480" fmla="*/ 45068 h 4689985"/>
              <a:gd name="connsiteX2481" fmla="*/ 12224258 w 13328242"/>
              <a:gd name="connsiteY2481" fmla="*/ 4493 h 4689985"/>
              <a:gd name="connsiteX2482" fmla="*/ 12153117 w 13328242"/>
              <a:gd name="connsiteY2482" fmla="*/ 0 h 4689985"/>
              <a:gd name="connsiteX2483" fmla="*/ 12192104 w 13328242"/>
              <a:gd name="connsiteY2483" fmla="*/ 0 h 4689985"/>
              <a:gd name="connsiteX2484" fmla="*/ 12185628 w 13328242"/>
              <a:gd name="connsiteY2484" fmla="*/ 25532 h 4689985"/>
              <a:gd name="connsiteX2485" fmla="*/ 12192871 w 13328242"/>
              <a:gd name="connsiteY2485" fmla="*/ 93170 h 4689985"/>
              <a:gd name="connsiteX2486" fmla="*/ 12128482 w 13328242"/>
              <a:gd name="connsiteY2486" fmla="*/ 93170 h 4689985"/>
              <a:gd name="connsiteX2487" fmla="*/ 12141158 w 13328242"/>
              <a:gd name="connsiteY2487" fmla="*/ 32296 h 4689985"/>
              <a:gd name="connsiteX2488" fmla="*/ 2771192 w 13328242"/>
              <a:gd name="connsiteY2488" fmla="*/ 0 h 4689985"/>
              <a:gd name="connsiteX2489" fmla="*/ 10210090 w 13328242"/>
              <a:gd name="connsiteY2489" fmla="*/ 0 h 4689985"/>
              <a:gd name="connsiteX2490" fmla="*/ 10210758 w 13328242"/>
              <a:gd name="connsiteY2490" fmla="*/ 11827 h 4689985"/>
              <a:gd name="connsiteX2491" fmla="*/ 10226833 w 13328242"/>
              <a:gd name="connsiteY2491" fmla="*/ 82936 h 4689985"/>
              <a:gd name="connsiteX2492" fmla="*/ 10239692 w 13328242"/>
              <a:gd name="connsiteY2492" fmla="*/ 35531 h 4689985"/>
              <a:gd name="connsiteX2493" fmla="*/ 10239692 w 13328242"/>
              <a:gd name="connsiteY2493" fmla="*/ 15531 h 4689985"/>
              <a:gd name="connsiteX2494" fmla="*/ 10239692 w 13328242"/>
              <a:gd name="connsiteY2494" fmla="*/ 0 h 4689985"/>
              <a:gd name="connsiteX2495" fmla="*/ 12075468 w 13328242"/>
              <a:gd name="connsiteY2495" fmla="*/ 0 h 4689985"/>
              <a:gd name="connsiteX2496" fmla="*/ 12072259 w 13328242"/>
              <a:gd name="connsiteY2496" fmla="*/ 11826 h 4689985"/>
              <a:gd name="connsiteX2497" fmla="*/ 12065829 w 13328242"/>
              <a:gd name="connsiteY2497" fmla="*/ 35529 h 4689985"/>
              <a:gd name="connsiteX2498" fmla="*/ 12078690 w 13328242"/>
              <a:gd name="connsiteY2498" fmla="*/ 82936 h 4689985"/>
              <a:gd name="connsiteX2499" fmla="*/ 12117267 w 13328242"/>
              <a:gd name="connsiteY2499" fmla="*/ 130342 h 4689985"/>
              <a:gd name="connsiteX2500" fmla="*/ 12104409 w 13328242"/>
              <a:gd name="connsiteY2500" fmla="*/ 130342 h 4689985"/>
              <a:gd name="connsiteX2501" fmla="*/ 12117267 w 13328242"/>
              <a:gd name="connsiteY2501" fmla="*/ 177749 h 4689985"/>
              <a:gd name="connsiteX2502" fmla="*/ 12130131 w 13328242"/>
              <a:gd name="connsiteY2502" fmla="*/ 225153 h 4689985"/>
              <a:gd name="connsiteX2503" fmla="*/ 12168708 w 13328242"/>
              <a:gd name="connsiteY2503" fmla="*/ 272559 h 4689985"/>
              <a:gd name="connsiteX2504" fmla="*/ 12245869 w 13328242"/>
              <a:gd name="connsiteY2504" fmla="*/ 177749 h 4689985"/>
              <a:gd name="connsiteX2505" fmla="*/ 12245869 w 13328242"/>
              <a:gd name="connsiteY2505" fmla="*/ 225156 h 4689985"/>
              <a:gd name="connsiteX2506" fmla="*/ 12271591 w 13328242"/>
              <a:gd name="connsiteY2506" fmla="*/ 177746 h 4689985"/>
              <a:gd name="connsiteX2507" fmla="*/ 12284449 w 13328242"/>
              <a:gd name="connsiteY2507" fmla="*/ 177746 h 4689985"/>
              <a:gd name="connsiteX2508" fmla="*/ 12310172 w 13328242"/>
              <a:gd name="connsiteY2508" fmla="*/ 177749 h 4689985"/>
              <a:gd name="connsiteX2509" fmla="*/ 12297311 w 13328242"/>
              <a:gd name="connsiteY2509" fmla="*/ 130342 h 4689985"/>
              <a:gd name="connsiteX2510" fmla="*/ 12323033 w 13328242"/>
              <a:gd name="connsiteY2510" fmla="*/ 82935 h 4689985"/>
              <a:gd name="connsiteX2511" fmla="*/ 12335891 w 13328242"/>
              <a:gd name="connsiteY2511" fmla="*/ 82935 h 4689985"/>
              <a:gd name="connsiteX2512" fmla="*/ 12323033 w 13328242"/>
              <a:gd name="connsiteY2512" fmla="*/ 35531 h 4689985"/>
              <a:gd name="connsiteX2513" fmla="*/ 12327051 w 13328242"/>
              <a:gd name="connsiteY2513" fmla="*/ 8124 h 4689985"/>
              <a:gd name="connsiteX2514" fmla="*/ 12332154 w 13328242"/>
              <a:gd name="connsiteY2514" fmla="*/ 0 h 4689985"/>
              <a:gd name="connsiteX2515" fmla="*/ 12363820 w 13328242"/>
              <a:gd name="connsiteY2515" fmla="*/ 0 h 4689985"/>
              <a:gd name="connsiteX2516" fmla="*/ 12366835 w 13328242"/>
              <a:gd name="connsiteY2516" fmla="*/ 8124 h 4689985"/>
              <a:gd name="connsiteX2517" fmla="*/ 12374471 w 13328242"/>
              <a:gd name="connsiteY2517" fmla="*/ 35531 h 4689985"/>
              <a:gd name="connsiteX2518" fmla="*/ 12400194 w 13328242"/>
              <a:gd name="connsiteY2518" fmla="*/ 35529 h 4689985"/>
              <a:gd name="connsiteX2519" fmla="*/ 12388937 w 13328242"/>
              <a:gd name="connsiteY2519" fmla="*/ 11827 h 4689985"/>
              <a:gd name="connsiteX2520" fmla="*/ 12387916 w 13328242"/>
              <a:gd name="connsiteY2520" fmla="*/ 0 h 4689985"/>
              <a:gd name="connsiteX2521" fmla="*/ 12684594 w 13328242"/>
              <a:gd name="connsiteY2521" fmla="*/ 0 h 4689985"/>
              <a:gd name="connsiteX2522" fmla="*/ 12683718 w 13328242"/>
              <a:gd name="connsiteY2522" fmla="*/ 40715 h 4689985"/>
              <a:gd name="connsiteX2523" fmla="*/ 12695975 w 13328242"/>
              <a:gd name="connsiteY2523" fmla="*/ 82936 h 4689985"/>
              <a:gd name="connsiteX2524" fmla="*/ 12721697 w 13328242"/>
              <a:gd name="connsiteY2524" fmla="*/ 35529 h 4689985"/>
              <a:gd name="connsiteX2525" fmla="*/ 12773136 w 13328242"/>
              <a:gd name="connsiteY2525" fmla="*/ 35529 h 4689985"/>
              <a:gd name="connsiteX2526" fmla="*/ 12760275 w 13328242"/>
              <a:gd name="connsiteY2526" fmla="*/ 82936 h 4689985"/>
              <a:gd name="connsiteX2527" fmla="*/ 12824574 w 13328242"/>
              <a:gd name="connsiteY2527" fmla="*/ 130342 h 4689985"/>
              <a:gd name="connsiteX2528" fmla="*/ 12863158 w 13328242"/>
              <a:gd name="connsiteY2528" fmla="*/ 82936 h 4689985"/>
              <a:gd name="connsiteX2529" fmla="*/ 12863158 w 13328242"/>
              <a:gd name="connsiteY2529" fmla="*/ 35529 h 4689985"/>
              <a:gd name="connsiteX2530" fmla="*/ 12914596 w 13328242"/>
              <a:gd name="connsiteY2530" fmla="*/ 35529 h 4689985"/>
              <a:gd name="connsiteX2531" fmla="*/ 12901735 w 13328242"/>
              <a:gd name="connsiteY2531" fmla="*/ 82936 h 4689985"/>
              <a:gd name="connsiteX2532" fmla="*/ 12966037 w 13328242"/>
              <a:gd name="connsiteY2532" fmla="*/ 130342 h 4689985"/>
              <a:gd name="connsiteX2533" fmla="*/ 12991760 w 13328242"/>
              <a:gd name="connsiteY2533" fmla="*/ 82936 h 4689985"/>
              <a:gd name="connsiteX2534" fmla="*/ 13004618 w 13328242"/>
              <a:gd name="connsiteY2534" fmla="*/ 82936 h 4689985"/>
              <a:gd name="connsiteX2535" fmla="*/ 13017476 w 13328242"/>
              <a:gd name="connsiteY2535" fmla="*/ 82936 h 4689985"/>
              <a:gd name="connsiteX2536" fmla="*/ 13017476 w 13328242"/>
              <a:gd name="connsiteY2536" fmla="*/ 130343 h 4689985"/>
              <a:gd name="connsiteX2537" fmla="*/ 13043198 w 13328242"/>
              <a:gd name="connsiteY2537" fmla="*/ 130342 h 4689985"/>
              <a:gd name="connsiteX2538" fmla="*/ 13017476 w 13328242"/>
              <a:gd name="connsiteY2538" fmla="*/ 319966 h 4689985"/>
              <a:gd name="connsiteX2539" fmla="*/ 13043198 w 13328242"/>
              <a:gd name="connsiteY2539" fmla="*/ 367373 h 4689985"/>
              <a:gd name="connsiteX2540" fmla="*/ 13068920 w 13328242"/>
              <a:gd name="connsiteY2540" fmla="*/ 319966 h 4689985"/>
              <a:gd name="connsiteX2541" fmla="*/ 13068920 w 13328242"/>
              <a:gd name="connsiteY2541" fmla="*/ 414779 h 4689985"/>
              <a:gd name="connsiteX2542" fmla="*/ 13043198 w 13328242"/>
              <a:gd name="connsiteY2542" fmla="*/ 414780 h 4689985"/>
              <a:gd name="connsiteX2543" fmla="*/ 13068920 w 13328242"/>
              <a:gd name="connsiteY2543" fmla="*/ 462185 h 4689985"/>
              <a:gd name="connsiteX2544" fmla="*/ 13056056 w 13328242"/>
              <a:gd name="connsiteY2544" fmla="*/ 556997 h 4689985"/>
              <a:gd name="connsiteX2545" fmla="*/ 13017476 w 13328242"/>
              <a:gd name="connsiteY2545" fmla="*/ 604404 h 4689985"/>
              <a:gd name="connsiteX2546" fmla="*/ 12978898 w 13328242"/>
              <a:gd name="connsiteY2546" fmla="*/ 556997 h 4689985"/>
              <a:gd name="connsiteX2547" fmla="*/ 12940318 w 13328242"/>
              <a:gd name="connsiteY2547" fmla="*/ 604404 h 4689985"/>
              <a:gd name="connsiteX2548" fmla="*/ 12888877 w 13328242"/>
              <a:gd name="connsiteY2548" fmla="*/ 651810 h 4689985"/>
              <a:gd name="connsiteX2549" fmla="*/ 12901735 w 13328242"/>
              <a:gd name="connsiteY2549" fmla="*/ 651810 h 4689985"/>
              <a:gd name="connsiteX2550" fmla="*/ 12940318 w 13328242"/>
              <a:gd name="connsiteY2550" fmla="*/ 604404 h 4689985"/>
              <a:gd name="connsiteX2551" fmla="*/ 12966037 w 13328242"/>
              <a:gd name="connsiteY2551" fmla="*/ 651810 h 4689985"/>
              <a:gd name="connsiteX2552" fmla="*/ 12888877 w 13328242"/>
              <a:gd name="connsiteY2552" fmla="*/ 794029 h 4689985"/>
              <a:gd name="connsiteX2553" fmla="*/ 12876015 w 13328242"/>
              <a:gd name="connsiteY2553" fmla="*/ 746622 h 4689985"/>
              <a:gd name="connsiteX2554" fmla="*/ 12863158 w 13328242"/>
              <a:gd name="connsiteY2554" fmla="*/ 794029 h 4689985"/>
              <a:gd name="connsiteX2555" fmla="*/ 12837435 w 13328242"/>
              <a:gd name="connsiteY2555" fmla="*/ 841434 h 4689985"/>
              <a:gd name="connsiteX2556" fmla="*/ 12914596 w 13328242"/>
              <a:gd name="connsiteY2556" fmla="*/ 794027 h 4689985"/>
              <a:gd name="connsiteX2557" fmla="*/ 12953176 w 13328242"/>
              <a:gd name="connsiteY2557" fmla="*/ 841434 h 4689985"/>
              <a:gd name="connsiteX2558" fmla="*/ 12927457 w 13328242"/>
              <a:gd name="connsiteY2558" fmla="*/ 936246 h 4689985"/>
              <a:gd name="connsiteX2559" fmla="*/ 12927457 w 13328242"/>
              <a:gd name="connsiteY2559" fmla="*/ 983654 h 4689985"/>
              <a:gd name="connsiteX2560" fmla="*/ 12914596 w 13328242"/>
              <a:gd name="connsiteY2560" fmla="*/ 936246 h 4689985"/>
              <a:gd name="connsiteX2561" fmla="*/ 12901735 w 13328242"/>
              <a:gd name="connsiteY2561" fmla="*/ 936247 h 4689985"/>
              <a:gd name="connsiteX2562" fmla="*/ 12863158 w 13328242"/>
              <a:gd name="connsiteY2562" fmla="*/ 1031059 h 4689985"/>
              <a:gd name="connsiteX2563" fmla="*/ 12785994 w 13328242"/>
              <a:gd name="connsiteY2563" fmla="*/ 1078466 h 4689985"/>
              <a:gd name="connsiteX2564" fmla="*/ 12785994 w 13328242"/>
              <a:gd name="connsiteY2564" fmla="*/ 983654 h 4689985"/>
              <a:gd name="connsiteX2565" fmla="*/ 12811716 w 13328242"/>
              <a:gd name="connsiteY2565" fmla="*/ 936246 h 4689985"/>
              <a:gd name="connsiteX2566" fmla="*/ 12798858 w 13328242"/>
              <a:gd name="connsiteY2566" fmla="*/ 888839 h 4689985"/>
              <a:gd name="connsiteX2567" fmla="*/ 12773136 w 13328242"/>
              <a:gd name="connsiteY2567" fmla="*/ 983654 h 4689985"/>
              <a:gd name="connsiteX2568" fmla="*/ 12683114 w 13328242"/>
              <a:gd name="connsiteY2568" fmla="*/ 983654 h 4689985"/>
              <a:gd name="connsiteX2569" fmla="*/ 12708836 w 13328242"/>
              <a:gd name="connsiteY2569" fmla="*/ 888841 h 4689985"/>
              <a:gd name="connsiteX2570" fmla="*/ 12695975 w 13328242"/>
              <a:gd name="connsiteY2570" fmla="*/ 888841 h 4689985"/>
              <a:gd name="connsiteX2571" fmla="*/ 12695975 w 13328242"/>
              <a:gd name="connsiteY2571" fmla="*/ 794029 h 4689985"/>
              <a:gd name="connsiteX2572" fmla="*/ 12670256 w 13328242"/>
              <a:gd name="connsiteY2572" fmla="*/ 746622 h 4689985"/>
              <a:gd name="connsiteX2573" fmla="*/ 12657395 w 13328242"/>
              <a:gd name="connsiteY2573" fmla="*/ 841434 h 4689985"/>
              <a:gd name="connsiteX2574" fmla="*/ 12605953 w 13328242"/>
              <a:gd name="connsiteY2574" fmla="*/ 936246 h 4689985"/>
              <a:gd name="connsiteX2575" fmla="*/ 12605953 w 13328242"/>
              <a:gd name="connsiteY2575" fmla="*/ 983654 h 4689985"/>
              <a:gd name="connsiteX2576" fmla="*/ 12631672 w 13328242"/>
              <a:gd name="connsiteY2576" fmla="*/ 1078466 h 4689985"/>
              <a:gd name="connsiteX2577" fmla="*/ 12683114 w 13328242"/>
              <a:gd name="connsiteY2577" fmla="*/ 983654 h 4689985"/>
              <a:gd name="connsiteX2578" fmla="*/ 12734555 w 13328242"/>
              <a:gd name="connsiteY2578" fmla="*/ 1031059 h 4689985"/>
              <a:gd name="connsiteX2579" fmla="*/ 12760275 w 13328242"/>
              <a:gd name="connsiteY2579" fmla="*/ 1031059 h 4689985"/>
              <a:gd name="connsiteX2580" fmla="*/ 12734555 w 13328242"/>
              <a:gd name="connsiteY2580" fmla="*/ 1078466 h 4689985"/>
              <a:gd name="connsiteX2581" fmla="*/ 12773136 w 13328242"/>
              <a:gd name="connsiteY2581" fmla="*/ 1078466 h 4689985"/>
              <a:gd name="connsiteX2582" fmla="*/ 12811716 w 13328242"/>
              <a:gd name="connsiteY2582" fmla="*/ 1125870 h 4689985"/>
              <a:gd name="connsiteX2583" fmla="*/ 12798858 w 13328242"/>
              <a:gd name="connsiteY2583" fmla="*/ 1173277 h 4689985"/>
              <a:gd name="connsiteX2584" fmla="*/ 12747413 w 13328242"/>
              <a:gd name="connsiteY2584" fmla="*/ 1173277 h 4689985"/>
              <a:gd name="connsiteX2585" fmla="*/ 12721697 w 13328242"/>
              <a:gd name="connsiteY2585" fmla="*/ 1268090 h 4689985"/>
              <a:gd name="connsiteX2586" fmla="*/ 12695975 w 13328242"/>
              <a:gd name="connsiteY2586" fmla="*/ 1315496 h 4689985"/>
              <a:gd name="connsiteX2587" fmla="*/ 12644534 w 13328242"/>
              <a:gd name="connsiteY2587" fmla="*/ 1268090 h 4689985"/>
              <a:gd name="connsiteX2588" fmla="*/ 12618814 w 13328242"/>
              <a:gd name="connsiteY2588" fmla="*/ 1315497 h 4689985"/>
              <a:gd name="connsiteX2589" fmla="*/ 12631672 w 13328242"/>
              <a:gd name="connsiteY2589" fmla="*/ 1362904 h 4689985"/>
              <a:gd name="connsiteX2590" fmla="*/ 12605953 w 13328242"/>
              <a:gd name="connsiteY2590" fmla="*/ 1362902 h 4689985"/>
              <a:gd name="connsiteX2591" fmla="*/ 12618814 w 13328242"/>
              <a:gd name="connsiteY2591" fmla="*/ 1505120 h 4689985"/>
              <a:gd name="connsiteX2592" fmla="*/ 12618814 w 13328242"/>
              <a:gd name="connsiteY2592" fmla="*/ 1647339 h 4689985"/>
              <a:gd name="connsiteX2593" fmla="*/ 12605953 w 13328242"/>
              <a:gd name="connsiteY2593" fmla="*/ 1742151 h 4689985"/>
              <a:gd name="connsiteX2594" fmla="*/ 12580234 w 13328242"/>
              <a:gd name="connsiteY2594" fmla="*/ 1742151 h 4689985"/>
              <a:gd name="connsiteX2595" fmla="*/ 12580234 w 13328242"/>
              <a:gd name="connsiteY2595" fmla="*/ 1694744 h 4689985"/>
              <a:gd name="connsiteX2596" fmla="*/ 12554512 w 13328242"/>
              <a:gd name="connsiteY2596" fmla="*/ 1599932 h 4689985"/>
              <a:gd name="connsiteX2597" fmla="*/ 12528796 w 13328242"/>
              <a:gd name="connsiteY2597" fmla="*/ 1552527 h 4689985"/>
              <a:gd name="connsiteX2598" fmla="*/ 12541654 w 13328242"/>
              <a:gd name="connsiteY2598" fmla="*/ 1457714 h 4689985"/>
              <a:gd name="connsiteX2599" fmla="*/ 12515931 w 13328242"/>
              <a:gd name="connsiteY2599" fmla="*/ 1410308 h 4689985"/>
              <a:gd name="connsiteX2600" fmla="*/ 12541654 w 13328242"/>
              <a:gd name="connsiteY2600" fmla="*/ 1410307 h 4689985"/>
              <a:gd name="connsiteX2601" fmla="*/ 12554512 w 13328242"/>
              <a:gd name="connsiteY2601" fmla="*/ 1410307 h 4689985"/>
              <a:gd name="connsiteX2602" fmla="*/ 12554512 w 13328242"/>
              <a:gd name="connsiteY2602" fmla="*/ 1362902 h 4689985"/>
              <a:gd name="connsiteX2603" fmla="*/ 12593095 w 13328242"/>
              <a:gd name="connsiteY2603" fmla="*/ 1315496 h 4689985"/>
              <a:gd name="connsiteX2604" fmla="*/ 12580234 w 13328242"/>
              <a:gd name="connsiteY2604" fmla="*/ 1315496 h 4689985"/>
              <a:gd name="connsiteX2605" fmla="*/ 12571662 w 13328242"/>
              <a:gd name="connsiteY2605" fmla="*/ 1283896 h 4689985"/>
              <a:gd name="connsiteX2606" fmla="*/ 12580234 w 13328242"/>
              <a:gd name="connsiteY2606" fmla="*/ 1268090 h 4689985"/>
              <a:gd name="connsiteX2607" fmla="*/ 12670256 w 13328242"/>
              <a:gd name="connsiteY2607" fmla="*/ 1173277 h 4689985"/>
              <a:gd name="connsiteX2608" fmla="*/ 12670256 w 13328242"/>
              <a:gd name="connsiteY2608" fmla="*/ 1125870 h 4689985"/>
              <a:gd name="connsiteX2609" fmla="*/ 12567373 w 13328242"/>
              <a:gd name="connsiteY2609" fmla="*/ 1173277 h 4689985"/>
              <a:gd name="connsiteX2610" fmla="*/ 12580234 w 13328242"/>
              <a:gd name="connsiteY2610" fmla="*/ 1078466 h 4689985"/>
              <a:gd name="connsiteX2611" fmla="*/ 12567373 w 13328242"/>
              <a:gd name="connsiteY2611" fmla="*/ 1078466 h 4689985"/>
              <a:gd name="connsiteX2612" fmla="*/ 12554512 w 13328242"/>
              <a:gd name="connsiteY2612" fmla="*/ 1078466 h 4689985"/>
              <a:gd name="connsiteX2613" fmla="*/ 12528796 w 13328242"/>
              <a:gd name="connsiteY2613" fmla="*/ 1125870 h 4689985"/>
              <a:gd name="connsiteX2614" fmla="*/ 12567373 w 13328242"/>
              <a:gd name="connsiteY2614" fmla="*/ 1173277 h 4689985"/>
              <a:gd name="connsiteX2615" fmla="*/ 12558186 w 13328242"/>
              <a:gd name="connsiteY2615" fmla="*/ 1308726 h 4689985"/>
              <a:gd name="connsiteX2616" fmla="*/ 12554512 w 13328242"/>
              <a:gd name="connsiteY2616" fmla="*/ 1315497 h 4689985"/>
              <a:gd name="connsiteX2617" fmla="*/ 12557728 w 13328242"/>
              <a:gd name="connsiteY2617" fmla="*/ 1315496 h 4689985"/>
              <a:gd name="connsiteX2618" fmla="*/ 12554512 w 13328242"/>
              <a:gd name="connsiteY2618" fmla="*/ 1362902 h 4689985"/>
              <a:gd name="connsiteX2619" fmla="*/ 12503073 w 13328242"/>
              <a:gd name="connsiteY2619" fmla="*/ 1362902 h 4689985"/>
              <a:gd name="connsiteX2620" fmla="*/ 12503073 w 13328242"/>
              <a:gd name="connsiteY2620" fmla="*/ 1315496 h 4689985"/>
              <a:gd name="connsiteX2621" fmla="*/ 12528796 w 13328242"/>
              <a:gd name="connsiteY2621" fmla="*/ 1315496 h 4689985"/>
              <a:gd name="connsiteX2622" fmla="*/ 12477351 w 13328242"/>
              <a:gd name="connsiteY2622" fmla="*/ 1268090 h 4689985"/>
              <a:gd name="connsiteX2623" fmla="*/ 12413052 w 13328242"/>
              <a:gd name="connsiteY2623" fmla="*/ 1362902 h 4689985"/>
              <a:gd name="connsiteX2624" fmla="*/ 12400194 w 13328242"/>
              <a:gd name="connsiteY2624" fmla="*/ 1457714 h 4689985"/>
              <a:gd name="connsiteX2625" fmla="*/ 12451635 w 13328242"/>
              <a:gd name="connsiteY2625" fmla="*/ 1457715 h 4689985"/>
              <a:gd name="connsiteX2626" fmla="*/ 12477351 w 13328242"/>
              <a:gd name="connsiteY2626" fmla="*/ 1505121 h 4689985"/>
              <a:gd name="connsiteX2627" fmla="*/ 12425913 w 13328242"/>
              <a:gd name="connsiteY2627" fmla="*/ 1552528 h 4689985"/>
              <a:gd name="connsiteX2628" fmla="*/ 12477351 w 13328242"/>
              <a:gd name="connsiteY2628" fmla="*/ 1552527 h 4689985"/>
              <a:gd name="connsiteX2629" fmla="*/ 12464493 w 13328242"/>
              <a:gd name="connsiteY2629" fmla="*/ 1599934 h 4689985"/>
              <a:gd name="connsiteX2630" fmla="*/ 12425913 w 13328242"/>
              <a:gd name="connsiteY2630" fmla="*/ 1647339 h 4689985"/>
              <a:gd name="connsiteX2631" fmla="*/ 12438771 w 13328242"/>
              <a:gd name="connsiteY2631" fmla="*/ 1694744 h 4689985"/>
              <a:gd name="connsiteX2632" fmla="*/ 12490212 w 13328242"/>
              <a:gd name="connsiteY2632" fmla="*/ 1694744 h 4689985"/>
              <a:gd name="connsiteX2633" fmla="*/ 12451635 w 13328242"/>
              <a:gd name="connsiteY2633" fmla="*/ 1742151 h 4689985"/>
              <a:gd name="connsiteX2634" fmla="*/ 12503073 w 13328242"/>
              <a:gd name="connsiteY2634" fmla="*/ 1789557 h 4689985"/>
              <a:gd name="connsiteX2635" fmla="*/ 12541654 w 13328242"/>
              <a:gd name="connsiteY2635" fmla="*/ 1789557 h 4689985"/>
              <a:gd name="connsiteX2636" fmla="*/ 12528796 w 13328242"/>
              <a:gd name="connsiteY2636" fmla="*/ 1884370 h 4689985"/>
              <a:gd name="connsiteX2637" fmla="*/ 12477351 w 13328242"/>
              <a:gd name="connsiteY2637" fmla="*/ 1979183 h 4689985"/>
              <a:gd name="connsiteX2638" fmla="*/ 12470922 w 13328242"/>
              <a:gd name="connsiteY2638" fmla="*/ 1955484 h 4689985"/>
              <a:gd name="connsiteX2639" fmla="*/ 12465845 w 13328242"/>
              <a:gd name="connsiteY2639" fmla="*/ 1936770 h 4689985"/>
              <a:gd name="connsiteX2640" fmla="*/ 12467812 w 13328242"/>
              <a:gd name="connsiteY2640" fmla="*/ 1936363 h 4689985"/>
              <a:gd name="connsiteX2641" fmla="*/ 12477351 w 13328242"/>
              <a:gd name="connsiteY2641" fmla="*/ 1949560 h 4689985"/>
              <a:gd name="connsiteX2642" fmla="*/ 12490212 w 13328242"/>
              <a:gd name="connsiteY2642" fmla="*/ 1931776 h 4689985"/>
              <a:gd name="connsiteX2643" fmla="*/ 12467812 w 13328242"/>
              <a:gd name="connsiteY2643" fmla="*/ 1936363 h 4689985"/>
              <a:gd name="connsiteX2644" fmla="*/ 12464493 w 13328242"/>
              <a:gd name="connsiteY2644" fmla="*/ 1931776 h 4689985"/>
              <a:gd name="connsiteX2645" fmla="*/ 12465845 w 13328242"/>
              <a:gd name="connsiteY2645" fmla="*/ 1936770 h 4689985"/>
              <a:gd name="connsiteX2646" fmla="*/ 12461280 w 13328242"/>
              <a:gd name="connsiteY2646" fmla="*/ 1937701 h 4689985"/>
              <a:gd name="connsiteX2647" fmla="*/ 12451635 w 13328242"/>
              <a:gd name="connsiteY2647" fmla="*/ 1979183 h 4689985"/>
              <a:gd name="connsiteX2648" fmla="*/ 12451635 w 13328242"/>
              <a:gd name="connsiteY2648" fmla="*/ 2026599 h 4689985"/>
              <a:gd name="connsiteX2649" fmla="*/ 12413052 w 13328242"/>
              <a:gd name="connsiteY2649" fmla="*/ 1979183 h 4689985"/>
              <a:gd name="connsiteX2650" fmla="*/ 12387329 w 13328242"/>
              <a:gd name="connsiteY2650" fmla="*/ 2121411 h 4689985"/>
              <a:gd name="connsiteX2651" fmla="*/ 12438771 w 13328242"/>
              <a:gd name="connsiteY2651" fmla="*/ 2026599 h 4689985"/>
              <a:gd name="connsiteX2652" fmla="*/ 12451635 w 13328242"/>
              <a:gd name="connsiteY2652" fmla="*/ 2026599 h 4689985"/>
              <a:gd name="connsiteX2653" fmla="*/ 12464493 w 13328242"/>
              <a:gd name="connsiteY2653" fmla="*/ 2026599 h 4689985"/>
              <a:gd name="connsiteX2654" fmla="*/ 12451635 w 13328242"/>
              <a:gd name="connsiteY2654" fmla="*/ 2216224 h 4689985"/>
              <a:gd name="connsiteX2655" fmla="*/ 12503073 w 13328242"/>
              <a:gd name="connsiteY2655" fmla="*/ 2216226 h 4689985"/>
              <a:gd name="connsiteX2656" fmla="*/ 12490212 w 13328242"/>
              <a:gd name="connsiteY2656" fmla="*/ 2311036 h 4689985"/>
              <a:gd name="connsiteX2657" fmla="*/ 12464493 w 13328242"/>
              <a:gd name="connsiteY2657" fmla="*/ 2358443 h 4689985"/>
              <a:gd name="connsiteX2658" fmla="*/ 12528796 w 13328242"/>
              <a:gd name="connsiteY2658" fmla="*/ 2453254 h 4689985"/>
              <a:gd name="connsiteX2659" fmla="*/ 12528796 w 13328242"/>
              <a:gd name="connsiteY2659" fmla="*/ 2311037 h 4689985"/>
              <a:gd name="connsiteX2660" fmla="*/ 12528796 w 13328242"/>
              <a:gd name="connsiteY2660" fmla="*/ 2263629 h 4689985"/>
              <a:gd name="connsiteX2661" fmla="*/ 12541654 w 13328242"/>
              <a:gd name="connsiteY2661" fmla="*/ 2263629 h 4689985"/>
              <a:gd name="connsiteX2662" fmla="*/ 12528796 w 13328242"/>
              <a:gd name="connsiteY2662" fmla="*/ 2216224 h 4689985"/>
              <a:gd name="connsiteX2663" fmla="*/ 12567373 w 13328242"/>
              <a:gd name="connsiteY2663" fmla="*/ 2216224 h 4689985"/>
              <a:gd name="connsiteX2664" fmla="*/ 12593095 w 13328242"/>
              <a:gd name="connsiteY2664" fmla="*/ 2263629 h 4689985"/>
              <a:gd name="connsiteX2665" fmla="*/ 12605953 w 13328242"/>
              <a:gd name="connsiteY2665" fmla="*/ 2311036 h 4689985"/>
              <a:gd name="connsiteX2666" fmla="*/ 12618814 w 13328242"/>
              <a:gd name="connsiteY2666" fmla="*/ 2263629 h 4689985"/>
              <a:gd name="connsiteX2667" fmla="*/ 12631672 w 13328242"/>
              <a:gd name="connsiteY2667" fmla="*/ 2311036 h 4689985"/>
              <a:gd name="connsiteX2668" fmla="*/ 12644534 w 13328242"/>
              <a:gd name="connsiteY2668" fmla="*/ 2311036 h 4689985"/>
              <a:gd name="connsiteX2669" fmla="*/ 12605953 w 13328242"/>
              <a:gd name="connsiteY2669" fmla="*/ 2358441 h 4689985"/>
              <a:gd name="connsiteX2670" fmla="*/ 12554512 w 13328242"/>
              <a:gd name="connsiteY2670" fmla="*/ 2453254 h 4689985"/>
              <a:gd name="connsiteX2671" fmla="*/ 12580234 w 13328242"/>
              <a:gd name="connsiteY2671" fmla="*/ 2500661 h 4689985"/>
              <a:gd name="connsiteX2672" fmla="*/ 12554512 w 13328242"/>
              <a:gd name="connsiteY2672" fmla="*/ 2548065 h 4689985"/>
              <a:gd name="connsiteX2673" fmla="*/ 12528796 w 13328242"/>
              <a:gd name="connsiteY2673" fmla="*/ 2642877 h 4689985"/>
              <a:gd name="connsiteX2674" fmla="*/ 12541654 w 13328242"/>
              <a:gd name="connsiteY2674" fmla="*/ 2642877 h 4689985"/>
              <a:gd name="connsiteX2675" fmla="*/ 12554512 w 13328242"/>
              <a:gd name="connsiteY2675" fmla="*/ 2690284 h 4689985"/>
              <a:gd name="connsiteX2676" fmla="*/ 12593095 w 13328242"/>
              <a:gd name="connsiteY2676" fmla="*/ 2690284 h 4689985"/>
              <a:gd name="connsiteX2677" fmla="*/ 12567373 w 13328242"/>
              <a:gd name="connsiteY2677" fmla="*/ 2737690 h 4689985"/>
              <a:gd name="connsiteX2678" fmla="*/ 12580234 w 13328242"/>
              <a:gd name="connsiteY2678" fmla="*/ 2785097 h 4689985"/>
              <a:gd name="connsiteX2679" fmla="*/ 12567373 w 13328242"/>
              <a:gd name="connsiteY2679" fmla="*/ 2832502 h 4689985"/>
              <a:gd name="connsiteX2680" fmla="*/ 12503073 w 13328242"/>
              <a:gd name="connsiteY2680" fmla="*/ 2737690 h 4689985"/>
              <a:gd name="connsiteX2681" fmla="*/ 12503073 w 13328242"/>
              <a:gd name="connsiteY2681" fmla="*/ 2690284 h 4689985"/>
              <a:gd name="connsiteX2682" fmla="*/ 12438771 w 13328242"/>
              <a:gd name="connsiteY2682" fmla="*/ 2737690 h 4689985"/>
              <a:gd name="connsiteX2683" fmla="*/ 12425913 w 13328242"/>
              <a:gd name="connsiteY2683" fmla="*/ 2690284 h 4689985"/>
              <a:gd name="connsiteX2684" fmla="*/ 12435558 w 13328242"/>
              <a:gd name="connsiteY2684" fmla="*/ 2666581 h 4689985"/>
              <a:gd name="connsiteX2685" fmla="*/ 12442913 w 13328242"/>
              <a:gd name="connsiteY2685" fmla="*/ 2656642 h 4689985"/>
              <a:gd name="connsiteX2686" fmla="*/ 12450898 w 13328242"/>
              <a:gd name="connsiteY2686" fmla="*/ 2656642 h 4689985"/>
              <a:gd name="connsiteX2687" fmla="*/ 12452836 w 13328242"/>
              <a:gd name="connsiteY2687" fmla="*/ 2648685 h 4689985"/>
              <a:gd name="connsiteX2688" fmla="*/ 12453025 w 13328242"/>
              <a:gd name="connsiteY2688" fmla="*/ 2647911 h 4689985"/>
              <a:gd name="connsiteX2689" fmla="*/ 12464493 w 13328242"/>
              <a:gd name="connsiteY2689" fmla="*/ 2642877 h 4689985"/>
              <a:gd name="connsiteX2690" fmla="*/ 12490212 w 13328242"/>
              <a:gd name="connsiteY2690" fmla="*/ 2642877 h 4689985"/>
              <a:gd name="connsiteX2691" fmla="*/ 12515931 w 13328242"/>
              <a:gd name="connsiteY2691" fmla="*/ 2548065 h 4689985"/>
              <a:gd name="connsiteX2692" fmla="*/ 12477351 w 13328242"/>
              <a:gd name="connsiteY2692" fmla="*/ 2595474 h 4689985"/>
              <a:gd name="connsiteX2693" fmla="*/ 12464493 w 13328242"/>
              <a:gd name="connsiteY2693" fmla="*/ 2548068 h 4689985"/>
              <a:gd name="connsiteX2694" fmla="*/ 12451635 w 13328242"/>
              <a:gd name="connsiteY2694" fmla="*/ 2548065 h 4689985"/>
              <a:gd name="connsiteX2695" fmla="*/ 12413052 w 13328242"/>
              <a:gd name="connsiteY2695" fmla="*/ 2548068 h 4689985"/>
              <a:gd name="connsiteX2696" fmla="*/ 12413052 w 13328242"/>
              <a:gd name="connsiteY2696" fmla="*/ 2500661 h 4689985"/>
              <a:gd name="connsiteX2697" fmla="*/ 12400194 w 13328242"/>
              <a:gd name="connsiteY2697" fmla="*/ 2500661 h 4689985"/>
              <a:gd name="connsiteX2698" fmla="*/ 12400194 w 13328242"/>
              <a:gd name="connsiteY2698" fmla="*/ 2453254 h 4689985"/>
              <a:gd name="connsiteX2699" fmla="*/ 12400194 w 13328242"/>
              <a:gd name="connsiteY2699" fmla="*/ 2405847 h 4689985"/>
              <a:gd name="connsiteX2700" fmla="*/ 12374471 w 13328242"/>
              <a:gd name="connsiteY2700" fmla="*/ 2263629 h 4689985"/>
              <a:gd name="connsiteX2701" fmla="*/ 12364740 w 13328242"/>
              <a:gd name="connsiteY2701" fmla="*/ 2268754 h 4689985"/>
              <a:gd name="connsiteX2702" fmla="*/ 12366434 w 13328242"/>
              <a:gd name="connsiteY2702" fmla="*/ 2245851 h 4689985"/>
              <a:gd name="connsiteX2703" fmla="*/ 12361610 w 13328242"/>
              <a:gd name="connsiteY2703" fmla="*/ 2216226 h 4689985"/>
              <a:gd name="connsiteX2704" fmla="*/ 12297311 w 13328242"/>
              <a:gd name="connsiteY2704" fmla="*/ 2168817 h 4689985"/>
              <a:gd name="connsiteX2705" fmla="*/ 12297311 w 13328242"/>
              <a:gd name="connsiteY2705" fmla="*/ 2026597 h 4689985"/>
              <a:gd name="connsiteX2706" fmla="*/ 12194431 w 13328242"/>
              <a:gd name="connsiteY2706" fmla="*/ 2216224 h 4689985"/>
              <a:gd name="connsiteX2707" fmla="*/ 12155850 w 13328242"/>
              <a:gd name="connsiteY2707" fmla="*/ 2263629 h 4689985"/>
              <a:gd name="connsiteX2708" fmla="*/ 12181573 w 13328242"/>
              <a:gd name="connsiteY2708" fmla="*/ 2311036 h 4689985"/>
              <a:gd name="connsiteX2709" fmla="*/ 12207289 w 13328242"/>
              <a:gd name="connsiteY2709" fmla="*/ 2311036 h 4689985"/>
              <a:gd name="connsiteX2710" fmla="*/ 12207289 w 13328242"/>
              <a:gd name="connsiteY2710" fmla="*/ 2263629 h 4689985"/>
              <a:gd name="connsiteX2711" fmla="*/ 12245869 w 13328242"/>
              <a:gd name="connsiteY2711" fmla="*/ 2311036 h 4689985"/>
              <a:gd name="connsiteX2712" fmla="*/ 12258733 w 13328242"/>
              <a:gd name="connsiteY2712" fmla="*/ 2405847 h 4689985"/>
              <a:gd name="connsiteX2713" fmla="*/ 12284449 w 13328242"/>
              <a:gd name="connsiteY2713" fmla="*/ 2405847 h 4689985"/>
              <a:gd name="connsiteX2714" fmla="*/ 12271591 w 13328242"/>
              <a:gd name="connsiteY2714" fmla="*/ 2453254 h 4689985"/>
              <a:gd name="connsiteX2715" fmla="*/ 12207289 w 13328242"/>
              <a:gd name="connsiteY2715" fmla="*/ 2548068 h 4689985"/>
              <a:gd name="connsiteX2716" fmla="*/ 12181573 w 13328242"/>
              <a:gd name="connsiteY2716" fmla="*/ 2453255 h 4689985"/>
              <a:gd name="connsiteX2717" fmla="*/ 12130131 w 13328242"/>
              <a:gd name="connsiteY2717" fmla="*/ 2500661 h 4689985"/>
              <a:gd name="connsiteX2718" fmla="*/ 12130131 w 13328242"/>
              <a:gd name="connsiteY2718" fmla="*/ 2548068 h 4689985"/>
              <a:gd name="connsiteX2719" fmla="*/ 12155850 w 13328242"/>
              <a:gd name="connsiteY2719" fmla="*/ 2548065 h 4689985"/>
              <a:gd name="connsiteX2720" fmla="*/ 12104409 w 13328242"/>
              <a:gd name="connsiteY2720" fmla="*/ 2595473 h 4689985"/>
              <a:gd name="connsiteX2721" fmla="*/ 12130131 w 13328242"/>
              <a:gd name="connsiteY2721" fmla="*/ 2642877 h 4689985"/>
              <a:gd name="connsiteX2722" fmla="*/ 12130131 w 13328242"/>
              <a:gd name="connsiteY2722" fmla="*/ 2690284 h 4689985"/>
              <a:gd name="connsiteX2723" fmla="*/ 12181573 w 13328242"/>
              <a:gd name="connsiteY2723" fmla="*/ 2690286 h 4689985"/>
              <a:gd name="connsiteX2724" fmla="*/ 12117267 w 13328242"/>
              <a:gd name="connsiteY2724" fmla="*/ 2785097 h 4689985"/>
              <a:gd name="connsiteX2725" fmla="*/ 12091548 w 13328242"/>
              <a:gd name="connsiteY2725" fmla="*/ 2737690 h 4689985"/>
              <a:gd name="connsiteX2726" fmla="*/ 11962949 w 13328242"/>
              <a:gd name="connsiteY2726" fmla="*/ 2785097 h 4689985"/>
              <a:gd name="connsiteX2727" fmla="*/ 11962949 w 13328242"/>
              <a:gd name="connsiteY2727" fmla="*/ 2832502 h 4689985"/>
              <a:gd name="connsiteX2728" fmla="*/ 11937227 w 13328242"/>
              <a:gd name="connsiteY2728" fmla="*/ 2832502 h 4689985"/>
              <a:gd name="connsiteX2729" fmla="*/ 11924369 w 13328242"/>
              <a:gd name="connsiteY2729" fmla="*/ 3022127 h 4689985"/>
              <a:gd name="connsiteX2730" fmla="*/ 11962949 w 13328242"/>
              <a:gd name="connsiteY2730" fmla="*/ 3116939 h 4689985"/>
              <a:gd name="connsiteX2731" fmla="*/ 11924369 w 13328242"/>
              <a:gd name="connsiteY2731" fmla="*/ 3164347 h 4689985"/>
              <a:gd name="connsiteX2732" fmla="*/ 11911511 w 13328242"/>
              <a:gd name="connsiteY2732" fmla="*/ 3116940 h 4689985"/>
              <a:gd name="connsiteX2733" fmla="*/ 11924369 w 13328242"/>
              <a:gd name="connsiteY2733" fmla="*/ 3116940 h 4689985"/>
              <a:gd name="connsiteX2734" fmla="*/ 11911511 w 13328242"/>
              <a:gd name="connsiteY2734" fmla="*/ 3022127 h 4689985"/>
              <a:gd name="connsiteX2735" fmla="*/ 11872927 w 13328242"/>
              <a:gd name="connsiteY2735" fmla="*/ 2974722 h 4689985"/>
              <a:gd name="connsiteX2736" fmla="*/ 11808628 w 13328242"/>
              <a:gd name="connsiteY2736" fmla="*/ 2974722 h 4689985"/>
              <a:gd name="connsiteX2737" fmla="*/ 11847205 w 13328242"/>
              <a:gd name="connsiteY2737" fmla="*/ 2927315 h 4689985"/>
              <a:gd name="connsiteX2738" fmla="*/ 11808628 w 13328242"/>
              <a:gd name="connsiteY2738" fmla="*/ 2785099 h 4689985"/>
              <a:gd name="connsiteX2739" fmla="*/ 11795766 w 13328242"/>
              <a:gd name="connsiteY2739" fmla="*/ 2785097 h 4689985"/>
              <a:gd name="connsiteX2740" fmla="*/ 11782908 w 13328242"/>
              <a:gd name="connsiteY2740" fmla="*/ 2879909 h 4689985"/>
              <a:gd name="connsiteX2741" fmla="*/ 11744325 w 13328242"/>
              <a:gd name="connsiteY2741" fmla="*/ 2879909 h 4689985"/>
              <a:gd name="connsiteX2742" fmla="*/ 11705745 w 13328242"/>
              <a:gd name="connsiteY2742" fmla="*/ 2879909 h 4689985"/>
              <a:gd name="connsiteX2743" fmla="*/ 11692887 w 13328242"/>
              <a:gd name="connsiteY2743" fmla="*/ 2785097 h 4689985"/>
              <a:gd name="connsiteX2744" fmla="*/ 11654306 w 13328242"/>
              <a:gd name="connsiteY2744" fmla="*/ 2785097 h 4689985"/>
              <a:gd name="connsiteX2745" fmla="*/ 11645733 w 13328242"/>
              <a:gd name="connsiteY2745" fmla="*/ 2816697 h 4689985"/>
              <a:gd name="connsiteX2746" fmla="*/ 11640018 w 13328242"/>
              <a:gd name="connsiteY2746" fmla="*/ 2821969 h 4689985"/>
              <a:gd name="connsiteX2747" fmla="*/ 11628582 w 13328242"/>
              <a:gd name="connsiteY2747" fmla="*/ 2737690 h 4689985"/>
              <a:gd name="connsiteX2748" fmla="*/ 11692887 w 13328242"/>
              <a:gd name="connsiteY2748" fmla="*/ 2642877 h 4689985"/>
              <a:gd name="connsiteX2749" fmla="*/ 11692887 w 13328242"/>
              <a:gd name="connsiteY2749" fmla="*/ 2595473 h 4689985"/>
              <a:gd name="connsiteX2750" fmla="*/ 11705745 w 13328242"/>
              <a:gd name="connsiteY2750" fmla="*/ 2500661 h 4689985"/>
              <a:gd name="connsiteX2751" fmla="*/ 11731467 w 13328242"/>
              <a:gd name="connsiteY2751" fmla="*/ 2453254 h 4689985"/>
              <a:gd name="connsiteX2752" fmla="*/ 11705745 w 13328242"/>
              <a:gd name="connsiteY2752" fmla="*/ 2500661 h 4689985"/>
              <a:gd name="connsiteX2753" fmla="*/ 11680025 w 13328242"/>
              <a:gd name="connsiteY2753" fmla="*/ 2548068 h 4689985"/>
              <a:gd name="connsiteX2754" fmla="*/ 11654306 w 13328242"/>
              <a:gd name="connsiteY2754" fmla="*/ 2548065 h 4689985"/>
              <a:gd name="connsiteX2755" fmla="*/ 11680025 w 13328242"/>
              <a:gd name="connsiteY2755" fmla="*/ 2453254 h 4689985"/>
              <a:gd name="connsiteX2756" fmla="*/ 11641447 w 13328242"/>
              <a:gd name="connsiteY2756" fmla="*/ 2405847 h 4689985"/>
              <a:gd name="connsiteX2757" fmla="*/ 11577142 w 13328242"/>
              <a:gd name="connsiteY2757" fmla="*/ 2453254 h 4689985"/>
              <a:gd name="connsiteX2758" fmla="*/ 11577142 w 13328242"/>
              <a:gd name="connsiteY2758" fmla="*/ 2500661 h 4689985"/>
              <a:gd name="connsiteX2759" fmla="*/ 11602865 w 13328242"/>
              <a:gd name="connsiteY2759" fmla="*/ 2453254 h 4689985"/>
              <a:gd name="connsiteX2760" fmla="*/ 11577142 w 13328242"/>
              <a:gd name="connsiteY2760" fmla="*/ 2548065 h 4689985"/>
              <a:gd name="connsiteX2761" fmla="*/ 11564284 w 13328242"/>
              <a:gd name="connsiteY2761" fmla="*/ 2642877 h 4689985"/>
              <a:gd name="connsiteX2762" fmla="*/ 11551422 w 13328242"/>
              <a:gd name="connsiteY2762" fmla="*/ 2690284 h 4689985"/>
              <a:gd name="connsiteX2763" fmla="*/ 11551422 w 13328242"/>
              <a:gd name="connsiteY2763" fmla="*/ 2785097 h 4689985"/>
              <a:gd name="connsiteX2764" fmla="*/ 11499983 w 13328242"/>
              <a:gd name="connsiteY2764" fmla="*/ 2832502 h 4689985"/>
              <a:gd name="connsiteX2765" fmla="*/ 11474263 w 13328242"/>
              <a:gd name="connsiteY2765" fmla="*/ 2737690 h 4689985"/>
              <a:gd name="connsiteX2766" fmla="*/ 11448540 w 13328242"/>
              <a:gd name="connsiteY2766" fmla="*/ 2737690 h 4689985"/>
              <a:gd name="connsiteX2767" fmla="*/ 11461405 w 13328242"/>
              <a:gd name="connsiteY2767" fmla="*/ 2690284 h 4689985"/>
              <a:gd name="connsiteX2768" fmla="*/ 11422823 w 13328242"/>
              <a:gd name="connsiteY2768" fmla="*/ 2642877 h 4689985"/>
              <a:gd name="connsiteX2769" fmla="*/ 11384242 w 13328242"/>
              <a:gd name="connsiteY2769" fmla="*/ 2737692 h 4689985"/>
              <a:gd name="connsiteX2770" fmla="*/ 11384242 w 13328242"/>
              <a:gd name="connsiteY2770" fmla="*/ 2642877 h 4689985"/>
              <a:gd name="connsiteX2771" fmla="*/ 11397104 w 13328242"/>
              <a:gd name="connsiteY2771" fmla="*/ 2595473 h 4689985"/>
              <a:gd name="connsiteX2772" fmla="*/ 11384244 w 13328242"/>
              <a:gd name="connsiteY2772" fmla="*/ 2500661 h 4689985"/>
              <a:gd name="connsiteX2773" fmla="*/ 11397104 w 13328242"/>
              <a:gd name="connsiteY2773" fmla="*/ 2500661 h 4689985"/>
              <a:gd name="connsiteX2774" fmla="*/ 11358520 w 13328242"/>
              <a:gd name="connsiteY2774" fmla="*/ 2453255 h 4689985"/>
              <a:gd name="connsiteX2775" fmla="*/ 11294222 w 13328242"/>
              <a:gd name="connsiteY2775" fmla="*/ 2548065 h 4689985"/>
              <a:gd name="connsiteX2776" fmla="*/ 11294222 w 13328242"/>
              <a:gd name="connsiteY2776" fmla="*/ 2595473 h 4689985"/>
              <a:gd name="connsiteX2777" fmla="*/ 11332802 w 13328242"/>
              <a:gd name="connsiteY2777" fmla="*/ 2642877 h 4689985"/>
              <a:gd name="connsiteX2778" fmla="*/ 11345664 w 13328242"/>
              <a:gd name="connsiteY2778" fmla="*/ 2595473 h 4689985"/>
              <a:gd name="connsiteX2779" fmla="*/ 11358520 w 13328242"/>
              <a:gd name="connsiteY2779" fmla="*/ 2595473 h 4689985"/>
              <a:gd name="connsiteX2780" fmla="*/ 11345662 w 13328242"/>
              <a:gd name="connsiteY2780" fmla="*/ 2642877 h 4689985"/>
              <a:gd name="connsiteX2781" fmla="*/ 11319940 w 13328242"/>
              <a:gd name="connsiteY2781" fmla="*/ 2690284 h 4689985"/>
              <a:gd name="connsiteX2782" fmla="*/ 11332802 w 13328242"/>
              <a:gd name="connsiteY2782" fmla="*/ 2690284 h 4689985"/>
              <a:gd name="connsiteX2783" fmla="*/ 11319941 w 13328242"/>
              <a:gd name="connsiteY2783" fmla="*/ 2737690 h 4689985"/>
              <a:gd name="connsiteX2784" fmla="*/ 11242782 w 13328242"/>
              <a:gd name="connsiteY2784" fmla="*/ 2785097 h 4689985"/>
              <a:gd name="connsiteX2785" fmla="*/ 11217061 w 13328242"/>
              <a:gd name="connsiteY2785" fmla="*/ 2879909 h 4689985"/>
              <a:gd name="connsiteX2786" fmla="*/ 11217061 w 13328242"/>
              <a:gd name="connsiteY2786" fmla="*/ 2927314 h 4689985"/>
              <a:gd name="connsiteX2787" fmla="*/ 11281361 w 13328242"/>
              <a:gd name="connsiteY2787" fmla="*/ 2927315 h 4689985"/>
              <a:gd name="connsiteX2788" fmla="*/ 11268503 w 13328242"/>
              <a:gd name="connsiteY2788" fmla="*/ 2832502 h 4689985"/>
              <a:gd name="connsiteX2789" fmla="*/ 11294221 w 13328242"/>
              <a:gd name="connsiteY2789" fmla="*/ 2879911 h 4689985"/>
              <a:gd name="connsiteX2790" fmla="*/ 11307079 w 13328242"/>
              <a:gd name="connsiteY2790" fmla="*/ 2974721 h 4689985"/>
              <a:gd name="connsiteX2791" fmla="*/ 11384244 w 13328242"/>
              <a:gd name="connsiteY2791" fmla="*/ 2927314 h 4689985"/>
              <a:gd name="connsiteX2792" fmla="*/ 11384242 w 13328242"/>
              <a:gd name="connsiteY2792" fmla="*/ 2974721 h 4689985"/>
              <a:gd name="connsiteX2793" fmla="*/ 11371383 w 13328242"/>
              <a:gd name="connsiteY2793" fmla="*/ 2974721 h 4689985"/>
              <a:gd name="connsiteX2794" fmla="*/ 11358522 w 13328242"/>
              <a:gd name="connsiteY2794" fmla="*/ 2974721 h 4689985"/>
              <a:gd name="connsiteX2795" fmla="*/ 11345664 w 13328242"/>
              <a:gd name="connsiteY2795" fmla="*/ 3022127 h 4689985"/>
              <a:gd name="connsiteX2796" fmla="*/ 11358522 w 13328242"/>
              <a:gd name="connsiteY2796" fmla="*/ 3069534 h 4689985"/>
              <a:gd name="connsiteX2797" fmla="*/ 11332802 w 13328242"/>
              <a:gd name="connsiteY2797" fmla="*/ 3211751 h 4689985"/>
              <a:gd name="connsiteX2798" fmla="*/ 11281363 w 13328242"/>
              <a:gd name="connsiteY2798" fmla="*/ 3211751 h 4689985"/>
              <a:gd name="connsiteX2799" fmla="*/ 11268503 w 13328242"/>
              <a:gd name="connsiteY2799" fmla="*/ 3211752 h 4689985"/>
              <a:gd name="connsiteX2800" fmla="*/ 11204200 w 13328242"/>
              <a:gd name="connsiteY2800" fmla="*/ 3306565 h 4689985"/>
              <a:gd name="connsiteX2801" fmla="*/ 11204202 w 13328242"/>
              <a:gd name="connsiteY2801" fmla="*/ 3259158 h 4689985"/>
              <a:gd name="connsiteX2802" fmla="*/ 11191342 w 13328242"/>
              <a:gd name="connsiteY2802" fmla="*/ 3353972 h 4689985"/>
              <a:gd name="connsiteX2803" fmla="*/ 11165620 w 13328242"/>
              <a:gd name="connsiteY2803" fmla="*/ 3401377 h 4689985"/>
              <a:gd name="connsiteX2804" fmla="*/ 11139901 w 13328242"/>
              <a:gd name="connsiteY2804" fmla="*/ 3401375 h 4689985"/>
              <a:gd name="connsiteX2805" fmla="*/ 11127043 w 13328242"/>
              <a:gd name="connsiteY2805" fmla="*/ 3448783 h 4689985"/>
              <a:gd name="connsiteX2806" fmla="*/ 11011299 w 13328242"/>
              <a:gd name="connsiteY2806" fmla="*/ 3401375 h 4689985"/>
              <a:gd name="connsiteX2807" fmla="*/ 10985581 w 13328242"/>
              <a:gd name="connsiteY2807" fmla="*/ 3448784 h 4689985"/>
              <a:gd name="connsiteX2808" fmla="*/ 10985581 w 13328242"/>
              <a:gd name="connsiteY2808" fmla="*/ 3496187 h 4689985"/>
              <a:gd name="connsiteX2809" fmla="*/ 10972717 w 13328242"/>
              <a:gd name="connsiteY2809" fmla="*/ 3496190 h 4689985"/>
              <a:gd name="connsiteX2810" fmla="*/ 10972718 w 13328242"/>
              <a:gd name="connsiteY2810" fmla="*/ 3448783 h 4689985"/>
              <a:gd name="connsiteX2811" fmla="*/ 10946999 w 13328242"/>
              <a:gd name="connsiteY2811" fmla="*/ 3448784 h 4689985"/>
              <a:gd name="connsiteX2812" fmla="*/ 10959859 w 13328242"/>
              <a:gd name="connsiteY2812" fmla="*/ 3306565 h 4689985"/>
              <a:gd name="connsiteX2813" fmla="*/ 10959857 w 13328242"/>
              <a:gd name="connsiteY2813" fmla="*/ 3259158 h 4689985"/>
              <a:gd name="connsiteX2814" fmla="*/ 10972717 w 13328242"/>
              <a:gd name="connsiteY2814" fmla="*/ 3259158 h 4689985"/>
              <a:gd name="connsiteX2815" fmla="*/ 10985581 w 13328242"/>
              <a:gd name="connsiteY2815" fmla="*/ 3211752 h 4689985"/>
              <a:gd name="connsiteX2816" fmla="*/ 10998441 w 13328242"/>
              <a:gd name="connsiteY2816" fmla="*/ 3211751 h 4689985"/>
              <a:gd name="connsiteX2817" fmla="*/ 11011300 w 13328242"/>
              <a:gd name="connsiteY2817" fmla="*/ 3211751 h 4689985"/>
              <a:gd name="connsiteX2818" fmla="*/ 11024160 w 13328242"/>
              <a:gd name="connsiteY2818" fmla="*/ 3164346 h 4689985"/>
              <a:gd name="connsiteX2819" fmla="*/ 11037019 w 13328242"/>
              <a:gd name="connsiteY2819" fmla="*/ 3164346 h 4689985"/>
              <a:gd name="connsiteX2820" fmla="*/ 11024160 w 13328242"/>
              <a:gd name="connsiteY2820" fmla="*/ 3211751 h 4689985"/>
              <a:gd name="connsiteX2821" fmla="*/ 11037018 w 13328242"/>
              <a:gd name="connsiteY2821" fmla="*/ 3211752 h 4689985"/>
              <a:gd name="connsiteX2822" fmla="*/ 11049879 w 13328242"/>
              <a:gd name="connsiteY2822" fmla="*/ 3211751 h 4689985"/>
              <a:gd name="connsiteX2823" fmla="*/ 11101319 w 13328242"/>
              <a:gd name="connsiteY2823" fmla="*/ 3164346 h 4689985"/>
              <a:gd name="connsiteX2824" fmla="*/ 11114180 w 13328242"/>
              <a:gd name="connsiteY2824" fmla="*/ 3069534 h 4689985"/>
              <a:gd name="connsiteX2825" fmla="*/ 11075601 w 13328242"/>
              <a:gd name="connsiteY2825" fmla="*/ 3164346 h 4689985"/>
              <a:gd name="connsiteX2826" fmla="*/ 11049877 w 13328242"/>
              <a:gd name="connsiteY2826" fmla="*/ 3022127 h 4689985"/>
              <a:gd name="connsiteX2827" fmla="*/ 11043450 w 13328242"/>
              <a:gd name="connsiteY2827" fmla="*/ 2927314 h 4689985"/>
              <a:gd name="connsiteX2828" fmla="*/ 11049879 w 13328242"/>
              <a:gd name="connsiteY2828" fmla="*/ 2974721 h 4689985"/>
              <a:gd name="connsiteX2829" fmla="*/ 11114182 w 13328242"/>
              <a:gd name="connsiteY2829" fmla="*/ 2974721 h 4689985"/>
              <a:gd name="connsiteX2830" fmla="*/ 11088459 w 13328242"/>
              <a:gd name="connsiteY2830" fmla="*/ 2927314 h 4689985"/>
              <a:gd name="connsiteX2831" fmla="*/ 11139901 w 13328242"/>
              <a:gd name="connsiteY2831" fmla="*/ 2785097 h 4689985"/>
              <a:gd name="connsiteX2832" fmla="*/ 11178478 w 13328242"/>
              <a:gd name="connsiteY2832" fmla="*/ 2737690 h 4689985"/>
              <a:gd name="connsiteX2833" fmla="*/ 11204200 w 13328242"/>
              <a:gd name="connsiteY2833" fmla="*/ 2737690 h 4689985"/>
              <a:gd name="connsiteX2834" fmla="*/ 11229921 w 13328242"/>
              <a:gd name="connsiteY2834" fmla="*/ 2642877 h 4689985"/>
              <a:gd name="connsiteX2835" fmla="*/ 11152762 w 13328242"/>
              <a:gd name="connsiteY2835" fmla="*/ 2548065 h 4689985"/>
              <a:gd name="connsiteX2836" fmla="*/ 11178478 w 13328242"/>
              <a:gd name="connsiteY2836" fmla="*/ 2453254 h 4689985"/>
              <a:gd name="connsiteX2837" fmla="*/ 11088459 w 13328242"/>
              <a:gd name="connsiteY2837" fmla="*/ 2453254 h 4689985"/>
              <a:gd name="connsiteX2838" fmla="*/ 11139899 w 13328242"/>
              <a:gd name="connsiteY2838" fmla="*/ 2500661 h 4689985"/>
              <a:gd name="connsiteX2839" fmla="*/ 11114180 w 13328242"/>
              <a:gd name="connsiteY2839" fmla="*/ 2548065 h 4689985"/>
              <a:gd name="connsiteX2840" fmla="*/ 11114182 w 13328242"/>
              <a:gd name="connsiteY2840" fmla="*/ 2595473 h 4689985"/>
              <a:gd name="connsiteX2841" fmla="*/ 11088459 w 13328242"/>
              <a:gd name="connsiteY2841" fmla="*/ 2595474 h 4689985"/>
              <a:gd name="connsiteX2842" fmla="*/ 11075601 w 13328242"/>
              <a:gd name="connsiteY2842" fmla="*/ 2548068 h 4689985"/>
              <a:gd name="connsiteX2843" fmla="*/ 11049879 w 13328242"/>
              <a:gd name="connsiteY2843" fmla="*/ 2690286 h 4689985"/>
              <a:gd name="connsiteX2844" fmla="*/ 11011299 w 13328242"/>
              <a:gd name="connsiteY2844" fmla="*/ 2737690 h 4689985"/>
              <a:gd name="connsiteX2845" fmla="*/ 11011300 w 13328242"/>
              <a:gd name="connsiteY2845" fmla="*/ 2785097 h 4689985"/>
              <a:gd name="connsiteX2846" fmla="*/ 10985581 w 13328242"/>
              <a:gd name="connsiteY2846" fmla="*/ 2832502 h 4689985"/>
              <a:gd name="connsiteX2847" fmla="*/ 10972717 w 13328242"/>
              <a:gd name="connsiteY2847" fmla="*/ 2879911 h 4689985"/>
              <a:gd name="connsiteX2848" fmla="*/ 10972717 w 13328242"/>
              <a:gd name="connsiteY2848" fmla="*/ 2832502 h 4689985"/>
              <a:gd name="connsiteX2849" fmla="*/ 10972718 w 13328242"/>
              <a:gd name="connsiteY2849" fmla="*/ 2785097 h 4689985"/>
              <a:gd name="connsiteX2850" fmla="*/ 10934138 w 13328242"/>
              <a:gd name="connsiteY2850" fmla="*/ 2785097 h 4689985"/>
              <a:gd name="connsiteX2851" fmla="*/ 10921277 w 13328242"/>
              <a:gd name="connsiteY2851" fmla="*/ 2927315 h 4689985"/>
              <a:gd name="connsiteX2852" fmla="*/ 10908417 w 13328242"/>
              <a:gd name="connsiteY2852" fmla="*/ 2927315 h 4689985"/>
              <a:gd name="connsiteX2853" fmla="*/ 10921277 w 13328242"/>
              <a:gd name="connsiteY2853" fmla="*/ 2785097 h 4689985"/>
              <a:gd name="connsiteX2854" fmla="*/ 10882700 w 13328242"/>
              <a:gd name="connsiteY2854" fmla="*/ 2832502 h 4689985"/>
              <a:gd name="connsiteX2855" fmla="*/ 10856981 w 13328242"/>
              <a:gd name="connsiteY2855" fmla="*/ 2737690 h 4689985"/>
              <a:gd name="connsiteX2856" fmla="*/ 10818397 w 13328242"/>
              <a:gd name="connsiteY2856" fmla="*/ 2785097 h 4689985"/>
              <a:gd name="connsiteX2857" fmla="*/ 10818397 w 13328242"/>
              <a:gd name="connsiteY2857" fmla="*/ 2832502 h 4689985"/>
              <a:gd name="connsiteX2858" fmla="*/ 10831257 w 13328242"/>
              <a:gd name="connsiteY2858" fmla="*/ 2879911 h 4689985"/>
              <a:gd name="connsiteX2859" fmla="*/ 10818397 w 13328242"/>
              <a:gd name="connsiteY2859" fmla="*/ 2879909 h 4689985"/>
              <a:gd name="connsiteX2860" fmla="*/ 10818395 w 13328242"/>
              <a:gd name="connsiteY2860" fmla="*/ 2927314 h 4689985"/>
              <a:gd name="connsiteX2861" fmla="*/ 10805539 w 13328242"/>
              <a:gd name="connsiteY2861" fmla="*/ 2927314 h 4689985"/>
              <a:gd name="connsiteX2862" fmla="*/ 10792678 w 13328242"/>
              <a:gd name="connsiteY2862" fmla="*/ 3022127 h 4689985"/>
              <a:gd name="connsiteX2863" fmla="*/ 10869837 w 13328242"/>
              <a:gd name="connsiteY2863" fmla="*/ 2974722 h 4689985"/>
              <a:gd name="connsiteX2864" fmla="*/ 10946999 w 13328242"/>
              <a:gd name="connsiteY2864" fmla="*/ 2974721 h 4689985"/>
              <a:gd name="connsiteX2865" fmla="*/ 10998439 w 13328242"/>
              <a:gd name="connsiteY2865" fmla="*/ 2927314 h 4689985"/>
              <a:gd name="connsiteX2866" fmla="*/ 11011299 w 13328242"/>
              <a:gd name="connsiteY2866" fmla="*/ 3022127 h 4689985"/>
              <a:gd name="connsiteX2867" fmla="*/ 11037019 w 13328242"/>
              <a:gd name="connsiteY2867" fmla="*/ 3022127 h 4689985"/>
              <a:gd name="connsiteX2868" fmla="*/ 11037019 w 13328242"/>
              <a:gd name="connsiteY2868" fmla="*/ 3069534 h 4689985"/>
              <a:gd name="connsiteX2869" fmla="*/ 10946998 w 13328242"/>
              <a:gd name="connsiteY2869" fmla="*/ 3116939 h 4689985"/>
              <a:gd name="connsiteX2870" fmla="*/ 10921277 w 13328242"/>
              <a:gd name="connsiteY2870" fmla="*/ 3116940 h 4689985"/>
              <a:gd name="connsiteX2871" fmla="*/ 10882700 w 13328242"/>
              <a:gd name="connsiteY2871" fmla="*/ 3259158 h 4689985"/>
              <a:gd name="connsiteX2872" fmla="*/ 10831258 w 13328242"/>
              <a:gd name="connsiteY2872" fmla="*/ 3164346 h 4689985"/>
              <a:gd name="connsiteX2873" fmla="*/ 10882700 w 13328242"/>
              <a:gd name="connsiteY2873" fmla="*/ 3069534 h 4689985"/>
              <a:gd name="connsiteX2874" fmla="*/ 10818397 w 13328242"/>
              <a:gd name="connsiteY2874" fmla="*/ 3069534 h 4689985"/>
              <a:gd name="connsiteX2875" fmla="*/ 10831258 w 13328242"/>
              <a:gd name="connsiteY2875" fmla="*/ 3116939 h 4689985"/>
              <a:gd name="connsiteX2876" fmla="*/ 10779817 w 13328242"/>
              <a:gd name="connsiteY2876" fmla="*/ 3116940 h 4689985"/>
              <a:gd name="connsiteX2877" fmla="*/ 10741238 w 13328242"/>
              <a:gd name="connsiteY2877" fmla="*/ 3211751 h 4689985"/>
              <a:gd name="connsiteX2878" fmla="*/ 10741238 w 13328242"/>
              <a:gd name="connsiteY2878" fmla="*/ 3259158 h 4689985"/>
              <a:gd name="connsiteX2879" fmla="*/ 10715519 w 13328242"/>
              <a:gd name="connsiteY2879" fmla="*/ 3259159 h 4689985"/>
              <a:gd name="connsiteX2880" fmla="*/ 10676935 w 13328242"/>
              <a:gd name="connsiteY2880" fmla="*/ 3353971 h 4689985"/>
              <a:gd name="connsiteX2881" fmla="*/ 10676937 w 13328242"/>
              <a:gd name="connsiteY2881" fmla="*/ 3448784 h 4689985"/>
              <a:gd name="connsiteX2882" fmla="*/ 10586918 w 13328242"/>
              <a:gd name="connsiteY2882" fmla="*/ 3448783 h 4689985"/>
              <a:gd name="connsiteX2883" fmla="*/ 10651213 w 13328242"/>
              <a:gd name="connsiteY2883" fmla="*/ 3306565 h 4689985"/>
              <a:gd name="connsiteX2884" fmla="*/ 10651215 w 13328242"/>
              <a:gd name="connsiteY2884" fmla="*/ 3164347 h 4689985"/>
              <a:gd name="connsiteX2885" fmla="*/ 10664077 w 13328242"/>
              <a:gd name="connsiteY2885" fmla="*/ 3164346 h 4689985"/>
              <a:gd name="connsiteX2886" fmla="*/ 10689797 w 13328242"/>
              <a:gd name="connsiteY2886" fmla="*/ 3164347 h 4689985"/>
              <a:gd name="connsiteX2887" fmla="*/ 10715517 w 13328242"/>
              <a:gd name="connsiteY2887" fmla="*/ 3164346 h 4689985"/>
              <a:gd name="connsiteX2888" fmla="*/ 10728377 w 13328242"/>
              <a:gd name="connsiteY2888" fmla="*/ 3069534 h 4689985"/>
              <a:gd name="connsiteX2889" fmla="*/ 10715519 w 13328242"/>
              <a:gd name="connsiteY2889" fmla="*/ 3069534 h 4689985"/>
              <a:gd name="connsiteX2890" fmla="*/ 10741238 w 13328242"/>
              <a:gd name="connsiteY2890" fmla="*/ 2974721 h 4689985"/>
              <a:gd name="connsiteX2891" fmla="*/ 10697835 w 13328242"/>
              <a:gd name="connsiteY2891" fmla="*/ 2962860 h 4689985"/>
              <a:gd name="connsiteX2892" fmla="*/ 10671943 w 13328242"/>
              <a:gd name="connsiteY2892" fmla="*/ 3008321 h 4689985"/>
              <a:gd name="connsiteX2893" fmla="*/ 10670508 w 13328242"/>
              <a:gd name="connsiteY2893" fmla="*/ 3004344 h 4689985"/>
              <a:gd name="connsiteX2894" fmla="*/ 10664077 w 13328242"/>
              <a:gd name="connsiteY2894" fmla="*/ 3022127 h 4689985"/>
              <a:gd name="connsiteX2895" fmla="*/ 10671943 w 13328242"/>
              <a:gd name="connsiteY2895" fmla="*/ 3008321 h 4689985"/>
              <a:gd name="connsiteX2896" fmla="*/ 10676937 w 13328242"/>
              <a:gd name="connsiteY2896" fmla="*/ 3022128 h 4689985"/>
              <a:gd name="connsiteX2897" fmla="*/ 10651213 w 13328242"/>
              <a:gd name="connsiteY2897" fmla="*/ 3069534 h 4689985"/>
              <a:gd name="connsiteX2898" fmla="*/ 10651215 w 13328242"/>
              <a:gd name="connsiteY2898" fmla="*/ 3116940 h 4689985"/>
              <a:gd name="connsiteX2899" fmla="*/ 10638357 w 13328242"/>
              <a:gd name="connsiteY2899" fmla="*/ 3116939 h 4689985"/>
              <a:gd name="connsiteX2900" fmla="*/ 10612637 w 13328242"/>
              <a:gd name="connsiteY2900" fmla="*/ 3069534 h 4689985"/>
              <a:gd name="connsiteX2901" fmla="*/ 10509754 w 13328242"/>
              <a:gd name="connsiteY2901" fmla="*/ 3211751 h 4689985"/>
              <a:gd name="connsiteX2902" fmla="*/ 10496895 w 13328242"/>
              <a:gd name="connsiteY2902" fmla="*/ 3211751 h 4689985"/>
              <a:gd name="connsiteX2903" fmla="*/ 10509754 w 13328242"/>
              <a:gd name="connsiteY2903" fmla="*/ 3259158 h 4689985"/>
              <a:gd name="connsiteX2904" fmla="*/ 10509753 w 13328242"/>
              <a:gd name="connsiteY2904" fmla="*/ 3306565 h 4689985"/>
              <a:gd name="connsiteX2905" fmla="*/ 10496895 w 13328242"/>
              <a:gd name="connsiteY2905" fmla="*/ 3306565 h 4689985"/>
              <a:gd name="connsiteX2906" fmla="*/ 10496893 w 13328242"/>
              <a:gd name="connsiteY2906" fmla="*/ 3259158 h 4689985"/>
              <a:gd name="connsiteX2907" fmla="*/ 10484035 w 13328242"/>
              <a:gd name="connsiteY2907" fmla="*/ 3211752 h 4689985"/>
              <a:gd name="connsiteX2908" fmla="*/ 10445457 w 13328242"/>
              <a:gd name="connsiteY2908" fmla="*/ 3259158 h 4689985"/>
              <a:gd name="connsiteX2909" fmla="*/ 10419734 w 13328242"/>
              <a:gd name="connsiteY2909" fmla="*/ 3259158 h 4689985"/>
              <a:gd name="connsiteX2910" fmla="*/ 10406875 w 13328242"/>
              <a:gd name="connsiteY2910" fmla="*/ 3259158 h 4689985"/>
              <a:gd name="connsiteX2911" fmla="*/ 10406875 w 13328242"/>
              <a:gd name="connsiteY2911" fmla="*/ 3306565 h 4689985"/>
              <a:gd name="connsiteX2912" fmla="*/ 10432594 w 13328242"/>
              <a:gd name="connsiteY2912" fmla="*/ 3353971 h 4689985"/>
              <a:gd name="connsiteX2913" fmla="*/ 10445457 w 13328242"/>
              <a:gd name="connsiteY2913" fmla="*/ 3306564 h 4689985"/>
              <a:gd name="connsiteX2914" fmla="*/ 10484035 w 13328242"/>
              <a:gd name="connsiteY2914" fmla="*/ 3306564 h 4689985"/>
              <a:gd name="connsiteX2915" fmla="*/ 10471174 w 13328242"/>
              <a:gd name="connsiteY2915" fmla="*/ 3448783 h 4689985"/>
              <a:gd name="connsiteX2916" fmla="*/ 10432594 w 13328242"/>
              <a:gd name="connsiteY2916" fmla="*/ 3496190 h 4689985"/>
              <a:gd name="connsiteX2917" fmla="*/ 10406873 w 13328242"/>
              <a:gd name="connsiteY2917" fmla="*/ 3496187 h 4689985"/>
              <a:gd name="connsiteX2918" fmla="*/ 10419734 w 13328242"/>
              <a:gd name="connsiteY2918" fmla="*/ 3353971 h 4689985"/>
              <a:gd name="connsiteX2919" fmla="*/ 10355433 w 13328242"/>
              <a:gd name="connsiteY2919" fmla="*/ 3306564 h 4689985"/>
              <a:gd name="connsiteX2920" fmla="*/ 10342574 w 13328242"/>
              <a:gd name="connsiteY2920" fmla="*/ 3353971 h 4689985"/>
              <a:gd name="connsiteX2921" fmla="*/ 10278273 w 13328242"/>
              <a:gd name="connsiteY2921" fmla="*/ 3353971 h 4689985"/>
              <a:gd name="connsiteX2922" fmla="*/ 10291134 w 13328242"/>
              <a:gd name="connsiteY2922" fmla="*/ 3353971 h 4689985"/>
              <a:gd name="connsiteX2923" fmla="*/ 10316856 w 13328242"/>
              <a:gd name="connsiteY2923" fmla="*/ 3353971 h 4689985"/>
              <a:gd name="connsiteX2924" fmla="*/ 10291132 w 13328242"/>
              <a:gd name="connsiteY2924" fmla="*/ 3448783 h 4689985"/>
              <a:gd name="connsiteX2925" fmla="*/ 10291134 w 13328242"/>
              <a:gd name="connsiteY2925" fmla="*/ 3401377 h 4689985"/>
              <a:gd name="connsiteX2926" fmla="*/ 10278271 w 13328242"/>
              <a:gd name="connsiteY2926" fmla="*/ 3401377 h 4689985"/>
              <a:gd name="connsiteX2927" fmla="*/ 10226831 w 13328242"/>
              <a:gd name="connsiteY2927" fmla="*/ 3401377 h 4689985"/>
              <a:gd name="connsiteX2928" fmla="*/ 10252550 w 13328242"/>
              <a:gd name="connsiteY2928" fmla="*/ 3353971 h 4689985"/>
              <a:gd name="connsiteX2929" fmla="*/ 10188254 w 13328242"/>
              <a:gd name="connsiteY2929" fmla="*/ 3259158 h 4689985"/>
              <a:gd name="connsiteX2930" fmla="*/ 10175393 w 13328242"/>
              <a:gd name="connsiteY2930" fmla="*/ 3401377 h 4689985"/>
              <a:gd name="connsiteX2931" fmla="*/ 10136811 w 13328242"/>
              <a:gd name="connsiteY2931" fmla="*/ 3401377 h 4689985"/>
              <a:gd name="connsiteX2932" fmla="*/ 10123951 w 13328242"/>
              <a:gd name="connsiteY2932" fmla="*/ 3448783 h 4689985"/>
              <a:gd name="connsiteX2933" fmla="*/ 10085371 w 13328242"/>
              <a:gd name="connsiteY2933" fmla="*/ 3353971 h 4689985"/>
              <a:gd name="connsiteX2934" fmla="*/ 10085369 w 13328242"/>
              <a:gd name="connsiteY2934" fmla="*/ 3401377 h 4689985"/>
              <a:gd name="connsiteX2935" fmla="*/ 10072511 w 13328242"/>
              <a:gd name="connsiteY2935" fmla="*/ 3353971 h 4689985"/>
              <a:gd name="connsiteX2936" fmla="*/ 10059650 w 13328242"/>
              <a:gd name="connsiteY2936" fmla="*/ 3353971 h 4689985"/>
              <a:gd name="connsiteX2937" fmla="*/ 10046794 w 13328242"/>
              <a:gd name="connsiteY2937" fmla="*/ 3306565 h 4689985"/>
              <a:gd name="connsiteX2938" fmla="*/ 10026214 w 13328242"/>
              <a:gd name="connsiteY2938" fmla="*/ 3268643 h 4689985"/>
              <a:gd name="connsiteX2939" fmla="*/ 10033928 w 13328242"/>
              <a:gd name="connsiteY2939" fmla="*/ 3259158 h 4689985"/>
              <a:gd name="connsiteX2940" fmla="*/ 10059652 w 13328242"/>
              <a:gd name="connsiteY2940" fmla="*/ 3259158 h 4689985"/>
              <a:gd name="connsiteX2941" fmla="*/ 10059652 w 13328242"/>
              <a:gd name="connsiteY2941" fmla="*/ 3116939 h 4689985"/>
              <a:gd name="connsiteX2942" fmla="*/ 9982489 w 13328242"/>
              <a:gd name="connsiteY2942" fmla="*/ 3164346 h 4689985"/>
              <a:gd name="connsiteX2943" fmla="*/ 10033928 w 13328242"/>
              <a:gd name="connsiteY2943" fmla="*/ 3259158 h 4689985"/>
              <a:gd name="connsiteX2944" fmla="*/ 10021071 w 13328242"/>
              <a:gd name="connsiteY2944" fmla="*/ 3259159 h 4689985"/>
              <a:gd name="connsiteX2945" fmla="*/ 10026214 w 13328242"/>
              <a:gd name="connsiteY2945" fmla="*/ 3268643 h 4689985"/>
              <a:gd name="connsiteX2946" fmla="*/ 9995352 w 13328242"/>
              <a:gd name="connsiteY2946" fmla="*/ 3306565 h 4689985"/>
              <a:gd name="connsiteX2947" fmla="*/ 9918190 w 13328242"/>
              <a:gd name="connsiteY2947" fmla="*/ 3353972 h 4689985"/>
              <a:gd name="connsiteX2948" fmla="*/ 9918192 w 13328242"/>
              <a:gd name="connsiteY2948" fmla="*/ 3259158 h 4689985"/>
              <a:gd name="connsiteX2949" fmla="*/ 9866750 w 13328242"/>
              <a:gd name="connsiteY2949" fmla="*/ 3259158 h 4689985"/>
              <a:gd name="connsiteX2950" fmla="*/ 9879610 w 13328242"/>
              <a:gd name="connsiteY2950" fmla="*/ 3306565 h 4689985"/>
              <a:gd name="connsiteX2951" fmla="*/ 9815307 w 13328242"/>
              <a:gd name="connsiteY2951" fmla="*/ 3306565 h 4689985"/>
              <a:gd name="connsiteX2952" fmla="*/ 9802451 w 13328242"/>
              <a:gd name="connsiteY2952" fmla="*/ 3306565 h 4689985"/>
              <a:gd name="connsiteX2953" fmla="*/ 9789589 w 13328242"/>
              <a:gd name="connsiteY2953" fmla="*/ 3353972 h 4689985"/>
              <a:gd name="connsiteX2954" fmla="*/ 9815309 w 13328242"/>
              <a:gd name="connsiteY2954" fmla="*/ 3353971 h 4689985"/>
              <a:gd name="connsiteX2955" fmla="*/ 9789589 w 13328242"/>
              <a:gd name="connsiteY2955" fmla="*/ 3401375 h 4689985"/>
              <a:gd name="connsiteX2956" fmla="*/ 9789589 w 13328242"/>
              <a:gd name="connsiteY2956" fmla="*/ 3448783 h 4689985"/>
              <a:gd name="connsiteX2957" fmla="*/ 9776731 w 13328242"/>
              <a:gd name="connsiteY2957" fmla="*/ 3496190 h 4689985"/>
              <a:gd name="connsiteX2958" fmla="*/ 9751009 w 13328242"/>
              <a:gd name="connsiteY2958" fmla="*/ 3448784 h 4689985"/>
              <a:gd name="connsiteX2959" fmla="*/ 9776730 w 13328242"/>
              <a:gd name="connsiteY2959" fmla="*/ 3448783 h 4689985"/>
              <a:gd name="connsiteX2960" fmla="*/ 9751009 w 13328242"/>
              <a:gd name="connsiteY2960" fmla="*/ 3353971 h 4689985"/>
              <a:gd name="connsiteX2961" fmla="*/ 9776731 w 13328242"/>
              <a:gd name="connsiteY2961" fmla="*/ 3306565 h 4689985"/>
              <a:gd name="connsiteX2962" fmla="*/ 9751009 w 13328242"/>
              <a:gd name="connsiteY2962" fmla="*/ 3306564 h 4689985"/>
              <a:gd name="connsiteX2963" fmla="*/ 9712426 w 13328242"/>
              <a:gd name="connsiteY2963" fmla="*/ 3353971 h 4689985"/>
              <a:gd name="connsiteX2964" fmla="*/ 9725290 w 13328242"/>
              <a:gd name="connsiteY2964" fmla="*/ 3259158 h 4689985"/>
              <a:gd name="connsiteX2965" fmla="*/ 9686706 w 13328242"/>
              <a:gd name="connsiteY2965" fmla="*/ 3211752 h 4689985"/>
              <a:gd name="connsiteX2966" fmla="*/ 9596688 w 13328242"/>
              <a:gd name="connsiteY2966" fmla="*/ 3259158 h 4689985"/>
              <a:gd name="connsiteX2967" fmla="*/ 9609546 w 13328242"/>
              <a:gd name="connsiteY2967" fmla="*/ 3164347 h 4689985"/>
              <a:gd name="connsiteX2968" fmla="*/ 9635267 w 13328242"/>
              <a:gd name="connsiteY2968" fmla="*/ 3116939 h 4689985"/>
              <a:gd name="connsiteX2969" fmla="*/ 9545246 w 13328242"/>
              <a:gd name="connsiteY2969" fmla="*/ 3164346 h 4689985"/>
              <a:gd name="connsiteX2970" fmla="*/ 9519527 w 13328242"/>
              <a:gd name="connsiteY2970" fmla="*/ 3116940 h 4689985"/>
              <a:gd name="connsiteX2971" fmla="*/ 9506669 w 13328242"/>
              <a:gd name="connsiteY2971" fmla="*/ 3116940 h 4689985"/>
              <a:gd name="connsiteX2972" fmla="*/ 9506668 w 13328242"/>
              <a:gd name="connsiteY2972" fmla="*/ 3211751 h 4689985"/>
              <a:gd name="connsiteX2973" fmla="*/ 9480945 w 13328242"/>
              <a:gd name="connsiteY2973" fmla="*/ 3164346 h 4689985"/>
              <a:gd name="connsiteX2974" fmla="*/ 9416646 w 13328242"/>
              <a:gd name="connsiteY2974" fmla="*/ 3116940 h 4689985"/>
              <a:gd name="connsiteX2975" fmla="*/ 9365204 w 13328242"/>
              <a:gd name="connsiteY2975" fmla="*/ 3259158 h 4689985"/>
              <a:gd name="connsiteX2976" fmla="*/ 9352345 w 13328242"/>
              <a:gd name="connsiteY2976" fmla="*/ 3211751 h 4689985"/>
              <a:gd name="connsiteX2977" fmla="*/ 9352345 w 13328242"/>
              <a:gd name="connsiteY2977" fmla="*/ 3164346 h 4689985"/>
              <a:gd name="connsiteX2978" fmla="*/ 9339485 w 13328242"/>
              <a:gd name="connsiteY2978" fmla="*/ 3164346 h 4689985"/>
              <a:gd name="connsiteX2979" fmla="*/ 9328232 w 13328242"/>
              <a:gd name="connsiteY2979" fmla="*/ 3140643 h 4689985"/>
              <a:gd name="connsiteX2980" fmla="*/ 9323433 w 13328242"/>
              <a:gd name="connsiteY2980" fmla="*/ 3125073 h 4689985"/>
              <a:gd name="connsiteX2981" fmla="*/ 9326624 w 13328242"/>
              <a:gd name="connsiteY2981" fmla="*/ 3116939 h 4689985"/>
              <a:gd name="connsiteX2982" fmla="*/ 9323208 w 13328242"/>
              <a:gd name="connsiteY2982" fmla="*/ 3124347 h 4689985"/>
              <a:gd name="connsiteX2983" fmla="*/ 9323433 w 13328242"/>
              <a:gd name="connsiteY2983" fmla="*/ 3125073 h 4689985"/>
              <a:gd name="connsiteX2984" fmla="*/ 9321248 w 13328242"/>
              <a:gd name="connsiteY2984" fmla="*/ 3130643 h 4689985"/>
              <a:gd name="connsiteX2985" fmla="*/ 9275184 w 13328242"/>
              <a:gd name="connsiteY2985" fmla="*/ 3164346 h 4689985"/>
              <a:gd name="connsiteX2986" fmla="*/ 9313764 w 13328242"/>
              <a:gd name="connsiteY2986" fmla="*/ 3259158 h 4689985"/>
              <a:gd name="connsiteX2987" fmla="*/ 9249465 w 13328242"/>
              <a:gd name="connsiteY2987" fmla="*/ 3164347 h 4689985"/>
              <a:gd name="connsiteX2988" fmla="*/ 9275184 w 13328242"/>
              <a:gd name="connsiteY2988" fmla="*/ 3069534 h 4689985"/>
              <a:gd name="connsiteX2989" fmla="*/ 9249463 w 13328242"/>
              <a:gd name="connsiteY2989" fmla="*/ 3069534 h 4689985"/>
              <a:gd name="connsiteX2990" fmla="*/ 9249465 w 13328242"/>
              <a:gd name="connsiteY2990" fmla="*/ 3164347 h 4689985"/>
              <a:gd name="connsiteX2991" fmla="*/ 9210885 w 13328242"/>
              <a:gd name="connsiteY2991" fmla="*/ 3069534 h 4689985"/>
              <a:gd name="connsiteX2992" fmla="*/ 9198022 w 13328242"/>
              <a:gd name="connsiteY2992" fmla="*/ 2927314 h 4689985"/>
              <a:gd name="connsiteX2993" fmla="*/ 9249463 w 13328242"/>
              <a:gd name="connsiteY2993" fmla="*/ 2974722 h 4689985"/>
              <a:gd name="connsiteX2994" fmla="*/ 9223743 w 13328242"/>
              <a:gd name="connsiteY2994" fmla="*/ 2927314 h 4689985"/>
              <a:gd name="connsiteX2995" fmla="*/ 9210883 w 13328242"/>
              <a:gd name="connsiteY2995" fmla="*/ 2879909 h 4689985"/>
              <a:gd name="connsiteX2996" fmla="*/ 9172303 w 13328242"/>
              <a:gd name="connsiteY2996" fmla="*/ 3022127 h 4689985"/>
              <a:gd name="connsiteX2997" fmla="*/ 9159441 w 13328242"/>
              <a:gd name="connsiteY2997" fmla="*/ 3022127 h 4689985"/>
              <a:gd name="connsiteX2998" fmla="*/ 9159443 w 13328242"/>
              <a:gd name="connsiteY2998" fmla="*/ 3069536 h 4689985"/>
              <a:gd name="connsiteX2999" fmla="*/ 9146583 w 13328242"/>
              <a:gd name="connsiteY2999" fmla="*/ 3069534 h 4689985"/>
              <a:gd name="connsiteX3000" fmla="*/ 9146582 w 13328242"/>
              <a:gd name="connsiteY3000" fmla="*/ 3022127 h 4689985"/>
              <a:gd name="connsiteX3001" fmla="*/ 9133724 w 13328242"/>
              <a:gd name="connsiteY3001" fmla="*/ 3069534 h 4689985"/>
              <a:gd name="connsiteX3002" fmla="*/ 9133724 w 13328242"/>
              <a:gd name="connsiteY3002" fmla="*/ 3164346 h 4689985"/>
              <a:gd name="connsiteX3003" fmla="*/ 9185161 w 13328242"/>
              <a:gd name="connsiteY3003" fmla="*/ 3211751 h 4689985"/>
              <a:gd name="connsiteX3004" fmla="*/ 9146582 w 13328242"/>
              <a:gd name="connsiteY3004" fmla="*/ 3259158 h 4689985"/>
              <a:gd name="connsiteX3005" fmla="*/ 9133724 w 13328242"/>
              <a:gd name="connsiteY3005" fmla="*/ 3306565 h 4689985"/>
              <a:gd name="connsiteX3006" fmla="*/ 9120863 w 13328242"/>
              <a:gd name="connsiteY3006" fmla="*/ 3306565 h 4689985"/>
              <a:gd name="connsiteX3007" fmla="*/ 9108003 w 13328242"/>
              <a:gd name="connsiteY3007" fmla="*/ 3306565 h 4689985"/>
              <a:gd name="connsiteX3008" fmla="*/ 9108005 w 13328242"/>
              <a:gd name="connsiteY3008" fmla="*/ 3259158 h 4689985"/>
              <a:gd name="connsiteX3009" fmla="*/ 9120864 w 13328242"/>
              <a:gd name="connsiteY3009" fmla="*/ 3211751 h 4689985"/>
              <a:gd name="connsiteX3010" fmla="*/ 9120864 w 13328242"/>
              <a:gd name="connsiteY3010" fmla="*/ 3164346 h 4689985"/>
              <a:gd name="connsiteX3011" fmla="*/ 9095142 w 13328242"/>
              <a:gd name="connsiteY3011" fmla="*/ 3164346 h 4689985"/>
              <a:gd name="connsiteX3012" fmla="*/ 9108005 w 13328242"/>
              <a:gd name="connsiteY3012" fmla="*/ 3022127 h 4689985"/>
              <a:gd name="connsiteX3013" fmla="*/ 9095142 w 13328242"/>
              <a:gd name="connsiteY3013" fmla="*/ 3022127 h 4689985"/>
              <a:gd name="connsiteX3014" fmla="*/ 9069423 w 13328242"/>
              <a:gd name="connsiteY3014" fmla="*/ 3022127 h 4689985"/>
              <a:gd name="connsiteX3015" fmla="*/ 9043702 w 13328242"/>
              <a:gd name="connsiteY3015" fmla="*/ 3022127 h 4689985"/>
              <a:gd name="connsiteX3016" fmla="*/ 9030841 w 13328242"/>
              <a:gd name="connsiteY3016" fmla="*/ 3069536 h 4689985"/>
              <a:gd name="connsiteX3017" fmla="*/ 9005120 w 13328242"/>
              <a:gd name="connsiteY3017" fmla="*/ 3022128 h 4689985"/>
              <a:gd name="connsiteX3018" fmla="*/ 8940822 w 13328242"/>
              <a:gd name="connsiteY3018" fmla="*/ 3116939 h 4689985"/>
              <a:gd name="connsiteX3019" fmla="*/ 8940822 w 13328242"/>
              <a:gd name="connsiteY3019" fmla="*/ 3164346 h 4689985"/>
              <a:gd name="connsiteX3020" fmla="*/ 8889381 w 13328242"/>
              <a:gd name="connsiteY3020" fmla="*/ 3259159 h 4689985"/>
              <a:gd name="connsiteX3021" fmla="*/ 8850800 w 13328242"/>
              <a:gd name="connsiteY3021" fmla="*/ 3306564 h 4689985"/>
              <a:gd name="connsiteX3022" fmla="*/ 8812220 w 13328242"/>
              <a:gd name="connsiteY3022" fmla="*/ 3259158 h 4689985"/>
              <a:gd name="connsiteX3023" fmla="*/ 8889381 w 13328242"/>
              <a:gd name="connsiteY3023" fmla="*/ 3164346 h 4689985"/>
              <a:gd name="connsiteX3024" fmla="*/ 8876520 w 13328242"/>
              <a:gd name="connsiteY3024" fmla="*/ 3069534 h 4689985"/>
              <a:gd name="connsiteX3025" fmla="*/ 8902240 w 13328242"/>
              <a:gd name="connsiteY3025" fmla="*/ 3069534 h 4689985"/>
              <a:gd name="connsiteX3026" fmla="*/ 8902240 w 13328242"/>
              <a:gd name="connsiteY3026" fmla="*/ 3022127 h 4689985"/>
              <a:gd name="connsiteX3027" fmla="*/ 8953682 w 13328242"/>
              <a:gd name="connsiteY3027" fmla="*/ 2974721 h 4689985"/>
              <a:gd name="connsiteX3028" fmla="*/ 9017981 w 13328242"/>
              <a:gd name="connsiteY3028" fmla="*/ 2974721 h 4689985"/>
              <a:gd name="connsiteX3029" fmla="*/ 9005122 w 13328242"/>
              <a:gd name="connsiteY3029" fmla="*/ 2927314 h 4689985"/>
              <a:gd name="connsiteX3030" fmla="*/ 8927963 w 13328242"/>
              <a:gd name="connsiteY3030" fmla="*/ 2927314 h 4689985"/>
              <a:gd name="connsiteX3031" fmla="*/ 8863662 w 13328242"/>
              <a:gd name="connsiteY3031" fmla="*/ 2974721 h 4689985"/>
              <a:gd name="connsiteX3032" fmla="*/ 8825078 w 13328242"/>
              <a:gd name="connsiteY3032" fmla="*/ 3022127 h 4689985"/>
              <a:gd name="connsiteX3033" fmla="*/ 8825078 w 13328242"/>
              <a:gd name="connsiteY3033" fmla="*/ 3116939 h 4689985"/>
              <a:gd name="connsiteX3034" fmla="*/ 8786496 w 13328242"/>
              <a:gd name="connsiteY3034" fmla="*/ 3116939 h 4689985"/>
              <a:gd name="connsiteX3035" fmla="*/ 8722200 w 13328242"/>
              <a:gd name="connsiteY3035" fmla="*/ 3164347 h 4689985"/>
              <a:gd name="connsiteX3036" fmla="*/ 8735058 w 13328242"/>
              <a:gd name="connsiteY3036" fmla="*/ 3164346 h 4689985"/>
              <a:gd name="connsiteX3037" fmla="*/ 8709340 w 13328242"/>
              <a:gd name="connsiteY3037" fmla="*/ 3259158 h 4689985"/>
              <a:gd name="connsiteX3038" fmla="*/ 8683620 w 13328242"/>
              <a:gd name="connsiteY3038" fmla="*/ 3211751 h 4689985"/>
              <a:gd name="connsiteX3039" fmla="*/ 8645036 w 13328242"/>
              <a:gd name="connsiteY3039" fmla="*/ 3164347 h 4689985"/>
              <a:gd name="connsiteX3040" fmla="*/ 8606459 w 13328242"/>
              <a:gd name="connsiteY3040" fmla="*/ 3259158 h 4689985"/>
              <a:gd name="connsiteX3041" fmla="*/ 8619319 w 13328242"/>
              <a:gd name="connsiteY3041" fmla="*/ 3211751 h 4689985"/>
              <a:gd name="connsiteX3042" fmla="*/ 8593599 w 13328242"/>
              <a:gd name="connsiteY3042" fmla="*/ 3211751 h 4689985"/>
              <a:gd name="connsiteX3043" fmla="*/ 8580738 w 13328242"/>
              <a:gd name="connsiteY3043" fmla="*/ 3211751 h 4689985"/>
              <a:gd name="connsiteX3044" fmla="*/ 8567877 w 13328242"/>
              <a:gd name="connsiteY3044" fmla="*/ 3211751 h 4689985"/>
              <a:gd name="connsiteX3045" fmla="*/ 8529297 w 13328242"/>
              <a:gd name="connsiteY3045" fmla="*/ 3211751 h 4689985"/>
              <a:gd name="connsiteX3046" fmla="*/ 8503576 w 13328242"/>
              <a:gd name="connsiteY3046" fmla="*/ 3164347 h 4689985"/>
              <a:gd name="connsiteX3047" fmla="*/ 8490715 w 13328242"/>
              <a:gd name="connsiteY3047" fmla="*/ 3211751 h 4689985"/>
              <a:gd name="connsiteX3048" fmla="*/ 8464997 w 13328242"/>
              <a:gd name="connsiteY3048" fmla="*/ 3211751 h 4689985"/>
              <a:gd name="connsiteX3049" fmla="*/ 8452139 w 13328242"/>
              <a:gd name="connsiteY3049" fmla="*/ 3211751 h 4689985"/>
              <a:gd name="connsiteX3050" fmla="*/ 8387838 w 13328242"/>
              <a:gd name="connsiteY3050" fmla="*/ 3306565 h 4689985"/>
              <a:gd name="connsiteX3051" fmla="*/ 8400698 w 13328242"/>
              <a:gd name="connsiteY3051" fmla="*/ 3306565 h 4689985"/>
              <a:gd name="connsiteX3052" fmla="*/ 8362114 w 13328242"/>
              <a:gd name="connsiteY3052" fmla="*/ 3353971 h 4689985"/>
              <a:gd name="connsiteX3053" fmla="*/ 8374976 w 13328242"/>
              <a:gd name="connsiteY3053" fmla="*/ 3353972 h 4689985"/>
              <a:gd name="connsiteX3054" fmla="*/ 8362116 w 13328242"/>
              <a:gd name="connsiteY3054" fmla="*/ 3448783 h 4689985"/>
              <a:gd name="connsiteX3055" fmla="*/ 8374974 w 13328242"/>
              <a:gd name="connsiteY3055" fmla="*/ 3496190 h 4689985"/>
              <a:gd name="connsiteX3056" fmla="*/ 8310679 w 13328242"/>
              <a:gd name="connsiteY3056" fmla="*/ 3543595 h 4689985"/>
              <a:gd name="connsiteX3057" fmla="*/ 8259236 w 13328242"/>
              <a:gd name="connsiteY3057" fmla="*/ 3496187 h 4689985"/>
              <a:gd name="connsiteX3058" fmla="*/ 8246374 w 13328242"/>
              <a:gd name="connsiteY3058" fmla="*/ 3496190 h 4689985"/>
              <a:gd name="connsiteX3059" fmla="*/ 8233514 w 13328242"/>
              <a:gd name="connsiteY3059" fmla="*/ 3496190 h 4689985"/>
              <a:gd name="connsiteX3060" fmla="*/ 8194935 w 13328242"/>
              <a:gd name="connsiteY3060" fmla="*/ 3496190 h 4689985"/>
              <a:gd name="connsiteX3061" fmla="*/ 8156355 w 13328242"/>
              <a:gd name="connsiteY3061" fmla="*/ 3448783 h 4689985"/>
              <a:gd name="connsiteX3062" fmla="*/ 8182078 w 13328242"/>
              <a:gd name="connsiteY3062" fmla="*/ 3401377 h 4689985"/>
              <a:gd name="connsiteX3063" fmla="*/ 8182078 w 13328242"/>
              <a:gd name="connsiteY3063" fmla="*/ 3353972 h 4689985"/>
              <a:gd name="connsiteX3064" fmla="*/ 8156355 w 13328242"/>
              <a:gd name="connsiteY3064" fmla="*/ 3306565 h 4689985"/>
              <a:gd name="connsiteX3065" fmla="*/ 8156356 w 13328242"/>
              <a:gd name="connsiteY3065" fmla="*/ 3211751 h 4689985"/>
              <a:gd name="connsiteX3066" fmla="*/ 8143495 w 13328242"/>
              <a:gd name="connsiteY3066" fmla="*/ 3164346 h 4689985"/>
              <a:gd name="connsiteX3067" fmla="*/ 8130634 w 13328242"/>
              <a:gd name="connsiteY3067" fmla="*/ 3164346 h 4689985"/>
              <a:gd name="connsiteX3068" fmla="*/ 8104914 w 13328242"/>
              <a:gd name="connsiteY3068" fmla="*/ 3164346 h 4689985"/>
              <a:gd name="connsiteX3069" fmla="*/ 8092053 w 13328242"/>
              <a:gd name="connsiteY3069" fmla="*/ 3164346 h 4689985"/>
              <a:gd name="connsiteX3070" fmla="*/ 8092055 w 13328242"/>
              <a:gd name="connsiteY3070" fmla="*/ 3211751 h 4689985"/>
              <a:gd name="connsiteX3071" fmla="*/ 8092055 w 13328242"/>
              <a:gd name="connsiteY3071" fmla="*/ 3259158 h 4689985"/>
              <a:gd name="connsiteX3072" fmla="*/ 8066334 w 13328242"/>
              <a:gd name="connsiteY3072" fmla="*/ 3353971 h 4689985"/>
              <a:gd name="connsiteX3073" fmla="*/ 8014894 w 13328242"/>
              <a:gd name="connsiteY3073" fmla="*/ 3448783 h 4689985"/>
              <a:gd name="connsiteX3074" fmla="*/ 7989172 w 13328242"/>
              <a:gd name="connsiteY3074" fmla="*/ 3448783 h 4689985"/>
              <a:gd name="connsiteX3075" fmla="*/ 7989176 w 13328242"/>
              <a:gd name="connsiteY3075" fmla="*/ 3353971 h 4689985"/>
              <a:gd name="connsiteX3076" fmla="*/ 7950593 w 13328242"/>
              <a:gd name="connsiteY3076" fmla="*/ 3306564 h 4689985"/>
              <a:gd name="connsiteX3077" fmla="*/ 7989172 w 13328242"/>
              <a:gd name="connsiteY3077" fmla="*/ 3211751 h 4689985"/>
              <a:gd name="connsiteX3078" fmla="*/ 8014894 w 13328242"/>
              <a:gd name="connsiteY3078" fmla="*/ 3211751 h 4689985"/>
              <a:gd name="connsiteX3079" fmla="*/ 8027751 w 13328242"/>
              <a:gd name="connsiteY3079" fmla="*/ 3211751 h 4689985"/>
              <a:gd name="connsiteX3080" fmla="*/ 8079194 w 13328242"/>
              <a:gd name="connsiteY3080" fmla="*/ 3164346 h 4689985"/>
              <a:gd name="connsiteX3081" fmla="*/ 8092053 w 13328242"/>
              <a:gd name="connsiteY3081" fmla="*/ 3116939 h 4689985"/>
              <a:gd name="connsiteX3082" fmla="*/ 8053476 w 13328242"/>
              <a:gd name="connsiteY3082" fmla="*/ 3116939 h 4689985"/>
              <a:gd name="connsiteX3083" fmla="*/ 8014894 w 13328242"/>
              <a:gd name="connsiteY3083" fmla="*/ 2974722 h 4689985"/>
              <a:gd name="connsiteX3084" fmla="*/ 7924873 w 13328242"/>
              <a:gd name="connsiteY3084" fmla="*/ 2927314 h 4689985"/>
              <a:gd name="connsiteX3085" fmla="*/ 7912014 w 13328242"/>
              <a:gd name="connsiteY3085" fmla="*/ 2927314 h 4689985"/>
              <a:gd name="connsiteX3086" fmla="*/ 7821992 w 13328242"/>
              <a:gd name="connsiteY3086" fmla="*/ 2927314 h 4689985"/>
              <a:gd name="connsiteX3087" fmla="*/ 7834852 w 13328242"/>
              <a:gd name="connsiteY3087" fmla="*/ 3022127 h 4689985"/>
              <a:gd name="connsiteX3088" fmla="*/ 7809134 w 13328242"/>
              <a:gd name="connsiteY3088" fmla="*/ 2974721 h 4689985"/>
              <a:gd name="connsiteX3089" fmla="*/ 7770552 w 13328242"/>
              <a:gd name="connsiteY3089" fmla="*/ 2974721 h 4689985"/>
              <a:gd name="connsiteX3090" fmla="*/ 7731973 w 13328242"/>
              <a:gd name="connsiteY3090" fmla="*/ 3116939 h 4689985"/>
              <a:gd name="connsiteX3091" fmla="*/ 7706248 w 13328242"/>
              <a:gd name="connsiteY3091" fmla="*/ 3116939 h 4689985"/>
              <a:gd name="connsiteX3092" fmla="*/ 7706248 w 13328242"/>
              <a:gd name="connsiteY3092" fmla="*/ 3069534 h 4689985"/>
              <a:gd name="connsiteX3093" fmla="*/ 7706248 w 13328242"/>
              <a:gd name="connsiteY3093" fmla="*/ 3022127 h 4689985"/>
              <a:gd name="connsiteX3094" fmla="*/ 7616231 w 13328242"/>
              <a:gd name="connsiteY3094" fmla="*/ 3022128 h 4689985"/>
              <a:gd name="connsiteX3095" fmla="*/ 7641951 w 13328242"/>
              <a:gd name="connsiteY3095" fmla="*/ 3022127 h 4689985"/>
              <a:gd name="connsiteX3096" fmla="*/ 7654812 w 13328242"/>
              <a:gd name="connsiteY3096" fmla="*/ 3116939 h 4689985"/>
              <a:gd name="connsiteX3097" fmla="*/ 7616229 w 13328242"/>
              <a:gd name="connsiteY3097" fmla="*/ 3164346 h 4689985"/>
              <a:gd name="connsiteX3098" fmla="*/ 7641951 w 13328242"/>
              <a:gd name="connsiteY3098" fmla="*/ 3211751 h 4689985"/>
              <a:gd name="connsiteX3099" fmla="*/ 7616229 w 13328242"/>
              <a:gd name="connsiteY3099" fmla="*/ 3211751 h 4689985"/>
              <a:gd name="connsiteX3100" fmla="*/ 7641951 w 13328242"/>
              <a:gd name="connsiteY3100" fmla="*/ 3259158 h 4689985"/>
              <a:gd name="connsiteX3101" fmla="*/ 7680530 w 13328242"/>
              <a:gd name="connsiteY3101" fmla="*/ 3211751 h 4689985"/>
              <a:gd name="connsiteX3102" fmla="*/ 7680530 w 13328242"/>
              <a:gd name="connsiteY3102" fmla="*/ 3259159 h 4689985"/>
              <a:gd name="connsiteX3103" fmla="*/ 7731973 w 13328242"/>
              <a:gd name="connsiteY3103" fmla="*/ 3259158 h 4689985"/>
              <a:gd name="connsiteX3104" fmla="*/ 7731973 w 13328242"/>
              <a:gd name="connsiteY3104" fmla="*/ 3211751 h 4689985"/>
              <a:gd name="connsiteX3105" fmla="*/ 7770548 w 13328242"/>
              <a:gd name="connsiteY3105" fmla="*/ 3164346 h 4689985"/>
              <a:gd name="connsiteX3106" fmla="*/ 7809134 w 13328242"/>
              <a:gd name="connsiteY3106" fmla="*/ 3022128 h 4689985"/>
              <a:gd name="connsiteX3107" fmla="*/ 7783413 w 13328242"/>
              <a:gd name="connsiteY3107" fmla="*/ 3116939 h 4689985"/>
              <a:gd name="connsiteX3108" fmla="*/ 7809131 w 13328242"/>
              <a:gd name="connsiteY3108" fmla="*/ 3164346 h 4689985"/>
              <a:gd name="connsiteX3109" fmla="*/ 7796274 w 13328242"/>
              <a:gd name="connsiteY3109" fmla="*/ 3164346 h 4689985"/>
              <a:gd name="connsiteX3110" fmla="*/ 7809134 w 13328242"/>
              <a:gd name="connsiteY3110" fmla="*/ 3259159 h 4689985"/>
              <a:gd name="connsiteX3111" fmla="*/ 7770552 w 13328242"/>
              <a:gd name="connsiteY3111" fmla="*/ 3306564 h 4689985"/>
              <a:gd name="connsiteX3112" fmla="*/ 7809134 w 13328242"/>
              <a:gd name="connsiteY3112" fmla="*/ 3401377 h 4689985"/>
              <a:gd name="connsiteX3113" fmla="*/ 7847710 w 13328242"/>
              <a:gd name="connsiteY3113" fmla="*/ 3306564 h 4689985"/>
              <a:gd name="connsiteX3114" fmla="*/ 7886292 w 13328242"/>
              <a:gd name="connsiteY3114" fmla="*/ 3306564 h 4689985"/>
              <a:gd name="connsiteX3115" fmla="*/ 7899153 w 13328242"/>
              <a:gd name="connsiteY3115" fmla="*/ 3306565 h 4689985"/>
              <a:gd name="connsiteX3116" fmla="*/ 7912014 w 13328242"/>
              <a:gd name="connsiteY3116" fmla="*/ 3306565 h 4689985"/>
              <a:gd name="connsiteX3117" fmla="*/ 7912014 w 13328242"/>
              <a:gd name="connsiteY3117" fmla="*/ 3353971 h 4689985"/>
              <a:gd name="connsiteX3118" fmla="*/ 7899150 w 13328242"/>
              <a:gd name="connsiteY3118" fmla="*/ 3353971 h 4689985"/>
              <a:gd name="connsiteX3119" fmla="*/ 7886292 w 13328242"/>
              <a:gd name="connsiteY3119" fmla="*/ 3353971 h 4689985"/>
              <a:gd name="connsiteX3120" fmla="*/ 7873432 w 13328242"/>
              <a:gd name="connsiteY3120" fmla="*/ 3401375 h 4689985"/>
              <a:gd name="connsiteX3121" fmla="*/ 7860574 w 13328242"/>
              <a:gd name="connsiteY3121" fmla="*/ 3496190 h 4689985"/>
              <a:gd name="connsiteX3122" fmla="*/ 7834852 w 13328242"/>
              <a:gd name="connsiteY3122" fmla="*/ 3496190 h 4689985"/>
              <a:gd name="connsiteX3123" fmla="*/ 7783413 w 13328242"/>
              <a:gd name="connsiteY3123" fmla="*/ 3591000 h 4689985"/>
              <a:gd name="connsiteX3124" fmla="*/ 7796274 w 13328242"/>
              <a:gd name="connsiteY3124" fmla="*/ 3543596 h 4689985"/>
              <a:gd name="connsiteX3125" fmla="*/ 7757689 w 13328242"/>
              <a:gd name="connsiteY3125" fmla="*/ 3353971 h 4689985"/>
              <a:gd name="connsiteX3126" fmla="*/ 7680529 w 13328242"/>
              <a:gd name="connsiteY3126" fmla="*/ 3401377 h 4689985"/>
              <a:gd name="connsiteX3127" fmla="*/ 7693391 w 13328242"/>
              <a:gd name="connsiteY3127" fmla="*/ 3401377 h 4689985"/>
              <a:gd name="connsiteX3128" fmla="*/ 7641951 w 13328242"/>
              <a:gd name="connsiteY3128" fmla="*/ 3543595 h 4689985"/>
              <a:gd name="connsiteX3129" fmla="*/ 7629090 w 13328242"/>
              <a:gd name="connsiteY3129" fmla="*/ 3567298 h 4689985"/>
              <a:gd name="connsiteX3130" fmla="*/ 7626335 w 13328242"/>
              <a:gd name="connsiteY3130" fmla="*/ 3575895 h 4689985"/>
              <a:gd name="connsiteX3131" fmla="*/ 7641694 w 13328242"/>
              <a:gd name="connsiteY3131" fmla="*/ 3606659 h 4689985"/>
              <a:gd name="connsiteX3132" fmla="*/ 7623907 w 13328242"/>
              <a:gd name="connsiteY3132" fmla="*/ 3662964 h 4689985"/>
              <a:gd name="connsiteX3133" fmla="*/ 7568564 w 13328242"/>
              <a:gd name="connsiteY3133" fmla="*/ 3573981 h 4689985"/>
              <a:gd name="connsiteX3134" fmla="*/ 7589877 w 13328242"/>
              <a:gd name="connsiteY3134" fmla="*/ 3553590 h 4689985"/>
              <a:gd name="connsiteX3135" fmla="*/ 7614717 w 13328242"/>
              <a:gd name="connsiteY3135" fmla="*/ 3552623 h 4689985"/>
              <a:gd name="connsiteX3136" fmla="*/ 7616231 w 13328242"/>
              <a:gd name="connsiteY3136" fmla="*/ 3555655 h 4689985"/>
              <a:gd name="connsiteX3137" fmla="*/ 7616231 w 13328242"/>
              <a:gd name="connsiteY3137" fmla="*/ 3549521 h 4689985"/>
              <a:gd name="connsiteX3138" fmla="*/ 7616231 w 13328242"/>
              <a:gd name="connsiteY3138" fmla="*/ 3543595 h 4689985"/>
              <a:gd name="connsiteX3139" fmla="*/ 7564789 w 13328242"/>
              <a:gd name="connsiteY3139" fmla="*/ 3543596 h 4689985"/>
              <a:gd name="connsiteX3140" fmla="*/ 7526210 w 13328242"/>
              <a:gd name="connsiteY3140" fmla="*/ 3448783 h 4689985"/>
              <a:gd name="connsiteX3141" fmla="*/ 7513350 w 13328242"/>
              <a:gd name="connsiteY3141" fmla="*/ 3496190 h 4689985"/>
              <a:gd name="connsiteX3142" fmla="*/ 7526210 w 13328242"/>
              <a:gd name="connsiteY3142" fmla="*/ 3496190 h 4689985"/>
              <a:gd name="connsiteX3143" fmla="*/ 7539071 w 13328242"/>
              <a:gd name="connsiteY3143" fmla="*/ 3591002 h 4689985"/>
              <a:gd name="connsiteX3144" fmla="*/ 7526211 w 13328242"/>
              <a:gd name="connsiteY3144" fmla="*/ 3638407 h 4689985"/>
              <a:gd name="connsiteX3145" fmla="*/ 7461910 w 13328242"/>
              <a:gd name="connsiteY3145" fmla="*/ 3638409 h 4689985"/>
              <a:gd name="connsiteX3146" fmla="*/ 7474770 w 13328242"/>
              <a:gd name="connsiteY3146" fmla="*/ 3496190 h 4689985"/>
              <a:gd name="connsiteX3147" fmla="*/ 7436187 w 13328242"/>
              <a:gd name="connsiteY3147" fmla="*/ 3448783 h 4689985"/>
              <a:gd name="connsiteX3148" fmla="*/ 7410468 w 13328242"/>
              <a:gd name="connsiteY3148" fmla="*/ 3543595 h 4689985"/>
              <a:gd name="connsiteX3149" fmla="*/ 7397610 w 13328242"/>
              <a:gd name="connsiteY3149" fmla="*/ 3591002 h 4689985"/>
              <a:gd name="connsiteX3150" fmla="*/ 7423329 w 13328242"/>
              <a:gd name="connsiteY3150" fmla="*/ 3591002 h 4689985"/>
              <a:gd name="connsiteX3151" fmla="*/ 7384752 w 13328242"/>
              <a:gd name="connsiteY3151" fmla="*/ 3638407 h 4689985"/>
              <a:gd name="connsiteX3152" fmla="*/ 7384748 w 13328242"/>
              <a:gd name="connsiteY3152" fmla="*/ 3685814 h 4689985"/>
              <a:gd name="connsiteX3153" fmla="*/ 7371887 w 13328242"/>
              <a:gd name="connsiteY3153" fmla="*/ 3685814 h 4689985"/>
              <a:gd name="connsiteX3154" fmla="*/ 7371887 w 13328242"/>
              <a:gd name="connsiteY3154" fmla="*/ 3733220 h 4689985"/>
              <a:gd name="connsiteX3155" fmla="*/ 7359026 w 13328242"/>
              <a:gd name="connsiteY3155" fmla="*/ 3733220 h 4689985"/>
              <a:gd name="connsiteX3156" fmla="*/ 7333309 w 13328242"/>
              <a:gd name="connsiteY3156" fmla="*/ 3733221 h 4689985"/>
              <a:gd name="connsiteX3157" fmla="*/ 7269008 w 13328242"/>
              <a:gd name="connsiteY3157" fmla="*/ 3591002 h 4689985"/>
              <a:gd name="connsiteX3158" fmla="*/ 7230425 w 13328242"/>
              <a:gd name="connsiteY3158" fmla="*/ 3591002 h 4689985"/>
              <a:gd name="connsiteX3159" fmla="*/ 7204708 w 13328242"/>
              <a:gd name="connsiteY3159" fmla="*/ 3543595 h 4689985"/>
              <a:gd name="connsiteX3160" fmla="*/ 7178986 w 13328242"/>
              <a:gd name="connsiteY3160" fmla="*/ 3448783 h 4689985"/>
              <a:gd name="connsiteX3161" fmla="*/ 7178985 w 13328242"/>
              <a:gd name="connsiteY3161" fmla="*/ 3401377 h 4689985"/>
              <a:gd name="connsiteX3162" fmla="*/ 7166125 w 13328242"/>
              <a:gd name="connsiteY3162" fmla="*/ 3448783 h 4689985"/>
              <a:gd name="connsiteX3163" fmla="*/ 7178986 w 13328242"/>
              <a:gd name="connsiteY3163" fmla="*/ 3496190 h 4689985"/>
              <a:gd name="connsiteX3164" fmla="*/ 7153267 w 13328242"/>
              <a:gd name="connsiteY3164" fmla="*/ 3496187 h 4689985"/>
              <a:gd name="connsiteX3165" fmla="*/ 7101824 w 13328242"/>
              <a:gd name="connsiteY3165" fmla="*/ 3543596 h 4689985"/>
              <a:gd name="connsiteX3166" fmla="*/ 7127549 w 13328242"/>
              <a:gd name="connsiteY3166" fmla="*/ 3638409 h 4689985"/>
              <a:gd name="connsiteX3167" fmla="*/ 7140407 w 13328242"/>
              <a:gd name="connsiteY3167" fmla="*/ 3638407 h 4689985"/>
              <a:gd name="connsiteX3168" fmla="*/ 7140407 w 13328242"/>
              <a:gd name="connsiteY3168" fmla="*/ 3685814 h 4689985"/>
              <a:gd name="connsiteX3169" fmla="*/ 7114689 w 13328242"/>
              <a:gd name="connsiteY3169" fmla="*/ 3638407 h 4689985"/>
              <a:gd name="connsiteX3170" fmla="*/ 7088967 w 13328242"/>
              <a:gd name="connsiteY3170" fmla="*/ 3685812 h 4689985"/>
              <a:gd name="connsiteX3171" fmla="*/ 7011805 w 13328242"/>
              <a:gd name="connsiteY3171" fmla="*/ 3591000 h 4689985"/>
              <a:gd name="connsiteX3172" fmla="*/ 6998944 w 13328242"/>
              <a:gd name="connsiteY3172" fmla="*/ 3543595 h 4689985"/>
              <a:gd name="connsiteX3173" fmla="*/ 6960365 w 13328242"/>
              <a:gd name="connsiteY3173" fmla="*/ 3591000 h 4689985"/>
              <a:gd name="connsiteX3174" fmla="*/ 6921783 w 13328242"/>
              <a:gd name="connsiteY3174" fmla="*/ 3685812 h 4689985"/>
              <a:gd name="connsiteX3175" fmla="*/ 6883204 w 13328242"/>
              <a:gd name="connsiteY3175" fmla="*/ 3638407 h 4689985"/>
              <a:gd name="connsiteX3176" fmla="*/ 6844626 w 13328242"/>
              <a:gd name="connsiteY3176" fmla="*/ 3733221 h 4689985"/>
              <a:gd name="connsiteX3177" fmla="*/ 6818904 w 13328242"/>
              <a:gd name="connsiteY3177" fmla="*/ 3685812 h 4689985"/>
              <a:gd name="connsiteX3178" fmla="*/ 6806044 w 13328242"/>
              <a:gd name="connsiteY3178" fmla="*/ 3733220 h 4689985"/>
              <a:gd name="connsiteX3179" fmla="*/ 6806046 w 13328242"/>
              <a:gd name="connsiteY3179" fmla="*/ 3685812 h 4689985"/>
              <a:gd name="connsiteX3180" fmla="*/ 6844625 w 13328242"/>
              <a:gd name="connsiteY3180" fmla="*/ 3638407 h 4689985"/>
              <a:gd name="connsiteX3181" fmla="*/ 6844626 w 13328242"/>
              <a:gd name="connsiteY3181" fmla="*/ 3591002 h 4689985"/>
              <a:gd name="connsiteX3182" fmla="*/ 6806046 w 13328242"/>
              <a:gd name="connsiteY3182" fmla="*/ 3591002 h 4689985"/>
              <a:gd name="connsiteX3183" fmla="*/ 6806046 w 13328242"/>
              <a:gd name="connsiteY3183" fmla="*/ 3685812 h 4689985"/>
              <a:gd name="connsiteX3184" fmla="*/ 6754604 w 13328242"/>
              <a:gd name="connsiteY3184" fmla="*/ 3638407 h 4689985"/>
              <a:gd name="connsiteX3185" fmla="*/ 6767463 w 13328242"/>
              <a:gd name="connsiteY3185" fmla="*/ 3591002 h 4689985"/>
              <a:gd name="connsiteX3186" fmla="*/ 6728884 w 13328242"/>
              <a:gd name="connsiteY3186" fmla="*/ 3496187 h 4689985"/>
              <a:gd name="connsiteX3187" fmla="*/ 6717633 w 13328242"/>
              <a:gd name="connsiteY3187" fmla="*/ 3525817 h 4689985"/>
              <a:gd name="connsiteX3188" fmla="*/ 6717590 w 13328242"/>
              <a:gd name="connsiteY3188" fmla="*/ 3527575 h 4689985"/>
              <a:gd name="connsiteX3189" fmla="*/ 6722416 w 13328242"/>
              <a:gd name="connsiteY3189" fmla="*/ 3529003 h 4689985"/>
              <a:gd name="connsiteX3190" fmla="*/ 6735975 w 13328242"/>
              <a:gd name="connsiteY3190" fmla="*/ 3563159 h 4689985"/>
              <a:gd name="connsiteX3191" fmla="*/ 6716477 w 13328242"/>
              <a:gd name="connsiteY3191" fmla="*/ 3572627 h 4689985"/>
              <a:gd name="connsiteX3192" fmla="*/ 6716025 w 13328242"/>
              <a:gd name="connsiteY3192" fmla="*/ 3591002 h 4689985"/>
              <a:gd name="connsiteX3193" fmla="*/ 6703162 w 13328242"/>
              <a:gd name="connsiteY3193" fmla="*/ 3591002 h 4689985"/>
              <a:gd name="connsiteX3194" fmla="*/ 6638862 w 13328242"/>
              <a:gd name="connsiteY3194" fmla="*/ 3543596 h 4689985"/>
              <a:gd name="connsiteX3195" fmla="*/ 6587424 w 13328242"/>
              <a:gd name="connsiteY3195" fmla="*/ 3591000 h 4689985"/>
              <a:gd name="connsiteX3196" fmla="*/ 6574561 w 13328242"/>
              <a:gd name="connsiteY3196" fmla="*/ 3638407 h 4689985"/>
              <a:gd name="connsiteX3197" fmla="*/ 6548843 w 13328242"/>
              <a:gd name="connsiteY3197" fmla="*/ 3591000 h 4689985"/>
              <a:gd name="connsiteX3198" fmla="*/ 6554630 w 13328242"/>
              <a:gd name="connsiteY3198" fmla="*/ 3565542 h 4689985"/>
              <a:gd name="connsiteX3199" fmla="*/ 6544042 w 13328242"/>
              <a:gd name="connsiteY3199" fmla="*/ 3566210 h 4689985"/>
              <a:gd name="connsiteX3200" fmla="*/ 6535823 w 13328242"/>
              <a:gd name="connsiteY3200" fmla="*/ 3555879 h 4689985"/>
              <a:gd name="connsiteX3201" fmla="*/ 6555353 w 13328242"/>
              <a:gd name="connsiteY3201" fmla="*/ 3543419 h 4689985"/>
              <a:gd name="connsiteX3202" fmla="*/ 6563084 w 13328242"/>
              <a:gd name="connsiteY3202" fmla="*/ 3555905 h 4689985"/>
              <a:gd name="connsiteX3203" fmla="*/ 6569741 w 13328242"/>
              <a:gd name="connsiteY3203" fmla="*/ 3549521 h 4689985"/>
              <a:gd name="connsiteX3204" fmla="*/ 6600285 w 13328242"/>
              <a:gd name="connsiteY3204" fmla="*/ 3543596 h 4689985"/>
              <a:gd name="connsiteX3205" fmla="*/ 6592246 w 13328242"/>
              <a:gd name="connsiteY3205" fmla="*/ 3502114 h 4689985"/>
              <a:gd name="connsiteX3206" fmla="*/ 6549143 w 13328242"/>
              <a:gd name="connsiteY3206" fmla="*/ 3497575 h 4689985"/>
              <a:gd name="connsiteX3207" fmla="*/ 6557357 w 13328242"/>
              <a:gd name="connsiteY3207" fmla="*/ 3511135 h 4689985"/>
              <a:gd name="connsiteX3208" fmla="*/ 6534260 w 13328242"/>
              <a:gd name="connsiteY3208" fmla="*/ 3515776 h 4689985"/>
              <a:gd name="connsiteX3209" fmla="*/ 6533573 w 13328242"/>
              <a:gd name="connsiteY3209" fmla="*/ 3523595 h 4689985"/>
              <a:gd name="connsiteX3210" fmla="*/ 6497400 w 13328242"/>
              <a:gd name="connsiteY3210" fmla="*/ 3543595 h 4689985"/>
              <a:gd name="connsiteX3211" fmla="*/ 6471683 w 13328242"/>
              <a:gd name="connsiteY3211" fmla="*/ 3638407 h 4689985"/>
              <a:gd name="connsiteX3212" fmla="*/ 6471681 w 13328242"/>
              <a:gd name="connsiteY3212" fmla="*/ 3591002 h 4689985"/>
              <a:gd name="connsiteX3213" fmla="*/ 6407381 w 13328242"/>
              <a:gd name="connsiteY3213" fmla="*/ 3591002 h 4689985"/>
              <a:gd name="connsiteX3214" fmla="*/ 6420243 w 13328242"/>
              <a:gd name="connsiteY3214" fmla="*/ 3638407 h 4689985"/>
              <a:gd name="connsiteX3215" fmla="*/ 6394522 w 13328242"/>
              <a:gd name="connsiteY3215" fmla="*/ 3780625 h 4689985"/>
              <a:gd name="connsiteX3216" fmla="*/ 6368800 w 13328242"/>
              <a:gd name="connsiteY3216" fmla="*/ 3780625 h 4689985"/>
              <a:gd name="connsiteX3217" fmla="*/ 6381661 w 13328242"/>
              <a:gd name="connsiteY3217" fmla="*/ 3685814 h 4689985"/>
              <a:gd name="connsiteX3218" fmla="*/ 6355941 w 13328242"/>
              <a:gd name="connsiteY3218" fmla="*/ 3638409 h 4689985"/>
              <a:gd name="connsiteX3219" fmla="*/ 6350057 w 13328242"/>
              <a:gd name="connsiteY3219" fmla="*/ 3647632 h 4689985"/>
              <a:gd name="connsiteX3220" fmla="*/ 6351470 w 13328242"/>
              <a:gd name="connsiteY3220" fmla="*/ 3648237 h 4689985"/>
              <a:gd name="connsiteX3221" fmla="*/ 6363280 w 13328242"/>
              <a:gd name="connsiteY3221" fmla="*/ 3683549 h 4689985"/>
              <a:gd name="connsiteX3222" fmla="*/ 6343610 w 13328242"/>
              <a:gd name="connsiteY3222" fmla="*/ 3667967 h 4689985"/>
              <a:gd name="connsiteX3223" fmla="*/ 6342879 w 13328242"/>
              <a:gd name="connsiteY3223" fmla="*/ 3658887 h 4689985"/>
              <a:gd name="connsiteX3224" fmla="*/ 6338460 w 13328242"/>
              <a:gd name="connsiteY3224" fmla="*/ 3665813 h 4689985"/>
              <a:gd name="connsiteX3225" fmla="*/ 6278781 w 13328242"/>
              <a:gd name="connsiteY3225" fmla="*/ 3685814 h 4689985"/>
              <a:gd name="connsiteX3226" fmla="*/ 6291639 w 13328242"/>
              <a:gd name="connsiteY3226" fmla="*/ 3733221 h 4689985"/>
              <a:gd name="connsiteX3227" fmla="*/ 6265922 w 13328242"/>
              <a:gd name="connsiteY3227" fmla="*/ 3733220 h 4689985"/>
              <a:gd name="connsiteX3228" fmla="*/ 6253061 w 13328242"/>
              <a:gd name="connsiteY3228" fmla="*/ 3685814 h 4689985"/>
              <a:gd name="connsiteX3229" fmla="*/ 6227338 w 13328242"/>
              <a:gd name="connsiteY3229" fmla="*/ 3685814 h 4689985"/>
              <a:gd name="connsiteX3230" fmla="*/ 6227338 w 13328242"/>
              <a:gd name="connsiteY3230" fmla="*/ 3638409 h 4689985"/>
              <a:gd name="connsiteX3231" fmla="*/ 6253060 w 13328242"/>
              <a:gd name="connsiteY3231" fmla="*/ 3638407 h 4689985"/>
              <a:gd name="connsiteX3232" fmla="*/ 6265922 w 13328242"/>
              <a:gd name="connsiteY3232" fmla="*/ 3591002 h 4689985"/>
              <a:gd name="connsiteX3233" fmla="*/ 6163039 w 13328242"/>
              <a:gd name="connsiteY3233" fmla="*/ 3591000 h 4689985"/>
              <a:gd name="connsiteX3234" fmla="*/ 6175900 w 13328242"/>
              <a:gd name="connsiteY3234" fmla="*/ 3638407 h 4689985"/>
              <a:gd name="connsiteX3235" fmla="*/ 6163037 w 13328242"/>
              <a:gd name="connsiteY3235" fmla="*/ 3638407 h 4689985"/>
              <a:gd name="connsiteX3236" fmla="*/ 6098738 w 13328242"/>
              <a:gd name="connsiteY3236" fmla="*/ 3591002 h 4689985"/>
              <a:gd name="connsiteX3237" fmla="*/ 6111597 w 13328242"/>
              <a:gd name="connsiteY3237" fmla="*/ 3638407 h 4689985"/>
              <a:gd name="connsiteX3238" fmla="*/ 6105572 w 13328242"/>
              <a:gd name="connsiteY3238" fmla="*/ 3666554 h 4689985"/>
              <a:gd name="connsiteX3239" fmla="*/ 6102260 w 13328242"/>
              <a:gd name="connsiteY3239" fmla="*/ 3671363 h 4689985"/>
              <a:gd name="connsiteX3240" fmla="*/ 6111713 w 13328242"/>
              <a:gd name="connsiteY3240" fmla="*/ 3668070 h 4689985"/>
              <a:gd name="connsiteX3241" fmla="*/ 6128497 w 13328242"/>
              <a:gd name="connsiteY3241" fmla="*/ 3681005 h 4689985"/>
              <a:gd name="connsiteX3242" fmla="*/ 6090228 w 13328242"/>
              <a:gd name="connsiteY3242" fmla="*/ 3701019 h 4689985"/>
              <a:gd name="connsiteX3243" fmla="*/ 6087746 w 13328242"/>
              <a:gd name="connsiteY3243" fmla="*/ 3692439 h 4689985"/>
              <a:gd name="connsiteX3244" fmla="*/ 6079047 w 13328242"/>
              <a:gd name="connsiteY3244" fmla="*/ 3705071 h 4689985"/>
              <a:gd name="connsiteX3245" fmla="*/ 6073020 w 13328242"/>
              <a:gd name="connsiteY3245" fmla="*/ 3733220 h 4689985"/>
              <a:gd name="connsiteX3246" fmla="*/ 5995859 w 13328242"/>
              <a:gd name="connsiteY3246" fmla="*/ 3733220 h 4689985"/>
              <a:gd name="connsiteX3247" fmla="*/ 6021577 w 13328242"/>
              <a:gd name="connsiteY3247" fmla="*/ 3685814 h 4689985"/>
              <a:gd name="connsiteX3248" fmla="*/ 5957276 w 13328242"/>
              <a:gd name="connsiteY3248" fmla="*/ 3685814 h 4689985"/>
              <a:gd name="connsiteX3249" fmla="*/ 5950368 w 13328242"/>
              <a:gd name="connsiteY3249" fmla="*/ 3667230 h 4689985"/>
              <a:gd name="connsiteX3250" fmla="*/ 5946888 w 13328242"/>
              <a:gd name="connsiteY3250" fmla="*/ 3667532 h 4689985"/>
              <a:gd name="connsiteX3251" fmla="*/ 5946367 w 13328242"/>
              <a:gd name="connsiteY3251" fmla="*/ 3667835 h 4689985"/>
              <a:gd name="connsiteX3252" fmla="*/ 5945931 w 13328242"/>
              <a:gd name="connsiteY3252" fmla="*/ 3668780 h 4689985"/>
              <a:gd name="connsiteX3253" fmla="*/ 5944618 w 13328242"/>
              <a:gd name="connsiteY3253" fmla="*/ 3679148 h 4689985"/>
              <a:gd name="connsiteX3254" fmla="*/ 5944415 w 13328242"/>
              <a:gd name="connsiteY3254" fmla="*/ 3685814 h 4689985"/>
              <a:gd name="connsiteX3255" fmla="*/ 5944417 w 13328242"/>
              <a:gd name="connsiteY3255" fmla="*/ 3705813 h 4689985"/>
              <a:gd name="connsiteX3256" fmla="*/ 5944417 w 13328242"/>
              <a:gd name="connsiteY3256" fmla="*/ 3717171 h 4689985"/>
              <a:gd name="connsiteX3257" fmla="*/ 5952298 w 13328242"/>
              <a:gd name="connsiteY3257" fmla="*/ 3720306 h 4689985"/>
              <a:gd name="connsiteX3258" fmla="*/ 5986437 w 13328242"/>
              <a:gd name="connsiteY3258" fmla="*/ 3747069 h 4689985"/>
              <a:gd name="connsiteX3259" fmla="*/ 5986612 w 13328242"/>
              <a:gd name="connsiteY3259" fmla="*/ 3761759 h 4689985"/>
              <a:gd name="connsiteX3260" fmla="*/ 5945218 w 13328242"/>
              <a:gd name="connsiteY3260" fmla="*/ 3807869 h 4689985"/>
              <a:gd name="connsiteX3261" fmla="*/ 5903790 w 13328242"/>
              <a:gd name="connsiteY3261" fmla="*/ 3820620 h 4689985"/>
              <a:gd name="connsiteX3262" fmla="*/ 5903425 w 13328242"/>
              <a:gd name="connsiteY3262" fmla="*/ 3821424 h 4689985"/>
              <a:gd name="connsiteX3263" fmla="*/ 5903170 w 13328242"/>
              <a:gd name="connsiteY3263" fmla="*/ 3820811 h 4689985"/>
              <a:gd name="connsiteX3264" fmla="*/ 5882727 w 13328242"/>
              <a:gd name="connsiteY3264" fmla="*/ 3827099 h 4689985"/>
              <a:gd name="connsiteX3265" fmla="*/ 5833112 w 13328242"/>
              <a:gd name="connsiteY3265" fmla="*/ 3822795 h 4689985"/>
              <a:gd name="connsiteX3266" fmla="*/ 5793983 w 13328242"/>
              <a:gd name="connsiteY3266" fmla="*/ 3803636 h 4689985"/>
              <a:gd name="connsiteX3267" fmla="*/ 5789130 w 13328242"/>
              <a:gd name="connsiteY3267" fmla="*/ 3804945 h 4689985"/>
              <a:gd name="connsiteX3268" fmla="*/ 5790939 w 13328242"/>
              <a:gd name="connsiteY3268" fmla="*/ 3814247 h 4689985"/>
              <a:gd name="connsiteX3269" fmla="*/ 5774697 w 13328242"/>
              <a:gd name="connsiteY3269" fmla="*/ 3808835 h 4689985"/>
              <a:gd name="connsiteX3270" fmla="*/ 5767874 w 13328242"/>
              <a:gd name="connsiteY3270" fmla="*/ 3810676 h 4689985"/>
              <a:gd name="connsiteX3271" fmla="*/ 5724236 w 13328242"/>
              <a:gd name="connsiteY3271" fmla="*/ 3802074 h 4689985"/>
              <a:gd name="connsiteX3272" fmla="*/ 5705200 w 13328242"/>
              <a:gd name="connsiteY3272" fmla="*/ 3773589 h 4689985"/>
              <a:gd name="connsiteX3273" fmla="*/ 5689054 w 13328242"/>
              <a:gd name="connsiteY3273" fmla="*/ 3760263 h 4689985"/>
              <a:gd name="connsiteX3274" fmla="*/ 5688039 w 13328242"/>
              <a:gd name="connsiteY3274" fmla="*/ 3761168 h 4689985"/>
              <a:gd name="connsiteX3275" fmla="*/ 5648534 w 13328242"/>
              <a:gd name="connsiteY3275" fmla="*/ 3766875 h 4689985"/>
              <a:gd name="connsiteX3276" fmla="*/ 5613732 w 13328242"/>
              <a:gd name="connsiteY3276" fmla="*/ 3756544 h 4689985"/>
              <a:gd name="connsiteX3277" fmla="*/ 5614673 w 13328242"/>
              <a:gd name="connsiteY3277" fmla="*/ 3771534 h 4689985"/>
              <a:gd name="connsiteX3278" fmla="*/ 5417145 w 13328242"/>
              <a:gd name="connsiteY3278" fmla="*/ 3917761 h 4689985"/>
              <a:gd name="connsiteX3279" fmla="*/ 5317097 w 13328242"/>
              <a:gd name="connsiteY3279" fmla="*/ 3852612 h 4689985"/>
              <a:gd name="connsiteX3280" fmla="*/ 5289613 w 13328242"/>
              <a:gd name="connsiteY3280" fmla="*/ 3815153 h 4689985"/>
              <a:gd name="connsiteX3281" fmla="*/ 5250182 w 13328242"/>
              <a:gd name="connsiteY3281" fmla="*/ 3814094 h 4689985"/>
              <a:gd name="connsiteX3282" fmla="*/ 5260456 w 13328242"/>
              <a:gd name="connsiteY3282" fmla="*/ 3782287 h 4689985"/>
              <a:gd name="connsiteX3283" fmla="*/ 5270173 w 13328242"/>
              <a:gd name="connsiteY3283" fmla="*/ 3780924 h 4689985"/>
              <a:gd name="connsiteX3284" fmla="*/ 5247393 w 13328242"/>
              <a:gd name="connsiteY3284" fmla="*/ 3733747 h 4689985"/>
              <a:gd name="connsiteX3285" fmla="*/ 5301924 w 13328242"/>
              <a:gd name="connsiteY3285" fmla="*/ 3592459 h 4689985"/>
              <a:gd name="connsiteX3286" fmla="*/ 5341317 w 13328242"/>
              <a:gd name="connsiteY3286" fmla="*/ 3568540 h 4689985"/>
              <a:gd name="connsiteX3287" fmla="*/ 5333559 w 13328242"/>
              <a:gd name="connsiteY3287" fmla="*/ 3567298 h 4689985"/>
              <a:gd name="connsiteX3288" fmla="*/ 5301412 w 13328242"/>
              <a:gd name="connsiteY3288" fmla="*/ 3543595 h 4689985"/>
              <a:gd name="connsiteX3289" fmla="*/ 5352852 w 13328242"/>
              <a:gd name="connsiteY3289" fmla="*/ 3543595 h 4689985"/>
              <a:gd name="connsiteX3290" fmla="*/ 5352852 w 13328242"/>
              <a:gd name="connsiteY3290" fmla="*/ 3496187 h 4689985"/>
              <a:gd name="connsiteX3291" fmla="*/ 5378574 w 13328242"/>
              <a:gd name="connsiteY3291" fmla="*/ 3496190 h 4689985"/>
              <a:gd name="connsiteX3292" fmla="*/ 5378572 w 13328242"/>
              <a:gd name="connsiteY3292" fmla="*/ 3543595 h 4689985"/>
              <a:gd name="connsiteX3293" fmla="*/ 5442871 w 13328242"/>
              <a:gd name="connsiteY3293" fmla="*/ 3543595 h 4689985"/>
              <a:gd name="connsiteX3294" fmla="*/ 5481452 w 13328242"/>
              <a:gd name="connsiteY3294" fmla="*/ 3448783 h 4689985"/>
              <a:gd name="connsiteX3295" fmla="*/ 5507173 w 13328242"/>
              <a:gd name="connsiteY3295" fmla="*/ 3448783 h 4689985"/>
              <a:gd name="connsiteX3296" fmla="*/ 5507171 w 13328242"/>
              <a:gd name="connsiteY3296" fmla="*/ 3401377 h 4689985"/>
              <a:gd name="connsiteX3297" fmla="*/ 5532895 w 13328242"/>
              <a:gd name="connsiteY3297" fmla="*/ 3401377 h 4689985"/>
              <a:gd name="connsiteX3298" fmla="*/ 5545752 w 13328242"/>
              <a:gd name="connsiteY3298" fmla="*/ 3401377 h 4689985"/>
              <a:gd name="connsiteX3299" fmla="*/ 5532893 w 13328242"/>
              <a:gd name="connsiteY3299" fmla="*/ 3466560 h 4689985"/>
              <a:gd name="connsiteX3300" fmla="*/ 5530366 w 13328242"/>
              <a:gd name="connsiteY3300" fmla="*/ 3476961 h 4689985"/>
              <a:gd name="connsiteX3301" fmla="*/ 5531841 w 13328242"/>
              <a:gd name="connsiteY3301" fmla="*/ 3478101 h 4689985"/>
              <a:gd name="connsiteX3302" fmla="*/ 5534973 w 13328242"/>
              <a:gd name="connsiteY3302" fmla="*/ 3499920 h 4689985"/>
              <a:gd name="connsiteX3303" fmla="*/ 5517786 w 13328242"/>
              <a:gd name="connsiteY3303" fmla="*/ 3515767 h 4689985"/>
              <a:gd name="connsiteX3304" fmla="*/ 5515210 w 13328242"/>
              <a:gd name="connsiteY3304" fmla="*/ 3543595 h 4689985"/>
              <a:gd name="connsiteX3305" fmla="*/ 5514651 w 13328242"/>
              <a:gd name="connsiteY3305" fmla="*/ 3573939 h 4689985"/>
              <a:gd name="connsiteX3306" fmla="*/ 5525980 w 13328242"/>
              <a:gd name="connsiteY3306" fmla="*/ 3579114 h 4689985"/>
              <a:gd name="connsiteX3307" fmla="*/ 5577344 w 13328242"/>
              <a:gd name="connsiteY3307" fmla="*/ 3625554 h 4689985"/>
              <a:gd name="connsiteX3308" fmla="*/ 5578592 w 13328242"/>
              <a:gd name="connsiteY3308" fmla="*/ 3627928 h 4689985"/>
              <a:gd name="connsiteX3309" fmla="*/ 5584465 w 13328242"/>
              <a:gd name="connsiteY3309" fmla="*/ 3618937 h 4689985"/>
              <a:gd name="connsiteX3310" fmla="*/ 5607949 w 13328242"/>
              <a:gd name="connsiteY3310" fmla="*/ 3614020 h 4689985"/>
              <a:gd name="connsiteX3311" fmla="*/ 5627175 w 13328242"/>
              <a:gd name="connsiteY3311" fmla="*/ 3620751 h 4689985"/>
              <a:gd name="connsiteX3312" fmla="*/ 5628405 w 13328242"/>
              <a:gd name="connsiteY3312" fmla="*/ 3609158 h 4689985"/>
              <a:gd name="connsiteX3313" fmla="*/ 5627336 w 13328242"/>
              <a:gd name="connsiteY3313" fmla="*/ 3607818 h 4689985"/>
              <a:gd name="connsiteX3314" fmla="*/ 5618531 w 13328242"/>
              <a:gd name="connsiteY3314" fmla="*/ 3574183 h 4689985"/>
              <a:gd name="connsiteX3315" fmla="*/ 5633664 w 13328242"/>
              <a:gd name="connsiteY3315" fmla="*/ 3569979 h 4689985"/>
              <a:gd name="connsiteX3316" fmla="*/ 5652168 w 13328242"/>
              <a:gd name="connsiteY3316" fmla="*/ 3525189 h 4689985"/>
              <a:gd name="connsiteX3317" fmla="*/ 5671313 w 13328242"/>
              <a:gd name="connsiteY3317" fmla="*/ 3501574 h 4689985"/>
              <a:gd name="connsiteX3318" fmla="*/ 5708414 w 13328242"/>
              <a:gd name="connsiteY3318" fmla="*/ 3477049 h 4689985"/>
              <a:gd name="connsiteX3319" fmla="*/ 5745114 w 13328242"/>
              <a:gd name="connsiteY3319" fmla="*/ 3469147 h 4689985"/>
              <a:gd name="connsiteX3320" fmla="*/ 5741870 w 13328242"/>
              <a:gd name="connsiteY3320" fmla="*/ 3466560 h 4689985"/>
              <a:gd name="connsiteX3321" fmla="*/ 5700073 w 13328242"/>
              <a:gd name="connsiteY3321" fmla="*/ 3401375 h 4689985"/>
              <a:gd name="connsiteX3322" fmla="*/ 5712934 w 13328242"/>
              <a:gd name="connsiteY3322" fmla="*/ 3353971 h 4689985"/>
              <a:gd name="connsiteX3323" fmla="*/ 5703044 w 13328242"/>
              <a:gd name="connsiteY3323" fmla="*/ 3353972 h 4689985"/>
              <a:gd name="connsiteX3324" fmla="*/ 5708720 w 13328242"/>
              <a:gd name="connsiteY3324" fmla="*/ 3366681 h 4689985"/>
              <a:gd name="connsiteX3325" fmla="*/ 5646689 w 13328242"/>
              <a:gd name="connsiteY3325" fmla="*/ 3358906 h 4689985"/>
              <a:gd name="connsiteX3326" fmla="*/ 5643703 w 13328242"/>
              <a:gd name="connsiteY3326" fmla="*/ 3353972 h 4689985"/>
              <a:gd name="connsiteX3327" fmla="*/ 5597194 w 13328242"/>
              <a:gd name="connsiteY3327" fmla="*/ 3353971 h 4689985"/>
              <a:gd name="connsiteX3328" fmla="*/ 5584337 w 13328242"/>
              <a:gd name="connsiteY3328" fmla="*/ 3353971 h 4689985"/>
              <a:gd name="connsiteX3329" fmla="*/ 5571472 w 13328242"/>
              <a:gd name="connsiteY3329" fmla="*/ 3353971 h 4689985"/>
              <a:gd name="connsiteX3330" fmla="*/ 5571474 w 13328242"/>
              <a:gd name="connsiteY3330" fmla="*/ 3401377 h 4689985"/>
              <a:gd name="connsiteX3331" fmla="*/ 5545752 w 13328242"/>
              <a:gd name="connsiteY3331" fmla="*/ 3401377 h 4689985"/>
              <a:gd name="connsiteX3332" fmla="*/ 5532893 w 13328242"/>
              <a:gd name="connsiteY3332" fmla="*/ 3353971 h 4689985"/>
              <a:gd name="connsiteX3333" fmla="*/ 5507173 w 13328242"/>
              <a:gd name="connsiteY3333" fmla="*/ 3353972 h 4689985"/>
              <a:gd name="connsiteX3334" fmla="*/ 5481453 w 13328242"/>
              <a:gd name="connsiteY3334" fmla="*/ 3306565 h 4689985"/>
              <a:gd name="connsiteX3335" fmla="*/ 5481452 w 13328242"/>
              <a:gd name="connsiteY3335" fmla="*/ 3211751 h 4689985"/>
              <a:gd name="connsiteX3336" fmla="*/ 5502349 w 13328242"/>
              <a:gd name="connsiteY3336" fmla="*/ 3184344 h 4689985"/>
              <a:gd name="connsiteX3337" fmla="*/ 5505091 w 13328242"/>
              <a:gd name="connsiteY3337" fmla="*/ 3182500 h 4689985"/>
              <a:gd name="connsiteX3338" fmla="*/ 5498297 w 13328242"/>
              <a:gd name="connsiteY3338" fmla="*/ 3175173 h 4689985"/>
              <a:gd name="connsiteX3339" fmla="*/ 5493811 w 13328242"/>
              <a:gd name="connsiteY3339" fmla="*/ 3161936 h 4689985"/>
              <a:gd name="connsiteX3340" fmla="*/ 5510408 w 13328242"/>
              <a:gd name="connsiteY3340" fmla="*/ 3157981 h 4689985"/>
              <a:gd name="connsiteX3341" fmla="*/ 5513419 w 13328242"/>
              <a:gd name="connsiteY3341" fmla="*/ 3173832 h 4689985"/>
              <a:gd name="connsiteX3342" fmla="*/ 5507812 w 13328242"/>
              <a:gd name="connsiteY3342" fmla="*/ 3180667 h 4689985"/>
              <a:gd name="connsiteX3343" fmla="*/ 5523249 w 13328242"/>
              <a:gd name="connsiteY3343" fmla="*/ 3170271 h 4689985"/>
              <a:gd name="connsiteX3344" fmla="*/ 5545754 w 13328242"/>
              <a:gd name="connsiteY3344" fmla="*/ 3164347 h 4689985"/>
              <a:gd name="connsiteX3345" fmla="*/ 5455735 w 13328242"/>
              <a:gd name="connsiteY3345" fmla="*/ 3069534 h 4689985"/>
              <a:gd name="connsiteX3346" fmla="*/ 5391431 w 13328242"/>
              <a:gd name="connsiteY3346" fmla="*/ 3022127 h 4689985"/>
              <a:gd name="connsiteX3347" fmla="*/ 5381904 w 13328242"/>
              <a:gd name="connsiteY3347" fmla="*/ 3022127 h 4689985"/>
              <a:gd name="connsiteX3348" fmla="*/ 5372360 w 13328242"/>
              <a:gd name="connsiteY3348" fmla="*/ 3041437 h 4689985"/>
              <a:gd name="connsiteX3349" fmla="*/ 5372142 w 13328242"/>
              <a:gd name="connsiteY3349" fmla="*/ 3045830 h 4689985"/>
              <a:gd name="connsiteX3350" fmla="*/ 5365711 w 13328242"/>
              <a:gd name="connsiteY3350" fmla="*/ 3069534 h 4689985"/>
              <a:gd name="connsiteX3351" fmla="*/ 5288551 w 13328242"/>
              <a:gd name="connsiteY3351" fmla="*/ 3022127 h 4689985"/>
              <a:gd name="connsiteX3352" fmla="*/ 5264441 w 13328242"/>
              <a:gd name="connsiteY3352" fmla="*/ 3022127 h 4689985"/>
              <a:gd name="connsiteX3353" fmla="*/ 5257929 w 13328242"/>
              <a:gd name="connsiteY3353" fmla="*/ 3022127 h 4689985"/>
              <a:gd name="connsiteX3354" fmla="*/ 5245478 w 13328242"/>
              <a:gd name="connsiteY3354" fmla="*/ 3033714 h 4689985"/>
              <a:gd name="connsiteX3355" fmla="*/ 5193179 w 13328242"/>
              <a:gd name="connsiteY3355" fmla="*/ 3006381 h 4689985"/>
              <a:gd name="connsiteX3356" fmla="*/ 5218052 w 13328242"/>
              <a:gd name="connsiteY3356" fmla="*/ 2990660 h 4689985"/>
              <a:gd name="connsiteX3357" fmla="*/ 5211390 w 13328242"/>
              <a:gd name="connsiteY3357" fmla="*/ 2974721 h 4689985"/>
              <a:gd name="connsiteX3358" fmla="*/ 5254793 w 13328242"/>
              <a:gd name="connsiteY3358" fmla="*/ 2951020 h 4689985"/>
              <a:gd name="connsiteX3359" fmla="*/ 5271505 w 13328242"/>
              <a:gd name="connsiteY3359" fmla="*/ 2948911 h 4689985"/>
              <a:gd name="connsiteX3360" fmla="*/ 5267135 w 13328242"/>
              <a:gd name="connsiteY3360" fmla="*/ 2946019 h 4689985"/>
              <a:gd name="connsiteX3361" fmla="*/ 5269072 w 13328242"/>
              <a:gd name="connsiteY3361" fmla="*/ 2925935 h 4689985"/>
              <a:gd name="connsiteX3362" fmla="*/ 5286922 w 13328242"/>
              <a:gd name="connsiteY3362" fmla="*/ 2930617 h 4689985"/>
              <a:gd name="connsiteX3363" fmla="*/ 5288551 w 13328242"/>
              <a:gd name="connsiteY3363" fmla="*/ 2927314 h 4689985"/>
              <a:gd name="connsiteX3364" fmla="*/ 5288573 w 13328242"/>
              <a:gd name="connsiteY3364" fmla="*/ 2927314 h 4689985"/>
              <a:gd name="connsiteX3365" fmla="*/ 5263573 w 13328242"/>
              <a:gd name="connsiteY3365" fmla="*/ 2885834 h 4689985"/>
              <a:gd name="connsiteX3366" fmla="*/ 5250786 w 13328242"/>
              <a:gd name="connsiteY3366" fmla="*/ 2885834 h 4689985"/>
              <a:gd name="connsiteX3367" fmla="*/ 5237998 w 13328242"/>
              <a:gd name="connsiteY3367" fmla="*/ 2885833 h 4689985"/>
              <a:gd name="connsiteX3368" fmla="*/ 5263573 w 13328242"/>
              <a:gd name="connsiteY3368" fmla="*/ 2928269 h 4689985"/>
              <a:gd name="connsiteX3369" fmla="*/ 5237998 w 13328242"/>
              <a:gd name="connsiteY3369" fmla="*/ 2928269 h 4689985"/>
              <a:gd name="connsiteX3370" fmla="*/ 5199634 w 13328242"/>
              <a:gd name="connsiteY3370" fmla="*/ 2885833 h 4689985"/>
              <a:gd name="connsiteX3371" fmla="*/ 5216617 w 13328242"/>
              <a:gd name="connsiteY3371" fmla="*/ 2879201 h 4689985"/>
              <a:gd name="connsiteX3372" fmla="*/ 5228024 w 13328242"/>
              <a:gd name="connsiteY3372" fmla="*/ 2866770 h 4689985"/>
              <a:gd name="connsiteX3373" fmla="*/ 5213522 w 13328242"/>
              <a:gd name="connsiteY3373" fmla="*/ 2855322 h 4689985"/>
              <a:gd name="connsiteX3374" fmla="*/ 5204375 w 13328242"/>
              <a:gd name="connsiteY3374" fmla="*/ 2832507 h 4689985"/>
              <a:gd name="connsiteX3375" fmla="*/ 5185670 w 13328242"/>
              <a:gd name="connsiteY3375" fmla="*/ 2879909 h 4689985"/>
              <a:gd name="connsiteX3376" fmla="*/ 5185672 w 13328242"/>
              <a:gd name="connsiteY3376" fmla="*/ 2974722 h 4689985"/>
              <a:gd name="connsiteX3377" fmla="*/ 5156734 w 13328242"/>
              <a:gd name="connsiteY3377" fmla="*/ 3004351 h 4689985"/>
              <a:gd name="connsiteX3378" fmla="*/ 5151629 w 13328242"/>
              <a:gd name="connsiteY3378" fmla="*/ 3038853 h 4689985"/>
              <a:gd name="connsiteX3379" fmla="*/ 5157365 w 13328242"/>
              <a:gd name="connsiteY3379" fmla="*/ 3041256 h 4689985"/>
              <a:gd name="connsiteX3380" fmla="*/ 5189865 w 13328242"/>
              <a:gd name="connsiteY3380" fmla="*/ 3047074 h 4689985"/>
              <a:gd name="connsiteX3381" fmla="*/ 5189676 w 13328242"/>
              <a:gd name="connsiteY3381" fmla="*/ 3046275 h 4689985"/>
              <a:gd name="connsiteX3382" fmla="*/ 5188253 w 13328242"/>
              <a:gd name="connsiteY3382" fmla="*/ 3022972 h 4689985"/>
              <a:gd name="connsiteX3383" fmla="*/ 5204744 w 13328242"/>
              <a:gd name="connsiteY3383" fmla="*/ 3019615 h 4689985"/>
              <a:gd name="connsiteX3384" fmla="*/ 5218012 w 13328242"/>
              <a:gd name="connsiteY3384" fmla="*/ 3044788 h 4689985"/>
              <a:gd name="connsiteX3385" fmla="*/ 5217346 w 13328242"/>
              <a:gd name="connsiteY3385" fmla="*/ 3052170 h 4689985"/>
              <a:gd name="connsiteX3386" fmla="*/ 5245094 w 13328242"/>
              <a:gd name="connsiteY3386" fmla="*/ 3057477 h 4689985"/>
              <a:gd name="connsiteX3387" fmla="*/ 5279874 w 13328242"/>
              <a:gd name="connsiteY3387" fmla="*/ 3076486 h 4689985"/>
              <a:gd name="connsiteX3388" fmla="*/ 5347607 w 13328242"/>
              <a:gd name="connsiteY3388" fmla="*/ 3202442 h 4689985"/>
              <a:gd name="connsiteX3389" fmla="*/ 5347248 w 13328242"/>
              <a:gd name="connsiteY3389" fmla="*/ 3234100 h 4689985"/>
              <a:gd name="connsiteX3390" fmla="*/ 5349307 w 13328242"/>
              <a:gd name="connsiteY3390" fmla="*/ 3236629 h 4689985"/>
              <a:gd name="connsiteX3391" fmla="*/ 5347221 w 13328242"/>
              <a:gd name="connsiteY3391" fmla="*/ 3236647 h 4689985"/>
              <a:gd name="connsiteX3392" fmla="*/ 5346877 w 13328242"/>
              <a:gd name="connsiteY3392" fmla="*/ 3267503 h 4689985"/>
              <a:gd name="connsiteX3393" fmla="*/ 5326743 w 13328242"/>
              <a:gd name="connsiteY3393" fmla="*/ 3327894 h 4689985"/>
              <a:gd name="connsiteX3394" fmla="*/ 5215662 w 13328242"/>
              <a:gd name="connsiteY3394" fmla="*/ 3426555 h 4689985"/>
              <a:gd name="connsiteX3395" fmla="*/ 4923762 w 13328242"/>
              <a:gd name="connsiteY3395" fmla="*/ 3220975 h 4689985"/>
              <a:gd name="connsiteX3396" fmla="*/ 4945196 w 13328242"/>
              <a:gd name="connsiteY3396" fmla="*/ 3167113 h 4689985"/>
              <a:gd name="connsiteX3397" fmla="*/ 4932076 w 13328242"/>
              <a:gd name="connsiteY3397" fmla="*/ 3167535 h 4689985"/>
              <a:gd name="connsiteX3398" fmla="*/ 4951999 w 13328242"/>
              <a:gd name="connsiteY3398" fmla="*/ 3116754 h 4689985"/>
              <a:gd name="connsiteX3399" fmla="*/ 4966513 w 13328242"/>
              <a:gd name="connsiteY3399" fmla="*/ 3131359 h 4689985"/>
              <a:gd name="connsiteX3400" fmla="*/ 4984232 w 13328242"/>
              <a:gd name="connsiteY3400" fmla="*/ 3105459 h 4689985"/>
              <a:gd name="connsiteX3401" fmla="*/ 5110464 w 13328242"/>
              <a:gd name="connsiteY3401" fmla="*/ 3021612 h 4689985"/>
              <a:gd name="connsiteX3402" fmla="*/ 5124480 w 13328242"/>
              <a:gd name="connsiteY3402" fmla="*/ 3027484 h 4689985"/>
              <a:gd name="connsiteX3403" fmla="*/ 5126194 w 13328242"/>
              <a:gd name="connsiteY3403" fmla="*/ 3004351 h 4689985"/>
              <a:gd name="connsiteX3404" fmla="*/ 5126327 w 13328242"/>
              <a:gd name="connsiteY3404" fmla="*/ 2999582 h 4689985"/>
              <a:gd name="connsiteX3405" fmla="*/ 5119797 w 13328242"/>
              <a:gd name="connsiteY3405" fmla="*/ 3004549 h 4689985"/>
              <a:gd name="connsiteX3406" fmla="*/ 5110912 w 13328242"/>
              <a:gd name="connsiteY3406" fmla="*/ 3019250 h 4689985"/>
              <a:gd name="connsiteX3407" fmla="*/ 5072371 w 13328242"/>
              <a:gd name="connsiteY3407" fmla="*/ 3007034 h 4689985"/>
              <a:gd name="connsiteX3408" fmla="*/ 5076655 w 13328242"/>
              <a:gd name="connsiteY3408" fmla="*/ 2976522 h 4689985"/>
              <a:gd name="connsiteX3409" fmla="*/ 5081803 w 13328242"/>
              <a:gd name="connsiteY3409" fmla="*/ 2971407 h 4689985"/>
              <a:gd name="connsiteX3410" fmla="*/ 5068110 w 13328242"/>
              <a:gd name="connsiteY3410" fmla="*/ 2954401 h 4689985"/>
              <a:gd name="connsiteX3411" fmla="*/ 5100508 w 13328242"/>
              <a:gd name="connsiteY3411" fmla="*/ 2952458 h 4689985"/>
              <a:gd name="connsiteX3412" fmla="*/ 5106889 w 13328242"/>
              <a:gd name="connsiteY3412" fmla="*/ 2961808 h 4689985"/>
              <a:gd name="connsiteX3413" fmla="*/ 5121371 w 13328242"/>
              <a:gd name="connsiteY3413" fmla="*/ 2962679 h 4689985"/>
              <a:gd name="connsiteX3414" fmla="*/ 5121369 w 13328242"/>
              <a:gd name="connsiteY3414" fmla="*/ 2956688 h 4689985"/>
              <a:gd name="connsiteX3415" fmla="*/ 5107117 w 13328242"/>
              <a:gd name="connsiteY3415" fmla="*/ 2956362 h 4689985"/>
              <a:gd name="connsiteX3416" fmla="*/ 5064447 w 13328242"/>
              <a:gd name="connsiteY3416" fmla="*/ 2928042 h 4689985"/>
              <a:gd name="connsiteX3417" fmla="*/ 5083156 w 13328242"/>
              <a:gd name="connsiteY3417" fmla="*/ 2890374 h 4689985"/>
              <a:gd name="connsiteX3418" fmla="*/ 5091145 w 13328242"/>
              <a:gd name="connsiteY3418" fmla="*/ 2894228 h 4689985"/>
              <a:gd name="connsiteX3419" fmla="*/ 5097257 w 13328242"/>
              <a:gd name="connsiteY3419" fmla="*/ 2885834 h 4689985"/>
              <a:gd name="connsiteX3420" fmla="*/ 5121371 w 13328242"/>
              <a:gd name="connsiteY3420" fmla="*/ 2879909 h 4689985"/>
              <a:gd name="connsiteX3421" fmla="*/ 5134230 w 13328242"/>
              <a:gd name="connsiteY3421" fmla="*/ 2927314 h 4689985"/>
              <a:gd name="connsiteX3422" fmla="*/ 5147089 w 13328242"/>
              <a:gd name="connsiteY3422" fmla="*/ 2927314 h 4689985"/>
              <a:gd name="connsiteX3423" fmla="*/ 5134228 w 13328242"/>
              <a:gd name="connsiteY3423" fmla="*/ 2879911 h 4689985"/>
              <a:gd name="connsiteX3424" fmla="*/ 5172809 w 13328242"/>
              <a:gd name="connsiteY3424" fmla="*/ 2832502 h 4689985"/>
              <a:gd name="connsiteX3425" fmla="*/ 5121371 w 13328242"/>
              <a:gd name="connsiteY3425" fmla="*/ 2785097 h 4689985"/>
              <a:gd name="connsiteX3426" fmla="*/ 5095649 w 13328242"/>
              <a:gd name="connsiteY3426" fmla="*/ 2832502 h 4689985"/>
              <a:gd name="connsiteX3427" fmla="*/ 5082789 w 13328242"/>
              <a:gd name="connsiteY3427" fmla="*/ 2879909 h 4689985"/>
              <a:gd name="connsiteX3428" fmla="*/ 5018490 w 13328242"/>
              <a:gd name="connsiteY3428" fmla="*/ 2785097 h 4689985"/>
              <a:gd name="connsiteX3429" fmla="*/ 5005629 w 13328242"/>
              <a:gd name="connsiteY3429" fmla="*/ 2785097 h 4689985"/>
              <a:gd name="connsiteX3430" fmla="*/ 5018490 w 13328242"/>
              <a:gd name="connsiteY3430" fmla="*/ 2927314 h 4689985"/>
              <a:gd name="connsiteX3431" fmla="*/ 4993173 w 13328242"/>
              <a:gd name="connsiteY3431" fmla="*/ 2967314 h 4689985"/>
              <a:gd name="connsiteX3432" fmla="*/ 4989275 w 13328242"/>
              <a:gd name="connsiteY3432" fmla="*/ 2969490 h 4689985"/>
              <a:gd name="connsiteX3433" fmla="*/ 5021751 w 13328242"/>
              <a:gd name="connsiteY3433" fmla="*/ 2972894 h 4689985"/>
              <a:gd name="connsiteX3434" fmla="*/ 5044696 w 13328242"/>
              <a:gd name="connsiteY3434" fmla="*/ 2991654 h 4689985"/>
              <a:gd name="connsiteX3435" fmla="*/ 4994698 w 13328242"/>
              <a:gd name="connsiteY3435" fmla="*/ 3053805 h 4689985"/>
              <a:gd name="connsiteX3436" fmla="*/ 4991116 w 13328242"/>
              <a:gd name="connsiteY3436" fmla="*/ 3050488 h 4689985"/>
              <a:gd name="connsiteX3437" fmla="*/ 4989682 w 13328242"/>
              <a:gd name="connsiteY3437" fmla="*/ 3052392 h 4689985"/>
              <a:gd name="connsiteX3438" fmla="*/ 4949294 w 13328242"/>
              <a:gd name="connsiteY3438" fmla="*/ 3025169 h 4689985"/>
              <a:gd name="connsiteX3439" fmla="*/ 4933583 w 13328242"/>
              <a:gd name="connsiteY3439" fmla="*/ 3019157 h 4689985"/>
              <a:gd name="connsiteX3440" fmla="*/ 4907691 w 13328242"/>
              <a:gd name="connsiteY3440" fmla="*/ 3032314 h 4689985"/>
              <a:gd name="connsiteX3441" fmla="*/ 4902747 w 13328242"/>
              <a:gd name="connsiteY3441" fmla="*/ 3034171 h 4689985"/>
              <a:gd name="connsiteX3442" fmla="*/ 4902747 w 13328242"/>
              <a:gd name="connsiteY3442" fmla="*/ 3045830 h 4689985"/>
              <a:gd name="connsiteX3443" fmla="*/ 4902747 w 13328242"/>
              <a:gd name="connsiteY3443" fmla="*/ 3062127 h 4689985"/>
              <a:gd name="connsiteX3444" fmla="*/ 4902747 w 13328242"/>
              <a:gd name="connsiteY3444" fmla="*/ 3064206 h 4689985"/>
              <a:gd name="connsiteX3445" fmla="*/ 4903563 w 13328242"/>
              <a:gd name="connsiteY3445" fmla="*/ 3065495 h 4689985"/>
              <a:gd name="connsiteX3446" fmla="*/ 4902747 w 13328242"/>
              <a:gd name="connsiteY3446" fmla="*/ 3066163 h 4689985"/>
              <a:gd name="connsiteX3447" fmla="*/ 4902747 w 13328242"/>
              <a:gd name="connsiteY3447" fmla="*/ 3069536 h 4689985"/>
              <a:gd name="connsiteX3448" fmla="*/ 4898634 w 13328242"/>
              <a:gd name="connsiteY3448" fmla="*/ 3069536 h 4689985"/>
              <a:gd name="connsiteX3449" fmla="*/ 4882288 w 13328242"/>
              <a:gd name="connsiteY3449" fmla="*/ 3082929 h 4689985"/>
              <a:gd name="connsiteX3450" fmla="*/ 4873813 w 13328242"/>
              <a:gd name="connsiteY3450" fmla="*/ 3085585 h 4689985"/>
              <a:gd name="connsiteX3451" fmla="*/ 4859015 w 13328242"/>
              <a:gd name="connsiteY3451" fmla="*/ 3112729 h 4689985"/>
              <a:gd name="connsiteX3452" fmla="*/ 4832011 w 13328242"/>
              <a:gd name="connsiteY3452" fmla="*/ 3087828 h 4689985"/>
              <a:gd name="connsiteX3453" fmla="*/ 4828802 w 13328242"/>
              <a:gd name="connsiteY3453" fmla="*/ 3096940 h 4689985"/>
              <a:gd name="connsiteX3454" fmla="*/ 4799869 w 13328242"/>
              <a:gd name="connsiteY3454" fmla="*/ 3116939 h 4689985"/>
              <a:gd name="connsiteX3455" fmla="*/ 4787009 w 13328242"/>
              <a:gd name="connsiteY3455" fmla="*/ 3069534 h 4689985"/>
              <a:gd name="connsiteX3456" fmla="*/ 4812729 w 13328242"/>
              <a:gd name="connsiteY3456" fmla="*/ 3069534 h 4689985"/>
              <a:gd name="connsiteX3457" fmla="*/ 4812729 w 13328242"/>
              <a:gd name="connsiteY3457" fmla="*/ 3022127 h 4689985"/>
              <a:gd name="connsiteX3458" fmla="*/ 4797659 w 13328242"/>
              <a:gd name="connsiteY3458" fmla="*/ 3014720 h 4689985"/>
              <a:gd name="connsiteX3459" fmla="*/ 4795704 w 13328242"/>
              <a:gd name="connsiteY3459" fmla="*/ 3011201 h 4689985"/>
              <a:gd name="connsiteX3460" fmla="*/ 4753771 w 13328242"/>
              <a:gd name="connsiteY3460" fmla="*/ 3029786 h 4689985"/>
              <a:gd name="connsiteX3461" fmla="*/ 4725600 w 13328242"/>
              <a:gd name="connsiteY3461" fmla="*/ 2969388 h 4689985"/>
              <a:gd name="connsiteX3462" fmla="*/ 4728314 w 13328242"/>
              <a:gd name="connsiteY3462" fmla="*/ 2964985 h 4689985"/>
              <a:gd name="connsiteX3463" fmla="*/ 4708803 w 13328242"/>
              <a:gd name="connsiteY3463" fmla="*/ 2963656 h 4689985"/>
              <a:gd name="connsiteX3464" fmla="*/ 4667439 w 13328242"/>
              <a:gd name="connsiteY3464" fmla="*/ 2971979 h 4689985"/>
              <a:gd name="connsiteX3465" fmla="*/ 4671272 w 13328242"/>
              <a:gd name="connsiteY3465" fmla="*/ 2945038 h 4689985"/>
              <a:gd name="connsiteX3466" fmla="*/ 4681376 w 13328242"/>
              <a:gd name="connsiteY3466" fmla="*/ 2931149 h 4689985"/>
              <a:gd name="connsiteX3467" fmla="*/ 4747865 w 13328242"/>
              <a:gd name="connsiteY3467" fmla="*/ 2925626 h 4689985"/>
              <a:gd name="connsiteX3468" fmla="*/ 4774146 w 13328242"/>
              <a:gd name="connsiteY3468" fmla="*/ 2928441 h 4689985"/>
              <a:gd name="connsiteX3469" fmla="*/ 4774146 w 13328242"/>
              <a:gd name="connsiteY3469" fmla="*/ 2927315 h 4689985"/>
              <a:gd name="connsiteX3470" fmla="*/ 4722708 w 13328242"/>
              <a:gd name="connsiteY3470" fmla="*/ 2879909 h 4689985"/>
              <a:gd name="connsiteX3471" fmla="*/ 4722097 w 13328242"/>
              <a:gd name="connsiteY3471" fmla="*/ 2871669 h 4689985"/>
              <a:gd name="connsiteX3472" fmla="*/ 4712173 w 13328242"/>
              <a:gd name="connsiteY3472" fmla="*/ 2863029 h 4689985"/>
              <a:gd name="connsiteX3473" fmla="*/ 4700884 w 13328242"/>
              <a:gd name="connsiteY3473" fmla="*/ 2872908 h 4689985"/>
              <a:gd name="connsiteX3474" fmla="*/ 4683545 w 13328242"/>
              <a:gd name="connsiteY3474" fmla="*/ 2861496 h 4689985"/>
              <a:gd name="connsiteX3475" fmla="*/ 4685392 w 13328242"/>
              <a:gd name="connsiteY3475" fmla="*/ 2854191 h 4689985"/>
              <a:gd name="connsiteX3476" fmla="*/ 4676290 w 13328242"/>
              <a:gd name="connsiteY3476" fmla="*/ 2852024 h 4689985"/>
              <a:gd name="connsiteX3477" fmla="*/ 4682210 w 13328242"/>
              <a:gd name="connsiteY3477" fmla="*/ 2846121 h 4689985"/>
              <a:gd name="connsiteX3478" fmla="*/ 4664945 w 13328242"/>
              <a:gd name="connsiteY3478" fmla="*/ 2855011 h 4689985"/>
              <a:gd name="connsiteX3479" fmla="*/ 4664874 w 13328242"/>
              <a:gd name="connsiteY3479" fmla="*/ 2833315 h 4689985"/>
              <a:gd name="connsiteX3480" fmla="*/ 4682946 w 13328242"/>
              <a:gd name="connsiteY3480" fmla="*/ 2828715 h 4689985"/>
              <a:gd name="connsiteX3481" fmla="*/ 4689465 w 13328242"/>
              <a:gd name="connsiteY3481" fmla="*/ 2838884 h 4689985"/>
              <a:gd name="connsiteX3482" fmla="*/ 4712526 w 13328242"/>
              <a:gd name="connsiteY3482" fmla="*/ 2815882 h 4689985"/>
              <a:gd name="connsiteX3483" fmla="*/ 4720288 w 13328242"/>
              <a:gd name="connsiteY3483" fmla="*/ 2847201 h 4689985"/>
              <a:gd name="connsiteX3484" fmla="*/ 4717882 w 13328242"/>
              <a:gd name="connsiteY3484" fmla="*/ 2814726 h 4689985"/>
              <a:gd name="connsiteX3485" fmla="*/ 4684126 w 13328242"/>
              <a:gd name="connsiteY3485" fmla="*/ 2785099 h 4689985"/>
              <a:gd name="connsiteX3486" fmla="*/ 4645545 w 13328242"/>
              <a:gd name="connsiteY3486" fmla="*/ 2832502 h 4689985"/>
              <a:gd name="connsiteX3487" fmla="*/ 4650971 w 13328242"/>
              <a:gd name="connsiteY3487" fmla="*/ 2852503 h 4689985"/>
              <a:gd name="connsiteX3488" fmla="*/ 4646040 w 13328242"/>
              <a:gd name="connsiteY3488" fmla="*/ 2877394 h 4689985"/>
              <a:gd name="connsiteX3489" fmla="*/ 4661459 w 13328242"/>
              <a:gd name="connsiteY3489" fmla="*/ 2877463 h 4689985"/>
              <a:gd name="connsiteX3490" fmla="*/ 4676194 w 13328242"/>
              <a:gd name="connsiteY3490" fmla="*/ 2892177 h 4689985"/>
              <a:gd name="connsiteX3491" fmla="*/ 4679108 w 13328242"/>
              <a:gd name="connsiteY3491" fmla="*/ 2932004 h 4689985"/>
              <a:gd name="connsiteX3492" fmla="*/ 4647093 w 13328242"/>
              <a:gd name="connsiteY3492" fmla="*/ 2941451 h 4689985"/>
              <a:gd name="connsiteX3493" fmla="*/ 4629826 w 13328242"/>
              <a:gd name="connsiteY3493" fmla="*/ 2931723 h 4689985"/>
              <a:gd name="connsiteX3494" fmla="*/ 4622963 w 13328242"/>
              <a:gd name="connsiteY3494" fmla="*/ 2942315 h 4689985"/>
              <a:gd name="connsiteX3495" fmla="*/ 4620027 w 13328242"/>
              <a:gd name="connsiteY3495" fmla="*/ 2967316 h 4689985"/>
              <a:gd name="connsiteX3496" fmla="*/ 4620018 w 13328242"/>
              <a:gd name="connsiteY3496" fmla="*/ 2967573 h 4689985"/>
              <a:gd name="connsiteX3497" fmla="*/ 4620109 w 13328242"/>
              <a:gd name="connsiteY3497" fmla="*/ 2968095 h 4689985"/>
              <a:gd name="connsiteX3498" fmla="*/ 4646326 w 13328242"/>
              <a:gd name="connsiteY3498" fmla="*/ 2976673 h 4689985"/>
              <a:gd name="connsiteX3499" fmla="*/ 4672138 w 13328242"/>
              <a:gd name="connsiteY3499" fmla="*/ 3001997 h 4689985"/>
              <a:gd name="connsiteX3500" fmla="*/ 4660203 w 13328242"/>
              <a:gd name="connsiteY3500" fmla="*/ 3099646 h 4689985"/>
              <a:gd name="connsiteX3501" fmla="*/ 4565919 w 13328242"/>
              <a:gd name="connsiteY3501" fmla="*/ 3039246 h 4689985"/>
              <a:gd name="connsiteX3502" fmla="*/ 4564290 w 13328242"/>
              <a:gd name="connsiteY3502" fmla="*/ 3022890 h 4689985"/>
              <a:gd name="connsiteX3503" fmla="*/ 4537841 w 13328242"/>
              <a:gd name="connsiteY3503" fmla="*/ 3045830 h 4689985"/>
              <a:gd name="connsiteX3504" fmla="*/ 4521469 w 13328242"/>
              <a:gd name="connsiteY3504" fmla="*/ 3061926 h 4689985"/>
              <a:gd name="connsiteX3505" fmla="*/ 4522708 w 13328242"/>
              <a:gd name="connsiteY3505" fmla="*/ 3075394 h 4689985"/>
              <a:gd name="connsiteX3506" fmla="*/ 4538971 w 13328242"/>
              <a:gd name="connsiteY3506" fmla="*/ 3150804 h 4689985"/>
              <a:gd name="connsiteX3507" fmla="*/ 4490337 w 13328242"/>
              <a:gd name="connsiteY3507" fmla="*/ 3219547 h 4689985"/>
              <a:gd name="connsiteX3508" fmla="*/ 4485630 w 13328242"/>
              <a:gd name="connsiteY3508" fmla="*/ 3226203 h 4689985"/>
              <a:gd name="connsiteX3509" fmla="*/ 4501123 w 13328242"/>
              <a:gd name="connsiteY3509" fmla="*/ 3229064 h 4689985"/>
              <a:gd name="connsiteX3510" fmla="*/ 4504994 w 13328242"/>
              <a:gd name="connsiteY3510" fmla="*/ 3264253 h 4689985"/>
              <a:gd name="connsiteX3511" fmla="*/ 4506747 w 13328242"/>
              <a:gd name="connsiteY3511" fmla="*/ 3275736 h 4689985"/>
              <a:gd name="connsiteX3512" fmla="*/ 4506747 w 13328242"/>
              <a:gd name="connsiteY3512" fmla="*/ 3262152 h 4689985"/>
              <a:gd name="connsiteX3513" fmla="*/ 4570686 w 13328242"/>
              <a:gd name="connsiteY3513" fmla="*/ 3262152 h 4689985"/>
              <a:gd name="connsiteX3514" fmla="*/ 4583474 w 13328242"/>
              <a:gd name="connsiteY3514" fmla="*/ 3216874 h 4689985"/>
              <a:gd name="connsiteX3515" fmla="*/ 4596259 w 13328242"/>
              <a:gd name="connsiteY3515" fmla="*/ 3216874 h 4689985"/>
              <a:gd name="connsiteX3516" fmla="*/ 4583476 w 13328242"/>
              <a:gd name="connsiteY3516" fmla="*/ 3262152 h 4689985"/>
              <a:gd name="connsiteX3517" fmla="*/ 4583476 w 13328242"/>
              <a:gd name="connsiteY3517" fmla="*/ 3307418 h 4689985"/>
              <a:gd name="connsiteX3518" fmla="*/ 4506747 w 13328242"/>
              <a:gd name="connsiteY3518" fmla="*/ 3307418 h 4689985"/>
              <a:gd name="connsiteX3519" fmla="*/ 4506747 w 13328242"/>
              <a:gd name="connsiteY3519" fmla="*/ 3301760 h 4689985"/>
              <a:gd name="connsiteX3520" fmla="*/ 4506747 w 13328242"/>
              <a:gd name="connsiteY3520" fmla="*/ 3292215 h 4689985"/>
              <a:gd name="connsiteX3521" fmla="*/ 4481074 w 13328242"/>
              <a:gd name="connsiteY3521" fmla="*/ 3267881 h 4689985"/>
              <a:gd name="connsiteX3522" fmla="*/ 4475436 w 13328242"/>
              <a:gd name="connsiteY3522" fmla="*/ 3248596 h 4689985"/>
              <a:gd name="connsiteX3523" fmla="*/ 4481872 w 13328242"/>
              <a:gd name="connsiteY3523" fmla="*/ 3231517 h 4689985"/>
              <a:gd name="connsiteX3524" fmla="*/ 4441707 w 13328242"/>
              <a:gd name="connsiteY3524" fmla="*/ 3288288 h 4689985"/>
              <a:gd name="connsiteX3525" fmla="*/ 4340596 w 13328242"/>
              <a:gd name="connsiteY3525" fmla="*/ 3299369 h 4689985"/>
              <a:gd name="connsiteX3526" fmla="*/ 4339351 w 13328242"/>
              <a:gd name="connsiteY3526" fmla="*/ 3299466 h 4689985"/>
              <a:gd name="connsiteX3527" fmla="*/ 4323240 w 13328242"/>
              <a:gd name="connsiteY3527" fmla="*/ 3305082 h 4689985"/>
              <a:gd name="connsiteX3528" fmla="*/ 4314154 w 13328242"/>
              <a:gd name="connsiteY3528" fmla="*/ 3305624 h 4689985"/>
              <a:gd name="connsiteX3529" fmla="*/ 4314212 w 13328242"/>
              <a:gd name="connsiteY3529" fmla="*/ 3312226 h 4689985"/>
              <a:gd name="connsiteX3530" fmla="*/ 4303562 w 13328242"/>
              <a:gd name="connsiteY3530" fmla="*/ 3306253 h 4689985"/>
              <a:gd name="connsiteX3531" fmla="*/ 4298322 w 13328242"/>
              <a:gd name="connsiteY3531" fmla="*/ 3306565 h 4689985"/>
              <a:gd name="connsiteX3532" fmla="*/ 4297708 w 13328242"/>
              <a:gd name="connsiteY3532" fmla="*/ 3302971 h 4689985"/>
              <a:gd name="connsiteX3533" fmla="*/ 4297227 w 13328242"/>
              <a:gd name="connsiteY3533" fmla="*/ 3302701 h 4689985"/>
              <a:gd name="connsiteX3534" fmla="*/ 4289241 w 13328242"/>
              <a:gd name="connsiteY3534" fmla="*/ 3303316 h 4689985"/>
              <a:gd name="connsiteX3535" fmla="*/ 4259196 w 13328242"/>
              <a:gd name="connsiteY3535" fmla="*/ 3291182 h 4689985"/>
              <a:gd name="connsiteX3536" fmla="*/ 4252509 w 13328242"/>
              <a:gd name="connsiteY3536" fmla="*/ 3299157 h 4689985"/>
              <a:gd name="connsiteX3537" fmla="*/ 4234021 w 13328242"/>
              <a:gd name="connsiteY3537" fmla="*/ 3306565 h 4689985"/>
              <a:gd name="connsiteX3538" fmla="*/ 4221163 w 13328242"/>
              <a:gd name="connsiteY3538" fmla="*/ 3306565 h 4689985"/>
              <a:gd name="connsiteX3539" fmla="*/ 4221163 w 13328242"/>
              <a:gd name="connsiteY3539" fmla="*/ 3259158 h 4689985"/>
              <a:gd name="connsiteX3540" fmla="*/ 4231626 w 13328242"/>
              <a:gd name="connsiteY3540" fmla="*/ 3259158 h 4689985"/>
              <a:gd name="connsiteX3541" fmla="*/ 4229292 w 13328242"/>
              <a:gd name="connsiteY3541" fmla="*/ 3253684 h 4689985"/>
              <a:gd name="connsiteX3542" fmla="*/ 4216741 w 13328242"/>
              <a:gd name="connsiteY3542" fmla="*/ 3239158 h 4689985"/>
              <a:gd name="connsiteX3543" fmla="*/ 4169720 w 13328242"/>
              <a:gd name="connsiteY3543" fmla="*/ 3259159 h 4689985"/>
              <a:gd name="connsiteX3544" fmla="*/ 4156859 w 13328242"/>
              <a:gd name="connsiteY3544" fmla="*/ 3259158 h 4689985"/>
              <a:gd name="connsiteX3545" fmla="*/ 4131141 w 13328242"/>
              <a:gd name="connsiteY3545" fmla="*/ 3259158 h 4689985"/>
              <a:gd name="connsiteX3546" fmla="*/ 4079701 w 13328242"/>
              <a:gd name="connsiteY3546" fmla="*/ 3353971 h 4689985"/>
              <a:gd name="connsiteX3547" fmla="*/ 4066841 w 13328242"/>
              <a:gd name="connsiteY3547" fmla="*/ 3306565 h 4689985"/>
              <a:gd name="connsiteX3548" fmla="*/ 4058804 w 13328242"/>
              <a:gd name="connsiteY3548" fmla="*/ 3340637 h 4689985"/>
              <a:gd name="connsiteX3549" fmla="*/ 4051832 w 13328242"/>
              <a:gd name="connsiteY3549" fmla="*/ 3362485 h 4689985"/>
              <a:gd name="connsiteX3550" fmla="*/ 4063254 w 13328242"/>
              <a:gd name="connsiteY3550" fmla="*/ 3371254 h 4689985"/>
              <a:gd name="connsiteX3551" fmla="*/ 4071717 w 13328242"/>
              <a:gd name="connsiteY3551" fmla="*/ 3395763 h 4689985"/>
              <a:gd name="connsiteX3552" fmla="*/ 4044375 w 13328242"/>
              <a:gd name="connsiteY3552" fmla="*/ 3423669 h 4689985"/>
              <a:gd name="connsiteX3553" fmla="*/ 4045485 w 13328242"/>
              <a:gd name="connsiteY3553" fmla="*/ 3429931 h 4689985"/>
              <a:gd name="connsiteX3554" fmla="*/ 4020695 w 13328242"/>
              <a:gd name="connsiteY3554" fmla="*/ 3430561 h 4689985"/>
              <a:gd name="connsiteX3555" fmla="*/ 4016359 w 13328242"/>
              <a:gd name="connsiteY3555" fmla="*/ 3424451 h 4689985"/>
              <a:gd name="connsiteX3556" fmla="*/ 4005671 w 13328242"/>
              <a:gd name="connsiteY3556" fmla="*/ 3419096 h 4689985"/>
              <a:gd name="connsiteX3557" fmla="*/ 4008413 w 13328242"/>
              <a:gd name="connsiteY3557" fmla="*/ 3426751 h 4689985"/>
              <a:gd name="connsiteX3558" fmla="*/ 4049899 w 13328242"/>
              <a:gd name="connsiteY3558" fmla="*/ 3527725 h 4689985"/>
              <a:gd name="connsiteX3559" fmla="*/ 3970064 w 13328242"/>
              <a:gd name="connsiteY3559" fmla="*/ 3407160 h 4689985"/>
              <a:gd name="connsiteX3560" fmla="*/ 3994482 w 13328242"/>
              <a:gd name="connsiteY3560" fmla="*/ 3387863 h 4689985"/>
              <a:gd name="connsiteX3561" fmla="*/ 4004855 w 13328242"/>
              <a:gd name="connsiteY3561" fmla="*/ 3416816 h 4689985"/>
              <a:gd name="connsiteX3562" fmla="*/ 4001416 w 13328242"/>
              <a:gd name="connsiteY3562" fmla="*/ 3391946 h 4689985"/>
              <a:gd name="connsiteX3563" fmla="*/ 4019655 w 13328242"/>
              <a:gd name="connsiteY3563" fmla="*/ 3357611 h 4689985"/>
              <a:gd name="connsiteX3564" fmla="*/ 4015401 w 13328242"/>
              <a:gd name="connsiteY3564" fmla="*/ 3353971 h 4689985"/>
              <a:gd name="connsiteX3565" fmla="*/ 4026655 w 13328242"/>
              <a:gd name="connsiteY3565" fmla="*/ 3324341 h 4689985"/>
              <a:gd name="connsiteX3566" fmla="*/ 4026876 w 13328242"/>
              <a:gd name="connsiteY3566" fmla="*/ 3315272 h 4689985"/>
              <a:gd name="connsiteX3567" fmla="*/ 3980221 w 13328242"/>
              <a:gd name="connsiteY3567" fmla="*/ 3336818 h 4689985"/>
              <a:gd name="connsiteX3568" fmla="*/ 3876306 w 13328242"/>
              <a:gd name="connsiteY3568" fmla="*/ 3348897 h 4689985"/>
              <a:gd name="connsiteX3569" fmla="*/ 3819469 w 13328242"/>
              <a:gd name="connsiteY3569" fmla="*/ 3303806 h 4689985"/>
              <a:gd name="connsiteX3570" fmla="*/ 3799340 w 13328242"/>
              <a:gd name="connsiteY3570" fmla="*/ 3279763 h 4689985"/>
              <a:gd name="connsiteX3571" fmla="*/ 3784003 w 13328242"/>
              <a:gd name="connsiteY3571" fmla="*/ 3278024 h 4689985"/>
              <a:gd name="connsiteX3572" fmla="*/ 3784328 w 13328242"/>
              <a:gd name="connsiteY3572" fmla="*/ 3274843 h 4689985"/>
              <a:gd name="connsiteX3573" fmla="*/ 3774653 w 13328242"/>
              <a:gd name="connsiteY3573" fmla="*/ 3278404 h 4689985"/>
              <a:gd name="connsiteX3574" fmla="*/ 3754461 w 13328242"/>
              <a:gd name="connsiteY3574" fmla="*/ 3275473 h 4689985"/>
              <a:gd name="connsiteX3575" fmla="*/ 3749960 w 13328242"/>
              <a:gd name="connsiteY3575" fmla="*/ 3279898 h 4689985"/>
              <a:gd name="connsiteX3576" fmla="*/ 3693897 w 13328242"/>
              <a:gd name="connsiteY3576" fmla="*/ 3306565 h 4689985"/>
              <a:gd name="connsiteX3577" fmla="*/ 3690748 w 13328242"/>
              <a:gd name="connsiteY3577" fmla="*/ 3304707 h 4689985"/>
              <a:gd name="connsiteX3578" fmla="*/ 3691039 w 13328242"/>
              <a:gd name="connsiteY3578" fmla="*/ 3305917 h 4689985"/>
              <a:gd name="connsiteX3579" fmla="*/ 3699494 w 13328242"/>
              <a:gd name="connsiteY3579" fmla="*/ 3369769 h 4689985"/>
              <a:gd name="connsiteX3580" fmla="*/ 3672879 w 13328242"/>
              <a:gd name="connsiteY3580" fmla="*/ 3350002 h 4689985"/>
              <a:gd name="connsiteX3581" fmla="*/ 3658227 w 13328242"/>
              <a:gd name="connsiteY3581" fmla="*/ 3315379 h 4689985"/>
              <a:gd name="connsiteX3582" fmla="*/ 3638131 w 13328242"/>
              <a:gd name="connsiteY3582" fmla="*/ 3336094 h 4689985"/>
              <a:gd name="connsiteX3583" fmla="*/ 3603942 w 13328242"/>
              <a:gd name="connsiteY3583" fmla="*/ 3325111 h 4689985"/>
              <a:gd name="connsiteX3584" fmla="*/ 3602397 w 13328242"/>
              <a:gd name="connsiteY3584" fmla="*/ 3300971 h 4689985"/>
              <a:gd name="connsiteX3585" fmla="*/ 3599168 w 13328242"/>
              <a:gd name="connsiteY3585" fmla="*/ 3301808 h 4689985"/>
              <a:gd name="connsiteX3586" fmla="*/ 3587707 w 13328242"/>
              <a:gd name="connsiteY3586" fmla="*/ 3293065 h 4689985"/>
              <a:gd name="connsiteX3587" fmla="*/ 3548962 w 13328242"/>
              <a:gd name="connsiteY3587" fmla="*/ 3309199 h 4689985"/>
              <a:gd name="connsiteX3588" fmla="*/ 3544232 w 13328242"/>
              <a:gd name="connsiteY3588" fmla="*/ 3311169 h 4689985"/>
              <a:gd name="connsiteX3589" fmla="*/ 3556183 w 13328242"/>
              <a:gd name="connsiteY3589" fmla="*/ 3335858 h 4689985"/>
              <a:gd name="connsiteX3590" fmla="*/ 3563194 w 13328242"/>
              <a:gd name="connsiteY3590" fmla="*/ 3378531 h 4689985"/>
              <a:gd name="connsiteX3591" fmla="*/ 3553354 w 13328242"/>
              <a:gd name="connsiteY3591" fmla="*/ 3389482 h 4689985"/>
              <a:gd name="connsiteX3592" fmla="*/ 3491521 w 13328242"/>
              <a:gd name="connsiteY3592" fmla="*/ 3395684 h 4689985"/>
              <a:gd name="connsiteX3593" fmla="*/ 3452310 w 13328242"/>
              <a:gd name="connsiteY3593" fmla="*/ 3377256 h 4689985"/>
              <a:gd name="connsiteX3594" fmla="*/ 3451497 w 13328242"/>
              <a:gd name="connsiteY3594" fmla="*/ 3377606 h 4689985"/>
              <a:gd name="connsiteX3595" fmla="*/ 3451724 w 13328242"/>
              <a:gd name="connsiteY3595" fmla="*/ 3376981 h 4689985"/>
              <a:gd name="connsiteX3596" fmla="*/ 3432379 w 13328242"/>
              <a:gd name="connsiteY3596" fmla="*/ 3367886 h 4689985"/>
              <a:gd name="connsiteX3597" fmla="*/ 3398709 w 13328242"/>
              <a:gd name="connsiteY3597" fmla="*/ 3331378 h 4689985"/>
              <a:gd name="connsiteX3598" fmla="*/ 3382854 w 13328242"/>
              <a:gd name="connsiteY3598" fmla="*/ 3290962 h 4689985"/>
              <a:gd name="connsiteX3599" fmla="*/ 3378387 w 13328242"/>
              <a:gd name="connsiteY3599" fmla="*/ 3288669 h 4689985"/>
              <a:gd name="connsiteX3600" fmla="*/ 3373405 w 13328242"/>
              <a:gd name="connsiteY3600" fmla="*/ 3296745 h 4689985"/>
              <a:gd name="connsiteX3601" fmla="*/ 3365101 w 13328242"/>
              <a:gd name="connsiteY3601" fmla="*/ 3281842 h 4689985"/>
              <a:gd name="connsiteX3602" fmla="*/ 3358817 w 13328242"/>
              <a:gd name="connsiteY3602" fmla="*/ 3278614 h 4689985"/>
              <a:gd name="connsiteX3603" fmla="*/ 3332473 w 13328242"/>
              <a:gd name="connsiteY3603" fmla="*/ 3242956 h 4689985"/>
              <a:gd name="connsiteX3604" fmla="*/ 3337771 w 13328242"/>
              <a:gd name="connsiteY3604" fmla="*/ 3209157 h 4689985"/>
              <a:gd name="connsiteX3605" fmla="*/ 3334909 w 13328242"/>
              <a:gd name="connsiteY3605" fmla="*/ 3188483 h 4689985"/>
              <a:gd name="connsiteX3606" fmla="*/ 3333546 w 13328242"/>
              <a:gd name="connsiteY3606" fmla="*/ 3188468 h 4689985"/>
              <a:gd name="connsiteX3607" fmla="*/ 3300538 w 13328242"/>
              <a:gd name="connsiteY3607" fmla="*/ 3166139 h 4689985"/>
              <a:gd name="connsiteX3608" fmla="*/ 3281882 w 13328242"/>
              <a:gd name="connsiteY3608" fmla="*/ 3135140 h 4689985"/>
              <a:gd name="connsiteX3609" fmla="*/ 3272401 w 13328242"/>
              <a:gd name="connsiteY3609" fmla="*/ 3146825 h 4689985"/>
              <a:gd name="connsiteX3610" fmla="*/ 3027448 w 13328242"/>
              <a:gd name="connsiteY3610" fmla="*/ 3121977 h 4689985"/>
              <a:gd name="connsiteX3611" fmla="*/ 3022826 w 13328242"/>
              <a:gd name="connsiteY3611" fmla="*/ 3109211 h 4689985"/>
              <a:gd name="connsiteX3612" fmla="*/ 2989150 w 13328242"/>
              <a:gd name="connsiteY3612" fmla="*/ 3119417 h 4689985"/>
              <a:gd name="connsiteX3613" fmla="*/ 2990070 w 13328242"/>
              <a:gd name="connsiteY3613" fmla="*/ 3074644 h 4689985"/>
              <a:gd name="connsiteX3614" fmla="*/ 3012259 w 13328242"/>
              <a:gd name="connsiteY3614" fmla="*/ 3080027 h 4689985"/>
              <a:gd name="connsiteX3615" fmla="*/ 3005834 w 13328242"/>
              <a:gd name="connsiteY3615" fmla="*/ 3062294 h 4689985"/>
              <a:gd name="connsiteX3616" fmla="*/ 3004358 w 13328242"/>
              <a:gd name="connsiteY3616" fmla="*/ 3051978 h 4689985"/>
              <a:gd name="connsiteX3617" fmla="*/ 2965229 w 13328242"/>
              <a:gd name="connsiteY3617" fmla="*/ 3063346 h 4689985"/>
              <a:gd name="connsiteX3618" fmla="*/ 2964030 w 13328242"/>
              <a:gd name="connsiteY3618" fmla="*/ 3034179 h 4689985"/>
              <a:gd name="connsiteX3619" fmla="*/ 2998349 w 13328242"/>
              <a:gd name="connsiteY3619" fmla="*/ 3002569 h 4689985"/>
              <a:gd name="connsiteX3620" fmla="*/ 3000661 w 13328242"/>
              <a:gd name="connsiteY3620" fmla="*/ 2981923 h 4689985"/>
              <a:gd name="connsiteX3621" fmla="*/ 2986501 w 13328242"/>
              <a:gd name="connsiteY3621" fmla="*/ 2997216 h 4689985"/>
              <a:gd name="connsiteX3622" fmla="*/ 2973934 w 13328242"/>
              <a:gd name="connsiteY3622" fmla="*/ 2961188 h 4689985"/>
              <a:gd name="connsiteX3623" fmla="*/ 2999415 w 13328242"/>
              <a:gd name="connsiteY3623" fmla="*/ 2957717 h 4689985"/>
              <a:gd name="connsiteX3624" fmla="*/ 3001215 w 13328242"/>
              <a:gd name="connsiteY3624" fmla="*/ 2976982 h 4689985"/>
              <a:gd name="connsiteX3625" fmla="*/ 3003047 w 13328242"/>
              <a:gd name="connsiteY3625" fmla="*/ 2960624 h 4689985"/>
              <a:gd name="connsiteX3626" fmla="*/ 2974686 w 13328242"/>
              <a:gd name="connsiteY3626" fmla="*/ 2933355 h 4689985"/>
              <a:gd name="connsiteX3627" fmla="*/ 3003855 w 13328242"/>
              <a:gd name="connsiteY3627" fmla="*/ 2916801 h 4689985"/>
              <a:gd name="connsiteX3628" fmla="*/ 3011945 w 13328242"/>
              <a:gd name="connsiteY3628" fmla="*/ 2922320 h 4689985"/>
              <a:gd name="connsiteX3629" fmla="*/ 3027168 w 13328242"/>
              <a:gd name="connsiteY3629" fmla="*/ 2872222 h 4689985"/>
              <a:gd name="connsiteX3630" fmla="*/ 3163299 w 13328242"/>
              <a:gd name="connsiteY3630" fmla="*/ 2804653 h 4689985"/>
              <a:gd name="connsiteX3631" fmla="*/ 3193181 w 13328242"/>
              <a:gd name="connsiteY3631" fmla="*/ 2810473 h 4689985"/>
              <a:gd name="connsiteX3632" fmla="*/ 3183511 w 13328242"/>
              <a:gd name="connsiteY3632" fmla="*/ 2793245 h 4689985"/>
              <a:gd name="connsiteX3633" fmla="*/ 3166631 w 13328242"/>
              <a:gd name="connsiteY3633" fmla="*/ 2785097 h 4689985"/>
              <a:gd name="connsiteX3634" fmla="*/ 3140913 w 13328242"/>
              <a:gd name="connsiteY3634" fmla="*/ 2785097 h 4689985"/>
              <a:gd name="connsiteX3635" fmla="*/ 3131068 w 13328242"/>
              <a:gd name="connsiteY3635" fmla="*/ 2776949 h 4689985"/>
              <a:gd name="connsiteX3636" fmla="*/ 3127445 w 13328242"/>
              <a:gd name="connsiteY3636" fmla="*/ 2769910 h 4689985"/>
              <a:gd name="connsiteX3637" fmla="*/ 3115336 w 13328242"/>
              <a:gd name="connsiteY3637" fmla="*/ 2767228 h 4689985"/>
              <a:gd name="connsiteX3638" fmla="*/ 3106366 w 13328242"/>
              <a:gd name="connsiteY3638" fmla="*/ 2746130 h 4689985"/>
              <a:gd name="connsiteX3639" fmla="*/ 3113536 w 13328242"/>
              <a:gd name="connsiteY3639" fmla="*/ 2741639 h 4689985"/>
              <a:gd name="connsiteX3640" fmla="*/ 3091362 w 13328242"/>
              <a:gd name="connsiteY3640" fmla="*/ 2694317 h 4689985"/>
              <a:gd name="connsiteX3641" fmla="*/ 3087467 w 13328242"/>
              <a:gd name="connsiteY3641" fmla="*/ 2695003 h 4689985"/>
              <a:gd name="connsiteX3642" fmla="*/ 3077817 w 13328242"/>
              <a:gd name="connsiteY3642" fmla="*/ 2717691 h 4689985"/>
              <a:gd name="connsiteX3643" fmla="*/ 3077515 w 13328242"/>
              <a:gd name="connsiteY3643" fmla="*/ 2717992 h 4689985"/>
              <a:gd name="connsiteX3644" fmla="*/ 3094458 w 13328242"/>
              <a:gd name="connsiteY3644" fmla="*/ 2731019 h 4689985"/>
              <a:gd name="connsiteX3645" fmla="*/ 3082526 w 13328242"/>
              <a:gd name="connsiteY3645" fmla="*/ 2800670 h 4689985"/>
              <a:gd name="connsiteX3646" fmla="*/ 3037643 w 13328242"/>
              <a:gd name="connsiteY3646" fmla="*/ 2810729 h 4689985"/>
              <a:gd name="connsiteX3647" fmla="*/ 3020252 w 13328242"/>
              <a:gd name="connsiteY3647" fmla="*/ 2804762 h 4689985"/>
              <a:gd name="connsiteX3648" fmla="*/ 3043818 w 13328242"/>
              <a:gd name="connsiteY3648" fmla="*/ 2758469 h 4689985"/>
              <a:gd name="connsiteX3649" fmla="*/ 3052314 w 13328242"/>
              <a:gd name="connsiteY3649" fmla="*/ 2734401 h 4689985"/>
              <a:gd name="connsiteX3650" fmla="*/ 3038032 w 13328242"/>
              <a:gd name="connsiteY3650" fmla="*/ 2737690 h 4689985"/>
              <a:gd name="connsiteX3651" fmla="*/ 3040132 w 13328242"/>
              <a:gd name="connsiteY3651" fmla="*/ 2711658 h 4689985"/>
              <a:gd name="connsiteX3652" fmla="*/ 3010434 w 13328242"/>
              <a:gd name="connsiteY3652" fmla="*/ 2714722 h 4689985"/>
              <a:gd name="connsiteX3653" fmla="*/ 2980630 w 13328242"/>
              <a:gd name="connsiteY3653" fmla="*/ 2698230 h 4689985"/>
              <a:gd name="connsiteX3654" fmla="*/ 3066695 w 13328242"/>
              <a:gd name="connsiteY3654" fmla="*/ 2674693 h 4689985"/>
              <a:gd name="connsiteX3655" fmla="*/ 3073957 w 13328242"/>
              <a:gd name="connsiteY3655" fmla="*/ 2677053 h 4689985"/>
              <a:gd name="connsiteX3656" fmla="*/ 3078221 w 13328242"/>
              <a:gd name="connsiteY3656" fmla="*/ 2666583 h 4689985"/>
              <a:gd name="connsiteX3657" fmla="*/ 3102330 w 13328242"/>
              <a:gd name="connsiteY3657" fmla="*/ 2642877 h 4689985"/>
              <a:gd name="connsiteX3658" fmla="*/ 3115193 w 13328242"/>
              <a:gd name="connsiteY3658" fmla="*/ 2595473 h 4689985"/>
              <a:gd name="connsiteX3659" fmla="*/ 3115195 w 13328242"/>
              <a:gd name="connsiteY3659" fmla="*/ 2642880 h 4689985"/>
              <a:gd name="connsiteX3660" fmla="*/ 3153772 w 13328242"/>
              <a:gd name="connsiteY3660" fmla="*/ 2642877 h 4689985"/>
              <a:gd name="connsiteX3661" fmla="*/ 3175475 w 13328242"/>
              <a:gd name="connsiteY3661" fmla="*/ 2682877 h 4689985"/>
              <a:gd name="connsiteX3662" fmla="*/ 3185454 w 13328242"/>
              <a:gd name="connsiteY3662" fmla="*/ 2687255 h 4689985"/>
              <a:gd name="connsiteX3663" fmla="*/ 3185487 w 13328242"/>
              <a:gd name="connsiteY3663" fmla="*/ 2676020 h 4689985"/>
              <a:gd name="connsiteX3664" fmla="*/ 3205561 w 13328242"/>
              <a:gd name="connsiteY3664" fmla="*/ 2641526 h 4689985"/>
              <a:gd name="connsiteX3665" fmla="*/ 3210349 w 13328242"/>
              <a:gd name="connsiteY3665" fmla="*/ 2622900 h 4689985"/>
              <a:gd name="connsiteX3666" fmla="*/ 3172591 w 13328242"/>
              <a:gd name="connsiteY3666" fmla="*/ 2595009 h 4689985"/>
              <a:gd name="connsiteX3667" fmla="*/ 3165025 w 13328242"/>
              <a:gd name="connsiteY3667" fmla="*/ 2607323 h 4689985"/>
              <a:gd name="connsiteX3668" fmla="*/ 3128054 w 13328242"/>
              <a:gd name="connsiteY3668" fmla="*/ 2595474 h 4689985"/>
              <a:gd name="connsiteX3669" fmla="*/ 3128054 w 13328242"/>
              <a:gd name="connsiteY3669" fmla="*/ 2553993 h 4689985"/>
              <a:gd name="connsiteX3670" fmla="*/ 3128054 w 13328242"/>
              <a:gd name="connsiteY3670" fmla="*/ 2551070 h 4689985"/>
              <a:gd name="connsiteX3671" fmla="*/ 3109336 w 13328242"/>
              <a:gd name="connsiteY3671" fmla="*/ 2504075 h 4689985"/>
              <a:gd name="connsiteX3672" fmla="*/ 3104541 w 13328242"/>
              <a:gd name="connsiteY3672" fmla="*/ 2519918 h 4689985"/>
              <a:gd name="connsiteX3673" fmla="*/ 3102332 w 13328242"/>
              <a:gd name="connsiteY3673" fmla="*/ 2548065 h 4689985"/>
              <a:gd name="connsiteX3674" fmla="*/ 3038030 w 13328242"/>
              <a:gd name="connsiteY3674" fmla="*/ 2500661 h 4689985"/>
              <a:gd name="connsiteX3675" fmla="*/ 2998246 w 13328242"/>
              <a:gd name="connsiteY3675" fmla="*/ 2527326 h 4689985"/>
              <a:gd name="connsiteX3676" fmla="*/ 2991910 w 13328242"/>
              <a:gd name="connsiteY3676" fmla="*/ 2538602 h 4689985"/>
              <a:gd name="connsiteX3677" fmla="*/ 3001162 w 13328242"/>
              <a:gd name="connsiteY3677" fmla="*/ 2531029 h 4689985"/>
              <a:gd name="connsiteX3678" fmla="*/ 3018245 w 13328242"/>
              <a:gd name="connsiteY3678" fmla="*/ 2560600 h 4689985"/>
              <a:gd name="connsiteX3679" fmla="*/ 2977153 w 13328242"/>
              <a:gd name="connsiteY3679" fmla="*/ 2607692 h 4689985"/>
              <a:gd name="connsiteX3680" fmla="*/ 2938739 w 13328242"/>
              <a:gd name="connsiteY3680" fmla="*/ 2595186 h 4689985"/>
              <a:gd name="connsiteX3681" fmla="*/ 2928405 w 13328242"/>
              <a:gd name="connsiteY3681" fmla="*/ 2582911 h 4689985"/>
              <a:gd name="connsiteX3682" fmla="*/ 2967480 w 13328242"/>
              <a:gd name="connsiteY3682" fmla="*/ 2558606 h 4689985"/>
              <a:gd name="connsiteX3683" fmla="*/ 2985420 w 13328242"/>
              <a:gd name="connsiteY3683" fmla="*/ 2543917 h 4689985"/>
              <a:gd name="connsiteX3684" fmla="*/ 2976945 w 13328242"/>
              <a:gd name="connsiteY3684" fmla="*/ 2513993 h 4689985"/>
              <a:gd name="connsiteX3685" fmla="*/ 2948011 w 13328242"/>
              <a:gd name="connsiteY3685" fmla="*/ 2500661 h 4689985"/>
              <a:gd name="connsiteX3686" fmla="*/ 2948011 w 13328242"/>
              <a:gd name="connsiteY3686" fmla="*/ 2548065 h 4689985"/>
              <a:gd name="connsiteX3687" fmla="*/ 2935152 w 13328242"/>
              <a:gd name="connsiteY3687" fmla="*/ 2548065 h 4689985"/>
              <a:gd name="connsiteX3688" fmla="*/ 2935150 w 13328242"/>
              <a:gd name="connsiteY3688" fmla="*/ 2500661 h 4689985"/>
              <a:gd name="connsiteX3689" fmla="*/ 2916734 w 13328242"/>
              <a:gd name="connsiteY3689" fmla="*/ 2500661 h 4689985"/>
              <a:gd name="connsiteX3690" fmla="*/ 2908511 w 13328242"/>
              <a:gd name="connsiteY3690" fmla="*/ 2528594 h 4689985"/>
              <a:gd name="connsiteX3691" fmla="*/ 2869648 w 13328242"/>
              <a:gd name="connsiteY3691" fmla="*/ 2529155 h 4689985"/>
              <a:gd name="connsiteX3692" fmla="*/ 2868945 w 13328242"/>
              <a:gd name="connsiteY3692" fmla="*/ 2557643 h 4689985"/>
              <a:gd name="connsiteX3693" fmla="*/ 2838014 w 13328242"/>
              <a:gd name="connsiteY3693" fmla="*/ 2579869 h 4689985"/>
              <a:gd name="connsiteX3694" fmla="*/ 2813907 w 13328242"/>
              <a:gd name="connsiteY3694" fmla="*/ 2575970 h 4689985"/>
              <a:gd name="connsiteX3695" fmla="*/ 2809899 w 13328242"/>
              <a:gd name="connsiteY3695" fmla="*/ 2552322 h 4689985"/>
              <a:gd name="connsiteX3696" fmla="*/ 2833889 w 13328242"/>
              <a:gd name="connsiteY3696" fmla="*/ 2525647 h 4689985"/>
              <a:gd name="connsiteX3697" fmla="*/ 2864443 w 13328242"/>
              <a:gd name="connsiteY3697" fmla="*/ 2521710 h 4689985"/>
              <a:gd name="connsiteX3698" fmla="*/ 2853618 w 13328242"/>
              <a:gd name="connsiteY3698" fmla="*/ 2505566 h 4689985"/>
              <a:gd name="connsiteX3699" fmla="*/ 2886062 w 13328242"/>
              <a:gd name="connsiteY3699" fmla="*/ 2479955 h 4689985"/>
              <a:gd name="connsiteX3700" fmla="*/ 2900802 w 13328242"/>
              <a:gd name="connsiteY3700" fmla="*/ 2476642 h 4689985"/>
              <a:gd name="connsiteX3701" fmla="*/ 2899585 w 13328242"/>
              <a:gd name="connsiteY3701" fmla="*/ 2473254 h 4689985"/>
              <a:gd name="connsiteX3702" fmla="*/ 2889634 w 13328242"/>
              <a:gd name="connsiteY3702" fmla="*/ 2463250 h 4689985"/>
              <a:gd name="connsiteX3703" fmla="*/ 2870969 w 13328242"/>
              <a:gd name="connsiteY3703" fmla="*/ 2479828 h 4689985"/>
              <a:gd name="connsiteX3704" fmla="*/ 2877689 w 13328242"/>
              <a:gd name="connsiteY3704" fmla="*/ 2455289 h 4689985"/>
              <a:gd name="connsiteX3705" fmla="*/ 2857992 w 13328242"/>
              <a:gd name="connsiteY3705" fmla="*/ 2453254 h 4689985"/>
              <a:gd name="connsiteX3706" fmla="*/ 2845128 w 13328242"/>
              <a:gd name="connsiteY3706" fmla="*/ 2453255 h 4689985"/>
              <a:gd name="connsiteX3707" fmla="*/ 2769173 w 13328242"/>
              <a:gd name="connsiteY3707" fmla="*/ 2386590 h 4689985"/>
              <a:gd name="connsiteX3708" fmla="*/ 2758112 w 13328242"/>
              <a:gd name="connsiteY3708" fmla="*/ 2375022 h 4689985"/>
              <a:gd name="connsiteX3709" fmla="*/ 2751670 w 13328242"/>
              <a:gd name="connsiteY3709" fmla="*/ 2370213 h 4689985"/>
              <a:gd name="connsiteX3710" fmla="*/ 2752562 w 13328242"/>
              <a:gd name="connsiteY3710" fmla="*/ 2369220 h 4689985"/>
              <a:gd name="connsiteX3711" fmla="*/ 2742248 w 13328242"/>
              <a:gd name="connsiteY3711" fmla="*/ 2358441 h 4689985"/>
              <a:gd name="connsiteX3712" fmla="*/ 2729391 w 13328242"/>
              <a:gd name="connsiteY3712" fmla="*/ 2358441 h 4689985"/>
              <a:gd name="connsiteX3713" fmla="*/ 2729391 w 13328242"/>
              <a:gd name="connsiteY3713" fmla="*/ 2351033 h 4689985"/>
              <a:gd name="connsiteX3714" fmla="*/ 2729389 w 13328242"/>
              <a:gd name="connsiteY3714" fmla="*/ 2340797 h 4689985"/>
              <a:gd name="connsiteX3715" fmla="*/ 2727823 w 13328242"/>
              <a:gd name="connsiteY3715" fmla="*/ 2339284 h 4689985"/>
              <a:gd name="connsiteX3716" fmla="*/ 2729389 w 13328242"/>
              <a:gd name="connsiteY3716" fmla="*/ 2329355 h 4689985"/>
              <a:gd name="connsiteX3717" fmla="*/ 2729391 w 13328242"/>
              <a:gd name="connsiteY3717" fmla="*/ 2318442 h 4689985"/>
              <a:gd name="connsiteX3718" fmla="*/ 2729391 w 13328242"/>
              <a:gd name="connsiteY3718" fmla="*/ 2311036 h 4689985"/>
              <a:gd name="connsiteX3719" fmla="*/ 2735328 w 13328242"/>
              <a:gd name="connsiteY3719" fmla="*/ 2319473 h 4689985"/>
              <a:gd name="connsiteX3720" fmla="*/ 2755948 w 13328242"/>
              <a:gd name="connsiteY3720" fmla="*/ 2319400 h 4689985"/>
              <a:gd name="connsiteX3721" fmla="*/ 2774670 w 13328242"/>
              <a:gd name="connsiteY3721" fmla="*/ 2330926 h 4689985"/>
              <a:gd name="connsiteX3722" fmla="*/ 2777208 w 13328242"/>
              <a:gd name="connsiteY3722" fmla="*/ 2351706 h 4689985"/>
              <a:gd name="connsiteX3723" fmla="*/ 2766640 w 13328242"/>
              <a:gd name="connsiteY3723" fmla="*/ 2351544 h 4689985"/>
              <a:gd name="connsiteX3724" fmla="*/ 2767970 w 13328242"/>
              <a:gd name="connsiteY3724" fmla="*/ 2352516 h 4689985"/>
              <a:gd name="connsiteX3725" fmla="*/ 2772429 w 13328242"/>
              <a:gd name="connsiteY3725" fmla="*/ 2353201 h 4689985"/>
              <a:gd name="connsiteX3726" fmla="*/ 2774335 w 13328242"/>
              <a:gd name="connsiteY3726" fmla="*/ 2352624 h 4689985"/>
              <a:gd name="connsiteX3727" fmla="*/ 2775060 w 13328242"/>
              <a:gd name="connsiteY3727" fmla="*/ 2353603 h 4689985"/>
              <a:gd name="connsiteX3728" fmla="*/ 2806549 w 13328242"/>
              <a:gd name="connsiteY3728" fmla="*/ 2358441 h 4689985"/>
              <a:gd name="connsiteX3729" fmla="*/ 2819410 w 13328242"/>
              <a:gd name="connsiteY3729" fmla="*/ 2358441 h 4689985"/>
              <a:gd name="connsiteX3730" fmla="*/ 2870851 w 13328242"/>
              <a:gd name="connsiteY3730" fmla="*/ 2358441 h 4689985"/>
              <a:gd name="connsiteX3731" fmla="*/ 2922291 w 13328242"/>
              <a:gd name="connsiteY3731" fmla="*/ 2358441 h 4689985"/>
              <a:gd name="connsiteX3732" fmla="*/ 2857990 w 13328242"/>
              <a:gd name="connsiteY3732" fmla="*/ 2311036 h 4689985"/>
              <a:gd name="connsiteX3733" fmla="*/ 2808157 w 13328242"/>
              <a:gd name="connsiteY3733" fmla="*/ 2281406 h 4689985"/>
              <a:gd name="connsiteX3734" fmla="*/ 2793699 w 13328242"/>
              <a:gd name="connsiteY3734" fmla="*/ 2257953 h 4689985"/>
              <a:gd name="connsiteX3735" fmla="*/ 2790499 w 13328242"/>
              <a:gd name="connsiteY3735" fmla="*/ 2259728 h 4689985"/>
              <a:gd name="connsiteX3736" fmla="*/ 2755140 w 13328242"/>
              <a:gd name="connsiteY3736" fmla="*/ 2256822 h 4689985"/>
              <a:gd name="connsiteX3737" fmla="*/ 2751956 w 13328242"/>
              <a:gd name="connsiteY3737" fmla="*/ 2238591 h 4689985"/>
              <a:gd name="connsiteX3738" fmla="*/ 2748881 w 13328242"/>
              <a:gd name="connsiteY3738" fmla="*/ 2242889 h 4689985"/>
              <a:gd name="connsiteX3739" fmla="*/ 2703669 w 13328242"/>
              <a:gd name="connsiteY3739" fmla="*/ 2216224 h 4689985"/>
              <a:gd name="connsiteX3740" fmla="*/ 2690808 w 13328242"/>
              <a:gd name="connsiteY3740" fmla="*/ 2168817 h 4689985"/>
              <a:gd name="connsiteX3741" fmla="*/ 2690808 w 13328242"/>
              <a:gd name="connsiteY3741" fmla="*/ 2263629 h 4689985"/>
              <a:gd name="connsiteX3742" fmla="*/ 2652230 w 13328242"/>
              <a:gd name="connsiteY3742" fmla="*/ 2263630 h 4689985"/>
              <a:gd name="connsiteX3743" fmla="*/ 2652230 w 13328242"/>
              <a:gd name="connsiteY3743" fmla="*/ 2311036 h 4689985"/>
              <a:gd name="connsiteX3744" fmla="*/ 2497907 w 13328242"/>
              <a:gd name="connsiteY3744" fmla="*/ 2263629 h 4689985"/>
              <a:gd name="connsiteX3745" fmla="*/ 2457161 w 13328242"/>
              <a:gd name="connsiteY3745" fmla="*/ 2263629 h 4689985"/>
              <a:gd name="connsiteX3746" fmla="*/ 2451947 w 13328242"/>
              <a:gd name="connsiteY3746" fmla="*/ 2298817 h 4689985"/>
              <a:gd name="connsiteX3747" fmla="*/ 2437630 w 13328242"/>
              <a:gd name="connsiteY3747" fmla="*/ 2304713 h 4689985"/>
              <a:gd name="connsiteX3748" fmla="*/ 2434195 w 13328242"/>
              <a:gd name="connsiteY3748" fmla="*/ 2306129 h 4689985"/>
              <a:gd name="connsiteX3749" fmla="*/ 2433834 w 13328242"/>
              <a:gd name="connsiteY3749" fmla="*/ 2309338 h 4689985"/>
              <a:gd name="connsiteX3750" fmla="*/ 2434635 w 13328242"/>
              <a:gd name="connsiteY3750" fmla="*/ 2420357 h 4689985"/>
              <a:gd name="connsiteX3751" fmla="*/ 2394559 w 13328242"/>
              <a:gd name="connsiteY3751" fmla="*/ 2473971 h 4689985"/>
              <a:gd name="connsiteX3752" fmla="*/ 2384971 w 13328242"/>
              <a:gd name="connsiteY3752" fmla="*/ 2480460 h 4689985"/>
              <a:gd name="connsiteX3753" fmla="*/ 2383166 w 13328242"/>
              <a:gd name="connsiteY3753" fmla="*/ 2500949 h 4689985"/>
              <a:gd name="connsiteX3754" fmla="*/ 2344481 w 13328242"/>
              <a:gd name="connsiteY3754" fmla="*/ 2534346 h 4689985"/>
              <a:gd name="connsiteX3755" fmla="*/ 2322442 w 13328242"/>
              <a:gd name="connsiteY3755" fmla="*/ 2527874 h 4689985"/>
              <a:gd name="connsiteX3756" fmla="*/ 2322977 w 13328242"/>
              <a:gd name="connsiteY3756" fmla="*/ 2530731 h 4689985"/>
              <a:gd name="connsiteX3757" fmla="*/ 2318036 w 13328242"/>
              <a:gd name="connsiteY3757" fmla="*/ 2554782 h 4689985"/>
              <a:gd name="connsiteX3758" fmla="*/ 2304862 w 13328242"/>
              <a:gd name="connsiteY3758" fmla="*/ 2554783 h 4689985"/>
              <a:gd name="connsiteX3759" fmla="*/ 2298768 w 13328242"/>
              <a:gd name="connsiteY3759" fmla="*/ 2520514 h 4689985"/>
              <a:gd name="connsiteX3760" fmla="*/ 2288908 w 13328242"/>
              <a:gd name="connsiteY3760" fmla="*/ 2523241 h 4689985"/>
              <a:gd name="connsiteX3761" fmla="*/ 2232454 w 13328242"/>
              <a:gd name="connsiteY3761" fmla="*/ 2521247 h 4689985"/>
              <a:gd name="connsiteX3762" fmla="*/ 2120571 w 13328242"/>
              <a:gd name="connsiteY3762" fmla="*/ 2452658 h 4689985"/>
              <a:gd name="connsiteX3763" fmla="*/ 2087851 w 13328242"/>
              <a:gd name="connsiteY3763" fmla="*/ 2374318 h 4689985"/>
              <a:gd name="connsiteX3764" fmla="*/ 2100666 w 13328242"/>
              <a:gd name="connsiteY3764" fmla="*/ 2297885 h 4689985"/>
              <a:gd name="connsiteX3765" fmla="*/ 2085096 w 13328242"/>
              <a:gd name="connsiteY3765" fmla="*/ 2299977 h 4689985"/>
              <a:gd name="connsiteX3766" fmla="*/ 2112169 w 13328242"/>
              <a:gd name="connsiteY3766" fmla="*/ 2193001 h 4689985"/>
              <a:gd name="connsiteX3767" fmla="*/ 2100338 w 13328242"/>
              <a:gd name="connsiteY3767" fmla="*/ 2169177 h 4689985"/>
              <a:gd name="connsiteX3768" fmla="*/ 2097929 w 13328242"/>
              <a:gd name="connsiteY3768" fmla="*/ 2158565 h 4689985"/>
              <a:gd name="connsiteX3769" fmla="*/ 2025150 w 13328242"/>
              <a:gd name="connsiteY3769" fmla="*/ 2172689 h 4689985"/>
              <a:gd name="connsiteX3770" fmla="*/ 1928218 w 13328242"/>
              <a:gd name="connsiteY3770" fmla="*/ 2190468 h 4689985"/>
              <a:gd name="connsiteX3771" fmla="*/ 2125316 w 13328242"/>
              <a:gd name="connsiteY3771" fmla="*/ 2105388 h 4689985"/>
              <a:gd name="connsiteX3772" fmla="*/ 2130014 w 13328242"/>
              <a:gd name="connsiteY3772" fmla="*/ 2125619 h 4689985"/>
              <a:gd name="connsiteX3773" fmla="*/ 2131367 w 13328242"/>
              <a:gd name="connsiteY3773" fmla="*/ 2151774 h 4689985"/>
              <a:gd name="connsiteX3774" fmla="*/ 2168178 w 13328242"/>
              <a:gd name="connsiteY3774" fmla="*/ 2174336 h 4689985"/>
              <a:gd name="connsiteX3775" fmla="*/ 2182239 w 13328242"/>
              <a:gd name="connsiteY3775" fmla="*/ 2191814 h 4689985"/>
              <a:gd name="connsiteX3776" fmla="*/ 2222185 w 13328242"/>
              <a:gd name="connsiteY3776" fmla="*/ 2158275 h 4689985"/>
              <a:gd name="connsiteX3777" fmla="*/ 2335688 w 13328242"/>
              <a:gd name="connsiteY3777" fmla="*/ 2180438 h 4689985"/>
              <a:gd name="connsiteX3778" fmla="*/ 2339087 w 13328242"/>
              <a:gd name="connsiteY3778" fmla="*/ 2182661 h 4689985"/>
              <a:gd name="connsiteX3779" fmla="*/ 2339767 w 13328242"/>
              <a:gd name="connsiteY3779" fmla="*/ 2179928 h 4689985"/>
              <a:gd name="connsiteX3780" fmla="*/ 2328916 w 13328242"/>
              <a:gd name="connsiteY3780" fmla="*/ 2089559 h 4689985"/>
              <a:gd name="connsiteX3781" fmla="*/ 2329069 w 13328242"/>
              <a:gd name="connsiteY3781" fmla="*/ 2084192 h 4689985"/>
              <a:gd name="connsiteX3782" fmla="*/ 2298037 w 13328242"/>
              <a:gd name="connsiteY3782" fmla="*/ 2077596 h 4689985"/>
              <a:gd name="connsiteX3783" fmla="*/ 2312542 w 13328242"/>
              <a:gd name="connsiteY3783" fmla="*/ 2048719 h 4689985"/>
              <a:gd name="connsiteX3784" fmla="*/ 2330273 w 13328242"/>
              <a:gd name="connsiteY3784" fmla="*/ 2042252 h 4689985"/>
              <a:gd name="connsiteX3785" fmla="*/ 2330725 w 13328242"/>
              <a:gd name="connsiteY3785" fmla="*/ 2026599 h 4689985"/>
              <a:gd name="connsiteX3786" fmla="*/ 2279283 w 13328242"/>
              <a:gd name="connsiteY3786" fmla="*/ 1979183 h 4689985"/>
              <a:gd name="connsiteX3787" fmla="*/ 2317864 w 13328242"/>
              <a:gd name="connsiteY3787" fmla="*/ 1979183 h 4689985"/>
              <a:gd name="connsiteX3788" fmla="*/ 2307013 w 13328242"/>
              <a:gd name="connsiteY3788" fmla="*/ 1912517 h 4689985"/>
              <a:gd name="connsiteX3789" fmla="*/ 2305330 w 13328242"/>
              <a:gd name="connsiteY3789" fmla="*/ 1888966 h 4689985"/>
              <a:gd name="connsiteX3790" fmla="*/ 2305061 w 13328242"/>
              <a:gd name="connsiteY3790" fmla="*/ 1890027 h 4689985"/>
              <a:gd name="connsiteX3791" fmla="*/ 2283834 w 13328242"/>
              <a:gd name="connsiteY3791" fmla="*/ 1915809 h 4689985"/>
              <a:gd name="connsiteX3792" fmla="*/ 2306797 w 13328242"/>
              <a:gd name="connsiteY3792" fmla="*/ 1773254 h 4689985"/>
              <a:gd name="connsiteX3793" fmla="*/ 2337907 w 13328242"/>
              <a:gd name="connsiteY3793" fmla="*/ 1775426 h 4689985"/>
              <a:gd name="connsiteX3794" fmla="*/ 2314272 w 13328242"/>
              <a:gd name="connsiteY3794" fmla="*/ 1853792 h 4689985"/>
              <a:gd name="connsiteX3795" fmla="*/ 2306538 w 13328242"/>
              <a:gd name="connsiteY3795" fmla="*/ 1884214 h 4689985"/>
              <a:gd name="connsiteX3796" fmla="*/ 2362875 w 13328242"/>
              <a:gd name="connsiteY3796" fmla="*/ 1878443 h 4689985"/>
              <a:gd name="connsiteX3797" fmla="*/ 2420747 w 13328242"/>
              <a:gd name="connsiteY3797" fmla="*/ 1836964 h 4689985"/>
              <a:gd name="connsiteX3798" fmla="*/ 2433606 w 13328242"/>
              <a:gd name="connsiteY3798" fmla="*/ 1884370 h 4689985"/>
              <a:gd name="connsiteX3799" fmla="*/ 2458926 w 13328242"/>
              <a:gd name="connsiteY3799" fmla="*/ 1844371 h 4689985"/>
              <a:gd name="connsiteX3800" fmla="*/ 2459248 w 13328242"/>
              <a:gd name="connsiteY3800" fmla="*/ 1838457 h 4689985"/>
              <a:gd name="connsiteX3801" fmla="*/ 2434053 w 13328242"/>
              <a:gd name="connsiteY3801" fmla="*/ 1837733 h 4689985"/>
              <a:gd name="connsiteX3802" fmla="*/ 2396246 w 13328242"/>
              <a:gd name="connsiteY3802" fmla="*/ 1823281 h 4689985"/>
              <a:gd name="connsiteX3803" fmla="*/ 2398526 w 13328242"/>
              <a:gd name="connsiteY3803" fmla="*/ 1809843 h 4689985"/>
              <a:gd name="connsiteX3804" fmla="*/ 2466247 w 13328242"/>
              <a:gd name="connsiteY3804" fmla="*/ 1816637 h 4689985"/>
              <a:gd name="connsiteX3805" fmla="*/ 2466943 w 13328242"/>
              <a:gd name="connsiteY3805" fmla="*/ 1836964 h 4689985"/>
              <a:gd name="connsiteX3806" fmla="*/ 2472187 w 13328242"/>
              <a:gd name="connsiteY3806" fmla="*/ 1836964 h 4689985"/>
              <a:gd name="connsiteX3807" fmla="*/ 2497905 w 13328242"/>
              <a:gd name="connsiteY3807" fmla="*/ 1836964 h 4689985"/>
              <a:gd name="connsiteX3808" fmla="*/ 2512372 w 13328242"/>
              <a:gd name="connsiteY3808" fmla="*/ 1765855 h 4689985"/>
              <a:gd name="connsiteX3809" fmla="*/ 2516733 w 13328242"/>
              <a:gd name="connsiteY3809" fmla="*/ 1753004 h 4689985"/>
              <a:gd name="connsiteX3810" fmla="*/ 2501062 w 13328242"/>
              <a:gd name="connsiteY3810" fmla="*/ 1757270 h 4689985"/>
              <a:gd name="connsiteX3811" fmla="*/ 2455124 w 13328242"/>
              <a:gd name="connsiteY3811" fmla="*/ 1757532 h 4689985"/>
              <a:gd name="connsiteX3812" fmla="*/ 2419405 w 13328242"/>
              <a:gd name="connsiteY3812" fmla="*/ 1746275 h 4689985"/>
              <a:gd name="connsiteX3813" fmla="*/ 2418334 w 13328242"/>
              <a:gd name="connsiteY3813" fmla="*/ 1749558 h 4689985"/>
              <a:gd name="connsiteX3814" fmla="*/ 2382166 w 13328242"/>
              <a:gd name="connsiteY3814" fmla="*/ 1789557 h 4689985"/>
              <a:gd name="connsiteX3815" fmla="*/ 2357270 w 13328242"/>
              <a:gd name="connsiteY3815" fmla="*/ 1724775 h 4689985"/>
              <a:gd name="connsiteX3816" fmla="*/ 2277201 w 13328242"/>
              <a:gd name="connsiteY3816" fmla="*/ 1667300 h 4689985"/>
              <a:gd name="connsiteX3817" fmla="*/ 2269435 w 13328242"/>
              <a:gd name="connsiteY3817" fmla="*/ 1618240 h 4689985"/>
              <a:gd name="connsiteX3818" fmla="*/ 2252192 w 13328242"/>
              <a:gd name="connsiteY3818" fmla="*/ 1624566 h 4689985"/>
              <a:gd name="connsiteX3819" fmla="*/ 2176768 w 13328242"/>
              <a:gd name="connsiteY3819" fmla="*/ 1622307 h 4689985"/>
              <a:gd name="connsiteX3820" fmla="*/ 2029329 w 13328242"/>
              <a:gd name="connsiteY3820" fmla="*/ 1397375 h 4689985"/>
              <a:gd name="connsiteX3821" fmla="*/ 2046044 w 13328242"/>
              <a:gd name="connsiteY3821" fmla="*/ 1292849 h 4689985"/>
              <a:gd name="connsiteX3822" fmla="*/ 2025991 w 13328242"/>
              <a:gd name="connsiteY3822" fmla="*/ 1285947 h 4689985"/>
              <a:gd name="connsiteX3823" fmla="*/ 2003438 w 13328242"/>
              <a:gd name="connsiteY3823" fmla="*/ 1260736 h 4689985"/>
              <a:gd name="connsiteX3824" fmla="*/ 2047807 w 13328242"/>
              <a:gd name="connsiteY3824" fmla="*/ 1254881 h 4689985"/>
              <a:gd name="connsiteX3825" fmla="*/ 2092397 w 13328242"/>
              <a:gd name="connsiteY3825" fmla="*/ 1257554 h 4689985"/>
              <a:gd name="connsiteX3826" fmla="*/ 2095237 w 13328242"/>
              <a:gd name="connsiteY3826" fmla="*/ 1255508 h 4689985"/>
              <a:gd name="connsiteX3827" fmla="*/ 2095673 w 13328242"/>
              <a:gd name="connsiteY3827" fmla="*/ 1253728 h 4689985"/>
              <a:gd name="connsiteX3828" fmla="*/ 2231370 w 13328242"/>
              <a:gd name="connsiteY3828" fmla="*/ 1147391 h 4689985"/>
              <a:gd name="connsiteX3829" fmla="*/ 2248947 w 13328242"/>
              <a:gd name="connsiteY3829" fmla="*/ 1215491 h 4689985"/>
              <a:gd name="connsiteX3830" fmla="*/ 2250728 w 13328242"/>
              <a:gd name="connsiteY3830" fmla="*/ 1218367 h 4689985"/>
              <a:gd name="connsiteX3831" fmla="*/ 2310764 w 13328242"/>
              <a:gd name="connsiteY3831" fmla="*/ 1222359 h 4689985"/>
              <a:gd name="connsiteX3832" fmla="*/ 2339040 w 13328242"/>
              <a:gd name="connsiteY3832" fmla="*/ 1264285 h 4689985"/>
              <a:gd name="connsiteX3833" fmla="*/ 2356459 w 13328242"/>
              <a:gd name="connsiteY3833" fmla="*/ 1280675 h 4689985"/>
              <a:gd name="connsiteX3834" fmla="*/ 2369497 w 13328242"/>
              <a:gd name="connsiteY3834" fmla="*/ 1266732 h 4689985"/>
              <a:gd name="connsiteX3835" fmla="*/ 2403610 w 13328242"/>
              <a:gd name="connsiteY3835" fmla="*/ 1261264 h 4689985"/>
              <a:gd name="connsiteX3836" fmla="*/ 2431797 w 13328242"/>
              <a:gd name="connsiteY3836" fmla="*/ 1274444 h 4689985"/>
              <a:gd name="connsiteX3837" fmla="*/ 2433902 w 13328242"/>
              <a:gd name="connsiteY3837" fmla="*/ 1302671 h 4689985"/>
              <a:gd name="connsiteX3838" fmla="*/ 2439812 w 13328242"/>
              <a:gd name="connsiteY3838" fmla="*/ 1306583 h 4689985"/>
              <a:gd name="connsiteX3839" fmla="*/ 2457354 w 13328242"/>
              <a:gd name="connsiteY3839" fmla="*/ 1335588 h 4689985"/>
              <a:gd name="connsiteX3840" fmla="*/ 2440165 w 13328242"/>
              <a:gd name="connsiteY3840" fmla="*/ 1338418 h 4689985"/>
              <a:gd name="connsiteX3841" fmla="*/ 2418504 w 13328242"/>
              <a:gd name="connsiteY3841" fmla="*/ 1329289 h 4689985"/>
              <a:gd name="connsiteX3842" fmla="*/ 2410553 w 13328242"/>
              <a:gd name="connsiteY3842" fmla="*/ 1336030 h 4689985"/>
              <a:gd name="connsiteX3843" fmla="*/ 2408749 w 13328242"/>
              <a:gd name="connsiteY3843" fmla="*/ 1335841 h 4689985"/>
              <a:gd name="connsiteX3844" fmla="*/ 2420720 w 13328242"/>
              <a:gd name="connsiteY3844" fmla="*/ 1358346 h 4689985"/>
              <a:gd name="connsiteX3845" fmla="*/ 2458316 w 13328242"/>
              <a:gd name="connsiteY3845" fmla="*/ 1341919 h 4689985"/>
              <a:gd name="connsiteX3846" fmla="*/ 2479380 w 13328242"/>
              <a:gd name="connsiteY3846" fmla="*/ 1340219 h 4689985"/>
              <a:gd name="connsiteX3847" fmla="*/ 2482443 w 13328242"/>
              <a:gd name="connsiteY3847" fmla="*/ 1323452 h 4689985"/>
              <a:gd name="connsiteX3848" fmla="*/ 2483895 w 13328242"/>
              <a:gd name="connsiteY3848" fmla="*/ 1315497 h 4689985"/>
              <a:gd name="connsiteX3849" fmla="*/ 2483895 w 13328242"/>
              <a:gd name="connsiteY3849" fmla="*/ 1323454 h 4689985"/>
              <a:gd name="connsiteX3850" fmla="*/ 2483894 w 13328242"/>
              <a:gd name="connsiteY3850" fmla="*/ 1339853 h 4689985"/>
              <a:gd name="connsiteX3851" fmla="*/ 2496268 w 13328242"/>
              <a:gd name="connsiteY3851" fmla="*/ 1338854 h 4689985"/>
              <a:gd name="connsiteX3852" fmla="*/ 2522415 w 13328242"/>
              <a:gd name="connsiteY3852" fmla="*/ 1349188 h 4689985"/>
              <a:gd name="connsiteX3853" fmla="*/ 2528449 w 13328242"/>
              <a:gd name="connsiteY3853" fmla="*/ 1339198 h 4689985"/>
              <a:gd name="connsiteX3854" fmla="*/ 2535885 w 13328242"/>
              <a:gd name="connsiteY3854" fmla="*/ 1322904 h 4689985"/>
              <a:gd name="connsiteX3855" fmla="*/ 2541605 w 13328242"/>
              <a:gd name="connsiteY3855" fmla="*/ 1319756 h 4689985"/>
              <a:gd name="connsiteX3856" fmla="*/ 2548721 w 13328242"/>
              <a:gd name="connsiteY3856" fmla="*/ 1311438 h 4689985"/>
              <a:gd name="connsiteX3857" fmla="*/ 2545128 w 13328242"/>
              <a:gd name="connsiteY3857" fmla="*/ 1288091 h 4689985"/>
              <a:gd name="connsiteX3858" fmla="*/ 2510766 w 13328242"/>
              <a:gd name="connsiteY3858" fmla="*/ 1268090 h 4689985"/>
              <a:gd name="connsiteX3859" fmla="*/ 2523627 w 13328242"/>
              <a:gd name="connsiteY3859" fmla="*/ 1125870 h 4689985"/>
              <a:gd name="connsiteX3860" fmla="*/ 2525629 w 13328242"/>
              <a:gd name="connsiteY3860" fmla="*/ 1101056 h 4689985"/>
              <a:gd name="connsiteX3861" fmla="*/ 2510507 w 13328242"/>
              <a:gd name="connsiteY3861" fmla="*/ 1098469 h 4689985"/>
              <a:gd name="connsiteX3862" fmla="*/ 2504606 w 13328242"/>
              <a:gd name="connsiteY3862" fmla="*/ 1056095 h 4689985"/>
              <a:gd name="connsiteX3863" fmla="*/ 2536040 w 13328242"/>
              <a:gd name="connsiteY3863" fmla="*/ 1053053 h 4689985"/>
              <a:gd name="connsiteX3864" fmla="*/ 2546684 w 13328242"/>
              <a:gd name="connsiteY3864" fmla="*/ 1059340 h 4689985"/>
              <a:gd name="connsiteX3865" fmla="*/ 2545530 w 13328242"/>
              <a:gd name="connsiteY3865" fmla="*/ 1051059 h 4689985"/>
              <a:gd name="connsiteX3866" fmla="*/ 2536487 w 13328242"/>
              <a:gd name="connsiteY3866" fmla="*/ 1031059 h 4689985"/>
              <a:gd name="connsiteX3867" fmla="*/ 2538987 w 13328242"/>
              <a:gd name="connsiteY3867" fmla="*/ 1029988 h 4689985"/>
              <a:gd name="connsiteX3868" fmla="*/ 2520351 w 13328242"/>
              <a:gd name="connsiteY3868" fmla="*/ 1003908 h 4689985"/>
              <a:gd name="connsiteX3869" fmla="*/ 2516708 w 13328242"/>
              <a:gd name="connsiteY3869" fmla="*/ 983654 h 4689985"/>
              <a:gd name="connsiteX3870" fmla="*/ 2472187 w 13328242"/>
              <a:gd name="connsiteY3870" fmla="*/ 983654 h 4689985"/>
              <a:gd name="connsiteX3871" fmla="*/ 2452897 w 13328242"/>
              <a:gd name="connsiteY3871" fmla="*/ 1013282 h 4689985"/>
              <a:gd name="connsiteX3872" fmla="*/ 2443569 w 13328242"/>
              <a:gd name="connsiteY3872" fmla="*/ 1044800 h 4689985"/>
              <a:gd name="connsiteX3873" fmla="*/ 2449449 w 13328242"/>
              <a:gd name="connsiteY3873" fmla="*/ 1040755 h 4689985"/>
              <a:gd name="connsiteX3874" fmla="*/ 2467120 w 13328242"/>
              <a:gd name="connsiteY3874" fmla="*/ 1043281 h 4689985"/>
              <a:gd name="connsiteX3875" fmla="*/ 2474997 w 13328242"/>
              <a:gd name="connsiteY3875" fmla="*/ 1084978 h 4689985"/>
              <a:gd name="connsiteX3876" fmla="*/ 2427591 w 13328242"/>
              <a:gd name="connsiteY3876" fmla="*/ 1082758 h 4689985"/>
              <a:gd name="connsiteX3877" fmla="*/ 2427655 w 13328242"/>
              <a:gd name="connsiteY3877" fmla="*/ 1075004 h 4689985"/>
              <a:gd name="connsiteX3878" fmla="*/ 2422152 w 13328242"/>
              <a:gd name="connsiteY3878" fmla="*/ 1071799 h 4689985"/>
              <a:gd name="connsiteX3879" fmla="*/ 2418140 w 13328242"/>
              <a:gd name="connsiteY3879" fmla="*/ 1068277 h 4689985"/>
              <a:gd name="connsiteX3880" fmla="*/ 2414765 w 13328242"/>
              <a:gd name="connsiteY3880" fmla="*/ 1069131 h 4689985"/>
              <a:gd name="connsiteX3881" fmla="*/ 2396660 w 13328242"/>
              <a:gd name="connsiteY3881" fmla="*/ 1070724 h 4689985"/>
              <a:gd name="connsiteX3882" fmla="*/ 2395024 w 13328242"/>
              <a:gd name="connsiteY3882" fmla="*/ 1078466 h 4689985"/>
              <a:gd name="connsiteX3883" fmla="*/ 2394061 w 13328242"/>
              <a:gd name="connsiteY3883" fmla="*/ 1078466 h 4689985"/>
              <a:gd name="connsiteX3884" fmla="*/ 2394862 w 13328242"/>
              <a:gd name="connsiteY3884" fmla="*/ 1079010 h 4689985"/>
              <a:gd name="connsiteX3885" fmla="*/ 2407490 w 13328242"/>
              <a:gd name="connsiteY3885" fmla="*/ 1126461 h 4689985"/>
              <a:gd name="connsiteX3886" fmla="*/ 2405173 w 13328242"/>
              <a:gd name="connsiteY3886" fmla="*/ 1134765 h 4689985"/>
              <a:gd name="connsiteX3887" fmla="*/ 2414097 w 13328242"/>
              <a:gd name="connsiteY3887" fmla="*/ 1131812 h 4689985"/>
              <a:gd name="connsiteX3888" fmla="*/ 2486851 w 13328242"/>
              <a:gd name="connsiteY3888" fmla="*/ 1128820 h 4689985"/>
              <a:gd name="connsiteX3889" fmla="*/ 2481171 w 13328242"/>
              <a:gd name="connsiteY3889" fmla="*/ 1146464 h 4689985"/>
              <a:gd name="connsiteX3890" fmla="*/ 2468399 w 13328242"/>
              <a:gd name="connsiteY3890" fmla="*/ 1157780 h 4689985"/>
              <a:gd name="connsiteX3891" fmla="*/ 2463737 w 13328242"/>
              <a:gd name="connsiteY3891" fmla="*/ 1159374 h 4689985"/>
              <a:gd name="connsiteX3892" fmla="*/ 2463587 w 13328242"/>
              <a:gd name="connsiteY3892" fmla="*/ 1159476 h 4689985"/>
              <a:gd name="connsiteX3893" fmla="*/ 2425471 w 13328242"/>
              <a:gd name="connsiteY3893" fmla="*/ 1168784 h 4689985"/>
              <a:gd name="connsiteX3894" fmla="*/ 2382168 w 13328242"/>
              <a:gd name="connsiteY3894" fmla="*/ 1165995 h 4689985"/>
              <a:gd name="connsiteX3895" fmla="*/ 2382166 w 13328242"/>
              <a:gd name="connsiteY3895" fmla="*/ 1173277 h 4689985"/>
              <a:gd name="connsiteX3896" fmla="*/ 2369304 w 13328242"/>
              <a:gd name="connsiteY3896" fmla="*/ 1173277 h 4689985"/>
              <a:gd name="connsiteX3897" fmla="*/ 2343585 w 13328242"/>
              <a:gd name="connsiteY3897" fmla="*/ 1173279 h 4689985"/>
              <a:gd name="connsiteX3898" fmla="*/ 2334387 w 13328242"/>
              <a:gd name="connsiteY3898" fmla="*/ 1147854 h 4689985"/>
              <a:gd name="connsiteX3899" fmla="*/ 2319457 w 13328242"/>
              <a:gd name="connsiteY3899" fmla="*/ 1138876 h 4689985"/>
              <a:gd name="connsiteX3900" fmla="*/ 2322612 w 13328242"/>
              <a:gd name="connsiteY3900" fmla="*/ 1122792 h 4689985"/>
              <a:gd name="connsiteX3901" fmla="*/ 2322397 w 13328242"/>
              <a:gd name="connsiteY3901" fmla="*/ 1114699 h 4689985"/>
              <a:gd name="connsiteX3902" fmla="*/ 2292144 w 13328242"/>
              <a:gd name="connsiteY3902" fmla="*/ 1031061 h 4689985"/>
              <a:gd name="connsiteX3903" fmla="*/ 2317866 w 13328242"/>
              <a:gd name="connsiteY3903" fmla="*/ 1031059 h 4689985"/>
              <a:gd name="connsiteX3904" fmla="*/ 2317866 w 13328242"/>
              <a:gd name="connsiteY3904" fmla="*/ 936246 h 4689985"/>
              <a:gd name="connsiteX3905" fmla="*/ 2317866 w 13328242"/>
              <a:gd name="connsiteY3905" fmla="*/ 794029 h 4689985"/>
              <a:gd name="connsiteX3906" fmla="*/ 2433603 w 13328242"/>
              <a:gd name="connsiteY3906" fmla="*/ 794027 h 4689985"/>
              <a:gd name="connsiteX3907" fmla="*/ 2459326 w 13328242"/>
              <a:gd name="connsiteY3907" fmla="*/ 794029 h 4689985"/>
              <a:gd name="connsiteX3908" fmla="*/ 2433606 w 13328242"/>
              <a:gd name="connsiteY3908" fmla="*/ 746622 h 4689985"/>
              <a:gd name="connsiteX3909" fmla="*/ 2446468 w 13328242"/>
              <a:gd name="connsiteY3909" fmla="*/ 746622 h 4689985"/>
              <a:gd name="connsiteX3910" fmla="*/ 2420747 w 13328242"/>
              <a:gd name="connsiteY3910" fmla="*/ 699217 h 4689985"/>
              <a:gd name="connsiteX3911" fmla="*/ 2428668 w 13328242"/>
              <a:gd name="connsiteY3911" fmla="*/ 699217 h 4689985"/>
              <a:gd name="connsiteX3912" fmla="*/ 2433606 w 13328242"/>
              <a:gd name="connsiteY3912" fmla="*/ 684269 h 4689985"/>
              <a:gd name="connsiteX3913" fmla="*/ 2433606 w 13328242"/>
              <a:gd name="connsiteY3913" fmla="*/ 671810 h 4689985"/>
              <a:gd name="connsiteX3914" fmla="*/ 2433606 w 13328242"/>
              <a:gd name="connsiteY3914" fmla="*/ 651810 h 4689985"/>
              <a:gd name="connsiteX3915" fmla="*/ 2440725 w 13328242"/>
              <a:gd name="connsiteY3915" fmla="*/ 678055 h 4689985"/>
              <a:gd name="connsiteX3916" fmla="*/ 2446429 w 13328242"/>
              <a:gd name="connsiteY3916" fmla="*/ 675232 h 4689985"/>
              <a:gd name="connsiteX3917" fmla="*/ 2448317 w 13328242"/>
              <a:gd name="connsiteY3917" fmla="*/ 677416 h 4689985"/>
              <a:gd name="connsiteX3918" fmla="*/ 2463748 w 13328242"/>
              <a:gd name="connsiteY3918" fmla="*/ 657492 h 4689985"/>
              <a:gd name="connsiteX3919" fmla="*/ 2482808 w 13328242"/>
              <a:gd name="connsiteY3919" fmla="*/ 653723 h 4689985"/>
              <a:gd name="connsiteX3920" fmla="*/ 2497879 w 13328242"/>
              <a:gd name="connsiteY3920" fmla="*/ 669740 h 4689985"/>
              <a:gd name="connsiteX3921" fmla="*/ 2480192 w 13328242"/>
              <a:gd name="connsiteY3921" fmla="*/ 693421 h 4689985"/>
              <a:gd name="connsiteX3922" fmla="*/ 2462739 w 13328242"/>
              <a:gd name="connsiteY3922" fmla="*/ 700950 h 4689985"/>
              <a:gd name="connsiteX3923" fmla="*/ 2462443 w 13328242"/>
              <a:gd name="connsiteY3923" fmla="*/ 722925 h 4689985"/>
              <a:gd name="connsiteX3924" fmla="*/ 2459163 w 13328242"/>
              <a:gd name="connsiteY3924" fmla="*/ 724330 h 4689985"/>
              <a:gd name="connsiteX3925" fmla="*/ 2459328 w 13328242"/>
              <a:gd name="connsiteY3925" fmla="*/ 746622 h 4689985"/>
              <a:gd name="connsiteX3926" fmla="*/ 2472187 w 13328242"/>
              <a:gd name="connsiteY3926" fmla="*/ 699217 h 4689985"/>
              <a:gd name="connsiteX3927" fmla="*/ 2510764 w 13328242"/>
              <a:gd name="connsiteY3927" fmla="*/ 699217 h 4689985"/>
              <a:gd name="connsiteX3928" fmla="*/ 2536487 w 13328242"/>
              <a:gd name="connsiteY3928" fmla="*/ 604404 h 4689985"/>
              <a:gd name="connsiteX3929" fmla="*/ 2510766 w 13328242"/>
              <a:gd name="connsiteY3929" fmla="*/ 651810 h 4689985"/>
              <a:gd name="connsiteX3930" fmla="*/ 2459326 w 13328242"/>
              <a:gd name="connsiteY3930" fmla="*/ 604404 h 4689985"/>
              <a:gd name="connsiteX3931" fmla="*/ 2478214 w 13328242"/>
              <a:gd name="connsiteY3931" fmla="*/ 596257 h 4689985"/>
              <a:gd name="connsiteX3932" fmla="*/ 2479368 w 13328242"/>
              <a:gd name="connsiteY3932" fmla="*/ 594752 h 4689985"/>
              <a:gd name="connsiteX3933" fmla="*/ 2477836 w 13328242"/>
              <a:gd name="connsiteY3933" fmla="*/ 594328 h 4689985"/>
              <a:gd name="connsiteX3934" fmla="*/ 2459416 w 13328242"/>
              <a:gd name="connsiteY3934" fmla="*/ 585585 h 4689985"/>
              <a:gd name="connsiteX3935" fmla="*/ 2494323 w 13328242"/>
              <a:gd name="connsiteY3935" fmla="*/ 533821 h 4689985"/>
              <a:gd name="connsiteX3936" fmla="*/ 2504008 w 13328242"/>
              <a:gd name="connsiteY3936" fmla="*/ 536995 h 4689985"/>
              <a:gd name="connsiteX3937" fmla="*/ 2510766 w 13328242"/>
              <a:gd name="connsiteY3937" fmla="*/ 509590 h 4689985"/>
              <a:gd name="connsiteX3938" fmla="*/ 2587929 w 13328242"/>
              <a:gd name="connsiteY3938" fmla="*/ 462185 h 4689985"/>
              <a:gd name="connsiteX3939" fmla="*/ 2587929 w 13328242"/>
              <a:gd name="connsiteY3939" fmla="*/ 414779 h 4689985"/>
              <a:gd name="connsiteX3940" fmla="*/ 2626508 w 13328242"/>
              <a:gd name="connsiteY3940" fmla="*/ 367373 h 4689985"/>
              <a:gd name="connsiteX3941" fmla="*/ 2626506 w 13328242"/>
              <a:gd name="connsiteY3941" fmla="*/ 319966 h 4689985"/>
              <a:gd name="connsiteX3942" fmla="*/ 2587929 w 13328242"/>
              <a:gd name="connsiteY3942" fmla="*/ 272560 h 4689985"/>
              <a:gd name="connsiteX3943" fmla="*/ 2629722 w 13328242"/>
              <a:gd name="connsiteY3943" fmla="*/ 231080 h 4689985"/>
              <a:gd name="connsiteX3944" fmla="*/ 2658047 w 13328242"/>
              <a:gd name="connsiteY3944" fmla="*/ 228333 h 4689985"/>
              <a:gd name="connsiteX3945" fmla="*/ 2647141 w 13328242"/>
              <a:gd name="connsiteY3945" fmla="*/ 208237 h 4689985"/>
              <a:gd name="connsiteX3946" fmla="*/ 2657457 w 13328242"/>
              <a:gd name="connsiteY3946" fmla="*/ 143346 h 4689985"/>
              <a:gd name="connsiteX3947" fmla="*/ 2747877 w 13328242"/>
              <a:gd name="connsiteY3947" fmla="*/ 159390 h 4689985"/>
              <a:gd name="connsiteX3948" fmla="*/ 2753586 w 13328242"/>
              <a:gd name="connsiteY3948" fmla="*/ 164442 h 4689985"/>
              <a:gd name="connsiteX3949" fmla="*/ 2759931 w 13328242"/>
              <a:gd name="connsiteY3949" fmla="*/ 154046 h 4689985"/>
              <a:gd name="connsiteX3950" fmla="*/ 2793688 w 13328242"/>
              <a:gd name="connsiteY3950" fmla="*/ 82936 h 4689985"/>
              <a:gd name="connsiteX3951" fmla="*/ 2775605 w 13328242"/>
              <a:gd name="connsiteY3951" fmla="*/ 16271 h 4689985"/>
              <a:gd name="connsiteX3952" fmla="*/ 2246416 w 13328242"/>
              <a:gd name="connsiteY3952" fmla="*/ 0 h 4689985"/>
              <a:gd name="connsiteX3953" fmla="*/ 2454657 w 13328242"/>
              <a:gd name="connsiteY3953" fmla="*/ 0 h 4689985"/>
              <a:gd name="connsiteX3954" fmla="*/ 2462486 w 13328242"/>
              <a:gd name="connsiteY3954" fmla="*/ 32483 h 4689985"/>
              <a:gd name="connsiteX3955" fmla="*/ 2464608 w 13328242"/>
              <a:gd name="connsiteY3955" fmla="*/ 38418 h 4689985"/>
              <a:gd name="connsiteX3956" fmla="*/ 2467932 w 13328242"/>
              <a:gd name="connsiteY3956" fmla="*/ 37891 h 4689985"/>
              <a:gd name="connsiteX3957" fmla="*/ 2476853 w 13328242"/>
              <a:gd name="connsiteY3957" fmla="*/ 56914 h 4689985"/>
              <a:gd name="connsiteX3958" fmla="*/ 2471347 w 13328242"/>
              <a:gd name="connsiteY3958" fmla="*/ 57278 h 4689985"/>
              <a:gd name="connsiteX3959" fmla="*/ 2479031 w 13328242"/>
              <a:gd name="connsiteY3959" fmla="*/ 78780 h 4689985"/>
              <a:gd name="connsiteX3960" fmla="*/ 2306195 w 13328242"/>
              <a:gd name="connsiteY3960" fmla="*/ 100382 h 4689985"/>
              <a:gd name="connsiteX3961" fmla="*/ 2261061 w 13328242"/>
              <a:gd name="connsiteY3961" fmla="*/ 61538 h 4689985"/>
              <a:gd name="connsiteX3962" fmla="*/ 2247393 w 13328242"/>
              <a:gd name="connsiteY3962" fmla="*/ 28365 h 4689985"/>
              <a:gd name="connsiteX3963" fmla="*/ 1946797 w 13328242"/>
              <a:gd name="connsiteY3963" fmla="*/ 0 h 4689985"/>
              <a:gd name="connsiteX3964" fmla="*/ 2078416 w 13328242"/>
              <a:gd name="connsiteY3964" fmla="*/ 0 h 4689985"/>
              <a:gd name="connsiteX3965" fmla="*/ 2094633 w 13328242"/>
              <a:gd name="connsiteY3965" fmla="*/ 28833 h 4689985"/>
              <a:gd name="connsiteX3966" fmla="*/ 2095892 w 13328242"/>
              <a:gd name="connsiteY3966" fmla="*/ 82944 h 4689985"/>
              <a:gd name="connsiteX3967" fmla="*/ 2079312 w 13328242"/>
              <a:gd name="connsiteY3967" fmla="*/ 99538 h 4689985"/>
              <a:gd name="connsiteX3968" fmla="*/ 1932237 w 13328242"/>
              <a:gd name="connsiteY3968" fmla="*/ 34742 h 4689985"/>
              <a:gd name="connsiteX3969" fmla="*/ 1939790 w 13328242"/>
              <a:gd name="connsiteY3969" fmla="*/ 7004 h 468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Lst>
            <a:rect l="l" t="t" r="r" b="b"/>
            <a:pathLst>
              <a:path w="13328242" h="4689985">
                <a:moveTo>
                  <a:pt x="4710907" y="4667147"/>
                </a:moveTo>
                <a:cubicBezTo>
                  <a:pt x="4717560" y="4668780"/>
                  <a:pt x="4724821" y="4672196"/>
                  <a:pt x="4732564" y="4677840"/>
                </a:cubicBezTo>
                <a:lnTo>
                  <a:pt x="4729371" y="4689985"/>
                </a:lnTo>
                <a:lnTo>
                  <a:pt x="4672450" y="4689985"/>
                </a:lnTo>
                <a:lnTo>
                  <a:pt x="4674513" y="4681538"/>
                </a:lnTo>
                <a:cubicBezTo>
                  <a:pt x="4678686" y="4674710"/>
                  <a:pt x="4684967" y="4669427"/>
                  <a:pt x="4692918" y="4667176"/>
                </a:cubicBezTo>
                <a:cubicBezTo>
                  <a:pt x="4698216" y="4665673"/>
                  <a:pt x="4704258" y="4665517"/>
                  <a:pt x="4710907" y="4667147"/>
                </a:cubicBezTo>
                <a:close/>
                <a:moveTo>
                  <a:pt x="5422344" y="4610466"/>
                </a:moveTo>
                <a:cubicBezTo>
                  <a:pt x="5441337" y="4621646"/>
                  <a:pt x="5452122" y="4641466"/>
                  <a:pt x="5457414" y="4662047"/>
                </a:cubicBezTo>
                <a:lnTo>
                  <a:pt x="5461227" y="4689985"/>
                </a:lnTo>
                <a:lnTo>
                  <a:pt x="5432998" y="4689985"/>
                </a:lnTo>
                <a:lnTo>
                  <a:pt x="5421419" y="4665856"/>
                </a:lnTo>
                <a:cubicBezTo>
                  <a:pt x="5415113" y="4645021"/>
                  <a:pt x="5415313" y="4623678"/>
                  <a:pt x="5422344" y="4610466"/>
                </a:cubicBezTo>
                <a:close/>
                <a:moveTo>
                  <a:pt x="3644467" y="4592124"/>
                </a:moveTo>
                <a:cubicBezTo>
                  <a:pt x="3649767" y="4590906"/>
                  <a:pt x="3655170" y="4591161"/>
                  <a:pt x="3659482" y="4593236"/>
                </a:cubicBezTo>
                <a:cubicBezTo>
                  <a:pt x="3671070" y="4614885"/>
                  <a:pt x="3651135" y="4637453"/>
                  <a:pt x="3632004" y="4633608"/>
                </a:cubicBezTo>
                <a:cubicBezTo>
                  <a:pt x="3619748" y="4619676"/>
                  <a:pt x="3622307" y="4607507"/>
                  <a:pt x="3630083" y="4599859"/>
                </a:cubicBezTo>
                <a:cubicBezTo>
                  <a:pt x="3633974" y="4596036"/>
                  <a:pt x="3639167" y="4593343"/>
                  <a:pt x="3644467" y="4592124"/>
                </a:cubicBezTo>
                <a:close/>
                <a:moveTo>
                  <a:pt x="6882047" y="4578270"/>
                </a:moveTo>
                <a:cubicBezTo>
                  <a:pt x="6905291" y="4586455"/>
                  <a:pt x="6905907" y="4616488"/>
                  <a:pt x="6889192" y="4626505"/>
                </a:cubicBezTo>
                <a:cubicBezTo>
                  <a:pt x="6870690" y="4624464"/>
                  <a:pt x="6864318" y="4613769"/>
                  <a:pt x="6864863" y="4602904"/>
                </a:cubicBezTo>
                <a:cubicBezTo>
                  <a:pt x="6865412" y="4592041"/>
                  <a:pt x="6872875" y="4581002"/>
                  <a:pt x="6882047" y="4578270"/>
                </a:cubicBezTo>
                <a:close/>
                <a:moveTo>
                  <a:pt x="3127692" y="4576446"/>
                </a:moveTo>
                <a:cubicBezTo>
                  <a:pt x="3133887" y="4577269"/>
                  <a:pt x="3139589" y="4581235"/>
                  <a:pt x="3143760" y="4589745"/>
                </a:cubicBezTo>
                <a:cubicBezTo>
                  <a:pt x="3153680" y="4615386"/>
                  <a:pt x="3133624" y="4627098"/>
                  <a:pt x="3109287" y="4636822"/>
                </a:cubicBezTo>
                <a:cubicBezTo>
                  <a:pt x="3102524" y="4628422"/>
                  <a:pt x="3093959" y="4624440"/>
                  <a:pt x="3087198" y="4616041"/>
                </a:cubicBezTo>
                <a:cubicBezTo>
                  <a:pt x="3086690" y="4607918"/>
                  <a:pt x="3092174" y="4597404"/>
                  <a:pt x="3100104" y="4589224"/>
                </a:cubicBezTo>
                <a:cubicBezTo>
                  <a:pt x="3108030" y="4581049"/>
                  <a:pt x="3118409" y="4575211"/>
                  <a:pt x="3127692" y="4576446"/>
                </a:cubicBezTo>
                <a:close/>
                <a:moveTo>
                  <a:pt x="5914969" y="4460136"/>
                </a:moveTo>
                <a:cubicBezTo>
                  <a:pt x="5919099" y="4460489"/>
                  <a:pt x="5922948" y="4462070"/>
                  <a:pt x="5926500" y="4464587"/>
                </a:cubicBezTo>
                <a:cubicBezTo>
                  <a:pt x="5947811" y="4479685"/>
                  <a:pt x="5958362" y="4528436"/>
                  <a:pt x="5953778" y="4547535"/>
                </a:cubicBezTo>
                <a:cubicBezTo>
                  <a:pt x="5913790" y="4555036"/>
                  <a:pt x="5899178" y="4490898"/>
                  <a:pt x="5901766" y="4463051"/>
                </a:cubicBezTo>
                <a:cubicBezTo>
                  <a:pt x="5906432" y="4460657"/>
                  <a:pt x="5910840" y="4459782"/>
                  <a:pt x="5914969" y="4460136"/>
                </a:cubicBezTo>
                <a:close/>
                <a:moveTo>
                  <a:pt x="2586361" y="4454868"/>
                </a:moveTo>
                <a:cubicBezTo>
                  <a:pt x="2595308" y="4454904"/>
                  <a:pt x="2603397" y="4458744"/>
                  <a:pt x="2609071" y="4467670"/>
                </a:cubicBezTo>
                <a:cubicBezTo>
                  <a:pt x="2612310" y="4472770"/>
                  <a:pt x="2614762" y="4479532"/>
                  <a:pt x="2616134" y="4488191"/>
                </a:cubicBezTo>
                <a:cubicBezTo>
                  <a:pt x="2594785" y="4508629"/>
                  <a:pt x="2563461" y="4551644"/>
                  <a:pt x="2524538" y="4522961"/>
                </a:cubicBezTo>
                <a:cubicBezTo>
                  <a:pt x="2524911" y="4488948"/>
                  <a:pt x="2559512" y="4454770"/>
                  <a:pt x="2586361" y="4454868"/>
                </a:cubicBezTo>
                <a:close/>
                <a:moveTo>
                  <a:pt x="4019011" y="4453819"/>
                </a:moveTo>
                <a:cubicBezTo>
                  <a:pt x="4027941" y="4451780"/>
                  <a:pt x="4036891" y="4452420"/>
                  <a:pt x="4045610" y="4457192"/>
                </a:cubicBezTo>
                <a:cubicBezTo>
                  <a:pt x="4043662" y="4478018"/>
                  <a:pt x="4029468" y="4496123"/>
                  <a:pt x="4010424" y="4505971"/>
                </a:cubicBezTo>
                <a:cubicBezTo>
                  <a:pt x="3991381" y="4515821"/>
                  <a:pt x="3967484" y="4517416"/>
                  <a:pt x="3946127" y="4505225"/>
                </a:cubicBezTo>
                <a:cubicBezTo>
                  <a:pt x="3965658" y="4490169"/>
                  <a:pt x="3992231" y="4459939"/>
                  <a:pt x="4019011" y="4453819"/>
                </a:cubicBezTo>
                <a:close/>
                <a:moveTo>
                  <a:pt x="5419606" y="4450505"/>
                </a:moveTo>
                <a:cubicBezTo>
                  <a:pt x="5452792" y="4457838"/>
                  <a:pt x="5466158" y="4516743"/>
                  <a:pt x="5429335" y="4539252"/>
                </a:cubicBezTo>
                <a:cubicBezTo>
                  <a:pt x="5400012" y="4536132"/>
                  <a:pt x="5375886" y="4487753"/>
                  <a:pt x="5380934" y="4463623"/>
                </a:cubicBezTo>
                <a:cubicBezTo>
                  <a:pt x="5395277" y="4451348"/>
                  <a:pt x="5408541" y="4448063"/>
                  <a:pt x="5419606" y="4450505"/>
                </a:cubicBezTo>
                <a:close/>
                <a:moveTo>
                  <a:pt x="6224521" y="4447586"/>
                </a:moveTo>
                <a:cubicBezTo>
                  <a:pt x="6228988" y="4447658"/>
                  <a:pt x="6234076" y="4449267"/>
                  <a:pt x="6239761" y="4452804"/>
                </a:cubicBezTo>
                <a:cubicBezTo>
                  <a:pt x="6259141" y="4483051"/>
                  <a:pt x="6266306" y="4510230"/>
                  <a:pt x="6240065" y="4533266"/>
                </a:cubicBezTo>
                <a:cubicBezTo>
                  <a:pt x="6236836" y="4528221"/>
                  <a:pt x="6231922" y="4531221"/>
                  <a:pt x="6227010" y="4534220"/>
                </a:cubicBezTo>
                <a:cubicBezTo>
                  <a:pt x="6200844" y="4524882"/>
                  <a:pt x="6194925" y="4480536"/>
                  <a:pt x="6206802" y="4459160"/>
                </a:cubicBezTo>
                <a:cubicBezTo>
                  <a:pt x="6210758" y="4452035"/>
                  <a:pt x="6216695" y="4447460"/>
                  <a:pt x="6224521" y="4447586"/>
                </a:cubicBezTo>
                <a:close/>
                <a:moveTo>
                  <a:pt x="4719978" y="4421404"/>
                </a:moveTo>
                <a:cubicBezTo>
                  <a:pt x="4717169" y="4441388"/>
                  <a:pt x="4715554" y="4461974"/>
                  <a:pt x="4713360" y="4482354"/>
                </a:cubicBezTo>
                <a:lnTo>
                  <a:pt x="4711274" y="4494624"/>
                </a:lnTo>
                <a:lnTo>
                  <a:pt x="4715882" y="4487227"/>
                </a:lnTo>
                <a:cubicBezTo>
                  <a:pt x="4718285" y="4485217"/>
                  <a:pt x="4721505" y="4483894"/>
                  <a:pt x="4725664" y="4483496"/>
                </a:cubicBezTo>
                <a:cubicBezTo>
                  <a:pt x="4748475" y="4503802"/>
                  <a:pt x="4740561" y="4508230"/>
                  <a:pt x="4754688" y="4542217"/>
                </a:cubicBezTo>
                <a:cubicBezTo>
                  <a:pt x="4751349" y="4545462"/>
                  <a:pt x="4747802" y="4547032"/>
                  <a:pt x="4744217" y="4547291"/>
                </a:cubicBezTo>
                <a:cubicBezTo>
                  <a:pt x="4731678" y="4548206"/>
                  <a:pt x="4718725" y="4533049"/>
                  <a:pt x="4713060" y="4517269"/>
                </a:cubicBezTo>
                <a:lnTo>
                  <a:pt x="4711072" y="4495815"/>
                </a:lnTo>
                <a:lnTo>
                  <a:pt x="4703218" y="4542062"/>
                </a:lnTo>
                <a:lnTo>
                  <a:pt x="4694857" y="4560447"/>
                </a:lnTo>
                <a:lnTo>
                  <a:pt x="4712868" y="4584095"/>
                </a:lnTo>
                <a:cubicBezTo>
                  <a:pt x="4718911" y="4594933"/>
                  <a:pt x="4723491" y="4606833"/>
                  <a:pt x="4726221" y="4619520"/>
                </a:cubicBezTo>
                <a:cubicBezTo>
                  <a:pt x="4721277" y="4622548"/>
                  <a:pt x="4716335" y="4625573"/>
                  <a:pt x="4719584" y="4630656"/>
                </a:cubicBezTo>
                <a:cubicBezTo>
                  <a:pt x="4704330" y="4641764"/>
                  <a:pt x="4686039" y="4646780"/>
                  <a:pt x="4667175" y="4646849"/>
                </a:cubicBezTo>
                <a:lnTo>
                  <a:pt x="4630119" y="4637910"/>
                </a:lnTo>
                <a:lnTo>
                  <a:pt x="4629475" y="4638353"/>
                </a:lnTo>
                <a:lnTo>
                  <a:pt x="4629565" y="4637775"/>
                </a:lnTo>
                <a:lnTo>
                  <a:pt x="4611280" y="4633363"/>
                </a:lnTo>
                <a:cubicBezTo>
                  <a:pt x="4584918" y="4620350"/>
                  <a:pt x="4562763" y="4598793"/>
                  <a:pt x="4553104" y="4572566"/>
                </a:cubicBezTo>
                <a:lnTo>
                  <a:pt x="4550137" y="4556792"/>
                </a:lnTo>
                <a:lnTo>
                  <a:pt x="4542019" y="4559502"/>
                </a:lnTo>
                <a:cubicBezTo>
                  <a:pt x="4529994" y="4556647"/>
                  <a:pt x="4522565" y="4540284"/>
                  <a:pt x="4530520" y="4530165"/>
                </a:cubicBezTo>
                <a:cubicBezTo>
                  <a:pt x="4533172" y="4526792"/>
                  <a:pt x="4537533" y="4524114"/>
                  <a:pt x="4544005" y="4522860"/>
                </a:cubicBezTo>
                <a:cubicBezTo>
                  <a:pt x="4548972" y="4524968"/>
                  <a:pt x="4551758" y="4526540"/>
                  <a:pt x="4553317" y="4528060"/>
                </a:cubicBezTo>
                <a:cubicBezTo>
                  <a:pt x="4555651" y="4530344"/>
                  <a:pt x="4555218" y="4532512"/>
                  <a:pt x="4555231" y="4536215"/>
                </a:cubicBezTo>
                <a:lnTo>
                  <a:pt x="4556382" y="4540552"/>
                </a:lnTo>
                <a:lnTo>
                  <a:pt x="4587991" y="4524217"/>
                </a:lnTo>
                <a:cubicBezTo>
                  <a:pt x="4601802" y="4520672"/>
                  <a:pt x="4615845" y="4520327"/>
                  <a:pt x="4629450" y="4522699"/>
                </a:cubicBezTo>
                <a:lnTo>
                  <a:pt x="4649842" y="4529762"/>
                </a:lnTo>
                <a:lnTo>
                  <a:pt x="4657474" y="4506683"/>
                </a:lnTo>
                <a:cubicBezTo>
                  <a:pt x="4663141" y="4493198"/>
                  <a:pt x="4669966" y="4480191"/>
                  <a:pt x="4678259" y="4467769"/>
                </a:cubicBezTo>
                <a:cubicBezTo>
                  <a:pt x="4689313" y="4451201"/>
                  <a:pt x="4702977" y="4435668"/>
                  <a:pt x="4719978" y="4421404"/>
                </a:cubicBezTo>
                <a:close/>
                <a:moveTo>
                  <a:pt x="6163793" y="4414157"/>
                </a:moveTo>
                <a:cubicBezTo>
                  <a:pt x="6171734" y="4416284"/>
                  <a:pt x="6179574" y="4421472"/>
                  <a:pt x="6185275" y="4430418"/>
                </a:cubicBezTo>
                <a:cubicBezTo>
                  <a:pt x="6182712" y="4442663"/>
                  <a:pt x="6157030" y="4461998"/>
                  <a:pt x="6144694" y="4458902"/>
                </a:cubicBezTo>
                <a:cubicBezTo>
                  <a:pt x="6129975" y="4443934"/>
                  <a:pt x="6128796" y="4431156"/>
                  <a:pt x="6134273" y="4422914"/>
                </a:cubicBezTo>
                <a:cubicBezTo>
                  <a:pt x="6139748" y="4414674"/>
                  <a:pt x="6151884" y="4410971"/>
                  <a:pt x="6163793" y="4414157"/>
                </a:cubicBezTo>
                <a:close/>
                <a:moveTo>
                  <a:pt x="5584441" y="4381308"/>
                </a:moveTo>
                <a:cubicBezTo>
                  <a:pt x="5602421" y="4404338"/>
                  <a:pt x="5605849" y="4423469"/>
                  <a:pt x="5598764" y="4440225"/>
                </a:cubicBezTo>
                <a:cubicBezTo>
                  <a:pt x="5591673" y="4456984"/>
                  <a:pt x="5574070" y="4471365"/>
                  <a:pt x="5549981" y="4484888"/>
                </a:cubicBezTo>
                <a:cubicBezTo>
                  <a:pt x="5543697" y="4473510"/>
                  <a:pt x="5540375" y="4463075"/>
                  <a:pt x="5539508" y="4453384"/>
                </a:cubicBezTo>
                <a:cubicBezTo>
                  <a:pt x="5536909" y="4424324"/>
                  <a:pt x="5556423" y="4402007"/>
                  <a:pt x="5584441" y="4381308"/>
                </a:cubicBezTo>
                <a:close/>
                <a:moveTo>
                  <a:pt x="1923571" y="4373807"/>
                </a:moveTo>
                <a:cubicBezTo>
                  <a:pt x="1929925" y="4374397"/>
                  <a:pt x="1935967" y="4376470"/>
                  <a:pt x="1941442" y="4380319"/>
                </a:cubicBezTo>
                <a:cubicBezTo>
                  <a:pt x="1897720" y="4412147"/>
                  <a:pt x="1885942" y="4453607"/>
                  <a:pt x="1829297" y="4479431"/>
                </a:cubicBezTo>
                <a:cubicBezTo>
                  <a:pt x="1823524" y="4455887"/>
                  <a:pt x="1840606" y="4423414"/>
                  <a:pt x="1864608" y="4400672"/>
                </a:cubicBezTo>
                <a:cubicBezTo>
                  <a:pt x="1876609" y="4389300"/>
                  <a:pt x="1890341" y="4380365"/>
                  <a:pt x="1903811" y="4376194"/>
                </a:cubicBezTo>
                <a:cubicBezTo>
                  <a:pt x="1910545" y="4374109"/>
                  <a:pt x="1917215" y="4373216"/>
                  <a:pt x="1923571" y="4373807"/>
                </a:cubicBezTo>
                <a:close/>
                <a:moveTo>
                  <a:pt x="4482787" y="4343197"/>
                </a:moveTo>
                <a:cubicBezTo>
                  <a:pt x="4490008" y="4343742"/>
                  <a:pt x="4496677" y="4346155"/>
                  <a:pt x="4502724" y="4350003"/>
                </a:cubicBezTo>
                <a:cubicBezTo>
                  <a:pt x="4545080" y="4376935"/>
                  <a:pt x="4557300" y="4474124"/>
                  <a:pt x="4519488" y="4491948"/>
                </a:cubicBezTo>
                <a:cubicBezTo>
                  <a:pt x="4511826" y="4496065"/>
                  <a:pt x="4503547" y="4497440"/>
                  <a:pt x="4495160" y="4496615"/>
                </a:cubicBezTo>
                <a:cubicBezTo>
                  <a:pt x="4451147" y="4492280"/>
                  <a:pt x="4404336" y="4427345"/>
                  <a:pt x="4430077" y="4380752"/>
                </a:cubicBezTo>
                <a:cubicBezTo>
                  <a:pt x="4434366" y="4372985"/>
                  <a:pt x="4440670" y="4365729"/>
                  <a:pt x="4449340" y="4359348"/>
                </a:cubicBezTo>
                <a:cubicBezTo>
                  <a:pt x="4458006" y="4352967"/>
                  <a:pt x="4469042" y="4347462"/>
                  <a:pt x="4482787" y="4343197"/>
                </a:cubicBezTo>
                <a:close/>
                <a:moveTo>
                  <a:pt x="3862675" y="4335775"/>
                </a:moveTo>
                <a:cubicBezTo>
                  <a:pt x="3888398" y="4340686"/>
                  <a:pt x="3913288" y="4331607"/>
                  <a:pt x="3923855" y="4342268"/>
                </a:cubicBezTo>
                <a:cubicBezTo>
                  <a:pt x="3927379" y="4345822"/>
                  <a:pt x="3929313" y="4351569"/>
                  <a:pt x="3929155" y="4360760"/>
                </a:cubicBezTo>
                <a:cubicBezTo>
                  <a:pt x="3913279" y="4366950"/>
                  <a:pt x="3847220" y="4372781"/>
                  <a:pt x="3862675" y="4335775"/>
                </a:cubicBezTo>
                <a:close/>
                <a:moveTo>
                  <a:pt x="5411997" y="4329867"/>
                </a:moveTo>
                <a:cubicBezTo>
                  <a:pt x="5441115" y="4345317"/>
                  <a:pt x="5450674" y="4377721"/>
                  <a:pt x="5437066" y="4395879"/>
                </a:cubicBezTo>
                <a:cubicBezTo>
                  <a:pt x="5432528" y="4401932"/>
                  <a:pt x="5425419" y="4406403"/>
                  <a:pt x="5415599" y="4408136"/>
                </a:cubicBezTo>
                <a:cubicBezTo>
                  <a:pt x="5403523" y="4398256"/>
                  <a:pt x="5396375" y="4386365"/>
                  <a:pt x="5395371" y="4373104"/>
                </a:cubicBezTo>
                <a:cubicBezTo>
                  <a:pt x="5394365" y="4359847"/>
                  <a:pt x="5399504" y="4345217"/>
                  <a:pt x="5411997" y="4329867"/>
                </a:cubicBezTo>
                <a:close/>
                <a:moveTo>
                  <a:pt x="4163648" y="4321195"/>
                </a:moveTo>
                <a:cubicBezTo>
                  <a:pt x="4200357" y="4350932"/>
                  <a:pt x="4255758" y="4319414"/>
                  <a:pt x="4292468" y="4349152"/>
                </a:cubicBezTo>
                <a:cubicBezTo>
                  <a:pt x="4264093" y="4361993"/>
                  <a:pt x="4236689" y="4369333"/>
                  <a:pt x="4211177" y="4368715"/>
                </a:cubicBezTo>
                <a:cubicBezTo>
                  <a:pt x="4185667" y="4368098"/>
                  <a:pt x="4162049" y="4359523"/>
                  <a:pt x="4141251" y="4340539"/>
                </a:cubicBezTo>
                <a:cubicBezTo>
                  <a:pt x="4145630" y="4333648"/>
                  <a:pt x="4150007" y="4326754"/>
                  <a:pt x="4163648" y="4321195"/>
                </a:cubicBezTo>
                <a:close/>
                <a:moveTo>
                  <a:pt x="4861567" y="4309389"/>
                </a:moveTo>
                <a:cubicBezTo>
                  <a:pt x="4866527" y="4309179"/>
                  <a:pt x="4871746" y="4310298"/>
                  <a:pt x="4877132" y="4313013"/>
                </a:cubicBezTo>
                <a:lnTo>
                  <a:pt x="4894186" y="4327371"/>
                </a:lnTo>
                <a:lnTo>
                  <a:pt x="4914212" y="4336930"/>
                </a:lnTo>
                <a:cubicBezTo>
                  <a:pt x="4937700" y="4351429"/>
                  <a:pt x="4958601" y="4368658"/>
                  <a:pt x="4988240" y="4378351"/>
                </a:cubicBezTo>
                <a:cubicBezTo>
                  <a:pt x="4962582" y="4426340"/>
                  <a:pt x="4937336" y="4479600"/>
                  <a:pt x="4891968" y="4496351"/>
                </a:cubicBezTo>
                <a:cubicBezTo>
                  <a:pt x="4876845" y="4501935"/>
                  <a:pt x="4859489" y="4503460"/>
                  <a:pt x="4839136" y="4499383"/>
                </a:cubicBezTo>
                <a:cubicBezTo>
                  <a:pt x="4783344" y="4485924"/>
                  <a:pt x="4762372" y="4433075"/>
                  <a:pt x="4772782" y="4384688"/>
                </a:cubicBezTo>
                <a:cubicBezTo>
                  <a:pt x="4775904" y="4370170"/>
                  <a:pt x="4781852" y="4356055"/>
                  <a:pt x="4790532" y="4343527"/>
                </a:cubicBezTo>
                <a:cubicBezTo>
                  <a:pt x="4799209" y="4330997"/>
                  <a:pt x="4810621" y="4320054"/>
                  <a:pt x="4824669" y="4311881"/>
                </a:cubicBezTo>
                <a:lnTo>
                  <a:pt x="4846626" y="4314736"/>
                </a:lnTo>
                <a:lnTo>
                  <a:pt x="4847569" y="4313734"/>
                </a:lnTo>
                <a:cubicBezTo>
                  <a:pt x="4851912" y="4311137"/>
                  <a:pt x="4856609" y="4309599"/>
                  <a:pt x="4861567" y="4309389"/>
                </a:cubicBezTo>
                <a:close/>
                <a:moveTo>
                  <a:pt x="4308764" y="4302280"/>
                </a:moveTo>
                <a:cubicBezTo>
                  <a:pt x="4326952" y="4298264"/>
                  <a:pt x="4356624" y="4313009"/>
                  <a:pt x="4367032" y="4319876"/>
                </a:cubicBezTo>
                <a:cubicBezTo>
                  <a:pt x="4365033" y="4324730"/>
                  <a:pt x="4360374" y="4328672"/>
                  <a:pt x="4354281" y="4331602"/>
                </a:cubicBezTo>
                <a:cubicBezTo>
                  <a:pt x="4336010" y="4340386"/>
                  <a:pt x="4304862" y="4340047"/>
                  <a:pt x="4294063" y="4327866"/>
                </a:cubicBezTo>
                <a:cubicBezTo>
                  <a:pt x="4293626" y="4321966"/>
                  <a:pt x="4294190" y="4317252"/>
                  <a:pt x="4295545" y="4313541"/>
                </a:cubicBezTo>
                <a:cubicBezTo>
                  <a:pt x="4297916" y="4307045"/>
                  <a:pt x="4302704" y="4303621"/>
                  <a:pt x="4308764" y="4302280"/>
                </a:cubicBezTo>
                <a:close/>
                <a:moveTo>
                  <a:pt x="3564243" y="4286088"/>
                </a:moveTo>
                <a:cubicBezTo>
                  <a:pt x="3584958" y="4288808"/>
                  <a:pt x="3600708" y="4299335"/>
                  <a:pt x="3600807" y="4323894"/>
                </a:cubicBezTo>
                <a:cubicBezTo>
                  <a:pt x="3590124" y="4330111"/>
                  <a:pt x="3577281" y="4332659"/>
                  <a:pt x="3556568" y="4329941"/>
                </a:cubicBezTo>
                <a:cubicBezTo>
                  <a:pt x="3554736" y="4318697"/>
                  <a:pt x="3554523" y="4310206"/>
                  <a:pt x="3555834" y="4303289"/>
                </a:cubicBezTo>
                <a:cubicBezTo>
                  <a:pt x="3557145" y="4296371"/>
                  <a:pt x="3559980" y="4291032"/>
                  <a:pt x="3564243" y="4286088"/>
                </a:cubicBezTo>
                <a:close/>
                <a:moveTo>
                  <a:pt x="3979331" y="4283258"/>
                </a:moveTo>
                <a:cubicBezTo>
                  <a:pt x="3990670" y="4304387"/>
                  <a:pt x="4011077" y="4342418"/>
                  <a:pt x="3991558" y="4364128"/>
                </a:cubicBezTo>
                <a:cubicBezTo>
                  <a:pt x="3977267" y="4366532"/>
                  <a:pt x="3964715" y="4362501"/>
                  <a:pt x="3950422" y="4364904"/>
                </a:cubicBezTo>
                <a:cubicBezTo>
                  <a:pt x="3942828" y="4336237"/>
                  <a:pt x="3936215" y="4303945"/>
                  <a:pt x="3953388" y="4290118"/>
                </a:cubicBezTo>
                <a:cubicBezTo>
                  <a:pt x="3959110" y="4285508"/>
                  <a:pt x="3967479" y="4282948"/>
                  <a:pt x="3979331" y="4283258"/>
                </a:cubicBezTo>
                <a:close/>
                <a:moveTo>
                  <a:pt x="5775039" y="4257591"/>
                </a:moveTo>
                <a:cubicBezTo>
                  <a:pt x="5787426" y="4259566"/>
                  <a:pt x="5799477" y="4263122"/>
                  <a:pt x="5811216" y="4268195"/>
                </a:cubicBezTo>
                <a:cubicBezTo>
                  <a:pt x="5804440" y="4300577"/>
                  <a:pt x="5766264" y="4299524"/>
                  <a:pt x="5739403" y="4305568"/>
                </a:cubicBezTo>
                <a:cubicBezTo>
                  <a:pt x="5755435" y="4330889"/>
                  <a:pt x="5786833" y="4364324"/>
                  <a:pt x="5761485" y="4383529"/>
                </a:cubicBezTo>
                <a:cubicBezTo>
                  <a:pt x="5728206" y="4379444"/>
                  <a:pt x="5724520" y="4335917"/>
                  <a:pt x="5700381" y="4308560"/>
                </a:cubicBezTo>
                <a:cubicBezTo>
                  <a:pt x="5685015" y="4300447"/>
                  <a:pt x="5669466" y="4313589"/>
                  <a:pt x="5654279" y="4284219"/>
                </a:cubicBezTo>
                <a:cubicBezTo>
                  <a:pt x="5697749" y="4259973"/>
                  <a:pt x="5737880" y="4251667"/>
                  <a:pt x="5775039" y="4257591"/>
                </a:cubicBezTo>
                <a:close/>
                <a:moveTo>
                  <a:pt x="6906666" y="4215567"/>
                </a:moveTo>
                <a:cubicBezTo>
                  <a:pt x="6911677" y="4215822"/>
                  <a:pt x="6917004" y="4218762"/>
                  <a:pt x="6923127" y="4225645"/>
                </a:cubicBezTo>
                <a:cubicBezTo>
                  <a:pt x="6915620" y="4240878"/>
                  <a:pt x="6870859" y="4289557"/>
                  <a:pt x="6857133" y="4251882"/>
                </a:cubicBezTo>
                <a:cubicBezTo>
                  <a:pt x="6879441" y="4238222"/>
                  <a:pt x="6891633" y="4214806"/>
                  <a:pt x="6906666" y="4215567"/>
                </a:cubicBezTo>
                <a:close/>
                <a:moveTo>
                  <a:pt x="6196854" y="4197251"/>
                </a:moveTo>
                <a:cubicBezTo>
                  <a:pt x="6207444" y="4204408"/>
                  <a:pt x="6215825" y="4215042"/>
                  <a:pt x="6223322" y="4235014"/>
                </a:cubicBezTo>
                <a:cubicBezTo>
                  <a:pt x="6214278" y="4241313"/>
                  <a:pt x="6206882" y="4245010"/>
                  <a:pt x="6200153" y="4246669"/>
                </a:cubicBezTo>
                <a:cubicBezTo>
                  <a:pt x="6193422" y="4248330"/>
                  <a:pt x="6187355" y="4247953"/>
                  <a:pt x="6180957" y="4246112"/>
                </a:cubicBezTo>
                <a:cubicBezTo>
                  <a:pt x="6175334" y="4231134"/>
                  <a:pt x="6174923" y="4216887"/>
                  <a:pt x="6184190" y="4206388"/>
                </a:cubicBezTo>
                <a:cubicBezTo>
                  <a:pt x="6187281" y="4202890"/>
                  <a:pt x="6191447" y="4199807"/>
                  <a:pt x="6196854" y="4197251"/>
                </a:cubicBezTo>
                <a:close/>
                <a:moveTo>
                  <a:pt x="2237437" y="4196657"/>
                </a:moveTo>
                <a:cubicBezTo>
                  <a:pt x="2235453" y="4225747"/>
                  <a:pt x="2225219" y="4242300"/>
                  <a:pt x="2208722" y="4250120"/>
                </a:cubicBezTo>
                <a:cubicBezTo>
                  <a:pt x="2192220" y="4257936"/>
                  <a:pt x="2169458" y="4257019"/>
                  <a:pt x="2142430" y="4251171"/>
                </a:cubicBezTo>
                <a:cubicBezTo>
                  <a:pt x="2145348" y="4238522"/>
                  <a:pt x="2149851" y="4228529"/>
                  <a:pt x="2155683" y="4220722"/>
                </a:cubicBezTo>
                <a:cubicBezTo>
                  <a:pt x="2173180" y="4197307"/>
                  <a:pt x="2202675" y="4193566"/>
                  <a:pt x="2237437" y="4196657"/>
                </a:cubicBezTo>
                <a:close/>
                <a:moveTo>
                  <a:pt x="5630627" y="4196212"/>
                </a:moveTo>
                <a:cubicBezTo>
                  <a:pt x="5647116" y="4239527"/>
                  <a:pt x="5642910" y="4263036"/>
                  <a:pt x="5630440" y="4273472"/>
                </a:cubicBezTo>
                <a:cubicBezTo>
                  <a:pt x="5607056" y="4293040"/>
                  <a:pt x="5554617" y="4266645"/>
                  <a:pt x="5555048" y="4238673"/>
                </a:cubicBezTo>
                <a:cubicBezTo>
                  <a:pt x="5555178" y="4230283"/>
                  <a:pt x="5560064" y="4221749"/>
                  <a:pt x="5571926" y="4214272"/>
                </a:cubicBezTo>
                <a:cubicBezTo>
                  <a:pt x="5583783" y="4206796"/>
                  <a:pt x="5602613" y="4200377"/>
                  <a:pt x="5630627" y="4196212"/>
                </a:cubicBezTo>
                <a:close/>
                <a:moveTo>
                  <a:pt x="4499459" y="4191214"/>
                </a:moveTo>
                <a:cubicBezTo>
                  <a:pt x="4507127" y="4205562"/>
                  <a:pt x="4514538" y="4223212"/>
                  <a:pt x="4500405" y="4231453"/>
                </a:cubicBezTo>
                <a:cubicBezTo>
                  <a:pt x="4495693" y="4234198"/>
                  <a:pt x="4488592" y="4235899"/>
                  <a:pt x="4478303" y="4236081"/>
                </a:cubicBezTo>
                <a:cubicBezTo>
                  <a:pt x="4475340" y="4217878"/>
                  <a:pt x="4472377" y="4199674"/>
                  <a:pt x="4483337" y="4193260"/>
                </a:cubicBezTo>
                <a:cubicBezTo>
                  <a:pt x="4486989" y="4191124"/>
                  <a:pt x="4492193" y="4190296"/>
                  <a:pt x="4499459" y="4191214"/>
                </a:cubicBezTo>
                <a:close/>
                <a:moveTo>
                  <a:pt x="6380606" y="4171599"/>
                </a:moveTo>
                <a:cubicBezTo>
                  <a:pt x="6399507" y="4174205"/>
                  <a:pt x="6418623" y="4175798"/>
                  <a:pt x="6437505" y="4181067"/>
                </a:cubicBezTo>
                <a:cubicBezTo>
                  <a:pt x="6456393" y="4186337"/>
                  <a:pt x="6475048" y="4195286"/>
                  <a:pt x="6493031" y="4212605"/>
                </a:cubicBezTo>
                <a:cubicBezTo>
                  <a:pt x="6452540" y="4240877"/>
                  <a:pt x="6400997" y="4198063"/>
                  <a:pt x="6380606" y="4171599"/>
                </a:cubicBezTo>
                <a:close/>
                <a:moveTo>
                  <a:pt x="5155111" y="4163859"/>
                </a:moveTo>
                <a:cubicBezTo>
                  <a:pt x="5179874" y="4170068"/>
                  <a:pt x="5189693" y="4206177"/>
                  <a:pt x="5164877" y="4220981"/>
                </a:cubicBezTo>
                <a:cubicBezTo>
                  <a:pt x="5157458" y="4214914"/>
                  <a:pt x="5149202" y="4212844"/>
                  <a:pt x="5141786" y="4206779"/>
                </a:cubicBezTo>
                <a:cubicBezTo>
                  <a:pt x="5144295" y="4194789"/>
                  <a:pt x="5137046" y="4182722"/>
                  <a:pt x="5143383" y="4172877"/>
                </a:cubicBezTo>
                <a:cubicBezTo>
                  <a:pt x="5145494" y="4169596"/>
                  <a:pt x="5149115" y="4166559"/>
                  <a:pt x="5155111" y="4163859"/>
                </a:cubicBezTo>
                <a:close/>
                <a:moveTo>
                  <a:pt x="3739408" y="4127061"/>
                </a:moveTo>
                <a:cubicBezTo>
                  <a:pt x="3777131" y="4160220"/>
                  <a:pt x="3771153" y="4225164"/>
                  <a:pt x="3758652" y="4255822"/>
                </a:cubicBezTo>
                <a:cubicBezTo>
                  <a:pt x="3720932" y="4222664"/>
                  <a:pt x="3718293" y="4153713"/>
                  <a:pt x="3739408" y="4127061"/>
                </a:cubicBezTo>
                <a:close/>
                <a:moveTo>
                  <a:pt x="4731016" y="4126238"/>
                </a:moveTo>
                <a:cubicBezTo>
                  <a:pt x="4737942" y="4127211"/>
                  <a:pt x="4745335" y="4131900"/>
                  <a:pt x="4752579" y="4138804"/>
                </a:cubicBezTo>
                <a:cubicBezTo>
                  <a:pt x="4774309" y="4159516"/>
                  <a:pt x="4794689" y="4200174"/>
                  <a:pt x="4797006" y="4220276"/>
                </a:cubicBezTo>
                <a:cubicBezTo>
                  <a:pt x="4791952" y="4224275"/>
                  <a:pt x="4787969" y="4225600"/>
                  <a:pt x="4784589" y="4225478"/>
                </a:cubicBezTo>
                <a:cubicBezTo>
                  <a:pt x="4774448" y="4225114"/>
                  <a:pt x="4769743" y="4211737"/>
                  <a:pt x="4757877" y="4218547"/>
                </a:cubicBezTo>
                <a:cubicBezTo>
                  <a:pt x="4760055" y="4175528"/>
                  <a:pt x="4733230" y="4162341"/>
                  <a:pt x="4731016" y="4126238"/>
                </a:cubicBezTo>
                <a:close/>
                <a:moveTo>
                  <a:pt x="1533858" y="4119520"/>
                </a:moveTo>
                <a:cubicBezTo>
                  <a:pt x="1543242" y="4117306"/>
                  <a:pt x="1554511" y="4120838"/>
                  <a:pt x="1559143" y="4127829"/>
                </a:cubicBezTo>
                <a:cubicBezTo>
                  <a:pt x="1558017" y="4149264"/>
                  <a:pt x="1532612" y="4157151"/>
                  <a:pt x="1519888" y="4145646"/>
                </a:cubicBezTo>
                <a:cubicBezTo>
                  <a:pt x="1516978" y="4129682"/>
                  <a:pt x="1524476" y="4121735"/>
                  <a:pt x="1533858" y="4119520"/>
                </a:cubicBezTo>
                <a:close/>
                <a:moveTo>
                  <a:pt x="2661339" y="4105345"/>
                </a:moveTo>
                <a:cubicBezTo>
                  <a:pt x="2682701" y="4115273"/>
                  <a:pt x="2686464" y="4143436"/>
                  <a:pt x="2657855" y="4151275"/>
                </a:cubicBezTo>
                <a:cubicBezTo>
                  <a:pt x="2652322" y="4136814"/>
                  <a:pt x="2646779" y="4122353"/>
                  <a:pt x="2652059" y="4112920"/>
                </a:cubicBezTo>
                <a:cubicBezTo>
                  <a:pt x="2653814" y="4109773"/>
                  <a:pt x="2656775" y="4107187"/>
                  <a:pt x="2661339" y="4105345"/>
                </a:cubicBezTo>
                <a:close/>
                <a:moveTo>
                  <a:pt x="4163259" y="4103954"/>
                </a:moveTo>
                <a:cubicBezTo>
                  <a:pt x="4177129" y="4101262"/>
                  <a:pt x="4189967" y="4101276"/>
                  <a:pt x="4197269" y="4104508"/>
                </a:cubicBezTo>
                <a:cubicBezTo>
                  <a:pt x="4188718" y="4114470"/>
                  <a:pt x="4175890" y="4129412"/>
                  <a:pt x="4160235" y="4138519"/>
                </a:cubicBezTo>
                <a:cubicBezTo>
                  <a:pt x="4144575" y="4147630"/>
                  <a:pt x="4126091" y="4150904"/>
                  <a:pt x="4106221" y="4137527"/>
                </a:cubicBezTo>
                <a:cubicBezTo>
                  <a:pt x="4109404" y="4130691"/>
                  <a:pt x="4115469" y="4124667"/>
                  <a:pt x="4123081" y="4119618"/>
                </a:cubicBezTo>
                <a:cubicBezTo>
                  <a:pt x="4134498" y="4112040"/>
                  <a:pt x="4149392" y="4106647"/>
                  <a:pt x="4163259" y="4103954"/>
                </a:cubicBezTo>
                <a:close/>
                <a:moveTo>
                  <a:pt x="4230414" y="4092778"/>
                </a:moveTo>
                <a:cubicBezTo>
                  <a:pt x="4244125" y="4090671"/>
                  <a:pt x="4253583" y="4094496"/>
                  <a:pt x="4259326" y="4101153"/>
                </a:cubicBezTo>
                <a:cubicBezTo>
                  <a:pt x="4276554" y="4121109"/>
                  <a:pt x="4260332" y="4166481"/>
                  <a:pt x="4225082" y="4153168"/>
                </a:cubicBezTo>
                <a:cubicBezTo>
                  <a:pt x="4215842" y="4139217"/>
                  <a:pt x="4222480" y="4103608"/>
                  <a:pt x="4230414" y="4092778"/>
                </a:cubicBezTo>
                <a:close/>
                <a:moveTo>
                  <a:pt x="4687349" y="4090518"/>
                </a:moveTo>
                <a:cubicBezTo>
                  <a:pt x="4697323" y="4092616"/>
                  <a:pt x="4706416" y="4098862"/>
                  <a:pt x="4713789" y="4110794"/>
                </a:cubicBezTo>
                <a:lnTo>
                  <a:pt x="4684858" y="4133873"/>
                </a:lnTo>
                <a:lnTo>
                  <a:pt x="4693257" y="4175775"/>
                </a:lnTo>
                <a:cubicBezTo>
                  <a:pt x="4691527" y="4191069"/>
                  <a:pt x="4683625" y="4204136"/>
                  <a:pt x="4666630" y="4214266"/>
                </a:cubicBezTo>
                <a:cubicBezTo>
                  <a:pt x="4664069" y="4207924"/>
                  <a:pt x="4657977" y="4210244"/>
                  <a:pt x="4651885" y="4212565"/>
                </a:cubicBezTo>
                <a:cubicBezTo>
                  <a:pt x="4624651" y="4196528"/>
                  <a:pt x="4627187" y="4145523"/>
                  <a:pt x="4644825" y="4124068"/>
                </a:cubicBezTo>
                <a:lnTo>
                  <a:pt x="4658681" y="4118295"/>
                </a:lnTo>
                <a:lnTo>
                  <a:pt x="4657684" y="4116766"/>
                </a:lnTo>
                <a:cubicBezTo>
                  <a:pt x="4654839" y="4109271"/>
                  <a:pt x="4654413" y="4102431"/>
                  <a:pt x="4655616" y="4095149"/>
                </a:cubicBezTo>
                <a:cubicBezTo>
                  <a:pt x="4666518" y="4090472"/>
                  <a:pt x="4677373" y="4088421"/>
                  <a:pt x="4687349" y="4090518"/>
                </a:cubicBezTo>
                <a:close/>
                <a:moveTo>
                  <a:pt x="3812136" y="4087913"/>
                </a:moveTo>
                <a:cubicBezTo>
                  <a:pt x="3818678" y="4097950"/>
                  <a:pt x="3821949" y="4102968"/>
                  <a:pt x="3829327" y="4109017"/>
                </a:cubicBezTo>
                <a:cubicBezTo>
                  <a:pt x="3799680" y="4126770"/>
                  <a:pt x="3794673" y="4150703"/>
                  <a:pt x="3767600" y="4135517"/>
                </a:cubicBezTo>
                <a:cubicBezTo>
                  <a:pt x="3767407" y="4131271"/>
                  <a:pt x="3768810" y="4127162"/>
                  <a:pt x="3771337" y="4123140"/>
                </a:cubicBezTo>
                <a:cubicBezTo>
                  <a:pt x="3778929" y="4111070"/>
                  <a:pt x="3796686" y="4099783"/>
                  <a:pt x="3812136" y="4087913"/>
                </a:cubicBezTo>
                <a:close/>
                <a:moveTo>
                  <a:pt x="2339811" y="4063675"/>
                </a:moveTo>
                <a:cubicBezTo>
                  <a:pt x="2353664" y="4065945"/>
                  <a:pt x="2372017" y="4073615"/>
                  <a:pt x="2395712" y="4089047"/>
                </a:cubicBezTo>
                <a:cubicBezTo>
                  <a:pt x="2379052" y="4132299"/>
                  <a:pt x="2360189" y="4147064"/>
                  <a:pt x="2343900" y="4146597"/>
                </a:cubicBezTo>
                <a:cubicBezTo>
                  <a:pt x="2313358" y="4145729"/>
                  <a:pt x="2291860" y="4091315"/>
                  <a:pt x="2310896" y="4070718"/>
                </a:cubicBezTo>
                <a:cubicBezTo>
                  <a:pt x="2316606" y="4064542"/>
                  <a:pt x="2325962" y="4061407"/>
                  <a:pt x="2339811" y="4063675"/>
                </a:cubicBezTo>
                <a:close/>
                <a:moveTo>
                  <a:pt x="4319387" y="4063134"/>
                </a:moveTo>
                <a:cubicBezTo>
                  <a:pt x="4323917" y="4064407"/>
                  <a:pt x="4327883" y="4067001"/>
                  <a:pt x="4331322" y="4070578"/>
                </a:cubicBezTo>
                <a:cubicBezTo>
                  <a:pt x="4351961" y="4092042"/>
                  <a:pt x="4353679" y="4148973"/>
                  <a:pt x="4344635" y="4169426"/>
                </a:cubicBezTo>
                <a:cubicBezTo>
                  <a:pt x="4298524" y="4169339"/>
                  <a:pt x="4295451" y="4094284"/>
                  <a:pt x="4304072" y="4063596"/>
                </a:cubicBezTo>
                <a:cubicBezTo>
                  <a:pt x="4309766" y="4061901"/>
                  <a:pt x="4314858" y="4061859"/>
                  <a:pt x="4319387" y="4063134"/>
                </a:cubicBezTo>
                <a:close/>
                <a:moveTo>
                  <a:pt x="4587007" y="4060897"/>
                </a:moveTo>
                <a:cubicBezTo>
                  <a:pt x="4593132" y="4060256"/>
                  <a:pt x="4599857" y="4061390"/>
                  <a:pt x="4606165" y="4064445"/>
                </a:cubicBezTo>
                <a:cubicBezTo>
                  <a:pt x="4614575" y="4068515"/>
                  <a:pt x="4622245" y="4076001"/>
                  <a:pt x="4626751" y="4087251"/>
                </a:cubicBezTo>
                <a:cubicBezTo>
                  <a:pt x="4621375" y="4100441"/>
                  <a:pt x="4588771" y="4116672"/>
                  <a:pt x="4575660" y="4110577"/>
                </a:cubicBezTo>
                <a:cubicBezTo>
                  <a:pt x="4562342" y="4090659"/>
                  <a:pt x="4563660" y="4076071"/>
                  <a:pt x="4571460" y="4067991"/>
                </a:cubicBezTo>
                <a:cubicBezTo>
                  <a:pt x="4575362" y="4063952"/>
                  <a:pt x="4580884" y="4061538"/>
                  <a:pt x="4587007" y="4060897"/>
                </a:cubicBezTo>
                <a:close/>
                <a:moveTo>
                  <a:pt x="3242320" y="4051762"/>
                </a:moveTo>
                <a:cubicBezTo>
                  <a:pt x="3250077" y="4049164"/>
                  <a:pt x="3257561" y="4049778"/>
                  <a:pt x="3263245" y="4055129"/>
                </a:cubicBezTo>
                <a:cubicBezTo>
                  <a:pt x="3266492" y="4058184"/>
                  <a:pt x="3269151" y="4062788"/>
                  <a:pt x="3270945" y="4069216"/>
                </a:cubicBezTo>
                <a:cubicBezTo>
                  <a:pt x="3264706" y="4104543"/>
                  <a:pt x="3251536" y="4129404"/>
                  <a:pt x="3216546" y="4128760"/>
                </a:cubicBezTo>
                <a:cubicBezTo>
                  <a:pt x="3217588" y="4122873"/>
                  <a:pt x="3211930" y="4121785"/>
                  <a:pt x="3206272" y="4120697"/>
                </a:cubicBezTo>
                <a:cubicBezTo>
                  <a:pt x="3193313" y="4096233"/>
                  <a:pt x="3219050" y="4059548"/>
                  <a:pt x="3242320" y="4051762"/>
                </a:cubicBezTo>
                <a:close/>
                <a:moveTo>
                  <a:pt x="2143108" y="4044116"/>
                </a:moveTo>
                <a:cubicBezTo>
                  <a:pt x="2154511" y="4074918"/>
                  <a:pt x="2139975" y="4105440"/>
                  <a:pt x="2117672" y="4109988"/>
                </a:cubicBezTo>
                <a:cubicBezTo>
                  <a:pt x="2110233" y="4111502"/>
                  <a:pt x="2101937" y="4110131"/>
                  <a:pt x="2093446" y="4104926"/>
                </a:cubicBezTo>
                <a:cubicBezTo>
                  <a:pt x="2091040" y="4089556"/>
                  <a:pt x="2093658" y="4075955"/>
                  <a:pt x="2101776" y="4065389"/>
                </a:cubicBezTo>
                <a:cubicBezTo>
                  <a:pt x="2109896" y="4054825"/>
                  <a:pt x="2123513" y="4047305"/>
                  <a:pt x="2143108" y="4044116"/>
                </a:cubicBezTo>
                <a:close/>
                <a:moveTo>
                  <a:pt x="5856010" y="4031955"/>
                </a:moveTo>
                <a:cubicBezTo>
                  <a:pt x="5870872" y="4035491"/>
                  <a:pt x="5880026" y="4050564"/>
                  <a:pt x="5867943" y="4069155"/>
                </a:cubicBezTo>
                <a:cubicBezTo>
                  <a:pt x="5854138" y="4062025"/>
                  <a:pt x="5840329" y="4054898"/>
                  <a:pt x="5837956" y="4044361"/>
                </a:cubicBezTo>
                <a:cubicBezTo>
                  <a:pt x="5837166" y="4040850"/>
                  <a:pt x="5837647" y="4036958"/>
                  <a:pt x="5839821" y="4032562"/>
                </a:cubicBezTo>
                <a:cubicBezTo>
                  <a:pt x="5845468" y="4030881"/>
                  <a:pt x="5851056" y="4030777"/>
                  <a:pt x="5856010" y="4031955"/>
                </a:cubicBezTo>
                <a:close/>
                <a:moveTo>
                  <a:pt x="3533750" y="4027806"/>
                </a:moveTo>
                <a:cubicBezTo>
                  <a:pt x="3572933" y="4051198"/>
                  <a:pt x="3555416" y="4098175"/>
                  <a:pt x="3528117" y="4108547"/>
                </a:cubicBezTo>
                <a:cubicBezTo>
                  <a:pt x="3511738" y="4114770"/>
                  <a:pt x="3491835" y="4107818"/>
                  <a:pt x="3478544" y="4074689"/>
                </a:cubicBezTo>
                <a:cubicBezTo>
                  <a:pt x="3480485" y="4063620"/>
                  <a:pt x="3486537" y="4054091"/>
                  <a:pt x="3495980" y="4046235"/>
                </a:cubicBezTo>
                <a:cubicBezTo>
                  <a:pt x="3505422" y="4038374"/>
                  <a:pt x="3518250" y="4032190"/>
                  <a:pt x="3533750" y="4027806"/>
                </a:cubicBezTo>
                <a:close/>
                <a:moveTo>
                  <a:pt x="4122891" y="4020862"/>
                </a:moveTo>
                <a:cubicBezTo>
                  <a:pt x="4132219" y="4050021"/>
                  <a:pt x="4119069" y="4105525"/>
                  <a:pt x="4079283" y="4098186"/>
                </a:cubicBezTo>
                <a:cubicBezTo>
                  <a:pt x="4092692" y="4073222"/>
                  <a:pt x="4101498" y="4041307"/>
                  <a:pt x="4122891" y="4020862"/>
                </a:cubicBezTo>
                <a:close/>
                <a:moveTo>
                  <a:pt x="6574630" y="4016360"/>
                </a:moveTo>
                <a:cubicBezTo>
                  <a:pt x="6588970" y="4019598"/>
                  <a:pt x="6601598" y="4035645"/>
                  <a:pt x="6605693" y="4073434"/>
                </a:cubicBezTo>
                <a:cubicBezTo>
                  <a:pt x="6602000" y="4081949"/>
                  <a:pt x="6584466" y="4079870"/>
                  <a:pt x="6583439" y="4091687"/>
                </a:cubicBezTo>
                <a:cubicBezTo>
                  <a:pt x="6565063" y="4095103"/>
                  <a:pt x="6551366" y="4095019"/>
                  <a:pt x="6541508" y="4092551"/>
                </a:cubicBezTo>
                <a:lnTo>
                  <a:pt x="6530426" y="4084681"/>
                </a:lnTo>
                <a:lnTo>
                  <a:pt x="6540407" y="4099803"/>
                </a:lnTo>
                <a:lnTo>
                  <a:pt x="6536650" y="4111387"/>
                </a:lnTo>
                <a:lnTo>
                  <a:pt x="6590025" y="4147634"/>
                </a:lnTo>
                <a:cubicBezTo>
                  <a:pt x="6603240" y="4164349"/>
                  <a:pt x="6608708" y="4183613"/>
                  <a:pt x="6597387" y="4199504"/>
                </a:cubicBezTo>
                <a:cubicBezTo>
                  <a:pt x="6560054" y="4194423"/>
                  <a:pt x="6520368" y="4180187"/>
                  <a:pt x="6486644" y="4137482"/>
                </a:cubicBezTo>
                <a:cubicBezTo>
                  <a:pt x="6487701" y="4130522"/>
                  <a:pt x="6489849" y="4124965"/>
                  <a:pt x="6492852" y="4120650"/>
                </a:cubicBezTo>
                <a:lnTo>
                  <a:pt x="6495540" y="4118963"/>
                </a:lnTo>
                <a:lnTo>
                  <a:pt x="6491009" y="4103376"/>
                </a:lnTo>
                <a:cubicBezTo>
                  <a:pt x="6491459" y="4092022"/>
                  <a:pt x="6495303" y="4080799"/>
                  <a:pt x="6503059" y="4075572"/>
                </a:cubicBezTo>
                <a:lnTo>
                  <a:pt x="6522376" y="4074922"/>
                </a:lnTo>
                <a:lnTo>
                  <a:pt x="6521544" y="4058069"/>
                </a:lnTo>
                <a:cubicBezTo>
                  <a:pt x="6523613" y="4050530"/>
                  <a:pt x="6527810" y="4042844"/>
                  <a:pt x="6533287" y="4036127"/>
                </a:cubicBezTo>
                <a:cubicBezTo>
                  <a:pt x="6544234" y="4022691"/>
                  <a:pt x="6560289" y="4013122"/>
                  <a:pt x="6574630" y="4016360"/>
                </a:cubicBezTo>
                <a:close/>
                <a:moveTo>
                  <a:pt x="4853444" y="4014799"/>
                </a:moveTo>
                <a:cubicBezTo>
                  <a:pt x="4889027" y="4024574"/>
                  <a:pt x="4900913" y="4068810"/>
                  <a:pt x="4869575" y="4083611"/>
                </a:cubicBezTo>
                <a:cubicBezTo>
                  <a:pt x="4846274" y="4071360"/>
                  <a:pt x="4837931" y="4047607"/>
                  <a:pt x="4853444" y="4014799"/>
                </a:cubicBezTo>
                <a:close/>
                <a:moveTo>
                  <a:pt x="5474978" y="3999563"/>
                </a:moveTo>
                <a:cubicBezTo>
                  <a:pt x="5480509" y="4000913"/>
                  <a:pt x="5485842" y="4005346"/>
                  <a:pt x="5491248" y="4014369"/>
                </a:cubicBezTo>
                <a:cubicBezTo>
                  <a:pt x="5479742" y="4029858"/>
                  <a:pt x="5419830" y="4074950"/>
                  <a:pt x="5412294" y="4029774"/>
                </a:cubicBezTo>
                <a:cubicBezTo>
                  <a:pt x="5439970" y="4019192"/>
                  <a:pt x="5458380" y="3995516"/>
                  <a:pt x="5474978" y="3999563"/>
                </a:cubicBezTo>
                <a:close/>
                <a:moveTo>
                  <a:pt x="5226599" y="3983063"/>
                </a:moveTo>
                <a:cubicBezTo>
                  <a:pt x="5237124" y="4004473"/>
                  <a:pt x="5234098" y="4030317"/>
                  <a:pt x="5221420" y="4050935"/>
                </a:cubicBezTo>
                <a:lnTo>
                  <a:pt x="5211347" y="4061023"/>
                </a:lnTo>
                <a:lnTo>
                  <a:pt x="5222000" y="4071295"/>
                </a:lnTo>
                <a:cubicBezTo>
                  <a:pt x="5235992" y="4103537"/>
                  <a:pt x="5226631" y="4161689"/>
                  <a:pt x="5195888" y="4177021"/>
                </a:cubicBezTo>
                <a:cubicBezTo>
                  <a:pt x="5176555" y="4146515"/>
                  <a:pt x="5176915" y="4124681"/>
                  <a:pt x="5182461" y="4105538"/>
                </a:cubicBezTo>
                <a:lnTo>
                  <a:pt x="5191272" y="4077987"/>
                </a:lnTo>
                <a:lnTo>
                  <a:pt x="5158338" y="4087435"/>
                </a:lnTo>
                <a:cubicBezTo>
                  <a:pt x="5168386" y="4061467"/>
                  <a:pt x="5176239" y="4016643"/>
                  <a:pt x="5198677" y="3995180"/>
                </a:cubicBezTo>
                <a:cubicBezTo>
                  <a:pt x="5206155" y="3988024"/>
                  <a:pt x="5215257" y="3983464"/>
                  <a:pt x="5226599" y="3983063"/>
                </a:cubicBezTo>
                <a:close/>
                <a:moveTo>
                  <a:pt x="3213433" y="3976304"/>
                </a:moveTo>
                <a:cubicBezTo>
                  <a:pt x="3223067" y="3973908"/>
                  <a:pt x="3234531" y="3979328"/>
                  <a:pt x="3241150" y="3989677"/>
                </a:cubicBezTo>
                <a:cubicBezTo>
                  <a:pt x="3245565" y="3996582"/>
                  <a:pt x="3247825" y="4005675"/>
                  <a:pt x="3245954" y="4016104"/>
                </a:cubicBezTo>
                <a:cubicBezTo>
                  <a:pt x="3235752" y="4023413"/>
                  <a:pt x="3203687" y="4020416"/>
                  <a:pt x="3196691" y="4009847"/>
                </a:cubicBezTo>
                <a:cubicBezTo>
                  <a:pt x="3195996" y="3988923"/>
                  <a:pt x="3203801" y="3978704"/>
                  <a:pt x="3213433" y="3976304"/>
                </a:cubicBezTo>
                <a:close/>
                <a:moveTo>
                  <a:pt x="3565717" y="3956439"/>
                </a:moveTo>
                <a:cubicBezTo>
                  <a:pt x="3577887" y="3971059"/>
                  <a:pt x="3590907" y="3985071"/>
                  <a:pt x="3601254" y="4001645"/>
                </a:cubicBezTo>
                <a:cubicBezTo>
                  <a:pt x="3611609" y="4018218"/>
                  <a:pt x="3619290" y="4037350"/>
                  <a:pt x="3620799" y="4062204"/>
                </a:cubicBezTo>
                <a:cubicBezTo>
                  <a:pt x="3571741" y="4055859"/>
                  <a:pt x="3562794" y="3989652"/>
                  <a:pt x="3565717" y="3956439"/>
                </a:cubicBezTo>
                <a:close/>
                <a:moveTo>
                  <a:pt x="3748915" y="3944358"/>
                </a:moveTo>
                <a:cubicBezTo>
                  <a:pt x="3756570" y="3943439"/>
                  <a:pt x="3763393" y="3944495"/>
                  <a:pt x="3769306" y="3947041"/>
                </a:cubicBezTo>
                <a:lnTo>
                  <a:pt x="3782106" y="3959617"/>
                </a:lnTo>
                <a:lnTo>
                  <a:pt x="3795551" y="3960219"/>
                </a:lnTo>
                <a:cubicBezTo>
                  <a:pt x="3818895" y="3966567"/>
                  <a:pt x="3832317" y="3989315"/>
                  <a:pt x="3798365" y="4035247"/>
                </a:cubicBezTo>
                <a:cubicBezTo>
                  <a:pt x="3794116" y="4037150"/>
                  <a:pt x="3789107" y="4034771"/>
                  <a:pt x="3784068" y="4032920"/>
                </a:cubicBezTo>
                <a:lnTo>
                  <a:pt x="3780611" y="4033121"/>
                </a:lnTo>
                <a:lnTo>
                  <a:pt x="3761866" y="4048667"/>
                </a:lnTo>
                <a:cubicBezTo>
                  <a:pt x="3753860" y="4046233"/>
                  <a:pt x="3746795" y="4040695"/>
                  <a:pt x="3740869" y="4033352"/>
                </a:cubicBezTo>
                <a:lnTo>
                  <a:pt x="3729524" y="4012415"/>
                </a:lnTo>
                <a:lnTo>
                  <a:pt x="3721681" y="4016856"/>
                </a:lnTo>
                <a:lnTo>
                  <a:pt x="3736441" y="4079449"/>
                </a:lnTo>
                <a:cubicBezTo>
                  <a:pt x="3734840" y="4100654"/>
                  <a:pt x="3725796" y="4118534"/>
                  <a:pt x="3706657" y="4122648"/>
                </a:cubicBezTo>
                <a:cubicBezTo>
                  <a:pt x="3682574" y="4093820"/>
                  <a:pt x="3662966" y="4056661"/>
                  <a:pt x="3667085" y="4002508"/>
                </a:cubicBezTo>
                <a:cubicBezTo>
                  <a:pt x="3672589" y="3998086"/>
                  <a:pt x="3677947" y="3995431"/>
                  <a:pt x="3683088" y="3994264"/>
                </a:cubicBezTo>
                <a:lnTo>
                  <a:pt x="3686217" y="3994826"/>
                </a:lnTo>
                <a:lnTo>
                  <a:pt x="3693456" y="3980287"/>
                </a:lnTo>
                <a:cubicBezTo>
                  <a:pt x="3701496" y="3972215"/>
                  <a:pt x="3711951" y="3966519"/>
                  <a:pt x="3721218" y="3967875"/>
                </a:cubicBezTo>
                <a:lnTo>
                  <a:pt x="3721708" y="3968294"/>
                </a:lnTo>
                <a:lnTo>
                  <a:pt x="3723506" y="3953537"/>
                </a:lnTo>
                <a:cubicBezTo>
                  <a:pt x="3732762" y="3948176"/>
                  <a:pt x="3741258" y="3945278"/>
                  <a:pt x="3748915" y="3944358"/>
                </a:cubicBezTo>
                <a:close/>
                <a:moveTo>
                  <a:pt x="5525795" y="3931910"/>
                </a:moveTo>
                <a:cubicBezTo>
                  <a:pt x="5541583" y="3978473"/>
                  <a:pt x="5600535" y="4001779"/>
                  <a:pt x="5596108" y="4043268"/>
                </a:cubicBezTo>
                <a:cubicBezTo>
                  <a:pt x="5560896" y="4015802"/>
                  <a:pt x="5481558" y="3996835"/>
                  <a:pt x="5507700" y="3952545"/>
                </a:cubicBezTo>
                <a:cubicBezTo>
                  <a:pt x="5511433" y="3946214"/>
                  <a:pt x="5517321" y="3939371"/>
                  <a:pt x="5525795" y="3931910"/>
                </a:cubicBezTo>
                <a:close/>
                <a:moveTo>
                  <a:pt x="3867414" y="3923746"/>
                </a:moveTo>
                <a:cubicBezTo>
                  <a:pt x="3870708" y="3925283"/>
                  <a:pt x="3873159" y="3929395"/>
                  <a:pt x="3874309" y="3937549"/>
                </a:cubicBezTo>
                <a:cubicBezTo>
                  <a:pt x="3867074" y="3944953"/>
                  <a:pt x="3858750" y="3954077"/>
                  <a:pt x="3850500" y="3957105"/>
                </a:cubicBezTo>
                <a:cubicBezTo>
                  <a:pt x="3842250" y="3960133"/>
                  <a:pt x="3834073" y="3957067"/>
                  <a:pt x="3827144" y="3940087"/>
                </a:cubicBezTo>
                <a:cubicBezTo>
                  <a:pt x="3840030" y="3937733"/>
                  <a:pt x="3857529" y="3919139"/>
                  <a:pt x="3867414" y="3923746"/>
                </a:cubicBezTo>
                <a:close/>
                <a:moveTo>
                  <a:pt x="3427486" y="3910902"/>
                </a:moveTo>
                <a:cubicBezTo>
                  <a:pt x="3434694" y="3910693"/>
                  <a:pt x="3442346" y="3911591"/>
                  <a:pt x="3449832" y="3913209"/>
                </a:cubicBezTo>
                <a:cubicBezTo>
                  <a:pt x="3464804" y="3916442"/>
                  <a:pt x="3479121" y="3922551"/>
                  <a:pt x="3487936" y="3928421"/>
                </a:cubicBezTo>
                <a:cubicBezTo>
                  <a:pt x="3488314" y="3939202"/>
                  <a:pt x="3483750" y="3946136"/>
                  <a:pt x="3476379" y="3950194"/>
                </a:cubicBezTo>
                <a:cubicBezTo>
                  <a:pt x="3454268" y="3962371"/>
                  <a:pt x="3406892" y="3948686"/>
                  <a:pt x="3391928" y="3935391"/>
                </a:cubicBezTo>
                <a:cubicBezTo>
                  <a:pt x="3394397" y="3925398"/>
                  <a:pt x="3400160" y="3918990"/>
                  <a:pt x="3407789" y="3915239"/>
                </a:cubicBezTo>
                <a:cubicBezTo>
                  <a:pt x="3413509" y="3912426"/>
                  <a:pt x="3420276" y="3911111"/>
                  <a:pt x="3427486" y="3910902"/>
                </a:cubicBezTo>
                <a:close/>
                <a:moveTo>
                  <a:pt x="5753971" y="3886040"/>
                </a:moveTo>
                <a:cubicBezTo>
                  <a:pt x="5770928" y="3907251"/>
                  <a:pt x="5835690" y="3965895"/>
                  <a:pt x="5809459" y="3988993"/>
                </a:cubicBezTo>
                <a:cubicBezTo>
                  <a:pt x="5788434" y="3966765"/>
                  <a:pt x="5721141" y="3920207"/>
                  <a:pt x="5753971" y="3886040"/>
                </a:cubicBezTo>
                <a:close/>
                <a:moveTo>
                  <a:pt x="3868776" y="3876911"/>
                </a:moveTo>
                <a:cubicBezTo>
                  <a:pt x="3882480" y="3877367"/>
                  <a:pt x="3884869" y="3923279"/>
                  <a:pt x="3852180" y="3896003"/>
                </a:cubicBezTo>
                <a:cubicBezTo>
                  <a:pt x="3855282" y="3888829"/>
                  <a:pt x="3858290" y="3884018"/>
                  <a:pt x="3861090" y="3881020"/>
                </a:cubicBezTo>
                <a:cubicBezTo>
                  <a:pt x="3863894" y="3878021"/>
                  <a:pt x="3866491" y="3876836"/>
                  <a:pt x="3868776" y="3876911"/>
                </a:cubicBezTo>
                <a:close/>
                <a:moveTo>
                  <a:pt x="3668830" y="3872850"/>
                </a:moveTo>
                <a:cubicBezTo>
                  <a:pt x="3683923" y="3877174"/>
                  <a:pt x="3697559" y="3893553"/>
                  <a:pt x="3692837" y="3916120"/>
                </a:cubicBezTo>
                <a:cubicBezTo>
                  <a:pt x="3678099" y="3925382"/>
                  <a:pt x="3665083" y="3926433"/>
                  <a:pt x="3656116" y="3928503"/>
                </a:cubicBezTo>
                <a:cubicBezTo>
                  <a:pt x="3649726" y="3918262"/>
                  <a:pt x="3642479" y="3912127"/>
                  <a:pt x="3636090" y="3901889"/>
                </a:cubicBezTo>
                <a:cubicBezTo>
                  <a:pt x="3636364" y="3895479"/>
                  <a:pt x="3637603" y="3890188"/>
                  <a:pt x="3639545" y="3885926"/>
                </a:cubicBezTo>
                <a:cubicBezTo>
                  <a:pt x="3642458" y="3879532"/>
                  <a:pt x="3646951" y="3875455"/>
                  <a:pt x="3652126" y="3873376"/>
                </a:cubicBezTo>
                <a:cubicBezTo>
                  <a:pt x="3657305" y="3871301"/>
                  <a:pt x="3663169" y="3871229"/>
                  <a:pt x="3668830" y="3872850"/>
                </a:cubicBezTo>
                <a:close/>
                <a:moveTo>
                  <a:pt x="5225251" y="3856619"/>
                </a:moveTo>
                <a:cubicBezTo>
                  <a:pt x="5245828" y="3895472"/>
                  <a:pt x="5255855" y="3927193"/>
                  <a:pt x="5267180" y="3964784"/>
                </a:cubicBezTo>
                <a:cubicBezTo>
                  <a:pt x="5231468" y="3965588"/>
                  <a:pt x="5192527" y="3884390"/>
                  <a:pt x="5225251" y="3856619"/>
                </a:cubicBezTo>
                <a:close/>
                <a:moveTo>
                  <a:pt x="2645533" y="3856074"/>
                </a:moveTo>
                <a:cubicBezTo>
                  <a:pt x="2651985" y="3855291"/>
                  <a:pt x="2659461" y="3857250"/>
                  <a:pt x="2668220" y="3862948"/>
                </a:cubicBezTo>
                <a:cubicBezTo>
                  <a:pt x="2666859" y="3883861"/>
                  <a:pt x="2664417" y="3921499"/>
                  <a:pt x="2639614" y="3928609"/>
                </a:cubicBezTo>
                <a:cubicBezTo>
                  <a:pt x="2627759" y="3923800"/>
                  <a:pt x="2620215" y="3915019"/>
                  <a:pt x="2608362" y="3910208"/>
                </a:cubicBezTo>
                <a:cubicBezTo>
                  <a:pt x="2616055" y="3885430"/>
                  <a:pt x="2626175" y="3858418"/>
                  <a:pt x="2645533" y="3856074"/>
                </a:cubicBezTo>
                <a:close/>
                <a:moveTo>
                  <a:pt x="4158800" y="3852384"/>
                </a:moveTo>
                <a:lnTo>
                  <a:pt x="4155564" y="3852425"/>
                </a:lnTo>
                <a:lnTo>
                  <a:pt x="4161150" y="3866173"/>
                </a:lnTo>
                <a:close/>
                <a:moveTo>
                  <a:pt x="6571705" y="3852127"/>
                </a:moveTo>
                <a:cubicBezTo>
                  <a:pt x="6584432" y="3872189"/>
                  <a:pt x="6581916" y="3884211"/>
                  <a:pt x="6571361" y="3894217"/>
                </a:cubicBezTo>
                <a:cubicBezTo>
                  <a:pt x="6550256" y="3888922"/>
                  <a:pt x="6544232" y="3868431"/>
                  <a:pt x="6555116" y="3858115"/>
                </a:cubicBezTo>
                <a:cubicBezTo>
                  <a:pt x="6558743" y="3854675"/>
                  <a:pt x="6564253" y="3852365"/>
                  <a:pt x="6571705" y="3852127"/>
                </a:cubicBezTo>
                <a:close/>
                <a:moveTo>
                  <a:pt x="5847925" y="3850244"/>
                </a:moveTo>
                <a:cubicBezTo>
                  <a:pt x="5870076" y="3868296"/>
                  <a:pt x="5840470" y="3885864"/>
                  <a:pt x="5828152" y="3882775"/>
                </a:cubicBezTo>
                <a:cubicBezTo>
                  <a:pt x="5819130" y="3874263"/>
                  <a:pt x="5820994" y="3865361"/>
                  <a:pt x="5826652" y="3858966"/>
                </a:cubicBezTo>
                <a:cubicBezTo>
                  <a:pt x="5832311" y="3852574"/>
                  <a:pt x="5841762" y="3848700"/>
                  <a:pt x="5847925" y="3850244"/>
                </a:cubicBezTo>
                <a:close/>
                <a:moveTo>
                  <a:pt x="3397239" y="3850144"/>
                </a:moveTo>
                <a:cubicBezTo>
                  <a:pt x="3401894" y="3849640"/>
                  <a:pt x="3407060" y="3850166"/>
                  <a:pt x="3412780" y="3851911"/>
                </a:cubicBezTo>
                <a:cubicBezTo>
                  <a:pt x="3415734" y="3864305"/>
                  <a:pt x="3414696" y="3877777"/>
                  <a:pt x="3406668" y="3897546"/>
                </a:cubicBezTo>
                <a:cubicBezTo>
                  <a:pt x="3395719" y="3896115"/>
                  <a:pt x="3387757" y="3893873"/>
                  <a:pt x="3381666" y="3890576"/>
                </a:cubicBezTo>
                <a:cubicBezTo>
                  <a:pt x="3375576" y="3887280"/>
                  <a:pt x="3371358" y="3882927"/>
                  <a:pt x="3367885" y="3877269"/>
                </a:cubicBezTo>
                <a:cubicBezTo>
                  <a:pt x="3373906" y="3862445"/>
                  <a:pt x="3383276" y="3851662"/>
                  <a:pt x="3397239" y="3850144"/>
                </a:cubicBezTo>
                <a:close/>
                <a:moveTo>
                  <a:pt x="6835273" y="3844811"/>
                </a:moveTo>
                <a:cubicBezTo>
                  <a:pt x="6861947" y="3860050"/>
                  <a:pt x="6889928" y="3909820"/>
                  <a:pt x="6855603" y="3931136"/>
                </a:cubicBezTo>
                <a:cubicBezTo>
                  <a:pt x="6848545" y="3903715"/>
                  <a:pt x="6833375" y="3874260"/>
                  <a:pt x="6835273" y="3844811"/>
                </a:cubicBezTo>
                <a:close/>
                <a:moveTo>
                  <a:pt x="3907230" y="3842464"/>
                </a:moveTo>
                <a:cubicBezTo>
                  <a:pt x="3912243" y="3842366"/>
                  <a:pt x="3917874" y="3844363"/>
                  <a:pt x="3923533" y="3849195"/>
                </a:cubicBezTo>
                <a:cubicBezTo>
                  <a:pt x="3919299" y="3872540"/>
                  <a:pt x="3909282" y="3879715"/>
                  <a:pt x="3894706" y="3880003"/>
                </a:cubicBezTo>
                <a:cubicBezTo>
                  <a:pt x="3882735" y="3861921"/>
                  <a:pt x="3892202" y="3842762"/>
                  <a:pt x="3907230" y="3842464"/>
                </a:cubicBezTo>
                <a:close/>
                <a:moveTo>
                  <a:pt x="4897760" y="3838429"/>
                </a:moveTo>
                <a:cubicBezTo>
                  <a:pt x="4918291" y="3845370"/>
                  <a:pt x="4939263" y="3851216"/>
                  <a:pt x="4959225" y="3861142"/>
                </a:cubicBezTo>
                <a:cubicBezTo>
                  <a:pt x="4979187" y="3871069"/>
                  <a:pt x="4998135" y="3885073"/>
                  <a:pt x="5014606" y="3908321"/>
                </a:cubicBezTo>
                <a:cubicBezTo>
                  <a:pt x="4963658" y="3931433"/>
                  <a:pt x="4915037" y="3872451"/>
                  <a:pt x="4897760" y="3838429"/>
                </a:cubicBezTo>
                <a:close/>
                <a:moveTo>
                  <a:pt x="4687689" y="3828146"/>
                </a:moveTo>
                <a:cubicBezTo>
                  <a:pt x="4698021" y="3838426"/>
                  <a:pt x="4705171" y="3852138"/>
                  <a:pt x="4709413" y="3876135"/>
                </a:cubicBezTo>
                <a:cubicBezTo>
                  <a:pt x="4698032" y="3881277"/>
                  <a:pt x="4689031" y="3883854"/>
                  <a:pt x="4681188" y="3884286"/>
                </a:cubicBezTo>
                <a:cubicBezTo>
                  <a:pt x="4673345" y="3884718"/>
                  <a:pt x="4666661" y="3883007"/>
                  <a:pt x="4659910" y="3879581"/>
                </a:cubicBezTo>
                <a:cubicBezTo>
                  <a:pt x="4656725" y="3861583"/>
                  <a:pt x="4659205" y="3845515"/>
                  <a:pt x="4671697" y="3835705"/>
                </a:cubicBezTo>
                <a:cubicBezTo>
                  <a:pt x="4675859" y="3832436"/>
                  <a:pt x="4681139" y="3829864"/>
                  <a:pt x="4687689" y="3828146"/>
                </a:cubicBezTo>
                <a:close/>
                <a:moveTo>
                  <a:pt x="6500579" y="3824917"/>
                </a:moveTo>
                <a:cubicBezTo>
                  <a:pt x="6514891" y="3837010"/>
                  <a:pt x="6526441" y="3882431"/>
                  <a:pt x="6497363" y="3900651"/>
                </a:cubicBezTo>
                <a:cubicBezTo>
                  <a:pt x="6470430" y="3868383"/>
                  <a:pt x="6487504" y="3847153"/>
                  <a:pt x="6500579" y="3824917"/>
                </a:cubicBezTo>
                <a:close/>
                <a:moveTo>
                  <a:pt x="1357346" y="3818509"/>
                </a:moveTo>
                <a:cubicBezTo>
                  <a:pt x="1365030" y="3816176"/>
                  <a:pt x="1373253" y="3816390"/>
                  <a:pt x="1380690" y="3819969"/>
                </a:cubicBezTo>
                <a:cubicBezTo>
                  <a:pt x="1390614" y="3824741"/>
                  <a:pt x="1399146" y="3835496"/>
                  <a:pt x="1403156" y="3854172"/>
                </a:cubicBezTo>
                <a:cubicBezTo>
                  <a:pt x="1372571" y="3865825"/>
                  <a:pt x="1368051" y="3889589"/>
                  <a:pt x="1338443" y="3886177"/>
                </a:cubicBezTo>
                <a:cubicBezTo>
                  <a:pt x="1323550" y="3865674"/>
                  <a:pt x="1326673" y="3845545"/>
                  <a:pt x="1337237" y="3832329"/>
                </a:cubicBezTo>
                <a:cubicBezTo>
                  <a:pt x="1342520" y="3825721"/>
                  <a:pt x="1349662" y="3820841"/>
                  <a:pt x="1357346" y="3818509"/>
                </a:cubicBezTo>
                <a:close/>
                <a:moveTo>
                  <a:pt x="6371553" y="3816087"/>
                </a:moveTo>
                <a:cubicBezTo>
                  <a:pt x="6374183" y="3834442"/>
                  <a:pt x="6376811" y="3852793"/>
                  <a:pt x="6366601" y="3860913"/>
                </a:cubicBezTo>
                <a:cubicBezTo>
                  <a:pt x="6363196" y="3863621"/>
                  <a:pt x="6358367" y="3865189"/>
                  <a:pt x="6351634" y="3865242"/>
                </a:cubicBezTo>
                <a:cubicBezTo>
                  <a:pt x="6340401" y="3858049"/>
                  <a:pt x="6333032" y="3842214"/>
                  <a:pt x="6332187" y="3821032"/>
                </a:cubicBezTo>
                <a:cubicBezTo>
                  <a:pt x="6347284" y="3819590"/>
                  <a:pt x="6356462" y="3817532"/>
                  <a:pt x="6371553" y="3816087"/>
                </a:cubicBezTo>
                <a:close/>
                <a:moveTo>
                  <a:pt x="6990404" y="3812370"/>
                </a:moveTo>
                <a:cubicBezTo>
                  <a:pt x="7016658" y="3815515"/>
                  <a:pt x="7035495" y="3859878"/>
                  <a:pt x="7000456" y="3873740"/>
                </a:cubicBezTo>
                <a:cubicBezTo>
                  <a:pt x="6984175" y="3869659"/>
                  <a:pt x="6964892" y="3838936"/>
                  <a:pt x="6963397" y="3825617"/>
                </a:cubicBezTo>
                <a:cubicBezTo>
                  <a:pt x="6972079" y="3814851"/>
                  <a:pt x="6981652" y="3811320"/>
                  <a:pt x="6990404" y="3812370"/>
                </a:cubicBezTo>
                <a:close/>
                <a:moveTo>
                  <a:pt x="6063730" y="3792277"/>
                </a:moveTo>
                <a:cubicBezTo>
                  <a:pt x="6070560" y="3790628"/>
                  <a:pt x="6076884" y="3790962"/>
                  <a:pt x="6082569" y="3792822"/>
                </a:cubicBezTo>
                <a:cubicBezTo>
                  <a:pt x="6116684" y="3803980"/>
                  <a:pt x="6127828" y="3870068"/>
                  <a:pt x="6087780" y="3892067"/>
                </a:cubicBezTo>
                <a:cubicBezTo>
                  <a:pt x="6050195" y="3886913"/>
                  <a:pt x="6035899" y="3832056"/>
                  <a:pt x="6041843" y="3803636"/>
                </a:cubicBezTo>
                <a:cubicBezTo>
                  <a:pt x="6049561" y="3797561"/>
                  <a:pt x="6056898" y="3793927"/>
                  <a:pt x="6063730" y="3792277"/>
                </a:cubicBezTo>
                <a:close/>
                <a:moveTo>
                  <a:pt x="3889547" y="3781343"/>
                </a:moveTo>
                <a:cubicBezTo>
                  <a:pt x="3891893" y="3799877"/>
                  <a:pt x="3869577" y="3841135"/>
                  <a:pt x="3835763" y="3835037"/>
                </a:cubicBezTo>
                <a:cubicBezTo>
                  <a:pt x="3837803" y="3793148"/>
                  <a:pt x="3864809" y="3788958"/>
                  <a:pt x="3889547" y="3781343"/>
                </a:cubicBezTo>
                <a:close/>
                <a:moveTo>
                  <a:pt x="2995594" y="3765692"/>
                </a:moveTo>
                <a:cubicBezTo>
                  <a:pt x="2988345" y="3787514"/>
                  <a:pt x="2982305" y="3810263"/>
                  <a:pt x="2975659" y="3832658"/>
                </a:cubicBezTo>
                <a:lnTo>
                  <a:pt x="2970811" y="3845979"/>
                </a:lnTo>
                <a:lnTo>
                  <a:pt x="2977470" y="3838661"/>
                </a:lnTo>
                <a:cubicBezTo>
                  <a:pt x="2980561" y="3836915"/>
                  <a:pt x="2984423" y="3836118"/>
                  <a:pt x="2989139" y="3836553"/>
                </a:cubicBezTo>
                <a:lnTo>
                  <a:pt x="3002506" y="3864493"/>
                </a:lnTo>
                <a:lnTo>
                  <a:pt x="3014705" y="3849709"/>
                </a:lnTo>
                <a:cubicBezTo>
                  <a:pt x="3024838" y="3852449"/>
                  <a:pt x="3030085" y="3858977"/>
                  <a:pt x="3031905" y="3867458"/>
                </a:cubicBezTo>
                <a:cubicBezTo>
                  <a:pt x="3037373" y="3892912"/>
                  <a:pt x="3012062" y="3935957"/>
                  <a:pt x="2995714" y="3946963"/>
                </a:cubicBezTo>
                <a:cubicBezTo>
                  <a:pt x="2987069" y="3941631"/>
                  <a:pt x="2982632" y="3934061"/>
                  <a:pt x="2981164" y="3925412"/>
                </a:cubicBezTo>
                <a:lnTo>
                  <a:pt x="2983835" y="3902536"/>
                </a:lnTo>
                <a:lnTo>
                  <a:pt x="2978244" y="3898385"/>
                </a:lnTo>
                <a:cubicBezTo>
                  <a:pt x="2973262" y="3890878"/>
                  <a:pt x="2969668" y="3881216"/>
                  <a:pt x="2968138" y="3871763"/>
                </a:cubicBezTo>
                <a:lnTo>
                  <a:pt x="2970339" y="3847274"/>
                </a:lnTo>
                <a:lnTo>
                  <a:pt x="2952063" y="3897480"/>
                </a:lnTo>
                <a:lnTo>
                  <a:pt x="2938952" y="3916329"/>
                </a:lnTo>
                <a:lnTo>
                  <a:pt x="2954154" y="3946682"/>
                </a:lnTo>
                <a:cubicBezTo>
                  <a:pt x="2958658" y="3960126"/>
                  <a:pt x="2961308" y="3974447"/>
                  <a:pt x="2961740" y="3989261"/>
                </a:cubicBezTo>
                <a:cubicBezTo>
                  <a:pt x="2955608" y="3991607"/>
                  <a:pt x="2949476" y="3993950"/>
                  <a:pt x="2952046" y="4000342"/>
                </a:cubicBezTo>
                <a:cubicBezTo>
                  <a:pt x="2932757" y="4009564"/>
                  <a:pt x="2911346" y="4011300"/>
                  <a:pt x="2890302" y="4007368"/>
                </a:cubicBezTo>
                <a:lnTo>
                  <a:pt x="2850851" y="3989464"/>
                </a:lnTo>
                <a:lnTo>
                  <a:pt x="2850043" y="3989826"/>
                </a:lnTo>
                <a:lnTo>
                  <a:pt x="2850261" y="3989197"/>
                </a:lnTo>
                <a:lnTo>
                  <a:pt x="2830793" y="3980362"/>
                </a:lnTo>
                <a:cubicBezTo>
                  <a:pt x="2804092" y="3960161"/>
                  <a:pt x="2783844" y="3931270"/>
                  <a:pt x="2778478" y="3899797"/>
                </a:cubicBezTo>
                <a:lnTo>
                  <a:pt x="2778425" y="3881471"/>
                </a:lnTo>
                <a:lnTo>
                  <a:pt x="2768817" y="3882783"/>
                </a:lnTo>
                <a:cubicBezTo>
                  <a:pt x="2756006" y="3877028"/>
                  <a:pt x="2751093" y="3857089"/>
                  <a:pt x="2762044" y="3847430"/>
                </a:cubicBezTo>
                <a:cubicBezTo>
                  <a:pt x="2765696" y="3844208"/>
                  <a:pt x="2771108" y="3842130"/>
                  <a:pt x="2778577" y="3842102"/>
                </a:cubicBezTo>
                <a:cubicBezTo>
                  <a:pt x="2783681" y="3845521"/>
                  <a:pt x="2786462" y="3847875"/>
                  <a:pt x="2787885" y="3849914"/>
                </a:cubicBezTo>
                <a:cubicBezTo>
                  <a:pt x="2790018" y="3852970"/>
                  <a:pt x="2789088" y="3855310"/>
                  <a:pt x="2788341" y="3859467"/>
                </a:cubicBezTo>
                <a:lnTo>
                  <a:pt x="2788726" y="3864579"/>
                </a:lnTo>
                <a:lnTo>
                  <a:pt x="2827316" y="3852972"/>
                </a:lnTo>
                <a:cubicBezTo>
                  <a:pt x="2843440" y="3851933"/>
                  <a:pt x="2859161" y="3854527"/>
                  <a:pt x="2873834" y="3860081"/>
                </a:cubicBezTo>
                <a:lnTo>
                  <a:pt x="2895106" y="3872337"/>
                </a:lnTo>
                <a:lnTo>
                  <a:pt x="2908370" y="3848072"/>
                </a:lnTo>
                <a:cubicBezTo>
                  <a:pt x="2917462" y="3834147"/>
                  <a:pt x="2927748" y="3821009"/>
                  <a:pt x="2939547" y="3808835"/>
                </a:cubicBezTo>
                <a:cubicBezTo>
                  <a:pt x="2955281" y="3792600"/>
                  <a:pt x="2973709" y="3778079"/>
                  <a:pt x="2995594" y="3765692"/>
                </a:cubicBezTo>
                <a:close/>
                <a:moveTo>
                  <a:pt x="6359358" y="3760632"/>
                </a:moveTo>
                <a:cubicBezTo>
                  <a:pt x="6362371" y="3762852"/>
                  <a:pt x="6365584" y="3768777"/>
                  <a:pt x="6368800" y="3780625"/>
                </a:cubicBezTo>
                <a:lnTo>
                  <a:pt x="6343082" y="3780625"/>
                </a:lnTo>
                <a:cubicBezTo>
                  <a:pt x="6343082" y="3780625"/>
                  <a:pt x="6346298" y="3768777"/>
                  <a:pt x="6351119" y="3762852"/>
                </a:cubicBezTo>
                <a:cubicBezTo>
                  <a:pt x="6353530" y="3759891"/>
                  <a:pt x="6356344" y="3758410"/>
                  <a:pt x="6359358" y="3760632"/>
                </a:cubicBezTo>
                <a:close/>
                <a:moveTo>
                  <a:pt x="4778883" y="3758642"/>
                </a:moveTo>
                <a:cubicBezTo>
                  <a:pt x="4791243" y="3764628"/>
                  <a:pt x="4797424" y="3767622"/>
                  <a:pt x="4808217" y="3769238"/>
                </a:cubicBezTo>
                <a:cubicBezTo>
                  <a:pt x="4789930" y="3803693"/>
                  <a:pt x="4799329" y="3829896"/>
                  <a:pt x="4763895" y="3830785"/>
                </a:cubicBezTo>
                <a:cubicBezTo>
                  <a:pt x="4761175" y="3826759"/>
                  <a:pt x="4760089" y="3821949"/>
                  <a:pt x="4760155" y="3816566"/>
                </a:cubicBezTo>
                <a:cubicBezTo>
                  <a:pt x="4760348" y="3800419"/>
                  <a:pt x="4770912" y="3779142"/>
                  <a:pt x="4778883" y="3758642"/>
                </a:cubicBezTo>
                <a:close/>
                <a:moveTo>
                  <a:pt x="6631339" y="3750767"/>
                </a:moveTo>
                <a:cubicBezTo>
                  <a:pt x="6669889" y="3753077"/>
                  <a:pt x="6706241" y="3810702"/>
                  <a:pt x="6640342" y="3831010"/>
                </a:cubicBezTo>
                <a:cubicBezTo>
                  <a:pt x="6618680" y="3824847"/>
                  <a:pt x="6603524" y="3802637"/>
                  <a:pt x="6595759" y="3770329"/>
                </a:cubicBezTo>
                <a:cubicBezTo>
                  <a:pt x="6605393" y="3755374"/>
                  <a:pt x="6618489" y="3749997"/>
                  <a:pt x="6631339" y="3750767"/>
                </a:cubicBezTo>
                <a:close/>
                <a:moveTo>
                  <a:pt x="2519933" y="3749195"/>
                </a:moveTo>
                <a:cubicBezTo>
                  <a:pt x="2526282" y="3749871"/>
                  <a:pt x="2532293" y="3752025"/>
                  <a:pt x="2537717" y="3755946"/>
                </a:cubicBezTo>
                <a:cubicBezTo>
                  <a:pt x="2493569" y="3787188"/>
                  <a:pt x="2481233" y="3828487"/>
                  <a:pt x="2424244" y="3853553"/>
                </a:cubicBezTo>
                <a:cubicBezTo>
                  <a:pt x="2418788" y="3829934"/>
                  <a:pt x="2436307" y="3797692"/>
                  <a:pt x="2460614" y="3775270"/>
                </a:cubicBezTo>
                <a:cubicBezTo>
                  <a:pt x="2472767" y="3764061"/>
                  <a:pt x="2486618" y="3755309"/>
                  <a:pt x="2500144" y="3751318"/>
                </a:cubicBezTo>
                <a:cubicBezTo>
                  <a:pt x="2506907" y="3749324"/>
                  <a:pt x="2513588" y="3748520"/>
                  <a:pt x="2519933" y="3749195"/>
                </a:cubicBezTo>
                <a:close/>
                <a:moveTo>
                  <a:pt x="3786345" y="3748539"/>
                </a:moveTo>
                <a:cubicBezTo>
                  <a:pt x="3811479" y="3760674"/>
                  <a:pt x="3808524" y="3795891"/>
                  <a:pt x="3785059" y="3802883"/>
                </a:cubicBezTo>
                <a:cubicBezTo>
                  <a:pt x="3778777" y="3799850"/>
                  <a:pt x="3767801" y="3798215"/>
                  <a:pt x="3759931" y="3790747"/>
                </a:cubicBezTo>
                <a:cubicBezTo>
                  <a:pt x="3758303" y="3778967"/>
                  <a:pt x="3760211" y="3769814"/>
                  <a:pt x="3764878" y="3762907"/>
                </a:cubicBezTo>
                <a:cubicBezTo>
                  <a:pt x="3769541" y="3755997"/>
                  <a:pt x="3776959" y="3751333"/>
                  <a:pt x="3786345" y="3748539"/>
                </a:cubicBezTo>
                <a:close/>
                <a:moveTo>
                  <a:pt x="6132502" y="3735977"/>
                </a:moveTo>
                <a:cubicBezTo>
                  <a:pt x="6142829" y="3738148"/>
                  <a:pt x="6152964" y="3742824"/>
                  <a:pt x="6161858" y="3749457"/>
                </a:cubicBezTo>
                <a:cubicBezTo>
                  <a:pt x="6179646" y="3762724"/>
                  <a:pt x="6192474" y="3783808"/>
                  <a:pt x="6191917" y="3808269"/>
                </a:cubicBezTo>
                <a:cubicBezTo>
                  <a:pt x="6161762" y="3792852"/>
                  <a:pt x="6101815" y="3777171"/>
                  <a:pt x="6102005" y="3737560"/>
                </a:cubicBezTo>
                <a:cubicBezTo>
                  <a:pt x="6111661" y="3734151"/>
                  <a:pt x="6122177" y="3733811"/>
                  <a:pt x="6132502" y="3735977"/>
                </a:cubicBezTo>
                <a:close/>
                <a:moveTo>
                  <a:pt x="6806044" y="3733220"/>
                </a:moveTo>
                <a:cubicBezTo>
                  <a:pt x="6818903" y="3780625"/>
                  <a:pt x="6844625" y="3828031"/>
                  <a:pt x="6793185" y="3828031"/>
                </a:cubicBezTo>
                <a:cubicBezTo>
                  <a:pt x="6793185" y="3780624"/>
                  <a:pt x="6754604" y="3780624"/>
                  <a:pt x="6754602" y="3733221"/>
                </a:cubicBezTo>
                <a:cubicBezTo>
                  <a:pt x="6767461" y="3733220"/>
                  <a:pt x="6793185" y="3733221"/>
                  <a:pt x="6806044" y="3733220"/>
                </a:cubicBezTo>
                <a:close/>
                <a:moveTo>
                  <a:pt x="5936583" y="3688902"/>
                </a:moveTo>
                <a:lnTo>
                  <a:pt x="5928874" y="3705496"/>
                </a:lnTo>
                <a:lnTo>
                  <a:pt x="5926723" y="3710126"/>
                </a:lnTo>
                <a:lnTo>
                  <a:pt x="5936614" y="3714062"/>
                </a:lnTo>
                <a:lnTo>
                  <a:pt x="5938790" y="3705813"/>
                </a:lnTo>
                <a:cubicBezTo>
                  <a:pt x="5940398" y="3699146"/>
                  <a:pt x="5941203" y="3694703"/>
                  <a:pt x="5941203" y="3691737"/>
                </a:cubicBezTo>
                <a:close/>
                <a:moveTo>
                  <a:pt x="4576731" y="3686075"/>
                </a:moveTo>
                <a:cubicBezTo>
                  <a:pt x="4587783" y="3707354"/>
                  <a:pt x="4607677" y="3745651"/>
                  <a:pt x="4587868" y="3767100"/>
                </a:cubicBezTo>
                <a:cubicBezTo>
                  <a:pt x="4573544" y="3769314"/>
                  <a:pt x="4561048" y="3765116"/>
                  <a:pt x="4546722" y="3767329"/>
                </a:cubicBezTo>
                <a:cubicBezTo>
                  <a:pt x="4539516" y="3738562"/>
                  <a:pt x="4533342" y="3706185"/>
                  <a:pt x="4550695" y="3692588"/>
                </a:cubicBezTo>
                <a:cubicBezTo>
                  <a:pt x="4556481" y="3688055"/>
                  <a:pt x="4564881" y="3685608"/>
                  <a:pt x="4576731" y="3686075"/>
                </a:cubicBezTo>
                <a:close/>
                <a:moveTo>
                  <a:pt x="1865040" y="3684482"/>
                </a:moveTo>
                <a:cubicBezTo>
                  <a:pt x="1874815" y="3682071"/>
                  <a:pt x="1885335" y="3682526"/>
                  <a:pt x="1891730" y="3687724"/>
                </a:cubicBezTo>
                <a:cubicBezTo>
                  <a:pt x="1895995" y="3691193"/>
                  <a:pt x="1898421" y="3696766"/>
                  <a:pt x="1897579" y="3705005"/>
                </a:cubicBezTo>
                <a:cubicBezTo>
                  <a:pt x="1893045" y="3728613"/>
                  <a:pt x="1872515" y="3728054"/>
                  <a:pt x="1849696" y="3724047"/>
                </a:cubicBezTo>
                <a:cubicBezTo>
                  <a:pt x="1848545" y="3714690"/>
                  <a:pt x="1843973" y="3707789"/>
                  <a:pt x="1842821" y="3698432"/>
                </a:cubicBezTo>
                <a:cubicBezTo>
                  <a:pt x="1846234" y="3692170"/>
                  <a:pt x="1855264" y="3686894"/>
                  <a:pt x="1865040" y="3684482"/>
                </a:cubicBezTo>
                <a:close/>
                <a:moveTo>
                  <a:pt x="4325951" y="3678745"/>
                </a:moveTo>
                <a:cubicBezTo>
                  <a:pt x="4347748" y="3677713"/>
                  <a:pt x="4372433" y="3678680"/>
                  <a:pt x="4401436" y="3681424"/>
                </a:cubicBezTo>
                <a:cubicBezTo>
                  <a:pt x="4430114" y="3738309"/>
                  <a:pt x="4490648" y="3752142"/>
                  <a:pt x="4503632" y="3798537"/>
                </a:cubicBezTo>
                <a:cubicBezTo>
                  <a:pt x="4509837" y="3821751"/>
                  <a:pt x="4511884" y="3844028"/>
                  <a:pt x="4510471" y="3865003"/>
                </a:cubicBezTo>
                <a:lnTo>
                  <a:pt x="4507805" y="3876233"/>
                </a:lnTo>
                <a:lnTo>
                  <a:pt x="4520382" y="3892555"/>
                </a:lnTo>
                <a:cubicBezTo>
                  <a:pt x="4527086" y="3909776"/>
                  <a:pt x="4524725" y="3930223"/>
                  <a:pt x="4514521" y="3943175"/>
                </a:cubicBezTo>
                <a:cubicBezTo>
                  <a:pt x="4508398" y="3950950"/>
                  <a:pt x="4499452" y="3956024"/>
                  <a:pt x="4487951" y="3956084"/>
                </a:cubicBezTo>
                <a:lnTo>
                  <a:pt x="4478594" y="3952250"/>
                </a:lnTo>
                <a:lnTo>
                  <a:pt x="4465996" y="3972321"/>
                </a:lnTo>
                <a:cubicBezTo>
                  <a:pt x="4453511" y="3986625"/>
                  <a:pt x="4438948" y="3998902"/>
                  <a:pt x="4423005" y="4008775"/>
                </a:cubicBezTo>
                <a:cubicBezTo>
                  <a:pt x="4384739" y="4032471"/>
                  <a:pt x="4338518" y="4042349"/>
                  <a:pt x="4293928" y="4033346"/>
                </a:cubicBezTo>
                <a:cubicBezTo>
                  <a:pt x="4262423" y="4028378"/>
                  <a:pt x="4236806" y="4015693"/>
                  <a:pt x="4216614" y="3997554"/>
                </a:cubicBezTo>
                <a:lnTo>
                  <a:pt x="4174177" y="3932571"/>
                </a:lnTo>
                <a:lnTo>
                  <a:pt x="4164115" y="3944573"/>
                </a:lnTo>
                <a:cubicBezTo>
                  <a:pt x="4127874" y="3932917"/>
                  <a:pt x="4132729" y="3883306"/>
                  <a:pt x="4111461" y="3847489"/>
                </a:cubicBezTo>
                <a:cubicBezTo>
                  <a:pt x="4103732" y="3841306"/>
                  <a:pt x="4094861" y="3841072"/>
                  <a:pt x="4086562" y="3837863"/>
                </a:cubicBezTo>
                <a:lnTo>
                  <a:pt x="4077581" y="3831657"/>
                </a:lnTo>
                <a:lnTo>
                  <a:pt x="4033494" y="3890965"/>
                </a:lnTo>
                <a:cubicBezTo>
                  <a:pt x="4014203" y="3919654"/>
                  <a:pt x="3995737" y="3946954"/>
                  <a:pt x="3974072" y="3969193"/>
                </a:cubicBezTo>
                <a:cubicBezTo>
                  <a:pt x="3971401" y="3951492"/>
                  <a:pt x="3973125" y="3934364"/>
                  <a:pt x="3977818" y="3917647"/>
                </a:cubicBezTo>
                <a:lnTo>
                  <a:pt x="3993848" y="3881165"/>
                </a:lnTo>
                <a:lnTo>
                  <a:pt x="3988491" y="3879728"/>
                </a:lnTo>
                <a:cubicBezTo>
                  <a:pt x="3976695" y="3860630"/>
                  <a:pt x="3980597" y="3834069"/>
                  <a:pt x="3996802" y="3805025"/>
                </a:cubicBezTo>
                <a:cubicBezTo>
                  <a:pt x="4005430" y="3802744"/>
                  <a:pt x="4013073" y="3802813"/>
                  <a:pt x="4019675" y="3804601"/>
                </a:cubicBezTo>
                <a:lnTo>
                  <a:pt x="4035385" y="3813941"/>
                </a:lnTo>
                <a:lnTo>
                  <a:pt x="4061682" y="3774038"/>
                </a:lnTo>
                <a:cubicBezTo>
                  <a:pt x="4066893" y="3779604"/>
                  <a:pt x="4072741" y="3782134"/>
                  <a:pt x="4078882" y="3785801"/>
                </a:cubicBezTo>
                <a:lnTo>
                  <a:pt x="4097634" y="3804183"/>
                </a:lnTo>
                <a:lnTo>
                  <a:pt x="4140100" y="3796094"/>
                </a:lnTo>
                <a:lnTo>
                  <a:pt x="4162336" y="3799540"/>
                </a:lnTo>
                <a:lnTo>
                  <a:pt x="4169029" y="3747969"/>
                </a:lnTo>
                <a:lnTo>
                  <a:pt x="4200013" y="3726744"/>
                </a:lnTo>
                <a:lnTo>
                  <a:pt x="4203820" y="3703605"/>
                </a:lnTo>
                <a:cubicBezTo>
                  <a:pt x="4206597" y="3697271"/>
                  <a:pt x="4210537" y="3693021"/>
                  <a:pt x="4215006" y="3690533"/>
                </a:cubicBezTo>
                <a:cubicBezTo>
                  <a:pt x="4223955" y="3685559"/>
                  <a:pt x="4235021" y="3687613"/>
                  <a:pt x="4243163" y="3694083"/>
                </a:cubicBezTo>
                <a:lnTo>
                  <a:pt x="4244964" y="3697077"/>
                </a:lnTo>
                <a:close/>
                <a:moveTo>
                  <a:pt x="5025721" y="3677552"/>
                </a:moveTo>
                <a:cubicBezTo>
                  <a:pt x="5043048" y="3694750"/>
                  <a:pt x="5063007" y="3699354"/>
                  <a:pt x="5083152" y="3700917"/>
                </a:cubicBezTo>
                <a:lnTo>
                  <a:pt x="5132118" y="3705198"/>
                </a:lnTo>
                <a:lnTo>
                  <a:pt x="5145971" y="3705522"/>
                </a:lnTo>
                <a:lnTo>
                  <a:pt x="5152597" y="3713307"/>
                </a:lnTo>
                <a:lnTo>
                  <a:pt x="5174055" y="3727606"/>
                </a:lnTo>
                <a:cubicBezTo>
                  <a:pt x="5213714" y="3773963"/>
                  <a:pt x="5194437" y="3830175"/>
                  <a:pt x="5156696" y="3859268"/>
                </a:cubicBezTo>
                <a:lnTo>
                  <a:pt x="5138432" y="3864482"/>
                </a:lnTo>
                <a:lnTo>
                  <a:pt x="5145040" y="3888234"/>
                </a:lnTo>
                <a:cubicBezTo>
                  <a:pt x="5144991" y="3898550"/>
                  <a:pt x="5141551" y="3908098"/>
                  <a:pt x="5133603" y="3915807"/>
                </a:cubicBezTo>
                <a:cubicBezTo>
                  <a:pt x="5093046" y="3902171"/>
                  <a:pt x="5051753" y="3877770"/>
                  <a:pt x="5022966" y="3822694"/>
                </a:cubicBezTo>
                <a:lnTo>
                  <a:pt x="5027150" y="3815617"/>
                </a:lnTo>
                <a:lnTo>
                  <a:pt x="5020946" y="3759355"/>
                </a:lnTo>
                <a:cubicBezTo>
                  <a:pt x="5023399" y="3734803"/>
                  <a:pt x="5027917" y="3708092"/>
                  <a:pt x="5025721" y="3677552"/>
                </a:cubicBezTo>
                <a:close/>
                <a:moveTo>
                  <a:pt x="3767989" y="3665354"/>
                </a:moveTo>
                <a:cubicBezTo>
                  <a:pt x="3780100" y="3674431"/>
                  <a:pt x="3788268" y="3679079"/>
                  <a:pt x="3800382" y="3688152"/>
                </a:cubicBezTo>
                <a:cubicBezTo>
                  <a:pt x="3789858" y="3703458"/>
                  <a:pt x="3779338" y="3718757"/>
                  <a:pt x="3766296" y="3717885"/>
                </a:cubicBezTo>
                <a:cubicBezTo>
                  <a:pt x="3761946" y="3717596"/>
                  <a:pt x="3757319" y="3715506"/>
                  <a:pt x="3752319" y="3711024"/>
                </a:cubicBezTo>
                <a:cubicBezTo>
                  <a:pt x="3748917" y="3698172"/>
                  <a:pt x="3754235" y="3681544"/>
                  <a:pt x="3767989" y="3665354"/>
                </a:cubicBezTo>
                <a:close/>
                <a:moveTo>
                  <a:pt x="3134830" y="3665084"/>
                </a:moveTo>
                <a:cubicBezTo>
                  <a:pt x="3224449" y="3679342"/>
                  <a:pt x="3241356" y="3740066"/>
                  <a:pt x="3303430" y="3774414"/>
                </a:cubicBezTo>
                <a:cubicBezTo>
                  <a:pt x="3264953" y="3822795"/>
                  <a:pt x="3225842" y="3877174"/>
                  <a:pt x="3171833" y="3886322"/>
                </a:cubicBezTo>
                <a:cubicBezTo>
                  <a:pt x="3153828" y="3889370"/>
                  <a:pt x="3134171" y="3887395"/>
                  <a:pt x="3112328" y="3878496"/>
                </a:cubicBezTo>
                <a:cubicBezTo>
                  <a:pt x="3052922" y="3851539"/>
                  <a:pt x="3040439" y="3787793"/>
                  <a:pt x="3062004" y="3735726"/>
                </a:cubicBezTo>
                <a:cubicBezTo>
                  <a:pt x="3068478" y="3720107"/>
                  <a:pt x="3078012" y="3705536"/>
                  <a:pt x="3090266" y="3693327"/>
                </a:cubicBezTo>
                <a:cubicBezTo>
                  <a:pt x="3102519" y="3681116"/>
                  <a:pt x="3117490" y="3671265"/>
                  <a:pt x="3134830" y="3665084"/>
                </a:cubicBezTo>
                <a:close/>
                <a:moveTo>
                  <a:pt x="2207714" y="3653067"/>
                </a:moveTo>
                <a:cubicBezTo>
                  <a:pt x="2218084" y="3652677"/>
                  <a:pt x="2227930" y="3655296"/>
                  <a:pt x="2236663" y="3662503"/>
                </a:cubicBezTo>
                <a:cubicBezTo>
                  <a:pt x="2230202" y="3685452"/>
                  <a:pt x="2210655" y="3702743"/>
                  <a:pt x="2187399" y="3709744"/>
                </a:cubicBezTo>
                <a:cubicBezTo>
                  <a:pt x="2164150" y="3716745"/>
                  <a:pt x="2137186" y="3713455"/>
                  <a:pt x="2115894" y="3695240"/>
                </a:cubicBezTo>
                <a:cubicBezTo>
                  <a:pt x="2140762" y="3682502"/>
                  <a:pt x="2176609" y="3654238"/>
                  <a:pt x="2207714" y="3653067"/>
                </a:cubicBezTo>
                <a:close/>
                <a:moveTo>
                  <a:pt x="6175900" y="3638407"/>
                </a:moveTo>
                <a:cubicBezTo>
                  <a:pt x="6188761" y="3638407"/>
                  <a:pt x="6188761" y="3638407"/>
                  <a:pt x="6188761" y="3638407"/>
                </a:cubicBezTo>
                <a:cubicBezTo>
                  <a:pt x="6175898" y="3685814"/>
                  <a:pt x="6175898" y="3685814"/>
                  <a:pt x="6175898" y="3685814"/>
                </a:cubicBezTo>
                <a:cubicBezTo>
                  <a:pt x="6175898" y="3685814"/>
                  <a:pt x="6175900" y="3638407"/>
                  <a:pt x="6175900" y="3638407"/>
                </a:cubicBezTo>
                <a:close/>
                <a:moveTo>
                  <a:pt x="2561043" y="3636362"/>
                </a:moveTo>
                <a:cubicBezTo>
                  <a:pt x="2573880" y="3678371"/>
                  <a:pt x="2539042" y="3723814"/>
                  <a:pt x="2515331" y="3740798"/>
                </a:cubicBezTo>
                <a:cubicBezTo>
                  <a:pt x="2502498" y="3698792"/>
                  <a:pt x="2532732" y="3646404"/>
                  <a:pt x="2561043" y="3636362"/>
                </a:cubicBezTo>
                <a:close/>
                <a:moveTo>
                  <a:pt x="4510994" y="3632189"/>
                </a:moveTo>
                <a:cubicBezTo>
                  <a:pt x="4528279" y="3627661"/>
                  <a:pt x="4551330" y="3635715"/>
                  <a:pt x="4560194" y="3660424"/>
                </a:cubicBezTo>
                <a:cubicBezTo>
                  <a:pt x="4551362" y="3677974"/>
                  <a:pt x="4539308" y="3686537"/>
                  <a:pt x="4531809" y="3693743"/>
                </a:cubicBezTo>
                <a:cubicBezTo>
                  <a:pt x="4519478" y="3687474"/>
                  <a:pt x="4508755" y="3685694"/>
                  <a:pt x="4496424" y="3679422"/>
                </a:cubicBezTo>
                <a:cubicBezTo>
                  <a:pt x="4492868" y="3673020"/>
                  <a:pt x="4490918" y="3667153"/>
                  <a:pt x="4490268" y="3661878"/>
                </a:cubicBezTo>
                <a:cubicBezTo>
                  <a:pt x="4489293" y="3653965"/>
                  <a:pt x="4491233" y="3647393"/>
                  <a:pt x="4495037" y="3642372"/>
                </a:cubicBezTo>
                <a:cubicBezTo>
                  <a:pt x="4498846" y="3637353"/>
                  <a:pt x="4504515" y="3633886"/>
                  <a:pt x="4510994" y="3632189"/>
                </a:cubicBezTo>
                <a:close/>
                <a:moveTo>
                  <a:pt x="3752298" y="3623391"/>
                </a:moveTo>
                <a:cubicBezTo>
                  <a:pt x="3758596" y="3622808"/>
                  <a:pt x="3764887" y="3625196"/>
                  <a:pt x="3770004" y="3631877"/>
                </a:cubicBezTo>
                <a:cubicBezTo>
                  <a:pt x="3773107" y="3658568"/>
                  <a:pt x="3747484" y="3656461"/>
                  <a:pt x="3726683" y="3672837"/>
                </a:cubicBezTo>
                <a:cubicBezTo>
                  <a:pt x="3720554" y="3663202"/>
                  <a:pt x="3722236" y="3651278"/>
                  <a:pt x="3727811" y="3641540"/>
                </a:cubicBezTo>
                <a:cubicBezTo>
                  <a:pt x="3733386" y="3631803"/>
                  <a:pt x="3742852" y="3624262"/>
                  <a:pt x="3752298" y="3623391"/>
                </a:cubicBezTo>
                <a:close/>
                <a:moveTo>
                  <a:pt x="3642575" y="3613446"/>
                </a:moveTo>
                <a:cubicBezTo>
                  <a:pt x="3649275" y="3638216"/>
                  <a:pt x="3645551" y="3655027"/>
                  <a:pt x="3634146" y="3666448"/>
                </a:cubicBezTo>
                <a:cubicBezTo>
                  <a:pt x="3622741" y="3677863"/>
                  <a:pt x="3603654" y="3683889"/>
                  <a:pt x="3579622" y="3687092"/>
                </a:cubicBezTo>
                <a:cubicBezTo>
                  <a:pt x="3577200" y="3664317"/>
                  <a:pt x="3583061" y="3648505"/>
                  <a:pt x="3594465" y="3637090"/>
                </a:cubicBezTo>
                <a:cubicBezTo>
                  <a:pt x="3605872" y="3625671"/>
                  <a:pt x="3622821" y="3618647"/>
                  <a:pt x="3642575" y="3613446"/>
                </a:cubicBezTo>
                <a:close/>
                <a:moveTo>
                  <a:pt x="4098173" y="3606596"/>
                </a:moveTo>
                <a:cubicBezTo>
                  <a:pt x="4103889" y="3607577"/>
                  <a:pt x="4113042" y="3606098"/>
                  <a:pt x="4121037" y="3610526"/>
                </a:cubicBezTo>
                <a:cubicBezTo>
                  <a:pt x="4126695" y="3642019"/>
                  <a:pt x="4085562" y="3625787"/>
                  <a:pt x="4098173" y="3606596"/>
                </a:cubicBezTo>
                <a:close/>
                <a:moveTo>
                  <a:pt x="6974858" y="3603498"/>
                </a:moveTo>
                <a:cubicBezTo>
                  <a:pt x="6990137" y="3607330"/>
                  <a:pt x="7004966" y="3618468"/>
                  <a:pt x="7008550" y="3632086"/>
                </a:cubicBezTo>
                <a:cubicBezTo>
                  <a:pt x="6979884" y="3646097"/>
                  <a:pt x="6957818" y="3649044"/>
                  <a:pt x="6938427" y="3618739"/>
                </a:cubicBezTo>
                <a:cubicBezTo>
                  <a:pt x="6941132" y="3610939"/>
                  <a:pt x="6946419" y="3606171"/>
                  <a:pt x="6952940" y="3603830"/>
                </a:cubicBezTo>
                <a:cubicBezTo>
                  <a:pt x="6959461" y="3601492"/>
                  <a:pt x="6967214" y="3601580"/>
                  <a:pt x="6974858" y="3603498"/>
                </a:cubicBezTo>
                <a:close/>
                <a:moveTo>
                  <a:pt x="4820011" y="3601515"/>
                </a:moveTo>
                <a:cubicBezTo>
                  <a:pt x="4824392" y="3628721"/>
                  <a:pt x="4844848" y="3636223"/>
                  <a:pt x="4830840" y="3652265"/>
                </a:cubicBezTo>
                <a:cubicBezTo>
                  <a:pt x="4814065" y="3646995"/>
                  <a:pt x="4808073" y="3613904"/>
                  <a:pt x="4820011" y="3601515"/>
                </a:cubicBezTo>
                <a:close/>
                <a:moveTo>
                  <a:pt x="10663656" y="3590359"/>
                </a:moveTo>
                <a:cubicBezTo>
                  <a:pt x="10663656" y="3590359"/>
                  <a:pt x="10677606" y="3590359"/>
                  <a:pt x="10677606" y="3590359"/>
                </a:cubicBezTo>
                <a:cubicBezTo>
                  <a:pt x="10677608" y="3641284"/>
                  <a:pt x="10677608" y="3641284"/>
                  <a:pt x="10677608" y="3641284"/>
                </a:cubicBezTo>
                <a:cubicBezTo>
                  <a:pt x="10677608" y="3641284"/>
                  <a:pt x="10677608" y="3641284"/>
                  <a:pt x="10663656" y="3641283"/>
                </a:cubicBezTo>
                <a:cubicBezTo>
                  <a:pt x="10663656" y="3590359"/>
                  <a:pt x="10663656" y="3590359"/>
                  <a:pt x="10663656" y="3590359"/>
                </a:cubicBezTo>
                <a:close/>
                <a:moveTo>
                  <a:pt x="2836158" y="3576246"/>
                </a:moveTo>
                <a:cubicBezTo>
                  <a:pt x="2833786" y="3605310"/>
                  <a:pt x="2823329" y="3621724"/>
                  <a:pt x="2806726" y="3629323"/>
                </a:cubicBezTo>
                <a:cubicBezTo>
                  <a:pt x="2798425" y="3633121"/>
                  <a:pt x="2788585" y="3634714"/>
                  <a:pt x="2777457" y="3634583"/>
                </a:cubicBezTo>
                <a:lnTo>
                  <a:pt x="2754060" y="3631364"/>
                </a:lnTo>
                <a:lnTo>
                  <a:pt x="2768183" y="3639418"/>
                </a:lnTo>
                <a:cubicBezTo>
                  <a:pt x="2809837" y="3678636"/>
                  <a:pt x="2803432" y="3790255"/>
                  <a:pt x="2757625" y="3802213"/>
                </a:cubicBezTo>
                <a:cubicBezTo>
                  <a:pt x="2748239" y="3805206"/>
                  <a:pt x="2738725" y="3804987"/>
                  <a:pt x="2729550" y="3802278"/>
                </a:cubicBezTo>
                <a:cubicBezTo>
                  <a:pt x="2681392" y="3788061"/>
                  <a:pt x="2642601" y="3705268"/>
                  <a:pt x="2680883" y="3658470"/>
                </a:cubicBezTo>
                <a:lnTo>
                  <a:pt x="2742558" y="3629784"/>
                </a:lnTo>
                <a:lnTo>
                  <a:pt x="2740430" y="3629490"/>
                </a:lnTo>
                <a:cubicBezTo>
                  <a:pt x="2743518" y="3616879"/>
                  <a:pt x="2748151" y="3606948"/>
                  <a:pt x="2754089" y="3599220"/>
                </a:cubicBezTo>
                <a:cubicBezTo>
                  <a:pt x="2771902" y="3576041"/>
                  <a:pt x="2801444" y="3572692"/>
                  <a:pt x="2836158" y="3576246"/>
                </a:cubicBezTo>
                <a:close/>
                <a:moveTo>
                  <a:pt x="3533587" y="3569266"/>
                </a:moveTo>
                <a:cubicBezTo>
                  <a:pt x="3559906" y="3581496"/>
                  <a:pt x="3563411" y="3624090"/>
                  <a:pt x="3532704" y="3635421"/>
                </a:cubicBezTo>
                <a:cubicBezTo>
                  <a:pt x="3525684" y="3627040"/>
                  <a:pt x="3516911" y="3622963"/>
                  <a:pt x="3509895" y="3614584"/>
                </a:cubicBezTo>
                <a:cubicBezTo>
                  <a:pt x="3515160" y="3601668"/>
                  <a:pt x="3509569" y="3586586"/>
                  <a:pt x="3518659" y="3576893"/>
                </a:cubicBezTo>
                <a:cubicBezTo>
                  <a:pt x="3521685" y="3573658"/>
                  <a:pt x="3526348" y="3571025"/>
                  <a:pt x="3533587" y="3569266"/>
                </a:cubicBezTo>
                <a:close/>
                <a:moveTo>
                  <a:pt x="4734806" y="3566774"/>
                </a:moveTo>
                <a:cubicBezTo>
                  <a:pt x="4738933" y="3566360"/>
                  <a:pt x="4743770" y="3568951"/>
                  <a:pt x="4749754" y="3576222"/>
                </a:cubicBezTo>
                <a:cubicBezTo>
                  <a:pt x="4747122" y="3587621"/>
                  <a:pt x="4744456" y="3601325"/>
                  <a:pt x="4738224" y="3609049"/>
                </a:cubicBezTo>
                <a:cubicBezTo>
                  <a:pt x="4731996" y="3616776"/>
                  <a:pt x="4722203" y="3618525"/>
                  <a:pt x="4705325" y="3606004"/>
                </a:cubicBezTo>
                <a:cubicBezTo>
                  <a:pt x="4716469" y="3596251"/>
                  <a:pt x="4722428" y="3568008"/>
                  <a:pt x="4734806" y="3566774"/>
                </a:cubicBezTo>
                <a:close/>
                <a:moveTo>
                  <a:pt x="4244384" y="3556958"/>
                </a:moveTo>
                <a:cubicBezTo>
                  <a:pt x="4252149" y="3556799"/>
                  <a:pt x="4259102" y="3557561"/>
                  <a:pt x="4264469" y="3559256"/>
                </a:cubicBezTo>
                <a:lnTo>
                  <a:pt x="4258337" y="3570734"/>
                </a:lnTo>
                <a:lnTo>
                  <a:pt x="4281841" y="3577684"/>
                </a:lnTo>
                <a:cubicBezTo>
                  <a:pt x="4291830" y="3583539"/>
                  <a:pt x="4299378" y="3591819"/>
                  <a:pt x="4302131" y="3602577"/>
                </a:cubicBezTo>
                <a:cubicBezTo>
                  <a:pt x="4280741" y="3602659"/>
                  <a:pt x="4262016" y="3601193"/>
                  <a:pt x="4243906" y="3598748"/>
                </a:cubicBezTo>
                <a:lnTo>
                  <a:pt x="4235864" y="3597317"/>
                </a:lnTo>
                <a:lnTo>
                  <a:pt x="4230217" y="3602455"/>
                </a:lnTo>
                <a:cubicBezTo>
                  <a:pt x="4213275" y="3614766"/>
                  <a:pt x="4192043" y="3625722"/>
                  <a:pt x="4170203" y="3637507"/>
                </a:cubicBezTo>
                <a:cubicBezTo>
                  <a:pt x="4155401" y="3614391"/>
                  <a:pt x="4160122" y="3596083"/>
                  <a:pt x="4173624" y="3582798"/>
                </a:cubicBezTo>
                <a:cubicBezTo>
                  <a:pt x="4190500" y="3566190"/>
                  <a:pt x="4221089" y="3557435"/>
                  <a:pt x="4244384" y="3556958"/>
                </a:cubicBezTo>
                <a:close/>
                <a:moveTo>
                  <a:pt x="8272562" y="3556406"/>
                </a:moveTo>
                <a:cubicBezTo>
                  <a:pt x="8274210" y="3556406"/>
                  <a:pt x="8274210" y="3556406"/>
                  <a:pt x="8274210" y="3556406"/>
                </a:cubicBezTo>
                <a:cubicBezTo>
                  <a:pt x="8274210" y="3556406"/>
                  <a:pt x="8287386" y="3556406"/>
                  <a:pt x="8287386" y="3556406"/>
                </a:cubicBezTo>
                <a:cubicBezTo>
                  <a:pt x="8287386" y="3598851"/>
                  <a:pt x="8287386" y="3598851"/>
                  <a:pt x="8274210" y="3598851"/>
                </a:cubicBezTo>
                <a:cubicBezTo>
                  <a:pt x="8274210" y="3598851"/>
                  <a:pt x="8247855" y="3641284"/>
                  <a:pt x="8234682" y="3641284"/>
                </a:cubicBezTo>
                <a:cubicBezTo>
                  <a:pt x="8208332" y="3598851"/>
                  <a:pt x="8247857" y="3556406"/>
                  <a:pt x="8261032" y="3556407"/>
                </a:cubicBezTo>
                <a:cubicBezTo>
                  <a:pt x="8267620" y="3556406"/>
                  <a:pt x="8270915" y="3556406"/>
                  <a:pt x="8272562" y="3556406"/>
                </a:cubicBezTo>
                <a:close/>
                <a:moveTo>
                  <a:pt x="2953573" y="3551556"/>
                </a:moveTo>
                <a:cubicBezTo>
                  <a:pt x="3002095" y="3562877"/>
                  <a:pt x="3037332" y="3583712"/>
                  <a:pt x="3060716" y="3613043"/>
                </a:cubicBezTo>
                <a:cubicBezTo>
                  <a:pt x="3068509" y="3622822"/>
                  <a:pt x="3074986" y="3633540"/>
                  <a:pt x="3080199" y="3645167"/>
                </a:cubicBezTo>
                <a:lnTo>
                  <a:pt x="3069777" y="3648683"/>
                </a:lnTo>
                <a:lnTo>
                  <a:pt x="3069668" y="3665973"/>
                </a:lnTo>
                <a:cubicBezTo>
                  <a:pt x="3064106" y="3674164"/>
                  <a:pt x="3054273" y="3679153"/>
                  <a:pt x="3043831" y="3676534"/>
                </a:cubicBezTo>
                <a:cubicBezTo>
                  <a:pt x="3040502" y="3671441"/>
                  <a:pt x="3032998" y="3665297"/>
                  <a:pt x="3030514" y="3656155"/>
                </a:cubicBezTo>
                <a:lnTo>
                  <a:pt x="3038943" y="3646611"/>
                </a:lnTo>
                <a:lnTo>
                  <a:pt x="3001864" y="3624488"/>
                </a:lnTo>
                <a:cubicBezTo>
                  <a:pt x="2996499" y="3653934"/>
                  <a:pt x="2996960" y="3699686"/>
                  <a:pt x="2965224" y="3696821"/>
                </a:cubicBezTo>
                <a:cubicBezTo>
                  <a:pt x="2943458" y="3671453"/>
                  <a:pt x="2970287" y="3636870"/>
                  <a:pt x="2971052" y="3600481"/>
                </a:cubicBezTo>
                <a:cubicBezTo>
                  <a:pt x="2965226" y="3584173"/>
                  <a:pt x="2944838" y="3583420"/>
                  <a:pt x="2953573" y="3551556"/>
                </a:cubicBezTo>
                <a:close/>
                <a:moveTo>
                  <a:pt x="5932899" y="3547134"/>
                </a:moveTo>
                <a:lnTo>
                  <a:pt x="5926392" y="3549133"/>
                </a:lnTo>
                <a:lnTo>
                  <a:pt x="5933987" y="3576022"/>
                </a:lnTo>
                <a:lnTo>
                  <a:pt x="5942717" y="3596852"/>
                </a:lnTo>
                <a:lnTo>
                  <a:pt x="5944417" y="3591002"/>
                </a:lnTo>
                <a:cubicBezTo>
                  <a:pt x="5954062" y="3591002"/>
                  <a:pt x="5949240" y="3591002"/>
                  <a:pt x="5951651" y="3611001"/>
                </a:cubicBezTo>
                <a:lnTo>
                  <a:pt x="5954534" y="3625043"/>
                </a:lnTo>
                <a:lnTo>
                  <a:pt x="5959705" y="3637379"/>
                </a:lnTo>
                <a:lnTo>
                  <a:pt x="5974759" y="3631000"/>
                </a:lnTo>
                <a:cubicBezTo>
                  <a:pt x="5991035" y="3617667"/>
                  <a:pt x="6005504" y="3591002"/>
                  <a:pt x="6034438" y="3591002"/>
                </a:cubicBezTo>
                <a:lnTo>
                  <a:pt x="6020976" y="3565059"/>
                </a:lnTo>
                <a:lnTo>
                  <a:pt x="5980296" y="3568831"/>
                </a:lnTo>
                <a:cubicBezTo>
                  <a:pt x="5966360" y="3567015"/>
                  <a:pt x="5953432" y="3562236"/>
                  <a:pt x="5941867" y="3555199"/>
                </a:cubicBezTo>
                <a:close/>
                <a:moveTo>
                  <a:pt x="3895134" y="3541204"/>
                </a:moveTo>
                <a:cubicBezTo>
                  <a:pt x="3903106" y="3545731"/>
                  <a:pt x="3903564" y="3591485"/>
                  <a:pt x="3884249" y="3584844"/>
                </a:cubicBezTo>
                <a:cubicBezTo>
                  <a:pt x="3868304" y="3575785"/>
                  <a:pt x="3886090" y="3542563"/>
                  <a:pt x="3895134" y="3541204"/>
                </a:cubicBezTo>
                <a:close/>
                <a:moveTo>
                  <a:pt x="2396226" y="3535032"/>
                </a:moveTo>
                <a:cubicBezTo>
                  <a:pt x="2431012" y="3576196"/>
                  <a:pt x="2499247" y="3552611"/>
                  <a:pt x="2534033" y="3593776"/>
                </a:cubicBezTo>
                <a:cubicBezTo>
                  <a:pt x="2499764" y="3602150"/>
                  <a:pt x="2467710" y="3604558"/>
                  <a:pt x="2439409" y="3598441"/>
                </a:cubicBezTo>
                <a:cubicBezTo>
                  <a:pt x="2411106" y="3592328"/>
                  <a:pt x="2386549" y="3577688"/>
                  <a:pt x="2367283" y="3551971"/>
                </a:cubicBezTo>
                <a:cubicBezTo>
                  <a:pt x="2373581" y="3545170"/>
                  <a:pt x="2379880" y="3538367"/>
                  <a:pt x="2396226" y="3535032"/>
                </a:cubicBezTo>
                <a:close/>
                <a:moveTo>
                  <a:pt x="5266561" y="3526853"/>
                </a:moveTo>
                <a:cubicBezTo>
                  <a:pt x="5271514" y="3527951"/>
                  <a:pt x="5276814" y="3530905"/>
                  <a:pt x="5282353" y="3536161"/>
                </a:cubicBezTo>
                <a:cubicBezTo>
                  <a:pt x="5297203" y="3574408"/>
                  <a:pt x="5299157" y="3606451"/>
                  <a:pt x="5264895" y="3626254"/>
                </a:cubicBezTo>
                <a:cubicBezTo>
                  <a:pt x="5262419" y="3619882"/>
                  <a:pt x="5256298" y="3622120"/>
                  <a:pt x="5250175" y="3624357"/>
                </a:cubicBezTo>
                <a:cubicBezTo>
                  <a:pt x="5223162" y="3607961"/>
                  <a:pt x="5226383" y="3556993"/>
                  <a:pt x="5244307" y="3535775"/>
                </a:cubicBezTo>
                <a:cubicBezTo>
                  <a:pt x="5250284" y="3528703"/>
                  <a:pt x="5257895" y="3524936"/>
                  <a:pt x="5266561" y="3526853"/>
                </a:cubicBezTo>
                <a:close/>
                <a:moveTo>
                  <a:pt x="4338935" y="3526693"/>
                </a:moveTo>
                <a:cubicBezTo>
                  <a:pt x="4376208" y="3560352"/>
                  <a:pt x="4369353" y="3625210"/>
                  <a:pt x="4356441" y="3655699"/>
                </a:cubicBezTo>
                <a:cubicBezTo>
                  <a:pt x="4319167" y="3622038"/>
                  <a:pt x="4317463" y="3553064"/>
                  <a:pt x="4338935" y="3526693"/>
                </a:cubicBezTo>
                <a:close/>
                <a:moveTo>
                  <a:pt x="11319341" y="3505482"/>
                </a:moveTo>
                <a:cubicBezTo>
                  <a:pt x="11333293" y="3505482"/>
                  <a:pt x="11333293" y="3505482"/>
                  <a:pt x="11347243" y="3505482"/>
                </a:cubicBezTo>
                <a:cubicBezTo>
                  <a:pt x="11347243" y="3505482"/>
                  <a:pt x="11347241" y="3556406"/>
                  <a:pt x="11347241" y="3556406"/>
                </a:cubicBezTo>
                <a:cubicBezTo>
                  <a:pt x="11333293" y="3556406"/>
                  <a:pt x="11319339" y="3556406"/>
                  <a:pt x="11319341" y="3505482"/>
                </a:cubicBezTo>
                <a:close/>
                <a:moveTo>
                  <a:pt x="11204636" y="3505482"/>
                </a:moveTo>
                <a:cubicBezTo>
                  <a:pt x="11217036" y="3505482"/>
                  <a:pt x="11217036" y="3505482"/>
                  <a:pt x="11217034" y="3547925"/>
                </a:cubicBezTo>
                <a:cubicBezTo>
                  <a:pt x="11204634" y="3547926"/>
                  <a:pt x="11204634" y="3547926"/>
                  <a:pt x="11204634" y="3547926"/>
                </a:cubicBezTo>
                <a:cubicBezTo>
                  <a:pt x="11204636" y="3590359"/>
                  <a:pt x="11179831" y="3590359"/>
                  <a:pt x="11179831" y="3590359"/>
                </a:cubicBezTo>
                <a:cubicBezTo>
                  <a:pt x="11179831" y="3590359"/>
                  <a:pt x="11179831" y="3590359"/>
                  <a:pt x="11179833" y="3547925"/>
                </a:cubicBezTo>
                <a:cubicBezTo>
                  <a:pt x="11179833" y="3547925"/>
                  <a:pt x="11179833" y="3547925"/>
                  <a:pt x="11192233" y="3547925"/>
                </a:cubicBezTo>
                <a:cubicBezTo>
                  <a:pt x="11192233" y="3547925"/>
                  <a:pt x="11204636" y="3505482"/>
                  <a:pt x="11204636" y="3505482"/>
                </a:cubicBezTo>
                <a:close/>
                <a:moveTo>
                  <a:pt x="4543949" y="3505482"/>
                </a:moveTo>
                <a:cubicBezTo>
                  <a:pt x="4543949" y="3505482"/>
                  <a:pt x="4557897" y="3505482"/>
                  <a:pt x="4557897" y="3505482"/>
                </a:cubicBezTo>
                <a:cubicBezTo>
                  <a:pt x="4557896" y="3556406"/>
                  <a:pt x="4557896" y="3556406"/>
                  <a:pt x="4557896" y="3556406"/>
                </a:cubicBezTo>
                <a:cubicBezTo>
                  <a:pt x="4557896" y="3556406"/>
                  <a:pt x="4543948" y="3556407"/>
                  <a:pt x="4543948" y="3556407"/>
                </a:cubicBezTo>
                <a:cubicBezTo>
                  <a:pt x="4543948" y="3556407"/>
                  <a:pt x="4543948" y="3556407"/>
                  <a:pt x="4543949" y="3505482"/>
                </a:cubicBezTo>
                <a:close/>
                <a:moveTo>
                  <a:pt x="2630187" y="3500243"/>
                </a:moveTo>
                <a:cubicBezTo>
                  <a:pt x="2649096" y="3500824"/>
                  <a:pt x="2661111" y="3507311"/>
                  <a:pt x="2667614" y="3516546"/>
                </a:cubicBezTo>
                <a:cubicBezTo>
                  <a:pt x="2687113" y="3544249"/>
                  <a:pt x="2656981" y="3596672"/>
                  <a:pt x="2614541" y="3588536"/>
                </a:cubicBezTo>
                <a:lnTo>
                  <a:pt x="2613673" y="3582743"/>
                </a:lnTo>
                <a:lnTo>
                  <a:pt x="2606538" y="3587225"/>
                </a:lnTo>
                <a:cubicBezTo>
                  <a:pt x="2584365" y="3593196"/>
                  <a:pt x="2549723" y="3586192"/>
                  <a:pt x="2540192" y="3570234"/>
                </a:cubicBezTo>
                <a:cubicBezTo>
                  <a:pt x="2540925" y="3563524"/>
                  <a:pt x="2542525" y="3558354"/>
                  <a:pt x="2544799" y="3554480"/>
                </a:cubicBezTo>
                <a:cubicBezTo>
                  <a:pt x="2548779" y="3547699"/>
                  <a:pt x="2554820" y="3544875"/>
                  <a:pt x="2561849" y="3544659"/>
                </a:cubicBezTo>
                <a:cubicBezTo>
                  <a:pt x="2572399" y="3544339"/>
                  <a:pt x="2585178" y="3549891"/>
                  <a:pt x="2596595" y="3556762"/>
                </a:cubicBezTo>
                <a:lnTo>
                  <a:pt x="2611464" y="3567965"/>
                </a:lnTo>
                <a:lnTo>
                  <a:pt x="2607510" y="3541543"/>
                </a:lnTo>
                <a:cubicBezTo>
                  <a:pt x="2611344" y="3524020"/>
                  <a:pt x="2620134" y="3507445"/>
                  <a:pt x="2630187" y="3500243"/>
                </a:cubicBezTo>
                <a:close/>
                <a:moveTo>
                  <a:pt x="4745691" y="3487777"/>
                </a:moveTo>
                <a:lnTo>
                  <a:pt x="4722468" y="3526000"/>
                </a:lnTo>
                <a:lnTo>
                  <a:pt x="4728954" y="3534532"/>
                </a:lnTo>
                <a:cubicBezTo>
                  <a:pt x="4730513" y="3539002"/>
                  <a:pt x="4730142" y="3543469"/>
                  <a:pt x="4726376" y="3546338"/>
                </a:cubicBezTo>
                <a:lnTo>
                  <a:pt x="4709084" y="3548023"/>
                </a:lnTo>
                <a:lnTo>
                  <a:pt x="4700940" y="3561434"/>
                </a:lnTo>
                <a:cubicBezTo>
                  <a:pt x="4682452" y="3579586"/>
                  <a:pt x="4660082" y="3590511"/>
                  <a:pt x="4632868" y="3591731"/>
                </a:cubicBezTo>
                <a:cubicBezTo>
                  <a:pt x="4631441" y="3583474"/>
                  <a:pt x="4630012" y="3575215"/>
                  <a:pt x="4636025" y="3561182"/>
                </a:cubicBezTo>
                <a:cubicBezTo>
                  <a:pt x="4647417" y="3559951"/>
                  <a:pt x="4657118" y="3555055"/>
                  <a:pt x="4665975" y="3548328"/>
                </a:cubicBezTo>
                <a:lnTo>
                  <a:pt x="4672567" y="3542010"/>
                </a:lnTo>
                <a:lnTo>
                  <a:pt x="4664832" y="3541785"/>
                </a:lnTo>
                <a:cubicBezTo>
                  <a:pt x="4659789" y="3539237"/>
                  <a:pt x="4655741" y="3533992"/>
                  <a:pt x="4653697" y="3525085"/>
                </a:cubicBezTo>
                <a:cubicBezTo>
                  <a:pt x="4659223" y="3519413"/>
                  <a:pt x="4665381" y="3512755"/>
                  <a:pt x="4672075" y="3508227"/>
                </a:cubicBezTo>
                <a:cubicBezTo>
                  <a:pt x="4678771" y="3503697"/>
                  <a:pt x="4686010" y="3501301"/>
                  <a:pt x="4693710" y="3504149"/>
                </a:cubicBezTo>
                <a:lnTo>
                  <a:pt x="4703428" y="3512433"/>
                </a:lnTo>
                <a:lnTo>
                  <a:pt x="4715742" y="3500630"/>
                </a:lnTo>
                <a:cubicBezTo>
                  <a:pt x="4724598" y="3493902"/>
                  <a:pt x="4734303" y="3489007"/>
                  <a:pt x="4745691" y="3487777"/>
                </a:cubicBezTo>
                <a:close/>
                <a:moveTo>
                  <a:pt x="4164874" y="3485219"/>
                </a:moveTo>
                <a:cubicBezTo>
                  <a:pt x="4168219" y="3483947"/>
                  <a:pt x="4172660" y="3485183"/>
                  <a:pt x="4178831" y="3490334"/>
                </a:cubicBezTo>
                <a:cubicBezTo>
                  <a:pt x="4178442" y="3506407"/>
                  <a:pt x="4178851" y="3527115"/>
                  <a:pt x="4165525" y="3530205"/>
                </a:cubicBezTo>
                <a:lnTo>
                  <a:pt x="4147884" y="3526755"/>
                </a:lnTo>
                <a:lnTo>
                  <a:pt x="4148653" y="3527816"/>
                </a:lnTo>
                <a:cubicBezTo>
                  <a:pt x="4153980" y="3543495"/>
                  <a:pt x="4151451" y="3564067"/>
                  <a:pt x="4144433" y="3588062"/>
                </a:cubicBezTo>
                <a:cubicBezTo>
                  <a:pt x="4133979" y="3584265"/>
                  <a:pt x="4125895" y="3579279"/>
                  <a:pt x="4119755" y="3573278"/>
                </a:cubicBezTo>
                <a:cubicBezTo>
                  <a:pt x="4101342" y="3555270"/>
                  <a:pt x="4100460" y="3528170"/>
                  <a:pt x="4105750" y="3496909"/>
                </a:cubicBezTo>
                <a:cubicBezTo>
                  <a:pt x="4117949" y="3499127"/>
                  <a:pt x="4127343" y="3502933"/>
                  <a:pt x="4134355" y="3508146"/>
                </a:cubicBezTo>
                <a:lnTo>
                  <a:pt x="4147298" y="3525949"/>
                </a:lnTo>
                <a:lnTo>
                  <a:pt x="4155056" y="3503171"/>
                </a:lnTo>
                <a:cubicBezTo>
                  <a:pt x="4157304" y="3494697"/>
                  <a:pt x="4159858" y="3487133"/>
                  <a:pt x="4164874" y="3485219"/>
                </a:cubicBezTo>
                <a:close/>
                <a:moveTo>
                  <a:pt x="5102883" y="3475025"/>
                </a:moveTo>
                <a:cubicBezTo>
                  <a:pt x="5116339" y="3491632"/>
                  <a:pt x="5119854" y="3545040"/>
                  <a:pt x="5083696" y="3559300"/>
                </a:cubicBezTo>
                <a:cubicBezTo>
                  <a:pt x="5060330" y="3517377"/>
                  <a:pt x="5083731" y="3497190"/>
                  <a:pt x="5102883" y="3475025"/>
                </a:cubicBezTo>
                <a:close/>
                <a:moveTo>
                  <a:pt x="5187350" y="3471839"/>
                </a:moveTo>
                <a:cubicBezTo>
                  <a:pt x="5193482" y="3471281"/>
                  <a:pt x="5200191" y="3472504"/>
                  <a:pt x="5206457" y="3475641"/>
                </a:cubicBezTo>
                <a:cubicBezTo>
                  <a:pt x="5214814" y="3479826"/>
                  <a:pt x="5222380" y="3487415"/>
                  <a:pt x="5226736" y="3498721"/>
                </a:cubicBezTo>
                <a:cubicBezTo>
                  <a:pt x="5223959" y="3505279"/>
                  <a:pt x="5214364" y="3512506"/>
                  <a:pt x="5203838" y="3517312"/>
                </a:cubicBezTo>
                <a:lnTo>
                  <a:pt x="5176624" y="3521181"/>
                </a:lnTo>
                <a:lnTo>
                  <a:pt x="5180969" y="3550327"/>
                </a:lnTo>
                <a:cubicBezTo>
                  <a:pt x="5179180" y="3557838"/>
                  <a:pt x="5174401" y="3563319"/>
                  <a:pt x="5167491" y="3567810"/>
                </a:cubicBezTo>
                <a:lnTo>
                  <a:pt x="5161395" y="3560655"/>
                </a:lnTo>
                <a:lnTo>
                  <a:pt x="5148165" y="3606380"/>
                </a:lnTo>
                <a:cubicBezTo>
                  <a:pt x="5138347" y="3624316"/>
                  <a:pt x="5122294" y="3638206"/>
                  <a:pt x="5094957" y="3636686"/>
                </a:cubicBezTo>
                <a:cubicBezTo>
                  <a:pt x="5092021" y="3611179"/>
                  <a:pt x="5118737" y="3577814"/>
                  <a:pt x="5142450" y="3561508"/>
                </a:cubicBezTo>
                <a:lnTo>
                  <a:pt x="5156667" y="3555100"/>
                </a:lnTo>
                <a:lnTo>
                  <a:pt x="5148399" y="3545399"/>
                </a:lnTo>
                <a:cubicBezTo>
                  <a:pt x="5146755" y="3536871"/>
                  <a:pt x="5149692" y="3528489"/>
                  <a:pt x="5156824" y="3523858"/>
                </a:cubicBezTo>
                <a:lnTo>
                  <a:pt x="5175159" y="3520892"/>
                </a:lnTo>
                <a:lnTo>
                  <a:pt x="5165661" y="3495500"/>
                </a:lnTo>
                <a:cubicBezTo>
                  <a:pt x="5165398" y="3488349"/>
                  <a:pt x="5167755" y="3482713"/>
                  <a:pt x="5171709" y="3478725"/>
                </a:cubicBezTo>
                <a:cubicBezTo>
                  <a:pt x="5175664" y="3474737"/>
                  <a:pt x="5181218" y="3472397"/>
                  <a:pt x="5187350" y="3471839"/>
                </a:cubicBezTo>
                <a:close/>
                <a:moveTo>
                  <a:pt x="2778866" y="3459467"/>
                </a:moveTo>
                <a:cubicBezTo>
                  <a:pt x="2783376" y="3457847"/>
                  <a:pt x="2789347" y="3458025"/>
                  <a:pt x="2797251" y="3460600"/>
                </a:cubicBezTo>
                <a:cubicBezTo>
                  <a:pt x="2802844" y="3478323"/>
                  <a:pt x="2807466" y="3499699"/>
                  <a:pt x="2790018" y="3505936"/>
                </a:cubicBezTo>
                <a:cubicBezTo>
                  <a:pt x="2784202" y="3508016"/>
                  <a:pt x="2775933" y="3508415"/>
                  <a:pt x="2764432" y="3506433"/>
                </a:cubicBezTo>
                <a:cubicBezTo>
                  <a:pt x="2764879" y="3485384"/>
                  <a:pt x="2765327" y="3464332"/>
                  <a:pt x="2778866" y="3459467"/>
                </a:cubicBezTo>
                <a:close/>
                <a:moveTo>
                  <a:pt x="3607191" y="3451378"/>
                </a:moveTo>
                <a:cubicBezTo>
                  <a:pt x="3649425" y="3470788"/>
                  <a:pt x="3626214" y="3578483"/>
                  <a:pt x="3576319" y="3592702"/>
                </a:cubicBezTo>
                <a:lnTo>
                  <a:pt x="3567991" y="3550978"/>
                </a:lnTo>
                <a:lnTo>
                  <a:pt x="3566598" y="3550860"/>
                </a:lnTo>
                <a:lnTo>
                  <a:pt x="3539507" y="3553554"/>
                </a:lnTo>
                <a:cubicBezTo>
                  <a:pt x="3515285" y="3524504"/>
                  <a:pt x="3541980" y="3474439"/>
                  <a:pt x="3565658" y="3457473"/>
                </a:cubicBezTo>
                <a:lnTo>
                  <a:pt x="3595641" y="3473021"/>
                </a:lnTo>
                <a:close/>
                <a:moveTo>
                  <a:pt x="3654886" y="3449154"/>
                </a:moveTo>
                <a:cubicBezTo>
                  <a:pt x="3664319" y="3453127"/>
                  <a:pt x="3672307" y="3459941"/>
                  <a:pt x="3678450" y="3468476"/>
                </a:cubicBezTo>
                <a:lnTo>
                  <a:pt x="3682073" y="3477072"/>
                </a:lnTo>
                <a:lnTo>
                  <a:pt x="3689149" y="3472393"/>
                </a:lnTo>
                <a:cubicBezTo>
                  <a:pt x="3701257" y="3470149"/>
                  <a:pt x="3718632" y="3471052"/>
                  <a:pt x="3742649" y="3476809"/>
                </a:cubicBezTo>
                <a:cubicBezTo>
                  <a:pt x="3741262" y="3517725"/>
                  <a:pt x="3729891" y="3535621"/>
                  <a:pt x="3716287" y="3540094"/>
                </a:cubicBezTo>
                <a:cubicBezTo>
                  <a:pt x="3709907" y="3542191"/>
                  <a:pt x="3703039" y="3541336"/>
                  <a:pt x="3696480" y="3538519"/>
                </a:cubicBezTo>
                <a:lnTo>
                  <a:pt x="3682563" y="3528183"/>
                </a:lnTo>
                <a:lnTo>
                  <a:pt x="3673197" y="3561709"/>
                </a:lnTo>
                <a:cubicBezTo>
                  <a:pt x="3661423" y="3530080"/>
                  <a:pt x="3627855" y="3478241"/>
                  <a:pt x="3654886" y="3449154"/>
                </a:cubicBezTo>
                <a:close/>
                <a:moveTo>
                  <a:pt x="3281525" y="3445601"/>
                </a:moveTo>
                <a:cubicBezTo>
                  <a:pt x="3296352" y="3457773"/>
                  <a:pt x="3299641" y="3462824"/>
                  <a:pt x="3304534" y="3480957"/>
                </a:cubicBezTo>
                <a:cubicBezTo>
                  <a:pt x="3295820" y="3491455"/>
                  <a:pt x="3285886" y="3497415"/>
                  <a:pt x="3275339" y="3501111"/>
                </a:cubicBezTo>
                <a:lnTo>
                  <a:pt x="3269391" y="3502297"/>
                </a:lnTo>
                <a:lnTo>
                  <a:pt x="3277931" y="3514570"/>
                </a:lnTo>
                <a:cubicBezTo>
                  <a:pt x="3277842" y="3523832"/>
                  <a:pt x="3271511" y="3532749"/>
                  <a:pt x="3257156" y="3536479"/>
                </a:cubicBezTo>
                <a:lnTo>
                  <a:pt x="3252907" y="3505582"/>
                </a:lnTo>
                <a:lnTo>
                  <a:pt x="3242474" y="3507663"/>
                </a:lnTo>
                <a:cubicBezTo>
                  <a:pt x="3220234" y="3489404"/>
                  <a:pt x="3223785" y="3477615"/>
                  <a:pt x="3236006" y="3468526"/>
                </a:cubicBezTo>
                <a:cubicBezTo>
                  <a:pt x="3248224" y="3459438"/>
                  <a:pt x="3269106" y="3453053"/>
                  <a:pt x="3281525" y="3445601"/>
                </a:cubicBezTo>
                <a:close/>
                <a:moveTo>
                  <a:pt x="2940318" y="3444643"/>
                </a:moveTo>
                <a:cubicBezTo>
                  <a:pt x="2954141" y="3447097"/>
                  <a:pt x="2972385" y="3455013"/>
                  <a:pt x="2995875" y="3470760"/>
                </a:cubicBezTo>
                <a:cubicBezTo>
                  <a:pt x="2978631" y="3513783"/>
                  <a:pt x="2959571" y="3528295"/>
                  <a:pt x="2943286" y="3527615"/>
                </a:cubicBezTo>
                <a:cubicBezTo>
                  <a:pt x="2912760" y="3526338"/>
                  <a:pt x="2892002" y="3471643"/>
                  <a:pt x="2911308" y="3451302"/>
                </a:cubicBezTo>
                <a:cubicBezTo>
                  <a:pt x="2917100" y="3445201"/>
                  <a:pt x="2926497" y="3442190"/>
                  <a:pt x="2940318" y="3444643"/>
                </a:cubicBezTo>
                <a:close/>
                <a:moveTo>
                  <a:pt x="3878850" y="3440382"/>
                </a:moveTo>
                <a:cubicBezTo>
                  <a:pt x="3900554" y="3443652"/>
                  <a:pt x="3906769" y="3446667"/>
                  <a:pt x="3922354" y="3461493"/>
                </a:cubicBezTo>
                <a:cubicBezTo>
                  <a:pt x="3917902" y="3492022"/>
                  <a:pt x="3897864" y="3507725"/>
                  <a:pt x="3877829" y="3523427"/>
                </a:cubicBezTo>
                <a:cubicBezTo>
                  <a:pt x="3845270" y="3518526"/>
                  <a:pt x="3841700" y="3504987"/>
                  <a:pt x="3848181" y="3489065"/>
                </a:cubicBezTo>
                <a:cubicBezTo>
                  <a:pt x="3854663" y="3473142"/>
                  <a:pt x="3871193" y="3454830"/>
                  <a:pt x="3878850" y="3440382"/>
                </a:cubicBezTo>
                <a:close/>
                <a:moveTo>
                  <a:pt x="3068702" y="3436929"/>
                </a:moveTo>
                <a:cubicBezTo>
                  <a:pt x="3076216" y="3439488"/>
                  <a:pt x="3083493" y="3446321"/>
                  <a:pt x="3090142" y="3455607"/>
                </a:cubicBezTo>
                <a:cubicBezTo>
                  <a:pt x="3110092" y="3483459"/>
                  <a:pt x="3124433" y="3533398"/>
                  <a:pt x="3122868" y="3556443"/>
                </a:cubicBezTo>
                <a:cubicBezTo>
                  <a:pt x="3116412" y="3559854"/>
                  <a:pt x="3111700" y="3560493"/>
                  <a:pt x="3107960" y="3559640"/>
                </a:cubicBezTo>
                <a:cubicBezTo>
                  <a:pt x="3096734" y="3557076"/>
                  <a:pt x="3094247" y="3541069"/>
                  <a:pt x="3079619" y="3546183"/>
                </a:cubicBezTo>
                <a:cubicBezTo>
                  <a:pt x="3090909" y="3498389"/>
                  <a:pt x="3063732" y="3477895"/>
                  <a:pt x="3068702" y="3436929"/>
                </a:cubicBezTo>
                <a:close/>
                <a:moveTo>
                  <a:pt x="5048135" y="3428983"/>
                </a:moveTo>
                <a:cubicBezTo>
                  <a:pt x="5054442" y="3428927"/>
                  <a:pt x="5052615" y="3436619"/>
                  <a:pt x="5069504" y="3442969"/>
                </a:cubicBezTo>
                <a:cubicBezTo>
                  <a:pt x="5067167" y="3478150"/>
                  <a:pt x="5018048" y="3462033"/>
                  <a:pt x="5038121" y="3431950"/>
                </a:cubicBezTo>
                <a:cubicBezTo>
                  <a:pt x="5043023" y="3429877"/>
                  <a:pt x="5046029" y="3429001"/>
                  <a:pt x="5048135" y="3428983"/>
                </a:cubicBezTo>
                <a:close/>
                <a:moveTo>
                  <a:pt x="2743894" y="3422460"/>
                </a:moveTo>
                <a:cubicBezTo>
                  <a:pt x="2754881" y="3453416"/>
                  <a:pt x="2739935" y="3483737"/>
                  <a:pt x="2717572" y="3487986"/>
                </a:cubicBezTo>
                <a:cubicBezTo>
                  <a:pt x="2710119" y="3489404"/>
                  <a:pt x="2701840" y="3487923"/>
                  <a:pt x="2693420" y="3482604"/>
                </a:cubicBezTo>
                <a:cubicBezTo>
                  <a:pt x="2691221" y="3467206"/>
                  <a:pt x="2694019" y="3453634"/>
                  <a:pt x="2702282" y="3443180"/>
                </a:cubicBezTo>
                <a:cubicBezTo>
                  <a:pt x="2710541" y="3432726"/>
                  <a:pt x="2724261" y="3425390"/>
                  <a:pt x="2743894" y="3422460"/>
                </a:cubicBezTo>
                <a:close/>
                <a:moveTo>
                  <a:pt x="5263884" y="3419637"/>
                </a:moveTo>
                <a:cubicBezTo>
                  <a:pt x="5306372" y="3430423"/>
                  <a:pt x="5335011" y="3502795"/>
                  <a:pt x="5257389" y="3511566"/>
                </a:cubicBezTo>
                <a:cubicBezTo>
                  <a:pt x="5234514" y="3500050"/>
                  <a:pt x="5222199" y="3471914"/>
                  <a:pt x="5220199" y="3434019"/>
                </a:cubicBezTo>
                <a:cubicBezTo>
                  <a:pt x="5234019" y="3419292"/>
                  <a:pt x="5249721" y="3416043"/>
                  <a:pt x="5263884" y="3419637"/>
                </a:cubicBezTo>
                <a:close/>
                <a:moveTo>
                  <a:pt x="3327180" y="3405562"/>
                </a:moveTo>
                <a:cubicBezTo>
                  <a:pt x="3330210" y="3417220"/>
                  <a:pt x="3333245" y="3428878"/>
                  <a:pt x="3336277" y="3440536"/>
                </a:cubicBezTo>
                <a:cubicBezTo>
                  <a:pt x="3327050" y="3439843"/>
                  <a:pt x="3319335" y="3444981"/>
                  <a:pt x="3313688" y="3446463"/>
                </a:cubicBezTo>
                <a:cubicBezTo>
                  <a:pt x="3302942" y="3439939"/>
                  <a:pt x="3297844" y="3431936"/>
                  <a:pt x="3296877" y="3416624"/>
                </a:cubicBezTo>
                <a:cubicBezTo>
                  <a:pt x="3312299" y="3406351"/>
                  <a:pt x="3306655" y="3407830"/>
                  <a:pt x="3327180" y="3405562"/>
                </a:cubicBezTo>
                <a:close/>
                <a:moveTo>
                  <a:pt x="9865674" y="3403623"/>
                </a:moveTo>
                <a:cubicBezTo>
                  <a:pt x="9865674" y="3403623"/>
                  <a:pt x="9878694" y="3403623"/>
                  <a:pt x="9878694" y="3403623"/>
                </a:cubicBezTo>
                <a:cubicBezTo>
                  <a:pt x="9904736" y="3403623"/>
                  <a:pt x="9917756" y="3403623"/>
                  <a:pt x="9943797" y="3403623"/>
                </a:cubicBezTo>
                <a:cubicBezTo>
                  <a:pt x="9943797" y="3403623"/>
                  <a:pt x="9943797" y="3403623"/>
                  <a:pt x="9956820" y="3454556"/>
                </a:cubicBezTo>
                <a:cubicBezTo>
                  <a:pt x="9943799" y="3454559"/>
                  <a:pt x="9943799" y="3454559"/>
                  <a:pt x="9930779" y="3454556"/>
                </a:cubicBezTo>
                <a:cubicBezTo>
                  <a:pt x="9917758" y="3454559"/>
                  <a:pt x="9904738" y="3454556"/>
                  <a:pt x="9878695" y="3454556"/>
                </a:cubicBezTo>
                <a:cubicBezTo>
                  <a:pt x="9865675" y="3454556"/>
                  <a:pt x="9865675" y="3505483"/>
                  <a:pt x="9852656" y="3505483"/>
                </a:cubicBezTo>
                <a:cubicBezTo>
                  <a:pt x="9839633" y="3505482"/>
                  <a:pt x="9839633" y="3505482"/>
                  <a:pt x="9826611" y="3505482"/>
                </a:cubicBezTo>
                <a:cubicBezTo>
                  <a:pt x="9826613" y="3454556"/>
                  <a:pt x="9826613" y="3454556"/>
                  <a:pt x="9826613" y="3454556"/>
                </a:cubicBezTo>
                <a:cubicBezTo>
                  <a:pt x="9839634" y="3454556"/>
                  <a:pt x="9839634" y="3454556"/>
                  <a:pt x="9852656" y="3454556"/>
                </a:cubicBezTo>
                <a:cubicBezTo>
                  <a:pt x="9852656" y="3454556"/>
                  <a:pt x="9852656" y="3454556"/>
                  <a:pt x="9865675" y="3454556"/>
                </a:cubicBezTo>
                <a:cubicBezTo>
                  <a:pt x="9865675" y="3454556"/>
                  <a:pt x="9865675" y="3454556"/>
                  <a:pt x="9865674" y="3403623"/>
                </a:cubicBezTo>
                <a:close/>
                <a:moveTo>
                  <a:pt x="3681776" y="3392734"/>
                </a:moveTo>
                <a:cubicBezTo>
                  <a:pt x="3691405" y="3399407"/>
                  <a:pt x="3700308" y="3401913"/>
                  <a:pt x="3709220" y="3404429"/>
                </a:cubicBezTo>
                <a:cubicBezTo>
                  <a:pt x="3702473" y="3414405"/>
                  <a:pt x="3703189" y="3418569"/>
                  <a:pt x="3712818" y="3425242"/>
                </a:cubicBezTo>
                <a:cubicBezTo>
                  <a:pt x="3689198" y="3460168"/>
                  <a:pt x="3652623" y="3420158"/>
                  <a:pt x="3681776" y="3392734"/>
                </a:cubicBezTo>
                <a:close/>
                <a:moveTo>
                  <a:pt x="4478610" y="3389878"/>
                </a:moveTo>
                <a:cubicBezTo>
                  <a:pt x="4490059" y="3392022"/>
                  <a:pt x="4499182" y="3390657"/>
                  <a:pt x="4504906" y="3391728"/>
                </a:cubicBezTo>
                <a:cubicBezTo>
                  <a:pt x="4507395" y="3410634"/>
                  <a:pt x="4499517" y="3421453"/>
                  <a:pt x="4482344" y="3418237"/>
                </a:cubicBezTo>
                <a:cubicBezTo>
                  <a:pt x="4484498" y="3406349"/>
                  <a:pt x="4476453" y="3401769"/>
                  <a:pt x="4478610" y="3389878"/>
                </a:cubicBezTo>
                <a:close/>
                <a:moveTo>
                  <a:pt x="4258225" y="3384901"/>
                </a:moveTo>
                <a:cubicBezTo>
                  <a:pt x="4265489" y="3398602"/>
                  <a:pt x="4284146" y="3425339"/>
                  <a:pt x="4296735" y="3451193"/>
                </a:cubicBezTo>
                <a:lnTo>
                  <a:pt x="4297951" y="3454828"/>
                </a:lnTo>
                <a:lnTo>
                  <a:pt x="4298012" y="3473162"/>
                </a:lnTo>
                <a:lnTo>
                  <a:pt x="4307346" y="3491360"/>
                </a:lnTo>
                <a:lnTo>
                  <a:pt x="4298855" y="3512188"/>
                </a:lnTo>
                <a:cubicBezTo>
                  <a:pt x="4280003" y="3482782"/>
                  <a:pt x="4214601" y="3416253"/>
                  <a:pt x="4258225" y="3384901"/>
                </a:cubicBezTo>
                <a:close/>
                <a:moveTo>
                  <a:pt x="5681992" y="3381381"/>
                </a:moveTo>
                <a:cubicBezTo>
                  <a:pt x="5684002" y="3379161"/>
                  <a:pt x="5685608" y="3380640"/>
                  <a:pt x="5687213" y="3383603"/>
                </a:cubicBezTo>
                <a:cubicBezTo>
                  <a:pt x="5690432" y="3389527"/>
                  <a:pt x="5693643" y="3401377"/>
                  <a:pt x="5700073" y="3401375"/>
                </a:cubicBezTo>
                <a:cubicBezTo>
                  <a:pt x="5687213" y="3401377"/>
                  <a:pt x="5687213" y="3401377"/>
                  <a:pt x="5687213" y="3401377"/>
                </a:cubicBezTo>
                <a:cubicBezTo>
                  <a:pt x="5687213" y="3401377"/>
                  <a:pt x="5674355" y="3401377"/>
                  <a:pt x="5674355" y="3401377"/>
                </a:cubicBezTo>
                <a:cubicBezTo>
                  <a:pt x="5677570" y="3389527"/>
                  <a:pt x="5679981" y="3383603"/>
                  <a:pt x="5681992" y="3381381"/>
                </a:cubicBezTo>
                <a:close/>
                <a:moveTo>
                  <a:pt x="4106702" y="3378912"/>
                </a:moveTo>
                <a:cubicBezTo>
                  <a:pt x="4119832" y="3379818"/>
                  <a:pt x="4127869" y="3384376"/>
                  <a:pt x="4131937" y="3392413"/>
                </a:cubicBezTo>
                <a:lnTo>
                  <a:pt x="4132422" y="3403748"/>
                </a:lnTo>
                <a:lnTo>
                  <a:pt x="4136119" y="3405686"/>
                </a:lnTo>
                <a:cubicBezTo>
                  <a:pt x="4140860" y="3411271"/>
                  <a:pt x="4143664" y="3418816"/>
                  <a:pt x="4143116" y="3427201"/>
                </a:cubicBezTo>
                <a:cubicBezTo>
                  <a:pt x="4137309" y="3452545"/>
                  <a:pt x="4117948" y="3430176"/>
                  <a:pt x="4108542" y="3446786"/>
                </a:cubicBezTo>
                <a:cubicBezTo>
                  <a:pt x="4096645" y="3437625"/>
                  <a:pt x="4101350" y="3429319"/>
                  <a:pt x="4085305" y="3419940"/>
                </a:cubicBezTo>
                <a:cubicBezTo>
                  <a:pt x="4090147" y="3409506"/>
                  <a:pt x="4096303" y="3402879"/>
                  <a:pt x="4102784" y="3399274"/>
                </a:cubicBezTo>
                <a:lnTo>
                  <a:pt x="4109037" y="3397852"/>
                </a:lnTo>
                <a:close/>
                <a:moveTo>
                  <a:pt x="1735444" y="3368248"/>
                </a:moveTo>
                <a:cubicBezTo>
                  <a:pt x="1757972" y="3375698"/>
                  <a:pt x="1773354" y="3390861"/>
                  <a:pt x="1768405" y="3418431"/>
                </a:cubicBezTo>
                <a:cubicBezTo>
                  <a:pt x="1755219" y="3423132"/>
                  <a:pt x="1740386" y="3423261"/>
                  <a:pt x="1717855" y="3415809"/>
                </a:cubicBezTo>
                <a:cubicBezTo>
                  <a:pt x="1718132" y="3402806"/>
                  <a:pt x="1719644" y="3393236"/>
                  <a:pt x="1722529" y="3385754"/>
                </a:cubicBezTo>
                <a:cubicBezTo>
                  <a:pt x="1725416" y="3378274"/>
                  <a:pt x="1729674" y="3372885"/>
                  <a:pt x="1735444" y="3368248"/>
                </a:cubicBezTo>
                <a:close/>
                <a:moveTo>
                  <a:pt x="5353163" y="3358823"/>
                </a:moveTo>
                <a:cubicBezTo>
                  <a:pt x="5360167" y="3363076"/>
                  <a:pt x="5364546" y="3380298"/>
                  <a:pt x="5367469" y="3391778"/>
                </a:cubicBezTo>
                <a:cubicBezTo>
                  <a:pt x="5361339" y="3402624"/>
                  <a:pt x="5348205" y="3409216"/>
                  <a:pt x="5333615" y="3410072"/>
                </a:cubicBezTo>
                <a:cubicBezTo>
                  <a:pt x="5330695" y="3398592"/>
                  <a:pt x="5331280" y="3389235"/>
                  <a:pt x="5334742" y="3381020"/>
                </a:cubicBezTo>
                <a:cubicBezTo>
                  <a:pt x="5338208" y="3372808"/>
                  <a:pt x="5344555" y="3365737"/>
                  <a:pt x="5353163" y="3358823"/>
                </a:cubicBezTo>
                <a:close/>
                <a:moveTo>
                  <a:pt x="11448542" y="3353971"/>
                </a:moveTo>
                <a:cubicBezTo>
                  <a:pt x="11448542" y="3401377"/>
                  <a:pt x="11448542" y="3401377"/>
                  <a:pt x="11448542" y="3448783"/>
                </a:cubicBezTo>
                <a:cubicBezTo>
                  <a:pt x="11435682" y="3448783"/>
                  <a:pt x="11422823" y="3448783"/>
                  <a:pt x="11409963" y="3496187"/>
                </a:cubicBezTo>
                <a:cubicBezTo>
                  <a:pt x="11409963" y="3496187"/>
                  <a:pt x="11409963" y="3448784"/>
                  <a:pt x="11397104" y="3448783"/>
                </a:cubicBezTo>
                <a:cubicBezTo>
                  <a:pt x="11409963" y="3401377"/>
                  <a:pt x="11422823" y="3353972"/>
                  <a:pt x="11448542" y="3353971"/>
                </a:cubicBezTo>
                <a:close/>
                <a:moveTo>
                  <a:pt x="4274329" y="3353815"/>
                </a:moveTo>
                <a:cubicBezTo>
                  <a:pt x="4278146" y="3353548"/>
                  <a:pt x="4281640" y="3354647"/>
                  <a:pt x="4284902" y="3356848"/>
                </a:cubicBezTo>
                <a:cubicBezTo>
                  <a:pt x="4291419" y="3361255"/>
                  <a:pt x="4296994" y="3370082"/>
                  <a:pt x="4302314" y="3381262"/>
                </a:cubicBezTo>
                <a:cubicBezTo>
                  <a:pt x="4294342" y="3385990"/>
                  <a:pt x="4286372" y="3390720"/>
                  <a:pt x="4278401" y="3395444"/>
                </a:cubicBezTo>
                <a:cubicBezTo>
                  <a:pt x="4272464" y="3381317"/>
                  <a:pt x="4267759" y="3373079"/>
                  <a:pt x="4261825" y="3358956"/>
                </a:cubicBezTo>
                <a:cubicBezTo>
                  <a:pt x="4266372" y="3355708"/>
                  <a:pt x="4270512" y="3354079"/>
                  <a:pt x="4274329" y="3353815"/>
                </a:cubicBezTo>
                <a:close/>
                <a:moveTo>
                  <a:pt x="3369389" y="3353717"/>
                </a:moveTo>
                <a:cubicBezTo>
                  <a:pt x="3377900" y="3352805"/>
                  <a:pt x="3387503" y="3356297"/>
                  <a:pt x="3391000" y="3361575"/>
                </a:cubicBezTo>
                <a:cubicBezTo>
                  <a:pt x="3395082" y="3389772"/>
                  <a:pt x="3361320" y="3382838"/>
                  <a:pt x="3354334" y="3372284"/>
                </a:cubicBezTo>
                <a:cubicBezTo>
                  <a:pt x="3353454" y="3359945"/>
                  <a:pt x="3360875" y="3354629"/>
                  <a:pt x="3369389" y="3353717"/>
                </a:cubicBezTo>
                <a:close/>
                <a:moveTo>
                  <a:pt x="3918691" y="3348205"/>
                </a:moveTo>
                <a:cubicBezTo>
                  <a:pt x="3923736" y="3349632"/>
                  <a:pt x="3928180" y="3352767"/>
                  <a:pt x="3931002" y="3357559"/>
                </a:cubicBezTo>
                <a:cubicBezTo>
                  <a:pt x="3934768" y="3363953"/>
                  <a:pt x="3935651" y="3373293"/>
                  <a:pt x="3931235" y="3385466"/>
                </a:cubicBezTo>
                <a:lnTo>
                  <a:pt x="3912760" y="3387863"/>
                </a:lnTo>
                <a:lnTo>
                  <a:pt x="3929164" y="3403747"/>
                </a:lnTo>
                <a:cubicBezTo>
                  <a:pt x="3919760" y="3408418"/>
                  <a:pt x="3915310" y="3417887"/>
                  <a:pt x="3910694" y="3422597"/>
                </a:cubicBezTo>
                <a:cubicBezTo>
                  <a:pt x="3896335" y="3422470"/>
                  <a:pt x="3886593" y="3417629"/>
                  <a:pt x="3876518" y="3403279"/>
                </a:cubicBezTo>
                <a:cubicBezTo>
                  <a:pt x="3880966" y="3393808"/>
                  <a:pt x="3882038" y="3390255"/>
                  <a:pt x="3884325" y="3387303"/>
                </a:cubicBezTo>
                <a:lnTo>
                  <a:pt x="3888545" y="3383855"/>
                </a:lnTo>
                <a:lnTo>
                  <a:pt x="3884594" y="3382847"/>
                </a:lnTo>
                <a:cubicBezTo>
                  <a:pt x="3883540" y="3364302"/>
                  <a:pt x="3892320" y="3353183"/>
                  <a:pt x="3902772" y="3349102"/>
                </a:cubicBezTo>
                <a:cubicBezTo>
                  <a:pt x="3907999" y="3347061"/>
                  <a:pt x="3913646" y="3346778"/>
                  <a:pt x="3918691" y="3348205"/>
                </a:cubicBezTo>
                <a:close/>
                <a:moveTo>
                  <a:pt x="4350904" y="3344132"/>
                </a:moveTo>
                <a:cubicBezTo>
                  <a:pt x="4358574" y="3343314"/>
                  <a:pt x="4365379" y="3344460"/>
                  <a:pt x="4371256" y="3347088"/>
                </a:cubicBezTo>
                <a:cubicBezTo>
                  <a:pt x="4406523" y="3362837"/>
                  <a:pt x="4408353" y="3431786"/>
                  <a:pt x="4362448" y="3448600"/>
                </a:cubicBezTo>
                <a:lnTo>
                  <a:pt x="4353354" y="3441781"/>
                </a:lnTo>
                <a:lnTo>
                  <a:pt x="4354084" y="3451276"/>
                </a:lnTo>
                <a:cubicBezTo>
                  <a:pt x="4349783" y="3469000"/>
                  <a:pt x="4334788" y="3485917"/>
                  <a:pt x="4313288" y="3502947"/>
                </a:cubicBezTo>
                <a:lnTo>
                  <a:pt x="4307346" y="3491360"/>
                </a:lnTo>
                <a:lnTo>
                  <a:pt x="4308891" y="3487572"/>
                </a:lnTo>
                <a:lnTo>
                  <a:pt x="4297951" y="3454828"/>
                </a:lnTo>
                <a:lnTo>
                  <a:pt x="4297920" y="3445662"/>
                </a:lnTo>
                <a:lnTo>
                  <a:pt x="4326711" y="3400952"/>
                </a:lnTo>
                <a:lnTo>
                  <a:pt x="4322063" y="3377392"/>
                </a:lnTo>
                <a:cubicBezTo>
                  <a:pt x="4321592" y="3368009"/>
                  <a:pt x="4322636" y="3359436"/>
                  <a:pt x="4325371" y="3352972"/>
                </a:cubicBezTo>
                <a:cubicBezTo>
                  <a:pt x="4334701" y="3347734"/>
                  <a:pt x="4343235" y="3344952"/>
                  <a:pt x="4350904" y="3344132"/>
                </a:cubicBezTo>
                <a:close/>
                <a:moveTo>
                  <a:pt x="4198994" y="3330159"/>
                </a:moveTo>
                <a:cubicBezTo>
                  <a:pt x="4208625" y="3340048"/>
                  <a:pt x="4218324" y="3345274"/>
                  <a:pt x="4228030" y="3350498"/>
                </a:cubicBezTo>
                <a:cubicBezTo>
                  <a:pt x="4218094" y="3359260"/>
                  <a:pt x="4218018" y="3363921"/>
                  <a:pt x="4227646" y="3373809"/>
                </a:cubicBezTo>
                <a:cubicBezTo>
                  <a:pt x="4201565" y="3396809"/>
                  <a:pt x="4176264" y="3372605"/>
                  <a:pt x="4181913" y="3350176"/>
                </a:cubicBezTo>
                <a:cubicBezTo>
                  <a:pt x="4183795" y="3342704"/>
                  <a:pt x="4189115" y="3335426"/>
                  <a:pt x="4198994" y="3330159"/>
                </a:cubicBezTo>
                <a:close/>
                <a:moveTo>
                  <a:pt x="4434496" y="3325925"/>
                </a:moveTo>
                <a:cubicBezTo>
                  <a:pt x="4439657" y="3325459"/>
                  <a:pt x="4445331" y="3326802"/>
                  <a:pt x="4451713" y="3330678"/>
                </a:cubicBezTo>
                <a:lnTo>
                  <a:pt x="4453458" y="3340053"/>
                </a:lnTo>
                <a:lnTo>
                  <a:pt x="4465807" y="3338957"/>
                </a:lnTo>
                <a:cubicBezTo>
                  <a:pt x="4484751" y="3363150"/>
                  <a:pt x="4458534" y="3375934"/>
                  <a:pt x="4448037" y="3403923"/>
                </a:cubicBezTo>
                <a:lnTo>
                  <a:pt x="4430937" y="3373620"/>
                </a:lnTo>
                <a:lnTo>
                  <a:pt x="4413751" y="3377133"/>
                </a:lnTo>
                <a:cubicBezTo>
                  <a:pt x="4406181" y="3374413"/>
                  <a:pt x="4399640" y="3368644"/>
                  <a:pt x="4396283" y="3359409"/>
                </a:cubicBezTo>
                <a:cubicBezTo>
                  <a:pt x="4404164" y="3349798"/>
                  <a:pt x="4411638" y="3338741"/>
                  <a:pt x="4420335" y="3332023"/>
                </a:cubicBezTo>
                <a:cubicBezTo>
                  <a:pt x="4424680" y="3328664"/>
                  <a:pt x="4429334" y="3326391"/>
                  <a:pt x="4434496" y="3325925"/>
                </a:cubicBezTo>
                <a:close/>
                <a:moveTo>
                  <a:pt x="3297403" y="3324857"/>
                </a:moveTo>
                <a:cubicBezTo>
                  <a:pt x="3295513" y="3351895"/>
                  <a:pt x="3303466" y="3438653"/>
                  <a:pt x="3268436" y="3438065"/>
                </a:cubicBezTo>
                <a:cubicBezTo>
                  <a:pt x="3268024" y="3407546"/>
                  <a:pt x="3249997" y="3328003"/>
                  <a:pt x="3297403" y="3324857"/>
                </a:cubicBezTo>
                <a:close/>
                <a:moveTo>
                  <a:pt x="11835516" y="3318734"/>
                </a:moveTo>
                <a:cubicBezTo>
                  <a:pt x="11835516" y="3318734"/>
                  <a:pt x="11835516" y="3352687"/>
                  <a:pt x="11835516" y="3352687"/>
                </a:cubicBezTo>
                <a:cubicBezTo>
                  <a:pt x="11835516" y="3352687"/>
                  <a:pt x="11835516" y="3352687"/>
                  <a:pt x="11821566" y="3352687"/>
                </a:cubicBezTo>
                <a:cubicBezTo>
                  <a:pt x="11821566" y="3352687"/>
                  <a:pt x="11835516" y="3318734"/>
                  <a:pt x="11835516" y="3318734"/>
                </a:cubicBezTo>
                <a:close/>
                <a:moveTo>
                  <a:pt x="4583476" y="3307418"/>
                </a:moveTo>
                <a:cubicBezTo>
                  <a:pt x="4583476" y="3307418"/>
                  <a:pt x="4596261" y="3307418"/>
                  <a:pt x="4596261" y="3307418"/>
                </a:cubicBezTo>
                <a:cubicBezTo>
                  <a:pt x="4596261" y="3307418"/>
                  <a:pt x="4596261" y="3332883"/>
                  <a:pt x="4601655" y="3345614"/>
                </a:cubicBezTo>
                <a:lnTo>
                  <a:pt x="4606687" y="3350423"/>
                </a:lnTo>
                <a:lnTo>
                  <a:pt x="4622753" y="3345559"/>
                </a:lnTo>
                <a:lnTo>
                  <a:pt x="4642846" y="3350000"/>
                </a:lnTo>
                <a:lnTo>
                  <a:pt x="4651214" y="3321278"/>
                </a:lnTo>
                <a:cubicBezTo>
                  <a:pt x="4673471" y="3323021"/>
                  <a:pt x="4673091" y="3336672"/>
                  <a:pt x="4672710" y="3350318"/>
                </a:cubicBezTo>
                <a:cubicBezTo>
                  <a:pt x="4661974" y="3347063"/>
                  <a:pt x="4657517" y="3356972"/>
                  <a:pt x="4650586" y="3356279"/>
                </a:cubicBezTo>
                <a:lnTo>
                  <a:pt x="4648135" y="3354730"/>
                </a:lnTo>
                <a:lnTo>
                  <a:pt x="4659764" y="3366507"/>
                </a:lnTo>
                <a:cubicBezTo>
                  <a:pt x="4671854" y="3387280"/>
                  <a:pt x="4671603" y="3419058"/>
                  <a:pt x="4657052" y="3441003"/>
                </a:cubicBezTo>
                <a:lnTo>
                  <a:pt x="4639474" y="3454546"/>
                </a:lnTo>
                <a:lnTo>
                  <a:pt x="4644510" y="3454547"/>
                </a:lnTo>
                <a:cubicBezTo>
                  <a:pt x="4646254" y="3454546"/>
                  <a:pt x="4646254" y="3454546"/>
                  <a:pt x="4646254" y="3454546"/>
                </a:cubicBezTo>
                <a:cubicBezTo>
                  <a:pt x="4646252" y="3505471"/>
                  <a:pt x="4632304" y="3505470"/>
                  <a:pt x="4632304" y="3505470"/>
                </a:cubicBezTo>
                <a:cubicBezTo>
                  <a:pt x="4632304" y="3505470"/>
                  <a:pt x="4618349" y="3505470"/>
                  <a:pt x="4618349" y="3505470"/>
                </a:cubicBezTo>
                <a:cubicBezTo>
                  <a:pt x="4618349" y="3505470"/>
                  <a:pt x="4618352" y="3454546"/>
                  <a:pt x="4618352" y="3454546"/>
                </a:cubicBezTo>
                <a:lnTo>
                  <a:pt x="4618493" y="3454547"/>
                </a:lnTo>
                <a:lnTo>
                  <a:pt x="4604869" y="3444085"/>
                </a:lnTo>
                <a:lnTo>
                  <a:pt x="4594268" y="3418644"/>
                </a:lnTo>
                <a:lnTo>
                  <a:pt x="4590408" y="3420856"/>
                </a:lnTo>
                <a:cubicBezTo>
                  <a:pt x="4576812" y="3425028"/>
                  <a:pt x="4566156" y="3416870"/>
                  <a:pt x="4559902" y="3397373"/>
                </a:cubicBezTo>
                <a:cubicBezTo>
                  <a:pt x="4570168" y="3389039"/>
                  <a:pt x="4579341" y="3386332"/>
                  <a:pt x="4586987" y="3388955"/>
                </a:cubicBezTo>
                <a:lnTo>
                  <a:pt x="4593497" y="3397511"/>
                </a:lnTo>
                <a:lnTo>
                  <a:pt x="4596022" y="3353652"/>
                </a:lnTo>
                <a:lnTo>
                  <a:pt x="4604282" y="3351152"/>
                </a:lnTo>
                <a:lnTo>
                  <a:pt x="4591468" y="3347030"/>
                </a:lnTo>
                <a:cubicBezTo>
                  <a:pt x="4586672" y="3341370"/>
                  <a:pt x="4583474" y="3330055"/>
                  <a:pt x="4583476" y="3307418"/>
                </a:cubicBezTo>
                <a:close/>
                <a:moveTo>
                  <a:pt x="4928361" y="3300386"/>
                </a:moveTo>
                <a:cubicBezTo>
                  <a:pt x="4939646" y="3302481"/>
                  <a:pt x="4948983" y="3307242"/>
                  <a:pt x="4955253" y="3314837"/>
                </a:cubicBezTo>
                <a:cubicBezTo>
                  <a:pt x="4961519" y="3322436"/>
                  <a:pt x="4964716" y="3332868"/>
                  <a:pt x="4963718" y="3346306"/>
                </a:cubicBezTo>
                <a:lnTo>
                  <a:pt x="4954411" y="3351411"/>
                </a:lnTo>
                <a:lnTo>
                  <a:pt x="4971391" y="3361674"/>
                </a:lnTo>
                <a:cubicBezTo>
                  <a:pt x="4993605" y="3380996"/>
                  <a:pt x="5007971" y="3406787"/>
                  <a:pt x="5000432" y="3427118"/>
                </a:cubicBezTo>
                <a:cubicBezTo>
                  <a:pt x="4994986" y="3444343"/>
                  <a:pt x="4980562" y="3455316"/>
                  <a:pt x="4962980" y="3460209"/>
                </a:cubicBezTo>
                <a:lnTo>
                  <a:pt x="4958825" y="3459958"/>
                </a:lnTo>
                <a:lnTo>
                  <a:pt x="4958105" y="3467642"/>
                </a:lnTo>
                <a:cubicBezTo>
                  <a:pt x="4956153" y="3476439"/>
                  <a:pt x="4952677" y="3483462"/>
                  <a:pt x="4946152" y="3486929"/>
                </a:cubicBezTo>
                <a:lnTo>
                  <a:pt x="4936801" y="3487820"/>
                </a:lnTo>
                <a:lnTo>
                  <a:pt x="4943323" y="3499892"/>
                </a:lnTo>
                <a:cubicBezTo>
                  <a:pt x="4951738" y="3526032"/>
                  <a:pt x="4950526" y="3561878"/>
                  <a:pt x="4943535" y="3577124"/>
                </a:cubicBezTo>
                <a:cubicBezTo>
                  <a:pt x="4897429" y="3576422"/>
                  <a:pt x="4895369" y="3501335"/>
                  <a:pt x="4904402" y="3470763"/>
                </a:cubicBezTo>
                <a:lnTo>
                  <a:pt x="4921489" y="3475385"/>
                </a:lnTo>
                <a:lnTo>
                  <a:pt x="4916878" y="3466795"/>
                </a:lnTo>
                <a:lnTo>
                  <a:pt x="4916623" y="3457416"/>
                </a:lnTo>
                <a:lnTo>
                  <a:pt x="4906586" y="3456810"/>
                </a:lnTo>
                <a:lnTo>
                  <a:pt x="4891245" y="3442055"/>
                </a:lnTo>
                <a:lnTo>
                  <a:pt x="4891165" y="3454547"/>
                </a:lnTo>
                <a:cubicBezTo>
                  <a:pt x="4888065" y="3454547"/>
                  <a:pt x="4885741" y="3451366"/>
                  <a:pt x="4883997" y="3446590"/>
                </a:cubicBezTo>
                <a:lnTo>
                  <a:pt x="4880963" y="3432162"/>
                </a:lnTo>
                <a:lnTo>
                  <a:pt x="4877894" y="3429210"/>
                </a:lnTo>
                <a:lnTo>
                  <a:pt x="4877033" y="3438694"/>
                </a:lnTo>
                <a:cubicBezTo>
                  <a:pt x="4875356" y="3477800"/>
                  <a:pt x="4873650" y="3515076"/>
                  <a:pt x="4865813" y="3549275"/>
                </a:cubicBezTo>
                <a:lnTo>
                  <a:pt x="4850864" y="3520386"/>
                </a:lnTo>
                <a:lnTo>
                  <a:pt x="4850861" y="3530944"/>
                </a:lnTo>
                <a:cubicBezTo>
                  <a:pt x="4850864" y="3543676"/>
                  <a:pt x="4850864" y="3556407"/>
                  <a:pt x="4850864" y="3556407"/>
                </a:cubicBezTo>
                <a:cubicBezTo>
                  <a:pt x="4850864" y="3556407"/>
                  <a:pt x="4850864" y="3556407"/>
                  <a:pt x="4838074" y="3556406"/>
                </a:cubicBezTo>
                <a:cubicBezTo>
                  <a:pt x="4838074" y="3556406"/>
                  <a:pt x="4838074" y="3556406"/>
                  <a:pt x="4825287" y="3556406"/>
                </a:cubicBezTo>
                <a:cubicBezTo>
                  <a:pt x="4825287" y="3556406"/>
                  <a:pt x="4812501" y="3556406"/>
                  <a:pt x="4812501" y="3556406"/>
                </a:cubicBezTo>
                <a:cubicBezTo>
                  <a:pt x="4812501" y="3556406"/>
                  <a:pt x="4799714" y="3556406"/>
                  <a:pt x="4799714" y="3505482"/>
                </a:cubicBezTo>
                <a:cubicBezTo>
                  <a:pt x="4812503" y="3505482"/>
                  <a:pt x="4812503" y="3505482"/>
                  <a:pt x="4812503" y="3505482"/>
                </a:cubicBezTo>
                <a:cubicBezTo>
                  <a:pt x="4812503" y="3505482"/>
                  <a:pt x="4825289" y="3505482"/>
                  <a:pt x="4825289" y="3505482"/>
                </a:cubicBezTo>
                <a:lnTo>
                  <a:pt x="4843148" y="3505482"/>
                </a:lnTo>
                <a:lnTo>
                  <a:pt x="4838714" y="3496913"/>
                </a:lnTo>
                <a:cubicBezTo>
                  <a:pt x="4822514" y="3439922"/>
                  <a:pt x="4834565" y="3371067"/>
                  <a:pt x="4834742" y="3308509"/>
                </a:cubicBezTo>
                <a:cubicBezTo>
                  <a:pt x="4851537" y="3313314"/>
                  <a:pt x="4863568" y="3304825"/>
                  <a:pt x="4888081" y="3317132"/>
                </a:cubicBezTo>
                <a:lnTo>
                  <a:pt x="4886021" y="3339794"/>
                </a:lnTo>
                <a:lnTo>
                  <a:pt x="4895257" y="3335058"/>
                </a:lnTo>
                <a:lnTo>
                  <a:pt x="4913192" y="3336903"/>
                </a:lnTo>
                <a:lnTo>
                  <a:pt x="4917542" y="3317682"/>
                </a:lnTo>
                <a:cubicBezTo>
                  <a:pt x="4920007" y="3310192"/>
                  <a:pt x="4923328" y="3303992"/>
                  <a:pt x="4928361" y="3300386"/>
                </a:cubicBezTo>
                <a:close/>
                <a:moveTo>
                  <a:pt x="5670817" y="3295063"/>
                </a:moveTo>
                <a:lnTo>
                  <a:pt x="5665998" y="3325516"/>
                </a:lnTo>
                <a:lnTo>
                  <a:pt x="5677062" y="3327449"/>
                </a:lnTo>
                <a:lnTo>
                  <a:pt x="5690467" y="3337706"/>
                </a:lnTo>
                <a:lnTo>
                  <a:pt x="5692842" y="3325823"/>
                </a:lnTo>
                <a:lnTo>
                  <a:pt x="5697901" y="3313699"/>
                </a:lnTo>
                <a:lnTo>
                  <a:pt x="5676542" y="3302241"/>
                </a:lnTo>
                <a:close/>
                <a:moveTo>
                  <a:pt x="2455797" y="3292106"/>
                </a:moveTo>
                <a:cubicBezTo>
                  <a:pt x="2465333" y="3293280"/>
                  <a:pt x="2473352" y="3295650"/>
                  <a:pt x="2478335" y="3299101"/>
                </a:cubicBezTo>
                <a:cubicBezTo>
                  <a:pt x="2466753" y="3308461"/>
                  <a:pt x="2449377" y="3322497"/>
                  <a:pt x="2430053" y="3329388"/>
                </a:cubicBezTo>
                <a:cubicBezTo>
                  <a:pt x="2410728" y="3336277"/>
                  <a:pt x="2389450" y="3336021"/>
                  <a:pt x="2370060" y="3316790"/>
                </a:cubicBezTo>
                <a:cubicBezTo>
                  <a:pt x="2379974" y="3302801"/>
                  <a:pt x="2402061" y="3294926"/>
                  <a:pt x="2424162" y="3292276"/>
                </a:cubicBezTo>
                <a:cubicBezTo>
                  <a:pt x="2435209" y="3290951"/>
                  <a:pt x="2446261" y="3290930"/>
                  <a:pt x="2455797" y="3292106"/>
                </a:cubicBezTo>
                <a:close/>
                <a:moveTo>
                  <a:pt x="3612595" y="3282697"/>
                </a:moveTo>
                <a:lnTo>
                  <a:pt x="3610168" y="3283709"/>
                </a:lnTo>
                <a:lnTo>
                  <a:pt x="3611085" y="3291449"/>
                </a:lnTo>
                <a:lnTo>
                  <a:pt x="3631375" y="3292656"/>
                </a:lnTo>
                <a:lnTo>
                  <a:pt x="3656447" y="3310626"/>
                </a:lnTo>
                <a:lnTo>
                  <a:pt x="3655843" y="3285628"/>
                </a:lnTo>
                <a:lnTo>
                  <a:pt x="3615131" y="3282861"/>
                </a:lnTo>
                <a:close/>
                <a:moveTo>
                  <a:pt x="10741238" y="3259158"/>
                </a:moveTo>
                <a:cubicBezTo>
                  <a:pt x="10741238" y="3259158"/>
                  <a:pt x="10754098" y="3259158"/>
                  <a:pt x="10754098" y="3259158"/>
                </a:cubicBezTo>
                <a:cubicBezTo>
                  <a:pt x="10766957" y="3306565"/>
                  <a:pt x="10779817" y="3306565"/>
                  <a:pt x="10766956" y="3353971"/>
                </a:cubicBezTo>
                <a:cubicBezTo>
                  <a:pt x="10754098" y="3353971"/>
                  <a:pt x="10741236" y="3306565"/>
                  <a:pt x="10728378" y="3306565"/>
                </a:cubicBezTo>
                <a:cubicBezTo>
                  <a:pt x="10741236" y="3306565"/>
                  <a:pt x="10741236" y="3306565"/>
                  <a:pt x="10741238" y="3259158"/>
                </a:cubicBezTo>
                <a:close/>
                <a:moveTo>
                  <a:pt x="9570964" y="3259158"/>
                </a:moveTo>
                <a:cubicBezTo>
                  <a:pt x="9570964" y="3259158"/>
                  <a:pt x="9570965" y="3306565"/>
                  <a:pt x="9570965" y="3306565"/>
                </a:cubicBezTo>
                <a:cubicBezTo>
                  <a:pt x="9570965" y="3306565"/>
                  <a:pt x="9558107" y="3259159"/>
                  <a:pt x="9558107" y="3259159"/>
                </a:cubicBezTo>
                <a:cubicBezTo>
                  <a:pt x="9558107" y="3259159"/>
                  <a:pt x="9570964" y="3259158"/>
                  <a:pt x="9570964" y="3259158"/>
                </a:cubicBezTo>
                <a:close/>
                <a:moveTo>
                  <a:pt x="11371381" y="3211751"/>
                </a:moveTo>
                <a:cubicBezTo>
                  <a:pt x="11384244" y="3211751"/>
                  <a:pt x="11384244" y="3211751"/>
                  <a:pt x="11384244" y="3211751"/>
                </a:cubicBezTo>
                <a:cubicBezTo>
                  <a:pt x="11384244" y="3259158"/>
                  <a:pt x="11384244" y="3259158"/>
                  <a:pt x="11384244" y="3259158"/>
                </a:cubicBezTo>
                <a:cubicBezTo>
                  <a:pt x="11371381" y="3259158"/>
                  <a:pt x="11371381" y="3259158"/>
                  <a:pt x="11358522" y="3259158"/>
                </a:cubicBezTo>
                <a:cubicBezTo>
                  <a:pt x="11371381" y="3211751"/>
                  <a:pt x="11371381" y="3211751"/>
                  <a:pt x="11371381" y="3211751"/>
                </a:cubicBezTo>
                <a:close/>
                <a:moveTo>
                  <a:pt x="11332802" y="3211751"/>
                </a:moveTo>
                <a:cubicBezTo>
                  <a:pt x="11332802" y="3211751"/>
                  <a:pt x="11332802" y="3211751"/>
                  <a:pt x="11345664" y="3211751"/>
                </a:cubicBezTo>
                <a:cubicBezTo>
                  <a:pt x="11345664" y="3211751"/>
                  <a:pt x="11345664" y="3211751"/>
                  <a:pt x="11345664" y="3259158"/>
                </a:cubicBezTo>
                <a:cubicBezTo>
                  <a:pt x="11345664" y="3259158"/>
                  <a:pt x="11332802" y="3259158"/>
                  <a:pt x="11332802" y="3211751"/>
                </a:cubicBezTo>
                <a:close/>
                <a:moveTo>
                  <a:pt x="3141910" y="3209077"/>
                </a:moveTo>
                <a:cubicBezTo>
                  <a:pt x="3154071" y="3212127"/>
                  <a:pt x="3175809" y="3230555"/>
                  <a:pt x="3175565" y="3252124"/>
                </a:cubicBezTo>
                <a:cubicBezTo>
                  <a:pt x="3155049" y="3268608"/>
                  <a:pt x="3139696" y="3260431"/>
                  <a:pt x="3127779" y="3235812"/>
                </a:cubicBezTo>
                <a:cubicBezTo>
                  <a:pt x="3133556" y="3228611"/>
                  <a:pt x="3135273" y="3220391"/>
                  <a:pt x="3141910" y="3209077"/>
                </a:cubicBezTo>
                <a:close/>
                <a:moveTo>
                  <a:pt x="3097978" y="3205404"/>
                </a:moveTo>
                <a:cubicBezTo>
                  <a:pt x="3078012" y="3250349"/>
                  <a:pt x="3105668" y="3307142"/>
                  <a:pt x="3074239" y="3334769"/>
                </a:cubicBezTo>
                <a:cubicBezTo>
                  <a:pt x="3066917" y="3290856"/>
                  <a:pt x="3021278" y="3223568"/>
                  <a:pt x="3070625" y="3208464"/>
                </a:cubicBezTo>
                <a:cubicBezTo>
                  <a:pt x="3077676" y="3206306"/>
                  <a:pt x="3086662" y="3205213"/>
                  <a:pt x="3097978" y="3205404"/>
                </a:cubicBezTo>
                <a:close/>
                <a:moveTo>
                  <a:pt x="2947832" y="3201332"/>
                </a:moveTo>
                <a:cubicBezTo>
                  <a:pt x="2975426" y="3212118"/>
                  <a:pt x="3005082" y="3207027"/>
                  <a:pt x="3014573" y="3221161"/>
                </a:cubicBezTo>
                <a:cubicBezTo>
                  <a:pt x="3017736" y="3225872"/>
                  <a:pt x="3018659" y="3232724"/>
                  <a:pt x="3016521" y="3243010"/>
                </a:cubicBezTo>
                <a:cubicBezTo>
                  <a:pt x="2997519" y="3246703"/>
                  <a:pt x="2922724" y="3239715"/>
                  <a:pt x="2947832" y="3201332"/>
                </a:cubicBezTo>
                <a:close/>
                <a:moveTo>
                  <a:pt x="2052536" y="3198626"/>
                </a:moveTo>
                <a:cubicBezTo>
                  <a:pt x="2057760" y="3211277"/>
                  <a:pt x="2060371" y="3217602"/>
                  <a:pt x="2067347" y="3225955"/>
                </a:cubicBezTo>
                <a:cubicBezTo>
                  <a:pt x="2030651" y="3239569"/>
                  <a:pt x="2020143" y="3265353"/>
                  <a:pt x="1993096" y="3242563"/>
                </a:cubicBezTo>
                <a:cubicBezTo>
                  <a:pt x="1993755" y="3237759"/>
                  <a:pt x="1996161" y="3233446"/>
                  <a:pt x="1999812" y="3229474"/>
                </a:cubicBezTo>
                <a:cubicBezTo>
                  <a:pt x="2010754" y="3217550"/>
                  <a:pt x="2032873" y="3208656"/>
                  <a:pt x="2052536" y="3198626"/>
                </a:cubicBezTo>
                <a:close/>
                <a:moveTo>
                  <a:pt x="1961246" y="3186394"/>
                </a:moveTo>
                <a:cubicBezTo>
                  <a:pt x="1968958" y="3184163"/>
                  <a:pt x="1977176" y="3184487"/>
                  <a:pt x="1984568" y="3188165"/>
                </a:cubicBezTo>
                <a:cubicBezTo>
                  <a:pt x="1994427" y="3193069"/>
                  <a:pt x="2002810" y="3203937"/>
                  <a:pt x="2006571" y="3222666"/>
                </a:cubicBezTo>
                <a:cubicBezTo>
                  <a:pt x="1975832" y="3233909"/>
                  <a:pt x="1970989" y="3257612"/>
                  <a:pt x="1941429" y="3253804"/>
                </a:cubicBezTo>
                <a:cubicBezTo>
                  <a:pt x="1926816" y="3233108"/>
                  <a:pt x="1930208" y="3213019"/>
                  <a:pt x="1940950" y="3199945"/>
                </a:cubicBezTo>
                <a:cubicBezTo>
                  <a:pt x="1946322" y="3193409"/>
                  <a:pt x="1953530" y="3188624"/>
                  <a:pt x="1961246" y="3186394"/>
                </a:cubicBezTo>
                <a:close/>
                <a:moveTo>
                  <a:pt x="5389716" y="3179188"/>
                </a:moveTo>
                <a:cubicBezTo>
                  <a:pt x="5397534" y="3180138"/>
                  <a:pt x="5405288" y="3183771"/>
                  <a:pt x="5411070" y="3190228"/>
                </a:cubicBezTo>
                <a:cubicBezTo>
                  <a:pt x="5418775" y="3198832"/>
                  <a:pt x="5422975" y="3212454"/>
                  <a:pt x="5419144" y="3231422"/>
                </a:cubicBezTo>
                <a:cubicBezTo>
                  <a:pt x="5398912" y="3242768"/>
                  <a:pt x="5385791" y="3236669"/>
                  <a:pt x="5369117" y="3239298"/>
                </a:cubicBezTo>
                <a:cubicBezTo>
                  <a:pt x="5355667" y="3218459"/>
                  <a:pt x="5354952" y="3202717"/>
                  <a:pt x="5360534" y="3192543"/>
                </a:cubicBezTo>
                <a:cubicBezTo>
                  <a:pt x="5366115" y="3182368"/>
                  <a:pt x="5377988" y="3177760"/>
                  <a:pt x="5389716" y="3179188"/>
                </a:cubicBezTo>
                <a:close/>
                <a:moveTo>
                  <a:pt x="11718603" y="3164347"/>
                </a:moveTo>
                <a:cubicBezTo>
                  <a:pt x="11731467" y="3164346"/>
                  <a:pt x="11731467" y="3211751"/>
                  <a:pt x="11744325" y="3211752"/>
                </a:cubicBezTo>
                <a:cubicBezTo>
                  <a:pt x="11731467" y="3259158"/>
                  <a:pt x="11718603" y="3259158"/>
                  <a:pt x="11705745" y="3259158"/>
                </a:cubicBezTo>
                <a:cubicBezTo>
                  <a:pt x="11705745" y="3211751"/>
                  <a:pt x="11705745" y="3211751"/>
                  <a:pt x="11718603" y="3164347"/>
                </a:cubicBezTo>
                <a:close/>
                <a:moveTo>
                  <a:pt x="9570964" y="3164347"/>
                </a:moveTo>
                <a:cubicBezTo>
                  <a:pt x="9570964" y="3211751"/>
                  <a:pt x="9570964" y="3164347"/>
                  <a:pt x="9570964" y="3211751"/>
                </a:cubicBezTo>
                <a:cubicBezTo>
                  <a:pt x="9558106" y="3211751"/>
                  <a:pt x="9519526" y="3259158"/>
                  <a:pt x="9519526" y="3259158"/>
                </a:cubicBezTo>
                <a:cubicBezTo>
                  <a:pt x="9519526" y="3259158"/>
                  <a:pt x="9519526" y="3259158"/>
                  <a:pt x="9519527" y="3211751"/>
                </a:cubicBezTo>
                <a:cubicBezTo>
                  <a:pt x="9532387" y="3164346"/>
                  <a:pt x="9545246" y="3164346"/>
                  <a:pt x="9570964" y="3164347"/>
                </a:cubicBezTo>
                <a:close/>
                <a:moveTo>
                  <a:pt x="10638357" y="3164346"/>
                </a:moveTo>
                <a:lnTo>
                  <a:pt x="10651215" y="3164347"/>
                </a:lnTo>
                <a:cubicBezTo>
                  <a:pt x="10651215" y="3164347"/>
                  <a:pt x="10651215" y="3164347"/>
                  <a:pt x="10638357" y="3211751"/>
                </a:cubicBezTo>
                <a:cubicBezTo>
                  <a:pt x="10638355" y="3259158"/>
                  <a:pt x="10625495" y="3306564"/>
                  <a:pt x="10574057" y="3353972"/>
                </a:cubicBezTo>
                <a:cubicBezTo>
                  <a:pt x="10535475" y="3259158"/>
                  <a:pt x="10574056" y="3211751"/>
                  <a:pt x="10599776" y="3164347"/>
                </a:cubicBezTo>
                <a:cubicBezTo>
                  <a:pt x="10599776" y="3164347"/>
                  <a:pt x="10599776" y="3164347"/>
                  <a:pt x="10612637" y="3211752"/>
                </a:cubicBezTo>
                <a:cubicBezTo>
                  <a:pt x="10625494" y="3211751"/>
                  <a:pt x="10625495" y="3164346"/>
                  <a:pt x="10638357" y="3164346"/>
                </a:cubicBezTo>
                <a:close/>
                <a:moveTo>
                  <a:pt x="5674354" y="3164346"/>
                </a:moveTo>
                <a:cubicBezTo>
                  <a:pt x="5674354" y="3211751"/>
                  <a:pt x="5687215" y="3211751"/>
                  <a:pt x="5674354" y="3211751"/>
                </a:cubicBezTo>
                <a:lnTo>
                  <a:pt x="5674229" y="3217384"/>
                </a:lnTo>
                <a:lnTo>
                  <a:pt x="5687388" y="3221191"/>
                </a:lnTo>
                <a:cubicBezTo>
                  <a:pt x="5697686" y="3226607"/>
                  <a:pt x="5707875" y="3234468"/>
                  <a:pt x="5716865" y="3243689"/>
                </a:cubicBezTo>
                <a:lnTo>
                  <a:pt x="5723862" y="3253313"/>
                </a:lnTo>
                <a:lnTo>
                  <a:pt x="5724189" y="3253232"/>
                </a:lnTo>
                <a:cubicBezTo>
                  <a:pt x="5732224" y="3247307"/>
                  <a:pt x="5738654" y="3235454"/>
                  <a:pt x="5738656" y="3211751"/>
                </a:cubicBezTo>
                <a:lnTo>
                  <a:pt x="5728380" y="3207347"/>
                </a:lnTo>
                <a:lnTo>
                  <a:pt x="5697393" y="3201673"/>
                </a:lnTo>
                <a:cubicBezTo>
                  <a:pt x="5686979" y="3196671"/>
                  <a:pt x="5681358" y="3189871"/>
                  <a:pt x="5679328" y="3182332"/>
                </a:cubicBezTo>
                <a:lnTo>
                  <a:pt x="5681522" y="3167420"/>
                </a:lnTo>
                <a:close/>
                <a:moveTo>
                  <a:pt x="4749121" y="3160790"/>
                </a:moveTo>
                <a:cubicBezTo>
                  <a:pt x="4761658" y="3165293"/>
                  <a:pt x="4773710" y="3184890"/>
                  <a:pt x="4779974" y="3205185"/>
                </a:cubicBezTo>
                <a:lnTo>
                  <a:pt x="4777852" y="3206802"/>
                </a:lnTo>
                <a:lnTo>
                  <a:pt x="4808973" y="3212053"/>
                </a:lnTo>
                <a:cubicBezTo>
                  <a:pt x="4822307" y="3217079"/>
                  <a:pt x="4834916" y="3223800"/>
                  <a:pt x="4846842" y="3232146"/>
                </a:cubicBezTo>
                <a:lnTo>
                  <a:pt x="4832780" y="3248871"/>
                </a:lnTo>
                <a:lnTo>
                  <a:pt x="4837734" y="3265690"/>
                </a:lnTo>
                <a:cubicBezTo>
                  <a:pt x="4838968" y="3273947"/>
                  <a:pt x="4838099" y="3281679"/>
                  <a:pt x="4832409" y="3287322"/>
                </a:cubicBezTo>
                <a:cubicBezTo>
                  <a:pt x="4828614" y="3291081"/>
                  <a:pt x="4822681" y="3293910"/>
                  <a:pt x="4813799" y="3295351"/>
                </a:cubicBezTo>
                <a:cubicBezTo>
                  <a:pt x="4806541" y="3287143"/>
                  <a:pt x="4801995" y="3271134"/>
                  <a:pt x="4803619" y="3258381"/>
                </a:cubicBezTo>
                <a:lnTo>
                  <a:pt x="4803978" y="3257651"/>
                </a:lnTo>
                <a:lnTo>
                  <a:pt x="4758755" y="3257630"/>
                </a:lnTo>
                <a:cubicBezTo>
                  <a:pt x="4770979" y="3289611"/>
                  <a:pt x="4798484" y="3334162"/>
                  <a:pt x="4766064" y="3349887"/>
                </a:cubicBezTo>
                <a:lnTo>
                  <a:pt x="4754028" y="3340814"/>
                </a:lnTo>
                <a:lnTo>
                  <a:pt x="4760160" y="3351317"/>
                </a:lnTo>
                <a:cubicBezTo>
                  <a:pt x="4764076" y="3363658"/>
                  <a:pt x="4765149" y="3377084"/>
                  <a:pt x="4762320" y="3390743"/>
                </a:cubicBezTo>
                <a:cubicBezTo>
                  <a:pt x="4731888" y="3367042"/>
                  <a:pt x="4668309" y="3336709"/>
                  <a:pt x="4676680" y="3292313"/>
                </a:cubicBezTo>
                <a:cubicBezTo>
                  <a:pt x="4688143" y="3290541"/>
                  <a:pt x="4699933" y="3292393"/>
                  <a:pt x="4710996" y="3297020"/>
                </a:cubicBezTo>
                <a:lnTo>
                  <a:pt x="4737258" y="3315759"/>
                </a:lnTo>
                <a:lnTo>
                  <a:pt x="4734657" y="3309980"/>
                </a:lnTo>
                <a:cubicBezTo>
                  <a:pt x="4728929" y="3291568"/>
                  <a:pt x="4725114" y="3270154"/>
                  <a:pt x="4714722" y="3252108"/>
                </a:cubicBezTo>
                <a:lnTo>
                  <a:pt x="4711225" y="3250703"/>
                </a:lnTo>
                <a:lnTo>
                  <a:pt x="4707861" y="3258919"/>
                </a:lnTo>
                <a:cubicBezTo>
                  <a:pt x="4691053" y="3272325"/>
                  <a:pt x="4659829" y="3254477"/>
                  <a:pt x="4668389" y="3221440"/>
                </a:cubicBezTo>
                <a:lnTo>
                  <a:pt x="4672008" y="3220898"/>
                </a:lnTo>
                <a:lnTo>
                  <a:pt x="4668861" y="3214386"/>
                </a:lnTo>
                <a:lnTo>
                  <a:pt x="4732188" y="3203196"/>
                </a:lnTo>
                <a:lnTo>
                  <a:pt x="4730813" y="3201657"/>
                </a:lnTo>
                <a:cubicBezTo>
                  <a:pt x="4727440" y="3191686"/>
                  <a:pt x="4727653" y="3180493"/>
                  <a:pt x="4732593" y="3172217"/>
                </a:cubicBezTo>
                <a:cubicBezTo>
                  <a:pt x="4735887" y="3166702"/>
                  <a:pt x="4741283" y="3162484"/>
                  <a:pt x="4749121" y="3160790"/>
                </a:cubicBezTo>
                <a:close/>
                <a:moveTo>
                  <a:pt x="4662096" y="3132760"/>
                </a:moveTo>
                <a:cubicBezTo>
                  <a:pt x="4666469" y="3132861"/>
                  <a:pt x="4670716" y="3133697"/>
                  <a:pt x="4674709" y="3136009"/>
                </a:cubicBezTo>
                <a:cubicBezTo>
                  <a:pt x="4672675" y="3147807"/>
                  <a:pt x="4673982" y="3157216"/>
                  <a:pt x="4669628" y="3165507"/>
                </a:cubicBezTo>
                <a:cubicBezTo>
                  <a:pt x="4648287" y="3170453"/>
                  <a:pt x="4642336" y="3154029"/>
                  <a:pt x="4648721" y="3133938"/>
                </a:cubicBezTo>
                <a:cubicBezTo>
                  <a:pt x="4653222" y="3133300"/>
                  <a:pt x="4657722" y="3132661"/>
                  <a:pt x="4662096" y="3132760"/>
                </a:cubicBezTo>
                <a:close/>
                <a:moveTo>
                  <a:pt x="11692887" y="3116939"/>
                </a:moveTo>
                <a:cubicBezTo>
                  <a:pt x="11705745" y="3116939"/>
                  <a:pt x="11705745" y="3116939"/>
                  <a:pt x="11718603" y="3116940"/>
                </a:cubicBezTo>
                <a:cubicBezTo>
                  <a:pt x="11718603" y="3164347"/>
                  <a:pt x="11705745" y="3164346"/>
                  <a:pt x="11705745" y="3164346"/>
                </a:cubicBezTo>
                <a:cubicBezTo>
                  <a:pt x="11692887" y="3164346"/>
                  <a:pt x="11692887" y="3164346"/>
                  <a:pt x="11692887" y="3116939"/>
                </a:cubicBezTo>
                <a:close/>
                <a:moveTo>
                  <a:pt x="1501277" y="3073459"/>
                </a:moveTo>
                <a:cubicBezTo>
                  <a:pt x="1511233" y="3075332"/>
                  <a:pt x="1519421" y="3081305"/>
                  <a:pt x="1523826" y="3092489"/>
                </a:cubicBezTo>
                <a:cubicBezTo>
                  <a:pt x="1526344" y="3098879"/>
                  <a:pt x="1527630" y="3106972"/>
                  <a:pt x="1527310" y="3116974"/>
                </a:cubicBezTo>
                <a:cubicBezTo>
                  <a:pt x="1499171" y="3135548"/>
                  <a:pt x="1455101" y="3177422"/>
                  <a:pt x="1417891" y="3137242"/>
                </a:cubicBezTo>
                <a:cubicBezTo>
                  <a:pt x="1425571" y="3099129"/>
                  <a:pt x="1471402" y="3067845"/>
                  <a:pt x="1501277" y="3073459"/>
                </a:cubicBezTo>
                <a:close/>
                <a:moveTo>
                  <a:pt x="1754667" y="3072032"/>
                </a:moveTo>
                <a:cubicBezTo>
                  <a:pt x="1774092" y="3089318"/>
                  <a:pt x="1776505" y="3110201"/>
                  <a:pt x="1769991" y="3127496"/>
                </a:cubicBezTo>
                <a:lnTo>
                  <a:pt x="1762657" y="3138097"/>
                </a:lnTo>
                <a:lnTo>
                  <a:pt x="1763338" y="3148448"/>
                </a:lnTo>
                <a:lnTo>
                  <a:pt x="1750259" y="3152014"/>
                </a:lnTo>
                <a:lnTo>
                  <a:pt x="1731756" y="3161407"/>
                </a:lnTo>
                <a:cubicBezTo>
                  <a:pt x="1712220" y="3164907"/>
                  <a:pt x="1691471" y="3152877"/>
                  <a:pt x="1683480" y="3112889"/>
                </a:cubicBezTo>
                <a:cubicBezTo>
                  <a:pt x="1687926" y="3100888"/>
                  <a:pt x="1696636" y="3091483"/>
                  <a:pt x="1708775" y="3084676"/>
                </a:cubicBezTo>
                <a:cubicBezTo>
                  <a:pt x="1720915" y="3077870"/>
                  <a:pt x="1736489" y="3073654"/>
                  <a:pt x="1754667" y="3072032"/>
                </a:cubicBezTo>
                <a:close/>
                <a:moveTo>
                  <a:pt x="8979401" y="3069534"/>
                </a:moveTo>
                <a:cubicBezTo>
                  <a:pt x="8979401" y="3069534"/>
                  <a:pt x="8979401" y="3069534"/>
                  <a:pt x="8992264" y="3069534"/>
                </a:cubicBezTo>
                <a:cubicBezTo>
                  <a:pt x="8992264" y="3069534"/>
                  <a:pt x="8992262" y="3116939"/>
                  <a:pt x="8992262" y="3116939"/>
                </a:cubicBezTo>
                <a:cubicBezTo>
                  <a:pt x="8979403" y="3116939"/>
                  <a:pt x="8979403" y="3116939"/>
                  <a:pt x="8966541" y="3116940"/>
                </a:cubicBezTo>
                <a:lnTo>
                  <a:pt x="8953680" y="3116939"/>
                </a:lnTo>
                <a:cubicBezTo>
                  <a:pt x="8966541" y="3116940"/>
                  <a:pt x="8979403" y="3116939"/>
                  <a:pt x="8979401" y="3069534"/>
                </a:cubicBezTo>
                <a:close/>
                <a:moveTo>
                  <a:pt x="8002033" y="2974721"/>
                </a:moveTo>
                <a:cubicBezTo>
                  <a:pt x="8002033" y="2974721"/>
                  <a:pt x="8002033" y="2974721"/>
                  <a:pt x="8014894" y="2974722"/>
                </a:cubicBezTo>
                <a:cubicBezTo>
                  <a:pt x="8014894" y="3022127"/>
                  <a:pt x="8014894" y="3022127"/>
                  <a:pt x="8002036" y="3022127"/>
                </a:cubicBezTo>
                <a:cubicBezTo>
                  <a:pt x="8002036" y="3022127"/>
                  <a:pt x="7989172" y="3022127"/>
                  <a:pt x="7989172" y="3022127"/>
                </a:cubicBezTo>
                <a:cubicBezTo>
                  <a:pt x="7976311" y="2974721"/>
                  <a:pt x="8002033" y="2974721"/>
                  <a:pt x="8002033" y="2974721"/>
                </a:cubicBezTo>
                <a:close/>
                <a:moveTo>
                  <a:pt x="7526211" y="2974721"/>
                </a:moveTo>
                <a:cubicBezTo>
                  <a:pt x="7539071" y="3022128"/>
                  <a:pt x="7526211" y="3069536"/>
                  <a:pt x="7539071" y="3069534"/>
                </a:cubicBezTo>
                <a:lnTo>
                  <a:pt x="7528352" y="3116939"/>
                </a:lnTo>
                <a:lnTo>
                  <a:pt x="7526211" y="3116939"/>
                </a:lnTo>
                <a:lnTo>
                  <a:pt x="7526210" y="3126419"/>
                </a:lnTo>
                <a:lnTo>
                  <a:pt x="7522993" y="3140643"/>
                </a:lnTo>
                <a:cubicBezTo>
                  <a:pt x="7513349" y="3164346"/>
                  <a:pt x="7500489" y="3188048"/>
                  <a:pt x="7487627" y="3211751"/>
                </a:cubicBezTo>
                <a:cubicBezTo>
                  <a:pt x="7513349" y="3211751"/>
                  <a:pt x="7487627" y="3211751"/>
                  <a:pt x="7487627" y="3259158"/>
                </a:cubicBezTo>
                <a:cubicBezTo>
                  <a:pt x="7487627" y="3259158"/>
                  <a:pt x="7500489" y="3259158"/>
                  <a:pt x="7513349" y="3259158"/>
                </a:cubicBezTo>
                <a:cubicBezTo>
                  <a:pt x="7513349" y="3259158"/>
                  <a:pt x="7513349" y="3259158"/>
                  <a:pt x="7513350" y="3306565"/>
                </a:cubicBezTo>
                <a:cubicBezTo>
                  <a:pt x="7526210" y="3259158"/>
                  <a:pt x="7526210" y="3259158"/>
                  <a:pt x="7526210" y="3259158"/>
                </a:cubicBezTo>
                <a:cubicBezTo>
                  <a:pt x="7526211" y="3306564"/>
                  <a:pt x="7539068" y="3306565"/>
                  <a:pt x="7539068" y="3306565"/>
                </a:cubicBezTo>
                <a:cubicBezTo>
                  <a:pt x="7539071" y="3259158"/>
                  <a:pt x="7539071" y="3259158"/>
                  <a:pt x="7551929" y="3259158"/>
                </a:cubicBezTo>
                <a:cubicBezTo>
                  <a:pt x="7551929" y="3259158"/>
                  <a:pt x="7551929" y="3259158"/>
                  <a:pt x="7564789" y="3306565"/>
                </a:cubicBezTo>
                <a:cubicBezTo>
                  <a:pt x="7577650" y="3259159"/>
                  <a:pt x="7564789" y="3211751"/>
                  <a:pt x="7564789" y="3211751"/>
                </a:cubicBezTo>
                <a:cubicBezTo>
                  <a:pt x="7564789" y="3164346"/>
                  <a:pt x="7590511" y="3211751"/>
                  <a:pt x="7590511" y="3164346"/>
                </a:cubicBezTo>
                <a:cubicBezTo>
                  <a:pt x="7590511" y="3164346"/>
                  <a:pt x="7577646" y="3164346"/>
                  <a:pt x="7577646" y="3116939"/>
                </a:cubicBezTo>
                <a:cubicBezTo>
                  <a:pt x="7577646" y="3116939"/>
                  <a:pt x="7564789" y="3116940"/>
                  <a:pt x="7564789" y="3116940"/>
                </a:cubicBezTo>
                <a:cubicBezTo>
                  <a:pt x="7564789" y="3116940"/>
                  <a:pt x="7564789" y="3164346"/>
                  <a:pt x="7564789" y="3164346"/>
                </a:cubicBezTo>
                <a:cubicBezTo>
                  <a:pt x="7564789" y="3164346"/>
                  <a:pt x="7551929" y="3164347"/>
                  <a:pt x="7551929" y="3164347"/>
                </a:cubicBezTo>
                <a:cubicBezTo>
                  <a:pt x="7551929" y="3164347"/>
                  <a:pt x="7551929" y="3164347"/>
                  <a:pt x="7539068" y="3164346"/>
                </a:cubicBezTo>
                <a:cubicBezTo>
                  <a:pt x="7539068" y="3164346"/>
                  <a:pt x="7539071" y="3211752"/>
                  <a:pt x="7539071" y="3211752"/>
                </a:cubicBezTo>
                <a:cubicBezTo>
                  <a:pt x="7526210" y="3211751"/>
                  <a:pt x="7526210" y="3211751"/>
                  <a:pt x="7526210" y="3164346"/>
                </a:cubicBezTo>
                <a:cubicBezTo>
                  <a:pt x="7526210" y="3164346"/>
                  <a:pt x="7526210" y="3164346"/>
                  <a:pt x="7526210" y="3144345"/>
                </a:cubicBezTo>
                <a:lnTo>
                  <a:pt x="7526210" y="3126419"/>
                </a:lnTo>
                <a:lnTo>
                  <a:pt x="7528352" y="3116939"/>
                </a:lnTo>
                <a:lnTo>
                  <a:pt x="7551929" y="3116939"/>
                </a:lnTo>
                <a:cubicBezTo>
                  <a:pt x="7564789" y="3069534"/>
                  <a:pt x="7577650" y="3069534"/>
                  <a:pt x="7577650" y="3022128"/>
                </a:cubicBezTo>
                <a:cubicBezTo>
                  <a:pt x="7564789" y="2974721"/>
                  <a:pt x="7539071" y="3022128"/>
                  <a:pt x="7539068" y="2974721"/>
                </a:cubicBezTo>
                <a:cubicBezTo>
                  <a:pt x="7539068" y="2974721"/>
                  <a:pt x="7526211" y="2974721"/>
                  <a:pt x="7526211" y="2974721"/>
                </a:cubicBezTo>
                <a:close/>
                <a:moveTo>
                  <a:pt x="4851308" y="2974721"/>
                </a:moveTo>
                <a:cubicBezTo>
                  <a:pt x="4841663" y="3010275"/>
                  <a:pt x="4839250" y="3019165"/>
                  <a:pt x="4838649" y="3041384"/>
                </a:cubicBezTo>
                <a:lnTo>
                  <a:pt x="4838633" y="3043558"/>
                </a:lnTo>
                <a:lnTo>
                  <a:pt x="4860842" y="3008923"/>
                </a:lnTo>
                <a:lnTo>
                  <a:pt x="4875883" y="2999560"/>
                </a:lnTo>
                <a:lnTo>
                  <a:pt x="4875418" y="2998424"/>
                </a:lnTo>
                <a:cubicBezTo>
                  <a:pt x="4870599" y="2986573"/>
                  <a:pt x="4864167" y="2974721"/>
                  <a:pt x="4851308" y="2974721"/>
                </a:cubicBezTo>
                <a:close/>
                <a:moveTo>
                  <a:pt x="1066289" y="2974590"/>
                </a:moveTo>
                <a:cubicBezTo>
                  <a:pt x="1078350" y="2977709"/>
                  <a:pt x="1087991" y="2984246"/>
                  <a:pt x="1092617" y="2995010"/>
                </a:cubicBezTo>
                <a:cubicBezTo>
                  <a:pt x="1044916" y="2998465"/>
                  <a:pt x="1016698" y="3023803"/>
                  <a:pt x="962096" y="3016839"/>
                </a:cubicBezTo>
                <a:cubicBezTo>
                  <a:pt x="968760" y="2996703"/>
                  <a:pt x="996761" y="2980483"/>
                  <a:pt x="1025411" y="2974672"/>
                </a:cubicBezTo>
                <a:cubicBezTo>
                  <a:pt x="1039738" y="2971773"/>
                  <a:pt x="1054224" y="2971472"/>
                  <a:pt x="1066289" y="2974590"/>
                </a:cubicBezTo>
                <a:close/>
                <a:moveTo>
                  <a:pt x="2159124" y="2973968"/>
                </a:moveTo>
                <a:cubicBezTo>
                  <a:pt x="2174305" y="2977391"/>
                  <a:pt x="2167509" y="3029405"/>
                  <a:pt x="2136697" y="2991859"/>
                </a:cubicBezTo>
                <a:cubicBezTo>
                  <a:pt x="2141634" y="2984471"/>
                  <a:pt x="2145973" y="2979714"/>
                  <a:pt x="2149715" y="2976946"/>
                </a:cubicBezTo>
                <a:cubicBezTo>
                  <a:pt x="2153454" y="2974178"/>
                  <a:pt x="2156595" y="2973398"/>
                  <a:pt x="2159124" y="2973968"/>
                </a:cubicBezTo>
                <a:close/>
                <a:moveTo>
                  <a:pt x="1346105" y="2971977"/>
                </a:moveTo>
                <a:cubicBezTo>
                  <a:pt x="1352117" y="2971970"/>
                  <a:pt x="1358131" y="2973023"/>
                  <a:pt x="1364164" y="2974940"/>
                </a:cubicBezTo>
                <a:cubicBezTo>
                  <a:pt x="1376232" y="2978773"/>
                  <a:pt x="1388368" y="2986061"/>
                  <a:pt x="1400697" y="2995226"/>
                </a:cubicBezTo>
                <a:cubicBezTo>
                  <a:pt x="1385618" y="3015905"/>
                  <a:pt x="1370196" y="3023467"/>
                  <a:pt x="1354155" y="3021658"/>
                </a:cubicBezTo>
                <a:cubicBezTo>
                  <a:pt x="1338109" y="3019853"/>
                  <a:pt x="1321448" y="3008673"/>
                  <a:pt x="1303885" y="2991865"/>
                </a:cubicBezTo>
                <a:cubicBezTo>
                  <a:pt x="1311987" y="2983824"/>
                  <a:pt x="1320036" y="2978482"/>
                  <a:pt x="1328065" y="2975379"/>
                </a:cubicBezTo>
                <a:cubicBezTo>
                  <a:pt x="1334086" y="2973052"/>
                  <a:pt x="1340093" y="2971984"/>
                  <a:pt x="1346105" y="2971977"/>
                </a:cubicBezTo>
                <a:close/>
                <a:moveTo>
                  <a:pt x="1514701" y="2935646"/>
                </a:moveTo>
                <a:cubicBezTo>
                  <a:pt x="1529048" y="2931741"/>
                  <a:pt x="1548662" y="2943601"/>
                  <a:pt x="1569828" y="2988369"/>
                </a:cubicBezTo>
                <a:cubicBezTo>
                  <a:pt x="1537107" y="3012783"/>
                  <a:pt x="1516044" y="3015043"/>
                  <a:pt x="1504027" y="3007185"/>
                </a:cubicBezTo>
                <a:cubicBezTo>
                  <a:pt x="1481504" y="2992452"/>
                  <a:pt x="1490788" y="2942151"/>
                  <a:pt x="1514701" y="2935646"/>
                </a:cubicBezTo>
                <a:close/>
                <a:moveTo>
                  <a:pt x="4941328" y="2927314"/>
                </a:moveTo>
                <a:cubicBezTo>
                  <a:pt x="4934900" y="2927315"/>
                  <a:pt x="4925253" y="2939167"/>
                  <a:pt x="4917216" y="2956942"/>
                </a:cubicBezTo>
                <a:lnTo>
                  <a:pt x="4908595" y="2995778"/>
                </a:lnTo>
                <a:lnTo>
                  <a:pt x="4932078" y="2989838"/>
                </a:lnTo>
                <a:cubicBezTo>
                  <a:pt x="4945302" y="2989753"/>
                  <a:pt x="4957592" y="2993445"/>
                  <a:pt x="4966690" y="3002332"/>
                </a:cubicBezTo>
                <a:lnTo>
                  <a:pt x="4964812" y="3003287"/>
                </a:lnTo>
                <a:lnTo>
                  <a:pt x="4970087" y="3004233"/>
                </a:lnTo>
                <a:lnTo>
                  <a:pt x="4970072" y="3004180"/>
                </a:lnTo>
                <a:lnTo>
                  <a:pt x="4970186" y="2986284"/>
                </a:lnTo>
                <a:lnTo>
                  <a:pt x="4969056" y="2982129"/>
                </a:lnTo>
                <a:cubicBezTo>
                  <a:pt x="4967851" y="2977684"/>
                  <a:pt x="4967048" y="2974721"/>
                  <a:pt x="4967048" y="2974721"/>
                </a:cubicBezTo>
                <a:cubicBezTo>
                  <a:pt x="4954189" y="2974722"/>
                  <a:pt x="4954187" y="2927314"/>
                  <a:pt x="4941328" y="2927314"/>
                </a:cubicBezTo>
                <a:close/>
                <a:moveTo>
                  <a:pt x="1918405" y="2923956"/>
                </a:moveTo>
                <a:cubicBezTo>
                  <a:pt x="1924604" y="2922726"/>
                  <a:pt x="1931156" y="2923892"/>
                  <a:pt x="1937130" y="2926912"/>
                </a:cubicBezTo>
                <a:cubicBezTo>
                  <a:pt x="1945092" y="2930944"/>
                  <a:pt x="1952030" y="2938276"/>
                  <a:pt x="1955741" y="2947640"/>
                </a:cubicBezTo>
                <a:lnTo>
                  <a:pt x="1954972" y="2980538"/>
                </a:lnTo>
                <a:lnTo>
                  <a:pt x="1957805" y="2978016"/>
                </a:lnTo>
                <a:cubicBezTo>
                  <a:pt x="1962047" y="2977314"/>
                  <a:pt x="1967086" y="2978266"/>
                  <a:pt x="1972708" y="2981691"/>
                </a:cubicBezTo>
                <a:cubicBezTo>
                  <a:pt x="1974944" y="2986582"/>
                  <a:pt x="1975932" y="2989612"/>
                  <a:pt x="1976047" y="2991781"/>
                </a:cubicBezTo>
                <a:cubicBezTo>
                  <a:pt x="1976221" y="2995031"/>
                  <a:pt x="1974428" y="2996342"/>
                  <a:pt x="1971925" y="2999082"/>
                </a:cubicBezTo>
                <a:lnTo>
                  <a:pt x="1969826" y="3003052"/>
                </a:lnTo>
                <a:lnTo>
                  <a:pt x="2004227" y="3012241"/>
                </a:lnTo>
                <a:cubicBezTo>
                  <a:pt x="2016820" y="3018902"/>
                  <a:pt x="2027413" y="3028080"/>
                  <a:pt x="2035834" y="3038972"/>
                </a:cubicBezTo>
                <a:lnTo>
                  <a:pt x="2046080" y="3057880"/>
                </a:lnTo>
                <a:lnTo>
                  <a:pt x="2067379" y="3045988"/>
                </a:lnTo>
                <a:cubicBezTo>
                  <a:pt x="2080714" y="3039847"/>
                  <a:pt x="2094575" y="3034842"/>
                  <a:pt x="2109126" y="3031247"/>
                </a:cubicBezTo>
                <a:lnTo>
                  <a:pt x="2119443" y="3030225"/>
                </a:lnTo>
                <a:lnTo>
                  <a:pt x="2125629" y="3028416"/>
                </a:lnTo>
                <a:cubicBezTo>
                  <a:pt x="2134576" y="3025051"/>
                  <a:pt x="2142929" y="3022584"/>
                  <a:pt x="2147961" y="3026218"/>
                </a:cubicBezTo>
                <a:lnTo>
                  <a:pt x="2148289" y="3027366"/>
                </a:lnTo>
                <a:lnTo>
                  <a:pt x="2171369" y="3025079"/>
                </a:lnTo>
                <a:lnTo>
                  <a:pt x="2152384" y="3041704"/>
                </a:lnTo>
                <a:lnTo>
                  <a:pt x="2152798" y="3043168"/>
                </a:lnTo>
                <a:lnTo>
                  <a:pt x="2147155" y="3046285"/>
                </a:lnTo>
                <a:lnTo>
                  <a:pt x="2125112" y="3065585"/>
                </a:lnTo>
                <a:lnTo>
                  <a:pt x="2115244" y="3073235"/>
                </a:lnTo>
                <a:lnTo>
                  <a:pt x="2123665" y="3070871"/>
                </a:lnTo>
                <a:cubicBezTo>
                  <a:pt x="2126800" y="3071006"/>
                  <a:pt x="2130073" y="3072193"/>
                  <a:pt x="2133411" y="3074693"/>
                </a:cubicBezTo>
                <a:cubicBezTo>
                  <a:pt x="2136450" y="3104998"/>
                  <a:pt x="2127608" y="3102945"/>
                  <a:pt x="2114954" y="3137500"/>
                </a:cubicBezTo>
                <a:cubicBezTo>
                  <a:pt x="2110290" y="3137654"/>
                  <a:pt x="2106607" y="3136427"/>
                  <a:pt x="2103789" y="3134213"/>
                </a:cubicBezTo>
                <a:cubicBezTo>
                  <a:pt x="2093918" y="3126460"/>
                  <a:pt x="2094653" y="3106579"/>
                  <a:pt x="2101188" y="3091135"/>
                </a:cubicBezTo>
                <a:lnTo>
                  <a:pt x="2114286" y="3073979"/>
                </a:lnTo>
                <a:lnTo>
                  <a:pt x="2077100" y="3102809"/>
                </a:lnTo>
                <a:lnTo>
                  <a:pt x="2058453" y="3110753"/>
                </a:lnTo>
                <a:lnTo>
                  <a:pt x="2055682" y="3140293"/>
                </a:lnTo>
                <a:cubicBezTo>
                  <a:pt x="2052780" y="3152345"/>
                  <a:pt x="2048079" y="3164199"/>
                  <a:pt x="2041484" y="3175390"/>
                </a:cubicBezTo>
                <a:cubicBezTo>
                  <a:pt x="2035782" y="3174302"/>
                  <a:pt x="2030081" y="3173214"/>
                  <a:pt x="2029026" y="3179144"/>
                </a:cubicBezTo>
                <a:cubicBezTo>
                  <a:pt x="2010236" y="3177090"/>
                  <a:pt x="1993340" y="3168505"/>
                  <a:pt x="1979383" y="3155881"/>
                </a:cubicBezTo>
                <a:lnTo>
                  <a:pt x="1958119" y="3124393"/>
                </a:lnTo>
                <a:lnTo>
                  <a:pt x="1957343" y="3124288"/>
                </a:lnTo>
                <a:lnTo>
                  <a:pt x="1957801" y="3123922"/>
                </a:lnTo>
                <a:lnTo>
                  <a:pt x="1947314" y="3108386"/>
                </a:lnTo>
                <a:cubicBezTo>
                  <a:pt x="1936701" y="3081077"/>
                  <a:pt x="1934999" y="3050297"/>
                  <a:pt x="1945677" y="3024462"/>
                </a:cubicBezTo>
                <a:lnTo>
                  <a:pt x="1954200" y="3010836"/>
                </a:lnTo>
                <a:lnTo>
                  <a:pt x="1946369" y="3007380"/>
                </a:lnTo>
                <a:cubicBezTo>
                  <a:pt x="1942906" y="3002288"/>
                  <a:pt x="1942578" y="2995477"/>
                  <a:pt x="1944713" y="2989676"/>
                </a:cubicBezTo>
                <a:lnTo>
                  <a:pt x="1954942" y="2980564"/>
                </a:lnTo>
                <a:lnTo>
                  <a:pt x="1930266" y="2986165"/>
                </a:lnTo>
                <a:cubicBezTo>
                  <a:pt x="1922992" y="2986729"/>
                  <a:pt x="1916703" y="2986436"/>
                  <a:pt x="1911495" y="2986644"/>
                </a:cubicBezTo>
                <a:cubicBezTo>
                  <a:pt x="1906485" y="2973799"/>
                  <a:pt x="1899670" y="2965373"/>
                  <a:pt x="1894660" y="2952529"/>
                </a:cubicBezTo>
                <a:cubicBezTo>
                  <a:pt x="1896284" y="2945398"/>
                  <a:pt x="1898759" y="2939728"/>
                  <a:pt x="1901798" y="2935359"/>
                </a:cubicBezTo>
                <a:cubicBezTo>
                  <a:pt x="1906363" y="2928807"/>
                  <a:pt x="1912207" y="2925185"/>
                  <a:pt x="1918405" y="2923956"/>
                </a:cubicBezTo>
                <a:close/>
                <a:moveTo>
                  <a:pt x="1660320" y="2918304"/>
                </a:moveTo>
                <a:cubicBezTo>
                  <a:pt x="1684553" y="2922198"/>
                  <a:pt x="1711161" y="2938118"/>
                  <a:pt x="1724083" y="2950809"/>
                </a:cubicBezTo>
                <a:cubicBezTo>
                  <a:pt x="1722285" y="2962981"/>
                  <a:pt x="1715768" y="2969786"/>
                  <a:pt x="1706718" y="2972776"/>
                </a:cubicBezTo>
                <a:cubicBezTo>
                  <a:pt x="1679564" y="2981735"/>
                  <a:pt x="1629587" y="2956310"/>
                  <a:pt x="1615648" y="2938218"/>
                </a:cubicBezTo>
                <a:cubicBezTo>
                  <a:pt x="1620460" y="2927533"/>
                  <a:pt x="1628203" y="2921567"/>
                  <a:pt x="1637475" y="2918983"/>
                </a:cubicBezTo>
                <a:cubicBezTo>
                  <a:pt x="1644429" y="2917044"/>
                  <a:pt x="1652243" y="2917006"/>
                  <a:pt x="1660320" y="2918304"/>
                </a:cubicBezTo>
                <a:close/>
                <a:moveTo>
                  <a:pt x="2395305" y="2899568"/>
                </a:moveTo>
                <a:cubicBezTo>
                  <a:pt x="2404630" y="2914271"/>
                  <a:pt x="2419287" y="2915897"/>
                  <a:pt x="2429357" y="2941310"/>
                </a:cubicBezTo>
                <a:cubicBezTo>
                  <a:pt x="2395821" y="2967195"/>
                  <a:pt x="2367209" y="2996661"/>
                  <a:pt x="2339803" y="3024744"/>
                </a:cubicBezTo>
                <a:lnTo>
                  <a:pt x="2335106" y="3029030"/>
                </a:lnTo>
                <a:lnTo>
                  <a:pt x="2356011" y="3053756"/>
                </a:lnTo>
                <a:cubicBezTo>
                  <a:pt x="2378616" y="3093064"/>
                  <a:pt x="2375526" y="3132949"/>
                  <a:pt x="2398446" y="3173544"/>
                </a:cubicBezTo>
                <a:cubicBezTo>
                  <a:pt x="2346950" y="3191700"/>
                  <a:pt x="2292171" y="3214019"/>
                  <a:pt x="2247339" y="3195895"/>
                </a:cubicBezTo>
                <a:cubicBezTo>
                  <a:pt x="2232396" y="3189856"/>
                  <a:pt x="2218560" y="3179323"/>
                  <a:pt x="2206318" y="3162640"/>
                </a:cubicBezTo>
                <a:cubicBezTo>
                  <a:pt x="2174302" y="3115233"/>
                  <a:pt x="2194713" y="3062167"/>
                  <a:pt x="2235239" y="3033473"/>
                </a:cubicBezTo>
                <a:cubicBezTo>
                  <a:pt x="2247396" y="3024866"/>
                  <a:pt x="2261363" y="3018449"/>
                  <a:pt x="2276269" y="3015042"/>
                </a:cubicBezTo>
                <a:lnTo>
                  <a:pt x="2291154" y="3014908"/>
                </a:lnTo>
                <a:lnTo>
                  <a:pt x="2306398" y="2992375"/>
                </a:lnTo>
                <a:cubicBezTo>
                  <a:pt x="2333527" y="2960276"/>
                  <a:pt x="2367323" y="2930624"/>
                  <a:pt x="2395305" y="2899568"/>
                </a:cubicBezTo>
                <a:close/>
                <a:moveTo>
                  <a:pt x="4594105" y="2879909"/>
                </a:moveTo>
                <a:cubicBezTo>
                  <a:pt x="4594105" y="2903613"/>
                  <a:pt x="4600537" y="2915463"/>
                  <a:pt x="4608574" y="2921388"/>
                </a:cubicBezTo>
                <a:lnTo>
                  <a:pt x="4621928" y="2924673"/>
                </a:lnTo>
                <a:lnTo>
                  <a:pt x="4626000" y="2902481"/>
                </a:lnTo>
                <a:lnTo>
                  <a:pt x="4625846" y="2902340"/>
                </a:lnTo>
                <a:lnTo>
                  <a:pt x="4602096" y="2879909"/>
                </a:lnTo>
                <a:lnTo>
                  <a:pt x="4600537" y="2879909"/>
                </a:lnTo>
                <a:cubicBezTo>
                  <a:pt x="4597321" y="2879909"/>
                  <a:pt x="4594105" y="2879909"/>
                  <a:pt x="4594105" y="2879909"/>
                </a:cubicBezTo>
                <a:close/>
                <a:moveTo>
                  <a:pt x="1378715" y="2832832"/>
                </a:moveTo>
                <a:cubicBezTo>
                  <a:pt x="1385554" y="2833329"/>
                  <a:pt x="1393040" y="2835172"/>
                  <a:pt x="1401142" y="2838506"/>
                </a:cubicBezTo>
                <a:cubicBezTo>
                  <a:pt x="1395310" y="2866628"/>
                  <a:pt x="1370135" y="2882575"/>
                  <a:pt x="1351261" y="2875663"/>
                </a:cubicBezTo>
                <a:cubicBezTo>
                  <a:pt x="1344969" y="2873357"/>
                  <a:pt x="1339380" y="2868512"/>
                  <a:pt x="1335437" y="2860735"/>
                </a:cubicBezTo>
                <a:cubicBezTo>
                  <a:pt x="1340809" y="2848216"/>
                  <a:pt x="1349132" y="2839326"/>
                  <a:pt x="1360167" y="2835230"/>
                </a:cubicBezTo>
                <a:cubicBezTo>
                  <a:pt x="1365683" y="2833183"/>
                  <a:pt x="1371875" y="2832335"/>
                  <a:pt x="1378715" y="2832832"/>
                </a:cubicBezTo>
                <a:close/>
                <a:moveTo>
                  <a:pt x="11422823" y="2832502"/>
                </a:moveTo>
                <a:cubicBezTo>
                  <a:pt x="11422823" y="2832502"/>
                  <a:pt x="11422823" y="2879909"/>
                  <a:pt x="11422823" y="2879909"/>
                </a:cubicBezTo>
                <a:cubicBezTo>
                  <a:pt x="11422823" y="2879909"/>
                  <a:pt x="11422823" y="2879909"/>
                  <a:pt x="11422823" y="2927315"/>
                </a:cubicBezTo>
                <a:cubicBezTo>
                  <a:pt x="11422823" y="2927315"/>
                  <a:pt x="11422823" y="2927315"/>
                  <a:pt x="11409963" y="2927314"/>
                </a:cubicBezTo>
                <a:cubicBezTo>
                  <a:pt x="11409963" y="2927314"/>
                  <a:pt x="11409963" y="2927314"/>
                  <a:pt x="11409963" y="2879909"/>
                </a:cubicBezTo>
                <a:cubicBezTo>
                  <a:pt x="11409963" y="2879909"/>
                  <a:pt x="11409963" y="2832502"/>
                  <a:pt x="11422823" y="2832502"/>
                </a:cubicBezTo>
                <a:close/>
                <a:moveTo>
                  <a:pt x="11037019" y="2832502"/>
                </a:moveTo>
                <a:lnTo>
                  <a:pt x="11043450" y="2927314"/>
                </a:lnTo>
                <a:lnTo>
                  <a:pt x="11037019" y="2879909"/>
                </a:lnTo>
                <a:cubicBezTo>
                  <a:pt x="11037019" y="2879909"/>
                  <a:pt x="11037019" y="2879909"/>
                  <a:pt x="11037019" y="2832502"/>
                </a:cubicBezTo>
                <a:close/>
                <a:moveTo>
                  <a:pt x="2379882" y="2814800"/>
                </a:moveTo>
                <a:cubicBezTo>
                  <a:pt x="2384331" y="2820171"/>
                  <a:pt x="2386599" y="2828597"/>
                  <a:pt x="2387255" y="2838553"/>
                </a:cubicBezTo>
                <a:cubicBezTo>
                  <a:pt x="2389222" y="2868428"/>
                  <a:pt x="2376651" y="2912104"/>
                  <a:pt x="2364714" y="2928489"/>
                </a:cubicBezTo>
                <a:cubicBezTo>
                  <a:pt x="2358271" y="2928041"/>
                  <a:pt x="2354436" y="2926343"/>
                  <a:pt x="2352026" y="2923985"/>
                </a:cubicBezTo>
                <a:cubicBezTo>
                  <a:pt x="2344794" y="2916902"/>
                  <a:pt x="2350405" y="2903876"/>
                  <a:pt x="2337030" y="2900925"/>
                </a:cubicBezTo>
                <a:cubicBezTo>
                  <a:pt x="2367836" y="2870662"/>
                  <a:pt x="2357007" y="2842916"/>
                  <a:pt x="2379882" y="2814800"/>
                </a:cubicBezTo>
                <a:close/>
                <a:moveTo>
                  <a:pt x="2013891" y="2797500"/>
                </a:moveTo>
                <a:cubicBezTo>
                  <a:pt x="2024615" y="2798615"/>
                  <a:pt x="2036490" y="2801968"/>
                  <a:pt x="2049521" y="2808057"/>
                </a:cubicBezTo>
                <a:cubicBezTo>
                  <a:pt x="2054482" y="2813310"/>
                  <a:pt x="2057758" y="2819568"/>
                  <a:pt x="2059607" y="2826470"/>
                </a:cubicBezTo>
                <a:cubicBezTo>
                  <a:pt x="2072562" y="2874787"/>
                  <a:pt x="2015597" y="2954678"/>
                  <a:pt x="1975613" y="2942422"/>
                </a:cubicBezTo>
                <a:cubicBezTo>
                  <a:pt x="1967168" y="2940313"/>
                  <a:pt x="1960127" y="2935763"/>
                  <a:pt x="1954502" y="2929522"/>
                </a:cubicBezTo>
                <a:cubicBezTo>
                  <a:pt x="1924980" y="2896754"/>
                  <a:pt x="1934541" y="2817415"/>
                  <a:pt x="1985153" y="2800343"/>
                </a:cubicBezTo>
                <a:cubicBezTo>
                  <a:pt x="1993588" y="2797495"/>
                  <a:pt x="2003163" y="2796383"/>
                  <a:pt x="2013891" y="2797500"/>
                </a:cubicBezTo>
                <a:close/>
                <a:moveTo>
                  <a:pt x="11564284" y="2785097"/>
                </a:moveTo>
                <a:cubicBezTo>
                  <a:pt x="11590007" y="2832502"/>
                  <a:pt x="11590007" y="2879909"/>
                  <a:pt x="11615724" y="2879909"/>
                </a:cubicBezTo>
                <a:cubicBezTo>
                  <a:pt x="11628584" y="2879911"/>
                  <a:pt x="11628584" y="2879911"/>
                  <a:pt x="11628584" y="2832504"/>
                </a:cubicBezTo>
                <a:lnTo>
                  <a:pt x="11640018" y="2821969"/>
                </a:lnTo>
                <a:lnTo>
                  <a:pt x="11641447" y="2832502"/>
                </a:lnTo>
                <a:lnTo>
                  <a:pt x="11645733" y="2816697"/>
                </a:lnTo>
                <a:lnTo>
                  <a:pt x="11647877" y="2814719"/>
                </a:lnTo>
                <a:cubicBezTo>
                  <a:pt x="11654306" y="2808795"/>
                  <a:pt x="11660735" y="2808794"/>
                  <a:pt x="11667167" y="2832502"/>
                </a:cubicBezTo>
                <a:cubicBezTo>
                  <a:pt x="11680025" y="2832502"/>
                  <a:pt x="11667167" y="2832502"/>
                  <a:pt x="11654306" y="2879909"/>
                </a:cubicBezTo>
                <a:cubicBezTo>
                  <a:pt x="11654306" y="2927315"/>
                  <a:pt x="11654306" y="2927315"/>
                  <a:pt x="11641448" y="2974721"/>
                </a:cubicBezTo>
                <a:cubicBezTo>
                  <a:pt x="11641448" y="2974721"/>
                  <a:pt x="11641448" y="2974721"/>
                  <a:pt x="11654305" y="2974722"/>
                </a:cubicBezTo>
                <a:cubicBezTo>
                  <a:pt x="11654305" y="2974722"/>
                  <a:pt x="11667167" y="2974722"/>
                  <a:pt x="11667167" y="2974722"/>
                </a:cubicBezTo>
                <a:cubicBezTo>
                  <a:pt x="11705745" y="2974721"/>
                  <a:pt x="11718603" y="2927315"/>
                  <a:pt x="11744325" y="2879909"/>
                </a:cubicBezTo>
                <a:cubicBezTo>
                  <a:pt x="11770047" y="2927314"/>
                  <a:pt x="11757186" y="2974721"/>
                  <a:pt x="11795766" y="2974721"/>
                </a:cubicBezTo>
                <a:cubicBezTo>
                  <a:pt x="11795766" y="3022127"/>
                  <a:pt x="11770047" y="3069536"/>
                  <a:pt x="11757186" y="3116939"/>
                </a:cubicBezTo>
                <a:cubicBezTo>
                  <a:pt x="11770047" y="3116939"/>
                  <a:pt x="11782908" y="3069534"/>
                  <a:pt x="11782908" y="3116940"/>
                </a:cubicBezTo>
                <a:cubicBezTo>
                  <a:pt x="11782908" y="3116940"/>
                  <a:pt x="11782908" y="3164347"/>
                  <a:pt x="11770047" y="3164346"/>
                </a:cubicBezTo>
                <a:cubicBezTo>
                  <a:pt x="11770047" y="3164346"/>
                  <a:pt x="11757186" y="3211751"/>
                  <a:pt x="11744325" y="3211752"/>
                </a:cubicBezTo>
                <a:cubicBezTo>
                  <a:pt x="11757186" y="3211751"/>
                  <a:pt x="11757186" y="3164346"/>
                  <a:pt x="11757186" y="3164346"/>
                </a:cubicBezTo>
                <a:cubicBezTo>
                  <a:pt x="11744325" y="3164346"/>
                  <a:pt x="11744325" y="3116939"/>
                  <a:pt x="11731467" y="3164346"/>
                </a:cubicBezTo>
                <a:cubicBezTo>
                  <a:pt x="11731467" y="3164346"/>
                  <a:pt x="11731467" y="3164346"/>
                  <a:pt x="11731467" y="3116939"/>
                </a:cubicBezTo>
                <a:cubicBezTo>
                  <a:pt x="11731467" y="3116939"/>
                  <a:pt x="11731467" y="3069534"/>
                  <a:pt x="11731467" y="3069534"/>
                </a:cubicBezTo>
                <a:cubicBezTo>
                  <a:pt x="11705745" y="3069536"/>
                  <a:pt x="11680025" y="3069534"/>
                  <a:pt x="11667167" y="3069534"/>
                </a:cubicBezTo>
                <a:lnTo>
                  <a:pt x="11655296" y="3071352"/>
                </a:lnTo>
                <a:lnTo>
                  <a:pt x="11654305" y="3069534"/>
                </a:lnTo>
                <a:lnTo>
                  <a:pt x="11653135" y="3071682"/>
                </a:lnTo>
                <a:lnTo>
                  <a:pt x="11628587" y="3075458"/>
                </a:lnTo>
                <a:cubicBezTo>
                  <a:pt x="11612511" y="3069534"/>
                  <a:pt x="11596436" y="3069534"/>
                  <a:pt x="11590007" y="3116940"/>
                </a:cubicBezTo>
                <a:cubicBezTo>
                  <a:pt x="11602863" y="3116939"/>
                  <a:pt x="11615726" y="3116939"/>
                  <a:pt x="11628584" y="3116939"/>
                </a:cubicBezTo>
                <a:lnTo>
                  <a:pt x="11653135" y="3071682"/>
                </a:lnTo>
                <a:lnTo>
                  <a:pt x="11655296" y="3071352"/>
                </a:lnTo>
                <a:lnTo>
                  <a:pt x="11680025" y="3116939"/>
                </a:lnTo>
                <a:cubicBezTo>
                  <a:pt x="11654306" y="3116940"/>
                  <a:pt x="11641447" y="3164346"/>
                  <a:pt x="11615724" y="3164346"/>
                </a:cubicBezTo>
                <a:cubicBezTo>
                  <a:pt x="11590005" y="3211751"/>
                  <a:pt x="11564284" y="3259159"/>
                  <a:pt x="11551422" y="3306564"/>
                </a:cubicBezTo>
                <a:cubicBezTo>
                  <a:pt x="11538565" y="3306565"/>
                  <a:pt x="11525704" y="3306565"/>
                  <a:pt x="11525704" y="3306565"/>
                </a:cubicBezTo>
                <a:cubicBezTo>
                  <a:pt x="11499982" y="3353971"/>
                  <a:pt x="11487124" y="3353971"/>
                  <a:pt x="11448542" y="3353971"/>
                </a:cubicBezTo>
                <a:cubicBezTo>
                  <a:pt x="11474264" y="3353971"/>
                  <a:pt x="11499983" y="3306565"/>
                  <a:pt x="11512845" y="3259158"/>
                </a:cubicBezTo>
                <a:cubicBezTo>
                  <a:pt x="11525706" y="3259158"/>
                  <a:pt x="11525706" y="3259158"/>
                  <a:pt x="11538565" y="3259158"/>
                </a:cubicBezTo>
                <a:cubicBezTo>
                  <a:pt x="11512846" y="3211751"/>
                  <a:pt x="11538565" y="3164346"/>
                  <a:pt x="11538565" y="3116939"/>
                </a:cubicBezTo>
                <a:cubicBezTo>
                  <a:pt x="11525706" y="3116939"/>
                  <a:pt x="11512846" y="3116939"/>
                  <a:pt x="11499983" y="3116939"/>
                </a:cubicBezTo>
                <a:cubicBezTo>
                  <a:pt x="11487124" y="3116939"/>
                  <a:pt x="11487124" y="3069534"/>
                  <a:pt x="11474263" y="3069534"/>
                </a:cubicBezTo>
                <a:cubicBezTo>
                  <a:pt x="11448542" y="3116939"/>
                  <a:pt x="11448542" y="3211751"/>
                  <a:pt x="11422823" y="3306565"/>
                </a:cubicBezTo>
                <a:cubicBezTo>
                  <a:pt x="11409962" y="3259159"/>
                  <a:pt x="11409963" y="3211752"/>
                  <a:pt x="11384244" y="3259158"/>
                </a:cubicBezTo>
                <a:cubicBezTo>
                  <a:pt x="11409963" y="3211752"/>
                  <a:pt x="11409962" y="3116939"/>
                  <a:pt x="11409963" y="3069534"/>
                </a:cubicBezTo>
                <a:cubicBezTo>
                  <a:pt x="11422821" y="3069534"/>
                  <a:pt x="11448540" y="2974721"/>
                  <a:pt x="11474263" y="3022127"/>
                </a:cubicBezTo>
                <a:cubicBezTo>
                  <a:pt x="11487124" y="3022127"/>
                  <a:pt x="11461405" y="2974721"/>
                  <a:pt x="11461405" y="2974721"/>
                </a:cubicBezTo>
                <a:cubicBezTo>
                  <a:pt x="11461405" y="2974721"/>
                  <a:pt x="11448540" y="2974721"/>
                  <a:pt x="11448540" y="2974721"/>
                </a:cubicBezTo>
                <a:cubicBezTo>
                  <a:pt x="11435681" y="2974721"/>
                  <a:pt x="11435681" y="2974721"/>
                  <a:pt x="11422823" y="2974721"/>
                </a:cubicBezTo>
                <a:lnTo>
                  <a:pt x="11409963" y="2974721"/>
                </a:lnTo>
                <a:cubicBezTo>
                  <a:pt x="11422823" y="2974721"/>
                  <a:pt x="11422823" y="2927315"/>
                  <a:pt x="11422823" y="2927315"/>
                </a:cubicBezTo>
                <a:cubicBezTo>
                  <a:pt x="11422823" y="2927315"/>
                  <a:pt x="11435682" y="2927314"/>
                  <a:pt x="11435682" y="2927314"/>
                </a:cubicBezTo>
                <a:cubicBezTo>
                  <a:pt x="11435682" y="2927314"/>
                  <a:pt x="11448542" y="2927314"/>
                  <a:pt x="11448542" y="2927314"/>
                </a:cubicBezTo>
                <a:cubicBezTo>
                  <a:pt x="11448540" y="2879909"/>
                  <a:pt x="11474264" y="2879909"/>
                  <a:pt x="11499983" y="2832502"/>
                </a:cubicBezTo>
                <a:cubicBezTo>
                  <a:pt x="11499983" y="2832502"/>
                  <a:pt x="11499983" y="2832502"/>
                  <a:pt x="11512845" y="2832502"/>
                </a:cubicBezTo>
                <a:cubicBezTo>
                  <a:pt x="11512846" y="2879909"/>
                  <a:pt x="11512846" y="2879909"/>
                  <a:pt x="11499983" y="2879909"/>
                </a:cubicBezTo>
                <a:cubicBezTo>
                  <a:pt x="11512846" y="2927314"/>
                  <a:pt x="11525706" y="2927314"/>
                  <a:pt x="11551423" y="2927314"/>
                </a:cubicBezTo>
                <a:cubicBezTo>
                  <a:pt x="11551423" y="2879909"/>
                  <a:pt x="11551423" y="2832502"/>
                  <a:pt x="11564284" y="2785097"/>
                </a:cubicBezTo>
                <a:close/>
                <a:moveTo>
                  <a:pt x="11332802" y="2785097"/>
                </a:moveTo>
                <a:cubicBezTo>
                  <a:pt x="11332801" y="2832502"/>
                  <a:pt x="11332801" y="2832502"/>
                  <a:pt x="11332801" y="2832502"/>
                </a:cubicBezTo>
                <a:cubicBezTo>
                  <a:pt x="11332801" y="2832502"/>
                  <a:pt x="11319941" y="2832502"/>
                  <a:pt x="11319941" y="2832502"/>
                </a:cubicBezTo>
                <a:cubicBezTo>
                  <a:pt x="11319940" y="2879909"/>
                  <a:pt x="11307080" y="2879911"/>
                  <a:pt x="11307080" y="2879911"/>
                </a:cubicBezTo>
                <a:cubicBezTo>
                  <a:pt x="11307080" y="2879911"/>
                  <a:pt x="11294221" y="2879911"/>
                  <a:pt x="11294221" y="2879911"/>
                </a:cubicBezTo>
                <a:cubicBezTo>
                  <a:pt x="11307079" y="2832502"/>
                  <a:pt x="11307079" y="2832502"/>
                  <a:pt x="11307079" y="2832502"/>
                </a:cubicBezTo>
                <a:cubicBezTo>
                  <a:pt x="11319941" y="2832502"/>
                  <a:pt x="11319941" y="2832502"/>
                  <a:pt x="11332802" y="2785097"/>
                </a:cubicBezTo>
                <a:close/>
                <a:moveTo>
                  <a:pt x="5272333" y="2785097"/>
                </a:moveTo>
                <a:lnTo>
                  <a:pt x="5272930" y="2785833"/>
                </a:lnTo>
                <a:cubicBezTo>
                  <a:pt x="5278936" y="2801220"/>
                  <a:pt x="5279312" y="2820398"/>
                  <a:pt x="5273560" y="2837181"/>
                </a:cubicBezTo>
                <a:lnTo>
                  <a:pt x="5269909" y="2843390"/>
                </a:lnTo>
                <a:lnTo>
                  <a:pt x="5271566" y="2843390"/>
                </a:lnTo>
                <a:cubicBezTo>
                  <a:pt x="5276360" y="2843390"/>
                  <a:pt x="5282756" y="2843390"/>
                  <a:pt x="5289148" y="2843390"/>
                </a:cubicBezTo>
                <a:cubicBezTo>
                  <a:pt x="5289148" y="2843390"/>
                  <a:pt x="5301937" y="2843390"/>
                  <a:pt x="5301939" y="2885833"/>
                </a:cubicBezTo>
                <a:lnTo>
                  <a:pt x="5289414" y="2927400"/>
                </a:lnTo>
                <a:lnTo>
                  <a:pt x="5349639" y="2933241"/>
                </a:lnTo>
                <a:cubicBezTo>
                  <a:pt x="5368927" y="2927314"/>
                  <a:pt x="5385004" y="2927314"/>
                  <a:pt x="5391433" y="2974721"/>
                </a:cubicBezTo>
                <a:cubicBezTo>
                  <a:pt x="5378574" y="2974721"/>
                  <a:pt x="5378574" y="2974721"/>
                  <a:pt x="5378574" y="2974721"/>
                </a:cubicBezTo>
                <a:cubicBezTo>
                  <a:pt x="5378574" y="3022127"/>
                  <a:pt x="5404292" y="2974721"/>
                  <a:pt x="5417153" y="2974722"/>
                </a:cubicBezTo>
                <a:cubicBezTo>
                  <a:pt x="5417151" y="2927314"/>
                  <a:pt x="5417151" y="2927314"/>
                  <a:pt x="5404292" y="2927314"/>
                </a:cubicBezTo>
                <a:cubicBezTo>
                  <a:pt x="5391433" y="2879911"/>
                  <a:pt x="5404292" y="2879909"/>
                  <a:pt x="5417151" y="2879909"/>
                </a:cubicBezTo>
                <a:cubicBezTo>
                  <a:pt x="5404292" y="2785097"/>
                  <a:pt x="5314271" y="2879909"/>
                  <a:pt x="5275691" y="2785099"/>
                </a:cubicBezTo>
                <a:close/>
                <a:moveTo>
                  <a:pt x="2345380" y="2741217"/>
                </a:moveTo>
                <a:cubicBezTo>
                  <a:pt x="2367804" y="2748969"/>
                  <a:pt x="2382982" y="2764332"/>
                  <a:pt x="2377660" y="2791837"/>
                </a:cubicBezTo>
                <a:lnTo>
                  <a:pt x="2340657" y="2789422"/>
                </a:lnTo>
                <a:lnTo>
                  <a:pt x="2318405" y="2825970"/>
                </a:lnTo>
                <a:cubicBezTo>
                  <a:pt x="2306748" y="2836086"/>
                  <a:pt x="2292050" y="2840415"/>
                  <a:pt x="2272637" y="2836469"/>
                </a:cubicBezTo>
                <a:cubicBezTo>
                  <a:pt x="2275052" y="2830072"/>
                  <a:pt x="2268985" y="2827690"/>
                  <a:pt x="2262917" y="2825310"/>
                </a:cubicBezTo>
                <a:cubicBezTo>
                  <a:pt x="2253717" y="2795185"/>
                  <a:pt x="2290212" y="2759271"/>
                  <a:pt x="2317784" y="2755297"/>
                </a:cubicBezTo>
                <a:lnTo>
                  <a:pt x="2331925" y="2760347"/>
                </a:lnTo>
                <a:lnTo>
                  <a:pt x="2332230" y="2758550"/>
                </a:lnTo>
                <a:cubicBezTo>
                  <a:pt x="2335218" y="2751110"/>
                  <a:pt x="2339545" y="2745780"/>
                  <a:pt x="2345380" y="2741217"/>
                </a:cubicBezTo>
                <a:close/>
                <a:moveTo>
                  <a:pt x="3197924" y="2721086"/>
                </a:moveTo>
                <a:lnTo>
                  <a:pt x="3198382" y="2723616"/>
                </a:lnTo>
                <a:cubicBezTo>
                  <a:pt x="3205617" y="2742874"/>
                  <a:pt x="3217671" y="2753246"/>
                  <a:pt x="3224907" y="2736950"/>
                </a:cubicBezTo>
                <a:lnTo>
                  <a:pt x="3227207" y="2727738"/>
                </a:lnTo>
                <a:lnTo>
                  <a:pt x="3213958" y="2728768"/>
                </a:lnTo>
                <a:close/>
                <a:moveTo>
                  <a:pt x="2151711" y="2697845"/>
                </a:moveTo>
                <a:cubicBezTo>
                  <a:pt x="2155857" y="2698723"/>
                  <a:pt x="2160256" y="2701606"/>
                  <a:pt x="2164991" y="2707164"/>
                </a:cubicBezTo>
                <a:cubicBezTo>
                  <a:pt x="2160909" y="2722898"/>
                  <a:pt x="2154391" y="2740894"/>
                  <a:pt x="2138376" y="2737477"/>
                </a:cubicBezTo>
                <a:cubicBezTo>
                  <a:pt x="2133035" y="2736337"/>
                  <a:pt x="2126641" y="2732820"/>
                  <a:pt x="2118931" y="2726042"/>
                </a:cubicBezTo>
                <a:cubicBezTo>
                  <a:pt x="2129104" y="2710627"/>
                  <a:pt x="2139275" y="2695208"/>
                  <a:pt x="2151711" y="2697845"/>
                </a:cubicBezTo>
                <a:close/>
                <a:moveTo>
                  <a:pt x="2615168" y="2693196"/>
                </a:moveTo>
                <a:cubicBezTo>
                  <a:pt x="2635172" y="2692405"/>
                  <a:pt x="2654286" y="2695646"/>
                  <a:pt x="2665550" y="2701734"/>
                </a:cubicBezTo>
                <a:lnTo>
                  <a:pt x="2656350" y="2713306"/>
                </a:lnTo>
                <a:lnTo>
                  <a:pt x="2681109" y="2726100"/>
                </a:lnTo>
                <a:lnTo>
                  <a:pt x="2692561" y="2747210"/>
                </a:lnTo>
                <a:lnTo>
                  <a:pt x="2698241" y="2714549"/>
                </a:lnTo>
                <a:cubicBezTo>
                  <a:pt x="2708672" y="2733459"/>
                  <a:pt x="2720166" y="2751862"/>
                  <a:pt x="2728155" y="2772592"/>
                </a:cubicBezTo>
                <a:cubicBezTo>
                  <a:pt x="2736136" y="2793323"/>
                  <a:pt x="2740606" y="2816379"/>
                  <a:pt x="2736974" y="2844594"/>
                </a:cubicBezTo>
                <a:cubicBezTo>
                  <a:pt x="2710338" y="2836002"/>
                  <a:pt x="2698066" y="2812666"/>
                  <a:pt x="2693750" y="2786889"/>
                </a:cubicBezTo>
                <a:lnTo>
                  <a:pt x="2692733" y="2756811"/>
                </a:lnTo>
                <a:lnTo>
                  <a:pt x="2634496" y="2741663"/>
                </a:lnTo>
                <a:lnTo>
                  <a:pt x="2625829" y="2738350"/>
                </a:lnTo>
                <a:lnTo>
                  <a:pt x="2618475" y="2742911"/>
                </a:lnTo>
                <a:cubicBezTo>
                  <a:pt x="2597060" y="2753123"/>
                  <a:pt x="2571141" y="2760896"/>
                  <a:pt x="2544370" y="2769478"/>
                </a:cubicBezTo>
                <a:cubicBezTo>
                  <a:pt x="2532633" y="2740401"/>
                  <a:pt x="2541671" y="2720864"/>
                  <a:pt x="2559454" y="2708831"/>
                </a:cubicBezTo>
                <a:cubicBezTo>
                  <a:pt x="2574272" y="2698804"/>
                  <a:pt x="2595165" y="2693985"/>
                  <a:pt x="2615168" y="2693196"/>
                </a:cubicBezTo>
                <a:close/>
                <a:moveTo>
                  <a:pt x="2901826" y="2681860"/>
                </a:moveTo>
                <a:cubicBezTo>
                  <a:pt x="2902931" y="2706184"/>
                  <a:pt x="2914528" y="2722990"/>
                  <a:pt x="2928322" y="2737674"/>
                </a:cubicBezTo>
                <a:lnTo>
                  <a:pt x="2949948" y="2761150"/>
                </a:lnTo>
                <a:lnTo>
                  <a:pt x="2949100" y="2749497"/>
                </a:lnTo>
                <a:cubicBezTo>
                  <a:pt x="2948919" y="2744723"/>
                  <a:pt x="2948919" y="2741540"/>
                  <a:pt x="2948919" y="2741540"/>
                </a:cubicBezTo>
                <a:cubicBezTo>
                  <a:pt x="2960545" y="2741540"/>
                  <a:pt x="2960545" y="2741540"/>
                  <a:pt x="2960545" y="2741540"/>
                </a:cubicBezTo>
                <a:cubicBezTo>
                  <a:pt x="2960545" y="2741540"/>
                  <a:pt x="2960545" y="2741540"/>
                  <a:pt x="2972168" y="2690604"/>
                </a:cubicBezTo>
                <a:cubicBezTo>
                  <a:pt x="2972168" y="2690604"/>
                  <a:pt x="2972168" y="2690604"/>
                  <a:pt x="2972168" y="2741540"/>
                </a:cubicBezTo>
                <a:cubicBezTo>
                  <a:pt x="2963451" y="2741540"/>
                  <a:pt x="2961272" y="2741539"/>
                  <a:pt x="2960727" y="2763024"/>
                </a:cubicBezTo>
                <a:lnTo>
                  <a:pt x="2960668" y="2772788"/>
                </a:lnTo>
                <a:lnTo>
                  <a:pt x="2961532" y="2773728"/>
                </a:lnTo>
                <a:lnTo>
                  <a:pt x="2971528" y="2783271"/>
                </a:lnTo>
                <a:lnTo>
                  <a:pt x="2971132" y="2793465"/>
                </a:lnTo>
                <a:lnTo>
                  <a:pt x="2977249" y="2818426"/>
                </a:lnTo>
                <a:cubicBezTo>
                  <a:pt x="2975030" y="2879258"/>
                  <a:pt x="2922653" y="2907768"/>
                  <a:pt x="2875068" y="2903869"/>
                </a:cubicBezTo>
                <a:lnTo>
                  <a:pt x="2858057" y="2895445"/>
                </a:lnTo>
                <a:lnTo>
                  <a:pt x="2846806" y="2917400"/>
                </a:lnTo>
                <a:lnTo>
                  <a:pt x="2825663" y="2927256"/>
                </a:lnTo>
                <a:lnTo>
                  <a:pt x="2843659" y="2950102"/>
                </a:lnTo>
                <a:cubicBezTo>
                  <a:pt x="2853309" y="2961444"/>
                  <a:pt x="2862478" y="2972314"/>
                  <a:pt x="2869540" y="2983775"/>
                </a:cubicBezTo>
                <a:lnTo>
                  <a:pt x="2877721" y="3006742"/>
                </a:lnTo>
                <a:lnTo>
                  <a:pt x="2879973" y="2992604"/>
                </a:lnTo>
                <a:cubicBezTo>
                  <a:pt x="2888587" y="2968355"/>
                  <a:pt x="2905932" y="2947219"/>
                  <a:pt x="2927426" y="2947969"/>
                </a:cubicBezTo>
                <a:cubicBezTo>
                  <a:pt x="2916226" y="2990450"/>
                  <a:pt x="2902090" y="3020581"/>
                  <a:pt x="2884926" y="3055913"/>
                </a:cubicBezTo>
                <a:lnTo>
                  <a:pt x="2880825" y="3045632"/>
                </a:lnTo>
                <a:lnTo>
                  <a:pt x="2876723" y="3097003"/>
                </a:lnTo>
                <a:cubicBezTo>
                  <a:pt x="2859034" y="3166694"/>
                  <a:pt x="2809036" y="3216627"/>
                  <a:pt x="2749628" y="3239691"/>
                </a:cubicBezTo>
                <a:cubicBezTo>
                  <a:pt x="2702103" y="3258143"/>
                  <a:pt x="2648554" y="3259399"/>
                  <a:pt x="2600714" y="3239821"/>
                </a:cubicBezTo>
                <a:cubicBezTo>
                  <a:pt x="2464371" y="3190740"/>
                  <a:pt x="2458392" y="3023196"/>
                  <a:pt x="2520309" y="2893142"/>
                </a:cubicBezTo>
                <a:cubicBezTo>
                  <a:pt x="2565219" y="2866846"/>
                  <a:pt x="2601638" y="2851290"/>
                  <a:pt x="2642711" y="2846931"/>
                </a:cubicBezTo>
                <a:cubicBezTo>
                  <a:pt x="2683783" y="2842571"/>
                  <a:pt x="2729508" y="2849403"/>
                  <a:pt x="2793028" y="2867890"/>
                </a:cubicBezTo>
                <a:lnTo>
                  <a:pt x="2809615" y="2902549"/>
                </a:lnTo>
                <a:lnTo>
                  <a:pt x="2796656" y="2867052"/>
                </a:lnTo>
                <a:cubicBezTo>
                  <a:pt x="2792621" y="2843460"/>
                  <a:pt x="2793187" y="2817034"/>
                  <a:pt x="2801265" y="2787055"/>
                </a:cubicBezTo>
                <a:lnTo>
                  <a:pt x="2809155" y="2784646"/>
                </a:lnTo>
                <a:lnTo>
                  <a:pt x="2827405" y="2759857"/>
                </a:lnTo>
                <a:lnTo>
                  <a:pt x="2809206" y="2763650"/>
                </a:lnTo>
                <a:cubicBezTo>
                  <a:pt x="2792480" y="2762677"/>
                  <a:pt x="2776144" y="2758400"/>
                  <a:pt x="2767789" y="2752960"/>
                </a:cubicBezTo>
                <a:cubicBezTo>
                  <a:pt x="2768704" y="2742645"/>
                  <a:pt x="2773406" y="2735378"/>
                  <a:pt x="2780333" y="2730464"/>
                </a:cubicBezTo>
                <a:cubicBezTo>
                  <a:pt x="2790725" y="2723094"/>
                  <a:pt x="2806137" y="2721017"/>
                  <a:pt x="2821338" y="2721899"/>
                </a:cubicBezTo>
                <a:lnTo>
                  <a:pt x="2852893" y="2729193"/>
                </a:lnTo>
                <a:close/>
                <a:moveTo>
                  <a:pt x="2081542" y="2664816"/>
                </a:moveTo>
                <a:cubicBezTo>
                  <a:pt x="2088678" y="2665503"/>
                  <a:pt x="2095195" y="2669519"/>
                  <a:pt x="2099524" y="2678101"/>
                </a:cubicBezTo>
                <a:cubicBezTo>
                  <a:pt x="2097483" y="2708700"/>
                  <a:pt x="2069362" y="2700890"/>
                  <a:pt x="2042806" y="2714840"/>
                </a:cubicBezTo>
                <a:cubicBezTo>
                  <a:pt x="2037960" y="2702729"/>
                  <a:pt x="2042291" y="2689708"/>
                  <a:pt x="2050510" y="2679971"/>
                </a:cubicBezTo>
                <a:cubicBezTo>
                  <a:pt x="2058725" y="2670235"/>
                  <a:pt x="2070836" y="2663784"/>
                  <a:pt x="2081542" y="2664816"/>
                </a:cubicBezTo>
                <a:close/>
                <a:moveTo>
                  <a:pt x="2301747" y="2664653"/>
                </a:moveTo>
                <a:cubicBezTo>
                  <a:pt x="2312985" y="2663934"/>
                  <a:pt x="2324591" y="2672370"/>
                  <a:pt x="2329749" y="2685351"/>
                </a:cubicBezTo>
                <a:cubicBezTo>
                  <a:pt x="2333187" y="2694005"/>
                  <a:pt x="2333761" y="2704679"/>
                  <a:pt x="2329451" y="2716006"/>
                </a:cubicBezTo>
                <a:cubicBezTo>
                  <a:pt x="2316532" y="2722119"/>
                  <a:pt x="2281465" y="2712186"/>
                  <a:pt x="2275935" y="2698884"/>
                </a:cubicBezTo>
                <a:cubicBezTo>
                  <a:pt x="2279630" y="2675244"/>
                  <a:pt x="2290505" y="2665372"/>
                  <a:pt x="2301747" y="2664653"/>
                </a:cubicBezTo>
                <a:close/>
                <a:moveTo>
                  <a:pt x="3256655" y="2642877"/>
                </a:moveTo>
                <a:lnTo>
                  <a:pt x="3251015" y="2650266"/>
                </a:lnTo>
                <a:lnTo>
                  <a:pt x="3252564" y="2651635"/>
                </a:lnTo>
                <a:cubicBezTo>
                  <a:pt x="3260568" y="2663801"/>
                  <a:pt x="3262795" y="2679979"/>
                  <a:pt x="3259862" y="2694452"/>
                </a:cubicBezTo>
                <a:lnTo>
                  <a:pt x="3253957" y="2702589"/>
                </a:lnTo>
                <a:lnTo>
                  <a:pt x="3269514" y="2719914"/>
                </a:lnTo>
                <a:cubicBezTo>
                  <a:pt x="3282374" y="2737690"/>
                  <a:pt x="3295234" y="2761393"/>
                  <a:pt x="3308091" y="2785097"/>
                </a:cubicBezTo>
                <a:cubicBezTo>
                  <a:pt x="3308093" y="2737690"/>
                  <a:pt x="3269514" y="2690284"/>
                  <a:pt x="3256655" y="2642877"/>
                </a:cubicBezTo>
                <a:close/>
                <a:moveTo>
                  <a:pt x="2885364" y="2628370"/>
                </a:moveTo>
                <a:cubicBezTo>
                  <a:pt x="2890143" y="2630270"/>
                  <a:pt x="2894788" y="2634415"/>
                  <a:pt x="2898682" y="2641542"/>
                </a:cubicBezTo>
                <a:cubicBezTo>
                  <a:pt x="2884608" y="2655602"/>
                  <a:pt x="2875222" y="2664977"/>
                  <a:pt x="2865669" y="2669622"/>
                </a:cubicBezTo>
                <a:cubicBezTo>
                  <a:pt x="2858213" y="2664826"/>
                  <a:pt x="2855248" y="2658296"/>
                  <a:pt x="2855319" y="2651795"/>
                </a:cubicBezTo>
                <a:cubicBezTo>
                  <a:pt x="2855431" y="2642040"/>
                  <a:pt x="2862373" y="2632349"/>
                  <a:pt x="2871239" y="2628660"/>
                </a:cubicBezTo>
                <a:cubicBezTo>
                  <a:pt x="2875672" y="2626815"/>
                  <a:pt x="2880586" y="2626470"/>
                  <a:pt x="2885364" y="2628370"/>
                </a:cubicBezTo>
                <a:close/>
                <a:moveTo>
                  <a:pt x="12672559" y="2605718"/>
                </a:moveTo>
                <a:cubicBezTo>
                  <a:pt x="12672559" y="2605718"/>
                  <a:pt x="12672559" y="2656642"/>
                  <a:pt x="12672559" y="2656642"/>
                </a:cubicBezTo>
                <a:cubicBezTo>
                  <a:pt x="12672559" y="2656642"/>
                  <a:pt x="12672559" y="2656642"/>
                  <a:pt x="12659772" y="2656640"/>
                </a:cubicBezTo>
                <a:cubicBezTo>
                  <a:pt x="12659772" y="2656640"/>
                  <a:pt x="12646981" y="2656640"/>
                  <a:pt x="12634193" y="2656640"/>
                </a:cubicBezTo>
                <a:cubicBezTo>
                  <a:pt x="12646981" y="2656640"/>
                  <a:pt x="12646981" y="2656640"/>
                  <a:pt x="12659772" y="2605719"/>
                </a:cubicBezTo>
                <a:cubicBezTo>
                  <a:pt x="12659772" y="2605719"/>
                  <a:pt x="12672559" y="2605718"/>
                  <a:pt x="12672559" y="2605718"/>
                </a:cubicBezTo>
                <a:close/>
                <a:moveTo>
                  <a:pt x="12426095" y="2605718"/>
                </a:moveTo>
                <a:cubicBezTo>
                  <a:pt x="12438495" y="2605718"/>
                  <a:pt x="12438495" y="2605718"/>
                  <a:pt x="12438495" y="2605718"/>
                </a:cubicBezTo>
                <a:cubicBezTo>
                  <a:pt x="12438495" y="2605718"/>
                  <a:pt x="12438495" y="2605718"/>
                  <a:pt x="12450898" y="2605718"/>
                </a:cubicBezTo>
                <a:cubicBezTo>
                  <a:pt x="12450898" y="2605718"/>
                  <a:pt x="12463298" y="2605719"/>
                  <a:pt x="12463298" y="2605719"/>
                </a:cubicBezTo>
                <a:cubicBezTo>
                  <a:pt x="12463298" y="2605719"/>
                  <a:pt x="12460197" y="2618448"/>
                  <a:pt x="12457097" y="2631179"/>
                </a:cubicBezTo>
                <a:lnTo>
                  <a:pt x="12453025" y="2647911"/>
                </a:lnTo>
                <a:lnTo>
                  <a:pt x="12447612" y="2650285"/>
                </a:lnTo>
                <a:lnTo>
                  <a:pt x="12442913" y="2656642"/>
                </a:lnTo>
                <a:lnTo>
                  <a:pt x="12438495" y="2656640"/>
                </a:lnTo>
                <a:cubicBezTo>
                  <a:pt x="12438495" y="2656640"/>
                  <a:pt x="12426095" y="2656640"/>
                  <a:pt x="12426095" y="2605718"/>
                </a:cubicBezTo>
                <a:close/>
                <a:moveTo>
                  <a:pt x="11114182" y="2595473"/>
                </a:moveTo>
                <a:cubicBezTo>
                  <a:pt x="11114182" y="2595473"/>
                  <a:pt x="11114182" y="2595473"/>
                  <a:pt x="11127043" y="2595473"/>
                </a:cubicBezTo>
                <a:cubicBezTo>
                  <a:pt x="11127043" y="2595473"/>
                  <a:pt x="11139901" y="2595473"/>
                  <a:pt x="11139901" y="2642877"/>
                </a:cubicBezTo>
                <a:cubicBezTo>
                  <a:pt x="11114180" y="2642877"/>
                  <a:pt x="11114180" y="2642877"/>
                  <a:pt x="11114182" y="2595473"/>
                </a:cubicBezTo>
                <a:close/>
                <a:moveTo>
                  <a:pt x="3046045" y="2576685"/>
                </a:moveTo>
                <a:cubicBezTo>
                  <a:pt x="3051383" y="2576088"/>
                  <a:pt x="3056073" y="2576959"/>
                  <a:pt x="3060065" y="2579244"/>
                </a:cubicBezTo>
                <a:lnTo>
                  <a:pt x="3065656" y="2590420"/>
                </a:lnTo>
                <a:lnTo>
                  <a:pt x="3096220" y="2584326"/>
                </a:lnTo>
                <a:cubicBezTo>
                  <a:pt x="3094873" y="2605614"/>
                  <a:pt x="3061210" y="2647366"/>
                  <a:pt x="3024862" y="2633592"/>
                </a:cubicBezTo>
                <a:cubicBezTo>
                  <a:pt x="3027667" y="2621936"/>
                  <a:pt x="3031706" y="2613249"/>
                  <a:pt x="3036644" y="2606717"/>
                </a:cubicBezTo>
                <a:lnTo>
                  <a:pt x="3036977" y="2606447"/>
                </a:lnTo>
                <a:lnTo>
                  <a:pt x="3028145" y="2582929"/>
                </a:lnTo>
                <a:cubicBezTo>
                  <a:pt x="3034723" y="2579345"/>
                  <a:pt x="3040707" y="2577280"/>
                  <a:pt x="3046045" y="2576685"/>
                </a:cubicBezTo>
                <a:close/>
                <a:moveTo>
                  <a:pt x="2664727" y="2575842"/>
                </a:moveTo>
                <a:cubicBezTo>
                  <a:pt x="2669781" y="2588560"/>
                  <a:pt x="2672307" y="2594920"/>
                  <a:pt x="2679170" y="2603364"/>
                </a:cubicBezTo>
                <a:cubicBezTo>
                  <a:pt x="2642294" y="2616490"/>
                  <a:pt x="2631435" y="2642131"/>
                  <a:pt x="2604701" y="2618981"/>
                </a:cubicBezTo>
                <a:cubicBezTo>
                  <a:pt x="2605426" y="2614184"/>
                  <a:pt x="2607890" y="2609908"/>
                  <a:pt x="2611591" y="2605981"/>
                </a:cubicBezTo>
                <a:cubicBezTo>
                  <a:pt x="2622698" y="2594202"/>
                  <a:pt x="2644933" y="2585608"/>
                  <a:pt x="2664727" y="2575842"/>
                </a:cubicBezTo>
                <a:close/>
                <a:moveTo>
                  <a:pt x="1812036" y="2574344"/>
                </a:moveTo>
                <a:cubicBezTo>
                  <a:pt x="1816731" y="2574174"/>
                  <a:pt x="1822166" y="2574904"/>
                  <a:pt x="1829082" y="2577434"/>
                </a:cubicBezTo>
                <a:cubicBezTo>
                  <a:pt x="1834247" y="2612379"/>
                  <a:pt x="1870561" y="2628976"/>
                  <a:pt x="1891298" y="2654745"/>
                </a:cubicBezTo>
                <a:lnTo>
                  <a:pt x="1892770" y="2657928"/>
                </a:lnTo>
                <a:lnTo>
                  <a:pt x="1902818" y="2646636"/>
                </a:lnTo>
                <a:cubicBezTo>
                  <a:pt x="1917884" y="2636252"/>
                  <a:pt x="1938221" y="2631972"/>
                  <a:pt x="1961308" y="2630342"/>
                </a:cubicBezTo>
                <a:cubicBezTo>
                  <a:pt x="1962488" y="2644948"/>
                  <a:pt x="1961176" y="2656765"/>
                  <a:pt x="1957686" y="2666231"/>
                </a:cubicBezTo>
                <a:lnTo>
                  <a:pt x="1956092" y="2668310"/>
                </a:lnTo>
                <a:lnTo>
                  <a:pt x="1963501" y="2675920"/>
                </a:lnTo>
                <a:cubicBezTo>
                  <a:pt x="1972024" y="2688681"/>
                  <a:pt x="1977971" y="2705054"/>
                  <a:pt x="1979982" y="2713092"/>
                </a:cubicBezTo>
                <a:cubicBezTo>
                  <a:pt x="1975209" y="2715331"/>
                  <a:pt x="1969097" y="2715109"/>
                  <a:pt x="1962616" y="2713175"/>
                </a:cubicBezTo>
                <a:cubicBezTo>
                  <a:pt x="1952896" y="2710277"/>
                  <a:pt x="1942352" y="2703534"/>
                  <a:pt x="1934274" y="2695487"/>
                </a:cubicBezTo>
                <a:lnTo>
                  <a:pt x="1931226" y="2689740"/>
                </a:lnTo>
                <a:lnTo>
                  <a:pt x="1875980" y="2699572"/>
                </a:lnTo>
                <a:lnTo>
                  <a:pt x="1883101" y="2672518"/>
                </a:lnTo>
                <a:lnTo>
                  <a:pt x="1831877" y="2644412"/>
                </a:lnTo>
                <a:cubicBezTo>
                  <a:pt x="1813485" y="2626819"/>
                  <a:pt x="1801883" y="2604630"/>
                  <a:pt x="1799432" y="2576657"/>
                </a:cubicBezTo>
                <a:cubicBezTo>
                  <a:pt x="1803388" y="2575585"/>
                  <a:pt x="1807340" y="2574515"/>
                  <a:pt x="1812036" y="2574344"/>
                </a:cubicBezTo>
                <a:close/>
                <a:moveTo>
                  <a:pt x="1543723" y="2567034"/>
                </a:moveTo>
                <a:cubicBezTo>
                  <a:pt x="1576557" y="2569720"/>
                  <a:pt x="1636942" y="2560924"/>
                  <a:pt x="1649703" y="2598440"/>
                </a:cubicBezTo>
                <a:cubicBezTo>
                  <a:pt x="1634129" y="2612490"/>
                  <a:pt x="1611374" y="2616310"/>
                  <a:pt x="1590639" y="2610781"/>
                </a:cubicBezTo>
                <a:cubicBezTo>
                  <a:pt x="1569908" y="2605251"/>
                  <a:pt x="1551203" y="2590371"/>
                  <a:pt x="1543723" y="2567034"/>
                </a:cubicBezTo>
                <a:close/>
                <a:moveTo>
                  <a:pt x="2533360" y="2560673"/>
                </a:moveTo>
                <a:cubicBezTo>
                  <a:pt x="2538651" y="2561059"/>
                  <a:pt x="2544291" y="2562707"/>
                  <a:pt x="2550285" y="2565842"/>
                </a:cubicBezTo>
                <a:cubicBezTo>
                  <a:pt x="2550925" y="2580365"/>
                  <a:pt x="2546894" y="2595278"/>
                  <a:pt x="2533732" y="2615827"/>
                </a:cubicBezTo>
                <a:cubicBezTo>
                  <a:pt x="2521845" y="2611977"/>
                  <a:pt x="2513457" y="2607829"/>
                  <a:pt x="2507378" y="2602878"/>
                </a:cubicBezTo>
                <a:cubicBezTo>
                  <a:pt x="2501303" y="2597926"/>
                  <a:pt x="2497532" y="2592174"/>
                  <a:pt x="2494879" y="2585114"/>
                </a:cubicBezTo>
                <a:cubicBezTo>
                  <a:pt x="2504750" y="2569702"/>
                  <a:pt x="2517488" y="2559515"/>
                  <a:pt x="2533360" y="2560673"/>
                </a:cubicBezTo>
                <a:close/>
                <a:moveTo>
                  <a:pt x="1292707" y="2530648"/>
                </a:moveTo>
                <a:cubicBezTo>
                  <a:pt x="1300808" y="2528579"/>
                  <a:pt x="1309467" y="2530009"/>
                  <a:pt x="1318342" y="2534132"/>
                </a:cubicBezTo>
                <a:cubicBezTo>
                  <a:pt x="1328987" y="2559826"/>
                  <a:pt x="1303226" y="2584160"/>
                  <a:pt x="1281031" y="2573849"/>
                </a:cubicBezTo>
                <a:cubicBezTo>
                  <a:pt x="1278372" y="2567427"/>
                  <a:pt x="1271272" y="2558941"/>
                  <a:pt x="1270389" y="2548156"/>
                </a:cubicBezTo>
                <a:cubicBezTo>
                  <a:pt x="1277055" y="2538287"/>
                  <a:pt x="1284605" y="2532717"/>
                  <a:pt x="1292707" y="2530648"/>
                </a:cubicBezTo>
                <a:close/>
                <a:moveTo>
                  <a:pt x="1906221" y="2494932"/>
                </a:moveTo>
                <a:cubicBezTo>
                  <a:pt x="1906799" y="2508685"/>
                  <a:pt x="1910547" y="2519012"/>
                  <a:pt x="1914297" y="2529335"/>
                </a:cubicBezTo>
                <a:cubicBezTo>
                  <a:pt x="1901020" y="2529298"/>
                  <a:pt x="1897842" y="2532729"/>
                  <a:pt x="1898420" y="2546483"/>
                </a:cubicBezTo>
                <a:cubicBezTo>
                  <a:pt x="1863565" y="2546388"/>
                  <a:pt x="1860865" y="2511571"/>
                  <a:pt x="1880082" y="2498570"/>
                </a:cubicBezTo>
                <a:cubicBezTo>
                  <a:pt x="1886488" y="2494236"/>
                  <a:pt x="1895329" y="2492326"/>
                  <a:pt x="1906221" y="2494932"/>
                </a:cubicBezTo>
                <a:close/>
                <a:moveTo>
                  <a:pt x="2801725" y="2487584"/>
                </a:moveTo>
                <a:cubicBezTo>
                  <a:pt x="2786491" y="2510594"/>
                  <a:pt x="2796481" y="2529868"/>
                  <a:pt x="2775261" y="2532292"/>
                </a:cubicBezTo>
                <a:cubicBezTo>
                  <a:pt x="2766469" y="2517134"/>
                  <a:pt x="2784508" y="2488702"/>
                  <a:pt x="2801725" y="2487584"/>
                </a:cubicBezTo>
                <a:close/>
                <a:moveTo>
                  <a:pt x="2107519" y="2481783"/>
                </a:moveTo>
                <a:cubicBezTo>
                  <a:pt x="2118220" y="2486934"/>
                  <a:pt x="2122661" y="2495339"/>
                  <a:pt x="2122881" y="2505238"/>
                </a:cubicBezTo>
                <a:cubicBezTo>
                  <a:pt x="2123531" y="2534934"/>
                  <a:pt x="2086147" y="2578077"/>
                  <a:pt x="2065595" y="2587086"/>
                </a:cubicBezTo>
                <a:lnTo>
                  <a:pt x="2055240" y="2562809"/>
                </a:lnTo>
                <a:lnTo>
                  <a:pt x="2036815" y="2557747"/>
                </a:lnTo>
                <a:cubicBezTo>
                  <a:pt x="2016617" y="2544087"/>
                  <a:pt x="2003134" y="2511205"/>
                  <a:pt x="2014880" y="2493598"/>
                </a:cubicBezTo>
                <a:cubicBezTo>
                  <a:pt x="2019577" y="2486555"/>
                  <a:pt x="2028313" y="2481955"/>
                  <a:pt x="2042269" y="2482007"/>
                </a:cubicBezTo>
                <a:lnTo>
                  <a:pt x="2091119" y="2495592"/>
                </a:lnTo>
                <a:close/>
                <a:moveTo>
                  <a:pt x="401022" y="2481213"/>
                </a:moveTo>
                <a:cubicBezTo>
                  <a:pt x="411943" y="2480654"/>
                  <a:pt x="423738" y="2486925"/>
                  <a:pt x="427398" y="2495726"/>
                </a:cubicBezTo>
                <a:cubicBezTo>
                  <a:pt x="421568" y="2519557"/>
                  <a:pt x="391593" y="2523212"/>
                  <a:pt x="379882" y="2507682"/>
                </a:cubicBezTo>
                <a:cubicBezTo>
                  <a:pt x="380054" y="2489165"/>
                  <a:pt x="390103" y="2481775"/>
                  <a:pt x="401022" y="2481213"/>
                </a:cubicBezTo>
                <a:close/>
                <a:moveTo>
                  <a:pt x="2445844" y="2461695"/>
                </a:moveTo>
                <a:cubicBezTo>
                  <a:pt x="2453507" y="2482505"/>
                  <a:pt x="2443978" y="2492792"/>
                  <a:pt x="2448136" y="2510113"/>
                </a:cubicBezTo>
                <a:cubicBezTo>
                  <a:pt x="2421751" y="2516798"/>
                  <a:pt x="2414414" y="2502906"/>
                  <a:pt x="2406423" y="2475182"/>
                </a:cubicBezTo>
                <a:cubicBezTo>
                  <a:pt x="2419455" y="2468380"/>
                  <a:pt x="2432814" y="2468495"/>
                  <a:pt x="2445844" y="2461695"/>
                </a:cubicBezTo>
                <a:close/>
                <a:moveTo>
                  <a:pt x="1695103" y="2413264"/>
                </a:moveTo>
                <a:cubicBezTo>
                  <a:pt x="1702455" y="2413707"/>
                  <a:pt x="1710364" y="2417440"/>
                  <a:pt x="1718895" y="2425634"/>
                </a:cubicBezTo>
                <a:cubicBezTo>
                  <a:pt x="1712915" y="2448834"/>
                  <a:pt x="1702150" y="2490593"/>
                  <a:pt x="1673018" y="2493491"/>
                </a:cubicBezTo>
                <a:cubicBezTo>
                  <a:pt x="1660844" y="2485663"/>
                  <a:pt x="1654323" y="2474255"/>
                  <a:pt x="1642150" y="2466427"/>
                </a:cubicBezTo>
                <a:cubicBezTo>
                  <a:pt x="1656011" y="2440183"/>
                  <a:pt x="1673052" y="2411926"/>
                  <a:pt x="1695103" y="2413264"/>
                </a:cubicBezTo>
                <a:close/>
                <a:moveTo>
                  <a:pt x="2752792" y="2403067"/>
                </a:moveTo>
                <a:cubicBezTo>
                  <a:pt x="2756634" y="2402535"/>
                  <a:pt x="2759977" y="2402872"/>
                  <a:pt x="2762469" y="2404724"/>
                </a:cubicBezTo>
                <a:cubicBezTo>
                  <a:pt x="2765792" y="2407188"/>
                  <a:pt x="2767603" y="2412348"/>
                  <a:pt x="2767078" y="2421733"/>
                </a:cubicBezTo>
                <a:cubicBezTo>
                  <a:pt x="2757399" y="2428370"/>
                  <a:pt x="2746130" y="2436687"/>
                  <a:pt x="2736290" y="2438200"/>
                </a:cubicBezTo>
                <a:cubicBezTo>
                  <a:pt x="2726452" y="2439714"/>
                  <a:pt x="2718042" y="2434424"/>
                  <a:pt x="2714095" y="2413852"/>
                </a:cubicBezTo>
                <a:cubicBezTo>
                  <a:pt x="2725225" y="2414071"/>
                  <a:pt x="2741262" y="2404660"/>
                  <a:pt x="2752792" y="2403067"/>
                </a:cubicBezTo>
                <a:close/>
                <a:moveTo>
                  <a:pt x="2642675" y="2401885"/>
                </a:moveTo>
                <a:cubicBezTo>
                  <a:pt x="2670850" y="2408364"/>
                  <a:pt x="2697224" y="2460205"/>
                  <a:pt x="2716407" y="2460205"/>
                </a:cubicBezTo>
                <a:cubicBezTo>
                  <a:pt x="2729194" y="2460205"/>
                  <a:pt x="2729194" y="2460205"/>
                  <a:pt x="2741982" y="2460206"/>
                </a:cubicBezTo>
                <a:cubicBezTo>
                  <a:pt x="2741982" y="2506287"/>
                  <a:pt x="2754769" y="2506287"/>
                  <a:pt x="2767558" y="2506285"/>
                </a:cubicBezTo>
                <a:cubicBezTo>
                  <a:pt x="2767558" y="2552364"/>
                  <a:pt x="2754769" y="2552364"/>
                  <a:pt x="2754769" y="2552364"/>
                </a:cubicBezTo>
                <a:cubicBezTo>
                  <a:pt x="2754769" y="2552364"/>
                  <a:pt x="2767558" y="2598445"/>
                  <a:pt x="2754769" y="2598445"/>
                </a:cubicBezTo>
                <a:cubicBezTo>
                  <a:pt x="2754769" y="2690594"/>
                  <a:pt x="2716407" y="2644514"/>
                  <a:pt x="2741982" y="2598445"/>
                </a:cubicBezTo>
                <a:cubicBezTo>
                  <a:pt x="2741982" y="2552364"/>
                  <a:pt x="2703617" y="2598445"/>
                  <a:pt x="2703619" y="2552366"/>
                </a:cubicBezTo>
                <a:cubicBezTo>
                  <a:pt x="2713211" y="2552364"/>
                  <a:pt x="2722800" y="2552366"/>
                  <a:pt x="2726994" y="2532925"/>
                </a:cubicBezTo>
                <a:lnTo>
                  <a:pt x="2728394" y="2515963"/>
                </a:lnTo>
                <a:lnTo>
                  <a:pt x="2714815" y="2520933"/>
                </a:lnTo>
                <a:lnTo>
                  <a:pt x="2710811" y="2504670"/>
                </a:lnTo>
                <a:lnTo>
                  <a:pt x="2691431" y="2499084"/>
                </a:lnTo>
                <a:cubicBezTo>
                  <a:pt x="2669249" y="2486124"/>
                  <a:pt x="2652464" y="2460205"/>
                  <a:pt x="2614103" y="2460205"/>
                </a:cubicBezTo>
                <a:cubicBezTo>
                  <a:pt x="2614103" y="2414125"/>
                  <a:pt x="2614103" y="2414125"/>
                  <a:pt x="2614103" y="2414125"/>
                </a:cubicBezTo>
                <a:cubicBezTo>
                  <a:pt x="2623693" y="2402606"/>
                  <a:pt x="2633286" y="2399727"/>
                  <a:pt x="2642675" y="2401885"/>
                </a:cubicBezTo>
                <a:close/>
                <a:moveTo>
                  <a:pt x="1936003" y="2401510"/>
                </a:moveTo>
                <a:cubicBezTo>
                  <a:pt x="1963132" y="2405671"/>
                  <a:pt x="1994595" y="2425627"/>
                  <a:pt x="2000975" y="2440206"/>
                </a:cubicBezTo>
                <a:cubicBezTo>
                  <a:pt x="1987907" y="2441810"/>
                  <a:pt x="1968304" y="2444213"/>
                  <a:pt x="1950573" y="2440411"/>
                </a:cubicBezTo>
                <a:cubicBezTo>
                  <a:pt x="1932841" y="2436612"/>
                  <a:pt x="1916987" y="2426610"/>
                  <a:pt x="1911408" y="2403395"/>
                </a:cubicBezTo>
                <a:cubicBezTo>
                  <a:pt x="1918399" y="2400489"/>
                  <a:pt x="1926962" y="2400122"/>
                  <a:pt x="1936003" y="2401510"/>
                </a:cubicBezTo>
                <a:close/>
                <a:moveTo>
                  <a:pt x="2585035" y="2381305"/>
                </a:moveTo>
                <a:cubicBezTo>
                  <a:pt x="2597954" y="2387134"/>
                  <a:pt x="2607642" y="2410479"/>
                  <a:pt x="2601183" y="2457168"/>
                </a:cubicBezTo>
                <a:cubicBezTo>
                  <a:pt x="2588268" y="2457168"/>
                  <a:pt x="2575350" y="2410479"/>
                  <a:pt x="2562431" y="2410480"/>
                </a:cubicBezTo>
                <a:cubicBezTo>
                  <a:pt x="2562431" y="2410480"/>
                  <a:pt x="2562431" y="2410480"/>
                  <a:pt x="2562431" y="2457168"/>
                </a:cubicBezTo>
                <a:cubicBezTo>
                  <a:pt x="2562431" y="2457168"/>
                  <a:pt x="2562431" y="2457168"/>
                  <a:pt x="2549516" y="2410480"/>
                </a:cubicBezTo>
                <a:cubicBezTo>
                  <a:pt x="2555974" y="2387133"/>
                  <a:pt x="2572120" y="2375467"/>
                  <a:pt x="2585035" y="2381305"/>
                </a:cubicBezTo>
                <a:close/>
                <a:moveTo>
                  <a:pt x="1593506" y="2365313"/>
                </a:moveTo>
                <a:cubicBezTo>
                  <a:pt x="1607523" y="2382119"/>
                  <a:pt x="1610146" y="2388484"/>
                  <a:pt x="1611862" y="2409867"/>
                </a:cubicBezTo>
                <a:cubicBezTo>
                  <a:pt x="1588117" y="2429711"/>
                  <a:pt x="1562660" y="2428173"/>
                  <a:pt x="1537201" y="2426633"/>
                </a:cubicBezTo>
                <a:cubicBezTo>
                  <a:pt x="1516174" y="2401425"/>
                  <a:pt x="1522563" y="2388954"/>
                  <a:pt x="1538051" y="2381359"/>
                </a:cubicBezTo>
                <a:cubicBezTo>
                  <a:pt x="1553540" y="2373758"/>
                  <a:pt x="1578127" y="2371034"/>
                  <a:pt x="1593506" y="2365313"/>
                </a:cubicBezTo>
                <a:close/>
                <a:moveTo>
                  <a:pt x="1639868" y="2329109"/>
                </a:moveTo>
                <a:cubicBezTo>
                  <a:pt x="1642832" y="2329279"/>
                  <a:pt x="1646797" y="2329648"/>
                  <a:pt x="1652632" y="2330103"/>
                </a:cubicBezTo>
                <a:cubicBezTo>
                  <a:pt x="1653610" y="2343824"/>
                  <a:pt x="1654589" y="2357546"/>
                  <a:pt x="1655569" y="2371268"/>
                </a:cubicBezTo>
                <a:cubicBezTo>
                  <a:pt x="1645427" y="2368532"/>
                  <a:pt x="1635772" y="2372655"/>
                  <a:pt x="1629173" y="2373115"/>
                </a:cubicBezTo>
                <a:cubicBezTo>
                  <a:pt x="1618539" y="2363516"/>
                  <a:pt x="1614507" y="2353453"/>
                  <a:pt x="1616581" y="2336071"/>
                </a:cubicBezTo>
                <a:cubicBezTo>
                  <a:pt x="1626236" y="2331948"/>
                  <a:pt x="1629413" y="2330000"/>
                  <a:pt x="1633093" y="2329313"/>
                </a:cubicBezTo>
                <a:cubicBezTo>
                  <a:pt x="1634936" y="2328969"/>
                  <a:pt x="1636901" y="2328940"/>
                  <a:pt x="1639868" y="2329109"/>
                </a:cubicBezTo>
                <a:close/>
                <a:moveTo>
                  <a:pt x="2691604" y="2317110"/>
                </a:moveTo>
                <a:cubicBezTo>
                  <a:pt x="2694705" y="2317110"/>
                  <a:pt x="2697805" y="2317110"/>
                  <a:pt x="2704008" y="2317111"/>
                </a:cubicBezTo>
                <a:cubicBezTo>
                  <a:pt x="2710206" y="2317110"/>
                  <a:pt x="2713307" y="2317110"/>
                  <a:pt x="2714857" y="2317110"/>
                </a:cubicBezTo>
                <a:cubicBezTo>
                  <a:pt x="2716407" y="2317110"/>
                  <a:pt x="2716407" y="2317110"/>
                  <a:pt x="2716407" y="2317110"/>
                </a:cubicBezTo>
                <a:lnTo>
                  <a:pt x="2706345" y="2358441"/>
                </a:lnTo>
                <a:lnTo>
                  <a:pt x="2704008" y="2368034"/>
                </a:lnTo>
                <a:cubicBezTo>
                  <a:pt x="2704008" y="2368034"/>
                  <a:pt x="2679205" y="2368034"/>
                  <a:pt x="2679203" y="2317111"/>
                </a:cubicBezTo>
                <a:cubicBezTo>
                  <a:pt x="2685404" y="2317110"/>
                  <a:pt x="2688504" y="2317110"/>
                  <a:pt x="2691604" y="2317110"/>
                </a:cubicBezTo>
                <a:close/>
                <a:moveTo>
                  <a:pt x="916531" y="2308637"/>
                </a:moveTo>
                <a:cubicBezTo>
                  <a:pt x="923391" y="2310448"/>
                  <a:pt x="929464" y="2314399"/>
                  <a:pt x="933379" y="2320488"/>
                </a:cubicBezTo>
                <a:cubicBezTo>
                  <a:pt x="938601" y="2328609"/>
                  <a:pt x="939981" y="2340523"/>
                  <a:pt x="934265" y="2356236"/>
                </a:cubicBezTo>
                <a:cubicBezTo>
                  <a:pt x="905855" y="2350777"/>
                  <a:pt x="891357" y="2366330"/>
                  <a:pt x="870719" y="2350137"/>
                </a:cubicBezTo>
                <a:cubicBezTo>
                  <a:pt x="869114" y="2328053"/>
                  <a:pt x="880864" y="2314553"/>
                  <a:pt x="894972" y="2309617"/>
                </a:cubicBezTo>
                <a:cubicBezTo>
                  <a:pt x="902028" y="2307152"/>
                  <a:pt x="909674" y="2306824"/>
                  <a:pt x="916531" y="2308637"/>
                </a:cubicBezTo>
                <a:close/>
                <a:moveTo>
                  <a:pt x="2534310" y="2299405"/>
                </a:moveTo>
                <a:cubicBezTo>
                  <a:pt x="2540526" y="2298261"/>
                  <a:pt x="2547062" y="2299511"/>
                  <a:pt x="2552990" y="2302614"/>
                </a:cubicBezTo>
                <a:cubicBezTo>
                  <a:pt x="2568812" y="2310885"/>
                  <a:pt x="2580348" y="2332310"/>
                  <a:pt x="2570109" y="2356491"/>
                </a:cubicBezTo>
                <a:lnTo>
                  <a:pt x="2548542" y="2361084"/>
                </a:lnTo>
                <a:lnTo>
                  <a:pt x="2549514" y="2363799"/>
                </a:lnTo>
                <a:cubicBezTo>
                  <a:pt x="2536598" y="2363799"/>
                  <a:pt x="2536598" y="2363799"/>
                  <a:pt x="2536598" y="2410479"/>
                </a:cubicBezTo>
                <a:cubicBezTo>
                  <a:pt x="2536598" y="2410479"/>
                  <a:pt x="2536598" y="2457168"/>
                  <a:pt x="2536598" y="2457168"/>
                </a:cubicBezTo>
                <a:cubicBezTo>
                  <a:pt x="2536598" y="2457168"/>
                  <a:pt x="2536598" y="2457168"/>
                  <a:pt x="2523679" y="2410479"/>
                </a:cubicBezTo>
                <a:cubicBezTo>
                  <a:pt x="2523679" y="2410479"/>
                  <a:pt x="2523679" y="2410479"/>
                  <a:pt x="2523679" y="2363799"/>
                </a:cubicBezTo>
                <a:cubicBezTo>
                  <a:pt x="2510766" y="2363799"/>
                  <a:pt x="2497847" y="2363799"/>
                  <a:pt x="2510764" y="2317110"/>
                </a:cubicBezTo>
                <a:lnTo>
                  <a:pt x="2514279" y="2318169"/>
                </a:lnTo>
                <a:lnTo>
                  <a:pt x="2517552" y="2310586"/>
                </a:lnTo>
                <a:cubicBezTo>
                  <a:pt x="2522203" y="2304095"/>
                  <a:pt x="2528096" y="2300554"/>
                  <a:pt x="2534310" y="2299405"/>
                </a:cubicBezTo>
                <a:close/>
                <a:moveTo>
                  <a:pt x="12364740" y="2268754"/>
                </a:moveTo>
                <a:lnTo>
                  <a:pt x="12361610" y="2311036"/>
                </a:lnTo>
                <a:cubicBezTo>
                  <a:pt x="12361610" y="2287333"/>
                  <a:pt x="12361610" y="2275482"/>
                  <a:pt x="12363218" y="2269556"/>
                </a:cubicBezTo>
                <a:close/>
                <a:moveTo>
                  <a:pt x="12658199" y="2243625"/>
                </a:moveTo>
                <a:cubicBezTo>
                  <a:pt x="12663824" y="2241402"/>
                  <a:pt x="12670256" y="2242884"/>
                  <a:pt x="12676685" y="2245846"/>
                </a:cubicBezTo>
                <a:cubicBezTo>
                  <a:pt x="12689543" y="2251771"/>
                  <a:pt x="12702407" y="2263629"/>
                  <a:pt x="12708836" y="2263630"/>
                </a:cubicBezTo>
                <a:cubicBezTo>
                  <a:pt x="12695975" y="2263629"/>
                  <a:pt x="12670256" y="2311037"/>
                  <a:pt x="12657395" y="2311036"/>
                </a:cubicBezTo>
                <a:cubicBezTo>
                  <a:pt x="12644534" y="2311036"/>
                  <a:pt x="12644534" y="2311036"/>
                  <a:pt x="12644534" y="2311036"/>
                </a:cubicBezTo>
                <a:cubicBezTo>
                  <a:pt x="12644534" y="2311036"/>
                  <a:pt x="12644534" y="2311036"/>
                  <a:pt x="12644534" y="2263629"/>
                </a:cubicBezTo>
                <a:cubicBezTo>
                  <a:pt x="12647750" y="2251775"/>
                  <a:pt x="12652571" y="2245849"/>
                  <a:pt x="12658199" y="2243625"/>
                </a:cubicBezTo>
                <a:close/>
                <a:moveTo>
                  <a:pt x="2141346" y="2226270"/>
                </a:moveTo>
                <a:lnTo>
                  <a:pt x="2136128" y="2240163"/>
                </a:lnTo>
                <a:lnTo>
                  <a:pt x="2143761" y="2228414"/>
                </a:lnTo>
                <a:close/>
                <a:moveTo>
                  <a:pt x="1699068" y="2166490"/>
                </a:moveTo>
                <a:cubicBezTo>
                  <a:pt x="1708413" y="2167119"/>
                  <a:pt x="1718467" y="2168425"/>
                  <a:pt x="1728193" y="2169237"/>
                </a:cubicBezTo>
                <a:cubicBezTo>
                  <a:pt x="1726205" y="2181036"/>
                  <a:pt x="1725210" y="2186933"/>
                  <a:pt x="1726547" y="2196352"/>
                </a:cubicBezTo>
                <a:cubicBezTo>
                  <a:pt x="1692630" y="2189530"/>
                  <a:pt x="1672688" y="2203816"/>
                  <a:pt x="1663031" y="2174429"/>
                </a:cubicBezTo>
                <a:cubicBezTo>
                  <a:pt x="1665773" y="2171168"/>
                  <a:pt x="1669592" y="2169080"/>
                  <a:pt x="1674191" y="2167812"/>
                </a:cubicBezTo>
                <a:cubicBezTo>
                  <a:pt x="1681086" y="2165911"/>
                  <a:pt x="1689724" y="2165862"/>
                  <a:pt x="1699068" y="2166490"/>
                </a:cubicBezTo>
                <a:close/>
                <a:moveTo>
                  <a:pt x="1647977" y="2149253"/>
                </a:moveTo>
                <a:cubicBezTo>
                  <a:pt x="1653292" y="2199052"/>
                  <a:pt x="1604794" y="2242933"/>
                  <a:pt x="1574765" y="2257148"/>
                </a:cubicBezTo>
                <a:cubicBezTo>
                  <a:pt x="1569449" y="2207351"/>
                  <a:pt x="1614310" y="2154728"/>
                  <a:pt x="1647977" y="2149253"/>
                </a:cubicBezTo>
                <a:close/>
                <a:moveTo>
                  <a:pt x="1410831" y="2148866"/>
                </a:moveTo>
                <a:cubicBezTo>
                  <a:pt x="1424266" y="2164789"/>
                  <a:pt x="1428736" y="2183134"/>
                  <a:pt x="1412136" y="2201313"/>
                </a:cubicBezTo>
                <a:cubicBezTo>
                  <a:pt x="1400035" y="2198722"/>
                  <a:pt x="1388836" y="2191971"/>
                  <a:pt x="1375403" y="2176054"/>
                </a:cubicBezTo>
                <a:cubicBezTo>
                  <a:pt x="1381685" y="2166530"/>
                  <a:pt x="1387293" y="2160124"/>
                  <a:pt x="1392953" y="2155904"/>
                </a:cubicBezTo>
                <a:cubicBezTo>
                  <a:pt x="1398617" y="2151683"/>
                  <a:pt x="1404334" y="2149647"/>
                  <a:pt x="1410831" y="2148866"/>
                </a:cubicBezTo>
                <a:close/>
                <a:moveTo>
                  <a:pt x="1486632" y="2070311"/>
                </a:moveTo>
                <a:cubicBezTo>
                  <a:pt x="1499557" y="2076315"/>
                  <a:pt x="1519988" y="2101611"/>
                  <a:pt x="1515272" y="2125751"/>
                </a:cubicBezTo>
                <a:cubicBezTo>
                  <a:pt x="1489012" y="2139883"/>
                  <a:pt x="1473585" y="2127448"/>
                  <a:pt x="1465379" y="2097302"/>
                </a:cubicBezTo>
                <a:cubicBezTo>
                  <a:pt x="1473298" y="2090448"/>
                  <a:pt x="1476907" y="2081591"/>
                  <a:pt x="1486632" y="2070311"/>
                </a:cubicBezTo>
                <a:close/>
                <a:moveTo>
                  <a:pt x="1839612" y="2070295"/>
                </a:moveTo>
                <a:cubicBezTo>
                  <a:pt x="1850714" y="2077213"/>
                  <a:pt x="1876244" y="2075256"/>
                  <a:pt x="1880404" y="2085296"/>
                </a:cubicBezTo>
                <a:lnTo>
                  <a:pt x="1876407" y="2099119"/>
                </a:lnTo>
                <a:lnTo>
                  <a:pt x="1881449" y="2099928"/>
                </a:lnTo>
                <a:cubicBezTo>
                  <a:pt x="1878492" y="2123744"/>
                  <a:pt x="1861840" y="2144023"/>
                  <a:pt x="1840017" y="2154668"/>
                </a:cubicBezTo>
                <a:cubicBezTo>
                  <a:pt x="1818189" y="2165314"/>
                  <a:pt x="1791195" y="2166323"/>
                  <a:pt x="1767566" y="2151612"/>
                </a:cubicBezTo>
                <a:cubicBezTo>
                  <a:pt x="1778851" y="2143313"/>
                  <a:pt x="1792252" y="2130722"/>
                  <a:pt x="1806638" y="2119446"/>
                </a:cubicBezTo>
                <a:lnTo>
                  <a:pt x="1845324" y="2098537"/>
                </a:lnTo>
                <a:lnTo>
                  <a:pt x="1845288" y="2098533"/>
                </a:lnTo>
                <a:cubicBezTo>
                  <a:pt x="1837146" y="2095227"/>
                  <a:pt x="1833198" y="2087473"/>
                  <a:pt x="1839612" y="2070295"/>
                </a:cubicBezTo>
                <a:close/>
                <a:moveTo>
                  <a:pt x="862733" y="2060634"/>
                </a:moveTo>
                <a:cubicBezTo>
                  <a:pt x="874129" y="2059930"/>
                  <a:pt x="885746" y="2062598"/>
                  <a:pt x="891755" y="2069745"/>
                </a:cubicBezTo>
                <a:cubicBezTo>
                  <a:pt x="895761" y="2074512"/>
                  <a:pt x="897278" y="2081268"/>
                  <a:pt x="894576" y="2090345"/>
                </a:cubicBezTo>
                <a:cubicBezTo>
                  <a:pt x="884486" y="2115922"/>
                  <a:pt x="861743" y="2111087"/>
                  <a:pt x="837194" y="2101908"/>
                </a:cubicBezTo>
                <a:cubicBezTo>
                  <a:pt x="837907" y="2091172"/>
                  <a:pt x="834296" y="2082481"/>
                  <a:pt x="835011" y="2071743"/>
                </a:cubicBezTo>
                <a:cubicBezTo>
                  <a:pt x="840147" y="2065412"/>
                  <a:pt x="851330" y="2061339"/>
                  <a:pt x="862733" y="2060634"/>
                </a:cubicBezTo>
                <a:close/>
                <a:moveTo>
                  <a:pt x="1904748" y="2049538"/>
                </a:moveTo>
                <a:cubicBezTo>
                  <a:pt x="1908852" y="2049206"/>
                  <a:pt x="1911571" y="2050076"/>
                  <a:pt x="1913203" y="2051668"/>
                </a:cubicBezTo>
                <a:cubicBezTo>
                  <a:pt x="1923003" y="2061208"/>
                  <a:pt x="1893597" y="2096678"/>
                  <a:pt x="1888006" y="2054601"/>
                </a:cubicBezTo>
                <a:cubicBezTo>
                  <a:pt x="1895165" y="2051392"/>
                  <a:pt x="1900647" y="2049865"/>
                  <a:pt x="1904748" y="2049538"/>
                </a:cubicBezTo>
                <a:close/>
                <a:moveTo>
                  <a:pt x="2046290" y="2035078"/>
                </a:moveTo>
                <a:cubicBezTo>
                  <a:pt x="2054739" y="2035217"/>
                  <a:pt x="2062861" y="2037349"/>
                  <a:pt x="2068309" y="2041496"/>
                </a:cubicBezTo>
                <a:cubicBezTo>
                  <a:pt x="2070831" y="2065552"/>
                  <a:pt x="2041017" y="2067313"/>
                  <a:pt x="2014389" y="2072669"/>
                </a:cubicBezTo>
                <a:cubicBezTo>
                  <a:pt x="2009718" y="2063869"/>
                  <a:pt x="2009542" y="2056596"/>
                  <a:pt x="2012208" y="2050876"/>
                </a:cubicBezTo>
                <a:cubicBezTo>
                  <a:pt x="2014210" y="2046584"/>
                  <a:pt x="2017808" y="2043158"/>
                  <a:pt x="2022306" y="2040610"/>
                </a:cubicBezTo>
                <a:cubicBezTo>
                  <a:pt x="2029057" y="2036789"/>
                  <a:pt x="2037837" y="2034938"/>
                  <a:pt x="2046290" y="2035078"/>
                </a:cubicBezTo>
                <a:close/>
                <a:moveTo>
                  <a:pt x="12530724" y="2028512"/>
                </a:moveTo>
                <a:cubicBezTo>
                  <a:pt x="12543899" y="2028515"/>
                  <a:pt x="12543899" y="2028515"/>
                  <a:pt x="12543899" y="2079438"/>
                </a:cubicBezTo>
                <a:cubicBezTo>
                  <a:pt x="12543899" y="2079438"/>
                  <a:pt x="12543899" y="2079438"/>
                  <a:pt x="12530724" y="2079438"/>
                </a:cubicBezTo>
                <a:cubicBezTo>
                  <a:pt x="12517552" y="2079438"/>
                  <a:pt x="12517552" y="2079438"/>
                  <a:pt x="12504374" y="2079438"/>
                </a:cubicBezTo>
                <a:cubicBezTo>
                  <a:pt x="12504374" y="2079438"/>
                  <a:pt x="12491199" y="2079438"/>
                  <a:pt x="12491199" y="2079438"/>
                </a:cubicBezTo>
                <a:cubicBezTo>
                  <a:pt x="12504374" y="2079438"/>
                  <a:pt x="12517552" y="2079438"/>
                  <a:pt x="12530724" y="2028512"/>
                </a:cubicBezTo>
                <a:close/>
                <a:moveTo>
                  <a:pt x="1754048" y="2010591"/>
                </a:moveTo>
                <a:cubicBezTo>
                  <a:pt x="1774978" y="2015120"/>
                  <a:pt x="1786972" y="2024867"/>
                  <a:pt x="1792235" y="2036566"/>
                </a:cubicBezTo>
                <a:cubicBezTo>
                  <a:pt x="1808030" y="2071671"/>
                  <a:pt x="1763277" y="2124354"/>
                  <a:pt x="1717763" y="2106520"/>
                </a:cubicBezTo>
                <a:cubicBezTo>
                  <a:pt x="1700743" y="2077823"/>
                  <a:pt x="1728582" y="2022642"/>
                  <a:pt x="1754048" y="2010591"/>
                </a:cubicBezTo>
                <a:close/>
                <a:moveTo>
                  <a:pt x="2193204" y="1930796"/>
                </a:moveTo>
                <a:cubicBezTo>
                  <a:pt x="2213314" y="1932191"/>
                  <a:pt x="2238899" y="1946368"/>
                  <a:pt x="2248741" y="1953424"/>
                </a:cubicBezTo>
                <a:cubicBezTo>
                  <a:pt x="2246308" y="1958924"/>
                  <a:pt x="2240914" y="1963286"/>
                  <a:pt x="2233941" y="1966438"/>
                </a:cubicBezTo>
                <a:cubicBezTo>
                  <a:pt x="2213027" y="1975886"/>
                  <a:pt x="2177930" y="1974431"/>
                  <a:pt x="2166199" y="1960093"/>
                </a:cubicBezTo>
                <a:cubicBezTo>
                  <a:pt x="2165646" y="1946528"/>
                  <a:pt x="2169436" y="1938543"/>
                  <a:pt x="2175703" y="1934397"/>
                </a:cubicBezTo>
                <a:cubicBezTo>
                  <a:pt x="2180405" y="1931285"/>
                  <a:pt x="2186502" y="1930329"/>
                  <a:pt x="2193204" y="1930796"/>
                </a:cubicBezTo>
                <a:close/>
                <a:moveTo>
                  <a:pt x="1523309" y="1926108"/>
                </a:moveTo>
                <a:cubicBezTo>
                  <a:pt x="1535609" y="1926655"/>
                  <a:pt x="1549271" y="1930712"/>
                  <a:pt x="1563675" y="1937892"/>
                </a:cubicBezTo>
                <a:cubicBezTo>
                  <a:pt x="1576697" y="1981465"/>
                  <a:pt x="1531890" y="2004348"/>
                  <a:pt x="1504712" y="1993654"/>
                </a:cubicBezTo>
                <a:cubicBezTo>
                  <a:pt x="1488409" y="1987240"/>
                  <a:pt x="1478448" y="1968744"/>
                  <a:pt x="1491135" y="1935382"/>
                </a:cubicBezTo>
                <a:cubicBezTo>
                  <a:pt x="1500078" y="1928522"/>
                  <a:pt x="1511014" y="1925560"/>
                  <a:pt x="1523309" y="1926108"/>
                </a:cubicBezTo>
                <a:close/>
                <a:moveTo>
                  <a:pt x="1913969" y="1897787"/>
                </a:moveTo>
                <a:cubicBezTo>
                  <a:pt x="1922099" y="1895825"/>
                  <a:pt x="1930737" y="1897370"/>
                  <a:pt x="1939555" y="1901613"/>
                </a:cubicBezTo>
                <a:cubicBezTo>
                  <a:pt x="1949851" y="1927447"/>
                  <a:pt x="1923768" y="1951436"/>
                  <a:pt x="1901713" y="1940828"/>
                </a:cubicBezTo>
                <a:cubicBezTo>
                  <a:pt x="1899141" y="1934369"/>
                  <a:pt x="1892156" y="1925793"/>
                  <a:pt x="1891421" y="1914998"/>
                </a:cubicBezTo>
                <a:cubicBezTo>
                  <a:pt x="1898217" y="1905216"/>
                  <a:pt x="1905839" y="1899748"/>
                  <a:pt x="1913969" y="1897787"/>
                </a:cubicBezTo>
                <a:close/>
                <a:moveTo>
                  <a:pt x="1773721" y="1887651"/>
                </a:moveTo>
                <a:cubicBezTo>
                  <a:pt x="1785572" y="1888784"/>
                  <a:pt x="1796478" y="1893036"/>
                  <a:pt x="1802086" y="1900455"/>
                </a:cubicBezTo>
                <a:cubicBezTo>
                  <a:pt x="1803288" y="1914099"/>
                  <a:pt x="1804486" y="1927744"/>
                  <a:pt x="1805692" y="1941388"/>
                </a:cubicBezTo>
                <a:cubicBezTo>
                  <a:pt x="1800147" y="1952278"/>
                  <a:pt x="1791384" y="1959266"/>
                  <a:pt x="1781675" y="1962317"/>
                </a:cubicBezTo>
                <a:lnTo>
                  <a:pt x="1758297" y="1960178"/>
                </a:lnTo>
                <a:lnTo>
                  <a:pt x="1756830" y="1962393"/>
                </a:lnTo>
                <a:cubicBezTo>
                  <a:pt x="1739672" y="1959323"/>
                  <a:pt x="1729354" y="1951354"/>
                  <a:pt x="1721339" y="1946855"/>
                </a:cubicBezTo>
                <a:cubicBezTo>
                  <a:pt x="1723577" y="1935012"/>
                  <a:pt x="1722397" y="1925615"/>
                  <a:pt x="1724634" y="1913771"/>
                </a:cubicBezTo>
                <a:lnTo>
                  <a:pt x="1727690" y="1911616"/>
                </a:lnTo>
                <a:lnTo>
                  <a:pt x="1726742" y="1907792"/>
                </a:lnTo>
                <a:cubicBezTo>
                  <a:pt x="1728686" y="1901693"/>
                  <a:pt x="1733429" y="1896949"/>
                  <a:pt x="1739688" y="1893572"/>
                </a:cubicBezTo>
                <a:cubicBezTo>
                  <a:pt x="1749075" y="1888506"/>
                  <a:pt x="1761871" y="1886518"/>
                  <a:pt x="1773721" y="1887651"/>
                </a:cubicBezTo>
                <a:close/>
                <a:moveTo>
                  <a:pt x="1345109" y="1887231"/>
                </a:moveTo>
                <a:cubicBezTo>
                  <a:pt x="1368358" y="1891057"/>
                  <a:pt x="1385727" y="1903672"/>
                  <a:pt x="1384944" y="1931843"/>
                </a:cubicBezTo>
                <a:cubicBezTo>
                  <a:pt x="1372676" y="1938607"/>
                  <a:pt x="1358111" y="1941088"/>
                  <a:pt x="1334859" y="1937263"/>
                </a:cubicBezTo>
                <a:cubicBezTo>
                  <a:pt x="1331548" y="1911349"/>
                  <a:pt x="1335135" y="1898275"/>
                  <a:pt x="1345109" y="1887231"/>
                </a:cubicBezTo>
                <a:close/>
                <a:moveTo>
                  <a:pt x="12567927" y="1841775"/>
                </a:moveTo>
                <a:cubicBezTo>
                  <a:pt x="12567927" y="1841775"/>
                  <a:pt x="12579552" y="1841775"/>
                  <a:pt x="12579552" y="1841775"/>
                </a:cubicBezTo>
                <a:cubicBezTo>
                  <a:pt x="12579552" y="1841775"/>
                  <a:pt x="12567927" y="1892702"/>
                  <a:pt x="12567927" y="1892702"/>
                </a:cubicBezTo>
                <a:cubicBezTo>
                  <a:pt x="12567927" y="1892702"/>
                  <a:pt x="12556302" y="1892700"/>
                  <a:pt x="12556302" y="1892700"/>
                </a:cubicBezTo>
                <a:cubicBezTo>
                  <a:pt x="12556302" y="1892700"/>
                  <a:pt x="12556302" y="1892700"/>
                  <a:pt x="12567927" y="1841775"/>
                </a:cubicBezTo>
                <a:close/>
                <a:moveTo>
                  <a:pt x="2331967" y="1795550"/>
                </a:moveTo>
                <a:cubicBezTo>
                  <a:pt x="2344927" y="1796515"/>
                  <a:pt x="2354905" y="1802762"/>
                  <a:pt x="2367869" y="1803726"/>
                </a:cubicBezTo>
                <a:cubicBezTo>
                  <a:pt x="2363897" y="1822702"/>
                  <a:pt x="2351937" y="1825943"/>
                  <a:pt x="2346966" y="1840715"/>
                </a:cubicBezTo>
                <a:cubicBezTo>
                  <a:pt x="2324028" y="1833504"/>
                  <a:pt x="2325009" y="1819812"/>
                  <a:pt x="2331967" y="1795550"/>
                </a:cubicBezTo>
                <a:close/>
                <a:moveTo>
                  <a:pt x="1969020" y="1783375"/>
                </a:moveTo>
                <a:cubicBezTo>
                  <a:pt x="1979741" y="1779938"/>
                  <a:pt x="1991844" y="1780734"/>
                  <a:pt x="1999403" y="1786438"/>
                </a:cubicBezTo>
                <a:cubicBezTo>
                  <a:pt x="2004441" y="1790242"/>
                  <a:pt x="2007460" y="1796226"/>
                  <a:pt x="2006698" y="1804595"/>
                </a:cubicBezTo>
                <a:cubicBezTo>
                  <a:pt x="1990865" y="1826362"/>
                  <a:pt x="1973401" y="1807596"/>
                  <a:pt x="1946943" y="1805698"/>
                </a:cubicBezTo>
                <a:cubicBezTo>
                  <a:pt x="1948962" y="1794472"/>
                  <a:pt x="1958297" y="1786809"/>
                  <a:pt x="1969020" y="1783375"/>
                </a:cubicBezTo>
                <a:close/>
                <a:moveTo>
                  <a:pt x="1547194" y="1770247"/>
                </a:moveTo>
                <a:cubicBezTo>
                  <a:pt x="1571704" y="1777323"/>
                  <a:pt x="1592325" y="1813310"/>
                  <a:pt x="1597356" y="1833813"/>
                </a:cubicBezTo>
                <a:cubicBezTo>
                  <a:pt x="1590316" y="1842018"/>
                  <a:pt x="1582244" y="1844067"/>
                  <a:pt x="1574054" y="1842108"/>
                </a:cubicBezTo>
                <a:cubicBezTo>
                  <a:pt x="1549476" y="1836236"/>
                  <a:pt x="1523826" y="1794314"/>
                  <a:pt x="1521813" y="1774456"/>
                </a:cubicBezTo>
                <a:cubicBezTo>
                  <a:pt x="1530418" y="1768745"/>
                  <a:pt x="1539022" y="1767890"/>
                  <a:pt x="1547194" y="1770247"/>
                </a:cubicBezTo>
                <a:close/>
                <a:moveTo>
                  <a:pt x="1350497" y="1756531"/>
                </a:moveTo>
                <a:cubicBezTo>
                  <a:pt x="1366262" y="1752199"/>
                  <a:pt x="1370247" y="1761985"/>
                  <a:pt x="1379607" y="1758052"/>
                </a:cubicBezTo>
                <a:cubicBezTo>
                  <a:pt x="1384630" y="1781158"/>
                  <a:pt x="1375796" y="1791752"/>
                  <a:pt x="1357080" y="1799617"/>
                </a:cubicBezTo>
                <a:cubicBezTo>
                  <a:pt x="1346682" y="1790228"/>
                  <a:pt x="1341660" y="1767121"/>
                  <a:pt x="1350497" y="1756531"/>
                </a:cubicBezTo>
                <a:close/>
                <a:moveTo>
                  <a:pt x="1820912" y="1751452"/>
                </a:moveTo>
                <a:cubicBezTo>
                  <a:pt x="1833285" y="1750564"/>
                  <a:pt x="1844962" y="1751220"/>
                  <a:pt x="1855170" y="1754109"/>
                </a:cubicBezTo>
                <a:cubicBezTo>
                  <a:pt x="1853263" y="1809335"/>
                  <a:pt x="1742732" y="1798128"/>
                  <a:pt x="1711517" y="1782603"/>
                </a:cubicBezTo>
                <a:cubicBezTo>
                  <a:pt x="1740382" y="1770696"/>
                  <a:pt x="1783786" y="1754121"/>
                  <a:pt x="1820912" y="1751452"/>
                </a:cubicBezTo>
                <a:close/>
                <a:moveTo>
                  <a:pt x="12580234" y="1742151"/>
                </a:moveTo>
                <a:cubicBezTo>
                  <a:pt x="12593095" y="1742151"/>
                  <a:pt x="12605953" y="1742151"/>
                  <a:pt x="12593095" y="1789557"/>
                </a:cubicBezTo>
                <a:cubicBezTo>
                  <a:pt x="12593095" y="1789557"/>
                  <a:pt x="12593095" y="1789557"/>
                  <a:pt x="12580234" y="1789557"/>
                </a:cubicBezTo>
                <a:cubicBezTo>
                  <a:pt x="12580234" y="1789557"/>
                  <a:pt x="12567373" y="1789557"/>
                  <a:pt x="12567373" y="1789557"/>
                </a:cubicBezTo>
                <a:cubicBezTo>
                  <a:pt x="12567373" y="1742151"/>
                  <a:pt x="12567373" y="1742151"/>
                  <a:pt x="12580234" y="1742151"/>
                </a:cubicBezTo>
                <a:close/>
                <a:moveTo>
                  <a:pt x="12723712" y="1739905"/>
                </a:moveTo>
                <a:cubicBezTo>
                  <a:pt x="12723712" y="1739905"/>
                  <a:pt x="12736112" y="1739905"/>
                  <a:pt x="12748515" y="1739905"/>
                </a:cubicBezTo>
                <a:cubicBezTo>
                  <a:pt x="12748515" y="1739905"/>
                  <a:pt x="12760912" y="1739905"/>
                  <a:pt x="12748515" y="1790829"/>
                </a:cubicBezTo>
                <a:cubicBezTo>
                  <a:pt x="12723712" y="1790829"/>
                  <a:pt x="12736112" y="1739905"/>
                  <a:pt x="12723712" y="1739905"/>
                </a:cubicBezTo>
                <a:close/>
                <a:moveTo>
                  <a:pt x="2216972" y="1736481"/>
                </a:moveTo>
                <a:cubicBezTo>
                  <a:pt x="2230759" y="1753471"/>
                  <a:pt x="2233297" y="1759870"/>
                  <a:pt x="2234726" y="1781274"/>
                </a:cubicBezTo>
                <a:cubicBezTo>
                  <a:pt x="2210717" y="1800798"/>
                  <a:pt x="2185280" y="1798920"/>
                  <a:pt x="2159845" y="1797044"/>
                </a:cubicBezTo>
                <a:cubicBezTo>
                  <a:pt x="2139158" y="1771555"/>
                  <a:pt x="2145714" y="1759170"/>
                  <a:pt x="2161305" y="1751783"/>
                </a:cubicBezTo>
                <a:cubicBezTo>
                  <a:pt x="2176895" y="1744393"/>
                  <a:pt x="2201519" y="1741992"/>
                  <a:pt x="2216972" y="1736481"/>
                </a:cubicBezTo>
                <a:close/>
                <a:moveTo>
                  <a:pt x="2575292" y="1726341"/>
                </a:moveTo>
                <a:lnTo>
                  <a:pt x="2559094" y="1736413"/>
                </a:lnTo>
                <a:lnTo>
                  <a:pt x="2562206" y="1742151"/>
                </a:lnTo>
                <a:cubicBezTo>
                  <a:pt x="2565422" y="1742152"/>
                  <a:pt x="2568636" y="1739189"/>
                  <a:pt x="2571852" y="1734004"/>
                </a:cubicBezTo>
                <a:close/>
                <a:moveTo>
                  <a:pt x="12669977" y="1705954"/>
                </a:moveTo>
                <a:cubicBezTo>
                  <a:pt x="12657058" y="1752031"/>
                  <a:pt x="12657058" y="1752031"/>
                  <a:pt x="12644140" y="1752032"/>
                </a:cubicBezTo>
                <a:cubicBezTo>
                  <a:pt x="12644140" y="1752032"/>
                  <a:pt x="12644140" y="1752032"/>
                  <a:pt x="12644140" y="1798112"/>
                </a:cubicBezTo>
                <a:cubicBezTo>
                  <a:pt x="12657058" y="1798114"/>
                  <a:pt x="12657058" y="1798114"/>
                  <a:pt x="12669977" y="1798112"/>
                </a:cubicBezTo>
                <a:cubicBezTo>
                  <a:pt x="12682893" y="1844193"/>
                  <a:pt x="12682893" y="1844193"/>
                  <a:pt x="12695808" y="1844193"/>
                </a:cubicBezTo>
                <a:cubicBezTo>
                  <a:pt x="12682893" y="1890274"/>
                  <a:pt x="12669977" y="1890274"/>
                  <a:pt x="12644140" y="1890272"/>
                </a:cubicBezTo>
                <a:cubicBezTo>
                  <a:pt x="12631224" y="1890272"/>
                  <a:pt x="12631224" y="1890272"/>
                  <a:pt x="12618308" y="1890272"/>
                </a:cubicBezTo>
                <a:cubicBezTo>
                  <a:pt x="12657058" y="1936352"/>
                  <a:pt x="12605389" y="1936353"/>
                  <a:pt x="12592474" y="2028502"/>
                </a:cubicBezTo>
                <a:cubicBezTo>
                  <a:pt x="12579555" y="1982421"/>
                  <a:pt x="12579555" y="1890272"/>
                  <a:pt x="12605389" y="1844193"/>
                </a:cubicBezTo>
                <a:cubicBezTo>
                  <a:pt x="12605389" y="1844193"/>
                  <a:pt x="12618308" y="1844193"/>
                  <a:pt x="12631224" y="1844193"/>
                </a:cubicBezTo>
                <a:cubicBezTo>
                  <a:pt x="12618308" y="1844193"/>
                  <a:pt x="12618308" y="1798112"/>
                  <a:pt x="12618308" y="1798112"/>
                </a:cubicBezTo>
                <a:cubicBezTo>
                  <a:pt x="12618308" y="1752032"/>
                  <a:pt x="12618308" y="1752032"/>
                  <a:pt x="12618308" y="1752032"/>
                </a:cubicBezTo>
                <a:cubicBezTo>
                  <a:pt x="12618308" y="1752032"/>
                  <a:pt x="12618308" y="1752032"/>
                  <a:pt x="12631224" y="1752032"/>
                </a:cubicBezTo>
                <a:cubicBezTo>
                  <a:pt x="12644140" y="1752032"/>
                  <a:pt x="12644140" y="1705951"/>
                  <a:pt x="12669977" y="1705954"/>
                </a:cubicBezTo>
                <a:close/>
                <a:moveTo>
                  <a:pt x="2263815" y="1700898"/>
                </a:moveTo>
                <a:cubicBezTo>
                  <a:pt x="2266778" y="1701106"/>
                  <a:pt x="2270738" y="1701529"/>
                  <a:pt x="2276568" y="1702061"/>
                </a:cubicBezTo>
                <a:cubicBezTo>
                  <a:pt x="2277359" y="1715795"/>
                  <a:pt x="2278152" y="1729531"/>
                  <a:pt x="2278948" y="1743262"/>
                </a:cubicBezTo>
                <a:cubicBezTo>
                  <a:pt x="2268843" y="1740390"/>
                  <a:pt x="2259134" y="1744382"/>
                  <a:pt x="2252530" y="1744757"/>
                </a:cubicBezTo>
                <a:cubicBezTo>
                  <a:pt x="2242028" y="1735014"/>
                  <a:pt x="2238128" y="1724902"/>
                  <a:pt x="2240440" y="1707550"/>
                </a:cubicBezTo>
                <a:cubicBezTo>
                  <a:pt x="2250148" y="1703552"/>
                  <a:pt x="2253350" y="1701652"/>
                  <a:pt x="2257040" y="1701009"/>
                </a:cubicBezTo>
                <a:cubicBezTo>
                  <a:pt x="2258885" y="1700691"/>
                  <a:pt x="2260851" y="1700687"/>
                  <a:pt x="2263815" y="1700898"/>
                </a:cubicBezTo>
                <a:close/>
                <a:moveTo>
                  <a:pt x="2056286" y="1698298"/>
                </a:moveTo>
                <a:lnTo>
                  <a:pt x="2055791" y="1698669"/>
                </a:lnTo>
                <a:lnTo>
                  <a:pt x="2056331" y="1698778"/>
                </a:lnTo>
                <a:close/>
                <a:moveTo>
                  <a:pt x="1873694" y="1690510"/>
                </a:moveTo>
                <a:cubicBezTo>
                  <a:pt x="1889858" y="1689753"/>
                  <a:pt x="1907127" y="1695958"/>
                  <a:pt x="1925227" y="1705395"/>
                </a:cubicBezTo>
                <a:cubicBezTo>
                  <a:pt x="1913354" y="1728164"/>
                  <a:pt x="1899196" y="1738058"/>
                  <a:pt x="1883031" y="1738819"/>
                </a:cubicBezTo>
                <a:cubicBezTo>
                  <a:pt x="1866871" y="1739579"/>
                  <a:pt x="1848701" y="1731201"/>
                  <a:pt x="1828804" y="1717419"/>
                </a:cubicBezTo>
                <a:cubicBezTo>
                  <a:pt x="1842475" y="1698993"/>
                  <a:pt x="1857530" y="1691269"/>
                  <a:pt x="1873694" y="1690510"/>
                </a:cubicBezTo>
                <a:close/>
                <a:moveTo>
                  <a:pt x="1542761" y="1679890"/>
                </a:moveTo>
                <a:cubicBezTo>
                  <a:pt x="1551534" y="1683968"/>
                  <a:pt x="1558496" y="1692483"/>
                  <a:pt x="1561835" y="1709885"/>
                </a:cubicBezTo>
                <a:cubicBezTo>
                  <a:pt x="1544008" y="1728017"/>
                  <a:pt x="1532662" y="1717461"/>
                  <a:pt x="1521312" y="1706902"/>
                </a:cubicBezTo>
                <a:cubicBezTo>
                  <a:pt x="1531966" y="1699967"/>
                  <a:pt x="1526796" y="1688651"/>
                  <a:pt x="1532478" y="1683117"/>
                </a:cubicBezTo>
                <a:cubicBezTo>
                  <a:pt x="1534370" y="1681275"/>
                  <a:pt x="1537468" y="1680073"/>
                  <a:pt x="1542761" y="1679890"/>
                </a:cubicBezTo>
                <a:close/>
                <a:moveTo>
                  <a:pt x="2171894" y="1631623"/>
                </a:moveTo>
                <a:cubicBezTo>
                  <a:pt x="2199397" y="1647323"/>
                  <a:pt x="2172799" y="1745832"/>
                  <a:pt x="2125130" y="1653656"/>
                </a:cubicBezTo>
                <a:cubicBezTo>
                  <a:pt x="2147547" y="1630359"/>
                  <a:pt x="2162723" y="1626390"/>
                  <a:pt x="2171894" y="1631623"/>
                </a:cubicBezTo>
                <a:close/>
                <a:moveTo>
                  <a:pt x="2029348" y="1628620"/>
                </a:moveTo>
                <a:cubicBezTo>
                  <a:pt x="2039576" y="1624029"/>
                  <a:pt x="2054057" y="1627710"/>
                  <a:pt x="2072306" y="1647034"/>
                </a:cubicBezTo>
                <a:lnTo>
                  <a:pt x="2088610" y="1667797"/>
                </a:lnTo>
                <a:lnTo>
                  <a:pt x="2100870" y="1674954"/>
                </a:lnTo>
                <a:cubicBezTo>
                  <a:pt x="2106680" y="1680195"/>
                  <a:pt x="2111453" y="1687616"/>
                  <a:pt x="2114160" y="1699393"/>
                </a:cubicBezTo>
                <a:cubicBezTo>
                  <a:pt x="2105888" y="1716818"/>
                  <a:pt x="2093432" y="1724239"/>
                  <a:pt x="2067289" y="1725530"/>
                </a:cubicBezTo>
                <a:cubicBezTo>
                  <a:pt x="2062822" y="1721497"/>
                  <a:pt x="2059428" y="1715710"/>
                  <a:pt x="2057360" y="1709270"/>
                </a:cubicBezTo>
                <a:lnTo>
                  <a:pt x="2057322" y="1708881"/>
                </a:lnTo>
                <a:lnTo>
                  <a:pt x="2046735" y="1719944"/>
                </a:lnTo>
                <a:cubicBezTo>
                  <a:pt x="2039485" y="1726751"/>
                  <a:pt x="2031238" y="1733404"/>
                  <a:pt x="2022251" y="1738359"/>
                </a:cubicBezTo>
                <a:cubicBezTo>
                  <a:pt x="2004271" y="1748271"/>
                  <a:pt x="1983315" y="1751395"/>
                  <a:pt x="1961403" y="1735376"/>
                </a:cubicBezTo>
                <a:cubicBezTo>
                  <a:pt x="1965243" y="1727640"/>
                  <a:pt x="1972298" y="1720939"/>
                  <a:pt x="1981063" y="1715406"/>
                </a:cubicBezTo>
                <a:lnTo>
                  <a:pt x="2037145" y="1700407"/>
                </a:lnTo>
                <a:lnTo>
                  <a:pt x="2029388" y="1700813"/>
                </a:lnTo>
                <a:cubicBezTo>
                  <a:pt x="2004880" y="1689861"/>
                  <a:pt x="2006620" y="1638818"/>
                  <a:pt x="2029348" y="1628620"/>
                </a:cubicBezTo>
                <a:close/>
                <a:moveTo>
                  <a:pt x="1858650" y="1595188"/>
                </a:moveTo>
                <a:cubicBezTo>
                  <a:pt x="1863078" y="1594838"/>
                  <a:pt x="1868305" y="1596027"/>
                  <a:pt x="1874837" y="1599592"/>
                </a:cubicBezTo>
                <a:cubicBezTo>
                  <a:pt x="1885943" y="1626293"/>
                  <a:pt x="1859615" y="1660064"/>
                  <a:pt x="1829276" y="1647790"/>
                </a:cubicBezTo>
                <a:cubicBezTo>
                  <a:pt x="1829790" y="1636891"/>
                  <a:pt x="1826082" y="1627991"/>
                  <a:pt x="1826601" y="1617097"/>
                </a:cubicBezTo>
                <a:cubicBezTo>
                  <a:pt x="1839250" y="1611110"/>
                  <a:pt x="1845364" y="1596232"/>
                  <a:pt x="1858650" y="1595188"/>
                </a:cubicBezTo>
                <a:close/>
                <a:moveTo>
                  <a:pt x="2009150" y="1562092"/>
                </a:moveTo>
                <a:cubicBezTo>
                  <a:pt x="2027120" y="1604779"/>
                  <a:pt x="1936895" y="1668614"/>
                  <a:pt x="1890444" y="1645584"/>
                </a:cubicBezTo>
                <a:lnTo>
                  <a:pt x="1912625" y="1609216"/>
                </a:lnTo>
                <a:lnTo>
                  <a:pt x="1904630" y="1600571"/>
                </a:lnTo>
                <a:cubicBezTo>
                  <a:pt x="1898572" y="1586105"/>
                  <a:pt x="1910428" y="1570724"/>
                  <a:pt x="1925806" y="1570134"/>
                </a:cubicBezTo>
                <a:cubicBezTo>
                  <a:pt x="1932641" y="1569871"/>
                  <a:pt x="1940174" y="1572530"/>
                  <a:pt x="1947135" y="1579494"/>
                </a:cubicBezTo>
                <a:lnTo>
                  <a:pt x="1945223" y="1585073"/>
                </a:lnTo>
                <a:lnTo>
                  <a:pt x="1946642" y="1584177"/>
                </a:lnTo>
                <a:cubicBezTo>
                  <a:pt x="1967882" y="1576012"/>
                  <a:pt x="1990178" y="1574399"/>
                  <a:pt x="2009150" y="1562092"/>
                </a:cubicBezTo>
                <a:close/>
                <a:moveTo>
                  <a:pt x="1270699" y="1426247"/>
                </a:moveTo>
                <a:lnTo>
                  <a:pt x="1223133" y="1450997"/>
                </a:lnTo>
                <a:lnTo>
                  <a:pt x="1200671" y="1456092"/>
                </a:lnTo>
                <a:lnTo>
                  <a:pt x="1200637" y="1456214"/>
                </a:lnTo>
                <a:lnTo>
                  <a:pt x="1229726" y="1455666"/>
                </a:lnTo>
                <a:lnTo>
                  <a:pt x="1244640" y="1462262"/>
                </a:lnTo>
                <a:lnTo>
                  <a:pt x="1252448" y="1442830"/>
                </a:lnTo>
                <a:close/>
                <a:moveTo>
                  <a:pt x="12774865" y="1417354"/>
                </a:moveTo>
                <a:cubicBezTo>
                  <a:pt x="12760912" y="1468280"/>
                  <a:pt x="12746965" y="1417356"/>
                  <a:pt x="12760912" y="1417356"/>
                </a:cubicBezTo>
                <a:close/>
                <a:moveTo>
                  <a:pt x="855621" y="1408350"/>
                </a:moveTo>
                <a:cubicBezTo>
                  <a:pt x="859053" y="1407211"/>
                  <a:pt x="862992" y="1407293"/>
                  <a:pt x="867606" y="1409000"/>
                </a:cubicBezTo>
                <a:cubicBezTo>
                  <a:pt x="876625" y="1430672"/>
                  <a:pt x="860282" y="1453972"/>
                  <a:pt x="833862" y="1440534"/>
                </a:cubicBezTo>
                <a:cubicBezTo>
                  <a:pt x="839592" y="1426151"/>
                  <a:pt x="845324" y="1411763"/>
                  <a:pt x="855621" y="1408350"/>
                </a:cubicBezTo>
                <a:close/>
                <a:moveTo>
                  <a:pt x="1463653" y="1393270"/>
                </a:moveTo>
                <a:cubicBezTo>
                  <a:pt x="1480982" y="1392498"/>
                  <a:pt x="1498708" y="1395289"/>
                  <a:pt x="1515694" y="1402379"/>
                </a:cubicBezTo>
                <a:cubicBezTo>
                  <a:pt x="1572115" y="1473101"/>
                  <a:pt x="1543360" y="1529246"/>
                  <a:pt x="1565824" y="1596277"/>
                </a:cubicBezTo>
                <a:cubicBezTo>
                  <a:pt x="1504601" y="1606112"/>
                  <a:pt x="1438841" y="1619943"/>
                  <a:pt x="1392799" y="1590408"/>
                </a:cubicBezTo>
                <a:cubicBezTo>
                  <a:pt x="1377451" y="1580560"/>
                  <a:pt x="1364292" y="1565897"/>
                  <a:pt x="1354224" y="1544661"/>
                </a:cubicBezTo>
                <a:cubicBezTo>
                  <a:pt x="1328710" y="1484870"/>
                  <a:pt x="1362774" y="1429470"/>
                  <a:pt x="1414026" y="1405557"/>
                </a:cubicBezTo>
                <a:cubicBezTo>
                  <a:pt x="1429405" y="1398385"/>
                  <a:pt x="1446326" y="1394045"/>
                  <a:pt x="1463653" y="1393270"/>
                </a:cubicBezTo>
                <a:close/>
                <a:moveTo>
                  <a:pt x="2012188" y="1389878"/>
                </a:moveTo>
                <a:cubicBezTo>
                  <a:pt x="2020783" y="1392206"/>
                  <a:pt x="2027062" y="1398763"/>
                  <a:pt x="2022990" y="1409274"/>
                </a:cubicBezTo>
                <a:cubicBezTo>
                  <a:pt x="2013416" y="1413238"/>
                  <a:pt x="2000271" y="1413977"/>
                  <a:pt x="1987121" y="1414717"/>
                </a:cubicBezTo>
                <a:cubicBezTo>
                  <a:pt x="1983114" y="1406372"/>
                  <a:pt x="1984033" y="1400111"/>
                  <a:pt x="1987497" y="1395843"/>
                </a:cubicBezTo>
                <a:cubicBezTo>
                  <a:pt x="1992685" y="1389446"/>
                  <a:pt x="2003594" y="1387548"/>
                  <a:pt x="2012188" y="1389878"/>
                </a:cubicBezTo>
                <a:close/>
                <a:moveTo>
                  <a:pt x="1803875" y="1327994"/>
                </a:moveTo>
                <a:cubicBezTo>
                  <a:pt x="1822225" y="1330777"/>
                  <a:pt x="1817055" y="1328078"/>
                  <a:pt x="1833733" y="1340191"/>
                </a:cubicBezTo>
                <a:cubicBezTo>
                  <a:pt x="1828057" y="1350827"/>
                  <a:pt x="1822379" y="1361464"/>
                  <a:pt x="1816701" y="1372097"/>
                </a:cubicBezTo>
                <a:cubicBezTo>
                  <a:pt x="1810365" y="1365387"/>
                  <a:pt x="1801190" y="1363996"/>
                  <a:pt x="1796019" y="1361294"/>
                </a:cubicBezTo>
                <a:cubicBezTo>
                  <a:pt x="1792517" y="1349265"/>
                  <a:pt x="1794194" y="1339935"/>
                  <a:pt x="1803875" y="1327994"/>
                </a:cubicBezTo>
                <a:close/>
                <a:moveTo>
                  <a:pt x="1723745" y="1325381"/>
                </a:moveTo>
                <a:cubicBezTo>
                  <a:pt x="1738928" y="1326886"/>
                  <a:pt x="1758663" y="1336203"/>
                  <a:pt x="1772880" y="1339052"/>
                </a:cubicBezTo>
                <a:cubicBezTo>
                  <a:pt x="1775554" y="1357989"/>
                  <a:pt x="1774551" y="1363924"/>
                  <a:pt x="1765849" y="1380585"/>
                </a:cubicBezTo>
                <a:cubicBezTo>
                  <a:pt x="1738749" y="1384361"/>
                  <a:pt x="1720350" y="1371477"/>
                  <a:pt x="1701952" y="1358591"/>
                </a:cubicBezTo>
                <a:cubicBezTo>
                  <a:pt x="1697943" y="1330184"/>
                  <a:pt x="1708563" y="1323876"/>
                  <a:pt x="1723745" y="1325381"/>
                </a:cubicBezTo>
                <a:close/>
                <a:moveTo>
                  <a:pt x="12567373" y="1291799"/>
                </a:moveTo>
                <a:lnTo>
                  <a:pt x="12567373" y="1315496"/>
                </a:lnTo>
                <a:lnTo>
                  <a:pt x="12557728" y="1315496"/>
                </a:lnTo>
                <a:lnTo>
                  <a:pt x="12558186" y="1308726"/>
                </a:lnTo>
                <a:close/>
                <a:moveTo>
                  <a:pt x="1116966" y="1286431"/>
                </a:moveTo>
                <a:cubicBezTo>
                  <a:pt x="1121845" y="1286507"/>
                  <a:pt x="1127247" y="1288614"/>
                  <a:pt x="1132778" y="1293608"/>
                </a:cubicBezTo>
                <a:cubicBezTo>
                  <a:pt x="1134220" y="1299558"/>
                  <a:pt x="1134672" y="1303164"/>
                  <a:pt x="1134341" y="1305622"/>
                </a:cubicBezTo>
                <a:cubicBezTo>
                  <a:pt x="1133837" y="1309309"/>
                  <a:pt x="1131564" y="1310411"/>
                  <a:pt x="1128187" y="1312975"/>
                </a:cubicBezTo>
                <a:lnTo>
                  <a:pt x="1125002" y="1317003"/>
                </a:lnTo>
                <a:lnTo>
                  <a:pt x="1161345" y="1334368"/>
                </a:lnTo>
                <a:cubicBezTo>
                  <a:pt x="1173944" y="1344432"/>
                  <a:pt x="1183778" y="1356910"/>
                  <a:pt x="1190828" y="1370861"/>
                </a:cubicBezTo>
                <a:lnTo>
                  <a:pt x="1198197" y="1394193"/>
                </a:lnTo>
                <a:lnTo>
                  <a:pt x="1224454" y="1385206"/>
                </a:lnTo>
                <a:cubicBezTo>
                  <a:pt x="1240610" y="1381044"/>
                  <a:pt x="1257114" y="1378264"/>
                  <a:pt x="1274081" y="1377212"/>
                </a:cubicBezTo>
                <a:cubicBezTo>
                  <a:pt x="1296705" y="1375808"/>
                  <a:pt x="1320154" y="1377479"/>
                  <a:pt x="1344707" y="1383042"/>
                </a:cubicBezTo>
                <a:cubicBezTo>
                  <a:pt x="1324544" y="1394269"/>
                  <a:pt x="1304649" y="1406990"/>
                  <a:pt x="1284542" y="1419041"/>
                </a:cubicBezTo>
                <a:lnTo>
                  <a:pt x="1271924" y="1425607"/>
                </a:lnTo>
                <a:lnTo>
                  <a:pt x="1281805" y="1424682"/>
                </a:lnTo>
                <a:cubicBezTo>
                  <a:pt x="1285267" y="1425475"/>
                  <a:pt x="1288658" y="1427481"/>
                  <a:pt x="1291839" y="1430969"/>
                </a:cubicBezTo>
                <a:cubicBezTo>
                  <a:pt x="1289519" y="1456956"/>
                  <a:pt x="1283650" y="1461136"/>
                  <a:pt x="1271801" y="1476877"/>
                </a:cubicBezTo>
                <a:lnTo>
                  <a:pt x="1265113" y="1486878"/>
                </a:lnTo>
                <a:lnTo>
                  <a:pt x="1258303" y="1498990"/>
                </a:lnTo>
                <a:cubicBezTo>
                  <a:pt x="1245617" y="1505598"/>
                  <a:pt x="1226053" y="1504572"/>
                  <a:pt x="1207607" y="1499922"/>
                </a:cubicBezTo>
                <a:lnTo>
                  <a:pt x="1189558" y="1491384"/>
                </a:lnTo>
                <a:lnTo>
                  <a:pt x="1167968" y="1525191"/>
                </a:lnTo>
                <a:cubicBezTo>
                  <a:pt x="1161853" y="1522801"/>
                  <a:pt x="1155741" y="1520411"/>
                  <a:pt x="1153294" y="1526850"/>
                </a:cubicBezTo>
                <a:cubicBezTo>
                  <a:pt x="1132809" y="1520693"/>
                  <a:pt x="1115839" y="1507593"/>
                  <a:pt x="1102990" y="1490554"/>
                </a:cubicBezTo>
                <a:lnTo>
                  <a:pt x="1086047" y="1450845"/>
                </a:lnTo>
                <a:lnTo>
                  <a:pt x="1085201" y="1450568"/>
                </a:lnTo>
                <a:lnTo>
                  <a:pt x="1085792" y="1450253"/>
                </a:lnTo>
                <a:lnTo>
                  <a:pt x="1077432" y="1430658"/>
                </a:lnTo>
                <a:cubicBezTo>
                  <a:pt x="1071450" y="1397821"/>
                  <a:pt x="1076129" y="1362912"/>
                  <a:pt x="1093541" y="1336094"/>
                </a:cubicBezTo>
                <a:lnTo>
                  <a:pt x="1105941" y="1322543"/>
                </a:lnTo>
                <a:lnTo>
                  <a:pt x="1097961" y="1317055"/>
                </a:lnTo>
                <a:cubicBezTo>
                  <a:pt x="1092420" y="1304201"/>
                  <a:pt x="1102333" y="1286198"/>
                  <a:pt x="1116966" y="1286431"/>
                </a:cubicBezTo>
                <a:close/>
                <a:moveTo>
                  <a:pt x="13058529" y="1281542"/>
                </a:moveTo>
                <a:cubicBezTo>
                  <a:pt x="13058529" y="1281542"/>
                  <a:pt x="13058529" y="1281542"/>
                  <a:pt x="13058529" y="1315497"/>
                </a:cubicBezTo>
                <a:cubicBezTo>
                  <a:pt x="13058529" y="1315497"/>
                  <a:pt x="13044579" y="1315496"/>
                  <a:pt x="13044579" y="1315496"/>
                </a:cubicBezTo>
                <a:cubicBezTo>
                  <a:pt x="13030628" y="1281542"/>
                  <a:pt x="13058529" y="1281542"/>
                  <a:pt x="13058529" y="1281542"/>
                </a:cubicBezTo>
                <a:close/>
                <a:moveTo>
                  <a:pt x="12760912" y="1281542"/>
                </a:moveTo>
                <a:cubicBezTo>
                  <a:pt x="12760912" y="1281542"/>
                  <a:pt x="12760912" y="1281542"/>
                  <a:pt x="12773703" y="1281542"/>
                </a:cubicBezTo>
                <a:cubicBezTo>
                  <a:pt x="12786487" y="1281542"/>
                  <a:pt x="12786487" y="1281542"/>
                  <a:pt x="12799274" y="1281542"/>
                </a:cubicBezTo>
                <a:cubicBezTo>
                  <a:pt x="12799274" y="1323988"/>
                  <a:pt x="12812065" y="1323988"/>
                  <a:pt x="12812065" y="1366421"/>
                </a:cubicBezTo>
                <a:cubicBezTo>
                  <a:pt x="12786487" y="1366420"/>
                  <a:pt x="12786487" y="1323988"/>
                  <a:pt x="12773703" y="1323988"/>
                </a:cubicBezTo>
                <a:cubicBezTo>
                  <a:pt x="12773703" y="1323988"/>
                  <a:pt x="12760912" y="1323988"/>
                  <a:pt x="12760912" y="1323988"/>
                </a:cubicBezTo>
                <a:cubicBezTo>
                  <a:pt x="12760912" y="1323988"/>
                  <a:pt x="12760912" y="1281542"/>
                  <a:pt x="12760912" y="1281542"/>
                </a:cubicBezTo>
                <a:close/>
                <a:moveTo>
                  <a:pt x="1469451" y="1279772"/>
                </a:moveTo>
                <a:cubicBezTo>
                  <a:pt x="1476567" y="1286192"/>
                  <a:pt x="1480691" y="1296197"/>
                  <a:pt x="1482396" y="1316576"/>
                </a:cubicBezTo>
                <a:cubicBezTo>
                  <a:pt x="1470798" y="1315526"/>
                  <a:pt x="1463799" y="1317844"/>
                  <a:pt x="1459258" y="1321885"/>
                </a:cubicBezTo>
                <a:lnTo>
                  <a:pt x="1457970" y="1324291"/>
                </a:lnTo>
                <a:lnTo>
                  <a:pt x="1469760" y="1323014"/>
                </a:lnTo>
                <a:cubicBezTo>
                  <a:pt x="1476809" y="1325216"/>
                  <a:pt x="1482642" y="1330268"/>
                  <a:pt x="1487383" y="1337423"/>
                </a:cubicBezTo>
                <a:cubicBezTo>
                  <a:pt x="1485374" y="1349414"/>
                  <a:pt x="1476692" y="1356955"/>
                  <a:pt x="1467031" y="1359260"/>
                </a:cubicBezTo>
                <a:lnTo>
                  <a:pt x="1445328" y="1351343"/>
                </a:lnTo>
                <a:lnTo>
                  <a:pt x="1444356" y="1353763"/>
                </a:lnTo>
                <a:cubicBezTo>
                  <a:pt x="1441075" y="1358160"/>
                  <a:pt x="1435972" y="1361009"/>
                  <a:pt x="1426900" y="1360671"/>
                </a:cubicBezTo>
                <a:cubicBezTo>
                  <a:pt x="1413990" y="1353721"/>
                  <a:pt x="1397717" y="1350806"/>
                  <a:pt x="1386666" y="1338474"/>
                </a:cubicBezTo>
                <a:cubicBezTo>
                  <a:pt x="1382982" y="1334366"/>
                  <a:pt x="1379880" y="1329207"/>
                  <a:pt x="1377677" y="1322506"/>
                </a:cubicBezTo>
                <a:cubicBezTo>
                  <a:pt x="1416378" y="1313490"/>
                  <a:pt x="1437863" y="1295210"/>
                  <a:pt x="1469451" y="1279772"/>
                </a:cubicBezTo>
                <a:close/>
                <a:moveTo>
                  <a:pt x="12567373" y="1268090"/>
                </a:moveTo>
                <a:lnTo>
                  <a:pt x="12571662" y="1283896"/>
                </a:lnTo>
                <a:lnTo>
                  <a:pt x="12567373" y="1291799"/>
                </a:lnTo>
                <a:close/>
                <a:moveTo>
                  <a:pt x="13326061" y="1260049"/>
                </a:moveTo>
                <a:cubicBezTo>
                  <a:pt x="13327371" y="1262435"/>
                  <a:pt x="13328242" y="1268801"/>
                  <a:pt x="13328242" y="1281533"/>
                </a:cubicBezTo>
                <a:lnTo>
                  <a:pt x="13314292" y="1281533"/>
                </a:lnTo>
                <a:cubicBezTo>
                  <a:pt x="13314292" y="1281533"/>
                  <a:pt x="13317777" y="1268806"/>
                  <a:pt x="13321265" y="1262443"/>
                </a:cubicBezTo>
                <a:cubicBezTo>
                  <a:pt x="13323008" y="1259257"/>
                  <a:pt x="13324754" y="1257662"/>
                  <a:pt x="13326061" y="1260049"/>
                </a:cubicBezTo>
                <a:close/>
                <a:moveTo>
                  <a:pt x="1975038" y="1255129"/>
                </a:moveTo>
                <a:cubicBezTo>
                  <a:pt x="1998236" y="1259261"/>
                  <a:pt x="2015433" y="1272108"/>
                  <a:pt x="2014270" y="1300264"/>
                </a:cubicBezTo>
                <a:cubicBezTo>
                  <a:pt x="2001910" y="1306866"/>
                  <a:pt x="1987313" y="1309153"/>
                  <a:pt x="1964116" y="1305020"/>
                </a:cubicBezTo>
                <a:cubicBezTo>
                  <a:pt x="1961158" y="1279061"/>
                  <a:pt x="1964917" y="1266036"/>
                  <a:pt x="1975038" y="1255129"/>
                </a:cubicBezTo>
                <a:close/>
                <a:moveTo>
                  <a:pt x="1621804" y="1189681"/>
                </a:moveTo>
                <a:cubicBezTo>
                  <a:pt x="1625610" y="1196621"/>
                  <a:pt x="1626337" y="1206546"/>
                  <a:pt x="1624937" y="1217862"/>
                </a:cubicBezTo>
                <a:cubicBezTo>
                  <a:pt x="1620745" y="1251808"/>
                  <a:pt x="1597419" y="1298269"/>
                  <a:pt x="1580623" y="1314218"/>
                </a:cubicBezTo>
                <a:cubicBezTo>
                  <a:pt x="1573545" y="1312396"/>
                  <a:pt x="1569637" y="1309703"/>
                  <a:pt x="1567459" y="1306560"/>
                </a:cubicBezTo>
                <a:cubicBezTo>
                  <a:pt x="1560920" y="1297128"/>
                  <a:pt x="1569949" y="1283650"/>
                  <a:pt x="1555689" y="1277596"/>
                </a:cubicBezTo>
                <a:cubicBezTo>
                  <a:pt x="1596460" y="1249931"/>
                  <a:pt x="1590327" y="1216558"/>
                  <a:pt x="1621804" y="1189681"/>
                </a:cubicBezTo>
                <a:close/>
                <a:moveTo>
                  <a:pt x="437161" y="1154275"/>
                </a:moveTo>
                <a:cubicBezTo>
                  <a:pt x="457245" y="1157946"/>
                  <a:pt x="475325" y="1172345"/>
                  <a:pt x="492979" y="1191571"/>
                </a:cubicBezTo>
                <a:cubicBezTo>
                  <a:pt x="471767" y="1211695"/>
                  <a:pt x="452983" y="1217026"/>
                  <a:pt x="435509" y="1211711"/>
                </a:cubicBezTo>
                <a:cubicBezTo>
                  <a:pt x="418031" y="1206390"/>
                  <a:pt x="401868" y="1190425"/>
                  <a:pt x="385903" y="1167955"/>
                </a:cubicBezTo>
                <a:cubicBezTo>
                  <a:pt x="396643" y="1160584"/>
                  <a:pt x="406747" y="1156240"/>
                  <a:pt x="416346" y="1154398"/>
                </a:cubicBezTo>
                <a:cubicBezTo>
                  <a:pt x="423547" y="1153020"/>
                  <a:pt x="430465" y="1153052"/>
                  <a:pt x="437161" y="1154275"/>
                </a:cubicBezTo>
                <a:close/>
                <a:moveTo>
                  <a:pt x="2483655" y="1152567"/>
                </a:moveTo>
                <a:cubicBezTo>
                  <a:pt x="2496933" y="1150959"/>
                  <a:pt x="2510442" y="1155688"/>
                  <a:pt x="2525488" y="1169647"/>
                </a:cubicBezTo>
                <a:cubicBezTo>
                  <a:pt x="2523715" y="1188063"/>
                  <a:pt x="2507020" y="1195977"/>
                  <a:pt x="2488825" y="1195816"/>
                </a:cubicBezTo>
                <a:cubicBezTo>
                  <a:pt x="2470629" y="1195654"/>
                  <a:pt x="2450935" y="1187410"/>
                  <a:pt x="2443168" y="1173519"/>
                </a:cubicBezTo>
                <a:lnTo>
                  <a:pt x="2463587" y="1159476"/>
                </a:lnTo>
                <a:lnTo>
                  <a:pt x="2467587" y="1158500"/>
                </a:lnTo>
                <a:lnTo>
                  <a:pt x="2468399" y="1157780"/>
                </a:lnTo>
                <a:close/>
                <a:moveTo>
                  <a:pt x="632650" y="1148037"/>
                </a:moveTo>
                <a:cubicBezTo>
                  <a:pt x="649458" y="1146595"/>
                  <a:pt x="668762" y="1163930"/>
                  <a:pt x="682766" y="1218533"/>
                </a:cubicBezTo>
                <a:cubicBezTo>
                  <a:pt x="641115" y="1239242"/>
                  <a:pt x="617181" y="1237458"/>
                  <a:pt x="605481" y="1226176"/>
                </a:cubicBezTo>
                <a:cubicBezTo>
                  <a:pt x="583542" y="1205015"/>
                  <a:pt x="604630" y="1150441"/>
                  <a:pt x="632650" y="1148037"/>
                </a:cubicBezTo>
                <a:close/>
                <a:moveTo>
                  <a:pt x="1185383" y="1092542"/>
                </a:moveTo>
                <a:cubicBezTo>
                  <a:pt x="1205382" y="1089612"/>
                  <a:pt x="1228981" y="1095382"/>
                  <a:pt x="1255405" y="1114398"/>
                </a:cubicBezTo>
                <a:cubicBezTo>
                  <a:pt x="1259804" y="1121313"/>
                  <a:pt x="1262116" y="1129010"/>
                  <a:pt x="1262700" y="1137139"/>
                </a:cubicBezTo>
                <a:cubicBezTo>
                  <a:pt x="1266800" y="1194045"/>
                  <a:pt x="1186305" y="1272069"/>
                  <a:pt x="1144402" y="1250114"/>
                </a:cubicBezTo>
                <a:cubicBezTo>
                  <a:pt x="1135448" y="1246015"/>
                  <a:pt x="1128582" y="1239464"/>
                  <a:pt x="1123654" y="1231302"/>
                </a:cubicBezTo>
                <a:cubicBezTo>
                  <a:pt x="1097784" y="1188463"/>
                  <a:pt x="1125380" y="1101341"/>
                  <a:pt x="1185383" y="1092542"/>
                </a:cubicBezTo>
                <a:close/>
                <a:moveTo>
                  <a:pt x="1369613" y="1091911"/>
                </a:moveTo>
                <a:cubicBezTo>
                  <a:pt x="1374492" y="1090739"/>
                  <a:pt x="1379678" y="1090857"/>
                  <a:pt x="1384221" y="1092415"/>
                </a:cubicBezTo>
                <a:cubicBezTo>
                  <a:pt x="1393306" y="1095529"/>
                  <a:pt x="1399810" y="1104395"/>
                  <a:pt x="1396090" y="1120194"/>
                </a:cubicBezTo>
                <a:cubicBezTo>
                  <a:pt x="1376178" y="1121376"/>
                  <a:pt x="1362901" y="1122162"/>
                  <a:pt x="1352663" y="1119308"/>
                </a:cubicBezTo>
                <a:cubicBezTo>
                  <a:pt x="1350306" y="1110792"/>
                  <a:pt x="1352459" y="1103955"/>
                  <a:pt x="1356864" y="1099149"/>
                </a:cubicBezTo>
                <a:cubicBezTo>
                  <a:pt x="1360167" y="1095545"/>
                  <a:pt x="1364737" y="1093082"/>
                  <a:pt x="1369613" y="1091911"/>
                </a:cubicBezTo>
                <a:close/>
                <a:moveTo>
                  <a:pt x="79510" y="1091576"/>
                </a:moveTo>
                <a:cubicBezTo>
                  <a:pt x="112653" y="1090929"/>
                  <a:pt x="144289" y="1102112"/>
                  <a:pt x="149997" y="1128183"/>
                </a:cubicBezTo>
                <a:cubicBezTo>
                  <a:pt x="96143" y="1122284"/>
                  <a:pt x="59311" y="1144951"/>
                  <a:pt x="0" y="1125942"/>
                </a:cubicBezTo>
                <a:cubicBezTo>
                  <a:pt x="11725" y="1104698"/>
                  <a:pt x="46368" y="1092225"/>
                  <a:pt x="79510" y="1091576"/>
                </a:cubicBezTo>
                <a:close/>
                <a:moveTo>
                  <a:pt x="13251046" y="1077823"/>
                </a:moveTo>
                <a:cubicBezTo>
                  <a:pt x="13251046" y="1125358"/>
                  <a:pt x="13264067" y="1077823"/>
                  <a:pt x="13264067" y="1125358"/>
                </a:cubicBezTo>
                <a:cubicBezTo>
                  <a:pt x="13264067" y="1172892"/>
                  <a:pt x="13251046" y="1172892"/>
                  <a:pt x="13251046" y="1220427"/>
                </a:cubicBezTo>
                <a:cubicBezTo>
                  <a:pt x="13251046" y="1220427"/>
                  <a:pt x="13264067" y="1220427"/>
                  <a:pt x="13264067" y="1220427"/>
                </a:cubicBezTo>
                <a:cubicBezTo>
                  <a:pt x="13264067" y="1220427"/>
                  <a:pt x="13264067" y="1220427"/>
                  <a:pt x="13277089" y="1220429"/>
                </a:cubicBezTo>
                <a:cubicBezTo>
                  <a:pt x="13264067" y="1267962"/>
                  <a:pt x="13277089" y="1315496"/>
                  <a:pt x="13277089" y="1315496"/>
                </a:cubicBezTo>
                <a:cubicBezTo>
                  <a:pt x="13264067" y="1315496"/>
                  <a:pt x="13264067" y="1267962"/>
                  <a:pt x="13251046" y="1267960"/>
                </a:cubicBezTo>
                <a:cubicBezTo>
                  <a:pt x="13251046" y="1220427"/>
                  <a:pt x="13251046" y="1220427"/>
                  <a:pt x="13238025" y="1220427"/>
                </a:cubicBezTo>
                <a:cubicBezTo>
                  <a:pt x="13238025" y="1220427"/>
                  <a:pt x="13238025" y="1220427"/>
                  <a:pt x="13225003" y="1220427"/>
                </a:cubicBezTo>
                <a:cubicBezTo>
                  <a:pt x="13238025" y="1172892"/>
                  <a:pt x="13211985" y="1172892"/>
                  <a:pt x="13211985" y="1172892"/>
                </a:cubicBezTo>
                <a:cubicBezTo>
                  <a:pt x="13238025" y="1172892"/>
                  <a:pt x="13238025" y="1125358"/>
                  <a:pt x="13251046" y="1077823"/>
                </a:cubicBezTo>
                <a:close/>
                <a:moveTo>
                  <a:pt x="1999848" y="1075440"/>
                </a:moveTo>
                <a:cubicBezTo>
                  <a:pt x="2001166" y="1089150"/>
                  <a:pt x="1999796" y="1100827"/>
                  <a:pt x="1996413" y="1110978"/>
                </a:cubicBezTo>
                <a:lnTo>
                  <a:pt x="1988270" y="1124810"/>
                </a:lnTo>
                <a:lnTo>
                  <a:pt x="1999139" y="1125346"/>
                </a:lnTo>
                <a:cubicBezTo>
                  <a:pt x="2003256" y="1126816"/>
                  <a:pt x="2006571" y="1128323"/>
                  <a:pt x="2011273" y="1126418"/>
                </a:cubicBezTo>
                <a:cubicBezTo>
                  <a:pt x="2015987" y="1149590"/>
                  <a:pt x="2007009" y="1160063"/>
                  <a:pt x="1988190" y="1167678"/>
                </a:cubicBezTo>
                <a:cubicBezTo>
                  <a:pt x="1983057" y="1162918"/>
                  <a:pt x="1979312" y="1154742"/>
                  <a:pt x="1977971" y="1146451"/>
                </a:cubicBezTo>
                <a:lnTo>
                  <a:pt x="1979527" y="1138350"/>
                </a:lnTo>
                <a:lnTo>
                  <a:pt x="1929667" y="1174850"/>
                </a:lnTo>
                <a:cubicBezTo>
                  <a:pt x="1919249" y="1152926"/>
                  <a:pt x="1927200" y="1131928"/>
                  <a:pt x="1942549" y="1114484"/>
                </a:cubicBezTo>
                <a:cubicBezTo>
                  <a:pt x="1957901" y="1097042"/>
                  <a:pt x="1980653" y="1083152"/>
                  <a:pt x="1999848" y="1075440"/>
                </a:cubicBezTo>
                <a:close/>
                <a:moveTo>
                  <a:pt x="2548645" y="1073448"/>
                </a:moveTo>
                <a:lnTo>
                  <a:pt x="2548030" y="1078906"/>
                </a:lnTo>
                <a:lnTo>
                  <a:pt x="2549346" y="1078466"/>
                </a:lnTo>
                <a:close/>
                <a:moveTo>
                  <a:pt x="1830477" y="1070815"/>
                </a:moveTo>
                <a:cubicBezTo>
                  <a:pt x="1837374" y="1081233"/>
                  <a:pt x="1840896" y="1109430"/>
                  <a:pt x="1826074" y="1125173"/>
                </a:cubicBezTo>
                <a:cubicBezTo>
                  <a:pt x="1799754" y="1123548"/>
                  <a:pt x="1793980" y="1107203"/>
                  <a:pt x="1801904" y="1081041"/>
                </a:cubicBezTo>
                <a:cubicBezTo>
                  <a:pt x="1811050" y="1079609"/>
                  <a:pt x="1817899" y="1074703"/>
                  <a:pt x="1830477" y="1070815"/>
                </a:cubicBezTo>
                <a:close/>
                <a:moveTo>
                  <a:pt x="2103076" y="1056368"/>
                </a:moveTo>
                <a:cubicBezTo>
                  <a:pt x="2112492" y="1056940"/>
                  <a:pt x="2123028" y="1061362"/>
                  <a:pt x="2131400" y="1067671"/>
                </a:cubicBezTo>
                <a:lnTo>
                  <a:pt x="2144958" y="1087663"/>
                </a:lnTo>
                <a:lnTo>
                  <a:pt x="2179737" y="1099295"/>
                </a:lnTo>
                <a:cubicBezTo>
                  <a:pt x="2190787" y="1106347"/>
                  <a:pt x="2198992" y="1116102"/>
                  <a:pt x="2201702" y="1128537"/>
                </a:cubicBezTo>
                <a:lnTo>
                  <a:pt x="2132521" y="1117957"/>
                </a:lnTo>
                <a:lnTo>
                  <a:pt x="2130294" y="1122299"/>
                </a:lnTo>
                <a:cubicBezTo>
                  <a:pt x="2111793" y="1133347"/>
                  <a:pt x="2090909" y="1126883"/>
                  <a:pt x="2081470" y="1111053"/>
                </a:cubicBezTo>
                <a:lnTo>
                  <a:pt x="2081211" y="1110111"/>
                </a:lnTo>
                <a:lnTo>
                  <a:pt x="2075107" y="1109179"/>
                </a:lnTo>
                <a:lnTo>
                  <a:pt x="2079931" y="1105446"/>
                </a:lnTo>
                <a:lnTo>
                  <a:pt x="2076358" y="1092401"/>
                </a:lnTo>
                <a:cubicBezTo>
                  <a:pt x="2076234" y="1082994"/>
                  <a:pt x="2079283" y="1072269"/>
                  <a:pt x="2086716" y="1060949"/>
                </a:cubicBezTo>
                <a:cubicBezTo>
                  <a:pt x="2091020" y="1057320"/>
                  <a:pt x="2096798" y="1055989"/>
                  <a:pt x="2103076" y="1056368"/>
                </a:cubicBezTo>
                <a:close/>
                <a:moveTo>
                  <a:pt x="2175470" y="1050441"/>
                </a:moveTo>
                <a:cubicBezTo>
                  <a:pt x="2184187" y="1054633"/>
                  <a:pt x="2191029" y="1063244"/>
                  <a:pt x="2194139" y="1080689"/>
                </a:cubicBezTo>
                <a:cubicBezTo>
                  <a:pt x="2176068" y="1098581"/>
                  <a:pt x="2164863" y="1087874"/>
                  <a:pt x="2153659" y="1077167"/>
                </a:cubicBezTo>
                <a:cubicBezTo>
                  <a:pt x="2164404" y="1070373"/>
                  <a:pt x="2159386" y="1058988"/>
                  <a:pt x="2165145" y="1053531"/>
                </a:cubicBezTo>
                <a:cubicBezTo>
                  <a:pt x="2167059" y="1051714"/>
                  <a:pt x="2170174" y="1050554"/>
                  <a:pt x="2175470" y="1050441"/>
                </a:cubicBezTo>
                <a:close/>
                <a:moveTo>
                  <a:pt x="13300341" y="1043871"/>
                </a:moveTo>
                <a:cubicBezTo>
                  <a:pt x="13314292" y="1043871"/>
                  <a:pt x="13314292" y="1043871"/>
                  <a:pt x="13314292" y="1043871"/>
                </a:cubicBezTo>
                <a:cubicBezTo>
                  <a:pt x="13314292" y="1043871"/>
                  <a:pt x="13314292" y="1043871"/>
                  <a:pt x="13314292" y="1077823"/>
                </a:cubicBezTo>
                <a:cubicBezTo>
                  <a:pt x="13314292" y="1077823"/>
                  <a:pt x="13314292" y="1077823"/>
                  <a:pt x="13300341" y="1077823"/>
                </a:cubicBezTo>
                <a:cubicBezTo>
                  <a:pt x="13300341" y="1077823"/>
                  <a:pt x="13300341" y="1043871"/>
                  <a:pt x="13300341" y="1043871"/>
                </a:cubicBezTo>
                <a:close/>
                <a:moveTo>
                  <a:pt x="13236792" y="1043871"/>
                </a:moveTo>
                <a:cubicBezTo>
                  <a:pt x="13249188" y="1043871"/>
                  <a:pt x="13236792" y="1077823"/>
                  <a:pt x="13236792" y="1077823"/>
                </a:cubicBezTo>
                <a:cubicBezTo>
                  <a:pt x="13224388" y="1077823"/>
                  <a:pt x="13224388" y="1077823"/>
                  <a:pt x="13211988" y="1077823"/>
                </a:cubicBezTo>
                <a:cubicBezTo>
                  <a:pt x="13224388" y="1043871"/>
                  <a:pt x="13224388" y="1043871"/>
                  <a:pt x="13236792" y="1043871"/>
                </a:cubicBezTo>
                <a:close/>
                <a:moveTo>
                  <a:pt x="2005904" y="1031039"/>
                </a:moveTo>
                <a:cubicBezTo>
                  <a:pt x="2026112" y="1036675"/>
                  <a:pt x="2034319" y="1056694"/>
                  <a:pt x="2069528" y="1044351"/>
                </a:cubicBezTo>
                <a:cubicBezTo>
                  <a:pt x="2064633" y="1065149"/>
                  <a:pt x="2056186" y="1082741"/>
                  <a:pt x="2040632" y="1093918"/>
                </a:cubicBezTo>
                <a:cubicBezTo>
                  <a:pt x="2022871" y="1077880"/>
                  <a:pt x="2014110" y="1051059"/>
                  <a:pt x="2005904" y="1031039"/>
                </a:cubicBezTo>
                <a:close/>
                <a:moveTo>
                  <a:pt x="12942275" y="1017478"/>
                </a:moveTo>
                <a:cubicBezTo>
                  <a:pt x="12945376" y="1019466"/>
                  <a:pt x="12948474" y="1024772"/>
                  <a:pt x="12951575" y="1035379"/>
                </a:cubicBezTo>
                <a:cubicBezTo>
                  <a:pt x="12951575" y="1077814"/>
                  <a:pt x="12951575" y="1077814"/>
                  <a:pt x="12939175" y="1077812"/>
                </a:cubicBezTo>
                <a:cubicBezTo>
                  <a:pt x="12926771" y="1077814"/>
                  <a:pt x="12914372" y="1077812"/>
                  <a:pt x="12914372" y="1035379"/>
                </a:cubicBezTo>
                <a:cubicBezTo>
                  <a:pt x="12920573" y="1035379"/>
                  <a:pt x="12926771" y="1024772"/>
                  <a:pt x="12932973" y="1019468"/>
                </a:cubicBezTo>
                <a:cubicBezTo>
                  <a:pt x="12936074" y="1016817"/>
                  <a:pt x="12939175" y="1015491"/>
                  <a:pt x="12942275" y="1017478"/>
                </a:cubicBezTo>
                <a:close/>
                <a:moveTo>
                  <a:pt x="482037" y="1003619"/>
                </a:moveTo>
                <a:cubicBezTo>
                  <a:pt x="495196" y="1001285"/>
                  <a:pt x="510345" y="1004887"/>
                  <a:pt x="526960" y="1015697"/>
                </a:cubicBezTo>
                <a:cubicBezTo>
                  <a:pt x="514458" y="1046076"/>
                  <a:pt x="483017" y="1058822"/>
                  <a:pt x="463482" y="1047189"/>
                </a:cubicBezTo>
                <a:cubicBezTo>
                  <a:pt x="456969" y="1043316"/>
                  <a:pt x="451781" y="1036729"/>
                  <a:pt x="449053" y="1027186"/>
                </a:cubicBezTo>
                <a:cubicBezTo>
                  <a:pt x="457712" y="1014233"/>
                  <a:pt x="468876" y="1005957"/>
                  <a:pt x="482037" y="1003619"/>
                </a:cubicBezTo>
                <a:close/>
                <a:moveTo>
                  <a:pt x="1406287" y="989245"/>
                </a:moveTo>
                <a:cubicBezTo>
                  <a:pt x="1412445" y="988629"/>
                  <a:pt x="1418962" y="989201"/>
                  <a:pt x="1425239" y="990790"/>
                </a:cubicBezTo>
                <a:cubicBezTo>
                  <a:pt x="1437788" y="993964"/>
                  <a:pt x="1449370" y="1001205"/>
                  <a:pt x="1455181" y="1011135"/>
                </a:cubicBezTo>
                <a:cubicBezTo>
                  <a:pt x="1452748" y="1025317"/>
                  <a:pt x="1442442" y="1034153"/>
                  <a:pt x="1430004" y="1037880"/>
                </a:cubicBezTo>
                <a:lnTo>
                  <a:pt x="1399282" y="1034739"/>
                </a:lnTo>
                <a:lnTo>
                  <a:pt x="1390924" y="1048053"/>
                </a:lnTo>
                <a:cubicBezTo>
                  <a:pt x="1385023" y="1053984"/>
                  <a:pt x="1377972" y="1056921"/>
                  <a:pt x="1369420" y="1053362"/>
                </a:cubicBezTo>
                <a:cubicBezTo>
                  <a:pt x="1363720" y="1050988"/>
                  <a:pt x="1357351" y="1045726"/>
                  <a:pt x="1350212" y="1036538"/>
                </a:cubicBezTo>
                <a:cubicBezTo>
                  <a:pt x="1357523" y="1028925"/>
                  <a:pt x="1364832" y="1021312"/>
                  <a:pt x="1371977" y="1016292"/>
                </a:cubicBezTo>
                <a:lnTo>
                  <a:pt x="1376729" y="1015218"/>
                </a:lnTo>
                <a:lnTo>
                  <a:pt x="1376659" y="1015133"/>
                </a:lnTo>
                <a:cubicBezTo>
                  <a:pt x="1378281" y="1005675"/>
                  <a:pt x="1383035" y="999043"/>
                  <a:pt x="1389486" y="994826"/>
                </a:cubicBezTo>
                <a:cubicBezTo>
                  <a:pt x="1394329" y="991663"/>
                  <a:pt x="1400129" y="989860"/>
                  <a:pt x="1406287" y="989245"/>
                </a:cubicBezTo>
                <a:close/>
                <a:moveTo>
                  <a:pt x="2133772" y="961018"/>
                </a:moveTo>
                <a:cubicBezTo>
                  <a:pt x="2170089" y="966986"/>
                  <a:pt x="2229696" y="978717"/>
                  <a:pt x="2254958" y="1006126"/>
                </a:cubicBezTo>
                <a:cubicBezTo>
                  <a:pt x="2227720" y="1046234"/>
                  <a:pt x="2149958" y="986936"/>
                  <a:pt x="2133772" y="961018"/>
                </a:cubicBezTo>
                <a:close/>
                <a:moveTo>
                  <a:pt x="2084527" y="937240"/>
                </a:moveTo>
                <a:cubicBezTo>
                  <a:pt x="2094202" y="937608"/>
                  <a:pt x="2102807" y="940721"/>
                  <a:pt x="2107081" y="946905"/>
                </a:cubicBezTo>
                <a:cubicBezTo>
                  <a:pt x="2120725" y="994151"/>
                  <a:pt x="2099788" y="1016067"/>
                  <a:pt x="2078144" y="1012298"/>
                </a:cubicBezTo>
                <a:lnTo>
                  <a:pt x="2064243" y="1003979"/>
                </a:lnTo>
                <a:lnTo>
                  <a:pt x="2045597" y="1014105"/>
                </a:lnTo>
                <a:cubicBezTo>
                  <a:pt x="2018530" y="1020558"/>
                  <a:pt x="1990425" y="1005600"/>
                  <a:pt x="1992992" y="976629"/>
                </a:cubicBezTo>
                <a:cubicBezTo>
                  <a:pt x="2005890" y="968884"/>
                  <a:pt x="2019485" y="966381"/>
                  <a:pt x="2032825" y="970016"/>
                </a:cubicBezTo>
                <a:lnTo>
                  <a:pt x="2052418" y="985476"/>
                </a:lnTo>
                <a:lnTo>
                  <a:pt x="2042297" y="956721"/>
                </a:lnTo>
                <a:cubicBezTo>
                  <a:pt x="2045094" y="951483"/>
                  <a:pt x="2049830" y="947219"/>
                  <a:pt x="2055538" y="944032"/>
                </a:cubicBezTo>
                <a:cubicBezTo>
                  <a:pt x="2064100" y="939244"/>
                  <a:pt x="2074849" y="936870"/>
                  <a:pt x="2084527" y="937240"/>
                </a:cubicBezTo>
                <a:close/>
                <a:moveTo>
                  <a:pt x="1155610" y="924428"/>
                </a:moveTo>
                <a:cubicBezTo>
                  <a:pt x="1185768" y="915112"/>
                  <a:pt x="1197225" y="974644"/>
                  <a:pt x="1198265" y="993521"/>
                </a:cubicBezTo>
                <a:cubicBezTo>
                  <a:pt x="1192476" y="995057"/>
                  <a:pt x="1185719" y="993551"/>
                  <a:pt x="1178913" y="990054"/>
                </a:cubicBezTo>
                <a:cubicBezTo>
                  <a:pt x="1158509" y="979561"/>
                  <a:pt x="1137713" y="951124"/>
                  <a:pt x="1141515" y="932955"/>
                </a:cubicBezTo>
                <a:cubicBezTo>
                  <a:pt x="1146614" y="928494"/>
                  <a:pt x="1151303" y="925758"/>
                  <a:pt x="1155610" y="924428"/>
                </a:cubicBezTo>
                <a:close/>
                <a:moveTo>
                  <a:pt x="2161421" y="908743"/>
                </a:moveTo>
                <a:cubicBezTo>
                  <a:pt x="2139541" y="931454"/>
                  <a:pt x="2146548" y="955144"/>
                  <a:pt x="2122402" y="953518"/>
                </a:cubicBezTo>
                <a:cubicBezTo>
                  <a:pt x="2115849" y="934694"/>
                  <a:pt x="2142014" y="906470"/>
                  <a:pt x="2161421" y="908743"/>
                </a:cubicBezTo>
                <a:close/>
                <a:moveTo>
                  <a:pt x="1809749" y="869659"/>
                </a:moveTo>
                <a:cubicBezTo>
                  <a:pt x="1825421" y="883223"/>
                  <a:pt x="1832566" y="900597"/>
                  <a:pt x="1818817" y="921145"/>
                </a:cubicBezTo>
                <a:cubicBezTo>
                  <a:pt x="1806445" y="920506"/>
                  <a:pt x="1794346" y="915631"/>
                  <a:pt x="1778675" y="902066"/>
                </a:cubicBezTo>
                <a:cubicBezTo>
                  <a:pt x="1788300" y="881307"/>
                  <a:pt x="1797101" y="873259"/>
                  <a:pt x="1809749" y="869659"/>
                </a:cubicBezTo>
                <a:close/>
                <a:moveTo>
                  <a:pt x="13238726" y="840152"/>
                </a:moveTo>
                <a:cubicBezTo>
                  <a:pt x="13241923" y="840152"/>
                  <a:pt x="13245120" y="840152"/>
                  <a:pt x="13251514" y="840152"/>
                </a:cubicBezTo>
                <a:cubicBezTo>
                  <a:pt x="13264298" y="840152"/>
                  <a:pt x="13251514" y="891074"/>
                  <a:pt x="13277089" y="840152"/>
                </a:cubicBezTo>
                <a:cubicBezTo>
                  <a:pt x="13277089" y="891076"/>
                  <a:pt x="13251514" y="840152"/>
                  <a:pt x="13238726" y="891076"/>
                </a:cubicBezTo>
                <a:cubicBezTo>
                  <a:pt x="13238726" y="891076"/>
                  <a:pt x="13225939" y="891074"/>
                  <a:pt x="13225939" y="840154"/>
                </a:cubicBezTo>
                <a:cubicBezTo>
                  <a:pt x="13232332" y="840153"/>
                  <a:pt x="13235529" y="840152"/>
                  <a:pt x="13238726" y="840152"/>
                </a:cubicBezTo>
                <a:close/>
                <a:moveTo>
                  <a:pt x="1840427" y="818318"/>
                </a:moveTo>
                <a:cubicBezTo>
                  <a:pt x="1848560" y="818433"/>
                  <a:pt x="1857134" y="819838"/>
                  <a:pt x="1865484" y="822060"/>
                </a:cubicBezTo>
                <a:cubicBezTo>
                  <a:pt x="1882183" y="826505"/>
                  <a:pt x="1897998" y="834213"/>
                  <a:pt x="1907621" y="841379"/>
                </a:cubicBezTo>
                <a:cubicBezTo>
                  <a:pt x="1907489" y="853755"/>
                  <a:pt x="1901988" y="861475"/>
                  <a:pt x="1893474" y="865767"/>
                </a:cubicBezTo>
                <a:cubicBezTo>
                  <a:pt x="1867929" y="878636"/>
                  <a:pt x="1815269" y="860615"/>
                  <a:pt x="1799099" y="844640"/>
                </a:cubicBezTo>
                <a:cubicBezTo>
                  <a:pt x="1802396" y="833309"/>
                  <a:pt x="1809227" y="826244"/>
                  <a:pt x="1818011" y="822323"/>
                </a:cubicBezTo>
                <a:cubicBezTo>
                  <a:pt x="1824602" y="819378"/>
                  <a:pt x="1832295" y="818203"/>
                  <a:pt x="1840427" y="818318"/>
                </a:cubicBezTo>
                <a:close/>
                <a:moveTo>
                  <a:pt x="1040915" y="803309"/>
                </a:moveTo>
                <a:cubicBezTo>
                  <a:pt x="1046180" y="804080"/>
                  <a:pt x="1052075" y="806015"/>
                  <a:pt x="1059236" y="810275"/>
                </a:cubicBezTo>
                <a:cubicBezTo>
                  <a:pt x="1056948" y="864003"/>
                  <a:pt x="1123282" y="892449"/>
                  <a:pt x="1120993" y="946176"/>
                </a:cubicBezTo>
                <a:cubicBezTo>
                  <a:pt x="1090034" y="929331"/>
                  <a:pt x="1064760" y="909576"/>
                  <a:pt x="1048036" y="886049"/>
                </a:cubicBezTo>
                <a:cubicBezTo>
                  <a:pt x="1031313" y="862526"/>
                  <a:pt x="1023139" y="835234"/>
                  <a:pt x="1026386" y="803325"/>
                </a:cubicBezTo>
                <a:cubicBezTo>
                  <a:pt x="1031020" y="802932"/>
                  <a:pt x="1035651" y="802540"/>
                  <a:pt x="1040915" y="803309"/>
                </a:cubicBezTo>
                <a:close/>
                <a:moveTo>
                  <a:pt x="1874866" y="775144"/>
                </a:moveTo>
                <a:cubicBezTo>
                  <a:pt x="1888732" y="779201"/>
                  <a:pt x="1887151" y="788304"/>
                  <a:pt x="1896015" y="789701"/>
                </a:cubicBezTo>
                <a:cubicBezTo>
                  <a:pt x="1888990" y="809167"/>
                  <a:pt x="1877405" y="812952"/>
                  <a:pt x="1859677" y="810156"/>
                </a:cubicBezTo>
                <a:cubicBezTo>
                  <a:pt x="1856256" y="798396"/>
                  <a:pt x="1863281" y="778929"/>
                  <a:pt x="1874866" y="775144"/>
                </a:cubicBezTo>
                <a:close/>
                <a:moveTo>
                  <a:pt x="2012479" y="766445"/>
                </a:moveTo>
                <a:cubicBezTo>
                  <a:pt x="2077774" y="756045"/>
                  <a:pt x="2143587" y="790251"/>
                  <a:pt x="2148294" y="844936"/>
                </a:cubicBezTo>
                <a:cubicBezTo>
                  <a:pt x="2145937" y="913734"/>
                  <a:pt x="2070699" y="916737"/>
                  <a:pt x="2028834" y="877524"/>
                </a:cubicBezTo>
                <a:cubicBezTo>
                  <a:pt x="2003719" y="853996"/>
                  <a:pt x="1990615" y="815274"/>
                  <a:pt x="2012479" y="766445"/>
                </a:cubicBezTo>
                <a:close/>
                <a:moveTo>
                  <a:pt x="13300341" y="755262"/>
                </a:moveTo>
                <a:cubicBezTo>
                  <a:pt x="13300341" y="806188"/>
                  <a:pt x="13300341" y="806188"/>
                  <a:pt x="13287942" y="806188"/>
                </a:cubicBezTo>
                <a:cubicBezTo>
                  <a:pt x="13287942" y="755262"/>
                  <a:pt x="13263139" y="806188"/>
                  <a:pt x="13263139" y="755263"/>
                </a:cubicBezTo>
                <a:cubicBezTo>
                  <a:pt x="13287942" y="755262"/>
                  <a:pt x="13287942" y="806188"/>
                  <a:pt x="13300341" y="755262"/>
                </a:cubicBezTo>
                <a:close/>
                <a:moveTo>
                  <a:pt x="12965525" y="755262"/>
                </a:moveTo>
                <a:cubicBezTo>
                  <a:pt x="12965525" y="755262"/>
                  <a:pt x="12979472" y="755263"/>
                  <a:pt x="12979472" y="755263"/>
                </a:cubicBezTo>
                <a:cubicBezTo>
                  <a:pt x="12965525" y="806188"/>
                  <a:pt x="12979472" y="755263"/>
                  <a:pt x="12965525" y="755262"/>
                </a:cubicBezTo>
                <a:close/>
                <a:moveTo>
                  <a:pt x="743725" y="740108"/>
                </a:moveTo>
                <a:cubicBezTo>
                  <a:pt x="779709" y="749858"/>
                  <a:pt x="848823" y="752360"/>
                  <a:pt x="855018" y="797095"/>
                </a:cubicBezTo>
                <a:cubicBezTo>
                  <a:pt x="834674" y="809679"/>
                  <a:pt x="808518" y="809302"/>
                  <a:pt x="786617" y="798841"/>
                </a:cubicBezTo>
                <a:cubicBezTo>
                  <a:pt x="764716" y="788386"/>
                  <a:pt x="747063" y="767850"/>
                  <a:pt x="743725" y="740108"/>
                </a:cubicBezTo>
                <a:close/>
                <a:moveTo>
                  <a:pt x="2118530" y="705497"/>
                </a:moveTo>
                <a:cubicBezTo>
                  <a:pt x="2136384" y="707690"/>
                  <a:pt x="2159543" y="709437"/>
                  <a:pt x="2164769" y="727303"/>
                </a:cubicBezTo>
                <a:cubicBezTo>
                  <a:pt x="2166511" y="733258"/>
                  <a:pt x="2166257" y="741002"/>
                  <a:pt x="2163154" y="751157"/>
                </a:cubicBezTo>
                <a:cubicBezTo>
                  <a:pt x="2151467" y="754617"/>
                  <a:pt x="2133561" y="751192"/>
                  <a:pt x="2121950" y="742907"/>
                </a:cubicBezTo>
                <a:cubicBezTo>
                  <a:pt x="2110341" y="734621"/>
                  <a:pt x="2105029" y="721474"/>
                  <a:pt x="2118530" y="705497"/>
                </a:cubicBezTo>
                <a:close/>
                <a:moveTo>
                  <a:pt x="1996724" y="692698"/>
                </a:moveTo>
                <a:cubicBezTo>
                  <a:pt x="2009170" y="693781"/>
                  <a:pt x="2015457" y="707582"/>
                  <a:pt x="2014742" y="725507"/>
                </a:cubicBezTo>
                <a:cubicBezTo>
                  <a:pt x="2005240" y="729308"/>
                  <a:pt x="1995740" y="733109"/>
                  <a:pt x="1985572" y="730123"/>
                </a:cubicBezTo>
                <a:cubicBezTo>
                  <a:pt x="1984246" y="716543"/>
                  <a:pt x="1979971" y="706495"/>
                  <a:pt x="1982253" y="696172"/>
                </a:cubicBezTo>
                <a:cubicBezTo>
                  <a:pt x="1987740" y="693388"/>
                  <a:pt x="1992572" y="692337"/>
                  <a:pt x="1996724" y="692698"/>
                </a:cubicBezTo>
                <a:close/>
                <a:moveTo>
                  <a:pt x="2107559" y="649379"/>
                </a:moveTo>
                <a:cubicBezTo>
                  <a:pt x="2114586" y="655897"/>
                  <a:pt x="2118577" y="665955"/>
                  <a:pt x="2120006" y="686354"/>
                </a:cubicBezTo>
                <a:cubicBezTo>
                  <a:pt x="2073681" y="681539"/>
                  <a:pt x="2100182" y="731545"/>
                  <a:pt x="2063921" y="729704"/>
                </a:cubicBezTo>
                <a:cubicBezTo>
                  <a:pt x="2051103" y="722587"/>
                  <a:pt x="2034874" y="719452"/>
                  <a:pt x="2023990" y="706972"/>
                </a:cubicBezTo>
                <a:cubicBezTo>
                  <a:pt x="2020362" y="702816"/>
                  <a:pt x="2017329" y="697619"/>
                  <a:pt x="2015217" y="690889"/>
                </a:cubicBezTo>
                <a:cubicBezTo>
                  <a:pt x="2054037" y="682388"/>
                  <a:pt x="2075767" y="664397"/>
                  <a:pt x="2107559" y="649379"/>
                </a:cubicBezTo>
                <a:close/>
                <a:moveTo>
                  <a:pt x="1188089" y="631736"/>
                </a:moveTo>
                <a:cubicBezTo>
                  <a:pt x="1221706" y="624419"/>
                  <a:pt x="1274628" y="667855"/>
                  <a:pt x="1279953" y="691429"/>
                </a:cubicBezTo>
                <a:cubicBezTo>
                  <a:pt x="1265057" y="690549"/>
                  <a:pt x="1242713" y="689230"/>
                  <a:pt x="1223785" y="681329"/>
                </a:cubicBezTo>
                <a:cubicBezTo>
                  <a:pt x="1204855" y="673428"/>
                  <a:pt x="1189337" y="658946"/>
                  <a:pt x="1188089" y="631736"/>
                </a:cubicBezTo>
                <a:close/>
                <a:moveTo>
                  <a:pt x="13068920" y="604404"/>
                </a:moveTo>
                <a:cubicBezTo>
                  <a:pt x="13068920" y="604404"/>
                  <a:pt x="13081778" y="604404"/>
                  <a:pt x="13081778" y="604404"/>
                </a:cubicBezTo>
                <a:cubicBezTo>
                  <a:pt x="13081778" y="604404"/>
                  <a:pt x="13081778" y="651810"/>
                  <a:pt x="13081778" y="651810"/>
                </a:cubicBezTo>
                <a:cubicBezTo>
                  <a:pt x="13081778" y="699217"/>
                  <a:pt x="13043198" y="746624"/>
                  <a:pt x="13068920" y="794029"/>
                </a:cubicBezTo>
                <a:cubicBezTo>
                  <a:pt x="13056056" y="794029"/>
                  <a:pt x="13068920" y="841434"/>
                  <a:pt x="13068920" y="841434"/>
                </a:cubicBezTo>
                <a:cubicBezTo>
                  <a:pt x="13030337" y="888841"/>
                  <a:pt x="13030337" y="936246"/>
                  <a:pt x="13004618" y="936246"/>
                </a:cubicBezTo>
                <a:cubicBezTo>
                  <a:pt x="13017476" y="841434"/>
                  <a:pt x="13030337" y="841434"/>
                  <a:pt x="13030337" y="746622"/>
                </a:cubicBezTo>
                <a:cubicBezTo>
                  <a:pt x="13030337" y="746622"/>
                  <a:pt x="13017476" y="746622"/>
                  <a:pt x="13004618" y="746622"/>
                </a:cubicBezTo>
                <a:cubicBezTo>
                  <a:pt x="13017476" y="746622"/>
                  <a:pt x="13017476" y="699215"/>
                  <a:pt x="13030337" y="699217"/>
                </a:cubicBezTo>
                <a:cubicBezTo>
                  <a:pt x="13030337" y="699217"/>
                  <a:pt x="13017476" y="651811"/>
                  <a:pt x="13017476" y="651811"/>
                </a:cubicBezTo>
                <a:cubicBezTo>
                  <a:pt x="13017476" y="651811"/>
                  <a:pt x="13017476" y="651811"/>
                  <a:pt x="13030337" y="651810"/>
                </a:cubicBezTo>
                <a:cubicBezTo>
                  <a:pt x="13043198" y="651810"/>
                  <a:pt x="13043198" y="651810"/>
                  <a:pt x="13068920" y="651810"/>
                </a:cubicBezTo>
                <a:cubicBezTo>
                  <a:pt x="13068920" y="651810"/>
                  <a:pt x="13068920" y="604404"/>
                  <a:pt x="13068920" y="604404"/>
                </a:cubicBezTo>
                <a:close/>
                <a:moveTo>
                  <a:pt x="13017476" y="604404"/>
                </a:moveTo>
                <a:cubicBezTo>
                  <a:pt x="13017476" y="604404"/>
                  <a:pt x="13017476" y="604404"/>
                  <a:pt x="13017476" y="651811"/>
                </a:cubicBezTo>
                <a:cubicBezTo>
                  <a:pt x="13017476" y="651811"/>
                  <a:pt x="13017476" y="651811"/>
                  <a:pt x="13004618" y="651811"/>
                </a:cubicBezTo>
                <a:cubicBezTo>
                  <a:pt x="13004618" y="604404"/>
                  <a:pt x="13017476" y="604404"/>
                  <a:pt x="13017476" y="604404"/>
                </a:cubicBezTo>
                <a:close/>
                <a:moveTo>
                  <a:pt x="1888702" y="474917"/>
                </a:moveTo>
                <a:cubicBezTo>
                  <a:pt x="1914043" y="478005"/>
                  <a:pt x="1939810" y="510207"/>
                  <a:pt x="1947834" y="529617"/>
                </a:cubicBezTo>
                <a:cubicBezTo>
                  <a:pt x="1942079" y="538820"/>
                  <a:pt x="1934380" y="542114"/>
                  <a:pt x="1925975" y="541483"/>
                </a:cubicBezTo>
                <a:cubicBezTo>
                  <a:pt x="1900753" y="539588"/>
                  <a:pt x="1869121" y="502334"/>
                  <a:pt x="1864183" y="483081"/>
                </a:cubicBezTo>
                <a:cubicBezTo>
                  <a:pt x="1871859" y="476089"/>
                  <a:pt x="1880257" y="473885"/>
                  <a:pt x="1888702" y="474917"/>
                </a:cubicBezTo>
                <a:close/>
                <a:moveTo>
                  <a:pt x="2010261" y="460205"/>
                </a:moveTo>
                <a:cubicBezTo>
                  <a:pt x="2015154" y="459098"/>
                  <a:pt x="2020340" y="459285"/>
                  <a:pt x="2024861" y="460902"/>
                </a:cubicBezTo>
                <a:cubicBezTo>
                  <a:pt x="2033905" y="464138"/>
                  <a:pt x="2040288" y="473087"/>
                  <a:pt x="2036354" y="488840"/>
                </a:cubicBezTo>
                <a:cubicBezTo>
                  <a:pt x="2016427" y="489754"/>
                  <a:pt x="2003142" y="490365"/>
                  <a:pt x="1992944" y="487374"/>
                </a:cubicBezTo>
                <a:cubicBezTo>
                  <a:pt x="1990701" y="478825"/>
                  <a:pt x="1992949" y="472015"/>
                  <a:pt x="1997417" y="467271"/>
                </a:cubicBezTo>
                <a:cubicBezTo>
                  <a:pt x="2000768" y="463711"/>
                  <a:pt x="2005367" y="461311"/>
                  <a:pt x="2010261" y="460205"/>
                </a:cubicBezTo>
                <a:close/>
                <a:moveTo>
                  <a:pt x="2421691" y="447384"/>
                </a:moveTo>
                <a:cubicBezTo>
                  <a:pt x="2428831" y="446284"/>
                  <a:pt x="2435961" y="449254"/>
                  <a:pt x="2442400" y="458611"/>
                </a:cubicBezTo>
                <a:cubicBezTo>
                  <a:pt x="2421143" y="479348"/>
                  <a:pt x="2413913" y="508057"/>
                  <a:pt x="2396841" y="511175"/>
                </a:cubicBezTo>
                <a:cubicBezTo>
                  <a:pt x="2391154" y="512215"/>
                  <a:pt x="2384369" y="510407"/>
                  <a:pt x="2375605" y="504519"/>
                </a:cubicBezTo>
                <a:cubicBezTo>
                  <a:pt x="2377723" y="495235"/>
                  <a:pt x="2387978" y="474402"/>
                  <a:pt x="2400926" y="460567"/>
                </a:cubicBezTo>
                <a:cubicBezTo>
                  <a:pt x="2407405" y="453649"/>
                  <a:pt x="2414551" y="448482"/>
                  <a:pt x="2421691" y="447384"/>
                </a:cubicBezTo>
                <a:close/>
                <a:moveTo>
                  <a:pt x="2080727" y="438190"/>
                </a:moveTo>
                <a:cubicBezTo>
                  <a:pt x="2121681" y="465300"/>
                  <a:pt x="2147930" y="445310"/>
                  <a:pt x="2184313" y="463901"/>
                </a:cubicBezTo>
                <a:lnTo>
                  <a:pt x="2167008" y="475129"/>
                </a:lnTo>
                <a:lnTo>
                  <a:pt x="2186960" y="476178"/>
                </a:lnTo>
                <a:cubicBezTo>
                  <a:pt x="2189302" y="484225"/>
                  <a:pt x="2187725" y="493552"/>
                  <a:pt x="2179484" y="509464"/>
                </a:cubicBezTo>
                <a:cubicBezTo>
                  <a:pt x="2163048" y="497208"/>
                  <a:pt x="2154131" y="503425"/>
                  <a:pt x="2145999" y="510489"/>
                </a:cubicBezTo>
                <a:lnTo>
                  <a:pt x="2134046" y="519151"/>
                </a:lnTo>
                <a:lnTo>
                  <a:pt x="2158474" y="532946"/>
                </a:lnTo>
                <a:lnTo>
                  <a:pt x="2166263" y="545792"/>
                </a:lnTo>
                <a:lnTo>
                  <a:pt x="2171628" y="532582"/>
                </a:lnTo>
                <a:cubicBezTo>
                  <a:pt x="2186197" y="536134"/>
                  <a:pt x="2194886" y="542573"/>
                  <a:pt x="2197670" y="551310"/>
                </a:cubicBezTo>
                <a:cubicBezTo>
                  <a:pt x="2200458" y="560040"/>
                  <a:pt x="2197339" y="571073"/>
                  <a:pt x="2188291" y="583800"/>
                </a:cubicBezTo>
                <a:cubicBezTo>
                  <a:pt x="2181005" y="582027"/>
                  <a:pt x="2175192" y="579529"/>
                  <a:pt x="2170850" y="576383"/>
                </a:cubicBezTo>
                <a:lnTo>
                  <a:pt x="2168676" y="572236"/>
                </a:lnTo>
                <a:lnTo>
                  <a:pt x="2167942" y="580113"/>
                </a:lnTo>
                <a:cubicBezTo>
                  <a:pt x="2161350" y="580464"/>
                  <a:pt x="2154755" y="580816"/>
                  <a:pt x="2148163" y="581168"/>
                </a:cubicBezTo>
                <a:cubicBezTo>
                  <a:pt x="2145181" y="565868"/>
                  <a:pt x="2139201" y="554160"/>
                  <a:pt x="2133293" y="543309"/>
                </a:cubicBezTo>
                <a:lnTo>
                  <a:pt x="2121883" y="517429"/>
                </a:lnTo>
                <a:lnTo>
                  <a:pt x="2117206" y="516592"/>
                </a:lnTo>
                <a:lnTo>
                  <a:pt x="2098859" y="484195"/>
                </a:lnTo>
                <a:lnTo>
                  <a:pt x="2059549" y="477470"/>
                </a:lnTo>
                <a:cubicBezTo>
                  <a:pt x="2053985" y="447412"/>
                  <a:pt x="2081716" y="459726"/>
                  <a:pt x="2080727" y="438190"/>
                </a:cubicBezTo>
                <a:close/>
                <a:moveTo>
                  <a:pt x="1586494" y="420215"/>
                </a:moveTo>
                <a:cubicBezTo>
                  <a:pt x="1688445" y="441769"/>
                  <a:pt x="1736179" y="472188"/>
                  <a:pt x="1804774" y="584802"/>
                </a:cubicBezTo>
                <a:cubicBezTo>
                  <a:pt x="1772247" y="649962"/>
                  <a:pt x="1800635" y="714297"/>
                  <a:pt x="1767052" y="758020"/>
                </a:cubicBezTo>
                <a:cubicBezTo>
                  <a:pt x="1699050" y="844461"/>
                  <a:pt x="1599669" y="860392"/>
                  <a:pt x="1520373" y="829862"/>
                </a:cubicBezTo>
                <a:cubicBezTo>
                  <a:pt x="1472795" y="811543"/>
                  <a:pt x="1432449" y="776497"/>
                  <a:pt x="1410455" y="729917"/>
                </a:cubicBezTo>
                <a:cubicBezTo>
                  <a:pt x="1343217" y="602127"/>
                  <a:pt x="1452545" y="474540"/>
                  <a:pt x="1586494" y="420215"/>
                </a:cubicBezTo>
                <a:close/>
                <a:moveTo>
                  <a:pt x="2048315" y="358039"/>
                </a:moveTo>
                <a:cubicBezTo>
                  <a:pt x="2054482" y="357506"/>
                  <a:pt x="2060989" y="358163"/>
                  <a:pt x="2067243" y="359835"/>
                </a:cubicBezTo>
                <a:lnTo>
                  <a:pt x="2092451" y="377457"/>
                </a:lnTo>
                <a:lnTo>
                  <a:pt x="2095427" y="358280"/>
                </a:lnTo>
                <a:cubicBezTo>
                  <a:pt x="2123667" y="359306"/>
                  <a:pt x="2156086" y="354872"/>
                  <a:pt x="2159236" y="388674"/>
                </a:cubicBezTo>
                <a:cubicBezTo>
                  <a:pt x="2148768" y="408444"/>
                  <a:pt x="2133713" y="414398"/>
                  <a:pt x="2120277" y="412139"/>
                </a:cubicBezTo>
                <a:lnTo>
                  <a:pt x="2107005" y="400396"/>
                </a:lnTo>
                <a:lnTo>
                  <a:pt x="2094928" y="402424"/>
                </a:lnTo>
                <a:lnTo>
                  <a:pt x="2093700" y="388627"/>
                </a:lnTo>
                <a:lnTo>
                  <a:pt x="2091234" y="386447"/>
                </a:lnTo>
                <a:lnTo>
                  <a:pt x="2071377" y="406984"/>
                </a:lnTo>
                <a:cubicBezTo>
                  <a:pt x="2058894" y="410545"/>
                  <a:pt x="2044346" y="408977"/>
                  <a:pt x="2033476" y="402598"/>
                </a:cubicBezTo>
                <a:cubicBezTo>
                  <a:pt x="2026231" y="398347"/>
                  <a:pt x="2020621" y="391957"/>
                  <a:pt x="2018345" y="383527"/>
                </a:cubicBezTo>
                <a:cubicBezTo>
                  <a:pt x="2020092" y="374092"/>
                  <a:pt x="2024934" y="367525"/>
                  <a:pt x="2031444" y="363393"/>
                </a:cubicBezTo>
                <a:cubicBezTo>
                  <a:pt x="2036326" y="360298"/>
                  <a:pt x="2042149" y="358572"/>
                  <a:pt x="2048315" y="358039"/>
                </a:cubicBezTo>
                <a:close/>
                <a:moveTo>
                  <a:pt x="2200759" y="341173"/>
                </a:moveTo>
                <a:cubicBezTo>
                  <a:pt x="2217504" y="338704"/>
                  <a:pt x="2220526" y="349218"/>
                  <a:pt x="2240704" y="343503"/>
                </a:cubicBezTo>
                <a:cubicBezTo>
                  <a:pt x="2259234" y="392835"/>
                  <a:pt x="2212010" y="410761"/>
                  <a:pt x="2189429" y="385318"/>
                </a:cubicBezTo>
                <a:cubicBezTo>
                  <a:pt x="2173507" y="360264"/>
                  <a:pt x="2206797" y="362206"/>
                  <a:pt x="2200759" y="341173"/>
                </a:cubicBezTo>
                <a:close/>
                <a:moveTo>
                  <a:pt x="1489939" y="340979"/>
                </a:moveTo>
                <a:cubicBezTo>
                  <a:pt x="1486832" y="358086"/>
                  <a:pt x="1496539" y="369133"/>
                  <a:pt x="1486716" y="394639"/>
                </a:cubicBezTo>
                <a:cubicBezTo>
                  <a:pt x="1402108" y="387765"/>
                  <a:pt x="1322291" y="404689"/>
                  <a:pt x="1252303" y="396109"/>
                </a:cubicBezTo>
                <a:cubicBezTo>
                  <a:pt x="1309728" y="337646"/>
                  <a:pt x="1406497" y="349191"/>
                  <a:pt x="1489939" y="340979"/>
                </a:cubicBezTo>
                <a:close/>
                <a:moveTo>
                  <a:pt x="974293" y="318607"/>
                </a:moveTo>
                <a:cubicBezTo>
                  <a:pt x="990461" y="317164"/>
                  <a:pt x="1012807" y="325465"/>
                  <a:pt x="1034117" y="331276"/>
                </a:cubicBezTo>
                <a:cubicBezTo>
                  <a:pt x="1029383" y="344115"/>
                  <a:pt x="1027017" y="350532"/>
                  <a:pt x="1026492" y="361380"/>
                </a:cubicBezTo>
                <a:cubicBezTo>
                  <a:pt x="990184" y="346770"/>
                  <a:pt x="964930" y="358725"/>
                  <a:pt x="960454" y="323748"/>
                </a:cubicBezTo>
                <a:cubicBezTo>
                  <a:pt x="964202" y="320650"/>
                  <a:pt x="968904" y="319084"/>
                  <a:pt x="974293" y="318607"/>
                </a:cubicBezTo>
                <a:close/>
                <a:moveTo>
                  <a:pt x="76373" y="318121"/>
                </a:moveTo>
                <a:cubicBezTo>
                  <a:pt x="93137" y="315468"/>
                  <a:pt x="110697" y="322920"/>
                  <a:pt x="116816" y="338195"/>
                </a:cubicBezTo>
                <a:cubicBezTo>
                  <a:pt x="120891" y="348382"/>
                  <a:pt x="119886" y="362045"/>
                  <a:pt x="110164" y="378514"/>
                </a:cubicBezTo>
                <a:cubicBezTo>
                  <a:pt x="79698" y="366561"/>
                  <a:pt x="60232" y="381050"/>
                  <a:pt x="40710" y="358645"/>
                </a:cubicBezTo>
                <a:cubicBezTo>
                  <a:pt x="43644" y="333521"/>
                  <a:pt x="59612" y="320770"/>
                  <a:pt x="76373" y="318121"/>
                </a:cubicBezTo>
                <a:close/>
                <a:moveTo>
                  <a:pt x="1740484" y="310578"/>
                </a:moveTo>
                <a:cubicBezTo>
                  <a:pt x="1775959" y="315695"/>
                  <a:pt x="1815203" y="352505"/>
                  <a:pt x="1823551" y="376615"/>
                </a:cubicBezTo>
                <a:lnTo>
                  <a:pt x="1808908" y="378971"/>
                </a:lnTo>
                <a:lnTo>
                  <a:pt x="1818486" y="405040"/>
                </a:lnTo>
                <a:cubicBezTo>
                  <a:pt x="1819914" y="418118"/>
                  <a:pt x="1817462" y="430655"/>
                  <a:pt x="1809500" y="440561"/>
                </a:cubicBezTo>
                <a:cubicBezTo>
                  <a:pt x="1794933" y="421254"/>
                  <a:pt x="1783579" y="403286"/>
                  <a:pt x="1773544" y="385206"/>
                </a:cubicBezTo>
                <a:lnTo>
                  <a:pt x="1769398" y="376937"/>
                </a:lnTo>
                <a:lnTo>
                  <a:pt x="1760882" y="375363"/>
                </a:lnTo>
                <a:cubicBezTo>
                  <a:pt x="1738152" y="368508"/>
                  <a:pt x="1713761" y="356830"/>
                  <a:pt x="1688192" y="345174"/>
                </a:cubicBezTo>
                <a:cubicBezTo>
                  <a:pt x="1699273" y="315845"/>
                  <a:pt x="1719201" y="307506"/>
                  <a:pt x="1740484" y="310578"/>
                </a:cubicBezTo>
                <a:close/>
                <a:moveTo>
                  <a:pt x="2186815" y="290192"/>
                </a:moveTo>
                <a:cubicBezTo>
                  <a:pt x="2203471" y="285588"/>
                  <a:pt x="2226787" y="303880"/>
                  <a:pt x="2206434" y="323908"/>
                </a:cubicBezTo>
                <a:cubicBezTo>
                  <a:pt x="2190934" y="315597"/>
                  <a:pt x="2180598" y="310060"/>
                  <a:pt x="2174242" y="303217"/>
                </a:cubicBezTo>
                <a:cubicBezTo>
                  <a:pt x="2176450" y="295809"/>
                  <a:pt x="2181263" y="291728"/>
                  <a:pt x="2186815" y="290192"/>
                </a:cubicBezTo>
                <a:close/>
                <a:moveTo>
                  <a:pt x="2492410" y="264938"/>
                </a:moveTo>
                <a:cubicBezTo>
                  <a:pt x="2524806" y="256358"/>
                  <a:pt x="2524200" y="287335"/>
                  <a:pt x="2536192" y="310772"/>
                </a:cubicBezTo>
                <a:cubicBezTo>
                  <a:pt x="2521497" y="313263"/>
                  <a:pt x="2511294" y="310363"/>
                  <a:pt x="2504400" y="302560"/>
                </a:cubicBezTo>
                <a:cubicBezTo>
                  <a:pt x="2497503" y="294757"/>
                  <a:pt x="2493907" y="282052"/>
                  <a:pt x="2492410" y="264938"/>
                </a:cubicBezTo>
                <a:close/>
                <a:moveTo>
                  <a:pt x="685107" y="243354"/>
                </a:moveTo>
                <a:cubicBezTo>
                  <a:pt x="696665" y="263987"/>
                  <a:pt x="697717" y="285501"/>
                  <a:pt x="675351" y="302513"/>
                </a:cubicBezTo>
                <a:cubicBezTo>
                  <a:pt x="662433" y="297119"/>
                  <a:pt x="651403" y="287250"/>
                  <a:pt x="639849" y="266620"/>
                </a:cubicBezTo>
                <a:cubicBezTo>
                  <a:pt x="648879" y="257216"/>
                  <a:pt x="656490" y="251173"/>
                  <a:pt x="663697" y="247594"/>
                </a:cubicBezTo>
                <a:cubicBezTo>
                  <a:pt x="670902" y="244015"/>
                  <a:pt x="677701" y="242900"/>
                  <a:pt x="685107" y="243354"/>
                </a:cubicBezTo>
                <a:close/>
                <a:moveTo>
                  <a:pt x="1179318" y="243020"/>
                </a:moveTo>
                <a:cubicBezTo>
                  <a:pt x="1190200" y="253064"/>
                  <a:pt x="1219044" y="256098"/>
                  <a:pt x="1221538" y="268224"/>
                </a:cubicBezTo>
                <a:cubicBezTo>
                  <a:pt x="1222366" y="272264"/>
                  <a:pt x="1220266" y="277316"/>
                  <a:pt x="1213601" y="283975"/>
                </a:cubicBezTo>
                <a:cubicBezTo>
                  <a:pt x="1201936" y="282526"/>
                  <a:pt x="1187960" y="281271"/>
                  <a:pt x="1179602" y="275889"/>
                </a:cubicBezTo>
                <a:cubicBezTo>
                  <a:pt x="1171243" y="270506"/>
                  <a:pt x="1168506" y="260991"/>
                  <a:pt x="1179318" y="243020"/>
                </a:cubicBezTo>
                <a:close/>
                <a:moveTo>
                  <a:pt x="2004726" y="236219"/>
                </a:moveTo>
                <a:cubicBezTo>
                  <a:pt x="2016822" y="239979"/>
                  <a:pt x="2021891" y="246723"/>
                  <a:pt x="2022286" y="255661"/>
                </a:cubicBezTo>
                <a:cubicBezTo>
                  <a:pt x="2022676" y="264599"/>
                  <a:pt x="2018394" y="275729"/>
                  <a:pt x="2011784" y="288249"/>
                </a:cubicBezTo>
                <a:cubicBezTo>
                  <a:pt x="2002063" y="284289"/>
                  <a:pt x="1992345" y="280328"/>
                  <a:pt x="1982624" y="276365"/>
                </a:cubicBezTo>
                <a:cubicBezTo>
                  <a:pt x="1991509" y="261260"/>
                  <a:pt x="1995843" y="251323"/>
                  <a:pt x="2004726" y="236219"/>
                </a:cubicBezTo>
                <a:close/>
                <a:moveTo>
                  <a:pt x="1256278" y="233061"/>
                </a:moveTo>
                <a:cubicBezTo>
                  <a:pt x="1260918" y="233533"/>
                  <a:pt x="1263764" y="235065"/>
                  <a:pt x="1265242" y="237186"/>
                </a:cubicBezTo>
                <a:cubicBezTo>
                  <a:pt x="1274110" y="249908"/>
                  <a:pt x="1233793" y="283706"/>
                  <a:pt x="1236555" y="235316"/>
                </a:cubicBezTo>
                <a:cubicBezTo>
                  <a:pt x="1245210" y="233181"/>
                  <a:pt x="1251642" y="232587"/>
                  <a:pt x="1256278" y="233061"/>
                </a:cubicBezTo>
                <a:close/>
                <a:moveTo>
                  <a:pt x="2260058" y="227817"/>
                </a:moveTo>
                <a:cubicBezTo>
                  <a:pt x="2280509" y="227360"/>
                  <a:pt x="2302317" y="250119"/>
                  <a:pt x="2301768" y="270222"/>
                </a:cubicBezTo>
                <a:cubicBezTo>
                  <a:pt x="2284856" y="289030"/>
                  <a:pt x="2254303" y="277427"/>
                  <a:pt x="2243678" y="258073"/>
                </a:cubicBezTo>
                <a:cubicBezTo>
                  <a:pt x="2240136" y="251622"/>
                  <a:pt x="2238809" y="244306"/>
                  <a:pt x="2240937" y="236970"/>
                </a:cubicBezTo>
                <a:cubicBezTo>
                  <a:pt x="2246574" y="230701"/>
                  <a:pt x="2253243" y="227969"/>
                  <a:pt x="2260058" y="227817"/>
                </a:cubicBezTo>
                <a:close/>
                <a:moveTo>
                  <a:pt x="1795158" y="218503"/>
                </a:moveTo>
                <a:cubicBezTo>
                  <a:pt x="1803053" y="217954"/>
                  <a:pt x="1811387" y="218901"/>
                  <a:pt x="1818671" y="221268"/>
                </a:cubicBezTo>
                <a:cubicBezTo>
                  <a:pt x="1833235" y="225999"/>
                  <a:pt x="1843593" y="236408"/>
                  <a:pt x="1837824" y="251871"/>
                </a:cubicBezTo>
                <a:cubicBezTo>
                  <a:pt x="1806617" y="263616"/>
                  <a:pt x="1806231" y="252912"/>
                  <a:pt x="1765983" y="247809"/>
                </a:cubicBezTo>
                <a:cubicBezTo>
                  <a:pt x="1762964" y="237187"/>
                  <a:pt x="1766906" y="229556"/>
                  <a:pt x="1774277" y="224724"/>
                </a:cubicBezTo>
                <a:cubicBezTo>
                  <a:pt x="1779806" y="221101"/>
                  <a:pt x="1787264" y="219053"/>
                  <a:pt x="1795158" y="218503"/>
                </a:cubicBezTo>
                <a:close/>
                <a:moveTo>
                  <a:pt x="12174257" y="207499"/>
                </a:moveTo>
                <a:cubicBezTo>
                  <a:pt x="12177309" y="209886"/>
                  <a:pt x="12180794" y="216252"/>
                  <a:pt x="12184283" y="228982"/>
                </a:cubicBezTo>
                <a:cubicBezTo>
                  <a:pt x="12184283" y="228982"/>
                  <a:pt x="12170336" y="228982"/>
                  <a:pt x="12170336" y="228982"/>
                </a:cubicBezTo>
                <a:cubicBezTo>
                  <a:pt x="12163359" y="228982"/>
                  <a:pt x="12163359" y="216257"/>
                  <a:pt x="12166844" y="209883"/>
                </a:cubicBezTo>
                <a:cubicBezTo>
                  <a:pt x="12168590" y="206701"/>
                  <a:pt x="12171207" y="205110"/>
                  <a:pt x="12174257" y="207499"/>
                </a:cubicBezTo>
                <a:close/>
                <a:moveTo>
                  <a:pt x="13132932" y="178057"/>
                </a:moveTo>
                <a:cubicBezTo>
                  <a:pt x="13132932" y="178057"/>
                  <a:pt x="13146882" y="178060"/>
                  <a:pt x="13146882" y="178060"/>
                </a:cubicBezTo>
                <a:cubicBezTo>
                  <a:pt x="13146882" y="228982"/>
                  <a:pt x="13146882" y="228982"/>
                  <a:pt x="13146882" y="228982"/>
                </a:cubicBezTo>
                <a:cubicBezTo>
                  <a:pt x="13132932" y="228982"/>
                  <a:pt x="13132932" y="228982"/>
                  <a:pt x="13132932" y="178057"/>
                </a:cubicBezTo>
                <a:close/>
                <a:moveTo>
                  <a:pt x="13081782" y="93179"/>
                </a:moveTo>
                <a:cubicBezTo>
                  <a:pt x="13081782" y="144104"/>
                  <a:pt x="13069382" y="144104"/>
                  <a:pt x="13069382" y="144104"/>
                </a:cubicBezTo>
                <a:cubicBezTo>
                  <a:pt x="13056978" y="144104"/>
                  <a:pt x="13056978" y="144104"/>
                  <a:pt x="13056978" y="144104"/>
                </a:cubicBezTo>
                <a:cubicBezTo>
                  <a:pt x="13044579" y="144104"/>
                  <a:pt x="13044579" y="93180"/>
                  <a:pt x="13056978" y="93180"/>
                </a:cubicBezTo>
                <a:cubicBezTo>
                  <a:pt x="13056978" y="93180"/>
                  <a:pt x="13069382" y="93180"/>
                  <a:pt x="13081782" y="93179"/>
                </a:cubicBezTo>
                <a:close/>
                <a:moveTo>
                  <a:pt x="12936385" y="71686"/>
                </a:moveTo>
                <a:cubicBezTo>
                  <a:pt x="12938348" y="69299"/>
                  <a:pt x="12939655" y="70889"/>
                  <a:pt x="12940526" y="74071"/>
                </a:cubicBezTo>
                <a:cubicBezTo>
                  <a:pt x="12942272" y="80445"/>
                  <a:pt x="12942272" y="93169"/>
                  <a:pt x="12942272" y="93169"/>
                </a:cubicBezTo>
                <a:cubicBezTo>
                  <a:pt x="12928322" y="93170"/>
                  <a:pt x="12928322" y="93170"/>
                  <a:pt x="12928322" y="93170"/>
                </a:cubicBezTo>
                <a:cubicBezTo>
                  <a:pt x="12931810" y="80439"/>
                  <a:pt x="12934424" y="74075"/>
                  <a:pt x="12936385" y="71686"/>
                </a:cubicBezTo>
                <a:close/>
                <a:moveTo>
                  <a:pt x="2642695" y="69393"/>
                </a:moveTo>
                <a:cubicBezTo>
                  <a:pt x="2655127" y="70640"/>
                  <a:pt x="2661228" y="84524"/>
                  <a:pt x="2660270" y="102438"/>
                </a:cubicBezTo>
                <a:cubicBezTo>
                  <a:pt x="2650719" y="106114"/>
                  <a:pt x="2641168" y="109787"/>
                  <a:pt x="2631044" y="106666"/>
                </a:cubicBezTo>
                <a:cubicBezTo>
                  <a:pt x="2629898" y="93068"/>
                  <a:pt x="2625762" y="82964"/>
                  <a:pt x="2628181" y="72673"/>
                </a:cubicBezTo>
                <a:cubicBezTo>
                  <a:pt x="2633705" y="69963"/>
                  <a:pt x="2638551" y="68977"/>
                  <a:pt x="2642695" y="69393"/>
                </a:cubicBezTo>
                <a:close/>
                <a:moveTo>
                  <a:pt x="1101664" y="35843"/>
                </a:moveTo>
                <a:cubicBezTo>
                  <a:pt x="1117293" y="32310"/>
                  <a:pt x="1128744" y="40864"/>
                  <a:pt x="1133456" y="53348"/>
                </a:cubicBezTo>
                <a:cubicBezTo>
                  <a:pt x="1139731" y="69994"/>
                  <a:pt x="1134012" y="93624"/>
                  <a:pt x="1110197" y="104899"/>
                </a:cubicBezTo>
                <a:cubicBezTo>
                  <a:pt x="1091752" y="97935"/>
                  <a:pt x="1081968" y="86872"/>
                  <a:pt x="1074002" y="80179"/>
                </a:cubicBezTo>
                <a:cubicBezTo>
                  <a:pt x="1079027" y="67340"/>
                  <a:pt x="1079719" y="56551"/>
                  <a:pt x="1084743" y="43710"/>
                </a:cubicBezTo>
                <a:cubicBezTo>
                  <a:pt x="1090782" y="39541"/>
                  <a:pt x="1096456" y="37024"/>
                  <a:pt x="1101664" y="35843"/>
                </a:cubicBezTo>
                <a:close/>
                <a:moveTo>
                  <a:pt x="12258733" y="35529"/>
                </a:moveTo>
                <a:cubicBezTo>
                  <a:pt x="12258733" y="35529"/>
                  <a:pt x="12258733" y="35529"/>
                  <a:pt x="12258733" y="82936"/>
                </a:cubicBezTo>
                <a:cubicBezTo>
                  <a:pt x="12245869" y="82935"/>
                  <a:pt x="12245869" y="82935"/>
                  <a:pt x="12233011" y="82936"/>
                </a:cubicBezTo>
                <a:cubicBezTo>
                  <a:pt x="12233011" y="130342"/>
                  <a:pt x="12233011" y="130342"/>
                  <a:pt x="12245869" y="130342"/>
                </a:cubicBezTo>
                <a:lnTo>
                  <a:pt x="12245869" y="177749"/>
                </a:lnTo>
                <a:cubicBezTo>
                  <a:pt x="12233011" y="130342"/>
                  <a:pt x="12233011" y="177746"/>
                  <a:pt x="12207289" y="177749"/>
                </a:cubicBezTo>
                <a:cubicBezTo>
                  <a:pt x="12207289" y="130342"/>
                  <a:pt x="12207289" y="82936"/>
                  <a:pt x="12220150" y="82936"/>
                </a:cubicBezTo>
                <a:cubicBezTo>
                  <a:pt x="12233011" y="82936"/>
                  <a:pt x="12245869" y="35531"/>
                  <a:pt x="12258733" y="35529"/>
                </a:cubicBezTo>
                <a:close/>
                <a:moveTo>
                  <a:pt x="1786235" y="35449"/>
                </a:moveTo>
                <a:cubicBezTo>
                  <a:pt x="1800461" y="39187"/>
                  <a:pt x="1810235" y="48245"/>
                  <a:pt x="1824463" y="51984"/>
                </a:cubicBezTo>
                <a:cubicBezTo>
                  <a:pt x="1815987" y="72480"/>
                  <a:pt x="1801975" y="73667"/>
                  <a:pt x="1793285" y="89234"/>
                </a:cubicBezTo>
                <a:cubicBezTo>
                  <a:pt x="1769286" y="76437"/>
                  <a:pt x="1773307" y="61265"/>
                  <a:pt x="1786235" y="35449"/>
                </a:cubicBezTo>
                <a:close/>
                <a:moveTo>
                  <a:pt x="857940" y="16298"/>
                </a:moveTo>
                <a:cubicBezTo>
                  <a:pt x="871516" y="19433"/>
                  <a:pt x="885861" y="26785"/>
                  <a:pt x="900366" y="37802"/>
                </a:cubicBezTo>
                <a:cubicBezTo>
                  <a:pt x="905555" y="89395"/>
                  <a:pt x="850776" y="105900"/>
                  <a:pt x="822801" y="88326"/>
                </a:cubicBezTo>
                <a:cubicBezTo>
                  <a:pt x="806015" y="77784"/>
                  <a:pt x="798879" y="54974"/>
                  <a:pt x="820131" y="20115"/>
                </a:cubicBezTo>
                <a:cubicBezTo>
                  <a:pt x="831559" y="14247"/>
                  <a:pt x="844366" y="13161"/>
                  <a:pt x="857940" y="16298"/>
                </a:cubicBezTo>
                <a:close/>
                <a:moveTo>
                  <a:pt x="1866497" y="12325"/>
                </a:moveTo>
                <a:cubicBezTo>
                  <a:pt x="1870933" y="11524"/>
                  <a:pt x="1875671" y="12105"/>
                  <a:pt x="1879792" y="14055"/>
                </a:cubicBezTo>
                <a:cubicBezTo>
                  <a:pt x="1888032" y="17955"/>
                  <a:pt x="1893814" y="27339"/>
                  <a:pt x="1889818" y="42111"/>
                </a:cubicBezTo>
                <a:cubicBezTo>
                  <a:pt x="1885283" y="46007"/>
                  <a:pt x="1882362" y="47969"/>
                  <a:pt x="1880099" y="48690"/>
                </a:cubicBezTo>
                <a:cubicBezTo>
                  <a:pt x="1873311" y="50860"/>
                  <a:pt x="1872476" y="41895"/>
                  <a:pt x="1851934" y="40648"/>
                </a:cubicBezTo>
                <a:cubicBezTo>
                  <a:pt x="1849351" y="30900"/>
                  <a:pt x="1851098" y="23655"/>
                  <a:pt x="1854996" y="18885"/>
                </a:cubicBezTo>
                <a:cubicBezTo>
                  <a:pt x="1857921" y="15308"/>
                  <a:pt x="1862059" y="13127"/>
                  <a:pt x="1866497" y="12325"/>
                </a:cubicBezTo>
                <a:close/>
                <a:moveTo>
                  <a:pt x="2677032" y="3301"/>
                </a:moveTo>
                <a:cubicBezTo>
                  <a:pt x="2702447" y="2825"/>
                  <a:pt x="2730632" y="11880"/>
                  <a:pt x="2761056" y="28079"/>
                </a:cubicBezTo>
                <a:lnTo>
                  <a:pt x="2729049" y="39515"/>
                </a:lnTo>
                <a:lnTo>
                  <a:pt x="2730172" y="50364"/>
                </a:lnTo>
                <a:cubicBezTo>
                  <a:pt x="2729134" y="61933"/>
                  <a:pt x="2724380" y="73268"/>
                  <a:pt x="2719614" y="75219"/>
                </a:cubicBezTo>
                <a:cubicBezTo>
                  <a:pt x="2715819" y="74138"/>
                  <a:pt x="2711435" y="66369"/>
                  <a:pt x="2708663" y="57195"/>
                </a:cubicBezTo>
                <a:lnTo>
                  <a:pt x="2708162" y="46975"/>
                </a:lnTo>
                <a:lnTo>
                  <a:pt x="2690298" y="53358"/>
                </a:lnTo>
                <a:lnTo>
                  <a:pt x="2659382" y="46588"/>
                </a:lnTo>
                <a:lnTo>
                  <a:pt x="2653537" y="56887"/>
                </a:lnTo>
                <a:cubicBezTo>
                  <a:pt x="2649030" y="63310"/>
                  <a:pt x="2644084" y="68227"/>
                  <a:pt x="2638261" y="70130"/>
                </a:cubicBezTo>
                <a:cubicBezTo>
                  <a:pt x="2628157" y="64630"/>
                  <a:pt x="2620676" y="57173"/>
                  <a:pt x="2616932" y="47947"/>
                </a:cubicBezTo>
                <a:lnTo>
                  <a:pt x="2617283" y="37367"/>
                </a:lnTo>
                <a:lnTo>
                  <a:pt x="2609687" y="35704"/>
                </a:lnTo>
                <a:lnTo>
                  <a:pt x="2617536" y="29642"/>
                </a:lnTo>
                <a:lnTo>
                  <a:pt x="2618015" y="15138"/>
                </a:lnTo>
                <a:lnTo>
                  <a:pt x="2634492" y="16545"/>
                </a:lnTo>
                <a:lnTo>
                  <a:pt x="2641073" y="11461"/>
                </a:lnTo>
                <a:cubicBezTo>
                  <a:pt x="2652318" y="6162"/>
                  <a:pt x="2664331" y="3539"/>
                  <a:pt x="2677032" y="3301"/>
                </a:cubicBezTo>
                <a:close/>
                <a:moveTo>
                  <a:pt x="12713538" y="0"/>
                </a:moveTo>
                <a:lnTo>
                  <a:pt x="12722709" y="0"/>
                </a:lnTo>
                <a:lnTo>
                  <a:pt x="12721898" y="8123"/>
                </a:lnTo>
                <a:cubicBezTo>
                  <a:pt x="12721697" y="14789"/>
                  <a:pt x="12721697" y="23678"/>
                  <a:pt x="12721697" y="35529"/>
                </a:cubicBezTo>
                <a:cubicBezTo>
                  <a:pt x="12718482" y="23678"/>
                  <a:pt x="12716070" y="14789"/>
                  <a:pt x="12714462" y="7382"/>
                </a:cubicBezTo>
                <a:close/>
                <a:moveTo>
                  <a:pt x="12220890" y="0"/>
                </a:moveTo>
                <a:lnTo>
                  <a:pt x="12286545" y="0"/>
                </a:lnTo>
                <a:lnTo>
                  <a:pt x="12288246" y="16515"/>
                </a:lnTo>
                <a:cubicBezTo>
                  <a:pt x="12287843" y="24030"/>
                  <a:pt x="12286234" y="33047"/>
                  <a:pt x="12283014" y="45069"/>
                </a:cubicBezTo>
                <a:cubicBezTo>
                  <a:pt x="12270137" y="45068"/>
                  <a:pt x="12244376" y="-3022"/>
                  <a:pt x="12231502" y="45068"/>
                </a:cubicBezTo>
                <a:cubicBezTo>
                  <a:pt x="12221844" y="45069"/>
                  <a:pt x="12226673" y="18018"/>
                  <a:pt x="12224258" y="4493"/>
                </a:cubicBezTo>
                <a:close/>
                <a:moveTo>
                  <a:pt x="12153117" y="0"/>
                </a:moveTo>
                <a:lnTo>
                  <a:pt x="12192104" y="0"/>
                </a:lnTo>
                <a:lnTo>
                  <a:pt x="12185628" y="25532"/>
                </a:lnTo>
                <a:cubicBezTo>
                  <a:pt x="12180799" y="48075"/>
                  <a:pt x="12183213" y="57094"/>
                  <a:pt x="12192871" y="93170"/>
                </a:cubicBezTo>
                <a:cubicBezTo>
                  <a:pt x="12167113" y="93170"/>
                  <a:pt x="12154236" y="93169"/>
                  <a:pt x="12128482" y="93170"/>
                </a:cubicBezTo>
                <a:cubicBezTo>
                  <a:pt x="12138140" y="93170"/>
                  <a:pt x="12133311" y="66113"/>
                  <a:pt x="12141158" y="32296"/>
                </a:cubicBezTo>
                <a:close/>
                <a:moveTo>
                  <a:pt x="2771192" y="0"/>
                </a:moveTo>
                <a:lnTo>
                  <a:pt x="10210090" y="0"/>
                </a:lnTo>
                <a:lnTo>
                  <a:pt x="10210758" y="11827"/>
                </a:lnTo>
                <a:cubicBezTo>
                  <a:pt x="10213973" y="35530"/>
                  <a:pt x="10220403" y="59233"/>
                  <a:pt x="10226833" y="82936"/>
                </a:cubicBezTo>
                <a:cubicBezTo>
                  <a:pt x="10226833" y="35529"/>
                  <a:pt x="10226833" y="35529"/>
                  <a:pt x="10239692" y="35531"/>
                </a:cubicBezTo>
                <a:cubicBezTo>
                  <a:pt x="10239692" y="35531"/>
                  <a:pt x="10239692" y="35531"/>
                  <a:pt x="10239692" y="15531"/>
                </a:cubicBezTo>
                <a:lnTo>
                  <a:pt x="10239692" y="0"/>
                </a:lnTo>
                <a:lnTo>
                  <a:pt x="12075468" y="0"/>
                </a:lnTo>
                <a:lnTo>
                  <a:pt x="12072259" y="11826"/>
                </a:lnTo>
                <a:cubicBezTo>
                  <a:pt x="12069044" y="23678"/>
                  <a:pt x="12065829" y="35529"/>
                  <a:pt x="12065829" y="35529"/>
                </a:cubicBezTo>
                <a:cubicBezTo>
                  <a:pt x="12065829" y="82936"/>
                  <a:pt x="12091548" y="35529"/>
                  <a:pt x="12078690" y="82936"/>
                </a:cubicBezTo>
                <a:cubicBezTo>
                  <a:pt x="12091548" y="82936"/>
                  <a:pt x="12104409" y="82935"/>
                  <a:pt x="12117267" y="130342"/>
                </a:cubicBezTo>
                <a:cubicBezTo>
                  <a:pt x="12117267" y="130342"/>
                  <a:pt x="12104409" y="130342"/>
                  <a:pt x="12104409" y="130342"/>
                </a:cubicBezTo>
                <a:cubicBezTo>
                  <a:pt x="12117267" y="130342"/>
                  <a:pt x="12117267" y="177749"/>
                  <a:pt x="12117267" y="177749"/>
                </a:cubicBezTo>
                <a:cubicBezTo>
                  <a:pt x="12117267" y="177749"/>
                  <a:pt x="12130131" y="225153"/>
                  <a:pt x="12130131" y="225153"/>
                </a:cubicBezTo>
                <a:cubicBezTo>
                  <a:pt x="12130131" y="272560"/>
                  <a:pt x="12168708" y="225153"/>
                  <a:pt x="12168708" y="272559"/>
                </a:cubicBezTo>
                <a:cubicBezTo>
                  <a:pt x="12194431" y="272560"/>
                  <a:pt x="12207289" y="225153"/>
                  <a:pt x="12245869" y="177749"/>
                </a:cubicBezTo>
                <a:lnTo>
                  <a:pt x="12245869" y="225156"/>
                </a:lnTo>
                <a:cubicBezTo>
                  <a:pt x="12258733" y="177749"/>
                  <a:pt x="12258733" y="177749"/>
                  <a:pt x="12271591" y="177746"/>
                </a:cubicBezTo>
                <a:cubicBezTo>
                  <a:pt x="12271591" y="177746"/>
                  <a:pt x="12271591" y="177746"/>
                  <a:pt x="12284449" y="177746"/>
                </a:cubicBezTo>
                <a:cubicBezTo>
                  <a:pt x="12284449" y="177746"/>
                  <a:pt x="12297311" y="177749"/>
                  <a:pt x="12310172" y="177749"/>
                </a:cubicBezTo>
                <a:cubicBezTo>
                  <a:pt x="12310172" y="177749"/>
                  <a:pt x="12297311" y="130342"/>
                  <a:pt x="12297311" y="130342"/>
                </a:cubicBezTo>
                <a:cubicBezTo>
                  <a:pt x="12310172" y="130342"/>
                  <a:pt x="12323033" y="82935"/>
                  <a:pt x="12323033" y="82935"/>
                </a:cubicBezTo>
                <a:cubicBezTo>
                  <a:pt x="12323033" y="82935"/>
                  <a:pt x="12335891" y="82935"/>
                  <a:pt x="12335891" y="82935"/>
                </a:cubicBezTo>
                <a:cubicBezTo>
                  <a:pt x="12335891" y="35529"/>
                  <a:pt x="12335891" y="35529"/>
                  <a:pt x="12323033" y="35531"/>
                </a:cubicBezTo>
                <a:cubicBezTo>
                  <a:pt x="12323033" y="23679"/>
                  <a:pt x="12324640" y="14790"/>
                  <a:pt x="12327051" y="8124"/>
                </a:cubicBezTo>
                <a:lnTo>
                  <a:pt x="12332154" y="0"/>
                </a:lnTo>
                <a:lnTo>
                  <a:pt x="12363820" y="0"/>
                </a:lnTo>
                <a:lnTo>
                  <a:pt x="12366835" y="8124"/>
                </a:lnTo>
                <a:cubicBezTo>
                  <a:pt x="12368845" y="14790"/>
                  <a:pt x="12371256" y="23679"/>
                  <a:pt x="12374471" y="35531"/>
                </a:cubicBezTo>
                <a:cubicBezTo>
                  <a:pt x="12387329" y="35531"/>
                  <a:pt x="12387329" y="35531"/>
                  <a:pt x="12400194" y="35529"/>
                </a:cubicBezTo>
                <a:cubicBezTo>
                  <a:pt x="12393761" y="35530"/>
                  <a:pt x="12390545" y="23679"/>
                  <a:pt x="12388937" y="11827"/>
                </a:cubicBezTo>
                <a:lnTo>
                  <a:pt x="12387916" y="0"/>
                </a:lnTo>
                <a:lnTo>
                  <a:pt x="12684594" y="0"/>
                </a:lnTo>
                <a:lnTo>
                  <a:pt x="12683718" y="40715"/>
                </a:lnTo>
                <a:cubicBezTo>
                  <a:pt x="12685527" y="56270"/>
                  <a:pt x="12689545" y="71085"/>
                  <a:pt x="12695975" y="82936"/>
                </a:cubicBezTo>
                <a:cubicBezTo>
                  <a:pt x="12708836" y="82935"/>
                  <a:pt x="12708836" y="35529"/>
                  <a:pt x="12721697" y="35529"/>
                </a:cubicBezTo>
                <a:cubicBezTo>
                  <a:pt x="12747413" y="82936"/>
                  <a:pt x="12747413" y="-11878"/>
                  <a:pt x="12773136" y="35529"/>
                </a:cubicBezTo>
                <a:cubicBezTo>
                  <a:pt x="12760275" y="35529"/>
                  <a:pt x="12785994" y="82935"/>
                  <a:pt x="12760275" y="82936"/>
                </a:cubicBezTo>
                <a:cubicBezTo>
                  <a:pt x="12785994" y="130342"/>
                  <a:pt x="12824574" y="35529"/>
                  <a:pt x="12824574" y="130342"/>
                </a:cubicBezTo>
                <a:cubicBezTo>
                  <a:pt x="12837435" y="82936"/>
                  <a:pt x="12850296" y="35531"/>
                  <a:pt x="12863158" y="82936"/>
                </a:cubicBezTo>
                <a:cubicBezTo>
                  <a:pt x="12863158" y="82936"/>
                  <a:pt x="12876015" y="82936"/>
                  <a:pt x="12863158" y="35529"/>
                </a:cubicBezTo>
                <a:cubicBezTo>
                  <a:pt x="12888877" y="35529"/>
                  <a:pt x="12888877" y="35529"/>
                  <a:pt x="12914596" y="35529"/>
                </a:cubicBezTo>
                <a:cubicBezTo>
                  <a:pt x="12914596" y="35529"/>
                  <a:pt x="12901735" y="35529"/>
                  <a:pt x="12901735" y="82936"/>
                </a:cubicBezTo>
                <a:cubicBezTo>
                  <a:pt x="12914596" y="130342"/>
                  <a:pt x="12940318" y="130342"/>
                  <a:pt x="12966037" y="130342"/>
                </a:cubicBezTo>
                <a:cubicBezTo>
                  <a:pt x="12978898" y="82935"/>
                  <a:pt x="12978898" y="82935"/>
                  <a:pt x="12991760" y="82936"/>
                </a:cubicBezTo>
                <a:cubicBezTo>
                  <a:pt x="12991760" y="82936"/>
                  <a:pt x="13004618" y="82936"/>
                  <a:pt x="13004618" y="82936"/>
                </a:cubicBezTo>
                <a:lnTo>
                  <a:pt x="13017476" y="82936"/>
                </a:lnTo>
                <a:cubicBezTo>
                  <a:pt x="13017476" y="82936"/>
                  <a:pt x="13017476" y="130343"/>
                  <a:pt x="13017476" y="130343"/>
                </a:cubicBezTo>
                <a:cubicBezTo>
                  <a:pt x="13030337" y="130342"/>
                  <a:pt x="13030337" y="130342"/>
                  <a:pt x="13043198" y="130342"/>
                </a:cubicBezTo>
                <a:cubicBezTo>
                  <a:pt x="13004618" y="177746"/>
                  <a:pt x="13017476" y="272560"/>
                  <a:pt x="13017476" y="319966"/>
                </a:cubicBezTo>
                <a:cubicBezTo>
                  <a:pt x="13017476" y="367372"/>
                  <a:pt x="13030337" y="367373"/>
                  <a:pt x="13043198" y="367373"/>
                </a:cubicBezTo>
                <a:cubicBezTo>
                  <a:pt x="13056056" y="319966"/>
                  <a:pt x="13056056" y="272560"/>
                  <a:pt x="13068920" y="319966"/>
                </a:cubicBezTo>
                <a:cubicBezTo>
                  <a:pt x="13081778" y="367373"/>
                  <a:pt x="13056056" y="367373"/>
                  <a:pt x="13068920" y="414779"/>
                </a:cubicBezTo>
                <a:cubicBezTo>
                  <a:pt x="13056056" y="414779"/>
                  <a:pt x="13056056" y="414779"/>
                  <a:pt x="13043198" y="414780"/>
                </a:cubicBezTo>
                <a:cubicBezTo>
                  <a:pt x="13043198" y="414780"/>
                  <a:pt x="13056056" y="462185"/>
                  <a:pt x="13068920" y="462185"/>
                </a:cubicBezTo>
                <a:cubicBezTo>
                  <a:pt x="13056056" y="462185"/>
                  <a:pt x="13056056" y="509590"/>
                  <a:pt x="13056056" y="556997"/>
                </a:cubicBezTo>
                <a:cubicBezTo>
                  <a:pt x="13043198" y="556997"/>
                  <a:pt x="13030337" y="604404"/>
                  <a:pt x="13017476" y="604404"/>
                </a:cubicBezTo>
                <a:cubicBezTo>
                  <a:pt x="13004618" y="556995"/>
                  <a:pt x="12991760" y="556995"/>
                  <a:pt x="12978898" y="556997"/>
                </a:cubicBezTo>
                <a:cubicBezTo>
                  <a:pt x="12966037" y="556997"/>
                  <a:pt x="12966037" y="604404"/>
                  <a:pt x="12940318" y="604404"/>
                </a:cubicBezTo>
                <a:cubicBezTo>
                  <a:pt x="12927457" y="604402"/>
                  <a:pt x="12888877" y="604404"/>
                  <a:pt x="12888877" y="651810"/>
                </a:cubicBezTo>
                <a:cubicBezTo>
                  <a:pt x="12888877" y="651810"/>
                  <a:pt x="12901735" y="651810"/>
                  <a:pt x="12901735" y="651810"/>
                </a:cubicBezTo>
                <a:cubicBezTo>
                  <a:pt x="12914596" y="651810"/>
                  <a:pt x="12927457" y="651810"/>
                  <a:pt x="12940318" y="604404"/>
                </a:cubicBezTo>
                <a:cubicBezTo>
                  <a:pt x="12953176" y="604404"/>
                  <a:pt x="12953176" y="651810"/>
                  <a:pt x="12966037" y="651810"/>
                </a:cubicBezTo>
                <a:cubicBezTo>
                  <a:pt x="12953176" y="699217"/>
                  <a:pt x="12914596" y="746624"/>
                  <a:pt x="12888877" y="794029"/>
                </a:cubicBezTo>
                <a:cubicBezTo>
                  <a:pt x="12888877" y="794029"/>
                  <a:pt x="12888877" y="746622"/>
                  <a:pt x="12876015" y="746622"/>
                </a:cubicBezTo>
                <a:cubicBezTo>
                  <a:pt x="12876015" y="746622"/>
                  <a:pt x="12876015" y="794029"/>
                  <a:pt x="12863158" y="794029"/>
                </a:cubicBezTo>
                <a:cubicBezTo>
                  <a:pt x="12863158" y="794029"/>
                  <a:pt x="12850296" y="841436"/>
                  <a:pt x="12837435" y="841434"/>
                </a:cubicBezTo>
                <a:cubicBezTo>
                  <a:pt x="12863158" y="888839"/>
                  <a:pt x="12888877" y="841434"/>
                  <a:pt x="12914596" y="794027"/>
                </a:cubicBezTo>
                <a:cubicBezTo>
                  <a:pt x="12927457" y="841434"/>
                  <a:pt x="12940318" y="794029"/>
                  <a:pt x="12953176" y="841434"/>
                </a:cubicBezTo>
                <a:cubicBezTo>
                  <a:pt x="12953176" y="888841"/>
                  <a:pt x="12914596" y="841434"/>
                  <a:pt x="12927457" y="936246"/>
                </a:cubicBezTo>
                <a:cubicBezTo>
                  <a:pt x="12927457" y="936246"/>
                  <a:pt x="12927457" y="936246"/>
                  <a:pt x="12927457" y="983654"/>
                </a:cubicBezTo>
                <a:cubicBezTo>
                  <a:pt x="12914596" y="983654"/>
                  <a:pt x="12914596" y="936246"/>
                  <a:pt x="12914596" y="936246"/>
                </a:cubicBezTo>
                <a:cubicBezTo>
                  <a:pt x="12901735" y="936247"/>
                  <a:pt x="12901735" y="936247"/>
                  <a:pt x="12901735" y="936247"/>
                </a:cubicBezTo>
                <a:cubicBezTo>
                  <a:pt x="12850296" y="888841"/>
                  <a:pt x="12863158" y="936246"/>
                  <a:pt x="12863158" y="1031059"/>
                </a:cubicBezTo>
                <a:cubicBezTo>
                  <a:pt x="12837435" y="1031059"/>
                  <a:pt x="12811716" y="1031059"/>
                  <a:pt x="12785994" y="1078466"/>
                </a:cubicBezTo>
                <a:cubicBezTo>
                  <a:pt x="12785994" y="1031059"/>
                  <a:pt x="12785994" y="1031059"/>
                  <a:pt x="12785994" y="983654"/>
                </a:cubicBezTo>
                <a:cubicBezTo>
                  <a:pt x="12785994" y="983654"/>
                  <a:pt x="12798858" y="936246"/>
                  <a:pt x="12811716" y="936246"/>
                </a:cubicBezTo>
                <a:cubicBezTo>
                  <a:pt x="12798858" y="936246"/>
                  <a:pt x="12811716" y="888839"/>
                  <a:pt x="12798858" y="888839"/>
                </a:cubicBezTo>
                <a:cubicBezTo>
                  <a:pt x="12773136" y="936247"/>
                  <a:pt x="12773136" y="936247"/>
                  <a:pt x="12773136" y="983654"/>
                </a:cubicBezTo>
                <a:cubicBezTo>
                  <a:pt x="12734555" y="983654"/>
                  <a:pt x="12721697" y="936246"/>
                  <a:pt x="12683114" y="983654"/>
                </a:cubicBezTo>
                <a:cubicBezTo>
                  <a:pt x="12683114" y="936246"/>
                  <a:pt x="12708836" y="936246"/>
                  <a:pt x="12708836" y="888841"/>
                </a:cubicBezTo>
                <a:cubicBezTo>
                  <a:pt x="12708836" y="888841"/>
                  <a:pt x="12695975" y="888841"/>
                  <a:pt x="12695975" y="888841"/>
                </a:cubicBezTo>
                <a:cubicBezTo>
                  <a:pt x="12695975" y="841434"/>
                  <a:pt x="12695975" y="841434"/>
                  <a:pt x="12695975" y="794029"/>
                </a:cubicBezTo>
                <a:cubicBezTo>
                  <a:pt x="12695975" y="794029"/>
                  <a:pt x="12683114" y="746622"/>
                  <a:pt x="12670256" y="746622"/>
                </a:cubicBezTo>
                <a:cubicBezTo>
                  <a:pt x="12657395" y="794029"/>
                  <a:pt x="12657395" y="841434"/>
                  <a:pt x="12657395" y="841434"/>
                </a:cubicBezTo>
                <a:cubicBezTo>
                  <a:pt x="12657395" y="888841"/>
                  <a:pt x="12618814" y="888841"/>
                  <a:pt x="12605953" y="936246"/>
                </a:cubicBezTo>
                <a:cubicBezTo>
                  <a:pt x="12605953" y="936246"/>
                  <a:pt x="12605953" y="936246"/>
                  <a:pt x="12605953" y="983654"/>
                </a:cubicBezTo>
                <a:cubicBezTo>
                  <a:pt x="12605953" y="1031059"/>
                  <a:pt x="12605953" y="1078466"/>
                  <a:pt x="12631672" y="1078466"/>
                </a:cubicBezTo>
                <a:cubicBezTo>
                  <a:pt x="12605953" y="1031059"/>
                  <a:pt x="12683114" y="1078466"/>
                  <a:pt x="12683114" y="983654"/>
                </a:cubicBezTo>
                <a:cubicBezTo>
                  <a:pt x="12695975" y="1031059"/>
                  <a:pt x="12721697" y="1031059"/>
                  <a:pt x="12734555" y="1031059"/>
                </a:cubicBezTo>
                <a:cubicBezTo>
                  <a:pt x="12734555" y="1031059"/>
                  <a:pt x="12760275" y="1031059"/>
                  <a:pt x="12760275" y="1031059"/>
                </a:cubicBezTo>
                <a:cubicBezTo>
                  <a:pt x="12760275" y="1078466"/>
                  <a:pt x="12747413" y="1078467"/>
                  <a:pt x="12734555" y="1078466"/>
                </a:cubicBezTo>
                <a:cubicBezTo>
                  <a:pt x="12747413" y="1125870"/>
                  <a:pt x="12773136" y="1125870"/>
                  <a:pt x="12773136" y="1078466"/>
                </a:cubicBezTo>
                <a:cubicBezTo>
                  <a:pt x="12785994" y="1078466"/>
                  <a:pt x="12785994" y="1125870"/>
                  <a:pt x="12811716" y="1125870"/>
                </a:cubicBezTo>
                <a:cubicBezTo>
                  <a:pt x="12811716" y="1125870"/>
                  <a:pt x="12798858" y="1173277"/>
                  <a:pt x="12798858" y="1173277"/>
                </a:cubicBezTo>
                <a:cubicBezTo>
                  <a:pt x="12773136" y="1173279"/>
                  <a:pt x="12760275" y="1125873"/>
                  <a:pt x="12747413" y="1173277"/>
                </a:cubicBezTo>
                <a:cubicBezTo>
                  <a:pt x="12747413" y="1220684"/>
                  <a:pt x="12721697" y="1220684"/>
                  <a:pt x="12721697" y="1268090"/>
                </a:cubicBezTo>
                <a:cubicBezTo>
                  <a:pt x="12721697" y="1315496"/>
                  <a:pt x="12708836" y="1315496"/>
                  <a:pt x="12695975" y="1315496"/>
                </a:cubicBezTo>
                <a:cubicBezTo>
                  <a:pt x="12683114" y="1315496"/>
                  <a:pt x="12657395" y="1268091"/>
                  <a:pt x="12644534" y="1268090"/>
                </a:cubicBezTo>
                <a:cubicBezTo>
                  <a:pt x="12631672" y="1268090"/>
                  <a:pt x="12618814" y="1268090"/>
                  <a:pt x="12618814" y="1315497"/>
                </a:cubicBezTo>
                <a:cubicBezTo>
                  <a:pt x="12605953" y="1315497"/>
                  <a:pt x="12631672" y="1315496"/>
                  <a:pt x="12631672" y="1362904"/>
                </a:cubicBezTo>
                <a:cubicBezTo>
                  <a:pt x="12618814" y="1362902"/>
                  <a:pt x="12618814" y="1362902"/>
                  <a:pt x="12605953" y="1362902"/>
                </a:cubicBezTo>
                <a:cubicBezTo>
                  <a:pt x="12618814" y="1410307"/>
                  <a:pt x="12605953" y="1457714"/>
                  <a:pt x="12618814" y="1505120"/>
                </a:cubicBezTo>
                <a:cubicBezTo>
                  <a:pt x="12593095" y="1505120"/>
                  <a:pt x="12567373" y="1647339"/>
                  <a:pt x="12618814" y="1647339"/>
                </a:cubicBezTo>
                <a:cubicBezTo>
                  <a:pt x="12605953" y="1694744"/>
                  <a:pt x="12605953" y="1694744"/>
                  <a:pt x="12605953" y="1742151"/>
                </a:cubicBezTo>
                <a:cubicBezTo>
                  <a:pt x="12593095" y="1742151"/>
                  <a:pt x="12605953" y="1694744"/>
                  <a:pt x="12580234" y="1742151"/>
                </a:cubicBezTo>
                <a:cubicBezTo>
                  <a:pt x="12580234" y="1742151"/>
                  <a:pt x="12580234" y="1694744"/>
                  <a:pt x="12580234" y="1694744"/>
                </a:cubicBezTo>
                <a:cubicBezTo>
                  <a:pt x="12593095" y="1694744"/>
                  <a:pt x="12567373" y="1647339"/>
                  <a:pt x="12554512" y="1599932"/>
                </a:cubicBezTo>
                <a:cubicBezTo>
                  <a:pt x="12554512" y="1599932"/>
                  <a:pt x="12554512" y="1552528"/>
                  <a:pt x="12528796" y="1552527"/>
                </a:cubicBezTo>
                <a:cubicBezTo>
                  <a:pt x="12554512" y="1552528"/>
                  <a:pt x="12554512" y="1457714"/>
                  <a:pt x="12541654" y="1457714"/>
                </a:cubicBezTo>
                <a:cubicBezTo>
                  <a:pt x="12528796" y="1457714"/>
                  <a:pt x="12528796" y="1457714"/>
                  <a:pt x="12515931" y="1410308"/>
                </a:cubicBezTo>
                <a:cubicBezTo>
                  <a:pt x="12528796" y="1410307"/>
                  <a:pt x="12528796" y="1410307"/>
                  <a:pt x="12541654" y="1410307"/>
                </a:cubicBezTo>
                <a:cubicBezTo>
                  <a:pt x="12541654" y="1410307"/>
                  <a:pt x="12554512" y="1410307"/>
                  <a:pt x="12554512" y="1410307"/>
                </a:cubicBezTo>
                <a:cubicBezTo>
                  <a:pt x="12554512" y="1362902"/>
                  <a:pt x="12554512" y="1410307"/>
                  <a:pt x="12554512" y="1362902"/>
                </a:cubicBezTo>
                <a:cubicBezTo>
                  <a:pt x="12567373" y="1362904"/>
                  <a:pt x="12580234" y="1362902"/>
                  <a:pt x="12593095" y="1315496"/>
                </a:cubicBezTo>
                <a:cubicBezTo>
                  <a:pt x="12593095" y="1315496"/>
                  <a:pt x="12593095" y="1315496"/>
                  <a:pt x="12580234" y="1315496"/>
                </a:cubicBezTo>
                <a:lnTo>
                  <a:pt x="12571662" y="1283896"/>
                </a:lnTo>
                <a:lnTo>
                  <a:pt x="12580234" y="1268090"/>
                </a:lnTo>
                <a:cubicBezTo>
                  <a:pt x="12593095" y="1220684"/>
                  <a:pt x="12644534" y="1220684"/>
                  <a:pt x="12670256" y="1173277"/>
                </a:cubicBezTo>
                <a:cubicBezTo>
                  <a:pt x="12683114" y="1173277"/>
                  <a:pt x="12670256" y="1173277"/>
                  <a:pt x="12670256" y="1125870"/>
                </a:cubicBezTo>
                <a:cubicBezTo>
                  <a:pt x="12631672" y="1125873"/>
                  <a:pt x="12605953" y="1173277"/>
                  <a:pt x="12567373" y="1173277"/>
                </a:cubicBezTo>
                <a:cubicBezTo>
                  <a:pt x="12554512" y="1125870"/>
                  <a:pt x="12567373" y="1125870"/>
                  <a:pt x="12580234" y="1078466"/>
                </a:cubicBezTo>
                <a:cubicBezTo>
                  <a:pt x="12580234" y="1078466"/>
                  <a:pt x="12567373" y="1078466"/>
                  <a:pt x="12567373" y="1078466"/>
                </a:cubicBezTo>
                <a:cubicBezTo>
                  <a:pt x="12567373" y="1078466"/>
                  <a:pt x="12554512" y="1078466"/>
                  <a:pt x="12554512" y="1078466"/>
                </a:cubicBezTo>
                <a:cubicBezTo>
                  <a:pt x="12554512" y="1078466"/>
                  <a:pt x="12541654" y="1125870"/>
                  <a:pt x="12528796" y="1125870"/>
                </a:cubicBezTo>
                <a:cubicBezTo>
                  <a:pt x="12528796" y="1173277"/>
                  <a:pt x="12554512" y="1173277"/>
                  <a:pt x="12567373" y="1173277"/>
                </a:cubicBezTo>
                <a:lnTo>
                  <a:pt x="12558186" y="1308726"/>
                </a:lnTo>
                <a:lnTo>
                  <a:pt x="12554512" y="1315497"/>
                </a:lnTo>
                <a:lnTo>
                  <a:pt x="12557728" y="1315496"/>
                </a:lnTo>
                <a:lnTo>
                  <a:pt x="12554512" y="1362902"/>
                </a:lnTo>
                <a:cubicBezTo>
                  <a:pt x="12528796" y="1362902"/>
                  <a:pt x="12541654" y="1362902"/>
                  <a:pt x="12503073" y="1362902"/>
                </a:cubicBezTo>
                <a:cubicBezTo>
                  <a:pt x="12503073" y="1362902"/>
                  <a:pt x="12503073" y="1362902"/>
                  <a:pt x="12503073" y="1315496"/>
                </a:cubicBezTo>
                <a:cubicBezTo>
                  <a:pt x="12515931" y="1315496"/>
                  <a:pt x="12503073" y="1315496"/>
                  <a:pt x="12528796" y="1315496"/>
                </a:cubicBezTo>
                <a:cubicBezTo>
                  <a:pt x="12515931" y="1268090"/>
                  <a:pt x="12477351" y="1315497"/>
                  <a:pt x="12477351" y="1268090"/>
                </a:cubicBezTo>
                <a:cubicBezTo>
                  <a:pt x="12451635" y="1315496"/>
                  <a:pt x="12438771" y="1362902"/>
                  <a:pt x="12413052" y="1362902"/>
                </a:cubicBezTo>
                <a:cubicBezTo>
                  <a:pt x="12425913" y="1410307"/>
                  <a:pt x="12400194" y="1410307"/>
                  <a:pt x="12400194" y="1457714"/>
                </a:cubicBezTo>
                <a:cubicBezTo>
                  <a:pt x="12413052" y="1505121"/>
                  <a:pt x="12438771" y="1457714"/>
                  <a:pt x="12451635" y="1457715"/>
                </a:cubicBezTo>
                <a:cubicBezTo>
                  <a:pt x="12464493" y="1457715"/>
                  <a:pt x="12477351" y="1457714"/>
                  <a:pt x="12477351" y="1505121"/>
                </a:cubicBezTo>
                <a:cubicBezTo>
                  <a:pt x="12464493" y="1505120"/>
                  <a:pt x="12425913" y="1505120"/>
                  <a:pt x="12425913" y="1552528"/>
                </a:cubicBezTo>
                <a:cubicBezTo>
                  <a:pt x="12438771" y="1599934"/>
                  <a:pt x="12464493" y="1552527"/>
                  <a:pt x="12477351" y="1552527"/>
                </a:cubicBezTo>
                <a:cubicBezTo>
                  <a:pt x="12464493" y="1552527"/>
                  <a:pt x="12464493" y="1599934"/>
                  <a:pt x="12464493" y="1599934"/>
                </a:cubicBezTo>
                <a:cubicBezTo>
                  <a:pt x="12451635" y="1599934"/>
                  <a:pt x="12438771" y="1647339"/>
                  <a:pt x="12425913" y="1647339"/>
                </a:cubicBezTo>
                <a:cubicBezTo>
                  <a:pt x="12438771" y="1647339"/>
                  <a:pt x="12464493" y="1647339"/>
                  <a:pt x="12438771" y="1694744"/>
                </a:cubicBezTo>
                <a:cubicBezTo>
                  <a:pt x="12464493" y="1694744"/>
                  <a:pt x="12464493" y="1694744"/>
                  <a:pt x="12490212" y="1694744"/>
                </a:cubicBezTo>
                <a:cubicBezTo>
                  <a:pt x="12490212" y="1742151"/>
                  <a:pt x="12477351" y="1742151"/>
                  <a:pt x="12451635" y="1742151"/>
                </a:cubicBezTo>
                <a:cubicBezTo>
                  <a:pt x="12464493" y="1742151"/>
                  <a:pt x="12490212" y="1742151"/>
                  <a:pt x="12503073" y="1789557"/>
                </a:cubicBezTo>
                <a:cubicBezTo>
                  <a:pt x="12515931" y="1789557"/>
                  <a:pt x="12528796" y="1742151"/>
                  <a:pt x="12541654" y="1789557"/>
                </a:cubicBezTo>
                <a:cubicBezTo>
                  <a:pt x="12541654" y="1836964"/>
                  <a:pt x="12503073" y="1836964"/>
                  <a:pt x="12528796" y="1884370"/>
                </a:cubicBezTo>
                <a:cubicBezTo>
                  <a:pt x="12503073" y="1931776"/>
                  <a:pt x="12515931" y="1979183"/>
                  <a:pt x="12477351" y="1979183"/>
                </a:cubicBezTo>
                <a:cubicBezTo>
                  <a:pt x="12477351" y="1955484"/>
                  <a:pt x="12474141" y="1955485"/>
                  <a:pt x="12470922" y="1955484"/>
                </a:cubicBezTo>
                <a:lnTo>
                  <a:pt x="12465845" y="1936770"/>
                </a:lnTo>
                <a:lnTo>
                  <a:pt x="12467812" y="1936363"/>
                </a:lnTo>
                <a:lnTo>
                  <a:pt x="12477351" y="1949560"/>
                </a:lnTo>
                <a:cubicBezTo>
                  <a:pt x="12480570" y="1943634"/>
                  <a:pt x="12483783" y="1931776"/>
                  <a:pt x="12490212" y="1931776"/>
                </a:cubicBezTo>
                <a:lnTo>
                  <a:pt x="12467812" y="1936363"/>
                </a:lnTo>
                <a:lnTo>
                  <a:pt x="12464493" y="1931776"/>
                </a:lnTo>
                <a:lnTo>
                  <a:pt x="12465845" y="1936770"/>
                </a:lnTo>
                <a:lnTo>
                  <a:pt x="12461280" y="1937701"/>
                </a:lnTo>
                <a:cubicBezTo>
                  <a:pt x="12458064" y="1955484"/>
                  <a:pt x="12458064" y="1979183"/>
                  <a:pt x="12451635" y="1979183"/>
                </a:cubicBezTo>
                <a:cubicBezTo>
                  <a:pt x="12451635" y="1979183"/>
                  <a:pt x="12451635" y="1979183"/>
                  <a:pt x="12451635" y="2026599"/>
                </a:cubicBezTo>
                <a:cubicBezTo>
                  <a:pt x="12438771" y="2026599"/>
                  <a:pt x="12438771" y="2026599"/>
                  <a:pt x="12413052" y="1979183"/>
                </a:cubicBezTo>
                <a:cubicBezTo>
                  <a:pt x="12387329" y="2026599"/>
                  <a:pt x="12413052" y="2074004"/>
                  <a:pt x="12387329" y="2121411"/>
                </a:cubicBezTo>
                <a:cubicBezTo>
                  <a:pt x="12413052" y="2121411"/>
                  <a:pt x="12425913" y="2074004"/>
                  <a:pt x="12438771" y="2026599"/>
                </a:cubicBezTo>
                <a:lnTo>
                  <a:pt x="12451635" y="2026599"/>
                </a:lnTo>
                <a:lnTo>
                  <a:pt x="12464493" y="2026599"/>
                </a:lnTo>
                <a:cubicBezTo>
                  <a:pt x="12438771" y="2074004"/>
                  <a:pt x="12451635" y="2168817"/>
                  <a:pt x="12451635" y="2216224"/>
                </a:cubicBezTo>
                <a:cubicBezTo>
                  <a:pt x="12464493" y="2216224"/>
                  <a:pt x="12490212" y="2216226"/>
                  <a:pt x="12503073" y="2216226"/>
                </a:cubicBezTo>
                <a:cubicBezTo>
                  <a:pt x="12515931" y="2263629"/>
                  <a:pt x="12503073" y="2311036"/>
                  <a:pt x="12490212" y="2311036"/>
                </a:cubicBezTo>
                <a:cubicBezTo>
                  <a:pt x="12477351" y="2358443"/>
                  <a:pt x="12464493" y="2311036"/>
                  <a:pt x="12464493" y="2358443"/>
                </a:cubicBezTo>
                <a:cubicBezTo>
                  <a:pt x="12477351" y="2358443"/>
                  <a:pt x="12490212" y="2453254"/>
                  <a:pt x="12528796" y="2453254"/>
                </a:cubicBezTo>
                <a:cubicBezTo>
                  <a:pt x="12503073" y="2405847"/>
                  <a:pt x="12541654" y="2358441"/>
                  <a:pt x="12528796" y="2311037"/>
                </a:cubicBezTo>
                <a:cubicBezTo>
                  <a:pt x="12528796" y="2311037"/>
                  <a:pt x="12528796" y="2263629"/>
                  <a:pt x="12528796" y="2263629"/>
                </a:cubicBezTo>
                <a:cubicBezTo>
                  <a:pt x="12541654" y="2263629"/>
                  <a:pt x="12541654" y="2263629"/>
                  <a:pt x="12541654" y="2263629"/>
                </a:cubicBezTo>
                <a:cubicBezTo>
                  <a:pt x="12528796" y="2263629"/>
                  <a:pt x="12528796" y="2216224"/>
                  <a:pt x="12528796" y="2216224"/>
                </a:cubicBezTo>
                <a:cubicBezTo>
                  <a:pt x="12528796" y="2216224"/>
                  <a:pt x="12554512" y="2216224"/>
                  <a:pt x="12567373" y="2216224"/>
                </a:cubicBezTo>
                <a:cubicBezTo>
                  <a:pt x="12567373" y="2216224"/>
                  <a:pt x="12567373" y="2263630"/>
                  <a:pt x="12593095" y="2263629"/>
                </a:cubicBezTo>
                <a:cubicBezTo>
                  <a:pt x="12580234" y="2263630"/>
                  <a:pt x="12593095" y="2263629"/>
                  <a:pt x="12605953" y="2311036"/>
                </a:cubicBezTo>
                <a:cubicBezTo>
                  <a:pt x="12618814" y="2311036"/>
                  <a:pt x="12605953" y="2263629"/>
                  <a:pt x="12618814" y="2263629"/>
                </a:cubicBezTo>
                <a:cubicBezTo>
                  <a:pt x="12618814" y="2263629"/>
                  <a:pt x="12631672" y="2263629"/>
                  <a:pt x="12631672" y="2311036"/>
                </a:cubicBezTo>
                <a:cubicBezTo>
                  <a:pt x="12644534" y="2311036"/>
                  <a:pt x="12644534" y="2311036"/>
                  <a:pt x="12644534" y="2311036"/>
                </a:cubicBezTo>
                <a:cubicBezTo>
                  <a:pt x="12631672" y="2311036"/>
                  <a:pt x="12618814" y="2358443"/>
                  <a:pt x="12605953" y="2358441"/>
                </a:cubicBezTo>
                <a:cubicBezTo>
                  <a:pt x="12593095" y="2405847"/>
                  <a:pt x="12554512" y="2405847"/>
                  <a:pt x="12554512" y="2453254"/>
                </a:cubicBezTo>
                <a:cubicBezTo>
                  <a:pt x="12554512" y="2500661"/>
                  <a:pt x="12567373" y="2500661"/>
                  <a:pt x="12580234" y="2500661"/>
                </a:cubicBezTo>
                <a:cubicBezTo>
                  <a:pt x="12580234" y="2500661"/>
                  <a:pt x="12567373" y="2500661"/>
                  <a:pt x="12554512" y="2548065"/>
                </a:cubicBezTo>
                <a:cubicBezTo>
                  <a:pt x="12554512" y="2595473"/>
                  <a:pt x="12528796" y="2595473"/>
                  <a:pt x="12528796" y="2642877"/>
                </a:cubicBezTo>
                <a:cubicBezTo>
                  <a:pt x="12528796" y="2642877"/>
                  <a:pt x="12541654" y="2642877"/>
                  <a:pt x="12541654" y="2642877"/>
                </a:cubicBezTo>
                <a:cubicBezTo>
                  <a:pt x="12554512" y="2642880"/>
                  <a:pt x="12554512" y="2690284"/>
                  <a:pt x="12554512" y="2690284"/>
                </a:cubicBezTo>
                <a:cubicBezTo>
                  <a:pt x="12580234" y="2690284"/>
                  <a:pt x="12580234" y="2690284"/>
                  <a:pt x="12593095" y="2690284"/>
                </a:cubicBezTo>
                <a:cubicBezTo>
                  <a:pt x="12593095" y="2737692"/>
                  <a:pt x="12580234" y="2737690"/>
                  <a:pt x="12567373" y="2737690"/>
                </a:cubicBezTo>
                <a:cubicBezTo>
                  <a:pt x="12567373" y="2737690"/>
                  <a:pt x="12580234" y="2785097"/>
                  <a:pt x="12580234" y="2785097"/>
                </a:cubicBezTo>
                <a:cubicBezTo>
                  <a:pt x="12580234" y="2785097"/>
                  <a:pt x="12567373" y="2785097"/>
                  <a:pt x="12567373" y="2832502"/>
                </a:cubicBezTo>
                <a:cubicBezTo>
                  <a:pt x="12541654" y="2832502"/>
                  <a:pt x="12515931" y="2785097"/>
                  <a:pt x="12503073" y="2737690"/>
                </a:cubicBezTo>
                <a:cubicBezTo>
                  <a:pt x="12503073" y="2690284"/>
                  <a:pt x="12503073" y="2690284"/>
                  <a:pt x="12503073" y="2690284"/>
                </a:cubicBezTo>
                <a:cubicBezTo>
                  <a:pt x="12464493" y="2690284"/>
                  <a:pt x="12464493" y="2737692"/>
                  <a:pt x="12438771" y="2737690"/>
                </a:cubicBezTo>
                <a:cubicBezTo>
                  <a:pt x="12438771" y="2737690"/>
                  <a:pt x="12425913" y="2690284"/>
                  <a:pt x="12425913" y="2690284"/>
                </a:cubicBezTo>
                <a:cubicBezTo>
                  <a:pt x="12425913" y="2690284"/>
                  <a:pt x="12429129" y="2678434"/>
                  <a:pt x="12435558" y="2666581"/>
                </a:cubicBezTo>
                <a:lnTo>
                  <a:pt x="12442913" y="2656642"/>
                </a:lnTo>
                <a:lnTo>
                  <a:pt x="12450898" y="2656642"/>
                </a:lnTo>
                <a:cubicBezTo>
                  <a:pt x="12450898" y="2656642"/>
                  <a:pt x="12451674" y="2653459"/>
                  <a:pt x="12452836" y="2648685"/>
                </a:cubicBezTo>
                <a:lnTo>
                  <a:pt x="12453025" y="2647911"/>
                </a:lnTo>
                <a:lnTo>
                  <a:pt x="12464493" y="2642877"/>
                </a:lnTo>
                <a:cubicBezTo>
                  <a:pt x="12477351" y="2642877"/>
                  <a:pt x="12477351" y="2642877"/>
                  <a:pt x="12490212" y="2642877"/>
                </a:cubicBezTo>
                <a:cubicBezTo>
                  <a:pt x="12503073" y="2642880"/>
                  <a:pt x="12503073" y="2595473"/>
                  <a:pt x="12515931" y="2548065"/>
                </a:cubicBezTo>
                <a:cubicBezTo>
                  <a:pt x="12490212" y="2548065"/>
                  <a:pt x="12490212" y="2548065"/>
                  <a:pt x="12477351" y="2595474"/>
                </a:cubicBezTo>
                <a:cubicBezTo>
                  <a:pt x="12477351" y="2548068"/>
                  <a:pt x="12464493" y="2548068"/>
                  <a:pt x="12464493" y="2548068"/>
                </a:cubicBezTo>
                <a:cubicBezTo>
                  <a:pt x="12451635" y="2548065"/>
                  <a:pt x="12451635" y="2548065"/>
                  <a:pt x="12451635" y="2548065"/>
                </a:cubicBezTo>
                <a:cubicBezTo>
                  <a:pt x="12438771" y="2500661"/>
                  <a:pt x="12413052" y="2548068"/>
                  <a:pt x="12413052" y="2548068"/>
                </a:cubicBezTo>
                <a:cubicBezTo>
                  <a:pt x="12400194" y="2548065"/>
                  <a:pt x="12400194" y="2548065"/>
                  <a:pt x="12413052" y="2500661"/>
                </a:cubicBezTo>
                <a:cubicBezTo>
                  <a:pt x="12413052" y="2500661"/>
                  <a:pt x="12400194" y="2500661"/>
                  <a:pt x="12400194" y="2500661"/>
                </a:cubicBezTo>
                <a:cubicBezTo>
                  <a:pt x="12387329" y="2453254"/>
                  <a:pt x="12400194" y="2453254"/>
                  <a:pt x="12400194" y="2453254"/>
                </a:cubicBezTo>
                <a:cubicBezTo>
                  <a:pt x="12400194" y="2453254"/>
                  <a:pt x="12400194" y="2405847"/>
                  <a:pt x="12400194" y="2405847"/>
                </a:cubicBezTo>
                <a:cubicBezTo>
                  <a:pt x="12400194" y="2358441"/>
                  <a:pt x="12374471" y="2311036"/>
                  <a:pt x="12374471" y="2263629"/>
                </a:cubicBezTo>
                <a:lnTo>
                  <a:pt x="12364740" y="2268754"/>
                </a:lnTo>
                <a:lnTo>
                  <a:pt x="12366434" y="2245851"/>
                </a:lnTo>
                <a:cubicBezTo>
                  <a:pt x="12368042" y="2228075"/>
                  <a:pt x="12368042" y="2216224"/>
                  <a:pt x="12361610" y="2216226"/>
                </a:cubicBezTo>
                <a:cubicBezTo>
                  <a:pt x="12335891" y="2168817"/>
                  <a:pt x="12323033" y="2168817"/>
                  <a:pt x="12297311" y="2168817"/>
                </a:cubicBezTo>
                <a:cubicBezTo>
                  <a:pt x="12297311" y="2121411"/>
                  <a:pt x="12323033" y="2074004"/>
                  <a:pt x="12297311" y="2026597"/>
                </a:cubicBezTo>
                <a:cubicBezTo>
                  <a:pt x="12258733" y="2074005"/>
                  <a:pt x="12207289" y="2121411"/>
                  <a:pt x="12194431" y="2216224"/>
                </a:cubicBezTo>
                <a:cubicBezTo>
                  <a:pt x="12181573" y="2263629"/>
                  <a:pt x="12168708" y="2263629"/>
                  <a:pt x="12155850" y="2263629"/>
                </a:cubicBezTo>
                <a:cubicBezTo>
                  <a:pt x="12168708" y="2311036"/>
                  <a:pt x="12168708" y="2311036"/>
                  <a:pt x="12181573" y="2311036"/>
                </a:cubicBezTo>
                <a:cubicBezTo>
                  <a:pt x="12194431" y="2311036"/>
                  <a:pt x="12194431" y="2311036"/>
                  <a:pt x="12207289" y="2311036"/>
                </a:cubicBezTo>
                <a:cubicBezTo>
                  <a:pt x="12220150" y="2311036"/>
                  <a:pt x="12207289" y="2311036"/>
                  <a:pt x="12207289" y="2263629"/>
                </a:cubicBezTo>
                <a:cubicBezTo>
                  <a:pt x="12233011" y="2263629"/>
                  <a:pt x="12233011" y="2311036"/>
                  <a:pt x="12245869" y="2311036"/>
                </a:cubicBezTo>
                <a:cubicBezTo>
                  <a:pt x="12258733" y="2358441"/>
                  <a:pt x="12271591" y="2358441"/>
                  <a:pt x="12258733" y="2405847"/>
                </a:cubicBezTo>
                <a:cubicBezTo>
                  <a:pt x="12271591" y="2405847"/>
                  <a:pt x="12271591" y="2405847"/>
                  <a:pt x="12284449" y="2405847"/>
                </a:cubicBezTo>
                <a:cubicBezTo>
                  <a:pt x="12284449" y="2405847"/>
                  <a:pt x="12271591" y="2453254"/>
                  <a:pt x="12271591" y="2453254"/>
                </a:cubicBezTo>
                <a:cubicBezTo>
                  <a:pt x="12233011" y="2453255"/>
                  <a:pt x="12233011" y="2500661"/>
                  <a:pt x="12207289" y="2548068"/>
                </a:cubicBezTo>
                <a:cubicBezTo>
                  <a:pt x="12207289" y="2500661"/>
                  <a:pt x="12207289" y="2453254"/>
                  <a:pt x="12181573" y="2453255"/>
                </a:cubicBezTo>
                <a:cubicBezTo>
                  <a:pt x="12168708" y="2453254"/>
                  <a:pt x="12155850" y="2548065"/>
                  <a:pt x="12130131" y="2500661"/>
                </a:cubicBezTo>
                <a:cubicBezTo>
                  <a:pt x="12130131" y="2500661"/>
                  <a:pt x="12130131" y="2500661"/>
                  <a:pt x="12130131" y="2548068"/>
                </a:cubicBezTo>
                <a:cubicBezTo>
                  <a:pt x="12142989" y="2548068"/>
                  <a:pt x="12142989" y="2548068"/>
                  <a:pt x="12155850" y="2548065"/>
                </a:cubicBezTo>
                <a:cubicBezTo>
                  <a:pt x="12142989" y="2595474"/>
                  <a:pt x="12130131" y="2595473"/>
                  <a:pt x="12104409" y="2595473"/>
                </a:cubicBezTo>
                <a:cubicBezTo>
                  <a:pt x="12104409" y="2642880"/>
                  <a:pt x="12104409" y="2642880"/>
                  <a:pt x="12130131" y="2642877"/>
                </a:cubicBezTo>
                <a:cubicBezTo>
                  <a:pt x="12130131" y="2642877"/>
                  <a:pt x="12130131" y="2642877"/>
                  <a:pt x="12130131" y="2690284"/>
                </a:cubicBezTo>
                <a:cubicBezTo>
                  <a:pt x="12130131" y="2690284"/>
                  <a:pt x="12155850" y="2690284"/>
                  <a:pt x="12181573" y="2690286"/>
                </a:cubicBezTo>
                <a:cubicBezTo>
                  <a:pt x="12181573" y="2737690"/>
                  <a:pt x="12130131" y="2737692"/>
                  <a:pt x="12117267" y="2785097"/>
                </a:cubicBezTo>
                <a:cubicBezTo>
                  <a:pt x="12091548" y="2785097"/>
                  <a:pt x="12104409" y="2737690"/>
                  <a:pt x="12091548" y="2737690"/>
                </a:cubicBezTo>
                <a:cubicBezTo>
                  <a:pt x="12040110" y="2690286"/>
                  <a:pt x="12001529" y="2785099"/>
                  <a:pt x="11962949" y="2785097"/>
                </a:cubicBezTo>
                <a:cubicBezTo>
                  <a:pt x="11950088" y="2832502"/>
                  <a:pt x="11962949" y="2832502"/>
                  <a:pt x="11962949" y="2832502"/>
                </a:cubicBezTo>
                <a:cubicBezTo>
                  <a:pt x="11950088" y="2832502"/>
                  <a:pt x="11950088" y="2832502"/>
                  <a:pt x="11937227" y="2832502"/>
                </a:cubicBezTo>
                <a:cubicBezTo>
                  <a:pt x="11962949" y="2879909"/>
                  <a:pt x="11937227" y="2974721"/>
                  <a:pt x="11924369" y="3022127"/>
                </a:cubicBezTo>
                <a:cubicBezTo>
                  <a:pt x="11950088" y="3022127"/>
                  <a:pt x="11950088" y="3069534"/>
                  <a:pt x="11962949" y="3116939"/>
                </a:cubicBezTo>
                <a:cubicBezTo>
                  <a:pt x="11937227" y="3116939"/>
                  <a:pt x="11937227" y="3164347"/>
                  <a:pt x="11924369" y="3164347"/>
                </a:cubicBezTo>
                <a:cubicBezTo>
                  <a:pt x="11911511" y="3164346"/>
                  <a:pt x="11911511" y="3164346"/>
                  <a:pt x="11911511" y="3116940"/>
                </a:cubicBezTo>
                <a:cubicBezTo>
                  <a:pt x="11924369" y="3116940"/>
                  <a:pt x="11924369" y="3116940"/>
                  <a:pt x="11924369" y="3116940"/>
                </a:cubicBezTo>
                <a:cubicBezTo>
                  <a:pt x="11924369" y="3069534"/>
                  <a:pt x="11911511" y="3069534"/>
                  <a:pt x="11911511" y="3022127"/>
                </a:cubicBezTo>
                <a:cubicBezTo>
                  <a:pt x="11898646" y="3022127"/>
                  <a:pt x="11885788" y="2974721"/>
                  <a:pt x="11872927" y="2974722"/>
                </a:cubicBezTo>
                <a:cubicBezTo>
                  <a:pt x="11847205" y="3022127"/>
                  <a:pt x="11834347" y="3022127"/>
                  <a:pt x="11808628" y="2974722"/>
                </a:cubicBezTo>
                <a:cubicBezTo>
                  <a:pt x="11821486" y="2974721"/>
                  <a:pt x="11834347" y="2974721"/>
                  <a:pt x="11847205" y="2927315"/>
                </a:cubicBezTo>
                <a:cubicBezTo>
                  <a:pt x="11821486" y="2927314"/>
                  <a:pt x="11821486" y="2832502"/>
                  <a:pt x="11808628" y="2785099"/>
                </a:cubicBezTo>
                <a:cubicBezTo>
                  <a:pt x="11808628" y="2785099"/>
                  <a:pt x="11795766" y="2785097"/>
                  <a:pt x="11795766" y="2785097"/>
                </a:cubicBezTo>
                <a:cubicBezTo>
                  <a:pt x="11795766" y="2832502"/>
                  <a:pt x="11795766" y="2879909"/>
                  <a:pt x="11782908" y="2879909"/>
                </a:cubicBezTo>
                <a:lnTo>
                  <a:pt x="11744325" y="2879909"/>
                </a:lnTo>
                <a:lnTo>
                  <a:pt x="11705745" y="2879909"/>
                </a:lnTo>
                <a:cubicBezTo>
                  <a:pt x="11705745" y="2832502"/>
                  <a:pt x="11692887" y="2832502"/>
                  <a:pt x="11692887" y="2785097"/>
                </a:cubicBezTo>
                <a:cubicBezTo>
                  <a:pt x="11667167" y="2785099"/>
                  <a:pt x="11667167" y="2785099"/>
                  <a:pt x="11654306" y="2785097"/>
                </a:cubicBezTo>
                <a:lnTo>
                  <a:pt x="11645733" y="2816697"/>
                </a:lnTo>
                <a:lnTo>
                  <a:pt x="11640018" y="2821969"/>
                </a:lnTo>
                <a:lnTo>
                  <a:pt x="11628582" y="2737690"/>
                </a:lnTo>
                <a:cubicBezTo>
                  <a:pt x="11667167" y="2737692"/>
                  <a:pt x="11680025" y="2690284"/>
                  <a:pt x="11692887" y="2642877"/>
                </a:cubicBezTo>
                <a:cubicBezTo>
                  <a:pt x="11692887" y="2642877"/>
                  <a:pt x="11692887" y="2642877"/>
                  <a:pt x="11692887" y="2595473"/>
                </a:cubicBezTo>
                <a:lnTo>
                  <a:pt x="11705745" y="2500661"/>
                </a:lnTo>
                <a:cubicBezTo>
                  <a:pt x="11718603" y="2500662"/>
                  <a:pt x="11731467" y="2500661"/>
                  <a:pt x="11731467" y="2453254"/>
                </a:cubicBezTo>
                <a:lnTo>
                  <a:pt x="11705745" y="2500661"/>
                </a:lnTo>
                <a:lnTo>
                  <a:pt x="11680025" y="2548068"/>
                </a:lnTo>
                <a:cubicBezTo>
                  <a:pt x="11654306" y="2595473"/>
                  <a:pt x="11667167" y="2548068"/>
                  <a:pt x="11654306" y="2548065"/>
                </a:cubicBezTo>
                <a:cubicBezTo>
                  <a:pt x="11654306" y="2500662"/>
                  <a:pt x="11667167" y="2500661"/>
                  <a:pt x="11680025" y="2453254"/>
                </a:cubicBezTo>
                <a:cubicBezTo>
                  <a:pt x="11667166" y="2453254"/>
                  <a:pt x="11654305" y="2405847"/>
                  <a:pt x="11641447" y="2405847"/>
                </a:cubicBezTo>
                <a:cubicBezTo>
                  <a:pt x="11615726" y="2405847"/>
                  <a:pt x="11590005" y="2405847"/>
                  <a:pt x="11577142" y="2453254"/>
                </a:cubicBezTo>
                <a:cubicBezTo>
                  <a:pt x="11577142" y="2453254"/>
                  <a:pt x="11577142" y="2453254"/>
                  <a:pt x="11577142" y="2500661"/>
                </a:cubicBezTo>
                <a:cubicBezTo>
                  <a:pt x="11590007" y="2500662"/>
                  <a:pt x="11577142" y="2453254"/>
                  <a:pt x="11602865" y="2453254"/>
                </a:cubicBezTo>
                <a:cubicBezTo>
                  <a:pt x="11602863" y="2500661"/>
                  <a:pt x="11590007" y="2500662"/>
                  <a:pt x="11577142" y="2548065"/>
                </a:cubicBezTo>
                <a:cubicBezTo>
                  <a:pt x="11538565" y="2548068"/>
                  <a:pt x="11538565" y="2642877"/>
                  <a:pt x="11564284" y="2642877"/>
                </a:cubicBezTo>
                <a:cubicBezTo>
                  <a:pt x="11564284" y="2690284"/>
                  <a:pt x="11551422" y="2690284"/>
                  <a:pt x="11551422" y="2690284"/>
                </a:cubicBezTo>
                <a:cubicBezTo>
                  <a:pt x="11564284" y="2737690"/>
                  <a:pt x="11551423" y="2737690"/>
                  <a:pt x="11551422" y="2785097"/>
                </a:cubicBezTo>
                <a:cubicBezTo>
                  <a:pt x="11525704" y="2785097"/>
                  <a:pt x="11525706" y="2832504"/>
                  <a:pt x="11499983" y="2832502"/>
                </a:cubicBezTo>
                <a:cubicBezTo>
                  <a:pt x="11487124" y="2832502"/>
                  <a:pt x="11474264" y="2785097"/>
                  <a:pt x="11474263" y="2737690"/>
                </a:cubicBezTo>
                <a:cubicBezTo>
                  <a:pt x="11461405" y="2737690"/>
                  <a:pt x="11448542" y="2785099"/>
                  <a:pt x="11448540" y="2737690"/>
                </a:cubicBezTo>
                <a:cubicBezTo>
                  <a:pt x="11448540" y="2690284"/>
                  <a:pt x="11448540" y="2690284"/>
                  <a:pt x="11461405" y="2690284"/>
                </a:cubicBezTo>
                <a:cubicBezTo>
                  <a:pt x="11448540" y="2690284"/>
                  <a:pt x="11448540" y="2642877"/>
                  <a:pt x="11422823" y="2642877"/>
                </a:cubicBezTo>
                <a:cubicBezTo>
                  <a:pt x="11409962" y="2690284"/>
                  <a:pt x="11422823" y="2737690"/>
                  <a:pt x="11384242" y="2737692"/>
                </a:cubicBezTo>
                <a:cubicBezTo>
                  <a:pt x="11384244" y="2690284"/>
                  <a:pt x="11384242" y="2642877"/>
                  <a:pt x="11384242" y="2642877"/>
                </a:cubicBezTo>
                <a:cubicBezTo>
                  <a:pt x="11384244" y="2595473"/>
                  <a:pt x="11397104" y="2595473"/>
                  <a:pt x="11397104" y="2595473"/>
                </a:cubicBezTo>
                <a:cubicBezTo>
                  <a:pt x="11384244" y="2595473"/>
                  <a:pt x="11409962" y="2500661"/>
                  <a:pt x="11384244" y="2500661"/>
                </a:cubicBezTo>
                <a:cubicBezTo>
                  <a:pt x="11384244" y="2500661"/>
                  <a:pt x="11397104" y="2500661"/>
                  <a:pt x="11397104" y="2500661"/>
                </a:cubicBezTo>
                <a:cubicBezTo>
                  <a:pt x="11371383" y="2500661"/>
                  <a:pt x="11358522" y="2500661"/>
                  <a:pt x="11358520" y="2453255"/>
                </a:cubicBezTo>
                <a:cubicBezTo>
                  <a:pt x="11332801" y="2500661"/>
                  <a:pt x="11332802" y="2548065"/>
                  <a:pt x="11294222" y="2548065"/>
                </a:cubicBezTo>
                <a:cubicBezTo>
                  <a:pt x="11294222" y="2548065"/>
                  <a:pt x="11294222" y="2548065"/>
                  <a:pt x="11294222" y="2595473"/>
                </a:cubicBezTo>
                <a:cubicBezTo>
                  <a:pt x="11307080" y="2595473"/>
                  <a:pt x="11319940" y="2595473"/>
                  <a:pt x="11332802" y="2642877"/>
                </a:cubicBezTo>
                <a:cubicBezTo>
                  <a:pt x="11345664" y="2595473"/>
                  <a:pt x="11345664" y="2595473"/>
                  <a:pt x="11345664" y="2595473"/>
                </a:cubicBezTo>
                <a:cubicBezTo>
                  <a:pt x="11345664" y="2595473"/>
                  <a:pt x="11358520" y="2595473"/>
                  <a:pt x="11358520" y="2595473"/>
                </a:cubicBezTo>
                <a:cubicBezTo>
                  <a:pt x="11358522" y="2642880"/>
                  <a:pt x="11345662" y="2642877"/>
                  <a:pt x="11345662" y="2642877"/>
                </a:cubicBezTo>
                <a:cubicBezTo>
                  <a:pt x="11332802" y="2642877"/>
                  <a:pt x="11307080" y="2690284"/>
                  <a:pt x="11319940" y="2690284"/>
                </a:cubicBezTo>
                <a:lnTo>
                  <a:pt x="11332802" y="2690284"/>
                </a:lnTo>
                <a:cubicBezTo>
                  <a:pt x="11332802" y="2690284"/>
                  <a:pt x="11319941" y="2737690"/>
                  <a:pt x="11319941" y="2737690"/>
                </a:cubicBezTo>
                <a:cubicBezTo>
                  <a:pt x="11294221" y="2737690"/>
                  <a:pt x="11268503" y="2737690"/>
                  <a:pt x="11242782" y="2785097"/>
                </a:cubicBezTo>
                <a:cubicBezTo>
                  <a:pt x="11255643" y="2832502"/>
                  <a:pt x="11229921" y="2832502"/>
                  <a:pt x="11217061" y="2879909"/>
                </a:cubicBezTo>
                <a:cubicBezTo>
                  <a:pt x="11217061" y="2879909"/>
                  <a:pt x="11217061" y="2879909"/>
                  <a:pt x="11217061" y="2927314"/>
                </a:cubicBezTo>
                <a:cubicBezTo>
                  <a:pt x="11229921" y="2927314"/>
                  <a:pt x="11255643" y="2927314"/>
                  <a:pt x="11281361" y="2927315"/>
                </a:cubicBezTo>
                <a:cubicBezTo>
                  <a:pt x="11268503" y="2879909"/>
                  <a:pt x="11268503" y="2879909"/>
                  <a:pt x="11268503" y="2832502"/>
                </a:cubicBezTo>
                <a:cubicBezTo>
                  <a:pt x="11281361" y="2832502"/>
                  <a:pt x="11281363" y="2879909"/>
                  <a:pt x="11294221" y="2879911"/>
                </a:cubicBezTo>
                <a:cubicBezTo>
                  <a:pt x="11294222" y="2927314"/>
                  <a:pt x="11307080" y="2927314"/>
                  <a:pt x="11307079" y="2974721"/>
                </a:cubicBezTo>
                <a:cubicBezTo>
                  <a:pt x="11345664" y="2927314"/>
                  <a:pt x="11345664" y="2927314"/>
                  <a:pt x="11384244" y="2927314"/>
                </a:cubicBezTo>
                <a:cubicBezTo>
                  <a:pt x="11384244" y="2927314"/>
                  <a:pt x="11397105" y="2927314"/>
                  <a:pt x="11384242" y="2974721"/>
                </a:cubicBezTo>
                <a:cubicBezTo>
                  <a:pt x="11384242" y="2974721"/>
                  <a:pt x="11371383" y="2974721"/>
                  <a:pt x="11371383" y="2974721"/>
                </a:cubicBezTo>
                <a:cubicBezTo>
                  <a:pt x="11371383" y="2974721"/>
                  <a:pt x="11371383" y="2974721"/>
                  <a:pt x="11358522" y="2974721"/>
                </a:cubicBezTo>
                <a:cubicBezTo>
                  <a:pt x="11358522" y="3022127"/>
                  <a:pt x="11345664" y="3022127"/>
                  <a:pt x="11345664" y="3022127"/>
                </a:cubicBezTo>
                <a:cubicBezTo>
                  <a:pt x="11345664" y="3069534"/>
                  <a:pt x="11345664" y="3069534"/>
                  <a:pt x="11358522" y="3069534"/>
                </a:cubicBezTo>
                <a:cubicBezTo>
                  <a:pt x="11332801" y="3116939"/>
                  <a:pt x="11319941" y="3164346"/>
                  <a:pt x="11332802" y="3211751"/>
                </a:cubicBezTo>
                <a:cubicBezTo>
                  <a:pt x="11319940" y="3211751"/>
                  <a:pt x="11294222" y="3164346"/>
                  <a:pt x="11281363" y="3211751"/>
                </a:cubicBezTo>
                <a:cubicBezTo>
                  <a:pt x="11268503" y="3211752"/>
                  <a:pt x="11268503" y="3211752"/>
                  <a:pt x="11268503" y="3211752"/>
                </a:cubicBezTo>
                <a:cubicBezTo>
                  <a:pt x="11242784" y="3259158"/>
                  <a:pt x="11242782" y="3306565"/>
                  <a:pt x="11204200" y="3306565"/>
                </a:cubicBezTo>
                <a:cubicBezTo>
                  <a:pt x="11204200" y="3306565"/>
                  <a:pt x="11191342" y="3259158"/>
                  <a:pt x="11204202" y="3259158"/>
                </a:cubicBezTo>
                <a:cubicBezTo>
                  <a:pt x="11178480" y="3259158"/>
                  <a:pt x="11191342" y="3306565"/>
                  <a:pt x="11191342" y="3353972"/>
                </a:cubicBezTo>
                <a:cubicBezTo>
                  <a:pt x="11178480" y="3306565"/>
                  <a:pt x="11178480" y="3353971"/>
                  <a:pt x="11165620" y="3401377"/>
                </a:cubicBezTo>
                <a:cubicBezTo>
                  <a:pt x="11165620" y="3401377"/>
                  <a:pt x="11152762" y="3353971"/>
                  <a:pt x="11139901" y="3401375"/>
                </a:cubicBezTo>
                <a:cubicBezTo>
                  <a:pt x="11127043" y="3401375"/>
                  <a:pt x="11127043" y="3401375"/>
                  <a:pt x="11127043" y="3448783"/>
                </a:cubicBezTo>
                <a:cubicBezTo>
                  <a:pt x="11127043" y="3353972"/>
                  <a:pt x="11049879" y="3401375"/>
                  <a:pt x="11011299" y="3401375"/>
                </a:cubicBezTo>
                <a:cubicBezTo>
                  <a:pt x="10985581" y="3448784"/>
                  <a:pt x="10985581" y="3401377"/>
                  <a:pt x="10985581" y="3448784"/>
                </a:cubicBezTo>
                <a:cubicBezTo>
                  <a:pt x="10985581" y="3448784"/>
                  <a:pt x="10985581" y="3496187"/>
                  <a:pt x="10985581" y="3496187"/>
                </a:cubicBezTo>
                <a:cubicBezTo>
                  <a:pt x="10972717" y="3496190"/>
                  <a:pt x="10972717" y="3496190"/>
                  <a:pt x="10972717" y="3496190"/>
                </a:cubicBezTo>
                <a:cubicBezTo>
                  <a:pt x="10972718" y="3448783"/>
                  <a:pt x="10972718" y="3448783"/>
                  <a:pt x="10972718" y="3448783"/>
                </a:cubicBezTo>
                <a:cubicBezTo>
                  <a:pt x="10959859" y="3448783"/>
                  <a:pt x="10946999" y="3448784"/>
                  <a:pt x="10946999" y="3448784"/>
                </a:cubicBezTo>
                <a:cubicBezTo>
                  <a:pt x="10946998" y="3353971"/>
                  <a:pt x="10959859" y="3353972"/>
                  <a:pt x="10959859" y="3306565"/>
                </a:cubicBezTo>
                <a:cubicBezTo>
                  <a:pt x="10959859" y="3306565"/>
                  <a:pt x="10959859" y="3306565"/>
                  <a:pt x="10959857" y="3259158"/>
                </a:cubicBezTo>
                <a:cubicBezTo>
                  <a:pt x="10972717" y="3259158"/>
                  <a:pt x="10972717" y="3259158"/>
                  <a:pt x="10972717" y="3259158"/>
                </a:cubicBezTo>
                <a:cubicBezTo>
                  <a:pt x="10972717" y="3259158"/>
                  <a:pt x="10972718" y="3211751"/>
                  <a:pt x="10985581" y="3211752"/>
                </a:cubicBezTo>
                <a:cubicBezTo>
                  <a:pt x="10985581" y="3211752"/>
                  <a:pt x="10985581" y="3211752"/>
                  <a:pt x="10998441" y="3211751"/>
                </a:cubicBezTo>
                <a:cubicBezTo>
                  <a:pt x="11011300" y="3211751"/>
                  <a:pt x="11011300" y="3211751"/>
                  <a:pt x="11011300" y="3211751"/>
                </a:cubicBezTo>
                <a:cubicBezTo>
                  <a:pt x="11011300" y="3164346"/>
                  <a:pt x="11011300" y="3164346"/>
                  <a:pt x="11024160" y="3164346"/>
                </a:cubicBezTo>
                <a:cubicBezTo>
                  <a:pt x="11024160" y="3164346"/>
                  <a:pt x="11024160" y="3164346"/>
                  <a:pt x="11037019" y="3164346"/>
                </a:cubicBezTo>
                <a:cubicBezTo>
                  <a:pt x="11024160" y="3164346"/>
                  <a:pt x="11024160" y="3211751"/>
                  <a:pt x="11024160" y="3211751"/>
                </a:cubicBezTo>
                <a:cubicBezTo>
                  <a:pt x="11024160" y="3211751"/>
                  <a:pt x="11024160" y="3211751"/>
                  <a:pt x="11037018" y="3211752"/>
                </a:cubicBezTo>
                <a:cubicBezTo>
                  <a:pt x="11037018" y="3211752"/>
                  <a:pt x="11037018" y="3211752"/>
                  <a:pt x="11049879" y="3211751"/>
                </a:cubicBezTo>
                <a:cubicBezTo>
                  <a:pt x="11062740" y="3164347"/>
                  <a:pt x="11075601" y="3164346"/>
                  <a:pt x="11101319" y="3164346"/>
                </a:cubicBezTo>
                <a:cubicBezTo>
                  <a:pt x="11114182" y="3164346"/>
                  <a:pt x="11101321" y="3069536"/>
                  <a:pt x="11114180" y="3069534"/>
                </a:cubicBezTo>
                <a:cubicBezTo>
                  <a:pt x="11075601" y="3069534"/>
                  <a:pt x="11088458" y="3116939"/>
                  <a:pt x="11075601" y="3164346"/>
                </a:cubicBezTo>
                <a:cubicBezTo>
                  <a:pt x="11062740" y="3116939"/>
                  <a:pt x="11062740" y="3022127"/>
                  <a:pt x="11049877" y="3022127"/>
                </a:cubicBezTo>
                <a:lnTo>
                  <a:pt x="11043450" y="2927314"/>
                </a:lnTo>
                <a:lnTo>
                  <a:pt x="11049879" y="2974721"/>
                </a:lnTo>
                <a:cubicBezTo>
                  <a:pt x="11075601" y="2974722"/>
                  <a:pt x="11075601" y="2974722"/>
                  <a:pt x="11114182" y="2974721"/>
                </a:cubicBezTo>
                <a:cubicBezTo>
                  <a:pt x="11114182" y="2974721"/>
                  <a:pt x="11101319" y="2974721"/>
                  <a:pt x="11088459" y="2927314"/>
                </a:cubicBezTo>
                <a:cubicBezTo>
                  <a:pt x="11088459" y="2879909"/>
                  <a:pt x="11127043" y="2832502"/>
                  <a:pt x="11139901" y="2785097"/>
                </a:cubicBezTo>
                <a:cubicBezTo>
                  <a:pt x="11165618" y="2785097"/>
                  <a:pt x="11165618" y="2737690"/>
                  <a:pt x="11178478" y="2737690"/>
                </a:cubicBezTo>
                <a:cubicBezTo>
                  <a:pt x="11191341" y="2737692"/>
                  <a:pt x="11191341" y="2737692"/>
                  <a:pt x="11204200" y="2737690"/>
                </a:cubicBezTo>
                <a:cubicBezTo>
                  <a:pt x="11229921" y="2737690"/>
                  <a:pt x="11229919" y="2690284"/>
                  <a:pt x="11229921" y="2642877"/>
                </a:cubicBezTo>
                <a:cubicBezTo>
                  <a:pt x="11204202" y="2642880"/>
                  <a:pt x="11178478" y="2595474"/>
                  <a:pt x="11152762" y="2548065"/>
                </a:cubicBezTo>
                <a:cubicBezTo>
                  <a:pt x="11165618" y="2548065"/>
                  <a:pt x="11165620" y="2500661"/>
                  <a:pt x="11178478" y="2453254"/>
                </a:cubicBezTo>
                <a:cubicBezTo>
                  <a:pt x="11152762" y="2453254"/>
                  <a:pt x="11114180" y="2453255"/>
                  <a:pt x="11088459" y="2453254"/>
                </a:cubicBezTo>
                <a:cubicBezTo>
                  <a:pt x="11101321" y="2453254"/>
                  <a:pt x="11114180" y="2453255"/>
                  <a:pt x="11139899" y="2500661"/>
                </a:cubicBezTo>
                <a:cubicBezTo>
                  <a:pt x="11139899" y="2500661"/>
                  <a:pt x="11127043" y="2548065"/>
                  <a:pt x="11114180" y="2548065"/>
                </a:cubicBezTo>
                <a:cubicBezTo>
                  <a:pt x="11114180" y="2548065"/>
                  <a:pt x="11114180" y="2548065"/>
                  <a:pt x="11114182" y="2595473"/>
                </a:cubicBezTo>
                <a:cubicBezTo>
                  <a:pt x="11101321" y="2595473"/>
                  <a:pt x="11088459" y="2595474"/>
                  <a:pt x="11088459" y="2595474"/>
                </a:cubicBezTo>
                <a:cubicBezTo>
                  <a:pt x="11088458" y="2548065"/>
                  <a:pt x="11075600" y="2595474"/>
                  <a:pt x="11075601" y="2548068"/>
                </a:cubicBezTo>
                <a:cubicBezTo>
                  <a:pt x="11024158" y="2548065"/>
                  <a:pt x="11024160" y="2642880"/>
                  <a:pt x="11049879" y="2690286"/>
                </a:cubicBezTo>
                <a:cubicBezTo>
                  <a:pt x="11049879" y="2737690"/>
                  <a:pt x="11024158" y="2737690"/>
                  <a:pt x="11011299" y="2737690"/>
                </a:cubicBezTo>
                <a:cubicBezTo>
                  <a:pt x="11011299" y="2737690"/>
                  <a:pt x="11011300" y="2785097"/>
                  <a:pt x="11011300" y="2785097"/>
                </a:cubicBezTo>
                <a:cubicBezTo>
                  <a:pt x="10998441" y="2785097"/>
                  <a:pt x="10998441" y="2832502"/>
                  <a:pt x="10985581" y="2832502"/>
                </a:cubicBezTo>
                <a:cubicBezTo>
                  <a:pt x="10985581" y="2832502"/>
                  <a:pt x="10985581" y="2879909"/>
                  <a:pt x="10972717" y="2879911"/>
                </a:cubicBezTo>
                <a:cubicBezTo>
                  <a:pt x="10959859" y="2879909"/>
                  <a:pt x="10959859" y="2832502"/>
                  <a:pt x="10972717" y="2832502"/>
                </a:cubicBezTo>
                <a:cubicBezTo>
                  <a:pt x="10972717" y="2832502"/>
                  <a:pt x="10985580" y="2785097"/>
                  <a:pt x="10972718" y="2785097"/>
                </a:cubicBezTo>
                <a:cubicBezTo>
                  <a:pt x="10959859" y="2785097"/>
                  <a:pt x="10946999" y="2785099"/>
                  <a:pt x="10934138" y="2785097"/>
                </a:cubicBezTo>
                <a:cubicBezTo>
                  <a:pt x="10921275" y="2832502"/>
                  <a:pt x="10921277" y="2879909"/>
                  <a:pt x="10921277" y="2927315"/>
                </a:cubicBezTo>
                <a:cubicBezTo>
                  <a:pt x="10921277" y="2927315"/>
                  <a:pt x="10908417" y="2927315"/>
                  <a:pt x="10908417" y="2927315"/>
                </a:cubicBezTo>
                <a:cubicBezTo>
                  <a:pt x="10908419" y="2879909"/>
                  <a:pt x="10908419" y="2832502"/>
                  <a:pt x="10921277" y="2785097"/>
                </a:cubicBezTo>
                <a:cubicBezTo>
                  <a:pt x="10908419" y="2785097"/>
                  <a:pt x="10895558" y="2832504"/>
                  <a:pt x="10882700" y="2832502"/>
                </a:cubicBezTo>
                <a:cubicBezTo>
                  <a:pt x="10908419" y="2785097"/>
                  <a:pt x="10882698" y="2737690"/>
                  <a:pt x="10856981" y="2737690"/>
                </a:cubicBezTo>
                <a:cubicBezTo>
                  <a:pt x="10844119" y="2737690"/>
                  <a:pt x="10831257" y="2737690"/>
                  <a:pt x="10818397" y="2785097"/>
                </a:cubicBezTo>
                <a:cubicBezTo>
                  <a:pt x="10818397" y="2785097"/>
                  <a:pt x="10831258" y="2832504"/>
                  <a:pt x="10818397" y="2832502"/>
                </a:cubicBezTo>
                <a:cubicBezTo>
                  <a:pt x="10831258" y="2832504"/>
                  <a:pt x="10818397" y="2879909"/>
                  <a:pt x="10831257" y="2879911"/>
                </a:cubicBezTo>
                <a:cubicBezTo>
                  <a:pt x="10831257" y="2879911"/>
                  <a:pt x="10831257" y="2879911"/>
                  <a:pt x="10818397" y="2879909"/>
                </a:cubicBezTo>
                <a:cubicBezTo>
                  <a:pt x="10818397" y="2879909"/>
                  <a:pt x="10818395" y="2927314"/>
                  <a:pt x="10818395" y="2927314"/>
                </a:cubicBezTo>
                <a:cubicBezTo>
                  <a:pt x="10818395" y="2927314"/>
                  <a:pt x="10805539" y="2927314"/>
                  <a:pt x="10805539" y="2927314"/>
                </a:cubicBezTo>
                <a:cubicBezTo>
                  <a:pt x="10805539" y="2974721"/>
                  <a:pt x="10792678" y="2974722"/>
                  <a:pt x="10792678" y="3022127"/>
                </a:cubicBezTo>
                <a:cubicBezTo>
                  <a:pt x="10818397" y="3022128"/>
                  <a:pt x="10844119" y="3022127"/>
                  <a:pt x="10869837" y="2974722"/>
                </a:cubicBezTo>
                <a:cubicBezTo>
                  <a:pt x="10882700" y="3022127"/>
                  <a:pt x="10934140" y="3022127"/>
                  <a:pt x="10946999" y="2974721"/>
                </a:cubicBezTo>
                <a:cubicBezTo>
                  <a:pt x="10972717" y="2974721"/>
                  <a:pt x="10972718" y="2927314"/>
                  <a:pt x="10998439" y="2927314"/>
                </a:cubicBezTo>
                <a:cubicBezTo>
                  <a:pt x="10998441" y="2974721"/>
                  <a:pt x="11024158" y="2974721"/>
                  <a:pt x="11011299" y="3022127"/>
                </a:cubicBezTo>
                <a:cubicBezTo>
                  <a:pt x="11024160" y="3022128"/>
                  <a:pt x="11037019" y="3022127"/>
                  <a:pt x="11037019" y="3022127"/>
                </a:cubicBezTo>
                <a:cubicBezTo>
                  <a:pt x="11037019" y="3022127"/>
                  <a:pt x="11037019" y="3069534"/>
                  <a:pt x="11037019" y="3069534"/>
                </a:cubicBezTo>
                <a:cubicBezTo>
                  <a:pt x="11024160" y="3069534"/>
                  <a:pt x="10959857" y="3069534"/>
                  <a:pt x="10946998" y="3116939"/>
                </a:cubicBezTo>
                <a:cubicBezTo>
                  <a:pt x="10934140" y="3116939"/>
                  <a:pt x="10934140" y="3116939"/>
                  <a:pt x="10921277" y="3116940"/>
                </a:cubicBezTo>
                <a:cubicBezTo>
                  <a:pt x="10882700" y="3116939"/>
                  <a:pt x="10908417" y="3211751"/>
                  <a:pt x="10882700" y="3259158"/>
                </a:cubicBezTo>
                <a:cubicBezTo>
                  <a:pt x="10869839" y="3259158"/>
                  <a:pt x="10844119" y="3164346"/>
                  <a:pt x="10831258" y="3164346"/>
                </a:cubicBezTo>
                <a:cubicBezTo>
                  <a:pt x="10844119" y="3116939"/>
                  <a:pt x="10856979" y="3069534"/>
                  <a:pt x="10882700" y="3069534"/>
                </a:cubicBezTo>
                <a:cubicBezTo>
                  <a:pt x="10869839" y="3022127"/>
                  <a:pt x="10831257" y="3022127"/>
                  <a:pt x="10818397" y="3069534"/>
                </a:cubicBezTo>
                <a:cubicBezTo>
                  <a:pt x="10818397" y="3069534"/>
                  <a:pt x="10831258" y="3116939"/>
                  <a:pt x="10831258" y="3116939"/>
                </a:cubicBezTo>
                <a:cubicBezTo>
                  <a:pt x="10818395" y="3116939"/>
                  <a:pt x="10792678" y="3164346"/>
                  <a:pt x="10779817" y="3116940"/>
                </a:cubicBezTo>
                <a:cubicBezTo>
                  <a:pt x="10766957" y="3164346"/>
                  <a:pt x="10766957" y="3211751"/>
                  <a:pt x="10741238" y="3211751"/>
                </a:cubicBezTo>
                <a:cubicBezTo>
                  <a:pt x="10741238" y="3211751"/>
                  <a:pt x="10741238" y="3211751"/>
                  <a:pt x="10741238" y="3259158"/>
                </a:cubicBezTo>
                <a:cubicBezTo>
                  <a:pt x="10728378" y="3259158"/>
                  <a:pt x="10728378" y="3259158"/>
                  <a:pt x="10715519" y="3259159"/>
                </a:cubicBezTo>
                <a:cubicBezTo>
                  <a:pt x="10702656" y="3259158"/>
                  <a:pt x="10702654" y="3306565"/>
                  <a:pt x="10676935" y="3353971"/>
                </a:cubicBezTo>
                <a:cubicBezTo>
                  <a:pt x="10689797" y="3353972"/>
                  <a:pt x="10689795" y="3401377"/>
                  <a:pt x="10676937" y="3448784"/>
                </a:cubicBezTo>
                <a:cubicBezTo>
                  <a:pt x="10651215" y="3448783"/>
                  <a:pt x="10612637" y="3401377"/>
                  <a:pt x="10586918" y="3448783"/>
                </a:cubicBezTo>
                <a:cubicBezTo>
                  <a:pt x="10586918" y="3353972"/>
                  <a:pt x="10625494" y="3353971"/>
                  <a:pt x="10651213" y="3306565"/>
                </a:cubicBezTo>
                <a:cubicBezTo>
                  <a:pt x="10638355" y="3259158"/>
                  <a:pt x="10664077" y="3259158"/>
                  <a:pt x="10651215" y="3164347"/>
                </a:cubicBezTo>
                <a:lnTo>
                  <a:pt x="10664077" y="3164346"/>
                </a:lnTo>
                <a:cubicBezTo>
                  <a:pt x="10676935" y="3164346"/>
                  <a:pt x="10676935" y="3164346"/>
                  <a:pt x="10689797" y="3164347"/>
                </a:cubicBezTo>
                <a:cubicBezTo>
                  <a:pt x="10702656" y="3164346"/>
                  <a:pt x="10702656" y="3164346"/>
                  <a:pt x="10715517" y="3164346"/>
                </a:cubicBezTo>
                <a:cubicBezTo>
                  <a:pt x="10715517" y="3116939"/>
                  <a:pt x="10728377" y="3116939"/>
                  <a:pt x="10728377" y="3069534"/>
                </a:cubicBezTo>
                <a:cubicBezTo>
                  <a:pt x="10728377" y="3069534"/>
                  <a:pt x="10715519" y="3069534"/>
                  <a:pt x="10715519" y="3069534"/>
                </a:cubicBezTo>
                <a:cubicBezTo>
                  <a:pt x="10715519" y="3022128"/>
                  <a:pt x="10728377" y="2974722"/>
                  <a:pt x="10741238" y="2974721"/>
                </a:cubicBezTo>
                <a:cubicBezTo>
                  <a:pt x="10728377" y="2951013"/>
                  <a:pt x="10712301" y="2951014"/>
                  <a:pt x="10697835" y="2962860"/>
                </a:cubicBezTo>
                <a:lnTo>
                  <a:pt x="10671943" y="3008321"/>
                </a:lnTo>
                <a:lnTo>
                  <a:pt x="10670508" y="3004344"/>
                </a:lnTo>
                <a:cubicBezTo>
                  <a:pt x="10667295" y="3010279"/>
                  <a:pt x="10664077" y="3022127"/>
                  <a:pt x="10664077" y="3022127"/>
                </a:cubicBezTo>
                <a:lnTo>
                  <a:pt x="10671943" y="3008321"/>
                </a:lnTo>
                <a:lnTo>
                  <a:pt x="10676937" y="3022128"/>
                </a:lnTo>
                <a:cubicBezTo>
                  <a:pt x="10676937" y="3022128"/>
                  <a:pt x="10664077" y="3069534"/>
                  <a:pt x="10651213" y="3069534"/>
                </a:cubicBezTo>
                <a:cubicBezTo>
                  <a:pt x="10651213" y="3069534"/>
                  <a:pt x="10651213" y="3069534"/>
                  <a:pt x="10651215" y="3116940"/>
                </a:cubicBezTo>
                <a:cubicBezTo>
                  <a:pt x="10651215" y="3116940"/>
                  <a:pt x="10638357" y="3116939"/>
                  <a:pt x="10638357" y="3116939"/>
                </a:cubicBezTo>
                <a:cubicBezTo>
                  <a:pt x="10638355" y="3069534"/>
                  <a:pt x="10612637" y="3116939"/>
                  <a:pt x="10612637" y="3069534"/>
                </a:cubicBezTo>
                <a:cubicBezTo>
                  <a:pt x="10561196" y="3116939"/>
                  <a:pt x="10548333" y="3164346"/>
                  <a:pt x="10509754" y="3211751"/>
                </a:cubicBezTo>
                <a:cubicBezTo>
                  <a:pt x="10509754" y="3211751"/>
                  <a:pt x="10509754" y="3211751"/>
                  <a:pt x="10496895" y="3211751"/>
                </a:cubicBezTo>
                <a:cubicBezTo>
                  <a:pt x="10496895" y="3211751"/>
                  <a:pt x="10509754" y="3211751"/>
                  <a:pt x="10509754" y="3259158"/>
                </a:cubicBezTo>
                <a:cubicBezTo>
                  <a:pt x="10509753" y="3306565"/>
                  <a:pt x="10509753" y="3306565"/>
                  <a:pt x="10509753" y="3306565"/>
                </a:cubicBezTo>
                <a:cubicBezTo>
                  <a:pt x="10496895" y="3306565"/>
                  <a:pt x="10496895" y="3306565"/>
                  <a:pt x="10496895" y="3306565"/>
                </a:cubicBezTo>
                <a:cubicBezTo>
                  <a:pt x="10496893" y="3259158"/>
                  <a:pt x="10496893" y="3259158"/>
                  <a:pt x="10496893" y="3259158"/>
                </a:cubicBezTo>
                <a:cubicBezTo>
                  <a:pt x="10484034" y="3259159"/>
                  <a:pt x="10484035" y="3211752"/>
                  <a:pt x="10484035" y="3211752"/>
                </a:cubicBezTo>
                <a:cubicBezTo>
                  <a:pt x="10458316" y="3211751"/>
                  <a:pt x="10458316" y="3259158"/>
                  <a:pt x="10445457" y="3259158"/>
                </a:cubicBezTo>
                <a:cubicBezTo>
                  <a:pt x="10432594" y="3259158"/>
                  <a:pt x="10432594" y="3259158"/>
                  <a:pt x="10419734" y="3259158"/>
                </a:cubicBezTo>
                <a:cubicBezTo>
                  <a:pt x="10406875" y="3259158"/>
                  <a:pt x="10406875" y="3259158"/>
                  <a:pt x="10406875" y="3259158"/>
                </a:cubicBezTo>
                <a:cubicBezTo>
                  <a:pt x="10406875" y="3306565"/>
                  <a:pt x="10406875" y="3306565"/>
                  <a:pt x="10406875" y="3306565"/>
                </a:cubicBezTo>
                <a:cubicBezTo>
                  <a:pt x="10406875" y="3306565"/>
                  <a:pt x="10432594" y="3306565"/>
                  <a:pt x="10432594" y="3353971"/>
                </a:cubicBezTo>
                <a:cubicBezTo>
                  <a:pt x="10445457" y="3353971"/>
                  <a:pt x="10445457" y="3306564"/>
                  <a:pt x="10445457" y="3306564"/>
                </a:cubicBezTo>
                <a:cubicBezTo>
                  <a:pt x="10458315" y="3306565"/>
                  <a:pt x="10471176" y="3306565"/>
                  <a:pt x="10484035" y="3306564"/>
                </a:cubicBezTo>
                <a:cubicBezTo>
                  <a:pt x="10496895" y="3401375"/>
                  <a:pt x="10458316" y="3353972"/>
                  <a:pt x="10471174" y="3448783"/>
                </a:cubicBezTo>
                <a:cubicBezTo>
                  <a:pt x="10458316" y="3448783"/>
                  <a:pt x="10432592" y="3448783"/>
                  <a:pt x="10432594" y="3496190"/>
                </a:cubicBezTo>
                <a:cubicBezTo>
                  <a:pt x="10419734" y="3496190"/>
                  <a:pt x="10406873" y="3496187"/>
                  <a:pt x="10406873" y="3496187"/>
                </a:cubicBezTo>
                <a:cubicBezTo>
                  <a:pt x="10406873" y="3496187"/>
                  <a:pt x="10419733" y="3401377"/>
                  <a:pt x="10419734" y="3353971"/>
                </a:cubicBezTo>
                <a:cubicBezTo>
                  <a:pt x="10394013" y="3353971"/>
                  <a:pt x="10368294" y="3353971"/>
                  <a:pt x="10355433" y="3306564"/>
                </a:cubicBezTo>
                <a:cubicBezTo>
                  <a:pt x="10355433" y="3306564"/>
                  <a:pt x="10355433" y="3306564"/>
                  <a:pt x="10342574" y="3353971"/>
                </a:cubicBezTo>
                <a:cubicBezTo>
                  <a:pt x="10316856" y="3353971"/>
                  <a:pt x="10291132" y="3306564"/>
                  <a:pt x="10278273" y="3353971"/>
                </a:cubicBezTo>
                <a:cubicBezTo>
                  <a:pt x="10278273" y="3353971"/>
                  <a:pt x="10291134" y="3353971"/>
                  <a:pt x="10291134" y="3353971"/>
                </a:cubicBezTo>
                <a:cubicBezTo>
                  <a:pt x="10303990" y="3353972"/>
                  <a:pt x="10303990" y="3353972"/>
                  <a:pt x="10316856" y="3353971"/>
                </a:cubicBezTo>
                <a:cubicBezTo>
                  <a:pt x="10316854" y="3401377"/>
                  <a:pt x="10303992" y="3401377"/>
                  <a:pt x="10291132" y="3448783"/>
                </a:cubicBezTo>
                <a:cubicBezTo>
                  <a:pt x="10291134" y="3401377"/>
                  <a:pt x="10303992" y="3401377"/>
                  <a:pt x="10291134" y="3401377"/>
                </a:cubicBezTo>
                <a:cubicBezTo>
                  <a:pt x="10291134" y="3401377"/>
                  <a:pt x="10278271" y="3401377"/>
                  <a:pt x="10278271" y="3401377"/>
                </a:cubicBezTo>
                <a:cubicBezTo>
                  <a:pt x="10265413" y="3401377"/>
                  <a:pt x="10239692" y="3401377"/>
                  <a:pt x="10226831" y="3401377"/>
                </a:cubicBezTo>
                <a:cubicBezTo>
                  <a:pt x="10226831" y="3353971"/>
                  <a:pt x="10239692" y="3353971"/>
                  <a:pt x="10252550" y="3353971"/>
                </a:cubicBezTo>
                <a:cubicBezTo>
                  <a:pt x="10239691" y="3306565"/>
                  <a:pt x="10213973" y="3259159"/>
                  <a:pt x="10188254" y="3259158"/>
                </a:cubicBezTo>
                <a:cubicBezTo>
                  <a:pt x="10175394" y="3306565"/>
                  <a:pt x="10175394" y="3353971"/>
                  <a:pt x="10175393" y="3401377"/>
                </a:cubicBezTo>
                <a:cubicBezTo>
                  <a:pt x="10162532" y="3401377"/>
                  <a:pt x="10136811" y="3401377"/>
                  <a:pt x="10136811" y="3401377"/>
                </a:cubicBezTo>
                <a:cubicBezTo>
                  <a:pt x="10123953" y="3401377"/>
                  <a:pt x="10149670" y="3448783"/>
                  <a:pt x="10123951" y="3448783"/>
                </a:cubicBezTo>
                <a:cubicBezTo>
                  <a:pt x="10111088" y="3448783"/>
                  <a:pt x="10111090" y="3353971"/>
                  <a:pt x="10085371" y="3353971"/>
                </a:cubicBezTo>
                <a:cubicBezTo>
                  <a:pt x="10085369" y="3401377"/>
                  <a:pt x="10085369" y="3401377"/>
                  <a:pt x="10085369" y="3401377"/>
                </a:cubicBezTo>
                <a:cubicBezTo>
                  <a:pt x="10072513" y="3401375"/>
                  <a:pt x="10072513" y="3401375"/>
                  <a:pt x="10072511" y="3353971"/>
                </a:cubicBezTo>
                <a:cubicBezTo>
                  <a:pt x="10072511" y="3353971"/>
                  <a:pt x="10059650" y="3353971"/>
                  <a:pt x="10059650" y="3353971"/>
                </a:cubicBezTo>
                <a:cubicBezTo>
                  <a:pt x="10059652" y="3306565"/>
                  <a:pt x="10046794" y="3306565"/>
                  <a:pt x="10046794" y="3306565"/>
                </a:cubicBezTo>
                <a:lnTo>
                  <a:pt x="10026214" y="3268643"/>
                </a:lnTo>
                <a:lnTo>
                  <a:pt x="10033928" y="3259158"/>
                </a:lnTo>
                <a:lnTo>
                  <a:pt x="10059652" y="3259158"/>
                </a:lnTo>
                <a:cubicBezTo>
                  <a:pt x="10046794" y="3211751"/>
                  <a:pt x="10059652" y="3164346"/>
                  <a:pt x="10059652" y="3116939"/>
                </a:cubicBezTo>
                <a:cubicBezTo>
                  <a:pt x="10046794" y="3022127"/>
                  <a:pt x="9995352" y="3116939"/>
                  <a:pt x="9982489" y="3164346"/>
                </a:cubicBezTo>
                <a:cubicBezTo>
                  <a:pt x="9995352" y="3211751"/>
                  <a:pt x="10021070" y="3211751"/>
                  <a:pt x="10033928" y="3259158"/>
                </a:cubicBezTo>
                <a:lnTo>
                  <a:pt x="10021071" y="3259159"/>
                </a:lnTo>
                <a:lnTo>
                  <a:pt x="10026214" y="3268643"/>
                </a:lnTo>
                <a:lnTo>
                  <a:pt x="9995352" y="3306565"/>
                </a:lnTo>
                <a:cubicBezTo>
                  <a:pt x="9969630" y="3306565"/>
                  <a:pt x="9956770" y="3353972"/>
                  <a:pt x="9918190" y="3353972"/>
                </a:cubicBezTo>
                <a:cubicBezTo>
                  <a:pt x="9918192" y="3306565"/>
                  <a:pt x="9892469" y="3306564"/>
                  <a:pt x="9918192" y="3259158"/>
                </a:cubicBezTo>
                <a:cubicBezTo>
                  <a:pt x="9905329" y="3259158"/>
                  <a:pt x="9879608" y="3211751"/>
                  <a:pt x="9866750" y="3259158"/>
                </a:cubicBezTo>
                <a:cubicBezTo>
                  <a:pt x="9866750" y="3259158"/>
                  <a:pt x="9879610" y="3306565"/>
                  <a:pt x="9879610" y="3306565"/>
                </a:cubicBezTo>
                <a:cubicBezTo>
                  <a:pt x="9853889" y="3306565"/>
                  <a:pt x="9828168" y="3353972"/>
                  <a:pt x="9815307" y="3306565"/>
                </a:cubicBezTo>
                <a:cubicBezTo>
                  <a:pt x="9815307" y="3306565"/>
                  <a:pt x="9815307" y="3306565"/>
                  <a:pt x="9802451" y="3306565"/>
                </a:cubicBezTo>
                <a:cubicBezTo>
                  <a:pt x="9789589" y="3306565"/>
                  <a:pt x="9789589" y="3306565"/>
                  <a:pt x="9789589" y="3353972"/>
                </a:cubicBezTo>
                <a:cubicBezTo>
                  <a:pt x="9802451" y="3353971"/>
                  <a:pt x="9802451" y="3353971"/>
                  <a:pt x="9815309" y="3353971"/>
                </a:cubicBezTo>
                <a:cubicBezTo>
                  <a:pt x="9815307" y="3401377"/>
                  <a:pt x="9802449" y="3401377"/>
                  <a:pt x="9789589" y="3401375"/>
                </a:cubicBezTo>
                <a:cubicBezTo>
                  <a:pt x="9789589" y="3448783"/>
                  <a:pt x="9789589" y="3448783"/>
                  <a:pt x="9789589" y="3448783"/>
                </a:cubicBezTo>
                <a:cubicBezTo>
                  <a:pt x="9789589" y="3448783"/>
                  <a:pt x="9789589" y="3496190"/>
                  <a:pt x="9776731" y="3496190"/>
                </a:cubicBezTo>
                <a:cubicBezTo>
                  <a:pt x="9763865" y="3496190"/>
                  <a:pt x="9763867" y="3448783"/>
                  <a:pt x="9751009" y="3448784"/>
                </a:cubicBezTo>
                <a:cubicBezTo>
                  <a:pt x="9763867" y="3448783"/>
                  <a:pt x="9776730" y="3448783"/>
                  <a:pt x="9776730" y="3448783"/>
                </a:cubicBezTo>
                <a:cubicBezTo>
                  <a:pt x="9763865" y="3401377"/>
                  <a:pt x="9776730" y="3353972"/>
                  <a:pt x="9751009" y="3353971"/>
                </a:cubicBezTo>
                <a:cubicBezTo>
                  <a:pt x="9763867" y="3353971"/>
                  <a:pt x="9776731" y="3306565"/>
                  <a:pt x="9776731" y="3306565"/>
                </a:cubicBezTo>
                <a:cubicBezTo>
                  <a:pt x="9776731" y="3306565"/>
                  <a:pt x="9763867" y="3306564"/>
                  <a:pt x="9751009" y="3306564"/>
                </a:cubicBezTo>
                <a:cubicBezTo>
                  <a:pt x="9738148" y="3306565"/>
                  <a:pt x="9738148" y="3353971"/>
                  <a:pt x="9712426" y="3353971"/>
                </a:cubicBezTo>
                <a:cubicBezTo>
                  <a:pt x="9712426" y="3353971"/>
                  <a:pt x="9712427" y="3306564"/>
                  <a:pt x="9725290" y="3259158"/>
                </a:cubicBezTo>
                <a:cubicBezTo>
                  <a:pt x="9712427" y="3259159"/>
                  <a:pt x="9686708" y="3259158"/>
                  <a:pt x="9686706" y="3211752"/>
                </a:cubicBezTo>
                <a:cubicBezTo>
                  <a:pt x="9648128" y="3211751"/>
                  <a:pt x="9635267" y="3259158"/>
                  <a:pt x="9596688" y="3259158"/>
                </a:cubicBezTo>
                <a:cubicBezTo>
                  <a:pt x="9609546" y="3211751"/>
                  <a:pt x="9622407" y="3211751"/>
                  <a:pt x="9609546" y="3164347"/>
                </a:cubicBezTo>
                <a:cubicBezTo>
                  <a:pt x="9622407" y="3116939"/>
                  <a:pt x="9635267" y="3116939"/>
                  <a:pt x="9635267" y="3116939"/>
                </a:cubicBezTo>
                <a:cubicBezTo>
                  <a:pt x="9609547" y="3069534"/>
                  <a:pt x="9558106" y="3116939"/>
                  <a:pt x="9545246" y="3164346"/>
                </a:cubicBezTo>
                <a:cubicBezTo>
                  <a:pt x="9545246" y="3116939"/>
                  <a:pt x="9532388" y="3116939"/>
                  <a:pt x="9519527" y="3116940"/>
                </a:cubicBezTo>
                <a:cubicBezTo>
                  <a:pt x="9519527" y="3116940"/>
                  <a:pt x="9519527" y="3116940"/>
                  <a:pt x="9506669" y="3116940"/>
                </a:cubicBezTo>
                <a:cubicBezTo>
                  <a:pt x="9506668" y="3164347"/>
                  <a:pt x="9532388" y="3116939"/>
                  <a:pt x="9506668" y="3211751"/>
                </a:cubicBezTo>
                <a:cubicBezTo>
                  <a:pt x="9493805" y="3211751"/>
                  <a:pt x="9493805" y="3211751"/>
                  <a:pt x="9480945" y="3164346"/>
                </a:cubicBezTo>
                <a:cubicBezTo>
                  <a:pt x="9468084" y="3259159"/>
                  <a:pt x="9429504" y="3211751"/>
                  <a:pt x="9416646" y="3116940"/>
                </a:cubicBezTo>
                <a:cubicBezTo>
                  <a:pt x="9390927" y="3164346"/>
                  <a:pt x="9390927" y="3211751"/>
                  <a:pt x="9365204" y="3259158"/>
                </a:cubicBezTo>
                <a:cubicBezTo>
                  <a:pt x="9365204" y="3211751"/>
                  <a:pt x="9365204" y="3259158"/>
                  <a:pt x="9352345" y="3211751"/>
                </a:cubicBezTo>
                <a:cubicBezTo>
                  <a:pt x="9365204" y="3211751"/>
                  <a:pt x="9352345" y="3211751"/>
                  <a:pt x="9352345" y="3164346"/>
                </a:cubicBezTo>
                <a:cubicBezTo>
                  <a:pt x="9352345" y="3164346"/>
                  <a:pt x="9339485" y="3164346"/>
                  <a:pt x="9339485" y="3164346"/>
                </a:cubicBezTo>
                <a:cubicBezTo>
                  <a:pt x="9339485" y="3164346"/>
                  <a:pt x="9333055" y="3152494"/>
                  <a:pt x="9328232" y="3140643"/>
                </a:cubicBezTo>
                <a:lnTo>
                  <a:pt x="9323433" y="3125073"/>
                </a:lnTo>
                <a:lnTo>
                  <a:pt x="9326624" y="3116939"/>
                </a:lnTo>
                <a:cubicBezTo>
                  <a:pt x="9323409" y="3116939"/>
                  <a:pt x="9322605" y="3119902"/>
                  <a:pt x="9323208" y="3124347"/>
                </a:cubicBezTo>
                <a:lnTo>
                  <a:pt x="9323433" y="3125073"/>
                </a:lnTo>
                <a:lnTo>
                  <a:pt x="9321248" y="3130643"/>
                </a:lnTo>
                <a:cubicBezTo>
                  <a:pt x="9307535" y="3153976"/>
                  <a:pt x="9286438" y="3122864"/>
                  <a:pt x="9275184" y="3164346"/>
                </a:cubicBezTo>
                <a:cubicBezTo>
                  <a:pt x="9300902" y="3164346"/>
                  <a:pt x="9313764" y="3211751"/>
                  <a:pt x="9313764" y="3259158"/>
                </a:cubicBezTo>
                <a:cubicBezTo>
                  <a:pt x="9288045" y="3259159"/>
                  <a:pt x="9262326" y="3211751"/>
                  <a:pt x="9249465" y="3164347"/>
                </a:cubicBezTo>
                <a:cubicBezTo>
                  <a:pt x="9275184" y="3164346"/>
                  <a:pt x="9275184" y="3116939"/>
                  <a:pt x="9275184" y="3069534"/>
                </a:cubicBezTo>
                <a:cubicBezTo>
                  <a:pt x="9275184" y="3069534"/>
                  <a:pt x="9262326" y="3069534"/>
                  <a:pt x="9249463" y="3069534"/>
                </a:cubicBezTo>
                <a:cubicBezTo>
                  <a:pt x="9249465" y="3116940"/>
                  <a:pt x="9249465" y="3116940"/>
                  <a:pt x="9249465" y="3164347"/>
                </a:cubicBezTo>
                <a:cubicBezTo>
                  <a:pt x="9223743" y="3116939"/>
                  <a:pt x="9249463" y="3069534"/>
                  <a:pt x="9210885" y="3069534"/>
                </a:cubicBezTo>
                <a:cubicBezTo>
                  <a:pt x="9198022" y="3022127"/>
                  <a:pt x="9223741" y="2974721"/>
                  <a:pt x="9198022" y="2927314"/>
                </a:cubicBezTo>
                <a:cubicBezTo>
                  <a:pt x="9223743" y="2927314"/>
                  <a:pt x="9236604" y="2927314"/>
                  <a:pt x="9249463" y="2974722"/>
                </a:cubicBezTo>
                <a:cubicBezTo>
                  <a:pt x="9249465" y="2927315"/>
                  <a:pt x="9236604" y="2927314"/>
                  <a:pt x="9223743" y="2927314"/>
                </a:cubicBezTo>
                <a:cubicBezTo>
                  <a:pt x="9223743" y="2879911"/>
                  <a:pt x="9223743" y="2879911"/>
                  <a:pt x="9210883" y="2879909"/>
                </a:cubicBezTo>
                <a:cubicBezTo>
                  <a:pt x="9185161" y="2879909"/>
                  <a:pt x="9159441" y="2927314"/>
                  <a:pt x="9172303" y="3022127"/>
                </a:cubicBezTo>
                <a:cubicBezTo>
                  <a:pt x="9172303" y="3022127"/>
                  <a:pt x="9172303" y="3022127"/>
                  <a:pt x="9159441" y="3022127"/>
                </a:cubicBezTo>
                <a:cubicBezTo>
                  <a:pt x="9159443" y="3069536"/>
                  <a:pt x="9159443" y="3069536"/>
                  <a:pt x="9159443" y="3069536"/>
                </a:cubicBezTo>
                <a:cubicBezTo>
                  <a:pt x="9159443" y="3069536"/>
                  <a:pt x="9146583" y="3069534"/>
                  <a:pt x="9146583" y="3069534"/>
                </a:cubicBezTo>
                <a:cubicBezTo>
                  <a:pt x="9159443" y="3069536"/>
                  <a:pt x="9159443" y="3069536"/>
                  <a:pt x="9146582" y="3022127"/>
                </a:cubicBezTo>
                <a:cubicBezTo>
                  <a:pt x="9133724" y="3022127"/>
                  <a:pt x="9133724" y="3069534"/>
                  <a:pt x="9133724" y="3069534"/>
                </a:cubicBezTo>
                <a:cubicBezTo>
                  <a:pt x="9146583" y="3069534"/>
                  <a:pt x="9133722" y="3116939"/>
                  <a:pt x="9133724" y="3164346"/>
                </a:cubicBezTo>
                <a:cubicBezTo>
                  <a:pt x="9159441" y="3164346"/>
                  <a:pt x="9159441" y="3259158"/>
                  <a:pt x="9185161" y="3211751"/>
                </a:cubicBezTo>
                <a:cubicBezTo>
                  <a:pt x="9185162" y="3259158"/>
                  <a:pt x="9159441" y="3259158"/>
                  <a:pt x="9146582" y="3259158"/>
                </a:cubicBezTo>
                <a:cubicBezTo>
                  <a:pt x="9146582" y="3259158"/>
                  <a:pt x="9146583" y="3306565"/>
                  <a:pt x="9133724" y="3306565"/>
                </a:cubicBezTo>
                <a:cubicBezTo>
                  <a:pt x="9133724" y="3306565"/>
                  <a:pt x="9133724" y="3306565"/>
                  <a:pt x="9120863" y="3306565"/>
                </a:cubicBezTo>
                <a:cubicBezTo>
                  <a:pt x="9120863" y="3306565"/>
                  <a:pt x="9120863" y="3306565"/>
                  <a:pt x="9108003" y="3306565"/>
                </a:cubicBezTo>
                <a:cubicBezTo>
                  <a:pt x="9108003" y="3306565"/>
                  <a:pt x="9108003" y="3306565"/>
                  <a:pt x="9108005" y="3259158"/>
                </a:cubicBezTo>
                <a:cubicBezTo>
                  <a:pt x="9108005" y="3211751"/>
                  <a:pt x="9108005" y="3211751"/>
                  <a:pt x="9120864" y="3211751"/>
                </a:cubicBezTo>
                <a:cubicBezTo>
                  <a:pt x="9133724" y="3164346"/>
                  <a:pt x="9108005" y="3164346"/>
                  <a:pt x="9120864" y="3164346"/>
                </a:cubicBezTo>
                <a:cubicBezTo>
                  <a:pt x="9108005" y="3164346"/>
                  <a:pt x="9095140" y="3116939"/>
                  <a:pt x="9095142" y="3164346"/>
                </a:cubicBezTo>
                <a:cubicBezTo>
                  <a:pt x="9069423" y="3116939"/>
                  <a:pt x="9095142" y="3069534"/>
                  <a:pt x="9108005" y="3022127"/>
                </a:cubicBezTo>
                <a:cubicBezTo>
                  <a:pt x="9095142" y="3022127"/>
                  <a:pt x="9095142" y="3022127"/>
                  <a:pt x="9095142" y="3022127"/>
                </a:cubicBezTo>
                <a:cubicBezTo>
                  <a:pt x="9095142" y="3022127"/>
                  <a:pt x="9082282" y="3022127"/>
                  <a:pt x="9069423" y="3022127"/>
                </a:cubicBezTo>
                <a:cubicBezTo>
                  <a:pt x="9056562" y="3022127"/>
                  <a:pt x="9043702" y="3022127"/>
                  <a:pt x="9043702" y="3022127"/>
                </a:cubicBezTo>
                <a:cubicBezTo>
                  <a:pt x="9030841" y="3022127"/>
                  <a:pt x="9043702" y="3069534"/>
                  <a:pt x="9030841" y="3069536"/>
                </a:cubicBezTo>
                <a:cubicBezTo>
                  <a:pt x="9017983" y="3069536"/>
                  <a:pt x="9017983" y="3069536"/>
                  <a:pt x="9005120" y="3022128"/>
                </a:cubicBezTo>
                <a:cubicBezTo>
                  <a:pt x="8992264" y="3022127"/>
                  <a:pt x="8940822" y="3022127"/>
                  <a:pt x="8940822" y="3116939"/>
                </a:cubicBezTo>
                <a:cubicBezTo>
                  <a:pt x="8927963" y="3116939"/>
                  <a:pt x="8940822" y="3164346"/>
                  <a:pt x="8940822" y="3164346"/>
                </a:cubicBezTo>
                <a:cubicBezTo>
                  <a:pt x="8915098" y="3211751"/>
                  <a:pt x="8889381" y="3211751"/>
                  <a:pt x="8889381" y="3259159"/>
                </a:cubicBezTo>
                <a:cubicBezTo>
                  <a:pt x="8876521" y="3306565"/>
                  <a:pt x="8850800" y="3306564"/>
                  <a:pt x="8850800" y="3306564"/>
                </a:cubicBezTo>
                <a:cubicBezTo>
                  <a:pt x="8837939" y="3306564"/>
                  <a:pt x="8812219" y="3306564"/>
                  <a:pt x="8812220" y="3259158"/>
                </a:cubicBezTo>
                <a:cubicBezTo>
                  <a:pt x="8876520" y="3259158"/>
                  <a:pt x="8863662" y="3211752"/>
                  <a:pt x="8889381" y="3164346"/>
                </a:cubicBezTo>
                <a:cubicBezTo>
                  <a:pt x="8889381" y="3116939"/>
                  <a:pt x="8863660" y="3116939"/>
                  <a:pt x="8876520" y="3069534"/>
                </a:cubicBezTo>
                <a:cubicBezTo>
                  <a:pt x="8889381" y="3069536"/>
                  <a:pt x="8889381" y="3069536"/>
                  <a:pt x="8902240" y="3069534"/>
                </a:cubicBezTo>
                <a:cubicBezTo>
                  <a:pt x="8902240" y="3022127"/>
                  <a:pt x="8902240" y="3022127"/>
                  <a:pt x="8902240" y="3022127"/>
                </a:cubicBezTo>
                <a:cubicBezTo>
                  <a:pt x="8915100" y="2974721"/>
                  <a:pt x="8940821" y="2974721"/>
                  <a:pt x="8953682" y="2974721"/>
                </a:cubicBezTo>
                <a:cubicBezTo>
                  <a:pt x="8966541" y="2974721"/>
                  <a:pt x="9005120" y="3022128"/>
                  <a:pt x="9017981" y="2974721"/>
                </a:cubicBezTo>
                <a:cubicBezTo>
                  <a:pt x="9005122" y="2974721"/>
                  <a:pt x="9005122" y="2927314"/>
                  <a:pt x="9005122" y="2927314"/>
                </a:cubicBezTo>
                <a:cubicBezTo>
                  <a:pt x="8953682" y="2927314"/>
                  <a:pt x="8953682" y="2927314"/>
                  <a:pt x="8927963" y="2927314"/>
                </a:cubicBezTo>
                <a:cubicBezTo>
                  <a:pt x="8915100" y="2974721"/>
                  <a:pt x="8889379" y="2974721"/>
                  <a:pt x="8863662" y="2974721"/>
                </a:cubicBezTo>
                <a:cubicBezTo>
                  <a:pt x="8863660" y="3022128"/>
                  <a:pt x="8850802" y="3022127"/>
                  <a:pt x="8825078" y="3022127"/>
                </a:cubicBezTo>
                <a:cubicBezTo>
                  <a:pt x="8837938" y="3069534"/>
                  <a:pt x="8837939" y="3116940"/>
                  <a:pt x="8825078" y="3116939"/>
                </a:cubicBezTo>
                <a:cubicBezTo>
                  <a:pt x="8812220" y="3116939"/>
                  <a:pt x="8799361" y="3116939"/>
                  <a:pt x="8786496" y="3116939"/>
                </a:cubicBezTo>
                <a:cubicBezTo>
                  <a:pt x="8773640" y="3116940"/>
                  <a:pt x="8760779" y="3164346"/>
                  <a:pt x="8722200" y="3164347"/>
                </a:cubicBezTo>
                <a:cubicBezTo>
                  <a:pt x="8722200" y="3164347"/>
                  <a:pt x="8722200" y="3164347"/>
                  <a:pt x="8735058" y="3164346"/>
                </a:cubicBezTo>
                <a:cubicBezTo>
                  <a:pt x="8735059" y="3211752"/>
                  <a:pt x="8722202" y="3211751"/>
                  <a:pt x="8709340" y="3259158"/>
                </a:cubicBezTo>
                <a:cubicBezTo>
                  <a:pt x="8696478" y="3259158"/>
                  <a:pt x="8696478" y="3259158"/>
                  <a:pt x="8683620" y="3211751"/>
                </a:cubicBezTo>
                <a:cubicBezTo>
                  <a:pt x="8696479" y="3164346"/>
                  <a:pt x="8670760" y="3164346"/>
                  <a:pt x="8645036" y="3164347"/>
                </a:cubicBezTo>
                <a:cubicBezTo>
                  <a:pt x="8645038" y="3211751"/>
                  <a:pt x="8645036" y="3259158"/>
                  <a:pt x="8606459" y="3259158"/>
                </a:cubicBezTo>
                <a:cubicBezTo>
                  <a:pt x="8593599" y="3211751"/>
                  <a:pt x="8619319" y="3211751"/>
                  <a:pt x="8619319" y="3211751"/>
                </a:cubicBezTo>
                <a:cubicBezTo>
                  <a:pt x="8606459" y="3211751"/>
                  <a:pt x="8606459" y="3211751"/>
                  <a:pt x="8593599" y="3211751"/>
                </a:cubicBezTo>
                <a:cubicBezTo>
                  <a:pt x="8593599" y="3211751"/>
                  <a:pt x="8580738" y="3211751"/>
                  <a:pt x="8580738" y="3211751"/>
                </a:cubicBezTo>
                <a:cubicBezTo>
                  <a:pt x="8567877" y="3211751"/>
                  <a:pt x="8567877" y="3211751"/>
                  <a:pt x="8567877" y="3211751"/>
                </a:cubicBezTo>
                <a:cubicBezTo>
                  <a:pt x="8555017" y="3211751"/>
                  <a:pt x="8529298" y="3259158"/>
                  <a:pt x="8529297" y="3211751"/>
                </a:cubicBezTo>
                <a:cubicBezTo>
                  <a:pt x="8529298" y="3164346"/>
                  <a:pt x="8516435" y="3164347"/>
                  <a:pt x="8503576" y="3164347"/>
                </a:cubicBezTo>
                <a:cubicBezTo>
                  <a:pt x="8490716" y="3164346"/>
                  <a:pt x="8490715" y="3211751"/>
                  <a:pt x="8490715" y="3211751"/>
                </a:cubicBezTo>
                <a:cubicBezTo>
                  <a:pt x="8477858" y="3211751"/>
                  <a:pt x="8477858" y="3259158"/>
                  <a:pt x="8464997" y="3211751"/>
                </a:cubicBezTo>
                <a:cubicBezTo>
                  <a:pt x="8452139" y="3211751"/>
                  <a:pt x="8464996" y="3164346"/>
                  <a:pt x="8452139" y="3211751"/>
                </a:cubicBezTo>
                <a:cubicBezTo>
                  <a:pt x="8452139" y="3259158"/>
                  <a:pt x="8413556" y="3259158"/>
                  <a:pt x="8387838" y="3306565"/>
                </a:cubicBezTo>
                <a:cubicBezTo>
                  <a:pt x="8387838" y="3306565"/>
                  <a:pt x="8400698" y="3306565"/>
                  <a:pt x="8400698" y="3306565"/>
                </a:cubicBezTo>
                <a:cubicBezTo>
                  <a:pt x="8387838" y="3306565"/>
                  <a:pt x="8362116" y="3306565"/>
                  <a:pt x="8362114" y="3353971"/>
                </a:cubicBezTo>
                <a:cubicBezTo>
                  <a:pt x="8362114" y="3353971"/>
                  <a:pt x="8374976" y="3353972"/>
                  <a:pt x="8374976" y="3353972"/>
                </a:cubicBezTo>
                <a:cubicBezTo>
                  <a:pt x="8374974" y="3401377"/>
                  <a:pt x="8374976" y="3448783"/>
                  <a:pt x="8362116" y="3448783"/>
                </a:cubicBezTo>
                <a:cubicBezTo>
                  <a:pt x="8349256" y="3496187"/>
                  <a:pt x="8387838" y="3496187"/>
                  <a:pt x="8374974" y="3496190"/>
                </a:cubicBezTo>
                <a:cubicBezTo>
                  <a:pt x="8362116" y="3543595"/>
                  <a:pt x="8336395" y="3543596"/>
                  <a:pt x="8310679" y="3543595"/>
                </a:cubicBezTo>
                <a:cubicBezTo>
                  <a:pt x="8310676" y="3496190"/>
                  <a:pt x="8284957" y="3496190"/>
                  <a:pt x="8259236" y="3496187"/>
                </a:cubicBezTo>
                <a:cubicBezTo>
                  <a:pt x="8259236" y="3496187"/>
                  <a:pt x="8246374" y="3496190"/>
                  <a:pt x="8246374" y="3496190"/>
                </a:cubicBezTo>
                <a:cubicBezTo>
                  <a:pt x="8246374" y="3496190"/>
                  <a:pt x="8246374" y="3496190"/>
                  <a:pt x="8233514" y="3496190"/>
                </a:cubicBezTo>
                <a:cubicBezTo>
                  <a:pt x="8233514" y="3496190"/>
                  <a:pt x="8207796" y="3496187"/>
                  <a:pt x="8194935" y="3496190"/>
                </a:cubicBezTo>
                <a:cubicBezTo>
                  <a:pt x="8182078" y="3496190"/>
                  <a:pt x="8182078" y="3448783"/>
                  <a:pt x="8156355" y="3448783"/>
                </a:cubicBezTo>
                <a:cubicBezTo>
                  <a:pt x="8169216" y="3448784"/>
                  <a:pt x="8182078" y="3401377"/>
                  <a:pt x="8182078" y="3401377"/>
                </a:cubicBezTo>
                <a:cubicBezTo>
                  <a:pt x="8182078" y="3401377"/>
                  <a:pt x="8182078" y="3401377"/>
                  <a:pt x="8182078" y="3353972"/>
                </a:cubicBezTo>
                <a:cubicBezTo>
                  <a:pt x="8156356" y="3353971"/>
                  <a:pt x="8156355" y="3306565"/>
                  <a:pt x="8156355" y="3306565"/>
                </a:cubicBezTo>
                <a:cubicBezTo>
                  <a:pt x="8156356" y="3259158"/>
                  <a:pt x="8156356" y="3259158"/>
                  <a:pt x="8156356" y="3211751"/>
                </a:cubicBezTo>
                <a:cubicBezTo>
                  <a:pt x="8143495" y="3211751"/>
                  <a:pt x="8143495" y="3211751"/>
                  <a:pt x="8143495" y="3164346"/>
                </a:cubicBezTo>
                <a:cubicBezTo>
                  <a:pt x="8130634" y="3164346"/>
                  <a:pt x="8130634" y="3164346"/>
                  <a:pt x="8130634" y="3164346"/>
                </a:cubicBezTo>
                <a:cubicBezTo>
                  <a:pt x="8117773" y="3164346"/>
                  <a:pt x="8104914" y="3116939"/>
                  <a:pt x="8104914" y="3164346"/>
                </a:cubicBezTo>
                <a:cubicBezTo>
                  <a:pt x="8092053" y="3164346"/>
                  <a:pt x="8092053" y="3164346"/>
                  <a:pt x="8092053" y="3164346"/>
                </a:cubicBezTo>
                <a:cubicBezTo>
                  <a:pt x="8092053" y="3164346"/>
                  <a:pt x="8092053" y="3164346"/>
                  <a:pt x="8092055" y="3211751"/>
                </a:cubicBezTo>
                <a:cubicBezTo>
                  <a:pt x="8092055" y="3211751"/>
                  <a:pt x="8079194" y="3259159"/>
                  <a:pt x="8092055" y="3259158"/>
                </a:cubicBezTo>
                <a:cubicBezTo>
                  <a:pt x="8079194" y="3259159"/>
                  <a:pt x="8066334" y="3306565"/>
                  <a:pt x="8066334" y="3353971"/>
                </a:cubicBezTo>
                <a:cubicBezTo>
                  <a:pt x="8040611" y="3353971"/>
                  <a:pt x="8040612" y="3401377"/>
                  <a:pt x="8014894" y="3448783"/>
                </a:cubicBezTo>
                <a:cubicBezTo>
                  <a:pt x="8002036" y="3448783"/>
                  <a:pt x="8002036" y="3448783"/>
                  <a:pt x="7989172" y="3448783"/>
                </a:cubicBezTo>
                <a:cubicBezTo>
                  <a:pt x="7989176" y="3401377"/>
                  <a:pt x="7989176" y="3353971"/>
                  <a:pt x="7989176" y="3353971"/>
                </a:cubicBezTo>
                <a:cubicBezTo>
                  <a:pt x="7976311" y="3306565"/>
                  <a:pt x="7963454" y="3306565"/>
                  <a:pt x="7950593" y="3306564"/>
                </a:cubicBezTo>
                <a:cubicBezTo>
                  <a:pt x="7950593" y="3259159"/>
                  <a:pt x="7976311" y="3259158"/>
                  <a:pt x="7989172" y="3211751"/>
                </a:cubicBezTo>
                <a:cubicBezTo>
                  <a:pt x="8002036" y="3211751"/>
                  <a:pt x="8002036" y="3211751"/>
                  <a:pt x="8014894" y="3211751"/>
                </a:cubicBezTo>
                <a:lnTo>
                  <a:pt x="8027751" y="3211751"/>
                </a:lnTo>
                <a:cubicBezTo>
                  <a:pt x="8053476" y="3164347"/>
                  <a:pt x="8066333" y="3211751"/>
                  <a:pt x="8079194" y="3164346"/>
                </a:cubicBezTo>
                <a:cubicBezTo>
                  <a:pt x="8079194" y="3164346"/>
                  <a:pt x="8079194" y="3116939"/>
                  <a:pt x="8092053" y="3116939"/>
                </a:cubicBezTo>
                <a:cubicBezTo>
                  <a:pt x="8092053" y="3116939"/>
                  <a:pt x="8079194" y="3116939"/>
                  <a:pt x="8053476" y="3116939"/>
                </a:cubicBezTo>
                <a:cubicBezTo>
                  <a:pt x="8066334" y="3022127"/>
                  <a:pt x="8040612" y="3022128"/>
                  <a:pt x="8014894" y="2974722"/>
                </a:cubicBezTo>
                <a:cubicBezTo>
                  <a:pt x="8002033" y="2927314"/>
                  <a:pt x="7963454" y="2974721"/>
                  <a:pt x="7924873" y="2927314"/>
                </a:cubicBezTo>
                <a:cubicBezTo>
                  <a:pt x="7924873" y="2927314"/>
                  <a:pt x="7912014" y="2927314"/>
                  <a:pt x="7912014" y="2927314"/>
                </a:cubicBezTo>
                <a:cubicBezTo>
                  <a:pt x="7886292" y="2879909"/>
                  <a:pt x="7834849" y="2879909"/>
                  <a:pt x="7821992" y="2927314"/>
                </a:cubicBezTo>
                <a:cubicBezTo>
                  <a:pt x="7821992" y="2974722"/>
                  <a:pt x="7834852" y="2974721"/>
                  <a:pt x="7834852" y="3022127"/>
                </a:cubicBezTo>
                <a:cubicBezTo>
                  <a:pt x="7821992" y="3022127"/>
                  <a:pt x="7809134" y="2974721"/>
                  <a:pt x="7809134" y="2974721"/>
                </a:cubicBezTo>
                <a:cubicBezTo>
                  <a:pt x="7796274" y="2974721"/>
                  <a:pt x="7783413" y="2974721"/>
                  <a:pt x="7770552" y="2974721"/>
                </a:cubicBezTo>
                <a:cubicBezTo>
                  <a:pt x="7770548" y="3069536"/>
                  <a:pt x="7731973" y="3069534"/>
                  <a:pt x="7731973" y="3116939"/>
                </a:cubicBezTo>
                <a:cubicBezTo>
                  <a:pt x="7719113" y="3116939"/>
                  <a:pt x="7719113" y="3116939"/>
                  <a:pt x="7706248" y="3116939"/>
                </a:cubicBezTo>
                <a:cubicBezTo>
                  <a:pt x="7706248" y="3069534"/>
                  <a:pt x="7706248" y="3069534"/>
                  <a:pt x="7706248" y="3069534"/>
                </a:cubicBezTo>
                <a:cubicBezTo>
                  <a:pt x="7693391" y="3069536"/>
                  <a:pt x="7706248" y="3022127"/>
                  <a:pt x="7706248" y="3022127"/>
                </a:cubicBezTo>
                <a:cubicBezTo>
                  <a:pt x="7693391" y="2974721"/>
                  <a:pt x="7616231" y="2879909"/>
                  <a:pt x="7616231" y="3022128"/>
                </a:cubicBezTo>
                <a:lnTo>
                  <a:pt x="7641951" y="3022127"/>
                </a:lnTo>
                <a:cubicBezTo>
                  <a:pt x="7641950" y="3069534"/>
                  <a:pt x="7616229" y="3116939"/>
                  <a:pt x="7654812" y="3116939"/>
                </a:cubicBezTo>
                <a:cubicBezTo>
                  <a:pt x="7641951" y="3116939"/>
                  <a:pt x="7616229" y="3164346"/>
                  <a:pt x="7616229" y="3164346"/>
                </a:cubicBezTo>
                <a:cubicBezTo>
                  <a:pt x="7616229" y="3211751"/>
                  <a:pt x="7641951" y="3164346"/>
                  <a:pt x="7641951" y="3211751"/>
                </a:cubicBezTo>
                <a:cubicBezTo>
                  <a:pt x="7641951" y="3211751"/>
                  <a:pt x="7641951" y="3211751"/>
                  <a:pt x="7616229" y="3211751"/>
                </a:cubicBezTo>
                <a:cubicBezTo>
                  <a:pt x="7616231" y="3259159"/>
                  <a:pt x="7641951" y="3259158"/>
                  <a:pt x="7641951" y="3259158"/>
                </a:cubicBezTo>
                <a:cubicBezTo>
                  <a:pt x="7654812" y="3259158"/>
                  <a:pt x="7654812" y="3211751"/>
                  <a:pt x="7680530" y="3211751"/>
                </a:cubicBezTo>
                <a:cubicBezTo>
                  <a:pt x="7667673" y="3259158"/>
                  <a:pt x="7680530" y="3259159"/>
                  <a:pt x="7680530" y="3259159"/>
                </a:cubicBezTo>
                <a:cubicBezTo>
                  <a:pt x="7706248" y="3259158"/>
                  <a:pt x="7719113" y="3259158"/>
                  <a:pt x="7731973" y="3259158"/>
                </a:cubicBezTo>
                <a:cubicBezTo>
                  <a:pt x="7744830" y="3259158"/>
                  <a:pt x="7731973" y="3211751"/>
                  <a:pt x="7731973" y="3211751"/>
                </a:cubicBezTo>
                <a:cubicBezTo>
                  <a:pt x="7757689" y="3211751"/>
                  <a:pt x="7770552" y="3211752"/>
                  <a:pt x="7770548" y="3164346"/>
                </a:cubicBezTo>
                <a:cubicBezTo>
                  <a:pt x="7757689" y="3116940"/>
                  <a:pt x="7770548" y="3069536"/>
                  <a:pt x="7809134" y="3022128"/>
                </a:cubicBezTo>
                <a:cubicBezTo>
                  <a:pt x="7809131" y="3069536"/>
                  <a:pt x="7796274" y="3069534"/>
                  <a:pt x="7783413" y="3116939"/>
                </a:cubicBezTo>
                <a:cubicBezTo>
                  <a:pt x="7783413" y="3116939"/>
                  <a:pt x="7809134" y="3116939"/>
                  <a:pt x="7809131" y="3164346"/>
                </a:cubicBezTo>
                <a:cubicBezTo>
                  <a:pt x="7809131" y="3164346"/>
                  <a:pt x="7796274" y="3164346"/>
                  <a:pt x="7796274" y="3164346"/>
                </a:cubicBezTo>
                <a:cubicBezTo>
                  <a:pt x="7796270" y="3211751"/>
                  <a:pt x="7809134" y="3211752"/>
                  <a:pt x="7809134" y="3259159"/>
                </a:cubicBezTo>
                <a:cubicBezTo>
                  <a:pt x="7796274" y="3306565"/>
                  <a:pt x="7783413" y="3306565"/>
                  <a:pt x="7770552" y="3306564"/>
                </a:cubicBezTo>
                <a:cubicBezTo>
                  <a:pt x="7770552" y="3353971"/>
                  <a:pt x="7796270" y="3353972"/>
                  <a:pt x="7809134" y="3401377"/>
                </a:cubicBezTo>
                <a:cubicBezTo>
                  <a:pt x="7821992" y="3353971"/>
                  <a:pt x="7834852" y="3353971"/>
                  <a:pt x="7847710" y="3306564"/>
                </a:cubicBezTo>
                <a:cubicBezTo>
                  <a:pt x="7860574" y="3306565"/>
                  <a:pt x="7873432" y="3306565"/>
                  <a:pt x="7886292" y="3306564"/>
                </a:cubicBezTo>
                <a:cubicBezTo>
                  <a:pt x="7886292" y="3306564"/>
                  <a:pt x="7886292" y="3306564"/>
                  <a:pt x="7899153" y="3306565"/>
                </a:cubicBezTo>
                <a:cubicBezTo>
                  <a:pt x="7899153" y="3306565"/>
                  <a:pt x="7899153" y="3306565"/>
                  <a:pt x="7912014" y="3306565"/>
                </a:cubicBezTo>
                <a:cubicBezTo>
                  <a:pt x="7912014" y="3353971"/>
                  <a:pt x="7912014" y="3353971"/>
                  <a:pt x="7912014" y="3353971"/>
                </a:cubicBezTo>
                <a:cubicBezTo>
                  <a:pt x="7899150" y="3353971"/>
                  <a:pt x="7899150" y="3353971"/>
                  <a:pt x="7899150" y="3353971"/>
                </a:cubicBezTo>
                <a:cubicBezTo>
                  <a:pt x="7899150" y="3353971"/>
                  <a:pt x="7886292" y="3353971"/>
                  <a:pt x="7886292" y="3353971"/>
                </a:cubicBezTo>
                <a:cubicBezTo>
                  <a:pt x="7873432" y="3353971"/>
                  <a:pt x="7886292" y="3401377"/>
                  <a:pt x="7873432" y="3401375"/>
                </a:cubicBezTo>
                <a:cubicBezTo>
                  <a:pt x="7821992" y="3353971"/>
                  <a:pt x="7847710" y="3448783"/>
                  <a:pt x="7860574" y="3496190"/>
                </a:cubicBezTo>
                <a:cubicBezTo>
                  <a:pt x="7847710" y="3496187"/>
                  <a:pt x="7847710" y="3496187"/>
                  <a:pt x="7834852" y="3496190"/>
                </a:cubicBezTo>
                <a:cubicBezTo>
                  <a:pt x="7809134" y="3543595"/>
                  <a:pt x="7821992" y="3591002"/>
                  <a:pt x="7783413" y="3591000"/>
                </a:cubicBezTo>
                <a:cubicBezTo>
                  <a:pt x="7783413" y="3591000"/>
                  <a:pt x="7783413" y="3591000"/>
                  <a:pt x="7796274" y="3543596"/>
                </a:cubicBezTo>
                <a:cubicBezTo>
                  <a:pt x="7783413" y="3496190"/>
                  <a:pt x="7744830" y="3448783"/>
                  <a:pt x="7757689" y="3353971"/>
                </a:cubicBezTo>
                <a:cubicBezTo>
                  <a:pt x="7731973" y="3353971"/>
                  <a:pt x="7693391" y="3353971"/>
                  <a:pt x="7680529" y="3401377"/>
                </a:cubicBezTo>
                <a:cubicBezTo>
                  <a:pt x="7680529" y="3401377"/>
                  <a:pt x="7693391" y="3401377"/>
                  <a:pt x="7693391" y="3401377"/>
                </a:cubicBezTo>
                <a:cubicBezTo>
                  <a:pt x="7680529" y="3496190"/>
                  <a:pt x="7616231" y="3496187"/>
                  <a:pt x="7641951" y="3543595"/>
                </a:cubicBezTo>
                <a:cubicBezTo>
                  <a:pt x="7635520" y="3543595"/>
                  <a:pt x="7632303" y="3555446"/>
                  <a:pt x="7629090" y="3567298"/>
                </a:cubicBezTo>
                <a:lnTo>
                  <a:pt x="7626335" y="3575895"/>
                </a:lnTo>
                <a:lnTo>
                  <a:pt x="7641694" y="3606659"/>
                </a:lnTo>
                <a:cubicBezTo>
                  <a:pt x="7647516" y="3626433"/>
                  <a:pt x="7645882" y="3646586"/>
                  <a:pt x="7623907" y="3662964"/>
                </a:cubicBezTo>
                <a:cubicBezTo>
                  <a:pt x="7586571" y="3651503"/>
                  <a:pt x="7559924" y="3602979"/>
                  <a:pt x="7568564" y="3573981"/>
                </a:cubicBezTo>
                <a:cubicBezTo>
                  <a:pt x="7571446" y="3564315"/>
                  <a:pt x="7578247" y="3556819"/>
                  <a:pt x="7589877" y="3553590"/>
                </a:cubicBezTo>
                <a:cubicBezTo>
                  <a:pt x="7596520" y="3551744"/>
                  <a:pt x="7604747" y="3551291"/>
                  <a:pt x="7614717" y="3552623"/>
                </a:cubicBezTo>
                <a:lnTo>
                  <a:pt x="7616231" y="3555655"/>
                </a:lnTo>
                <a:lnTo>
                  <a:pt x="7616231" y="3549521"/>
                </a:lnTo>
                <a:cubicBezTo>
                  <a:pt x="7616231" y="3543595"/>
                  <a:pt x="7616231" y="3543595"/>
                  <a:pt x="7616231" y="3543595"/>
                </a:cubicBezTo>
                <a:cubicBezTo>
                  <a:pt x="7590511" y="3543595"/>
                  <a:pt x="7577650" y="3543595"/>
                  <a:pt x="7564789" y="3543596"/>
                </a:cubicBezTo>
                <a:cubicBezTo>
                  <a:pt x="7539068" y="3496190"/>
                  <a:pt x="7551929" y="3448783"/>
                  <a:pt x="7526210" y="3448783"/>
                </a:cubicBezTo>
                <a:cubicBezTo>
                  <a:pt x="7526210" y="3448783"/>
                  <a:pt x="7513349" y="3448783"/>
                  <a:pt x="7513350" y="3496190"/>
                </a:cubicBezTo>
                <a:cubicBezTo>
                  <a:pt x="7513350" y="3496190"/>
                  <a:pt x="7526210" y="3496190"/>
                  <a:pt x="7526210" y="3496190"/>
                </a:cubicBezTo>
                <a:cubicBezTo>
                  <a:pt x="7526211" y="3543595"/>
                  <a:pt x="7539071" y="3591002"/>
                  <a:pt x="7539071" y="3591002"/>
                </a:cubicBezTo>
                <a:cubicBezTo>
                  <a:pt x="7526211" y="3638407"/>
                  <a:pt x="7526211" y="3638407"/>
                  <a:pt x="7526211" y="3638407"/>
                </a:cubicBezTo>
                <a:cubicBezTo>
                  <a:pt x="7500489" y="3638407"/>
                  <a:pt x="7487628" y="3638407"/>
                  <a:pt x="7461910" y="3638409"/>
                </a:cubicBezTo>
                <a:cubicBezTo>
                  <a:pt x="7487628" y="3591002"/>
                  <a:pt x="7474770" y="3543596"/>
                  <a:pt x="7474770" y="3496190"/>
                </a:cubicBezTo>
                <a:cubicBezTo>
                  <a:pt x="7461910" y="3496187"/>
                  <a:pt x="7423329" y="3496190"/>
                  <a:pt x="7436187" y="3448783"/>
                </a:cubicBezTo>
                <a:cubicBezTo>
                  <a:pt x="7397610" y="3448783"/>
                  <a:pt x="7410468" y="3543595"/>
                  <a:pt x="7410468" y="3543595"/>
                </a:cubicBezTo>
                <a:cubicBezTo>
                  <a:pt x="7423329" y="3591002"/>
                  <a:pt x="7397610" y="3543595"/>
                  <a:pt x="7397610" y="3591002"/>
                </a:cubicBezTo>
                <a:cubicBezTo>
                  <a:pt x="7397610" y="3638407"/>
                  <a:pt x="7423329" y="3543595"/>
                  <a:pt x="7423329" y="3591002"/>
                </a:cubicBezTo>
                <a:cubicBezTo>
                  <a:pt x="7423327" y="3638407"/>
                  <a:pt x="7397610" y="3591002"/>
                  <a:pt x="7384752" y="3638407"/>
                </a:cubicBezTo>
                <a:cubicBezTo>
                  <a:pt x="7384748" y="3685814"/>
                  <a:pt x="7384748" y="3685814"/>
                  <a:pt x="7384748" y="3685814"/>
                </a:cubicBezTo>
                <a:cubicBezTo>
                  <a:pt x="7384748" y="3685814"/>
                  <a:pt x="7371887" y="3685814"/>
                  <a:pt x="7371887" y="3685814"/>
                </a:cubicBezTo>
                <a:cubicBezTo>
                  <a:pt x="7371887" y="3733220"/>
                  <a:pt x="7371887" y="3733220"/>
                  <a:pt x="7371887" y="3733220"/>
                </a:cubicBezTo>
                <a:lnTo>
                  <a:pt x="7359026" y="3733220"/>
                </a:lnTo>
                <a:cubicBezTo>
                  <a:pt x="7346169" y="3733220"/>
                  <a:pt x="7346169" y="3733220"/>
                  <a:pt x="7333309" y="3733221"/>
                </a:cubicBezTo>
                <a:cubicBezTo>
                  <a:pt x="7320448" y="3685812"/>
                  <a:pt x="7269008" y="3638409"/>
                  <a:pt x="7269008" y="3591002"/>
                </a:cubicBezTo>
                <a:cubicBezTo>
                  <a:pt x="7256149" y="3543595"/>
                  <a:pt x="7243286" y="3591002"/>
                  <a:pt x="7230425" y="3591002"/>
                </a:cubicBezTo>
                <a:cubicBezTo>
                  <a:pt x="7230425" y="3591002"/>
                  <a:pt x="7204708" y="3591002"/>
                  <a:pt x="7204708" y="3543595"/>
                </a:cubicBezTo>
                <a:cubicBezTo>
                  <a:pt x="7204707" y="3496190"/>
                  <a:pt x="7191846" y="3448784"/>
                  <a:pt x="7178986" y="3448783"/>
                </a:cubicBezTo>
                <a:cubicBezTo>
                  <a:pt x="7178986" y="3448783"/>
                  <a:pt x="7178985" y="3401377"/>
                  <a:pt x="7178985" y="3401377"/>
                </a:cubicBezTo>
                <a:cubicBezTo>
                  <a:pt x="7178986" y="3448783"/>
                  <a:pt x="7178986" y="3448783"/>
                  <a:pt x="7166125" y="3448783"/>
                </a:cubicBezTo>
                <a:cubicBezTo>
                  <a:pt x="7166124" y="3496190"/>
                  <a:pt x="7191846" y="3448784"/>
                  <a:pt x="7178986" y="3496190"/>
                </a:cubicBezTo>
                <a:cubicBezTo>
                  <a:pt x="7166124" y="3496190"/>
                  <a:pt x="7153264" y="3448783"/>
                  <a:pt x="7153267" y="3496187"/>
                </a:cubicBezTo>
                <a:cubicBezTo>
                  <a:pt x="7140407" y="3496190"/>
                  <a:pt x="7114688" y="3496190"/>
                  <a:pt x="7101824" y="3543596"/>
                </a:cubicBezTo>
                <a:cubicBezTo>
                  <a:pt x="7101824" y="3591000"/>
                  <a:pt x="7127549" y="3591002"/>
                  <a:pt x="7127549" y="3638409"/>
                </a:cubicBezTo>
                <a:cubicBezTo>
                  <a:pt x="7127549" y="3638409"/>
                  <a:pt x="7140407" y="3638407"/>
                  <a:pt x="7140407" y="3638407"/>
                </a:cubicBezTo>
                <a:cubicBezTo>
                  <a:pt x="7153267" y="3638407"/>
                  <a:pt x="7153264" y="3685814"/>
                  <a:pt x="7140407" y="3685814"/>
                </a:cubicBezTo>
                <a:cubicBezTo>
                  <a:pt x="7127549" y="3638409"/>
                  <a:pt x="7127549" y="3638409"/>
                  <a:pt x="7114689" y="3638407"/>
                </a:cubicBezTo>
                <a:cubicBezTo>
                  <a:pt x="7101824" y="3638407"/>
                  <a:pt x="7114689" y="3685814"/>
                  <a:pt x="7088967" y="3685812"/>
                </a:cubicBezTo>
                <a:cubicBezTo>
                  <a:pt x="7088967" y="3591002"/>
                  <a:pt x="7050384" y="3543595"/>
                  <a:pt x="7011805" y="3591000"/>
                </a:cubicBezTo>
                <a:cubicBezTo>
                  <a:pt x="6998944" y="3543595"/>
                  <a:pt x="7011805" y="3543595"/>
                  <a:pt x="6998944" y="3543595"/>
                </a:cubicBezTo>
                <a:cubicBezTo>
                  <a:pt x="6973223" y="3543596"/>
                  <a:pt x="6973223" y="3591000"/>
                  <a:pt x="6960365" y="3591000"/>
                </a:cubicBezTo>
                <a:cubicBezTo>
                  <a:pt x="6934648" y="3591002"/>
                  <a:pt x="6908924" y="3638407"/>
                  <a:pt x="6921783" y="3685812"/>
                </a:cubicBezTo>
                <a:cubicBezTo>
                  <a:pt x="6896065" y="3685812"/>
                  <a:pt x="6883204" y="3685814"/>
                  <a:pt x="6883204" y="3638407"/>
                </a:cubicBezTo>
                <a:cubicBezTo>
                  <a:pt x="6857486" y="3638409"/>
                  <a:pt x="6857486" y="3685812"/>
                  <a:pt x="6844626" y="3733221"/>
                </a:cubicBezTo>
                <a:cubicBezTo>
                  <a:pt x="6831764" y="3733221"/>
                  <a:pt x="6818904" y="3733220"/>
                  <a:pt x="6818904" y="3685812"/>
                </a:cubicBezTo>
                <a:cubicBezTo>
                  <a:pt x="6818904" y="3685812"/>
                  <a:pt x="6806046" y="3685812"/>
                  <a:pt x="6806044" y="3733220"/>
                </a:cubicBezTo>
                <a:cubicBezTo>
                  <a:pt x="6806046" y="3685812"/>
                  <a:pt x="6806046" y="3685812"/>
                  <a:pt x="6806046" y="3685812"/>
                </a:cubicBezTo>
                <a:cubicBezTo>
                  <a:pt x="6818904" y="3685812"/>
                  <a:pt x="6818904" y="3638407"/>
                  <a:pt x="6844625" y="3638407"/>
                </a:cubicBezTo>
                <a:cubicBezTo>
                  <a:pt x="6844625" y="3638407"/>
                  <a:pt x="6844625" y="3638407"/>
                  <a:pt x="6844626" y="3591002"/>
                </a:cubicBezTo>
                <a:lnTo>
                  <a:pt x="6806046" y="3591002"/>
                </a:lnTo>
                <a:cubicBezTo>
                  <a:pt x="6806044" y="3638407"/>
                  <a:pt x="6806044" y="3638407"/>
                  <a:pt x="6806046" y="3685812"/>
                </a:cubicBezTo>
                <a:cubicBezTo>
                  <a:pt x="6767463" y="3685812"/>
                  <a:pt x="6780324" y="3638407"/>
                  <a:pt x="6754604" y="3638407"/>
                </a:cubicBezTo>
                <a:cubicBezTo>
                  <a:pt x="6767463" y="3638409"/>
                  <a:pt x="6754604" y="3591002"/>
                  <a:pt x="6767463" y="3591002"/>
                </a:cubicBezTo>
                <a:cubicBezTo>
                  <a:pt x="6780322" y="3543595"/>
                  <a:pt x="6741745" y="3543595"/>
                  <a:pt x="6728884" y="3496187"/>
                </a:cubicBezTo>
                <a:cubicBezTo>
                  <a:pt x="6722457" y="3496190"/>
                  <a:pt x="6719239" y="3508041"/>
                  <a:pt x="6717633" y="3525817"/>
                </a:cubicBezTo>
                <a:lnTo>
                  <a:pt x="6717590" y="3527575"/>
                </a:lnTo>
                <a:lnTo>
                  <a:pt x="6722416" y="3529003"/>
                </a:lnTo>
                <a:cubicBezTo>
                  <a:pt x="6730467" y="3535148"/>
                  <a:pt x="6736277" y="3546191"/>
                  <a:pt x="6735975" y="3563159"/>
                </a:cubicBezTo>
                <a:lnTo>
                  <a:pt x="6716477" y="3572627"/>
                </a:lnTo>
                <a:lnTo>
                  <a:pt x="6716025" y="3591002"/>
                </a:lnTo>
                <a:cubicBezTo>
                  <a:pt x="6716025" y="3591002"/>
                  <a:pt x="6703162" y="3591002"/>
                  <a:pt x="6703162" y="3591002"/>
                </a:cubicBezTo>
                <a:cubicBezTo>
                  <a:pt x="6677444" y="3591002"/>
                  <a:pt x="6677442" y="3543595"/>
                  <a:pt x="6638862" y="3543596"/>
                </a:cubicBezTo>
                <a:cubicBezTo>
                  <a:pt x="6626001" y="3543595"/>
                  <a:pt x="6626004" y="3638409"/>
                  <a:pt x="6587424" y="3591000"/>
                </a:cubicBezTo>
                <a:cubicBezTo>
                  <a:pt x="6574561" y="3591002"/>
                  <a:pt x="6587424" y="3638407"/>
                  <a:pt x="6574561" y="3638407"/>
                </a:cubicBezTo>
                <a:cubicBezTo>
                  <a:pt x="6548843" y="3638407"/>
                  <a:pt x="6548843" y="3591000"/>
                  <a:pt x="6548843" y="3591000"/>
                </a:cubicBezTo>
                <a:lnTo>
                  <a:pt x="6554630" y="3565542"/>
                </a:lnTo>
                <a:lnTo>
                  <a:pt x="6544042" y="3566210"/>
                </a:lnTo>
                <a:cubicBezTo>
                  <a:pt x="6540039" y="3564799"/>
                  <a:pt x="6536756" y="3561537"/>
                  <a:pt x="6535823" y="3555879"/>
                </a:cubicBezTo>
                <a:cubicBezTo>
                  <a:pt x="6540705" y="3552764"/>
                  <a:pt x="6546450" y="3545526"/>
                  <a:pt x="6555353" y="3543419"/>
                </a:cubicBezTo>
                <a:lnTo>
                  <a:pt x="6563084" y="3555905"/>
                </a:lnTo>
                <a:lnTo>
                  <a:pt x="6569741" y="3549521"/>
                </a:lnTo>
                <a:cubicBezTo>
                  <a:pt x="6580993" y="3543595"/>
                  <a:pt x="6593856" y="3543595"/>
                  <a:pt x="6600285" y="3543596"/>
                </a:cubicBezTo>
                <a:cubicBezTo>
                  <a:pt x="6606713" y="3519891"/>
                  <a:pt x="6603499" y="3508041"/>
                  <a:pt x="6592246" y="3502114"/>
                </a:cubicBezTo>
                <a:lnTo>
                  <a:pt x="6549143" y="3497575"/>
                </a:lnTo>
                <a:lnTo>
                  <a:pt x="6557357" y="3511135"/>
                </a:lnTo>
                <a:lnTo>
                  <a:pt x="6534260" y="3515776"/>
                </a:lnTo>
                <a:lnTo>
                  <a:pt x="6533573" y="3523595"/>
                </a:lnTo>
                <a:cubicBezTo>
                  <a:pt x="6528751" y="3543595"/>
                  <a:pt x="6516694" y="3543595"/>
                  <a:pt x="6497400" y="3543595"/>
                </a:cubicBezTo>
                <a:cubicBezTo>
                  <a:pt x="6497401" y="3591002"/>
                  <a:pt x="6484542" y="3591002"/>
                  <a:pt x="6471683" y="3638407"/>
                </a:cubicBezTo>
                <a:cubicBezTo>
                  <a:pt x="6471683" y="3638407"/>
                  <a:pt x="6471681" y="3591002"/>
                  <a:pt x="6471681" y="3591002"/>
                </a:cubicBezTo>
                <a:cubicBezTo>
                  <a:pt x="6445963" y="3591002"/>
                  <a:pt x="6433099" y="3591002"/>
                  <a:pt x="6407381" y="3591002"/>
                </a:cubicBezTo>
                <a:cubicBezTo>
                  <a:pt x="6407381" y="3591002"/>
                  <a:pt x="6407379" y="3638407"/>
                  <a:pt x="6420243" y="3638407"/>
                </a:cubicBezTo>
                <a:cubicBezTo>
                  <a:pt x="6394524" y="3685812"/>
                  <a:pt x="6394524" y="3733220"/>
                  <a:pt x="6394522" y="3780625"/>
                </a:cubicBezTo>
                <a:lnTo>
                  <a:pt x="6368800" y="3780625"/>
                </a:lnTo>
                <a:cubicBezTo>
                  <a:pt x="6355941" y="3733220"/>
                  <a:pt x="6368802" y="3685814"/>
                  <a:pt x="6381661" y="3685814"/>
                </a:cubicBezTo>
                <a:cubicBezTo>
                  <a:pt x="6368802" y="3638407"/>
                  <a:pt x="6355941" y="3638409"/>
                  <a:pt x="6355941" y="3638409"/>
                </a:cubicBezTo>
                <a:lnTo>
                  <a:pt x="6350057" y="3647632"/>
                </a:lnTo>
                <a:lnTo>
                  <a:pt x="6351470" y="3648237"/>
                </a:lnTo>
                <a:cubicBezTo>
                  <a:pt x="6363198" y="3657172"/>
                  <a:pt x="6377345" y="3677491"/>
                  <a:pt x="6363280" y="3683549"/>
                </a:cubicBezTo>
                <a:cubicBezTo>
                  <a:pt x="6354327" y="3685565"/>
                  <a:pt x="6347490" y="3677460"/>
                  <a:pt x="6343610" y="3667967"/>
                </a:cubicBezTo>
                <a:lnTo>
                  <a:pt x="6342879" y="3658887"/>
                </a:lnTo>
                <a:lnTo>
                  <a:pt x="6338460" y="3665813"/>
                </a:lnTo>
                <a:cubicBezTo>
                  <a:pt x="6322186" y="3685814"/>
                  <a:pt x="6307717" y="3685812"/>
                  <a:pt x="6278781" y="3685814"/>
                </a:cubicBezTo>
                <a:cubicBezTo>
                  <a:pt x="6278781" y="3733220"/>
                  <a:pt x="6291639" y="3733221"/>
                  <a:pt x="6291639" y="3733221"/>
                </a:cubicBezTo>
                <a:cubicBezTo>
                  <a:pt x="6278781" y="3733220"/>
                  <a:pt x="6265922" y="3733220"/>
                  <a:pt x="6265922" y="3733220"/>
                </a:cubicBezTo>
                <a:cubicBezTo>
                  <a:pt x="6265920" y="3685814"/>
                  <a:pt x="6253061" y="3685814"/>
                  <a:pt x="6253061" y="3685814"/>
                </a:cubicBezTo>
                <a:cubicBezTo>
                  <a:pt x="6240199" y="3685814"/>
                  <a:pt x="6240199" y="3685814"/>
                  <a:pt x="6227338" y="3685814"/>
                </a:cubicBezTo>
                <a:cubicBezTo>
                  <a:pt x="6227338" y="3638409"/>
                  <a:pt x="6214477" y="3638407"/>
                  <a:pt x="6227338" y="3638409"/>
                </a:cubicBezTo>
                <a:cubicBezTo>
                  <a:pt x="6240199" y="3638407"/>
                  <a:pt x="6240199" y="3638407"/>
                  <a:pt x="6253060" y="3638407"/>
                </a:cubicBezTo>
                <a:cubicBezTo>
                  <a:pt x="6265922" y="3638409"/>
                  <a:pt x="6265922" y="3591002"/>
                  <a:pt x="6265922" y="3591002"/>
                </a:cubicBezTo>
                <a:cubicBezTo>
                  <a:pt x="6253061" y="3591002"/>
                  <a:pt x="6201620" y="3591000"/>
                  <a:pt x="6163039" y="3591000"/>
                </a:cubicBezTo>
                <a:cubicBezTo>
                  <a:pt x="6163039" y="3591000"/>
                  <a:pt x="6163037" y="3638407"/>
                  <a:pt x="6175900" y="3638407"/>
                </a:cubicBezTo>
                <a:cubicBezTo>
                  <a:pt x="6163037" y="3638407"/>
                  <a:pt x="6163037" y="3638407"/>
                  <a:pt x="6163037" y="3638407"/>
                </a:cubicBezTo>
                <a:cubicBezTo>
                  <a:pt x="6137319" y="3638407"/>
                  <a:pt x="6111597" y="3638407"/>
                  <a:pt x="6098738" y="3591002"/>
                </a:cubicBezTo>
                <a:cubicBezTo>
                  <a:pt x="6085879" y="3591000"/>
                  <a:pt x="6098738" y="3591002"/>
                  <a:pt x="6111597" y="3638407"/>
                </a:cubicBezTo>
                <a:cubicBezTo>
                  <a:pt x="6111597" y="3650259"/>
                  <a:pt x="6109188" y="3659146"/>
                  <a:pt x="6105572" y="3666554"/>
                </a:cubicBezTo>
                <a:lnTo>
                  <a:pt x="6102260" y="3671363"/>
                </a:lnTo>
                <a:lnTo>
                  <a:pt x="6111713" y="3668070"/>
                </a:lnTo>
                <a:cubicBezTo>
                  <a:pt x="6113509" y="3679964"/>
                  <a:pt x="6116865" y="3682552"/>
                  <a:pt x="6128497" y="3681005"/>
                </a:cubicBezTo>
                <a:cubicBezTo>
                  <a:pt x="6133213" y="3712225"/>
                  <a:pt x="6103942" y="3717252"/>
                  <a:pt x="6090228" y="3701019"/>
                </a:cubicBezTo>
                <a:lnTo>
                  <a:pt x="6087746" y="3692439"/>
                </a:lnTo>
                <a:lnTo>
                  <a:pt x="6079047" y="3705071"/>
                </a:lnTo>
                <a:cubicBezTo>
                  <a:pt x="6075430" y="3712480"/>
                  <a:pt x="6073020" y="3721369"/>
                  <a:pt x="6073020" y="3733220"/>
                </a:cubicBezTo>
                <a:cubicBezTo>
                  <a:pt x="6047300" y="3733220"/>
                  <a:pt x="6021577" y="3733221"/>
                  <a:pt x="5995859" y="3733220"/>
                </a:cubicBezTo>
                <a:cubicBezTo>
                  <a:pt x="5995857" y="3685814"/>
                  <a:pt x="6008718" y="3685814"/>
                  <a:pt x="6021577" y="3685814"/>
                </a:cubicBezTo>
                <a:cubicBezTo>
                  <a:pt x="5995857" y="3685814"/>
                  <a:pt x="5982994" y="3638407"/>
                  <a:pt x="5957276" y="3685814"/>
                </a:cubicBezTo>
                <a:lnTo>
                  <a:pt x="5950368" y="3667230"/>
                </a:lnTo>
                <a:lnTo>
                  <a:pt x="5946888" y="3667532"/>
                </a:lnTo>
                <a:lnTo>
                  <a:pt x="5946367" y="3667835"/>
                </a:lnTo>
                <a:lnTo>
                  <a:pt x="5945931" y="3668780"/>
                </a:lnTo>
                <a:lnTo>
                  <a:pt x="5944618" y="3679148"/>
                </a:lnTo>
                <a:cubicBezTo>
                  <a:pt x="5944417" y="3682850"/>
                  <a:pt x="5944415" y="3685814"/>
                  <a:pt x="5944415" y="3685814"/>
                </a:cubicBezTo>
                <a:cubicBezTo>
                  <a:pt x="5944415" y="3685814"/>
                  <a:pt x="5944415" y="3685814"/>
                  <a:pt x="5944417" y="3705813"/>
                </a:cubicBezTo>
                <a:lnTo>
                  <a:pt x="5944417" y="3717171"/>
                </a:lnTo>
                <a:lnTo>
                  <a:pt x="5952298" y="3720306"/>
                </a:lnTo>
                <a:cubicBezTo>
                  <a:pt x="5964647" y="3727360"/>
                  <a:pt x="5976204" y="3736299"/>
                  <a:pt x="5986437" y="3747069"/>
                </a:cubicBezTo>
                <a:cubicBezTo>
                  <a:pt x="5983427" y="3752880"/>
                  <a:pt x="5980417" y="3758690"/>
                  <a:pt x="5986612" y="3761759"/>
                </a:cubicBezTo>
                <a:cubicBezTo>
                  <a:pt x="5978380" y="3781409"/>
                  <a:pt x="5963558" y="3796880"/>
                  <a:pt x="5945218" y="3807869"/>
                </a:cubicBezTo>
                <a:lnTo>
                  <a:pt x="5903790" y="3820620"/>
                </a:lnTo>
                <a:lnTo>
                  <a:pt x="5903425" y="3821424"/>
                </a:lnTo>
                <a:lnTo>
                  <a:pt x="5903170" y="3820811"/>
                </a:lnTo>
                <a:lnTo>
                  <a:pt x="5882727" y="3827099"/>
                </a:lnTo>
                <a:cubicBezTo>
                  <a:pt x="5866006" y="3828397"/>
                  <a:pt x="5849033" y="3827004"/>
                  <a:pt x="5833112" y="3822795"/>
                </a:cubicBezTo>
                <a:lnTo>
                  <a:pt x="5793983" y="3803636"/>
                </a:lnTo>
                <a:lnTo>
                  <a:pt x="5789130" y="3804945"/>
                </a:lnTo>
                <a:lnTo>
                  <a:pt x="5790939" y="3814247"/>
                </a:lnTo>
                <a:lnTo>
                  <a:pt x="5774697" y="3808835"/>
                </a:lnTo>
                <a:lnTo>
                  <a:pt x="5767874" y="3810676"/>
                </a:lnTo>
                <a:cubicBezTo>
                  <a:pt x="5753248" y="3812032"/>
                  <a:pt x="5738663" y="3809980"/>
                  <a:pt x="5724236" y="3802074"/>
                </a:cubicBezTo>
                <a:cubicBezTo>
                  <a:pt x="5718218" y="3789850"/>
                  <a:pt x="5711813" y="3780739"/>
                  <a:pt x="5705200" y="3773589"/>
                </a:cubicBezTo>
                <a:lnTo>
                  <a:pt x="5689054" y="3760263"/>
                </a:lnTo>
                <a:lnTo>
                  <a:pt x="5688039" y="3761168"/>
                </a:lnTo>
                <a:cubicBezTo>
                  <a:pt x="5676676" y="3766484"/>
                  <a:pt x="5662880" y="3768213"/>
                  <a:pt x="5648534" y="3766875"/>
                </a:cubicBezTo>
                <a:lnTo>
                  <a:pt x="5613732" y="3756544"/>
                </a:lnTo>
                <a:lnTo>
                  <a:pt x="5614673" y="3771534"/>
                </a:lnTo>
                <a:cubicBezTo>
                  <a:pt x="5595582" y="3849094"/>
                  <a:pt x="5509827" y="3902470"/>
                  <a:pt x="5417145" y="3917761"/>
                </a:cubicBezTo>
                <a:cubicBezTo>
                  <a:pt x="5374048" y="3898529"/>
                  <a:pt x="5343041" y="3880046"/>
                  <a:pt x="5317097" y="3852612"/>
                </a:cubicBezTo>
                <a:lnTo>
                  <a:pt x="5289613" y="3815153"/>
                </a:lnTo>
                <a:lnTo>
                  <a:pt x="5250182" y="3814094"/>
                </a:lnTo>
                <a:cubicBezTo>
                  <a:pt x="5250334" y="3804846"/>
                  <a:pt x="5250486" y="3795598"/>
                  <a:pt x="5260456" y="3782287"/>
                </a:cubicBezTo>
                <a:lnTo>
                  <a:pt x="5270173" y="3780924"/>
                </a:lnTo>
                <a:lnTo>
                  <a:pt x="5247393" y="3733747"/>
                </a:lnTo>
                <a:cubicBezTo>
                  <a:pt x="5283897" y="3684191"/>
                  <a:pt x="5267180" y="3623410"/>
                  <a:pt x="5301924" y="3592459"/>
                </a:cubicBezTo>
                <a:lnTo>
                  <a:pt x="5341317" y="3568540"/>
                </a:lnTo>
                <a:lnTo>
                  <a:pt x="5333559" y="3567298"/>
                </a:lnTo>
                <a:cubicBezTo>
                  <a:pt x="5320700" y="3567298"/>
                  <a:pt x="5307841" y="3567298"/>
                  <a:pt x="5301412" y="3543595"/>
                </a:cubicBezTo>
                <a:cubicBezTo>
                  <a:pt x="5327134" y="3543596"/>
                  <a:pt x="5327134" y="3543596"/>
                  <a:pt x="5352852" y="3543595"/>
                </a:cubicBezTo>
                <a:cubicBezTo>
                  <a:pt x="5365713" y="3543595"/>
                  <a:pt x="5352852" y="3496187"/>
                  <a:pt x="5352852" y="3496187"/>
                </a:cubicBezTo>
                <a:cubicBezTo>
                  <a:pt x="5365713" y="3496190"/>
                  <a:pt x="5365713" y="3496190"/>
                  <a:pt x="5378574" y="3496190"/>
                </a:cubicBezTo>
                <a:cubicBezTo>
                  <a:pt x="5378574" y="3496190"/>
                  <a:pt x="5378574" y="3496190"/>
                  <a:pt x="5378572" y="3543595"/>
                </a:cubicBezTo>
                <a:cubicBezTo>
                  <a:pt x="5391433" y="3543596"/>
                  <a:pt x="5430012" y="3543596"/>
                  <a:pt x="5442871" y="3543595"/>
                </a:cubicBezTo>
                <a:cubicBezTo>
                  <a:pt x="5481453" y="3496187"/>
                  <a:pt x="5455735" y="3448783"/>
                  <a:pt x="5481452" y="3448783"/>
                </a:cubicBezTo>
                <a:cubicBezTo>
                  <a:pt x="5494313" y="3448784"/>
                  <a:pt x="5494313" y="3448784"/>
                  <a:pt x="5507173" y="3448783"/>
                </a:cubicBezTo>
                <a:cubicBezTo>
                  <a:pt x="5520036" y="3401377"/>
                  <a:pt x="5520036" y="3401377"/>
                  <a:pt x="5507171" y="3401377"/>
                </a:cubicBezTo>
                <a:cubicBezTo>
                  <a:pt x="5520036" y="3401377"/>
                  <a:pt x="5532895" y="3401377"/>
                  <a:pt x="5532895" y="3401377"/>
                </a:cubicBezTo>
                <a:cubicBezTo>
                  <a:pt x="5532895" y="3401377"/>
                  <a:pt x="5545752" y="3401377"/>
                  <a:pt x="5545752" y="3401377"/>
                </a:cubicBezTo>
                <a:cubicBezTo>
                  <a:pt x="5539326" y="3425080"/>
                  <a:pt x="5536109" y="3448783"/>
                  <a:pt x="5532893" y="3466560"/>
                </a:cubicBezTo>
                <a:lnTo>
                  <a:pt x="5530366" y="3476961"/>
                </a:lnTo>
                <a:lnTo>
                  <a:pt x="5531841" y="3478101"/>
                </a:lnTo>
                <a:cubicBezTo>
                  <a:pt x="5537175" y="3484539"/>
                  <a:pt x="5539398" y="3491817"/>
                  <a:pt x="5534973" y="3499920"/>
                </a:cubicBezTo>
                <a:lnTo>
                  <a:pt x="5517786" y="3515767"/>
                </a:lnTo>
                <a:lnTo>
                  <a:pt x="5515210" y="3543595"/>
                </a:lnTo>
                <a:lnTo>
                  <a:pt x="5514651" y="3573939"/>
                </a:lnTo>
                <a:lnTo>
                  <a:pt x="5525980" y="3579114"/>
                </a:lnTo>
                <a:cubicBezTo>
                  <a:pt x="5545577" y="3591636"/>
                  <a:pt x="5563075" y="3607391"/>
                  <a:pt x="5577344" y="3625554"/>
                </a:cubicBezTo>
                <a:lnTo>
                  <a:pt x="5578592" y="3627928"/>
                </a:lnTo>
                <a:lnTo>
                  <a:pt x="5584465" y="3618937"/>
                </a:lnTo>
                <a:cubicBezTo>
                  <a:pt x="5591827" y="3615284"/>
                  <a:pt x="5599759" y="3613777"/>
                  <a:pt x="5607949" y="3614020"/>
                </a:cubicBezTo>
                <a:lnTo>
                  <a:pt x="5627175" y="3620751"/>
                </a:lnTo>
                <a:lnTo>
                  <a:pt x="5628405" y="3609158"/>
                </a:lnTo>
                <a:lnTo>
                  <a:pt x="5627336" y="3607818"/>
                </a:lnTo>
                <a:cubicBezTo>
                  <a:pt x="5621514" y="3595267"/>
                  <a:pt x="5617997" y="3581812"/>
                  <a:pt x="5618531" y="3574183"/>
                </a:cubicBezTo>
                <a:lnTo>
                  <a:pt x="5633664" y="3569979"/>
                </a:lnTo>
                <a:lnTo>
                  <a:pt x="5652168" y="3525189"/>
                </a:lnTo>
                <a:cubicBezTo>
                  <a:pt x="5657551" y="3516742"/>
                  <a:pt x="5663900" y="3508823"/>
                  <a:pt x="5671313" y="3501574"/>
                </a:cubicBezTo>
                <a:cubicBezTo>
                  <a:pt x="5683468" y="3489617"/>
                  <a:pt x="5695787" y="3481987"/>
                  <a:pt x="5708414" y="3477049"/>
                </a:cubicBezTo>
                <a:lnTo>
                  <a:pt x="5745114" y="3469147"/>
                </a:lnTo>
                <a:lnTo>
                  <a:pt x="5741870" y="3466560"/>
                </a:lnTo>
                <a:cubicBezTo>
                  <a:pt x="5725797" y="3448783"/>
                  <a:pt x="5712934" y="3425080"/>
                  <a:pt x="5700073" y="3401375"/>
                </a:cubicBezTo>
                <a:cubicBezTo>
                  <a:pt x="5712934" y="3401377"/>
                  <a:pt x="5712934" y="3401377"/>
                  <a:pt x="5712934" y="3353971"/>
                </a:cubicBezTo>
                <a:lnTo>
                  <a:pt x="5703044" y="3353972"/>
                </a:lnTo>
                <a:lnTo>
                  <a:pt x="5708720" y="3366681"/>
                </a:lnTo>
                <a:cubicBezTo>
                  <a:pt x="5682595" y="3373899"/>
                  <a:pt x="5661889" y="3374925"/>
                  <a:pt x="5646689" y="3358906"/>
                </a:cubicBezTo>
                <a:lnTo>
                  <a:pt x="5643703" y="3353972"/>
                </a:lnTo>
                <a:lnTo>
                  <a:pt x="5597194" y="3353971"/>
                </a:lnTo>
                <a:cubicBezTo>
                  <a:pt x="5597194" y="3353971"/>
                  <a:pt x="5584337" y="3353971"/>
                  <a:pt x="5584337" y="3353971"/>
                </a:cubicBezTo>
                <a:cubicBezTo>
                  <a:pt x="5584337" y="3353971"/>
                  <a:pt x="5584337" y="3353971"/>
                  <a:pt x="5571472" y="3353971"/>
                </a:cubicBezTo>
                <a:cubicBezTo>
                  <a:pt x="5571472" y="3353971"/>
                  <a:pt x="5571474" y="3401377"/>
                  <a:pt x="5571474" y="3401377"/>
                </a:cubicBezTo>
                <a:cubicBezTo>
                  <a:pt x="5558615" y="3448783"/>
                  <a:pt x="5558613" y="3401375"/>
                  <a:pt x="5545752" y="3401377"/>
                </a:cubicBezTo>
                <a:cubicBezTo>
                  <a:pt x="5545754" y="3353971"/>
                  <a:pt x="5545754" y="3353971"/>
                  <a:pt x="5532893" y="3353971"/>
                </a:cubicBezTo>
                <a:cubicBezTo>
                  <a:pt x="5520034" y="3353972"/>
                  <a:pt x="5520034" y="3353972"/>
                  <a:pt x="5507173" y="3353972"/>
                </a:cubicBezTo>
                <a:cubicBezTo>
                  <a:pt x="5494312" y="3353971"/>
                  <a:pt x="5494312" y="3353971"/>
                  <a:pt x="5481453" y="3306565"/>
                </a:cubicBezTo>
                <a:cubicBezTo>
                  <a:pt x="5481453" y="3306565"/>
                  <a:pt x="5481452" y="3259158"/>
                  <a:pt x="5481452" y="3211751"/>
                </a:cubicBezTo>
                <a:cubicBezTo>
                  <a:pt x="5487882" y="3199900"/>
                  <a:pt x="5495117" y="3191011"/>
                  <a:pt x="5502349" y="3184344"/>
                </a:cubicBezTo>
                <a:lnTo>
                  <a:pt x="5505091" y="3182500"/>
                </a:lnTo>
                <a:lnTo>
                  <a:pt x="5498297" y="3175173"/>
                </a:lnTo>
                <a:cubicBezTo>
                  <a:pt x="5496116" y="3172682"/>
                  <a:pt x="5494426" y="3169320"/>
                  <a:pt x="5493811" y="3161936"/>
                </a:cubicBezTo>
                <a:cubicBezTo>
                  <a:pt x="5499345" y="3160618"/>
                  <a:pt x="5504873" y="3159300"/>
                  <a:pt x="5510408" y="3157981"/>
                </a:cubicBezTo>
                <a:cubicBezTo>
                  <a:pt x="5512005" y="3163626"/>
                  <a:pt x="5513602" y="3169269"/>
                  <a:pt x="5513419" y="3173832"/>
                </a:cubicBezTo>
                <a:lnTo>
                  <a:pt x="5507812" y="3180667"/>
                </a:lnTo>
                <a:lnTo>
                  <a:pt x="5523249" y="3170271"/>
                </a:lnTo>
                <a:cubicBezTo>
                  <a:pt x="5536109" y="3164346"/>
                  <a:pt x="5545754" y="3164347"/>
                  <a:pt x="5545754" y="3164347"/>
                </a:cubicBezTo>
                <a:cubicBezTo>
                  <a:pt x="5520034" y="3116940"/>
                  <a:pt x="5455735" y="3116939"/>
                  <a:pt x="5455735" y="3069534"/>
                </a:cubicBezTo>
                <a:cubicBezTo>
                  <a:pt x="5417153" y="3069534"/>
                  <a:pt x="5417153" y="3022127"/>
                  <a:pt x="5391431" y="3022127"/>
                </a:cubicBezTo>
                <a:lnTo>
                  <a:pt x="5381904" y="3022127"/>
                </a:lnTo>
                <a:lnTo>
                  <a:pt x="5372360" y="3041437"/>
                </a:lnTo>
                <a:lnTo>
                  <a:pt x="5372142" y="3045830"/>
                </a:lnTo>
                <a:cubicBezTo>
                  <a:pt x="5372142" y="3057682"/>
                  <a:pt x="5372143" y="3069534"/>
                  <a:pt x="5365711" y="3069534"/>
                </a:cubicBezTo>
                <a:cubicBezTo>
                  <a:pt x="5339993" y="3069534"/>
                  <a:pt x="5301412" y="3022128"/>
                  <a:pt x="5288551" y="3022127"/>
                </a:cubicBezTo>
                <a:cubicBezTo>
                  <a:pt x="5275692" y="3022127"/>
                  <a:pt x="5269264" y="3022128"/>
                  <a:pt x="5264441" y="3022127"/>
                </a:cubicBezTo>
                <a:lnTo>
                  <a:pt x="5257929" y="3022127"/>
                </a:lnTo>
                <a:lnTo>
                  <a:pt x="5245478" y="3033714"/>
                </a:lnTo>
                <a:cubicBezTo>
                  <a:pt x="5225989" y="3040476"/>
                  <a:pt x="5198477" y="3025629"/>
                  <a:pt x="5193179" y="3006381"/>
                </a:cubicBezTo>
                <a:lnTo>
                  <a:pt x="5218052" y="2990660"/>
                </a:lnTo>
                <a:lnTo>
                  <a:pt x="5211390" y="2974721"/>
                </a:lnTo>
                <a:cubicBezTo>
                  <a:pt x="5217822" y="2951018"/>
                  <a:pt x="5237110" y="2951018"/>
                  <a:pt x="5254793" y="2951020"/>
                </a:cubicBezTo>
                <a:lnTo>
                  <a:pt x="5271505" y="2948911"/>
                </a:lnTo>
                <a:lnTo>
                  <a:pt x="5267135" y="2946019"/>
                </a:lnTo>
                <a:cubicBezTo>
                  <a:pt x="5264526" y="2941119"/>
                  <a:pt x="5264499" y="2934370"/>
                  <a:pt x="5269072" y="2925935"/>
                </a:cubicBezTo>
                <a:lnTo>
                  <a:pt x="5286922" y="2930617"/>
                </a:lnTo>
                <a:lnTo>
                  <a:pt x="5288551" y="2927314"/>
                </a:lnTo>
                <a:lnTo>
                  <a:pt x="5288573" y="2927314"/>
                </a:lnTo>
                <a:lnTo>
                  <a:pt x="5263573" y="2885834"/>
                </a:lnTo>
                <a:cubicBezTo>
                  <a:pt x="5250786" y="2885834"/>
                  <a:pt x="5250786" y="2885834"/>
                  <a:pt x="5250786" y="2885834"/>
                </a:cubicBezTo>
                <a:cubicBezTo>
                  <a:pt x="5250786" y="2885834"/>
                  <a:pt x="5250786" y="2885834"/>
                  <a:pt x="5237998" y="2885833"/>
                </a:cubicBezTo>
                <a:cubicBezTo>
                  <a:pt x="5250786" y="2928269"/>
                  <a:pt x="5263573" y="2885834"/>
                  <a:pt x="5263573" y="2928269"/>
                </a:cubicBezTo>
                <a:cubicBezTo>
                  <a:pt x="5250786" y="2928269"/>
                  <a:pt x="5250786" y="2928269"/>
                  <a:pt x="5237998" y="2928269"/>
                </a:cubicBezTo>
                <a:cubicBezTo>
                  <a:pt x="5212421" y="2928267"/>
                  <a:pt x="5212423" y="2885833"/>
                  <a:pt x="5199634" y="2885833"/>
                </a:cubicBezTo>
                <a:cubicBezTo>
                  <a:pt x="5206028" y="2885833"/>
                  <a:pt x="5211621" y="2883181"/>
                  <a:pt x="5216617" y="2879201"/>
                </a:cubicBezTo>
                <a:lnTo>
                  <a:pt x="5228024" y="2866770"/>
                </a:lnTo>
                <a:lnTo>
                  <a:pt x="5213522" y="2855322"/>
                </a:lnTo>
                <a:lnTo>
                  <a:pt x="5204375" y="2832507"/>
                </a:lnTo>
                <a:lnTo>
                  <a:pt x="5185670" y="2879909"/>
                </a:lnTo>
                <a:cubicBezTo>
                  <a:pt x="5172807" y="2927314"/>
                  <a:pt x="5159950" y="2927314"/>
                  <a:pt x="5185672" y="2974722"/>
                </a:cubicBezTo>
                <a:cubicBezTo>
                  <a:pt x="5172809" y="2974722"/>
                  <a:pt x="5163166" y="2986574"/>
                  <a:pt x="5156734" y="3004351"/>
                </a:cubicBezTo>
                <a:lnTo>
                  <a:pt x="5151629" y="3038853"/>
                </a:lnTo>
                <a:lnTo>
                  <a:pt x="5157365" y="3041256"/>
                </a:lnTo>
                <a:lnTo>
                  <a:pt x="5189865" y="3047074"/>
                </a:lnTo>
                <a:lnTo>
                  <a:pt x="5189676" y="3046275"/>
                </a:lnTo>
                <a:cubicBezTo>
                  <a:pt x="5186712" y="3036699"/>
                  <a:pt x="5184590" y="3027825"/>
                  <a:pt x="5188253" y="3022972"/>
                </a:cubicBezTo>
                <a:cubicBezTo>
                  <a:pt x="5190691" y="3019739"/>
                  <a:pt x="5195702" y="3018292"/>
                  <a:pt x="5204744" y="3019615"/>
                </a:cubicBezTo>
                <a:cubicBezTo>
                  <a:pt x="5209417" y="3027538"/>
                  <a:pt x="5214982" y="3036470"/>
                  <a:pt x="5218012" y="3044788"/>
                </a:cubicBezTo>
                <a:lnTo>
                  <a:pt x="5217346" y="3052170"/>
                </a:lnTo>
                <a:lnTo>
                  <a:pt x="5245094" y="3057477"/>
                </a:lnTo>
                <a:cubicBezTo>
                  <a:pt x="5258033" y="3061357"/>
                  <a:pt x="5269792" y="3067071"/>
                  <a:pt x="5279874" y="3076486"/>
                </a:cubicBezTo>
                <a:cubicBezTo>
                  <a:pt x="5319656" y="3114512"/>
                  <a:pt x="5341013" y="3158517"/>
                  <a:pt x="5347607" y="3202442"/>
                </a:cubicBezTo>
                <a:lnTo>
                  <a:pt x="5347248" y="3234100"/>
                </a:lnTo>
                <a:lnTo>
                  <a:pt x="5349307" y="3236629"/>
                </a:lnTo>
                <a:lnTo>
                  <a:pt x="5347221" y="3236647"/>
                </a:lnTo>
                <a:lnTo>
                  <a:pt x="5346877" y="3267503"/>
                </a:lnTo>
                <a:cubicBezTo>
                  <a:pt x="5343247" y="3288665"/>
                  <a:pt x="5336382" y="3309049"/>
                  <a:pt x="5326743" y="3327894"/>
                </a:cubicBezTo>
                <a:cubicBezTo>
                  <a:pt x="5303604" y="3373127"/>
                  <a:pt x="5264470" y="3409503"/>
                  <a:pt x="5215662" y="3426555"/>
                </a:cubicBezTo>
                <a:cubicBezTo>
                  <a:pt x="5081054" y="3480161"/>
                  <a:pt x="4964525" y="3359045"/>
                  <a:pt x="4923762" y="3220975"/>
                </a:cubicBezTo>
                <a:lnTo>
                  <a:pt x="4945196" y="3167113"/>
                </a:lnTo>
                <a:lnTo>
                  <a:pt x="4932076" y="3167535"/>
                </a:lnTo>
                <a:cubicBezTo>
                  <a:pt x="4928545" y="3155405"/>
                  <a:pt x="4933375" y="3127267"/>
                  <a:pt x="4951999" y="3116754"/>
                </a:cubicBezTo>
                <a:lnTo>
                  <a:pt x="4966513" y="3131359"/>
                </a:lnTo>
                <a:lnTo>
                  <a:pt x="4984232" y="3105459"/>
                </a:lnTo>
                <a:cubicBezTo>
                  <a:pt x="5011976" y="3075020"/>
                  <a:pt x="5050682" y="3049855"/>
                  <a:pt x="5110464" y="3021612"/>
                </a:cubicBezTo>
                <a:lnTo>
                  <a:pt x="5124480" y="3027484"/>
                </a:lnTo>
                <a:lnTo>
                  <a:pt x="5126194" y="3004351"/>
                </a:lnTo>
                <a:lnTo>
                  <a:pt x="5126327" y="2999582"/>
                </a:lnTo>
                <a:lnTo>
                  <a:pt x="5119797" y="3004549"/>
                </a:lnTo>
                <a:cubicBezTo>
                  <a:pt x="5114814" y="3007429"/>
                  <a:pt x="5110533" y="3011094"/>
                  <a:pt x="5110912" y="3019250"/>
                </a:cubicBezTo>
                <a:cubicBezTo>
                  <a:pt x="5093951" y="3017447"/>
                  <a:pt x="5093444" y="3006571"/>
                  <a:pt x="5072371" y="3007034"/>
                </a:cubicBezTo>
                <a:cubicBezTo>
                  <a:pt x="5070707" y="2994007"/>
                  <a:pt x="5072612" y="2983893"/>
                  <a:pt x="5076655" y="2976522"/>
                </a:cubicBezTo>
                <a:lnTo>
                  <a:pt x="5081803" y="2971407"/>
                </a:lnTo>
                <a:lnTo>
                  <a:pt x="5068110" y="2954401"/>
                </a:lnTo>
                <a:cubicBezTo>
                  <a:pt x="5081266" y="2947441"/>
                  <a:pt x="5091737" y="2947075"/>
                  <a:pt x="5100508" y="2952458"/>
                </a:cubicBezTo>
                <a:lnTo>
                  <a:pt x="5106889" y="2961808"/>
                </a:lnTo>
                <a:lnTo>
                  <a:pt x="5121371" y="2962679"/>
                </a:lnTo>
                <a:lnTo>
                  <a:pt x="5121369" y="2956688"/>
                </a:lnTo>
                <a:lnTo>
                  <a:pt x="5107117" y="2956362"/>
                </a:lnTo>
                <a:cubicBezTo>
                  <a:pt x="5093144" y="2950219"/>
                  <a:pt x="5077116" y="2935172"/>
                  <a:pt x="5064447" y="2928042"/>
                </a:cubicBezTo>
                <a:cubicBezTo>
                  <a:pt x="5067401" y="2909046"/>
                  <a:pt x="5070072" y="2903663"/>
                  <a:pt x="5083156" y="2890374"/>
                </a:cubicBezTo>
                <a:lnTo>
                  <a:pt x="5091145" y="2894228"/>
                </a:lnTo>
                <a:lnTo>
                  <a:pt x="5097257" y="2885834"/>
                </a:lnTo>
                <a:cubicBezTo>
                  <a:pt x="5105296" y="2879909"/>
                  <a:pt x="5114941" y="2879909"/>
                  <a:pt x="5121371" y="2879909"/>
                </a:cubicBezTo>
                <a:cubicBezTo>
                  <a:pt x="5121371" y="2879909"/>
                  <a:pt x="5134228" y="2879911"/>
                  <a:pt x="5134230" y="2927314"/>
                </a:cubicBezTo>
                <a:cubicBezTo>
                  <a:pt x="5147089" y="2927314"/>
                  <a:pt x="5147089" y="2927314"/>
                  <a:pt x="5147089" y="2927314"/>
                </a:cubicBezTo>
                <a:cubicBezTo>
                  <a:pt x="5159950" y="2927314"/>
                  <a:pt x="5134230" y="2927314"/>
                  <a:pt x="5134228" y="2879911"/>
                </a:cubicBezTo>
                <a:cubicBezTo>
                  <a:pt x="5147089" y="2879909"/>
                  <a:pt x="5172809" y="2879909"/>
                  <a:pt x="5172809" y="2832502"/>
                </a:cubicBezTo>
                <a:cubicBezTo>
                  <a:pt x="5159950" y="2832502"/>
                  <a:pt x="5121369" y="2832502"/>
                  <a:pt x="5121371" y="2785097"/>
                </a:cubicBezTo>
                <a:cubicBezTo>
                  <a:pt x="5108508" y="2785099"/>
                  <a:pt x="5108508" y="2832502"/>
                  <a:pt x="5095649" y="2832502"/>
                </a:cubicBezTo>
                <a:cubicBezTo>
                  <a:pt x="5082789" y="2832502"/>
                  <a:pt x="5082789" y="2832502"/>
                  <a:pt x="5082789" y="2879909"/>
                </a:cubicBezTo>
                <a:cubicBezTo>
                  <a:pt x="5057072" y="2879911"/>
                  <a:pt x="5044206" y="2832502"/>
                  <a:pt x="5018490" y="2785097"/>
                </a:cubicBezTo>
                <a:cubicBezTo>
                  <a:pt x="5018490" y="2785097"/>
                  <a:pt x="5018490" y="2832502"/>
                  <a:pt x="5005629" y="2785097"/>
                </a:cubicBezTo>
                <a:cubicBezTo>
                  <a:pt x="5005629" y="2832502"/>
                  <a:pt x="5018490" y="2879911"/>
                  <a:pt x="5018490" y="2927314"/>
                </a:cubicBezTo>
                <a:cubicBezTo>
                  <a:pt x="4999200" y="2927314"/>
                  <a:pt x="5001611" y="2953980"/>
                  <a:pt x="4993173" y="2967314"/>
                </a:cubicBezTo>
                <a:lnTo>
                  <a:pt x="4989275" y="2969490"/>
                </a:lnTo>
                <a:lnTo>
                  <a:pt x="5021751" y="2972894"/>
                </a:lnTo>
                <a:cubicBezTo>
                  <a:pt x="5033765" y="2977334"/>
                  <a:pt x="5041031" y="2984001"/>
                  <a:pt x="5044696" y="2991654"/>
                </a:cubicBezTo>
                <a:cubicBezTo>
                  <a:pt x="5058440" y="3020348"/>
                  <a:pt x="5021554" y="3062904"/>
                  <a:pt x="4994698" y="3053805"/>
                </a:cubicBezTo>
                <a:lnTo>
                  <a:pt x="4991116" y="3050488"/>
                </a:lnTo>
                <a:lnTo>
                  <a:pt x="4989682" y="3052392"/>
                </a:lnTo>
                <a:cubicBezTo>
                  <a:pt x="4976318" y="3035793"/>
                  <a:pt x="4962716" y="3029963"/>
                  <a:pt x="4949294" y="3025169"/>
                </a:cubicBezTo>
                <a:lnTo>
                  <a:pt x="4933583" y="3019157"/>
                </a:lnTo>
                <a:lnTo>
                  <a:pt x="4907691" y="3032314"/>
                </a:lnTo>
                <a:lnTo>
                  <a:pt x="4902747" y="3034171"/>
                </a:lnTo>
                <a:lnTo>
                  <a:pt x="4902747" y="3045830"/>
                </a:lnTo>
                <a:cubicBezTo>
                  <a:pt x="4902747" y="3051755"/>
                  <a:pt x="4902747" y="3057682"/>
                  <a:pt x="4902747" y="3062127"/>
                </a:cubicBezTo>
                <a:lnTo>
                  <a:pt x="4902747" y="3064206"/>
                </a:lnTo>
                <a:lnTo>
                  <a:pt x="4903563" y="3065495"/>
                </a:lnTo>
                <a:lnTo>
                  <a:pt x="4902747" y="3066163"/>
                </a:lnTo>
                <a:lnTo>
                  <a:pt x="4902747" y="3069536"/>
                </a:lnTo>
                <a:lnTo>
                  <a:pt x="4898634" y="3069536"/>
                </a:lnTo>
                <a:lnTo>
                  <a:pt x="4882288" y="3082929"/>
                </a:lnTo>
                <a:lnTo>
                  <a:pt x="4873813" y="3085585"/>
                </a:lnTo>
                <a:lnTo>
                  <a:pt x="4859015" y="3112729"/>
                </a:lnTo>
                <a:lnTo>
                  <a:pt x="4832011" y="3087828"/>
                </a:lnTo>
                <a:lnTo>
                  <a:pt x="4828802" y="3096940"/>
                </a:lnTo>
                <a:cubicBezTo>
                  <a:pt x="4819159" y="3116939"/>
                  <a:pt x="4809512" y="3116939"/>
                  <a:pt x="4799869" y="3116939"/>
                </a:cubicBezTo>
                <a:cubicBezTo>
                  <a:pt x="4799869" y="3116939"/>
                  <a:pt x="4799869" y="3069536"/>
                  <a:pt x="4787009" y="3069534"/>
                </a:cubicBezTo>
                <a:cubicBezTo>
                  <a:pt x="4799869" y="3069536"/>
                  <a:pt x="4812729" y="3069534"/>
                  <a:pt x="4812729" y="3069534"/>
                </a:cubicBezTo>
                <a:cubicBezTo>
                  <a:pt x="4825588" y="3022127"/>
                  <a:pt x="4812729" y="3022127"/>
                  <a:pt x="4812729" y="3022127"/>
                </a:cubicBezTo>
                <a:cubicBezTo>
                  <a:pt x="4806300" y="3022128"/>
                  <a:pt x="4801476" y="3019164"/>
                  <a:pt x="4797659" y="3014720"/>
                </a:cubicBezTo>
                <a:lnTo>
                  <a:pt x="4795704" y="3011201"/>
                </a:lnTo>
                <a:lnTo>
                  <a:pt x="4753771" y="3029786"/>
                </a:lnTo>
                <a:cubicBezTo>
                  <a:pt x="4720445" y="3034064"/>
                  <a:pt x="4716382" y="2998326"/>
                  <a:pt x="4725600" y="2969388"/>
                </a:cubicBezTo>
                <a:lnTo>
                  <a:pt x="4728314" y="2964985"/>
                </a:lnTo>
                <a:lnTo>
                  <a:pt x="4708803" y="2963656"/>
                </a:lnTo>
                <a:cubicBezTo>
                  <a:pt x="4695056" y="2963760"/>
                  <a:pt x="4681186" y="2965716"/>
                  <a:pt x="4667439" y="2971979"/>
                </a:cubicBezTo>
                <a:cubicBezTo>
                  <a:pt x="4667153" y="2960737"/>
                  <a:pt x="4668533" y="2951914"/>
                  <a:pt x="4671272" y="2945038"/>
                </a:cubicBezTo>
                <a:cubicBezTo>
                  <a:pt x="4673672" y="2939025"/>
                  <a:pt x="4677107" y="2934501"/>
                  <a:pt x="4681376" y="2931149"/>
                </a:cubicBezTo>
                <a:cubicBezTo>
                  <a:pt x="4696315" y="2919428"/>
                  <a:pt x="4721440" y="2922103"/>
                  <a:pt x="4747865" y="2925626"/>
                </a:cubicBezTo>
                <a:lnTo>
                  <a:pt x="4774146" y="2928441"/>
                </a:lnTo>
                <a:lnTo>
                  <a:pt x="4774146" y="2927315"/>
                </a:lnTo>
                <a:cubicBezTo>
                  <a:pt x="4748426" y="2927314"/>
                  <a:pt x="4748428" y="2879909"/>
                  <a:pt x="4722708" y="2879909"/>
                </a:cubicBezTo>
                <a:lnTo>
                  <a:pt x="4722097" y="2871669"/>
                </a:lnTo>
                <a:lnTo>
                  <a:pt x="4712173" y="2863029"/>
                </a:lnTo>
                <a:lnTo>
                  <a:pt x="4700884" y="2872908"/>
                </a:lnTo>
                <a:cubicBezTo>
                  <a:pt x="4695306" y="2868044"/>
                  <a:pt x="4689125" y="2866363"/>
                  <a:pt x="4683545" y="2861496"/>
                </a:cubicBezTo>
                <a:lnTo>
                  <a:pt x="4685392" y="2854191"/>
                </a:lnTo>
                <a:lnTo>
                  <a:pt x="4676290" y="2852024"/>
                </a:lnTo>
                <a:lnTo>
                  <a:pt x="4682210" y="2846121"/>
                </a:lnTo>
                <a:lnTo>
                  <a:pt x="4664945" y="2855011"/>
                </a:lnTo>
                <a:cubicBezTo>
                  <a:pt x="4658764" y="2846362"/>
                  <a:pt x="4660308" y="2838413"/>
                  <a:pt x="4664874" y="2833315"/>
                </a:cubicBezTo>
                <a:cubicBezTo>
                  <a:pt x="4669441" y="2828217"/>
                  <a:pt x="4677031" y="2825965"/>
                  <a:pt x="4682946" y="2828715"/>
                </a:cubicBezTo>
                <a:lnTo>
                  <a:pt x="4689465" y="2838884"/>
                </a:lnTo>
                <a:lnTo>
                  <a:pt x="4712526" y="2815882"/>
                </a:lnTo>
                <a:lnTo>
                  <a:pt x="4720288" y="2847201"/>
                </a:lnTo>
                <a:lnTo>
                  <a:pt x="4717882" y="2814726"/>
                </a:lnTo>
                <a:cubicBezTo>
                  <a:pt x="4709845" y="2796949"/>
                  <a:pt x="4696986" y="2785097"/>
                  <a:pt x="4684126" y="2785099"/>
                </a:cubicBezTo>
                <a:cubicBezTo>
                  <a:pt x="4671265" y="2785097"/>
                  <a:pt x="4658406" y="2832502"/>
                  <a:pt x="4645545" y="2832502"/>
                </a:cubicBezTo>
                <a:cubicBezTo>
                  <a:pt x="4645545" y="2832502"/>
                  <a:pt x="4652780" y="2832502"/>
                  <a:pt x="4650971" y="2852503"/>
                </a:cubicBezTo>
                <a:lnTo>
                  <a:pt x="4646040" y="2877394"/>
                </a:lnTo>
                <a:lnTo>
                  <a:pt x="4661459" y="2877463"/>
                </a:lnTo>
                <a:cubicBezTo>
                  <a:pt x="4667327" y="2880012"/>
                  <a:pt x="4672596" y="2884998"/>
                  <a:pt x="4676194" y="2892177"/>
                </a:cubicBezTo>
                <a:cubicBezTo>
                  <a:pt x="4680989" y="2901749"/>
                  <a:pt x="4682811" y="2915220"/>
                  <a:pt x="4679108" y="2932004"/>
                </a:cubicBezTo>
                <a:cubicBezTo>
                  <a:pt x="4671890" y="2939747"/>
                  <a:pt x="4658957" y="2942588"/>
                  <a:pt x="4647093" y="2941451"/>
                </a:cubicBezTo>
                <a:lnTo>
                  <a:pt x="4629826" y="2931723"/>
                </a:lnTo>
                <a:lnTo>
                  <a:pt x="4622963" y="2942315"/>
                </a:lnTo>
                <a:cubicBezTo>
                  <a:pt x="4621080" y="2950648"/>
                  <a:pt x="4620328" y="2960648"/>
                  <a:pt x="4620027" y="2967316"/>
                </a:cubicBezTo>
                <a:lnTo>
                  <a:pt x="4620018" y="2967573"/>
                </a:lnTo>
                <a:lnTo>
                  <a:pt x="4620109" y="2968095"/>
                </a:lnTo>
                <a:lnTo>
                  <a:pt x="4646326" y="2976673"/>
                </a:lnTo>
                <a:cubicBezTo>
                  <a:pt x="4656439" y="2982867"/>
                  <a:pt x="4665485" y="2991528"/>
                  <a:pt x="4672138" y="3001997"/>
                </a:cubicBezTo>
                <a:cubicBezTo>
                  <a:pt x="4688101" y="3027124"/>
                  <a:pt x="4690258" y="3062691"/>
                  <a:pt x="4660203" y="3099646"/>
                </a:cubicBezTo>
                <a:cubicBezTo>
                  <a:pt x="4616565" y="3096212"/>
                  <a:pt x="4578524" y="3071419"/>
                  <a:pt x="4565919" y="3039246"/>
                </a:cubicBezTo>
                <a:lnTo>
                  <a:pt x="4564290" y="3022890"/>
                </a:lnTo>
                <a:lnTo>
                  <a:pt x="4537841" y="3045830"/>
                </a:lnTo>
                <a:lnTo>
                  <a:pt x="4521469" y="3061926"/>
                </a:lnTo>
                <a:lnTo>
                  <a:pt x="4522708" y="3075394"/>
                </a:lnTo>
                <a:cubicBezTo>
                  <a:pt x="4528638" y="3100333"/>
                  <a:pt x="4536193" y="3126027"/>
                  <a:pt x="4538971" y="3150804"/>
                </a:cubicBezTo>
                <a:cubicBezTo>
                  <a:pt x="4519574" y="3173109"/>
                  <a:pt x="4504956" y="3196327"/>
                  <a:pt x="4490337" y="3219547"/>
                </a:cubicBezTo>
                <a:lnTo>
                  <a:pt x="4485630" y="3226203"/>
                </a:lnTo>
                <a:lnTo>
                  <a:pt x="4501123" y="3229064"/>
                </a:lnTo>
                <a:cubicBezTo>
                  <a:pt x="4500101" y="3242666"/>
                  <a:pt x="4502480" y="3253829"/>
                  <a:pt x="4504994" y="3264253"/>
                </a:cubicBezTo>
                <a:lnTo>
                  <a:pt x="4506747" y="3275736"/>
                </a:lnTo>
                <a:lnTo>
                  <a:pt x="4506747" y="3262152"/>
                </a:lnTo>
                <a:cubicBezTo>
                  <a:pt x="4532320" y="3262154"/>
                  <a:pt x="4545112" y="3262152"/>
                  <a:pt x="4570686" y="3262152"/>
                </a:cubicBezTo>
                <a:cubicBezTo>
                  <a:pt x="4570684" y="3216874"/>
                  <a:pt x="4583474" y="3216874"/>
                  <a:pt x="4583474" y="3216874"/>
                </a:cubicBezTo>
                <a:cubicBezTo>
                  <a:pt x="4583474" y="3216874"/>
                  <a:pt x="4596259" y="3216874"/>
                  <a:pt x="4596259" y="3216874"/>
                </a:cubicBezTo>
                <a:cubicBezTo>
                  <a:pt x="4596261" y="3262152"/>
                  <a:pt x="4583476" y="3262152"/>
                  <a:pt x="4583476" y="3262152"/>
                </a:cubicBezTo>
                <a:cubicBezTo>
                  <a:pt x="4583476" y="3262152"/>
                  <a:pt x="4583476" y="3307418"/>
                  <a:pt x="4583476" y="3307418"/>
                </a:cubicBezTo>
                <a:cubicBezTo>
                  <a:pt x="4557901" y="3307418"/>
                  <a:pt x="4519537" y="3307418"/>
                  <a:pt x="4506747" y="3307418"/>
                </a:cubicBezTo>
                <a:cubicBezTo>
                  <a:pt x="4506747" y="3307418"/>
                  <a:pt x="4506747" y="3307418"/>
                  <a:pt x="4506747" y="3301760"/>
                </a:cubicBezTo>
                <a:lnTo>
                  <a:pt x="4506747" y="3292215"/>
                </a:lnTo>
                <a:lnTo>
                  <a:pt x="4481074" y="3267881"/>
                </a:lnTo>
                <a:cubicBezTo>
                  <a:pt x="4477529" y="3262056"/>
                  <a:pt x="4475300" y="3255612"/>
                  <a:pt x="4475436" y="3248596"/>
                </a:cubicBezTo>
                <a:lnTo>
                  <a:pt x="4481872" y="3231517"/>
                </a:lnTo>
                <a:lnTo>
                  <a:pt x="4441707" y="3288288"/>
                </a:lnTo>
                <a:cubicBezTo>
                  <a:pt x="4410869" y="3281789"/>
                  <a:pt x="4375494" y="3292751"/>
                  <a:pt x="4340596" y="3299369"/>
                </a:cubicBezTo>
                <a:lnTo>
                  <a:pt x="4339351" y="3299466"/>
                </a:lnTo>
                <a:lnTo>
                  <a:pt x="4323240" y="3305082"/>
                </a:lnTo>
                <a:lnTo>
                  <a:pt x="4314154" y="3305624"/>
                </a:lnTo>
                <a:lnTo>
                  <a:pt x="4314212" y="3312226"/>
                </a:lnTo>
                <a:lnTo>
                  <a:pt x="4303562" y="3306253"/>
                </a:lnTo>
                <a:lnTo>
                  <a:pt x="4298322" y="3306565"/>
                </a:lnTo>
                <a:lnTo>
                  <a:pt x="4297708" y="3302971"/>
                </a:lnTo>
                <a:lnTo>
                  <a:pt x="4297227" y="3302701"/>
                </a:lnTo>
                <a:lnTo>
                  <a:pt x="4289241" y="3303316"/>
                </a:lnTo>
                <a:lnTo>
                  <a:pt x="4259196" y="3291182"/>
                </a:lnTo>
                <a:lnTo>
                  <a:pt x="4252509" y="3299157"/>
                </a:lnTo>
                <a:cubicBezTo>
                  <a:pt x="4246883" y="3303602"/>
                  <a:pt x="4240453" y="3306565"/>
                  <a:pt x="4234021" y="3306565"/>
                </a:cubicBezTo>
                <a:cubicBezTo>
                  <a:pt x="4234021" y="3306565"/>
                  <a:pt x="4234021" y="3306565"/>
                  <a:pt x="4221163" y="3306565"/>
                </a:cubicBezTo>
                <a:cubicBezTo>
                  <a:pt x="4221163" y="3259158"/>
                  <a:pt x="4221163" y="3259158"/>
                  <a:pt x="4221163" y="3259158"/>
                </a:cubicBezTo>
                <a:lnTo>
                  <a:pt x="4231626" y="3259158"/>
                </a:lnTo>
                <a:lnTo>
                  <a:pt x="4229292" y="3253684"/>
                </a:lnTo>
                <a:lnTo>
                  <a:pt x="4216741" y="3239158"/>
                </a:lnTo>
                <a:cubicBezTo>
                  <a:pt x="4201069" y="3232491"/>
                  <a:pt x="4189011" y="3259158"/>
                  <a:pt x="4169720" y="3259159"/>
                </a:cubicBezTo>
                <a:cubicBezTo>
                  <a:pt x="4169720" y="3259159"/>
                  <a:pt x="4156859" y="3259158"/>
                  <a:pt x="4156859" y="3259158"/>
                </a:cubicBezTo>
                <a:cubicBezTo>
                  <a:pt x="4144000" y="3259158"/>
                  <a:pt x="4156859" y="3259158"/>
                  <a:pt x="4131141" y="3259158"/>
                </a:cubicBezTo>
                <a:cubicBezTo>
                  <a:pt x="4144002" y="3306565"/>
                  <a:pt x="4105418" y="3353971"/>
                  <a:pt x="4079701" y="3353971"/>
                </a:cubicBezTo>
                <a:cubicBezTo>
                  <a:pt x="4079699" y="3306565"/>
                  <a:pt x="4066841" y="3306565"/>
                  <a:pt x="4066841" y="3306565"/>
                </a:cubicBezTo>
                <a:cubicBezTo>
                  <a:pt x="4063628" y="3318416"/>
                  <a:pt x="4061215" y="3330268"/>
                  <a:pt x="4058804" y="3340637"/>
                </a:cubicBezTo>
                <a:lnTo>
                  <a:pt x="4051832" y="3362485"/>
                </a:lnTo>
                <a:lnTo>
                  <a:pt x="4063254" y="3371254"/>
                </a:lnTo>
                <a:cubicBezTo>
                  <a:pt x="4070200" y="3380092"/>
                  <a:pt x="4072542" y="3388392"/>
                  <a:pt x="4071717" y="3395763"/>
                </a:cubicBezTo>
                <a:lnTo>
                  <a:pt x="4044375" y="3423669"/>
                </a:lnTo>
                <a:lnTo>
                  <a:pt x="4045485" y="3429931"/>
                </a:lnTo>
                <a:cubicBezTo>
                  <a:pt x="4034580" y="3434977"/>
                  <a:pt x="4026981" y="3434809"/>
                  <a:pt x="4020695" y="3430561"/>
                </a:cubicBezTo>
                <a:lnTo>
                  <a:pt x="4016359" y="3424451"/>
                </a:lnTo>
                <a:lnTo>
                  <a:pt x="4005671" y="3419096"/>
                </a:lnTo>
                <a:lnTo>
                  <a:pt x="4008413" y="3426751"/>
                </a:lnTo>
                <a:cubicBezTo>
                  <a:pt x="4028285" y="3463220"/>
                  <a:pt x="4060012" y="3493524"/>
                  <a:pt x="4049899" y="3527725"/>
                </a:cubicBezTo>
                <a:cubicBezTo>
                  <a:pt x="4016321" y="3489431"/>
                  <a:pt x="3931807" y="3451291"/>
                  <a:pt x="3970064" y="3407160"/>
                </a:cubicBezTo>
                <a:cubicBezTo>
                  <a:pt x="3975530" y="3400856"/>
                  <a:pt x="3983498" y="3394429"/>
                  <a:pt x="3994482" y="3387863"/>
                </a:cubicBezTo>
                <a:lnTo>
                  <a:pt x="4004855" y="3416816"/>
                </a:lnTo>
                <a:lnTo>
                  <a:pt x="4001416" y="3391946"/>
                </a:lnTo>
                <a:lnTo>
                  <a:pt x="4019655" y="3357611"/>
                </a:lnTo>
                <a:lnTo>
                  <a:pt x="4015401" y="3353971"/>
                </a:lnTo>
                <a:cubicBezTo>
                  <a:pt x="4021831" y="3353971"/>
                  <a:pt x="4025045" y="3342119"/>
                  <a:pt x="4026655" y="3324341"/>
                </a:cubicBezTo>
                <a:lnTo>
                  <a:pt x="4026876" y="3315272"/>
                </a:lnTo>
                <a:lnTo>
                  <a:pt x="3980221" y="3336818"/>
                </a:lnTo>
                <a:cubicBezTo>
                  <a:pt x="3947283" y="3345683"/>
                  <a:pt x="3911788" y="3349745"/>
                  <a:pt x="3876306" y="3348897"/>
                </a:cubicBezTo>
                <a:cubicBezTo>
                  <a:pt x="3854275" y="3333528"/>
                  <a:pt x="3835571" y="3319013"/>
                  <a:pt x="3819469" y="3303806"/>
                </a:cubicBezTo>
                <a:lnTo>
                  <a:pt x="3799340" y="3279763"/>
                </a:lnTo>
                <a:lnTo>
                  <a:pt x="3784003" y="3278024"/>
                </a:lnTo>
                <a:lnTo>
                  <a:pt x="3784328" y="3274843"/>
                </a:lnTo>
                <a:lnTo>
                  <a:pt x="3774653" y="3278404"/>
                </a:lnTo>
                <a:lnTo>
                  <a:pt x="3754461" y="3275473"/>
                </a:lnTo>
                <a:lnTo>
                  <a:pt x="3749960" y="3279898"/>
                </a:lnTo>
                <a:cubicBezTo>
                  <a:pt x="3727656" y="3288786"/>
                  <a:pt x="3703540" y="3271011"/>
                  <a:pt x="3693897" y="3306565"/>
                </a:cubicBezTo>
                <a:lnTo>
                  <a:pt x="3690748" y="3304707"/>
                </a:lnTo>
                <a:lnTo>
                  <a:pt x="3691039" y="3305917"/>
                </a:lnTo>
                <a:cubicBezTo>
                  <a:pt x="3694675" y="3326912"/>
                  <a:pt x="3697056" y="3347482"/>
                  <a:pt x="3699494" y="3369769"/>
                </a:cubicBezTo>
                <a:cubicBezTo>
                  <a:pt x="3689504" y="3368098"/>
                  <a:pt x="3680345" y="3360635"/>
                  <a:pt x="3672879" y="3350002"/>
                </a:cubicBezTo>
                <a:lnTo>
                  <a:pt x="3658227" y="3315379"/>
                </a:lnTo>
                <a:lnTo>
                  <a:pt x="3638131" y="3336094"/>
                </a:lnTo>
                <a:cubicBezTo>
                  <a:pt x="3628616" y="3337683"/>
                  <a:pt x="3617085" y="3333649"/>
                  <a:pt x="3603942" y="3325111"/>
                </a:cubicBezTo>
                <a:lnTo>
                  <a:pt x="3602397" y="3300971"/>
                </a:lnTo>
                <a:lnTo>
                  <a:pt x="3599168" y="3301808"/>
                </a:lnTo>
                <a:lnTo>
                  <a:pt x="3587707" y="3293065"/>
                </a:lnTo>
                <a:lnTo>
                  <a:pt x="3548962" y="3309199"/>
                </a:lnTo>
                <a:lnTo>
                  <a:pt x="3544232" y="3311169"/>
                </a:lnTo>
                <a:lnTo>
                  <a:pt x="3556183" y="3335858"/>
                </a:lnTo>
                <a:cubicBezTo>
                  <a:pt x="3560504" y="3349356"/>
                  <a:pt x="3562961" y="3363715"/>
                  <a:pt x="3563194" y="3378531"/>
                </a:cubicBezTo>
                <a:cubicBezTo>
                  <a:pt x="3557031" y="3380796"/>
                  <a:pt x="3550870" y="3383058"/>
                  <a:pt x="3553354" y="3389482"/>
                </a:cubicBezTo>
                <a:cubicBezTo>
                  <a:pt x="3533942" y="3398443"/>
                  <a:pt x="3512505" y="3399897"/>
                  <a:pt x="3491521" y="3395684"/>
                </a:cubicBezTo>
                <a:lnTo>
                  <a:pt x="3452310" y="3377256"/>
                </a:lnTo>
                <a:lnTo>
                  <a:pt x="3451497" y="3377606"/>
                </a:lnTo>
                <a:lnTo>
                  <a:pt x="3451724" y="3376981"/>
                </a:lnTo>
                <a:lnTo>
                  <a:pt x="3432379" y="3367886"/>
                </a:lnTo>
                <a:cubicBezTo>
                  <a:pt x="3419163" y="3357607"/>
                  <a:pt x="3407594" y="3345180"/>
                  <a:pt x="3398709" y="3331378"/>
                </a:cubicBezTo>
                <a:lnTo>
                  <a:pt x="3382854" y="3290962"/>
                </a:lnTo>
                <a:lnTo>
                  <a:pt x="3378387" y="3288669"/>
                </a:lnTo>
                <a:lnTo>
                  <a:pt x="3373405" y="3296745"/>
                </a:lnTo>
                <a:lnTo>
                  <a:pt x="3365101" y="3281842"/>
                </a:lnTo>
                <a:lnTo>
                  <a:pt x="3358817" y="3278614"/>
                </a:lnTo>
                <a:cubicBezTo>
                  <a:pt x="3347110" y="3269790"/>
                  <a:pt x="3337747" y="3258479"/>
                  <a:pt x="3332473" y="3242956"/>
                </a:cubicBezTo>
                <a:cubicBezTo>
                  <a:pt x="3336335" y="3229895"/>
                  <a:pt x="3337794" y="3218874"/>
                  <a:pt x="3337771" y="3209157"/>
                </a:cubicBezTo>
                <a:lnTo>
                  <a:pt x="3334909" y="3188483"/>
                </a:lnTo>
                <a:lnTo>
                  <a:pt x="3333546" y="3188468"/>
                </a:lnTo>
                <a:cubicBezTo>
                  <a:pt x="3321556" y="3184756"/>
                  <a:pt x="3310208" y="3176762"/>
                  <a:pt x="3300538" y="3166139"/>
                </a:cubicBezTo>
                <a:lnTo>
                  <a:pt x="3281882" y="3135140"/>
                </a:lnTo>
                <a:lnTo>
                  <a:pt x="3272401" y="3146825"/>
                </a:lnTo>
                <a:cubicBezTo>
                  <a:pt x="3205669" y="3191207"/>
                  <a:pt x="3106187" y="3172963"/>
                  <a:pt x="3027448" y="3121977"/>
                </a:cubicBezTo>
                <a:lnTo>
                  <a:pt x="3022826" y="3109211"/>
                </a:lnTo>
                <a:lnTo>
                  <a:pt x="2989150" y="3119417"/>
                </a:lnTo>
                <a:cubicBezTo>
                  <a:pt x="2982158" y="3097640"/>
                  <a:pt x="2983184" y="3085794"/>
                  <a:pt x="2990070" y="3074644"/>
                </a:cubicBezTo>
                <a:lnTo>
                  <a:pt x="3012259" y="3080027"/>
                </a:lnTo>
                <a:lnTo>
                  <a:pt x="3005834" y="3062294"/>
                </a:lnTo>
                <a:lnTo>
                  <a:pt x="3004358" y="3051978"/>
                </a:lnTo>
                <a:lnTo>
                  <a:pt x="2965229" y="3063346"/>
                </a:lnTo>
                <a:cubicBezTo>
                  <a:pt x="2959969" y="3052772"/>
                  <a:pt x="2960213" y="3042974"/>
                  <a:pt x="2964030" y="3034179"/>
                </a:cubicBezTo>
                <a:lnTo>
                  <a:pt x="2998349" y="3002569"/>
                </a:lnTo>
                <a:lnTo>
                  <a:pt x="3000661" y="2981923"/>
                </a:lnTo>
                <a:lnTo>
                  <a:pt x="2986501" y="2997216"/>
                </a:lnTo>
                <a:cubicBezTo>
                  <a:pt x="2975992" y="2990837"/>
                  <a:pt x="2967959" y="2971763"/>
                  <a:pt x="2973934" y="2961188"/>
                </a:cubicBezTo>
                <a:cubicBezTo>
                  <a:pt x="2986916" y="2954868"/>
                  <a:pt x="2991928" y="2962641"/>
                  <a:pt x="2999415" y="2957717"/>
                </a:cubicBezTo>
                <a:lnTo>
                  <a:pt x="3001215" y="2976982"/>
                </a:lnTo>
                <a:lnTo>
                  <a:pt x="3003047" y="2960624"/>
                </a:lnTo>
                <a:lnTo>
                  <a:pt x="2974686" y="2933355"/>
                </a:lnTo>
                <a:cubicBezTo>
                  <a:pt x="2981073" y="2926637"/>
                  <a:pt x="2987464" y="2919920"/>
                  <a:pt x="3003855" y="2916801"/>
                </a:cubicBezTo>
                <a:lnTo>
                  <a:pt x="3011945" y="2922320"/>
                </a:lnTo>
                <a:lnTo>
                  <a:pt x="3027168" y="2872222"/>
                </a:lnTo>
                <a:cubicBezTo>
                  <a:pt x="3087733" y="2860193"/>
                  <a:pt x="3116667" y="2804139"/>
                  <a:pt x="3163299" y="2804653"/>
                </a:cubicBezTo>
                <a:lnTo>
                  <a:pt x="3193181" y="2810473"/>
                </a:lnTo>
                <a:lnTo>
                  <a:pt x="3183511" y="2793245"/>
                </a:lnTo>
                <a:cubicBezTo>
                  <a:pt x="3178689" y="2788061"/>
                  <a:pt x="3173063" y="2785097"/>
                  <a:pt x="3166631" y="2785097"/>
                </a:cubicBezTo>
                <a:cubicBezTo>
                  <a:pt x="3153772" y="2785097"/>
                  <a:pt x="3153772" y="2785097"/>
                  <a:pt x="3140913" y="2785097"/>
                </a:cubicBezTo>
                <a:cubicBezTo>
                  <a:pt x="3137699" y="2785099"/>
                  <a:pt x="3134483" y="2782135"/>
                  <a:pt x="3131068" y="2776949"/>
                </a:cubicBezTo>
                <a:lnTo>
                  <a:pt x="3127445" y="2769910"/>
                </a:lnTo>
                <a:lnTo>
                  <a:pt x="3115336" y="2767228"/>
                </a:lnTo>
                <a:cubicBezTo>
                  <a:pt x="3110242" y="2763302"/>
                  <a:pt x="3106809" y="2756558"/>
                  <a:pt x="3106366" y="2746130"/>
                </a:cubicBezTo>
                <a:lnTo>
                  <a:pt x="3113536" y="2741639"/>
                </a:lnTo>
                <a:lnTo>
                  <a:pt x="3091362" y="2694317"/>
                </a:lnTo>
                <a:lnTo>
                  <a:pt x="3087467" y="2695003"/>
                </a:lnTo>
                <a:lnTo>
                  <a:pt x="3077817" y="2717691"/>
                </a:lnTo>
                <a:lnTo>
                  <a:pt x="3077515" y="2717992"/>
                </a:lnTo>
                <a:lnTo>
                  <a:pt x="3094458" y="2731019"/>
                </a:lnTo>
                <a:cubicBezTo>
                  <a:pt x="3057024" y="2758588"/>
                  <a:pt x="3110516" y="2777667"/>
                  <a:pt x="3082526" y="2800670"/>
                </a:cubicBezTo>
                <a:cubicBezTo>
                  <a:pt x="3068237" y="2804030"/>
                  <a:pt x="3054139" y="2812621"/>
                  <a:pt x="3037643" y="2810729"/>
                </a:cubicBezTo>
                <a:cubicBezTo>
                  <a:pt x="3032142" y="2810100"/>
                  <a:pt x="3026377" y="2808303"/>
                  <a:pt x="3020252" y="2804762"/>
                </a:cubicBezTo>
                <a:cubicBezTo>
                  <a:pt x="3031683" y="2788587"/>
                  <a:pt x="3038350" y="2773532"/>
                  <a:pt x="3043818" y="2758469"/>
                </a:cubicBezTo>
                <a:lnTo>
                  <a:pt x="3052314" y="2734401"/>
                </a:lnTo>
                <a:lnTo>
                  <a:pt x="3038032" y="2737690"/>
                </a:lnTo>
                <a:lnTo>
                  <a:pt x="3040132" y="2711658"/>
                </a:lnTo>
                <a:lnTo>
                  <a:pt x="3010434" y="2714722"/>
                </a:lnTo>
                <a:cubicBezTo>
                  <a:pt x="3000297" y="2712981"/>
                  <a:pt x="2990197" y="2707975"/>
                  <a:pt x="2980630" y="2698230"/>
                </a:cubicBezTo>
                <a:cubicBezTo>
                  <a:pt x="2995784" y="2677446"/>
                  <a:pt x="3038135" y="2670785"/>
                  <a:pt x="3066695" y="2674693"/>
                </a:cubicBezTo>
                <a:lnTo>
                  <a:pt x="3073957" y="2677053"/>
                </a:lnTo>
                <a:lnTo>
                  <a:pt x="3078221" y="2666583"/>
                </a:lnTo>
                <a:cubicBezTo>
                  <a:pt x="3083041" y="2654731"/>
                  <a:pt x="3089472" y="2642877"/>
                  <a:pt x="3102330" y="2642877"/>
                </a:cubicBezTo>
                <a:cubicBezTo>
                  <a:pt x="3115193" y="2595473"/>
                  <a:pt x="3115193" y="2595473"/>
                  <a:pt x="3115193" y="2595473"/>
                </a:cubicBezTo>
                <a:cubicBezTo>
                  <a:pt x="3115193" y="2595473"/>
                  <a:pt x="3115193" y="2595473"/>
                  <a:pt x="3115195" y="2642880"/>
                </a:cubicBezTo>
                <a:cubicBezTo>
                  <a:pt x="3128054" y="2642877"/>
                  <a:pt x="3140911" y="2642877"/>
                  <a:pt x="3153772" y="2642877"/>
                </a:cubicBezTo>
                <a:cubicBezTo>
                  <a:pt x="3153772" y="2642877"/>
                  <a:pt x="3161004" y="2669543"/>
                  <a:pt x="3175475" y="2682877"/>
                </a:cubicBezTo>
                <a:lnTo>
                  <a:pt x="3185454" y="2687255"/>
                </a:lnTo>
                <a:lnTo>
                  <a:pt x="3185487" y="2676020"/>
                </a:lnTo>
                <a:lnTo>
                  <a:pt x="3205561" y="2641526"/>
                </a:lnTo>
                <a:lnTo>
                  <a:pt x="3210349" y="2622900"/>
                </a:lnTo>
                <a:lnTo>
                  <a:pt x="3172591" y="2595009"/>
                </a:lnTo>
                <a:lnTo>
                  <a:pt x="3165025" y="2607323"/>
                </a:lnTo>
                <a:cubicBezTo>
                  <a:pt x="3153772" y="2619176"/>
                  <a:pt x="3140913" y="2619174"/>
                  <a:pt x="3128054" y="2595474"/>
                </a:cubicBezTo>
                <a:cubicBezTo>
                  <a:pt x="3128052" y="2571769"/>
                  <a:pt x="3128054" y="2559916"/>
                  <a:pt x="3128054" y="2553993"/>
                </a:cubicBezTo>
                <a:lnTo>
                  <a:pt x="3128054" y="2551070"/>
                </a:lnTo>
                <a:lnTo>
                  <a:pt x="3109336" y="2504075"/>
                </a:lnTo>
                <a:lnTo>
                  <a:pt x="3104541" y="2519918"/>
                </a:lnTo>
                <a:cubicBezTo>
                  <a:pt x="3103135" y="2527327"/>
                  <a:pt x="3102330" y="2536215"/>
                  <a:pt x="3102332" y="2548065"/>
                </a:cubicBezTo>
                <a:cubicBezTo>
                  <a:pt x="3076612" y="2548065"/>
                  <a:pt x="3063753" y="2500661"/>
                  <a:pt x="3038030" y="2500661"/>
                </a:cubicBezTo>
                <a:cubicBezTo>
                  <a:pt x="3028387" y="2536215"/>
                  <a:pt x="3011509" y="2518437"/>
                  <a:pt x="2998246" y="2527326"/>
                </a:cubicBezTo>
                <a:lnTo>
                  <a:pt x="2991910" y="2538602"/>
                </a:lnTo>
                <a:lnTo>
                  <a:pt x="3001162" y="2531029"/>
                </a:lnTo>
                <a:cubicBezTo>
                  <a:pt x="3008352" y="2535389"/>
                  <a:pt x="3013520" y="2543330"/>
                  <a:pt x="3018245" y="2560600"/>
                </a:cubicBezTo>
                <a:cubicBezTo>
                  <a:pt x="2977363" y="2564604"/>
                  <a:pt x="3008823" y="2602903"/>
                  <a:pt x="2977153" y="2607692"/>
                </a:cubicBezTo>
                <a:cubicBezTo>
                  <a:pt x="2964855" y="2603831"/>
                  <a:pt x="2950281" y="2603991"/>
                  <a:pt x="2938739" y="2595186"/>
                </a:cubicBezTo>
                <a:cubicBezTo>
                  <a:pt x="2934890" y="2592251"/>
                  <a:pt x="2931380" y="2588318"/>
                  <a:pt x="2928405" y="2582911"/>
                </a:cubicBezTo>
                <a:cubicBezTo>
                  <a:pt x="2944462" y="2575847"/>
                  <a:pt x="2956420" y="2567500"/>
                  <a:pt x="2967480" y="2558606"/>
                </a:cubicBezTo>
                <a:lnTo>
                  <a:pt x="2985420" y="2543917"/>
                </a:lnTo>
                <a:lnTo>
                  <a:pt x="2976945" y="2513993"/>
                </a:lnTo>
                <a:cubicBezTo>
                  <a:pt x="2967300" y="2482883"/>
                  <a:pt x="2957656" y="2465104"/>
                  <a:pt x="2948011" y="2500661"/>
                </a:cubicBezTo>
                <a:cubicBezTo>
                  <a:pt x="2948011" y="2500661"/>
                  <a:pt x="2948011" y="2548065"/>
                  <a:pt x="2948011" y="2548065"/>
                </a:cubicBezTo>
                <a:lnTo>
                  <a:pt x="2935152" y="2548065"/>
                </a:lnTo>
                <a:cubicBezTo>
                  <a:pt x="2935152" y="2548065"/>
                  <a:pt x="2935150" y="2500661"/>
                  <a:pt x="2935150" y="2500661"/>
                </a:cubicBezTo>
                <a:lnTo>
                  <a:pt x="2916734" y="2500661"/>
                </a:lnTo>
                <a:lnTo>
                  <a:pt x="2908511" y="2528594"/>
                </a:lnTo>
                <a:lnTo>
                  <a:pt x="2869648" y="2529155"/>
                </a:lnTo>
                <a:lnTo>
                  <a:pt x="2868945" y="2557643"/>
                </a:lnTo>
                <a:cubicBezTo>
                  <a:pt x="2862154" y="2568656"/>
                  <a:pt x="2850359" y="2577271"/>
                  <a:pt x="2838014" y="2579869"/>
                </a:cubicBezTo>
                <a:cubicBezTo>
                  <a:pt x="2829785" y="2581601"/>
                  <a:pt x="2821309" y="2580660"/>
                  <a:pt x="2813907" y="2575970"/>
                </a:cubicBezTo>
                <a:cubicBezTo>
                  <a:pt x="2808792" y="2567837"/>
                  <a:pt x="2807904" y="2559742"/>
                  <a:pt x="2809899" y="2552322"/>
                </a:cubicBezTo>
                <a:cubicBezTo>
                  <a:pt x="2812898" y="2541193"/>
                  <a:pt x="2822396" y="2531583"/>
                  <a:pt x="2833889" y="2525647"/>
                </a:cubicBezTo>
                <a:lnTo>
                  <a:pt x="2864443" y="2521710"/>
                </a:lnTo>
                <a:lnTo>
                  <a:pt x="2853618" y="2505566"/>
                </a:lnTo>
                <a:cubicBezTo>
                  <a:pt x="2864381" y="2496459"/>
                  <a:pt x="2874988" y="2485641"/>
                  <a:pt x="2886062" y="2479955"/>
                </a:cubicBezTo>
                <a:lnTo>
                  <a:pt x="2900802" y="2476642"/>
                </a:lnTo>
                <a:lnTo>
                  <a:pt x="2899585" y="2473254"/>
                </a:lnTo>
                <a:lnTo>
                  <a:pt x="2889634" y="2463250"/>
                </a:lnTo>
                <a:lnTo>
                  <a:pt x="2870969" y="2479828"/>
                </a:lnTo>
                <a:lnTo>
                  <a:pt x="2877689" y="2455289"/>
                </a:lnTo>
                <a:lnTo>
                  <a:pt x="2857992" y="2453254"/>
                </a:lnTo>
                <a:cubicBezTo>
                  <a:pt x="2857992" y="2453254"/>
                  <a:pt x="2845128" y="2453255"/>
                  <a:pt x="2845128" y="2453255"/>
                </a:cubicBezTo>
                <a:cubicBezTo>
                  <a:pt x="2816195" y="2417701"/>
                  <a:pt x="2794495" y="2408811"/>
                  <a:pt x="2769173" y="2386590"/>
                </a:cubicBezTo>
                <a:lnTo>
                  <a:pt x="2758112" y="2375022"/>
                </a:lnTo>
                <a:lnTo>
                  <a:pt x="2751670" y="2370213"/>
                </a:lnTo>
                <a:lnTo>
                  <a:pt x="2752562" y="2369220"/>
                </a:lnTo>
                <a:lnTo>
                  <a:pt x="2742248" y="2358441"/>
                </a:lnTo>
                <a:cubicBezTo>
                  <a:pt x="2742248" y="2358441"/>
                  <a:pt x="2729391" y="2358441"/>
                  <a:pt x="2729391" y="2358441"/>
                </a:cubicBezTo>
                <a:cubicBezTo>
                  <a:pt x="2729391" y="2358441"/>
                  <a:pt x="2729391" y="2355480"/>
                  <a:pt x="2729391" y="2351033"/>
                </a:cubicBezTo>
                <a:lnTo>
                  <a:pt x="2729389" y="2340797"/>
                </a:lnTo>
                <a:lnTo>
                  <a:pt x="2727823" y="2339284"/>
                </a:lnTo>
                <a:lnTo>
                  <a:pt x="2729389" y="2329355"/>
                </a:lnTo>
                <a:lnTo>
                  <a:pt x="2729391" y="2318442"/>
                </a:lnTo>
                <a:cubicBezTo>
                  <a:pt x="2729391" y="2313999"/>
                  <a:pt x="2729391" y="2311036"/>
                  <a:pt x="2729391" y="2311036"/>
                </a:cubicBezTo>
                <a:lnTo>
                  <a:pt x="2735328" y="2319473"/>
                </a:lnTo>
                <a:lnTo>
                  <a:pt x="2755948" y="2319400"/>
                </a:lnTo>
                <a:cubicBezTo>
                  <a:pt x="2763960" y="2320559"/>
                  <a:pt x="2770927" y="2323653"/>
                  <a:pt x="2774670" y="2330926"/>
                </a:cubicBezTo>
                <a:cubicBezTo>
                  <a:pt x="2777162" y="2335775"/>
                  <a:pt x="2778224" y="2342481"/>
                  <a:pt x="2777208" y="2351706"/>
                </a:cubicBezTo>
                <a:lnTo>
                  <a:pt x="2766640" y="2351544"/>
                </a:lnTo>
                <a:lnTo>
                  <a:pt x="2767970" y="2352516"/>
                </a:lnTo>
                <a:lnTo>
                  <a:pt x="2772429" y="2353201"/>
                </a:lnTo>
                <a:lnTo>
                  <a:pt x="2774335" y="2352624"/>
                </a:lnTo>
                <a:lnTo>
                  <a:pt x="2775060" y="2353603"/>
                </a:lnTo>
                <a:lnTo>
                  <a:pt x="2806549" y="2358441"/>
                </a:lnTo>
                <a:cubicBezTo>
                  <a:pt x="2806549" y="2358441"/>
                  <a:pt x="2819410" y="2358441"/>
                  <a:pt x="2819410" y="2358441"/>
                </a:cubicBezTo>
                <a:cubicBezTo>
                  <a:pt x="2832269" y="2358441"/>
                  <a:pt x="2857992" y="2358443"/>
                  <a:pt x="2870851" y="2358441"/>
                </a:cubicBezTo>
                <a:cubicBezTo>
                  <a:pt x="2870851" y="2358441"/>
                  <a:pt x="2909430" y="2405847"/>
                  <a:pt x="2922291" y="2358441"/>
                </a:cubicBezTo>
                <a:cubicBezTo>
                  <a:pt x="2922293" y="2311036"/>
                  <a:pt x="2857992" y="2358443"/>
                  <a:pt x="2857990" y="2311036"/>
                </a:cubicBezTo>
                <a:cubicBezTo>
                  <a:pt x="2838701" y="2311036"/>
                  <a:pt x="2822626" y="2299185"/>
                  <a:pt x="2808157" y="2281406"/>
                </a:cubicBezTo>
                <a:lnTo>
                  <a:pt x="2793699" y="2257953"/>
                </a:lnTo>
                <a:lnTo>
                  <a:pt x="2790499" y="2259728"/>
                </a:lnTo>
                <a:cubicBezTo>
                  <a:pt x="2779109" y="2262577"/>
                  <a:pt x="2766950" y="2262098"/>
                  <a:pt x="2755140" y="2256822"/>
                </a:cubicBezTo>
                <a:lnTo>
                  <a:pt x="2751956" y="2238591"/>
                </a:lnTo>
                <a:lnTo>
                  <a:pt x="2748881" y="2242889"/>
                </a:lnTo>
                <a:cubicBezTo>
                  <a:pt x="2730194" y="2260667"/>
                  <a:pt x="2713314" y="2251776"/>
                  <a:pt x="2703669" y="2216224"/>
                </a:cubicBezTo>
                <a:cubicBezTo>
                  <a:pt x="2703669" y="2216224"/>
                  <a:pt x="2703669" y="2168817"/>
                  <a:pt x="2690808" y="2168817"/>
                </a:cubicBezTo>
                <a:cubicBezTo>
                  <a:pt x="2677949" y="2216224"/>
                  <a:pt x="2703669" y="2216224"/>
                  <a:pt x="2690808" y="2263629"/>
                </a:cubicBezTo>
                <a:cubicBezTo>
                  <a:pt x="2677949" y="2263629"/>
                  <a:pt x="2665088" y="2216226"/>
                  <a:pt x="2652230" y="2263630"/>
                </a:cubicBezTo>
                <a:cubicBezTo>
                  <a:pt x="2652230" y="2263630"/>
                  <a:pt x="2652230" y="2311036"/>
                  <a:pt x="2652230" y="2311036"/>
                </a:cubicBezTo>
                <a:cubicBezTo>
                  <a:pt x="2600787" y="2405847"/>
                  <a:pt x="2549346" y="2216224"/>
                  <a:pt x="2497907" y="2263629"/>
                </a:cubicBezTo>
                <a:lnTo>
                  <a:pt x="2457161" y="2263629"/>
                </a:lnTo>
                <a:lnTo>
                  <a:pt x="2451947" y="2298817"/>
                </a:lnTo>
                <a:cubicBezTo>
                  <a:pt x="2445389" y="2299169"/>
                  <a:pt x="2441509" y="2301941"/>
                  <a:pt x="2437630" y="2304713"/>
                </a:cubicBezTo>
                <a:lnTo>
                  <a:pt x="2434195" y="2306129"/>
                </a:lnTo>
                <a:lnTo>
                  <a:pt x="2433834" y="2309338"/>
                </a:lnTo>
                <a:cubicBezTo>
                  <a:pt x="2435357" y="2351485"/>
                  <a:pt x="2451077" y="2388149"/>
                  <a:pt x="2434635" y="2420357"/>
                </a:cubicBezTo>
                <a:cubicBezTo>
                  <a:pt x="2423451" y="2441645"/>
                  <a:pt x="2409843" y="2459452"/>
                  <a:pt x="2394559" y="2473971"/>
                </a:cubicBezTo>
                <a:lnTo>
                  <a:pt x="2384971" y="2480460"/>
                </a:lnTo>
                <a:lnTo>
                  <a:pt x="2383166" y="2500949"/>
                </a:lnTo>
                <a:cubicBezTo>
                  <a:pt x="2376421" y="2518153"/>
                  <a:pt x="2360799" y="2531648"/>
                  <a:pt x="2344481" y="2534346"/>
                </a:cubicBezTo>
                <a:lnTo>
                  <a:pt x="2322442" y="2527874"/>
                </a:lnTo>
                <a:lnTo>
                  <a:pt x="2322977" y="2530731"/>
                </a:lnTo>
                <a:cubicBezTo>
                  <a:pt x="2324623" y="2542757"/>
                  <a:pt x="2324623" y="2554782"/>
                  <a:pt x="2318036" y="2554782"/>
                </a:cubicBezTo>
                <a:cubicBezTo>
                  <a:pt x="2318036" y="2554782"/>
                  <a:pt x="2318036" y="2554782"/>
                  <a:pt x="2304862" y="2554783"/>
                </a:cubicBezTo>
                <a:lnTo>
                  <a:pt x="2298768" y="2520514"/>
                </a:lnTo>
                <a:lnTo>
                  <a:pt x="2288908" y="2523241"/>
                </a:lnTo>
                <a:cubicBezTo>
                  <a:pt x="2269987" y="2525406"/>
                  <a:pt x="2250912" y="2524675"/>
                  <a:pt x="2232454" y="2521247"/>
                </a:cubicBezTo>
                <a:cubicBezTo>
                  <a:pt x="2188144" y="2513019"/>
                  <a:pt x="2147350" y="2489254"/>
                  <a:pt x="2120571" y="2452658"/>
                </a:cubicBezTo>
                <a:cubicBezTo>
                  <a:pt x="2100709" y="2427831"/>
                  <a:pt x="2090428" y="2401263"/>
                  <a:pt x="2087851" y="2374318"/>
                </a:cubicBezTo>
                <a:lnTo>
                  <a:pt x="2100666" y="2297885"/>
                </a:lnTo>
                <a:lnTo>
                  <a:pt x="2085096" y="2299977"/>
                </a:lnTo>
                <a:cubicBezTo>
                  <a:pt x="2066277" y="2267035"/>
                  <a:pt x="2103538" y="2233705"/>
                  <a:pt x="2112169" y="2193001"/>
                </a:cubicBezTo>
                <a:cubicBezTo>
                  <a:pt x="2110666" y="2183249"/>
                  <a:pt x="2104281" y="2177119"/>
                  <a:pt x="2100338" y="2169177"/>
                </a:cubicBezTo>
                <a:lnTo>
                  <a:pt x="2097929" y="2158565"/>
                </a:lnTo>
                <a:lnTo>
                  <a:pt x="2025150" y="2172689"/>
                </a:lnTo>
                <a:cubicBezTo>
                  <a:pt x="1991446" y="2180889"/>
                  <a:pt x="1959296" y="2188616"/>
                  <a:pt x="1928218" y="2190468"/>
                </a:cubicBezTo>
                <a:cubicBezTo>
                  <a:pt x="1968395" y="2131066"/>
                  <a:pt x="2054270" y="2125671"/>
                  <a:pt x="2125316" y="2105388"/>
                </a:cubicBezTo>
                <a:cubicBezTo>
                  <a:pt x="2125382" y="2112992"/>
                  <a:pt x="2127979" y="2118789"/>
                  <a:pt x="2130014" y="2125619"/>
                </a:cubicBezTo>
                <a:lnTo>
                  <a:pt x="2131367" y="2151774"/>
                </a:lnTo>
                <a:lnTo>
                  <a:pt x="2168178" y="2174336"/>
                </a:lnTo>
                <a:lnTo>
                  <a:pt x="2182239" y="2191814"/>
                </a:lnTo>
                <a:lnTo>
                  <a:pt x="2222185" y="2158275"/>
                </a:lnTo>
                <a:cubicBezTo>
                  <a:pt x="2268195" y="2159477"/>
                  <a:pt x="2302810" y="2164730"/>
                  <a:pt x="2335688" y="2180438"/>
                </a:cubicBezTo>
                <a:lnTo>
                  <a:pt x="2339087" y="2182661"/>
                </a:lnTo>
                <a:lnTo>
                  <a:pt x="2339767" y="2179928"/>
                </a:lnTo>
                <a:cubicBezTo>
                  <a:pt x="2340169" y="2154745"/>
                  <a:pt x="2331727" y="2126596"/>
                  <a:pt x="2328916" y="2089559"/>
                </a:cubicBezTo>
                <a:lnTo>
                  <a:pt x="2329069" y="2084192"/>
                </a:lnTo>
                <a:lnTo>
                  <a:pt x="2298037" y="2077596"/>
                </a:lnTo>
                <a:cubicBezTo>
                  <a:pt x="2300424" y="2064098"/>
                  <a:pt x="2305596" y="2054767"/>
                  <a:pt x="2312542" y="2048719"/>
                </a:cubicBezTo>
                <a:lnTo>
                  <a:pt x="2330273" y="2042252"/>
                </a:lnTo>
                <a:lnTo>
                  <a:pt x="2330725" y="2026599"/>
                </a:lnTo>
                <a:cubicBezTo>
                  <a:pt x="2305003" y="2026597"/>
                  <a:pt x="2279285" y="2026599"/>
                  <a:pt x="2279283" y="1979183"/>
                </a:cubicBezTo>
                <a:cubicBezTo>
                  <a:pt x="2305003" y="1979183"/>
                  <a:pt x="2305003" y="1979183"/>
                  <a:pt x="2317864" y="1979183"/>
                </a:cubicBezTo>
                <a:cubicBezTo>
                  <a:pt x="2317866" y="1943628"/>
                  <a:pt x="2310632" y="1934737"/>
                  <a:pt x="2307013" y="1912517"/>
                </a:cubicBezTo>
                <a:lnTo>
                  <a:pt x="2305330" y="1888966"/>
                </a:lnTo>
                <a:lnTo>
                  <a:pt x="2305061" y="1890027"/>
                </a:lnTo>
                <a:cubicBezTo>
                  <a:pt x="2300562" y="1900715"/>
                  <a:pt x="2294059" y="1909664"/>
                  <a:pt x="2283834" y="1915809"/>
                </a:cubicBezTo>
                <a:cubicBezTo>
                  <a:pt x="2285066" y="1865006"/>
                  <a:pt x="2248627" y="1780103"/>
                  <a:pt x="2306797" y="1773254"/>
                </a:cubicBezTo>
                <a:cubicBezTo>
                  <a:pt x="2315109" y="1772277"/>
                  <a:pt x="2325350" y="1772890"/>
                  <a:pt x="2337907" y="1775426"/>
                </a:cubicBezTo>
                <a:cubicBezTo>
                  <a:pt x="2321990" y="1798611"/>
                  <a:pt x="2318697" y="1827565"/>
                  <a:pt x="2314272" y="1853792"/>
                </a:cubicBezTo>
                <a:lnTo>
                  <a:pt x="2306538" y="1884214"/>
                </a:lnTo>
                <a:lnTo>
                  <a:pt x="2362875" y="1878443"/>
                </a:lnTo>
                <a:cubicBezTo>
                  <a:pt x="2382166" y="1872518"/>
                  <a:pt x="2401457" y="1860666"/>
                  <a:pt x="2420747" y="1836964"/>
                </a:cubicBezTo>
                <a:cubicBezTo>
                  <a:pt x="2420747" y="1836964"/>
                  <a:pt x="2433606" y="1884370"/>
                  <a:pt x="2433606" y="1884370"/>
                </a:cubicBezTo>
                <a:cubicBezTo>
                  <a:pt x="2452894" y="1884370"/>
                  <a:pt x="2457720" y="1857703"/>
                  <a:pt x="2458926" y="1844371"/>
                </a:cubicBezTo>
                <a:lnTo>
                  <a:pt x="2459248" y="1838457"/>
                </a:lnTo>
                <a:lnTo>
                  <a:pt x="2434053" y="1837733"/>
                </a:lnTo>
                <a:cubicBezTo>
                  <a:pt x="2425359" y="1834484"/>
                  <a:pt x="2415856" y="1828985"/>
                  <a:pt x="2396246" y="1823281"/>
                </a:cubicBezTo>
                <a:cubicBezTo>
                  <a:pt x="2395532" y="1817822"/>
                  <a:pt x="2396438" y="1813373"/>
                  <a:pt x="2398526" y="1809843"/>
                </a:cubicBezTo>
                <a:cubicBezTo>
                  <a:pt x="2409487" y="1791300"/>
                  <a:pt x="2453047" y="1798044"/>
                  <a:pt x="2466247" y="1816637"/>
                </a:cubicBezTo>
                <a:lnTo>
                  <a:pt x="2466943" y="1836964"/>
                </a:lnTo>
                <a:lnTo>
                  <a:pt x="2472187" y="1836964"/>
                </a:lnTo>
                <a:cubicBezTo>
                  <a:pt x="2485046" y="1836964"/>
                  <a:pt x="2485046" y="1836964"/>
                  <a:pt x="2497905" y="1836964"/>
                </a:cubicBezTo>
                <a:cubicBezTo>
                  <a:pt x="2497905" y="1813259"/>
                  <a:pt x="2504337" y="1789558"/>
                  <a:pt x="2512372" y="1765855"/>
                </a:cubicBezTo>
                <a:lnTo>
                  <a:pt x="2516733" y="1753004"/>
                </a:lnTo>
                <a:lnTo>
                  <a:pt x="2501062" y="1757270"/>
                </a:lnTo>
                <a:cubicBezTo>
                  <a:pt x="2486064" y="1759221"/>
                  <a:pt x="2470666" y="1759241"/>
                  <a:pt x="2455124" y="1757532"/>
                </a:cubicBezTo>
                <a:lnTo>
                  <a:pt x="2419405" y="1746275"/>
                </a:lnTo>
                <a:lnTo>
                  <a:pt x="2418334" y="1749558"/>
                </a:lnTo>
                <a:cubicBezTo>
                  <a:pt x="2413513" y="1762893"/>
                  <a:pt x="2401457" y="1789557"/>
                  <a:pt x="2382166" y="1789557"/>
                </a:cubicBezTo>
                <a:lnTo>
                  <a:pt x="2357270" y="1724775"/>
                </a:lnTo>
                <a:lnTo>
                  <a:pt x="2277201" y="1667300"/>
                </a:lnTo>
                <a:lnTo>
                  <a:pt x="2269435" y="1618240"/>
                </a:lnTo>
                <a:lnTo>
                  <a:pt x="2252192" y="1624566"/>
                </a:lnTo>
                <a:cubicBezTo>
                  <a:pt x="2227336" y="1628754"/>
                  <a:pt x="2201738" y="1628232"/>
                  <a:pt x="2176768" y="1622307"/>
                </a:cubicBezTo>
                <a:cubicBezTo>
                  <a:pt x="2070787" y="1601976"/>
                  <a:pt x="2027027" y="1503823"/>
                  <a:pt x="2029329" y="1397375"/>
                </a:cubicBezTo>
                <a:lnTo>
                  <a:pt x="2046044" y="1292849"/>
                </a:lnTo>
                <a:lnTo>
                  <a:pt x="2025991" y="1285947"/>
                </a:lnTo>
                <a:cubicBezTo>
                  <a:pt x="2016775" y="1280024"/>
                  <a:pt x="2008874" y="1271644"/>
                  <a:pt x="2003438" y="1260736"/>
                </a:cubicBezTo>
                <a:cubicBezTo>
                  <a:pt x="2015787" y="1259780"/>
                  <a:pt x="2031736" y="1256618"/>
                  <a:pt x="2047807" y="1254881"/>
                </a:cubicBezTo>
                <a:lnTo>
                  <a:pt x="2092397" y="1257554"/>
                </a:lnTo>
                <a:lnTo>
                  <a:pt x="2095237" y="1255508"/>
                </a:lnTo>
                <a:lnTo>
                  <a:pt x="2095673" y="1253728"/>
                </a:lnTo>
                <a:cubicBezTo>
                  <a:pt x="2121523" y="1204649"/>
                  <a:pt x="2178554" y="1193442"/>
                  <a:pt x="2231370" y="1147391"/>
                </a:cubicBezTo>
                <a:cubicBezTo>
                  <a:pt x="2227402" y="1174927"/>
                  <a:pt x="2236724" y="1196174"/>
                  <a:pt x="2248947" y="1215491"/>
                </a:cubicBezTo>
                <a:lnTo>
                  <a:pt x="2250728" y="1218367"/>
                </a:lnTo>
                <a:lnTo>
                  <a:pt x="2310764" y="1222359"/>
                </a:lnTo>
                <a:cubicBezTo>
                  <a:pt x="2318329" y="1238915"/>
                  <a:pt x="2328234" y="1252454"/>
                  <a:pt x="2339040" y="1264285"/>
                </a:cubicBezTo>
                <a:lnTo>
                  <a:pt x="2356459" y="1280675"/>
                </a:lnTo>
                <a:lnTo>
                  <a:pt x="2369497" y="1266732"/>
                </a:lnTo>
                <a:cubicBezTo>
                  <a:pt x="2378953" y="1261793"/>
                  <a:pt x="2391775" y="1259973"/>
                  <a:pt x="2403610" y="1261264"/>
                </a:cubicBezTo>
                <a:cubicBezTo>
                  <a:pt x="2415441" y="1262553"/>
                  <a:pt x="2426291" y="1266953"/>
                  <a:pt x="2431797" y="1274444"/>
                </a:cubicBezTo>
                <a:lnTo>
                  <a:pt x="2433902" y="1302671"/>
                </a:lnTo>
                <a:lnTo>
                  <a:pt x="2439812" y="1306583"/>
                </a:lnTo>
                <a:cubicBezTo>
                  <a:pt x="2448124" y="1316975"/>
                  <a:pt x="2454629" y="1329069"/>
                  <a:pt x="2457354" y="1335588"/>
                </a:cubicBezTo>
                <a:cubicBezTo>
                  <a:pt x="2452961" y="1338546"/>
                  <a:pt x="2446870" y="1339297"/>
                  <a:pt x="2440165" y="1338418"/>
                </a:cubicBezTo>
                <a:lnTo>
                  <a:pt x="2418504" y="1329289"/>
                </a:lnTo>
                <a:lnTo>
                  <a:pt x="2410553" y="1336030"/>
                </a:lnTo>
                <a:lnTo>
                  <a:pt x="2408749" y="1335841"/>
                </a:lnTo>
                <a:lnTo>
                  <a:pt x="2420720" y="1358346"/>
                </a:lnTo>
                <a:lnTo>
                  <a:pt x="2458316" y="1341919"/>
                </a:lnTo>
                <a:lnTo>
                  <a:pt x="2479380" y="1340219"/>
                </a:lnTo>
                <a:lnTo>
                  <a:pt x="2482443" y="1323452"/>
                </a:lnTo>
                <a:cubicBezTo>
                  <a:pt x="2483315" y="1318679"/>
                  <a:pt x="2483895" y="1315497"/>
                  <a:pt x="2483895" y="1315497"/>
                </a:cubicBezTo>
                <a:cubicBezTo>
                  <a:pt x="2483895" y="1315497"/>
                  <a:pt x="2483895" y="1318679"/>
                  <a:pt x="2483895" y="1323454"/>
                </a:cubicBezTo>
                <a:lnTo>
                  <a:pt x="2483894" y="1339853"/>
                </a:lnTo>
                <a:lnTo>
                  <a:pt x="2496268" y="1338854"/>
                </a:lnTo>
                <a:lnTo>
                  <a:pt x="2522415" y="1349188"/>
                </a:lnTo>
                <a:lnTo>
                  <a:pt x="2528449" y="1339198"/>
                </a:lnTo>
                <a:cubicBezTo>
                  <a:pt x="2530860" y="1333274"/>
                  <a:pt x="2532870" y="1327346"/>
                  <a:pt x="2535885" y="1322904"/>
                </a:cubicBezTo>
                <a:lnTo>
                  <a:pt x="2541605" y="1319756"/>
                </a:lnTo>
                <a:lnTo>
                  <a:pt x="2548721" y="1311438"/>
                </a:lnTo>
                <a:lnTo>
                  <a:pt x="2545128" y="1288091"/>
                </a:lnTo>
                <a:cubicBezTo>
                  <a:pt x="2537289" y="1268090"/>
                  <a:pt x="2520412" y="1268090"/>
                  <a:pt x="2510766" y="1268090"/>
                </a:cubicBezTo>
                <a:cubicBezTo>
                  <a:pt x="2536487" y="1220684"/>
                  <a:pt x="2523625" y="1173277"/>
                  <a:pt x="2523627" y="1125870"/>
                </a:cubicBezTo>
                <a:lnTo>
                  <a:pt x="2525629" y="1101056"/>
                </a:lnTo>
                <a:lnTo>
                  <a:pt x="2510507" y="1098469"/>
                </a:lnTo>
                <a:cubicBezTo>
                  <a:pt x="2505551" y="1091840"/>
                  <a:pt x="2502790" y="1078693"/>
                  <a:pt x="2504606" y="1056095"/>
                </a:cubicBezTo>
                <a:cubicBezTo>
                  <a:pt x="2518468" y="1052619"/>
                  <a:pt x="2528706" y="1051896"/>
                  <a:pt x="2536040" y="1053053"/>
                </a:cubicBezTo>
                <a:lnTo>
                  <a:pt x="2546684" y="1059340"/>
                </a:lnTo>
                <a:lnTo>
                  <a:pt x="2545530" y="1051059"/>
                </a:lnTo>
                <a:cubicBezTo>
                  <a:pt x="2538898" y="1031059"/>
                  <a:pt x="2526842" y="1031059"/>
                  <a:pt x="2536487" y="1031059"/>
                </a:cubicBezTo>
                <a:lnTo>
                  <a:pt x="2538987" y="1029988"/>
                </a:lnTo>
                <a:lnTo>
                  <a:pt x="2520351" y="1003908"/>
                </a:lnTo>
                <a:lnTo>
                  <a:pt x="2516708" y="983654"/>
                </a:lnTo>
                <a:lnTo>
                  <a:pt x="2472187" y="983654"/>
                </a:lnTo>
                <a:cubicBezTo>
                  <a:pt x="2465758" y="983654"/>
                  <a:pt x="2459328" y="995503"/>
                  <a:pt x="2452897" y="1013282"/>
                </a:cubicBezTo>
                <a:lnTo>
                  <a:pt x="2443569" y="1044800"/>
                </a:lnTo>
                <a:lnTo>
                  <a:pt x="2449449" y="1040755"/>
                </a:lnTo>
                <a:cubicBezTo>
                  <a:pt x="2454800" y="1039281"/>
                  <a:pt x="2460798" y="1039813"/>
                  <a:pt x="2467120" y="1043281"/>
                </a:cubicBezTo>
                <a:cubicBezTo>
                  <a:pt x="2474533" y="1054140"/>
                  <a:pt x="2481937" y="1065003"/>
                  <a:pt x="2474997" y="1084978"/>
                </a:cubicBezTo>
                <a:cubicBezTo>
                  <a:pt x="2460644" y="1094096"/>
                  <a:pt x="2447823" y="1093857"/>
                  <a:pt x="2427591" y="1082758"/>
                </a:cubicBezTo>
                <a:lnTo>
                  <a:pt x="2427655" y="1075004"/>
                </a:lnTo>
                <a:lnTo>
                  <a:pt x="2422152" y="1071799"/>
                </a:lnTo>
                <a:lnTo>
                  <a:pt x="2418140" y="1068277"/>
                </a:lnTo>
                <a:lnTo>
                  <a:pt x="2414765" y="1069131"/>
                </a:lnTo>
                <a:lnTo>
                  <a:pt x="2396660" y="1070724"/>
                </a:lnTo>
                <a:lnTo>
                  <a:pt x="2395024" y="1078466"/>
                </a:lnTo>
                <a:lnTo>
                  <a:pt x="2394061" y="1078466"/>
                </a:lnTo>
                <a:lnTo>
                  <a:pt x="2394862" y="1079010"/>
                </a:lnTo>
                <a:cubicBezTo>
                  <a:pt x="2404097" y="1090891"/>
                  <a:pt x="2408729" y="1109547"/>
                  <a:pt x="2407490" y="1126461"/>
                </a:cubicBezTo>
                <a:lnTo>
                  <a:pt x="2405173" y="1134765"/>
                </a:lnTo>
                <a:lnTo>
                  <a:pt x="2414097" y="1131812"/>
                </a:lnTo>
                <a:cubicBezTo>
                  <a:pt x="2440180" y="1125576"/>
                  <a:pt x="2466513" y="1122771"/>
                  <a:pt x="2486851" y="1128820"/>
                </a:cubicBezTo>
                <a:cubicBezTo>
                  <a:pt x="2486517" y="1135719"/>
                  <a:pt x="2484503" y="1141559"/>
                  <a:pt x="2481171" y="1146464"/>
                </a:cubicBezTo>
                <a:lnTo>
                  <a:pt x="2468399" y="1157780"/>
                </a:lnTo>
                <a:lnTo>
                  <a:pt x="2463737" y="1159374"/>
                </a:lnTo>
                <a:lnTo>
                  <a:pt x="2463587" y="1159476"/>
                </a:lnTo>
                <a:lnTo>
                  <a:pt x="2425471" y="1168784"/>
                </a:lnTo>
                <a:lnTo>
                  <a:pt x="2382168" y="1165995"/>
                </a:lnTo>
                <a:lnTo>
                  <a:pt x="2382166" y="1173277"/>
                </a:lnTo>
                <a:cubicBezTo>
                  <a:pt x="2382166" y="1173277"/>
                  <a:pt x="2369304" y="1173277"/>
                  <a:pt x="2369304" y="1173277"/>
                </a:cubicBezTo>
                <a:cubicBezTo>
                  <a:pt x="2356445" y="1173277"/>
                  <a:pt x="2356445" y="1173277"/>
                  <a:pt x="2343585" y="1173279"/>
                </a:cubicBezTo>
                <a:lnTo>
                  <a:pt x="2334387" y="1147854"/>
                </a:lnTo>
                <a:lnTo>
                  <a:pt x="2319457" y="1138876"/>
                </a:lnTo>
                <a:cubicBezTo>
                  <a:pt x="2317444" y="1133932"/>
                  <a:pt x="2320328" y="1128399"/>
                  <a:pt x="2322612" y="1122792"/>
                </a:cubicBezTo>
                <a:lnTo>
                  <a:pt x="2322397" y="1114699"/>
                </a:lnTo>
                <a:lnTo>
                  <a:pt x="2292144" y="1031061"/>
                </a:lnTo>
                <a:cubicBezTo>
                  <a:pt x="2292144" y="1031061"/>
                  <a:pt x="2305003" y="1031059"/>
                  <a:pt x="2317866" y="1031059"/>
                </a:cubicBezTo>
                <a:cubicBezTo>
                  <a:pt x="2305003" y="983654"/>
                  <a:pt x="2330724" y="936246"/>
                  <a:pt x="2317866" y="936246"/>
                </a:cubicBezTo>
                <a:cubicBezTo>
                  <a:pt x="2356445" y="888839"/>
                  <a:pt x="2317866" y="841434"/>
                  <a:pt x="2317866" y="794029"/>
                </a:cubicBezTo>
                <a:cubicBezTo>
                  <a:pt x="2343584" y="841434"/>
                  <a:pt x="2420747" y="888841"/>
                  <a:pt x="2433603" y="794027"/>
                </a:cubicBezTo>
                <a:cubicBezTo>
                  <a:pt x="2446467" y="794029"/>
                  <a:pt x="2446467" y="794029"/>
                  <a:pt x="2459326" y="794029"/>
                </a:cubicBezTo>
                <a:cubicBezTo>
                  <a:pt x="2459326" y="794029"/>
                  <a:pt x="2446468" y="746622"/>
                  <a:pt x="2433606" y="746622"/>
                </a:cubicBezTo>
                <a:cubicBezTo>
                  <a:pt x="2433606" y="746622"/>
                  <a:pt x="2433606" y="746622"/>
                  <a:pt x="2446468" y="746622"/>
                </a:cubicBezTo>
                <a:cubicBezTo>
                  <a:pt x="2433606" y="746622"/>
                  <a:pt x="2420747" y="699217"/>
                  <a:pt x="2420747" y="699217"/>
                </a:cubicBezTo>
                <a:lnTo>
                  <a:pt x="2428668" y="699217"/>
                </a:lnTo>
                <a:lnTo>
                  <a:pt x="2433606" y="684269"/>
                </a:lnTo>
                <a:lnTo>
                  <a:pt x="2433606" y="671810"/>
                </a:lnTo>
                <a:cubicBezTo>
                  <a:pt x="2433606" y="651810"/>
                  <a:pt x="2433606" y="651810"/>
                  <a:pt x="2433606" y="651810"/>
                </a:cubicBezTo>
                <a:lnTo>
                  <a:pt x="2440725" y="678055"/>
                </a:lnTo>
                <a:lnTo>
                  <a:pt x="2446429" y="675232"/>
                </a:lnTo>
                <a:lnTo>
                  <a:pt x="2448317" y="677416"/>
                </a:lnTo>
                <a:lnTo>
                  <a:pt x="2463748" y="657492"/>
                </a:lnTo>
                <a:cubicBezTo>
                  <a:pt x="2470121" y="653833"/>
                  <a:pt x="2476799" y="652131"/>
                  <a:pt x="2482808" y="653723"/>
                </a:cubicBezTo>
                <a:cubicBezTo>
                  <a:pt x="2488822" y="655320"/>
                  <a:pt x="2494166" y="660209"/>
                  <a:pt x="2497879" y="669740"/>
                </a:cubicBezTo>
                <a:cubicBezTo>
                  <a:pt x="2492658" y="677541"/>
                  <a:pt x="2486898" y="686613"/>
                  <a:pt x="2480192" y="693421"/>
                </a:cubicBezTo>
                <a:lnTo>
                  <a:pt x="2462739" y="700950"/>
                </a:lnTo>
                <a:lnTo>
                  <a:pt x="2462443" y="722925"/>
                </a:lnTo>
                <a:lnTo>
                  <a:pt x="2459163" y="724330"/>
                </a:lnTo>
                <a:lnTo>
                  <a:pt x="2459328" y="746622"/>
                </a:lnTo>
                <a:cubicBezTo>
                  <a:pt x="2472187" y="699217"/>
                  <a:pt x="2472187" y="699217"/>
                  <a:pt x="2472187" y="699217"/>
                </a:cubicBezTo>
                <a:cubicBezTo>
                  <a:pt x="2497907" y="699217"/>
                  <a:pt x="2497907" y="699217"/>
                  <a:pt x="2510764" y="699217"/>
                </a:cubicBezTo>
                <a:cubicBezTo>
                  <a:pt x="2523627" y="699217"/>
                  <a:pt x="2523627" y="651810"/>
                  <a:pt x="2536487" y="604404"/>
                </a:cubicBezTo>
                <a:cubicBezTo>
                  <a:pt x="2510766" y="556997"/>
                  <a:pt x="2510766" y="651810"/>
                  <a:pt x="2510766" y="651810"/>
                </a:cubicBezTo>
                <a:cubicBezTo>
                  <a:pt x="2485046" y="651810"/>
                  <a:pt x="2485047" y="604404"/>
                  <a:pt x="2459326" y="604404"/>
                </a:cubicBezTo>
                <a:cubicBezTo>
                  <a:pt x="2465757" y="604404"/>
                  <a:pt x="2472187" y="601440"/>
                  <a:pt x="2478214" y="596257"/>
                </a:cubicBezTo>
                <a:lnTo>
                  <a:pt x="2479368" y="594752"/>
                </a:lnTo>
                <a:lnTo>
                  <a:pt x="2477836" y="594328"/>
                </a:lnTo>
                <a:cubicBezTo>
                  <a:pt x="2472037" y="593832"/>
                  <a:pt x="2466254" y="592728"/>
                  <a:pt x="2459416" y="585585"/>
                </a:cubicBezTo>
                <a:cubicBezTo>
                  <a:pt x="2452845" y="563903"/>
                  <a:pt x="2472507" y="536274"/>
                  <a:pt x="2494323" y="533821"/>
                </a:cubicBezTo>
                <a:lnTo>
                  <a:pt x="2504008" y="536995"/>
                </a:lnTo>
                <a:lnTo>
                  <a:pt x="2510766" y="509590"/>
                </a:lnTo>
                <a:cubicBezTo>
                  <a:pt x="2549346" y="509590"/>
                  <a:pt x="2562206" y="509590"/>
                  <a:pt x="2587929" y="462185"/>
                </a:cubicBezTo>
                <a:cubicBezTo>
                  <a:pt x="2600787" y="462185"/>
                  <a:pt x="2587929" y="414779"/>
                  <a:pt x="2587929" y="414779"/>
                </a:cubicBezTo>
                <a:cubicBezTo>
                  <a:pt x="2600787" y="414779"/>
                  <a:pt x="2613649" y="367373"/>
                  <a:pt x="2626508" y="367373"/>
                </a:cubicBezTo>
                <a:cubicBezTo>
                  <a:pt x="2626508" y="367373"/>
                  <a:pt x="2626506" y="319966"/>
                  <a:pt x="2626506" y="319966"/>
                </a:cubicBezTo>
                <a:cubicBezTo>
                  <a:pt x="2626508" y="272560"/>
                  <a:pt x="2587926" y="319966"/>
                  <a:pt x="2587929" y="272560"/>
                </a:cubicBezTo>
                <a:cubicBezTo>
                  <a:pt x="2594358" y="248858"/>
                  <a:pt x="2610431" y="237004"/>
                  <a:pt x="2629722" y="231080"/>
                </a:cubicBezTo>
                <a:lnTo>
                  <a:pt x="2658047" y="228333"/>
                </a:lnTo>
                <a:lnTo>
                  <a:pt x="2647141" y="208237"/>
                </a:lnTo>
                <a:cubicBezTo>
                  <a:pt x="2643715" y="189465"/>
                  <a:pt x="2646197" y="167611"/>
                  <a:pt x="2657457" y="143346"/>
                </a:cubicBezTo>
                <a:cubicBezTo>
                  <a:pt x="2690172" y="138581"/>
                  <a:pt x="2722866" y="144970"/>
                  <a:pt x="2747877" y="159390"/>
                </a:cubicBezTo>
                <a:lnTo>
                  <a:pt x="2753586" y="164442"/>
                </a:lnTo>
                <a:lnTo>
                  <a:pt x="2759931" y="154046"/>
                </a:lnTo>
                <a:cubicBezTo>
                  <a:pt x="2771186" y="130343"/>
                  <a:pt x="2780829" y="106639"/>
                  <a:pt x="2793688" y="82936"/>
                </a:cubicBezTo>
                <a:cubicBezTo>
                  <a:pt x="2784043" y="47381"/>
                  <a:pt x="2781632" y="38492"/>
                  <a:pt x="2775605" y="16271"/>
                </a:cubicBezTo>
                <a:close/>
                <a:moveTo>
                  <a:pt x="2246416" y="0"/>
                </a:moveTo>
                <a:lnTo>
                  <a:pt x="2454657" y="0"/>
                </a:lnTo>
                <a:lnTo>
                  <a:pt x="2462486" y="32483"/>
                </a:lnTo>
                <a:lnTo>
                  <a:pt x="2464608" y="38418"/>
                </a:lnTo>
                <a:lnTo>
                  <a:pt x="2467932" y="37891"/>
                </a:lnTo>
                <a:cubicBezTo>
                  <a:pt x="2474726" y="40963"/>
                  <a:pt x="2479880" y="47705"/>
                  <a:pt x="2476853" y="56914"/>
                </a:cubicBezTo>
                <a:lnTo>
                  <a:pt x="2471347" y="57278"/>
                </a:lnTo>
                <a:lnTo>
                  <a:pt x="2479031" y="78780"/>
                </a:lnTo>
                <a:cubicBezTo>
                  <a:pt x="2419649" y="98124"/>
                  <a:pt x="2356349" y="122121"/>
                  <a:pt x="2306195" y="100382"/>
                </a:cubicBezTo>
                <a:cubicBezTo>
                  <a:pt x="2289477" y="93138"/>
                  <a:pt x="2274223" y="80814"/>
                  <a:pt x="2261061" y="61538"/>
                </a:cubicBezTo>
                <a:cubicBezTo>
                  <a:pt x="2254212" y="50595"/>
                  <a:pt x="2249759" y="39449"/>
                  <a:pt x="2247393" y="28365"/>
                </a:cubicBezTo>
                <a:close/>
                <a:moveTo>
                  <a:pt x="1946797" y="0"/>
                </a:moveTo>
                <a:lnTo>
                  <a:pt x="2078416" y="0"/>
                </a:lnTo>
                <a:lnTo>
                  <a:pt x="2094633" y="28833"/>
                </a:lnTo>
                <a:cubicBezTo>
                  <a:pt x="2098537" y="43649"/>
                  <a:pt x="2099332" y="61581"/>
                  <a:pt x="2095892" y="82944"/>
                </a:cubicBezTo>
                <a:cubicBezTo>
                  <a:pt x="2091764" y="90066"/>
                  <a:pt x="2086086" y="95533"/>
                  <a:pt x="2079312" y="99538"/>
                </a:cubicBezTo>
                <a:cubicBezTo>
                  <a:pt x="2031898" y="127569"/>
                  <a:pt x="1930828" y="83968"/>
                  <a:pt x="1932237" y="34742"/>
                </a:cubicBezTo>
                <a:cubicBezTo>
                  <a:pt x="1932026" y="24477"/>
                  <a:pt x="1934808" y="15157"/>
                  <a:pt x="1939790" y="7004"/>
                </a:cubicBezTo>
                <a:close/>
              </a:path>
            </a:pathLst>
          </a:custGeom>
          <a:solidFill>
            <a:schemeClr val="bg1">
              <a:lumMod val="85000"/>
            </a:schemeClr>
          </a:solidFill>
        </p:spPr>
        <p:txBody>
          <a:bodyPr wrap="square" tIns="457200">
            <a:noAutofit/>
          </a:bodyPr>
          <a:lstStyle>
            <a:lvl1pPr marL="0" indent="0" algn="ctr">
              <a:buNone/>
              <a:defRPr sz="2800">
                <a:latin typeface="Montserrat" panose="02000505000000020004" pitchFamily="50" charset="0"/>
              </a:defRPr>
            </a:lvl1pPr>
          </a:lstStyle>
          <a:p>
            <a:endParaRPr lang="ko-KR"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jpe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iagBrick">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2" name="图片"/>
          <p:cNvPicPr>
            <a:picLocks noChangeAspect="1"/>
          </p:cNvPicPr>
          <p:nvPr userDrawn="1"/>
        </p:nvPicPr>
        <p:blipFill rotWithShape="1">
          <a:blip r:embed="rId14" cstate="print">
            <a:extLst>
              <a:ext uri="{28A0092B-C50C-407E-A947-70E740481C1C}">
                <a14:useLocalDpi xmlns:a14="http://schemas.microsoft.com/office/drawing/2010/main" val="0"/>
              </a:ext>
            </a:extLst>
          </a:blip>
          <a:srcRect t="2" b="39"/>
          <a:stretch>
            <a:fillRect/>
          </a:stretch>
        </p:blipFill>
        <p:spPr>
          <a:xfrm>
            <a:off x="-600" y="0"/>
            <a:ext cx="121932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jpeg"/><Relationship Id="rId3" Type="http://schemas.openxmlformats.org/officeDocument/2006/relationships/image" Target="../media/image1.jpeg"/><Relationship Id="rId2" Type="http://schemas.microsoft.com/office/2007/relationships/hdphoto" Target="../media/image4.wdp"/><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8.jpeg"/><Relationship Id="rId1" Type="http://schemas.openxmlformats.org/officeDocument/2006/relationships/image" Target="../media/image27.jpe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image" Target="../media/image32.jpeg"/><Relationship Id="rId4" Type="http://schemas.openxmlformats.org/officeDocument/2006/relationships/tags" Target="../tags/tag5.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5.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jpeg"/><Relationship Id="rId7" Type="http://schemas.openxmlformats.org/officeDocument/2006/relationships/image" Target="../media/image9.jpeg"/><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1" Type="http://schemas.openxmlformats.org/officeDocument/2006/relationships/notesSlide" Target="../notesSlides/notesSlide1.xml"/><Relationship Id="rId10" Type="http://schemas.openxmlformats.org/officeDocument/2006/relationships/slideLayout" Target="../slideLayouts/slideLayout5.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5.xml"/><Relationship Id="rId4" Type="http://schemas.openxmlformats.org/officeDocument/2006/relationships/image" Target="../media/image15.jpe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image" Target="../media/image17.jpe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直接连接符"/>
          <p:cNvCxnSpPr/>
          <p:nvPr/>
        </p:nvCxnSpPr>
        <p:spPr>
          <a:xfrm>
            <a:off x="5986353" y="5294112"/>
            <a:ext cx="5849064" cy="0"/>
          </a:xfrm>
          <a:prstGeom prst="line">
            <a:avLst/>
          </a:prstGeom>
          <a:ln w="12700">
            <a:solidFill>
              <a:schemeClr val="tx1">
                <a:lumMod val="85000"/>
                <a:lumOff val="15000"/>
              </a:schemeClr>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4" name="图片"/>
          <p:cNvPicPr>
            <a:picLocks noChangeAspect="1"/>
          </p:cNvPicPr>
          <p:nvPr/>
        </p:nvPicPr>
        <p:blipFill>
          <a:blip r:embed="rId1" cstate="print">
            <a:extLst>
              <a:ext uri="{BEBA8EAE-BF5A-486C-A8C5-ECC9F3942E4B}">
                <a14:imgProps xmlns:a14="http://schemas.microsoft.com/office/drawing/2010/main">
                  <a14:imgLayer r:embed="rId2">
                    <a14:imgEffect>
                      <a14:brightnessContrast bright="5000"/>
                    </a14:imgEffect>
                    <a14:imgEffect>
                      <a14:colorTemperature colorTemp="112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8936876" y="0"/>
            <a:ext cx="3255124" cy="2907323"/>
          </a:xfrm>
          <a:prstGeom prst="rect">
            <a:avLst/>
          </a:prstGeom>
        </p:spPr>
      </p:pic>
      <p:sp>
        <p:nvSpPr>
          <p:cNvPr id="8" name="图标"/>
          <p:cNvSpPr>
            <a:spLocks noEditPoints="1"/>
          </p:cNvSpPr>
          <p:nvPr/>
        </p:nvSpPr>
        <p:spPr bwMode="auto">
          <a:xfrm>
            <a:off x="6975754" y="5731413"/>
            <a:ext cx="380486" cy="382087"/>
          </a:xfrm>
          <a:custGeom>
            <a:avLst/>
            <a:gdLst>
              <a:gd name="T0" fmla="*/ 358 w 490"/>
              <a:gd name="T1" fmla="*/ 250 h 490"/>
              <a:gd name="T2" fmla="*/ 358 w 490"/>
              <a:gd name="T3" fmla="*/ 183 h 490"/>
              <a:gd name="T4" fmla="*/ 328 w 490"/>
              <a:gd name="T5" fmla="*/ 183 h 490"/>
              <a:gd name="T6" fmla="*/ 328 w 490"/>
              <a:gd name="T7" fmla="*/ 250 h 490"/>
              <a:gd name="T8" fmla="*/ 247 w 490"/>
              <a:gd name="T9" fmla="*/ 330 h 490"/>
              <a:gd name="T10" fmla="*/ 246 w 490"/>
              <a:gd name="T11" fmla="*/ 330 h 490"/>
              <a:gd name="T12" fmla="*/ 245 w 490"/>
              <a:gd name="T13" fmla="*/ 330 h 490"/>
              <a:gd name="T14" fmla="*/ 245 w 490"/>
              <a:gd name="T15" fmla="*/ 330 h 490"/>
              <a:gd name="T16" fmla="*/ 243 w 490"/>
              <a:gd name="T17" fmla="*/ 330 h 490"/>
              <a:gd name="T18" fmla="*/ 162 w 490"/>
              <a:gd name="T19" fmla="*/ 250 h 490"/>
              <a:gd name="T20" fmla="*/ 162 w 490"/>
              <a:gd name="T21" fmla="*/ 183 h 490"/>
              <a:gd name="T22" fmla="*/ 132 w 490"/>
              <a:gd name="T23" fmla="*/ 183 h 490"/>
              <a:gd name="T24" fmla="*/ 132 w 490"/>
              <a:gd name="T25" fmla="*/ 250 h 490"/>
              <a:gd name="T26" fmla="*/ 227 w 490"/>
              <a:gd name="T27" fmla="*/ 359 h 490"/>
              <a:gd name="T28" fmla="*/ 227 w 490"/>
              <a:gd name="T29" fmla="*/ 407 h 490"/>
              <a:gd name="T30" fmla="*/ 160 w 490"/>
              <a:gd name="T31" fmla="*/ 426 h 490"/>
              <a:gd name="T32" fmla="*/ 331 w 490"/>
              <a:gd name="T33" fmla="*/ 426 h 490"/>
              <a:gd name="T34" fmla="*/ 263 w 490"/>
              <a:gd name="T35" fmla="*/ 407 h 490"/>
              <a:gd name="T36" fmla="*/ 263 w 490"/>
              <a:gd name="T37" fmla="*/ 360 h 490"/>
              <a:gd name="T38" fmla="*/ 358 w 490"/>
              <a:gd name="T39" fmla="*/ 250 h 490"/>
              <a:gd name="T40" fmla="*/ 244 w 490"/>
              <a:gd name="T41" fmla="*/ 302 h 490"/>
              <a:gd name="T42" fmla="*/ 245 w 490"/>
              <a:gd name="T43" fmla="*/ 302 h 490"/>
              <a:gd name="T44" fmla="*/ 246 w 490"/>
              <a:gd name="T45" fmla="*/ 302 h 490"/>
              <a:gd name="T46" fmla="*/ 300 w 490"/>
              <a:gd name="T47" fmla="*/ 248 h 490"/>
              <a:gd name="T48" fmla="*/ 300 w 490"/>
              <a:gd name="T49" fmla="*/ 118 h 490"/>
              <a:gd name="T50" fmla="*/ 246 w 490"/>
              <a:gd name="T51" fmla="*/ 64 h 490"/>
              <a:gd name="T52" fmla="*/ 245 w 490"/>
              <a:gd name="T53" fmla="*/ 64 h 490"/>
              <a:gd name="T54" fmla="*/ 244 w 490"/>
              <a:gd name="T55" fmla="*/ 64 h 490"/>
              <a:gd name="T56" fmla="*/ 190 w 490"/>
              <a:gd name="T57" fmla="*/ 118 h 490"/>
              <a:gd name="T58" fmla="*/ 190 w 490"/>
              <a:gd name="T59" fmla="*/ 248 h 490"/>
              <a:gd name="T60" fmla="*/ 244 w 490"/>
              <a:gd name="T61" fmla="*/ 302 h 490"/>
              <a:gd name="T62" fmla="*/ 245 w 490"/>
              <a:gd name="T63" fmla="*/ 0 h 490"/>
              <a:gd name="T64" fmla="*/ 490 w 490"/>
              <a:gd name="T65" fmla="*/ 245 h 490"/>
              <a:gd name="T66" fmla="*/ 245 w 490"/>
              <a:gd name="T67" fmla="*/ 490 h 490"/>
              <a:gd name="T68" fmla="*/ 0 w 490"/>
              <a:gd name="T69" fmla="*/ 245 h 490"/>
              <a:gd name="T70" fmla="*/ 245 w 490"/>
              <a:gd name="T71"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0" h="490">
                <a:moveTo>
                  <a:pt x="358" y="250"/>
                </a:moveTo>
                <a:lnTo>
                  <a:pt x="358" y="183"/>
                </a:lnTo>
                <a:cubicBezTo>
                  <a:pt x="358" y="165"/>
                  <a:pt x="328" y="164"/>
                  <a:pt x="328" y="183"/>
                </a:cubicBezTo>
                <a:lnTo>
                  <a:pt x="328" y="250"/>
                </a:lnTo>
                <a:cubicBezTo>
                  <a:pt x="328" y="294"/>
                  <a:pt x="292" y="330"/>
                  <a:pt x="247" y="330"/>
                </a:cubicBezTo>
                <a:cubicBezTo>
                  <a:pt x="247" y="330"/>
                  <a:pt x="246" y="330"/>
                  <a:pt x="246" y="330"/>
                </a:cubicBezTo>
                <a:lnTo>
                  <a:pt x="245" y="330"/>
                </a:lnTo>
                <a:lnTo>
                  <a:pt x="245" y="330"/>
                </a:lnTo>
                <a:cubicBezTo>
                  <a:pt x="244" y="330"/>
                  <a:pt x="244" y="330"/>
                  <a:pt x="243" y="330"/>
                </a:cubicBezTo>
                <a:cubicBezTo>
                  <a:pt x="198" y="330"/>
                  <a:pt x="162" y="294"/>
                  <a:pt x="162" y="250"/>
                </a:cubicBezTo>
                <a:lnTo>
                  <a:pt x="162" y="183"/>
                </a:lnTo>
                <a:cubicBezTo>
                  <a:pt x="162" y="165"/>
                  <a:pt x="132" y="164"/>
                  <a:pt x="132" y="183"/>
                </a:cubicBezTo>
                <a:cubicBezTo>
                  <a:pt x="132" y="192"/>
                  <a:pt x="132" y="250"/>
                  <a:pt x="132" y="250"/>
                </a:cubicBezTo>
                <a:cubicBezTo>
                  <a:pt x="132" y="306"/>
                  <a:pt x="173" y="352"/>
                  <a:pt x="227" y="359"/>
                </a:cubicBezTo>
                <a:lnTo>
                  <a:pt x="227" y="407"/>
                </a:lnTo>
                <a:lnTo>
                  <a:pt x="160" y="426"/>
                </a:lnTo>
                <a:lnTo>
                  <a:pt x="331" y="426"/>
                </a:lnTo>
                <a:lnTo>
                  <a:pt x="263" y="407"/>
                </a:lnTo>
                <a:lnTo>
                  <a:pt x="263" y="360"/>
                </a:lnTo>
                <a:cubicBezTo>
                  <a:pt x="317" y="352"/>
                  <a:pt x="358" y="306"/>
                  <a:pt x="358" y="250"/>
                </a:cubicBezTo>
                <a:close/>
                <a:moveTo>
                  <a:pt x="244" y="302"/>
                </a:moveTo>
                <a:cubicBezTo>
                  <a:pt x="244" y="302"/>
                  <a:pt x="245" y="302"/>
                  <a:pt x="245" y="302"/>
                </a:cubicBezTo>
                <a:cubicBezTo>
                  <a:pt x="245" y="302"/>
                  <a:pt x="246" y="302"/>
                  <a:pt x="246" y="302"/>
                </a:cubicBezTo>
                <a:cubicBezTo>
                  <a:pt x="276" y="302"/>
                  <a:pt x="300" y="278"/>
                  <a:pt x="300" y="248"/>
                </a:cubicBezTo>
                <a:lnTo>
                  <a:pt x="300" y="118"/>
                </a:lnTo>
                <a:cubicBezTo>
                  <a:pt x="300" y="88"/>
                  <a:pt x="276" y="64"/>
                  <a:pt x="246" y="64"/>
                </a:cubicBezTo>
                <a:cubicBezTo>
                  <a:pt x="246" y="64"/>
                  <a:pt x="245" y="64"/>
                  <a:pt x="245" y="64"/>
                </a:cubicBezTo>
                <a:cubicBezTo>
                  <a:pt x="245" y="64"/>
                  <a:pt x="244" y="64"/>
                  <a:pt x="244" y="64"/>
                </a:cubicBezTo>
                <a:cubicBezTo>
                  <a:pt x="214" y="64"/>
                  <a:pt x="190" y="88"/>
                  <a:pt x="190" y="118"/>
                </a:cubicBezTo>
                <a:lnTo>
                  <a:pt x="190" y="248"/>
                </a:lnTo>
                <a:cubicBezTo>
                  <a:pt x="190" y="278"/>
                  <a:pt x="214" y="302"/>
                  <a:pt x="244" y="302"/>
                </a:cubicBezTo>
                <a:close/>
                <a:moveTo>
                  <a:pt x="245" y="0"/>
                </a:moveTo>
                <a:cubicBezTo>
                  <a:pt x="381" y="0"/>
                  <a:pt x="490" y="110"/>
                  <a:pt x="490" y="245"/>
                </a:cubicBezTo>
                <a:cubicBezTo>
                  <a:pt x="490" y="381"/>
                  <a:pt x="381" y="490"/>
                  <a:pt x="245" y="490"/>
                </a:cubicBezTo>
                <a:cubicBezTo>
                  <a:pt x="110" y="490"/>
                  <a:pt x="0" y="381"/>
                  <a:pt x="0" y="245"/>
                </a:cubicBezTo>
                <a:cubicBezTo>
                  <a:pt x="0" y="110"/>
                  <a:pt x="110" y="0"/>
                  <a:pt x="245" y="0"/>
                </a:cubicBezTo>
                <a:close/>
              </a:path>
            </a:pathLst>
          </a:custGeom>
          <a:solidFill>
            <a:schemeClr val="accent1"/>
          </a:solidFill>
          <a:ln>
            <a:noFill/>
          </a:ln>
        </p:spPr>
        <p:txBody>
          <a:bodyPr vert="horz" wrap="square" lIns="91440" tIns="45720" rIns="91440" bIns="45720" numCol="1" anchor="t" anchorCtr="0" compatLnSpc="1"/>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dirty="0">
              <a:ln>
                <a:noFill/>
              </a:ln>
              <a:solidFill>
                <a:srgbClr val="4D4D4D"/>
              </a:solidFill>
              <a:effectLst/>
              <a:uLnTx/>
              <a:uFillTx/>
              <a:latin typeface="+mn-ea"/>
            </a:endParaRPr>
          </a:p>
        </p:txBody>
      </p:sp>
      <p:sp>
        <p:nvSpPr>
          <p:cNvPr id="41" name="标题"/>
          <p:cNvSpPr txBox="1"/>
          <p:nvPr/>
        </p:nvSpPr>
        <p:spPr>
          <a:xfrm>
            <a:off x="6212039" y="3868441"/>
            <a:ext cx="5516880" cy="1445260"/>
          </a:xfrm>
          <a:prstGeom prst="rect">
            <a:avLst/>
          </a:prstGeom>
          <a:noFill/>
          <a:effectLst/>
        </p:spPr>
        <p:txBody>
          <a:bodyPr wrap="none" rtlCol="0" anchor="ctr">
            <a:spAutoFit/>
          </a:bodyPr>
          <a:lstStyle/>
          <a:p>
            <a:pPr algn="ctr">
              <a:defRPr/>
            </a:pPr>
            <a:endParaRPr lang="zh-CN" altLang="en-US" sz="2800" b="1" spc="100" dirty="0" smtClean="0">
              <a:solidFill>
                <a:schemeClr val="tx1">
                  <a:lumMod val="95000"/>
                  <a:lumOff val="5000"/>
                </a:schemeClr>
              </a:solidFill>
              <a:latin typeface="+mn-ea"/>
            </a:endParaRPr>
          </a:p>
          <a:p>
            <a:pPr algn="ctr">
              <a:defRPr/>
            </a:pPr>
            <a:r>
              <a:rPr lang="zh-CN" altLang="en-US" sz="6000" b="1" dirty="0">
                <a:solidFill>
                  <a:schemeClr val="tx1">
                    <a:lumMod val="95000"/>
                    <a:lumOff val="5000"/>
                  </a:schemeClr>
                </a:solidFill>
                <a:latin typeface="+mj-ea"/>
                <a:ea typeface="+mj-ea"/>
                <a:sym typeface="微软雅黑" panose="020B0503020204020204" pitchFamily="34" charset="-122"/>
              </a:rPr>
              <a:t>企业招聘宣讲会</a:t>
            </a:r>
            <a:endParaRPr lang="zh-CN" altLang="en-US" sz="6000" b="1" dirty="0">
              <a:solidFill>
                <a:schemeClr val="tx1">
                  <a:lumMod val="95000"/>
                  <a:lumOff val="5000"/>
                </a:schemeClr>
              </a:solidFill>
              <a:latin typeface="+mj-ea"/>
              <a:ea typeface="+mj-ea"/>
              <a:sym typeface="微软雅黑" panose="020B0503020204020204" pitchFamily="34" charset="-122"/>
            </a:endParaRPr>
          </a:p>
        </p:txBody>
      </p:sp>
      <p:sp>
        <p:nvSpPr>
          <p:cNvPr id="42" name="文本"/>
          <p:cNvSpPr/>
          <p:nvPr/>
        </p:nvSpPr>
        <p:spPr>
          <a:xfrm>
            <a:off x="7398776" y="5731413"/>
            <a:ext cx="3649980" cy="398780"/>
          </a:xfrm>
          <a:prstGeom prst="rect">
            <a:avLst/>
          </a:prstGeom>
        </p:spPr>
        <p:txBody>
          <a:bodyPr wrap="none">
            <a:spAutoFit/>
          </a:bodyPr>
          <a:lstStyle/>
          <a:p>
            <a:pPr algn="ctr"/>
            <a:r>
              <a:rPr lang="zh-CN" altLang="en-US" sz="2000" b="1" spc="100" dirty="0" smtClean="0">
                <a:solidFill>
                  <a:schemeClr val="tx1">
                    <a:lumMod val="95000"/>
                    <a:lumOff val="5000"/>
                  </a:schemeClr>
                </a:solidFill>
                <a:latin typeface="+mn-ea"/>
              </a:rPr>
              <a:t>深圳九州光电子技术</a:t>
            </a:r>
            <a:r>
              <a:rPr lang="zh-CN" altLang="en-US" sz="2000" b="1" spc="100" dirty="0" smtClean="0">
                <a:solidFill>
                  <a:schemeClr val="tx1">
                    <a:lumMod val="95000"/>
                    <a:lumOff val="5000"/>
                  </a:schemeClr>
                </a:solidFill>
                <a:latin typeface="+mn-ea"/>
              </a:rPr>
              <a:t>有限公司</a:t>
            </a:r>
            <a:endParaRPr lang="zh-CN" altLang="en-US" sz="2000" b="1" spc="100" dirty="0" smtClean="0">
              <a:solidFill>
                <a:schemeClr val="tx1">
                  <a:lumMod val="95000"/>
                  <a:lumOff val="5000"/>
                </a:schemeClr>
              </a:solidFill>
              <a:latin typeface="+mn-ea"/>
            </a:endParaRPr>
          </a:p>
        </p:txBody>
      </p:sp>
      <p:pic>
        <p:nvPicPr>
          <p:cNvPr id="3" name="图片 2" descr="57850c57301ecc11152f8eec9bff508"/>
          <p:cNvPicPr>
            <a:picLocks noChangeAspect="1"/>
          </p:cNvPicPr>
          <p:nvPr/>
        </p:nvPicPr>
        <p:blipFill>
          <a:blip r:embed="rId3">
            <a:clrChange>
              <a:clrFrom>
                <a:srgbClr val="FFFCFA">
                  <a:alpha val="100000"/>
                </a:srgbClr>
              </a:clrFrom>
              <a:clrTo>
                <a:srgbClr val="FFFCFA">
                  <a:alpha val="100000"/>
                  <a:alpha val="0"/>
                </a:srgbClr>
              </a:clrTo>
            </a:clrChange>
          </a:blip>
          <a:stretch>
            <a:fillRect/>
          </a:stretch>
        </p:blipFill>
        <p:spPr>
          <a:xfrm>
            <a:off x="240030" y="328295"/>
            <a:ext cx="6297295" cy="557530"/>
          </a:xfrm>
          <a:prstGeom prst="rect">
            <a:avLst/>
          </a:prstGeom>
        </p:spPr>
      </p:pic>
      <p:pic>
        <p:nvPicPr>
          <p:cNvPr id="6" name="图片" descr="D:\活动照片\公司照片\大楼\84D85E7316E7DBDBB883579A722DAF40.jpg84D85E7316E7DBDBB883579A722DAF40"/>
          <p:cNvPicPr>
            <a:picLocks noGrp="1" noChangeAspect="1"/>
          </p:cNvPicPr>
          <p:nvPr>
            <p:ph type="pic" sz="quarter" idx="13"/>
          </p:nvPr>
        </p:nvPicPr>
        <p:blipFill>
          <a:blip r:embed="rId4"/>
          <a:srcRect/>
          <a:stretch>
            <a:fillRect/>
          </a:stretch>
        </p:blipFill>
        <p:spPr>
          <a:xfrm>
            <a:off x="0" y="885190"/>
            <a:ext cx="7819390" cy="5973445"/>
          </a:xfr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barn(outVertical)">
                                      <p:cBhvr>
                                        <p:cTn id="17" dur="500"/>
                                        <p:tgtEl>
                                          <p:spTgt spid="41"/>
                                        </p:tgtEl>
                                      </p:cBhvr>
                                    </p:animEffect>
                                  </p:childTnLst>
                                </p:cTn>
                              </p:par>
                            </p:childTnLst>
                          </p:cTn>
                        </p:par>
                        <p:par>
                          <p:cTn id="18" fill="hold">
                            <p:stCondLst>
                              <p:cond delay="1500"/>
                            </p:stCondLst>
                            <p:childTnLst>
                              <p:par>
                                <p:cTn id="19" presetID="16" presetClass="entr" presetSubtype="37" fill="hold" nodeType="after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barn(outVertical)">
                                      <p:cBhvr>
                                        <p:cTn id="21" dur="500"/>
                                        <p:tgtEl>
                                          <p:spTgt spid="43"/>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2500"/>
                            </p:stCondLst>
                            <p:childTnLst>
                              <p:par>
                                <p:cTn id="29" presetID="16" presetClass="entr" presetSubtype="37" fill="hold" grpId="0" nodeType="after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barn(outVertical)">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41"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1535766" y="244904"/>
            <a:ext cx="8731213" cy="629920"/>
          </a:xfrm>
        </p:spPr>
        <p:txBody>
          <a:bodyPr/>
          <a:p>
            <a:r>
              <a:rPr lang="zh-CN" altLang="en-US"/>
              <a:t>趣味活动</a:t>
            </a:r>
            <a:endParaRPr lang="zh-CN" altLang="en-US"/>
          </a:p>
        </p:txBody>
      </p:sp>
      <p:pic>
        <p:nvPicPr>
          <p:cNvPr id="2" name="图片 1" descr="篮球赛"/>
          <p:cNvPicPr>
            <a:picLocks noChangeAspect="1"/>
          </p:cNvPicPr>
          <p:nvPr/>
        </p:nvPicPr>
        <p:blipFill>
          <a:blip r:embed="rId1"/>
          <a:stretch>
            <a:fillRect/>
          </a:stretch>
        </p:blipFill>
        <p:spPr>
          <a:xfrm>
            <a:off x="489585" y="1524635"/>
            <a:ext cx="5688965" cy="4144010"/>
          </a:xfrm>
          <a:prstGeom prst="rect">
            <a:avLst/>
          </a:prstGeom>
        </p:spPr>
      </p:pic>
      <p:pic>
        <p:nvPicPr>
          <p:cNvPr id="3" name="图片 2" descr="王者荣耀"/>
          <p:cNvPicPr>
            <a:picLocks noChangeAspect="1"/>
          </p:cNvPicPr>
          <p:nvPr/>
        </p:nvPicPr>
        <p:blipFill>
          <a:blip r:embed="rId2"/>
          <a:stretch>
            <a:fillRect/>
          </a:stretch>
        </p:blipFill>
        <p:spPr>
          <a:xfrm>
            <a:off x="6351270" y="1448435"/>
            <a:ext cx="4903470" cy="4280535"/>
          </a:xfrm>
          <a:prstGeom prst="rect">
            <a:avLst/>
          </a:prstGeom>
        </p:spPr>
      </p:pic>
      <p:sp>
        <p:nvSpPr>
          <p:cNvPr id="5" name="文本框 4"/>
          <p:cNvSpPr txBox="1"/>
          <p:nvPr/>
        </p:nvSpPr>
        <p:spPr>
          <a:xfrm>
            <a:off x="1372870" y="5932170"/>
            <a:ext cx="2011045" cy="368300"/>
          </a:xfrm>
          <a:prstGeom prst="rect">
            <a:avLst/>
          </a:prstGeom>
          <a:noFill/>
        </p:spPr>
        <p:txBody>
          <a:bodyPr wrap="square" rtlCol="0">
            <a:spAutoFit/>
          </a:bodyPr>
          <a:p>
            <a:r>
              <a:rPr lang="zh-CN" altLang="en-US"/>
              <a:t>篮球比赛</a:t>
            </a:r>
            <a:endParaRPr lang="zh-CN" altLang="en-US"/>
          </a:p>
        </p:txBody>
      </p:sp>
      <p:sp>
        <p:nvSpPr>
          <p:cNvPr id="6" name="文本框 5"/>
          <p:cNvSpPr txBox="1"/>
          <p:nvPr/>
        </p:nvSpPr>
        <p:spPr>
          <a:xfrm>
            <a:off x="7014210" y="6078855"/>
            <a:ext cx="2011045" cy="368300"/>
          </a:xfrm>
          <a:prstGeom prst="rect">
            <a:avLst/>
          </a:prstGeom>
          <a:noFill/>
        </p:spPr>
        <p:txBody>
          <a:bodyPr wrap="square" rtlCol="0">
            <a:spAutoFit/>
          </a:bodyPr>
          <a:p>
            <a:r>
              <a:rPr lang="zh-CN" altLang="en-US"/>
              <a:t>王者荣耀</a:t>
            </a:r>
            <a:endParaRPr lang="zh-CN" altLang="en-US"/>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1535766" y="244904"/>
            <a:ext cx="8731213" cy="629920"/>
          </a:xfrm>
        </p:spPr>
        <p:txBody>
          <a:bodyPr/>
          <a:p>
            <a:r>
              <a:rPr lang="zh-CN" altLang="en-US"/>
              <a:t>趣味活动</a:t>
            </a:r>
            <a:endParaRPr lang="zh-CN" altLang="en-US"/>
          </a:p>
        </p:txBody>
      </p:sp>
      <p:pic>
        <p:nvPicPr>
          <p:cNvPr id="5" name="图片 4" descr="猜字谜活动"/>
          <p:cNvPicPr>
            <a:picLocks noChangeAspect="1"/>
          </p:cNvPicPr>
          <p:nvPr/>
        </p:nvPicPr>
        <p:blipFill>
          <a:blip r:embed="rId1"/>
          <a:stretch>
            <a:fillRect/>
          </a:stretch>
        </p:blipFill>
        <p:spPr>
          <a:xfrm>
            <a:off x="295910" y="1103630"/>
            <a:ext cx="4790440" cy="3037205"/>
          </a:xfrm>
          <a:prstGeom prst="rect">
            <a:avLst/>
          </a:prstGeom>
        </p:spPr>
      </p:pic>
      <p:pic>
        <p:nvPicPr>
          <p:cNvPr id="6" name="图片 5" descr="端午节活动"/>
          <p:cNvPicPr>
            <a:picLocks noChangeAspect="1"/>
          </p:cNvPicPr>
          <p:nvPr/>
        </p:nvPicPr>
        <p:blipFill>
          <a:blip r:embed="rId2"/>
          <a:stretch>
            <a:fillRect/>
          </a:stretch>
        </p:blipFill>
        <p:spPr>
          <a:xfrm>
            <a:off x="5972810" y="1103630"/>
            <a:ext cx="4542155" cy="2808605"/>
          </a:xfrm>
          <a:prstGeom prst="rect">
            <a:avLst/>
          </a:prstGeom>
        </p:spPr>
      </p:pic>
      <p:pic>
        <p:nvPicPr>
          <p:cNvPr id="7" name="图片 6" descr="活动"/>
          <p:cNvPicPr>
            <a:picLocks noChangeAspect="1"/>
          </p:cNvPicPr>
          <p:nvPr/>
        </p:nvPicPr>
        <p:blipFill>
          <a:blip r:embed="rId3"/>
          <a:stretch>
            <a:fillRect/>
          </a:stretch>
        </p:blipFill>
        <p:spPr>
          <a:xfrm>
            <a:off x="295910" y="4220845"/>
            <a:ext cx="4789805" cy="2457450"/>
          </a:xfrm>
          <a:prstGeom prst="rect">
            <a:avLst/>
          </a:prstGeom>
        </p:spPr>
      </p:pic>
      <p:pic>
        <p:nvPicPr>
          <p:cNvPr id="2" name="图片 1" descr="感恩节活动"/>
          <p:cNvPicPr>
            <a:picLocks noChangeAspect="1"/>
          </p:cNvPicPr>
          <p:nvPr>
            <p:custDataLst>
              <p:tags r:id="rId4"/>
            </p:custDataLst>
          </p:nvPr>
        </p:nvPicPr>
        <p:blipFill>
          <a:blip r:embed="rId5"/>
          <a:stretch>
            <a:fillRect/>
          </a:stretch>
        </p:blipFill>
        <p:spPr>
          <a:xfrm>
            <a:off x="5973445" y="4140200"/>
            <a:ext cx="4660900" cy="2365375"/>
          </a:xfrm>
          <a:prstGeom prst="rect">
            <a:avLst/>
          </a:prstGeom>
        </p:spPr>
      </p:pic>
      <p:sp>
        <p:nvSpPr>
          <p:cNvPr id="9" name="文本框 8"/>
          <p:cNvSpPr txBox="1"/>
          <p:nvPr/>
        </p:nvSpPr>
        <p:spPr>
          <a:xfrm>
            <a:off x="5282565" y="1591945"/>
            <a:ext cx="459740" cy="1791970"/>
          </a:xfrm>
          <a:prstGeom prst="rect">
            <a:avLst/>
          </a:prstGeom>
          <a:noFill/>
        </p:spPr>
        <p:txBody>
          <a:bodyPr vert="eaVert" wrap="square" rtlCol="0">
            <a:spAutoFit/>
          </a:bodyPr>
          <a:p>
            <a:r>
              <a:rPr lang="zh-CN" altLang="en-US"/>
              <a:t>中秋猜字谜</a:t>
            </a:r>
            <a:endParaRPr lang="zh-CN" altLang="en-US"/>
          </a:p>
        </p:txBody>
      </p:sp>
      <p:sp>
        <p:nvSpPr>
          <p:cNvPr id="10" name="文本框 9"/>
          <p:cNvSpPr txBox="1"/>
          <p:nvPr/>
        </p:nvSpPr>
        <p:spPr>
          <a:xfrm>
            <a:off x="5182870" y="4468495"/>
            <a:ext cx="459740" cy="1353820"/>
          </a:xfrm>
          <a:prstGeom prst="rect">
            <a:avLst/>
          </a:prstGeom>
          <a:noFill/>
        </p:spPr>
        <p:txBody>
          <a:bodyPr vert="eaVert" wrap="square" rtlCol="0">
            <a:spAutoFit/>
          </a:bodyPr>
          <a:p>
            <a:r>
              <a:rPr lang="zh-CN" altLang="en-US"/>
              <a:t>趣味游戏</a:t>
            </a:r>
            <a:endParaRPr lang="zh-CN" altLang="en-US"/>
          </a:p>
        </p:txBody>
      </p:sp>
      <p:sp>
        <p:nvSpPr>
          <p:cNvPr id="12" name="文本框 11"/>
          <p:cNvSpPr txBox="1"/>
          <p:nvPr/>
        </p:nvSpPr>
        <p:spPr>
          <a:xfrm>
            <a:off x="10727055" y="1751330"/>
            <a:ext cx="459740" cy="1373505"/>
          </a:xfrm>
          <a:prstGeom prst="rect">
            <a:avLst/>
          </a:prstGeom>
          <a:noFill/>
        </p:spPr>
        <p:txBody>
          <a:bodyPr vert="eaVert" wrap="square" rtlCol="0">
            <a:spAutoFit/>
          </a:bodyPr>
          <a:p>
            <a:r>
              <a:rPr lang="zh-CN" altLang="en-US"/>
              <a:t>端午安康</a:t>
            </a:r>
            <a:endParaRPr lang="zh-CN" altLang="en-US"/>
          </a:p>
        </p:txBody>
      </p:sp>
      <p:sp>
        <p:nvSpPr>
          <p:cNvPr id="13" name="文本框 12"/>
          <p:cNvSpPr txBox="1"/>
          <p:nvPr/>
        </p:nvSpPr>
        <p:spPr>
          <a:xfrm>
            <a:off x="10866755" y="4518660"/>
            <a:ext cx="459740" cy="1084580"/>
          </a:xfrm>
          <a:prstGeom prst="rect">
            <a:avLst/>
          </a:prstGeom>
          <a:noFill/>
        </p:spPr>
        <p:txBody>
          <a:bodyPr vert="eaVert" wrap="square" rtlCol="0">
            <a:spAutoFit/>
          </a:bodyPr>
          <a:p>
            <a:r>
              <a:rPr lang="zh-CN" altLang="en-US"/>
              <a:t>感恩有你</a:t>
            </a:r>
            <a:endParaRPr lang="zh-CN" altLang="en-US"/>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1224280"/>
            <a:ext cx="6135370" cy="5183505"/>
          </a:xfrm>
          <a:prstGeom prst="rect">
            <a:avLst/>
          </a:prstGeom>
          <a:noFill/>
          <a:ln>
            <a:noFill/>
          </a:ln>
        </p:spPr>
      </p:pic>
      <p:sp>
        <p:nvSpPr>
          <p:cNvPr id="6" name="标题"/>
          <p:cNvSpPr>
            <a:spLocks noGrp="1"/>
          </p:cNvSpPr>
          <p:nvPr>
            <p:ph type="body" sz="quarter" idx="10"/>
          </p:nvPr>
        </p:nvSpPr>
        <p:spPr/>
        <p:txBody>
          <a:bodyPr/>
          <a:lstStyle/>
          <a:p>
            <a:r>
              <a:rPr lang="zh-CN" altLang="en-US" smtClean="0"/>
              <a:t>需求岗位</a:t>
            </a:r>
            <a:endParaRPr lang="zh-CN" altLang="en-US" dirty="0"/>
          </a:p>
        </p:txBody>
      </p:sp>
      <p:sp>
        <p:nvSpPr>
          <p:cNvPr id="69" name="圆角矩形 8"/>
          <p:cNvSpPr/>
          <p:nvPr>
            <p:custDataLst>
              <p:tags r:id="rId2"/>
            </p:custDataLst>
          </p:nvPr>
        </p:nvSpPr>
        <p:spPr bwMode="auto">
          <a:xfrm>
            <a:off x="6837045" y="985520"/>
            <a:ext cx="3150235" cy="873125"/>
          </a:xfrm>
          <a:prstGeom prst="roundRect">
            <a:avLst/>
          </a:prstGeom>
          <a:solidFill>
            <a:srgbClr val="FFB850"/>
          </a:solidFill>
          <a:ln w="25400">
            <a:gradFill flip="none" rotWithShape="1">
              <a:gsLst>
                <a:gs pos="0">
                  <a:srgbClr val="FF9B09"/>
                </a:gs>
                <a:gs pos="100000">
                  <a:srgbClr val="FFDBA7"/>
                </a:gs>
              </a:gsLst>
              <a:lin ang="2700000" scaled="1"/>
            </a:gradFill>
          </a:ln>
          <a:effectLst>
            <a:outerShdw blurRad="254000" dist="114300" dir="2700000" algn="tl" rotWithShape="0">
              <a:prstClr val="black">
                <a:alpha val="25000"/>
              </a:prstClr>
            </a:outerShdw>
          </a:effectLst>
        </p:spPr>
        <p:txBody>
          <a:bodyPr vert="horz" wrap="square" lIns="91440" tIns="45720" rIns="91440" bIns="45720" numCol="1" anchor="t" anchorCtr="0" compatLnSpc="1"/>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lnSpc>
                <a:spcPct val="150000"/>
              </a:lnSpc>
            </a:pPr>
            <a:r>
              <a:rPr lang="zh-CN" altLang="en-US" sz="2400" b="1">
                <a:solidFill>
                  <a:schemeClr val="tx1"/>
                </a:solidFill>
                <a:latin typeface="Calibri" panose="020F0502020204030204" charset="0"/>
                <a:ea typeface="微软雅黑" panose="020B0503020204020204" pitchFamily="34" charset="-122"/>
              </a:rPr>
              <a:t>光电技术操作员</a:t>
            </a:r>
            <a:endParaRPr lang="zh-CN" altLang="en-US" sz="2400" b="1">
              <a:solidFill>
                <a:schemeClr val="tx1"/>
              </a:solidFill>
              <a:latin typeface="Calibri" panose="020F0502020204030204" charset="0"/>
              <a:ea typeface="微软雅黑" panose="020B0503020204020204" pitchFamily="34" charset="-122"/>
            </a:endParaRPr>
          </a:p>
        </p:txBody>
      </p:sp>
      <p:sp>
        <p:nvSpPr>
          <p:cNvPr id="76" name="矩形 75"/>
          <p:cNvSpPr/>
          <p:nvPr>
            <p:custDataLst>
              <p:tags r:id="rId3"/>
            </p:custDataLst>
          </p:nvPr>
        </p:nvSpPr>
        <p:spPr>
          <a:xfrm>
            <a:off x="6837045" y="2120265"/>
            <a:ext cx="4258945" cy="1565910"/>
          </a:xfrm>
          <a:prstGeom prst="rect">
            <a:avLst/>
          </a:prstGeom>
        </p:spPr>
        <p:txBody>
          <a:bodyPr wrap="square">
            <a:spAutoFit/>
          </a:bodyPr>
          <a:lstStyle/>
          <a:p>
            <a:pPr marL="0" marR="0" lvl="0" indent="0" defTabSz="914400" rtl="0" eaLnBrk="1" fontAlgn="auto" latinLnBrk="0" hangingPunct="1">
              <a:lnSpc>
                <a:spcPct val="12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1</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、大专及以上学历，智能广电类专业</a:t>
            </a:r>
            <a:endPar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L="0" marR="0" lvl="0" indent="0" defTabSz="914400" rtl="0" eaLnBrk="1" fontAlgn="auto" latinLnBrk="0" hangingPunct="1">
              <a:lnSpc>
                <a:spcPct val="12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2</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、男女不限；</a:t>
            </a:r>
            <a:endPar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L="0" marR="0" lvl="0" indent="0" defTabSz="914400" rtl="0" eaLnBrk="1" fontAlgn="auto" latinLnBrk="0" hangingPunct="1">
              <a:lnSpc>
                <a:spcPct val="12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3</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、身体健康，无明显纹身；</a:t>
            </a:r>
            <a:endPar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L="0" marR="0" lvl="0" indent="0" defTabSz="914400" rtl="0" eaLnBrk="1" fontAlgn="auto" latinLnBrk="0" hangingPunct="1">
              <a:lnSpc>
                <a:spcPct val="12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4</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、吃苦耐劳，服从安排；</a:t>
            </a:r>
            <a:endPar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a:p>
            <a:pPr marL="0" marR="0" lvl="0" indent="0" defTabSz="914400" rtl="0" eaLnBrk="1" fontAlgn="auto" latinLnBrk="0" hangingPunct="1">
              <a:lnSpc>
                <a:spcPct val="12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5</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、熟悉广电元器件等相关产品的基础</a:t>
            </a:r>
            <a:r>
              <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rPr>
              <a:t>知识。</a:t>
            </a:r>
            <a:endParaRPr kumimoji="0" lang="zh-CN" alt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
          <p:cNvSpPr/>
          <p:nvPr/>
        </p:nvSpPr>
        <p:spPr>
          <a:xfrm>
            <a:off x="7698812" y="3189438"/>
            <a:ext cx="3824493" cy="460375"/>
          </a:xfrm>
          <a:prstGeom prst="rect">
            <a:avLst/>
          </a:prstGeom>
        </p:spPr>
        <p:txBody>
          <a:bodyPr wrap="square">
            <a:spAutoFit/>
          </a:bodyPr>
          <a:lstStyle/>
          <a:p>
            <a:pPr marL="0" marR="0" lvl="0" indent="0" algn="l" defTabSz="914400" rtl="0" eaLnBrk="1" fontAlgn="auto" latinLnBrk="0" hangingPunct="1">
              <a:lnSpc>
                <a:spcPct val="150000"/>
              </a:lnSpc>
              <a:spcBef>
                <a:spcPct val="0"/>
              </a:spcBef>
              <a:spcAft>
                <a:spcPct val="0"/>
              </a:spcAft>
              <a:buClrTx/>
              <a:buSzTx/>
              <a:buFontTx/>
              <a:buNone/>
              <a:defRPr/>
            </a:pPr>
            <a:r>
              <a:rPr lang="en-US" altLang="zh-CN" sz="1600" b="1">
                <a:ln>
                  <a:noFill/>
                </a:ln>
                <a:solidFill>
                  <a:srgbClr val="C00000"/>
                </a:solidFill>
                <a:effectLst/>
                <a:uLnTx/>
                <a:uFillTx/>
                <a:latin typeface="等线" panose="02010600030101010101" charset="-122"/>
                <a:ea typeface="等线" panose="02010600030101010101" charset="-122"/>
                <a:sym typeface="+mn-ea"/>
              </a:rPr>
              <a:t>13428689468</a:t>
            </a:r>
            <a:r>
              <a:rPr lang="zh-CN" altLang="en-US" sz="1600" b="1">
                <a:ln>
                  <a:noFill/>
                </a:ln>
                <a:solidFill>
                  <a:srgbClr val="C00000"/>
                </a:solidFill>
                <a:effectLst/>
                <a:uLnTx/>
                <a:uFillTx/>
                <a:latin typeface="等线" panose="02010600030101010101" charset="-122"/>
                <a:ea typeface="等线" panose="02010600030101010101" charset="-122"/>
                <a:sym typeface="+mn-ea"/>
              </a:rPr>
              <a:t>（微信同号） 范女士</a:t>
            </a:r>
            <a:endParaRPr lang="zh-CN" altLang="en-US" sz="1600" b="1">
              <a:ln>
                <a:noFill/>
              </a:ln>
              <a:solidFill>
                <a:srgbClr val="C00000"/>
              </a:solidFill>
              <a:effectLst/>
              <a:uLnTx/>
              <a:uFillTx/>
              <a:latin typeface="等线" panose="02010600030101010101" charset="-122"/>
              <a:ea typeface="等线" panose="02010600030101010101" charset="-122"/>
              <a:sym typeface="+mn-ea"/>
            </a:endParaRPr>
          </a:p>
        </p:txBody>
      </p:sp>
      <p:sp>
        <p:nvSpPr>
          <p:cNvPr id="20" name="文本"/>
          <p:cNvSpPr/>
          <p:nvPr/>
        </p:nvSpPr>
        <p:spPr>
          <a:xfrm>
            <a:off x="7772550" y="4407894"/>
            <a:ext cx="3746935" cy="460375"/>
          </a:xfrm>
          <a:prstGeom prst="rect">
            <a:avLst/>
          </a:prstGeom>
        </p:spPr>
        <p:txBody>
          <a:bodyPr wrap="square">
            <a:spAutoFit/>
          </a:bodyPr>
          <a:lstStyle/>
          <a:p>
            <a:pPr marL="0" marR="0" lvl="0" indent="0" algn="l" defTabSz="914400" rtl="0" eaLnBrk="1" fontAlgn="auto" latinLnBrk="0" hangingPunct="1">
              <a:lnSpc>
                <a:spcPct val="150000"/>
              </a:lnSpc>
              <a:spcBef>
                <a:spcPct val="0"/>
              </a:spcBef>
              <a:spcAft>
                <a:spcPct val="0"/>
              </a:spcAft>
              <a:buClrTx/>
              <a:buSzTx/>
              <a:buFontTx/>
              <a:buNone/>
              <a:defRPr/>
            </a:pPr>
            <a:r>
              <a:rPr lang="en-US" altLang="zh-CN" sz="1600">
                <a:ln>
                  <a:noFill/>
                </a:ln>
                <a:solidFill>
                  <a:schemeClr val="tx1"/>
                </a:solidFill>
                <a:effectLst/>
                <a:uLnTx/>
                <a:uFillTx/>
                <a:latin typeface="等线" panose="02010600030101010101" charset="-122"/>
                <a:ea typeface="等线" panose="02010600030101010101" charset="-122"/>
                <a:sym typeface="+mn-ea"/>
              </a:rPr>
              <a:t>0755-21385320</a:t>
            </a:r>
            <a:endParaRPr lang="en-US" altLang="zh-CN" sz="1600" dirty="0">
              <a:ln>
                <a:noFill/>
              </a:ln>
              <a:solidFill>
                <a:schemeClr val="tx1"/>
              </a:solidFill>
              <a:effectLst/>
              <a:uLnTx/>
              <a:uFillTx/>
              <a:latin typeface="等线" panose="02010600030101010101" charset="-122"/>
              <a:ea typeface="等线" panose="02010600030101010101" charset="-122"/>
              <a:sym typeface="+mn-ea"/>
            </a:endParaRPr>
          </a:p>
        </p:txBody>
      </p:sp>
      <p:sp>
        <p:nvSpPr>
          <p:cNvPr id="21" name="文本"/>
          <p:cNvSpPr/>
          <p:nvPr/>
        </p:nvSpPr>
        <p:spPr>
          <a:xfrm>
            <a:off x="7773068" y="5626350"/>
            <a:ext cx="3750238" cy="1198880"/>
          </a:xfrm>
          <a:prstGeom prst="rect">
            <a:avLst/>
          </a:prstGeom>
          <a:noFill/>
        </p:spPr>
        <p:txBody>
          <a:bodyPr wrap="square" rtlCol="0">
            <a:spAutoFit/>
          </a:bodyPr>
          <a:lstStyle/>
          <a:p>
            <a:pPr lvl="0">
              <a:lnSpc>
                <a:spcPct val="150000"/>
              </a:lnSpc>
              <a:defRPr/>
            </a:pPr>
            <a:r>
              <a:rPr 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深圳市光明区玉塘街道田寮社区九洲工业</a:t>
            </a:r>
            <a:r>
              <a:rPr lang="en-US" alt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1</a:t>
            </a: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栋六楼</a:t>
            </a:r>
            <a:endParaRPr lang="en-US" alt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endParaRPr>
          </a:p>
          <a:p>
            <a:pPr lvl="0">
              <a:lnSpc>
                <a:spcPct val="150000"/>
              </a:lnSpc>
              <a:defRPr/>
            </a:pPr>
            <a:endParaRPr lang="zh-CN" altLang="en-US" sz="1600" spc="150" dirty="0">
              <a:solidFill>
                <a:schemeClr val="tx1">
                  <a:lumMod val="95000"/>
                  <a:lumOff val="5000"/>
                </a:schemeClr>
              </a:solidFill>
              <a:latin typeface="+mn-ea"/>
            </a:endParaRPr>
          </a:p>
        </p:txBody>
      </p:sp>
      <p:grpSp>
        <p:nvGrpSpPr>
          <p:cNvPr id="36" name="组合"/>
          <p:cNvGrpSpPr/>
          <p:nvPr/>
        </p:nvGrpSpPr>
        <p:grpSpPr>
          <a:xfrm>
            <a:off x="6756699" y="5135487"/>
            <a:ext cx="727574" cy="793578"/>
            <a:chOff x="6854769" y="5437552"/>
            <a:chExt cx="727574" cy="793578"/>
          </a:xfrm>
        </p:grpSpPr>
        <p:sp>
          <p:nvSpPr>
            <p:cNvPr id="25" name="六边形"/>
            <p:cNvSpPr/>
            <p:nvPr/>
          </p:nvSpPr>
          <p:spPr>
            <a:xfrm rot="5400000">
              <a:off x="6821767" y="5470554"/>
              <a:ext cx="793578" cy="727574"/>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6" name="图标"/>
            <p:cNvSpPr>
              <a:spLocks noChangeAspect="1"/>
            </p:cNvSpPr>
            <p:nvPr/>
          </p:nvSpPr>
          <p:spPr bwMode="auto">
            <a:xfrm>
              <a:off x="7022569" y="5594092"/>
              <a:ext cx="391974" cy="45578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latin typeface="+mn-ea"/>
              </a:endParaRPr>
            </a:p>
          </p:txBody>
        </p:sp>
      </p:grpSp>
      <p:grpSp>
        <p:nvGrpSpPr>
          <p:cNvPr id="4" name="组合"/>
          <p:cNvGrpSpPr/>
          <p:nvPr/>
        </p:nvGrpSpPr>
        <p:grpSpPr>
          <a:xfrm>
            <a:off x="6756699" y="2647869"/>
            <a:ext cx="727574" cy="793578"/>
            <a:chOff x="6854769" y="3075718"/>
            <a:chExt cx="727574" cy="793578"/>
          </a:xfrm>
        </p:grpSpPr>
        <p:sp>
          <p:nvSpPr>
            <p:cNvPr id="23" name="六边形"/>
            <p:cNvSpPr/>
            <p:nvPr/>
          </p:nvSpPr>
          <p:spPr>
            <a:xfrm rot="5400000">
              <a:off x="6821767" y="3108720"/>
              <a:ext cx="793578" cy="727574"/>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7" name="图标"/>
            <p:cNvSpPr>
              <a:spLocks noEditPoints="1"/>
            </p:cNvSpPr>
            <p:nvPr/>
          </p:nvSpPr>
          <p:spPr bwMode="auto">
            <a:xfrm>
              <a:off x="7017978" y="3235275"/>
              <a:ext cx="401157" cy="474464"/>
            </a:xfrm>
            <a:custGeom>
              <a:avLst/>
              <a:gdLst>
                <a:gd name="T0" fmla="*/ 121 w 865"/>
                <a:gd name="T1" fmla="*/ 572 h 1009"/>
                <a:gd name="T2" fmla="*/ 213 w 865"/>
                <a:gd name="T3" fmla="*/ 571 h 1009"/>
                <a:gd name="T4" fmla="*/ 277 w 865"/>
                <a:gd name="T5" fmla="*/ 550 h 1009"/>
                <a:gd name="T6" fmla="*/ 393 w 865"/>
                <a:gd name="T7" fmla="*/ 793 h 1009"/>
                <a:gd name="T8" fmla="*/ 420 w 865"/>
                <a:gd name="T9" fmla="*/ 640 h 1009"/>
                <a:gd name="T10" fmla="*/ 401 w 865"/>
                <a:gd name="T11" fmla="*/ 631 h 1009"/>
                <a:gd name="T12" fmla="*/ 401 w 865"/>
                <a:gd name="T13" fmla="*/ 610 h 1009"/>
                <a:gd name="T14" fmla="*/ 485 w 865"/>
                <a:gd name="T15" fmla="*/ 610 h 1009"/>
                <a:gd name="T16" fmla="*/ 486 w 865"/>
                <a:gd name="T17" fmla="*/ 631 h 1009"/>
                <a:gd name="T18" fmla="*/ 466 w 865"/>
                <a:gd name="T19" fmla="*/ 640 h 1009"/>
                <a:gd name="T20" fmla="*/ 493 w 865"/>
                <a:gd name="T21" fmla="*/ 787 h 1009"/>
                <a:gd name="T22" fmla="*/ 592 w 865"/>
                <a:gd name="T23" fmla="*/ 559 h 1009"/>
                <a:gd name="T24" fmla="*/ 650 w 865"/>
                <a:gd name="T25" fmla="*/ 567 h 1009"/>
                <a:gd name="T26" fmla="*/ 736 w 865"/>
                <a:gd name="T27" fmla="*/ 567 h 1009"/>
                <a:gd name="T28" fmla="*/ 853 w 865"/>
                <a:gd name="T29" fmla="*/ 932 h 1009"/>
                <a:gd name="T30" fmla="*/ 734 w 865"/>
                <a:gd name="T31" fmla="*/ 974 h 1009"/>
                <a:gd name="T32" fmla="*/ 717 w 865"/>
                <a:gd name="T33" fmla="*/ 919 h 1009"/>
                <a:gd name="T34" fmla="*/ 680 w 865"/>
                <a:gd name="T35" fmla="*/ 984 h 1009"/>
                <a:gd name="T36" fmla="*/ 165 w 865"/>
                <a:gd name="T37" fmla="*/ 987 h 1009"/>
                <a:gd name="T38" fmla="*/ 127 w 865"/>
                <a:gd name="T39" fmla="*/ 919 h 1009"/>
                <a:gd name="T40" fmla="*/ 109 w 865"/>
                <a:gd name="T41" fmla="*/ 977 h 1009"/>
                <a:gd name="T42" fmla="*/ 0 w 865"/>
                <a:gd name="T43" fmla="*/ 932 h 1009"/>
                <a:gd name="T44" fmla="*/ 121 w 865"/>
                <a:gd name="T45" fmla="*/ 572 h 1009"/>
                <a:gd name="T46" fmla="*/ 249 w 865"/>
                <a:gd name="T47" fmla="*/ 390 h 1009"/>
                <a:gd name="T48" fmla="*/ 249 w 865"/>
                <a:gd name="T49" fmla="*/ 390 h 1009"/>
                <a:gd name="T50" fmla="*/ 219 w 865"/>
                <a:gd name="T51" fmla="*/ 355 h 1009"/>
                <a:gd name="T52" fmla="*/ 209 w 865"/>
                <a:gd name="T53" fmla="*/ 288 h 1009"/>
                <a:gd name="T54" fmla="*/ 209 w 865"/>
                <a:gd name="T55" fmla="*/ 280 h 1009"/>
                <a:gd name="T56" fmla="*/ 216 w 865"/>
                <a:gd name="T57" fmla="*/ 275 h 1009"/>
                <a:gd name="T58" fmla="*/ 220 w 865"/>
                <a:gd name="T59" fmla="*/ 272 h 1009"/>
                <a:gd name="T60" fmla="*/ 268 w 865"/>
                <a:gd name="T61" fmla="*/ 64 h 1009"/>
                <a:gd name="T62" fmla="*/ 571 w 865"/>
                <a:gd name="T63" fmla="*/ 57 h 1009"/>
                <a:gd name="T64" fmla="*/ 629 w 865"/>
                <a:gd name="T65" fmla="*/ 270 h 1009"/>
                <a:gd name="T66" fmla="*/ 637 w 865"/>
                <a:gd name="T67" fmla="*/ 275 h 1009"/>
                <a:gd name="T68" fmla="*/ 644 w 865"/>
                <a:gd name="T69" fmla="*/ 280 h 1009"/>
                <a:gd name="T70" fmla="*/ 645 w 865"/>
                <a:gd name="T71" fmla="*/ 288 h 1009"/>
                <a:gd name="T72" fmla="*/ 635 w 865"/>
                <a:gd name="T73" fmla="*/ 354 h 1009"/>
                <a:gd name="T74" fmla="*/ 606 w 865"/>
                <a:gd name="T75" fmla="*/ 389 h 1009"/>
                <a:gd name="T76" fmla="*/ 443 w 865"/>
                <a:gd name="T77" fmla="*/ 536 h 1009"/>
                <a:gd name="T78" fmla="*/ 403 w 865"/>
                <a:gd name="T79" fmla="*/ 532 h 1009"/>
                <a:gd name="T80" fmla="*/ 249 w 865"/>
                <a:gd name="T81" fmla="*/ 390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5" h="1009">
                  <a:moveTo>
                    <a:pt x="121" y="572"/>
                  </a:moveTo>
                  <a:cubicBezTo>
                    <a:pt x="154" y="572"/>
                    <a:pt x="185" y="571"/>
                    <a:pt x="213" y="571"/>
                  </a:cubicBezTo>
                  <a:cubicBezTo>
                    <a:pt x="240" y="574"/>
                    <a:pt x="262" y="567"/>
                    <a:pt x="277" y="550"/>
                  </a:cubicBezTo>
                  <a:lnTo>
                    <a:pt x="393" y="793"/>
                  </a:lnTo>
                  <a:lnTo>
                    <a:pt x="420" y="640"/>
                  </a:lnTo>
                  <a:lnTo>
                    <a:pt x="401" y="631"/>
                  </a:lnTo>
                  <a:lnTo>
                    <a:pt x="401" y="610"/>
                  </a:lnTo>
                  <a:lnTo>
                    <a:pt x="485" y="610"/>
                  </a:lnTo>
                  <a:lnTo>
                    <a:pt x="486" y="631"/>
                  </a:lnTo>
                  <a:lnTo>
                    <a:pt x="466" y="640"/>
                  </a:lnTo>
                  <a:lnTo>
                    <a:pt x="493" y="787"/>
                  </a:lnTo>
                  <a:lnTo>
                    <a:pt x="592" y="559"/>
                  </a:lnTo>
                  <a:cubicBezTo>
                    <a:pt x="607" y="567"/>
                    <a:pt x="627" y="569"/>
                    <a:pt x="650" y="567"/>
                  </a:cubicBezTo>
                  <a:cubicBezTo>
                    <a:pt x="677" y="567"/>
                    <a:pt x="705" y="567"/>
                    <a:pt x="736" y="567"/>
                  </a:cubicBezTo>
                  <a:cubicBezTo>
                    <a:pt x="815" y="641"/>
                    <a:pt x="865" y="818"/>
                    <a:pt x="853" y="932"/>
                  </a:cubicBezTo>
                  <a:cubicBezTo>
                    <a:pt x="828" y="949"/>
                    <a:pt x="786" y="963"/>
                    <a:pt x="734" y="974"/>
                  </a:cubicBezTo>
                  <a:lnTo>
                    <a:pt x="717" y="919"/>
                  </a:lnTo>
                  <a:lnTo>
                    <a:pt x="680" y="984"/>
                  </a:lnTo>
                  <a:cubicBezTo>
                    <a:pt x="527" y="1007"/>
                    <a:pt x="314" y="1009"/>
                    <a:pt x="165" y="987"/>
                  </a:cubicBezTo>
                  <a:lnTo>
                    <a:pt x="127" y="919"/>
                  </a:lnTo>
                  <a:lnTo>
                    <a:pt x="109" y="977"/>
                  </a:lnTo>
                  <a:cubicBezTo>
                    <a:pt x="58" y="966"/>
                    <a:pt x="19" y="951"/>
                    <a:pt x="0" y="932"/>
                  </a:cubicBezTo>
                  <a:cubicBezTo>
                    <a:pt x="2" y="832"/>
                    <a:pt x="20" y="659"/>
                    <a:pt x="121" y="572"/>
                  </a:cubicBezTo>
                  <a:close/>
                  <a:moveTo>
                    <a:pt x="249" y="390"/>
                  </a:moveTo>
                  <a:lnTo>
                    <a:pt x="249" y="390"/>
                  </a:lnTo>
                  <a:cubicBezTo>
                    <a:pt x="236" y="383"/>
                    <a:pt x="226" y="371"/>
                    <a:pt x="219" y="355"/>
                  </a:cubicBezTo>
                  <a:cubicBezTo>
                    <a:pt x="212" y="338"/>
                    <a:pt x="209" y="315"/>
                    <a:pt x="209" y="288"/>
                  </a:cubicBezTo>
                  <a:lnTo>
                    <a:pt x="209" y="280"/>
                  </a:lnTo>
                  <a:lnTo>
                    <a:pt x="216" y="275"/>
                  </a:lnTo>
                  <a:cubicBezTo>
                    <a:pt x="218" y="274"/>
                    <a:pt x="219" y="273"/>
                    <a:pt x="220" y="272"/>
                  </a:cubicBezTo>
                  <a:cubicBezTo>
                    <a:pt x="205" y="158"/>
                    <a:pt x="218" y="105"/>
                    <a:pt x="268" y="64"/>
                  </a:cubicBezTo>
                  <a:cubicBezTo>
                    <a:pt x="345" y="0"/>
                    <a:pt x="492" y="0"/>
                    <a:pt x="571" y="57"/>
                  </a:cubicBezTo>
                  <a:cubicBezTo>
                    <a:pt x="624" y="96"/>
                    <a:pt x="643" y="166"/>
                    <a:pt x="629" y="270"/>
                  </a:cubicBezTo>
                  <a:cubicBezTo>
                    <a:pt x="632" y="271"/>
                    <a:pt x="635" y="273"/>
                    <a:pt x="637" y="275"/>
                  </a:cubicBezTo>
                  <a:lnTo>
                    <a:pt x="644" y="280"/>
                  </a:lnTo>
                  <a:lnTo>
                    <a:pt x="645" y="288"/>
                  </a:lnTo>
                  <a:cubicBezTo>
                    <a:pt x="645" y="315"/>
                    <a:pt x="642" y="337"/>
                    <a:pt x="635" y="354"/>
                  </a:cubicBezTo>
                  <a:cubicBezTo>
                    <a:pt x="628" y="370"/>
                    <a:pt x="619" y="382"/>
                    <a:pt x="606" y="389"/>
                  </a:cubicBezTo>
                  <a:cubicBezTo>
                    <a:pt x="585" y="456"/>
                    <a:pt x="515" y="528"/>
                    <a:pt x="443" y="536"/>
                  </a:cubicBezTo>
                  <a:cubicBezTo>
                    <a:pt x="430" y="537"/>
                    <a:pt x="415" y="537"/>
                    <a:pt x="403" y="532"/>
                  </a:cubicBezTo>
                  <a:cubicBezTo>
                    <a:pt x="324" y="504"/>
                    <a:pt x="274" y="472"/>
                    <a:pt x="249" y="390"/>
                  </a:cubicBezTo>
                  <a:close/>
                </a:path>
              </a:pathLst>
            </a:custGeom>
            <a:solidFill>
              <a:schemeClr val="bg1"/>
            </a:solidFill>
            <a:ln>
              <a:noFill/>
            </a:ln>
          </p:spPr>
          <p:txBody>
            <a:bodyPr vert="horz" wrap="square" lIns="91404" tIns="45702" rIns="91404" bIns="45702" numCol="1" anchor="t" anchorCtr="0" compatLnSpc="1"/>
            <a:lstStyle/>
            <a:p>
              <a:endParaRPr lang="zh-CN" altLang="en-US" sz="1800">
                <a:solidFill>
                  <a:schemeClr val="accent1"/>
                </a:solidFill>
                <a:cs typeface="+mn-ea"/>
                <a:sym typeface="+mn-lt"/>
              </a:endParaRPr>
            </a:p>
          </p:txBody>
        </p:sp>
      </p:grpSp>
      <p:grpSp>
        <p:nvGrpSpPr>
          <p:cNvPr id="35" name="组合"/>
          <p:cNvGrpSpPr/>
          <p:nvPr/>
        </p:nvGrpSpPr>
        <p:grpSpPr>
          <a:xfrm>
            <a:off x="6756699" y="3891678"/>
            <a:ext cx="727574" cy="793578"/>
            <a:chOff x="6854769" y="4256635"/>
            <a:chExt cx="727574" cy="793578"/>
          </a:xfrm>
        </p:grpSpPr>
        <p:sp>
          <p:nvSpPr>
            <p:cNvPr id="24" name="六边形"/>
            <p:cNvSpPr/>
            <p:nvPr/>
          </p:nvSpPr>
          <p:spPr>
            <a:xfrm rot="5400000">
              <a:off x="6821767" y="4289637"/>
              <a:ext cx="793578" cy="727574"/>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8" name="图标"/>
            <p:cNvSpPr>
              <a:spLocks noEditPoints="1" noChangeArrowheads="1"/>
            </p:cNvSpPr>
            <p:nvPr/>
          </p:nvSpPr>
          <p:spPr bwMode="auto">
            <a:xfrm>
              <a:off x="7013972" y="4533998"/>
              <a:ext cx="409168" cy="238853"/>
            </a:xfrm>
            <a:custGeom>
              <a:avLst/>
              <a:gdLst>
                <a:gd name="T0" fmla="*/ 2147483647 w 94"/>
                <a:gd name="T1" fmla="*/ 0 h 61"/>
                <a:gd name="T2" fmla="*/ 2147483647 w 94"/>
                <a:gd name="T3" fmla="*/ 0 h 61"/>
                <a:gd name="T4" fmla="*/ 2147483647 w 94"/>
                <a:gd name="T5" fmla="*/ 2147483647 h 61"/>
                <a:gd name="T6" fmla="*/ 2147483647 w 94"/>
                <a:gd name="T7" fmla="*/ 2147483647 h 61"/>
                <a:gd name="T8" fmla="*/ 2147483647 w 94"/>
                <a:gd name="T9" fmla="*/ 2147483647 h 61"/>
                <a:gd name="T10" fmla="*/ 2147483647 w 94"/>
                <a:gd name="T11" fmla="*/ 0 h 61"/>
                <a:gd name="T12" fmla="*/ 2147483647 w 94"/>
                <a:gd name="T13" fmla="*/ 2147483647 h 61"/>
                <a:gd name="T14" fmla="*/ 2147483647 w 94"/>
                <a:gd name="T15" fmla="*/ 2147483647 h 61"/>
                <a:gd name="T16" fmla="*/ 2147483647 w 94"/>
                <a:gd name="T17" fmla="*/ 2147483647 h 61"/>
                <a:gd name="T18" fmla="*/ 2147483647 w 94"/>
                <a:gd name="T19" fmla="*/ 2147483647 h 61"/>
                <a:gd name="T20" fmla="*/ 2147483647 w 94"/>
                <a:gd name="T21" fmla="*/ 2147483647 h 61"/>
                <a:gd name="T22" fmla="*/ 2147483647 w 94"/>
                <a:gd name="T23" fmla="*/ 2147483647 h 61"/>
                <a:gd name="T24" fmla="*/ 2147483647 w 94"/>
                <a:gd name="T25" fmla="*/ 2147483647 h 61"/>
                <a:gd name="T26" fmla="*/ 2147483647 w 94"/>
                <a:gd name="T27" fmla="*/ 2147483647 h 61"/>
                <a:gd name="T28" fmla="*/ 2147483647 w 94"/>
                <a:gd name="T29" fmla="*/ 2147483647 h 61"/>
                <a:gd name="T30" fmla="*/ 2147483647 w 94"/>
                <a:gd name="T31" fmla="*/ 2147483647 h 61"/>
                <a:gd name="T32" fmla="*/ 2147483647 w 94"/>
                <a:gd name="T33" fmla="*/ 2147483647 h 61"/>
                <a:gd name="T34" fmla="*/ 2147483647 w 94"/>
                <a:gd name="T35" fmla="*/ 2147483647 h 61"/>
                <a:gd name="T36" fmla="*/ 2147483647 w 94"/>
                <a:gd name="T37" fmla="*/ 2147483647 h 61"/>
                <a:gd name="T38" fmla="*/ 2147483647 w 94"/>
                <a:gd name="T39" fmla="*/ 2147483647 h 61"/>
                <a:gd name="T40" fmla="*/ 2147483647 w 94"/>
                <a:gd name="T41" fmla="*/ 2147483647 h 61"/>
                <a:gd name="T42" fmla="*/ 2147483647 w 94"/>
                <a:gd name="T43" fmla="*/ 2147483647 h 61"/>
                <a:gd name="T44" fmla="*/ 2147483647 w 94"/>
                <a:gd name="T45" fmla="*/ 2147483647 h 61"/>
                <a:gd name="T46" fmla="*/ 2147483647 w 94"/>
                <a:gd name="T47" fmla="*/ 2147483647 h 61"/>
                <a:gd name="T48" fmla="*/ 2147483647 w 94"/>
                <a:gd name="T49" fmla="*/ 2147483647 h 61"/>
                <a:gd name="T50" fmla="*/ 0 w 94"/>
                <a:gd name="T51" fmla="*/ 2147483647 h 61"/>
                <a:gd name="T52" fmla="*/ 0 w 94"/>
                <a:gd name="T53" fmla="*/ 2147483647 h 61"/>
                <a:gd name="T54" fmla="*/ 2147483647 w 94"/>
                <a:gd name="T55" fmla="*/ 2147483647 h 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4"/>
                <a:gd name="T85" fmla="*/ 0 h 61"/>
                <a:gd name="T86" fmla="*/ 94 w 94"/>
                <a:gd name="T87" fmla="*/ 61 h 6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4" h="61">
                  <a:moveTo>
                    <a:pt x="13" y="0"/>
                  </a:moveTo>
                  <a:cubicBezTo>
                    <a:pt x="82" y="0"/>
                    <a:pt x="82" y="0"/>
                    <a:pt x="82" y="0"/>
                  </a:cubicBezTo>
                  <a:cubicBezTo>
                    <a:pt x="84" y="0"/>
                    <a:pt x="87" y="1"/>
                    <a:pt x="89" y="2"/>
                  </a:cubicBezTo>
                  <a:cubicBezTo>
                    <a:pt x="47" y="33"/>
                    <a:pt x="47" y="33"/>
                    <a:pt x="47" y="33"/>
                  </a:cubicBezTo>
                  <a:cubicBezTo>
                    <a:pt x="6" y="2"/>
                    <a:pt x="6" y="2"/>
                    <a:pt x="6" y="2"/>
                  </a:cubicBezTo>
                  <a:cubicBezTo>
                    <a:pt x="8" y="1"/>
                    <a:pt x="10" y="0"/>
                    <a:pt x="13" y="0"/>
                  </a:cubicBezTo>
                  <a:close/>
                  <a:moveTo>
                    <a:pt x="94" y="9"/>
                  </a:moveTo>
                  <a:cubicBezTo>
                    <a:pt x="67" y="29"/>
                    <a:pt x="67" y="29"/>
                    <a:pt x="67" y="29"/>
                  </a:cubicBezTo>
                  <a:cubicBezTo>
                    <a:pt x="93" y="53"/>
                    <a:pt x="93" y="53"/>
                    <a:pt x="93" y="53"/>
                  </a:cubicBezTo>
                  <a:cubicBezTo>
                    <a:pt x="94" y="52"/>
                    <a:pt x="94" y="50"/>
                    <a:pt x="94" y="48"/>
                  </a:cubicBezTo>
                  <a:cubicBezTo>
                    <a:pt x="94" y="12"/>
                    <a:pt x="94" y="12"/>
                    <a:pt x="94" y="12"/>
                  </a:cubicBezTo>
                  <a:cubicBezTo>
                    <a:pt x="94" y="11"/>
                    <a:pt x="94" y="10"/>
                    <a:pt x="94" y="9"/>
                  </a:cubicBezTo>
                  <a:close/>
                  <a:moveTo>
                    <a:pt x="87" y="60"/>
                  </a:moveTo>
                  <a:cubicBezTo>
                    <a:pt x="85" y="60"/>
                    <a:pt x="84" y="61"/>
                    <a:pt x="82" y="61"/>
                  </a:cubicBezTo>
                  <a:cubicBezTo>
                    <a:pt x="13" y="61"/>
                    <a:pt x="13" y="61"/>
                    <a:pt x="13" y="61"/>
                  </a:cubicBezTo>
                  <a:cubicBezTo>
                    <a:pt x="10" y="61"/>
                    <a:pt x="8" y="60"/>
                    <a:pt x="6" y="59"/>
                  </a:cubicBezTo>
                  <a:cubicBezTo>
                    <a:pt x="34" y="34"/>
                    <a:pt x="34" y="34"/>
                    <a:pt x="34" y="34"/>
                  </a:cubicBezTo>
                  <a:cubicBezTo>
                    <a:pt x="44" y="42"/>
                    <a:pt x="44" y="42"/>
                    <a:pt x="44" y="42"/>
                  </a:cubicBezTo>
                  <a:cubicBezTo>
                    <a:pt x="47" y="44"/>
                    <a:pt x="47" y="44"/>
                    <a:pt x="47" y="44"/>
                  </a:cubicBezTo>
                  <a:cubicBezTo>
                    <a:pt x="50" y="42"/>
                    <a:pt x="50" y="42"/>
                    <a:pt x="50" y="42"/>
                  </a:cubicBezTo>
                  <a:cubicBezTo>
                    <a:pt x="60" y="35"/>
                    <a:pt x="60" y="35"/>
                    <a:pt x="60" y="35"/>
                  </a:cubicBezTo>
                  <a:cubicBezTo>
                    <a:pt x="87" y="60"/>
                    <a:pt x="87" y="60"/>
                    <a:pt x="87" y="60"/>
                  </a:cubicBezTo>
                  <a:close/>
                  <a:moveTo>
                    <a:pt x="1" y="52"/>
                  </a:moveTo>
                  <a:cubicBezTo>
                    <a:pt x="27" y="29"/>
                    <a:pt x="27" y="29"/>
                    <a:pt x="27" y="29"/>
                  </a:cubicBezTo>
                  <a:cubicBezTo>
                    <a:pt x="1" y="9"/>
                    <a:pt x="1" y="9"/>
                    <a:pt x="1" y="9"/>
                  </a:cubicBezTo>
                  <a:cubicBezTo>
                    <a:pt x="0" y="10"/>
                    <a:pt x="0" y="11"/>
                    <a:pt x="0" y="12"/>
                  </a:cubicBezTo>
                  <a:cubicBezTo>
                    <a:pt x="0" y="48"/>
                    <a:pt x="0" y="48"/>
                    <a:pt x="0" y="48"/>
                  </a:cubicBezTo>
                  <a:cubicBezTo>
                    <a:pt x="0" y="49"/>
                    <a:pt x="0" y="51"/>
                    <a:pt x="1" y="52"/>
                  </a:cubicBezTo>
                  <a:close/>
                </a:path>
              </a:pathLst>
            </a:custGeom>
            <a:solidFill>
              <a:schemeClr val="bg1"/>
            </a:solidFill>
            <a:ln>
              <a:noFill/>
            </a:ln>
          </p:spPr>
          <p:txBody>
            <a:bodyPr/>
            <a:lstStyle/>
            <a:p>
              <a:pPr fontAlgn="base">
                <a:spcBef>
                  <a:spcPct val="0"/>
                </a:spcBef>
                <a:spcAft>
                  <a:spcPct val="0"/>
                </a:spcAft>
              </a:pPr>
              <a:endParaRPr lang="zh-CN" altLang="en-US" sz="2400">
                <a:solidFill>
                  <a:srgbClr val="000000"/>
                </a:solidFill>
                <a:latin typeface="Arial" panose="020B0604020202020204" pitchFamily="34" charset="0"/>
              </a:endParaRPr>
            </a:p>
          </p:txBody>
        </p:sp>
      </p:grpSp>
      <p:grpSp>
        <p:nvGrpSpPr>
          <p:cNvPr id="2" name="组合"/>
          <p:cNvGrpSpPr/>
          <p:nvPr/>
        </p:nvGrpSpPr>
        <p:grpSpPr>
          <a:xfrm>
            <a:off x="6756699" y="1404060"/>
            <a:ext cx="727574" cy="793578"/>
            <a:chOff x="6854769" y="1894801"/>
            <a:chExt cx="727574" cy="793578"/>
          </a:xfrm>
        </p:grpSpPr>
        <p:sp>
          <p:nvSpPr>
            <p:cNvPr id="22" name="六边形"/>
            <p:cNvSpPr/>
            <p:nvPr/>
          </p:nvSpPr>
          <p:spPr>
            <a:xfrm rot="5400000">
              <a:off x="6821767" y="1927803"/>
              <a:ext cx="793578" cy="727574"/>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9" name="图标"/>
            <p:cNvSpPr>
              <a:spLocks noEditPoints="1"/>
            </p:cNvSpPr>
            <p:nvPr/>
          </p:nvSpPr>
          <p:spPr bwMode="auto">
            <a:xfrm>
              <a:off x="6993959" y="2064791"/>
              <a:ext cx="449194" cy="453598"/>
            </a:xfrm>
            <a:custGeom>
              <a:avLst/>
              <a:gdLst>
                <a:gd name="T0" fmla="*/ 2147483647 w 106"/>
                <a:gd name="T1" fmla="*/ 2147483647 h 106"/>
                <a:gd name="T2" fmla="*/ 2147483647 w 106"/>
                <a:gd name="T3" fmla="*/ 2147483647 h 106"/>
                <a:gd name="T4" fmla="*/ 2147483647 w 106"/>
                <a:gd name="T5" fmla="*/ 2147483647 h 106"/>
                <a:gd name="T6" fmla="*/ 2147483647 w 106"/>
                <a:gd name="T7" fmla="*/ 2147483647 h 106"/>
                <a:gd name="T8" fmla="*/ 2147483647 w 106"/>
                <a:gd name="T9" fmla="*/ 2147483647 h 106"/>
                <a:gd name="T10" fmla="*/ 2147483647 w 106"/>
                <a:gd name="T11" fmla="*/ 2147483647 h 106"/>
                <a:gd name="T12" fmla="*/ 2147483647 w 106"/>
                <a:gd name="T13" fmla="*/ 2147483647 h 106"/>
                <a:gd name="T14" fmla="*/ 2147483647 w 106"/>
                <a:gd name="T15" fmla="*/ 2147483647 h 106"/>
                <a:gd name="T16" fmla="*/ 2147483647 w 106"/>
                <a:gd name="T17" fmla="*/ 2147483647 h 106"/>
                <a:gd name="T18" fmla="*/ 0 w 106"/>
                <a:gd name="T19" fmla="*/ 2147483647 h 106"/>
                <a:gd name="T20" fmla="*/ 2147483647 w 106"/>
                <a:gd name="T21" fmla="*/ 2147483647 h 106"/>
                <a:gd name="T22" fmla="*/ 2147483647 w 106"/>
                <a:gd name="T23" fmla="*/ 2147483647 h 106"/>
                <a:gd name="T24" fmla="*/ 2147483647 w 106"/>
                <a:gd name="T25" fmla="*/ 2147483647 h 106"/>
                <a:gd name="T26" fmla="*/ 2147483647 w 106"/>
                <a:gd name="T27" fmla="*/ 2147483647 h 106"/>
                <a:gd name="T28" fmla="*/ 2147483647 w 106"/>
                <a:gd name="T29" fmla="*/ 2147483647 h 106"/>
                <a:gd name="T30" fmla="*/ 2147483647 w 106"/>
                <a:gd name="T31" fmla="*/ 2147483647 h 106"/>
                <a:gd name="T32" fmla="*/ 2147483647 w 106"/>
                <a:gd name="T33" fmla="*/ 2147483647 h 106"/>
                <a:gd name="T34" fmla="*/ 2147483647 w 106"/>
                <a:gd name="T35" fmla="*/ 2147483647 h 106"/>
                <a:gd name="T36" fmla="*/ 2147483647 w 106"/>
                <a:gd name="T37" fmla="*/ 2147483647 h 106"/>
                <a:gd name="T38" fmla="*/ 2147483647 w 106"/>
                <a:gd name="T39" fmla="*/ 2147483647 h 106"/>
                <a:gd name="T40" fmla="*/ 2147483647 w 106"/>
                <a:gd name="T41" fmla="*/ 2147483647 h 106"/>
                <a:gd name="T42" fmla="*/ 2147483647 w 106"/>
                <a:gd name="T43" fmla="*/ 2147483647 h 106"/>
                <a:gd name="T44" fmla="*/ 2147483647 w 106"/>
                <a:gd name="T45" fmla="*/ 2147483647 h 106"/>
                <a:gd name="T46" fmla="*/ 2147483647 w 106"/>
                <a:gd name="T47" fmla="*/ 2147483647 h 106"/>
                <a:gd name="T48" fmla="*/ 0 w 106"/>
                <a:gd name="T49" fmla="*/ 2147483647 h 106"/>
                <a:gd name="T50" fmla="*/ 2147483647 w 106"/>
                <a:gd name="T51" fmla="*/ 2147483647 h 106"/>
                <a:gd name="T52" fmla="*/ 2147483647 w 106"/>
                <a:gd name="T53" fmla="*/ 2147483647 h 106"/>
                <a:gd name="T54" fmla="*/ 2147483647 w 106"/>
                <a:gd name="T55" fmla="*/ 2147483647 h 106"/>
                <a:gd name="T56" fmla="*/ 2147483647 w 106"/>
                <a:gd name="T57" fmla="*/ 2147483647 h 106"/>
                <a:gd name="T58" fmla="*/ 2147483647 w 106"/>
                <a:gd name="T59" fmla="*/ 2147483647 h 106"/>
                <a:gd name="T60" fmla="*/ 2147483647 w 106"/>
                <a:gd name="T61" fmla="*/ 2147483647 h 106"/>
                <a:gd name="T62" fmla="*/ 2147483647 w 106"/>
                <a:gd name="T63" fmla="*/ 2147483647 h 106"/>
                <a:gd name="T64" fmla="*/ 2147483647 w 106"/>
                <a:gd name="T65" fmla="*/ 2147483647 h 106"/>
                <a:gd name="T66" fmla="*/ 2147483647 w 106"/>
                <a:gd name="T67" fmla="*/ 2147483647 h 106"/>
                <a:gd name="T68" fmla="*/ 2147483647 w 106"/>
                <a:gd name="T69" fmla="*/ 2147483647 h 106"/>
                <a:gd name="T70" fmla="*/ 2147483647 w 106"/>
                <a:gd name="T71" fmla="*/ 0 h 106"/>
                <a:gd name="T72" fmla="*/ 2147483647 w 106"/>
                <a:gd name="T73" fmla="*/ 2147483647 h 106"/>
                <a:gd name="T74" fmla="*/ 2147483647 w 106"/>
                <a:gd name="T75" fmla="*/ 0 h 1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6" h="106">
                  <a:moveTo>
                    <a:pt x="78" y="84"/>
                  </a:moveTo>
                  <a:cubicBezTo>
                    <a:pt x="75" y="91"/>
                    <a:pt x="72" y="97"/>
                    <a:pt x="68" y="104"/>
                  </a:cubicBezTo>
                  <a:cubicBezTo>
                    <a:pt x="76" y="101"/>
                    <a:pt x="84" y="97"/>
                    <a:pt x="91" y="90"/>
                  </a:cubicBezTo>
                  <a:cubicBezTo>
                    <a:pt x="86" y="88"/>
                    <a:pt x="82" y="86"/>
                    <a:pt x="78" y="84"/>
                  </a:cubicBezTo>
                  <a:moveTo>
                    <a:pt x="27" y="84"/>
                  </a:moveTo>
                  <a:cubicBezTo>
                    <a:pt x="22" y="85"/>
                    <a:pt x="18" y="87"/>
                    <a:pt x="14" y="89"/>
                  </a:cubicBezTo>
                  <a:cubicBezTo>
                    <a:pt x="20" y="96"/>
                    <a:pt x="28" y="101"/>
                    <a:pt x="37" y="104"/>
                  </a:cubicBezTo>
                  <a:cubicBezTo>
                    <a:pt x="33" y="97"/>
                    <a:pt x="29" y="90"/>
                    <a:pt x="27" y="84"/>
                  </a:cubicBezTo>
                  <a:moveTo>
                    <a:pt x="55" y="80"/>
                  </a:moveTo>
                  <a:cubicBezTo>
                    <a:pt x="55" y="106"/>
                    <a:pt x="55" y="106"/>
                    <a:pt x="55" y="106"/>
                  </a:cubicBezTo>
                  <a:cubicBezTo>
                    <a:pt x="57" y="106"/>
                    <a:pt x="59" y="106"/>
                    <a:pt x="61" y="105"/>
                  </a:cubicBezTo>
                  <a:cubicBezTo>
                    <a:pt x="67" y="98"/>
                    <a:pt x="71" y="90"/>
                    <a:pt x="73" y="83"/>
                  </a:cubicBezTo>
                  <a:cubicBezTo>
                    <a:pt x="67" y="81"/>
                    <a:pt x="61" y="80"/>
                    <a:pt x="55" y="80"/>
                  </a:cubicBezTo>
                  <a:moveTo>
                    <a:pt x="50" y="80"/>
                  </a:moveTo>
                  <a:cubicBezTo>
                    <a:pt x="44" y="80"/>
                    <a:pt x="37" y="81"/>
                    <a:pt x="31" y="82"/>
                  </a:cubicBezTo>
                  <a:cubicBezTo>
                    <a:pt x="34" y="90"/>
                    <a:pt x="38" y="97"/>
                    <a:pt x="44" y="105"/>
                  </a:cubicBezTo>
                  <a:cubicBezTo>
                    <a:pt x="46" y="106"/>
                    <a:pt x="48" y="106"/>
                    <a:pt x="50" y="106"/>
                  </a:cubicBezTo>
                  <a:cubicBezTo>
                    <a:pt x="50" y="80"/>
                    <a:pt x="50" y="80"/>
                    <a:pt x="50" y="80"/>
                  </a:cubicBezTo>
                  <a:moveTo>
                    <a:pt x="21" y="55"/>
                  </a:moveTo>
                  <a:cubicBezTo>
                    <a:pt x="0" y="55"/>
                    <a:pt x="0" y="55"/>
                    <a:pt x="0" y="55"/>
                  </a:cubicBezTo>
                  <a:cubicBezTo>
                    <a:pt x="0" y="67"/>
                    <a:pt x="4" y="77"/>
                    <a:pt x="11" y="85"/>
                  </a:cubicBezTo>
                  <a:cubicBezTo>
                    <a:pt x="15" y="83"/>
                    <a:pt x="20" y="81"/>
                    <a:pt x="25" y="79"/>
                  </a:cubicBezTo>
                  <a:cubicBezTo>
                    <a:pt x="23" y="71"/>
                    <a:pt x="22" y="63"/>
                    <a:pt x="21" y="55"/>
                  </a:cubicBezTo>
                  <a:moveTo>
                    <a:pt x="50" y="55"/>
                  </a:moveTo>
                  <a:cubicBezTo>
                    <a:pt x="26" y="55"/>
                    <a:pt x="26" y="55"/>
                    <a:pt x="26" y="55"/>
                  </a:cubicBezTo>
                  <a:cubicBezTo>
                    <a:pt x="26" y="62"/>
                    <a:pt x="27" y="70"/>
                    <a:pt x="30" y="78"/>
                  </a:cubicBezTo>
                  <a:cubicBezTo>
                    <a:pt x="36" y="76"/>
                    <a:pt x="43" y="75"/>
                    <a:pt x="50" y="75"/>
                  </a:cubicBezTo>
                  <a:cubicBezTo>
                    <a:pt x="50" y="55"/>
                    <a:pt x="50" y="55"/>
                    <a:pt x="50" y="55"/>
                  </a:cubicBezTo>
                  <a:moveTo>
                    <a:pt x="79" y="55"/>
                  </a:moveTo>
                  <a:cubicBezTo>
                    <a:pt x="55" y="55"/>
                    <a:pt x="55" y="55"/>
                    <a:pt x="55" y="55"/>
                  </a:cubicBezTo>
                  <a:cubicBezTo>
                    <a:pt x="55" y="75"/>
                    <a:pt x="55" y="75"/>
                    <a:pt x="55" y="75"/>
                  </a:cubicBezTo>
                  <a:cubicBezTo>
                    <a:pt x="61" y="75"/>
                    <a:pt x="68" y="76"/>
                    <a:pt x="75" y="78"/>
                  </a:cubicBezTo>
                  <a:cubicBezTo>
                    <a:pt x="77" y="70"/>
                    <a:pt x="79" y="63"/>
                    <a:pt x="79" y="55"/>
                  </a:cubicBezTo>
                  <a:moveTo>
                    <a:pt x="106" y="55"/>
                  </a:moveTo>
                  <a:cubicBezTo>
                    <a:pt x="83" y="55"/>
                    <a:pt x="83" y="55"/>
                    <a:pt x="83" y="55"/>
                  </a:cubicBezTo>
                  <a:cubicBezTo>
                    <a:pt x="83" y="63"/>
                    <a:pt x="82" y="71"/>
                    <a:pt x="79" y="80"/>
                  </a:cubicBezTo>
                  <a:cubicBezTo>
                    <a:pt x="84" y="82"/>
                    <a:pt x="89" y="84"/>
                    <a:pt x="94" y="87"/>
                  </a:cubicBezTo>
                  <a:cubicBezTo>
                    <a:pt x="101" y="78"/>
                    <a:pt x="105" y="67"/>
                    <a:pt x="106" y="55"/>
                  </a:cubicBezTo>
                  <a:moveTo>
                    <a:pt x="31" y="28"/>
                  </a:moveTo>
                  <a:cubicBezTo>
                    <a:pt x="28" y="35"/>
                    <a:pt x="27" y="43"/>
                    <a:pt x="26" y="51"/>
                  </a:cubicBezTo>
                  <a:cubicBezTo>
                    <a:pt x="50" y="51"/>
                    <a:pt x="50" y="51"/>
                    <a:pt x="50" y="51"/>
                  </a:cubicBezTo>
                  <a:cubicBezTo>
                    <a:pt x="50" y="31"/>
                    <a:pt x="50" y="31"/>
                    <a:pt x="50" y="31"/>
                  </a:cubicBezTo>
                  <a:cubicBezTo>
                    <a:pt x="44" y="31"/>
                    <a:pt x="38" y="30"/>
                    <a:pt x="31" y="28"/>
                  </a:cubicBezTo>
                  <a:moveTo>
                    <a:pt x="74" y="28"/>
                  </a:moveTo>
                  <a:cubicBezTo>
                    <a:pt x="68" y="30"/>
                    <a:pt x="62" y="31"/>
                    <a:pt x="55" y="31"/>
                  </a:cubicBezTo>
                  <a:cubicBezTo>
                    <a:pt x="55" y="51"/>
                    <a:pt x="55" y="51"/>
                    <a:pt x="55" y="51"/>
                  </a:cubicBezTo>
                  <a:cubicBezTo>
                    <a:pt x="78" y="51"/>
                    <a:pt x="78" y="51"/>
                    <a:pt x="78" y="51"/>
                  </a:cubicBezTo>
                  <a:cubicBezTo>
                    <a:pt x="78" y="43"/>
                    <a:pt x="76" y="35"/>
                    <a:pt x="74" y="28"/>
                  </a:cubicBezTo>
                  <a:moveTo>
                    <a:pt x="11" y="20"/>
                  </a:moveTo>
                  <a:cubicBezTo>
                    <a:pt x="4" y="29"/>
                    <a:pt x="0" y="39"/>
                    <a:pt x="0" y="51"/>
                  </a:cubicBezTo>
                  <a:cubicBezTo>
                    <a:pt x="22" y="51"/>
                    <a:pt x="22" y="51"/>
                    <a:pt x="22" y="51"/>
                  </a:cubicBezTo>
                  <a:cubicBezTo>
                    <a:pt x="22" y="42"/>
                    <a:pt x="24" y="34"/>
                    <a:pt x="26" y="27"/>
                  </a:cubicBezTo>
                  <a:cubicBezTo>
                    <a:pt x="21" y="25"/>
                    <a:pt x="16" y="23"/>
                    <a:pt x="11" y="20"/>
                  </a:cubicBezTo>
                  <a:moveTo>
                    <a:pt x="94" y="20"/>
                  </a:moveTo>
                  <a:cubicBezTo>
                    <a:pt x="89" y="23"/>
                    <a:pt x="84" y="25"/>
                    <a:pt x="78" y="27"/>
                  </a:cubicBezTo>
                  <a:cubicBezTo>
                    <a:pt x="81" y="34"/>
                    <a:pt x="83" y="42"/>
                    <a:pt x="83" y="51"/>
                  </a:cubicBezTo>
                  <a:cubicBezTo>
                    <a:pt x="106" y="51"/>
                    <a:pt x="106" y="51"/>
                    <a:pt x="106" y="51"/>
                  </a:cubicBezTo>
                  <a:cubicBezTo>
                    <a:pt x="105" y="39"/>
                    <a:pt x="101" y="29"/>
                    <a:pt x="94" y="20"/>
                  </a:cubicBezTo>
                  <a:moveTo>
                    <a:pt x="40" y="2"/>
                  </a:moveTo>
                  <a:cubicBezTo>
                    <a:pt x="30" y="4"/>
                    <a:pt x="21" y="10"/>
                    <a:pt x="14" y="17"/>
                  </a:cubicBezTo>
                  <a:cubicBezTo>
                    <a:pt x="19" y="19"/>
                    <a:pt x="23" y="21"/>
                    <a:pt x="28" y="23"/>
                  </a:cubicBezTo>
                  <a:cubicBezTo>
                    <a:pt x="31" y="14"/>
                    <a:pt x="36" y="7"/>
                    <a:pt x="40" y="2"/>
                  </a:cubicBezTo>
                  <a:moveTo>
                    <a:pt x="65" y="2"/>
                  </a:moveTo>
                  <a:cubicBezTo>
                    <a:pt x="69" y="7"/>
                    <a:pt x="73" y="14"/>
                    <a:pt x="77" y="23"/>
                  </a:cubicBezTo>
                  <a:cubicBezTo>
                    <a:pt x="82" y="21"/>
                    <a:pt x="87" y="19"/>
                    <a:pt x="91" y="17"/>
                  </a:cubicBezTo>
                  <a:cubicBezTo>
                    <a:pt x="84" y="9"/>
                    <a:pt x="75" y="4"/>
                    <a:pt x="65" y="2"/>
                  </a:cubicBezTo>
                  <a:moveTo>
                    <a:pt x="50" y="0"/>
                  </a:moveTo>
                  <a:cubicBezTo>
                    <a:pt x="49" y="0"/>
                    <a:pt x="48" y="0"/>
                    <a:pt x="46" y="1"/>
                  </a:cubicBezTo>
                  <a:cubicBezTo>
                    <a:pt x="44" y="3"/>
                    <a:pt x="42" y="6"/>
                    <a:pt x="40" y="9"/>
                  </a:cubicBezTo>
                  <a:cubicBezTo>
                    <a:pt x="37" y="14"/>
                    <a:pt x="35" y="19"/>
                    <a:pt x="32" y="24"/>
                  </a:cubicBezTo>
                  <a:cubicBezTo>
                    <a:pt x="39" y="26"/>
                    <a:pt x="45" y="27"/>
                    <a:pt x="50" y="27"/>
                  </a:cubicBezTo>
                  <a:cubicBezTo>
                    <a:pt x="50" y="0"/>
                    <a:pt x="50" y="0"/>
                    <a:pt x="50" y="0"/>
                  </a:cubicBezTo>
                  <a:moveTo>
                    <a:pt x="55" y="0"/>
                  </a:moveTo>
                  <a:cubicBezTo>
                    <a:pt x="55" y="27"/>
                    <a:pt x="55" y="27"/>
                    <a:pt x="55" y="27"/>
                  </a:cubicBezTo>
                  <a:cubicBezTo>
                    <a:pt x="61" y="26"/>
                    <a:pt x="67" y="25"/>
                    <a:pt x="72" y="24"/>
                  </a:cubicBezTo>
                  <a:cubicBezTo>
                    <a:pt x="68" y="14"/>
                    <a:pt x="63" y="6"/>
                    <a:pt x="58" y="0"/>
                  </a:cubicBezTo>
                  <a:cubicBezTo>
                    <a:pt x="57" y="0"/>
                    <a:pt x="56" y="0"/>
                    <a:pt x="55" y="0"/>
                  </a:cubicBezTo>
                </a:path>
              </a:pathLst>
            </a:custGeom>
            <a:solidFill>
              <a:schemeClr val="bg1"/>
            </a:solidFill>
            <a:ln>
              <a:noFill/>
            </a:ln>
          </p:spPr>
          <p:txBody>
            <a:bodyPr/>
            <a:lstStyle/>
            <a:p>
              <a:pPr eaLnBrk="0" fontAlgn="base" hangingPunct="0">
                <a:spcBef>
                  <a:spcPct val="0"/>
                </a:spcBef>
                <a:spcAft>
                  <a:spcPct val="0"/>
                </a:spcAft>
                <a:buFont typeface="Arial" panose="020B0604020202020204" pitchFamily="34" charset="0"/>
                <a:buNone/>
              </a:pPr>
              <a:endParaRPr lang="zh-CN" altLang="en-US">
                <a:solidFill>
                  <a:srgbClr val="000000"/>
                </a:solidFill>
              </a:endParaRPr>
            </a:p>
          </p:txBody>
        </p:sp>
      </p:grpSp>
      <p:sp>
        <p:nvSpPr>
          <p:cNvPr id="30" name="文本"/>
          <p:cNvSpPr/>
          <p:nvPr/>
        </p:nvSpPr>
        <p:spPr>
          <a:xfrm>
            <a:off x="7698812" y="1922292"/>
            <a:ext cx="3824493" cy="337185"/>
          </a:xfrm>
          <a:prstGeom prst="rect">
            <a:avLst/>
          </a:prstGeom>
        </p:spPr>
        <p:txBody>
          <a:bodyPr wrap="square">
            <a:spAutoFit/>
          </a:bodyPr>
          <a:lstStyle/>
          <a:p>
            <a:r>
              <a:rPr lang="en-US" alt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631364475@qq.com</a:t>
            </a:r>
            <a:endParaRPr lang="en-US" alt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文本"/>
          <p:cNvSpPr/>
          <p:nvPr/>
        </p:nvSpPr>
        <p:spPr>
          <a:xfrm>
            <a:off x="7693325" y="1407135"/>
            <a:ext cx="1344930" cy="521970"/>
          </a:xfrm>
          <a:prstGeom prst="rect">
            <a:avLst/>
          </a:prstGeom>
        </p:spPr>
        <p:txBody>
          <a:bodyPr wrap="none">
            <a:spAutoFit/>
          </a:bodyPr>
          <a:lstStyle/>
          <a:p>
            <a:r>
              <a:rPr lang="zh-CN" altLang="en-US" sz="2800" b="1" spc="250" dirty="0">
                <a:solidFill>
                  <a:schemeClr val="tx1">
                    <a:lumMod val="95000"/>
                    <a:lumOff val="5000"/>
                  </a:schemeClr>
                </a:solidFill>
                <a:latin typeface="+mn-ea"/>
                <a:sym typeface="+mn-ea"/>
              </a:rPr>
              <a:t>邮箱：</a:t>
            </a:r>
            <a:endParaRPr lang="zh-CN" altLang="en-US" sz="2800" b="1" spc="250" dirty="0">
              <a:solidFill>
                <a:schemeClr val="tx1">
                  <a:lumMod val="95000"/>
                  <a:lumOff val="5000"/>
                </a:schemeClr>
              </a:solidFill>
              <a:latin typeface="+mn-ea"/>
              <a:sym typeface="+mn-ea"/>
            </a:endParaRPr>
          </a:p>
        </p:txBody>
      </p:sp>
      <p:sp>
        <p:nvSpPr>
          <p:cNvPr id="32" name="文本"/>
          <p:cNvSpPr/>
          <p:nvPr/>
        </p:nvSpPr>
        <p:spPr>
          <a:xfrm>
            <a:off x="7693325" y="2649919"/>
            <a:ext cx="2531462" cy="523220"/>
          </a:xfrm>
          <a:prstGeom prst="rect">
            <a:avLst/>
          </a:prstGeom>
        </p:spPr>
        <p:txBody>
          <a:bodyPr wrap="none">
            <a:spAutoFit/>
          </a:bodyPr>
          <a:lstStyle/>
          <a:p>
            <a:r>
              <a:rPr lang="zh-CN" altLang="en-US" sz="2800" b="1" spc="250" dirty="0">
                <a:solidFill>
                  <a:schemeClr val="tx1">
                    <a:lumMod val="95000"/>
                    <a:lumOff val="5000"/>
                  </a:schemeClr>
                </a:solidFill>
                <a:latin typeface="+mn-ea"/>
              </a:rPr>
              <a:t>人事部</a:t>
            </a:r>
            <a:r>
              <a:rPr lang="zh-CN" altLang="en-US" sz="2800" b="1" spc="250" dirty="0" smtClean="0">
                <a:solidFill>
                  <a:schemeClr val="tx1">
                    <a:lumMod val="95000"/>
                    <a:lumOff val="5000"/>
                  </a:schemeClr>
                </a:solidFill>
                <a:latin typeface="+mn-ea"/>
              </a:rPr>
              <a:t>电话：</a:t>
            </a:r>
            <a:endParaRPr lang="zh-CN" altLang="en-US" sz="2800" b="1" spc="250" dirty="0">
              <a:solidFill>
                <a:schemeClr val="tx1">
                  <a:lumMod val="95000"/>
                  <a:lumOff val="5000"/>
                </a:schemeClr>
              </a:solidFill>
              <a:latin typeface="+mn-ea"/>
            </a:endParaRPr>
          </a:p>
        </p:txBody>
      </p:sp>
      <p:sp>
        <p:nvSpPr>
          <p:cNvPr id="33" name="文本"/>
          <p:cNvSpPr/>
          <p:nvPr/>
        </p:nvSpPr>
        <p:spPr>
          <a:xfrm>
            <a:off x="7693325" y="3892703"/>
            <a:ext cx="2119630" cy="521970"/>
          </a:xfrm>
          <a:prstGeom prst="rect">
            <a:avLst/>
          </a:prstGeom>
        </p:spPr>
        <p:txBody>
          <a:bodyPr wrap="none">
            <a:spAutoFit/>
          </a:bodyPr>
          <a:lstStyle/>
          <a:p>
            <a:r>
              <a:rPr lang="zh-CN" altLang="en-US" sz="2800" b="1" spc="250" dirty="0">
                <a:solidFill>
                  <a:schemeClr val="tx1">
                    <a:lumMod val="95000"/>
                    <a:lumOff val="5000"/>
                  </a:schemeClr>
                </a:solidFill>
                <a:latin typeface="+mn-ea"/>
              </a:rPr>
              <a:t>公司</a:t>
            </a:r>
            <a:r>
              <a:rPr lang="zh-CN" altLang="en-US" sz="2800" b="1" spc="250" dirty="0">
                <a:solidFill>
                  <a:schemeClr val="tx1">
                    <a:lumMod val="95000"/>
                    <a:lumOff val="5000"/>
                  </a:schemeClr>
                </a:solidFill>
                <a:latin typeface="+mn-ea"/>
              </a:rPr>
              <a:t>电话：</a:t>
            </a:r>
            <a:endParaRPr lang="zh-CN" altLang="en-US" sz="2800" b="1" spc="250" dirty="0">
              <a:solidFill>
                <a:schemeClr val="tx1">
                  <a:lumMod val="95000"/>
                  <a:lumOff val="5000"/>
                </a:schemeClr>
              </a:solidFill>
              <a:latin typeface="+mn-ea"/>
            </a:endParaRPr>
          </a:p>
        </p:txBody>
      </p:sp>
      <p:sp>
        <p:nvSpPr>
          <p:cNvPr id="34" name="文本"/>
          <p:cNvSpPr/>
          <p:nvPr/>
        </p:nvSpPr>
        <p:spPr>
          <a:xfrm>
            <a:off x="7693325" y="5135487"/>
            <a:ext cx="2140330" cy="523220"/>
          </a:xfrm>
          <a:prstGeom prst="rect">
            <a:avLst/>
          </a:prstGeom>
        </p:spPr>
        <p:txBody>
          <a:bodyPr wrap="none">
            <a:spAutoFit/>
          </a:bodyPr>
          <a:lstStyle/>
          <a:p>
            <a:r>
              <a:rPr lang="zh-CN" altLang="en-US" sz="2800" b="1" spc="250" dirty="0" smtClean="0">
                <a:solidFill>
                  <a:schemeClr val="tx1">
                    <a:lumMod val="95000"/>
                    <a:lumOff val="5000"/>
                  </a:schemeClr>
                </a:solidFill>
                <a:latin typeface="+mn-ea"/>
              </a:rPr>
              <a:t>公司地址：</a:t>
            </a:r>
            <a:endParaRPr lang="zh-CN" altLang="en-US" sz="2800" b="1" spc="250" dirty="0">
              <a:solidFill>
                <a:schemeClr val="tx1">
                  <a:lumMod val="95000"/>
                  <a:lumOff val="5000"/>
                </a:schemeClr>
              </a:solidFill>
              <a:latin typeface="+mn-ea"/>
            </a:endParaRPr>
          </a:p>
        </p:txBody>
      </p:sp>
      <p:sp>
        <p:nvSpPr>
          <p:cNvPr id="3" name="标题"/>
          <p:cNvSpPr>
            <a:spLocks noGrp="1"/>
          </p:cNvSpPr>
          <p:nvPr>
            <p:ph type="body" sz="quarter" idx="10"/>
          </p:nvPr>
        </p:nvSpPr>
        <p:spPr>
          <a:xfrm>
            <a:off x="1535766" y="244904"/>
            <a:ext cx="8731213" cy="629920"/>
          </a:xfrm>
        </p:spPr>
        <p:txBody>
          <a:bodyPr/>
          <a:lstStyle/>
          <a:p>
            <a:r>
              <a:rPr lang="zh-CN" altLang="en-US" smtClean="0"/>
              <a:t>应聘方式</a:t>
            </a:r>
            <a:endParaRPr lang="zh-CN" altLang="en-US" smtClean="0"/>
          </a:p>
        </p:txBody>
      </p:sp>
      <p:pic>
        <p:nvPicPr>
          <p:cNvPr id="8" name="图片 7"/>
          <p:cNvPicPr>
            <a:picLocks noChangeAspect="1"/>
          </p:cNvPicPr>
          <p:nvPr/>
        </p:nvPicPr>
        <p:blipFill>
          <a:blip r:embed="rId1"/>
          <a:stretch>
            <a:fillRect/>
          </a:stretch>
        </p:blipFill>
        <p:spPr>
          <a:xfrm>
            <a:off x="1536065" y="1804035"/>
            <a:ext cx="3786505" cy="3615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left)">
                                      <p:cBhvr>
                                        <p:cTn id="13" dur="500"/>
                                        <p:tgtEl>
                                          <p:spTgt spid="31"/>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anim calcmode="lin" valueType="num">
                                      <p:cBhvr>
                                        <p:cTn id="22" dur="500" fill="hold"/>
                                        <p:tgtEl>
                                          <p:spTgt spid="4"/>
                                        </p:tgtEl>
                                        <p:attrNameLst>
                                          <p:attrName>ppt_x</p:attrName>
                                        </p:attrNameLst>
                                      </p:cBhvr>
                                      <p:tavLst>
                                        <p:tav tm="0">
                                          <p:val>
                                            <p:strVal val="#ppt_x"/>
                                          </p:val>
                                        </p:tav>
                                        <p:tav tm="100000">
                                          <p:val>
                                            <p:strVal val="#ppt_x"/>
                                          </p:val>
                                        </p:tav>
                                      </p:tavLst>
                                    </p:anim>
                                    <p:anim calcmode="lin" valueType="num">
                                      <p:cBhvr>
                                        <p:cTn id="23" dur="500" fill="hold"/>
                                        <p:tgtEl>
                                          <p:spTgt spid="4"/>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par>
                          <p:cTn id="32" fill="hold">
                            <p:stCondLst>
                              <p:cond delay="3000"/>
                            </p:stCondLst>
                            <p:childTnLst>
                              <p:par>
                                <p:cTn id="33" presetID="42" presetClass="entr" presetSubtype="0"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anim calcmode="lin" valueType="num">
                                      <p:cBhvr>
                                        <p:cTn id="36" dur="500" fill="hold"/>
                                        <p:tgtEl>
                                          <p:spTgt spid="35"/>
                                        </p:tgtEl>
                                        <p:attrNameLst>
                                          <p:attrName>ppt_x</p:attrName>
                                        </p:attrNameLst>
                                      </p:cBhvr>
                                      <p:tavLst>
                                        <p:tav tm="0">
                                          <p:val>
                                            <p:strVal val="#ppt_x"/>
                                          </p:val>
                                        </p:tav>
                                        <p:tav tm="100000">
                                          <p:val>
                                            <p:strVal val="#ppt_x"/>
                                          </p:val>
                                        </p:tav>
                                      </p:tavLst>
                                    </p:anim>
                                    <p:anim calcmode="lin" valueType="num">
                                      <p:cBhvr>
                                        <p:cTn id="37" dur="500" fill="hold"/>
                                        <p:tgtEl>
                                          <p:spTgt spid="35"/>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22" presetClass="entr" presetSubtype="8"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wipe(left)">
                                      <p:cBhvr>
                                        <p:cTn id="41" dur="500"/>
                                        <p:tgtEl>
                                          <p:spTgt spid="33"/>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4500"/>
                            </p:stCondLst>
                            <p:childTnLst>
                              <p:par>
                                <p:cTn id="47" presetID="42" presetClass="entr" presetSubtype="0" fill="hold" nodeType="after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anim calcmode="lin" valueType="num">
                                      <p:cBhvr>
                                        <p:cTn id="50" dur="500" fill="hold"/>
                                        <p:tgtEl>
                                          <p:spTgt spid="36"/>
                                        </p:tgtEl>
                                        <p:attrNameLst>
                                          <p:attrName>ppt_x</p:attrName>
                                        </p:attrNameLst>
                                      </p:cBhvr>
                                      <p:tavLst>
                                        <p:tav tm="0">
                                          <p:val>
                                            <p:strVal val="#ppt_x"/>
                                          </p:val>
                                        </p:tav>
                                        <p:tav tm="100000">
                                          <p:val>
                                            <p:strVal val="#ppt_x"/>
                                          </p:val>
                                        </p:tav>
                                      </p:tavLst>
                                    </p:anim>
                                    <p:anim calcmode="lin" valueType="num">
                                      <p:cBhvr>
                                        <p:cTn id="51" dur="500" fill="hold"/>
                                        <p:tgtEl>
                                          <p:spTgt spid="36"/>
                                        </p:tgtEl>
                                        <p:attrNameLst>
                                          <p:attrName>ppt_y</p:attrName>
                                        </p:attrNameLst>
                                      </p:cBhvr>
                                      <p:tavLst>
                                        <p:tav tm="0">
                                          <p:val>
                                            <p:strVal val="#ppt_y+.1"/>
                                          </p:val>
                                        </p:tav>
                                        <p:tav tm="100000">
                                          <p:val>
                                            <p:strVal val="#ppt_y"/>
                                          </p:val>
                                        </p:tav>
                                      </p:tavLst>
                                    </p:anim>
                                  </p:childTnLst>
                                </p:cTn>
                              </p:par>
                            </p:childTnLst>
                          </p:cTn>
                        </p:par>
                        <p:par>
                          <p:cTn id="52" fill="hold">
                            <p:stCondLst>
                              <p:cond delay="5000"/>
                            </p:stCondLst>
                            <p:childTnLst>
                              <p:par>
                                <p:cTn id="53" presetID="22" presetClass="entr" presetSubtype="8"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left)">
                                      <p:cBhvr>
                                        <p:cTn id="55" dur="500"/>
                                        <p:tgtEl>
                                          <p:spTgt spid="34"/>
                                        </p:tgtEl>
                                      </p:cBhvr>
                                    </p:animEffect>
                                  </p:childTnLst>
                                </p:cTn>
                              </p:par>
                            </p:childTnLst>
                          </p:cTn>
                        </p:par>
                        <p:par>
                          <p:cTn id="56" fill="hold">
                            <p:stCondLst>
                              <p:cond delay="5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30" grpId="0"/>
      <p:bldP spid="31" grpId="0"/>
      <p:bldP spid="32" grpId="0"/>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a:xfrm>
            <a:off x="1535766" y="244904"/>
            <a:ext cx="8731213" cy="629920"/>
          </a:xfrm>
        </p:spPr>
        <p:txBody>
          <a:bodyPr/>
          <a:p>
            <a:r>
              <a:rPr lang="zh-CN" altLang="en-US"/>
              <a:t>公司简介</a:t>
            </a:r>
            <a:endParaRPr lang="zh-CN" altLang="en-US"/>
          </a:p>
        </p:txBody>
      </p:sp>
      <p:pic>
        <p:nvPicPr>
          <p:cNvPr id="4" name="图片 3" descr="前台"/>
          <p:cNvPicPr>
            <a:picLocks noChangeAspect="1"/>
          </p:cNvPicPr>
          <p:nvPr/>
        </p:nvPicPr>
        <p:blipFill>
          <a:blip r:embed="rId1"/>
          <a:stretch>
            <a:fillRect/>
          </a:stretch>
        </p:blipFill>
        <p:spPr>
          <a:xfrm>
            <a:off x="749935" y="1442085"/>
            <a:ext cx="5727065" cy="4458335"/>
          </a:xfrm>
          <a:prstGeom prst="rect">
            <a:avLst/>
          </a:prstGeom>
        </p:spPr>
      </p:pic>
      <p:sp>
        <p:nvSpPr>
          <p:cNvPr id="3" name="文本框 2"/>
          <p:cNvSpPr txBox="1"/>
          <p:nvPr/>
        </p:nvSpPr>
        <p:spPr>
          <a:xfrm>
            <a:off x="6558280" y="1442085"/>
            <a:ext cx="5408295" cy="5092700"/>
          </a:xfrm>
          <a:prstGeom prst="rect">
            <a:avLst/>
          </a:prstGeom>
          <a:noFill/>
        </p:spPr>
        <p:txBody>
          <a:bodyPr wrap="square" rtlCol="0">
            <a:spAutoFit/>
          </a:bodyPr>
          <a:p>
            <a:pPr fontAlgn="auto">
              <a:lnSpc>
                <a:spcPts val="3000"/>
              </a:lnSpc>
            </a:pPr>
            <a:r>
              <a:rPr lang="en-US" altLang="zh-CN" sz="1600"/>
              <a:t>     </a:t>
            </a:r>
            <a:r>
              <a:rPr lang="en-US" altLang="zh-CN"/>
              <a:t> </a:t>
            </a:r>
            <a:r>
              <a:rPr lang="zh-CN" altLang="en-US"/>
              <a:t>深圳九州光电子技术有限公司前身为四川九州光电子技术有限公司深圳分公司，于 2012年 11 月成立于深圳光明区，</a:t>
            </a:r>
            <a:r>
              <a:rPr lang="en-US" altLang="zh-CN"/>
              <a:t>2019</a:t>
            </a:r>
            <a:r>
              <a:rPr lang="zh-CN" altLang="en-US"/>
              <a:t>年</a:t>
            </a:r>
            <a:r>
              <a:rPr lang="en-US" altLang="zh-CN"/>
              <a:t>11</a:t>
            </a:r>
            <a:r>
              <a:rPr lang="zh-CN" altLang="en-US"/>
              <a:t>月注册深圳九州光电子技术有限公司，注册资本5000万元，是国家重点国有企业九洲集团旗下四川九州光电子公司的全资子公司。</a:t>
            </a:r>
            <a:endParaRPr lang="zh-CN" altLang="en-US"/>
          </a:p>
          <a:p>
            <a:pPr fontAlgn="auto">
              <a:lnSpc>
                <a:spcPts val="3000"/>
              </a:lnSpc>
            </a:pPr>
            <a:r>
              <a:rPr lang="zh-CN" altLang="en-US"/>
              <a:t>      公司致力于</a:t>
            </a:r>
            <a:r>
              <a:rPr lang="en-US" altLang="zh-CN"/>
              <a:t>5G</a:t>
            </a:r>
            <a:r>
              <a:rPr lang="zh-CN" altLang="en-US"/>
              <a:t>高速率光器件、5G 无源光器件、光模块及自动化装备的研发、生产和销售。公司研发的各类型光器件，拥有自主知识产权，可根据客户需求提供定制化解决方案。自主研发的 TO 及光器件自动化生产装备，行业领先；非标定制的自动化装备，可根据客户工艺需求定制化设计，完成高效全自动化生产。 </a:t>
            </a: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p:cNvSpPr>
            <a:spLocks noGrp="1"/>
          </p:cNvSpPr>
          <p:nvPr>
            <p:ph type="body" sz="quarter" idx="10"/>
          </p:nvPr>
        </p:nvSpPr>
        <p:spPr/>
        <p:txBody>
          <a:bodyPr/>
          <a:lstStyle/>
          <a:p>
            <a:r>
              <a:rPr lang="zh-CN" altLang="en-US" smtClean="0"/>
              <a:t>公司简介</a:t>
            </a:r>
            <a:endParaRPr lang="zh-CN" altLang="en-US" dirty="0"/>
          </a:p>
        </p:txBody>
      </p:sp>
      <p:sp>
        <p:nvSpPr>
          <p:cNvPr id="38" name="文本框 37"/>
          <p:cNvSpPr txBox="1"/>
          <p:nvPr>
            <p:custDataLst>
              <p:tags r:id="rId1"/>
            </p:custDataLst>
          </p:nvPr>
        </p:nvSpPr>
        <p:spPr>
          <a:xfrm>
            <a:off x="155575" y="3314700"/>
            <a:ext cx="2605088" cy="468313"/>
          </a:xfrm>
          <a:prstGeom prst="rect">
            <a:avLst/>
          </a:prstGeom>
          <a:noFill/>
        </p:spPr>
        <p:txBody>
          <a:bodyPr anchor="ctr"/>
          <a:p>
            <a:pPr marR="0" algn="ctr" defTabSz="914400" fontAlgn="auto">
              <a:lnSpc>
                <a:spcPct val="110000"/>
              </a:lnSpc>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深圳九州光电子</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a:p>
            <a:pPr marR="0" algn="ctr" defTabSz="914400" fontAlgn="auto">
              <a:lnSpc>
                <a:spcPct val="110000"/>
              </a:lnSpc>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技术有限公司</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p:txBody>
      </p:sp>
      <p:sp>
        <p:nvSpPr>
          <p:cNvPr id="39" name="文本框 38"/>
          <p:cNvSpPr txBox="1"/>
          <p:nvPr>
            <p:custDataLst>
              <p:tags r:id="rId2"/>
            </p:custDataLst>
          </p:nvPr>
        </p:nvSpPr>
        <p:spPr>
          <a:xfrm>
            <a:off x="4826000" y="950913"/>
            <a:ext cx="3079750" cy="468313"/>
          </a:xfrm>
          <a:prstGeom prst="rect">
            <a:avLst/>
          </a:prstGeom>
          <a:noFill/>
        </p:spPr>
        <p:txBody>
          <a:bodyPr anchor="ctr"/>
          <a:p>
            <a:pPr marR="0" algn="ctr" defTabSz="914400" fontAlgn="auto">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四川九州光电子技术有限公司</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3"/>
            </p:custDataLst>
          </p:nvPr>
        </p:nvSpPr>
        <p:spPr>
          <a:xfrm>
            <a:off x="6292850" y="3314700"/>
            <a:ext cx="2344738" cy="468313"/>
          </a:xfrm>
          <a:prstGeom prst="rect">
            <a:avLst/>
          </a:prstGeom>
          <a:noFill/>
        </p:spPr>
        <p:txBody>
          <a:bodyPr anchor="ctr"/>
          <a:p>
            <a:pPr marR="0" algn="ctr" defTabSz="914400" fontAlgn="auto">
              <a:lnSpc>
                <a:spcPct val="120000"/>
              </a:lnSpc>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武汉智汇芯科技</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a:p>
            <a:pPr marR="0" algn="ctr" defTabSz="914400" fontAlgn="auto">
              <a:lnSpc>
                <a:spcPct val="120000"/>
              </a:lnSpc>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有限公司</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p:txBody>
      </p:sp>
      <p:sp>
        <p:nvSpPr>
          <p:cNvPr id="42" name="文本框 41"/>
          <p:cNvSpPr txBox="1"/>
          <p:nvPr>
            <p:custDataLst>
              <p:tags r:id="rId4"/>
            </p:custDataLst>
          </p:nvPr>
        </p:nvSpPr>
        <p:spPr>
          <a:xfrm>
            <a:off x="9632950" y="3314700"/>
            <a:ext cx="1949450" cy="468313"/>
          </a:xfrm>
          <a:prstGeom prst="rect">
            <a:avLst/>
          </a:prstGeom>
          <a:noFill/>
        </p:spPr>
        <p:txBody>
          <a:bodyPr anchor="ctr"/>
          <a:p>
            <a:pPr marR="0" algn="ctr" defTabSz="914400" fontAlgn="auto">
              <a:lnSpc>
                <a:spcPct val="120000"/>
              </a:lnSpc>
              <a:buClrTx/>
              <a:buSzTx/>
              <a:buFontTx/>
              <a:buNone/>
              <a:defRPr/>
            </a:pPr>
            <a:r>
              <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rPr>
              <a:t>镭神技术（深圳）有限公司</a:t>
            </a:r>
            <a:endParaRPr kumimoji="0" lang="zh-CN" altLang="en-US" sz="1400" b="1" kern="1200" cap="none" spc="300" normalizeH="0" baseline="0" noProof="0" dirty="0">
              <a:solidFill>
                <a:schemeClr val="bg1"/>
              </a:solidFill>
              <a:latin typeface="微软雅黑" panose="020B0503020204020204" pitchFamily="34" charset="-122"/>
              <a:ea typeface="微软雅黑" panose="020B0503020204020204" pitchFamily="34" charset="-122"/>
              <a:cs typeface="+mn-cs"/>
            </a:endParaRPr>
          </a:p>
        </p:txBody>
      </p:sp>
      <p:grpSp>
        <p:nvGrpSpPr>
          <p:cNvPr id="29705" name="组合 8"/>
          <p:cNvGrpSpPr/>
          <p:nvPr/>
        </p:nvGrpSpPr>
        <p:grpSpPr>
          <a:xfrm>
            <a:off x="76200" y="974725"/>
            <a:ext cx="12038013" cy="5214938"/>
            <a:chOff x="-1586" y="1170520"/>
            <a:chExt cx="12208422" cy="5271411"/>
          </a:xfrm>
        </p:grpSpPr>
        <p:grpSp>
          <p:nvGrpSpPr>
            <p:cNvPr id="29706" name="组合 7"/>
            <p:cNvGrpSpPr/>
            <p:nvPr/>
          </p:nvGrpSpPr>
          <p:grpSpPr>
            <a:xfrm>
              <a:off x="81088" y="4662488"/>
              <a:ext cx="11847932" cy="1779443"/>
              <a:chOff x="81088" y="4662488"/>
              <a:chExt cx="11847932" cy="1779443"/>
            </a:xfrm>
          </p:grpSpPr>
          <p:pic>
            <p:nvPicPr>
              <p:cNvPr id="70" name="图片 69"/>
              <p:cNvPicPr>
                <a:picLocks noChangeAspect="1"/>
              </p:cNvPicPr>
              <p:nvPr/>
            </p:nvPicPr>
            <p:blipFill>
              <a:blip r:embed="rId5"/>
              <a:stretch>
                <a:fillRect/>
              </a:stretch>
            </p:blipFill>
            <p:spPr>
              <a:xfrm>
                <a:off x="81088" y="4662488"/>
                <a:ext cx="2856309" cy="1779443"/>
              </a:xfrm>
              <a:prstGeom prst="rect">
                <a:avLst/>
              </a:prstGeom>
              <a:effectLst>
                <a:softEdge rad="31750"/>
              </a:effectLst>
            </p:spPr>
          </p:pic>
          <p:pic>
            <p:nvPicPr>
              <p:cNvPr id="71" name="图片 70"/>
              <p:cNvPicPr>
                <a:picLocks noChangeAspect="1"/>
              </p:cNvPicPr>
              <p:nvPr/>
            </p:nvPicPr>
            <p:blipFill>
              <a:blip r:embed="rId6"/>
              <a:stretch>
                <a:fillRect/>
              </a:stretch>
            </p:blipFill>
            <p:spPr>
              <a:xfrm>
                <a:off x="3354702" y="4662488"/>
                <a:ext cx="2741298" cy="1779443"/>
              </a:xfrm>
              <a:prstGeom prst="rect">
                <a:avLst/>
              </a:prstGeom>
              <a:effectLst>
                <a:softEdge rad="31750"/>
              </a:effectLst>
            </p:spPr>
          </p:pic>
          <p:pic>
            <p:nvPicPr>
              <p:cNvPr id="29709" name="Picture 2"/>
              <p:cNvPicPr>
                <a:picLocks noChangeAspect="1"/>
              </p:cNvPicPr>
              <p:nvPr/>
            </p:nvPicPr>
            <p:blipFill>
              <a:blip r:embed="rId7"/>
              <a:srcRect l="5254" r="30817" b="14497"/>
              <a:stretch>
                <a:fillRect/>
              </a:stretch>
            </p:blipFill>
            <p:spPr>
              <a:xfrm>
                <a:off x="6459054" y="4662488"/>
                <a:ext cx="2563813" cy="1699997"/>
              </a:xfrm>
              <a:prstGeom prst="rect">
                <a:avLst/>
              </a:prstGeom>
              <a:blipFill rotWithShape="1">
                <a:blip r:embed="rId8"/>
                <a:srcRect l="5254" r="30817" b="14497"/>
                <a:stretch>
                  <a:fillRect/>
                </a:stretch>
              </a:blipFill>
              <a:ln w="9525" cap="flat" cmpd="sng">
                <a:solidFill>
                  <a:srgbClr val="C1BCBB"/>
                </a:solidFill>
                <a:prstDash val="solid"/>
                <a:round/>
                <a:headEnd type="none" w="med" len="med"/>
                <a:tailEnd type="none" w="med" len="med"/>
              </a:ln>
            </p:spPr>
          </p:pic>
          <p:pic>
            <p:nvPicPr>
              <p:cNvPr id="29710" name="图片 47"/>
              <p:cNvPicPr>
                <a:picLocks noChangeAspect="1"/>
              </p:cNvPicPr>
              <p:nvPr/>
            </p:nvPicPr>
            <p:blipFill>
              <a:blip r:embed="rId9"/>
              <a:stretch>
                <a:fillRect/>
              </a:stretch>
            </p:blipFill>
            <p:spPr>
              <a:xfrm>
                <a:off x="9520783" y="4670425"/>
                <a:ext cx="2408237" cy="1699997"/>
              </a:xfrm>
              <a:prstGeom prst="rect">
                <a:avLst/>
              </a:prstGeom>
              <a:noFill/>
              <a:ln w="9525">
                <a:noFill/>
              </a:ln>
            </p:spPr>
          </p:pic>
        </p:grpSp>
        <p:grpSp>
          <p:nvGrpSpPr>
            <p:cNvPr id="29711" name="组合 4"/>
            <p:cNvGrpSpPr/>
            <p:nvPr/>
          </p:nvGrpSpPr>
          <p:grpSpPr>
            <a:xfrm>
              <a:off x="2692779" y="1170520"/>
              <a:ext cx="6210393" cy="988273"/>
              <a:chOff x="2719387" y="908355"/>
              <a:chExt cx="6210393" cy="988273"/>
            </a:xfrm>
          </p:grpSpPr>
          <p:sp>
            <p:nvSpPr>
              <p:cNvPr id="29712" name="矩形 56"/>
              <p:cNvSpPr/>
              <p:nvPr/>
            </p:nvSpPr>
            <p:spPr>
              <a:xfrm>
                <a:off x="2719387" y="1614488"/>
                <a:ext cx="1747946" cy="279999"/>
              </a:xfrm>
              <a:prstGeom prst="rect">
                <a:avLst/>
              </a:prstGeom>
              <a:noFill/>
              <a:ln w="9525">
                <a:noFill/>
              </a:ln>
            </p:spPr>
            <p:txBody>
              <a:bodyPr wrap="none" anchor="t" anchorCtr="0">
                <a:spAutoFit/>
              </a:bodyPr>
              <a:p>
                <a:pPr algn="ctr"/>
                <a:r>
                  <a:rPr lang="zh-CN" altLang="en-US" sz="1200" b="1" dirty="0">
                    <a:solidFill>
                      <a:srgbClr val="000000"/>
                    </a:solidFill>
                    <a:latin typeface="思源黑体 CN Bold" panose="020B0800000000000000" pitchFamily="34" charset="-122"/>
                    <a:ea typeface="思源黑体 CN Bold" panose="020B0800000000000000" pitchFamily="34" charset="-122"/>
                  </a:rPr>
                  <a:t>主要业务：有源光器件</a:t>
                </a:r>
                <a:endParaRPr lang="en-US" altLang="zh-CN"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29713" name="矩形 57"/>
              <p:cNvSpPr/>
              <p:nvPr/>
            </p:nvSpPr>
            <p:spPr>
              <a:xfrm>
                <a:off x="4406100" y="1614488"/>
                <a:ext cx="967613" cy="279999"/>
              </a:xfrm>
              <a:prstGeom prst="rect">
                <a:avLst/>
              </a:prstGeom>
              <a:noFill/>
              <a:ln w="9525">
                <a:noFill/>
              </a:ln>
            </p:spPr>
            <p:txBody>
              <a:bodyPr wrap="none" anchor="t" anchorCtr="0">
                <a:spAutoFit/>
              </a:bodyPr>
              <a:p>
                <a:pPr algn="ctr"/>
                <a:r>
                  <a:rPr lang="zh-CN" altLang="en-US" sz="1200" b="1" dirty="0">
                    <a:solidFill>
                      <a:srgbClr val="000000"/>
                    </a:solidFill>
                    <a:latin typeface="思源黑体 CN Bold" panose="020B0800000000000000" pitchFamily="34" charset="-122"/>
                    <a:ea typeface="思源黑体 CN Bold" panose="020B0800000000000000" pitchFamily="34" charset="-122"/>
                  </a:rPr>
                  <a:t>无源光器件</a:t>
                </a:r>
                <a:endParaRPr lang="zh-CN" altLang="en-US"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29714" name="矩形 58"/>
              <p:cNvSpPr/>
              <p:nvPr/>
            </p:nvSpPr>
            <p:spPr>
              <a:xfrm>
                <a:off x="5396147" y="1614488"/>
                <a:ext cx="724540" cy="279999"/>
              </a:xfrm>
              <a:prstGeom prst="rect">
                <a:avLst/>
              </a:prstGeom>
              <a:noFill/>
              <a:ln w="9525">
                <a:noFill/>
              </a:ln>
            </p:spPr>
            <p:txBody>
              <a:bodyPr wrap="none" anchor="t" anchorCtr="0">
                <a:spAutoFit/>
              </a:bodyPr>
              <a:p>
                <a:pPr algn="ctr"/>
                <a:r>
                  <a:rPr lang="en-US" altLang="zh-CN" sz="1200" b="1" dirty="0">
                    <a:solidFill>
                      <a:srgbClr val="000000"/>
                    </a:solidFill>
                    <a:latin typeface="思源黑体 CN Bold" panose="020B0800000000000000" pitchFamily="34" charset="-122"/>
                    <a:ea typeface="思源黑体 CN Bold" panose="020B0800000000000000" pitchFamily="34" charset="-122"/>
                  </a:rPr>
                  <a:t>TO</a:t>
                </a:r>
                <a:r>
                  <a:rPr lang="zh-CN" altLang="en-US" sz="1200" b="1" dirty="0">
                    <a:solidFill>
                      <a:srgbClr val="000000"/>
                    </a:solidFill>
                    <a:latin typeface="思源黑体 CN Bold" panose="020B0800000000000000" pitchFamily="34" charset="-122"/>
                    <a:ea typeface="思源黑体 CN Bold" panose="020B0800000000000000" pitchFamily="34" charset="-122"/>
                  </a:rPr>
                  <a:t>封装</a:t>
                </a:r>
                <a:endParaRPr lang="zh-CN" altLang="en-US"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29715" name="矩形 59"/>
              <p:cNvSpPr/>
              <p:nvPr/>
            </p:nvSpPr>
            <p:spPr>
              <a:xfrm>
                <a:off x="6155559" y="1616629"/>
                <a:ext cx="1408566" cy="279999"/>
              </a:xfrm>
              <a:prstGeom prst="rect">
                <a:avLst/>
              </a:prstGeom>
              <a:noFill/>
              <a:ln w="9525">
                <a:noFill/>
              </a:ln>
            </p:spPr>
            <p:txBody>
              <a:bodyPr wrap="none" anchor="t" anchorCtr="0">
                <a:spAutoFit/>
              </a:bodyPr>
              <a:p>
                <a:pPr algn="ctr"/>
                <a:r>
                  <a:rPr lang="en-US" altLang="zh-CN" sz="1200" b="1" dirty="0">
                    <a:solidFill>
                      <a:srgbClr val="000000"/>
                    </a:solidFill>
                    <a:latin typeface="思源黑体 CN Bold" panose="020B0800000000000000" pitchFamily="34" charset="-122"/>
                    <a:ea typeface="思源黑体 CN Bold" panose="020B0800000000000000" pitchFamily="34" charset="-122"/>
                  </a:rPr>
                  <a:t>COB/BOX</a:t>
                </a:r>
                <a:r>
                  <a:rPr lang="zh-CN" altLang="en-US" sz="1200" b="1" dirty="0">
                    <a:solidFill>
                      <a:srgbClr val="000000"/>
                    </a:solidFill>
                    <a:latin typeface="思源黑体 CN Bold" panose="020B0800000000000000" pitchFamily="34" charset="-122"/>
                    <a:ea typeface="思源黑体 CN Bold" panose="020B0800000000000000" pitchFamily="34" charset="-122"/>
                  </a:rPr>
                  <a:t>光模块</a:t>
                </a:r>
                <a:endParaRPr lang="zh-CN" altLang="en-US"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43" name="形状"/>
              <p:cNvSpPr/>
              <p:nvPr/>
            </p:nvSpPr>
            <p:spPr>
              <a:xfrm>
                <a:off x="3262677" y="908355"/>
                <a:ext cx="5667104" cy="648295"/>
              </a:xfrm>
              <a:prstGeom prst="roundRect">
                <a:avLst>
                  <a:gd name="adj" fmla="val 50000"/>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方正正中黑简体" pitchFamily="2" charset="-122"/>
                    <a:ea typeface="方正正中黑简体" pitchFamily="2" charset="-122"/>
                    <a:cs typeface="+mn-cs"/>
                  </a:rPr>
                  <a:t>四川九州光电子技术有限公司</a:t>
                </a:r>
                <a:endParaRPr kumimoji="0" lang="zh-CN" altLang="en-US" sz="2000" b="1" i="0" u="none" strike="noStrike" kern="1200" cap="none" spc="0" normalizeH="0" baseline="0" noProof="0" dirty="0">
                  <a:ln>
                    <a:noFill/>
                  </a:ln>
                  <a:solidFill>
                    <a:prstClr val="white"/>
                  </a:solidFill>
                  <a:effectLst/>
                  <a:uLnTx/>
                  <a:uFillTx/>
                  <a:latin typeface="方正正中黑简体" pitchFamily="2" charset="-122"/>
                  <a:ea typeface="方正正中黑简体" pitchFamily="2" charset="-122"/>
                  <a:cs typeface="+mn-cs"/>
                </a:endParaRPr>
              </a:p>
            </p:txBody>
          </p:sp>
        </p:grpSp>
        <p:grpSp>
          <p:nvGrpSpPr>
            <p:cNvPr id="29717" name="组合 5"/>
            <p:cNvGrpSpPr/>
            <p:nvPr/>
          </p:nvGrpSpPr>
          <p:grpSpPr>
            <a:xfrm>
              <a:off x="-1586" y="3192431"/>
              <a:ext cx="12208422" cy="1425818"/>
              <a:chOff x="-1586" y="3192431"/>
              <a:chExt cx="12208422" cy="1425818"/>
            </a:xfrm>
          </p:grpSpPr>
          <p:sp>
            <p:nvSpPr>
              <p:cNvPr id="29718" name="矩形 61"/>
              <p:cNvSpPr/>
              <p:nvPr/>
            </p:nvSpPr>
            <p:spPr>
              <a:xfrm>
                <a:off x="6377583" y="3941067"/>
                <a:ext cx="2563813" cy="646112"/>
              </a:xfrm>
              <a:prstGeom prst="rect">
                <a:avLst/>
              </a:prstGeom>
              <a:noFill/>
              <a:ln w="9525">
                <a:noFill/>
              </a:ln>
            </p:spPr>
            <p:txBody>
              <a:bodyPr anchor="t" anchorCtr="0">
                <a:spAutoFit/>
              </a:bodyPr>
              <a:p>
                <a:r>
                  <a:rPr lang="zh-CN" altLang="en-US" sz="1200" b="1" dirty="0">
                    <a:solidFill>
                      <a:srgbClr val="000000"/>
                    </a:solidFill>
                    <a:latin typeface="思源黑体 CN Bold" panose="020B0800000000000000" pitchFamily="34" charset="-122"/>
                    <a:ea typeface="思源黑体 CN Bold" panose="020B0800000000000000" pitchFamily="34" charset="-122"/>
                  </a:rPr>
                  <a:t>主要业务：</a:t>
                </a:r>
                <a:r>
                  <a:rPr lang="zh-CN" altLang="en-US" sz="1200" b="1" dirty="0">
                    <a:solidFill>
                      <a:srgbClr val="000000"/>
                    </a:solidFill>
                    <a:latin typeface="Arial" panose="020B0604020202020204" pitchFamily="34" charset="0"/>
                    <a:ea typeface="思源黑体 CN Bold" panose="020B0800000000000000" pitchFamily="34" charset="-122"/>
                  </a:rPr>
                  <a:t>高端光芯片</a:t>
                </a:r>
                <a:r>
                  <a:rPr lang="en-US" altLang="zh-CN" sz="1200" b="1" dirty="0">
                    <a:solidFill>
                      <a:srgbClr val="000000"/>
                    </a:solidFill>
                    <a:latin typeface="Arial" panose="020B0604020202020204" pitchFamily="34" charset="0"/>
                    <a:ea typeface="思源黑体 CN Bold" panose="020B0800000000000000" pitchFamily="34" charset="-122"/>
                  </a:rPr>
                  <a:t>Wafer/Bar/Chip/COC</a:t>
                </a:r>
                <a:r>
                  <a:rPr lang="zh-CN" altLang="en-US" sz="1200" b="1" dirty="0">
                    <a:solidFill>
                      <a:srgbClr val="000000"/>
                    </a:solidFill>
                    <a:latin typeface="Arial" panose="020B0604020202020204" pitchFamily="34" charset="0"/>
                    <a:ea typeface="思源黑体 CN Bold" panose="020B0800000000000000" pitchFamily="34" charset="-122"/>
                  </a:rPr>
                  <a:t>细分领域相关的技术解决方案及代工制造服务</a:t>
                </a:r>
                <a:endParaRPr lang="en-US" altLang="zh-CN" sz="1200" b="1" dirty="0">
                  <a:solidFill>
                    <a:srgbClr val="000000"/>
                  </a:solidFill>
                  <a:latin typeface="Arial" panose="020B0604020202020204" pitchFamily="34" charset="0"/>
                  <a:ea typeface="思源黑体 CN Bold" panose="020B0800000000000000" pitchFamily="34" charset="-122"/>
                </a:endParaRPr>
              </a:p>
            </p:txBody>
          </p:sp>
          <p:sp>
            <p:nvSpPr>
              <p:cNvPr id="29719" name="矩形 61"/>
              <p:cNvSpPr/>
              <p:nvPr/>
            </p:nvSpPr>
            <p:spPr>
              <a:xfrm>
                <a:off x="3391521" y="3972137"/>
                <a:ext cx="2649537" cy="646112"/>
              </a:xfrm>
              <a:prstGeom prst="rect">
                <a:avLst/>
              </a:prstGeom>
              <a:noFill/>
              <a:ln w="9525">
                <a:noFill/>
              </a:ln>
            </p:spPr>
            <p:txBody>
              <a:bodyPr anchor="t" anchorCtr="0">
                <a:spAutoFit/>
              </a:bodyPr>
              <a:p>
                <a:r>
                  <a:rPr lang="zh-CN" altLang="en-US" sz="1200" b="1" dirty="0">
                    <a:solidFill>
                      <a:srgbClr val="000000"/>
                    </a:solidFill>
                    <a:latin typeface="思源黑体 CN Bold" panose="020B0800000000000000" pitchFamily="34" charset="-122"/>
                    <a:ea typeface="思源黑体 CN Bold" panose="020B0800000000000000" pitchFamily="34" charset="-122"/>
                  </a:rPr>
                  <a:t>主要业务：</a:t>
                </a:r>
                <a:r>
                  <a:rPr lang="en-US" altLang="zh-CN" sz="1200" b="1" dirty="0">
                    <a:solidFill>
                      <a:srgbClr val="000000"/>
                    </a:solidFill>
                    <a:latin typeface="Arial" panose="020B0604020202020204" pitchFamily="34" charset="0"/>
                    <a:ea typeface="思源黑体 CN Bold" panose="020B0800000000000000" pitchFamily="34" charset="-122"/>
                  </a:rPr>
                  <a:t>COC</a:t>
                </a:r>
                <a:r>
                  <a:rPr lang="zh-CN" altLang="en-US" sz="1200" b="1" dirty="0">
                    <a:solidFill>
                      <a:srgbClr val="000000"/>
                    </a:solidFill>
                    <a:latin typeface="Arial" panose="020B0604020202020204" pitchFamily="34" charset="0"/>
                    <a:ea typeface="思源黑体 CN Bold" panose="020B0800000000000000" pitchFamily="34" charset="-122"/>
                  </a:rPr>
                  <a:t>、</a:t>
                </a:r>
                <a:r>
                  <a:rPr lang="en-US" altLang="zh-CN" sz="1200" b="1" dirty="0">
                    <a:solidFill>
                      <a:srgbClr val="000000"/>
                    </a:solidFill>
                    <a:latin typeface="Arial" panose="020B0604020202020204" pitchFamily="34" charset="0"/>
                    <a:ea typeface="思源黑体 CN Bold" panose="020B0800000000000000" pitchFamily="34" charset="-122"/>
                  </a:rPr>
                  <a:t>COB</a:t>
                </a:r>
                <a:r>
                  <a:rPr lang="zh-CN" altLang="en-US" sz="1200" b="1" dirty="0">
                    <a:solidFill>
                      <a:srgbClr val="000000"/>
                    </a:solidFill>
                    <a:latin typeface="Arial" panose="020B0604020202020204" pitchFamily="34" charset="0"/>
                    <a:ea typeface="思源黑体 CN Bold" panose="020B0800000000000000" pitchFamily="34" charset="-122"/>
                  </a:rPr>
                  <a:t>及</a:t>
                </a:r>
                <a:r>
                  <a:rPr lang="en-US" altLang="zh-CN" sz="1200" b="1" dirty="0">
                    <a:solidFill>
                      <a:srgbClr val="000000"/>
                    </a:solidFill>
                    <a:latin typeface="Arial" panose="020B0604020202020204" pitchFamily="34" charset="0"/>
                    <a:ea typeface="思源黑体 CN Bold" panose="020B0800000000000000" pitchFamily="34" charset="-122"/>
                  </a:rPr>
                  <a:t>Box</a:t>
                </a:r>
                <a:r>
                  <a:rPr lang="zh-CN" altLang="en-US" sz="1200" b="1" dirty="0">
                    <a:solidFill>
                      <a:srgbClr val="000000"/>
                    </a:solidFill>
                    <a:latin typeface="Arial" panose="020B0604020202020204" pitchFamily="34" charset="0"/>
                    <a:ea typeface="思源黑体 CN Bold" panose="020B0800000000000000" pitchFamily="34" charset="-122"/>
                  </a:rPr>
                  <a:t>等封装形式的</a:t>
                </a:r>
                <a:r>
                  <a:rPr lang="en-US" altLang="zh-CN" sz="1200" b="1" dirty="0">
                    <a:solidFill>
                      <a:srgbClr val="000000"/>
                    </a:solidFill>
                    <a:latin typeface="Arial" panose="020B0604020202020204" pitchFamily="34" charset="0"/>
                    <a:ea typeface="思源黑体 CN Bold" panose="020B0800000000000000" pitchFamily="34" charset="-122"/>
                  </a:rPr>
                  <a:t>100G/200G/400G/800G</a:t>
                </a:r>
                <a:r>
                  <a:rPr lang="zh-CN" altLang="en-US" sz="1200" b="1" dirty="0">
                    <a:solidFill>
                      <a:srgbClr val="000000"/>
                    </a:solidFill>
                    <a:latin typeface="Arial" panose="020B0604020202020204" pitchFamily="34" charset="0"/>
                    <a:ea typeface="思源黑体 CN Bold" panose="020B0800000000000000" pitchFamily="34" charset="-122"/>
                  </a:rPr>
                  <a:t>光模块代工制造服务</a:t>
                </a:r>
                <a:endParaRPr lang="en-US" altLang="zh-CN" sz="1200" b="1" dirty="0">
                  <a:solidFill>
                    <a:srgbClr val="000000"/>
                  </a:solidFill>
                  <a:latin typeface="Arial" panose="020B0604020202020204" pitchFamily="34" charset="0"/>
                  <a:ea typeface="思源黑体 CN Bold" panose="020B0800000000000000" pitchFamily="34" charset="-122"/>
                </a:endParaRPr>
              </a:p>
            </p:txBody>
          </p:sp>
          <p:sp>
            <p:nvSpPr>
              <p:cNvPr id="29720" name="矩形 61"/>
              <p:cNvSpPr/>
              <p:nvPr/>
            </p:nvSpPr>
            <p:spPr>
              <a:xfrm>
                <a:off x="9310875" y="3964918"/>
                <a:ext cx="2562225" cy="653330"/>
              </a:xfrm>
              <a:prstGeom prst="rect">
                <a:avLst/>
              </a:prstGeom>
              <a:noFill/>
              <a:ln w="9525">
                <a:noFill/>
              </a:ln>
            </p:spPr>
            <p:txBody>
              <a:bodyPr anchor="t" anchorCtr="0">
                <a:spAutoFit/>
              </a:bodyPr>
              <a:p>
                <a:r>
                  <a:rPr lang="zh-CN" altLang="en-US" sz="1200" b="1" dirty="0">
                    <a:solidFill>
                      <a:srgbClr val="000000"/>
                    </a:solidFill>
                    <a:latin typeface="思源黑体 CN Bold" panose="020B0800000000000000" pitchFamily="34" charset="-122"/>
                    <a:ea typeface="思源黑体 CN Bold" panose="020B0800000000000000" pitchFamily="34" charset="-122"/>
                  </a:rPr>
                  <a:t>主要业务：</a:t>
                </a:r>
                <a:r>
                  <a:rPr lang="zh-CN" altLang="en-US" sz="1200" b="1" dirty="0">
                    <a:solidFill>
                      <a:srgbClr val="000000"/>
                    </a:solidFill>
                    <a:latin typeface="Arial" panose="020B0604020202020204" pitchFamily="34" charset="0"/>
                    <a:ea typeface="思源黑体 CN Bold" panose="020B0800000000000000" pitchFamily="34" charset="-122"/>
                  </a:rPr>
                  <a:t>光器件领域精密自动化设备专业研发，设计，生产，销售</a:t>
                </a:r>
                <a:endParaRPr lang="en-US" altLang="zh-CN" sz="1200" b="1" dirty="0">
                  <a:solidFill>
                    <a:srgbClr val="000000"/>
                  </a:solidFill>
                  <a:latin typeface="Arial" panose="020B0604020202020204" pitchFamily="34" charset="0"/>
                  <a:ea typeface="思源黑体 CN Bold" panose="020B0800000000000000" pitchFamily="34" charset="-122"/>
                </a:endParaRPr>
              </a:p>
              <a:p>
                <a:endParaRPr lang="en-US" altLang="zh-CN"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44" name="形状"/>
              <p:cNvSpPr/>
              <p:nvPr/>
            </p:nvSpPr>
            <p:spPr>
              <a:xfrm>
                <a:off x="-1586" y="3211687"/>
                <a:ext cx="2762713" cy="649900"/>
              </a:xfrm>
              <a:prstGeom prst="roundRect">
                <a:avLst>
                  <a:gd name="adj" fmla="val 50000"/>
                </a:avLst>
              </a:prstGeom>
              <a:solidFill>
                <a:srgbClr val="FF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方正正中黑简体" pitchFamily="2" charset="-122"/>
                    <a:ea typeface="方正正中黑简体" pitchFamily="2" charset="-122"/>
                    <a:cs typeface="+mn-cs"/>
                  </a:rPr>
                  <a:t>深圳九州光电子技术有限公司</a:t>
                </a:r>
                <a:endParaRPr kumimoji="0" lang="zh-CN" altLang="en-US" sz="1400" b="1" i="0" u="none" strike="noStrike" kern="1200" cap="none" spc="0" normalizeH="0" baseline="0" noProof="0" dirty="0">
                  <a:ln>
                    <a:noFill/>
                  </a:ln>
                  <a:solidFill>
                    <a:prstClr val="white"/>
                  </a:solidFill>
                  <a:effectLst/>
                  <a:uLnTx/>
                  <a:uFillTx/>
                  <a:latin typeface="方正正中黑简体" pitchFamily="2" charset="-122"/>
                  <a:ea typeface="方正正中黑简体" pitchFamily="2" charset="-122"/>
                  <a:cs typeface="+mn-cs"/>
                </a:endParaRPr>
              </a:p>
            </p:txBody>
          </p:sp>
          <p:sp>
            <p:nvSpPr>
              <p:cNvPr id="45" name="形状"/>
              <p:cNvSpPr/>
              <p:nvPr/>
            </p:nvSpPr>
            <p:spPr>
              <a:xfrm>
                <a:off x="3062192" y="3192431"/>
                <a:ext cx="2962349" cy="648295"/>
              </a:xfrm>
              <a:prstGeom prst="roundRect">
                <a:avLst>
                  <a:gd name="adj" fmla="val 50000"/>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auto" latinLnBrk="0" hangingPunct="0">
                  <a:lnSpc>
                    <a:spcPct val="110000"/>
                  </a:lnSpc>
                  <a:spcBef>
                    <a:spcPct val="0"/>
                  </a:spcBef>
                  <a:spcAft>
                    <a:spcPct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mn-lt"/>
                    <a:ea typeface="方正正中黑简体" pitchFamily="2" charset="-122"/>
                    <a:cs typeface="+mn-cs"/>
                    <a:sym typeface="+mn-ea"/>
                  </a:rPr>
                  <a:t>四川九华光子通信技术有限公司</a:t>
                </a:r>
                <a:endParaRPr kumimoji="0" lang="zh-CN" altLang="en-US" sz="1400" b="1" i="0" u="none" strike="noStrike" kern="1200" cap="none" spc="0" normalizeH="0" baseline="0" noProof="0" dirty="0">
                  <a:ln>
                    <a:noFill/>
                  </a:ln>
                  <a:solidFill>
                    <a:prstClr val="white"/>
                  </a:solidFill>
                  <a:effectLst/>
                  <a:uLnTx/>
                  <a:uFillTx/>
                  <a:latin typeface="+mn-lt"/>
                  <a:ea typeface="方正正中黑简体" pitchFamily="2" charset="-122"/>
                  <a:cs typeface="+mn-cs"/>
                </a:endParaRPr>
              </a:p>
            </p:txBody>
          </p:sp>
          <p:sp>
            <p:nvSpPr>
              <p:cNvPr id="46" name="形状"/>
              <p:cNvSpPr/>
              <p:nvPr/>
            </p:nvSpPr>
            <p:spPr>
              <a:xfrm>
                <a:off x="6286967" y="3195640"/>
                <a:ext cx="2762713" cy="648295"/>
              </a:xfrm>
              <a:prstGeom prst="roundRect">
                <a:avLst>
                  <a:gd name="adj" fmla="val 50000"/>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auto" latinLnBrk="0" hangingPunct="0">
                  <a:lnSpc>
                    <a:spcPct val="120000"/>
                  </a:lnSpc>
                  <a:spcBef>
                    <a:spcPct val="0"/>
                  </a:spcBef>
                  <a:spcAft>
                    <a:spcPct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mn-lt"/>
                    <a:ea typeface="方正正中黑简体" pitchFamily="2" charset="-122"/>
                    <a:cs typeface="+mn-cs"/>
                  </a:rPr>
                  <a:t>武汉智汇芯科技有限公司</a:t>
                </a:r>
                <a:endParaRPr kumimoji="0" lang="zh-CN" altLang="en-US" sz="1400" b="1" i="0" u="none" strike="noStrike" kern="1200" cap="none" spc="0" normalizeH="0" baseline="0" noProof="0" dirty="0">
                  <a:ln>
                    <a:noFill/>
                  </a:ln>
                  <a:solidFill>
                    <a:prstClr val="white"/>
                  </a:solidFill>
                  <a:effectLst/>
                  <a:uLnTx/>
                  <a:uFillTx/>
                  <a:latin typeface="+mn-lt"/>
                  <a:ea typeface="方正正中黑简体" pitchFamily="2" charset="-122"/>
                  <a:cs typeface="+mn-cs"/>
                </a:endParaRPr>
              </a:p>
            </p:txBody>
          </p:sp>
          <p:sp>
            <p:nvSpPr>
              <p:cNvPr id="47" name="形状"/>
              <p:cNvSpPr/>
              <p:nvPr/>
            </p:nvSpPr>
            <p:spPr>
              <a:xfrm>
                <a:off x="9194577" y="3197246"/>
                <a:ext cx="3012259" cy="649899"/>
              </a:xfrm>
              <a:prstGeom prst="roundRect">
                <a:avLst>
                  <a:gd name="adj" fmla="val 50000"/>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auto" latinLnBrk="0" hangingPunct="0">
                  <a:lnSpc>
                    <a:spcPct val="120000"/>
                  </a:lnSpc>
                  <a:spcBef>
                    <a:spcPct val="0"/>
                  </a:spcBef>
                  <a:spcAft>
                    <a:spcPct val="0"/>
                  </a:spcAft>
                  <a:buClrTx/>
                  <a:buSzTx/>
                  <a:buFontTx/>
                  <a:buNone/>
                  <a:defRPr/>
                </a:pPr>
                <a:r>
                  <a:rPr kumimoji="0" lang="zh-CN" altLang="en-US" sz="1400" b="1" i="0" u="none" strike="noStrike" kern="1200" cap="none" spc="3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镭神技术（深圳）有限公司</a:t>
                </a:r>
                <a:endParaRPr kumimoji="0" lang="zh-CN" altLang="en-US" sz="1400" b="1" i="0" u="none" strike="noStrike" kern="1200" cap="none" spc="3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grpSp>
          <p:nvGrpSpPr>
            <p:cNvPr id="29725" name="组合 3"/>
            <p:cNvGrpSpPr/>
            <p:nvPr/>
          </p:nvGrpSpPr>
          <p:grpSpPr>
            <a:xfrm>
              <a:off x="1391476" y="2159001"/>
              <a:ext cx="9342788" cy="1023287"/>
              <a:chOff x="1391476" y="1890713"/>
              <a:chExt cx="9342788" cy="1291575"/>
            </a:xfrm>
          </p:grpSpPr>
          <p:sp>
            <p:nvSpPr>
              <p:cNvPr id="48" name="形状"/>
              <p:cNvSpPr/>
              <p:nvPr/>
            </p:nvSpPr>
            <p:spPr>
              <a:xfrm rot="5400000">
                <a:off x="5733246" y="-1817525"/>
                <a:ext cx="658259" cy="9342670"/>
              </a:xfrm>
              <a:prstGeom prst="leftBracket">
                <a:avLst>
                  <a:gd name="adj" fmla="val 102804"/>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norm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方正正中黑简体" pitchFamily="2" charset="-122"/>
                  <a:ea typeface="方正正中黑简体" pitchFamily="2" charset="-122"/>
                  <a:cs typeface="+mn-cs"/>
                </a:endParaRPr>
              </a:p>
            </p:txBody>
          </p:sp>
          <p:cxnSp>
            <p:nvCxnSpPr>
              <p:cNvPr id="49" name="直接连接符 48"/>
              <p:cNvCxnSpPr/>
              <p:nvPr/>
            </p:nvCxnSpPr>
            <p:spPr>
              <a:xfrm>
                <a:off x="6095381" y="1890724"/>
                <a:ext cx="0" cy="633955"/>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4548197" y="2524680"/>
                <a:ext cx="0" cy="6339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7663494" y="2524680"/>
                <a:ext cx="0" cy="6339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sp>
        <p:nvSpPr>
          <p:cNvPr id="29730" name="矩形 59"/>
          <p:cNvSpPr/>
          <p:nvPr/>
        </p:nvSpPr>
        <p:spPr>
          <a:xfrm>
            <a:off x="7537450" y="1677988"/>
            <a:ext cx="1262063" cy="277812"/>
          </a:xfrm>
          <a:prstGeom prst="rect">
            <a:avLst/>
          </a:prstGeom>
          <a:noFill/>
          <a:ln w="9525">
            <a:noFill/>
          </a:ln>
        </p:spPr>
        <p:txBody>
          <a:bodyPr wrap="none" anchor="t" anchorCtr="0">
            <a:spAutoFit/>
          </a:bodyPr>
          <a:p>
            <a:pPr algn="ctr"/>
            <a:r>
              <a:rPr lang="zh-CN" altLang="en-US" sz="1200" b="1" dirty="0">
                <a:solidFill>
                  <a:srgbClr val="000000"/>
                </a:solidFill>
                <a:latin typeface="思源黑体 CN Bold" panose="020B0800000000000000" pitchFamily="34" charset="-122"/>
                <a:ea typeface="思源黑体 CN Bold" panose="020B0800000000000000" pitchFamily="34" charset="-122"/>
              </a:rPr>
              <a:t>光芯片后道加工</a:t>
            </a:r>
            <a:endParaRPr lang="zh-CN" altLang="en-US"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29731" name="矩形 59"/>
          <p:cNvSpPr/>
          <p:nvPr/>
        </p:nvSpPr>
        <p:spPr>
          <a:xfrm>
            <a:off x="8782050" y="1673225"/>
            <a:ext cx="954088" cy="277813"/>
          </a:xfrm>
          <a:prstGeom prst="rect">
            <a:avLst/>
          </a:prstGeom>
          <a:noFill/>
          <a:ln w="9525">
            <a:noFill/>
          </a:ln>
        </p:spPr>
        <p:txBody>
          <a:bodyPr wrap="none" anchor="t" anchorCtr="0">
            <a:spAutoFit/>
          </a:bodyPr>
          <a:p>
            <a:pPr algn="ctr"/>
            <a:r>
              <a:rPr lang="zh-CN" altLang="en-US" sz="1200" b="1" dirty="0">
                <a:solidFill>
                  <a:srgbClr val="000000"/>
                </a:solidFill>
                <a:latin typeface="思源黑体 CN Bold" panose="020B0800000000000000" pitchFamily="34" charset="-122"/>
                <a:ea typeface="思源黑体 CN Bold" panose="020B0800000000000000" pitchFamily="34" charset="-122"/>
              </a:rPr>
              <a:t>自动化装备</a:t>
            </a:r>
            <a:endParaRPr lang="zh-CN" altLang="en-US" sz="1200" b="1" dirty="0">
              <a:solidFill>
                <a:srgbClr val="000000"/>
              </a:solidFill>
              <a:latin typeface="思源黑体 CN Bold" panose="020B0800000000000000" pitchFamily="34" charset="-122"/>
              <a:ea typeface="思源黑体 CN Bold" panose="020B0800000000000000" pitchFamily="34" charset="-122"/>
            </a:endParaRPr>
          </a:p>
        </p:txBody>
      </p:sp>
      <p:sp>
        <p:nvSpPr>
          <p:cNvPr id="29732" name="矩形 61"/>
          <p:cNvSpPr/>
          <p:nvPr/>
        </p:nvSpPr>
        <p:spPr>
          <a:xfrm>
            <a:off x="188913" y="3738563"/>
            <a:ext cx="2786062" cy="647700"/>
          </a:xfrm>
          <a:prstGeom prst="rect">
            <a:avLst/>
          </a:prstGeom>
          <a:noFill/>
          <a:ln w="9525">
            <a:noFill/>
          </a:ln>
        </p:spPr>
        <p:txBody>
          <a:bodyPr anchor="t" anchorCtr="0">
            <a:spAutoFit/>
          </a:bodyPr>
          <a:p>
            <a:r>
              <a:rPr lang="zh-CN" altLang="en-US" sz="1200" b="1" dirty="0">
                <a:solidFill>
                  <a:srgbClr val="000000"/>
                </a:solidFill>
                <a:latin typeface="思源黑体 CN Bold" panose="020B0800000000000000" pitchFamily="34" charset="-122"/>
                <a:ea typeface="思源黑体 CN Bold" panose="020B0800000000000000" pitchFamily="34" charset="-122"/>
              </a:rPr>
              <a:t>主要业务：</a:t>
            </a:r>
            <a:r>
              <a:rPr lang="zh-CN" altLang="en-US" sz="1200" b="1" dirty="0">
                <a:solidFill>
                  <a:srgbClr val="000000"/>
                </a:solidFill>
                <a:latin typeface="Arial" panose="020B0604020202020204" pitchFamily="34" charset="0"/>
                <a:ea typeface="思源黑体 CN Bold" panose="020B0800000000000000" pitchFamily="34" charset="-122"/>
              </a:rPr>
              <a:t>有源光器件、无源光器件、自动化装备、</a:t>
            </a:r>
            <a:r>
              <a:rPr lang="en-US" altLang="zh-CN" sz="1200" b="1" dirty="0">
                <a:solidFill>
                  <a:srgbClr val="000000"/>
                </a:solidFill>
                <a:latin typeface="Arial" panose="020B0604020202020204" pitchFamily="34" charset="0"/>
                <a:ea typeface="思源黑体 CN Bold" panose="020B0800000000000000" pitchFamily="34" charset="-122"/>
              </a:rPr>
              <a:t>TO</a:t>
            </a:r>
            <a:r>
              <a:rPr lang="zh-CN" altLang="en-US" sz="1200" b="1" dirty="0">
                <a:solidFill>
                  <a:srgbClr val="000000"/>
                </a:solidFill>
                <a:latin typeface="Arial" panose="020B0604020202020204" pitchFamily="34" charset="0"/>
                <a:ea typeface="思源黑体 CN Bold" panose="020B0800000000000000" pitchFamily="34" charset="-122"/>
              </a:rPr>
              <a:t>封装、海思同轴封装器件（</a:t>
            </a:r>
            <a:r>
              <a:rPr lang="en-US" altLang="zh-CN" sz="1200" b="1" dirty="0">
                <a:solidFill>
                  <a:srgbClr val="000000"/>
                </a:solidFill>
                <a:latin typeface="Arial" panose="020B0604020202020204" pitchFamily="34" charset="0"/>
                <a:ea typeface="思源黑体 CN Bold" panose="020B0800000000000000" pitchFamily="34" charset="-122"/>
              </a:rPr>
              <a:t>Combo PON/XG PON</a:t>
            </a:r>
            <a:r>
              <a:rPr lang="zh-CN" altLang="en-US" sz="1200" b="1" dirty="0">
                <a:solidFill>
                  <a:srgbClr val="000000"/>
                </a:solidFill>
                <a:latin typeface="Arial" panose="020B0604020202020204" pitchFamily="34" charset="0"/>
                <a:ea typeface="思源黑体 CN Bold" panose="020B0800000000000000" pitchFamily="34" charset="-122"/>
              </a:rPr>
              <a:t>）</a:t>
            </a:r>
            <a:endParaRPr lang="en-US" altLang="zh-CN" sz="1200" b="1" dirty="0">
              <a:solidFill>
                <a:srgbClr val="000000"/>
              </a:solidFill>
              <a:latin typeface="Arial" panose="020B0604020202020204" pitchFamily="34" charset="0"/>
              <a:ea typeface="思源黑体 CN Bold" panose="020B08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p:cNvSpPr>
            <a:spLocks noGrp="1"/>
          </p:cNvSpPr>
          <p:nvPr>
            <p:ph type="body" sz="quarter" idx="10"/>
          </p:nvPr>
        </p:nvSpPr>
        <p:spPr/>
        <p:txBody>
          <a:bodyPr/>
          <a:lstStyle/>
          <a:p>
            <a:r>
              <a:rPr lang="zh-CN" altLang="en-US" smtClean="0"/>
              <a:t>公司简介</a:t>
            </a:r>
            <a:endParaRPr lang="zh-CN" altLang="en-US" dirty="0"/>
          </a:p>
        </p:txBody>
      </p:sp>
      <p:sp>
        <p:nvSpPr>
          <p:cNvPr id="30" name="Rounded Rectangle 30"/>
          <p:cNvSpPr/>
          <p:nvPr/>
        </p:nvSpPr>
        <p:spPr>
          <a:xfrm>
            <a:off x="452755" y="1362710"/>
            <a:ext cx="11282045" cy="4425315"/>
          </a:xfrm>
          <a:prstGeom prst="roundRect">
            <a:avLst>
              <a:gd name="adj" fmla="val 5228"/>
            </a:avLst>
          </a:prstGeom>
          <a:noFill/>
          <a:ln w="28575">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1375410"/>
            <a:endParaRPr lang="en-US" sz="2135" dirty="0">
              <a:solidFill>
                <a:schemeClr val="tx1"/>
              </a:solidFill>
              <a:cs typeface="+mn-ea"/>
              <a:sym typeface="+mn-lt"/>
            </a:endParaRPr>
          </a:p>
        </p:txBody>
      </p:sp>
      <p:cxnSp>
        <p:nvCxnSpPr>
          <p:cNvPr id="31" name="Straight Connector 33"/>
          <p:cNvCxnSpPr/>
          <p:nvPr/>
        </p:nvCxnSpPr>
        <p:spPr>
          <a:xfrm>
            <a:off x="3218815" y="4972050"/>
            <a:ext cx="429260" cy="889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44"/>
          <p:cNvCxnSpPr/>
          <p:nvPr/>
        </p:nvCxnSpPr>
        <p:spPr>
          <a:xfrm>
            <a:off x="5962650" y="4961255"/>
            <a:ext cx="374650" cy="1016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45"/>
          <p:cNvCxnSpPr/>
          <p:nvPr/>
        </p:nvCxnSpPr>
        <p:spPr>
          <a:xfrm>
            <a:off x="8695690" y="4972050"/>
            <a:ext cx="316865" cy="8890"/>
          </a:xfrm>
          <a:prstGeom prst="line">
            <a:avLst/>
          </a:pr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4" name="图片 15" descr="IMG_2234"/>
          <p:cNvPicPr>
            <a:picLocks noChangeAspect="1"/>
          </p:cNvPicPr>
          <p:nvPr/>
        </p:nvPicPr>
        <p:blipFill>
          <a:blip r:embed="rId1">
            <a:clrChange>
              <a:clrFrom>
                <a:srgbClr val="FFFFFF"/>
              </a:clrFrom>
              <a:clrTo>
                <a:srgbClr val="FFFFFF">
                  <a:alpha val="0"/>
                </a:srgbClr>
              </a:clrTo>
            </a:clrChange>
          </a:blip>
          <a:srcRect l="23312" t="23885" r="25822" b="20627"/>
          <a:stretch>
            <a:fillRect/>
          </a:stretch>
        </p:blipFill>
        <p:spPr>
          <a:xfrm>
            <a:off x="3741420" y="3984625"/>
            <a:ext cx="1960245" cy="1789430"/>
          </a:xfrm>
          <a:prstGeom prst="ellipse">
            <a:avLst/>
          </a:prstGeom>
          <a:noFill/>
          <a:ln w="9525">
            <a:solidFill>
              <a:schemeClr val="accent3">
                <a:lumMod val="60000"/>
                <a:lumOff val="40000"/>
              </a:schemeClr>
            </a:solidFill>
          </a:ln>
        </p:spPr>
      </p:pic>
      <p:pic>
        <p:nvPicPr>
          <p:cNvPr id="6" name="Picture 2" descr="C:\Users\Administrator\Desktop\光模块与交换机.jpg"/>
          <p:cNvPicPr>
            <a:picLocks noChangeAspect="1"/>
          </p:cNvPicPr>
          <p:nvPr/>
        </p:nvPicPr>
        <p:blipFill>
          <a:blip r:embed="rId2">
            <a:clrChange>
              <a:clrFrom>
                <a:srgbClr val="FFFFFF"/>
              </a:clrFrom>
              <a:clrTo>
                <a:srgbClr val="FFFFFF">
                  <a:alpha val="0"/>
                </a:srgbClr>
              </a:clrTo>
            </a:clrChange>
          </a:blip>
          <a:stretch>
            <a:fillRect/>
          </a:stretch>
        </p:blipFill>
        <p:spPr>
          <a:xfrm>
            <a:off x="6474460" y="3982720"/>
            <a:ext cx="1960880" cy="1791335"/>
          </a:xfrm>
          <a:prstGeom prst="ellipse">
            <a:avLst/>
          </a:prstGeom>
          <a:noFill/>
          <a:ln w="9525">
            <a:solidFill>
              <a:schemeClr val="accent3">
                <a:lumMod val="60000"/>
                <a:lumOff val="40000"/>
              </a:schemeClr>
            </a:solidFill>
          </a:ln>
        </p:spPr>
      </p:pic>
      <p:pic>
        <p:nvPicPr>
          <p:cNvPr id="7" name="图片 46" descr="C:\Users\Lenovo\Desktop\图片1.png图片1"/>
          <p:cNvPicPr>
            <a:picLocks noChangeAspect="1"/>
          </p:cNvPicPr>
          <p:nvPr/>
        </p:nvPicPr>
        <p:blipFill>
          <a:blip r:embed="rId3">
            <a:clrChange>
              <a:clrFrom>
                <a:srgbClr val="FFFFFF"/>
              </a:clrFrom>
              <a:clrTo>
                <a:srgbClr val="FFFFFF">
                  <a:alpha val="0"/>
                </a:srgbClr>
              </a:clrTo>
            </a:clrChange>
          </a:blip>
          <a:stretch>
            <a:fillRect/>
          </a:stretch>
        </p:blipFill>
        <p:spPr>
          <a:xfrm>
            <a:off x="9293225" y="3981450"/>
            <a:ext cx="1918335" cy="1792605"/>
          </a:xfrm>
          <a:prstGeom prst="ellipse">
            <a:avLst/>
          </a:prstGeom>
          <a:noFill/>
          <a:ln w="9525">
            <a:solidFill>
              <a:schemeClr val="accent3">
                <a:lumMod val="60000"/>
                <a:lumOff val="40000"/>
              </a:schemeClr>
            </a:solidFill>
          </a:ln>
        </p:spPr>
      </p:pic>
      <p:grpSp>
        <p:nvGrpSpPr>
          <p:cNvPr id="20" name="组合 19"/>
          <p:cNvGrpSpPr/>
          <p:nvPr/>
        </p:nvGrpSpPr>
        <p:grpSpPr>
          <a:xfrm>
            <a:off x="920115" y="1640840"/>
            <a:ext cx="2002790" cy="1720153"/>
            <a:chOff x="2630487" y="1655763"/>
            <a:chExt cx="1804987" cy="1560512"/>
          </a:xfrm>
        </p:grpSpPr>
        <p:sp>
          <p:nvSpPr>
            <p:cNvPr id="8" name="Oval 5"/>
            <p:cNvSpPr>
              <a:spLocks noChangeArrowheads="1"/>
            </p:cNvSpPr>
            <p:nvPr/>
          </p:nvSpPr>
          <p:spPr bwMode="auto">
            <a:xfrm>
              <a:off x="2630487" y="1655763"/>
              <a:ext cx="1804987" cy="1560512"/>
            </a:xfrm>
            <a:prstGeom prst="hexagon">
              <a:avLst/>
            </a:pr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24" name="TextBox 71"/>
            <p:cNvSpPr txBox="1">
              <a:spLocks noChangeArrowheads="1"/>
            </p:cNvSpPr>
            <p:nvPr/>
          </p:nvSpPr>
          <p:spPr bwMode="auto">
            <a:xfrm>
              <a:off x="2645727" y="2138363"/>
              <a:ext cx="1771015" cy="529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rgbClr val="F8F8F8"/>
                  </a:solidFill>
                  <a:latin typeface="微软雅黑" panose="020B0503020204020204" pitchFamily="34" charset="-122"/>
                  <a:ea typeface="微软雅黑" panose="020B0503020204020204" pitchFamily="34" charset="-122"/>
                </a:rPr>
                <a:t>光芯片</a:t>
              </a:r>
              <a:endParaRPr lang="zh-CN" altLang="en-US" sz="3200" b="1" dirty="0">
                <a:solidFill>
                  <a:srgbClr val="F8F8F8"/>
                </a:solidFill>
                <a:latin typeface="微软雅黑" panose="020B0503020204020204" pitchFamily="34" charset="-122"/>
                <a:ea typeface="微软雅黑" panose="020B0503020204020204" pitchFamily="34" charset="-122"/>
              </a:endParaRPr>
            </a:p>
          </p:txBody>
        </p:sp>
        <p:sp>
          <p:nvSpPr>
            <p:cNvPr id="25" name="TextBox 72"/>
            <p:cNvSpPr txBox="1">
              <a:spLocks noChangeArrowheads="1"/>
            </p:cNvSpPr>
            <p:nvPr/>
          </p:nvSpPr>
          <p:spPr bwMode="auto">
            <a:xfrm>
              <a:off x="2850101" y="2694361"/>
              <a:ext cx="1414938" cy="473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1400" dirty="0">
                  <a:solidFill>
                    <a:srgbClr val="F8F8F8"/>
                  </a:solidFill>
                  <a:latin typeface="微软雅黑" panose="020B0503020204020204" pitchFamily="34" charset="-122"/>
                  <a:ea typeface="微软雅黑" panose="020B0503020204020204" pitchFamily="34" charset="-122"/>
                </a:rPr>
                <a:t>后道加工</a:t>
              </a:r>
              <a:endParaRPr lang="zh-CN" altLang="en-US" sz="1400" dirty="0">
                <a:solidFill>
                  <a:srgbClr val="F8F8F8"/>
                </a:solidFill>
                <a:latin typeface="微软雅黑" panose="020B0503020204020204" pitchFamily="34" charset="-122"/>
                <a:ea typeface="微软雅黑" panose="020B0503020204020204" pitchFamily="34" charset="-122"/>
              </a:endParaRPr>
            </a:p>
            <a:p>
              <a:pPr algn="ctr"/>
              <a:r>
                <a:rPr lang="zh-CN" altLang="en-US" sz="1400" dirty="0">
                  <a:solidFill>
                    <a:srgbClr val="F8F8F8"/>
                  </a:solidFill>
                  <a:latin typeface="微软雅黑" panose="020B0503020204020204" pitchFamily="34" charset="-122"/>
                  <a:ea typeface="微软雅黑" panose="020B0503020204020204" pitchFamily="34" charset="-122"/>
                </a:rPr>
                <a:t>工序</a:t>
              </a:r>
              <a:endParaRPr lang="zh-CN" altLang="en-US" sz="1400" dirty="0">
                <a:solidFill>
                  <a:srgbClr val="F8F8F8"/>
                </a:solidFill>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3689350" y="1644015"/>
            <a:ext cx="2143125" cy="1718945"/>
            <a:chOff x="4631372" y="1655763"/>
            <a:chExt cx="1931035" cy="1560512"/>
          </a:xfrm>
        </p:grpSpPr>
        <p:sp>
          <p:nvSpPr>
            <p:cNvPr id="27" name="Oval 5"/>
            <p:cNvSpPr>
              <a:spLocks noChangeArrowheads="1"/>
            </p:cNvSpPr>
            <p:nvPr/>
          </p:nvSpPr>
          <p:spPr bwMode="auto">
            <a:xfrm>
              <a:off x="4703762" y="1655763"/>
              <a:ext cx="1804987" cy="1560512"/>
            </a:xfrm>
            <a:prstGeom prst="hexagon">
              <a:avLst/>
            </a:prstGeom>
            <a:solidFill>
              <a:schemeClr val="accent1"/>
            </a:solidFill>
            <a:ln>
              <a:noFill/>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28" name="TextBox 73"/>
            <p:cNvSpPr txBox="1">
              <a:spLocks noChangeArrowheads="1"/>
            </p:cNvSpPr>
            <p:nvPr/>
          </p:nvSpPr>
          <p:spPr bwMode="auto">
            <a:xfrm>
              <a:off x="4631372" y="2113598"/>
              <a:ext cx="1931035" cy="52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rgbClr val="F8F8F8"/>
                  </a:solidFill>
                  <a:latin typeface="微软雅黑" panose="020B0503020204020204" pitchFamily="34" charset="-122"/>
                  <a:ea typeface="微软雅黑" panose="020B0503020204020204" pitchFamily="34" charset="-122"/>
                </a:rPr>
                <a:t>光器件</a:t>
              </a:r>
              <a:endParaRPr lang="en-US" altLang="zh-CN" sz="3200" b="1" dirty="0">
                <a:solidFill>
                  <a:srgbClr val="F8F8F8"/>
                </a:solidFill>
                <a:latin typeface="微软雅黑" panose="020B0503020204020204" pitchFamily="34" charset="-122"/>
                <a:ea typeface="微软雅黑" panose="020B0503020204020204" pitchFamily="34" charset="-122"/>
              </a:endParaRPr>
            </a:p>
          </p:txBody>
        </p:sp>
        <p:sp>
          <p:nvSpPr>
            <p:cNvPr id="29" name="TextBox 74"/>
            <p:cNvSpPr txBox="1">
              <a:spLocks noChangeArrowheads="1"/>
            </p:cNvSpPr>
            <p:nvPr/>
          </p:nvSpPr>
          <p:spPr bwMode="auto">
            <a:xfrm>
              <a:off x="4858695" y="2478907"/>
              <a:ext cx="1495119" cy="669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en-US" altLang="zh-CN" sz="1400" dirty="0">
                <a:solidFill>
                  <a:schemeClr val="bg1"/>
                </a:solidFill>
                <a:latin typeface="微软雅黑" panose="020B0503020204020204" pitchFamily="34" charset="-122"/>
                <a:ea typeface="微软雅黑" panose="020B0503020204020204" pitchFamily="34" charset="-122"/>
              </a:endParaRPr>
            </a:p>
            <a:p>
              <a:pPr algn="ctr"/>
              <a:r>
                <a:rPr lang="zh-CN" sz="1400" dirty="0">
                  <a:solidFill>
                    <a:schemeClr val="bg1"/>
                  </a:solidFill>
                  <a:latin typeface="微软雅黑" panose="020B0503020204020204" pitchFamily="34" charset="-122"/>
                  <a:ea typeface="微软雅黑" panose="020B0503020204020204" pitchFamily="34" charset="-122"/>
                </a:rPr>
                <a:t>大规模生产制造能力</a:t>
              </a:r>
              <a:endParaRPr lang="zh-CN" sz="1400" dirty="0">
                <a:solidFill>
                  <a:schemeClr val="bg1"/>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6543040" y="1644015"/>
            <a:ext cx="2070735" cy="1718945"/>
            <a:chOff x="6715125" y="1655763"/>
            <a:chExt cx="1865313" cy="1560512"/>
          </a:xfrm>
        </p:grpSpPr>
        <p:sp>
          <p:nvSpPr>
            <p:cNvPr id="10" name="Oval 5"/>
            <p:cNvSpPr>
              <a:spLocks noChangeArrowheads="1"/>
            </p:cNvSpPr>
            <p:nvPr/>
          </p:nvSpPr>
          <p:spPr bwMode="auto">
            <a:xfrm>
              <a:off x="6775450" y="1655763"/>
              <a:ext cx="1804988" cy="1560512"/>
            </a:xfrm>
            <a:prstGeom prst="hexagon">
              <a:avLst/>
            </a:pr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11" name="TextBox 75"/>
            <p:cNvSpPr txBox="1">
              <a:spLocks noChangeArrowheads="1"/>
            </p:cNvSpPr>
            <p:nvPr/>
          </p:nvSpPr>
          <p:spPr bwMode="auto">
            <a:xfrm>
              <a:off x="6715125" y="2144078"/>
              <a:ext cx="1861820" cy="52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rgbClr val="F8F8F8"/>
                  </a:solidFill>
                  <a:latin typeface="微软雅黑" panose="020B0503020204020204" pitchFamily="34" charset="-122"/>
                  <a:ea typeface="微软雅黑" panose="020B0503020204020204" pitchFamily="34" charset="-122"/>
                </a:rPr>
                <a:t>光模块</a:t>
              </a:r>
              <a:endParaRPr lang="zh-CN" altLang="en-US" sz="3200" b="1" dirty="0">
                <a:solidFill>
                  <a:srgbClr val="F8F8F8"/>
                </a:solidFill>
                <a:latin typeface="微软雅黑" panose="020B0503020204020204" pitchFamily="34" charset="-122"/>
                <a:ea typeface="微软雅黑" panose="020B0503020204020204" pitchFamily="34" charset="-122"/>
              </a:endParaRPr>
            </a:p>
          </p:txBody>
        </p:sp>
        <p:sp>
          <p:nvSpPr>
            <p:cNvPr id="33" name="TextBox 76"/>
            <p:cNvSpPr txBox="1">
              <a:spLocks noChangeArrowheads="1"/>
            </p:cNvSpPr>
            <p:nvPr/>
          </p:nvSpPr>
          <p:spPr bwMode="auto">
            <a:xfrm>
              <a:off x="7035801" y="2475602"/>
              <a:ext cx="1338263"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12" name="Oval 5"/>
          <p:cNvSpPr>
            <a:spLocks noChangeArrowheads="1"/>
          </p:cNvSpPr>
          <p:nvPr/>
        </p:nvSpPr>
        <p:spPr bwMode="auto">
          <a:xfrm>
            <a:off x="9336405" y="1640205"/>
            <a:ext cx="2002790" cy="1720215"/>
          </a:xfrm>
          <a:prstGeom prst="hexagon">
            <a:avLst/>
          </a:pr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14" name="TextBox 75"/>
          <p:cNvSpPr txBox="1">
            <a:spLocks noChangeArrowheads="1"/>
          </p:cNvSpPr>
          <p:nvPr/>
        </p:nvSpPr>
        <p:spPr bwMode="auto">
          <a:xfrm>
            <a:off x="9298940" y="1938655"/>
            <a:ext cx="20986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rgbClr val="F8F8F8"/>
                </a:solidFill>
                <a:latin typeface="微软雅黑" panose="020B0503020204020204" pitchFamily="34" charset="-122"/>
                <a:ea typeface="微软雅黑" panose="020B0503020204020204" pitchFamily="34" charset="-122"/>
              </a:rPr>
              <a:t>自动化</a:t>
            </a:r>
            <a:endParaRPr lang="zh-CN" altLang="en-US" sz="3200" b="1" dirty="0">
              <a:solidFill>
                <a:srgbClr val="F8F8F8"/>
              </a:solidFill>
              <a:latin typeface="微软雅黑" panose="020B0503020204020204" pitchFamily="34" charset="-122"/>
              <a:ea typeface="微软雅黑" panose="020B0503020204020204" pitchFamily="34" charset="-122"/>
            </a:endParaRPr>
          </a:p>
          <a:p>
            <a:pPr algn="ctr"/>
            <a:r>
              <a:rPr lang="zh-CN" altLang="en-US" sz="3200" b="1" dirty="0">
                <a:solidFill>
                  <a:srgbClr val="F8F8F8"/>
                </a:solidFill>
                <a:latin typeface="微软雅黑" panose="020B0503020204020204" pitchFamily="34" charset="-122"/>
                <a:ea typeface="微软雅黑" panose="020B0503020204020204" pitchFamily="34" charset="-122"/>
              </a:rPr>
              <a:t>装备</a:t>
            </a:r>
            <a:endParaRPr lang="zh-CN" altLang="en-US" sz="3200" b="1" dirty="0">
              <a:solidFill>
                <a:srgbClr val="F8F8F8"/>
              </a:solidFill>
              <a:latin typeface="微软雅黑" panose="020B0503020204020204" pitchFamily="34" charset="-122"/>
              <a:ea typeface="微软雅黑" panose="020B0503020204020204" pitchFamily="34" charset="-122"/>
            </a:endParaRPr>
          </a:p>
        </p:txBody>
      </p:sp>
      <p:sp>
        <p:nvSpPr>
          <p:cNvPr id="13" name="右箭头 12"/>
          <p:cNvSpPr/>
          <p:nvPr/>
        </p:nvSpPr>
        <p:spPr>
          <a:xfrm>
            <a:off x="3088005" y="2218055"/>
            <a:ext cx="667385" cy="570865"/>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p>
        </p:txBody>
      </p:sp>
      <p:sp>
        <p:nvSpPr>
          <p:cNvPr id="15" name="右箭头 14"/>
          <p:cNvSpPr/>
          <p:nvPr/>
        </p:nvSpPr>
        <p:spPr>
          <a:xfrm>
            <a:off x="5923915" y="2218055"/>
            <a:ext cx="652780" cy="570865"/>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p>
        </p:txBody>
      </p:sp>
      <p:sp>
        <p:nvSpPr>
          <p:cNvPr id="16" name="右箭头 15"/>
          <p:cNvSpPr/>
          <p:nvPr/>
        </p:nvSpPr>
        <p:spPr>
          <a:xfrm>
            <a:off x="8745220" y="2217420"/>
            <a:ext cx="575945" cy="570865"/>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p>
        </p:txBody>
      </p:sp>
      <p:pic>
        <p:nvPicPr>
          <p:cNvPr id="35" name="Picture 3"/>
          <p:cNvPicPr>
            <a:picLocks noChangeAspect="1" noChangeArrowheads="1"/>
          </p:cNvPicPr>
          <p:nvPr/>
        </p:nvPicPr>
        <p:blipFill>
          <a:blip r:embed="rId4">
            <a:clrChange>
              <a:clrFrom>
                <a:srgbClr val="FFFFFF"/>
              </a:clrFrom>
              <a:clrTo>
                <a:srgbClr val="FFFFFF">
                  <a:alpha val="0"/>
                </a:srgbClr>
              </a:clrTo>
            </a:clrChange>
          </a:blip>
          <a:stretch>
            <a:fillRect/>
          </a:stretch>
        </p:blipFill>
        <p:spPr bwMode="auto">
          <a:xfrm>
            <a:off x="869315" y="3982085"/>
            <a:ext cx="2075180" cy="1792605"/>
          </a:xfrm>
          <a:prstGeom prst="ellipse">
            <a:avLst/>
          </a:prstGeom>
          <a:noFill/>
          <a:ln w="9525">
            <a:solidFill>
              <a:schemeClr val="accent3">
                <a:lumMod val="60000"/>
                <a:lumOff val="40000"/>
              </a:schemeClr>
            </a:solidFill>
          </a:ln>
        </p:spPr>
      </p:pic>
      <p:sp>
        <p:nvSpPr>
          <p:cNvPr id="17" name="文本框 16"/>
          <p:cNvSpPr txBox="1"/>
          <p:nvPr/>
        </p:nvSpPr>
        <p:spPr>
          <a:xfrm>
            <a:off x="1385570" y="3354070"/>
            <a:ext cx="1257300" cy="368300"/>
          </a:xfrm>
          <a:prstGeom prst="rect">
            <a:avLst/>
          </a:prstGeom>
          <a:noFill/>
        </p:spPr>
        <p:txBody>
          <a:bodyPr wrap="square" rtlCol="0">
            <a:spAutoFit/>
          </a:bodyPr>
          <a:p>
            <a:r>
              <a:rPr lang="zh-CN" altLang="en-US"/>
              <a:t>专业</a:t>
            </a:r>
            <a:r>
              <a:rPr lang="zh-CN" altLang="en-US"/>
              <a:t>代工</a:t>
            </a:r>
            <a:endParaRPr lang="zh-CN" altLang="en-US"/>
          </a:p>
        </p:txBody>
      </p:sp>
      <p:sp>
        <p:nvSpPr>
          <p:cNvPr id="18" name="文本框 17"/>
          <p:cNvSpPr txBox="1"/>
          <p:nvPr/>
        </p:nvSpPr>
        <p:spPr>
          <a:xfrm>
            <a:off x="6983095" y="3391535"/>
            <a:ext cx="1257300" cy="368300"/>
          </a:xfrm>
          <a:prstGeom prst="rect">
            <a:avLst/>
          </a:prstGeom>
          <a:noFill/>
        </p:spPr>
        <p:txBody>
          <a:bodyPr wrap="square" rtlCol="0">
            <a:spAutoFit/>
          </a:bodyPr>
          <a:p>
            <a:r>
              <a:rPr lang="zh-CN" altLang="en-US"/>
              <a:t>专业</a:t>
            </a:r>
            <a:r>
              <a:rPr lang="zh-CN" altLang="en-US"/>
              <a:t>代工</a:t>
            </a:r>
            <a:endParaRPr lang="zh-CN" altLang="en-US"/>
          </a:p>
        </p:txBody>
      </p:sp>
      <p:sp>
        <p:nvSpPr>
          <p:cNvPr id="19" name="文本框 18"/>
          <p:cNvSpPr txBox="1"/>
          <p:nvPr/>
        </p:nvSpPr>
        <p:spPr>
          <a:xfrm>
            <a:off x="4223385" y="3362960"/>
            <a:ext cx="1257300" cy="368300"/>
          </a:xfrm>
          <a:prstGeom prst="rect">
            <a:avLst/>
          </a:prstGeom>
          <a:noFill/>
        </p:spPr>
        <p:txBody>
          <a:bodyPr wrap="square" rtlCol="0">
            <a:spAutoFit/>
          </a:bodyPr>
          <a:p>
            <a:r>
              <a:rPr lang="zh-CN" altLang="en-US"/>
              <a:t>自主可控</a:t>
            </a:r>
            <a:endParaRPr lang="zh-CN" altLang="en-US"/>
          </a:p>
        </p:txBody>
      </p:sp>
      <p:sp>
        <p:nvSpPr>
          <p:cNvPr id="21" name="文本框 20"/>
          <p:cNvSpPr txBox="1"/>
          <p:nvPr/>
        </p:nvSpPr>
        <p:spPr>
          <a:xfrm>
            <a:off x="9742805" y="3340735"/>
            <a:ext cx="1257300" cy="368300"/>
          </a:xfrm>
          <a:prstGeom prst="rect">
            <a:avLst/>
          </a:prstGeom>
          <a:noFill/>
        </p:spPr>
        <p:txBody>
          <a:bodyPr wrap="square" rtlCol="0">
            <a:spAutoFit/>
          </a:bodyPr>
          <a:p>
            <a:r>
              <a:rPr lang="zh-CN" altLang="en-US"/>
              <a:t>自主可控</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1200"/>
                                        <p:tgtEl>
                                          <p:spTgt spid="30"/>
                                        </p:tgtEl>
                                      </p:cBhvr>
                                    </p:animEffect>
                                  </p:childTnLst>
                                </p:cTn>
                              </p:par>
                            </p:childTnLst>
                          </p:cTn>
                        </p:par>
                        <p:par>
                          <p:cTn id="8" fill="hold">
                            <p:stCondLst>
                              <p:cond delay="1500"/>
                            </p:stCondLst>
                            <p:childTnLst>
                              <p:par>
                                <p:cTn id="9" presetID="22" presetClass="entr" presetSubtype="4"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2500"/>
                            </p:stCondLst>
                            <p:childTnLst>
                              <p:par>
                                <p:cTn id="17" presetID="2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任意多边形"/>
          <p:cNvSpPr/>
          <p:nvPr/>
        </p:nvSpPr>
        <p:spPr>
          <a:xfrm rot="4141891">
            <a:off x="5532714" y="-1837537"/>
            <a:ext cx="1227369" cy="13042992"/>
          </a:xfrm>
          <a:custGeom>
            <a:avLst/>
            <a:gdLst>
              <a:gd name="connsiteX0" fmla="*/ 490660 w 1227369"/>
              <a:gd name="connsiteY0" fmla="*/ 0 h 13042992"/>
              <a:gd name="connsiteX1" fmla="*/ 813454 w 1227369"/>
              <a:gd name="connsiteY1" fmla="*/ 123705 h 13042992"/>
              <a:gd name="connsiteX2" fmla="*/ 1227369 w 1227369"/>
              <a:gd name="connsiteY2" fmla="*/ 10984810 h 13042992"/>
              <a:gd name="connsiteX3" fmla="*/ 438607 w 1227369"/>
              <a:gd name="connsiteY3" fmla="*/ 13042992 h 13042992"/>
              <a:gd name="connsiteX4" fmla="*/ 0 w 1227369"/>
              <a:gd name="connsiteY4" fmla="*/ 12874903 h 1304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69" h="13042992">
                <a:moveTo>
                  <a:pt x="490660" y="0"/>
                </a:moveTo>
                <a:lnTo>
                  <a:pt x="813454" y="123705"/>
                </a:lnTo>
                <a:lnTo>
                  <a:pt x="1227369" y="10984810"/>
                </a:lnTo>
                <a:lnTo>
                  <a:pt x="438607" y="13042992"/>
                </a:lnTo>
                <a:lnTo>
                  <a:pt x="0" y="1287490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prstClr val="white"/>
              </a:solidFill>
              <a:latin typeface="+mn-ea"/>
            </a:endParaRPr>
          </a:p>
        </p:txBody>
      </p:sp>
      <p:cxnSp>
        <p:nvCxnSpPr>
          <p:cNvPr id="29" name="直接连接符"/>
          <p:cNvCxnSpPr/>
          <p:nvPr/>
        </p:nvCxnSpPr>
        <p:spPr>
          <a:xfrm rot="240000" flipV="1">
            <a:off x="845130" y="2040725"/>
            <a:ext cx="11160000" cy="5167078"/>
          </a:xfrm>
          <a:prstGeom prst="line">
            <a:avLst/>
          </a:prstGeom>
          <a:ln w="15875">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32" name="文本"/>
          <p:cNvSpPr/>
          <p:nvPr/>
        </p:nvSpPr>
        <p:spPr>
          <a:xfrm>
            <a:off x="7376229" y="2658914"/>
            <a:ext cx="1069525" cy="523220"/>
          </a:xfrm>
          <a:prstGeom prst="rect">
            <a:avLst/>
          </a:prstGeom>
        </p:spPr>
        <p:txBody>
          <a:bodyPr wrap="none" anchor="ctr" anchorCtr="1">
            <a:spAutoFit/>
          </a:bodyPr>
          <a:lstStyle/>
          <a:p>
            <a:pPr algn="r"/>
            <a:r>
              <a:rPr lang="en-US" altLang="zh-CN" sz="2800" b="1" dirty="0" smtClean="0">
                <a:ln w="0"/>
                <a:solidFill>
                  <a:schemeClr val="accent2"/>
                </a:solidFill>
                <a:latin typeface="+mn-ea"/>
              </a:rPr>
              <a:t>2020</a:t>
            </a:r>
            <a:endParaRPr lang="zh-CN" altLang="en-US" sz="2800" b="1" dirty="0">
              <a:ln w="0"/>
              <a:solidFill>
                <a:schemeClr val="accent2"/>
              </a:solidFill>
              <a:latin typeface="+mn-ea"/>
            </a:endParaRPr>
          </a:p>
        </p:txBody>
      </p:sp>
      <p:sp>
        <p:nvSpPr>
          <p:cNvPr id="36" name="文本"/>
          <p:cNvSpPr/>
          <p:nvPr/>
        </p:nvSpPr>
        <p:spPr>
          <a:xfrm>
            <a:off x="7125744" y="5051828"/>
            <a:ext cx="1069524" cy="523220"/>
          </a:xfrm>
          <a:prstGeom prst="rect">
            <a:avLst/>
          </a:prstGeom>
        </p:spPr>
        <p:txBody>
          <a:bodyPr wrap="none" anchor="ctr" anchorCtr="1">
            <a:spAutoFit/>
          </a:bodyPr>
          <a:lstStyle/>
          <a:p>
            <a:r>
              <a:rPr lang="en-US" altLang="zh-CN" sz="2800" b="1" dirty="0" smtClean="0">
                <a:ln w="0"/>
                <a:solidFill>
                  <a:schemeClr val="accent2"/>
                </a:solidFill>
                <a:latin typeface="+mn-ea"/>
              </a:rPr>
              <a:t>2019</a:t>
            </a:r>
            <a:endParaRPr lang="zh-CN" altLang="en-US" sz="2800" b="1" dirty="0">
              <a:ln w="0"/>
              <a:solidFill>
                <a:schemeClr val="accent2"/>
              </a:solidFill>
              <a:latin typeface="+mn-ea"/>
            </a:endParaRPr>
          </a:p>
        </p:txBody>
      </p:sp>
      <p:sp>
        <p:nvSpPr>
          <p:cNvPr id="40" name="文本"/>
          <p:cNvSpPr/>
          <p:nvPr/>
        </p:nvSpPr>
        <p:spPr>
          <a:xfrm>
            <a:off x="1226959" y="4801981"/>
            <a:ext cx="1059180" cy="521970"/>
          </a:xfrm>
          <a:prstGeom prst="rect">
            <a:avLst/>
          </a:prstGeom>
        </p:spPr>
        <p:txBody>
          <a:bodyPr wrap="none" anchor="ctr" anchorCtr="1">
            <a:spAutoFit/>
          </a:bodyPr>
          <a:lstStyle/>
          <a:p>
            <a:pPr algn="r"/>
            <a:r>
              <a:rPr lang="en-US" altLang="zh-CN" sz="2800" b="1" dirty="0" smtClean="0">
                <a:ln w="0"/>
                <a:solidFill>
                  <a:schemeClr val="accent2"/>
                </a:solidFill>
                <a:latin typeface="+mn-ea"/>
              </a:rPr>
              <a:t>2012</a:t>
            </a:r>
            <a:endParaRPr lang="zh-CN" altLang="en-US" sz="2800" b="1" dirty="0">
              <a:ln w="0"/>
              <a:solidFill>
                <a:schemeClr val="accent2"/>
              </a:solidFill>
              <a:latin typeface="+mn-ea"/>
            </a:endParaRPr>
          </a:p>
        </p:txBody>
      </p:sp>
      <p:sp>
        <p:nvSpPr>
          <p:cNvPr id="43" name="图标"/>
          <p:cNvSpPr>
            <a:spLocks noEditPoints="1"/>
          </p:cNvSpPr>
          <p:nvPr/>
        </p:nvSpPr>
        <p:spPr bwMode="auto">
          <a:xfrm>
            <a:off x="2358277" y="4812454"/>
            <a:ext cx="385509" cy="512122"/>
          </a:xfrm>
          <a:custGeom>
            <a:avLst/>
            <a:gdLst>
              <a:gd name="T0" fmla="*/ 2147483646 w 23"/>
              <a:gd name="T1" fmla="*/ 2147483646 h 32"/>
              <a:gd name="T2" fmla="*/ 2147483646 w 23"/>
              <a:gd name="T3" fmla="*/ 2147483646 h 32"/>
              <a:gd name="T4" fmla="*/ 2147483646 w 23"/>
              <a:gd name="T5" fmla="*/ 2147483646 h 32"/>
              <a:gd name="T6" fmla="*/ 2147483646 w 23"/>
              <a:gd name="T7" fmla="*/ 2147483646 h 32"/>
              <a:gd name="T8" fmla="*/ 2147483646 w 23"/>
              <a:gd name="T9" fmla="*/ 2147483646 h 32"/>
              <a:gd name="T10" fmla="*/ 2147483646 w 23"/>
              <a:gd name="T11" fmla="*/ 0 h 32"/>
              <a:gd name="T12" fmla="*/ 0 w 23"/>
              <a:gd name="T13" fmla="*/ 2147483646 h 32"/>
              <a:gd name="T14" fmla="*/ 2147483646 w 23"/>
              <a:gd name="T15" fmla="*/ 2147483646 h 32"/>
              <a:gd name="T16" fmla="*/ 2147483646 w 23"/>
              <a:gd name="T17" fmla="*/ 2147483646 h 32"/>
              <a:gd name="T18" fmla="*/ 2147483646 w 23"/>
              <a:gd name="T19" fmla="*/ 0 h 32"/>
              <a:gd name="T20" fmla="*/ 2147483646 w 23"/>
              <a:gd name="T21" fmla="*/ 2147483646 h 32"/>
              <a:gd name="T22" fmla="*/ 2147483646 w 23"/>
              <a:gd name="T23" fmla="*/ 2147483646 h 32"/>
              <a:gd name="T24" fmla="*/ 2147483646 w 23"/>
              <a:gd name="T25" fmla="*/ 2147483646 h 32"/>
              <a:gd name="T26" fmla="*/ 2147483646 w 23"/>
              <a:gd name="T27" fmla="*/ 2147483646 h 32"/>
              <a:gd name="T28" fmla="*/ 2147483646 w 23"/>
              <a:gd name="T29" fmla="*/ 2147483646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 h="32">
                <a:moveTo>
                  <a:pt x="12" y="8"/>
                </a:moveTo>
                <a:cubicBezTo>
                  <a:pt x="10" y="8"/>
                  <a:pt x="8" y="10"/>
                  <a:pt x="8" y="12"/>
                </a:cubicBezTo>
                <a:cubicBezTo>
                  <a:pt x="8" y="14"/>
                  <a:pt x="10" y="16"/>
                  <a:pt x="12" y="16"/>
                </a:cubicBezTo>
                <a:cubicBezTo>
                  <a:pt x="14" y="16"/>
                  <a:pt x="16" y="14"/>
                  <a:pt x="16" y="12"/>
                </a:cubicBezTo>
                <a:cubicBezTo>
                  <a:pt x="16" y="10"/>
                  <a:pt x="14" y="8"/>
                  <a:pt x="12" y="8"/>
                </a:cubicBezTo>
                <a:close/>
                <a:moveTo>
                  <a:pt x="12" y="0"/>
                </a:moveTo>
                <a:cubicBezTo>
                  <a:pt x="5" y="0"/>
                  <a:pt x="0" y="5"/>
                  <a:pt x="0" y="12"/>
                </a:cubicBezTo>
                <a:cubicBezTo>
                  <a:pt x="0" y="20"/>
                  <a:pt x="12" y="32"/>
                  <a:pt x="12" y="32"/>
                </a:cubicBezTo>
                <a:cubicBezTo>
                  <a:pt x="12" y="32"/>
                  <a:pt x="23" y="20"/>
                  <a:pt x="23" y="12"/>
                </a:cubicBezTo>
                <a:cubicBezTo>
                  <a:pt x="23" y="5"/>
                  <a:pt x="18" y="0"/>
                  <a:pt x="12" y="0"/>
                </a:cubicBezTo>
                <a:close/>
                <a:moveTo>
                  <a:pt x="12" y="19"/>
                </a:moveTo>
                <a:cubicBezTo>
                  <a:pt x="8" y="19"/>
                  <a:pt x="5" y="16"/>
                  <a:pt x="5" y="12"/>
                </a:cubicBezTo>
                <a:cubicBezTo>
                  <a:pt x="5" y="8"/>
                  <a:pt x="8" y="5"/>
                  <a:pt x="12" y="5"/>
                </a:cubicBezTo>
                <a:cubicBezTo>
                  <a:pt x="15" y="5"/>
                  <a:pt x="19" y="8"/>
                  <a:pt x="19" y="12"/>
                </a:cubicBezTo>
                <a:cubicBezTo>
                  <a:pt x="19" y="16"/>
                  <a:pt x="15" y="19"/>
                  <a:pt x="12" y="19"/>
                </a:cubicBezTo>
                <a:close/>
              </a:path>
            </a:pathLst>
          </a:custGeom>
          <a:solidFill>
            <a:schemeClr val="accent1"/>
          </a:solidFill>
          <a:ln>
            <a:noFill/>
          </a:ln>
        </p:spPr>
        <p:txBody>
          <a:bodyPr/>
          <a:lstStyle/>
          <a:p>
            <a:endParaRPr lang="zh-CN" altLang="en-US">
              <a:solidFill>
                <a:prstClr val="black"/>
              </a:solidFill>
              <a:latin typeface="+mn-ea"/>
            </a:endParaRPr>
          </a:p>
        </p:txBody>
      </p:sp>
      <p:sp>
        <p:nvSpPr>
          <p:cNvPr id="44" name="图标"/>
          <p:cNvSpPr>
            <a:spLocks noEditPoints="1"/>
          </p:cNvSpPr>
          <p:nvPr/>
        </p:nvSpPr>
        <p:spPr bwMode="auto">
          <a:xfrm>
            <a:off x="6746315" y="5062926"/>
            <a:ext cx="385509" cy="512122"/>
          </a:xfrm>
          <a:custGeom>
            <a:avLst/>
            <a:gdLst>
              <a:gd name="T0" fmla="*/ 2147483646 w 23"/>
              <a:gd name="T1" fmla="*/ 2147483646 h 32"/>
              <a:gd name="T2" fmla="*/ 2147483646 w 23"/>
              <a:gd name="T3" fmla="*/ 2147483646 h 32"/>
              <a:gd name="T4" fmla="*/ 2147483646 w 23"/>
              <a:gd name="T5" fmla="*/ 2147483646 h 32"/>
              <a:gd name="T6" fmla="*/ 2147483646 w 23"/>
              <a:gd name="T7" fmla="*/ 2147483646 h 32"/>
              <a:gd name="T8" fmla="*/ 2147483646 w 23"/>
              <a:gd name="T9" fmla="*/ 2147483646 h 32"/>
              <a:gd name="T10" fmla="*/ 2147483646 w 23"/>
              <a:gd name="T11" fmla="*/ 0 h 32"/>
              <a:gd name="T12" fmla="*/ 0 w 23"/>
              <a:gd name="T13" fmla="*/ 2147483646 h 32"/>
              <a:gd name="T14" fmla="*/ 2147483646 w 23"/>
              <a:gd name="T15" fmla="*/ 2147483646 h 32"/>
              <a:gd name="T16" fmla="*/ 2147483646 w 23"/>
              <a:gd name="T17" fmla="*/ 2147483646 h 32"/>
              <a:gd name="T18" fmla="*/ 2147483646 w 23"/>
              <a:gd name="T19" fmla="*/ 0 h 32"/>
              <a:gd name="T20" fmla="*/ 2147483646 w 23"/>
              <a:gd name="T21" fmla="*/ 2147483646 h 32"/>
              <a:gd name="T22" fmla="*/ 2147483646 w 23"/>
              <a:gd name="T23" fmla="*/ 2147483646 h 32"/>
              <a:gd name="T24" fmla="*/ 2147483646 w 23"/>
              <a:gd name="T25" fmla="*/ 2147483646 h 32"/>
              <a:gd name="T26" fmla="*/ 2147483646 w 23"/>
              <a:gd name="T27" fmla="*/ 2147483646 h 32"/>
              <a:gd name="T28" fmla="*/ 2147483646 w 23"/>
              <a:gd name="T29" fmla="*/ 2147483646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 h="32">
                <a:moveTo>
                  <a:pt x="12" y="8"/>
                </a:moveTo>
                <a:cubicBezTo>
                  <a:pt x="10" y="8"/>
                  <a:pt x="8" y="10"/>
                  <a:pt x="8" y="12"/>
                </a:cubicBezTo>
                <a:cubicBezTo>
                  <a:pt x="8" y="14"/>
                  <a:pt x="10" y="16"/>
                  <a:pt x="12" y="16"/>
                </a:cubicBezTo>
                <a:cubicBezTo>
                  <a:pt x="14" y="16"/>
                  <a:pt x="16" y="14"/>
                  <a:pt x="16" y="12"/>
                </a:cubicBezTo>
                <a:cubicBezTo>
                  <a:pt x="16" y="10"/>
                  <a:pt x="14" y="8"/>
                  <a:pt x="12" y="8"/>
                </a:cubicBezTo>
                <a:close/>
                <a:moveTo>
                  <a:pt x="12" y="0"/>
                </a:moveTo>
                <a:cubicBezTo>
                  <a:pt x="5" y="0"/>
                  <a:pt x="0" y="5"/>
                  <a:pt x="0" y="12"/>
                </a:cubicBezTo>
                <a:cubicBezTo>
                  <a:pt x="0" y="20"/>
                  <a:pt x="12" y="32"/>
                  <a:pt x="12" y="32"/>
                </a:cubicBezTo>
                <a:cubicBezTo>
                  <a:pt x="12" y="32"/>
                  <a:pt x="23" y="20"/>
                  <a:pt x="23" y="12"/>
                </a:cubicBezTo>
                <a:cubicBezTo>
                  <a:pt x="23" y="5"/>
                  <a:pt x="18" y="0"/>
                  <a:pt x="12" y="0"/>
                </a:cubicBezTo>
                <a:close/>
                <a:moveTo>
                  <a:pt x="12" y="19"/>
                </a:moveTo>
                <a:cubicBezTo>
                  <a:pt x="8" y="19"/>
                  <a:pt x="5" y="16"/>
                  <a:pt x="5" y="12"/>
                </a:cubicBezTo>
                <a:cubicBezTo>
                  <a:pt x="5" y="8"/>
                  <a:pt x="8" y="5"/>
                  <a:pt x="12" y="5"/>
                </a:cubicBezTo>
                <a:cubicBezTo>
                  <a:pt x="15" y="5"/>
                  <a:pt x="19" y="8"/>
                  <a:pt x="19" y="12"/>
                </a:cubicBezTo>
                <a:cubicBezTo>
                  <a:pt x="19" y="16"/>
                  <a:pt x="15" y="19"/>
                  <a:pt x="12" y="19"/>
                </a:cubicBezTo>
                <a:close/>
              </a:path>
            </a:pathLst>
          </a:custGeom>
          <a:solidFill>
            <a:schemeClr val="accent1"/>
          </a:solidFill>
          <a:ln>
            <a:noFill/>
          </a:ln>
        </p:spPr>
        <p:txBody>
          <a:bodyPr/>
          <a:lstStyle/>
          <a:p>
            <a:endParaRPr lang="zh-CN" altLang="en-US">
              <a:solidFill>
                <a:schemeClr val="accent2"/>
              </a:solidFill>
              <a:latin typeface="+mn-ea"/>
            </a:endParaRPr>
          </a:p>
        </p:txBody>
      </p:sp>
      <p:sp>
        <p:nvSpPr>
          <p:cNvPr id="45" name="图标"/>
          <p:cNvSpPr>
            <a:spLocks noEditPoints="1"/>
          </p:cNvSpPr>
          <p:nvPr/>
        </p:nvSpPr>
        <p:spPr bwMode="auto">
          <a:xfrm>
            <a:off x="8490951" y="2658914"/>
            <a:ext cx="385509" cy="512122"/>
          </a:xfrm>
          <a:custGeom>
            <a:avLst/>
            <a:gdLst>
              <a:gd name="T0" fmla="*/ 2147483646 w 23"/>
              <a:gd name="T1" fmla="*/ 2147483646 h 32"/>
              <a:gd name="T2" fmla="*/ 2147483646 w 23"/>
              <a:gd name="T3" fmla="*/ 2147483646 h 32"/>
              <a:gd name="T4" fmla="*/ 2147483646 w 23"/>
              <a:gd name="T5" fmla="*/ 2147483646 h 32"/>
              <a:gd name="T6" fmla="*/ 2147483646 w 23"/>
              <a:gd name="T7" fmla="*/ 2147483646 h 32"/>
              <a:gd name="T8" fmla="*/ 2147483646 w 23"/>
              <a:gd name="T9" fmla="*/ 2147483646 h 32"/>
              <a:gd name="T10" fmla="*/ 2147483646 w 23"/>
              <a:gd name="T11" fmla="*/ 0 h 32"/>
              <a:gd name="T12" fmla="*/ 0 w 23"/>
              <a:gd name="T13" fmla="*/ 2147483646 h 32"/>
              <a:gd name="T14" fmla="*/ 2147483646 w 23"/>
              <a:gd name="T15" fmla="*/ 2147483646 h 32"/>
              <a:gd name="T16" fmla="*/ 2147483646 w 23"/>
              <a:gd name="T17" fmla="*/ 2147483646 h 32"/>
              <a:gd name="T18" fmla="*/ 2147483646 w 23"/>
              <a:gd name="T19" fmla="*/ 0 h 32"/>
              <a:gd name="T20" fmla="*/ 2147483646 w 23"/>
              <a:gd name="T21" fmla="*/ 2147483646 h 32"/>
              <a:gd name="T22" fmla="*/ 2147483646 w 23"/>
              <a:gd name="T23" fmla="*/ 2147483646 h 32"/>
              <a:gd name="T24" fmla="*/ 2147483646 w 23"/>
              <a:gd name="T25" fmla="*/ 2147483646 h 32"/>
              <a:gd name="T26" fmla="*/ 2147483646 w 23"/>
              <a:gd name="T27" fmla="*/ 2147483646 h 32"/>
              <a:gd name="T28" fmla="*/ 2147483646 w 23"/>
              <a:gd name="T29" fmla="*/ 2147483646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 h="32">
                <a:moveTo>
                  <a:pt x="12" y="8"/>
                </a:moveTo>
                <a:cubicBezTo>
                  <a:pt x="10" y="8"/>
                  <a:pt x="8" y="10"/>
                  <a:pt x="8" y="12"/>
                </a:cubicBezTo>
                <a:cubicBezTo>
                  <a:pt x="8" y="14"/>
                  <a:pt x="10" y="16"/>
                  <a:pt x="12" y="16"/>
                </a:cubicBezTo>
                <a:cubicBezTo>
                  <a:pt x="14" y="16"/>
                  <a:pt x="16" y="14"/>
                  <a:pt x="16" y="12"/>
                </a:cubicBezTo>
                <a:cubicBezTo>
                  <a:pt x="16" y="10"/>
                  <a:pt x="14" y="8"/>
                  <a:pt x="12" y="8"/>
                </a:cubicBezTo>
                <a:close/>
                <a:moveTo>
                  <a:pt x="12" y="0"/>
                </a:moveTo>
                <a:cubicBezTo>
                  <a:pt x="5" y="0"/>
                  <a:pt x="0" y="5"/>
                  <a:pt x="0" y="12"/>
                </a:cubicBezTo>
                <a:cubicBezTo>
                  <a:pt x="0" y="20"/>
                  <a:pt x="12" y="32"/>
                  <a:pt x="12" y="32"/>
                </a:cubicBezTo>
                <a:cubicBezTo>
                  <a:pt x="12" y="32"/>
                  <a:pt x="23" y="20"/>
                  <a:pt x="23" y="12"/>
                </a:cubicBezTo>
                <a:cubicBezTo>
                  <a:pt x="23" y="5"/>
                  <a:pt x="18" y="0"/>
                  <a:pt x="12" y="0"/>
                </a:cubicBezTo>
                <a:close/>
                <a:moveTo>
                  <a:pt x="12" y="19"/>
                </a:moveTo>
                <a:cubicBezTo>
                  <a:pt x="8" y="19"/>
                  <a:pt x="5" y="16"/>
                  <a:pt x="5" y="12"/>
                </a:cubicBezTo>
                <a:cubicBezTo>
                  <a:pt x="5" y="8"/>
                  <a:pt x="8" y="5"/>
                  <a:pt x="12" y="5"/>
                </a:cubicBezTo>
                <a:cubicBezTo>
                  <a:pt x="15" y="5"/>
                  <a:pt x="19" y="8"/>
                  <a:pt x="19" y="12"/>
                </a:cubicBezTo>
                <a:cubicBezTo>
                  <a:pt x="19" y="16"/>
                  <a:pt x="15" y="19"/>
                  <a:pt x="12" y="19"/>
                </a:cubicBezTo>
                <a:close/>
              </a:path>
            </a:pathLst>
          </a:custGeom>
          <a:solidFill>
            <a:schemeClr val="accent1"/>
          </a:solidFill>
          <a:ln>
            <a:noFill/>
          </a:ln>
        </p:spPr>
        <p:txBody>
          <a:bodyPr/>
          <a:lstStyle/>
          <a:p>
            <a:endParaRPr lang="zh-CN" altLang="en-US">
              <a:solidFill>
                <a:prstClr val="black"/>
              </a:solidFill>
              <a:latin typeface="+mn-ea"/>
            </a:endParaRPr>
          </a:p>
        </p:txBody>
      </p:sp>
      <p:sp>
        <p:nvSpPr>
          <p:cNvPr id="48" name="文本"/>
          <p:cNvSpPr/>
          <p:nvPr/>
        </p:nvSpPr>
        <p:spPr>
          <a:xfrm>
            <a:off x="8261985" y="5114925"/>
            <a:ext cx="3806825" cy="506730"/>
          </a:xfrm>
          <a:prstGeom prst="rect">
            <a:avLst/>
          </a:prstGeom>
          <a:noFill/>
        </p:spPr>
        <p:txBody>
          <a:bodyPr wrap="square" rtlCol="0">
            <a:spAutoFit/>
          </a:bodyPr>
          <a:lstStyle/>
          <a:p>
            <a:pPr algn="ctr">
              <a:lnSpc>
                <a:spcPct val="150000"/>
              </a:lnSpc>
              <a:buClrTx/>
              <a:buSzTx/>
              <a:buFontTx/>
            </a:pPr>
            <a:r>
              <a:rPr lang="zh-CN" altLang="en-US" sz="1800" b="1" spc="150" dirty="0">
                <a:solidFill>
                  <a:schemeClr val="tx1">
                    <a:lumMod val="95000"/>
                    <a:lumOff val="5000"/>
                  </a:schemeClr>
                </a:solidFill>
                <a:latin typeface="+mn-ea"/>
                <a:sym typeface="+mn-ea"/>
              </a:rPr>
              <a:t>深圳九州光电子技术有限公司</a:t>
            </a:r>
            <a:endParaRPr lang="zh-CN" altLang="en-US" sz="1800" b="1" spc="150" dirty="0">
              <a:solidFill>
                <a:schemeClr val="tx1">
                  <a:lumMod val="95000"/>
                  <a:lumOff val="5000"/>
                </a:schemeClr>
              </a:solidFill>
              <a:latin typeface="+mn-ea"/>
              <a:sym typeface="+mn-ea"/>
            </a:endParaRPr>
          </a:p>
        </p:txBody>
      </p:sp>
      <p:sp>
        <p:nvSpPr>
          <p:cNvPr id="50" name="文本"/>
          <p:cNvSpPr/>
          <p:nvPr/>
        </p:nvSpPr>
        <p:spPr>
          <a:xfrm>
            <a:off x="5620709" y="1973432"/>
            <a:ext cx="3062997" cy="506730"/>
          </a:xfrm>
          <a:prstGeom prst="rect">
            <a:avLst/>
          </a:prstGeom>
          <a:noFill/>
        </p:spPr>
        <p:txBody>
          <a:bodyPr wrap="square" rtlCol="0" anchor="b">
            <a:spAutoFit/>
          </a:bodyPr>
          <a:lstStyle/>
          <a:p>
            <a:pPr algn="ctr">
              <a:lnSpc>
                <a:spcPct val="150000"/>
              </a:lnSpc>
            </a:pPr>
            <a:r>
              <a:rPr lang="zh-CN" altLang="en-US" b="1" spc="150" dirty="0">
                <a:solidFill>
                  <a:srgbClr val="C00000"/>
                </a:solidFill>
                <a:latin typeface="+mn-ea"/>
              </a:rPr>
              <a:t>与华为海思深度合作</a:t>
            </a:r>
            <a:endParaRPr lang="zh-CN" altLang="en-US" b="1" spc="150" dirty="0">
              <a:solidFill>
                <a:srgbClr val="C00000"/>
              </a:solidFill>
              <a:latin typeface="+mn-ea"/>
            </a:endParaRPr>
          </a:p>
        </p:txBody>
      </p:sp>
      <p:sp>
        <p:nvSpPr>
          <p:cNvPr id="51" name="文本"/>
          <p:cNvSpPr/>
          <p:nvPr/>
        </p:nvSpPr>
        <p:spPr>
          <a:xfrm>
            <a:off x="201568" y="3819640"/>
            <a:ext cx="3062997" cy="922020"/>
          </a:xfrm>
          <a:prstGeom prst="rect">
            <a:avLst/>
          </a:prstGeom>
          <a:noFill/>
        </p:spPr>
        <p:txBody>
          <a:bodyPr wrap="square" rtlCol="0" anchor="b">
            <a:spAutoFit/>
          </a:bodyPr>
          <a:lstStyle/>
          <a:p>
            <a:pPr algn="ctr">
              <a:lnSpc>
                <a:spcPct val="150000"/>
              </a:lnSpc>
              <a:buClrTx/>
              <a:buSzTx/>
              <a:buFontTx/>
            </a:pPr>
            <a:r>
              <a:rPr lang="zh-CN" altLang="en-US" sz="1600" spc="150" dirty="0" smtClean="0">
                <a:solidFill>
                  <a:schemeClr val="tx1">
                    <a:lumMod val="95000"/>
                    <a:lumOff val="5000"/>
                  </a:schemeClr>
                </a:solidFill>
                <a:latin typeface="+mn-ea"/>
              </a:rPr>
              <a:t>公司成立，</a:t>
            </a:r>
            <a:r>
              <a:rPr lang="zh-CN" altLang="en-US" sz="1800" b="1" spc="150" dirty="0">
                <a:solidFill>
                  <a:schemeClr val="tx1">
                    <a:lumMod val="95000"/>
                    <a:lumOff val="5000"/>
                  </a:schemeClr>
                </a:solidFill>
                <a:latin typeface="+mn-ea"/>
              </a:rPr>
              <a:t>四川九州光电子技术有限公司深圳分公司</a:t>
            </a:r>
            <a:endParaRPr lang="zh-CN" altLang="en-US" sz="1800" b="1" spc="150" dirty="0">
              <a:solidFill>
                <a:schemeClr val="tx1">
                  <a:lumMod val="95000"/>
                  <a:lumOff val="5000"/>
                </a:schemeClr>
              </a:solidFill>
              <a:latin typeface="+mn-ea"/>
            </a:endParaRPr>
          </a:p>
        </p:txBody>
      </p:sp>
      <p:sp>
        <p:nvSpPr>
          <p:cNvPr id="2" name="标题"/>
          <p:cNvSpPr>
            <a:spLocks noGrp="1"/>
          </p:cNvSpPr>
          <p:nvPr>
            <p:ph type="body" sz="quarter" idx="10"/>
          </p:nvPr>
        </p:nvSpPr>
        <p:spPr/>
        <p:txBody>
          <a:bodyPr/>
          <a:lstStyle/>
          <a:p>
            <a:r>
              <a:rPr lang="zh-CN" altLang="en-US" smtClean="0"/>
              <a:t>公司发展历程</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p:tgtEl>
                                          <p:spTgt spid="43"/>
                                        </p:tgtEl>
                                        <p:attrNameLst>
                                          <p:attrName>ppt_y</p:attrName>
                                        </p:attrNameLst>
                                      </p:cBhvr>
                                      <p:tavLst>
                                        <p:tav tm="0">
                                          <p:val>
                                            <p:strVal val="#ppt_y-#ppt_h*1.125000"/>
                                          </p:val>
                                        </p:tav>
                                        <p:tav tm="100000">
                                          <p:val>
                                            <p:strVal val="#ppt_y"/>
                                          </p:val>
                                        </p:tav>
                                      </p:tavLst>
                                    </p:anim>
                                    <p:animEffect transition="in" filter="wipe(down)">
                                      <p:cBhvr>
                                        <p:cTn id="16" dur="500"/>
                                        <p:tgtEl>
                                          <p:spTgt spid="43"/>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left)">
                                      <p:cBhvr>
                                        <p:cTn id="20" dur="500"/>
                                        <p:tgtEl>
                                          <p:spTgt spid="40"/>
                                        </p:tgtEl>
                                      </p:cBhvr>
                                    </p:animEffect>
                                  </p:childTnLst>
                                </p:cTn>
                              </p:par>
                            </p:childTnLst>
                          </p:cTn>
                        </p:par>
                        <p:par>
                          <p:cTn id="21" fill="hold">
                            <p:stCondLst>
                              <p:cond delay="2000"/>
                            </p:stCondLst>
                            <p:childTnLst>
                              <p:par>
                                <p:cTn id="22" presetID="47" presetClass="entr" presetSubtype="0" fill="hold" grpId="0"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anim calcmode="lin" valueType="num">
                                      <p:cBhvr>
                                        <p:cTn id="25" dur="500" fill="hold"/>
                                        <p:tgtEl>
                                          <p:spTgt spid="51"/>
                                        </p:tgtEl>
                                        <p:attrNameLst>
                                          <p:attrName>ppt_x</p:attrName>
                                        </p:attrNameLst>
                                      </p:cBhvr>
                                      <p:tavLst>
                                        <p:tav tm="0">
                                          <p:val>
                                            <p:strVal val="#ppt_x"/>
                                          </p:val>
                                        </p:tav>
                                        <p:tav tm="100000">
                                          <p:val>
                                            <p:strVal val="#ppt_x"/>
                                          </p:val>
                                        </p:tav>
                                      </p:tavLst>
                                    </p:anim>
                                    <p:anim calcmode="lin" valueType="num">
                                      <p:cBhvr>
                                        <p:cTn id="26" dur="500" fill="hold"/>
                                        <p:tgtEl>
                                          <p:spTgt spid="51"/>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12" presetClass="entr" presetSubtype="1" fill="hold" grpId="0" nodeType="after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500"/>
                                        <p:tgtEl>
                                          <p:spTgt spid="44"/>
                                        </p:tgtEl>
                                        <p:attrNameLst>
                                          <p:attrName>ppt_y</p:attrName>
                                        </p:attrNameLst>
                                      </p:cBhvr>
                                      <p:tavLst>
                                        <p:tav tm="0">
                                          <p:val>
                                            <p:strVal val="#ppt_y-#ppt_h*1.125000"/>
                                          </p:val>
                                        </p:tav>
                                        <p:tav tm="100000">
                                          <p:val>
                                            <p:strVal val="#ppt_y"/>
                                          </p:val>
                                        </p:tav>
                                      </p:tavLst>
                                    </p:anim>
                                    <p:animEffect transition="in" filter="wipe(down)">
                                      <p:cBhvr>
                                        <p:cTn id="31" dur="500"/>
                                        <p:tgtEl>
                                          <p:spTgt spid="44"/>
                                        </p:tgtEl>
                                      </p:cBhvr>
                                    </p:animEffect>
                                  </p:childTnLst>
                                </p:cTn>
                              </p:par>
                            </p:childTnLst>
                          </p:cTn>
                        </p:par>
                        <p:par>
                          <p:cTn id="32" fill="hold">
                            <p:stCondLst>
                              <p:cond delay="3000"/>
                            </p:stCondLst>
                            <p:childTnLst>
                              <p:par>
                                <p:cTn id="33" presetID="22" presetClass="entr" presetSubtype="8"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3500"/>
                            </p:stCondLst>
                            <p:childTnLst>
                              <p:par>
                                <p:cTn id="37" presetID="42" presetClass="entr" presetSubtype="0"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anim calcmode="lin" valueType="num">
                                      <p:cBhvr>
                                        <p:cTn id="40" dur="500" fill="hold"/>
                                        <p:tgtEl>
                                          <p:spTgt spid="48"/>
                                        </p:tgtEl>
                                        <p:attrNameLst>
                                          <p:attrName>ppt_x</p:attrName>
                                        </p:attrNameLst>
                                      </p:cBhvr>
                                      <p:tavLst>
                                        <p:tav tm="0">
                                          <p:val>
                                            <p:strVal val="#ppt_x"/>
                                          </p:val>
                                        </p:tav>
                                        <p:tav tm="100000">
                                          <p:val>
                                            <p:strVal val="#ppt_x"/>
                                          </p:val>
                                        </p:tav>
                                      </p:tavLst>
                                    </p:anim>
                                    <p:anim calcmode="lin" valueType="num">
                                      <p:cBhvr>
                                        <p:cTn id="41" dur="500" fill="hold"/>
                                        <p:tgtEl>
                                          <p:spTgt spid="48"/>
                                        </p:tgtEl>
                                        <p:attrNameLst>
                                          <p:attrName>ppt_y</p:attrName>
                                        </p:attrNameLst>
                                      </p:cBhvr>
                                      <p:tavLst>
                                        <p:tav tm="0">
                                          <p:val>
                                            <p:strVal val="#ppt_y+.1"/>
                                          </p:val>
                                        </p:tav>
                                        <p:tav tm="100000">
                                          <p:val>
                                            <p:strVal val="#ppt_y"/>
                                          </p:val>
                                        </p:tav>
                                      </p:tavLst>
                                    </p:anim>
                                  </p:childTnLst>
                                </p:cTn>
                              </p:par>
                            </p:childTnLst>
                          </p:cTn>
                        </p:par>
                        <p:par>
                          <p:cTn id="42" fill="hold">
                            <p:stCondLst>
                              <p:cond delay="4000"/>
                            </p:stCondLst>
                            <p:childTnLst>
                              <p:par>
                                <p:cTn id="43" presetID="12" presetClass="entr" presetSubtype="1" fill="hold" grpId="0" nodeType="afterEffect">
                                  <p:stCondLst>
                                    <p:cond delay="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500"/>
                                        <p:tgtEl>
                                          <p:spTgt spid="45"/>
                                        </p:tgtEl>
                                        <p:attrNameLst>
                                          <p:attrName>ppt_y</p:attrName>
                                        </p:attrNameLst>
                                      </p:cBhvr>
                                      <p:tavLst>
                                        <p:tav tm="0">
                                          <p:val>
                                            <p:strVal val="#ppt_y-#ppt_h*1.125000"/>
                                          </p:val>
                                        </p:tav>
                                        <p:tav tm="100000">
                                          <p:val>
                                            <p:strVal val="#ppt_y"/>
                                          </p:val>
                                        </p:tav>
                                      </p:tavLst>
                                    </p:anim>
                                    <p:animEffect transition="in" filter="wipe(down)">
                                      <p:cBhvr>
                                        <p:cTn id="46" dur="500"/>
                                        <p:tgtEl>
                                          <p:spTgt spid="45"/>
                                        </p:tgtEl>
                                      </p:cBhvr>
                                    </p:animEffect>
                                  </p:childTnLst>
                                </p:cTn>
                              </p:par>
                            </p:childTnLst>
                          </p:cTn>
                        </p:par>
                        <p:par>
                          <p:cTn id="47" fill="hold">
                            <p:stCondLst>
                              <p:cond delay="4500"/>
                            </p:stCondLst>
                            <p:childTnLst>
                              <p:par>
                                <p:cTn id="48" presetID="22" presetClass="entr" presetSubtype="8" fill="hold" grpId="0" nodeType="after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left)">
                                      <p:cBhvr>
                                        <p:cTn id="50" dur="500"/>
                                        <p:tgtEl>
                                          <p:spTgt spid="32"/>
                                        </p:tgtEl>
                                      </p:cBhvr>
                                    </p:animEffect>
                                  </p:childTnLst>
                                </p:cTn>
                              </p:par>
                            </p:childTnLst>
                          </p:cTn>
                        </p:par>
                        <p:par>
                          <p:cTn id="51" fill="hold">
                            <p:stCondLst>
                              <p:cond delay="5000"/>
                            </p:stCondLst>
                            <p:childTnLst>
                              <p:par>
                                <p:cTn id="52" presetID="47" presetClass="entr" presetSubtype="0" fill="hold" grpId="0" nodeType="after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500"/>
                                        <p:tgtEl>
                                          <p:spTgt spid="50"/>
                                        </p:tgtEl>
                                      </p:cBhvr>
                                    </p:animEffect>
                                    <p:anim calcmode="lin" valueType="num">
                                      <p:cBhvr>
                                        <p:cTn id="55" dur="500" fill="hold"/>
                                        <p:tgtEl>
                                          <p:spTgt spid="50"/>
                                        </p:tgtEl>
                                        <p:attrNameLst>
                                          <p:attrName>ppt_x</p:attrName>
                                        </p:attrNameLst>
                                      </p:cBhvr>
                                      <p:tavLst>
                                        <p:tav tm="0">
                                          <p:val>
                                            <p:strVal val="#ppt_x"/>
                                          </p:val>
                                        </p:tav>
                                        <p:tav tm="100000">
                                          <p:val>
                                            <p:strVal val="#ppt_x"/>
                                          </p:val>
                                        </p:tav>
                                      </p:tavLst>
                                    </p:anim>
                                    <p:anim calcmode="lin" valueType="num">
                                      <p:cBhvr>
                                        <p:cTn id="56" dur="5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32" grpId="0"/>
      <p:bldP spid="36" grpId="0"/>
      <p:bldP spid="40" grpId="0"/>
      <p:bldP spid="43" grpId="0" animBg="1"/>
      <p:bldP spid="44" grpId="0" bldLvl="0" animBg="1"/>
      <p:bldP spid="45" grpId="0" bldLvl="0" animBg="1"/>
      <p:bldP spid="48" grpId="0"/>
      <p:bldP spid="50" grpId="0"/>
      <p:bldP spid="5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p:cNvPicPr>
            <a:picLocks noGrp="1" noChangeAspect="1"/>
          </p:cNvPicPr>
          <p:nvPr>
            <p:ph type="pic" sz="quarter" idx="10"/>
          </p:nvPr>
        </p:nvPicPr>
        <p:blipFill>
          <a:blip r:embed="rId1" cstate="print">
            <a:extLst>
              <a:ext uri="{28A0092B-C50C-407E-A947-70E740481C1C}">
                <a14:useLocalDpi xmlns:a14="http://schemas.microsoft.com/office/drawing/2010/main" val="0"/>
              </a:ext>
            </a:extLst>
          </a:blip>
          <a:srcRect t="24336" b="24336"/>
          <a:stretch>
            <a:fillRect/>
          </a:stretch>
        </p:blipFill>
        <p:spPr/>
      </p:pic>
      <p:sp>
        <p:nvSpPr>
          <p:cNvPr id="7" name="图形"/>
          <p:cNvSpPr/>
          <p:nvPr/>
        </p:nvSpPr>
        <p:spPr>
          <a:xfrm>
            <a:off x="1779264" y="3903500"/>
            <a:ext cx="1074835" cy="1483742"/>
          </a:xfrm>
          <a:prstGeom prst="flowChartOffpageConnector">
            <a:avLst/>
          </a:prstGeom>
          <a:solidFill>
            <a:schemeClr val="accent1"/>
          </a:solidFill>
          <a:ln w="635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n-ea"/>
            </a:endParaRPr>
          </a:p>
        </p:txBody>
      </p:sp>
      <p:sp>
        <p:nvSpPr>
          <p:cNvPr id="9" name="图形"/>
          <p:cNvSpPr/>
          <p:nvPr/>
        </p:nvSpPr>
        <p:spPr>
          <a:xfrm>
            <a:off x="3845016" y="3928421"/>
            <a:ext cx="1074835" cy="1483742"/>
          </a:xfrm>
          <a:prstGeom prst="flowChartOffpageConnector">
            <a:avLst/>
          </a:prstGeom>
          <a:solidFill>
            <a:schemeClr val="accent1"/>
          </a:solidFill>
          <a:ln w="635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n-ea"/>
            </a:endParaRPr>
          </a:p>
        </p:txBody>
      </p:sp>
      <p:sp>
        <p:nvSpPr>
          <p:cNvPr id="10" name="图标"/>
          <p:cNvSpPr>
            <a:spLocks noEditPoints="1" noChangeArrowheads="1"/>
          </p:cNvSpPr>
          <p:nvPr/>
        </p:nvSpPr>
        <p:spPr bwMode="auto">
          <a:xfrm>
            <a:off x="2020668" y="4262396"/>
            <a:ext cx="592026" cy="616912"/>
          </a:xfrm>
          <a:custGeom>
            <a:avLst/>
            <a:gdLst>
              <a:gd name="T0" fmla="*/ 2147483647 w 89"/>
              <a:gd name="T1" fmla="*/ 2147483647 h 92"/>
              <a:gd name="T2" fmla="*/ 2147483647 w 89"/>
              <a:gd name="T3" fmla="*/ 2147483647 h 92"/>
              <a:gd name="T4" fmla="*/ 2147483647 w 89"/>
              <a:gd name="T5" fmla="*/ 2147483647 h 92"/>
              <a:gd name="T6" fmla="*/ 2147483647 w 89"/>
              <a:gd name="T7" fmla="*/ 2147483647 h 92"/>
              <a:gd name="T8" fmla="*/ 2147483647 w 89"/>
              <a:gd name="T9" fmla="*/ 2147483647 h 92"/>
              <a:gd name="T10" fmla="*/ 2147483647 w 89"/>
              <a:gd name="T11" fmla="*/ 2147483647 h 92"/>
              <a:gd name="T12" fmla="*/ 2147483647 w 89"/>
              <a:gd name="T13" fmla="*/ 2147483647 h 92"/>
              <a:gd name="T14" fmla="*/ 2147483647 w 89"/>
              <a:gd name="T15" fmla="*/ 2147483647 h 92"/>
              <a:gd name="T16" fmla="*/ 2147483647 w 89"/>
              <a:gd name="T17" fmla="*/ 2147483647 h 92"/>
              <a:gd name="T18" fmla="*/ 2147483647 w 89"/>
              <a:gd name="T19" fmla="*/ 2147483647 h 92"/>
              <a:gd name="T20" fmla="*/ 2147483647 w 89"/>
              <a:gd name="T21" fmla="*/ 2147483647 h 92"/>
              <a:gd name="T22" fmla="*/ 2147483647 w 89"/>
              <a:gd name="T23" fmla="*/ 2147483647 h 92"/>
              <a:gd name="T24" fmla="*/ 2147483647 w 89"/>
              <a:gd name="T25" fmla="*/ 2147483647 h 92"/>
              <a:gd name="T26" fmla="*/ 2147483647 w 89"/>
              <a:gd name="T27" fmla="*/ 2147483647 h 92"/>
              <a:gd name="T28" fmla="*/ 2147483647 w 89"/>
              <a:gd name="T29" fmla="*/ 2147483647 h 92"/>
              <a:gd name="T30" fmla="*/ 2147483647 w 89"/>
              <a:gd name="T31" fmla="*/ 2147483647 h 92"/>
              <a:gd name="T32" fmla="*/ 2147483647 w 89"/>
              <a:gd name="T33" fmla="*/ 2147483647 h 92"/>
              <a:gd name="T34" fmla="*/ 2147483647 w 89"/>
              <a:gd name="T35" fmla="*/ 2147483647 h 92"/>
              <a:gd name="T36" fmla="*/ 2147483647 w 89"/>
              <a:gd name="T37" fmla="*/ 2147483647 h 92"/>
              <a:gd name="T38" fmla="*/ 2147483647 w 89"/>
              <a:gd name="T39" fmla="*/ 2147483647 h 92"/>
              <a:gd name="T40" fmla="*/ 2147483647 w 89"/>
              <a:gd name="T41" fmla="*/ 2147483647 h 92"/>
              <a:gd name="T42" fmla="*/ 2147483647 w 89"/>
              <a:gd name="T43" fmla="*/ 2147483647 h 92"/>
              <a:gd name="T44" fmla="*/ 2147483647 w 89"/>
              <a:gd name="T45" fmla="*/ 2147483647 h 92"/>
              <a:gd name="T46" fmla="*/ 2147483647 w 89"/>
              <a:gd name="T47" fmla="*/ 2147483647 h 92"/>
              <a:gd name="T48" fmla="*/ 2147483647 w 89"/>
              <a:gd name="T49" fmla="*/ 2147483647 h 92"/>
              <a:gd name="T50" fmla="*/ 2147483647 w 89"/>
              <a:gd name="T51" fmla="*/ 2147483647 h 92"/>
              <a:gd name="T52" fmla="*/ 2147483647 w 89"/>
              <a:gd name="T53" fmla="*/ 2147483647 h 92"/>
              <a:gd name="T54" fmla="*/ 2147483647 w 89"/>
              <a:gd name="T55" fmla="*/ 2147483647 h 92"/>
              <a:gd name="T56" fmla="*/ 2147483647 w 89"/>
              <a:gd name="T57" fmla="*/ 2147483647 h 92"/>
              <a:gd name="T58" fmla="*/ 2147483647 w 89"/>
              <a:gd name="T59" fmla="*/ 2147483647 h 92"/>
              <a:gd name="T60" fmla="*/ 2147483647 w 89"/>
              <a:gd name="T61" fmla="*/ 2147483647 h 92"/>
              <a:gd name="T62" fmla="*/ 2147483647 w 89"/>
              <a:gd name="T63" fmla="*/ 2147483647 h 92"/>
              <a:gd name="T64" fmla="*/ 2147483647 w 89"/>
              <a:gd name="T65" fmla="*/ 2147483647 h 92"/>
              <a:gd name="T66" fmla="*/ 2147483647 w 89"/>
              <a:gd name="T67" fmla="*/ 2147483647 h 92"/>
              <a:gd name="T68" fmla="*/ 2147483647 w 89"/>
              <a:gd name="T69" fmla="*/ 2147483647 h 92"/>
              <a:gd name="T70" fmla="*/ 2147483647 w 89"/>
              <a:gd name="T71" fmla="*/ 2147483647 h 92"/>
              <a:gd name="T72" fmla="*/ 2147483647 w 89"/>
              <a:gd name="T73" fmla="*/ 2147483647 h 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9"/>
              <a:gd name="T112" fmla="*/ 0 h 92"/>
              <a:gd name="T113" fmla="*/ 89 w 89"/>
              <a:gd name="T114" fmla="*/ 92 h 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9" h="92">
                <a:moveTo>
                  <a:pt x="45" y="0"/>
                </a:moveTo>
                <a:cubicBezTo>
                  <a:pt x="40" y="0"/>
                  <a:pt x="35" y="5"/>
                  <a:pt x="35" y="11"/>
                </a:cubicBezTo>
                <a:cubicBezTo>
                  <a:pt x="35" y="16"/>
                  <a:pt x="40" y="21"/>
                  <a:pt x="45" y="21"/>
                </a:cubicBezTo>
                <a:cubicBezTo>
                  <a:pt x="51" y="21"/>
                  <a:pt x="56" y="16"/>
                  <a:pt x="56" y="11"/>
                </a:cubicBezTo>
                <a:cubicBezTo>
                  <a:pt x="56" y="5"/>
                  <a:pt x="51" y="0"/>
                  <a:pt x="45" y="0"/>
                </a:cubicBezTo>
                <a:close/>
                <a:moveTo>
                  <a:pt x="70" y="10"/>
                </a:moveTo>
                <a:cubicBezTo>
                  <a:pt x="65" y="10"/>
                  <a:pt x="61" y="14"/>
                  <a:pt x="61" y="18"/>
                </a:cubicBezTo>
                <a:cubicBezTo>
                  <a:pt x="61" y="23"/>
                  <a:pt x="65" y="27"/>
                  <a:pt x="70" y="27"/>
                </a:cubicBezTo>
                <a:cubicBezTo>
                  <a:pt x="74" y="27"/>
                  <a:pt x="78" y="23"/>
                  <a:pt x="78" y="18"/>
                </a:cubicBezTo>
                <a:cubicBezTo>
                  <a:pt x="78" y="14"/>
                  <a:pt x="74" y="10"/>
                  <a:pt x="70" y="10"/>
                </a:cubicBezTo>
                <a:close/>
                <a:moveTo>
                  <a:pt x="30" y="52"/>
                </a:moveTo>
                <a:cubicBezTo>
                  <a:pt x="30" y="55"/>
                  <a:pt x="30" y="55"/>
                  <a:pt x="30" y="55"/>
                </a:cubicBezTo>
                <a:cubicBezTo>
                  <a:pt x="30" y="55"/>
                  <a:pt x="30" y="55"/>
                  <a:pt x="30" y="55"/>
                </a:cubicBezTo>
                <a:cubicBezTo>
                  <a:pt x="32" y="85"/>
                  <a:pt x="32" y="85"/>
                  <a:pt x="32" y="85"/>
                </a:cubicBezTo>
                <a:cubicBezTo>
                  <a:pt x="24" y="85"/>
                  <a:pt x="24" y="85"/>
                  <a:pt x="24" y="85"/>
                </a:cubicBezTo>
                <a:cubicBezTo>
                  <a:pt x="22" y="59"/>
                  <a:pt x="22" y="59"/>
                  <a:pt x="22" y="59"/>
                </a:cubicBezTo>
                <a:cubicBezTo>
                  <a:pt x="19" y="59"/>
                  <a:pt x="19" y="59"/>
                  <a:pt x="19" y="59"/>
                </a:cubicBezTo>
                <a:cubicBezTo>
                  <a:pt x="17" y="85"/>
                  <a:pt x="17" y="85"/>
                  <a:pt x="17" y="85"/>
                </a:cubicBezTo>
                <a:cubicBezTo>
                  <a:pt x="10" y="85"/>
                  <a:pt x="10" y="85"/>
                  <a:pt x="10" y="85"/>
                </a:cubicBezTo>
                <a:cubicBezTo>
                  <a:pt x="11" y="55"/>
                  <a:pt x="11" y="55"/>
                  <a:pt x="11" y="55"/>
                </a:cubicBezTo>
                <a:cubicBezTo>
                  <a:pt x="10" y="43"/>
                  <a:pt x="10" y="43"/>
                  <a:pt x="10" y="43"/>
                </a:cubicBezTo>
                <a:cubicBezTo>
                  <a:pt x="4" y="53"/>
                  <a:pt x="4" y="53"/>
                  <a:pt x="4" y="53"/>
                </a:cubicBezTo>
                <a:cubicBezTo>
                  <a:pt x="0" y="50"/>
                  <a:pt x="0" y="50"/>
                  <a:pt x="0" y="50"/>
                </a:cubicBezTo>
                <a:cubicBezTo>
                  <a:pt x="10" y="28"/>
                  <a:pt x="10" y="28"/>
                  <a:pt x="10" y="28"/>
                </a:cubicBezTo>
                <a:cubicBezTo>
                  <a:pt x="16" y="28"/>
                  <a:pt x="16" y="28"/>
                  <a:pt x="16" y="28"/>
                </a:cubicBezTo>
                <a:cubicBezTo>
                  <a:pt x="21" y="35"/>
                  <a:pt x="21" y="35"/>
                  <a:pt x="21" y="35"/>
                </a:cubicBezTo>
                <a:cubicBezTo>
                  <a:pt x="26" y="28"/>
                  <a:pt x="26" y="28"/>
                  <a:pt x="26" y="28"/>
                </a:cubicBezTo>
                <a:cubicBezTo>
                  <a:pt x="31" y="28"/>
                  <a:pt x="31" y="28"/>
                  <a:pt x="31" y="28"/>
                </a:cubicBezTo>
                <a:cubicBezTo>
                  <a:pt x="33" y="24"/>
                  <a:pt x="33" y="24"/>
                  <a:pt x="33" y="24"/>
                </a:cubicBezTo>
                <a:cubicBezTo>
                  <a:pt x="44" y="24"/>
                  <a:pt x="44" y="24"/>
                  <a:pt x="44" y="24"/>
                </a:cubicBezTo>
                <a:cubicBezTo>
                  <a:pt x="43" y="25"/>
                  <a:pt x="43" y="25"/>
                  <a:pt x="43" y="25"/>
                </a:cubicBezTo>
                <a:cubicBezTo>
                  <a:pt x="44" y="27"/>
                  <a:pt x="44" y="27"/>
                  <a:pt x="44" y="27"/>
                </a:cubicBezTo>
                <a:cubicBezTo>
                  <a:pt x="41" y="44"/>
                  <a:pt x="41" y="44"/>
                  <a:pt x="41" y="44"/>
                </a:cubicBezTo>
                <a:cubicBezTo>
                  <a:pt x="45" y="48"/>
                  <a:pt x="45" y="48"/>
                  <a:pt x="45" y="48"/>
                </a:cubicBezTo>
                <a:cubicBezTo>
                  <a:pt x="45" y="48"/>
                  <a:pt x="45" y="48"/>
                  <a:pt x="45" y="48"/>
                </a:cubicBezTo>
                <a:cubicBezTo>
                  <a:pt x="45" y="48"/>
                  <a:pt x="45" y="48"/>
                  <a:pt x="45" y="48"/>
                </a:cubicBezTo>
                <a:cubicBezTo>
                  <a:pt x="45" y="48"/>
                  <a:pt x="45" y="48"/>
                  <a:pt x="45" y="48"/>
                </a:cubicBezTo>
                <a:cubicBezTo>
                  <a:pt x="45" y="48"/>
                  <a:pt x="45" y="48"/>
                  <a:pt x="45" y="48"/>
                </a:cubicBezTo>
                <a:cubicBezTo>
                  <a:pt x="49" y="44"/>
                  <a:pt x="49" y="44"/>
                  <a:pt x="49" y="44"/>
                </a:cubicBezTo>
                <a:cubicBezTo>
                  <a:pt x="47" y="27"/>
                  <a:pt x="47" y="27"/>
                  <a:pt x="47" y="27"/>
                </a:cubicBezTo>
                <a:cubicBezTo>
                  <a:pt x="48" y="25"/>
                  <a:pt x="48" y="25"/>
                  <a:pt x="48" y="25"/>
                </a:cubicBezTo>
                <a:cubicBezTo>
                  <a:pt x="47" y="24"/>
                  <a:pt x="47" y="24"/>
                  <a:pt x="47" y="24"/>
                </a:cubicBezTo>
                <a:cubicBezTo>
                  <a:pt x="58" y="24"/>
                  <a:pt x="58" y="24"/>
                  <a:pt x="58" y="24"/>
                </a:cubicBezTo>
                <a:cubicBezTo>
                  <a:pt x="59" y="28"/>
                  <a:pt x="59" y="28"/>
                  <a:pt x="59" y="28"/>
                </a:cubicBezTo>
                <a:cubicBezTo>
                  <a:pt x="64" y="28"/>
                  <a:pt x="64" y="28"/>
                  <a:pt x="64" y="28"/>
                </a:cubicBezTo>
                <a:cubicBezTo>
                  <a:pt x="70" y="35"/>
                  <a:pt x="70" y="35"/>
                  <a:pt x="70" y="35"/>
                </a:cubicBezTo>
                <a:cubicBezTo>
                  <a:pt x="75" y="28"/>
                  <a:pt x="75" y="28"/>
                  <a:pt x="75" y="28"/>
                </a:cubicBezTo>
                <a:cubicBezTo>
                  <a:pt x="80" y="28"/>
                  <a:pt x="80" y="28"/>
                  <a:pt x="80" y="28"/>
                </a:cubicBezTo>
                <a:cubicBezTo>
                  <a:pt x="89" y="48"/>
                  <a:pt x="89" y="48"/>
                  <a:pt x="89" y="48"/>
                </a:cubicBezTo>
                <a:cubicBezTo>
                  <a:pt x="85" y="51"/>
                  <a:pt x="85" y="51"/>
                  <a:pt x="85" y="51"/>
                </a:cubicBezTo>
                <a:cubicBezTo>
                  <a:pt x="79" y="41"/>
                  <a:pt x="79" y="41"/>
                  <a:pt x="79" y="41"/>
                </a:cubicBezTo>
                <a:cubicBezTo>
                  <a:pt x="79" y="55"/>
                  <a:pt x="79" y="55"/>
                  <a:pt x="79" y="55"/>
                </a:cubicBezTo>
                <a:cubicBezTo>
                  <a:pt x="79" y="55"/>
                  <a:pt x="79" y="55"/>
                  <a:pt x="79" y="55"/>
                </a:cubicBezTo>
                <a:cubicBezTo>
                  <a:pt x="80" y="85"/>
                  <a:pt x="80" y="85"/>
                  <a:pt x="80" y="85"/>
                </a:cubicBezTo>
                <a:cubicBezTo>
                  <a:pt x="72" y="85"/>
                  <a:pt x="72" y="85"/>
                  <a:pt x="72" y="85"/>
                </a:cubicBezTo>
                <a:cubicBezTo>
                  <a:pt x="71" y="59"/>
                  <a:pt x="71" y="59"/>
                  <a:pt x="71" y="59"/>
                </a:cubicBezTo>
                <a:cubicBezTo>
                  <a:pt x="68" y="59"/>
                  <a:pt x="68" y="59"/>
                  <a:pt x="68" y="59"/>
                </a:cubicBezTo>
                <a:cubicBezTo>
                  <a:pt x="66" y="85"/>
                  <a:pt x="66" y="85"/>
                  <a:pt x="66" y="85"/>
                </a:cubicBezTo>
                <a:cubicBezTo>
                  <a:pt x="59" y="85"/>
                  <a:pt x="59" y="85"/>
                  <a:pt x="59" y="85"/>
                </a:cubicBezTo>
                <a:cubicBezTo>
                  <a:pt x="60" y="55"/>
                  <a:pt x="60" y="55"/>
                  <a:pt x="60" y="55"/>
                </a:cubicBezTo>
                <a:cubicBezTo>
                  <a:pt x="60" y="53"/>
                  <a:pt x="60" y="53"/>
                  <a:pt x="60" y="53"/>
                </a:cubicBezTo>
                <a:cubicBezTo>
                  <a:pt x="57" y="55"/>
                  <a:pt x="57" y="55"/>
                  <a:pt x="57" y="55"/>
                </a:cubicBezTo>
                <a:cubicBezTo>
                  <a:pt x="58" y="92"/>
                  <a:pt x="58" y="92"/>
                  <a:pt x="58" y="92"/>
                </a:cubicBezTo>
                <a:cubicBezTo>
                  <a:pt x="49" y="92"/>
                  <a:pt x="49" y="92"/>
                  <a:pt x="49" y="92"/>
                </a:cubicBezTo>
                <a:cubicBezTo>
                  <a:pt x="47" y="61"/>
                  <a:pt x="47" y="61"/>
                  <a:pt x="47" y="61"/>
                </a:cubicBezTo>
                <a:cubicBezTo>
                  <a:pt x="43" y="61"/>
                  <a:pt x="43" y="61"/>
                  <a:pt x="43" y="61"/>
                </a:cubicBezTo>
                <a:cubicBezTo>
                  <a:pt x="42" y="92"/>
                  <a:pt x="42" y="92"/>
                  <a:pt x="42" y="92"/>
                </a:cubicBezTo>
                <a:cubicBezTo>
                  <a:pt x="32" y="92"/>
                  <a:pt x="32" y="92"/>
                  <a:pt x="32" y="92"/>
                </a:cubicBezTo>
                <a:cubicBezTo>
                  <a:pt x="34" y="55"/>
                  <a:pt x="34" y="55"/>
                  <a:pt x="34" y="55"/>
                </a:cubicBezTo>
                <a:cubicBezTo>
                  <a:pt x="30" y="52"/>
                  <a:pt x="30" y="52"/>
                  <a:pt x="30" y="52"/>
                </a:cubicBezTo>
                <a:close/>
                <a:moveTo>
                  <a:pt x="21" y="10"/>
                </a:moveTo>
                <a:cubicBezTo>
                  <a:pt x="16" y="10"/>
                  <a:pt x="13" y="14"/>
                  <a:pt x="13" y="18"/>
                </a:cubicBezTo>
                <a:cubicBezTo>
                  <a:pt x="13" y="23"/>
                  <a:pt x="16" y="27"/>
                  <a:pt x="21" y="27"/>
                </a:cubicBezTo>
                <a:cubicBezTo>
                  <a:pt x="25" y="27"/>
                  <a:pt x="29" y="23"/>
                  <a:pt x="29" y="18"/>
                </a:cubicBezTo>
                <a:cubicBezTo>
                  <a:pt x="29" y="14"/>
                  <a:pt x="25" y="10"/>
                  <a:pt x="21" y="10"/>
                </a:cubicBezTo>
                <a:close/>
              </a:path>
            </a:pathLst>
          </a:custGeom>
          <a:solidFill>
            <a:schemeClr val="bg1"/>
          </a:solidFill>
          <a:ln>
            <a:noFill/>
          </a:ln>
        </p:spPr>
        <p:txBody>
          <a:bodyPr/>
          <a:lstStyle/>
          <a:p>
            <a:pPr fontAlgn="base">
              <a:spcBef>
                <a:spcPct val="0"/>
              </a:spcBef>
              <a:spcAft>
                <a:spcPct val="0"/>
              </a:spcAft>
            </a:pPr>
            <a:endParaRPr lang="zh-CN" altLang="en-US" sz="2400">
              <a:solidFill>
                <a:srgbClr val="000000"/>
              </a:solidFill>
              <a:latin typeface="+mn-ea"/>
            </a:endParaRPr>
          </a:p>
        </p:txBody>
      </p:sp>
      <p:sp>
        <p:nvSpPr>
          <p:cNvPr id="11" name="图标"/>
          <p:cNvSpPr>
            <a:spLocks noChangeAspect="1" noChangeArrowheads="1"/>
          </p:cNvSpPr>
          <p:nvPr/>
        </p:nvSpPr>
        <p:spPr bwMode="auto">
          <a:xfrm>
            <a:off x="3756242" y="4318220"/>
            <a:ext cx="708965" cy="497165"/>
          </a:xfrm>
          <a:custGeom>
            <a:avLst/>
            <a:gdLst>
              <a:gd name="T0" fmla="*/ 410562 w 2074863"/>
              <a:gd name="T1" fmla="*/ 138366 h 1449388"/>
              <a:gd name="T2" fmla="*/ 424299 w 2074863"/>
              <a:gd name="T3" fmla="*/ 143238 h 1449388"/>
              <a:gd name="T4" fmla="*/ 424991 w 2074863"/>
              <a:gd name="T5" fmla="*/ 128538 h 1449388"/>
              <a:gd name="T6" fmla="*/ 120959 w 2074863"/>
              <a:gd name="T7" fmla="*/ 38719 h 1449388"/>
              <a:gd name="T8" fmla="*/ 116712 w 2074863"/>
              <a:gd name="T9" fmla="*/ 53209 h 1449388"/>
              <a:gd name="T10" fmla="*/ 103884 w 2074863"/>
              <a:gd name="T11" fmla="*/ 44978 h 1449388"/>
              <a:gd name="T12" fmla="*/ 378420 w 2074863"/>
              <a:gd name="T13" fmla="*/ 33907 h 1449388"/>
              <a:gd name="T14" fmla="*/ 446419 w 2074863"/>
              <a:gd name="T15" fmla="*/ 131148 h 1449388"/>
              <a:gd name="T16" fmla="*/ 375569 w 2074863"/>
              <a:gd name="T17" fmla="*/ 107403 h 1449388"/>
              <a:gd name="T18" fmla="*/ 115187 w 2074863"/>
              <a:gd name="T19" fmla="*/ 17225 h 1449388"/>
              <a:gd name="T20" fmla="*/ 35807 w 2074863"/>
              <a:gd name="T21" fmla="*/ 85259 h 1449388"/>
              <a:gd name="T22" fmla="*/ 70061 w 2074863"/>
              <a:gd name="T23" fmla="*/ 97264 h 1449388"/>
              <a:gd name="T24" fmla="*/ 115187 w 2074863"/>
              <a:gd name="T25" fmla="*/ 17225 h 1449388"/>
              <a:gd name="T26" fmla="*/ 161434 w 2074863"/>
              <a:gd name="T27" fmla="*/ 50111 h 1449388"/>
              <a:gd name="T28" fmla="*/ 215706 w 2074863"/>
              <a:gd name="T29" fmla="*/ 65771 h 1449388"/>
              <a:gd name="T30" fmla="*/ 280418 w 2074863"/>
              <a:gd name="T31" fmla="*/ 83867 h 1449388"/>
              <a:gd name="T32" fmla="*/ 330634 w 2074863"/>
              <a:gd name="T33" fmla="*/ 79429 h 1449388"/>
              <a:gd name="T34" fmla="*/ 380333 w 2074863"/>
              <a:gd name="T35" fmla="*/ 134239 h 1449388"/>
              <a:gd name="T36" fmla="*/ 388530 w 2074863"/>
              <a:gd name="T37" fmla="*/ 176520 h 1449388"/>
              <a:gd name="T38" fmla="*/ 326665 w 2074863"/>
              <a:gd name="T39" fmla="*/ 201401 h 1449388"/>
              <a:gd name="T40" fmla="*/ 266354 w 2074863"/>
              <a:gd name="T41" fmla="*/ 153030 h 1449388"/>
              <a:gd name="T42" fmla="*/ 170580 w 2074863"/>
              <a:gd name="T43" fmla="*/ 123973 h 1449388"/>
              <a:gd name="T44" fmla="*/ 154791 w 2074863"/>
              <a:gd name="T45" fmla="*/ 74297 h 1449388"/>
              <a:gd name="T46" fmla="*/ 77050 w 2074863"/>
              <a:gd name="T47" fmla="*/ 114751 h 1449388"/>
              <a:gd name="T48" fmla="*/ 103107 w 2074863"/>
              <a:gd name="T49" fmla="*/ 163122 h 1449388"/>
              <a:gd name="T50" fmla="*/ 125627 w 2074863"/>
              <a:gd name="T51" fmla="*/ 189657 h 1449388"/>
              <a:gd name="T52" fmla="*/ 144782 w 2074863"/>
              <a:gd name="T53" fmla="*/ 212450 h 1449388"/>
              <a:gd name="T54" fmla="*/ 163074 w 2074863"/>
              <a:gd name="T55" fmla="*/ 238985 h 1449388"/>
              <a:gd name="T56" fmla="*/ 189476 w 2074863"/>
              <a:gd name="T57" fmla="*/ 293533 h 1449388"/>
              <a:gd name="T58" fmla="*/ 216310 w 2074863"/>
              <a:gd name="T59" fmla="*/ 299623 h 1449388"/>
              <a:gd name="T60" fmla="*/ 181969 w 2074863"/>
              <a:gd name="T61" fmla="*/ 253774 h 1449388"/>
              <a:gd name="T62" fmla="*/ 189131 w 2074863"/>
              <a:gd name="T63" fmla="*/ 243944 h 1449388"/>
              <a:gd name="T64" fmla="*/ 248062 w 2074863"/>
              <a:gd name="T65" fmla="*/ 297100 h 1449388"/>
              <a:gd name="T66" fmla="*/ 263420 w 2074863"/>
              <a:gd name="T67" fmla="*/ 282658 h 1449388"/>
              <a:gd name="T68" fmla="*/ 199312 w 2074863"/>
              <a:gd name="T69" fmla="*/ 213842 h 1449388"/>
              <a:gd name="T70" fmla="*/ 209839 w 2074863"/>
              <a:gd name="T71" fmla="*/ 207143 h 1449388"/>
              <a:gd name="T72" fmla="*/ 285422 w 2074863"/>
              <a:gd name="T73" fmla="*/ 271609 h 1449388"/>
              <a:gd name="T74" fmla="*/ 284732 w 2074863"/>
              <a:gd name="T75" fmla="*/ 244988 h 1449388"/>
              <a:gd name="T76" fmla="*/ 226319 w 2074863"/>
              <a:gd name="T77" fmla="*/ 178782 h 1449388"/>
              <a:gd name="T78" fmla="*/ 238398 w 2074863"/>
              <a:gd name="T79" fmla="*/ 175737 h 1449388"/>
              <a:gd name="T80" fmla="*/ 310444 w 2074863"/>
              <a:gd name="T81" fmla="*/ 238985 h 1449388"/>
              <a:gd name="T82" fmla="*/ 308546 w 2074863"/>
              <a:gd name="T83" fmla="*/ 212450 h 1449388"/>
              <a:gd name="T84" fmla="*/ 310272 w 2074863"/>
              <a:gd name="T85" fmla="*/ 200096 h 1449388"/>
              <a:gd name="T86" fmla="*/ 333826 w 2074863"/>
              <a:gd name="T87" fmla="*/ 219323 h 1449388"/>
              <a:gd name="T88" fmla="*/ 326493 w 2074863"/>
              <a:gd name="T89" fmla="*/ 245336 h 1449388"/>
              <a:gd name="T90" fmla="*/ 309322 w 2074863"/>
              <a:gd name="T91" fmla="*/ 268042 h 1449388"/>
              <a:gd name="T92" fmla="*/ 286544 w 2074863"/>
              <a:gd name="T93" fmla="*/ 287704 h 1449388"/>
              <a:gd name="T94" fmla="*/ 263765 w 2074863"/>
              <a:gd name="T95" fmla="*/ 307888 h 1449388"/>
              <a:gd name="T96" fmla="*/ 240728 w 2074863"/>
              <a:gd name="T97" fmla="*/ 310411 h 1449388"/>
              <a:gd name="T98" fmla="*/ 212513 w 2074863"/>
              <a:gd name="T99" fmla="*/ 316675 h 1449388"/>
              <a:gd name="T100" fmla="*/ 148147 w 2074863"/>
              <a:gd name="T101" fmla="*/ 277003 h 1449388"/>
              <a:gd name="T102" fmla="*/ 116481 w 2074863"/>
              <a:gd name="T103" fmla="*/ 286921 h 1449388"/>
              <a:gd name="T104" fmla="*/ 108629 w 2074863"/>
              <a:gd name="T105" fmla="*/ 270739 h 1449388"/>
              <a:gd name="T106" fmla="*/ 86541 w 2074863"/>
              <a:gd name="T107" fmla="*/ 252296 h 1449388"/>
              <a:gd name="T108" fmla="*/ 75152 w 2074863"/>
              <a:gd name="T109" fmla="*/ 231416 h 1449388"/>
              <a:gd name="T110" fmla="*/ 55221 w 2074863"/>
              <a:gd name="T111" fmla="*/ 206448 h 1449388"/>
              <a:gd name="T112" fmla="*/ 63676 w 2074863"/>
              <a:gd name="T113" fmla="*/ 175041 h 1449388"/>
              <a:gd name="T114" fmla="*/ 44176 w 2074863"/>
              <a:gd name="T115" fmla="*/ 154596 h 1449388"/>
              <a:gd name="T116" fmla="*/ 432 w 2074863"/>
              <a:gd name="T117" fmla="*/ 104659 h 1449388"/>
              <a:gd name="T118" fmla="*/ 64625 w 2074863"/>
              <a:gd name="T119" fmla="*/ 33407 h 14493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074863"/>
              <a:gd name="T181" fmla="*/ 0 h 1449388"/>
              <a:gd name="T182" fmla="*/ 2074863 w 2074863"/>
              <a:gd name="T183" fmla="*/ 1449388 h 14493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074863" h="1449388">
                <a:moveTo>
                  <a:pt x="1923841" y="577723"/>
                </a:moveTo>
                <a:lnTo>
                  <a:pt x="1919867" y="578517"/>
                </a:lnTo>
                <a:lnTo>
                  <a:pt x="1915893" y="579312"/>
                </a:lnTo>
                <a:lnTo>
                  <a:pt x="1911919" y="580503"/>
                </a:lnTo>
                <a:lnTo>
                  <a:pt x="1907944" y="582488"/>
                </a:lnTo>
                <a:lnTo>
                  <a:pt x="1904765" y="584871"/>
                </a:lnTo>
                <a:lnTo>
                  <a:pt x="1901983" y="586857"/>
                </a:lnTo>
                <a:lnTo>
                  <a:pt x="1898804" y="589636"/>
                </a:lnTo>
                <a:lnTo>
                  <a:pt x="1896022" y="592813"/>
                </a:lnTo>
                <a:lnTo>
                  <a:pt x="1893240" y="595593"/>
                </a:lnTo>
                <a:lnTo>
                  <a:pt x="1891253" y="599167"/>
                </a:lnTo>
                <a:lnTo>
                  <a:pt x="1889663" y="602741"/>
                </a:lnTo>
                <a:lnTo>
                  <a:pt x="1888471" y="606712"/>
                </a:lnTo>
                <a:lnTo>
                  <a:pt x="1887278" y="610683"/>
                </a:lnTo>
                <a:lnTo>
                  <a:pt x="1886483" y="615051"/>
                </a:lnTo>
                <a:lnTo>
                  <a:pt x="1886483" y="619419"/>
                </a:lnTo>
                <a:lnTo>
                  <a:pt x="1886483" y="623390"/>
                </a:lnTo>
                <a:lnTo>
                  <a:pt x="1887278" y="627758"/>
                </a:lnTo>
                <a:lnTo>
                  <a:pt x="1888471" y="631729"/>
                </a:lnTo>
                <a:lnTo>
                  <a:pt x="1889663" y="635303"/>
                </a:lnTo>
                <a:lnTo>
                  <a:pt x="1891253" y="639274"/>
                </a:lnTo>
                <a:lnTo>
                  <a:pt x="1893240" y="642451"/>
                </a:lnTo>
                <a:lnTo>
                  <a:pt x="1896022" y="646025"/>
                </a:lnTo>
                <a:lnTo>
                  <a:pt x="1898804" y="648805"/>
                </a:lnTo>
                <a:lnTo>
                  <a:pt x="1901983" y="651188"/>
                </a:lnTo>
                <a:lnTo>
                  <a:pt x="1904765" y="653967"/>
                </a:lnTo>
                <a:lnTo>
                  <a:pt x="1907944" y="655953"/>
                </a:lnTo>
                <a:lnTo>
                  <a:pt x="1911919" y="657541"/>
                </a:lnTo>
                <a:lnTo>
                  <a:pt x="1915893" y="659130"/>
                </a:lnTo>
                <a:lnTo>
                  <a:pt x="1919867" y="660321"/>
                </a:lnTo>
                <a:lnTo>
                  <a:pt x="1923841" y="660718"/>
                </a:lnTo>
                <a:lnTo>
                  <a:pt x="1928213" y="661115"/>
                </a:lnTo>
                <a:lnTo>
                  <a:pt x="1932585" y="660718"/>
                </a:lnTo>
                <a:lnTo>
                  <a:pt x="1936956" y="660321"/>
                </a:lnTo>
                <a:lnTo>
                  <a:pt x="1940533" y="659130"/>
                </a:lnTo>
                <a:lnTo>
                  <a:pt x="1944508" y="657541"/>
                </a:lnTo>
                <a:lnTo>
                  <a:pt x="1948084" y="655953"/>
                </a:lnTo>
                <a:lnTo>
                  <a:pt x="1951661" y="653967"/>
                </a:lnTo>
                <a:lnTo>
                  <a:pt x="1954841" y="651188"/>
                </a:lnTo>
                <a:lnTo>
                  <a:pt x="1958020" y="648805"/>
                </a:lnTo>
                <a:lnTo>
                  <a:pt x="1960405" y="646025"/>
                </a:lnTo>
                <a:lnTo>
                  <a:pt x="1963187" y="642451"/>
                </a:lnTo>
                <a:lnTo>
                  <a:pt x="1965174" y="639274"/>
                </a:lnTo>
                <a:lnTo>
                  <a:pt x="1966763" y="635303"/>
                </a:lnTo>
                <a:lnTo>
                  <a:pt x="1967956" y="631729"/>
                </a:lnTo>
                <a:lnTo>
                  <a:pt x="1969148" y="627758"/>
                </a:lnTo>
                <a:lnTo>
                  <a:pt x="1969943" y="623390"/>
                </a:lnTo>
                <a:lnTo>
                  <a:pt x="1970340" y="619419"/>
                </a:lnTo>
                <a:lnTo>
                  <a:pt x="1969943" y="615051"/>
                </a:lnTo>
                <a:lnTo>
                  <a:pt x="1969148" y="610683"/>
                </a:lnTo>
                <a:lnTo>
                  <a:pt x="1967956" y="606712"/>
                </a:lnTo>
                <a:lnTo>
                  <a:pt x="1966763" y="602741"/>
                </a:lnTo>
                <a:lnTo>
                  <a:pt x="1965174" y="599167"/>
                </a:lnTo>
                <a:lnTo>
                  <a:pt x="1963187" y="595593"/>
                </a:lnTo>
                <a:lnTo>
                  <a:pt x="1960405" y="592813"/>
                </a:lnTo>
                <a:lnTo>
                  <a:pt x="1958020" y="589636"/>
                </a:lnTo>
                <a:lnTo>
                  <a:pt x="1954841" y="586857"/>
                </a:lnTo>
                <a:lnTo>
                  <a:pt x="1951661" y="584871"/>
                </a:lnTo>
                <a:lnTo>
                  <a:pt x="1948084" y="582488"/>
                </a:lnTo>
                <a:lnTo>
                  <a:pt x="1944508" y="580503"/>
                </a:lnTo>
                <a:lnTo>
                  <a:pt x="1940533" y="579312"/>
                </a:lnTo>
                <a:lnTo>
                  <a:pt x="1936956" y="578517"/>
                </a:lnTo>
                <a:lnTo>
                  <a:pt x="1932585" y="577723"/>
                </a:lnTo>
                <a:lnTo>
                  <a:pt x="1928213" y="577723"/>
                </a:lnTo>
                <a:lnTo>
                  <a:pt x="1923841" y="577723"/>
                </a:lnTo>
                <a:close/>
                <a:moveTo>
                  <a:pt x="519301" y="160338"/>
                </a:moveTo>
                <a:lnTo>
                  <a:pt x="523687" y="160338"/>
                </a:lnTo>
                <a:lnTo>
                  <a:pt x="528072" y="160729"/>
                </a:lnTo>
                <a:lnTo>
                  <a:pt x="532059" y="161512"/>
                </a:lnTo>
                <a:lnTo>
                  <a:pt x="536445" y="162687"/>
                </a:lnTo>
                <a:lnTo>
                  <a:pt x="540033" y="163861"/>
                </a:lnTo>
                <a:lnTo>
                  <a:pt x="544020" y="166210"/>
                </a:lnTo>
                <a:lnTo>
                  <a:pt x="547209" y="168558"/>
                </a:lnTo>
                <a:lnTo>
                  <a:pt x="550399" y="170907"/>
                </a:lnTo>
                <a:lnTo>
                  <a:pt x="553588" y="174038"/>
                </a:lnTo>
                <a:lnTo>
                  <a:pt x="556379" y="176778"/>
                </a:lnTo>
                <a:lnTo>
                  <a:pt x="558771" y="180693"/>
                </a:lnTo>
                <a:lnTo>
                  <a:pt x="560366" y="183824"/>
                </a:lnTo>
                <a:lnTo>
                  <a:pt x="562359" y="188130"/>
                </a:lnTo>
                <a:lnTo>
                  <a:pt x="563954" y="192436"/>
                </a:lnTo>
                <a:lnTo>
                  <a:pt x="564752" y="196350"/>
                </a:lnTo>
                <a:lnTo>
                  <a:pt x="565150" y="201048"/>
                </a:lnTo>
                <a:lnTo>
                  <a:pt x="565150" y="205353"/>
                </a:lnTo>
                <a:lnTo>
                  <a:pt x="564752" y="209268"/>
                </a:lnTo>
                <a:lnTo>
                  <a:pt x="563954" y="213574"/>
                </a:lnTo>
                <a:lnTo>
                  <a:pt x="562758" y="217488"/>
                </a:lnTo>
                <a:lnTo>
                  <a:pt x="560765" y="221402"/>
                </a:lnTo>
                <a:lnTo>
                  <a:pt x="558771" y="224925"/>
                </a:lnTo>
                <a:lnTo>
                  <a:pt x="556778" y="228448"/>
                </a:lnTo>
                <a:lnTo>
                  <a:pt x="553987" y="231188"/>
                </a:lnTo>
                <a:lnTo>
                  <a:pt x="551196" y="234711"/>
                </a:lnTo>
                <a:lnTo>
                  <a:pt x="547608" y="237060"/>
                </a:lnTo>
                <a:lnTo>
                  <a:pt x="544418" y="239800"/>
                </a:lnTo>
                <a:lnTo>
                  <a:pt x="540431" y="241366"/>
                </a:lnTo>
                <a:lnTo>
                  <a:pt x="536843" y="242932"/>
                </a:lnTo>
                <a:lnTo>
                  <a:pt x="532458" y="244497"/>
                </a:lnTo>
                <a:lnTo>
                  <a:pt x="528072" y="245672"/>
                </a:lnTo>
                <a:lnTo>
                  <a:pt x="523687" y="246063"/>
                </a:lnTo>
                <a:lnTo>
                  <a:pt x="518902" y="246063"/>
                </a:lnTo>
                <a:lnTo>
                  <a:pt x="514915" y="245672"/>
                </a:lnTo>
                <a:lnTo>
                  <a:pt x="510530" y="244497"/>
                </a:lnTo>
                <a:lnTo>
                  <a:pt x="506543" y="243323"/>
                </a:lnTo>
                <a:lnTo>
                  <a:pt x="502955" y="241757"/>
                </a:lnTo>
                <a:lnTo>
                  <a:pt x="498968" y="239800"/>
                </a:lnTo>
                <a:lnTo>
                  <a:pt x="495778" y="237451"/>
                </a:lnTo>
                <a:lnTo>
                  <a:pt x="492190" y="235103"/>
                </a:lnTo>
                <a:lnTo>
                  <a:pt x="489399" y="232363"/>
                </a:lnTo>
                <a:lnTo>
                  <a:pt x="486210" y="228840"/>
                </a:lnTo>
                <a:lnTo>
                  <a:pt x="484216" y="225708"/>
                </a:lnTo>
                <a:lnTo>
                  <a:pt x="482223" y="221794"/>
                </a:lnTo>
                <a:lnTo>
                  <a:pt x="480628" y="217879"/>
                </a:lnTo>
                <a:lnTo>
                  <a:pt x="479033" y="213965"/>
                </a:lnTo>
                <a:lnTo>
                  <a:pt x="478236" y="209268"/>
                </a:lnTo>
                <a:lnTo>
                  <a:pt x="477837" y="205353"/>
                </a:lnTo>
                <a:lnTo>
                  <a:pt x="477837" y="200656"/>
                </a:lnTo>
                <a:lnTo>
                  <a:pt x="478236" y="196350"/>
                </a:lnTo>
                <a:lnTo>
                  <a:pt x="479033" y="192436"/>
                </a:lnTo>
                <a:lnTo>
                  <a:pt x="480628" y="188522"/>
                </a:lnTo>
                <a:lnTo>
                  <a:pt x="481824" y="184607"/>
                </a:lnTo>
                <a:lnTo>
                  <a:pt x="483818" y="181084"/>
                </a:lnTo>
                <a:lnTo>
                  <a:pt x="486210" y="177561"/>
                </a:lnTo>
                <a:lnTo>
                  <a:pt x="489001" y="174430"/>
                </a:lnTo>
                <a:lnTo>
                  <a:pt x="491791" y="171298"/>
                </a:lnTo>
                <a:lnTo>
                  <a:pt x="494981" y="168558"/>
                </a:lnTo>
                <a:lnTo>
                  <a:pt x="498569" y="166601"/>
                </a:lnTo>
                <a:lnTo>
                  <a:pt x="502157" y="164252"/>
                </a:lnTo>
                <a:lnTo>
                  <a:pt x="506144" y="162687"/>
                </a:lnTo>
                <a:lnTo>
                  <a:pt x="510530" y="161512"/>
                </a:lnTo>
                <a:lnTo>
                  <a:pt x="514915" y="160729"/>
                </a:lnTo>
                <a:lnTo>
                  <a:pt x="519301" y="160338"/>
                </a:lnTo>
                <a:close/>
                <a:moveTo>
                  <a:pt x="1699693" y="111125"/>
                </a:moveTo>
                <a:lnTo>
                  <a:pt x="1718770" y="131377"/>
                </a:lnTo>
                <a:lnTo>
                  <a:pt x="1740628" y="154806"/>
                </a:lnTo>
                <a:lnTo>
                  <a:pt x="1768448" y="186178"/>
                </a:lnTo>
                <a:lnTo>
                  <a:pt x="1784345" y="204842"/>
                </a:lnTo>
                <a:lnTo>
                  <a:pt x="1801832" y="224697"/>
                </a:lnTo>
                <a:lnTo>
                  <a:pt x="1819318" y="246538"/>
                </a:lnTo>
                <a:lnTo>
                  <a:pt x="1838395" y="269173"/>
                </a:lnTo>
                <a:lnTo>
                  <a:pt x="1857471" y="293793"/>
                </a:lnTo>
                <a:lnTo>
                  <a:pt x="1877343" y="318811"/>
                </a:lnTo>
                <a:lnTo>
                  <a:pt x="1897611" y="345417"/>
                </a:lnTo>
                <a:lnTo>
                  <a:pt x="1917483" y="372420"/>
                </a:lnTo>
                <a:lnTo>
                  <a:pt x="1936956" y="400217"/>
                </a:lnTo>
                <a:lnTo>
                  <a:pt x="1954841" y="426823"/>
                </a:lnTo>
                <a:lnTo>
                  <a:pt x="1971930" y="453032"/>
                </a:lnTo>
                <a:lnTo>
                  <a:pt x="1987032" y="478050"/>
                </a:lnTo>
                <a:lnTo>
                  <a:pt x="2001339" y="501479"/>
                </a:lnTo>
                <a:lnTo>
                  <a:pt x="2014057" y="524511"/>
                </a:lnTo>
                <a:lnTo>
                  <a:pt x="2025980" y="545558"/>
                </a:lnTo>
                <a:lnTo>
                  <a:pt x="2036313" y="565016"/>
                </a:lnTo>
                <a:lnTo>
                  <a:pt x="2045454" y="582488"/>
                </a:lnTo>
                <a:lnTo>
                  <a:pt x="2053402" y="598770"/>
                </a:lnTo>
                <a:lnTo>
                  <a:pt x="2065325" y="623787"/>
                </a:lnTo>
                <a:lnTo>
                  <a:pt x="2072479" y="640069"/>
                </a:lnTo>
                <a:lnTo>
                  <a:pt x="2074863" y="646025"/>
                </a:lnTo>
                <a:lnTo>
                  <a:pt x="1870189" y="796925"/>
                </a:lnTo>
                <a:lnTo>
                  <a:pt x="1867407" y="789380"/>
                </a:lnTo>
                <a:lnTo>
                  <a:pt x="1859856" y="767142"/>
                </a:lnTo>
                <a:lnTo>
                  <a:pt x="1854689" y="751258"/>
                </a:lnTo>
                <a:lnTo>
                  <a:pt x="1847933" y="733388"/>
                </a:lnTo>
                <a:lnTo>
                  <a:pt x="1839985" y="712342"/>
                </a:lnTo>
                <a:lnTo>
                  <a:pt x="1830844" y="690104"/>
                </a:lnTo>
                <a:lnTo>
                  <a:pt x="1820908" y="666278"/>
                </a:lnTo>
                <a:lnTo>
                  <a:pt x="1809383" y="640466"/>
                </a:lnTo>
                <a:lnTo>
                  <a:pt x="1797063" y="614257"/>
                </a:lnTo>
                <a:lnTo>
                  <a:pt x="1783550" y="586857"/>
                </a:lnTo>
                <a:lnTo>
                  <a:pt x="1768845" y="559059"/>
                </a:lnTo>
                <a:lnTo>
                  <a:pt x="1753346" y="531262"/>
                </a:lnTo>
                <a:lnTo>
                  <a:pt x="1744602" y="517363"/>
                </a:lnTo>
                <a:lnTo>
                  <a:pt x="1736256" y="503862"/>
                </a:lnTo>
                <a:lnTo>
                  <a:pt x="1727513" y="490360"/>
                </a:lnTo>
                <a:lnTo>
                  <a:pt x="1718770" y="476859"/>
                </a:lnTo>
                <a:lnTo>
                  <a:pt x="1709232" y="463357"/>
                </a:lnTo>
                <a:lnTo>
                  <a:pt x="1700091" y="450650"/>
                </a:lnTo>
                <a:lnTo>
                  <a:pt x="1690552" y="438339"/>
                </a:lnTo>
                <a:lnTo>
                  <a:pt x="1681014" y="426029"/>
                </a:lnTo>
                <a:lnTo>
                  <a:pt x="1661938" y="403394"/>
                </a:lnTo>
                <a:lnTo>
                  <a:pt x="1643259" y="381951"/>
                </a:lnTo>
                <a:lnTo>
                  <a:pt x="1624977" y="362095"/>
                </a:lnTo>
                <a:lnTo>
                  <a:pt x="1606696" y="343431"/>
                </a:lnTo>
                <a:lnTo>
                  <a:pt x="1590004" y="327150"/>
                </a:lnTo>
                <a:lnTo>
                  <a:pt x="1573312" y="311663"/>
                </a:lnTo>
                <a:lnTo>
                  <a:pt x="1558210" y="298559"/>
                </a:lnTo>
                <a:lnTo>
                  <a:pt x="1544697" y="287042"/>
                </a:lnTo>
                <a:lnTo>
                  <a:pt x="1532377" y="276718"/>
                </a:lnTo>
                <a:lnTo>
                  <a:pt x="1522044" y="268776"/>
                </a:lnTo>
                <a:lnTo>
                  <a:pt x="1506942" y="257657"/>
                </a:lnTo>
                <a:lnTo>
                  <a:pt x="1501775" y="254083"/>
                </a:lnTo>
                <a:lnTo>
                  <a:pt x="1699693" y="111125"/>
                </a:lnTo>
                <a:close/>
                <a:moveTo>
                  <a:pt x="529828" y="78646"/>
                </a:moveTo>
                <a:lnTo>
                  <a:pt x="511572" y="88179"/>
                </a:lnTo>
                <a:lnTo>
                  <a:pt x="489347" y="100889"/>
                </a:lnTo>
                <a:lnTo>
                  <a:pt x="476647" y="108436"/>
                </a:lnTo>
                <a:lnTo>
                  <a:pt x="463153" y="116777"/>
                </a:lnTo>
                <a:lnTo>
                  <a:pt x="448865" y="126310"/>
                </a:lnTo>
                <a:lnTo>
                  <a:pt x="433784" y="136240"/>
                </a:lnTo>
                <a:lnTo>
                  <a:pt x="417512" y="147759"/>
                </a:lnTo>
                <a:lnTo>
                  <a:pt x="401637" y="159675"/>
                </a:lnTo>
                <a:lnTo>
                  <a:pt x="384175" y="172783"/>
                </a:lnTo>
                <a:lnTo>
                  <a:pt x="367109" y="186288"/>
                </a:lnTo>
                <a:lnTo>
                  <a:pt x="349250" y="200984"/>
                </a:lnTo>
                <a:lnTo>
                  <a:pt x="331787" y="216475"/>
                </a:lnTo>
                <a:lnTo>
                  <a:pt x="313531" y="233157"/>
                </a:lnTo>
                <a:lnTo>
                  <a:pt x="294878" y="250634"/>
                </a:lnTo>
                <a:lnTo>
                  <a:pt x="277019" y="268905"/>
                </a:lnTo>
                <a:lnTo>
                  <a:pt x="259159" y="287177"/>
                </a:lnTo>
                <a:lnTo>
                  <a:pt x="225028" y="322528"/>
                </a:lnTo>
                <a:lnTo>
                  <a:pt x="193278" y="356687"/>
                </a:lnTo>
                <a:lnTo>
                  <a:pt x="164703" y="389257"/>
                </a:lnTo>
                <a:lnTo>
                  <a:pt x="138906" y="419445"/>
                </a:lnTo>
                <a:lnTo>
                  <a:pt x="116284" y="446057"/>
                </a:lnTo>
                <a:lnTo>
                  <a:pt x="97234" y="469095"/>
                </a:lnTo>
                <a:lnTo>
                  <a:pt x="82550" y="488161"/>
                </a:lnTo>
                <a:lnTo>
                  <a:pt x="205184" y="612882"/>
                </a:lnTo>
                <a:lnTo>
                  <a:pt x="213915" y="597391"/>
                </a:lnTo>
                <a:lnTo>
                  <a:pt x="224631" y="581106"/>
                </a:lnTo>
                <a:lnTo>
                  <a:pt x="236934" y="562437"/>
                </a:lnTo>
                <a:lnTo>
                  <a:pt x="250428" y="542974"/>
                </a:lnTo>
                <a:lnTo>
                  <a:pt x="256381" y="531456"/>
                </a:lnTo>
                <a:lnTo>
                  <a:pt x="260350" y="524306"/>
                </a:lnTo>
                <a:lnTo>
                  <a:pt x="265112" y="515965"/>
                </a:lnTo>
                <a:lnTo>
                  <a:pt x="270669" y="507623"/>
                </a:lnTo>
                <a:lnTo>
                  <a:pt x="277019" y="498885"/>
                </a:lnTo>
                <a:lnTo>
                  <a:pt x="284162" y="488558"/>
                </a:lnTo>
                <a:lnTo>
                  <a:pt x="292100" y="478628"/>
                </a:lnTo>
                <a:lnTo>
                  <a:pt x="301228" y="467506"/>
                </a:lnTo>
                <a:lnTo>
                  <a:pt x="311547" y="456385"/>
                </a:lnTo>
                <a:lnTo>
                  <a:pt x="322262" y="444071"/>
                </a:lnTo>
                <a:lnTo>
                  <a:pt x="334565" y="431758"/>
                </a:lnTo>
                <a:lnTo>
                  <a:pt x="348059" y="418650"/>
                </a:lnTo>
                <a:lnTo>
                  <a:pt x="362347" y="405543"/>
                </a:lnTo>
                <a:lnTo>
                  <a:pt x="378619" y="391641"/>
                </a:lnTo>
                <a:lnTo>
                  <a:pt x="395684" y="377739"/>
                </a:lnTo>
                <a:lnTo>
                  <a:pt x="413147" y="362248"/>
                </a:lnTo>
                <a:lnTo>
                  <a:pt x="430609" y="347154"/>
                </a:lnTo>
                <a:lnTo>
                  <a:pt x="448469" y="332855"/>
                </a:lnTo>
                <a:lnTo>
                  <a:pt x="466328" y="318953"/>
                </a:lnTo>
                <a:lnTo>
                  <a:pt x="484188" y="305448"/>
                </a:lnTo>
                <a:lnTo>
                  <a:pt x="502047" y="292737"/>
                </a:lnTo>
                <a:lnTo>
                  <a:pt x="519510" y="280821"/>
                </a:lnTo>
                <a:lnTo>
                  <a:pt x="536972" y="268905"/>
                </a:lnTo>
                <a:lnTo>
                  <a:pt x="553641" y="257784"/>
                </a:lnTo>
                <a:lnTo>
                  <a:pt x="570310" y="247457"/>
                </a:lnTo>
                <a:lnTo>
                  <a:pt x="601663" y="228391"/>
                </a:lnTo>
                <a:lnTo>
                  <a:pt x="629841" y="212106"/>
                </a:lnTo>
                <a:lnTo>
                  <a:pt x="654050" y="198601"/>
                </a:lnTo>
                <a:lnTo>
                  <a:pt x="529828" y="78646"/>
                </a:lnTo>
                <a:close/>
                <a:moveTo>
                  <a:pt x="537766" y="0"/>
                </a:moveTo>
                <a:lnTo>
                  <a:pt x="542925" y="794"/>
                </a:lnTo>
                <a:lnTo>
                  <a:pt x="548085" y="2383"/>
                </a:lnTo>
                <a:lnTo>
                  <a:pt x="552450" y="4369"/>
                </a:lnTo>
                <a:lnTo>
                  <a:pt x="557213" y="6752"/>
                </a:lnTo>
                <a:lnTo>
                  <a:pt x="561181" y="10327"/>
                </a:lnTo>
                <a:lnTo>
                  <a:pt x="738981" y="181521"/>
                </a:lnTo>
                <a:lnTo>
                  <a:pt x="741760" y="185096"/>
                </a:lnTo>
                <a:lnTo>
                  <a:pt x="744538" y="188274"/>
                </a:lnTo>
                <a:lnTo>
                  <a:pt x="746522" y="192246"/>
                </a:lnTo>
                <a:lnTo>
                  <a:pt x="748110" y="195820"/>
                </a:lnTo>
                <a:lnTo>
                  <a:pt x="748903" y="200190"/>
                </a:lnTo>
                <a:lnTo>
                  <a:pt x="749697" y="204162"/>
                </a:lnTo>
                <a:lnTo>
                  <a:pt x="749697" y="208531"/>
                </a:lnTo>
                <a:lnTo>
                  <a:pt x="749300" y="213297"/>
                </a:lnTo>
                <a:lnTo>
                  <a:pt x="748506" y="217269"/>
                </a:lnTo>
                <a:lnTo>
                  <a:pt x="746919" y="221241"/>
                </a:lnTo>
                <a:lnTo>
                  <a:pt x="745331" y="224816"/>
                </a:lnTo>
                <a:lnTo>
                  <a:pt x="742553" y="228788"/>
                </a:lnTo>
                <a:lnTo>
                  <a:pt x="740172" y="231568"/>
                </a:lnTo>
                <a:lnTo>
                  <a:pt x="736600" y="234746"/>
                </a:lnTo>
                <a:lnTo>
                  <a:pt x="733425" y="237129"/>
                </a:lnTo>
                <a:lnTo>
                  <a:pt x="729456" y="239512"/>
                </a:lnTo>
                <a:lnTo>
                  <a:pt x="722710" y="242690"/>
                </a:lnTo>
                <a:lnTo>
                  <a:pt x="705247" y="251429"/>
                </a:lnTo>
                <a:lnTo>
                  <a:pt x="776685" y="295915"/>
                </a:lnTo>
                <a:lnTo>
                  <a:pt x="813594" y="318953"/>
                </a:lnTo>
                <a:lnTo>
                  <a:pt x="843756" y="338416"/>
                </a:lnTo>
                <a:lnTo>
                  <a:pt x="855266" y="332458"/>
                </a:lnTo>
                <a:lnTo>
                  <a:pt x="867569" y="326500"/>
                </a:lnTo>
                <a:lnTo>
                  <a:pt x="879872" y="321733"/>
                </a:lnTo>
                <a:lnTo>
                  <a:pt x="892175" y="317364"/>
                </a:lnTo>
                <a:lnTo>
                  <a:pt x="905669" y="312995"/>
                </a:lnTo>
                <a:lnTo>
                  <a:pt x="919163" y="309817"/>
                </a:lnTo>
                <a:lnTo>
                  <a:pt x="933847" y="307037"/>
                </a:lnTo>
                <a:lnTo>
                  <a:pt x="948135" y="304256"/>
                </a:lnTo>
                <a:lnTo>
                  <a:pt x="970756" y="301873"/>
                </a:lnTo>
                <a:lnTo>
                  <a:pt x="992188" y="300284"/>
                </a:lnTo>
                <a:lnTo>
                  <a:pt x="1013222" y="299093"/>
                </a:lnTo>
                <a:lnTo>
                  <a:pt x="1033066" y="298696"/>
                </a:lnTo>
                <a:lnTo>
                  <a:pt x="1052513" y="299490"/>
                </a:lnTo>
                <a:lnTo>
                  <a:pt x="1070769" y="301079"/>
                </a:lnTo>
                <a:lnTo>
                  <a:pt x="1088231" y="302668"/>
                </a:lnTo>
                <a:lnTo>
                  <a:pt x="1105297" y="305051"/>
                </a:lnTo>
                <a:lnTo>
                  <a:pt x="1121172" y="308228"/>
                </a:lnTo>
                <a:lnTo>
                  <a:pt x="1137047" y="311803"/>
                </a:lnTo>
                <a:lnTo>
                  <a:pt x="1151731" y="315775"/>
                </a:lnTo>
                <a:lnTo>
                  <a:pt x="1165622" y="320542"/>
                </a:lnTo>
                <a:lnTo>
                  <a:pt x="1179116" y="324911"/>
                </a:lnTo>
                <a:lnTo>
                  <a:pt x="1191816" y="329677"/>
                </a:lnTo>
                <a:lnTo>
                  <a:pt x="1203722" y="335238"/>
                </a:lnTo>
                <a:lnTo>
                  <a:pt x="1215231" y="340004"/>
                </a:lnTo>
                <a:lnTo>
                  <a:pt x="1226741" y="345565"/>
                </a:lnTo>
                <a:lnTo>
                  <a:pt x="1237060" y="351126"/>
                </a:lnTo>
                <a:lnTo>
                  <a:pt x="1256506" y="362645"/>
                </a:lnTo>
                <a:lnTo>
                  <a:pt x="1274366" y="372972"/>
                </a:lnTo>
                <a:lnTo>
                  <a:pt x="1289844" y="382902"/>
                </a:lnTo>
                <a:lnTo>
                  <a:pt x="1304131" y="391641"/>
                </a:lnTo>
                <a:lnTo>
                  <a:pt x="1310878" y="395613"/>
                </a:lnTo>
                <a:lnTo>
                  <a:pt x="1317228" y="398790"/>
                </a:lnTo>
                <a:lnTo>
                  <a:pt x="1323578" y="401968"/>
                </a:lnTo>
                <a:lnTo>
                  <a:pt x="1329135" y="403954"/>
                </a:lnTo>
                <a:lnTo>
                  <a:pt x="1334691" y="405543"/>
                </a:lnTo>
                <a:lnTo>
                  <a:pt x="1340247" y="406337"/>
                </a:lnTo>
                <a:lnTo>
                  <a:pt x="1345406" y="407132"/>
                </a:lnTo>
                <a:lnTo>
                  <a:pt x="1351360" y="407132"/>
                </a:lnTo>
                <a:lnTo>
                  <a:pt x="1358106" y="406734"/>
                </a:lnTo>
                <a:lnTo>
                  <a:pt x="1364853" y="406337"/>
                </a:lnTo>
                <a:lnTo>
                  <a:pt x="1379538" y="404351"/>
                </a:lnTo>
                <a:lnTo>
                  <a:pt x="1395810" y="401173"/>
                </a:lnTo>
                <a:lnTo>
                  <a:pt x="1412081" y="397201"/>
                </a:lnTo>
                <a:lnTo>
                  <a:pt x="1429544" y="392832"/>
                </a:lnTo>
                <a:lnTo>
                  <a:pt x="1446610" y="387669"/>
                </a:lnTo>
                <a:lnTo>
                  <a:pt x="1463675" y="382505"/>
                </a:lnTo>
                <a:lnTo>
                  <a:pt x="1494631" y="371781"/>
                </a:lnTo>
                <a:lnTo>
                  <a:pt x="1520825" y="362645"/>
                </a:lnTo>
                <a:lnTo>
                  <a:pt x="1545035" y="353112"/>
                </a:lnTo>
                <a:lnTo>
                  <a:pt x="1550988" y="357481"/>
                </a:lnTo>
                <a:lnTo>
                  <a:pt x="1557338" y="363439"/>
                </a:lnTo>
                <a:lnTo>
                  <a:pt x="1566069" y="371383"/>
                </a:lnTo>
                <a:lnTo>
                  <a:pt x="1577578" y="382108"/>
                </a:lnTo>
                <a:lnTo>
                  <a:pt x="1589881" y="395215"/>
                </a:lnTo>
                <a:lnTo>
                  <a:pt x="1604963" y="410309"/>
                </a:lnTo>
                <a:lnTo>
                  <a:pt x="1620838" y="428183"/>
                </a:lnTo>
                <a:lnTo>
                  <a:pt x="1638697" y="449235"/>
                </a:lnTo>
                <a:lnTo>
                  <a:pt x="1656953" y="472670"/>
                </a:lnTo>
                <a:lnTo>
                  <a:pt x="1666875" y="485380"/>
                </a:lnTo>
                <a:lnTo>
                  <a:pt x="1676400" y="498885"/>
                </a:lnTo>
                <a:lnTo>
                  <a:pt x="1686719" y="512787"/>
                </a:lnTo>
                <a:lnTo>
                  <a:pt x="1696641" y="527881"/>
                </a:lnTo>
                <a:lnTo>
                  <a:pt x="1707356" y="542974"/>
                </a:lnTo>
                <a:lnTo>
                  <a:pt x="1717675" y="559657"/>
                </a:lnTo>
                <a:lnTo>
                  <a:pt x="1727994" y="576339"/>
                </a:lnTo>
                <a:lnTo>
                  <a:pt x="1738710" y="594213"/>
                </a:lnTo>
                <a:lnTo>
                  <a:pt x="1749425" y="612882"/>
                </a:lnTo>
                <a:lnTo>
                  <a:pt x="1760141" y="632345"/>
                </a:lnTo>
                <a:lnTo>
                  <a:pt x="1770460" y="651808"/>
                </a:lnTo>
                <a:lnTo>
                  <a:pt x="1781175" y="672859"/>
                </a:lnTo>
                <a:lnTo>
                  <a:pt x="1802606" y="715360"/>
                </a:lnTo>
                <a:lnTo>
                  <a:pt x="1810544" y="731645"/>
                </a:lnTo>
                <a:lnTo>
                  <a:pt x="1813322" y="739192"/>
                </a:lnTo>
                <a:lnTo>
                  <a:pt x="1816100" y="745944"/>
                </a:lnTo>
                <a:lnTo>
                  <a:pt x="1817688" y="752300"/>
                </a:lnTo>
                <a:lnTo>
                  <a:pt x="1818878" y="758258"/>
                </a:lnTo>
                <a:lnTo>
                  <a:pt x="1819275" y="764216"/>
                </a:lnTo>
                <a:lnTo>
                  <a:pt x="1819275" y="769379"/>
                </a:lnTo>
                <a:lnTo>
                  <a:pt x="1818481" y="774543"/>
                </a:lnTo>
                <a:lnTo>
                  <a:pt x="1816497" y="778912"/>
                </a:lnTo>
                <a:lnTo>
                  <a:pt x="1814116" y="783679"/>
                </a:lnTo>
                <a:lnTo>
                  <a:pt x="1810544" y="788445"/>
                </a:lnTo>
                <a:lnTo>
                  <a:pt x="1805781" y="792417"/>
                </a:lnTo>
                <a:lnTo>
                  <a:pt x="1801019" y="796786"/>
                </a:lnTo>
                <a:lnTo>
                  <a:pt x="1794272" y="801155"/>
                </a:lnTo>
                <a:lnTo>
                  <a:pt x="1787128" y="805922"/>
                </a:lnTo>
                <a:lnTo>
                  <a:pt x="1778397" y="810688"/>
                </a:lnTo>
                <a:lnTo>
                  <a:pt x="1769269" y="815852"/>
                </a:lnTo>
                <a:lnTo>
                  <a:pt x="1747044" y="826179"/>
                </a:lnTo>
                <a:lnTo>
                  <a:pt x="1720056" y="838492"/>
                </a:lnTo>
                <a:lnTo>
                  <a:pt x="1687910" y="852394"/>
                </a:lnTo>
                <a:lnTo>
                  <a:pt x="1650206" y="868680"/>
                </a:lnTo>
                <a:lnTo>
                  <a:pt x="1607741" y="888142"/>
                </a:lnTo>
                <a:lnTo>
                  <a:pt x="1568450" y="905619"/>
                </a:lnTo>
                <a:lnTo>
                  <a:pt x="1553766" y="911975"/>
                </a:lnTo>
                <a:lnTo>
                  <a:pt x="1541463" y="916344"/>
                </a:lnTo>
                <a:lnTo>
                  <a:pt x="1531144" y="919521"/>
                </a:lnTo>
                <a:lnTo>
                  <a:pt x="1526778" y="920713"/>
                </a:lnTo>
                <a:lnTo>
                  <a:pt x="1522810" y="921507"/>
                </a:lnTo>
                <a:lnTo>
                  <a:pt x="1518841" y="921905"/>
                </a:lnTo>
                <a:lnTo>
                  <a:pt x="1514872" y="921905"/>
                </a:lnTo>
                <a:lnTo>
                  <a:pt x="1511697" y="921507"/>
                </a:lnTo>
                <a:lnTo>
                  <a:pt x="1508522" y="921110"/>
                </a:lnTo>
                <a:lnTo>
                  <a:pt x="1505347" y="920316"/>
                </a:lnTo>
                <a:lnTo>
                  <a:pt x="1502569" y="919521"/>
                </a:lnTo>
                <a:lnTo>
                  <a:pt x="1496219" y="916344"/>
                </a:lnTo>
                <a:lnTo>
                  <a:pt x="1489869" y="912769"/>
                </a:lnTo>
                <a:lnTo>
                  <a:pt x="1482328" y="907605"/>
                </a:lnTo>
                <a:lnTo>
                  <a:pt x="1472803" y="902045"/>
                </a:lnTo>
                <a:lnTo>
                  <a:pt x="1462485" y="895689"/>
                </a:lnTo>
                <a:lnTo>
                  <a:pt x="1449785" y="888540"/>
                </a:lnTo>
                <a:lnTo>
                  <a:pt x="1433910" y="880993"/>
                </a:lnTo>
                <a:lnTo>
                  <a:pt x="1425178" y="876624"/>
                </a:lnTo>
                <a:lnTo>
                  <a:pt x="1415653" y="870666"/>
                </a:lnTo>
                <a:lnTo>
                  <a:pt x="1404541" y="863516"/>
                </a:lnTo>
                <a:lnTo>
                  <a:pt x="1393428" y="854778"/>
                </a:lnTo>
                <a:lnTo>
                  <a:pt x="1381522" y="845642"/>
                </a:lnTo>
                <a:lnTo>
                  <a:pt x="1368822" y="834917"/>
                </a:lnTo>
                <a:lnTo>
                  <a:pt x="1355725" y="823796"/>
                </a:lnTo>
                <a:lnTo>
                  <a:pt x="1342231" y="811483"/>
                </a:lnTo>
                <a:lnTo>
                  <a:pt x="1314053" y="785267"/>
                </a:lnTo>
                <a:lnTo>
                  <a:pt x="1284288" y="757463"/>
                </a:lnTo>
                <a:lnTo>
                  <a:pt x="1254522" y="728468"/>
                </a:lnTo>
                <a:lnTo>
                  <a:pt x="1225153" y="698677"/>
                </a:lnTo>
                <a:lnTo>
                  <a:pt x="1167606" y="642275"/>
                </a:lnTo>
                <a:lnTo>
                  <a:pt x="1141016" y="616457"/>
                </a:lnTo>
                <a:lnTo>
                  <a:pt x="1116806" y="593816"/>
                </a:lnTo>
                <a:lnTo>
                  <a:pt x="1105694" y="583886"/>
                </a:lnTo>
                <a:lnTo>
                  <a:pt x="1094978" y="574751"/>
                </a:lnTo>
                <a:lnTo>
                  <a:pt x="1085453" y="567204"/>
                </a:lnTo>
                <a:lnTo>
                  <a:pt x="1077119" y="560451"/>
                </a:lnTo>
                <a:lnTo>
                  <a:pt x="1069181" y="554890"/>
                </a:lnTo>
                <a:lnTo>
                  <a:pt x="1062435" y="551316"/>
                </a:lnTo>
                <a:lnTo>
                  <a:pt x="1056878" y="548535"/>
                </a:lnTo>
                <a:lnTo>
                  <a:pt x="1054100" y="547741"/>
                </a:lnTo>
                <a:lnTo>
                  <a:pt x="1052116" y="547741"/>
                </a:lnTo>
                <a:lnTo>
                  <a:pt x="1042591" y="547741"/>
                </a:lnTo>
                <a:lnTo>
                  <a:pt x="1028700" y="548535"/>
                </a:lnTo>
                <a:lnTo>
                  <a:pt x="992585" y="550918"/>
                </a:lnTo>
                <a:lnTo>
                  <a:pt x="949325" y="553302"/>
                </a:lnTo>
                <a:lnTo>
                  <a:pt x="902494" y="556479"/>
                </a:lnTo>
                <a:lnTo>
                  <a:pt x="820341" y="562835"/>
                </a:lnTo>
                <a:lnTo>
                  <a:pt x="784622" y="566012"/>
                </a:lnTo>
                <a:lnTo>
                  <a:pt x="760810" y="542180"/>
                </a:lnTo>
                <a:lnTo>
                  <a:pt x="755650" y="532250"/>
                </a:lnTo>
                <a:lnTo>
                  <a:pt x="752078" y="521526"/>
                </a:lnTo>
                <a:lnTo>
                  <a:pt x="748506" y="511596"/>
                </a:lnTo>
                <a:lnTo>
                  <a:pt x="746522" y="500871"/>
                </a:lnTo>
                <a:lnTo>
                  <a:pt x="745331" y="490544"/>
                </a:lnTo>
                <a:lnTo>
                  <a:pt x="744935" y="480217"/>
                </a:lnTo>
                <a:lnTo>
                  <a:pt x="745728" y="470287"/>
                </a:lnTo>
                <a:lnTo>
                  <a:pt x="746919" y="459959"/>
                </a:lnTo>
                <a:lnTo>
                  <a:pt x="748903" y="450029"/>
                </a:lnTo>
                <a:lnTo>
                  <a:pt x="752078" y="440099"/>
                </a:lnTo>
                <a:lnTo>
                  <a:pt x="755650" y="430566"/>
                </a:lnTo>
                <a:lnTo>
                  <a:pt x="760016" y="420636"/>
                </a:lnTo>
                <a:lnTo>
                  <a:pt x="765175" y="411501"/>
                </a:lnTo>
                <a:lnTo>
                  <a:pt x="771128" y="402365"/>
                </a:lnTo>
                <a:lnTo>
                  <a:pt x="777875" y="393229"/>
                </a:lnTo>
                <a:lnTo>
                  <a:pt x="785019" y="384888"/>
                </a:lnTo>
                <a:lnTo>
                  <a:pt x="749697" y="362645"/>
                </a:lnTo>
                <a:lnTo>
                  <a:pt x="711994" y="339210"/>
                </a:lnTo>
                <a:lnTo>
                  <a:pt x="648494" y="300682"/>
                </a:lnTo>
                <a:lnTo>
                  <a:pt x="635000" y="307037"/>
                </a:lnTo>
                <a:lnTo>
                  <a:pt x="617538" y="316172"/>
                </a:lnTo>
                <a:lnTo>
                  <a:pt x="596503" y="327691"/>
                </a:lnTo>
                <a:lnTo>
                  <a:pt x="572294" y="341593"/>
                </a:lnTo>
                <a:lnTo>
                  <a:pt x="545306" y="357879"/>
                </a:lnTo>
                <a:lnTo>
                  <a:pt x="531019" y="367014"/>
                </a:lnTo>
                <a:lnTo>
                  <a:pt x="516335" y="377341"/>
                </a:lnTo>
                <a:lnTo>
                  <a:pt x="500856" y="387669"/>
                </a:lnTo>
                <a:lnTo>
                  <a:pt x="484585" y="399187"/>
                </a:lnTo>
                <a:lnTo>
                  <a:pt x="467915" y="411501"/>
                </a:lnTo>
                <a:lnTo>
                  <a:pt x="450850" y="424211"/>
                </a:lnTo>
                <a:lnTo>
                  <a:pt x="438150" y="434141"/>
                </a:lnTo>
                <a:lnTo>
                  <a:pt x="432990" y="439702"/>
                </a:lnTo>
                <a:lnTo>
                  <a:pt x="415131" y="456782"/>
                </a:lnTo>
                <a:lnTo>
                  <a:pt x="398859" y="473464"/>
                </a:lnTo>
                <a:lnTo>
                  <a:pt x="382984" y="490544"/>
                </a:lnTo>
                <a:lnTo>
                  <a:pt x="368300" y="506829"/>
                </a:lnTo>
                <a:lnTo>
                  <a:pt x="354409" y="523909"/>
                </a:lnTo>
                <a:lnTo>
                  <a:pt x="341312" y="539797"/>
                </a:lnTo>
                <a:lnTo>
                  <a:pt x="329009" y="555685"/>
                </a:lnTo>
                <a:lnTo>
                  <a:pt x="317500" y="570779"/>
                </a:lnTo>
                <a:lnTo>
                  <a:pt x="387350" y="732042"/>
                </a:lnTo>
                <a:lnTo>
                  <a:pt x="401240" y="724098"/>
                </a:lnTo>
                <a:lnTo>
                  <a:pt x="406400" y="721318"/>
                </a:lnTo>
                <a:lnTo>
                  <a:pt x="413147" y="720523"/>
                </a:lnTo>
                <a:lnTo>
                  <a:pt x="419497" y="719729"/>
                </a:lnTo>
                <a:lnTo>
                  <a:pt x="425053" y="719729"/>
                </a:lnTo>
                <a:lnTo>
                  <a:pt x="430609" y="720523"/>
                </a:lnTo>
                <a:lnTo>
                  <a:pt x="436165" y="721715"/>
                </a:lnTo>
                <a:lnTo>
                  <a:pt x="441325" y="722907"/>
                </a:lnTo>
                <a:lnTo>
                  <a:pt x="446484" y="724495"/>
                </a:lnTo>
                <a:lnTo>
                  <a:pt x="450850" y="726482"/>
                </a:lnTo>
                <a:lnTo>
                  <a:pt x="455215" y="729262"/>
                </a:lnTo>
                <a:lnTo>
                  <a:pt x="459581" y="731645"/>
                </a:lnTo>
                <a:lnTo>
                  <a:pt x="463550" y="734823"/>
                </a:lnTo>
                <a:lnTo>
                  <a:pt x="467519" y="738000"/>
                </a:lnTo>
                <a:lnTo>
                  <a:pt x="474265" y="744753"/>
                </a:lnTo>
                <a:lnTo>
                  <a:pt x="481013" y="752300"/>
                </a:lnTo>
                <a:lnTo>
                  <a:pt x="486966" y="759846"/>
                </a:lnTo>
                <a:lnTo>
                  <a:pt x="492125" y="768188"/>
                </a:lnTo>
                <a:lnTo>
                  <a:pt x="502047" y="783281"/>
                </a:lnTo>
                <a:lnTo>
                  <a:pt x="506413" y="790034"/>
                </a:lnTo>
                <a:lnTo>
                  <a:pt x="510778" y="795992"/>
                </a:lnTo>
                <a:lnTo>
                  <a:pt x="515541" y="800361"/>
                </a:lnTo>
                <a:lnTo>
                  <a:pt x="517525" y="802744"/>
                </a:lnTo>
                <a:lnTo>
                  <a:pt x="519510" y="803936"/>
                </a:lnTo>
                <a:lnTo>
                  <a:pt x="525860" y="807511"/>
                </a:lnTo>
                <a:lnTo>
                  <a:pt x="531416" y="811483"/>
                </a:lnTo>
                <a:lnTo>
                  <a:pt x="536972" y="815852"/>
                </a:lnTo>
                <a:lnTo>
                  <a:pt x="541735" y="819427"/>
                </a:lnTo>
                <a:lnTo>
                  <a:pt x="550466" y="827371"/>
                </a:lnTo>
                <a:lnTo>
                  <a:pt x="558006" y="834917"/>
                </a:lnTo>
                <a:lnTo>
                  <a:pt x="564356" y="843259"/>
                </a:lnTo>
                <a:lnTo>
                  <a:pt x="569516" y="850806"/>
                </a:lnTo>
                <a:lnTo>
                  <a:pt x="573881" y="858352"/>
                </a:lnTo>
                <a:lnTo>
                  <a:pt x="577850" y="865899"/>
                </a:lnTo>
                <a:lnTo>
                  <a:pt x="584597" y="879404"/>
                </a:lnTo>
                <a:lnTo>
                  <a:pt x="587375" y="885759"/>
                </a:lnTo>
                <a:lnTo>
                  <a:pt x="590550" y="891717"/>
                </a:lnTo>
                <a:lnTo>
                  <a:pt x="594122" y="896881"/>
                </a:lnTo>
                <a:lnTo>
                  <a:pt x="598091" y="901250"/>
                </a:lnTo>
                <a:lnTo>
                  <a:pt x="602456" y="905619"/>
                </a:lnTo>
                <a:lnTo>
                  <a:pt x="604838" y="907208"/>
                </a:lnTo>
                <a:lnTo>
                  <a:pt x="607616" y="908797"/>
                </a:lnTo>
                <a:lnTo>
                  <a:pt x="613569" y="912372"/>
                </a:lnTo>
                <a:lnTo>
                  <a:pt x="618728" y="915549"/>
                </a:lnTo>
                <a:lnTo>
                  <a:pt x="624285" y="919124"/>
                </a:lnTo>
                <a:lnTo>
                  <a:pt x="629047" y="922699"/>
                </a:lnTo>
                <a:lnTo>
                  <a:pt x="633413" y="926274"/>
                </a:lnTo>
                <a:lnTo>
                  <a:pt x="637778" y="929849"/>
                </a:lnTo>
                <a:lnTo>
                  <a:pt x="645319" y="938190"/>
                </a:lnTo>
                <a:lnTo>
                  <a:pt x="651669" y="946134"/>
                </a:lnTo>
                <a:lnTo>
                  <a:pt x="657622" y="954078"/>
                </a:lnTo>
                <a:lnTo>
                  <a:pt x="661988" y="962022"/>
                </a:lnTo>
                <a:lnTo>
                  <a:pt x="665956" y="969966"/>
                </a:lnTo>
                <a:lnTo>
                  <a:pt x="669528" y="977116"/>
                </a:lnTo>
                <a:lnTo>
                  <a:pt x="671910" y="983868"/>
                </a:lnTo>
                <a:lnTo>
                  <a:pt x="673894" y="990223"/>
                </a:lnTo>
                <a:lnTo>
                  <a:pt x="675085" y="995784"/>
                </a:lnTo>
                <a:lnTo>
                  <a:pt x="677069" y="1003331"/>
                </a:lnTo>
                <a:lnTo>
                  <a:pt x="677466" y="1006509"/>
                </a:lnTo>
                <a:lnTo>
                  <a:pt x="681038" y="1008892"/>
                </a:lnTo>
                <a:lnTo>
                  <a:pt x="691356" y="1016439"/>
                </a:lnTo>
                <a:lnTo>
                  <a:pt x="698103" y="1021999"/>
                </a:lnTo>
                <a:lnTo>
                  <a:pt x="705644" y="1028752"/>
                </a:lnTo>
                <a:lnTo>
                  <a:pt x="713185" y="1036299"/>
                </a:lnTo>
                <a:lnTo>
                  <a:pt x="721519" y="1045037"/>
                </a:lnTo>
                <a:lnTo>
                  <a:pt x="729456" y="1055364"/>
                </a:lnTo>
                <a:lnTo>
                  <a:pt x="733425" y="1060925"/>
                </a:lnTo>
                <a:lnTo>
                  <a:pt x="737394" y="1066486"/>
                </a:lnTo>
                <a:lnTo>
                  <a:pt x="740966" y="1072047"/>
                </a:lnTo>
                <a:lnTo>
                  <a:pt x="744538" y="1078005"/>
                </a:lnTo>
                <a:lnTo>
                  <a:pt x="747316" y="1084757"/>
                </a:lnTo>
                <a:lnTo>
                  <a:pt x="750094" y="1091112"/>
                </a:lnTo>
                <a:lnTo>
                  <a:pt x="753269" y="1097865"/>
                </a:lnTo>
                <a:lnTo>
                  <a:pt x="755253" y="1105014"/>
                </a:lnTo>
                <a:lnTo>
                  <a:pt x="757635" y="1112164"/>
                </a:lnTo>
                <a:lnTo>
                  <a:pt x="759222" y="1120108"/>
                </a:lnTo>
                <a:lnTo>
                  <a:pt x="760016" y="1128052"/>
                </a:lnTo>
                <a:lnTo>
                  <a:pt x="760810" y="1135599"/>
                </a:lnTo>
                <a:lnTo>
                  <a:pt x="760810" y="1143940"/>
                </a:lnTo>
                <a:lnTo>
                  <a:pt x="760413" y="1152281"/>
                </a:lnTo>
                <a:lnTo>
                  <a:pt x="760016" y="1157048"/>
                </a:lnTo>
                <a:lnTo>
                  <a:pt x="759222" y="1162211"/>
                </a:lnTo>
                <a:lnTo>
                  <a:pt x="756841" y="1171347"/>
                </a:lnTo>
                <a:lnTo>
                  <a:pt x="753666" y="1181277"/>
                </a:lnTo>
                <a:lnTo>
                  <a:pt x="749697" y="1190016"/>
                </a:lnTo>
                <a:lnTo>
                  <a:pt x="744935" y="1199151"/>
                </a:lnTo>
                <a:lnTo>
                  <a:pt x="739378" y="1207492"/>
                </a:lnTo>
                <a:lnTo>
                  <a:pt x="733028" y="1216628"/>
                </a:lnTo>
                <a:lnTo>
                  <a:pt x="726281" y="1224572"/>
                </a:lnTo>
                <a:lnTo>
                  <a:pt x="864394" y="1334200"/>
                </a:lnTo>
                <a:lnTo>
                  <a:pt x="871538" y="1340158"/>
                </a:lnTo>
                <a:lnTo>
                  <a:pt x="871935" y="1340555"/>
                </a:lnTo>
                <a:lnTo>
                  <a:pt x="872728" y="1340555"/>
                </a:lnTo>
                <a:lnTo>
                  <a:pt x="891381" y="1356046"/>
                </a:lnTo>
                <a:lnTo>
                  <a:pt x="908050" y="1369153"/>
                </a:lnTo>
                <a:lnTo>
                  <a:pt x="915194" y="1374317"/>
                </a:lnTo>
                <a:lnTo>
                  <a:pt x="921941" y="1379083"/>
                </a:lnTo>
                <a:lnTo>
                  <a:pt x="927894" y="1382658"/>
                </a:lnTo>
                <a:lnTo>
                  <a:pt x="933847" y="1386233"/>
                </a:lnTo>
                <a:lnTo>
                  <a:pt x="939006" y="1388219"/>
                </a:lnTo>
                <a:lnTo>
                  <a:pt x="944563" y="1389808"/>
                </a:lnTo>
                <a:lnTo>
                  <a:pt x="949722" y="1390205"/>
                </a:lnTo>
                <a:lnTo>
                  <a:pt x="954881" y="1390205"/>
                </a:lnTo>
                <a:lnTo>
                  <a:pt x="960041" y="1389411"/>
                </a:lnTo>
                <a:lnTo>
                  <a:pt x="965200" y="1387822"/>
                </a:lnTo>
                <a:lnTo>
                  <a:pt x="971153" y="1385041"/>
                </a:lnTo>
                <a:lnTo>
                  <a:pt x="977106" y="1381467"/>
                </a:lnTo>
                <a:lnTo>
                  <a:pt x="983456" y="1376700"/>
                </a:lnTo>
                <a:lnTo>
                  <a:pt x="990203" y="1371934"/>
                </a:lnTo>
                <a:lnTo>
                  <a:pt x="994966" y="1367962"/>
                </a:lnTo>
                <a:lnTo>
                  <a:pt x="998538" y="1364387"/>
                </a:lnTo>
                <a:lnTo>
                  <a:pt x="1002506" y="1360415"/>
                </a:lnTo>
                <a:lnTo>
                  <a:pt x="1005285" y="1356443"/>
                </a:lnTo>
                <a:lnTo>
                  <a:pt x="1008063" y="1353265"/>
                </a:lnTo>
                <a:lnTo>
                  <a:pt x="1009650" y="1349691"/>
                </a:lnTo>
                <a:lnTo>
                  <a:pt x="1010841" y="1346513"/>
                </a:lnTo>
                <a:lnTo>
                  <a:pt x="1011238" y="1343732"/>
                </a:lnTo>
                <a:lnTo>
                  <a:pt x="1011238" y="1341746"/>
                </a:lnTo>
                <a:lnTo>
                  <a:pt x="1010841" y="1339760"/>
                </a:lnTo>
                <a:lnTo>
                  <a:pt x="1009650" y="1336980"/>
                </a:lnTo>
                <a:lnTo>
                  <a:pt x="1008460" y="1334994"/>
                </a:lnTo>
                <a:lnTo>
                  <a:pt x="1007269" y="1334200"/>
                </a:lnTo>
                <a:lnTo>
                  <a:pt x="972344" y="1296466"/>
                </a:lnTo>
                <a:lnTo>
                  <a:pt x="846138" y="1173333"/>
                </a:lnTo>
                <a:lnTo>
                  <a:pt x="843756" y="1170950"/>
                </a:lnTo>
                <a:lnTo>
                  <a:pt x="841772" y="1168169"/>
                </a:lnTo>
                <a:lnTo>
                  <a:pt x="839788" y="1164992"/>
                </a:lnTo>
                <a:lnTo>
                  <a:pt x="838200" y="1162211"/>
                </a:lnTo>
                <a:lnTo>
                  <a:pt x="837010" y="1158637"/>
                </a:lnTo>
                <a:lnTo>
                  <a:pt x="836216" y="1155856"/>
                </a:lnTo>
                <a:lnTo>
                  <a:pt x="835819" y="1152281"/>
                </a:lnTo>
                <a:lnTo>
                  <a:pt x="835422" y="1149104"/>
                </a:lnTo>
                <a:lnTo>
                  <a:pt x="835819" y="1145529"/>
                </a:lnTo>
                <a:lnTo>
                  <a:pt x="836216" y="1142351"/>
                </a:lnTo>
                <a:lnTo>
                  <a:pt x="836613" y="1138777"/>
                </a:lnTo>
                <a:lnTo>
                  <a:pt x="837803" y="1135996"/>
                </a:lnTo>
                <a:lnTo>
                  <a:pt x="839391" y="1132421"/>
                </a:lnTo>
                <a:lnTo>
                  <a:pt x="840978" y="1129641"/>
                </a:lnTo>
                <a:lnTo>
                  <a:pt x="842963" y="1126861"/>
                </a:lnTo>
                <a:lnTo>
                  <a:pt x="845741" y="1124080"/>
                </a:lnTo>
                <a:lnTo>
                  <a:pt x="848122" y="1121697"/>
                </a:lnTo>
                <a:lnTo>
                  <a:pt x="850900" y="1119314"/>
                </a:lnTo>
                <a:lnTo>
                  <a:pt x="854075" y="1117725"/>
                </a:lnTo>
                <a:lnTo>
                  <a:pt x="856853" y="1116136"/>
                </a:lnTo>
                <a:lnTo>
                  <a:pt x="860028" y="1115342"/>
                </a:lnTo>
                <a:lnTo>
                  <a:pt x="863203" y="1114547"/>
                </a:lnTo>
                <a:lnTo>
                  <a:pt x="866775" y="1113753"/>
                </a:lnTo>
                <a:lnTo>
                  <a:pt x="869950" y="1113753"/>
                </a:lnTo>
                <a:lnTo>
                  <a:pt x="873522" y="1113753"/>
                </a:lnTo>
                <a:lnTo>
                  <a:pt x="876697" y="1114150"/>
                </a:lnTo>
                <a:lnTo>
                  <a:pt x="879872" y="1114944"/>
                </a:lnTo>
                <a:lnTo>
                  <a:pt x="883047" y="1116136"/>
                </a:lnTo>
                <a:lnTo>
                  <a:pt x="886222" y="1117328"/>
                </a:lnTo>
                <a:lnTo>
                  <a:pt x="889000" y="1118916"/>
                </a:lnTo>
                <a:lnTo>
                  <a:pt x="891778" y="1121300"/>
                </a:lnTo>
                <a:lnTo>
                  <a:pt x="894953" y="1123286"/>
                </a:lnTo>
                <a:lnTo>
                  <a:pt x="1063625" y="1287330"/>
                </a:lnTo>
                <a:lnTo>
                  <a:pt x="1063625" y="1286933"/>
                </a:lnTo>
                <a:lnTo>
                  <a:pt x="1071563" y="1294877"/>
                </a:lnTo>
                <a:lnTo>
                  <a:pt x="1073944" y="1298054"/>
                </a:lnTo>
                <a:lnTo>
                  <a:pt x="1092200" y="1315531"/>
                </a:lnTo>
                <a:lnTo>
                  <a:pt x="1110060" y="1332611"/>
                </a:lnTo>
                <a:lnTo>
                  <a:pt x="1117203" y="1339760"/>
                </a:lnTo>
                <a:lnTo>
                  <a:pt x="1123950" y="1345718"/>
                </a:lnTo>
                <a:lnTo>
                  <a:pt x="1130300" y="1350485"/>
                </a:lnTo>
                <a:lnTo>
                  <a:pt x="1135460" y="1354060"/>
                </a:lnTo>
                <a:lnTo>
                  <a:pt x="1141016" y="1356443"/>
                </a:lnTo>
                <a:lnTo>
                  <a:pt x="1145778" y="1358429"/>
                </a:lnTo>
                <a:lnTo>
                  <a:pt x="1150938" y="1359223"/>
                </a:lnTo>
                <a:lnTo>
                  <a:pt x="1155303" y="1358826"/>
                </a:lnTo>
                <a:lnTo>
                  <a:pt x="1160066" y="1357635"/>
                </a:lnTo>
                <a:lnTo>
                  <a:pt x="1164828" y="1354854"/>
                </a:lnTo>
                <a:lnTo>
                  <a:pt x="1169591" y="1351677"/>
                </a:lnTo>
                <a:lnTo>
                  <a:pt x="1175147" y="1347307"/>
                </a:lnTo>
                <a:lnTo>
                  <a:pt x="1181100" y="1341746"/>
                </a:lnTo>
                <a:lnTo>
                  <a:pt x="1187847" y="1335788"/>
                </a:lnTo>
                <a:lnTo>
                  <a:pt x="1193403" y="1330228"/>
                </a:lnTo>
                <a:lnTo>
                  <a:pt x="1198166" y="1324667"/>
                </a:lnTo>
                <a:lnTo>
                  <a:pt x="1201738" y="1319106"/>
                </a:lnTo>
                <a:lnTo>
                  <a:pt x="1205310" y="1313942"/>
                </a:lnTo>
                <a:lnTo>
                  <a:pt x="1207294" y="1309176"/>
                </a:lnTo>
                <a:lnTo>
                  <a:pt x="1209278" y="1304807"/>
                </a:lnTo>
                <a:lnTo>
                  <a:pt x="1210469" y="1300835"/>
                </a:lnTo>
                <a:lnTo>
                  <a:pt x="1211263" y="1297260"/>
                </a:lnTo>
                <a:lnTo>
                  <a:pt x="1211660" y="1293288"/>
                </a:lnTo>
                <a:lnTo>
                  <a:pt x="1211660" y="1290507"/>
                </a:lnTo>
                <a:lnTo>
                  <a:pt x="1211263" y="1287330"/>
                </a:lnTo>
                <a:lnTo>
                  <a:pt x="1210072" y="1284947"/>
                </a:lnTo>
                <a:lnTo>
                  <a:pt x="1208485" y="1280180"/>
                </a:lnTo>
                <a:lnTo>
                  <a:pt x="1206897" y="1277400"/>
                </a:lnTo>
                <a:lnTo>
                  <a:pt x="1161653" y="1233310"/>
                </a:lnTo>
                <a:lnTo>
                  <a:pt x="1159272" y="1230530"/>
                </a:lnTo>
                <a:lnTo>
                  <a:pt x="1156494" y="1227352"/>
                </a:lnTo>
                <a:lnTo>
                  <a:pt x="1154906" y="1224175"/>
                </a:lnTo>
                <a:lnTo>
                  <a:pt x="1153319" y="1220600"/>
                </a:lnTo>
                <a:lnTo>
                  <a:pt x="927894" y="1004920"/>
                </a:lnTo>
                <a:lnTo>
                  <a:pt x="925116" y="1002139"/>
                </a:lnTo>
                <a:lnTo>
                  <a:pt x="923131" y="999359"/>
                </a:lnTo>
                <a:lnTo>
                  <a:pt x="921544" y="996181"/>
                </a:lnTo>
                <a:lnTo>
                  <a:pt x="919560" y="993401"/>
                </a:lnTo>
                <a:lnTo>
                  <a:pt x="918369" y="989826"/>
                </a:lnTo>
                <a:lnTo>
                  <a:pt x="917575" y="986648"/>
                </a:lnTo>
                <a:lnTo>
                  <a:pt x="917178" y="983074"/>
                </a:lnTo>
                <a:lnTo>
                  <a:pt x="916781" y="979896"/>
                </a:lnTo>
                <a:lnTo>
                  <a:pt x="916781" y="976321"/>
                </a:lnTo>
                <a:lnTo>
                  <a:pt x="917178" y="973144"/>
                </a:lnTo>
                <a:lnTo>
                  <a:pt x="917972" y="969569"/>
                </a:lnTo>
                <a:lnTo>
                  <a:pt x="919163" y="966391"/>
                </a:lnTo>
                <a:lnTo>
                  <a:pt x="920750" y="962816"/>
                </a:lnTo>
                <a:lnTo>
                  <a:pt x="922338" y="960036"/>
                </a:lnTo>
                <a:lnTo>
                  <a:pt x="924322" y="956858"/>
                </a:lnTo>
                <a:lnTo>
                  <a:pt x="927100" y="954078"/>
                </a:lnTo>
                <a:lnTo>
                  <a:pt x="929481" y="952092"/>
                </a:lnTo>
                <a:lnTo>
                  <a:pt x="932260" y="949311"/>
                </a:lnTo>
                <a:lnTo>
                  <a:pt x="935435" y="947723"/>
                </a:lnTo>
                <a:lnTo>
                  <a:pt x="938213" y="946134"/>
                </a:lnTo>
                <a:lnTo>
                  <a:pt x="941785" y="944942"/>
                </a:lnTo>
                <a:lnTo>
                  <a:pt x="944960" y="944148"/>
                </a:lnTo>
                <a:lnTo>
                  <a:pt x="948531" y="943353"/>
                </a:lnTo>
                <a:lnTo>
                  <a:pt x="951706" y="942956"/>
                </a:lnTo>
                <a:lnTo>
                  <a:pt x="955278" y="942956"/>
                </a:lnTo>
                <a:lnTo>
                  <a:pt x="958453" y="943353"/>
                </a:lnTo>
                <a:lnTo>
                  <a:pt x="962025" y="944545"/>
                </a:lnTo>
                <a:lnTo>
                  <a:pt x="965200" y="945737"/>
                </a:lnTo>
                <a:lnTo>
                  <a:pt x="968772" y="946928"/>
                </a:lnTo>
                <a:lnTo>
                  <a:pt x="971550" y="948517"/>
                </a:lnTo>
                <a:lnTo>
                  <a:pt x="974725" y="950900"/>
                </a:lnTo>
                <a:lnTo>
                  <a:pt x="977503" y="953284"/>
                </a:lnTo>
                <a:lnTo>
                  <a:pt x="1214041" y="1179291"/>
                </a:lnTo>
                <a:lnTo>
                  <a:pt x="1216819" y="1182469"/>
                </a:lnTo>
                <a:lnTo>
                  <a:pt x="1235472" y="1199946"/>
                </a:lnTo>
                <a:lnTo>
                  <a:pt x="1254125" y="1217422"/>
                </a:lnTo>
                <a:lnTo>
                  <a:pt x="1262063" y="1224572"/>
                </a:lnTo>
                <a:lnTo>
                  <a:pt x="1268810" y="1230530"/>
                </a:lnTo>
                <a:lnTo>
                  <a:pt x="1275556" y="1235694"/>
                </a:lnTo>
                <a:lnTo>
                  <a:pt x="1281510" y="1239269"/>
                </a:lnTo>
                <a:lnTo>
                  <a:pt x="1287066" y="1242049"/>
                </a:lnTo>
                <a:lnTo>
                  <a:pt x="1292622" y="1244035"/>
                </a:lnTo>
                <a:lnTo>
                  <a:pt x="1297385" y="1244432"/>
                </a:lnTo>
                <a:lnTo>
                  <a:pt x="1299766" y="1244432"/>
                </a:lnTo>
                <a:lnTo>
                  <a:pt x="1302147" y="1244035"/>
                </a:lnTo>
                <a:lnTo>
                  <a:pt x="1307306" y="1242843"/>
                </a:lnTo>
                <a:lnTo>
                  <a:pt x="1312863" y="1240063"/>
                </a:lnTo>
                <a:lnTo>
                  <a:pt x="1317625" y="1236885"/>
                </a:lnTo>
                <a:lnTo>
                  <a:pt x="1323578" y="1232516"/>
                </a:lnTo>
                <a:lnTo>
                  <a:pt x="1329928" y="1226955"/>
                </a:lnTo>
                <a:lnTo>
                  <a:pt x="1336675" y="1220600"/>
                </a:lnTo>
                <a:lnTo>
                  <a:pt x="1343422" y="1213848"/>
                </a:lnTo>
                <a:lnTo>
                  <a:pt x="1348978" y="1207492"/>
                </a:lnTo>
                <a:lnTo>
                  <a:pt x="1352947" y="1201932"/>
                </a:lnTo>
                <a:lnTo>
                  <a:pt x="1356122" y="1196371"/>
                </a:lnTo>
                <a:lnTo>
                  <a:pt x="1358503" y="1191207"/>
                </a:lnTo>
                <a:lnTo>
                  <a:pt x="1360488" y="1186044"/>
                </a:lnTo>
                <a:lnTo>
                  <a:pt x="1361281" y="1182072"/>
                </a:lnTo>
                <a:lnTo>
                  <a:pt x="1361678" y="1178099"/>
                </a:lnTo>
                <a:lnTo>
                  <a:pt x="1361281" y="1174922"/>
                </a:lnTo>
                <a:lnTo>
                  <a:pt x="1360885" y="1171744"/>
                </a:lnTo>
                <a:lnTo>
                  <a:pt x="1359694" y="1168964"/>
                </a:lnTo>
                <a:lnTo>
                  <a:pt x="1359297" y="1166581"/>
                </a:lnTo>
                <a:lnTo>
                  <a:pt x="1357710" y="1164197"/>
                </a:lnTo>
                <a:lnTo>
                  <a:pt x="1356916" y="1163006"/>
                </a:lnTo>
                <a:lnTo>
                  <a:pt x="1309688" y="1118519"/>
                </a:lnTo>
                <a:lnTo>
                  <a:pt x="1307703" y="1116533"/>
                </a:lnTo>
                <a:lnTo>
                  <a:pt x="1306116" y="1114150"/>
                </a:lnTo>
                <a:lnTo>
                  <a:pt x="1302544" y="1108986"/>
                </a:lnTo>
                <a:lnTo>
                  <a:pt x="1299369" y="1105412"/>
                </a:lnTo>
                <a:lnTo>
                  <a:pt x="1279128" y="1084757"/>
                </a:lnTo>
                <a:lnTo>
                  <a:pt x="1278335" y="1084360"/>
                </a:lnTo>
                <a:lnTo>
                  <a:pt x="1048941" y="854778"/>
                </a:lnTo>
                <a:lnTo>
                  <a:pt x="1046163" y="851997"/>
                </a:lnTo>
                <a:lnTo>
                  <a:pt x="1044178" y="849217"/>
                </a:lnTo>
                <a:lnTo>
                  <a:pt x="1042591" y="846039"/>
                </a:lnTo>
                <a:lnTo>
                  <a:pt x="1041003" y="843259"/>
                </a:lnTo>
                <a:lnTo>
                  <a:pt x="1039813" y="839684"/>
                </a:lnTo>
                <a:lnTo>
                  <a:pt x="1039019" y="836506"/>
                </a:lnTo>
                <a:lnTo>
                  <a:pt x="1038622" y="832931"/>
                </a:lnTo>
                <a:lnTo>
                  <a:pt x="1038622" y="829754"/>
                </a:lnTo>
                <a:lnTo>
                  <a:pt x="1038622" y="826179"/>
                </a:lnTo>
                <a:lnTo>
                  <a:pt x="1039019" y="823001"/>
                </a:lnTo>
                <a:lnTo>
                  <a:pt x="1039813" y="819427"/>
                </a:lnTo>
                <a:lnTo>
                  <a:pt x="1041003" y="816249"/>
                </a:lnTo>
                <a:lnTo>
                  <a:pt x="1042591" y="813071"/>
                </a:lnTo>
                <a:lnTo>
                  <a:pt x="1044178" y="810291"/>
                </a:lnTo>
                <a:lnTo>
                  <a:pt x="1046163" y="807113"/>
                </a:lnTo>
                <a:lnTo>
                  <a:pt x="1048941" y="804730"/>
                </a:lnTo>
                <a:lnTo>
                  <a:pt x="1051719" y="802347"/>
                </a:lnTo>
                <a:lnTo>
                  <a:pt x="1054100" y="799964"/>
                </a:lnTo>
                <a:lnTo>
                  <a:pt x="1057672" y="798375"/>
                </a:lnTo>
                <a:lnTo>
                  <a:pt x="1060450" y="796786"/>
                </a:lnTo>
                <a:lnTo>
                  <a:pt x="1064022" y="795595"/>
                </a:lnTo>
                <a:lnTo>
                  <a:pt x="1067197" y="794800"/>
                </a:lnTo>
                <a:lnTo>
                  <a:pt x="1070769" y="794006"/>
                </a:lnTo>
                <a:lnTo>
                  <a:pt x="1073944" y="794006"/>
                </a:lnTo>
                <a:lnTo>
                  <a:pt x="1077516" y="794006"/>
                </a:lnTo>
                <a:lnTo>
                  <a:pt x="1080691" y="794800"/>
                </a:lnTo>
                <a:lnTo>
                  <a:pt x="1084263" y="795595"/>
                </a:lnTo>
                <a:lnTo>
                  <a:pt x="1087041" y="796786"/>
                </a:lnTo>
                <a:lnTo>
                  <a:pt x="1090613" y="798375"/>
                </a:lnTo>
                <a:lnTo>
                  <a:pt x="1093391" y="799964"/>
                </a:lnTo>
                <a:lnTo>
                  <a:pt x="1096566" y="802347"/>
                </a:lnTo>
                <a:lnTo>
                  <a:pt x="1098947" y="804730"/>
                </a:lnTo>
                <a:lnTo>
                  <a:pt x="1328738" y="1034313"/>
                </a:lnTo>
                <a:lnTo>
                  <a:pt x="1331119" y="1037093"/>
                </a:lnTo>
                <a:lnTo>
                  <a:pt x="1349375" y="1055364"/>
                </a:lnTo>
                <a:lnTo>
                  <a:pt x="1364456" y="1070061"/>
                </a:lnTo>
                <a:lnTo>
                  <a:pt x="1371600" y="1076813"/>
                </a:lnTo>
                <a:lnTo>
                  <a:pt x="1378347" y="1083168"/>
                </a:lnTo>
                <a:lnTo>
                  <a:pt x="1385094" y="1088729"/>
                </a:lnTo>
                <a:lnTo>
                  <a:pt x="1391444" y="1093496"/>
                </a:lnTo>
                <a:lnTo>
                  <a:pt x="1397397" y="1096673"/>
                </a:lnTo>
                <a:lnTo>
                  <a:pt x="1400175" y="1097865"/>
                </a:lnTo>
                <a:lnTo>
                  <a:pt x="1402953" y="1098659"/>
                </a:lnTo>
                <a:lnTo>
                  <a:pt x="1404541" y="1099056"/>
                </a:lnTo>
                <a:lnTo>
                  <a:pt x="1407716" y="1099851"/>
                </a:lnTo>
                <a:lnTo>
                  <a:pt x="1410891" y="1099056"/>
                </a:lnTo>
                <a:lnTo>
                  <a:pt x="1415653" y="1098262"/>
                </a:lnTo>
                <a:lnTo>
                  <a:pt x="1421210" y="1095879"/>
                </a:lnTo>
                <a:lnTo>
                  <a:pt x="1424385" y="1093893"/>
                </a:lnTo>
                <a:lnTo>
                  <a:pt x="1427956" y="1091112"/>
                </a:lnTo>
                <a:lnTo>
                  <a:pt x="1431528" y="1088729"/>
                </a:lnTo>
                <a:lnTo>
                  <a:pt x="1435894" y="1084757"/>
                </a:lnTo>
                <a:lnTo>
                  <a:pt x="1440260" y="1081182"/>
                </a:lnTo>
                <a:lnTo>
                  <a:pt x="1445419" y="1076019"/>
                </a:lnTo>
                <a:lnTo>
                  <a:pt x="1452166" y="1068869"/>
                </a:lnTo>
                <a:lnTo>
                  <a:pt x="1457325" y="1062514"/>
                </a:lnTo>
                <a:lnTo>
                  <a:pt x="1461294" y="1056159"/>
                </a:lnTo>
                <a:lnTo>
                  <a:pt x="1464866" y="1050201"/>
                </a:lnTo>
                <a:lnTo>
                  <a:pt x="1466850" y="1044640"/>
                </a:lnTo>
                <a:lnTo>
                  <a:pt x="1468835" y="1039873"/>
                </a:lnTo>
                <a:lnTo>
                  <a:pt x="1469628" y="1035504"/>
                </a:lnTo>
                <a:lnTo>
                  <a:pt x="1470025" y="1031135"/>
                </a:lnTo>
                <a:lnTo>
                  <a:pt x="1469628" y="1027560"/>
                </a:lnTo>
                <a:lnTo>
                  <a:pt x="1469231" y="1024383"/>
                </a:lnTo>
                <a:lnTo>
                  <a:pt x="1468041" y="1021602"/>
                </a:lnTo>
                <a:lnTo>
                  <a:pt x="1467247" y="1019616"/>
                </a:lnTo>
                <a:lnTo>
                  <a:pt x="1465660" y="1016041"/>
                </a:lnTo>
                <a:lnTo>
                  <a:pt x="1464866" y="1015247"/>
                </a:lnTo>
                <a:lnTo>
                  <a:pt x="1419225" y="969966"/>
                </a:lnTo>
                <a:lnTo>
                  <a:pt x="1416844" y="967583"/>
                </a:lnTo>
                <a:lnTo>
                  <a:pt x="1414860" y="964802"/>
                </a:lnTo>
                <a:lnTo>
                  <a:pt x="1412478" y="961625"/>
                </a:lnTo>
                <a:lnTo>
                  <a:pt x="1411288" y="958447"/>
                </a:lnTo>
                <a:lnTo>
                  <a:pt x="1410097" y="955270"/>
                </a:lnTo>
                <a:lnTo>
                  <a:pt x="1409303" y="952092"/>
                </a:lnTo>
                <a:lnTo>
                  <a:pt x="1408906" y="948517"/>
                </a:lnTo>
                <a:lnTo>
                  <a:pt x="1408510" y="945339"/>
                </a:lnTo>
                <a:lnTo>
                  <a:pt x="1408906" y="941765"/>
                </a:lnTo>
                <a:lnTo>
                  <a:pt x="1409303" y="938587"/>
                </a:lnTo>
                <a:lnTo>
                  <a:pt x="1410097" y="935012"/>
                </a:lnTo>
                <a:lnTo>
                  <a:pt x="1410891" y="931835"/>
                </a:lnTo>
                <a:lnTo>
                  <a:pt x="1412478" y="928657"/>
                </a:lnTo>
                <a:lnTo>
                  <a:pt x="1414463" y="925479"/>
                </a:lnTo>
                <a:lnTo>
                  <a:pt x="1416447" y="922302"/>
                </a:lnTo>
                <a:lnTo>
                  <a:pt x="1418828" y="919919"/>
                </a:lnTo>
                <a:lnTo>
                  <a:pt x="1421606" y="917535"/>
                </a:lnTo>
                <a:lnTo>
                  <a:pt x="1424385" y="915152"/>
                </a:lnTo>
                <a:lnTo>
                  <a:pt x="1427163" y="913563"/>
                </a:lnTo>
                <a:lnTo>
                  <a:pt x="1430338" y="911975"/>
                </a:lnTo>
                <a:lnTo>
                  <a:pt x="1433513" y="910783"/>
                </a:lnTo>
                <a:lnTo>
                  <a:pt x="1437085" y="909989"/>
                </a:lnTo>
                <a:lnTo>
                  <a:pt x="1440260" y="909194"/>
                </a:lnTo>
                <a:lnTo>
                  <a:pt x="1443831" y="909194"/>
                </a:lnTo>
                <a:lnTo>
                  <a:pt x="1447006" y="909194"/>
                </a:lnTo>
                <a:lnTo>
                  <a:pt x="1450578" y="909989"/>
                </a:lnTo>
                <a:lnTo>
                  <a:pt x="1453753" y="910783"/>
                </a:lnTo>
                <a:lnTo>
                  <a:pt x="1457325" y="911975"/>
                </a:lnTo>
                <a:lnTo>
                  <a:pt x="1460103" y="913166"/>
                </a:lnTo>
                <a:lnTo>
                  <a:pt x="1463278" y="914755"/>
                </a:lnTo>
                <a:lnTo>
                  <a:pt x="1466056" y="917138"/>
                </a:lnTo>
                <a:lnTo>
                  <a:pt x="1469231" y="919521"/>
                </a:lnTo>
                <a:lnTo>
                  <a:pt x="1516460" y="966391"/>
                </a:lnTo>
                <a:lnTo>
                  <a:pt x="1520825" y="971952"/>
                </a:lnTo>
                <a:lnTo>
                  <a:pt x="1525191" y="978307"/>
                </a:lnTo>
                <a:lnTo>
                  <a:pt x="1528763" y="985060"/>
                </a:lnTo>
                <a:lnTo>
                  <a:pt x="1532731" y="993004"/>
                </a:lnTo>
                <a:lnTo>
                  <a:pt x="1535510" y="1001345"/>
                </a:lnTo>
                <a:lnTo>
                  <a:pt x="1538288" y="1010481"/>
                </a:lnTo>
                <a:lnTo>
                  <a:pt x="1539875" y="1020411"/>
                </a:lnTo>
                <a:lnTo>
                  <a:pt x="1540272" y="1025574"/>
                </a:lnTo>
                <a:lnTo>
                  <a:pt x="1540272" y="1030738"/>
                </a:lnTo>
                <a:lnTo>
                  <a:pt x="1540272" y="1035901"/>
                </a:lnTo>
                <a:lnTo>
                  <a:pt x="1539875" y="1041462"/>
                </a:lnTo>
                <a:lnTo>
                  <a:pt x="1539478" y="1047023"/>
                </a:lnTo>
                <a:lnTo>
                  <a:pt x="1538685" y="1052981"/>
                </a:lnTo>
                <a:lnTo>
                  <a:pt x="1537494" y="1058145"/>
                </a:lnTo>
                <a:lnTo>
                  <a:pt x="1535510" y="1064103"/>
                </a:lnTo>
                <a:lnTo>
                  <a:pt x="1533525" y="1070061"/>
                </a:lnTo>
                <a:lnTo>
                  <a:pt x="1531144" y="1076416"/>
                </a:lnTo>
                <a:lnTo>
                  <a:pt x="1527969" y="1082374"/>
                </a:lnTo>
                <a:lnTo>
                  <a:pt x="1525191" y="1088729"/>
                </a:lnTo>
                <a:lnTo>
                  <a:pt x="1521222" y="1094687"/>
                </a:lnTo>
                <a:lnTo>
                  <a:pt x="1517253" y="1101042"/>
                </a:lnTo>
                <a:lnTo>
                  <a:pt x="1512491" y="1107398"/>
                </a:lnTo>
                <a:lnTo>
                  <a:pt x="1507331" y="1113753"/>
                </a:lnTo>
                <a:lnTo>
                  <a:pt x="1501775" y="1120108"/>
                </a:lnTo>
                <a:lnTo>
                  <a:pt x="1495822" y="1126066"/>
                </a:lnTo>
                <a:lnTo>
                  <a:pt x="1485900" y="1135599"/>
                </a:lnTo>
                <a:lnTo>
                  <a:pt x="1479550" y="1141160"/>
                </a:lnTo>
                <a:lnTo>
                  <a:pt x="1472010" y="1147118"/>
                </a:lnTo>
                <a:lnTo>
                  <a:pt x="1463675" y="1152679"/>
                </a:lnTo>
                <a:lnTo>
                  <a:pt x="1453753" y="1158239"/>
                </a:lnTo>
                <a:lnTo>
                  <a:pt x="1448991" y="1161020"/>
                </a:lnTo>
                <a:lnTo>
                  <a:pt x="1443435" y="1163403"/>
                </a:lnTo>
                <a:lnTo>
                  <a:pt x="1437878" y="1165389"/>
                </a:lnTo>
                <a:lnTo>
                  <a:pt x="1432322" y="1166978"/>
                </a:lnTo>
                <a:lnTo>
                  <a:pt x="1432719" y="1172539"/>
                </a:lnTo>
                <a:lnTo>
                  <a:pt x="1432719" y="1178497"/>
                </a:lnTo>
                <a:lnTo>
                  <a:pt x="1432719" y="1184852"/>
                </a:lnTo>
                <a:lnTo>
                  <a:pt x="1432322" y="1190810"/>
                </a:lnTo>
                <a:lnTo>
                  <a:pt x="1431131" y="1197165"/>
                </a:lnTo>
                <a:lnTo>
                  <a:pt x="1429941" y="1203520"/>
                </a:lnTo>
                <a:lnTo>
                  <a:pt x="1427956" y="1210273"/>
                </a:lnTo>
                <a:lnTo>
                  <a:pt x="1425575" y="1217025"/>
                </a:lnTo>
                <a:lnTo>
                  <a:pt x="1422797" y="1223778"/>
                </a:lnTo>
                <a:lnTo>
                  <a:pt x="1419225" y="1230530"/>
                </a:lnTo>
                <a:lnTo>
                  <a:pt x="1415653" y="1237283"/>
                </a:lnTo>
                <a:lnTo>
                  <a:pt x="1410891" y="1244432"/>
                </a:lnTo>
                <a:lnTo>
                  <a:pt x="1405731" y="1251185"/>
                </a:lnTo>
                <a:lnTo>
                  <a:pt x="1399778" y="1258334"/>
                </a:lnTo>
                <a:lnTo>
                  <a:pt x="1393428" y="1265484"/>
                </a:lnTo>
                <a:lnTo>
                  <a:pt x="1386285" y="1272633"/>
                </a:lnTo>
                <a:lnTo>
                  <a:pt x="1379935" y="1278194"/>
                </a:lnTo>
                <a:lnTo>
                  <a:pt x="1374378" y="1283755"/>
                </a:lnTo>
                <a:lnTo>
                  <a:pt x="1368028" y="1288124"/>
                </a:lnTo>
                <a:lnTo>
                  <a:pt x="1362075" y="1292891"/>
                </a:lnTo>
                <a:lnTo>
                  <a:pt x="1356519" y="1296863"/>
                </a:lnTo>
                <a:lnTo>
                  <a:pt x="1350566" y="1300040"/>
                </a:lnTo>
                <a:lnTo>
                  <a:pt x="1345010" y="1303615"/>
                </a:lnTo>
                <a:lnTo>
                  <a:pt x="1339453" y="1305998"/>
                </a:lnTo>
                <a:lnTo>
                  <a:pt x="1334294" y="1308382"/>
                </a:lnTo>
                <a:lnTo>
                  <a:pt x="1328738" y="1310765"/>
                </a:lnTo>
                <a:lnTo>
                  <a:pt x="1323181" y="1312354"/>
                </a:lnTo>
                <a:lnTo>
                  <a:pt x="1318022" y="1313545"/>
                </a:lnTo>
                <a:lnTo>
                  <a:pt x="1312863" y="1314737"/>
                </a:lnTo>
                <a:lnTo>
                  <a:pt x="1307703" y="1315134"/>
                </a:lnTo>
                <a:lnTo>
                  <a:pt x="1302544" y="1315531"/>
                </a:lnTo>
                <a:lnTo>
                  <a:pt x="1297781" y="1315928"/>
                </a:lnTo>
                <a:lnTo>
                  <a:pt x="1293019" y="1315531"/>
                </a:lnTo>
                <a:lnTo>
                  <a:pt x="1288256" y="1315134"/>
                </a:lnTo>
                <a:lnTo>
                  <a:pt x="1279128" y="1313545"/>
                </a:lnTo>
                <a:lnTo>
                  <a:pt x="1276747" y="1322284"/>
                </a:lnTo>
                <a:lnTo>
                  <a:pt x="1273969" y="1331022"/>
                </a:lnTo>
                <a:lnTo>
                  <a:pt x="1270000" y="1339760"/>
                </a:lnTo>
                <a:lnTo>
                  <a:pt x="1265635" y="1348499"/>
                </a:lnTo>
                <a:lnTo>
                  <a:pt x="1260078" y="1358032"/>
                </a:lnTo>
                <a:lnTo>
                  <a:pt x="1253331" y="1366770"/>
                </a:lnTo>
                <a:lnTo>
                  <a:pt x="1245394" y="1375906"/>
                </a:lnTo>
                <a:lnTo>
                  <a:pt x="1236266" y="1385439"/>
                </a:lnTo>
                <a:lnTo>
                  <a:pt x="1230313" y="1391397"/>
                </a:lnTo>
                <a:lnTo>
                  <a:pt x="1224756" y="1396163"/>
                </a:lnTo>
                <a:lnTo>
                  <a:pt x="1219200" y="1401327"/>
                </a:lnTo>
                <a:lnTo>
                  <a:pt x="1213247" y="1405696"/>
                </a:lnTo>
                <a:lnTo>
                  <a:pt x="1207691" y="1409271"/>
                </a:lnTo>
                <a:lnTo>
                  <a:pt x="1202135" y="1413243"/>
                </a:lnTo>
                <a:lnTo>
                  <a:pt x="1196578" y="1416023"/>
                </a:lnTo>
                <a:lnTo>
                  <a:pt x="1191419" y="1419201"/>
                </a:lnTo>
                <a:lnTo>
                  <a:pt x="1185863" y="1421584"/>
                </a:lnTo>
                <a:lnTo>
                  <a:pt x="1180703" y="1423173"/>
                </a:lnTo>
                <a:lnTo>
                  <a:pt x="1175544" y="1425159"/>
                </a:lnTo>
                <a:lnTo>
                  <a:pt x="1170781" y="1426748"/>
                </a:lnTo>
                <a:lnTo>
                  <a:pt x="1165622" y="1427542"/>
                </a:lnTo>
                <a:lnTo>
                  <a:pt x="1160463" y="1428336"/>
                </a:lnTo>
                <a:lnTo>
                  <a:pt x="1155700" y="1428734"/>
                </a:lnTo>
                <a:lnTo>
                  <a:pt x="1150938" y="1428734"/>
                </a:lnTo>
                <a:lnTo>
                  <a:pt x="1144588" y="1428734"/>
                </a:lnTo>
                <a:lnTo>
                  <a:pt x="1137841" y="1427939"/>
                </a:lnTo>
                <a:lnTo>
                  <a:pt x="1131491" y="1426748"/>
                </a:lnTo>
                <a:lnTo>
                  <a:pt x="1125538" y="1425159"/>
                </a:lnTo>
                <a:lnTo>
                  <a:pt x="1119188" y="1422776"/>
                </a:lnTo>
                <a:lnTo>
                  <a:pt x="1113235" y="1420392"/>
                </a:lnTo>
                <a:lnTo>
                  <a:pt x="1107281" y="1417215"/>
                </a:lnTo>
                <a:lnTo>
                  <a:pt x="1101725" y="1414037"/>
                </a:lnTo>
                <a:lnTo>
                  <a:pt x="1096566" y="1410462"/>
                </a:lnTo>
                <a:lnTo>
                  <a:pt x="1090613" y="1406888"/>
                </a:lnTo>
                <a:lnTo>
                  <a:pt x="1079897" y="1398943"/>
                </a:lnTo>
                <a:lnTo>
                  <a:pt x="1069975" y="1390205"/>
                </a:lnTo>
                <a:lnTo>
                  <a:pt x="1059656" y="1381069"/>
                </a:lnTo>
                <a:lnTo>
                  <a:pt x="1056878" y="1385836"/>
                </a:lnTo>
                <a:lnTo>
                  <a:pt x="1053703" y="1390205"/>
                </a:lnTo>
                <a:lnTo>
                  <a:pt x="1050131" y="1394971"/>
                </a:lnTo>
                <a:lnTo>
                  <a:pt x="1046163" y="1399738"/>
                </a:lnTo>
                <a:lnTo>
                  <a:pt x="1042194" y="1404107"/>
                </a:lnTo>
                <a:lnTo>
                  <a:pt x="1037431" y="1408874"/>
                </a:lnTo>
                <a:lnTo>
                  <a:pt x="1032669" y="1413640"/>
                </a:lnTo>
                <a:lnTo>
                  <a:pt x="1027113" y="1417612"/>
                </a:lnTo>
                <a:lnTo>
                  <a:pt x="1016794" y="1425953"/>
                </a:lnTo>
                <a:lnTo>
                  <a:pt x="1006475" y="1432706"/>
                </a:lnTo>
                <a:lnTo>
                  <a:pt x="996553" y="1437869"/>
                </a:lnTo>
                <a:lnTo>
                  <a:pt x="986631" y="1442238"/>
                </a:lnTo>
                <a:lnTo>
                  <a:pt x="977503" y="1445813"/>
                </a:lnTo>
                <a:lnTo>
                  <a:pt x="968772" y="1447799"/>
                </a:lnTo>
                <a:lnTo>
                  <a:pt x="959644" y="1448991"/>
                </a:lnTo>
                <a:lnTo>
                  <a:pt x="950913" y="1449388"/>
                </a:lnTo>
                <a:lnTo>
                  <a:pt x="944166" y="1449388"/>
                </a:lnTo>
                <a:lnTo>
                  <a:pt x="937419" y="1448594"/>
                </a:lnTo>
                <a:lnTo>
                  <a:pt x="930672" y="1447402"/>
                </a:lnTo>
                <a:lnTo>
                  <a:pt x="923925" y="1445416"/>
                </a:lnTo>
                <a:lnTo>
                  <a:pt x="917575" y="1443033"/>
                </a:lnTo>
                <a:lnTo>
                  <a:pt x="911225" y="1440650"/>
                </a:lnTo>
                <a:lnTo>
                  <a:pt x="905272" y="1437472"/>
                </a:lnTo>
                <a:lnTo>
                  <a:pt x="898922" y="1434294"/>
                </a:lnTo>
                <a:lnTo>
                  <a:pt x="893366" y="1430720"/>
                </a:lnTo>
                <a:lnTo>
                  <a:pt x="887810" y="1427145"/>
                </a:lnTo>
                <a:lnTo>
                  <a:pt x="876300" y="1419201"/>
                </a:lnTo>
                <a:lnTo>
                  <a:pt x="865188" y="1410462"/>
                </a:lnTo>
                <a:lnTo>
                  <a:pt x="854472" y="1402121"/>
                </a:lnTo>
                <a:lnTo>
                  <a:pt x="837803" y="1388616"/>
                </a:lnTo>
                <a:lnTo>
                  <a:pt x="835422" y="1386630"/>
                </a:lnTo>
                <a:lnTo>
                  <a:pt x="681435" y="1264689"/>
                </a:lnTo>
                <a:lnTo>
                  <a:pt x="673497" y="1270647"/>
                </a:lnTo>
                <a:lnTo>
                  <a:pt x="665560" y="1275414"/>
                </a:lnTo>
                <a:lnTo>
                  <a:pt x="649685" y="1285741"/>
                </a:lnTo>
                <a:lnTo>
                  <a:pt x="633016" y="1294480"/>
                </a:lnTo>
                <a:lnTo>
                  <a:pt x="617538" y="1302026"/>
                </a:lnTo>
                <a:lnTo>
                  <a:pt x="602456" y="1308382"/>
                </a:lnTo>
                <a:lnTo>
                  <a:pt x="588963" y="1313148"/>
                </a:lnTo>
                <a:lnTo>
                  <a:pt x="576660" y="1317120"/>
                </a:lnTo>
                <a:lnTo>
                  <a:pt x="571103" y="1318312"/>
                </a:lnTo>
                <a:lnTo>
                  <a:pt x="565944" y="1319106"/>
                </a:lnTo>
                <a:lnTo>
                  <a:pt x="561975" y="1319503"/>
                </a:lnTo>
                <a:lnTo>
                  <a:pt x="557610" y="1319503"/>
                </a:lnTo>
                <a:lnTo>
                  <a:pt x="553641" y="1319106"/>
                </a:lnTo>
                <a:lnTo>
                  <a:pt x="550069" y="1318312"/>
                </a:lnTo>
                <a:lnTo>
                  <a:pt x="546497" y="1317517"/>
                </a:lnTo>
                <a:lnTo>
                  <a:pt x="543719" y="1315531"/>
                </a:lnTo>
                <a:lnTo>
                  <a:pt x="540941" y="1313942"/>
                </a:lnTo>
                <a:lnTo>
                  <a:pt x="538163" y="1312354"/>
                </a:lnTo>
                <a:lnTo>
                  <a:pt x="535781" y="1309970"/>
                </a:lnTo>
                <a:lnTo>
                  <a:pt x="533003" y="1307587"/>
                </a:lnTo>
                <a:lnTo>
                  <a:pt x="529431" y="1302026"/>
                </a:lnTo>
                <a:lnTo>
                  <a:pt x="525860" y="1296466"/>
                </a:lnTo>
                <a:lnTo>
                  <a:pt x="523478" y="1290507"/>
                </a:lnTo>
                <a:lnTo>
                  <a:pt x="521891" y="1284152"/>
                </a:lnTo>
                <a:lnTo>
                  <a:pt x="519906" y="1278194"/>
                </a:lnTo>
                <a:lnTo>
                  <a:pt x="518716" y="1272236"/>
                </a:lnTo>
                <a:lnTo>
                  <a:pt x="518319" y="1267073"/>
                </a:lnTo>
                <a:lnTo>
                  <a:pt x="517525" y="1259526"/>
                </a:lnTo>
                <a:lnTo>
                  <a:pt x="517525" y="1256745"/>
                </a:lnTo>
                <a:lnTo>
                  <a:pt x="517525" y="1255554"/>
                </a:lnTo>
                <a:lnTo>
                  <a:pt x="516731" y="1252376"/>
                </a:lnTo>
                <a:lnTo>
                  <a:pt x="515541" y="1248007"/>
                </a:lnTo>
                <a:lnTo>
                  <a:pt x="514350" y="1245624"/>
                </a:lnTo>
                <a:lnTo>
                  <a:pt x="512366" y="1243638"/>
                </a:lnTo>
                <a:lnTo>
                  <a:pt x="509985" y="1240857"/>
                </a:lnTo>
                <a:lnTo>
                  <a:pt x="507603" y="1239269"/>
                </a:lnTo>
                <a:lnTo>
                  <a:pt x="504031" y="1237283"/>
                </a:lnTo>
                <a:lnTo>
                  <a:pt x="499666" y="1236091"/>
                </a:lnTo>
                <a:lnTo>
                  <a:pt x="495300" y="1235296"/>
                </a:lnTo>
                <a:lnTo>
                  <a:pt x="489744" y="1234502"/>
                </a:lnTo>
                <a:lnTo>
                  <a:pt x="483394" y="1234502"/>
                </a:lnTo>
                <a:lnTo>
                  <a:pt x="475853" y="1235694"/>
                </a:lnTo>
                <a:lnTo>
                  <a:pt x="471884" y="1236091"/>
                </a:lnTo>
                <a:lnTo>
                  <a:pt x="467915" y="1235694"/>
                </a:lnTo>
                <a:lnTo>
                  <a:pt x="463947" y="1234105"/>
                </a:lnTo>
                <a:lnTo>
                  <a:pt x="459978" y="1232119"/>
                </a:lnTo>
                <a:lnTo>
                  <a:pt x="455612" y="1229736"/>
                </a:lnTo>
                <a:lnTo>
                  <a:pt x="451247" y="1226558"/>
                </a:lnTo>
                <a:lnTo>
                  <a:pt x="447278" y="1222983"/>
                </a:lnTo>
                <a:lnTo>
                  <a:pt x="442912" y="1219011"/>
                </a:lnTo>
                <a:lnTo>
                  <a:pt x="439340" y="1214245"/>
                </a:lnTo>
                <a:lnTo>
                  <a:pt x="434975" y="1209876"/>
                </a:lnTo>
                <a:lnTo>
                  <a:pt x="427037" y="1199151"/>
                </a:lnTo>
                <a:lnTo>
                  <a:pt x="419100" y="1187235"/>
                </a:lnTo>
                <a:lnTo>
                  <a:pt x="411559" y="1175716"/>
                </a:lnTo>
                <a:lnTo>
                  <a:pt x="404415" y="1163800"/>
                </a:lnTo>
                <a:lnTo>
                  <a:pt x="398065" y="1151884"/>
                </a:lnTo>
                <a:lnTo>
                  <a:pt x="388144" y="1130833"/>
                </a:lnTo>
                <a:lnTo>
                  <a:pt x="381000" y="1116136"/>
                </a:lnTo>
                <a:lnTo>
                  <a:pt x="379015" y="1110575"/>
                </a:lnTo>
                <a:lnTo>
                  <a:pt x="379015" y="1108589"/>
                </a:lnTo>
                <a:lnTo>
                  <a:pt x="379015" y="1102631"/>
                </a:lnTo>
                <a:lnTo>
                  <a:pt x="379015" y="1099056"/>
                </a:lnTo>
                <a:lnTo>
                  <a:pt x="378619" y="1094687"/>
                </a:lnTo>
                <a:lnTo>
                  <a:pt x="377428" y="1089921"/>
                </a:lnTo>
                <a:lnTo>
                  <a:pt x="375840" y="1085154"/>
                </a:lnTo>
                <a:lnTo>
                  <a:pt x="374253" y="1080388"/>
                </a:lnTo>
                <a:lnTo>
                  <a:pt x="371872" y="1075622"/>
                </a:lnTo>
                <a:lnTo>
                  <a:pt x="368300" y="1070855"/>
                </a:lnTo>
                <a:lnTo>
                  <a:pt x="363934" y="1066883"/>
                </a:lnTo>
                <a:lnTo>
                  <a:pt x="361553" y="1064500"/>
                </a:lnTo>
                <a:lnTo>
                  <a:pt x="359172" y="1062514"/>
                </a:lnTo>
                <a:lnTo>
                  <a:pt x="355997" y="1060925"/>
                </a:lnTo>
                <a:lnTo>
                  <a:pt x="352822" y="1059336"/>
                </a:lnTo>
                <a:lnTo>
                  <a:pt x="349250" y="1057747"/>
                </a:lnTo>
                <a:lnTo>
                  <a:pt x="345678" y="1056556"/>
                </a:lnTo>
                <a:lnTo>
                  <a:pt x="341312" y="1055761"/>
                </a:lnTo>
                <a:lnTo>
                  <a:pt x="336947" y="1054967"/>
                </a:lnTo>
                <a:lnTo>
                  <a:pt x="332581" y="1054173"/>
                </a:lnTo>
                <a:lnTo>
                  <a:pt x="328215" y="1052981"/>
                </a:lnTo>
                <a:lnTo>
                  <a:pt x="323453" y="1050598"/>
                </a:lnTo>
                <a:lnTo>
                  <a:pt x="319484" y="1048612"/>
                </a:lnTo>
                <a:lnTo>
                  <a:pt x="315119" y="1046229"/>
                </a:lnTo>
                <a:lnTo>
                  <a:pt x="311150" y="1043051"/>
                </a:lnTo>
                <a:lnTo>
                  <a:pt x="307181" y="1039476"/>
                </a:lnTo>
                <a:lnTo>
                  <a:pt x="303212" y="1035504"/>
                </a:lnTo>
                <a:lnTo>
                  <a:pt x="299640" y="1031532"/>
                </a:lnTo>
                <a:lnTo>
                  <a:pt x="295672" y="1027163"/>
                </a:lnTo>
                <a:lnTo>
                  <a:pt x="288528" y="1017233"/>
                </a:lnTo>
                <a:lnTo>
                  <a:pt x="281781" y="1006906"/>
                </a:lnTo>
                <a:lnTo>
                  <a:pt x="275431" y="994990"/>
                </a:lnTo>
                <a:lnTo>
                  <a:pt x="269081" y="982676"/>
                </a:lnTo>
                <a:lnTo>
                  <a:pt x="263922" y="969569"/>
                </a:lnTo>
                <a:lnTo>
                  <a:pt x="258762" y="956064"/>
                </a:lnTo>
                <a:lnTo>
                  <a:pt x="254000" y="942559"/>
                </a:lnTo>
                <a:lnTo>
                  <a:pt x="250031" y="928657"/>
                </a:lnTo>
                <a:lnTo>
                  <a:pt x="246062" y="914755"/>
                </a:lnTo>
                <a:lnTo>
                  <a:pt x="242887" y="901250"/>
                </a:lnTo>
                <a:lnTo>
                  <a:pt x="239712" y="888142"/>
                </a:lnTo>
                <a:lnTo>
                  <a:pt x="239315" y="884568"/>
                </a:lnTo>
                <a:lnTo>
                  <a:pt x="238919" y="880993"/>
                </a:lnTo>
                <a:lnTo>
                  <a:pt x="239315" y="877418"/>
                </a:lnTo>
                <a:lnTo>
                  <a:pt x="239712" y="873843"/>
                </a:lnTo>
                <a:lnTo>
                  <a:pt x="240109" y="870268"/>
                </a:lnTo>
                <a:lnTo>
                  <a:pt x="240903" y="866296"/>
                </a:lnTo>
                <a:lnTo>
                  <a:pt x="244078" y="859147"/>
                </a:lnTo>
                <a:lnTo>
                  <a:pt x="247253" y="851600"/>
                </a:lnTo>
                <a:lnTo>
                  <a:pt x="252015" y="844053"/>
                </a:lnTo>
                <a:lnTo>
                  <a:pt x="257572" y="836506"/>
                </a:lnTo>
                <a:lnTo>
                  <a:pt x="263525" y="828959"/>
                </a:lnTo>
                <a:lnTo>
                  <a:pt x="270272" y="821015"/>
                </a:lnTo>
                <a:lnTo>
                  <a:pt x="277415" y="813469"/>
                </a:lnTo>
                <a:lnTo>
                  <a:pt x="284956" y="806319"/>
                </a:lnTo>
                <a:lnTo>
                  <a:pt x="292894" y="799169"/>
                </a:lnTo>
                <a:lnTo>
                  <a:pt x="301228" y="792020"/>
                </a:lnTo>
                <a:lnTo>
                  <a:pt x="309562" y="784870"/>
                </a:lnTo>
                <a:lnTo>
                  <a:pt x="327422" y="771762"/>
                </a:lnTo>
                <a:lnTo>
                  <a:pt x="271065" y="641480"/>
                </a:lnTo>
                <a:lnTo>
                  <a:pt x="259953" y="660546"/>
                </a:lnTo>
                <a:lnTo>
                  <a:pt x="252015" y="674448"/>
                </a:lnTo>
                <a:lnTo>
                  <a:pt x="245665" y="687159"/>
                </a:lnTo>
                <a:lnTo>
                  <a:pt x="243681" y="690733"/>
                </a:lnTo>
                <a:lnTo>
                  <a:pt x="240903" y="694308"/>
                </a:lnTo>
                <a:lnTo>
                  <a:pt x="238125" y="697486"/>
                </a:lnTo>
                <a:lnTo>
                  <a:pt x="234950" y="700266"/>
                </a:lnTo>
                <a:lnTo>
                  <a:pt x="231378" y="702649"/>
                </a:lnTo>
                <a:lnTo>
                  <a:pt x="227409" y="704635"/>
                </a:lnTo>
                <a:lnTo>
                  <a:pt x="223837" y="705827"/>
                </a:lnTo>
                <a:lnTo>
                  <a:pt x="219472" y="707019"/>
                </a:lnTo>
                <a:lnTo>
                  <a:pt x="213519" y="707416"/>
                </a:lnTo>
                <a:lnTo>
                  <a:pt x="209947" y="707416"/>
                </a:lnTo>
                <a:lnTo>
                  <a:pt x="206375" y="707019"/>
                </a:lnTo>
                <a:lnTo>
                  <a:pt x="203200" y="705827"/>
                </a:lnTo>
                <a:lnTo>
                  <a:pt x="199628" y="704635"/>
                </a:lnTo>
                <a:lnTo>
                  <a:pt x="196850" y="703047"/>
                </a:lnTo>
                <a:lnTo>
                  <a:pt x="193675" y="701458"/>
                </a:lnTo>
                <a:lnTo>
                  <a:pt x="190897" y="699075"/>
                </a:lnTo>
                <a:lnTo>
                  <a:pt x="188119" y="696691"/>
                </a:lnTo>
                <a:lnTo>
                  <a:pt x="9922" y="515568"/>
                </a:lnTo>
                <a:lnTo>
                  <a:pt x="7937" y="513184"/>
                </a:lnTo>
                <a:lnTo>
                  <a:pt x="5953" y="510801"/>
                </a:lnTo>
                <a:lnTo>
                  <a:pt x="3969" y="508021"/>
                </a:lnTo>
                <a:lnTo>
                  <a:pt x="2778" y="505240"/>
                </a:lnTo>
                <a:lnTo>
                  <a:pt x="1587" y="502063"/>
                </a:lnTo>
                <a:lnTo>
                  <a:pt x="794" y="499282"/>
                </a:lnTo>
                <a:lnTo>
                  <a:pt x="397" y="496105"/>
                </a:lnTo>
                <a:lnTo>
                  <a:pt x="0" y="493324"/>
                </a:lnTo>
                <a:lnTo>
                  <a:pt x="0" y="490147"/>
                </a:lnTo>
                <a:lnTo>
                  <a:pt x="0" y="486969"/>
                </a:lnTo>
                <a:lnTo>
                  <a:pt x="397" y="484189"/>
                </a:lnTo>
                <a:lnTo>
                  <a:pt x="1190" y="481011"/>
                </a:lnTo>
                <a:lnTo>
                  <a:pt x="1984" y="477833"/>
                </a:lnTo>
                <a:lnTo>
                  <a:pt x="3175" y="475053"/>
                </a:lnTo>
                <a:lnTo>
                  <a:pt x="4762" y="472273"/>
                </a:lnTo>
                <a:lnTo>
                  <a:pt x="7144" y="469889"/>
                </a:lnTo>
                <a:lnTo>
                  <a:pt x="12700" y="461548"/>
                </a:lnTo>
                <a:lnTo>
                  <a:pt x="26987" y="444071"/>
                </a:lnTo>
                <a:lnTo>
                  <a:pt x="48419" y="417062"/>
                </a:lnTo>
                <a:lnTo>
                  <a:pt x="76597" y="382902"/>
                </a:lnTo>
                <a:lnTo>
                  <a:pt x="92869" y="363439"/>
                </a:lnTo>
                <a:lnTo>
                  <a:pt x="111125" y="342785"/>
                </a:lnTo>
                <a:lnTo>
                  <a:pt x="130572" y="320939"/>
                </a:lnTo>
                <a:lnTo>
                  <a:pt x="151209" y="297901"/>
                </a:lnTo>
                <a:lnTo>
                  <a:pt x="173037" y="274069"/>
                </a:lnTo>
                <a:lnTo>
                  <a:pt x="196453" y="249840"/>
                </a:lnTo>
                <a:lnTo>
                  <a:pt x="220265" y="224816"/>
                </a:lnTo>
                <a:lnTo>
                  <a:pt x="245269" y="200190"/>
                </a:lnTo>
                <a:lnTo>
                  <a:pt x="258365" y="187479"/>
                </a:lnTo>
                <a:lnTo>
                  <a:pt x="271462" y="175166"/>
                </a:lnTo>
                <a:lnTo>
                  <a:pt x="284162" y="163647"/>
                </a:lnTo>
                <a:lnTo>
                  <a:pt x="297259" y="152525"/>
                </a:lnTo>
                <a:lnTo>
                  <a:pt x="321865" y="131474"/>
                </a:lnTo>
                <a:lnTo>
                  <a:pt x="346472" y="112011"/>
                </a:lnTo>
                <a:lnTo>
                  <a:pt x="369887" y="94137"/>
                </a:lnTo>
                <a:lnTo>
                  <a:pt x="392906" y="78646"/>
                </a:lnTo>
                <a:lnTo>
                  <a:pt x="413940" y="64347"/>
                </a:lnTo>
                <a:lnTo>
                  <a:pt x="434181" y="51239"/>
                </a:lnTo>
                <a:lnTo>
                  <a:pt x="452040" y="40117"/>
                </a:lnTo>
                <a:lnTo>
                  <a:pt x="469106" y="30584"/>
                </a:lnTo>
                <a:lnTo>
                  <a:pt x="483791" y="22640"/>
                </a:lnTo>
                <a:lnTo>
                  <a:pt x="496491" y="15888"/>
                </a:lnTo>
                <a:lnTo>
                  <a:pt x="514747" y="6752"/>
                </a:lnTo>
                <a:lnTo>
                  <a:pt x="522685" y="3178"/>
                </a:lnTo>
                <a:lnTo>
                  <a:pt x="527447" y="1192"/>
                </a:lnTo>
                <a:lnTo>
                  <a:pt x="532606" y="397"/>
                </a:lnTo>
                <a:lnTo>
                  <a:pt x="537766" y="0"/>
                </a:lnTo>
                <a:close/>
              </a:path>
            </a:pathLst>
          </a:custGeom>
          <a:solidFill>
            <a:schemeClr val="bg1"/>
          </a:solidFill>
          <a:ln>
            <a:noFill/>
          </a:ln>
        </p:spPr>
        <p:txBody>
          <a:bodyPr anchor="ctr"/>
          <a:lstStyle/>
          <a:p>
            <a:endParaRPr lang="zh-CN" altLang="en-US">
              <a:latin typeface="+mn-ea"/>
            </a:endParaRPr>
          </a:p>
        </p:txBody>
      </p:sp>
      <p:sp>
        <p:nvSpPr>
          <p:cNvPr id="16" name="文本"/>
          <p:cNvSpPr txBox="1"/>
          <p:nvPr/>
        </p:nvSpPr>
        <p:spPr>
          <a:xfrm>
            <a:off x="7078980" y="5967095"/>
            <a:ext cx="3749040" cy="646430"/>
          </a:xfrm>
          <a:prstGeom prst="rect">
            <a:avLst/>
          </a:prstGeom>
          <a:noFill/>
        </p:spPr>
        <p:txBody>
          <a:bodyPr wrap="square" lIns="180000" rIns="90000" rtlCol="0" anchor="ctr">
            <a:spAutoFit/>
          </a:bodyPr>
          <a:lstStyle>
            <a:defPPr>
              <a:defRPr lang="zh-CN"/>
            </a:defPPr>
            <a:lvl1pPr indent="467995">
              <a:lnSpc>
                <a:spcPct val="150000"/>
              </a:lnSpc>
              <a:spcAft>
                <a:spcPts val="1500"/>
              </a:spcAft>
              <a:defRPr sz="1700" spc="150">
                <a:solidFill>
                  <a:schemeClr val="tx1">
                    <a:lumMod val="95000"/>
                    <a:lumOff val="5000"/>
                  </a:schemeClr>
                </a:solidFill>
                <a:latin typeface="+mn-ea"/>
              </a:defRPr>
            </a:lvl1pPr>
          </a:lstStyle>
          <a:p>
            <a:pPr marR="0" algn="ctr" defTabSz="914400" eaLnBrk="1" hangingPunct="1">
              <a:lnSpc>
                <a:spcPct val="20000"/>
              </a:lnSpc>
              <a:spcBef>
                <a:spcPts val="1000"/>
              </a:spcBef>
              <a:spcAft>
                <a:spcPts val="1800"/>
              </a:spcAft>
              <a:buClrTx/>
              <a:buSzTx/>
              <a:buFontTx/>
              <a:buNone/>
              <a:defRPr/>
            </a:pPr>
            <a:r>
              <a:rPr lang="zh-CN" altLang="en-US" sz="3200" b="1" spc="0">
                <a:solidFill>
                  <a:srgbClr val="C00000"/>
                </a:solidFill>
                <a:latin typeface="Arial" panose="020B0604020202020204" pitchFamily="34" charset="0"/>
                <a:ea typeface="黑体" panose="02010609060101010101" pitchFamily="49" charset="-122"/>
                <a:sym typeface="+mn-ea"/>
              </a:rPr>
              <a:t>奋斗者文化</a:t>
            </a:r>
            <a:endParaRPr lang="zh-CN" altLang="en-US" sz="3200" b="1" spc="0">
              <a:solidFill>
                <a:srgbClr val="C00000"/>
              </a:solidFill>
              <a:latin typeface="Arial" panose="020B0604020202020204" pitchFamily="34" charset="0"/>
              <a:ea typeface="黑体" panose="02010609060101010101" pitchFamily="49" charset="-122"/>
              <a:sym typeface="+mn-ea"/>
            </a:endParaRPr>
          </a:p>
          <a:p>
            <a:pPr marR="0" algn="ctr" defTabSz="914400" eaLnBrk="1" hangingPunct="1">
              <a:lnSpc>
                <a:spcPct val="20000"/>
              </a:lnSpc>
              <a:spcBef>
                <a:spcPts val="1000"/>
              </a:spcBef>
              <a:spcAft>
                <a:spcPts val="1800"/>
              </a:spcAft>
              <a:buClrTx/>
              <a:buSzTx/>
              <a:buFontTx/>
              <a:buNone/>
              <a:defRPr/>
            </a:pPr>
            <a:r>
              <a:rPr lang="zh-CN" altLang="en-US" sz="3200" b="1" spc="0">
                <a:solidFill>
                  <a:srgbClr val="C00000"/>
                </a:solidFill>
                <a:latin typeface="Arial" panose="020B0604020202020204" pitchFamily="34" charset="0"/>
                <a:ea typeface="黑体" panose="02010609060101010101" pitchFamily="49" charset="-122"/>
                <a:sym typeface="+mn-ea"/>
              </a:rPr>
              <a:t>向光文化</a:t>
            </a:r>
            <a:endParaRPr lang="zh-CN" altLang="en-US" sz="3200" b="1" spc="0">
              <a:solidFill>
                <a:srgbClr val="C00000"/>
              </a:solidFill>
              <a:latin typeface="Arial" panose="020B0604020202020204" pitchFamily="34" charset="0"/>
              <a:ea typeface="黑体" panose="02010609060101010101" pitchFamily="49" charset="-122"/>
              <a:sym typeface="+mn-ea"/>
            </a:endParaRPr>
          </a:p>
        </p:txBody>
      </p:sp>
      <p:sp>
        <p:nvSpPr>
          <p:cNvPr id="17" name="标题"/>
          <p:cNvSpPr txBox="1"/>
          <p:nvPr/>
        </p:nvSpPr>
        <p:spPr>
          <a:xfrm>
            <a:off x="8130030" y="4138350"/>
            <a:ext cx="2133918" cy="677108"/>
          </a:xfrm>
          <a:prstGeom prst="rect">
            <a:avLst/>
          </a:prstGeom>
          <a:noFill/>
          <a:effectLst/>
        </p:spPr>
        <p:txBody>
          <a:bodyPr wrap="none" rtlCol="0" anchor="ctr">
            <a:spAutoFit/>
          </a:bodyPr>
          <a:lstStyle/>
          <a:p>
            <a:pPr algn="ctr">
              <a:defRPr/>
            </a:pPr>
            <a:r>
              <a:rPr lang="zh-CN" altLang="en-US" sz="3800" b="1" dirty="0" smtClean="0">
                <a:solidFill>
                  <a:schemeClr val="tx1">
                    <a:lumMod val="95000"/>
                    <a:lumOff val="5000"/>
                  </a:schemeClr>
                </a:solidFill>
                <a:latin typeface="+mj-ea"/>
                <a:ea typeface="+mj-ea"/>
                <a:sym typeface="微软雅黑" panose="020B0503020204020204" pitchFamily="34" charset="-122"/>
              </a:rPr>
              <a:t>企业文化</a:t>
            </a:r>
            <a:endParaRPr lang="zh-CN" altLang="en-US" sz="3800" b="1" dirty="0">
              <a:solidFill>
                <a:schemeClr val="tx1">
                  <a:lumMod val="95000"/>
                  <a:lumOff val="5000"/>
                </a:schemeClr>
              </a:solidFill>
              <a:latin typeface="+mj-ea"/>
              <a:ea typeface="+mj-ea"/>
              <a:sym typeface="微软雅黑" panose="020B0503020204020204" pitchFamily="34" charset="-122"/>
            </a:endParaRPr>
          </a:p>
        </p:txBody>
      </p:sp>
      <p:sp>
        <p:nvSpPr>
          <p:cNvPr id="18" name="图标"/>
          <p:cNvSpPr>
            <a:spLocks noChangeAspect="1" noChangeArrowheads="1"/>
          </p:cNvSpPr>
          <p:nvPr/>
        </p:nvSpPr>
        <p:spPr bwMode="auto">
          <a:xfrm>
            <a:off x="4098596" y="4254328"/>
            <a:ext cx="569010" cy="635775"/>
          </a:xfrm>
          <a:custGeom>
            <a:avLst/>
            <a:gdLst>
              <a:gd name="T0" fmla="*/ 49403 w 2960688"/>
              <a:gd name="T1" fmla="*/ 176950 h 3298826"/>
              <a:gd name="T2" fmla="*/ 38380 w 2960688"/>
              <a:gd name="T3" fmla="*/ 188577 h 3298826"/>
              <a:gd name="T4" fmla="*/ 38559 w 2960688"/>
              <a:gd name="T5" fmla="*/ 210512 h 3298826"/>
              <a:gd name="T6" fmla="*/ 32914 w 2960688"/>
              <a:gd name="T7" fmla="*/ 217944 h 3298826"/>
              <a:gd name="T8" fmla="*/ 25625 w 2960688"/>
              <a:gd name="T9" fmla="*/ 200234 h 3298826"/>
              <a:gd name="T10" fmla="*/ 32436 w 2960688"/>
              <a:gd name="T11" fmla="*/ 178299 h 3298826"/>
              <a:gd name="T12" fmla="*/ 84017 w 2960688"/>
              <a:gd name="T13" fmla="*/ 168293 h 3298826"/>
              <a:gd name="T14" fmla="*/ 100178 w 2960688"/>
              <a:gd name="T15" fmla="*/ 190090 h 3298826"/>
              <a:gd name="T16" fmla="*/ 100118 w 2960688"/>
              <a:gd name="T17" fmla="*/ 210091 h 3298826"/>
              <a:gd name="T18" fmla="*/ 89910 w 2960688"/>
              <a:gd name="T19" fmla="*/ 227158 h 3298826"/>
              <a:gd name="T20" fmla="*/ 66904 w 2960688"/>
              <a:gd name="T21" fmla="*/ 237428 h 3298826"/>
              <a:gd name="T22" fmla="*/ 65000 w 2960688"/>
              <a:gd name="T23" fmla="*/ 184521 h 3298826"/>
              <a:gd name="T24" fmla="*/ 60000 w 2960688"/>
              <a:gd name="T25" fmla="*/ 154045 h 3298826"/>
              <a:gd name="T26" fmla="*/ 36786 w 2960688"/>
              <a:gd name="T27" fmla="*/ 163024 h 3298826"/>
              <a:gd name="T28" fmla="*/ 21756 w 2960688"/>
              <a:gd name="T29" fmla="*/ 182418 h 3298826"/>
              <a:gd name="T30" fmla="*/ 18750 w 2960688"/>
              <a:gd name="T31" fmla="*/ 206331 h 3298826"/>
              <a:gd name="T32" fmla="*/ 28839 w 2960688"/>
              <a:gd name="T33" fmla="*/ 229287 h 3298826"/>
              <a:gd name="T34" fmla="*/ 48750 w 2960688"/>
              <a:gd name="T35" fmla="*/ 243324 h 3298826"/>
              <a:gd name="T36" fmla="*/ 72678 w 2960688"/>
              <a:gd name="T37" fmla="*/ 245209 h 3298826"/>
              <a:gd name="T38" fmla="*/ 95059 w 2960688"/>
              <a:gd name="T39" fmla="*/ 233926 h 3298826"/>
              <a:gd name="T40" fmla="*/ 107976 w 2960688"/>
              <a:gd name="T41" fmla="*/ 213335 h 3298826"/>
              <a:gd name="T42" fmla="*/ 108690 w 2960688"/>
              <a:gd name="T43" fmla="*/ 189122 h 3298826"/>
              <a:gd name="T44" fmla="*/ 96338 w 2960688"/>
              <a:gd name="T45" fmla="*/ 167184 h 3298826"/>
              <a:gd name="T46" fmla="*/ 75297 w 2960688"/>
              <a:gd name="T47" fmla="*/ 155272 h 3298826"/>
              <a:gd name="T48" fmla="*/ 147618 w 2960688"/>
              <a:gd name="T49" fmla="*/ 197282 h 3298826"/>
              <a:gd name="T50" fmla="*/ 201903 w 2960688"/>
              <a:gd name="T51" fmla="*/ 141054 h 3298826"/>
              <a:gd name="T52" fmla="*/ 259968 w 2960688"/>
              <a:gd name="T53" fmla="*/ 160793 h 3298826"/>
              <a:gd name="T54" fmla="*/ 274671 w 2960688"/>
              <a:gd name="T55" fmla="*/ 191779 h 3298826"/>
              <a:gd name="T56" fmla="*/ 237558 w 2960688"/>
              <a:gd name="T57" fmla="*/ 219922 h 3298826"/>
              <a:gd name="T58" fmla="*/ 193362 w 2960688"/>
              <a:gd name="T59" fmla="*/ 266968 h 3298826"/>
              <a:gd name="T60" fmla="*/ 130654 w 2960688"/>
              <a:gd name="T61" fmla="*/ 229582 h 3298826"/>
              <a:gd name="T62" fmla="*/ 135892 w 2960688"/>
              <a:gd name="T63" fmla="*/ 187681 h 3298826"/>
              <a:gd name="T64" fmla="*/ 121279 w 2960688"/>
              <a:gd name="T65" fmla="*/ 154842 h 3298826"/>
              <a:gd name="T66" fmla="*/ 76756 w 2960688"/>
              <a:gd name="T67" fmla="*/ 136716 h 3298826"/>
              <a:gd name="T68" fmla="*/ 106963 w 2960688"/>
              <a:gd name="T69" fmla="*/ 151920 h 3298826"/>
              <a:gd name="T70" fmla="*/ 125684 w 2960688"/>
              <a:gd name="T71" fmla="*/ 181730 h 3298826"/>
              <a:gd name="T72" fmla="*/ 126398 w 2960688"/>
              <a:gd name="T73" fmla="*/ 215370 h 3298826"/>
              <a:gd name="T74" fmla="*/ 114642 w 2960688"/>
              <a:gd name="T75" fmla="*/ 239613 h 3298826"/>
              <a:gd name="T76" fmla="*/ 138094 w 2960688"/>
              <a:gd name="T77" fmla="*/ 300548 h 3298826"/>
              <a:gd name="T78" fmla="*/ 132142 w 2960688"/>
              <a:gd name="T79" fmla="*/ 309856 h 3298826"/>
              <a:gd name="T80" fmla="*/ 121279 w 2960688"/>
              <a:gd name="T81" fmla="*/ 309018 h 3298826"/>
              <a:gd name="T82" fmla="*/ 73154 w 2960688"/>
              <a:gd name="T83" fmla="*/ 263765 h 3298826"/>
              <a:gd name="T84" fmla="*/ 45535 w 2960688"/>
              <a:gd name="T85" fmla="*/ 261670 h 3298826"/>
              <a:gd name="T86" fmla="*/ 16815 w 2960688"/>
              <a:gd name="T87" fmla="*/ 243473 h 3298826"/>
              <a:gd name="T88" fmla="*/ 1101 w 2960688"/>
              <a:gd name="T89" fmla="*/ 211988 h 3298826"/>
              <a:gd name="T90" fmla="*/ 3720 w 2960688"/>
              <a:gd name="T91" fmla="*/ 178318 h 3298826"/>
              <a:gd name="T92" fmla="*/ 23274 w 2960688"/>
              <a:gd name="T93" fmla="*/ 150214 h 3298826"/>
              <a:gd name="T94" fmla="*/ 55268 w 2960688"/>
              <a:gd name="T95" fmla="*/ 136058 h 3298826"/>
              <a:gd name="T96" fmla="*/ 188372 w 2960688"/>
              <a:gd name="T97" fmla="*/ 4192 h 3298826"/>
              <a:gd name="T98" fmla="*/ 207281 w 2960688"/>
              <a:gd name="T99" fmla="*/ 21469 h 3298826"/>
              <a:gd name="T100" fmla="*/ 216394 w 2960688"/>
              <a:gd name="T101" fmla="*/ 48208 h 3298826"/>
              <a:gd name="T102" fmla="*/ 223629 w 2960688"/>
              <a:gd name="T103" fmla="*/ 64287 h 3298826"/>
              <a:gd name="T104" fmla="*/ 218091 w 2960688"/>
              <a:gd name="T105" fmla="*/ 80516 h 3298826"/>
              <a:gd name="T106" fmla="*/ 200819 w 2960688"/>
              <a:gd name="T107" fmla="*/ 112974 h 3298826"/>
              <a:gd name="T108" fmla="*/ 181851 w 2960688"/>
              <a:gd name="T109" fmla="*/ 128245 h 3298826"/>
              <a:gd name="T110" fmla="*/ 159220 w 2960688"/>
              <a:gd name="T111" fmla="*/ 128934 h 3298826"/>
              <a:gd name="T112" fmla="*/ 141085 w 2960688"/>
              <a:gd name="T113" fmla="*/ 116478 h 3298826"/>
              <a:gd name="T114" fmla="*/ 121729 w 2960688"/>
              <a:gd name="T115" fmla="*/ 82313 h 3298826"/>
              <a:gd name="T116" fmla="*/ 114285 w 2960688"/>
              <a:gd name="T117" fmla="*/ 66024 h 3298826"/>
              <a:gd name="T118" fmla="*/ 122474 w 2960688"/>
              <a:gd name="T119" fmla="*/ 50574 h 3298826"/>
              <a:gd name="T120" fmla="*/ 130752 w 2960688"/>
              <a:gd name="T121" fmla="*/ 23385 h 3298826"/>
              <a:gd name="T122" fmla="*/ 148798 w 2960688"/>
              <a:gd name="T123" fmla="*/ 5180 h 329882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60688"/>
              <a:gd name="T187" fmla="*/ 0 h 3298826"/>
              <a:gd name="T188" fmla="*/ 2960688 w 2960688"/>
              <a:gd name="T189" fmla="*/ 3298826 h 329882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60688" h="3298826">
                <a:moveTo>
                  <a:pt x="472859" y="1797050"/>
                </a:moveTo>
                <a:lnTo>
                  <a:pt x="478276" y="1797050"/>
                </a:lnTo>
                <a:lnTo>
                  <a:pt x="483375" y="1797686"/>
                </a:lnTo>
                <a:lnTo>
                  <a:pt x="488792" y="1798640"/>
                </a:lnTo>
                <a:lnTo>
                  <a:pt x="493891" y="1800229"/>
                </a:lnTo>
                <a:lnTo>
                  <a:pt x="499309" y="1802454"/>
                </a:lnTo>
                <a:lnTo>
                  <a:pt x="503770" y="1804679"/>
                </a:lnTo>
                <a:lnTo>
                  <a:pt x="508550" y="1807858"/>
                </a:lnTo>
                <a:lnTo>
                  <a:pt x="512693" y="1811355"/>
                </a:lnTo>
                <a:lnTo>
                  <a:pt x="516836" y="1815170"/>
                </a:lnTo>
                <a:lnTo>
                  <a:pt x="520341" y="1819302"/>
                </a:lnTo>
                <a:lnTo>
                  <a:pt x="523846" y="1824071"/>
                </a:lnTo>
                <a:lnTo>
                  <a:pt x="526396" y="1829157"/>
                </a:lnTo>
                <a:lnTo>
                  <a:pt x="528945" y="1834561"/>
                </a:lnTo>
                <a:lnTo>
                  <a:pt x="530220" y="1839648"/>
                </a:lnTo>
                <a:lnTo>
                  <a:pt x="531495" y="1845370"/>
                </a:lnTo>
                <a:lnTo>
                  <a:pt x="531813" y="1850774"/>
                </a:lnTo>
                <a:lnTo>
                  <a:pt x="531813" y="1855860"/>
                </a:lnTo>
                <a:lnTo>
                  <a:pt x="531495" y="1861264"/>
                </a:lnTo>
                <a:lnTo>
                  <a:pt x="530220" y="1866668"/>
                </a:lnTo>
                <a:lnTo>
                  <a:pt x="528945" y="1871755"/>
                </a:lnTo>
                <a:lnTo>
                  <a:pt x="527033" y="1877159"/>
                </a:lnTo>
                <a:lnTo>
                  <a:pt x="524165" y="1881609"/>
                </a:lnTo>
                <a:lnTo>
                  <a:pt x="520978" y="1886378"/>
                </a:lnTo>
                <a:lnTo>
                  <a:pt x="517792" y="1890510"/>
                </a:lnTo>
                <a:lnTo>
                  <a:pt x="513968" y="1894643"/>
                </a:lnTo>
                <a:lnTo>
                  <a:pt x="509506" y="1898140"/>
                </a:lnTo>
                <a:lnTo>
                  <a:pt x="504726" y="1901636"/>
                </a:lnTo>
                <a:lnTo>
                  <a:pt x="495803" y="1907358"/>
                </a:lnTo>
                <a:lnTo>
                  <a:pt x="486880" y="1913080"/>
                </a:lnTo>
                <a:lnTo>
                  <a:pt x="478913" y="1918803"/>
                </a:lnTo>
                <a:lnTo>
                  <a:pt x="471265" y="1924842"/>
                </a:lnTo>
                <a:lnTo>
                  <a:pt x="463936" y="1931200"/>
                </a:lnTo>
                <a:lnTo>
                  <a:pt x="457244" y="1937240"/>
                </a:lnTo>
                <a:lnTo>
                  <a:pt x="450870" y="1943280"/>
                </a:lnTo>
                <a:lnTo>
                  <a:pt x="444815" y="1949320"/>
                </a:lnTo>
                <a:lnTo>
                  <a:pt x="439398" y="1955678"/>
                </a:lnTo>
                <a:lnTo>
                  <a:pt x="433980" y="1962036"/>
                </a:lnTo>
                <a:lnTo>
                  <a:pt x="429519" y="1968076"/>
                </a:lnTo>
                <a:lnTo>
                  <a:pt x="424739" y="1974751"/>
                </a:lnTo>
                <a:lnTo>
                  <a:pt x="420596" y="1980791"/>
                </a:lnTo>
                <a:lnTo>
                  <a:pt x="416453" y="1987467"/>
                </a:lnTo>
                <a:lnTo>
                  <a:pt x="412948" y="1993825"/>
                </a:lnTo>
                <a:lnTo>
                  <a:pt x="409443" y="2000501"/>
                </a:lnTo>
                <a:lnTo>
                  <a:pt x="406256" y="2006858"/>
                </a:lnTo>
                <a:lnTo>
                  <a:pt x="403388" y="2013534"/>
                </a:lnTo>
                <a:lnTo>
                  <a:pt x="400838" y="2019892"/>
                </a:lnTo>
                <a:lnTo>
                  <a:pt x="398608" y="2026886"/>
                </a:lnTo>
                <a:lnTo>
                  <a:pt x="394465" y="2039919"/>
                </a:lnTo>
                <a:lnTo>
                  <a:pt x="391278" y="2053271"/>
                </a:lnTo>
                <a:lnTo>
                  <a:pt x="388729" y="2066622"/>
                </a:lnTo>
                <a:lnTo>
                  <a:pt x="387135" y="2079974"/>
                </a:lnTo>
                <a:lnTo>
                  <a:pt x="386498" y="2093007"/>
                </a:lnTo>
                <a:lnTo>
                  <a:pt x="385861" y="2106041"/>
                </a:lnTo>
                <a:lnTo>
                  <a:pt x="385861" y="2118439"/>
                </a:lnTo>
                <a:lnTo>
                  <a:pt x="386817" y="2130518"/>
                </a:lnTo>
                <a:lnTo>
                  <a:pt x="387773" y="2141962"/>
                </a:lnTo>
                <a:lnTo>
                  <a:pt x="389366" y="2153724"/>
                </a:lnTo>
                <a:lnTo>
                  <a:pt x="391278" y="2164215"/>
                </a:lnTo>
                <a:lnTo>
                  <a:pt x="393190" y="2174705"/>
                </a:lnTo>
                <a:lnTo>
                  <a:pt x="395421" y="2184242"/>
                </a:lnTo>
                <a:lnTo>
                  <a:pt x="397970" y="2193461"/>
                </a:lnTo>
                <a:lnTo>
                  <a:pt x="402432" y="2209038"/>
                </a:lnTo>
                <a:lnTo>
                  <a:pt x="406574" y="2221435"/>
                </a:lnTo>
                <a:lnTo>
                  <a:pt x="409761" y="2229383"/>
                </a:lnTo>
                <a:lnTo>
                  <a:pt x="411355" y="2233197"/>
                </a:lnTo>
                <a:lnTo>
                  <a:pt x="413585" y="2238602"/>
                </a:lnTo>
                <a:lnTo>
                  <a:pt x="415179" y="2244006"/>
                </a:lnTo>
                <a:lnTo>
                  <a:pt x="416453" y="2249728"/>
                </a:lnTo>
                <a:lnTo>
                  <a:pt x="416772" y="2255132"/>
                </a:lnTo>
                <a:lnTo>
                  <a:pt x="416772" y="2260536"/>
                </a:lnTo>
                <a:lnTo>
                  <a:pt x="415816" y="2265940"/>
                </a:lnTo>
                <a:lnTo>
                  <a:pt x="414860" y="2271026"/>
                </a:lnTo>
                <a:lnTo>
                  <a:pt x="413267" y="2276113"/>
                </a:lnTo>
                <a:lnTo>
                  <a:pt x="411036" y="2281199"/>
                </a:lnTo>
                <a:lnTo>
                  <a:pt x="408168" y="2285967"/>
                </a:lnTo>
                <a:lnTo>
                  <a:pt x="405300" y="2290736"/>
                </a:lnTo>
                <a:lnTo>
                  <a:pt x="401794" y="2294868"/>
                </a:lnTo>
                <a:lnTo>
                  <a:pt x="397970" y="2298683"/>
                </a:lnTo>
                <a:lnTo>
                  <a:pt x="393509" y="2302180"/>
                </a:lnTo>
                <a:lnTo>
                  <a:pt x="389047" y="2305359"/>
                </a:lnTo>
                <a:lnTo>
                  <a:pt x="383630" y="2307902"/>
                </a:lnTo>
                <a:lnTo>
                  <a:pt x="378213" y="2309809"/>
                </a:lnTo>
                <a:lnTo>
                  <a:pt x="372795" y="2311717"/>
                </a:lnTo>
                <a:lnTo>
                  <a:pt x="367696" y="2312670"/>
                </a:lnTo>
                <a:lnTo>
                  <a:pt x="361642" y="2312988"/>
                </a:lnTo>
                <a:lnTo>
                  <a:pt x="356543" y="2312988"/>
                </a:lnTo>
                <a:lnTo>
                  <a:pt x="351125" y="2312034"/>
                </a:lnTo>
                <a:lnTo>
                  <a:pt x="345708" y="2311081"/>
                </a:lnTo>
                <a:lnTo>
                  <a:pt x="340609" y="2309491"/>
                </a:lnTo>
                <a:lnTo>
                  <a:pt x="335829" y="2307584"/>
                </a:lnTo>
                <a:lnTo>
                  <a:pt x="330730" y="2304723"/>
                </a:lnTo>
                <a:lnTo>
                  <a:pt x="326587" y="2301862"/>
                </a:lnTo>
                <a:lnTo>
                  <a:pt x="322126" y="2298365"/>
                </a:lnTo>
                <a:lnTo>
                  <a:pt x="318302" y="2294550"/>
                </a:lnTo>
                <a:lnTo>
                  <a:pt x="314478" y="2289782"/>
                </a:lnTo>
                <a:lnTo>
                  <a:pt x="311610" y="2285332"/>
                </a:lnTo>
                <a:lnTo>
                  <a:pt x="308742" y="2280245"/>
                </a:lnTo>
                <a:lnTo>
                  <a:pt x="306830" y="2275795"/>
                </a:lnTo>
                <a:lnTo>
                  <a:pt x="302687" y="2264987"/>
                </a:lnTo>
                <a:lnTo>
                  <a:pt x="296951" y="2249092"/>
                </a:lnTo>
                <a:lnTo>
                  <a:pt x="293764" y="2239237"/>
                </a:lnTo>
                <a:lnTo>
                  <a:pt x="290259" y="2228111"/>
                </a:lnTo>
                <a:lnTo>
                  <a:pt x="287391" y="2216349"/>
                </a:lnTo>
                <a:lnTo>
                  <a:pt x="284204" y="2202998"/>
                </a:lnTo>
                <a:lnTo>
                  <a:pt x="281017" y="2189328"/>
                </a:lnTo>
                <a:lnTo>
                  <a:pt x="278468" y="2173752"/>
                </a:lnTo>
                <a:lnTo>
                  <a:pt x="276556" y="2158175"/>
                </a:lnTo>
                <a:lnTo>
                  <a:pt x="274644" y="2141645"/>
                </a:lnTo>
                <a:lnTo>
                  <a:pt x="273369" y="2124161"/>
                </a:lnTo>
                <a:lnTo>
                  <a:pt x="273050" y="2106041"/>
                </a:lnTo>
                <a:lnTo>
                  <a:pt x="273369" y="2088239"/>
                </a:lnTo>
                <a:lnTo>
                  <a:pt x="274325" y="2078384"/>
                </a:lnTo>
                <a:lnTo>
                  <a:pt x="274962" y="2069483"/>
                </a:lnTo>
                <a:lnTo>
                  <a:pt x="275918" y="2059629"/>
                </a:lnTo>
                <a:lnTo>
                  <a:pt x="277193" y="2049774"/>
                </a:lnTo>
                <a:lnTo>
                  <a:pt x="278786" y="2040237"/>
                </a:lnTo>
                <a:lnTo>
                  <a:pt x="280698" y="2030382"/>
                </a:lnTo>
                <a:lnTo>
                  <a:pt x="282929" y="2020846"/>
                </a:lnTo>
                <a:lnTo>
                  <a:pt x="285479" y="2010673"/>
                </a:lnTo>
                <a:lnTo>
                  <a:pt x="288347" y="2000819"/>
                </a:lnTo>
                <a:lnTo>
                  <a:pt x="291533" y="1990328"/>
                </a:lnTo>
                <a:lnTo>
                  <a:pt x="295039" y="1980473"/>
                </a:lnTo>
                <a:lnTo>
                  <a:pt x="299181" y="1970619"/>
                </a:lnTo>
                <a:lnTo>
                  <a:pt x="303324" y="1960446"/>
                </a:lnTo>
                <a:lnTo>
                  <a:pt x="308423" y="1950274"/>
                </a:lnTo>
                <a:lnTo>
                  <a:pt x="313522" y="1940419"/>
                </a:lnTo>
                <a:lnTo>
                  <a:pt x="319258" y="1930247"/>
                </a:lnTo>
                <a:lnTo>
                  <a:pt x="325313" y="1920710"/>
                </a:lnTo>
                <a:lnTo>
                  <a:pt x="331368" y="1910855"/>
                </a:lnTo>
                <a:lnTo>
                  <a:pt x="338697" y="1901318"/>
                </a:lnTo>
                <a:lnTo>
                  <a:pt x="346027" y="1891464"/>
                </a:lnTo>
                <a:lnTo>
                  <a:pt x="353675" y="1881927"/>
                </a:lnTo>
                <a:lnTo>
                  <a:pt x="362279" y="1872708"/>
                </a:lnTo>
                <a:lnTo>
                  <a:pt x="370883" y="1863807"/>
                </a:lnTo>
                <a:lnTo>
                  <a:pt x="380125" y="1854906"/>
                </a:lnTo>
                <a:lnTo>
                  <a:pt x="389685" y="1846005"/>
                </a:lnTo>
                <a:lnTo>
                  <a:pt x="400201" y="1837740"/>
                </a:lnTo>
                <a:lnTo>
                  <a:pt x="411036" y="1829157"/>
                </a:lnTo>
                <a:lnTo>
                  <a:pt x="422190" y="1820892"/>
                </a:lnTo>
                <a:lnTo>
                  <a:pt x="433980" y="1813263"/>
                </a:lnTo>
                <a:lnTo>
                  <a:pt x="446409" y="1805315"/>
                </a:lnTo>
                <a:lnTo>
                  <a:pt x="451189" y="1802772"/>
                </a:lnTo>
                <a:lnTo>
                  <a:pt x="456606" y="1800547"/>
                </a:lnTo>
                <a:lnTo>
                  <a:pt x="461705" y="1798957"/>
                </a:lnTo>
                <a:lnTo>
                  <a:pt x="467441" y="1797686"/>
                </a:lnTo>
                <a:lnTo>
                  <a:pt x="472859" y="1797050"/>
                </a:lnTo>
                <a:close/>
                <a:moveTo>
                  <a:pt x="799783" y="1741488"/>
                </a:moveTo>
                <a:lnTo>
                  <a:pt x="816611" y="1747205"/>
                </a:lnTo>
                <a:lnTo>
                  <a:pt x="833438" y="1753558"/>
                </a:lnTo>
                <a:lnTo>
                  <a:pt x="849631" y="1760228"/>
                </a:lnTo>
                <a:lnTo>
                  <a:pt x="865506" y="1767851"/>
                </a:lnTo>
                <a:lnTo>
                  <a:pt x="881064" y="1776427"/>
                </a:lnTo>
                <a:lnTo>
                  <a:pt x="896304" y="1785321"/>
                </a:lnTo>
                <a:lnTo>
                  <a:pt x="910909" y="1795167"/>
                </a:lnTo>
                <a:lnTo>
                  <a:pt x="925514" y="1805332"/>
                </a:lnTo>
                <a:lnTo>
                  <a:pt x="939166" y="1816131"/>
                </a:lnTo>
                <a:lnTo>
                  <a:pt x="952819" y="1827566"/>
                </a:lnTo>
                <a:lnTo>
                  <a:pt x="965201" y="1839953"/>
                </a:lnTo>
                <a:lnTo>
                  <a:pt x="977584" y="1852976"/>
                </a:lnTo>
                <a:lnTo>
                  <a:pt x="989331" y="1866317"/>
                </a:lnTo>
                <a:lnTo>
                  <a:pt x="1000444" y="1879975"/>
                </a:lnTo>
                <a:lnTo>
                  <a:pt x="1011239" y="1894586"/>
                </a:lnTo>
                <a:lnTo>
                  <a:pt x="1021081" y="1909514"/>
                </a:lnTo>
                <a:lnTo>
                  <a:pt x="1026479" y="1918090"/>
                </a:lnTo>
                <a:lnTo>
                  <a:pt x="1031559" y="1926666"/>
                </a:lnTo>
                <a:lnTo>
                  <a:pt x="1036004" y="1935242"/>
                </a:lnTo>
                <a:lnTo>
                  <a:pt x="1040766" y="1944136"/>
                </a:lnTo>
                <a:lnTo>
                  <a:pt x="1044894" y="1952712"/>
                </a:lnTo>
                <a:lnTo>
                  <a:pt x="1049021" y="1961605"/>
                </a:lnTo>
                <a:lnTo>
                  <a:pt x="1052831" y="1970817"/>
                </a:lnTo>
                <a:lnTo>
                  <a:pt x="1056324" y="1979710"/>
                </a:lnTo>
                <a:lnTo>
                  <a:pt x="1059816" y="1988922"/>
                </a:lnTo>
                <a:lnTo>
                  <a:pt x="1062991" y="1997815"/>
                </a:lnTo>
                <a:lnTo>
                  <a:pt x="1065849" y="2007026"/>
                </a:lnTo>
                <a:lnTo>
                  <a:pt x="1068706" y="2016555"/>
                </a:lnTo>
                <a:lnTo>
                  <a:pt x="1070929" y="2025767"/>
                </a:lnTo>
                <a:lnTo>
                  <a:pt x="1073151" y="2035295"/>
                </a:lnTo>
                <a:lnTo>
                  <a:pt x="1075056" y="2044507"/>
                </a:lnTo>
                <a:lnTo>
                  <a:pt x="1076961" y="2054353"/>
                </a:lnTo>
                <a:lnTo>
                  <a:pt x="1078549" y="2063882"/>
                </a:lnTo>
                <a:lnTo>
                  <a:pt x="1079819" y="2073411"/>
                </a:lnTo>
                <a:lnTo>
                  <a:pt x="1080771" y="2082940"/>
                </a:lnTo>
                <a:lnTo>
                  <a:pt x="1081724" y="2092786"/>
                </a:lnTo>
                <a:lnTo>
                  <a:pt x="1082359" y="2102315"/>
                </a:lnTo>
                <a:lnTo>
                  <a:pt x="1082676" y="2111844"/>
                </a:lnTo>
                <a:lnTo>
                  <a:pt x="1082676" y="2122008"/>
                </a:lnTo>
                <a:lnTo>
                  <a:pt x="1082676" y="2131537"/>
                </a:lnTo>
                <a:lnTo>
                  <a:pt x="1082359" y="2141066"/>
                </a:lnTo>
                <a:lnTo>
                  <a:pt x="1081724" y="2150913"/>
                </a:lnTo>
                <a:lnTo>
                  <a:pt x="1080771" y="2160442"/>
                </a:lnTo>
                <a:lnTo>
                  <a:pt x="1079819" y="2170606"/>
                </a:lnTo>
                <a:lnTo>
                  <a:pt x="1078231" y="2180135"/>
                </a:lnTo>
                <a:lnTo>
                  <a:pt x="1076644" y="2189981"/>
                </a:lnTo>
                <a:lnTo>
                  <a:pt x="1075056" y="2199510"/>
                </a:lnTo>
                <a:lnTo>
                  <a:pt x="1072834" y="2209674"/>
                </a:lnTo>
                <a:lnTo>
                  <a:pt x="1070611" y="2219203"/>
                </a:lnTo>
                <a:lnTo>
                  <a:pt x="1068071" y="2228732"/>
                </a:lnTo>
                <a:lnTo>
                  <a:pt x="1065214" y="2238261"/>
                </a:lnTo>
                <a:lnTo>
                  <a:pt x="1062356" y="2247472"/>
                </a:lnTo>
                <a:lnTo>
                  <a:pt x="1058864" y="2257001"/>
                </a:lnTo>
                <a:lnTo>
                  <a:pt x="1055689" y="2266212"/>
                </a:lnTo>
                <a:lnTo>
                  <a:pt x="1052196" y="2275106"/>
                </a:lnTo>
                <a:lnTo>
                  <a:pt x="1048386" y="2284317"/>
                </a:lnTo>
                <a:lnTo>
                  <a:pt x="1044259" y="2292893"/>
                </a:lnTo>
                <a:lnTo>
                  <a:pt x="1039814" y="2301787"/>
                </a:lnTo>
                <a:lnTo>
                  <a:pt x="1035369" y="2310045"/>
                </a:lnTo>
                <a:lnTo>
                  <a:pt x="1030606" y="2318621"/>
                </a:lnTo>
                <a:lnTo>
                  <a:pt x="1025844" y="2327197"/>
                </a:lnTo>
                <a:lnTo>
                  <a:pt x="1020764" y="2335456"/>
                </a:lnTo>
                <a:lnTo>
                  <a:pt x="1015366" y="2343396"/>
                </a:lnTo>
                <a:lnTo>
                  <a:pt x="1009969" y="2351655"/>
                </a:lnTo>
                <a:lnTo>
                  <a:pt x="1004254" y="2359278"/>
                </a:lnTo>
                <a:lnTo>
                  <a:pt x="998539" y="2366901"/>
                </a:lnTo>
                <a:lnTo>
                  <a:pt x="992506" y="2374524"/>
                </a:lnTo>
                <a:lnTo>
                  <a:pt x="985839" y="2381830"/>
                </a:lnTo>
                <a:lnTo>
                  <a:pt x="979806" y="2389135"/>
                </a:lnTo>
                <a:lnTo>
                  <a:pt x="972821" y="2396440"/>
                </a:lnTo>
                <a:lnTo>
                  <a:pt x="966471" y="2403111"/>
                </a:lnTo>
                <a:lnTo>
                  <a:pt x="959169" y="2409781"/>
                </a:lnTo>
                <a:lnTo>
                  <a:pt x="952184" y="2416451"/>
                </a:lnTo>
                <a:lnTo>
                  <a:pt x="944564" y="2423121"/>
                </a:lnTo>
                <a:lnTo>
                  <a:pt x="937261" y="2429156"/>
                </a:lnTo>
                <a:lnTo>
                  <a:pt x="929641" y="2435191"/>
                </a:lnTo>
                <a:lnTo>
                  <a:pt x="921704" y="2441544"/>
                </a:lnTo>
                <a:lnTo>
                  <a:pt x="913766" y="2447261"/>
                </a:lnTo>
                <a:lnTo>
                  <a:pt x="905511" y="2452661"/>
                </a:lnTo>
                <a:lnTo>
                  <a:pt x="897256" y="2458061"/>
                </a:lnTo>
                <a:lnTo>
                  <a:pt x="884874" y="2465684"/>
                </a:lnTo>
                <a:lnTo>
                  <a:pt x="872809" y="2472354"/>
                </a:lnTo>
                <a:lnTo>
                  <a:pt x="860426" y="2478707"/>
                </a:lnTo>
                <a:lnTo>
                  <a:pt x="847726" y="2484742"/>
                </a:lnTo>
                <a:lnTo>
                  <a:pt x="834708" y="2490141"/>
                </a:lnTo>
                <a:lnTo>
                  <a:pt x="821691" y="2495541"/>
                </a:lnTo>
                <a:lnTo>
                  <a:pt x="808991" y="2499988"/>
                </a:lnTo>
                <a:lnTo>
                  <a:pt x="795338" y="2503799"/>
                </a:lnTo>
                <a:lnTo>
                  <a:pt x="782003" y="2507611"/>
                </a:lnTo>
                <a:lnTo>
                  <a:pt x="768668" y="2510787"/>
                </a:lnTo>
                <a:lnTo>
                  <a:pt x="755016" y="2513328"/>
                </a:lnTo>
                <a:lnTo>
                  <a:pt x="741046" y="2515552"/>
                </a:lnTo>
                <a:lnTo>
                  <a:pt x="727393" y="2517140"/>
                </a:lnTo>
                <a:lnTo>
                  <a:pt x="713741" y="2518728"/>
                </a:lnTo>
                <a:lnTo>
                  <a:pt x="699771" y="2519363"/>
                </a:lnTo>
                <a:lnTo>
                  <a:pt x="685801" y="2519363"/>
                </a:lnTo>
                <a:lnTo>
                  <a:pt x="675958" y="2519363"/>
                </a:lnTo>
                <a:lnTo>
                  <a:pt x="666116" y="2519046"/>
                </a:lnTo>
                <a:lnTo>
                  <a:pt x="646113" y="2517140"/>
                </a:lnTo>
                <a:lnTo>
                  <a:pt x="647701" y="2406922"/>
                </a:lnTo>
                <a:lnTo>
                  <a:pt x="648971" y="2312586"/>
                </a:lnTo>
                <a:lnTo>
                  <a:pt x="650241" y="2242708"/>
                </a:lnTo>
                <a:lnTo>
                  <a:pt x="650876" y="2220156"/>
                </a:lnTo>
                <a:lnTo>
                  <a:pt x="651193" y="2207133"/>
                </a:lnTo>
                <a:lnTo>
                  <a:pt x="653416" y="2182040"/>
                </a:lnTo>
                <a:lnTo>
                  <a:pt x="656273" y="2157583"/>
                </a:lnTo>
                <a:lnTo>
                  <a:pt x="658813" y="2134078"/>
                </a:lnTo>
                <a:lnTo>
                  <a:pt x="661988" y="2111209"/>
                </a:lnTo>
                <a:lnTo>
                  <a:pt x="665481" y="2089293"/>
                </a:lnTo>
                <a:lnTo>
                  <a:pt x="668973" y="2068329"/>
                </a:lnTo>
                <a:lnTo>
                  <a:pt x="672148" y="2048001"/>
                </a:lnTo>
                <a:lnTo>
                  <a:pt x="675958" y="2028625"/>
                </a:lnTo>
                <a:lnTo>
                  <a:pt x="680403" y="2009885"/>
                </a:lnTo>
                <a:lnTo>
                  <a:pt x="684531" y="1991463"/>
                </a:lnTo>
                <a:lnTo>
                  <a:pt x="688658" y="1974311"/>
                </a:lnTo>
                <a:lnTo>
                  <a:pt x="693421" y="1957476"/>
                </a:lnTo>
                <a:lnTo>
                  <a:pt x="697866" y="1941595"/>
                </a:lnTo>
                <a:lnTo>
                  <a:pt x="702946" y="1926031"/>
                </a:lnTo>
                <a:lnTo>
                  <a:pt x="707708" y="1911420"/>
                </a:lnTo>
                <a:lnTo>
                  <a:pt x="712788" y="1897444"/>
                </a:lnTo>
                <a:lnTo>
                  <a:pt x="717868" y="1883786"/>
                </a:lnTo>
                <a:lnTo>
                  <a:pt x="723266" y="1870763"/>
                </a:lnTo>
                <a:lnTo>
                  <a:pt x="728663" y="1858693"/>
                </a:lnTo>
                <a:lnTo>
                  <a:pt x="733743" y="1846941"/>
                </a:lnTo>
                <a:lnTo>
                  <a:pt x="739141" y="1835824"/>
                </a:lnTo>
                <a:lnTo>
                  <a:pt x="744538" y="1825025"/>
                </a:lnTo>
                <a:lnTo>
                  <a:pt x="750253" y="1814543"/>
                </a:lnTo>
                <a:lnTo>
                  <a:pt x="755651" y="1804696"/>
                </a:lnTo>
                <a:lnTo>
                  <a:pt x="761366" y="1795485"/>
                </a:lnTo>
                <a:lnTo>
                  <a:pt x="766763" y="1786591"/>
                </a:lnTo>
                <a:lnTo>
                  <a:pt x="777876" y="1770392"/>
                </a:lnTo>
                <a:lnTo>
                  <a:pt x="788988" y="1755464"/>
                </a:lnTo>
                <a:lnTo>
                  <a:pt x="799783" y="1741488"/>
                </a:lnTo>
                <a:close/>
                <a:moveTo>
                  <a:pt x="687070" y="1632268"/>
                </a:moveTo>
                <a:lnTo>
                  <a:pt x="675640" y="1632585"/>
                </a:lnTo>
                <a:lnTo>
                  <a:pt x="663575" y="1632585"/>
                </a:lnTo>
                <a:lnTo>
                  <a:pt x="651828" y="1633538"/>
                </a:lnTo>
                <a:lnTo>
                  <a:pt x="640080" y="1634173"/>
                </a:lnTo>
                <a:lnTo>
                  <a:pt x="628015" y="1635760"/>
                </a:lnTo>
                <a:lnTo>
                  <a:pt x="616585" y="1637348"/>
                </a:lnTo>
                <a:lnTo>
                  <a:pt x="604838" y="1638935"/>
                </a:lnTo>
                <a:lnTo>
                  <a:pt x="592773" y="1641158"/>
                </a:lnTo>
                <a:lnTo>
                  <a:pt x="581343" y="1643381"/>
                </a:lnTo>
                <a:lnTo>
                  <a:pt x="569595" y="1645920"/>
                </a:lnTo>
                <a:lnTo>
                  <a:pt x="558165" y="1649095"/>
                </a:lnTo>
                <a:lnTo>
                  <a:pt x="546735" y="1652270"/>
                </a:lnTo>
                <a:lnTo>
                  <a:pt x="534670" y="1655763"/>
                </a:lnTo>
                <a:lnTo>
                  <a:pt x="523240" y="1659573"/>
                </a:lnTo>
                <a:lnTo>
                  <a:pt x="512128" y="1663700"/>
                </a:lnTo>
                <a:lnTo>
                  <a:pt x="500698" y="1668145"/>
                </a:lnTo>
                <a:lnTo>
                  <a:pt x="489268" y="1672908"/>
                </a:lnTo>
                <a:lnTo>
                  <a:pt x="478155" y="1678305"/>
                </a:lnTo>
                <a:lnTo>
                  <a:pt x="467043" y="1683703"/>
                </a:lnTo>
                <a:lnTo>
                  <a:pt x="455930" y="1689418"/>
                </a:lnTo>
                <a:lnTo>
                  <a:pt x="444818" y="1695133"/>
                </a:lnTo>
                <a:lnTo>
                  <a:pt x="434023" y="1701483"/>
                </a:lnTo>
                <a:lnTo>
                  <a:pt x="423545" y="1708150"/>
                </a:lnTo>
                <a:lnTo>
                  <a:pt x="412750" y="1714818"/>
                </a:lnTo>
                <a:lnTo>
                  <a:pt x="402273" y="1721803"/>
                </a:lnTo>
                <a:lnTo>
                  <a:pt x="392430" y="1729423"/>
                </a:lnTo>
                <a:lnTo>
                  <a:pt x="382588" y="1736726"/>
                </a:lnTo>
                <a:lnTo>
                  <a:pt x="373063" y="1744663"/>
                </a:lnTo>
                <a:lnTo>
                  <a:pt x="363220" y="1752283"/>
                </a:lnTo>
                <a:lnTo>
                  <a:pt x="354330" y="1760856"/>
                </a:lnTo>
                <a:lnTo>
                  <a:pt x="345440" y="1768793"/>
                </a:lnTo>
                <a:lnTo>
                  <a:pt x="336550" y="1777683"/>
                </a:lnTo>
                <a:lnTo>
                  <a:pt x="328295" y="1785938"/>
                </a:lnTo>
                <a:lnTo>
                  <a:pt x="320040" y="1795146"/>
                </a:lnTo>
                <a:lnTo>
                  <a:pt x="312103" y="1804036"/>
                </a:lnTo>
                <a:lnTo>
                  <a:pt x="304483" y="1813243"/>
                </a:lnTo>
                <a:lnTo>
                  <a:pt x="297180" y="1822768"/>
                </a:lnTo>
                <a:lnTo>
                  <a:pt x="289878" y="1832293"/>
                </a:lnTo>
                <a:lnTo>
                  <a:pt x="282893" y="1841818"/>
                </a:lnTo>
                <a:lnTo>
                  <a:pt x="276225" y="1851978"/>
                </a:lnTo>
                <a:lnTo>
                  <a:pt x="269875" y="1861821"/>
                </a:lnTo>
                <a:lnTo>
                  <a:pt x="263842" y="1871663"/>
                </a:lnTo>
                <a:lnTo>
                  <a:pt x="257810" y="1882141"/>
                </a:lnTo>
                <a:lnTo>
                  <a:pt x="252095" y="1892301"/>
                </a:lnTo>
                <a:lnTo>
                  <a:pt x="246697" y="1903096"/>
                </a:lnTo>
                <a:lnTo>
                  <a:pt x="241617" y="1913573"/>
                </a:lnTo>
                <a:lnTo>
                  <a:pt x="236855" y="1924051"/>
                </a:lnTo>
                <a:lnTo>
                  <a:pt x="232092" y="1935163"/>
                </a:lnTo>
                <a:lnTo>
                  <a:pt x="227965" y="1945958"/>
                </a:lnTo>
                <a:lnTo>
                  <a:pt x="223837" y="1957071"/>
                </a:lnTo>
                <a:lnTo>
                  <a:pt x="220027" y="1968183"/>
                </a:lnTo>
                <a:lnTo>
                  <a:pt x="216535" y="1979296"/>
                </a:lnTo>
                <a:lnTo>
                  <a:pt x="213360" y="1990726"/>
                </a:lnTo>
                <a:lnTo>
                  <a:pt x="210502" y="2001838"/>
                </a:lnTo>
                <a:lnTo>
                  <a:pt x="207645" y="2013268"/>
                </a:lnTo>
                <a:lnTo>
                  <a:pt x="205105" y="2024698"/>
                </a:lnTo>
                <a:lnTo>
                  <a:pt x="203200" y="2036763"/>
                </a:lnTo>
                <a:lnTo>
                  <a:pt x="201295" y="2048193"/>
                </a:lnTo>
                <a:lnTo>
                  <a:pt x="199390" y="2059623"/>
                </a:lnTo>
                <a:lnTo>
                  <a:pt x="198120" y="2071371"/>
                </a:lnTo>
                <a:lnTo>
                  <a:pt x="196850" y="2082801"/>
                </a:lnTo>
                <a:lnTo>
                  <a:pt x="196215" y="2094866"/>
                </a:lnTo>
                <a:lnTo>
                  <a:pt x="195897" y="2106613"/>
                </a:lnTo>
                <a:lnTo>
                  <a:pt x="195580" y="2118043"/>
                </a:lnTo>
                <a:lnTo>
                  <a:pt x="195580" y="2129791"/>
                </a:lnTo>
                <a:lnTo>
                  <a:pt x="195897" y="2141856"/>
                </a:lnTo>
                <a:lnTo>
                  <a:pt x="196532" y="2153603"/>
                </a:lnTo>
                <a:lnTo>
                  <a:pt x="197485" y="2165668"/>
                </a:lnTo>
                <a:lnTo>
                  <a:pt x="198437" y="2177098"/>
                </a:lnTo>
                <a:lnTo>
                  <a:pt x="200025" y="2188846"/>
                </a:lnTo>
                <a:lnTo>
                  <a:pt x="201930" y="2200593"/>
                </a:lnTo>
                <a:lnTo>
                  <a:pt x="203835" y="2212023"/>
                </a:lnTo>
                <a:lnTo>
                  <a:pt x="206057" y="2224088"/>
                </a:lnTo>
                <a:lnTo>
                  <a:pt x="208915" y="2235518"/>
                </a:lnTo>
                <a:lnTo>
                  <a:pt x="211772" y="2247266"/>
                </a:lnTo>
                <a:lnTo>
                  <a:pt x="215265" y="2258696"/>
                </a:lnTo>
                <a:lnTo>
                  <a:pt x="218757" y="2270443"/>
                </a:lnTo>
                <a:lnTo>
                  <a:pt x="222567" y="2281873"/>
                </a:lnTo>
                <a:lnTo>
                  <a:pt x="226695" y="2293303"/>
                </a:lnTo>
                <a:lnTo>
                  <a:pt x="231140" y="2304733"/>
                </a:lnTo>
                <a:lnTo>
                  <a:pt x="235902" y="2315846"/>
                </a:lnTo>
                <a:lnTo>
                  <a:pt x="240982" y="2327276"/>
                </a:lnTo>
                <a:lnTo>
                  <a:pt x="246380" y="2338388"/>
                </a:lnTo>
                <a:lnTo>
                  <a:pt x="252095" y="2349501"/>
                </a:lnTo>
                <a:lnTo>
                  <a:pt x="257810" y="2360296"/>
                </a:lnTo>
                <a:lnTo>
                  <a:pt x="264160" y="2371408"/>
                </a:lnTo>
                <a:lnTo>
                  <a:pt x="270827" y="2381886"/>
                </a:lnTo>
                <a:lnTo>
                  <a:pt x="277813" y="2392681"/>
                </a:lnTo>
                <a:lnTo>
                  <a:pt x="284798" y="2403158"/>
                </a:lnTo>
                <a:lnTo>
                  <a:pt x="292100" y="2413001"/>
                </a:lnTo>
                <a:lnTo>
                  <a:pt x="299720" y="2422843"/>
                </a:lnTo>
                <a:lnTo>
                  <a:pt x="307658" y="2432368"/>
                </a:lnTo>
                <a:lnTo>
                  <a:pt x="315595" y="2442211"/>
                </a:lnTo>
                <a:lnTo>
                  <a:pt x="323533" y="2451101"/>
                </a:lnTo>
                <a:lnTo>
                  <a:pt x="332105" y="2459991"/>
                </a:lnTo>
                <a:lnTo>
                  <a:pt x="340360" y="2468881"/>
                </a:lnTo>
                <a:lnTo>
                  <a:pt x="349250" y="2477136"/>
                </a:lnTo>
                <a:lnTo>
                  <a:pt x="358140" y="2485391"/>
                </a:lnTo>
                <a:lnTo>
                  <a:pt x="367348" y="2493328"/>
                </a:lnTo>
                <a:lnTo>
                  <a:pt x="376238" y="2500948"/>
                </a:lnTo>
                <a:lnTo>
                  <a:pt x="385445" y="2508251"/>
                </a:lnTo>
                <a:lnTo>
                  <a:pt x="394970" y="2515553"/>
                </a:lnTo>
                <a:lnTo>
                  <a:pt x="405130" y="2522538"/>
                </a:lnTo>
                <a:lnTo>
                  <a:pt x="414655" y="2528888"/>
                </a:lnTo>
                <a:lnTo>
                  <a:pt x="424498" y="2535556"/>
                </a:lnTo>
                <a:lnTo>
                  <a:pt x="434975" y="2541588"/>
                </a:lnTo>
                <a:lnTo>
                  <a:pt x="445135" y="2547621"/>
                </a:lnTo>
                <a:lnTo>
                  <a:pt x="455613" y="2553018"/>
                </a:lnTo>
                <a:lnTo>
                  <a:pt x="465773" y="2558416"/>
                </a:lnTo>
                <a:lnTo>
                  <a:pt x="476568" y="2563813"/>
                </a:lnTo>
                <a:lnTo>
                  <a:pt x="487363" y="2568258"/>
                </a:lnTo>
                <a:lnTo>
                  <a:pt x="498158" y="2573021"/>
                </a:lnTo>
                <a:lnTo>
                  <a:pt x="509270" y="2577466"/>
                </a:lnTo>
                <a:lnTo>
                  <a:pt x="520065" y="2581276"/>
                </a:lnTo>
                <a:lnTo>
                  <a:pt x="531178" y="2585086"/>
                </a:lnTo>
                <a:lnTo>
                  <a:pt x="542290" y="2588896"/>
                </a:lnTo>
                <a:lnTo>
                  <a:pt x="553720" y="2592071"/>
                </a:lnTo>
                <a:lnTo>
                  <a:pt x="564833" y="2594928"/>
                </a:lnTo>
                <a:lnTo>
                  <a:pt x="576580" y="2597786"/>
                </a:lnTo>
                <a:lnTo>
                  <a:pt x="588010" y="2600326"/>
                </a:lnTo>
                <a:lnTo>
                  <a:pt x="599440" y="2602231"/>
                </a:lnTo>
                <a:lnTo>
                  <a:pt x="611188" y="2604136"/>
                </a:lnTo>
                <a:lnTo>
                  <a:pt x="622618" y="2605724"/>
                </a:lnTo>
                <a:lnTo>
                  <a:pt x="634683" y="2607311"/>
                </a:lnTo>
                <a:lnTo>
                  <a:pt x="646113" y="2608581"/>
                </a:lnTo>
                <a:lnTo>
                  <a:pt x="657860" y="2609216"/>
                </a:lnTo>
                <a:lnTo>
                  <a:pt x="669925" y="2609534"/>
                </a:lnTo>
                <a:lnTo>
                  <a:pt x="681355" y="2609851"/>
                </a:lnTo>
                <a:lnTo>
                  <a:pt x="693103" y="2609851"/>
                </a:lnTo>
                <a:lnTo>
                  <a:pt x="704850" y="2609534"/>
                </a:lnTo>
                <a:lnTo>
                  <a:pt x="716915" y="2608899"/>
                </a:lnTo>
                <a:lnTo>
                  <a:pt x="728345" y="2607946"/>
                </a:lnTo>
                <a:lnTo>
                  <a:pt x="740093" y="2606676"/>
                </a:lnTo>
                <a:lnTo>
                  <a:pt x="752158" y="2605406"/>
                </a:lnTo>
                <a:lnTo>
                  <a:pt x="763905" y="2603501"/>
                </a:lnTo>
                <a:lnTo>
                  <a:pt x="775335" y="2601279"/>
                </a:lnTo>
                <a:lnTo>
                  <a:pt x="787083" y="2598738"/>
                </a:lnTo>
                <a:lnTo>
                  <a:pt x="798830" y="2596198"/>
                </a:lnTo>
                <a:lnTo>
                  <a:pt x="810578" y="2593658"/>
                </a:lnTo>
                <a:lnTo>
                  <a:pt x="822008" y="2590166"/>
                </a:lnTo>
                <a:lnTo>
                  <a:pt x="833438" y="2586673"/>
                </a:lnTo>
                <a:lnTo>
                  <a:pt x="844868" y="2582863"/>
                </a:lnTo>
                <a:lnTo>
                  <a:pt x="856615" y="2578736"/>
                </a:lnTo>
                <a:lnTo>
                  <a:pt x="867410" y="2573973"/>
                </a:lnTo>
                <a:lnTo>
                  <a:pt x="879158" y="2569528"/>
                </a:lnTo>
                <a:lnTo>
                  <a:pt x="890270" y="2564131"/>
                </a:lnTo>
                <a:lnTo>
                  <a:pt x="901383" y="2558733"/>
                </a:lnTo>
                <a:lnTo>
                  <a:pt x="912178" y="2553336"/>
                </a:lnTo>
                <a:lnTo>
                  <a:pt x="923290" y="2547303"/>
                </a:lnTo>
                <a:lnTo>
                  <a:pt x="934085" y="2540636"/>
                </a:lnTo>
                <a:lnTo>
                  <a:pt x="944880" y="2534286"/>
                </a:lnTo>
                <a:lnTo>
                  <a:pt x="955675" y="2527301"/>
                </a:lnTo>
                <a:lnTo>
                  <a:pt x="965835" y="2520633"/>
                </a:lnTo>
                <a:lnTo>
                  <a:pt x="976313" y="2512696"/>
                </a:lnTo>
                <a:lnTo>
                  <a:pt x="986155" y="2505711"/>
                </a:lnTo>
                <a:lnTo>
                  <a:pt x="995680" y="2497456"/>
                </a:lnTo>
                <a:lnTo>
                  <a:pt x="1005205" y="2489836"/>
                </a:lnTo>
                <a:lnTo>
                  <a:pt x="1014095" y="2481581"/>
                </a:lnTo>
                <a:lnTo>
                  <a:pt x="1023303" y="2473326"/>
                </a:lnTo>
                <a:lnTo>
                  <a:pt x="1031558" y="2464753"/>
                </a:lnTo>
                <a:lnTo>
                  <a:pt x="1040130" y="2456181"/>
                </a:lnTo>
                <a:lnTo>
                  <a:pt x="1048385" y="2446973"/>
                </a:lnTo>
                <a:lnTo>
                  <a:pt x="1056640" y="2438083"/>
                </a:lnTo>
                <a:lnTo>
                  <a:pt x="1064260" y="2429193"/>
                </a:lnTo>
                <a:lnTo>
                  <a:pt x="1071563" y="2419351"/>
                </a:lnTo>
                <a:lnTo>
                  <a:pt x="1078865" y="2409826"/>
                </a:lnTo>
                <a:lnTo>
                  <a:pt x="1085533" y="2400301"/>
                </a:lnTo>
                <a:lnTo>
                  <a:pt x="1092200" y="2390458"/>
                </a:lnTo>
                <a:lnTo>
                  <a:pt x="1098550" y="2380616"/>
                </a:lnTo>
                <a:lnTo>
                  <a:pt x="1104583" y="2370456"/>
                </a:lnTo>
                <a:lnTo>
                  <a:pt x="1110933" y="2360296"/>
                </a:lnTo>
                <a:lnTo>
                  <a:pt x="1116330" y="2349818"/>
                </a:lnTo>
                <a:lnTo>
                  <a:pt x="1121728" y="2339023"/>
                </a:lnTo>
                <a:lnTo>
                  <a:pt x="1126808" y="2328863"/>
                </a:lnTo>
                <a:lnTo>
                  <a:pt x="1131570" y="2318068"/>
                </a:lnTo>
                <a:lnTo>
                  <a:pt x="1136015" y="2306956"/>
                </a:lnTo>
                <a:lnTo>
                  <a:pt x="1140778" y="2296478"/>
                </a:lnTo>
                <a:lnTo>
                  <a:pt x="1144588" y="2285366"/>
                </a:lnTo>
                <a:lnTo>
                  <a:pt x="1148398" y="2274253"/>
                </a:lnTo>
                <a:lnTo>
                  <a:pt x="1151890" y="2263141"/>
                </a:lnTo>
                <a:lnTo>
                  <a:pt x="1155383" y="2251711"/>
                </a:lnTo>
                <a:lnTo>
                  <a:pt x="1158240" y="2240598"/>
                </a:lnTo>
                <a:lnTo>
                  <a:pt x="1161098" y="2228851"/>
                </a:lnTo>
                <a:lnTo>
                  <a:pt x="1163320" y="2217421"/>
                </a:lnTo>
                <a:lnTo>
                  <a:pt x="1165543" y="2205673"/>
                </a:lnTo>
                <a:lnTo>
                  <a:pt x="1167448" y="2194243"/>
                </a:lnTo>
                <a:lnTo>
                  <a:pt x="1169035" y="2182813"/>
                </a:lnTo>
                <a:lnTo>
                  <a:pt x="1170305" y="2170748"/>
                </a:lnTo>
                <a:lnTo>
                  <a:pt x="1171258" y="2159318"/>
                </a:lnTo>
                <a:lnTo>
                  <a:pt x="1172210" y="2147571"/>
                </a:lnTo>
                <a:lnTo>
                  <a:pt x="1172845" y="2135823"/>
                </a:lnTo>
                <a:lnTo>
                  <a:pt x="1172845" y="2123758"/>
                </a:lnTo>
                <a:lnTo>
                  <a:pt x="1172845" y="2112328"/>
                </a:lnTo>
                <a:lnTo>
                  <a:pt x="1172528" y="2100581"/>
                </a:lnTo>
                <a:lnTo>
                  <a:pt x="1172210" y="2088516"/>
                </a:lnTo>
                <a:lnTo>
                  <a:pt x="1170940" y="2076768"/>
                </a:lnTo>
                <a:lnTo>
                  <a:pt x="1169670" y="2065021"/>
                </a:lnTo>
                <a:lnTo>
                  <a:pt x="1168083" y="2053591"/>
                </a:lnTo>
                <a:lnTo>
                  <a:pt x="1166813" y="2041526"/>
                </a:lnTo>
                <a:lnTo>
                  <a:pt x="1164273" y="2029778"/>
                </a:lnTo>
                <a:lnTo>
                  <a:pt x="1162050" y="2018348"/>
                </a:lnTo>
                <a:lnTo>
                  <a:pt x="1159510" y="2006283"/>
                </a:lnTo>
                <a:lnTo>
                  <a:pt x="1156335" y="1994853"/>
                </a:lnTo>
                <a:lnTo>
                  <a:pt x="1153478" y="1983423"/>
                </a:lnTo>
                <a:lnTo>
                  <a:pt x="1149985" y="1971993"/>
                </a:lnTo>
                <a:lnTo>
                  <a:pt x="1145540" y="1960563"/>
                </a:lnTo>
                <a:lnTo>
                  <a:pt x="1141730" y="1949133"/>
                </a:lnTo>
                <a:lnTo>
                  <a:pt x="1137285" y="1937386"/>
                </a:lnTo>
                <a:lnTo>
                  <a:pt x="1132205" y="1926591"/>
                </a:lnTo>
                <a:lnTo>
                  <a:pt x="1127443" y="1914843"/>
                </a:lnTo>
                <a:lnTo>
                  <a:pt x="1122045" y="1903731"/>
                </a:lnTo>
                <a:lnTo>
                  <a:pt x="1116330" y="1892936"/>
                </a:lnTo>
                <a:lnTo>
                  <a:pt x="1110615" y="1882141"/>
                </a:lnTo>
                <a:lnTo>
                  <a:pt x="1103948" y="1871028"/>
                </a:lnTo>
                <a:lnTo>
                  <a:pt x="1097598" y="1860233"/>
                </a:lnTo>
                <a:lnTo>
                  <a:pt x="1090613" y="1849438"/>
                </a:lnTo>
                <a:lnTo>
                  <a:pt x="1083310" y="1839278"/>
                </a:lnTo>
                <a:lnTo>
                  <a:pt x="1076008" y="1829436"/>
                </a:lnTo>
                <a:lnTo>
                  <a:pt x="1068388" y="1819276"/>
                </a:lnTo>
                <a:lnTo>
                  <a:pt x="1060768" y="1809751"/>
                </a:lnTo>
                <a:lnTo>
                  <a:pt x="1053148" y="1800226"/>
                </a:lnTo>
                <a:lnTo>
                  <a:pt x="1044575" y="1791018"/>
                </a:lnTo>
                <a:lnTo>
                  <a:pt x="1036320" y="1782128"/>
                </a:lnTo>
                <a:lnTo>
                  <a:pt x="1027748" y="1773556"/>
                </a:lnTo>
                <a:lnTo>
                  <a:pt x="1019175" y="1764983"/>
                </a:lnTo>
                <a:lnTo>
                  <a:pt x="1010285" y="1757046"/>
                </a:lnTo>
                <a:lnTo>
                  <a:pt x="1001395" y="1749108"/>
                </a:lnTo>
                <a:lnTo>
                  <a:pt x="992188" y="1741171"/>
                </a:lnTo>
                <a:lnTo>
                  <a:pt x="982663" y="1734186"/>
                </a:lnTo>
                <a:lnTo>
                  <a:pt x="973138" y="1726883"/>
                </a:lnTo>
                <a:lnTo>
                  <a:pt x="963613" y="1719898"/>
                </a:lnTo>
                <a:lnTo>
                  <a:pt x="953770" y="1713230"/>
                </a:lnTo>
                <a:lnTo>
                  <a:pt x="943610" y="1706880"/>
                </a:lnTo>
                <a:lnTo>
                  <a:pt x="933768" y="1700848"/>
                </a:lnTo>
                <a:lnTo>
                  <a:pt x="923290" y="1695133"/>
                </a:lnTo>
                <a:lnTo>
                  <a:pt x="913130" y="1689418"/>
                </a:lnTo>
                <a:lnTo>
                  <a:pt x="902335" y="1684020"/>
                </a:lnTo>
                <a:lnTo>
                  <a:pt x="892175" y="1678623"/>
                </a:lnTo>
                <a:lnTo>
                  <a:pt x="881380" y="1673860"/>
                </a:lnTo>
                <a:lnTo>
                  <a:pt x="870268" y="1669415"/>
                </a:lnTo>
                <a:lnTo>
                  <a:pt x="859473" y="1664653"/>
                </a:lnTo>
                <a:lnTo>
                  <a:pt x="848360" y="1660843"/>
                </a:lnTo>
                <a:lnTo>
                  <a:pt x="837248" y="1657033"/>
                </a:lnTo>
                <a:lnTo>
                  <a:pt x="825818" y="1653858"/>
                </a:lnTo>
                <a:lnTo>
                  <a:pt x="814705" y="1650365"/>
                </a:lnTo>
                <a:lnTo>
                  <a:pt x="803275" y="1647190"/>
                </a:lnTo>
                <a:lnTo>
                  <a:pt x="791845" y="1644651"/>
                </a:lnTo>
                <a:lnTo>
                  <a:pt x="780415" y="1642111"/>
                </a:lnTo>
                <a:lnTo>
                  <a:pt x="768985" y="1639888"/>
                </a:lnTo>
                <a:lnTo>
                  <a:pt x="757238" y="1637983"/>
                </a:lnTo>
                <a:lnTo>
                  <a:pt x="745490" y="1636395"/>
                </a:lnTo>
                <a:lnTo>
                  <a:pt x="734060" y="1635125"/>
                </a:lnTo>
                <a:lnTo>
                  <a:pt x="722313" y="1633855"/>
                </a:lnTo>
                <a:lnTo>
                  <a:pt x="710565" y="1632903"/>
                </a:lnTo>
                <a:lnTo>
                  <a:pt x="698818" y="1632585"/>
                </a:lnTo>
                <a:lnTo>
                  <a:pt x="687070" y="1632268"/>
                </a:lnTo>
                <a:close/>
                <a:moveTo>
                  <a:pt x="1446848" y="1466850"/>
                </a:moveTo>
                <a:lnTo>
                  <a:pt x="1448435" y="1479858"/>
                </a:lnTo>
                <a:lnTo>
                  <a:pt x="1450658" y="1496357"/>
                </a:lnTo>
                <a:lnTo>
                  <a:pt x="1453833" y="1515711"/>
                </a:lnTo>
                <a:lnTo>
                  <a:pt x="1457960" y="1538238"/>
                </a:lnTo>
                <a:lnTo>
                  <a:pt x="1468120" y="1591541"/>
                </a:lnTo>
                <a:lnTo>
                  <a:pt x="1480185" y="1653093"/>
                </a:lnTo>
                <a:lnTo>
                  <a:pt x="1494155" y="1721308"/>
                </a:lnTo>
                <a:lnTo>
                  <a:pt x="1509713" y="1794282"/>
                </a:lnTo>
                <a:lnTo>
                  <a:pt x="1525905" y="1870112"/>
                </a:lnTo>
                <a:lnTo>
                  <a:pt x="1542098" y="1946576"/>
                </a:lnTo>
                <a:lnTo>
                  <a:pt x="1574800" y="2092842"/>
                </a:lnTo>
                <a:lnTo>
                  <a:pt x="1602740" y="2217533"/>
                </a:lnTo>
                <a:lnTo>
                  <a:pt x="1629410" y="2336830"/>
                </a:lnTo>
                <a:lnTo>
                  <a:pt x="1730693" y="1746690"/>
                </a:lnTo>
                <a:lnTo>
                  <a:pt x="1671003" y="1606453"/>
                </a:lnTo>
                <a:lnTo>
                  <a:pt x="1768475" y="1514442"/>
                </a:lnTo>
                <a:lnTo>
                  <a:pt x="1798955" y="1514442"/>
                </a:lnTo>
                <a:lnTo>
                  <a:pt x="1806258" y="1514442"/>
                </a:lnTo>
                <a:lnTo>
                  <a:pt x="1836420" y="1514442"/>
                </a:lnTo>
                <a:lnTo>
                  <a:pt x="1933575" y="1606453"/>
                </a:lnTo>
                <a:lnTo>
                  <a:pt x="1873885" y="1746690"/>
                </a:lnTo>
                <a:lnTo>
                  <a:pt x="1975168" y="2336830"/>
                </a:lnTo>
                <a:lnTo>
                  <a:pt x="2002155" y="2217533"/>
                </a:lnTo>
                <a:lnTo>
                  <a:pt x="2030095" y="2092842"/>
                </a:lnTo>
                <a:lnTo>
                  <a:pt x="2062480" y="1946576"/>
                </a:lnTo>
                <a:lnTo>
                  <a:pt x="2078990" y="1870112"/>
                </a:lnTo>
                <a:lnTo>
                  <a:pt x="2094865" y="1794282"/>
                </a:lnTo>
                <a:lnTo>
                  <a:pt x="2110740" y="1721308"/>
                </a:lnTo>
                <a:lnTo>
                  <a:pt x="2124393" y="1653093"/>
                </a:lnTo>
                <a:lnTo>
                  <a:pt x="2136775" y="1591541"/>
                </a:lnTo>
                <a:lnTo>
                  <a:pt x="2146618" y="1538238"/>
                </a:lnTo>
                <a:lnTo>
                  <a:pt x="2150428" y="1515711"/>
                </a:lnTo>
                <a:lnTo>
                  <a:pt x="2153920" y="1496357"/>
                </a:lnTo>
                <a:lnTo>
                  <a:pt x="2156143" y="1479858"/>
                </a:lnTo>
                <a:lnTo>
                  <a:pt x="2157730" y="1466850"/>
                </a:lnTo>
                <a:lnTo>
                  <a:pt x="2164398" y="1469071"/>
                </a:lnTo>
                <a:lnTo>
                  <a:pt x="2173923" y="1471609"/>
                </a:lnTo>
                <a:lnTo>
                  <a:pt x="2226628" y="1488108"/>
                </a:lnTo>
                <a:lnTo>
                  <a:pt x="2293620" y="1509683"/>
                </a:lnTo>
                <a:lnTo>
                  <a:pt x="2331085" y="1522374"/>
                </a:lnTo>
                <a:lnTo>
                  <a:pt x="2370455" y="1535700"/>
                </a:lnTo>
                <a:lnTo>
                  <a:pt x="2411730" y="1549660"/>
                </a:lnTo>
                <a:lnTo>
                  <a:pt x="2453323" y="1564255"/>
                </a:lnTo>
                <a:lnTo>
                  <a:pt x="2495868" y="1579801"/>
                </a:lnTo>
                <a:lnTo>
                  <a:pt x="2538413" y="1595665"/>
                </a:lnTo>
                <a:lnTo>
                  <a:pt x="2580005" y="1612164"/>
                </a:lnTo>
                <a:lnTo>
                  <a:pt x="2620645" y="1628345"/>
                </a:lnTo>
                <a:lnTo>
                  <a:pt x="2659698" y="1644844"/>
                </a:lnTo>
                <a:lnTo>
                  <a:pt x="2678430" y="1653410"/>
                </a:lnTo>
                <a:lnTo>
                  <a:pt x="2696210" y="1661342"/>
                </a:lnTo>
                <a:lnTo>
                  <a:pt x="2713990" y="1669909"/>
                </a:lnTo>
                <a:lnTo>
                  <a:pt x="2730818" y="1678158"/>
                </a:lnTo>
                <a:lnTo>
                  <a:pt x="2747010" y="1686090"/>
                </a:lnTo>
                <a:lnTo>
                  <a:pt x="2761933" y="1694339"/>
                </a:lnTo>
                <a:lnTo>
                  <a:pt x="2773363" y="1705761"/>
                </a:lnTo>
                <a:lnTo>
                  <a:pt x="2785110" y="1718770"/>
                </a:lnTo>
                <a:lnTo>
                  <a:pt x="2798128" y="1733364"/>
                </a:lnTo>
                <a:lnTo>
                  <a:pt x="2805113" y="1741296"/>
                </a:lnTo>
                <a:lnTo>
                  <a:pt x="2811780" y="1749546"/>
                </a:lnTo>
                <a:lnTo>
                  <a:pt x="2818766" y="1758747"/>
                </a:lnTo>
                <a:lnTo>
                  <a:pt x="2825750" y="1768265"/>
                </a:lnTo>
                <a:lnTo>
                  <a:pt x="2833053" y="1778735"/>
                </a:lnTo>
                <a:lnTo>
                  <a:pt x="2839720" y="1789840"/>
                </a:lnTo>
                <a:lnTo>
                  <a:pt x="2847023" y="1801262"/>
                </a:lnTo>
                <a:lnTo>
                  <a:pt x="2854326" y="1813636"/>
                </a:lnTo>
                <a:lnTo>
                  <a:pt x="2861310" y="1826962"/>
                </a:lnTo>
                <a:lnTo>
                  <a:pt x="2867978" y="1840922"/>
                </a:lnTo>
                <a:lnTo>
                  <a:pt x="2874963" y="1855517"/>
                </a:lnTo>
                <a:lnTo>
                  <a:pt x="2881948" y="1871698"/>
                </a:lnTo>
                <a:lnTo>
                  <a:pt x="2888933" y="1887880"/>
                </a:lnTo>
                <a:lnTo>
                  <a:pt x="2895283" y="1905964"/>
                </a:lnTo>
                <a:lnTo>
                  <a:pt x="2901316" y="1924367"/>
                </a:lnTo>
                <a:lnTo>
                  <a:pt x="2907666" y="1944355"/>
                </a:lnTo>
                <a:lnTo>
                  <a:pt x="2913698" y="1964978"/>
                </a:lnTo>
                <a:lnTo>
                  <a:pt x="2919413" y="1986871"/>
                </a:lnTo>
                <a:lnTo>
                  <a:pt x="2924810" y="2010032"/>
                </a:lnTo>
                <a:lnTo>
                  <a:pt x="2930208" y="2034463"/>
                </a:lnTo>
                <a:lnTo>
                  <a:pt x="2934653" y="2059528"/>
                </a:lnTo>
                <a:lnTo>
                  <a:pt x="2939416" y="2086496"/>
                </a:lnTo>
                <a:lnTo>
                  <a:pt x="2943543" y="2114734"/>
                </a:lnTo>
                <a:lnTo>
                  <a:pt x="2947353" y="2144241"/>
                </a:lnTo>
                <a:lnTo>
                  <a:pt x="2950846" y="2175017"/>
                </a:lnTo>
                <a:lnTo>
                  <a:pt x="2953703" y="2207062"/>
                </a:lnTo>
                <a:lnTo>
                  <a:pt x="2954338" y="2215946"/>
                </a:lnTo>
                <a:lnTo>
                  <a:pt x="2954656" y="2230858"/>
                </a:lnTo>
                <a:lnTo>
                  <a:pt x="2955608" y="2275595"/>
                </a:lnTo>
                <a:lnTo>
                  <a:pt x="2957196" y="2411390"/>
                </a:lnTo>
                <a:lnTo>
                  <a:pt x="2959100" y="2583673"/>
                </a:lnTo>
                <a:lnTo>
                  <a:pt x="2960688" y="2760715"/>
                </a:lnTo>
                <a:lnTo>
                  <a:pt x="2908936" y="2767695"/>
                </a:lnTo>
                <a:lnTo>
                  <a:pt x="2857818" y="2773723"/>
                </a:lnTo>
                <a:lnTo>
                  <a:pt x="2806383" y="2779434"/>
                </a:lnTo>
                <a:lnTo>
                  <a:pt x="2755266" y="2784511"/>
                </a:lnTo>
                <a:lnTo>
                  <a:pt x="2702878" y="2788952"/>
                </a:lnTo>
                <a:lnTo>
                  <a:pt x="2649220" y="2793712"/>
                </a:lnTo>
                <a:lnTo>
                  <a:pt x="2536825" y="2802278"/>
                </a:lnTo>
                <a:lnTo>
                  <a:pt x="2535555" y="2668704"/>
                </a:lnTo>
                <a:lnTo>
                  <a:pt x="2534920" y="2527832"/>
                </a:lnTo>
                <a:lnTo>
                  <a:pt x="2534285" y="2333022"/>
                </a:lnTo>
                <a:lnTo>
                  <a:pt x="2534285" y="2318745"/>
                </a:lnTo>
                <a:lnTo>
                  <a:pt x="2533333" y="2305102"/>
                </a:lnTo>
                <a:lnTo>
                  <a:pt x="2531745" y="2291776"/>
                </a:lnTo>
                <a:lnTo>
                  <a:pt x="2530475" y="2279085"/>
                </a:lnTo>
                <a:lnTo>
                  <a:pt x="2527935" y="2266711"/>
                </a:lnTo>
                <a:lnTo>
                  <a:pt x="2525713" y="2254654"/>
                </a:lnTo>
                <a:lnTo>
                  <a:pt x="2522538" y="2243232"/>
                </a:lnTo>
                <a:lnTo>
                  <a:pt x="2519680" y="2232127"/>
                </a:lnTo>
                <a:lnTo>
                  <a:pt x="2515870" y="2221340"/>
                </a:lnTo>
                <a:lnTo>
                  <a:pt x="2512060" y="2210870"/>
                </a:lnTo>
                <a:lnTo>
                  <a:pt x="2508250" y="2200717"/>
                </a:lnTo>
                <a:lnTo>
                  <a:pt x="2503488" y="2191198"/>
                </a:lnTo>
                <a:lnTo>
                  <a:pt x="2499360" y="2181680"/>
                </a:lnTo>
                <a:lnTo>
                  <a:pt x="2494280" y="2172796"/>
                </a:lnTo>
                <a:lnTo>
                  <a:pt x="2489835" y="2163912"/>
                </a:lnTo>
                <a:lnTo>
                  <a:pt x="2484755" y="2155346"/>
                </a:lnTo>
                <a:lnTo>
                  <a:pt x="2484755" y="2813383"/>
                </a:lnTo>
                <a:lnTo>
                  <a:pt x="2405698" y="2818459"/>
                </a:lnTo>
                <a:lnTo>
                  <a:pt x="2323148" y="2822584"/>
                </a:lnTo>
                <a:lnTo>
                  <a:pt x="2238058" y="2826391"/>
                </a:lnTo>
                <a:lnTo>
                  <a:pt x="2150745" y="2829881"/>
                </a:lnTo>
                <a:lnTo>
                  <a:pt x="2062798" y="2832102"/>
                </a:lnTo>
                <a:lnTo>
                  <a:pt x="1974850" y="2834006"/>
                </a:lnTo>
                <a:lnTo>
                  <a:pt x="1887538" y="2835275"/>
                </a:lnTo>
                <a:lnTo>
                  <a:pt x="1802448" y="2835275"/>
                </a:lnTo>
                <a:lnTo>
                  <a:pt x="1750378" y="2835275"/>
                </a:lnTo>
                <a:lnTo>
                  <a:pt x="1697673" y="2834958"/>
                </a:lnTo>
                <a:lnTo>
                  <a:pt x="1644333" y="2834006"/>
                </a:lnTo>
                <a:lnTo>
                  <a:pt x="1590358" y="2833372"/>
                </a:lnTo>
                <a:lnTo>
                  <a:pt x="1536065" y="2832102"/>
                </a:lnTo>
                <a:lnTo>
                  <a:pt x="1482090" y="2830516"/>
                </a:lnTo>
                <a:lnTo>
                  <a:pt x="1427798" y="2829247"/>
                </a:lnTo>
                <a:lnTo>
                  <a:pt x="1374775" y="2826709"/>
                </a:lnTo>
                <a:lnTo>
                  <a:pt x="1257300" y="2643639"/>
                </a:lnTo>
                <a:lnTo>
                  <a:pt x="1274128" y="2624919"/>
                </a:lnTo>
                <a:lnTo>
                  <a:pt x="1290003" y="2605882"/>
                </a:lnTo>
                <a:lnTo>
                  <a:pt x="1305560" y="2585894"/>
                </a:lnTo>
                <a:lnTo>
                  <a:pt x="1319848" y="2565588"/>
                </a:lnTo>
                <a:lnTo>
                  <a:pt x="1334135" y="2544965"/>
                </a:lnTo>
                <a:lnTo>
                  <a:pt x="1347470" y="2524024"/>
                </a:lnTo>
                <a:lnTo>
                  <a:pt x="1360170" y="2502132"/>
                </a:lnTo>
                <a:lnTo>
                  <a:pt x="1371918" y="2480557"/>
                </a:lnTo>
                <a:lnTo>
                  <a:pt x="1383348" y="2458348"/>
                </a:lnTo>
                <a:lnTo>
                  <a:pt x="1393825" y="2435503"/>
                </a:lnTo>
                <a:lnTo>
                  <a:pt x="1403668" y="2412342"/>
                </a:lnTo>
                <a:lnTo>
                  <a:pt x="1412558" y="2389181"/>
                </a:lnTo>
                <a:lnTo>
                  <a:pt x="1420813" y="2365385"/>
                </a:lnTo>
                <a:lnTo>
                  <a:pt x="1428115" y="2341589"/>
                </a:lnTo>
                <a:lnTo>
                  <a:pt x="1435100" y="2317158"/>
                </a:lnTo>
                <a:lnTo>
                  <a:pt x="1441133" y="2293045"/>
                </a:lnTo>
                <a:lnTo>
                  <a:pt x="1444943" y="2274008"/>
                </a:lnTo>
                <a:lnTo>
                  <a:pt x="1448753" y="2254972"/>
                </a:lnTo>
                <a:lnTo>
                  <a:pt x="1451928" y="2236252"/>
                </a:lnTo>
                <a:lnTo>
                  <a:pt x="1454785" y="2217215"/>
                </a:lnTo>
                <a:lnTo>
                  <a:pt x="1456690" y="2198179"/>
                </a:lnTo>
                <a:lnTo>
                  <a:pt x="1458595" y="2179142"/>
                </a:lnTo>
                <a:lnTo>
                  <a:pt x="1459548" y="2160105"/>
                </a:lnTo>
                <a:lnTo>
                  <a:pt x="1460500" y="2141068"/>
                </a:lnTo>
                <a:lnTo>
                  <a:pt x="1460818" y="2122349"/>
                </a:lnTo>
                <a:lnTo>
                  <a:pt x="1460500" y="2103312"/>
                </a:lnTo>
                <a:lnTo>
                  <a:pt x="1459548" y="2084593"/>
                </a:lnTo>
                <a:lnTo>
                  <a:pt x="1458913" y="2065873"/>
                </a:lnTo>
                <a:lnTo>
                  <a:pt x="1457008" y="2046519"/>
                </a:lnTo>
                <a:lnTo>
                  <a:pt x="1455103" y="2027800"/>
                </a:lnTo>
                <a:lnTo>
                  <a:pt x="1452880" y="2009715"/>
                </a:lnTo>
                <a:lnTo>
                  <a:pt x="1449705" y="1990995"/>
                </a:lnTo>
                <a:lnTo>
                  <a:pt x="1446213" y="1971958"/>
                </a:lnTo>
                <a:lnTo>
                  <a:pt x="1442403" y="1953874"/>
                </a:lnTo>
                <a:lnTo>
                  <a:pt x="1437958" y="1935471"/>
                </a:lnTo>
                <a:lnTo>
                  <a:pt x="1433195" y="1917069"/>
                </a:lnTo>
                <a:lnTo>
                  <a:pt x="1427798" y="1898984"/>
                </a:lnTo>
                <a:lnTo>
                  <a:pt x="1422083" y="1881217"/>
                </a:lnTo>
                <a:lnTo>
                  <a:pt x="1416050" y="1863132"/>
                </a:lnTo>
                <a:lnTo>
                  <a:pt x="1409383" y="1845364"/>
                </a:lnTo>
                <a:lnTo>
                  <a:pt x="1402715" y="1827596"/>
                </a:lnTo>
                <a:lnTo>
                  <a:pt x="1395095" y="1810146"/>
                </a:lnTo>
                <a:lnTo>
                  <a:pt x="1386840" y="1792696"/>
                </a:lnTo>
                <a:lnTo>
                  <a:pt x="1378585" y="1775563"/>
                </a:lnTo>
                <a:lnTo>
                  <a:pt x="1369695" y="1758429"/>
                </a:lnTo>
                <a:lnTo>
                  <a:pt x="1360488" y="1741614"/>
                </a:lnTo>
                <a:lnTo>
                  <a:pt x="1350963" y="1724798"/>
                </a:lnTo>
                <a:lnTo>
                  <a:pt x="1340485" y="1708299"/>
                </a:lnTo>
                <a:lnTo>
                  <a:pt x="1333500" y="1696877"/>
                </a:lnTo>
                <a:lnTo>
                  <a:pt x="1325563" y="1685773"/>
                </a:lnTo>
                <a:lnTo>
                  <a:pt x="1317943" y="1674668"/>
                </a:lnTo>
                <a:lnTo>
                  <a:pt x="1310323" y="1663563"/>
                </a:lnTo>
                <a:lnTo>
                  <a:pt x="1302385" y="1653093"/>
                </a:lnTo>
                <a:lnTo>
                  <a:pt x="1293813" y="1642623"/>
                </a:lnTo>
                <a:lnTo>
                  <a:pt x="1285558" y="1632152"/>
                </a:lnTo>
                <a:lnTo>
                  <a:pt x="1276985" y="1621999"/>
                </a:lnTo>
                <a:lnTo>
                  <a:pt x="1259523" y="1602011"/>
                </a:lnTo>
                <a:lnTo>
                  <a:pt x="1241425" y="1582657"/>
                </a:lnTo>
                <a:lnTo>
                  <a:pt x="1222693" y="1564255"/>
                </a:lnTo>
                <a:lnTo>
                  <a:pt x="1203325" y="1546170"/>
                </a:lnTo>
                <a:lnTo>
                  <a:pt x="1270953" y="1523008"/>
                </a:lnTo>
                <a:lnTo>
                  <a:pt x="1332865" y="1502702"/>
                </a:lnTo>
                <a:lnTo>
                  <a:pt x="1386840" y="1485569"/>
                </a:lnTo>
                <a:lnTo>
                  <a:pt x="1430655" y="1471609"/>
                </a:lnTo>
                <a:lnTo>
                  <a:pt x="1440815" y="1468754"/>
                </a:lnTo>
                <a:lnTo>
                  <a:pt x="1446848" y="1466850"/>
                </a:lnTo>
                <a:close/>
                <a:moveTo>
                  <a:pt x="671830" y="1436688"/>
                </a:moveTo>
                <a:lnTo>
                  <a:pt x="688658" y="1436688"/>
                </a:lnTo>
                <a:lnTo>
                  <a:pt x="704850" y="1437323"/>
                </a:lnTo>
                <a:lnTo>
                  <a:pt x="721360" y="1437958"/>
                </a:lnTo>
                <a:lnTo>
                  <a:pt x="737870" y="1439228"/>
                </a:lnTo>
                <a:lnTo>
                  <a:pt x="754380" y="1440816"/>
                </a:lnTo>
                <a:lnTo>
                  <a:pt x="770255" y="1442721"/>
                </a:lnTo>
                <a:lnTo>
                  <a:pt x="786765" y="1444943"/>
                </a:lnTo>
                <a:lnTo>
                  <a:pt x="802958" y="1447483"/>
                </a:lnTo>
                <a:lnTo>
                  <a:pt x="818833" y="1450340"/>
                </a:lnTo>
                <a:lnTo>
                  <a:pt x="835025" y="1453515"/>
                </a:lnTo>
                <a:lnTo>
                  <a:pt x="851218" y="1457643"/>
                </a:lnTo>
                <a:lnTo>
                  <a:pt x="866775" y="1461771"/>
                </a:lnTo>
                <a:lnTo>
                  <a:pt x="882333" y="1466215"/>
                </a:lnTo>
                <a:lnTo>
                  <a:pt x="898208" y="1471295"/>
                </a:lnTo>
                <a:lnTo>
                  <a:pt x="913765" y="1476693"/>
                </a:lnTo>
                <a:lnTo>
                  <a:pt x="929005" y="1482408"/>
                </a:lnTo>
                <a:lnTo>
                  <a:pt x="944563" y="1488440"/>
                </a:lnTo>
                <a:lnTo>
                  <a:pt x="959803" y="1495108"/>
                </a:lnTo>
                <a:lnTo>
                  <a:pt x="974725" y="1501458"/>
                </a:lnTo>
                <a:lnTo>
                  <a:pt x="989648" y="1508760"/>
                </a:lnTo>
                <a:lnTo>
                  <a:pt x="1004253" y="1516380"/>
                </a:lnTo>
                <a:lnTo>
                  <a:pt x="1018540" y="1524318"/>
                </a:lnTo>
                <a:lnTo>
                  <a:pt x="1033145" y="1532573"/>
                </a:lnTo>
                <a:lnTo>
                  <a:pt x="1047433" y="1541146"/>
                </a:lnTo>
                <a:lnTo>
                  <a:pt x="1061085" y="1550035"/>
                </a:lnTo>
                <a:lnTo>
                  <a:pt x="1075373" y="1559560"/>
                </a:lnTo>
                <a:lnTo>
                  <a:pt x="1088708" y="1569085"/>
                </a:lnTo>
                <a:lnTo>
                  <a:pt x="1102043" y="1579245"/>
                </a:lnTo>
                <a:lnTo>
                  <a:pt x="1115378" y="1589723"/>
                </a:lnTo>
                <a:lnTo>
                  <a:pt x="1128078" y="1600518"/>
                </a:lnTo>
                <a:lnTo>
                  <a:pt x="1141095" y="1611630"/>
                </a:lnTo>
                <a:lnTo>
                  <a:pt x="1153478" y="1623061"/>
                </a:lnTo>
                <a:lnTo>
                  <a:pt x="1165543" y="1634490"/>
                </a:lnTo>
                <a:lnTo>
                  <a:pt x="1177290" y="1646873"/>
                </a:lnTo>
                <a:lnTo>
                  <a:pt x="1189355" y="1659573"/>
                </a:lnTo>
                <a:lnTo>
                  <a:pt x="1200785" y="1671955"/>
                </a:lnTo>
                <a:lnTo>
                  <a:pt x="1211898" y="1685608"/>
                </a:lnTo>
                <a:lnTo>
                  <a:pt x="1222693" y="1698943"/>
                </a:lnTo>
                <a:lnTo>
                  <a:pt x="1233170" y="1712595"/>
                </a:lnTo>
                <a:lnTo>
                  <a:pt x="1243330" y="1726883"/>
                </a:lnTo>
                <a:lnTo>
                  <a:pt x="1253173" y="1741171"/>
                </a:lnTo>
                <a:lnTo>
                  <a:pt x="1262698" y="1755776"/>
                </a:lnTo>
                <a:lnTo>
                  <a:pt x="1272223" y="1771016"/>
                </a:lnTo>
                <a:lnTo>
                  <a:pt x="1280795" y="1785938"/>
                </a:lnTo>
                <a:lnTo>
                  <a:pt x="1289050" y="1801496"/>
                </a:lnTo>
                <a:lnTo>
                  <a:pt x="1297305" y="1817053"/>
                </a:lnTo>
                <a:lnTo>
                  <a:pt x="1304925" y="1832293"/>
                </a:lnTo>
                <a:lnTo>
                  <a:pt x="1311593" y="1848168"/>
                </a:lnTo>
                <a:lnTo>
                  <a:pt x="1318578" y="1864043"/>
                </a:lnTo>
                <a:lnTo>
                  <a:pt x="1324610" y="1879918"/>
                </a:lnTo>
                <a:lnTo>
                  <a:pt x="1330325" y="1895793"/>
                </a:lnTo>
                <a:lnTo>
                  <a:pt x="1335723" y="1911986"/>
                </a:lnTo>
                <a:lnTo>
                  <a:pt x="1340803" y="1927861"/>
                </a:lnTo>
                <a:lnTo>
                  <a:pt x="1345248" y="1944371"/>
                </a:lnTo>
                <a:lnTo>
                  <a:pt x="1349693" y="1960881"/>
                </a:lnTo>
                <a:lnTo>
                  <a:pt x="1353503" y="1977073"/>
                </a:lnTo>
                <a:lnTo>
                  <a:pt x="1356360" y="1993266"/>
                </a:lnTo>
                <a:lnTo>
                  <a:pt x="1359535" y="2009776"/>
                </a:lnTo>
                <a:lnTo>
                  <a:pt x="1361758" y="2026286"/>
                </a:lnTo>
                <a:lnTo>
                  <a:pt x="1363980" y="2042796"/>
                </a:lnTo>
                <a:lnTo>
                  <a:pt x="1365568" y="2059623"/>
                </a:lnTo>
                <a:lnTo>
                  <a:pt x="1367155" y="2076133"/>
                </a:lnTo>
                <a:lnTo>
                  <a:pt x="1367790" y="2092326"/>
                </a:lnTo>
                <a:lnTo>
                  <a:pt x="1368425" y="2108836"/>
                </a:lnTo>
                <a:lnTo>
                  <a:pt x="1368425" y="2125346"/>
                </a:lnTo>
                <a:lnTo>
                  <a:pt x="1368425" y="2141856"/>
                </a:lnTo>
                <a:lnTo>
                  <a:pt x="1367473" y="2158366"/>
                </a:lnTo>
                <a:lnTo>
                  <a:pt x="1366520" y="2174558"/>
                </a:lnTo>
                <a:lnTo>
                  <a:pt x="1364933" y="2191068"/>
                </a:lnTo>
                <a:lnTo>
                  <a:pt x="1363028" y="2207578"/>
                </a:lnTo>
                <a:lnTo>
                  <a:pt x="1360805" y="2223771"/>
                </a:lnTo>
                <a:lnTo>
                  <a:pt x="1357948" y="2239963"/>
                </a:lnTo>
                <a:lnTo>
                  <a:pt x="1354773" y="2256156"/>
                </a:lnTo>
                <a:lnTo>
                  <a:pt x="1351598" y="2272348"/>
                </a:lnTo>
                <a:lnTo>
                  <a:pt x="1348423" y="2284731"/>
                </a:lnTo>
                <a:lnTo>
                  <a:pt x="1345248" y="2297431"/>
                </a:lnTo>
                <a:lnTo>
                  <a:pt x="1342073" y="2309813"/>
                </a:lnTo>
                <a:lnTo>
                  <a:pt x="1337945" y="2322196"/>
                </a:lnTo>
                <a:lnTo>
                  <a:pt x="1334135" y="2334578"/>
                </a:lnTo>
                <a:lnTo>
                  <a:pt x="1330008" y="2347278"/>
                </a:lnTo>
                <a:lnTo>
                  <a:pt x="1325563" y="2359343"/>
                </a:lnTo>
                <a:lnTo>
                  <a:pt x="1320800" y="2371408"/>
                </a:lnTo>
                <a:lnTo>
                  <a:pt x="1316038" y="2383473"/>
                </a:lnTo>
                <a:lnTo>
                  <a:pt x="1310958" y="2395538"/>
                </a:lnTo>
                <a:lnTo>
                  <a:pt x="1305560" y="2407286"/>
                </a:lnTo>
                <a:lnTo>
                  <a:pt x="1299845" y="2419033"/>
                </a:lnTo>
                <a:lnTo>
                  <a:pt x="1294130" y="2431098"/>
                </a:lnTo>
                <a:lnTo>
                  <a:pt x="1288098" y="2442528"/>
                </a:lnTo>
                <a:lnTo>
                  <a:pt x="1281430" y="2453958"/>
                </a:lnTo>
                <a:lnTo>
                  <a:pt x="1275080" y="2465388"/>
                </a:lnTo>
                <a:lnTo>
                  <a:pt x="1268413" y="2476818"/>
                </a:lnTo>
                <a:lnTo>
                  <a:pt x="1261110" y="2487931"/>
                </a:lnTo>
                <a:lnTo>
                  <a:pt x="1253808" y="2499043"/>
                </a:lnTo>
                <a:lnTo>
                  <a:pt x="1246505" y="2509838"/>
                </a:lnTo>
                <a:lnTo>
                  <a:pt x="1238885" y="2520951"/>
                </a:lnTo>
                <a:lnTo>
                  <a:pt x="1230948" y="2531428"/>
                </a:lnTo>
                <a:lnTo>
                  <a:pt x="1223010" y="2541906"/>
                </a:lnTo>
                <a:lnTo>
                  <a:pt x="1214438" y="2552383"/>
                </a:lnTo>
                <a:lnTo>
                  <a:pt x="1206183" y="2562543"/>
                </a:lnTo>
                <a:lnTo>
                  <a:pt x="1197293" y="2573021"/>
                </a:lnTo>
                <a:lnTo>
                  <a:pt x="1188403" y="2582863"/>
                </a:lnTo>
                <a:lnTo>
                  <a:pt x="1179195" y="2592388"/>
                </a:lnTo>
                <a:lnTo>
                  <a:pt x="1169670" y="2602231"/>
                </a:lnTo>
                <a:lnTo>
                  <a:pt x="1160145" y="2611439"/>
                </a:lnTo>
                <a:lnTo>
                  <a:pt x="1150303" y="2620964"/>
                </a:lnTo>
                <a:lnTo>
                  <a:pt x="1140460" y="2630171"/>
                </a:lnTo>
                <a:lnTo>
                  <a:pt x="1455420" y="3124201"/>
                </a:lnTo>
                <a:lnTo>
                  <a:pt x="1458595" y="3128964"/>
                </a:lnTo>
                <a:lnTo>
                  <a:pt x="1461135" y="3134044"/>
                </a:lnTo>
                <a:lnTo>
                  <a:pt x="1463675" y="3139441"/>
                </a:lnTo>
                <a:lnTo>
                  <a:pt x="1465898" y="3144839"/>
                </a:lnTo>
                <a:lnTo>
                  <a:pt x="1467803" y="3150236"/>
                </a:lnTo>
                <a:lnTo>
                  <a:pt x="1469390" y="3155316"/>
                </a:lnTo>
                <a:lnTo>
                  <a:pt x="1470343" y="3160714"/>
                </a:lnTo>
                <a:lnTo>
                  <a:pt x="1471613" y="3166111"/>
                </a:lnTo>
                <a:lnTo>
                  <a:pt x="1472248" y="3171826"/>
                </a:lnTo>
                <a:lnTo>
                  <a:pt x="1472883" y="3177224"/>
                </a:lnTo>
                <a:lnTo>
                  <a:pt x="1473200" y="3182621"/>
                </a:lnTo>
                <a:lnTo>
                  <a:pt x="1473200" y="3188336"/>
                </a:lnTo>
                <a:lnTo>
                  <a:pt x="1472883" y="3193734"/>
                </a:lnTo>
                <a:lnTo>
                  <a:pt x="1471930" y="3199131"/>
                </a:lnTo>
                <a:lnTo>
                  <a:pt x="1471295" y="3204529"/>
                </a:lnTo>
                <a:lnTo>
                  <a:pt x="1470025" y="3209609"/>
                </a:lnTo>
                <a:lnTo>
                  <a:pt x="1469073" y="3215006"/>
                </a:lnTo>
                <a:lnTo>
                  <a:pt x="1467485" y="3220404"/>
                </a:lnTo>
                <a:lnTo>
                  <a:pt x="1465580" y="3225484"/>
                </a:lnTo>
                <a:lnTo>
                  <a:pt x="1463675" y="3230881"/>
                </a:lnTo>
                <a:lnTo>
                  <a:pt x="1461135" y="3235644"/>
                </a:lnTo>
                <a:lnTo>
                  <a:pt x="1458595" y="3240406"/>
                </a:lnTo>
                <a:lnTo>
                  <a:pt x="1455420" y="3245486"/>
                </a:lnTo>
                <a:lnTo>
                  <a:pt x="1452563" y="3249931"/>
                </a:lnTo>
                <a:lnTo>
                  <a:pt x="1449388" y="3254376"/>
                </a:lnTo>
                <a:lnTo>
                  <a:pt x="1445895" y="3258821"/>
                </a:lnTo>
                <a:lnTo>
                  <a:pt x="1442085" y="3262949"/>
                </a:lnTo>
                <a:lnTo>
                  <a:pt x="1437958" y="3266759"/>
                </a:lnTo>
                <a:lnTo>
                  <a:pt x="1433830" y="3270886"/>
                </a:lnTo>
                <a:lnTo>
                  <a:pt x="1429385" y="3274379"/>
                </a:lnTo>
                <a:lnTo>
                  <a:pt x="1424940" y="3277871"/>
                </a:lnTo>
                <a:lnTo>
                  <a:pt x="1419860" y="3281364"/>
                </a:lnTo>
                <a:lnTo>
                  <a:pt x="1415098" y="3283904"/>
                </a:lnTo>
                <a:lnTo>
                  <a:pt x="1409700" y="3287079"/>
                </a:lnTo>
                <a:lnTo>
                  <a:pt x="1404620" y="3289301"/>
                </a:lnTo>
                <a:lnTo>
                  <a:pt x="1399223" y="3291524"/>
                </a:lnTo>
                <a:lnTo>
                  <a:pt x="1393825" y="3293429"/>
                </a:lnTo>
                <a:lnTo>
                  <a:pt x="1388428" y="3295016"/>
                </a:lnTo>
                <a:lnTo>
                  <a:pt x="1382713" y="3296286"/>
                </a:lnTo>
                <a:lnTo>
                  <a:pt x="1377633" y="3297239"/>
                </a:lnTo>
                <a:lnTo>
                  <a:pt x="1372235" y="3298191"/>
                </a:lnTo>
                <a:lnTo>
                  <a:pt x="1366520" y="3298509"/>
                </a:lnTo>
                <a:lnTo>
                  <a:pt x="1361123" y="3298826"/>
                </a:lnTo>
                <a:lnTo>
                  <a:pt x="1355725" y="3298826"/>
                </a:lnTo>
                <a:lnTo>
                  <a:pt x="1350010" y="3298509"/>
                </a:lnTo>
                <a:lnTo>
                  <a:pt x="1344613" y="3297874"/>
                </a:lnTo>
                <a:lnTo>
                  <a:pt x="1339215" y="3296921"/>
                </a:lnTo>
                <a:lnTo>
                  <a:pt x="1333818" y="3295969"/>
                </a:lnTo>
                <a:lnTo>
                  <a:pt x="1328420" y="3294699"/>
                </a:lnTo>
                <a:lnTo>
                  <a:pt x="1323658" y="3293111"/>
                </a:lnTo>
                <a:lnTo>
                  <a:pt x="1318260" y="3291206"/>
                </a:lnTo>
                <a:lnTo>
                  <a:pt x="1313180" y="3289301"/>
                </a:lnTo>
                <a:lnTo>
                  <a:pt x="1308100" y="3287079"/>
                </a:lnTo>
                <a:lnTo>
                  <a:pt x="1303338" y="3284221"/>
                </a:lnTo>
                <a:lnTo>
                  <a:pt x="1298575" y="3281364"/>
                </a:lnTo>
                <a:lnTo>
                  <a:pt x="1293813" y="3278189"/>
                </a:lnTo>
                <a:lnTo>
                  <a:pt x="1289368" y="3275014"/>
                </a:lnTo>
                <a:lnTo>
                  <a:pt x="1284923" y="3271839"/>
                </a:lnTo>
                <a:lnTo>
                  <a:pt x="1280795" y="3268029"/>
                </a:lnTo>
                <a:lnTo>
                  <a:pt x="1276985" y="3263584"/>
                </a:lnTo>
                <a:lnTo>
                  <a:pt x="1273175" y="3259456"/>
                </a:lnTo>
                <a:lnTo>
                  <a:pt x="1269365" y="3255329"/>
                </a:lnTo>
                <a:lnTo>
                  <a:pt x="1265873" y="3250249"/>
                </a:lnTo>
                <a:lnTo>
                  <a:pt x="1262698" y="3245804"/>
                </a:lnTo>
                <a:lnTo>
                  <a:pt x="947420" y="2751774"/>
                </a:lnTo>
                <a:lnTo>
                  <a:pt x="935038" y="2756854"/>
                </a:lnTo>
                <a:lnTo>
                  <a:pt x="922338" y="2761934"/>
                </a:lnTo>
                <a:lnTo>
                  <a:pt x="909638" y="2766379"/>
                </a:lnTo>
                <a:lnTo>
                  <a:pt x="896938" y="2770506"/>
                </a:lnTo>
                <a:lnTo>
                  <a:pt x="883920" y="2774951"/>
                </a:lnTo>
                <a:lnTo>
                  <a:pt x="871538" y="2778761"/>
                </a:lnTo>
                <a:lnTo>
                  <a:pt x="858520" y="2782254"/>
                </a:lnTo>
                <a:lnTo>
                  <a:pt x="845503" y="2785429"/>
                </a:lnTo>
                <a:lnTo>
                  <a:pt x="832485" y="2788604"/>
                </a:lnTo>
                <a:lnTo>
                  <a:pt x="819468" y="2791144"/>
                </a:lnTo>
                <a:lnTo>
                  <a:pt x="806450" y="2794001"/>
                </a:lnTo>
                <a:lnTo>
                  <a:pt x="793433" y="2796224"/>
                </a:lnTo>
                <a:lnTo>
                  <a:pt x="780415" y="2798129"/>
                </a:lnTo>
                <a:lnTo>
                  <a:pt x="767398" y="2799716"/>
                </a:lnTo>
                <a:lnTo>
                  <a:pt x="754063" y="2801304"/>
                </a:lnTo>
                <a:lnTo>
                  <a:pt x="741045" y="2802891"/>
                </a:lnTo>
                <a:lnTo>
                  <a:pt x="728028" y="2803526"/>
                </a:lnTo>
                <a:lnTo>
                  <a:pt x="715010" y="2804161"/>
                </a:lnTo>
                <a:lnTo>
                  <a:pt x="701675" y="2804796"/>
                </a:lnTo>
                <a:lnTo>
                  <a:pt x="688658" y="2805114"/>
                </a:lnTo>
                <a:lnTo>
                  <a:pt x="675640" y="2805114"/>
                </a:lnTo>
                <a:lnTo>
                  <a:pt x="662623" y="2804796"/>
                </a:lnTo>
                <a:lnTo>
                  <a:pt x="649605" y="2804161"/>
                </a:lnTo>
                <a:lnTo>
                  <a:pt x="636588" y="2803526"/>
                </a:lnTo>
                <a:lnTo>
                  <a:pt x="623570" y="2802256"/>
                </a:lnTo>
                <a:lnTo>
                  <a:pt x="610553" y="2801304"/>
                </a:lnTo>
                <a:lnTo>
                  <a:pt x="597535" y="2799716"/>
                </a:lnTo>
                <a:lnTo>
                  <a:pt x="584518" y="2797811"/>
                </a:lnTo>
                <a:lnTo>
                  <a:pt x="571818" y="2795906"/>
                </a:lnTo>
                <a:lnTo>
                  <a:pt x="558800" y="2793684"/>
                </a:lnTo>
                <a:lnTo>
                  <a:pt x="546100" y="2791144"/>
                </a:lnTo>
                <a:lnTo>
                  <a:pt x="533718" y="2788286"/>
                </a:lnTo>
                <a:lnTo>
                  <a:pt x="517525" y="2784794"/>
                </a:lnTo>
                <a:lnTo>
                  <a:pt x="501968" y="2780666"/>
                </a:lnTo>
                <a:lnTo>
                  <a:pt x="485775" y="2775904"/>
                </a:lnTo>
                <a:lnTo>
                  <a:pt x="470218" y="2771141"/>
                </a:lnTo>
                <a:lnTo>
                  <a:pt x="454660" y="2765744"/>
                </a:lnTo>
                <a:lnTo>
                  <a:pt x="439103" y="2760029"/>
                </a:lnTo>
                <a:lnTo>
                  <a:pt x="424180" y="2753679"/>
                </a:lnTo>
                <a:lnTo>
                  <a:pt x="408940" y="2747329"/>
                </a:lnTo>
                <a:lnTo>
                  <a:pt x="394018" y="2740661"/>
                </a:lnTo>
                <a:lnTo>
                  <a:pt x="379095" y="2733676"/>
                </a:lnTo>
                <a:lnTo>
                  <a:pt x="364173" y="2725739"/>
                </a:lnTo>
                <a:lnTo>
                  <a:pt x="349568" y="2717801"/>
                </a:lnTo>
                <a:lnTo>
                  <a:pt x="335598" y="2709864"/>
                </a:lnTo>
                <a:lnTo>
                  <a:pt x="321310" y="2700974"/>
                </a:lnTo>
                <a:lnTo>
                  <a:pt x="307023" y="2692084"/>
                </a:lnTo>
                <a:lnTo>
                  <a:pt x="293370" y="2682559"/>
                </a:lnTo>
                <a:lnTo>
                  <a:pt x="279718" y="2673034"/>
                </a:lnTo>
                <a:lnTo>
                  <a:pt x="266065" y="2663191"/>
                </a:lnTo>
                <a:lnTo>
                  <a:pt x="253047" y="2652396"/>
                </a:lnTo>
                <a:lnTo>
                  <a:pt x="240347" y="2641601"/>
                </a:lnTo>
                <a:lnTo>
                  <a:pt x="227647" y="2630489"/>
                </a:lnTo>
                <a:lnTo>
                  <a:pt x="214947" y="2619059"/>
                </a:lnTo>
                <a:lnTo>
                  <a:pt x="203200" y="2607629"/>
                </a:lnTo>
                <a:lnTo>
                  <a:pt x="190817" y="2595563"/>
                </a:lnTo>
                <a:lnTo>
                  <a:pt x="179387" y="2582863"/>
                </a:lnTo>
                <a:lnTo>
                  <a:pt x="167957" y="2570163"/>
                </a:lnTo>
                <a:lnTo>
                  <a:pt x="156845" y="2556828"/>
                </a:lnTo>
                <a:lnTo>
                  <a:pt x="146050" y="2543493"/>
                </a:lnTo>
                <a:lnTo>
                  <a:pt x="135255" y="2529523"/>
                </a:lnTo>
                <a:lnTo>
                  <a:pt x="125095" y="2515553"/>
                </a:lnTo>
                <a:lnTo>
                  <a:pt x="115252" y="2500948"/>
                </a:lnTo>
                <a:lnTo>
                  <a:pt x="105410" y="2486343"/>
                </a:lnTo>
                <a:lnTo>
                  <a:pt x="96202" y="2471103"/>
                </a:lnTo>
                <a:lnTo>
                  <a:pt x="87630" y="2456181"/>
                </a:lnTo>
                <a:lnTo>
                  <a:pt x="79057" y="2440941"/>
                </a:lnTo>
                <a:lnTo>
                  <a:pt x="71437" y="2425383"/>
                </a:lnTo>
                <a:lnTo>
                  <a:pt x="63817" y="2409826"/>
                </a:lnTo>
                <a:lnTo>
                  <a:pt x="56515" y="2394268"/>
                </a:lnTo>
                <a:lnTo>
                  <a:pt x="50165" y="2378076"/>
                </a:lnTo>
                <a:lnTo>
                  <a:pt x="43815" y="2362518"/>
                </a:lnTo>
                <a:lnTo>
                  <a:pt x="38100" y="2346326"/>
                </a:lnTo>
                <a:lnTo>
                  <a:pt x="32385" y="2330451"/>
                </a:lnTo>
                <a:lnTo>
                  <a:pt x="27622" y="2313941"/>
                </a:lnTo>
                <a:lnTo>
                  <a:pt x="23177" y="2297748"/>
                </a:lnTo>
                <a:lnTo>
                  <a:pt x="19050" y="2281556"/>
                </a:lnTo>
                <a:lnTo>
                  <a:pt x="15240" y="2265363"/>
                </a:lnTo>
                <a:lnTo>
                  <a:pt x="11747" y="2248853"/>
                </a:lnTo>
                <a:lnTo>
                  <a:pt x="9207" y="2232343"/>
                </a:lnTo>
                <a:lnTo>
                  <a:pt x="6350" y="2216151"/>
                </a:lnTo>
                <a:lnTo>
                  <a:pt x="4445" y="2199641"/>
                </a:lnTo>
                <a:lnTo>
                  <a:pt x="2540" y="2182813"/>
                </a:lnTo>
                <a:lnTo>
                  <a:pt x="1587" y="2166303"/>
                </a:lnTo>
                <a:lnTo>
                  <a:pt x="635" y="2149793"/>
                </a:lnTo>
                <a:lnTo>
                  <a:pt x="0" y="2133283"/>
                </a:lnTo>
                <a:lnTo>
                  <a:pt x="0" y="2117091"/>
                </a:lnTo>
                <a:lnTo>
                  <a:pt x="317" y="2100581"/>
                </a:lnTo>
                <a:lnTo>
                  <a:pt x="952" y="2084071"/>
                </a:lnTo>
                <a:lnTo>
                  <a:pt x="2222" y="2067561"/>
                </a:lnTo>
                <a:lnTo>
                  <a:pt x="3810" y="2051051"/>
                </a:lnTo>
                <a:lnTo>
                  <a:pt x="5715" y="2034541"/>
                </a:lnTo>
                <a:lnTo>
                  <a:pt x="7937" y="2018666"/>
                </a:lnTo>
                <a:lnTo>
                  <a:pt x="10795" y="2002473"/>
                </a:lnTo>
                <a:lnTo>
                  <a:pt x="13652" y="1986598"/>
                </a:lnTo>
                <a:lnTo>
                  <a:pt x="17145" y="1970406"/>
                </a:lnTo>
                <a:lnTo>
                  <a:pt x="20955" y="1954213"/>
                </a:lnTo>
                <a:lnTo>
                  <a:pt x="24765" y="1938656"/>
                </a:lnTo>
                <a:lnTo>
                  <a:pt x="29527" y="1922463"/>
                </a:lnTo>
                <a:lnTo>
                  <a:pt x="34290" y="1906906"/>
                </a:lnTo>
                <a:lnTo>
                  <a:pt x="39687" y="1891666"/>
                </a:lnTo>
                <a:lnTo>
                  <a:pt x="45402" y="1876426"/>
                </a:lnTo>
                <a:lnTo>
                  <a:pt x="51752" y="1861186"/>
                </a:lnTo>
                <a:lnTo>
                  <a:pt x="58102" y="1845628"/>
                </a:lnTo>
                <a:lnTo>
                  <a:pt x="64452" y="1830706"/>
                </a:lnTo>
                <a:lnTo>
                  <a:pt x="71755" y="1815783"/>
                </a:lnTo>
                <a:lnTo>
                  <a:pt x="79375" y="1800861"/>
                </a:lnTo>
                <a:lnTo>
                  <a:pt x="87630" y="1786573"/>
                </a:lnTo>
                <a:lnTo>
                  <a:pt x="95567" y="1772286"/>
                </a:lnTo>
                <a:lnTo>
                  <a:pt x="104457" y="1757998"/>
                </a:lnTo>
                <a:lnTo>
                  <a:pt x="113030" y="1744028"/>
                </a:lnTo>
                <a:lnTo>
                  <a:pt x="122872" y="1730376"/>
                </a:lnTo>
                <a:lnTo>
                  <a:pt x="132397" y="1716723"/>
                </a:lnTo>
                <a:lnTo>
                  <a:pt x="142240" y="1703388"/>
                </a:lnTo>
                <a:lnTo>
                  <a:pt x="152717" y="1690053"/>
                </a:lnTo>
                <a:lnTo>
                  <a:pt x="163195" y="1677353"/>
                </a:lnTo>
                <a:lnTo>
                  <a:pt x="174307" y="1664335"/>
                </a:lnTo>
                <a:lnTo>
                  <a:pt x="185737" y="1652270"/>
                </a:lnTo>
                <a:lnTo>
                  <a:pt x="197802" y="1639888"/>
                </a:lnTo>
                <a:lnTo>
                  <a:pt x="209867" y="1628140"/>
                </a:lnTo>
                <a:lnTo>
                  <a:pt x="222250" y="1616075"/>
                </a:lnTo>
                <a:lnTo>
                  <a:pt x="235267" y="1604646"/>
                </a:lnTo>
                <a:lnTo>
                  <a:pt x="248285" y="1593533"/>
                </a:lnTo>
                <a:lnTo>
                  <a:pt x="261937" y="1583056"/>
                </a:lnTo>
                <a:lnTo>
                  <a:pt x="275908" y="1572260"/>
                </a:lnTo>
                <a:lnTo>
                  <a:pt x="289878" y="1561783"/>
                </a:lnTo>
                <a:lnTo>
                  <a:pt x="304165" y="1552258"/>
                </a:lnTo>
                <a:lnTo>
                  <a:pt x="319088" y="1542416"/>
                </a:lnTo>
                <a:lnTo>
                  <a:pt x="334010" y="1533208"/>
                </a:lnTo>
                <a:lnTo>
                  <a:pt x="349250" y="1524318"/>
                </a:lnTo>
                <a:lnTo>
                  <a:pt x="364490" y="1516063"/>
                </a:lnTo>
                <a:lnTo>
                  <a:pt x="379730" y="1508443"/>
                </a:lnTo>
                <a:lnTo>
                  <a:pt x="395605" y="1500823"/>
                </a:lnTo>
                <a:lnTo>
                  <a:pt x="411163" y="1493838"/>
                </a:lnTo>
                <a:lnTo>
                  <a:pt x="426720" y="1486853"/>
                </a:lnTo>
                <a:lnTo>
                  <a:pt x="442913" y="1480821"/>
                </a:lnTo>
                <a:lnTo>
                  <a:pt x="459105" y="1475105"/>
                </a:lnTo>
                <a:lnTo>
                  <a:pt x="474980" y="1469708"/>
                </a:lnTo>
                <a:lnTo>
                  <a:pt x="491173" y="1464628"/>
                </a:lnTo>
                <a:lnTo>
                  <a:pt x="507365" y="1460183"/>
                </a:lnTo>
                <a:lnTo>
                  <a:pt x="523558" y="1456055"/>
                </a:lnTo>
                <a:lnTo>
                  <a:pt x="540068" y="1452245"/>
                </a:lnTo>
                <a:lnTo>
                  <a:pt x="556578" y="1449070"/>
                </a:lnTo>
                <a:lnTo>
                  <a:pt x="573088" y="1445895"/>
                </a:lnTo>
                <a:lnTo>
                  <a:pt x="589598" y="1443356"/>
                </a:lnTo>
                <a:lnTo>
                  <a:pt x="605790" y="1441451"/>
                </a:lnTo>
                <a:lnTo>
                  <a:pt x="622300" y="1439546"/>
                </a:lnTo>
                <a:lnTo>
                  <a:pt x="638810" y="1438275"/>
                </a:lnTo>
                <a:lnTo>
                  <a:pt x="655320" y="1437640"/>
                </a:lnTo>
                <a:lnTo>
                  <a:pt x="671830" y="1436688"/>
                </a:lnTo>
                <a:close/>
                <a:moveTo>
                  <a:pt x="1808801" y="0"/>
                </a:moveTo>
                <a:lnTo>
                  <a:pt x="1822779" y="318"/>
                </a:lnTo>
                <a:lnTo>
                  <a:pt x="1836121" y="635"/>
                </a:lnTo>
                <a:lnTo>
                  <a:pt x="1849463" y="1588"/>
                </a:lnTo>
                <a:lnTo>
                  <a:pt x="1862806" y="3177"/>
                </a:lnTo>
                <a:lnTo>
                  <a:pt x="1875830" y="4447"/>
                </a:lnTo>
                <a:lnTo>
                  <a:pt x="1888855" y="6353"/>
                </a:lnTo>
                <a:lnTo>
                  <a:pt x="1901562" y="8894"/>
                </a:lnTo>
                <a:lnTo>
                  <a:pt x="1914269" y="11435"/>
                </a:lnTo>
                <a:lnTo>
                  <a:pt x="1926658" y="14612"/>
                </a:lnTo>
                <a:lnTo>
                  <a:pt x="1939047" y="17471"/>
                </a:lnTo>
                <a:lnTo>
                  <a:pt x="1951119" y="21282"/>
                </a:lnTo>
                <a:lnTo>
                  <a:pt x="1963190" y="25412"/>
                </a:lnTo>
                <a:lnTo>
                  <a:pt x="1974944" y="29859"/>
                </a:lnTo>
                <a:lnTo>
                  <a:pt x="1986698" y="34306"/>
                </a:lnTo>
                <a:lnTo>
                  <a:pt x="1998452" y="39071"/>
                </a:lnTo>
                <a:lnTo>
                  <a:pt x="2009571" y="44471"/>
                </a:lnTo>
                <a:lnTo>
                  <a:pt x="2020689" y="49870"/>
                </a:lnTo>
                <a:lnTo>
                  <a:pt x="2031490" y="55906"/>
                </a:lnTo>
                <a:lnTo>
                  <a:pt x="2042291" y="61941"/>
                </a:lnTo>
                <a:lnTo>
                  <a:pt x="2053092" y="67976"/>
                </a:lnTo>
                <a:lnTo>
                  <a:pt x="2063257" y="74964"/>
                </a:lnTo>
                <a:lnTo>
                  <a:pt x="2073741" y="81953"/>
                </a:lnTo>
                <a:lnTo>
                  <a:pt x="2083589" y="89259"/>
                </a:lnTo>
                <a:lnTo>
                  <a:pt x="2093754" y="96564"/>
                </a:lnTo>
                <a:lnTo>
                  <a:pt x="2103284" y="104506"/>
                </a:lnTo>
                <a:lnTo>
                  <a:pt x="2112814" y="112447"/>
                </a:lnTo>
                <a:lnTo>
                  <a:pt x="2122027" y="120388"/>
                </a:lnTo>
                <a:lnTo>
                  <a:pt x="2131239" y="129282"/>
                </a:lnTo>
                <a:lnTo>
                  <a:pt x="2139816" y="138176"/>
                </a:lnTo>
                <a:lnTo>
                  <a:pt x="2148711" y="147070"/>
                </a:lnTo>
                <a:lnTo>
                  <a:pt x="2157288" y="156282"/>
                </a:lnTo>
                <a:lnTo>
                  <a:pt x="2165548" y="165811"/>
                </a:lnTo>
                <a:lnTo>
                  <a:pt x="2173490" y="175658"/>
                </a:lnTo>
                <a:lnTo>
                  <a:pt x="2181749" y="185505"/>
                </a:lnTo>
                <a:lnTo>
                  <a:pt x="2189373" y="195987"/>
                </a:lnTo>
                <a:lnTo>
                  <a:pt x="2196680" y="206152"/>
                </a:lnTo>
                <a:lnTo>
                  <a:pt x="2203986" y="216952"/>
                </a:lnTo>
                <a:lnTo>
                  <a:pt x="2211293" y="227752"/>
                </a:lnTo>
                <a:lnTo>
                  <a:pt x="2217646" y="238870"/>
                </a:lnTo>
                <a:lnTo>
                  <a:pt x="2224635" y="249987"/>
                </a:lnTo>
                <a:lnTo>
                  <a:pt x="2230671" y="261423"/>
                </a:lnTo>
                <a:lnTo>
                  <a:pt x="2237024" y="273175"/>
                </a:lnTo>
                <a:lnTo>
                  <a:pt x="2243060" y="285246"/>
                </a:lnTo>
                <a:lnTo>
                  <a:pt x="2248778" y="296999"/>
                </a:lnTo>
                <a:lnTo>
                  <a:pt x="2253861" y="309069"/>
                </a:lnTo>
                <a:lnTo>
                  <a:pt x="2259261" y="321458"/>
                </a:lnTo>
                <a:lnTo>
                  <a:pt x="2264344" y="334163"/>
                </a:lnTo>
                <a:lnTo>
                  <a:pt x="2269427" y="347187"/>
                </a:lnTo>
                <a:lnTo>
                  <a:pt x="2273874" y="359575"/>
                </a:lnTo>
                <a:lnTo>
                  <a:pt x="2278004" y="372599"/>
                </a:lnTo>
                <a:lnTo>
                  <a:pt x="2282452" y="386257"/>
                </a:lnTo>
                <a:lnTo>
                  <a:pt x="2286264" y="399598"/>
                </a:lnTo>
                <a:lnTo>
                  <a:pt x="2290076" y="412939"/>
                </a:lnTo>
                <a:lnTo>
                  <a:pt x="2292935" y="426598"/>
                </a:lnTo>
                <a:lnTo>
                  <a:pt x="2296429" y="440575"/>
                </a:lnTo>
                <a:lnTo>
                  <a:pt x="2299288" y="454233"/>
                </a:lnTo>
                <a:lnTo>
                  <a:pt x="2301830" y="468527"/>
                </a:lnTo>
                <a:lnTo>
                  <a:pt x="2304053" y="482504"/>
                </a:lnTo>
                <a:lnTo>
                  <a:pt x="2306595" y="497116"/>
                </a:lnTo>
                <a:lnTo>
                  <a:pt x="2308501" y="511410"/>
                </a:lnTo>
                <a:lnTo>
                  <a:pt x="2309772" y="526339"/>
                </a:lnTo>
                <a:lnTo>
                  <a:pt x="2311360" y="540633"/>
                </a:lnTo>
                <a:lnTo>
                  <a:pt x="2312630" y="555245"/>
                </a:lnTo>
                <a:lnTo>
                  <a:pt x="2313266" y="570174"/>
                </a:lnTo>
                <a:lnTo>
                  <a:pt x="2320255" y="573033"/>
                </a:lnTo>
                <a:lnTo>
                  <a:pt x="2327244" y="576209"/>
                </a:lnTo>
                <a:lnTo>
                  <a:pt x="2333597" y="579704"/>
                </a:lnTo>
                <a:lnTo>
                  <a:pt x="2339633" y="583515"/>
                </a:lnTo>
                <a:lnTo>
                  <a:pt x="2345351" y="587645"/>
                </a:lnTo>
                <a:lnTo>
                  <a:pt x="2350751" y="592727"/>
                </a:lnTo>
                <a:lnTo>
                  <a:pt x="2356152" y="597809"/>
                </a:lnTo>
                <a:lnTo>
                  <a:pt x="2361234" y="603527"/>
                </a:lnTo>
                <a:lnTo>
                  <a:pt x="2365364" y="609562"/>
                </a:lnTo>
                <a:lnTo>
                  <a:pt x="2369494" y="616233"/>
                </a:lnTo>
                <a:lnTo>
                  <a:pt x="2372988" y="622903"/>
                </a:lnTo>
                <a:lnTo>
                  <a:pt x="2376483" y="630527"/>
                </a:lnTo>
                <a:lnTo>
                  <a:pt x="2379024" y="638786"/>
                </a:lnTo>
                <a:lnTo>
                  <a:pt x="2381566" y="647362"/>
                </a:lnTo>
                <a:lnTo>
                  <a:pt x="2383472" y="656574"/>
                </a:lnTo>
                <a:lnTo>
                  <a:pt x="2384425" y="666103"/>
                </a:lnTo>
                <a:lnTo>
                  <a:pt x="2385378" y="674362"/>
                </a:lnTo>
                <a:lnTo>
                  <a:pt x="2385695" y="681985"/>
                </a:lnTo>
                <a:lnTo>
                  <a:pt x="2386013" y="689927"/>
                </a:lnTo>
                <a:lnTo>
                  <a:pt x="2385695" y="698503"/>
                </a:lnTo>
                <a:lnTo>
                  <a:pt x="2385378" y="706444"/>
                </a:lnTo>
                <a:lnTo>
                  <a:pt x="2384425" y="714703"/>
                </a:lnTo>
                <a:lnTo>
                  <a:pt x="2383472" y="723279"/>
                </a:lnTo>
                <a:lnTo>
                  <a:pt x="2381883" y="731538"/>
                </a:lnTo>
                <a:lnTo>
                  <a:pt x="2380295" y="740115"/>
                </a:lnTo>
                <a:lnTo>
                  <a:pt x="2378389" y="748373"/>
                </a:lnTo>
                <a:lnTo>
                  <a:pt x="2376483" y="756950"/>
                </a:lnTo>
                <a:lnTo>
                  <a:pt x="2374259" y="765526"/>
                </a:lnTo>
                <a:lnTo>
                  <a:pt x="2371400" y="773467"/>
                </a:lnTo>
                <a:lnTo>
                  <a:pt x="2368541" y="781726"/>
                </a:lnTo>
                <a:lnTo>
                  <a:pt x="2365364" y="789985"/>
                </a:lnTo>
                <a:lnTo>
                  <a:pt x="2361870" y="797926"/>
                </a:lnTo>
                <a:lnTo>
                  <a:pt x="2358376" y="805550"/>
                </a:lnTo>
                <a:lnTo>
                  <a:pt x="2354563" y="813173"/>
                </a:lnTo>
                <a:lnTo>
                  <a:pt x="2350434" y="820479"/>
                </a:lnTo>
                <a:lnTo>
                  <a:pt x="2346304" y="827785"/>
                </a:lnTo>
                <a:lnTo>
                  <a:pt x="2341539" y="834773"/>
                </a:lnTo>
                <a:lnTo>
                  <a:pt x="2337091" y="841444"/>
                </a:lnTo>
                <a:lnTo>
                  <a:pt x="2332009" y="848114"/>
                </a:lnTo>
                <a:lnTo>
                  <a:pt x="2326608" y="854149"/>
                </a:lnTo>
                <a:lnTo>
                  <a:pt x="2321843" y="859867"/>
                </a:lnTo>
                <a:lnTo>
                  <a:pt x="2316125" y="865585"/>
                </a:lnTo>
                <a:lnTo>
                  <a:pt x="2310407" y="870667"/>
                </a:lnTo>
                <a:lnTo>
                  <a:pt x="2304689" y="875432"/>
                </a:lnTo>
                <a:lnTo>
                  <a:pt x="2298335" y="879879"/>
                </a:lnTo>
                <a:lnTo>
                  <a:pt x="2292300" y="884008"/>
                </a:lnTo>
                <a:lnTo>
                  <a:pt x="2285628" y="887502"/>
                </a:lnTo>
                <a:lnTo>
                  <a:pt x="2279275" y="890996"/>
                </a:lnTo>
                <a:lnTo>
                  <a:pt x="2273239" y="915137"/>
                </a:lnTo>
                <a:lnTo>
                  <a:pt x="2266250" y="938643"/>
                </a:lnTo>
                <a:lnTo>
                  <a:pt x="2258626" y="962467"/>
                </a:lnTo>
                <a:lnTo>
                  <a:pt x="2251002" y="986290"/>
                </a:lnTo>
                <a:lnTo>
                  <a:pt x="2242425" y="1009161"/>
                </a:lnTo>
                <a:lnTo>
                  <a:pt x="2233212" y="1032031"/>
                </a:lnTo>
                <a:lnTo>
                  <a:pt x="2223682" y="1054584"/>
                </a:lnTo>
                <a:lnTo>
                  <a:pt x="2213834" y="1076819"/>
                </a:lnTo>
                <a:lnTo>
                  <a:pt x="2203351" y="1098419"/>
                </a:lnTo>
                <a:lnTo>
                  <a:pt x="2192232" y="1119701"/>
                </a:lnTo>
                <a:lnTo>
                  <a:pt x="2180479" y="1140348"/>
                </a:lnTo>
                <a:lnTo>
                  <a:pt x="2168407" y="1160360"/>
                </a:lnTo>
                <a:lnTo>
                  <a:pt x="2155700" y="1179736"/>
                </a:lnTo>
                <a:lnTo>
                  <a:pt x="2142358" y="1198477"/>
                </a:lnTo>
                <a:lnTo>
                  <a:pt x="2128380" y="1216901"/>
                </a:lnTo>
                <a:lnTo>
                  <a:pt x="2114403" y="1234054"/>
                </a:lnTo>
                <a:lnTo>
                  <a:pt x="2106779" y="1242630"/>
                </a:lnTo>
                <a:lnTo>
                  <a:pt x="2099472" y="1250889"/>
                </a:lnTo>
                <a:lnTo>
                  <a:pt x="2091848" y="1259148"/>
                </a:lnTo>
                <a:lnTo>
                  <a:pt x="2083589" y="1266771"/>
                </a:lnTo>
                <a:lnTo>
                  <a:pt x="2075647" y="1274395"/>
                </a:lnTo>
                <a:lnTo>
                  <a:pt x="2067705" y="1282018"/>
                </a:lnTo>
                <a:lnTo>
                  <a:pt x="2059445" y="1289006"/>
                </a:lnTo>
                <a:lnTo>
                  <a:pt x="2051186" y="1295994"/>
                </a:lnTo>
                <a:lnTo>
                  <a:pt x="2042609" y="1302665"/>
                </a:lnTo>
                <a:lnTo>
                  <a:pt x="2034032" y="1309018"/>
                </a:lnTo>
                <a:lnTo>
                  <a:pt x="2025137" y="1315688"/>
                </a:lnTo>
                <a:lnTo>
                  <a:pt x="2016242" y="1321724"/>
                </a:lnTo>
                <a:lnTo>
                  <a:pt x="2007029" y="1327441"/>
                </a:lnTo>
                <a:lnTo>
                  <a:pt x="1997817" y="1332841"/>
                </a:lnTo>
                <a:lnTo>
                  <a:pt x="1988922" y="1338241"/>
                </a:lnTo>
                <a:lnTo>
                  <a:pt x="1979074" y="1343324"/>
                </a:lnTo>
                <a:lnTo>
                  <a:pt x="1969544" y="1348088"/>
                </a:lnTo>
                <a:lnTo>
                  <a:pt x="1960014" y="1352535"/>
                </a:lnTo>
                <a:lnTo>
                  <a:pt x="1950166" y="1356665"/>
                </a:lnTo>
                <a:lnTo>
                  <a:pt x="1940000" y="1360477"/>
                </a:lnTo>
                <a:lnTo>
                  <a:pt x="1929835" y="1364288"/>
                </a:lnTo>
                <a:lnTo>
                  <a:pt x="1919352" y="1367782"/>
                </a:lnTo>
                <a:lnTo>
                  <a:pt x="1909186" y="1370641"/>
                </a:lnTo>
                <a:lnTo>
                  <a:pt x="1898703" y="1373500"/>
                </a:lnTo>
                <a:lnTo>
                  <a:pt x="1888220" y="1375724"/>
                </a:lnTo>
                <a:lnTo>
                  <a:pt x="1877101" y="1377947"/>
                </a:lnTo>
                <a:lnTo>
                  <a:pt x="1865982" y="1379853"/>
                </a:lnTo>
                <a:lnTo>
                  <a:pt x="1854864" y="1381123"/>
                </a:lnTo>
                <a:lnTo>
                  <a:pt x="1843745" y="1382712"/>
                </a:lnTo>
                <a:lnTo>
                  <a:pt x="1832309" y="1383347"/>
                </a:lnTo>
                <a:lnTo>
                  <a:pt x="1820873" y="1383665"/>
                </a:lnTo>
                <a:lnTo>
                  <a:pt x="1808801" y="1384300"/>
                </a:lnTo>
                <a:lnTo>
                  <a:pt x="1797365" y="1383665"/>
                </a:lnTo>
                <a:lnTo>
                  <a:pt x="1785929" y="1383347"/>
                </a:lnTo>
                <a:lnTo>
                  <a:pt x="1774493" y="1382712"/>
                </a:lnTo>
                <a:lnTo>
                  <a:pt x="1763374" y="1381441"/>
                </a:lnTo>
                <a:lnTo>
                  <a:pt x="1752256" y="1379853"/>
                </a:lnTo>
                <a:lnTo>
                  <a:pt x="1741137" y="1377947"/>
                </a:lnTo>
                <a:lnTo>
                  <a:pt x="1730336" y="1375724"/>
                </a:lnTo>
                <a:lnTo>
                  <a:pt x="1719535" y="1373500"/>
                </a:lnTo>
                <a:lnTo>
                  <a:pt x="1709052" y="1370641"/>
                </a:lnTo>
                <a:lnTo>
                  <a:pt x="1698569" y="1367782"/>
                </a:lnTo>
                <a:lnTo>
                  <a:pt x="1688721" y="1364606"/>
                </a:lnTo>
                <a:lnTo>
                  <a:pt x="1678238" y="1360794"/>
                </a:lnTo>
                <a:lnTo>
                  <a:pt x="1668390" y="1356982"/>
                </a:lnTo>
                <a:lnTo>
                  <a:pt x="1658542" y="1352853"/>
                </a:lnTo>
                <a:lnTo>
                  <a:pt x="1649012" y="1348088"/>
                </a:lnTo>
                <a:lnTo>
                  <a:pt x="1639164" y="1343641"/>
                </a:lnTo>
                <a:lnTo>
                  <a:pt x="1630269" y="1338559"/>
                </a:lnTo>
                <a:lnTo>
                  <a:pt x="1620421" y="1333794"/>
                </a:lnTo>
                <a:lnTo>
                  <a:pt x="1611526" y="1327759"/>
                </a:lnTo>
                <a:lnTo>
                  <a:pt x="1602632" y="1322042"/>
                </a:lnTo>
                <a:lnTo>
                  <a:pt x="1593737" y="1316324"/>
                </a:lnTo>
                <a:lnTo>
                  <a:pt x="1584842" y="1309971"/>
                </a:lnTo>
                <a:lnTo>
                  <a:pt x="1576265" y="1303936"/>
                </a:lnTo>
                <a:lnTo>
                  <a:pt x="1567688" y="1296947"/>
                </a:lnTo>
                <a:lnTo>
                  <a:pt x="1559746" y="1289959"/>
                </a:lnTo>
                <a:lnTo>
                  <a:pt x="1551169" y="1282653"/>
                </a:lnTo>
                <a:lnTo>
                  <a:pt x="1543227" y="1275348"/>
                </a:lnTo>
                <a:lnTo>
                  <a:pt x="1535285" y="1267724"/>
                </a:lnTo>
                <a:lnTo>
                  <a:pt x="1527661" y="1260100"/>
                </a:lnTo>
                <a:lnTo>
                  <a:pt x="1520037" y="1252159"/>
                </a:lnTo>
                <a:lnTo>
                  <a:pt x="1512095" y="1244218"/>
                </a:lnTo>
                <a:lnTo>
                  <a:pt x="1505106" y="1235642"/>
                </a:lnTo>
                <a:lnTo>
                  <a:pt x="1490811" y="1218489"/>
                </a:lnTo>
                <a:lnTo>
                  <a:pt x="1477151" y="1200383"/>
                </a:lnTo>
                <a:lnTo>
                  <a:pt x="1463491" y="1181642"/>
                </a:lnTo>
                <a:lnTo>
                  <a:pt x="1451102" y="1162583"/>
                </a:lnTo>
                <a:lnTo>
                  <a:pt x="1438712" y="1142572"/>
                </a:lnTo>
                <a:lnTo>
                  <a:pt x="1426958" y="1121925"/>
                </a:lnTo>
                <a:lnTo>
                  <a:pt x="1415840" y="1101278"/>
                </a:lnTo>
                <a:lnTo>
                  <a:pt x="1405357" y="1079678"/>
                </a:lnTo>
                <a:lnTo>
                  <a:pt x="1395191" y="1057760"/>
                </a:lnTo>
                <a:lnTo>
                  <a:pt x="1385979" y="1035525"/>
                </a:lnTo>
                <a:lnTo>
                  <a:pt x="1376766" y="1012972"/>
                </a:lnTo>
                <a:lnTo>
                  <a:pt x="1368189" y="989467"/>
                </a:lnTo>
                <a:lnTo>
                  <a:pt x="1360247" y="966278"/>
                </a:lnTo>
                <a:lnTo>
                  <a:pt x="1352941" y="943090"/>
                </a:lnTo>
                <a:lnTo>
                  <a:pt x="1346269" y="919267"/>
                </a:lnTo>
                <a:lnTo>
                  <a:pt x="1339598" y="895126"/>
                </a:lnTo>
                <a:lnTo>
                  <a:pt x="1332292" y="892902"/>
                </a:lnTo>
                <a:lnTo>
                  <a:pt x="1324985" y="889726"/>
                </a:lnTo>
                <a:lnTo>
                  <a:pt x="1318314" y="886232"/>
                </a:lnTo>
                <a:lnTo>
                  <a:pt x="1311325" y="882420"/>
                </a:lnTo>
                <a:lnTo>
                  <a:pt x="1304654" y="878290"/>
                </a:lnTo>
                <a:lnTo>
                  <a:pt x="1298619" y="873208"/>
                </a:lnTo>
                <a:lnTo>
                  <a:pt x="1292265" y="867808"/>
                </a:lnTo>
                <a:lnTo>
                  <a:pt x="1286547" y="862726"/>
                </a:lnTo>
                <a:lnTo>
                  <a:pt x="1280829" y="856373"/>
                </a:lnTo>
                <a:lnTo>
                  <a:pt x="1274793" y="850020"/>
                </a:lnTo>
                <a:lnTo>
                  <a:pt x="1269710" y="843032"/>
                </a:lnTo>
                <a:lnTo>
                  <a:pt x="1264627" y="836044"/>
                </a:lnTo>
                <a:lnTo>
                  <a:pt x="1259545" y="828738"/>
                </a:lnTo>
                <a:lnTo>
                  <a:pt x="1255097" y="821114"/>
                </a:lnTo>
                <a:lnTo>
                  <a:pt x="1250968" y="813491"/>
                </a:lnTo>
                <a:lnTo>
                  <a:pt x="1246520" y="805550"/>
                </a:lnTo>
                <a:lnTo>
                  <a:pt x="1242708" y="796973"/>
                </a:lnTo>
                <a:lnTo>
                  <a:pt x="1239214" y="788714"/>
                </a:lnTo>
                <a:lnTo>
                  <a:pt x="1236037" y="780138"/>
                </a:lnTo>
                <a:lnTo>
                  <a:pt x="1232860" y="771562"/>
                </a:lnTo>
                <a:lnTo>
                  <a:pt x="1230001" y="762667"/>
                </a:lnTo>
                <a:lnTo>
                  <a:pt x="1227460" y="753773"/>
                </a:lnTo>
                <a:lnTo>
                  <a:pt x="1225554" y="745197"/>
                </a:lnTo>
                <a:lnTo>
                  <a:pt x="1223648" y="735985"/>
                </a:lnTo>
                <a:lnTo>
                  <a:pt x="1222059" y="727091"/>
                </a:lnTo>
                <a:lnTo>
                  <a:pt x="1220471" y="718197"/>
                </a:lnTo>
                <a:lnTo>
                  <a:pt x="1219836" y="708985"/>
                </a:lnTo>
                <a:lnTo>
                  <a:pt x="1219200" y="700409"/>
                </a:lnTo>
                <a:lnTo>
                  <a:pt x="1219200" y="691832"/>
                </a:lnTo>
                <a:lnTo>
                  <a:pt x="1219200" y="682938"/>
                </a:lnTo>
                <a:lnTo>
                  <a:pt x="1219518" y="674680"/>
                </a:lnTo>
                <a:lnTo>
                  <a:pt x="1220153" y="666103"/>
                </a:lnTo>
                <a:lnTo>
                  <a:pt x="1221742" y="655621"/>
                </a:lnTo>
                <a:lnTo>
                  <a:pt x="1223648" y="645456"/>
                </a:lnTo>
                <a:lnTo>
                  <a:pt x="1226824" y="635927"/>
                </a:lnTo>
                <a:lnTo>
                  <a:pt x="1229683" y="627350"/>
                </a:lnTo>
                <a:lnTo>
                  <a:pt x="1233496" y="618774"/>
                </a:lnTo>
                <a:lnTo>
                  <a:pt x="1237943" y="611468"/>
                </a:lnTo>
                <a:lnTo>
                  <a:pt x="1242708" y="604162"/>
                </a:lnTo>
                <a:lnTo>
                  <a:pt x="1248108" y="598127"/>
                </a:lnTo>
                <a:lnTo>
                  <a:pt x="1253827" y="592409"/>
                </a:lnTo>
                <a:lnTo>
                  <a:pt x="1259862" y="587009"/>
                </a:lnTo>
                <a:lnTo>
                  <a:pt x="1266534" y="581927"/>
                </a:lnTo>
                <a:lnTo>
                  <a:pt x="1273522" y="577798"/>
                </a:lnTo>
                <a:lnTo>
                  <a:pt x="1280829" y="574304"/>
                </a:lnTo>
                <a:lnTo>
                  <a:pt x="1288453" y="570809"/>
                </a:lnTo>
                <a:lnTo>
                  <a:pt x="1296395" y="568268"/>
                </a:lnTo>
                <a:lnTo>
                  <a:pt x="1304654" y="566045"/>
                </a:lnTo>
                <a:lnTo>
                  <a:pt x="1305607" y="551115"/>
                </a:lnTo>
                <a:lnTo>
                  <a:pt x="1306560" y="536504"/>
                </a:lnTo>
                <a:lnTo>
                  <a:pt x="1308149" y="521892"/>
                </a:lnTo>
                <a:lnTo>
                  <a:pt x="1310055" y="507598"/>
                </a:lnTo>
                <a:lnTo>
                  <a:pt x="1311961" y="493304"/>
                </a:lnTo>
                <a:lnTo>
                  <a:pt x="1314502" y="479010"/>
                </a:lnTo>
                <a:lnTo>
                  <a:pt x="1316726" y="465033"/>
                </a:lnTo>
                <a:lnTo>
                  <a:pt x="1319267" y="450739"/>
                </a:lnTo>
                <a:lnTo>
                  <a:pt x="1322444" y="437081"/>
                </a:lnTo>
                <a:lnTo>
                  <a:pt x="1325303" y="423104"/>
                </a:lnTo>
                <a:lnTo>
                  <a:pt x="1328797" y="409763"/>
                </a:lnTo>
                <a:lnTo>
                  <a:pt x="1332610" y="396422"/>
                </a:lnTo>
                <a:lnTo>
                  <a:pt x="1336422" y="383081"/>
                </a:lnTo>
                <a:lnTo>
                  <a:pt x="1340869" y="370057"/>
                </a:lnTo>
                <a:lnTo>
                  <a:pt x="1344999" y="357034"/>
                </a:lnTo>
                <a:lnTo>
                  <a:pt x="1349446" y="344010"/>
                </a:lnTo>
                <a:lnTo>
                  <a:pt x="1354529" y="331305"/>
                </a:lnTo>
                <a:lnTo>
                  <a:pt x="1359612" y="319234"/>
                </a:lnTo>
                <a:lnTo>
                  <a:pt x="1365012" y="306528"/>
                </a:lnTo>
                <a:lnTo>
                  <a:pt x="1370095" y="294775"/>
                </a:lnTo>
                <a:lnTo>
                  <a:pt x="1376131" y="282705"/>
                </a:lnTo>
                <a:lnTo>
                  <a:pt x="1382167" y="270952"/>
                </a:lnTo>
                <a:lnTo>
                  <a:pt x="1388202" y="259517"/>
                </a:lnTo>
                <a:lnTo>
                  <a:pt x="1394873" y="248081"/>
                </a:lnTo>
                <a:lnTo>
                  <a:pt x="1401227" y="236964"/>
                </a:lnTo>
                <a:lnTo>
                  <a:pt x="1408216" y="225846"/>
                </a:lnTo>
                <a:lnTo>
                  <a:pt x="1414887" y="215046"/>
                </a:lnTo>
                <a:lnTo>
                  <a:pt x="1422193" y="204246"/>
                </a:lnTo>
                <a:lnTo>
                  <a:pt x="1429817" y="194082"/>
                </a:lnTo>
                <a:lnTo>
                  <a:pt x="1437759" y="183917"/>
                </a:lnTo>
                <a:lnTo>
                  <a:pt x="1445701" y="174070"/>
                </a:lnTo>
                <a:lnTo>
                  <a:pt x="1453643" y="164541"/>
                </a:lnTo>
                <a:lnTo>
                  <a:pt x="1461585" y="155011"/>
                </a:lnTo>
                <a:lnTo>
                  <a:pt x="1470480" y="145799"/>
                </a:lnTo>
                <a:lnTo>
                  <a:pt x="1479057" y="136588"/>
                </a:lnTo>
                <a:lnTo>
                  <a:pt x="1488269" y="128329"/>
                </a:lnTo>
                <a:lnTo>
                  <a:pt x="1496846" y="119753"/>
                </a:lnTo>
                <a:lnTo>
                  <a:pt x="1506377" y="111494"/>
                </a:lnTo>
                <a:lnTo>
                  <a:pt x="1515589" y="103235"/>
                </a:lnTo>
                <a:lnTo>
                  <a:pt x="1525755" y="95611"/>
                </a:lnTo>
                <a:lnTo>
                  <a:pt x="1535285" y="88306"/>
                </a:lnTo>
                <a:lnTo>
                  <a:pt x="1545133" y="81000"/>
                </a:lnTo>
                <a:lnTo>
                  <a:pt x="1555616" y="74329"/>
                </a:lnTo>
                <a:lnTo>
                  <a:pt x="1565781" y="67659"/>
                </a:lnTo>
                <a:lnTo>
                  <a:pt x="1576582" y="61306"/>
                </a:lnTo>
                <a:lnTo>
                  <a:pt x="1587383" y="54953"/>
                </a:lnTo>
                <a:lnTo>
                  <a:pt x="1597866" y="49235"/>
                </a:lnTo>
                <a:lnTo>
                  <a:pt x="1608985" y="44153"/>
                </a:lnTo>
                <a:lnTo>
                  <a:pt x="1620421" y="38753"/>
                </a:lnTo>
                <a:lnTo>
                  <a:pt x="1632175" y="33988"/>
                </a:lnTo>
                <a:lnTo>
                  <a:pt x="1643611" y="29541"/>
                </a:lnTo>
                <a:lnTo>
                  <a:pt x="1655365" y="25412"/>
                </a:lnTo>
                <a:lnTo>
                  <a:pt x="1667119" y="20965"/>
                </a:lnTo>
                <a:lnTo>
                  <a:pt x="1679508" y="17471"/>
                </a:lnTo>
                <a:lnTo>
                  <a:pt x="1691898" y="14294"/>
                </a:lnTo>
                <a:lnTo>
                  <a:pt x="1703969" y="11435"/>
                </a:lnTo>
                <a:lnTo>
                  <a:pt x="1716676" y="8894"/>
                </a:lnTo>
                <a:lnTo>
                  <a:pt x="1729383" y="6353"/>
                </a:lnTo>
                <a:lnTo>
                  <a:pt x="1742408" y="4447"/>
                </a:lnTo>
                <a:lnTo>
                  <a:pt x="1755432" y="3177"/>
                </a:lnTo>
                <a:lnTo>
                  <a:pt x="1768457" y="1588"/>
                </a:lnTo>
                <a:lnTo>
                  <a:pt x="1781799" y="635"/>
                </a:lnTo>
                <a:lnTo>
                  <a:pt x="1795459" y="318"/>
                </a:lnTo>
                <a:lnTo>
                  <a:pt x="1808801" y="0"/>
                </a:lnTo>
                <a:close/>
              </a:path>
            </a:pathLst>
          </a:custGeom>
          <a:solidFill>
            <a:schemeClr val="bg1"/>
          </a:solidFill>
          <a:ln>
            <a:noFill/>
          </a:ln>
        </p:spPr>
        <p:txBody>
          <a:bodyPr anchor="ctr"/>
          <a:lstStyle/>
          <a:p>
            <a:endParaRPr lang="zh-CN" altLang="en-US">
              <a:latin typeface="+mn-ea"/>
            </a:endParaRPr>
          </a:p>
        </p:txBody>
      </p:sp>
      <p:sp>
        <p:nvSpPr>
          <p:cNvPr id="2" name="文本框 1"/>
          <p:cNvSpPr txBox="1"/>
          <p:nvPr/>
        </p:nvSpPr>
        <p:spPr>
          <a:xfrm>
            <a:off x="0" y="5574030"/>
            <a:ext cx="7467600" cy="835025"/>
          </a:xfrm>
          <a:prstGeom prst="rect">
            <a:avLst/>
          </a:prstGeom>
          <a:noFill/>
        </p:spPr>
        <p:txBody>
          <a:bodyPr wrap="square" rtlCol="0" anchor="t">
            <a:spAutoFit/>
          </a:bodyPr>
          <a:p>
            <a:pPr marR="0" algn="ctr" defTabSz="914400" eaLnBrk="1" hangingPunct="1">
              <a:lnSpc>
                <a:spcPct val="100000"/>
              </a:lnSpc>
              <a:spcBef>
                <a:spcPts val="1000"/>
              </a:spcBef>
              <a:buClrTx/>
              <a:buSzTx/>
              <a:buFontTx/>
              <a:buNone/>
            </a:pPr>
            <a:r>
              <a:rPr lang="zh-CN" altLang="en-US" sz="2000" b="1" spc="250" dirty="0">
                <a:solidFill>
                  <a:schemeClr val="tx1">
                    <a:lumMod val="95000"/>
                    <a:lumOff val="5000"/>
                  </a:schemeClr>
                </a:solidFill>
                <a:latin typeface="+mn-ea"/>
                <a:sym typeface="黑体" panose="02010609060101010101" pitchFamily="49" charset="-122"/>
              </a:rPr>
              <a:t>凡是有利于保交付的事立即干</a:t>
            </a:r>
            <a:endParaRPr kumimoji="0" lang="zh-CN" altLang="en-US" sz="2000" b="1" kern="1200" cap="none" spc="250" normalizeH="0" baseline="0" noProof="1" dirty="0">
              <a:solidFill>
                <a:schemeClr val="tx1">
                  <a:lumMod val="95000"/>
                  <a:lumOff val="5000"/>
                </a:schemeClr>
              </a:solidFill>
              <a:latin typeface="+mn-ea"/>
              <a:cs typeface="+mn-cs"/>
              <a:sym typeface="黑体" panose="02010609060101010101" pitchFamily="49" charset="-122"/>
            </a:endParaRPr>
          </a:p>
          <a:p>
            <a:pPr marR="0" algn="ctr" defTabSz="914400" eaLnBrk="1" hangingPunct="1">
              <a:lnSpc>
                <a:spcPct val="100000"/>
              </a:lnSpc>
              <a:spcBef>
                <a:spcPts val="1000"/>
              </a:spcBef>
              <a:buClrTx/>
              <a:buSzTx/>
              <a:buFontTx/>
              <a:buNone/>
            </a:pPr>
            <a:r>
              <a:rPr lang="zh-CN" altLang="en-US" sz="2000" b="1" spc="250" dirty="0">
                <a:solidFill>
                  <a:schemeClr val="tx1">
                    <a:lumMod val="95000"/>
                    <a:lumOff val="5000"/>
                  </a:schemeClr>
                </a:solidFill>
                <a:latin typeface="+mn-ea"/>
                <a:sym typeface="黑体" panose="02010609060101010101" pitchFamily="49" charset="-122"/>
              </a:rPr>
              <a:t>凡是有利于提升员工积极性的事马上办</a:t>
            </a:r>
            <a:endParaRPr lang="zh-CN" altLang="en-US" sz="2000" b="1" spc="250" dirty="0">
              <a:solidFill>
                <a:schemeClr val="tx1">
                  <a:lumMod val="95000"/>
                  <a:lumOff val="5000"/>
                </a:schemeClr>
              </a:solidFill>
              <a:latin typeface="+mn-ea"/>
            </a:endParaRPr>
          </a:p>
        </p:txBody>
      </p:sp>
      <p:sp>
        <p:nvSpPr>
          <p:cNvPr id="3" name="文本"/>
          <p:cNvSpPr txBox="1"/>
          <p:nvPr/>
        </p:nvSpPr>
        <p:spPr>
          <a:xfrm>
            <a:off x="6963410" y="4984750"/>
            <a:ext cx="3749040" cy="646430"/>
          </a:xfrm>
          <a:prstGeom prst="rect">
            <a:avLst/>
          </a:prstGeom>
          <a:noFill/>
        </p:spPr>
        <p:txBody>
          <a:bodyPr wrap="square" lIns="180000" rIns="90000" rtlCol="0" anchor="ctr">
            <a:spAutoFit/>
          </a:bodyPr>
          <a:lstStyle>
            <a:defPPr>
              <a:defRPr lang="zh-CN"/>
            </a:defPPr>
            <a:lvl1pPr indent="467995">
              <a:lnSpc>
                <a:spcPct val="150000"/>
              </a:lnSpc>
              <a:spcAft>
                <a:spcPts val="1500"/>
              </a:spcAft>
              <a:defRPr sz="1700" spc="150">
                <a:solidFill>
                  <a:schemeClr val="tx1">
                    <a:lumMod val="95000"/>
                    <a:lumOff val="5000"/>
                  </a:schemeClr>
                </a:solidFill>
                <a:latin typeface="+mn-ea"/>
              </a:defRPr>
            </a:lvl1pPr>
          </a:lstStyle>
          <a:p>
            <a:pPr marR="0" algn="ctr" defTabSz="914400" eaLnBrk="1" hangingPunct="1">
              <a:lnSpc>
                <a:spcPct val="20000"/>
              </a:lnSpc>
              <a:spcBef>
                <a:spcPts val="1000"/>
              </a:spcBef>
              <a:spcAft>
                <a:spcPts val="1800"/>
              </a:spcAft>
              <a:buClrTx/>
              <a:buSzTx/>
              <a:buFontTx/>
              <a:buNone/>
              <a:defRPr/>
            </a:pPr>
            <a:endParaRPr lang="zh-CN" altLang="en-US" sz="3200" b="1" spc="0">
              <a:solidFill>
                <a:srgbClr val="C00000"/>
              </a:solidFill>
              <a:latin typeface="Arial" panose="020B0604020202020204" pitchFamily="34" charset="0"/>
              <a:ea typeface="黑体" panose="02010609060101010101" pitchFamily="49" charset="-122"/>
              <a:sym typeface="+mn-ea"/>
            </a:endParaRPr>
          </a:p>
          <a:p>
            <a:pPr marR="0" algn="ctr" defTabSz="914400" eaLnBrk="1" hangingPunct="1">
              <a:lnSpc>
                <a:spcPct val="20000"/>
              </a:lnSpc>
              <a:spcBef>
                <a:spcPts val="1000"/>
              </a:spcBef>
              <a:spcAft>
                <a:spcPts val="1800"/>
              </a:spcAft>
              <a:buClrTx/>
              <a:buSzTx/>
              <a:buFontTx/>
              <a:buNone/>
              <a:defRPr/>
            </a:pPr>
            <a:r>
              <a:rPr lang="zh-CN" altLang="en-US" sz="3200" b="1" spc="0">
                <a:solidFill>
                  <a:srgbClr val="C00000"/>
                </a:solidFill>
                <a:latin typeface="Arial" panose="020B0604020202020204" pitchFamily="34" charset="0"/>
                <a:ea typeface="黑体" panose="02010609060101010101" pitchFamily="49" charset="-122"/>
                <a:sym typeface="+mn-ea"/>
              </a:rPr>
              <a:t>廉洁文化</a:t>
            </a:r>
            <a:endParaRPr lang="zh-CN" altLang="en-US" sz="3200" b="1" spc="0">
              <a:solidFill>
                <a:srgbClr val="C00000"/>
              </a:solidFill>
              <a:latin typeface="Arial" panose="020B0604020202020204" pitchFamily="34" charset="0"/>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p:tgtEl>
                                          <p:spTgt spid="10"/>
                                        </p:tgtEl>
                                        <p:attrNameLst>
                                          <p:attrName>ppt_y</p:attrName>
                                        </p:attrNameLst>
                                      </p:cBhvr>
                                      <p:tavLst>
                                        <p:tav tm="0">
                                          <p:val>
                                            <p:strVal val="#ppt_y+#ppt_h*1.125000"/>
                                          </p:val>
                                        </p:tav>
                                        <p:tav tm="100000">
                                          <p:val>
                                            <p:strVal val="#ppt_y"/>
                                          </p:val>
                                        </p:tav>
                                      </p:tavLst>
                                    </p:anim>
                                    <p:animEffect transition="in" filter="wipe(up)">
                                      <p:cBhvr>
                                        <p:cTn id="17" dur="500"/>
                                        <p:tgtEl>
                                          <p:spTgt spid="10"/>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cTn>
                              </p:par>
                            </p:childTnLst>
                          </p:cTn>
                        </p:par>
                        <p:par>
                          <p:cTn id="23" fill="hold">
                            <p:stCondLst>
                              <p:cond delay="2000"/>
                            </p:stCondLst>
                            <p:childTnLst>
                              <p:par>
                                <p:cTn id="24" presetID="23" presetClass="entr" presetSubtype="16"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childTnLst>
                                </p:cTn>
                              </p:par>
                            </p:childTnLst>
                          </p:cTn>
                        </p:par>
                        <p:par>
                          <p:cTn id="28" fill="hold">
                            <p:stCondLst>
                              <p:cond delay="2500"/>
                            </p:stCondLst>
                            <p:childTnLst>
                              <p:par>
                                <p:cTn id="29" presetID="12" presetClass="entr" presetSubtype="4"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p:tgtEl>
                                          <p:spTgt spid="18"/>
                                        </p:tgtEl>
                                        <p:attrNameLst>
                                          <p:attrName>ppt_y</p:attrName>
                                        </p:attrNameLst>
                                      </p:cBhvr>
                                      <p:tavLst>
                                        <p:tav tm="0">
                                          <p:val>
                                            <p:strVal val="#ppt_y+#ppt_h*1.125000"/>
                                          </p:val>
                                        </p:tav>
                                        <p:tav tm="100000">
                                          <p:val>
                                            <p:strVal val="#ppt_y"/>
                                          </p:val>
                                        </p:tav>
                                      </p:tavLst>
                                    </p:anim>
                                    <p:animEffect transition="in" filter="wipe(up)">
                                      <p:cBhvr>
                                        <p:cTn id="32" dur="500"/>
                                        <p:tgtEl>
                                          <p:spTgt spid="18"/>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750"/>
                                        <p:tgtEl>
                                          <p:spTgt spid="17"/>
                                        </p:tgtEl>
                                      </p:cBhvr>
                                    </p:animEffect>
                                  </p:childTnLst>
                                </p:cTn>
                              </p:par>
                            </p:childTnLst>
                          </p:cTn>
                        </p:par>
                        <p:par>
                          <p:cTn id="37" fill="hold">
                            <p:stCondLst>
                              <p:cond delay="4000"/>
                            </p:stCondLst>
                            <p:childTnLst>
                              <p:par>
                                <p:cTn id="38" presetID="42" presetClass="entr" presetSubtype="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750"/>
                                        <p:tgtEl>
                                          <p:spTgt spid="16"/>
                                        </p:tgtEl>
                                      </p:cBhvr>
                                    </p:animEffect>
                                    <p:anim calcmode="lin" valueType="num">
                                      <p:cBhvr>
                                        <p:cTn id="41" dur="750" fill="hold"/>
                                        <p:tgtEl>
                                          <p:spTgt spid="16"/>
                                        </p:tgtEl>
                                        <p:attrNameLst>
                                          <p:attrName>ppt_x</p:attrName>
                                        </p:attrNameLst>
                                      </p:cBhvr>
                                      <p:tavLst>
                                        <p:tav tm="0">
                                          <p:val>
                                            <p:strVal val="#ppt_x"/>
                                          </p:val>
                                        </p:tav>
                                        <p:tav tm="100000">
                                          <p:val>
                                            <p:strVal val="#ppt_x"/>
                                          </p:val>
                                        </p:tav>
                                      </p:tavLst>
                                    </p:anim>
                                    <p:anim calcmode="lin" valueType="num">
                                      <p:cBhvr>
                                        <p:cTn id="42" dur="750" fill="hold"/>
                                        <p:tgtEl>
                                          <p:spTgt spid="16"/>
                                        </p:tgtEl>
                                        <p:attrNameLst>
                                          <p:attrName>ppt_y</p:attrName>
                                        </p:attrNameLst>
                                      </p:cBhvr>
                                      <p:tavLst>
                                        <p:tav tm="0">
                                          <p:val>
                                            <p:strVal val="#ppt_y+.1"/>
                                          </p:val>
                                        </p:tav>
                                        <p:tav tm="100000">
                                          <p:val>
                                            <p:strVal val="#ppt_y"/>
                                          </p:val>
                                        </p:tav>
                                      </p:tavLst>
                                    </p:anim>
                                  </p:childTnLst>
                                </p:cTn>
                              </p:par>
                            </p:childTnLst>
                          </p:cTn>
                        </p:par>
                        <p:par>
                          <p:cTn id="43" fill="hold">
                            <p:stCondLst>
                              <p:cond delay="5000"/>
                            </p:stCondLst>
                            <p:childTnLst>
                              <p:par>
                                <p:cTn id="44" presetID="42" presetClass="entr" presetSubtype="0" fill="hold" grpId="0" nodeType="after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750"/>
                                        <p:tgtEl>
                                          <p:spTgt spid="3"/>
                                        </p:tgtEl>
                                      </p:cBhvr>
                                    </p:animEffect>
                                    <p:anim calcmode="lin" valueType="num">
                                      <p:cBhvr>
                                        <p:cTn id="47" dur="750" fill="hold"/>
                                        <p:tgtEl>
                                          <p:spTgt spid="3"/>
                                        </p:tgtEl>
                                        <p:attrNameLst>
                                          <p:attrName>ppt_x</p:attrName>
                                        </p:attrNameLst>
                                      </p:cBhvr>
                                      <p:tavLst>
                                        <p:tav tm="0">
                                          <p:val>
                                            <p:strVal val="#ppt_x"/>
                                          </p:val>
                                        </p:tav>
                                        <p:tav tm="100000">
                                          <p:val>
                                            <p:strVal val="#ppt_x"/>
                                          </p:val>
                                        </p:tav>
                                      </p:tavLst>
                                    </p:anim>
                                    <p:anim calcmode="lin" valueType="num">
                                      <p:cBhvr>
                                        <p:cTn id="48" dur="7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6" grpId="0"/>
      <p:bldP spid="17" grpId="0" bldLvl="0" animBg="1"/>
      <p:bldP spid="18" grpId="0" bldLvl="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组合"/>
          <p:cNvGrpSpPr/>
          <p:nvPr/>
        </p:nvGrpSpPr>
        <p:grpSpPr>
          <a:xfrm>
            <a:off x="4880899" y="4191868"/>
            <a:ext cx="2482850" cy="2011363"/>
            <a:chOff x="4880899" y="4191868"/>
            <a:chExt cx="2482850" cy="2011363"/>
          </a:xfrm>
        </p:grpSpPr>
        <p:sp>
          <p:nvSpPr>
            <p:cNvPr id="87" name="矩形"/>
            <p:cNvSpPr/>
            <p:nvPr/>
          </p:nvSpPr>
          <p:spPr bwMode="auto">
            <a:xfrm>
              <a:off x="5293649" y="4414118"/>
              <a:ext cx="1654175" cy="1789113"/>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solidFill>
              <a:schemeClr val="accent1">
                <a:lumMod val="60000"/>
                <a:lumOff val="4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88" name="矩形"/>
            <p:cNvSpPr/>
            <p:nvPr/>
          </p:nvSpPr>
          <p:spPr bwMode="auto">
            <a:xfrm>
              <a:off x="5293649" y="4414118"/>
              <a:ext cx="1654175" cy="8937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accent1">
                <a:lumMod val="75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89" name="矩形"/>
            <p:cNvSpPr/>
            <p:nvPr/>
          </p:nvSpPr>
          <p:spPr bwMode="auto">
            <a:xfrm>
              <a:off x="5293649" y="4861793"/>
              <a:ext cx="830262" cy="134143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accent1"/>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90" name="矩形"/>
            <p:cNvSpPr/>
            <p:nvPr/>
          </p:nvSpPr>
          <p:spPr bwMode="auto">
            <a:xfrm>
              <a:off x="5293649" y="4414118"/>
              <a:ext cx="830262" cy="8937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solidFill>
              <a:schemeClr val="accent1">
                <a:lumMod val="5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91" name="矩形"/>
            <p:cNvSpPr/>
            <p:nvPr/>
          </p:nvSpPr>
          <p:spPr bwMode="auto">
            <a:xfrm>
              <a:off x="4880899" y="4191868"/>
              <a:ext cx="1239837" cy="669925"/>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92" name="矩形"/>
            <p:cNvSpPr/>
            <p:nvPr/>
          </p:nvSpPr>
          <p:spPr bwMode="auto">
            <a:xfrm>
              <a:off x="6123911" y="4191868"/>
              <a:ext cx="1239838" cy="669925"/>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93" name="矩形"/>
            <p:cNvSpPr/>
            <p:nvPr/>
          </p:nvSpPr>
          <p:spPr bwMode="auto">
            <a:xfrm>
              <a:off x="4880899" y="4861793"/>
              <a:ext cx="1243012" cy="671513"/>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94" name="矩形"/>
            <p:cNvSpPr/>
            <p:nvPr/>
          </p:nvSpPr>
          <p:spPr bwMode="auto">
            <a:xfrm>
              <a:off x="6123911" y="4861793"/>
              <a:ext cx="1239838" cy="671513"/>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grpSp>
      <p:grpSp>
        <p:nvGrpSpPr>
          <p:cNvPr id="106" name="组合 1"/>
          <p:cNvGrpSpPr/>
          <p:nvPr/>
        </p:nvGrpSpPr>
        <p:grpSpPr>
          <a:xfrm>
            <a:off x="4241649" y="1943866"/>
            <a:ext cx="2119312" cy="2943225"/>
            <a:chOff x="4259151" y="1894756"/>
            <a:chExt cx="2119312" cy="2943225"/>
          </a:xfrm>
        </p:grpSpPr>
        <p:sp>
          <p:nvSpPr>
            <p:cNvPr id="107" name="泪滴型"/>
            <p:cNvSpPr/>
            <p:nvPr/>
          </p:nvSpPr>
          <p:spPr bwMode="auto">
            <a:xfrm rot="20967558">
              <a:off x="4259151" y="1894756"/>
              <a:ext cx="2119312" cy="2943225"/>
            </a:xfrm>
            <a:custGeom>
              <a:avLst/>
              <a:gdLst>
                <a:gd name="T0" fmla="*/ 1149 w 980"/>
                <a:gd name="T1" fmla="*/ 2121 h 1370"/>
                <a:gd name="T2" fmla="*/ 1046 w 980"/>
                <a:gd name="T3" fmla="*/ 689 h 1370"/>
                <a:gd name="T4" fmla="*/ 271 w 980"/>
                <a:gd name="T5" fmla="*/ 865 h 1370"/>
                <a:gd name="T6" fmla="*/ 1149 w 980"/>
                <a:gd name="T7" fmla="*/ 2121 h 1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0" h="1370">
                  <a:moveTo>
                    <a:pt x="737" y="1370"/>
                  </a:moveTo>
                  <a:cubicBezTo>
                    <a:pt x="737" y="1370"/>
                    <a:pt x="980" y="890"/>
                    <a:pt x="671" y="445"/>
                  </a:cubicBezTo>
                  <a:cubicBezTo>
                    <a:pt x="362" y="0"/>
                    <a:pt x="0" y="297"/>
                    <a:pt x="174" y="559"/>
                  </a:cubicBezTo>
                  <a:cubicBezTo>
                    <a:pt x="349" y="822"/>
                    <a:pt x="666" y="782"/>
                    <a:pt x="737" y="1370"/>
                  </a:cubicBezTo>
                </a:path>
              </a:pathLst>
            </a:custGeom>
            <a:solidFill>
              <a:schemeClr val="accent2"/>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108" name="图标"/>
            <p:cNvSpPr>
              <a:spLocks noEditPoints="1"/>
            </p:cNvSpPr>
            <p:nvPr/>
          </p:nvSpPr>
          <p:spPr bwMode="auto">
            <a:xfrm>
              <a:off x="4713274" y="2704126"/>
              <a:ext cx="446088" cy="328612"/>
            </a:xfrm>
            <a:custGeom>
              <a:avLst/>
              <a:gdLst>
                <a:gd name="T0" fmla="*/ 2147483647 w 145"/>
                <a:gd name="T1" fmla="*/ 2147483647 h 107"/>
                <a:gd name="T2" fmla="*/ 2147483647 w 145"/>
                <a:gd name="T3" fmla="*/ 2147483647 h 107"/>
                <a:gd name="T4" fmla="*/ 2147483647 w 145"/>
                <a:gd name="T5" fmla="*/ 2147483647 h 107"/>
                <a:gd name="T6" fmla="*/ 2147483647 w 145"/>
                <a:gd name="T7" fmla="*/ 2147483647 h 107"/>
                <a:gd name="T8" fmla="*/ 2147483647 w 145"/>
                <a:gd name="T9" fmla="*/ 2147483647 h 107"/>
                <a:gd name="T10" fmla="*/ 2147483647 w 145"/>
                <a:gd name="T11" fmla="*/ 2147483647 h 107"/>
                <a:gd name="T12" fmla="*/ 2147483647 w 145"/>
                <a:gd name="T13" fmla="*/ 2147483647 h 107"/>
                <a:gd name="T14" fmla="*/ 2147483647 w 145"/>
                <a:gd name="T15" fmla="*/ 2147483647 h 107"/>
                <a:gd name="T16" fmla="*/ 2147483647 w 145"/>
                <a:gd name="T17" fmla="*/ 2147483647 h 107"/>
                <a:gd name="T18" fmla="*/ 2147483647 w 145"/>
                <a:gd name="T19" fmla="*/ 2147483647 h 107"/>
                <a:gd name="T20" fmla="*/ 2147483647 w 145"/>
                <a:gd name="T21" fmla="*/ 2147483647 h 107"/>
                <a:gd name="T22" fmla="*/ 2147483647 w 145"/>
                <a:gd name="T23" fmla="*/ 2147483647 h 107"/>
                <a:gd name="T24" fmla="*/ 2147483647 w 145"/>
                <a:gd name="T25" fmla="*/ 2147483647 h 107"/>
                <a:gd name="T26" fmla="*/ 2147483647 w 145"/>
                <a:gd name="T27" fmla="*/ 2147483647 h 107"/>
                <a:gd name="T28" fmla="*/ 2147483647 w 145"/>
                <a:gd name="T29" fmla="*/ 2147483647 h 107"/>
                <a:gd name="T30" fmla="*/ 2147483647 w 145"/>
                <a:gd name="T31" fmla="*/ 2147483647 h 107"/>
                <a:gd name="T32" fmla="*/ 2147483647 w 145"/>
                <a:gd name="T33" fmla="*/ 2147483647 h 107"/>
                <a:gd name="T34" fmla="*/ 2147483647 w 145"/>
                <a:gd name="T35" fmla="*/ 2147483647 h 107"/>
                <a:gd name="T36" fmla="*/ 2147483647 w 145"/>
                <a:gd name="T37" fmla="*/ 0 h 107"/>
                <a:gd name="T38" fmla="*/ 2147483647 w 145"/>
                <a:gd name="T39" fmla="*/ 2147483647 h 107"/>
                <a:gd name="T40" fmla="*/ 2147483647 w 145"/>
                <a:gd name="T41" fmla="*/ 2147483647 h 107"/>
                <a:gd name="T42" fmla="*/ 2147483647 w 145"/>
                <a:gd name="T43" fmla="*/ 2147483647 h 107"/>
                <a:gd name="T44" fmla="*/ 2147483647 w 145"/>
                <a:gd name="T45" fmla="*/ 2147483647 h 107"/>
                <a:gd name="T46" fmla="*/ 2147483647 w 145"/>
                <a:gd name="T47" fmla="*/ 2147483647 h 107"/>
                <a:gd name="T48" fmla="*/ 2147483647 w 145"/>
                <a:gd name="T49" fmla="*/ 2147483647 h 107"/>
                <a:gd name="T50" fmla="*/ 2147483647 w 145"/>
                <a:gd name="T51" fmla="*/ 2147483647 h 107"/>
                <a:gd name="T52" fmla="*/ 2147483647 w 145"/>
                <a:gd name="T53" fmla="*/ 2147483647 h 107"/>
                <a:gd name="T54" fmla="*/ 2147483647 w 145"/>
                <a:gd name="T55" fmla="*/ 2147483647 h 107"/>
                <a:gd name="T56" fmla="*/ 2147483647 w 145"/>
                <a:gd name="T57" fmla="*/ 2147483647 h 107"/>
                <a:gd name="T58" fmla="*/ 2147483647 w 145"/>
                <a:gd name="T59" fmla="*/ 2147483647 h 107"/>
                <a:gd name="T60" fmla="*/ 2147483647 w 145"/>
                <a:gd name="T61" fmla="*/ 2147483647 h 107"/>
                <a:gd name="T62" fmla="*/ 2147483647 w 145"/>
                <a:gd name="T63" fmla="*/ 0 h 1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5" h="107">
                  <a:moveTo>
                    <a:pt x="29" y="72"/>
                  </a:moveTo>
                  <a:cubicBezTo>
                    <a:pt x="13" y="72"/>
                    <a:pt x="13" y="72"/>
                    <a:pt x="13" y="72"/>
                  </a:cubicBezTo>
                  <a:cubicBezTo>
                    <a:pt x="12" y="72"/>
                    <a:pt x="11" y="73"/>
                    <a:pt x="11" y="75"/>
                  </a:cubicBezTo>
                  <a:cubicBezTo>
                    <a:pt x="11" y="105"/>
                    <a:pt x="11" y="105"/>
                    <a:pt x="11" y="105"/>
                  </a:cubicBezTo>
                  <a:cubicBezTo>
                    <a:pt x="11" y="106"/>
                    <a:pt x="12" y="107"/>
                    <a:pt x="13" y="107"/>
                  </a:cubicBezTo>
                  <a:cubicBezTo>
                    <a:pt x="29" y="107"/>
                    <a:pt x="29" y="107"/>
                    <a:pt x="29" y="107"/>
                  </a:cubicBezTo>
                  <a:cubicBezTo>
                    <a:pt x="30" y="107"/>
                    <a:pt x="31" y="106"/>
                    <a:pt x="31" y="105"/>
                  </a:cubicBezTo>
                  <a:cubicBezTo>
                    <a:pt x="31" y="75"/>
                    <a:pt x="31" y="75"/>
                    <a:pt x="31" y="75"/>
                  </a:cubicBezTo>
                  <a:cubicBezTo>
                    <a:pt x="31" y="73"/>
                    <a:pt x="30" y="72"/>
                    <a:pt x="29" y="72"/>
                  </a:cubicBezTo>
                  <a:moveTo>
                    <a:pt x="93" y="67"/>
                  </a:moveTo>
                  <a:cubicBezTo>
                    <a:pt x="78" y="67"/>
                    <a:pt x="78" y="67"/>
                    <a:pt x="78" y="67"/>
                  </a:cubicBezTo>
                  <a:cubicBezTo>
                    <a:pt x="76" y="67"/>
                    <a:pt x="75" y="68"/>
                    <a:pt x="75" y="69"/>
                  </a:cubicBezTo>
                  <a:cubicBezTo>
                    <a:pt x="75" y="105"/>
                    <a:pt x="75" y="105"/>
                    <a:pt x="75" y="105"/>
                  </a:cubicBezTo>
                  <a:cubicBezTo>
                    <a:pt x="75" y="106"/>
                    <a:pt x="76" y="107"/>
                    <a:pt x="78" y="107"/>
                  </a:cubicBezTo>
                  <a:cubicBezTo>
                    <a:pt x="93" y="107"/>
                    <a:pt x="93" y="107"/>
                    <a:pt x="93" y="107"/>
                  </a:cubicBezTo>
                  <a:cubicBezTo>
                    <a:pt x="94" y="107"/>
                    <a:pt x="96" y="106"/>
                    <a:pt x="96" y="105"/>
                  </a:cubicBezTo>
                  <a:cubicBezTo>
                    <a:pt x="96" y="69"/>
                    <a:pt x="96" y="69"/>
                    <a:pt x="96" y="69"/>
                  </a:cubicBezTo>
                  <a:cubicBezTo>
                    <a:pt x="96" y="68"/>
                    <a:pt x="94" y="67"/>
                    <a:pt x="93" y="67"/>
                  </a:cubicBezTo>
                  <a:moveTo>
                    <a:pt x="125" y="56"/>
                  </a:moveTo>
                  <a:cubicBezTo>
                    <a:pt x="110" y="56"/>
                    <a:pt x="110" y="56"/>
                    <a:pt x="110" y="56"/>
                  </a:cubicBezTo>
                  <a:cubicBezTo>
                    <a:pt x="108" y="56"/>
                    <a:pt x="107" y="57"/>
                    <a:pt x="107" y="59"/>
                  </a:cubicBezTo>
                  <a:cubicBezTo>
                    <a:pt x="107" y="105"/>
                    <a:pt x="107" y="105"/>
                    <a:pt x="107" y="105"/>
                  </a:cubicBezTo>
                  <a:cubicBezTo>
                    <a:pt x="107" y="106"/>
                    <a:pt x="108" y="107"/>
                    <a:pt x="110" y="107"/>
                  </a:cubicBezTo>
                  <a:cubicBezTo>
                    <a:pt x="125" y="107"/>
                    <a:pt x="125" y="107"/>
                    <a:pt x="125" y="107"/>
                  </a:cubicBezTo>
                  <a:cubicBezTo>
                    <a:pt x="127" y="107"/>
                    <a:pt x="128" y="106"/>
                    <a:pt x="128" y="105"/>
                  </a:cubicBezTo>
                  <a:cubicBezTo>
                    <a:pt x="128" y="59"/>
                    <a:pt x="128" y="59"/>
                    <a:pt x="128" y="59"/>
                  </a:cubicBezTo>
                  <a:cubicBezTo>
                    <a:pt x="128" y="57"/>
                    <a:pt x="127" y="56"/>
                    <a:pt x="125" y="56"/>
                  </a:cubicBezTo>
                  <a:moveTo>
                    <a:pt x="61" y="53"/>
                  </a:moveTo>
                  <a:cubicBezTo>
                    <a:pt x="46" y="53"/>
                    <a:pt x="46" y="53"/>
                    <a:pt x="46" y="53"/>
                  </a:cubicBezTo>
                  <a:cubicBezTo>
                    <a:pt x="44" y="53"/>
                    <a:pt x="43" y="54"/>
                    <a:pt x="43" y="55"/>
                  </a:cubicBezTo>
                  <a:cubicBezTo>
                    <a:pt x="43" y="105"/>
                    <a:pt x="43" y="105"/>
                    <a:pt x="43" y="105"/>
                  </a:cubicBezTo>
                  <a:cubicBezTo>
                    <a:pt x="43" y="106"/>
                    <a:pt x="44" y="107"/>
                    <a:pt x="46" y="107"/>
                  </a:cubicBezTo>
                  <a:cubicBezTo>
                    <a:pt x="61" y="107"/>
                    <a:pt x="61" y="107"/>
                    <a:pt x="61" y="107"/>
                  </a:cubicBezTo>
                  <a:cubicBezTo>
                    <a:pt x="62" y="107"/>
                    <a:pt x="63" y="106"/>
                    <a:pt x="63" y="105"/>
                  </a:cubicBezTo>
                  <a:cubicBezTo>
                    <a:pt x="63" y="55"/>
                    <a:pt x="63" y="55"/>
                    <a:pt x="63" y="55"/>
                  </a:cubicBezTo>
                  <a:cubicBezTo>
                    <a:pt x="63" y="54"/>
                    <a:pt x="62" y="53"/>
                    <a:pt x="61" y="53"/>
                  </a:cubicBezTo>
                  <a:moveTo>
                    <a:pt x="143" y="0"/>
                  </a:moveTo>
                  <a:cubicBezTo>
                    <a:pt x="143" y="0"/>
                    <a:pt x="142" y="0"/>
                    <a:pt x="142" y="0"/>
                  </a:cubicBezTo>
                  <a:cubicBezTo>
                    <a:pt x="118" y="5"/>
                    <a:pt x="118" y="5"/>
                    <a:pt x="118" y="5"/>
                  </a:cubicBezTo>
                  <a:cubicBezTo>
                    <a:pt x="117" y="5"/>
                    <a:pt x="117" y="5"/>
                    <a:pt x="116" y="6"/>
                  </a:cubicBezTo>
                  <a:cubicBezTo>
                    <a:pt x="116" y="6"/>
                    <a:pt x="115" y="7"/>
                    <a:pt x="115" y="7"/>
                  </a:cubicBezTo>
                  <a:cubicBezTo>
                    <a:pt x="115" y="8"/>
                    <a:pt x="115" y="9"/>
                    <a:pt x="115" y="10"/>
                  </a:cubicBezTo>
                  <a:cubicBezTo>
                    <a:pt x="121" y="15"/>
                    <a:pt x="121" y="15"/>
                    <a:pt x="121" y="15"/>
                  </a:cubicBezTo>
                  <a:cubicBezTo>
                    <a:pt x="90" y="44"/>
                    <a:pt x="90" y="44"/>
                    <a:pt x="90" y="44"/>
                  </a:cubicBezTo>
                  <a:cubicBezTo>
                    <a:pt x="59" y="15"/>
                    <a:pt x="59" y="15"/>
                    <a:pt x="59" y="15"/>
                  </a:cubicBezTo>
                  <a:cubicBezTo>
                    <a:pt x="58" y="15"/>
                    <a:pt x="57" y="14"/>
                    <a:pt x="55" y="14"/>
                  </a:cubicBezTo>
                  <a:cubicBezTo>
                    <a:pt x="54" y="14"/>
                    <a:pt x="53" y="14"/>
                    <a:pt x="52" y="15"/>
                  </a:cubicBezTo>
                  <a:cubicBezTo>
                    <a:pt x="3" y="60"/>
                    <a:pt x="3" y="60"/>
                    <a:pt x="3" y="60"/>
                  </a:cubicBezTo>
                  <a:cubicBezTo>
                    <a:pt x="1" y="62"/>
                    <a:pt x="0" y="65"/>
                    <a:pt x="2" y="67"/>
                  </a:cubicBezTo>
                  <a:cubicBezTo>
                    <a:pt x="3" y="68"/>
                    <a:pt x="5" y="68"/>
                    <a:pt x="6" y="68"/>
                  </a:cubicBezTo>
                  <a:cubicBezTo>
                    <a:pt x="7" y="68"/>
                    <a:pt x="8" y="68"/>
                    <a:pt x="9" y="67"/>
                  </a:cubicBezTo>
                  <a:cubicBezTo>
                    <a:pt x="55" y="26"/>
                    <a:pt x="55" y="26"/>
                    <a:pt x="55" y="26"/>
                  </a:cubicBezTo>
                  <a:cubicBezTo>
                    <a:pt x="87" y="54"/>
                    <a:pt x="87" y="54"/>
                    <a:pt x="87" y="54"/>
                  </a:cubicBezTo>
                  <a:cubicBezTo>
                    <a:pt x="88" y="55"/>
                    <a:pt x="89" y="56"/>
                    <a:pt x="90" y="56"/>
                  </a:cubicBezTo>
                  <a:cubicBezTo>
                    <a:pt x="91" y="56"/>
                    <a:pt x="93" y="55"/>
                    <a:pt x="94" y="54"/>
                  </a:cubicBezTo>
                  <a:cubicBezTo>
                    <a:pt x="127" y="22"/>
                    <a:pt x="127" y="22"/>
                    <a:pt x="127" y="22"/>
                  </a:cubicBezTo>
                  <a:cubicBezTo>
                    <a:pt x="134" y="29"/>
                    <a:pt x="134" y="29"/>
                    <a:pt x="134" y="29"/>
                  </a:cubicBezTo>
                  <a:cubicBezTo>
                    <a:pt x="134" y="30"/>
                    <a:pt x="135" y="30"/>
                    <a:pt x="136" y="30"/>
                  </a:cubicBezTo>
                  <a:cubicBezTo>
                    <a:pt x="136" y="30"/>
                    <a:pt x="136" y="30"/>
                    <a:pt x="137" y="30"/>
                  </a:cubicBezTo>
                  <a:cubicBezTo>
                    <a:pt x="137" y="29"/>
                    <a:pt x="138" y="29"/>
                    <a:pt x="138" y="29"/>
                  </a:cubicBezTo>
                  <a:cubicBezTo>
                    <a:pt x="139" y="28"/>
                    <a:pt x="139" y="28"/>
                    <a:pt x="139" y="27"/>
                  </a:cubicBezTo>
                  <a:cubicBezTo>
                    <a:pt x="145" y="3"/>
                    <a:pt x="145" y="3"/>
                    <a:pt x="145" y="3"/>
                  </a:cubicBezTo>
                  <a:cubicBezTo>
                    <a:pt x="145" y="2"/>
                    <a:pt x="145" y="1"/>
                    <a:pt x="145" y="0"/>
                  </a:cubicBezTo>
                  <a:cubicBezTo>
                    <a:pt x="144" y="0"/>
                    <a:pt x="144" y="0"/>
                    <a:pt x="143" y="0"/>
                  </a:cubicBezTo>
                </a:path>
              </a:pathLst>
            </a:custGeom>
            <a:solidFill>
              <a:sysClr val="window" lastClr="FFFFFF"/>
            </a:solidFill>
            <a:ln>
              <a:noFill/>
            </a:ln>
          </p:spPr>
          <p:txBody>
            <a:bodyPr/>
            <a:lstStyle/>
            <a:p>
              <a:pPr marL="0" marR="0" lvl="0" indent="0" defTabSz="91440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mn-ea"/>
              </a:endParaRPr>
            </a:p>
          </p:txBody>
        </p:sp>
      </p:grpSp>
      <p:grpSp>
        <p:nvGrpSpPr>
          <p:cNvPr id="109" name="组合 2"/>
          <p:cNvGrpSpPr/>
          <p:nvPr/>
        </p:nvGrpSpPr>
        <p:grpSpPr>
          <a:xfrm>
            <a:off x="5674917" y="2484532"/>
            <a:ext cx="2165350" cy="2024062"/>
            <a:chOff x="5713232" y="2485489"/>
            <a:chExt cx="2165350" cy="2024062"/>
          </a:xfrm>
        </p:grpSpPr>
        <p:sp>
          <p:nvSpPr>
            <p:cNvPr id="110" name="泪滴型"/>
            <p:cNvSpPr/>
            <p:nvPr/>
          </p:nvSpPr>
          <p:spPr bwMode="auto">
            <a:xfrm rot="20513008" flipH="1">
              <a:off x="5713232" y="2485489"/>
              <a:ext cx="2165350" cy="2024062"/>
            </a:xfrm>
            <a:custGeom>
              <a:avLst/>
              <a:gdLst>
                <a:gd name="T0" fmla="*/ 1512 w 1013"/>
                <a:gd name="T1" fmla="*/ 1460 h 995"/>
                <a:gd name="T2" fmla="*/ 929 w 1013"/>
                <a:gd name="T3" fmla="*/ 377 h 995"/>
                <a:gd name="T4" fmla="*/ 362 w 1013"/>
                <a:gd name="T5" fmla="*/ 770 h 995"/>
                <a:gd name="T6" fmla="*/ 1512 w 1013"/>
                <a:gd name="T7" fmla="*/ 1460 h 9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3" h="995">
                  <a:moveTo>
                    <a:pt x="981" y="995"/>
                  </a:moveTo>
                  <a:cubicBezTo>
                    <a:pt x="981" y="995"/>
                    <a:pt x="1013" y="515"/>
                    <a:pt x="603" y="257"/>
                  </a:cubicBezTo>
                  <a:cubicBezTo>
                    <a:pt x="193" y="0"/>
                    <a:pt x="0" y="371"/>
                    <a:pt x="235" y="525"/>
                  </a:cubicBezTo>
                  <a:cubicBezTo>
                    <a:pt x="470" y="680"/>
                    <a:pt x="717" y="536"/>
                    <a:pt x="981" y="995"/>
                  </a:cubicBezTo>
                </a:path>
              </a:pathLst>
            </a:custGeom>
            <a:solidFill>
              <a:schemeClr val="accent1"/>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111" name="图标"/>
            <p:cNvSpPr>
              <a:spLocks noEditPoints="1"/>
            </p:cNvSpPr>
            <p:nvPr/>
          </p:nvSpPr>
          <p:spPr bwMode="auto">
            <a:xfrm>
              <a:off x="6827512" y="2893273"/>
              <a:ext cx="480515" cy="389947"/>
            </a:xfrm>
            <a:custGeom>
              <a:avLst/>
              <a:gdLst>
                <a:gd name="T0" fmla="*/ 366893 w 1038"/>
                <a:gd name="T1" fmla="*/ 64876 h 842"/>
                <a:gd name="T2" fmla="*/ 236027 w 1038"/>
                <a:gd name="T3" fmla="*/ 64876 h 842"/>
                <a:gd name="T4" fmla="*/ 158325 w 1038"/>
                <a:gd name="T5" fmla="*/ 130337 h 842"/>
                <a:gd name="T6" fmla="*/ 158325 w 1038"/>
                <a:gd name="T7" fmla="*/ 0 h 842"/>
                <a:gd name="T8" fmla="*/ 158325 w 1038"/>
                <a:gd name="T9" fmla="*/ 130337 h 842"/>
                <a:gd name="T10" fmla="*/ 512365 w 1038"/>
                <a:gd name="T11" fmla="*/ 64876 h 842"/>
                <a:gd name="T12" fmla="*/ 381499 w 1038"/>
                <a:gd name="T13" fmla="*/ 64876 h 842"/>
                <a:gd name="T14" fmla="*/ 321323 w 1038"/>
                <a:gd name="T15" fmla="*/ 144364 h 842"/>
                <a:gd name="T16" fmla="*/ 238364 w 1038"/>
                <a:gd name="T17" fmla="*/ 192876 h 842"/>
                <a:gd name="T18" fmla="*/ 238364 w 1038"/>
                <a:gd name="T19" fmla="*/ 337240 h 842"/>
                <a:gd name="T20" fmla="*/ 262901 w 1038"/>
                <a:gd name="T21" fmla="*/ 492125 h 842"/>
                <a:gd name="T22" fmla="*/ 288023 w 1038"/>
                <a:gd name="T23" fmla="*/ 337240 h 842"/>
                <a:gd name="T24" fmla="*/ 314897 w 1038"/>
                <a:gd name="T25" fmla="*/ 466993 h 842"/>
                <a:gd name="T26" fmla="*/ 364556 w 1038"/>
                <a:gd name="T27" fmla="*/ 466993 h 842"/>
                <a:gd name="T28" fmla="*/ 364556 w 1038"/>
                <a:gd name="T29" fmla="*/ 313861 h 842"/>
                <a:gd name="T30" fmla="*/ 321323 w 1038"/>
                <a:gd name="T31" fmla="*/ 144364 h 842"/>
                <a:gd name="T32" fmla="*/ 139045 w 1038"/>
                <a:gd name="T33" fmla="*/ 144364 h 842"/>
                <a:gd name="T34" fmla="*/ 112755 w 1038"/>
                <a:gd name="T35" fmla="*/ 151963 h 842"/>
                <a:gd name="T36" fmla="*/ 8763 w 1038"/>
                <a:gd name="T37" fmla="*/ 287560 h 842"/>
                <a:gd name="T38" fmla="*/ 95813 w 1038"/>
                <a:gd name="T39" fmla="*/ 231451 h 842"/>
                <a:gd name="T40" fmla="*/ 95813 w 1038"/>
                <a:gd name="T41" fmla="*/ 337240 h 842"/>
                <a:gd name="T42" fmla="*/ 120934 w 1038"/>
                <a:gd name="T43" fmla="*/ 492125 h 842"/>
                <a:gd name="T44" fmla="*/ 146056 w 1038"/>
                <a:gd name="T45" fmla="*/ 337240 h 842"/>
                <a:gd name="T46" fmla="*/ 172346 w 1038"/>
                <a:gd name="T47" fmla="*/ 466993 h 842"/>
                <a:gd name="T48" fmla="*/ 222590 w 1038"/>
                <a:gd name="T49" fmla="*/ 466993 h 842"/>
                <a:gd name="T50" fmla="*/ 222590 w 1038"/>
                <a:gd name="T51" fmla="*/ 313861 h 842"/>
                <a:gd name="T52" fmla="*/ 179357 w 1038"/>
                <a:gd name="T53" fmla="*/ 144364 h 842"/>
                <a:gd name="T54" fmla="*/ 499512 w 1038"/>
                <a:gd name="T55" fmla="*/ 160145 h 842"/>
                <a:gd name="T56" fmla="*/ 427068 w 1038"/>
                <a:gd name="T57" fmla="*/ 144364 h 842"/>
                <a:gd name="T58" fmla="*/ 383835 w 1038"/>
                <a:gd name="T59" fmla="*/ 313861 h 842"/>
                <a:gd name="T60" fmla="*/ 383835 w 1038"/>
                <a:gd name="T61" fmla="*/ 466993 h 842"/>
                <a:gd name="T62" fmla="*/ 434079 w 1038"/>
                <a:gd name="T63" fmla="*/ 466993 h 842"/>
                <a:gd name="T64" fmla="*/ 460369 w 1038"/>
                <a:gd name="T65" fmla="*/ 337240 h 842"/>
                <a:gd name="T66" fmla="*/ 485491 w 1038"/>
                <a:gd name="T67" fmla="*/ 492125 h 842"/>
                <a:gd name="T68" fmla="*/ 510612 w 1038"/>
                <a:gd name="T69" fmla="*/ 337240 h 842"/>
                <a:gd name="T70" fmla="*/ 510612 w 1038"/>
                <a:gd name="T71" fmla="*/ 233789 h 842"/>
                <a:gd name="T72" fmla="*/ 597662 w 1038"/>
                <a:gd name="T73" fmla="*/ 290482 h 8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38" h="842">
                  <a:moveTo>
                    <a:pt x="516" y="223"/>
                  </a:moveTo>
                  <a:cubicBezTo>
                    <a:pt x="578" y="223"/>
                    <a:pt x="628" y="173"/>
                    <a:pt x="628" y="111"/>
                  </a:cubicBezTo>
                  <a:cubicBezTo>
                    <a:pt x="628" y="50"/>
                    <a:pt x="578" y="0"/>
                    <a:pt x="516" y="0"/>
                  </a:cubicBezTo>
                  <a:cubicBezTo>
                    <a:pt x="454" y="0"/>
                    <a:pt x="404" y="50"/>
                    <a:pt x="404" y="111"/>
                  </a:cubicBezTo>
                  <a:cubicBezTo>
                    <a:pt x="404" y="173"/>
                    <a:pt x="454" y="223"/>
                    <a:pt x="516" y="223"/>
                  </a:cubicBezTo>
                  <a:close/>
                  <a:moveTo>
                    <a:pt x="271" y="223"/>
                  </a:moveTo>
                  <a:cubicBezTo>
                    <a:pt x="332" y="223"/>
                    <a:pt x="382" y="173"/>
                    <a:pt x="382" y="111"/>
                  </a:cubicBezTo>
                  <a:cubicBezTo>
                    <a:pt x="382" y="50"/>
                    <a:pt x="332" y="0"/>
                    <a:pt x="271" y="0"/>
                  </a:cubicBezTo>
                  <a:cubicBezTo>
                    <a:pt x="209" y="0"/>
                    <a:pt x="159" y="50"/>
                    <a:pt x="159" y="111"/>
                  </a:cubicBezTo>
                  <a:cubicBezTo>
                    <a:pt x="159" y="173"/>
                    <a:pt x="209" y="223"/>
                    <a:pt x="271" y="223"/>
                  </a:cubicBezTo>
                  <a:close/>
                  <a:moveTo>
                    <a:pt x="765" y="223"/>
                  </a:moveTo>
                  <a:cubicBezTo>
                    <a:pt x="827" y="223"/>
                    <a:pt x="877" y="173"/>
                    <a:pt x="877" y="111"/>
                  </a:cubicBezTo>
                  <a:cubicBezTo>
                    <a:pt x="877" y="50"/>
                    <a:pt x="827" y="0"/>
                    <a:pt x="765" y="0"/>
                  </a:cubicBezTo>
                  <a:cubicBezTo>
                    <a:pt x="703" y="0"/>
                    <a:pt x="653" y="50"/>
                    <a:pt x="653" y="111"/>
                  </a:cubicBezTo>
                  <a:cubicBezTo>
                    <a:pt x="653" y="173"/>
                    <a:pt x="703" y="223"/>
                    <a:pt x="765" y="223"/>
                  </a:cubicBezTo>
                  <a:close/>
                  <a:moveTo>
                    <a:pt x="550" y="247"/>
                  </a:moveTo>
                  <a:lnTo>
                    <a:pt x="481" y="247"/>
                  </a:lnTo>
                  <a:cubicBezTo>
                    <a:pt x="440" y="247"/>
                    <a:pt x="408" y="284"/>
                    <a:pt x="408" y="330"/>
                  </a:cubicBezTo>
                  <a:lnTo>
                    <a:pt x="408" y="537"/>
                  </a:lnTo>
                  <a:lnTo>
                    <a:pt x="408" y="577"/>
                  </a:lnTo>
                  <a:lnTo>
                    <a:pt x="408" y="799"/>
                  </a:lnTo>
                  <a:cubicBezTo>
                    <a:pt x="408" y="823"/>
                    <a:pt x="427" y="842"/>
                    <a:pt x="450" y="842"/>
                  </a:cubicBezTo>
                  <a:cubicBezTo>
                    <a:pt x="474" y="842"/>
                    <a:pt x="493" y="823"/>
                    <a:pt x="493" y="799"/>
                  </a:cubicBezTo>
                  <a:lnTo>
                    <a:pt x="493" y="577"/>
                  </a:lnTo>
                  <a:lnTo>
                    <a:pt x="539" y="577"/>
                  </a:lnTo>
                  <a:lnTo>
                    <a:pt x="539" y="799"/>
                  </a:lnTo>
                  <a:cubicBezTo>
                    <a:pt x="539" y="823"/>
                    <a:pt x="558" y="842"/>
                    <a:pt x="581" y="842"/>
                  </a:cubicBezTo>
                  <a:cubicBezTo>
                    <a:pt x="605" y="842"/>
                    <a:pt x="624" y="823"/>
                    <a:pt x="624" y="799"/>
                  </a:cubicBezTo>
                  <a:lnTo>
                    <a:pt x="624" y="577"/>
                  </a:lnTo>
                  <a:lnTo>
                    <a:pt x="624" y="537"/>
                  </a:lnTo>
                  <a:lnTo>
                    <a:pt x="624" y="330"/>
                  </a:lnTo>
                  <a:cubicBezTo>
                    <a:pt x="624" y="284"/>
                    <a:pt x="591" y="247"/>
                    <a:pt x="550" y="247"/>
                  </a:cubicBezTo>
                  <a:close/>
                  <a:moveTo>
                    <a:pt x="307" y="247"/>
                  </a:moveTo>
                  <a:lnTo>
                    <a:pt x="238" y="247"/>
                  </a:lnTo>
                  <a:cubicBezTo>
                    <a:pt x="232" y="247"/>
                    <a:pt x="227" y="247"/>
                    <a:pt x="221" y="249"/>
                  </a:cubicBezTo>
                  <a:cubicBezTo>
                    <a:pt x="211" y="248"/>
                    <a:pt x="201" y="252"/>
                    <a:pt x="193" y="260"/>
                  </a:cubicBezTo>
                  <a:lnTo>
                    <a:pt x="15" y="439"/>
                  </a:lnTo>
                  <a:cubicBezTo>
                    <a:pt x="0" y="454"/>
                    <a:pt x="0" y="478"/>
                    <a:pt x="15" y="492"/>
                  </a:cubicBezTo>
                  <a:cubicBezTo>
                    <a:pt x="29" y="507"/>
                    <a:pt x="53" y="507"/>
                    <a:pt x="68" y="492"/>
                  </a:cubicBezTo>
                  <a:lnTo>
                    <a:pt x="164" y="396"/>
                  </a:lnTo>
                  <a:lnTo>
                    <a:pt x="164" y="537"/>
                  </a:lnTo>
                  <a:lnTo>
                    <a:pt x="164" y="577"/>
                  </a:lnTo>
                  <a:lnTo>
                    <a:pt x="164" y="799"/>
                  </a:lnTo>
                  <a:cubicBezTo>
                    <a:pt x="164" y="823"/>
                    <a:pt x="183" y="842"/>
                    <a:pt x="207" y="842"/>
                  </a:cubicBezTo>
                  <a:cubicBezTo>
                    <a:pt x="231" y="842"/>
                    <a:pt x="250" y="823"/>
                    <a:pt x="250" y="799"/>
                  </a:cubicBezTo>
                  <a:lnTo>
                    <a:pt x="250" y="577"/>
                  </a:lnTo>
                  <a:lnTo>
                    <a:pt x="295" y="577"/>
                  </a:lnTo>
                  <a:lnTo>
                    <a:pt x="295" y="799"/>
                  </a:lnTo>
                  <a:cubicBezTo>
                    <a:pt x="295" y="823"/>
                    <a:pt x="314" y="842"/>
                    <a:pt x="338" y="842"/>
                  </a:cubicBezTo>
                  <a:cubicBezTo>
                    <a:pt x="362" y="842"/>
                    <a:pt x="381" y="823"/>
                    <a:pt x="381" y="799"/>
                  </a:cubicBezTo>
                  <a:lnTo>
                    <a:pt x="381" y="577"/>
                  </a:lnTo>
                  <a:lnTo>
                    <a:pt x="381" y="537"/>
                  </a:lnTo>
                  <a:lnTo>
                    <a:pt x="381" y="330"/>
                  </a:lnTo>
                  <a:cubicBezTo>
                    <a:pt x="381" y="284"/>
                    <a:pt x="348" y="247"/>
                    <a:pt x="307" y="247"/>
                  </a:cubicBezTo>
                  <a:close/>
                  <a:moveTo>
                    <a:pt x="1023" y="443"/>
                  </a:moveTo>
                  <a:lnTo>
                    <a:pt x="855" y="274"/>
                  </a:lnTo>
                  <a:cubicBezTo>
                    <a:pt x="841" y="257"/>
                    <a:pt x="822" y="247"/>
                    <a:pt x="800" y="247"/>
                  </a:cubicBezTo>
                  <a:lnTo>
                    <a:pt x="731" y="247"/>
                  </a:lnTo>
                  <a:cubicBezTo>
                    <a:pt x="690" y="247"/>
                    <a:pt x="657" y="284"/>
                    <a:pt x="657" y="330"/>
                  </a:cubicBezTo>
                  <a:lnTo>
                    <a:pt x="657" y="537"/>
                  </a:lnTo>
                  <a:lnTo>
                    <a:pt x="657" y="577"/>
                  </a:lnTo>
                  <a:lnTo>
                    <a:pt x="657" y="799"/>
                  </a:lnTo>
                  <a:cubicBezTo>
                    <a:pt x="657" y="823"/>
                    <a:pt x="676" y="842"/>
                    <a:pt x="700" y="842"/>
                  </a:cubicBezTo>
                  <a:cubicBezTo>
                    <a:pt x="723" y="842"/>
                    <a:pt x="743" y="823"/>
                    <a:pt x="743" y="799"/>
                  </a:cubicBezTo>
                  <a:lnTo>
                    <a:pt x="743" y="577"/>
                  </a:lnTo>
                  <a:lnTo>
                    <a:pt x="788" y="577"/>
                  </a:lnTo>
                  <a:lnTo>
                    <a:pt x="788" y="799"/>
                  </a:lnTo>
                  <a:cubicBezTo>
                    <a:pt x="788" y="823"/>
                    <a:pt x="807" y="842"/>
                    <a:pt x="831" y="842"/>
                  </a:cubicBezTo>
                  <a:cubicBezTo>
                    <a:pt x="855" y="842"/>
                    <a:pt x="874" y="823"/>
                    <a:pt x="874" y="799"/>
                  </a:cubicBezTo>
                  <a:lnTo>
                    <a:pt x="874" y="577"/>
                  </a:lnTo>
                  <a:lnTo>
                    <a:pt x="874" y="537"/>
                  </a:lnTo>
                  <a:lnTo>
                    <a:pt x="874" y="400"/>
                  </a:lnTo>
                  <a:lnTo>
                    <a:pt x="970" y="497"/>
                  </a:lnTo>
                  <a:cubicBezTo>
                    <a:pt x="985" y="511"/>
                    <a:pt x="1008" y="511"/>
                    <a:pt x="1023" y="497"/>
                  </a:cubicBezTo>
                  <a:cubicBezTo>
                    <a:pt x="1038" y="482"/>
                    <a:pt x="1038" y="458"/>
                    <a:pt x="1023" y="443"/>
                  </a:cubicBezTo>
                  <a:close/>
                </a:path>
              </a:pathLst>
            </a:custGeom>
            <a:solidFill>
              <a:sysClr val="window" lastClr="FFFFFF"/>
            </a:solidFill>
            <a:ln>
              <a:noFill/>
            </a:ln>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prstClr val="black"/>
                </a:solidFill>
                <a:effectLst/>
                <a:uLnTx/>
                <a:uFillTx/>
                <a:latin typeface="+mn-ea"/>
              </a:endParaRPr>
            </a:p>
          </p:txBody>
        </p:sp>
      </p:grpSp>
      <p:grpSp>
        <p:nvGrpSpPr>
          <p:cNvPr id="95" name="组合 3"/>
          <p:cNvGrpSpPr/>
          <p:nvPr/>
        </p:nvGrpSpPr>
        <p:grpSpPr>
          <a:xfrm>
            <a:off x="3843196" y="3445053"/>
            <a:ext cx="2295525" cy="1266825"/>
            <a:chOff x="3872353" y="3399706"/>
            <a:chExt cx="2295525" cy="1266825"/>
          </a:xfrm>
        </p:grpSpPr>
        <p:sp>
          <p:nvSpPr>
            <p:cNvPr id="96" name="泪滴型"/>
            <p:cNvSpPr/>
            <p:nvPr/>
          </p:nvSpPr>
          <p:spPr bwMode="auto">
            <a:xfrm rot="174416">
              <a:off x="3872353" y="3399706"/>
              <a:ext cx="2295525" cy="1266825"/>
            </a:xfrm>
            <a:custGeom>
              <a:avLst/>
              <a:gdLst>
                <a:gd name="T0" fmla="*/ 1655 w 1012"/>
                <a:gd name="T1" fmla="*/ 914 h 525"/>
                <a:gd name="T2" fmla="*/ 731 w 1012"/>
                <a:gd name="T3" fmla="*/ 110 h 525"/>
                <a:gd name="T4" fmla="*/ 399 w 1012"/>
                <a:gd name="T5" fmla="*/ 714 h 525"/>
                <a:gd name="T6" fmla="*/ 770 w 1012"/>
                <a:gd name="T7" fmla="*/ 689 h 525"/>
                <a:gd name="T8" fmla="*/ 1655 w 1012"/>
                <a:gd name="T9" fmla="*/ 914 h 5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2" h="525">
                  <a:moveTo>
                    <a:pt x="1012" y="525"/>
                  </a:moveTo>
                  <a:cubicBezTo>
                    <a:pt x="1012" y="525"/>
                    <a:pt x="868" y="126"/>
                    <a:pt x="447" y="63"/>
                  </a:cubicBezTo>
                  <a:cubicBezTo>
                    <a:pt x="25" y="0"/>
                    <a:pt x="0" y="368"/>
                    <a:pt x="244" y="410"/>
                  </a:cubicBezTo>
                  <a:cubicBezTo>
                    <a:pt x="327" y="424"/>
                    <a:pt x="398" y="410"/>
                    <a:pt x="471" y="396"/>
                  </a:cubicBezTo>
                  <a:cubicBezTo>
                    <a:pt x="615" y="369"/>
                    <a:pt x="764" y="341"/>
                    <a:pt x="1012" y="525"/>
                  </a:cubicBezTo>
                </a:path>
              </a:pathLst>
            </a:custGeom>
            <a:solidFill>
              <a:schemeClr val="accent1">
                <a:lumMod val="60000"/>
                <a:lumOff val="40000"/>
              </a:scheme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97" name="图标"/>
            <p:cNvSpPr>
              <a:spLocks noEditPoints="1"/>
            </p:cNvSpPr>
            <p:nvPr/>
          </p:nvSpPr>
          <p:spPr bwMode="auto">
            <a:xfrm>
              <a:off x="4343728" y="3684447"/>
              <a:ext cx="309563" cy="468312"/>
            </a:xfrm>
            <a:custGeom>
              <a:avLst/>
              <a:gdLst>
                <a:gd name="T0" fmla="*/ 13 w 48"/>
                <a:gd name="T1" fmla="*/ 59 h 73"/>
                <a:gd name="T2" fmla="*/ 36 w 48"/>
                <a:gd name="T3" fmla="*/ 59 h 73"/>
                <a:gd name="T4" fmla="*/ 36 w 48"/>
                <a:gd name="T5" fmla="*/ 59 h 73"/>
                <a:gd name="T6" fmla="*/ 37 w 48"/>
                <a:gd name="T7" fmla="*/ 59 h 73"/>
                <a:gd name="T8" fmla="*/ 38 w 48"/>
                <a:gd name="T9" fmla="*/ 57 h 73"/>
                <a:gd name="T10" fmla="*/ 24 w 48"/>
                <a:gd name="T11" fmla="*/ 41 h 73"/>
                <a:gd name="T12" fmla="*/ 11 w 48"/>
                <a:gd name="T13" fmla="*/ 57 h 73"/>
                <a:gd name="T14" fmla="*/ 11 w 48"/>
                <a:gd name="T15" fmla="*/ 59 h 73"/>
                <a:gd name="T16" fmla="*/ 13 w 48"/>
                <a:gd name="T17" fmla="*/ 59 h 73"/>
                <a:gd name="T18" fmla="*/ 13 w 48"/>
                <a:gd name="T19" fmla="*/ 59 h 73"/>
                <a:gd name="T20" fmla="*/ 44 w 48"/>
                <a:gd name="T21" fmla="*/ 11 h 73"/>
                <a:gd name="T22" fmla="*/ 48 w 48"/>
                <a:gd name="T23" fmla="*/ 7 h 73"/>
                <a:gd name="T24" fmla="*/ 48 w 48"/>
                <a:gd name="T25" fmla="*/ 5 h 73"/>
                <a:gd name="T26" fmla="*/ 44 w 48"/>
                <a:gd name="T27" fmla="*/ 0 h 73"/>
                <a:gd name="T28" fmla="*/ 5 w 48"/>
                <a:gd name="T29" fmla="*/ 0 h 73"/>
                <a:gd name="T30" fmla="*/ 0 w 48"/>
                <a:gd name="T31" fmla="*/ 5 h 73"/>
                <a:gd name="T32" fmla="*/ 0 w 48"/>
                <a:gd name="T33" fmla="*/ 7 h 73"/>
                <a:gd name="T34" fmla="*/ 4 w 48"/>
                <a:gd name="T35" fmla="*/ 11 h 73"/>
                <a:gd name="T36" fmla="*/ 44 w 48"/>
                <a:gd name="T37" fmla="*/ 11 h 73"/>
                <a:gd name="T38" fmla="*/ 40 w 48"/>
                <a:gd name="T39" fmla="*/ 13 h 73"/>
                <a:gd name="T40" fmla="*/ 44 w 48"/>
                <a:gd name="T41" fmla="*/ 13 h 73"/>
                <a:gd name="T42" fmla="*/ 31 w 48"/>
                <a:gd name="T43" fmla="*/ 36 h 73"/>
                <a:gd name="T44" fmla="*/ 44 w 48"/>
                <a:gd name="T45" fmla="*/ 59 h 73"/>
                <a:gd name="T46" fmla="*/ 40 w 48"/>
                <a:gd name="T47" fmla="*/ 59 h 73"/>
                <a:gd name="T48" fmla="*/ 26 w 48"/>
                <a:gd name="T49" fmla="*/ 38 h 73"/>
                <a:gd name="T50" fmla="*/ 25 w 48"/>
                <a:gd name="T51" fmla="*/ 36 h 73"/>
                <a:gd name="T52" fmla="*/ 26 w 48"/>
                <a:gd name="T53" fmla="*/ 35 h 73"/>
                <a:gd name="T54" fmla="*/ 26 w 48"/>
                <a:gd name="T55" fmla="*/ 35 h 73"/>
                <a:gd name="T56" fmla="*/ 40 w 48"/>
                <a:gd name="T57" fmla="*/ 13 h 73"/>
                <a:gd name="T58" fmla="*/ 4 w 48"/>
                <a:gd name="T59" fmla="*/ 61 h 73"/>
                <a:gd name="T60" fmla="*/ 0 w 48"/>
                <a:gd name="T61" fmla="*/ 66 h 73"/>
                <a:gd name="T62" fmla="*/ 0 w 48"/>
                <a:gd name="T63" fmla="*/ 68 h 73"/>
                <a:gd name="T64" fmla="*/ 5 w 48"/>
                <a:gd name="T65" fmla="*/ 73 h 73"/>
                <a:gd name="T66" fmla="*/ 44 w 48"/>
                <a:gd name="T67" fmla="*/ 73 h 73"/>
                <a:gd name="T68" fmla="*/ 48 w 48"/>
                <a:gd name="T69" fmla="*/ 68 h 73"/>
                <a:gd name="T70" fmla="*/ 48 w 48"/>
                <a:gd name="T71" fmla="*/ 66 h 73"/>
                <a:gd name="T72" fmla="*/ 44 w 48"/>
                <a:gd name="T73" fmla="*/ 61 h 73"/>
                <a:gd name="T74" fmla="*/ 4 w 48"/>
                <a:gd name="T75" fmla="*/ 61 h 73"/>
                <a:gd name="T76" fmla="*/ 8 w 48"/>
                <a:gd name="T77" fmla="*/ 59 h 73"/>
                <a:gd name="T78" fmla="*/ 4 w 48"/>
                <a:gd name="T79" fmla="*/ 59 h 73"/>
                <a:gd name="T80" fmla="*/ 18 w 48"/>
                <a:gd name="T81" fmla="*/ 36 h 73"/>
                <a:gd name="T82" fmla="*/ 4 w 48"/>
                <a:gd name="T83" fmla="*/ 13 h 73"/>
                <a:gd name="T84" fmla="*/ 8 w 48"/>
                <a:gd name="T85" fmla="*/ 13 h 73"/>
                <a:gd name="T86" fmla="*/ 22 w 48"/>
                <a:gd name="T87" fmla="*/ 35 h 73"/>
                <a:gd name="T88" fmla="*/ 24 w 48"/>
                <a:gd name="T89" fmla="*/ 37 h 73"/>
                <a:gd name="T90" fmla="*/ 22 w 48"/>
                <a:gd name="T91" fmla="*/ 38 h 73"/>
                <a:gd name="T92" fmla="*/ 8 w 48"/>
                <a:gd name="T93" fmla="*/ 5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 h="73">
                  <a:moveTo>
                    <a:pt x="13" y="59"/>
                  </a:moveTo>
                  <a:cubicBezTo>
                    <a:pt x="36" y="59"/>
                    <a:pt x="36" y="59"/>
                    <a:pt x="36" y="59"/>
                  </a:cubicBezTo>
                  <a:cubicBezTo>
                    <a:pt x="36" y="59"/>
                    <a:pt x="36" y="59"/>
                    <a:pt x="36" y="59"/>
                  </a:cubicBezTo>
                  <a:cubicBezTo>
                    <a:pt x="36" y="59"/>
                    <a:pt x="37" y="59"/>
                    <a:pt x="37" y="59"/>
                  </a:cubicBezTo>
                  <a:cubicBezTo>
                    <a:pt x="38" y="58"/>
                    <a:pt x="38" y="57"/>
                    <a:pt x="38" y="57"/>
                  </a:cubicBezTo>
                  <a:cubicBezTo>
                    <a:pt x="36" y="49"/>
                    <a:pt x="31" y="41"/>
                    <a:pt x="24" y="41"/>
                  </a:cubicBezTo>
                  <a:cubicBezTo>
                    <a:pt x="17" y="41"/>
                    <a:pt x="12" y="49"/>
                    <a:pt x="11" y="57"/>
                  </a:cubicBezTo>
                  <a:cubicBezTo>
                    <a:pt x="11" y="57"/>
                    <a:pt x="11" y="58"/>
                    <a:pt x="11" y="59"/>
                  </a:cubicBezTo>
                  <a:cubicBezTo>
                    <a:pt x="12" y="59"/>
                    <a:pt x="12" y="59"/>
                    <a:pt x="13" y="59"/>
                  </a:cubicBezTo>
                  <a:cubicBezTo>
                    <a:pt x="13" y="59"/>
                    <a:pt x="13" y="59"/>
                    <a:pt x="13" y="59"/>
                  </a:cubicBezTo>
                  <a:close/>
                  <a:moveTo>
                    <a:pt x="44" y="11"/>
                  </a:moveTo>
                  <a:cubicBezTo>
                    <a:pt x="47" y="11"/>
                    <a:pt x="48" y="9"/>
                    <a:pt x="48" y="7"/>
                  </a:cubicBezTo>
                  <a:cubicBezTo>
                    <a:pt x="48" y="5"/>
                    <a:pt x="48" y="5"/>
                    <a:pt x="48" y="5"/>
                  </a:cubicBezTo>
                  <a:cubicBezTo>
                    <a:pt x="48" y="2"/>
                    <a:pt x="46" y="0"/>
                    <a:pt x="44" y="0"/>
                  </a:cubicBezTo>
                  <a:cubicBezTo>
                    <a:pt x="5" y="0"/>
                    <a:pt x="5" y="0"/>
                    <a:pt x="5" y="0"/>
                  </a:cubicBezTo>
                  <a:cubicBezTo>
                    <a:pt x="2" y="0"/>
                    <a:pt x="0" y="2"/>
                    <a:pt x="0" y="5"/>
                  </a:cubicBezTo>
                  <a:cubicBezTo>
                    <a:pt x="0" y="7"/>
                    <a:pt x="0" y="7"/>
                    <a:pt x="0" y="7"/>
                  </a:cubicBezTo>
                  <a:cubicBezTo>
                    <a:pt x="0" y="9"/>
                    <a:pt x="2" y="11"/>
                    <a:pt x="4" y="11"/>
                  </a:cubicBezTo>
                  <a:cubicBezTo>
                    <a:pt x="44" y="11"/>
                    <a:pt x="44" y="11"/>
                    <a:pt x="44" y="11"/>
                  </a:cubicBezTo>
                  <a:close/>
                  <a:moveTo>
                    <a:pt x="40" y="13"/>
                  </a:moveTo>
                  <a:cubicBezTo>
                    <a:pt x="44" y="13"/>
                    <a:pt x="44" y="13"/>
                    <a:pt x="44" y="13"/>
                  </a:cubicBezTo>
                  <a:cubicBezTo>
                    <a:pt x="43" y="22"/>
                    <a:pt x="39" y="31"/>
                    <a:pt x="31" y="36"/>
                  </a:cubicBezTo>
                  <a:cubicBezTo>
                    <a:pt x="39" y="42"/>
                    <a:pt x="43" y="50"/>
                    <a:pt x="44" y="59"/>
                  </a:cubicBezTo>
                  <a:cubicBezTo>
                    <a:pt x="40" y="59"/>
                    <a:pt x="40" y="59"/>
                    <a:pt x="40" y="59"/>
                  </a:cubicBezTo>
                  <a:cubicBezTo>
                    <a:pt x="39" y="51"/>
                    <a:pt x="35" y="41"/>
                    <a:pt x="26" y="38"/>
                  </a:cubicBezTo>
                  <a:cubicBezTo>
                    <a:pt x="25" y="38"/>
                    <a:pt x="25" y="37"/>
                    <a:pt x="25" y="36"/>
                  </a:cubicBezTo>
                  <a:cubicBezTo>
                    <a:pt x="25" y="35"/>
                    <a:pt x="26" y="35"/>
                    <a:pt x="26" y="35"/>
                  </a:cubicBezTo>
                  <a:cubicBezTo>
                    <a:pt x="26" y="35"/>
                    <a:pt x="26" y="35"/>
                    <a:pt x="26" y="35"/>
                  </a:cubicBezTo>
                  <a:cubicBezTo>
                    <a:pt x="34" y="32"/>
                    <a:pt x="39" y="21"/>
                    <a:pt x="40" y="13"/>
                  </a:cubicBezTo>
                  <a:close/>
                  <a:moveTo>
                    <a:pt x="4" y="61"/>
                  </a:moveTo>
                  <a:cubicBezTo>
                    <a:pt x="2" y="62"/>
                    <a:pt x="0" y="64"/>
                    <a:pt x="0" y="66"/>
                  </a:cubicBezTo>
                  <a:cubicBezTo>
                    <a:pt x="0" y="68"/>
                    <a:pt x="0" y="68"/>
                    <a:pt x="0" y="68"/>
                  </a:cubicBezTo>
                  <a:cubicBezTo>
                    <a:pt x="0" y="70"/>
                    <a:pt x="2" y="73"/>
                    <a:pt x="5" y="73"/>
                  </a:cubicBezTo>
                  <a:cubicBezTo>
                    <a:pt x="44" y="73"/>
                    <a:pt x="44" y="73"/>
                    <a:pt x="44" y="73"/>
                  </a:cubicBezTo>
                  <a:cubicBezTo>
                    <a:pt x="46" y="73"/>
                    <a:pt x="48" y="70"/>
                    <a:pt x="48" y="68"/>
                  </a:cubicBezTo>
                  <a:cubicBezTo>
                    <a:pt x="48" y="66"/>
                    <a:pt x="48" y="66"/>
                    <a:pt x="48" y="66"/>
                  </a:cubicBezTo>
                  <a:cubicBezTo>
                    <a:pt x="48" y="64"/>
                    <a:pt x="47" y="62"/>
                    <a:pt x="44" y="61"/>
                  </a:cubicBezTo>
                  <a:cubicBezTo>
                    <a:pt x="4" y="61"/>
                    <a:pt x="4" y="61"/>
                    <a:pt x="4" y="61"/>
                  </a:cubicBezTo>
                  <a:close/>
                  <a:moveTo>
                    <a:pt x="8" y="59"/>
                  </a:moveTo>
                  <a:cubicBezTo>
                    <a:pt x="4" y="59"/>
                    <a:pt x="4" y="59"/>
                    <a:pt x="4" y="59"/>
                  </a:cubicBezTo>
                  <a:cubicBezTo>
                    <a:pt x="5" y="50"/>
                    <a:pt x="10" y="42"/>
                    <a:pt x="18" y="36"/>
                  </a:cubicBezTo>
                  <a:cubicBezTo>
                    <a:pt x="10" y="31"/>
                    <a:pt x="5" y="22"/>
                    <a:pt x="4" y="13"/>
                  </a:cubicBezTo>
                  <a:cubicBezTo>
                    <a:pt x="8" y="13"/>
                    <a:pt x="8" y="13"/>
                    <a:pt x="8" y="13"/>
                  </a:cubicBezTo>
                  <a:cubicBezTo>
                    <a:pt x="9" y="21"/>
                    <a:pt x="14" y="32"/>
                    <a:pt x="22" y="35"/>
                  </a:cubicBezTo>
                  <a:cubicBezTo>
                    <a:pt x="23" y="35"/>
                    <a:pt x="24" y="36"/>
                    <a:pt x="24" y="37"/>
                  </a:cubicBezTo>
                  <a:cubicBezTo>
                    <a:pt x="23" y="38"/>
                    <a:pt x="23" y="38"/>
                    <a:pt x="22" y="38"/>
                  </a:cubicBezTo>
                  <a:cubicBezTo>
                    <a:pt x="14" y="41"/>
                    <a:pt x="9" y="51"/>
                    <a:pt x="8" y="59"/>
                  </a:cubicBezTo>
                  <a:close/>
                </a:path>
              </a:pathLst>
            </a:custGeom>
            <a:solidFill>
              <a:sysClr val="window" lastClr="FFFFFF"/>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grpSp>
      <p:grpSp>
        <p:nvGrpSpPr>
          <p:cNvPr id="3" name="组合 4"/>
          <p:cNvGrpSpPr/>
          <p:nvPr/>
        </p:nvGrpSpPr>
        <p:grpSpPr>
          <a:xfrm>
            <a:off x="6100805" y="3581708"/>
            <a:ext cx="2361955" cy="1187066"/>
            <a:chOff x="6100805" y="3581708"/>
            <a:chExt cx="2361955" cy="1187066"/>
          </a:xfrm>
        </p:grpSpPr>
        <p:sp>
          <p:nvSpPr>
            <p:cNvPr id="113" name="泪滴型"/>
            <p:cNvSpPr/>
            <p:nvPr/>
          </p:nvSpPr>
          <p:spPr bwMode="auto">
            <a:xfrm flipH="1">
              <a:off x="6100805" y="3581708"/>
              <a:ext cx="2361955" cy="1187066"/>
            </a:xfrm>
            <a:custGeom>
              <a:avLst/>
              <a:gdLst>
                <a:gd name="T0" fmla="*/ 1332 w 1012"/>
                <a:gd name="T1" fmla="*/ 670 h 525"/>
                <a:gd name="T2" fmla="*/ 588 w 1012"/>
                <a:gd name="T3" fmla="*/ 80 h 525"/>
                <a:gd name="T4" fmla="*/ 321 w 1012"/>
                <a:gd name="T5" fmla="*/ 523 h 525"/>
                <a:gd name="T6" fmla="*/ 620 w 1012"/>
                <a:gd name="T7" fmla="*/ 505 h 525"/>
                <a:gd name="T8" fmla="*/ 1332 w 1012"/>
                <a:gd name="T9" fmla="*/ 670 h 5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2" h="525">
                  <a:moveTo>
                    <a:pt x="1012" y="525"/>
                  </a:moveTo>
                  <a:cubicBezTo>
                    <a:pt x="1012" y="525"/>
                    <a:pt x="868" y="126"/>
                    <a:pt x="447" y="63"/>
                  </a:cubicBezTo>
                  <a:cubicBezTo>
                    <a:pt x="25" y="0"/>
                    <a:pt x="0" y="368"/>
                    <a:pt x="244" y="410"/>
                  </a:cubicBezTo>
                  <a:cubicBezTo>
                    <a:pt x="327" y="424"/>
                    <a:pt x="398" y="410"/>
                    <a:pt x="471" y="396"/>
                  </a:cubicBezTo>
                  <a:cubicBezTo>
                    <a:pt x="615" y="369"/>
                    <a:pt x="764" y="341"/>
                    <a:pt x="1012" y="525"/>
                  </a:cubicBezTo>
                </a:path>
              </a:pathLst>
            </a:custGeom>
            <a:solidFill>
              <a:schemeClr val="accent2">
                <a:lumMod val="60000"/>
                <a:lumOff val="40000"/>
              </a:scheme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34" name="图标"/>
            <p:cNvSpPr>
              <a:spLocks noChangeAspect="1" noEditPoints="1"/>
            </p:cNvSpPr>
            <p:nvPr/>
          </p:nvSpPr>
          <p:spPr bwMode="auto">
            <a:xfrm>
              <a:off x="7528365" y="3907228"/>
              <a:ext cx="432000" cy="433346"/>
            </a:xfrm>
            <a:custGeom>
              <a:avLst/>
              <a:gdLst>
                <a:gd name="T0" fmla="*/ 504 w 1008"/>
                <a:gd name="T1" fmla="*/ 1009 h 1009"/>
                <a:gd name="T2" fmla="*/ 0 w 1008"/>
                <a:gd name="T3" fmla="*/ 504 h 1009"/>
                <a:gd name="T4" fmla="*/ 504 w 1008"/>
                <a:gd name="T5" fmla="*/ 0 h 1009"/>
                <a:gd name="T6" fmla="*/ 1008 w 1008"/>
                <a:gd name="T7" fmla="*/ 504 h 1009"/>
                <a:gd name="T8" fmla="*/ 504 w 1008"/>
                <a:gd name="T9" fmla="*/ 1009 h 1009"/>
                <a:gd name="T10" fmla="*/ 725 w 1008"/>
                <a:gd name="T11" fmla="*/ 769 h 1009"/>
                <a:gd name="T12" fmla="*/ 725 w 1008"/>
                <a:gd name="T13" fmla="*/ 769 h 1009"/>
                <a:gd name="T14" fmla="*/ 538 w 1008"/>
                <a:gd name="T15" fmla="*/ 586 h 1009"/>
                <a:gd name="T16" fmla="*/ 504 w 1008"/>
                <a:gd name="T17" fmla="*/ 592 h 1009"/>
                <a:gd name="T18" fmla="*/ 416 w 1008"/>
                <a:gd name="T19" fmla="*/ 504 h 1009"/>
                <a:gd name="T20" fmla="*/ 456 w 1008"/>
                <a:gd name="T21" fmla="*/ 431 h 1009"/>
                <a:gd name="T22" fmla="*/ 456 w 1008"/>
                <a:gd name="T23" fmla="*/ 179 h 1009"/>
                <a:gd name="T24" fmla="*/ 553 w 1008"/>
                <a:gd name="T25" fmla="*/ 179 h 1009"/>
                <a:gd name="T26" fmla="*/ 553 w 1008"/>
                <a:gd name="T27" fmla="*/ 431 h 1009"/>
                <a:gd name="T28" fmla="*/ 592 w 1008"/>
                <a:gd name="T29" fmla="*/ 504 h 1009"/>
                <a:gd name="T30" fmla="*/ 586 w 1008"/>
                <a:gd name="T31" fmla="*/ 536 h 1009"/>
                <a:gd name="T32" fmla="*/ 774 w 1008"/>
                <a:gd name="T33" fmla="*/ 719 h 1009"/>
                <a:gd name="T34" fmla="*/ 725 w 1008"/>
                <a:gd name="T35" fmla="*/ 769 h 1009"/>
                <a:gd name="T36" fmla="*/ 168 w 1008"/>
                <a:gd name="T37" fmla="*/ 471 h 1009"/>
                <a:gd name="T38" fmla="*/ 168 w 1008"/>
                <a:gd name="T39" fmla="*/ 471 h 1009"/>
                <a:gd name="T40" fmla="*/ 234 w 1008"/>
                <a:gd name="T41" fmla="*/ 471 h 1009"/>
                <a:gd name="T42" fmla="*/ 234 w 1008"/>
                <a:gd name="T43" fmla="*/ 538 h 1009"/>
                <a:gd name="T44" fmla="*/ 168 w 1008"/>
                <a:gd name="T45" fmla="*/ 538 h 1009"/>
                <a:gd name="T46" fmla="*/ 168 w 1008"/>
                <a:gd name="T47" fmla="*/ 471 h 1009"/>
                <a:gd name="T48" fmla="*/ 774 w 1008"/>
                <a:gd name="T49" fmla="*/ 471 h 1009"/>
                <a:gd name="T50" fmla="*/ 774 w 1008"/>
                <a:gd name="T51" fmla="*/ 471 h 1009"/>
                <a:gd name="T52" fmla="*/ 840 w 1008"/>
                <a:gd name="T53" fmla="*/ 471 h 1009"/>
                <a:gd name="T54" fmla="*/ 840 w 1008"/>
                <a:gd name="T55" fmla="*/ 538 h 1009"/>
                <a:gd name="T56" fmla="*/ 774 w 1008"/>
                <a:gd name="T57" fmla="*/ 538 h 1009"/>
                <a:gd name="T58" fmla="*/ 774 w 1008"/>
                <a:gd name="T59" fmla="*/ 471 h 1009"/>
                <a:gd name="T60" fmla="*/ 470 w 1008"/>
                <a:gd name="T61" fmla="*/ 840 h 1009"/>
                <a:gd name="T62" fmla="*/ 470 w 1008"/>
                <a:gd name="T63" fmla="*/ 840 h 1009"/>
                <a:gd name="T64" fmla="*/ 470 w 1008"/>
                <a:gd name="T65" fmla="*/ 775 h 1009"/>
                <a:gd name="T66" fmla="*/ 538 w 1008"/>
                <a:gd name="T67" fmla="*/ 775 h 1009"/>
                <a:gd name="T68" fmla="*/ 538 w 1008"/>
                <a:gd name="T69" fmla="*/ 840 h 1009"/>
                <a:gd name="T70" fmla="*/ 470 w 1008"/>
                <a:gd name="T71" fmla="*/ 840 h 1009"/>
                <a:gd name="T72" fmla="*/ 504 w 1008"/>
                <a:gd name="T73" fmla="*/ 912 h 1009"/>
                <a:gd name="T74" fmla="*/ 504 w 1008"/>
                <a:gd name="T75" fmla="*/ 912 h 1009"/>
                <a:gd name="T76" fmla="*/ 912 w 1008"/>
                <a:gd name="T77" fmla="*/ 504 h 1009"/>
                <a:gd name="T78" fmla="*/ 504 w 1008"/>
                <a:gd name="T79" fmla="*/ 97 h 1009"/>
                <a:gd name="T80" fmla="*/ 96 w 1008"/>
                <a:gd name="T81" fmla="*/ 504 h 1009"/>
                <a:gd name="T82" fmla="*/ 504 w 1008"/>
                <a:gd name="T83" fmla="*/ 912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08" h="1009">
                  <a:moveTo>
                    <a:pt x="504" y="1009"/>
                  </a:moveTo>
                  <a:cubicBezTo>
                    <a:pt x="226" y="1009"/>
                    <a:pt x="0" y="783"/>
                    <a:pt x="0" y="504"/>
                  </a:cubicBezTo>
                  <a:cubicBezTo>
                    <a:pt x="0" y="226"/>
                    <a:pt x="226" y="0"/>
                    <a:pt x="504" y="0"/>
                  </a:cubicBezTo>
                  <a:cubicBezTo>
                    <a:pt x="782" y="0"/>
                    <a:pt x="1008" y="226"/>
                    <a:pt x="1008" y="504"/>
                  </a:cubicBezTo>
                  <a:cubicBezTo>
                    <a:pt x="1008" y="783"/>
                    <a:pt x="782" y="1009"/>
                    <a:pt x="504" y="1009"/>
                  </a:cubicBezTo>
                  <a:close/>
                  <a:moveTo>
                    <a:pt x="725" y="769"/>
                  </a:moveTo>
                  <a:lnTo>
                    <a:pt x="725" y="769"/>
                  </a:lnTo>
                  <a:lnTo>
                    <a:pt x="538" y="586"/>
                  </a:lnTo>
                  <a:cubicBezTo>
                    <a:pt x="528" y="590"/>
                    <a:pt x="516" y="592"/>
                    <a:pt x="504" y="592"/>
                  </a:cubicBezTo>
                  <a:cubicBezTo>
                    <a:pt x="455" y="592"/>
                    <a:pt x="416" y="553"/>
                    <a:pt x="416" y="504"/>
                  </a:cubicBezTo>
                  <a:cubicBezTo>
                    <a:pt x="416" y="474"/>
                    <a:pt x="432" y="447"/>
                    <a:pt x="456" y="431"/>
                  </a:cubicBezTo>
                  <a:lnTo>
                    <a:pt x="456" y="179"/>
                  </a:lnTo>
                  <a:cubicBezTo>
                    <a:pt x="456" y="115"/>
                    <a:pt x="553" y="115"/>
                    <a:pt x="553" y="179"/>
                  </a:cubicBezTo>
                  <a:lnTo>
                    <a:pt x="553" y="431"/>
                  </a:lnTo>
                  <a:cubicBezTo>
                    <a:pt x="576" y="447"/>
                    <a:pt x="592" y="474"/>
                    <a:pt x="592" y="504"/>
                  </a:cubicBezTo>
                  <a:cubicBezTo>
                    <a:pt x="592" y="516"/>
                    <a:pt x="590" y="526"/>
                    <a:pt x="586" y="536"/>
                  </a:cubicBezTo>
                  <a:lnTo>
                    <a:pt x="774" y="719"/>
                  </a:lnTo>
                  <a:cubicBezTo>
                    <a:pt x="806" y="751"/>
                    <a:pt x="758" y="801"/>
                    <a:pt x="725" y="769"/>
                  </a:cubicBezTo>
                  <a:close/>
                  <a:moveTo>
                    <a:pt x="168" y="471"/>
                  </a:moveTo>
                  <a:lnTo>
                    <a:pt x="168" y="471"/>
                  </a:lnTo>
                  <a:lnTo>
                    <a:pt x="234" y="471"/>
                  </a:lnTo>
                  <a:cubicBezTo>
                    <a:pt x="278" y="471"/>
                    <a:pt x="278" y="538"/>
                    <a:pt x="234" y="538"/>
                  </a:cubicBezTo>
                  <a:lnTo>
                    <a:pt x="168" y="538"/>
                  </a:lnTo>
                  <a:cubicBezTo>
                    <a:pt x="123" y="538"/>
                    <a:pt x="123" y="471"/>
                    <a:pt x="168" y="471"/>
                  </a:cubicBezTo>
                  <a:close/>
                  <a:moveTo>
                    <a:pt x="774" y="471"/>
                  </a:moveTo>
                  <a:lnTo>
                    <a:pt x="774" y="471"/>
                  </a:lnTo>
                  <a:lnTo>
                    <a:pt x="840" y="471"/>
                  </a:lnTo>
                  <a:cubicBezTo>
                    <a:pt x="885" y="471"/>
                    <a:pt x="885" y="538"/>
                    <a:pt x="840" y="538"/>
                  </a:cubicBezTo>
                  <a:lnTo>
                    <a:pt x="774" y="538"/>
                  </a:lnTo>
                  <a:cubicBezTo>
                    <a:pt x="730" y="538"/>
                    <a:pt x="730" y="471"/>
                    <a:pt x="774" y="471"/>
                  </a:cubicBezTo>
                  <a:close/>
                  <a:moveTo>
                    <a:pt x="470" y="840"/>
                  </a:moveTo>
                  <a:lnTo>
                    <a:pt x="470" y="840"/>
                  </a:lnTo>
                  <a:lnTo>
                    <a:pt x="470" y="775"/>
                  </a:lnTo>
                  <a:cubicBezTo>
                    <a:pt x="470" y="730"/>
                    <a:pt x="538" y="730"/>
                    <a:pt x="538" y="775"/>
                  </a:cubicBezTo>
                  <a:lnTo>
                    <a:pt x="538" y="840"/>
                  </a:lnTo>
                  <a:cubicBezTo>
                    <a:pt x="538" y="885"/>
                    <a:pt x="470" y="885"/>
                    <a:pt x="470" y="840"/>
                  </a:cubicBezTo>
                  <a:close/>
                  <a:moveTo>
                    <a:pt x="504" y="912"/>
                  </a:moveTo>
                  <a:lnTo>
                    <a:pt x="504" y="912"/>
                  </a:lnTo>
                  <a:cubicBezTo>
                    <a:pt x="729" y="912"/>
                    <a:pt x="912" y="730"/>
                    <a:pt x="912" y="504"/>
                  </a:cubicBezTo>
                  <a:cubicBezTo>
                    <a:pt x="912" y="279"/>
                    <a:pt x="729" y="97"/>
                    <a:pt x="504" y="97"/>
                  </a:cubicBezTo>
                  <a:cubicBezTo>
                    <a:pt x="279" y="97"/>
                    <a:pt x="96" y="279"/>
                    <a:pt x="96" y="504"/>
                  </a:cubicBezTo>
                  <a:cubicBezTo>
                    <a:pt x="96" y="730"/>
                    <a:pt x="279" y="912"/>
                    <a:pt x="504" y="912"/>
                  </a:cubicBezTo>
                  <a:close/>
                </a:path>
              </a:pathLst>
            </a:custGeom>
            <a:solidFill>
              <a:schemeClr val="bg1"/>
            </a:solid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sp>
        <p:nvSpPr>
          <p:cNvPr id="98" name="文本框"/>
          <p:cNvSpPr txBox="1">
            <a:spLocks noChangeArrowheads="1"/>
          </p:cNvSpPr>
          <p:nvPr/>
        </p:nvSpPr>
        <p:spPr bwMode="auto">
          <a:xfrm>
            <a:off x="1705846" y="4482652"/>
            <a:ext cx="1392726" cy="383711"/>
          </a:xfrm>
          <a:prstGeom prst="roundRect">
            <a:avLst/>
          </a:prstGeom>
          <a:solidFill>
            <a:schemeClr val="accent1"/>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lgn="ctr" defTabSz="1240155">
              <a:defRPr/>
            </a:pPr>
            <a:r>
              <a:rPr lang="zh-CN" altLang="en-US" b="1">
                <a:solidFill>
                  <a:prstClr val="white"/>
                </a:solidFill>
                <a:latin typeface="微软雅黑" panose="020B0503020204020204" pitchFamily="34" charset="-122"/>
                <a:ea typeface="微软雅黑" panose="020B0503020204020204" pitchFamily="34" charset="-122"/>
                <a:sym typeface="+mn-ea"/>
              </a:rPr>
              <a:t>提供住宿</a:t>
            </a:r>
            <a:endParaRPr kumimoji="0" lang="zh-CN" altLang="en-US" sz="1600" b="1" i="0" u="none" strike="noStrike" kern="0" cap="none" normalizeH="0" noProof="0" dirty="0">
              <a:ln>
                <a:noFill/>
              </a:ln>
              <a:effectLst/>
              <a:uLnTx/>
              <a:uFillTx/>
              <a:latin typeface="微软雅黑" panose="020B0503020204020204" pitchFamily="34" charset="-122"/>
            </a:endParaRPr>
          </a:p>
        </p:txBody>
      </p:sp>
      <p:sp>
        <p:nvSpPr>
          <p:cNvPr id="100" name="文本框"/>
          <p:cNvSpPr txBox="1">
            <a:spLocks noChangeArrowheads="1"/>
          </p:cNvSpPr>
          <p:nvPr/>
        </p:nvSpPr>
        <p:spPr bwMode="auto">
          <a:xfrm>
            <a:off x="1637709" y="1814177"/>
            <a:ext cx="1382680" cy="373665"/>
          </a:xfrm>
          <a:prstGeom prst="roundRect">
            <a:avLst/>
          </a:prstGeom>
          <a:solidFill>
            <a:schemeClr val="accent1"/>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lgn="ctr" defTabSz="1240155"/>
            <a:r>
              <a:rPr kumimoji="0" lang="zh-CN" altLang="en-US" sz="1600" b="1" i="0" u="none" strike="noStrike" kern="0" cap="none" normalizeH="0" noProof="0" dirty="0">
                <a:ln>
                  <a:noFill/>
                </a:ln>
                <a:effectLst/>
                <a:uLnTx/>
                <a:uFillTx/>
                <a:latin typeface="微软雅黑" panose="020B0503020204020204" pitchFamily="34" charset="-122"/>
              </a:rPr>
              <a:t>上班时间</a:t>
            </a:r>
            <a:endParaRPr kumimoji="0" lang="zh-CN" altLang="en-US" sz="1600" b="1" i="0" u="none" strike="noStrike" kern="0" cap="none" normalizeH="0" noProof="0" dirty="0">
              <a:ln>
                <a:noFill/>
              </a:ln>
              <a:effectLst/>
              <a:uLnTx/>
              <a:uFillTx/>
              <a:latin typeface="微软雅黑" panose="020B0503020204020204" pitchFamily="34" charset="-122"/>
            </a:endParaRPr>
          </a:p>
        </p:txBody>
      </p:sp>
      <p:sp>
        <p:nvSpPr>
          <p:cNvPr id="102" name="文本框"/>
          <p:cNvSpPr txBox="1">
            <a:spLocks noChangeArrowheads="1"/>
          </p:cNvSpPr>
          <p:nvPr/>
        </p:nvSpPr>
        <p:spPr bwMode="auto">
          <a:xfrm>
            <a:off x="8248199" y="1425747"/>
            <a:ext cx="1392726" cy="383711"/>
          </a:xfrm>
          <a:prstGeom prst="roundRect">
            <a:avLst/>
          </a:prstGeom>
          <a:solidFill>
            <a:schemeClr val="accent1"/>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lgn="ctr" defTabSz="1240155"/>
            <a:r>
              <a:rPr lang="zh-CN" altLang="en-US" b="1">
                <a:solidFill>
                  <a:prstClr val="white"/>
                </a:solidFill>
                <a:latin typeface="微软雅黑" panose="020B0503020204020204" pitchFamily="34" charset="-122"/>
                <a:ea typeface="微软雅黑" panose="020B0503020204020204" pitchFamily="34" charset="-122"/>
                <a:sym typeface="+mn-ea"/>
              </a:rPr>
              <a:t>团队活动</a:t>
            </a:r>
            <a:endParaRPr kumimoji="0" lang="zh-CN" altLang="en-US" sz="1600" b="1" i="0" u="none" strike="noStrike" kern="0" cap="none" normalizeH="0" noProof="0" dirty="0">
              <a:ln>
                <a:noFill/>
              </a:ln>
              <a:effectLst/>
              <a:uLnTx/>
              <a:uFillTx/>
              <a:latin typeface="微软雅黑" panose="020B0503020204020204" pitchFamily="34" charset="-122"/>
            </a:endParaRPr>
          </a:p>
        </p:txBody>
      </p:sp>
      <p:sp>
        <p:nvSpPr>
          <p:cNvPr id="104" name="文本框"/>
          <p:cNvSpPr txBox="1">
            <a:spLocks noChangeArrowheads="1"/>
          </p:cNvSpPr>
          <p:nvPr/>
        </p:nvSpPr>
        <p:spPr bwMode="auto">
          <a:xfrm>
            <a:off x="9346511" y="4709612"/>
            <a:ext cx="1037875" cy="373665"/>
          </a:xfrm>
          <a:prstGeom prst="roundRect">
            <a:avLst/>
          </a:prstGeom>
          <a:solidFill>
            <a:schemeClr val="accent1"/>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lgn="ctr" defTabSz="1240155">
              <a:defRPr/>
            </a:pPr>
            <a:r>
              <a:rPr kumimoji="0" lang="en-US" altLang="zh-CN" sz="1600" b="1" i="0" u="none" strike="noStrike" kern="0" cap="none" normalizeH="0"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WIFI</a:t>
            </a:r>
            <a:endParaRPr kumimoji="0" lang="en-US" altLang="zh-CN" sz="1600" b="1" i="0" u="none" strike="noStrike" kern="0" cap="none" normalizeH="0" noProof="0" dirty="0">
              <a:ln>
                <a:noFill/>
              </a:ln>
              <a:solidFill>
                <a:prstClr val="white"/>
              </a:solidFill>
              <a:effectLst/>
              <a:uLnTx/>
              <a:uFillTx/>
              <a:latin typeface="微软雅黑" panose="020B0503020204020204" pitchFamily="34" charset="-122"/>
              <a:ea typeface="微软雅黑" panose="020B0503020204020204" pitchFamily="34" charset="-122"/>
              <a:sym typeface="+mn-ea"/>
            </a:endParaRPr>
          </a:p>
        </p:txBody>
      </p:sp>
      <p:sp>
        <p:nvSpPr>
          <p:cNvPr id="115" name="文本"/>
          <p:cNvSpPr/>
          <p:nvPr/>
        </p:nvSpPr>
        <p:spPr>
          <a:xfrm>
            <a:off x="890270" y="2379345"/>
            <a:ext cx="2922270" cy="1076325"/>
          </a:xfrm>
          <a:prstGeom prst="rect">
            <a:avLst/>
          </a:prstGeom>
          <a:noFill/>
        </p:spPr>
        <p:txBody>
          <a:bodyPr wrap="square" rtlCol="0">
            <a:spAutoFit/>
          </a:bodyPr>
          <a:lstStyle/>
          <a:p>
            <a:pPr marL="0" marR="0" lvl="0" indent="0" algn="l" defTabSz="1240155"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rPr>
              <a:t>白班：08:00-20:00   </a:t>
            </a:r>
            <a:endPar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endParaRPr>
          </a:p>
          <a:p>
            <a:pPr marL="0" marR="0" lvl="0" indent="0" algn="l" defTabSz="1240155"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rPr>
              <a:t>夜班：20:00-08:00</a:t>
            </a:r>
            <a:endPar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endParaRPr>
          </a:p>
          <a:p>
            <a:pPr marL="0" marR="0" lvl="0" indent="0" algn="l" defTabSz="1240155"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rPr>
              <a:t>中途休息1.5小时</a:t>
            </a:r>
            <a:endPar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endParaRPr>
          </a:p>
          <a:p>
            <a:pPr marL="0" marR="0" lvl="0" indent="0" algn="l" defTabSz="1240155"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rPr>
              <a:t>两班倒，一个月倒一次</a:t>
            </a:r>
            <a:endPar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endParaRPr>
          </a:p>
        </p:txBody>
      </p:sp>
      <p:sp>
        <p:nvSpPr>
          <p:cNvPr id="116" name="文本"/>
          <p:cNvSpPr/>
          <p:nvPr/>
        </p:nvSpPr>
        <p:spPr>
          <a:xfrm>
            <a:off x="338893" y="5037300"/>
            <a:ext cx="3620667" cy="1198880"/>
          </a:xfrm>
          <a:prstGeom prst="rect">
            <a:avLst/>
          </a:prstGeom>
          <a:noFill/>
        </p:spPr>
        <p:txBody>
          <a:bodyPr wrap="square" rtlCol="0">
            <a:spAutoFit/>
          </a:bodyPr>
          <a:lstStyle/>
          <a:p>
            <a:pPr lvl="0" algn="ctr">
              <a:lnSpc>
                <a:spcPct val="150000"/>
              </a:lnSpc>
              <a:defRPr/>
            </a:pPr>
            <a:r>
              <a:rPr lang="zh-CN" altLang="en-US" sz="1600" b="1" noProof="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sym typeface="+mn-ea"/>
              </a:rPr>
              <a:t>免费住宿</a:t>
            </a:r>
            <a:endParaRPr lang="zh-CN" altLang="en-US" sz="1600" b="1" noProof="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sym typeface="+mn-ea"/>
            </a:endParaRPr>
          </a:p>
          <a:p>
            <a:pPr lvl="0">
              <a:lnSpc>
                <a:spcPct val="150000"/>
              </a:lnSpc>
              <a:defRPr/>
            </a:pPr>
            <a:r>
              <a:rPr lang="zh-CN"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配有空调、热水器、两个洗手间、大阳台</a:t>
            </a:r>
            <a:endParaRPr lang="zh-CN" altLang="en-US" sz="1600" spc="150" dirty="0">
              <a:solidFill>
                <a:schemeClr val="tx1">
                  <a:lumMod val="95000"/>
                  <a:lumOff val="5000"/>
                </a:schemeClr>
              </a:solidFill>
              <a:latin typeface="+mn-ea"/>
            </a:endParaRPr>
          </a:p>
        </p:txBody>
      </p:sp>
      <p:sp>
        <p:nvSpPr>
          <p:cNvPr id="117" name="文本"/>
          <p:cNvSpPr/>
          <p:nvPr/>
        </p:nvSpPr>
        <p:spPr>
          <a:xfrm>
            <a:off x="8008943" y="1973679"/>
            <a:ext cx="3620667" cy="829945"/>
          </a:xfrm>
          <a:prstGeom prst="rect">
            <a:avLst/>
          </a:prstGeom>
          <a:noFill/>
        </p:spPr>
        <p:txBody>
          <a:bodyPr wrap="square" rtlCol="0">
            <a:spAutoFit/>
          </a:bodyPr>
          <a:lstStyle/>
          <a:p>
            <a:pPr lvl="0">
              <a:lnSpc>
                <a:spcPct val="150000"/>
              </a:lnSpc>
              <a:defRPr/>
            </a:pPr>
            <a:r>
              <a:rPr lang="zh-CN" altLang="en-US" sz="1600" b="1" noProof="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sym typeface="+mn-ea"/>
              </a:rPr>
              <a:t>各类体育活动</a:t>
            </a:r>
            <a:endParaRPr lang="zh-CN" altLang="en-US" sz="1600" b="1" noProof="0">
              <a:ln>
                <a:noFill/>
              </a:ln>
              <a:solidFill>
                <a:prstClr val="black">
                  <a:lumMod val="65000"/>
                  <a:lumOff val="35000"/>
                </a:prstClr>
              </a:solidFill>
              <a:effectLst/>
              <a:uLnTx/>
              <a:uFillTx/>
              <a:latin typeface="微软雅黑" panose="020B0503020204020204" pitchFamily="34" charset="-122"/>
              <a:ea typeface="微软雅黑" panose="020B0503020204020204" pitchFamily="34" charset="-122"/>
              <a:sym typeface="+mn-ea"/>
            </a:endParaRPr>
          </a:p>
          <a:p>
            <a:pPr lvl="0">
              <a:lnSpc>
                <a:spcPct val="150000"/>
              </a:lnSpc>
              <a:defRPr/>
            </a:pPr>
            <a:r>
              <a:rPr lang="zh-CN" altLang="en-US" sz="1600">
                <a:solidFill>
                  <a:prstClr val="black">
                    <a:lumMod val="65000"/>
                    <a:lumOff val="35000"/>
                  </a:prstClr>
                </a:solidFill>
                <a:latin typeface="Arial" panose="020B0604020202020204" pitchFamily="34" charset="0"/>
                <a:ea typeface="微软雅黑" panose="020B0503020204020204" pitchFamily="34" charset="-122"/>
                <a:cs typeface="+mn-ea"/>
                <a:sym typeface="Arial" panose="020B0604020202020204" pitchFamily="34" charset="0"/>
              </a:rPr>
              <a:t>篮球赛、羽毛球、瑜伽、座谈会等</a:t>
            </a:r>
            <a:endParaRPr lang="zh-CN" altLang="en-US" sz="1600" spc="150" dirty="0">
              <a:solidFill>
                <a:schemeClr val="tx1">
                  <a:lumMod val="95000"/>
                  <a:lumOff val="5000"/>
                </a:schemeClr>
              </a:solidFill>
              <a:latin typeface="+mn-ea"/>
            </a:endParaRPr>
          </a:p>
        </p:txBody>
      </p:sp>
      <p:sp>
        <p:nvSpPr>
          <p:cNvPr id="118" name="文本"/>
          <p:cNvSpPr/>
          <p:nvPr/>
        </p:nvSpPr>
        <p:spPr>
          <a:xfrm>
            <a:off x="7928053" y="5307881"/>
            <a:ext cx="3620667" cy="460375"/>
          </a:xfrm>
          <a:prstGeom prst="rect">
            <a:avLst/>
          </a:prstGeom>
          <a:noFill/>
        </p:spPr>
        <p:txBody>
          <a:bodyPr wrap="square" rtlCol="0">
            <a:spAutoFit/>
          </a:bodyPr>
          <a:lstStyle/>
          <a:p>
            <a:pPr lvl="0">
              <a:lnSpc>
                <a:spcPct val="150000"/>
              </a:lnSpc>
              <a:defRPr/>
            </a:pPr>
            <a:r>
              <a:rPr lang="zh-CN" altLang="en-US" sz="1600" spc="150" dirty="0">
                <a:solidFill>
                  <a:schemeClr val="tx1">
                    <a:lumMod val="95000"/>
                    <a:lumOff val="5000"/>
                  </a:schemeClr>
                </a:solidFill>
                <a:latin typeface="+mj-lt"/>
                <a:ea typeface="+mj-lt"/>
                <a:cs typeface="+mj-lt"/>
              </a:rPr>
              <a:t>宿舍提供</a:t>
            </a:r>
            <a:r>
              <a:rPr lang="en-US" altLang="zh-CN" sz="1600" spc="150" dirty="0">
                <a:solidFill>
                  <a:schemeClr val="tx1">
                    <a:lumMod val="95000"/>
                    <a:lumOff val="5000"/>
                  </a:schemeClr>
                </a:solidFill>
                <a:latin typeface="+mj-lt"/>
                <a:ea typeface="+mj-lt"/>
                <a:cs typeface="+mj-lt"/>
              </a:rPr>
              <a:t>wifi</a:t>
            </a:r>
            <a:endParaRPr lang="en-US" altLang="zh-CN" sz="1600" spc="150" dirty="0">
              <a:solidFill>
                <a:schemeClr val="tx1">
                  <a:lumMod val="95000"/>
                  <a:lumOff val="5000"/>
                </a:schemeClr>
              </a:solidFill>
              <a:latin typeface="+mj-lt"/>
              <a:ea typeface="+mj-lt"/>
              <a:cs typeface="+mj-lt"/>
            </a:endParaRPr>
          </a:p>
        </p:txBody>
      </p:sp>
      <p:sp>
        <p:nvSpPr>
          <p:cNvPr id="2" name="标题"/>
          <p:cNvSpPr>
            <a:spLocks noGrp="1"/>
          </p:cNvSpPr>
          <p:nvPr>
            <p:ph type="body" sz="quarter" idx="10"/>
          </p:nvPr>
        </p:nvSpPr>
        <p:spPr>
          <a:xfrm>
            <a:off x="1535766" y="244904"/>
            <a:ext cx="8731213" cy="629920"/>
          </a:xfrm>
        </p:spPr>
        <p:txBody>
          <a:bodyPr/>
          <a:lstStyle/>
          <a:p>
            <a:r>
              <a:rPr lang="zh-CN" altLang="en-US" smtClean="0"/>
              <a:t>上班时间及福利待遇</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40000">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14:bounceEnd="40000">
                                          <p:cBhvr additive="base">
                                            <p:cTn id="7" dur="500" fill="hold"/>
                                            <p:tgtEl>
                                              <p:spTgt spid="86"/>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8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106"/>
                                            </p:tgtEl>
                                            <p:attrNameLst>
                                              <p:attrName>style.visibility</p:attrName>
                                            </p:attrNameLst>
                                          </p:cBhvr>
                                          <p:to>
                                            <p:strVal val="visible"/>
                                          </p:to>
                                        </p:set>
                                        <p:anim calcmode="lin" valueType="num">
                                          <p:cBhvr additive="base">
                                            <p:cTn id="12" dur="500"/>
                                            <p:tgtEl>
                                              <p:spTgt spid="106"/>
                                            </p:tgtEl>
                                            <p:attrNameLst>
                                              <p:attrName>ppt_y</p:attrName>
                                            </p:attrNameLst>
                                          </p:cBhvr>
                                          <p:tavLst>
                                            <p:tav tm="0">
                                              <p:val>
                                                <p:strVal val="#ppt_y+#ppt_h*1.125000"/>
                                              </p:val>
                                            </p:tav>
                                            <p:tav tm="100000">
                                              <p:val>
                                                <p:strVal val="#ppt_y"/>
                                              </p:val>
                                            </p:tav>
                                          </p:tavLst>
                                        </p:anim>
                                        <p:animEffect transition="in" filter="wipe(up)">
                                          <p:cBhvr>
                                            <p:cTn id="13" dur="500"/>
                                            <p:tgtEl>
                                              <p:spTgt spid="106"/>
                                            </p:tgtEl>
                                          </p:cBhvr>
                                        </p:animEffect>
                                      </p:childTnLst>
                                    </p:cTn>
                                  </p:par>
                                </p:childTnLst>
                              </p:cTn>
                            </p:par>
                            <p:par>
                              <p:cTn id="14" fill="hold">
                                <p:stCondLst>
                                  <p:cond delay="1000"/>
                                </p:stCondLst>
                                <p:childTnLst>
                                  <p:par>
                                    <p:cTn id="15" presetID="16" presetClass="entr" presetSubtype="37" fill="hold" grpId="0" nodeType="after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barn(outVertical)">
                                          <p:cBhvr>
                                            <p:cTn id="17" dur="500"/>
                                            <p:tgtEl>
                                              <p:spTgt spid="100"/>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15"/>
                                            </p:tgtEl>
                                            <p:attrNameLst>
                                              <p:attrName>style.visibility</p:attrName>
                                            </p:attrNameLst>
                                          </p:cBhvr>
                                          <p:to>
                                            <p:strVal val="visible"/>
                                          </p:to>
                                        </p:set>
                                        <p:animEffect transition="in" filter="fade">
                                          <p:cBhvr>
                                            <p:cTn id="21" dur="500"/>
                                            <p:tgtEl>
                                              <p:spTgt spid="115"/>
                                            </p:tgtEl>
                                          </p:cBhvr>
                                        </p:animEffect>
                                        <p:anim calcmode="lin" valueType="num">
                                          <p:cBhvr>
                                            <p:cTn id="22" dur="500" fill="hold"/>
                                            <p:tgtEl>
                                              <p:spTgt spid="115"/>
                                            </p:tgtEl>
                                            <p:attrNameLst>
                                              <p:attrName>ppt_x</p:attrName>
                                            </p:attrNameLst>
                                          </p:cBhvr>
                                          <p:tavLst>
                                            <p:tav tm="0">
                                              <p:val>
                                                <p:strVal val="#ppt_x"/>
                                              </p:val>
                                            </p:tav>
                                            <p:tav tm="100000">
                                              <p:val>
                                                <p:strVal val="#ppt_x"/>
                                              </p:val>
                                            </p:tav>
                                          </p:tavLst>
                                        </p:anim>
                                        <p:anim calcmode="lin" valueType="num">
                                          <p:cBhvr>
                                            <p:cTn id="23" dur="500" fill="hold"/>
                                            <p:tgtEl>
                                              <p:spTgt spid="115"/>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500"/>
                                            <p:tgtEl>
                                              <p:spTgt spid="109"/>
                                            </p:tgtEl>
                                            <p:attrNameLst>
                                              <p:attrName>ppt_y</p:attrName>
                                            </p:attrNameLst>
                                          </p:cBhvr>
                                          <p:tavLst>
                                            <p:tav tm="0">
                                              <p:val>
                                                <p:strVal val="#ppt_y+#ppt_h*1.125000"/>
                                              </p:val>
                                            </p:tav>
                                            <p:tav tm="100000">
                                              <p:val>
                                                <p:strVal val="#ppt_y"/>
                                              </p:val>
                                            </p:tav>
                                          </p:tavLst>
                                        </p:anim>
                                        <p:animEffect transition="in" filter="wipe(up)">
                                          <p:cBhvr>
                                            <p:cTn id="28" dur="500"/>
                                            <p:tgtEl>
                                              <p:spTgt spid="109"/>
                                            </p:tgtEl>
                                          </p:cBhvr>
                                        </p:animEffect>
                                      </p:childTnLst>
                                    </p:cTn>
                                  </p:par>
                                </p:childTnLst>
                              </p:cTn>
                            </p:par>
                            <p:par>
                              <p:cTn id="29" fill="hold">
                                <p:stCondLst>
                                  <p:cond delay="2500"/>
                                </p:stCondLst>
                                <p:childTnLst>
                                  <p:par>
                                    <p:cTn id="30" presetID="16" presetClass="entr" presetSubtype="37" fill="hold" grpId="0" nodeType="after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barn(outVertical)">
                                          <p:cBhvr>
                                            <p:cTn id="32" dur="500"/>
                                            <p:tgtEl>
                                              <p:spTgt spid="102"/>
                                            </p:tgtEl>
                                          </p:cBhvr>
                                        </p:animEffect>
                                      </p:childTnLst>
                                    </p:cTn>
                                  </p:par>
                                </p:childTnLst>
                              </p:cTn>
                            </p:par>
                            <p:par>
                              <p:cTn id="33" fill="hold">
                                <p:stCondLst>
                                  <p:cond delay="3000"/>
                                </p:stCondLst>
                                <p:childTnLst>
                                  <p:par>
                                    <p:cTn id="34" presetID="42" presetClass="entr" presetSubtype="0" fill="hold" grpId="0" nodeType="after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fade">
                                          <p:cBhvr>
                                            <p:cTn id="36" dur="500"/>
                                            <p:tgtEl>
                                              <p:spTgt spid="117"/>
                                            </p:tgtEl>
                                          </p:cBhvr>
                                        </p:animEffect>
                                        <p:anim calcmode="lin" valueType="num">
                                          <p:cBhvr>
                                            <p:cTn id="37" dur="500" fill="hold"/>
                                            <p:tgtEl>
                                              <p:spTgt spid="117"/>
                                            </p:tgtEl>
                                            <p:attrNameLst>
                                              <p:attrName>ppt_x</p:attrName>
                                            </p:attrNameLst>
                                          </p:cBhvr>
                                          <p:tavLst>
                                            <p:tav tm="0">
                                              <p:val>
                                                <p:strVal val="#ppt_x"/>
                                              </p:val>
                                            </p:tav>
                                            <p:tav tm="100000">
                                              <p:val>
                                                <p:strVal val="#ppt_x"/>
                                              </p:val>
                                            </p:tav>
                                          </p:tavLst>
                                        </p:anim>
                                        <p:anim calcmode="lin" valueType="num">
                                          <p:cBhvr>
                                            <p:cTn id="38" dur="500" fill="hold"/>
                                            <p:tgtEl>
                                              <p:spTgt spid="117"/>
                                            </p:tgtEl>
                                            <p:attrNameLst>
                                              <p:attrName>ppt_y</p:attrName>
                                            </p:attrNameLst>
                                          </p:cBhvr>
                                          <p:tavLst>
                                            <p:tav tm="0">
                                              <p:val>
                                                <p:strVal val="#ppt_y+.1"/>
                                              </p:val>
                                            </p:tav>
                                            <p:tav tm="100000">
                                              <p:val>
                                                <p:strVal val="#ppt_y"/>
                                              </p:val>
                                            </p:tav>
                                          </p:tavLst>
                                        </p:anim>
                                      </p:childTnLst>
                                    </p:cTn>
                                  </p:par>
                                </p:childTnLst>
                              </p:cTn>
                            </p:par>
                            <p:par>
                              <p:cTn id="39" fill="hold">
                                <p:stCondLst>
                                  <p:cond delay="3500"/>
                                </p:stCondLst>
                                <p:childTnLst>
                                  <p:par>
                                    <p:cTn id="40" presetID="12" presetClass="entr" presetSubtype="4" fill="hold" nodeType="afterEffect">
                                      <p:stCondLst>
                                        <p:cond delay="0"/>
                                      </p:stCondLst>
                                      <p:childTnLst>
                                        <p:set>
                                          <p:cBhvr>
                                            <p:cTn id="41" dur="1" fill="hold">
                                              <p:stCondLst>
                                                <p:cond delay="0"/>
                                              </p:stCondLst>
                                            </p:cTn>
                                            <p:tgtEl>
                                              <p:spTgt spid="95"/>
                                            </p:tgtEl>
                                            <p:attrNameLst>
                                              <p:attrName>style.visibility</p:attrName>
                                            </p:attrNameLst>
                                          </p:cBhvr>
                                          <p:to>
                                            <p:strVal val="visible"/>
                                          </p:to>
                                        </p:set>
                                        <p:anim calcmode="lin" valueType="num">
                                          <p:cBhvr additive="base">
                                            <p:cTn id="42" dur="500"/>
                                            <p:tgtEl>
                                              <p:spTgt spid="95"/>
                                            </p:tgtEl>
                                            <p:attrNameLst>
                                              <p:attrName>ppt_y</p:attrName>
                                            </p:attrNameLst>
                                          </p:cBhvr>
                                          <p:tavLst>
                                            <p:tav tm="0">
                                              <p:val>
                                                <p:strVal val="#ppt_y+#ppt_h*1.125000"/>
                                              </p:val>
                                            </p:tav>
                                            <p:tav tm="100000">
                                              <p:val>
                                                <p:strVal val="#ppt_y"/>
                                              </p:val>
                                            </p:tav>
                                          </p:tavLst>
                                        </p:anim>
                                        <p:animEffect transition="in" filter="wipe(up)">
                                          <p:cBhvr>
                                            <p:cTn id="43" dur="500"/>
                                            <p:tgtEl>
                                              <p:spTgt spid="95"/>
                                            </p:tgtEl>
                                          </p:cBhvr>
                                        </p:animEffect>
                                      </p:childTnLst>
                                    </p:cTn>
                                  </p:par>
                                </p:childTnLst>
                              </p:cTn>
                            </p:par>
                            <p:par>
                              <p:cTn id="44" fill="hold">
                                <p:stCondLst>
                                  <p:cond delay="4000"/>
                                </p:stCondLst>
                                <p:childTnLst>
                                  <p:par>
                                    <p:cTn id="45" presetID="16" presetClass="entr" presetSubtype="37" fill="hold" grpId="0" nodeType="afterEffect">
                                      <p:stCondLst>
                                        <p:cond delay="0"/>
                                      </p:stCondLst>
                                      <p:childTnLst>
                                        <p:set>
                                          <p:cBhvr>
                                            <p:cTn id="46" dur="1" fill="hold">
                                              <p:stCondLst>
                                                <p:cond delay="0"/>
                                              </p:stCondLst>
                                            </p:cTn>
                                            <p:tgtEl>
                                              <p:spTgt spid="98"/>
                                            </p:tgtEl>
                                            <p:attrNameLst>
                                              <p:attrName>style.visibility</p:attrName>
                                            </p:attrNameLst>
                                          </p:cBhvr>
                                          <p:to>
                                            <p:strVal val="visible"/>
                                          </p:to>
                                        </p:set>
                                        <p:animEffect transition="in" filter="barn(outVertical)">
                                          <p:cBhvr>
                                            <p:cTn id="47" dur="500"/>
                                            <p:tgtEl>
                                              <p:spTgt spid="98"/>
                                            </p:tgtEl>
                                          </p:cBhvr>
                                        </p:animEffect>
                                      </p:childTnLst>
                                    </p:cTn>
                                  </p:par>
                                </p:childTnLst>
                              </p:cTn>
                            </p:par>
                            <p:par>
                              <p:cTn id="48" fill="hold">
                                <p:stCondLst>
                                  <p:cond delay="4500"/>
                                </p:stCondLst>
                                <p:childTnLst>
                                  <p:par>
                                    <p:cTn id="49" presetID="42" presetClass="entr" presetSubtype="0" fill="hold" grpId="0" nodeType="after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anim calcmode="lin" valueType="num">
                                          <p:cBhvr>
                                            <p:cTn id="52" dur="500" fill="hold"/>
                                            <p:tgtEl>
                                              <p:spTgt spid="116"/>
                                            </p:tgtEl>
                                            <p:attrNameLst>
                                              <p:attrName>ppt_x</p:attrName>
                                            </p:attrNameLst>
                                          </p:cBhvr>
                                          <p:tavLst>
                                            <p:tav tm="0">
                                              <p:val>
                                                <p:strVal val="#ppt_x"/>
                                              </p:val>
                                            </p:tav>
                                            <p:tav tm="100000">
                                              <p:val>
                                                <p:strVal val="#ppt_x"/>
                                              </p:val>
                                            </p:tav>
                                          </p:tavLst>
                                        </p:anim>
                                        <p:anim calcmode="lin" valueType="num">
                                          <p:cBhvr>
                                            <p:cTn id="53" dur="500" fill="hold"/>
                                            <p:tgtEl>
                                              <p:spTgt spid="116"/>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12" presetClass="entr" presetSubtype="4"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p:tgtEl>
                                              <p:spTgt spid="3"/>
                                            </p:tgtEl>
                                            <p:attrNameLst>
                                              <p:attrName>ppt_y</p:attrName>
                                            </p:attrNameLst>
                                          </p:cBhvr>
                                          <p:tavLst>
                                            <p:tav tm="0">
                                              <p:val>
                                                <p:strVal val="#ppt_y+#ppt_h*1.125000"/>
                                              </p:val>
                                            </p:tav>
                                            <p:tav tm="100000">
                                              <p:val>
                                                <p:strVal val="#ppt_y"/>
                                              </p:val>
                                            </p:tav>
                                          </p:tavLst>
                                        </p:anim>
                                        <p:animEffect transition="in" filter="wipe(up)">
                                          <p:cBhvr>
                                            <p:cTn id="58" dur="500"/>
                                            <p:tgtEl>
                                              <p:spTgt spid="3"/>
                                            </p:tgtEl>
                                          </p:cBhvr>
                                        </p:animEffect>
                                      </p:childTnLst>
                                    </p:cTn>
                                  </p:par>
                                </p:childTnLst>
                              </p:cTn>
                            </p:par>
                            <p:par>
                              <p:cTn id="59" fill="hold">
                                <p:stCondLst>
                                  <p:cond delay="5500"/>
                                </p:stCondLst>
                                <p:childTnLst>
                                  <p:par>
                                    <p:cTn id="60" presetID="16" presetClass="entr" presetSubtype="37" fill="hold" grpId="0" nodeType="afterEffect">
                                      <p:stCondLst>
                                        <p:cond delay="0"/>
                                      </p:stCondLst>
                                      <p:childTnLst>
                                        <p:set>
                                          <p:cBhvr>
                                            <p:cTn id="61" dur="1" fill="hold">
                                              <p:stCondLst>
                                                <p:cond delay="0"/>
                                              </p:stCondLst>
                                            </p:cTn>
                                            <p:tgtEl>
                                              <p:spTgt spid="104"/>
                                            </p:tgtEl>
                                            <p:attrNameLst>
                                              <p:attrName>style.visibility</p:attrName>
                                            </p:attrNameLst>
                                          </p:cBhvr>
                                          <p:to>
                                            <p:strVal val="visible"/>
                                          </p:to>
                                        </p:set>
                                        <p:animEffect transition="in" filter="barn(outVertical)">
                                          <p:cBhvr>
                                            <p:cTn id="62" dur="500"/>
                                            <p:tgtEl>
                                              <p:spTgt spid="104"/>
                                            </p:tgtEl>
                                          </p:cBhvr>
                                        </p:animEffect>
                                      </p:childTnLst>
                                    </p:cTn>
                                  </p:par>
                                </p:childTnLst>
                              </p:cTn>
                            </p:par>
                            <p:par>
                              <p:cTn id="63" fill="hold">
                                <p:stCondLst>
                                  <p:cond delay="6000"/>
                                </p:stCondLst>
                                <p:childTnLst>
                                  <p:par>
                                    <p:cTn id="64" presetID="42" presetClass="entr" presetSubtype="0" fill="hold" grpId="0" nodeType="afterEffect">
                                      <p:stCondLst>
                                        <p:cond delay="0"/>
                                      </p:stCondLst>
                                      <p:childTnLst>
                                        <p:set>
                                          <p:cBhvr>
                                            <p:cTn id="65" dur="1" fill="hold">
                                              <p:stCondLst>
                                                <p:cond delay="0"/>
                                              </p:stCondLst>
                                            </p:cTn>
                                            <p:tgtEl>
                                              <p:spTgt spid="118"/>
                                            </p:tgtEl>
                                            <p:attrNameLst>
                                              <p:attrName>style.visibility</p:attrName>
                                            </p:attrNameLst>
                                          </p:cBhvr>
                                          <p:to>
                                            <p:strVal val="visible"/>
                                          </p:to>
                                        </p:set>
                                        <p:animEffect transition="in" filter="fade">
                                          <p:cBhvr>
                                            <p:cTn id="66" dur="500"/>
                                            <p:tgtEl>
                                              <p:spTgt spid="118"/>
                                            </p:tgtEl>
                                          </p:cBhvr>
                                        </p:animEffect>
                                        <p:anim calcmode="lin" valueType="num">
                                          <p:cBhvr>
                                            <p:cTn id="67" dur="500" fill="hold"/>
                                            <p:tgtEl>
                                              <p:spTgt spid="118"/>
                                            </p:tgtEl>
                                            <p:attrNameLst>
                                              <p:attrName>ppt_x</p:attrName>
                                            </p:attrNameLst>
                                          </p:cBhvr>
                                          <p:tavLst>
                                            <p:tav tm="0">
                                              <p:val>
                                                <p:strVal val="#ppt_x"/>
                                              </p:val>
                                            </p:tav>
                                            <p:tav tm="100000">
                                              <p:val>
                                                <p:strVal val="#ppt_x"/>
                                              </p:val>
                                            </p:tav>
                                          </p:tavLst>
                                        </p:anim>
                                        <p:anim calcmode="lin" valueType="num">
                                          <p:cBhvr>
                                            <p:cTn id="68" dur="500" fill="hold"/>
                                            <p:tgtEl>
                                              <p:spTgt spid="1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bldLvl="0" animBg="1"/>
          <p:bldP spid="100" grpId="0" bldLvl="0" animBg="1"/>
          <p:bldP spid="102" grpId="0" bldLvl="0" animBg="1"/>
          <p:bldP spid="104" grpId="0" bldLvl="0" animBg="1"/>
          <p:bldP spid="115" grpId="0"/>
          <p:bldP spid="116" grpId="0"/>
          <p:bldP spid="117" grpId="0"/>
          <p:bldP spid="11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500" fill="hold"/>
                                            <p:tgtEl>
                                              <p:spTgt spid="86"/>
                                            </p:tgtEl>
                                            <p:attrNameLst>
                                              <p:attrName>ppt_x</p:attrName>
                                            </p:attrNameLst>
                                          </p:cBhvr>
                                          <p:tavLst>
                                            <p:tav tm="0">
                                              <p:val>
                                                <p:strVal val="#ppt_x"/>
                                              </p:val>
                                            </p:tav>
                                            <p:tav tm="100000">
                                              <p:val>
                                                <p:strVal val="#ppt_x"/>
                                              </p:val>
                                            </p:tav>
                                          </p:tavLst>
                                        </p:anim>
                                        <p:anim calcmode="lin" valueType="num">
                                          <p:cBhvr additive="base">
                                            <p:cTn id="8" dur="500" fill="hold"/>
                                            <p:tgtEl>
                                              <p:spTgt spid="8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106"/>
                                            </p:tgtEl>
                                            <p:attrNameLst>
                                              <p:attrName>style.visibility</p:attrName>
                                            </p:attrNameLst>
                                          </p:cBhvr>
                                          <p:to>
                                            <p:strVal val="visible"/>
                                          </p:to>
                                        </p:set>
                                        <p:anim calcmode="lin" valueType="num">
                                          <p:cBhvr additive="base">
                                            <p:cTn id="12" dur="500"/>
                                            <p:tgtEl>
                                              <p:spTgt spid="106"/>
                                            </p:tgtEl>
                                            <p:attrNameLst>
                                              <p:attrName>ppt_y</p:attrName>
                                            </p:attrNameLst>
                                          </p:cBhvr>
                                          <p:tavLst>
                                            <p:tav tm="0">
                                              <p:val>
                                                <p:strVal val="#ppt_y+#ppt_h*1.125000"/>
                                              </p:val>
                                            </p:tav>
                                            <p:tav tm="100000">
                                              <p:val>
                                                <p:strVal val="#ppt_y"/>
                                              </p:val>
                                            </p:tav>
                                          </p:tavLst>
                                        </p:anim>
                                        <p:animEffect transition="in" filter="wipe(up)">
                                          <p:cBhvr>
                                            <p:cTn id="13" dur="500"/>
                                            <p:tgtEl>
                                              <p:spTgt spid="106"/>
                                            </p:tgtEl>
                                          </p:cBhvr>
                                        </p:animEffect>
                                      </p:childTnLst>
                                    </p:cTn>
                                  </p:par>
                                </p:childTnLst>
                              </p:cTn>
                            </p:par>
                            <p:par>
                              <p:cTn id="14" fill="hold">
                                <p:stCondLst>
                                  <p:cond delay="1000"/>
                                </p:stCondLst>
                                <p:childTnLst>
                                  <p:par>
                                    <p:cTn id="15" presetID="16" presetClass="entr" presetSubtype="37" fill="hold" grpId="0" nodeType="after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barn(outVertical)">
                                          <p:cBhvr>
                                            <p:cTn id="17" dur="500"/>
                                            <p:tgtEl>
                                              <p:spTgt spid="100"/>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15"/>
                                            </p:tgtEl>
                                            <p:attrNameLst>
                                              <p:attrName>style.visibility</p:attrName>
                                            </p:attrNameLst>
                                          </p:cBhvr>
                                          <p:to>
                                            <p:strVal val="visible"/>
                                          </p:to>
                                        </p:set>
                                        <p:animEffect transition="in" filter="fade">
                                          <p:cBhvr>
                                            <p:cTn id="21" dur="500"/>
                                            <p:tgtEl>
                                              <p:spTgt spid="115"/>
                                            </p:tgtEl>
                                          </p:cBhvr>
                                        </p:animEffect>
                                        <p:anim calcmode="lin" valueType="num">
                                          <p:cBhvr>
                                            <p:cTn id="22" dur="500" fill="hold"/>
                                            <p:tgtEl>
                                              <p:spTgt spid="115"/>
                                            </p:tgtEl>
                                            <p:attrNameLst>
                                              <p:attrName>ppt_x</p:attrName>
                                            </p:attrNameLst>
                                          </p:cBhvr>
                                          <p:tavLst>
                                            <p:tav tm="0">
                                              <p:val>
                                                <p:strVal val="#ppt_x"/>
                                              </p:val>
                                            </p:tav>
                                            <p:tav tm="100000">
                                              <p:val>
                                                <p:strVal val="#ppt_x"/>
                                              </p:val>
                                            </p:tav>
                                          </p:tavLst>
                                        </p:anim>
                                        <p:anim calcmode="lin" valueType="num">
                                          <p:cBhvr>
                                            <p:cTn id="23" dur="500" fill="hold"/>
                                            <p:tgtEl>
                                              <p:spTgt spid="115"/>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500"/>
                                            <p:tgtEl>
                                              <p:spTgt spid="109"/>
                                            </p:tgtEl>
                                            <p:attrNameLst>
                                              <p:attrName>ppt_y</p:attrName>
                                            </p:attrNameLst>
                                          </p:cBhvr>
                                          <p:tavLst>
                                            <p:tav tm="0">
                                              <p:val>
                                                <p:strVal val="#ppt_y+#ppt_h*1.125000"/>
                                              </p:val>
                                            </p:tav>
                                            <p:tav tm="100000">
                                              <p:val>
                                                <p:strVal val="#ppt_y"/>
                                              </p:val>
                                            </p:tav>
                                          </p:tavLst>
                                        </p:anim>
                                        <p:animEffect transition="in" filter="wipe(up)">
                                          <p:cBhvr>
                                            <p:cTn id="28" dur="500"/>
                                            <p:tgtEl>
                                              <p:spTgt spid="109"/>
                                            </p:tgtEl>
                                          </p:cBhvr>
                                        </p:animEffect>
                                      </p:childTnLst>
                                    </p:cTn>
                                  </p:par>
                                </p:childTnLst>
                              </p:cTn>
                            </p:par>
                            <p:par>
                              <p:cTn id="29" fill="hold">
                                <p:stCondLst>
                                  <p:cond delay="2500"/>
                                </p:stCondLst>
                                <p:childTnLst>
                                  <p:par>
                                    <p:cTn id="30" presetID="16" presetClass="entr" presetSubtype="37" fill="hold" grpId="0" nodeType="after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barn(outVertical)">
                                          <p:cBhvr>
                                            <p:cTn id="32" dur="500"/>
                                            <p:tgtEl>
                                              <p:spTgt spid="102"/>
                                            </p:tgtEl>
                                          </p:cBhvr>
                                        </p:animEffect>
                                      </p:childTnLst>
                                    </p:cTn>
                                  </p:par>
                                </p:childTnLst>
                              </p:cTn>
                            </p:par>
                            <p:par>
                              <p:cTn id="33" fill="hold">
                                <p:stCondLst>
                                  <p:cond delay="3000"/>
                                </p:stCondLst>
                                <p:childTnLst>
                                  <p:par>
                                    <p:cTn id="34" presetID="42" presetClass="entr" presetSubtype="0" fill="hold" grpId="0" nodeType="after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fade">
                                          <p:cBhvr>
                                            <p:cTn id="36" dur="500"/>
                                            <p:tgtEl>
                                              <p:spTgt spid="117"/>
                                            </p:tgtEl>
                                          </p:cBhvr>
                                        </p:animEffect>
                                        <p:anim calcmode="lin" valueType="num">
                                          <p:cBhvr>
                                            <p:cTn id="37" dur="500" fill="hold"/>
                                            <p:tgtEl>
                                              <p:spTgt spid="117"/>
                                            </p:tgtEl>
                                            <p:attrNameLst>
                                              <p:attrName>ppt_x</p:attrName>
                                            </p:attrNameLst>
                                          </p:cBhvr>
                                          <p:tavLst>
                                            <p:tav tm="0">
                                              <p:val>
                                                <p:strVal val="#ppt_x"/>
                                              </p:val>
                                            </p:tav>
                                            <p:tav tm="100000">
                                              <p:val>
                                                <p:strVal val="#ppt_x"/>
                                              </p:val>
                                            </p:tav>
                                          </p:tavLst>
                                        </p:anim>
                                        <p:anim calcmode="lin" valueType="num">
                                          <p:cBhvr>
                                            <p:cTn id="38" dur="500" fill="hold"/>
                                            <p:tgtEl>
                                              <p:spTgt spid="117"/>
                                            </p:tgtEl>
                                            <p:attrNameLst>
                                              <p:attrName>ppt_y</p:attrName>
                                            </p:attrNameLst>
                                          </p:cBhvr>
                                          <p:tavLst>
                                            <p:tav tm="0">
                                              <p:val>
                                                <p:strVal val="#ppt_y+.1"/>
                                              </p:val>
                                            </p:tav>
                                            <p:tav tm="100000">
                                              <p:val>
                                                <p:strVal val="#ppt_y"/>
                                              </p:val>
                                            </p:tav>
                                          </p:tavLst>
                                        </p:anim>
                                      </p:childTnLst>
                                    </p:cTn>
                                  </p:par>
                                </p:childTnLst>
                              </p:cTn>
                            </p:par>
                            <p:par>
                              <p:cTn id="39" fill="hold">
                                <p:stCondLst>
                                  <p:cond delay="3500"/>
                                </p:stCondLst>
                                <p:childTnLst>
                                  <p:par>
                                    <p:cTn id="40" presetID="12" presetClass="entr" presetSubtype="4" fill="hold" nodeType="afterEffect">
                                      <p:stCondLst>
                                        <p:cond delay="0"/>
                                      </p:stCondLst>
                                      <p:childTnLst>
                                        <p:set>
                                          <p:cBhvr>
                                            <p:cTn id="41" dur="1" fill="hold">
                                              <p:stCondLst>
                                                <p:cond delay="0"/>
                                              </p:stCondLst>
                                            </p:cTn>
                                            <p:tgtEl>
                                              <p:spTgt spid="95"/>
                                            </p:tgtEl>
                                            <p:attrNameLst>
                                              <p:attrName>style.visibility</p:attrName>
                                            </p:attrNameLst>
                                          </p:cBhvr>
                                          <p:to>
                                            <p:strVal val="visible"/>
                                          </p:to>
                                        </p:set>
                                        <p:anim calcmode="lin" valueType="num">
                                          <p:cBhvr additive="base">
                                            <p:cTn id="42" dur="500"/>
                                            <p:tgtEl>
                                              <p:spTgt spid="95"/>
                                            </p:tgtEl>
                                            <p:attrNameLst>
                                              <p:attrName>ppt_y</p:attrName>
                                            </p:attrNameLst>
                                          </p:cBhvr>
                                          <p:tavLst>
                                            <p:tav tm="0">
                                              <p:val>
                                                <p:strVal val="#ppt_y+#ppt_h*1.125000"/>
                                              </p:val>
                                            </p:tav>
                                            <p:tav tm="100000">
                                              <p:val>
                                                <p:strVal val="#ppt_y"/>
                                              </p:val>
                                            </p:tav>
                                          </p:tavLst>
                                        </p:anim>
                                        <p:animEffect transition="in" filter="wipe(up)">
                                          <p:cBhvr>
                                            <p:cTn id="43" dur="500"/>
                                            <p:tgtEl>
                                              <p:spTgt spid="95"/>
                                            </p:tgtEl>
                                          </p:cBhvr>
                                        </p:animEffect>
                                      </p:childTnLst>
                                    </p:cTn>
                                  </p:par>
                                </p:childTnLst>
                              </p:cTn>
                            </p:par>
                            <p:par>
                              <p:cTn id="44" fill="hold">
                                <p:stCondLst>
                                  <p:cond delay="4000"/>
                                </p:stCondLst>
                                <p:childTnLst>
                                  <p:par>
                                    <p:cTn id="45" presetID="16" presetClass="entr" presetSubtype="37" fill="hold" grpId="0" nodeType="afterEffect">
                                      <p:stCondLst>
                                        <p:cond delay="0"/>
                                      </p:stCondLst>
                                      <p:childTnLst>
                                        <p:set>
                                          <p:cBhvr>
                                            <p:cTn id="46" dur="1" fill="hold">
                                              <p:stCondLst>
                                                <p:cond delay="0"/>
                                              </p:stCondLst>
                                            </p:cTn>
                                            <p:tgtEl>
                                              <p:spTgt spid="98"/>
                                            </p:tgtEl>
                                            <p:attrNameLst>
                                              <p:attrName>style.visibility</p:attrName>
                                            </p:attrNameLst>
                                          </p:cBhvr>
                                          <p:to>
                                            <p:strVal val="visible"/>
                                          </p:to>
                                        </p:set>
                                        <p:animEffect transition="in" filter="barn(outVertical)">
                                          <p:cBhvr>
                                            <p:cTn id="47" dur="500"/>
                                            <p:tgtEl>
                                              <p:spTgt spid="98"/>
                                            </p:tgtEl>
                                          </p:cBhvr>
                                        </p:animEffect>
                                      </p:childTnLst>
                                    </p:cTn>
                                  </p:par>
                                </p:childTnLst>
                              </p:cTn>
                            </p:par>
                            <p:par>
                              <p:cTn id="48" fill="hold">
                                <p:stCondLst>
                                  <p:cond delay="4500"/>
                                </p:stCondLst>
                                <p:childTnLst>
                                  <p:par>
                                    <p:cTn id="49" presetID="42" presetClass="entr" presetSubtype="0" fill="hold" grpId="0" nodeType="after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anim calcmode="lin" valueType="num">
                                          <p:cBhvr>
                                            <p:cTn id="52" dur="500" fill="hold"/>
                                            <p:tgtEl>
                                              <p:spTgt spid="116"/>
                                            </p:tgtEl>
                                            <p:attrNameLst>
                                              <p:attrName>ppt_x</p:attrName>
                                            </p:attrNameLst>
                                          </p:cBhvr>
                                          <p:tavLst>
                                            <p:tav tm="0">
                                              <p:val>
                                                <p:strVal val="#ppt_x"/>
                                              </p:val>
                                            </p:tav>
                                            <p:tav tm="100000">
                                              <p:val>
                                                <p:strVal val="#ppt_x"/>
                                              </p:val>
                                            </p:tav>
                                          </p:tavLst>
                                        </p:anim>
                                        <p:anim calcmode="lin" valueType="num">
                                          <p:cBhvr>
                                            <p:cTn id="53" dur="500" fill="hold"/>
                                            <p:tgtEl>
                                              <p:spTgt spid="116"/>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12" presetClass="entr" presetSubtype="4"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p:tgtEl>
                                              <p:spTgt spid="3"/>
                                            </p:tgtEl>
                                            <p:attrNameLst>
                                              <p:attrName>ppt_y</p:attrName>
                                            </p:attrNameLst>
                                          </p:cBhvr>
                                          <p:tavLst>
                                            <p:tav tm="0">
                                              <p:val>
                                                <p:strVal val="#ppt_y+#ppt_h*1.125000"/>
                                              </p:val>
                                            </p:tav>
                                            <p:tav tm="100000">
                                              <p:val>
                                                <p:strVal val="#ppt_y"/>
                                              </p:val>
                                            </p:tav>
                                          </p:tavLst>
                                        </p:anim>
                                        <p:animEffect transition="in" filter="wipe(up)">
                                          <p:cBhvr>
                                            <p:cTn id="58" dur="500"/>
                                            <p:tgtEl>
                                              <p:spTgt spid="3"/>
                                            </p:tgtEl>
                                          </p:cBhvr>
                                        </p:animEffect>
                                      </p:childTnLst>
                                    </p:cTn>
                                  </p:par>
                                </p:childTnLst>
                              </p:cTn>
                            </p:par>
                            <p:par>
                              <p:cTn id="59" fill="hold">
                                <p:stCondLst>
                                  <p:cond delay="5500"/>
                                </p:stCondLst>
                                <p:childTnLst>
                                  <p:par>
                                    <p:cTn id="60" presetID="16" presetClass="entr" presetSubtype="37" fill="hold" grpId="0" nodeType="afterEffect">
                                      <p:stCondLst>
                                        <p:cond delay="0"/>
                                      </p:stCondLst>
                                      <p:childTnLst>
                                        <p:set>
                                          <p:cBhvr>
                                            <p:cTn id="61" dur="1" fill="hold">
                                              <p:stCondLst>
                                                <p:cond delay="0"/>
                                              </p:stCondLst>
                                            </p:cTn>
                                            <p:tgtEl>
                                              <p:spTgt spid="104"/>
                                            </p:tgtEl>
                                            <p:attrNameLst>
                                              <p:attrName>style.visibility</p:attrName>
                                            </p:attrNameLst>
                                          </p:cBhvr>
                                          <p:to>
                                            <p:strVal val="visible"/>
                                          </p:to>
                                        </p:set>
                                        <p:animEffect transition="in" filter="barn(outVertical)">
                                          <p:cBhvr>
                                            <p:cTn id="62" dur="500"/>
                                            <p:tgtEl>
                                              <p:spTgt spid="104"/>
                                            </p:tgtEl>
                                          </p:cBhvr>
                                        </p:animEffect>
                                      </p:childTnLst>
                                    </p:cTn>
                                  </p:par>
                                </p:childTnLst>
                              </p:cTn>
                            </p:par>
                            <p:par>
                              <p:cTn id="63" fill="hold">
                                <p:stCondLst>
                                  <p:cond delay="6000"/>
                                </p:stCondLst>
                                <p:childTnLst>
                                  <p:par>
                                    <p:cTn id="64" presetID="42" presetClass="entr" presetSubtype="0" fill="hold" grpId="0" nodeType="afterEffect">
                                      <p:stCondLst>
                                        <p:cond delay="0"/>
                                      </p:stCondLst>
                                      <p:childTnLst>
                                        <p:set>
                                          <p:cBhvr>
                                            <p:cTn id="65" dur="1" fill="hold">
                                              <p:stCondLst>
                                                <p:cond delay="0"/>
                                              </p:stCondLst>
                                            </p:cTn>
                                            <p:tgtEl>
                                              <p:spTgt spid="118"/>
                                            </p:tgtEl>
                                            <p:attrNameLst>
                                              <p:attrName>style.visibility</p:attrName>
                                            </p:attrNameLst>
                                          </p:cBhvr>
                                          <p:to>
                                            <p:strVal val="visible"/>
                                          </p:to>
                                        </p:set>
                                        <p:animEffect transition="in" filter="fade">
                                          <p:cBhvr>
                                            <p:cTn id="66" dur="500"/>
                                            <p:tgtEl>
                                              <p:spTgt spid="118"/>
                                            </p:tgtEl>
                                          </p:cBhvr>
                                        </p:animEffect>
                                        <p:anim calcmode="lin" valueType="num">
                                          <p:cBhvr>
                                            <p:cTn id="67" dur="500" fill="hold"/>
                                            <p:tgtEl>
                                              <p:spTgt spid="118"/>
                                            </p:tgtEl>
                                            <p:attrNameLst>
                                              <p:attrName>ppt_x</p:attrName>
                                            </p:attrNameLst>
                                          </p:cBhvr>
                                          <p:tavLst>
                                            <p:tav tm="0">
                                              <p:val>
                                                <p:strVal val="#ppt_x"/>
                                              </p:val>
                                            </p:tav>
                                            <p:tav tm="100000">
                                              <p:val>
                                                <p:strVal val="#ppt_x"/>
                                              </p:val>
                                            </p:tav>
                                          </p:tavLst>
                                        </p:anim>
                                        <p:anim calcmode="lin" valueType="num">
                                          <p:cBhvr>
                                            <p:cTn id="68" dur="500" fill="hold"/>
                                            <p:tgtEl>
                                              <p:spTgt spid="1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bldLvl="0" animBg="1"/>
          <p:bldP spid="100" grpId="0" bldLvl="0" animBg="1"/>
          <p:bldP spid="102" grpId="0" bldLvl="0" animBg="1"/>
          <p:bldP spid="104" grpId="0" bldLvl="0" animBg="1"/>
          <p:bldP spid="115" grpId="0"/>
          <p:bldP spid="116" grpId="0"/>
          <p:bldP spid="117" grpId="0"/>
          <p:bldP spid="118"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p:cNvSpPr/>
          <p:nvPr/>
        </p:nvSpPr>
        <p:spPr bwMode="auto">
          <a:xfrm>
            <a:off x="264663" y="3859335"/>
            <a:ext cx="11665105" cy="1923450"/>
          </a:xfrm>
          <a:custGeom>
            <a:avLst/>
            <a:gdLst>
              <a:gd name="T0" fmla="*/ 3302454 w 7620000"/>
              <a:gd name="T1" fmla="*/ 1380217 h 1380217"/>
              <a:gd name="T2" fmla="*/ 0 w 7620000"/>
              <a:gd name="T3" fmla="*/ 400050 h 1380217"/>
              <a:gd name="T4" fmla="*/ 7620000 w 7620000"/>
              <a:gd name="T5" fmla="*/ 400050 h 1380217"/>
              <a:gd name="T6" fmla="*/ 4281714 w 7620000"/>
              <a:gd name="T7" fmla="*/ 1357992 h 1380217"/>
              <a:gd name="T8" fmla="*/ 3302454 w 7620000"/>
              <a:gd name="T9" fmla="*/ 1380217 h 1380217"/>
            </a:gdLst>
            <a:ahLst/>
            <a:cxnLst>
              <a:cxn ang="0">
                <a:pos x="T0" y="T1"/>
              </a:cxn>
              <a:cxn ang="0">
                <a:pos x="T2" y="T3"/>
              </a:cxn>
              <a:cxn ang="0">
                <a:pos x="T4" y="T5"/>
              </a:cxn>
              <a:cxn ang="0">
                <a:pos x="T6" y="T7"/>
              </a:cxn>
              <a:cxn ang="0">
                <a:pos x="T8" y="T9"/>
              </a:cxn>
            </a:cxnLst>
            <a:rect l="0" t="0" r="r" b="b"/>
            <a:pathLst>
              <a:path w="7620000" h="1380217">
                <a:moveTo>
                  <a:pt x="3302454" y="1380217"/>
                </a:moveTo>
                <a:lnTo>
                  <a:pt x="0" y="400050"/>
                </a:lnTo>
                <a:cubicBezTo>
                  <a:pt x="2187575" y="85725"/>
                  <a:pt x="4699000" y="0"/>
                  <a:pt x="7620000" y="400050"/>
                </a:cubicBezTo>
                <a:lnTo>
                  <a:pt x="4281714" y="1357992"/>
                </a:lnTo>
                <a:lnTo>
                  <a:pt x="3302454" y="1380217"/>
                </a:lnTo>
                <a:close/>
              </a:path>
            </a:pathLst>
          </a:custGeom>
          <a:solidFill>
            <a:srgbClr val="DADADA">
              <a:alpha val="3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defRPr/>
            </a:pPr>
            <a:endParaRPr lang="zh-CN" altLang="en-US" kern="0">
              <a:solidFill>
                <a:sysClr val="windowText" lastClr="000000"/>
              </a:solidFill>
            </a:endParaRPr>
          </a:p>
        </p:txBody>
      </p:sp>
      <p:grpSp>
        <p:nvGrpSpPr>
          <p:cNvPr id="4" name="组合"/>
          <p:cNvGrpSpPr/>
          <p:nvPr/>
        </p:nvGrpSpPr>
        <p:grpSpPr>
          <a:xfrm>
            <a:off x="1409300" y="3932295"/>
            <a:ext cx="9363679" cy="1565289"/>
            <a:chOff x="2195866" y="3255920"/>
            <a:chExt cx="7982630" cy="1466831"/>
          </a:xfrm>
        </p:grpSpPr>
        <p:sp>
          <p:nvSpPr>
            <p:cNvPr id="5" name="任意多边形"/>
            <p:cNvSpPr/>
            <p:nvPr/>
          </p:nvSpPr>
          <p:spPr bwMode="auto">
            <a:xfrm>
              <a:off x="2195866" y="3502463"/>
              <a:ext cx="3099407" cy="1220288"/>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6" name="任意多边形"/>
            <p:cNvSpPr/>
            <p:nvPr/>
          </p:nvSpPr>
          <p:spPr bwMode="auto">
            <a:xfrm>
              <a:off x="4296667" y="3332575"/>
              <a:ext cx="1315591" cy="938524"/>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7" name="任意多边形"/>
            <p:cNvSpPr/>
            <p:nvPr/>
          </p:nvSpPr>
          <p:spPr bwMode="auto">
            <a:xfrm>
              <a:off x="6192361" y="3255920"/>
              <a:ext cx="0" cy="845293"/>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8" name="任意多边形"/>
            <p:cNvSpPr/>
            <p:nvPr/>
          </p:nvSpPr>
          <p:spPr bwMode="auto">
            <a:xfrm flipH="1">
              <a:off x="6739315" y="3332575"/>
              <a:ext cx="1315590" cy="938524"/>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9" name="任意多边形"/>
            <p:cNvSpPr/>
            <p:nvPr/>
          </p:nvSpPr>
          <p:spPr bwMode="auto">
            <a:xfrm flipH="1">
              <a:off x="7077017" y="3502463"/>
              <a:ext cx="3101479" cy="1220288"/>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grpSp>
      <p:sp>
        <p:nvSpPr>
          <p:cNvPr id="16" name="圆"/>
          <p:cNvSpPr>
            <a:spLocks noChangeAspect="1" noChangeArrowheads="1"/>
          </p:cNvSpPr>
          <p:nvPr/>
        </p:nvSpPr>
        <p:spPr bwMode="auto">
          <a:xfrm>
            <a:off x="5355282" y="5095196"/>
            <a:ext cx="1481436" cy="1487055"/>
          </a:xfrm>
          <a:prstGeom prst="ellipse">
            <a:avLst/>
          </a:prstGeom>
          <a:solidFill>
            <a:schemeClr val="accent1"/>
          </a:solidFill>
          <a:ln>
            <a:noFill/>
          </a:ln>
        </p:spPr>
        <p:txBody>
          <a:bodyPr/>
          <a:lstStyle/>
          <a:p>
            <a:pPr>
              <a:defRPr/>
            </a:pPr>
            <a:r>
              <a:rPr lang="zh-CN" altLang="fr-FR" sz="3200" kern="0">
                <a:solidFill>
                  <a:schemeClr val="bg1"/>
                </a:solidFill>
              </a:rPr>
              <a:t>工作环境</a:t>
            </a:r>
            <a:endParaRPr lang="zh-CN" altLang="fr-FR" sz="3200" kern="0">
              <a:solidFill>
                <a:schemeClr val="bg1"/>
              </a:solidFill>
            </a:endParaRPr>
          </a:p>
        </p:txBody>
      </p:sp>
      <p:sp>
        <p:nvSpPr>
          <p:cNvPr id="10" name="标题"/>
          <p:cNvSpPr>
            <a:spLocks noGrp="1"/>
          </p:cNvSpPr>
          <p:nvPr>
            <p:ph type="body" sz="quarter" idx="10"/>
          </p:nvPr>
        </p:nvSpPr>
        <p:spPr/>
        <p:txBody>
          <a:bodyPr/>
          <a:lstStyle/>
          <a:p>
            <a:r>
              <a:rPr lang="zh-CN" altLang="en-US" smtClean="0"/>
              <a:t>工作环境</a:t>
            </a:r>
            <a:endParaRPr lang="zh-CN" altLang="en-US" dirty="0"/>
          </a:p>
        </p:txBody>
      </p:sp>
      <p:pic>
        <p:nvPicPr>
          <p:cNvPr id="68" name="图片 1" descr="E:\20210830\招聘\2023年招聘\海思1.jpg海思1"/>
          <p:cNvPicPr>
            <a:picLocks noGrp="1" noChangeAspect="1"/>
          </p:cNvPicPr>
          <p:nvPr>
            <p:ph type="pic" sz="quarter" idx="11"/>
          </p:nvPr>
        </p:nvPicPr>
        <p:blipFill>
          <a:blip r:embed="rId1"/>
          <a:srcRect/>
          <a:stretch>
            <a:fillRect/>
          </a:stretch>
        </p:blipFill>
        <p:spPr>
          <a:xfrm>
            <a:off x="409258" y="1402080"/>
            <a:ext cx="2094865" cy="2793365"/>
          </a:xfrm>
        </p:spPr>
      </p:pic>
      <p:pic>
        <p:nvPicPr>
          <p:cNvPr id="46" name="图片2" descr="E:\20210830\招聘\2023年招聘\有源1.jpg有源1"/>
          <p:cNvPicPr>
            <a:picLocks noGrp="1" noChangeAspect="1"/>
          </p:cNvPicPr>
          <p:nvPr>
            <p:ph type="pic" sz="quarter" idx="13"/>
          </p:nvPr>
        </p:nvPicPr>
        <p:blipFill>
          <a:blip r:embed="rId2"/>
          <a:srcRect/>
          <a:stretch>
            <a:fillRect/>
          </a:stretch>
        </p:blipFill>
        <p:spPr>
          <a:xfrm>
            <a:off x="2772410" y="1672590"/>
            <a:ext cx="2272665" cy="2186940"/>
          </a:xfrm>
        </p:spPr>
      </p:pic>
      <p:pic>
        <p:nvPicPr>
          <p:cNvPr id="64" name="图片 3" descr="E:\20210830\招聘\2023年招聘\有源2.jpg有源2"/>
          <p:cNvPicPr>
            <a:picLocks noGrp="1" noChangeAspect="1"/>
          </p:cNvPicPr>
          <p:nvPr>
            <p:ph type="pic" sz="quarter" idx="14"/>
          </p:nvPr>
        </p:nvPicPr>
        <p:blipFill>
          <a:blip r:embed="rId3"/>
          <a:srcRect/>
          <a:stretch>
            <a:fillRect/>
          </a:stretch>
        </p:blipFill>
        <p:spPr>
          <a:xfrm>
            <a:off x="5127625" y="1801495"/>
            <a:ext cx="2074545" cy="1955165"/>
          </a:xfrm>
        </p:spPr>
      </p:pic>
      <p:pic>
        <p:nvPicPr>
          <p:cNvPr id="71" name="图片 4" descr="E:\20210830\招聘\2023年招聘\海思.jpg海思"/>
          <p:cNvPicPr>
            <a:picLocks noGrp="1" noChangeAspect="1"/>
          </p:cNvPicPr>
          <p:nvPr>
            <p:ph type="pic" sz="quarter" idx="15"/>
          </p:nvPr>
        </p:nvPicPr>
        <p:blipFill>
          <a:blip r:embed="rId4"/>
          <a:srcRect/>
          <a:stretch>
            <a:fillRect/>
          </a:stretch>
        </p:blipFill>
        <p:spPr>
          <a:xfrm rot="5400000">
            <a:off x="7284720" y="1673225"/>
            <a:ext cx="2024380" cy="2002790"/>
          </a:xfrm>
        </p:spPr>
      </p:pic>
      <p:pic>
        <p:nvPicPr>
          <p:cNvPr id="75" name="图片 5" descr="E:\20210830\招聘\2023年招聘\海思3.jpg海思3"/>
          <p:cNvPicPr>
            <a:picLocks noGrp="1" noChangeAspect="1"/>
          </p:cNvPicPr>
          <p:nvPr>
            <p:ph type="pic" sz="quarter" idx="12"/>
          </p:nvPr>
        </p:nvPicPr>
        <p:blipFill>
          <a:blip r:embed="rId5"/>
          <a:srcRect/>
          <a:stretch>
            <a:fillRect/>
          </a:stretch>
        </p:blipFill>
        <p:spPr>
          <a:xfrm>
            <a:off x="9486265" y="1402080"/>
            <a:ext cx="2435225" cy="2698750"/>
          </a:xfrm>
        </p:spPr>
      </p:pic>
      <p:sp>
        <p:nvSpPr>
          <p:cNvPr id="11" name="矩形 10"/>
          <p:cNvSpPr/>
          <p:nvPr/>
        </p:nvSpPr>
        <p:spPr>
          <a:xfrm>
            <a:off x="264795" y="5307965"/>
            <a:ext cx="4223385" cy="1198880"/>
          </a:xfrm>
          <a:prstGeom prst="rect">
            <a:avLst/>
          </a:prstGeom>
          <a:noFill/>
          <a:ln>
            <a:noFill/>
          </a:ln>
        </p:spPr>
        <p:txBody>
          <a:bodyPr wrap="square" rtlCol="0" anchor="t">
            <a:spAutoFit/>
          </a:bodyPr>
          <a:p>
            <a:pPr algn="ctr"/>
            <a:r>
              <a:rPr lang="zh-CN" altLang="en-US" sz="7200" b="1">
                <a:solidFill>
                  <a:schemeClr val="accent1"/>
                </a:solidFill>
                <a:effectLst>
                  <a:outerShdw blurRad="38100" dist="25400" dir="5400000" algn="ctr" rotWithShape="0">
                    <a:srgbClr val="6E747A">
                      <a:alpha val="43000"/>
                    </a:srgbClr>
                  </a:outerShdw>
                </a:effectLst>
              </a:rPr>
              <a:t>独立工位</a:t>
            </a:r>
            <a:endParaRPr lang="zh-CN" altLang="en-US" sz="7200" b="1">
              <a:solidFill>
                <a:schemeClr val="accent1"/>
              </a:solidFill>
              <a:effectLst>
                <a:outerShdw blurRad="38100" dist="25400" dir="5400000" algn="ctr" rotWithShape="0">
                  <a:srgbClr val="6E747A">
                    <a:alpha val="43000"/>
                  </a:srgbClr>
                </a:outerShdw>
              </a:effectLst>
            </a:endParaRPr>
          </a:p>
        </p:txBody>
      </p:sp>
      <p:sp>
        <p:nvSpPr>
          <p:cNvPr id="13" name="矩形 12"/>
          <p:cNvSpPr/>
          <p:nvPr/>
        </p:nvSpPr>
        <p:spPr>
          <a:xfrm>
            <a:off x="7804785" y="5434965"/>
            <a:ext cx="4223385" cy="1198880"/>
          </a:xfrm>
          <a:prstGeom prst="rect">
            <a:avLst/>
          </a:prstGeom>
          <a:noFill/>
          <a:ln>
            <a:noFill/>
          </a:ln>
        </p:spPr>
        <p:txBody>
          <a:bodyPr wrap="square" rtlCol="0" anchor="t">
            <a:spAutoFit/>
            <a:scene3d>
              <a:camera prst="orthographicFront"/>
              <a:lightRig rig="threePt" dir="t"/>
            </a:scene3d>
          </a:bodyPr>
          <a:p>
            <a:pPr algn="ctr"/>
            <a:r>
              <a:rPr lang="zh-CN" altLang="en-US" sz="7200" b="1">
                <a:solidFill>
                  <a:schemeClr val="accent1"/>
                </a:solidFill>
                <a:effectLst>
                  <a:outerShdw blurRad="38100" dist="25400" dir="5400000" algn="ctr" rotWithShape="0">
                    <a:srgbClr val="6E747A">
                      <a:alpha val="43000"/>
                    </a:srgbClr>
                  </a:outerShdw>
                </a:effectLst>
              </a:rPr>
              <a:t>无尘车间</a:t>
            </a:r>
            <a:endParaRPr lang="zh-CN" altLang="en-US" sz="7200" b="1">
              <a:solidFill>
                <a:schemeClr val="accent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strVal val="(6*min(max(#ppt_w*#ppt_h,.3),1)-7.4)/-.7*#ppt_w"/>
                                          </p:val>
                                        </p:tav>
                                        <p:tav tm="100000">
                                          <p:val>
                                            <p:strVal val="#ppt_w"/>
                                          </p:val>
                                        </p:tav>
                                      </p:tavLst>
                                    </p:anim>
                                    <p:anim calcmode="lin" valueType="num">
                                      <p:cBhvr>
                                        <p:cTn id="8" dur="500" fill="hold"/>
                                        <p:tgtEl>
                                          <p:spTgt spid="64"/>
                                        </p:tgtEl>
                                        <p:attrNameLst>
                                          <p:attrName>ppt_h</p:attrName>
                                        </p:attrNameLst>
                                      </p:cBhvr>
                                      <p:tavLst>
                                        <p:tav tm="0">
                                          <p:val>
                                            <p:strVal val="(6*min(max(#ppt_w*#ppt_h,.3),1)-7.4)/-.7*#ppt_h"/>
                                          </p:val>
                                        </p:tav>
                                        <p:tav tm="100000">
                                          <p:val>
                                            <p:strVal val="#ppt_h"/>
                                          </p:val>
                                        </p:tav>
                                      </p:tavLst>
                                    </p:anim>
                                    <p:anim calcmode="lin" valueType="num">
                                      <p:cBhvr>
                                        <p:cTn id="9" dur="500" fill="hold"/>
                                        <p:tgtEl>
                                          <p:spTgt spid="64"/>
                                        </p:tgtEl>
                                        <p:attrNameLst>
                                          <p:attrName>ppt_x</p:attrName>
                                        </p:attrNameLst>
                                      </p:cBhvr>
                                      <p:tavLst>
                                        <p:tav tm="0">
                                          <p:val>
                                            <p:fltVal val="0.5"/>
                                          </p:val>
                                        </p:tav>
                                        <p:tav tm="100000">
                                          <p:val>
                                            <p:strVal val="#ppt_x"/>
                                          </p:val>
                                        </p:tav>
                                      </p:tavLst>
                                    </p:anim>
                                    <p:anim calcmode="lin" valueType="num">
                                      <p:cBhvr>
                                        <p:cTn id="10" dur="500" fill="hold"/>
                                        <p:tgtEl>
                                          <p:spTgt spid="64"/>
                                        </p:tgtEl>
                                        <p:attrNameLst>
                                          <p:attrName>ppt_y</p:attrName>
                                        </p:attrNameLst>
                                      </p:cBhvr>
                                      <p:tavLst>
                                        <p:tav tm="0">
                                          <p:val>
                                            <p:strVal val="1+(6*min(max(#ppt_w*#ppt_h,.3),1)-7.4)/-.7*#ppt_h/2"/>
                                          </p:val>
                                        </p:tav>
                                        <p:tav tm="100000">
                                          <p:val>
                                            <p:strVal val="#ppt_y"/>
                                          </p:val>
                                        </p:tav>
                                      </p:tavLst>
                                    </p:anim>
                                  </p:childTnLst>
                                </p:cTn>
                              </p:par>
                            </p:childTnLst>
                          </p:cTn>
                        </p:par>
                        <p:par>
                          <p:cTn id="11" fill="hold">
                            <p:stCondLst>
                              <p:cond delay="500"/>
                            </p:stCondLst>
                            <p:childTnLst>
                              <p:par>
                                <p:cTn id="12" presetID="23" presetClass="entr" presetSubtype="36" fill="hold" nodeType="after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p:cTn id="14" dur="500" fill="hold"/>
                                        <p:tgtEl>
                                          <p:spTgt spid="46"/>
                                        </p:tgtEl>
                                        <p:attrNameLst>
                                          <p:attrName>ppt_w</p:attrName>
                                        </p:attrNameLst>
                                      </p:cBhvr>
                                      <p:tavLst>
                                        <p:tav tm="0">
                                          <p:val>
                                            <p:strVal val="(6*min(max(#ppt_w*#ppt_h,.3),1)-7.4)/-.7*#ppt_w"/>
                                          </p:val>
                                        </p:tav>
                                        <p:tav tm="100000">
                                          <p:val>
                                            <p:strVal val="#ppt_w"/>
                                          </p:val>
                                        </p:tav>
                                      </p:tavLst>
                                    </p:anim>
                                    <p:anim calcmode="lin" valueType="num">
                                      <p:cBhvr>
                                        <p:cTn id="15" dur="500" fill="hold"/>
                                        <p:tgtEl>
                                          <p:spTgt spid="46"/>
                                        </p:tgtEl>
                                        <p:attrNameLst>
                                          <p:attrName>ppt_h</p:attrName>
                                        </p:attrNameLst>
                                      </p:cBhvr>
                                      <p:tavLst>
                                        <p:tav tm="0">
                                          <p:val>
                                            <p:strVal val="(6*min(max(#ppt_w*#ppt_h,.3),1)-7.4)/-.7*#ppt_h"/>
                                          </p:val>
                                        </p:tav>
                                        <p:tav tm="100000">
                                          <p:val>
                                            <p:strVal val="#ppt_h"/>
                                          </p:val>
                                        </p:tav>
                                      </p:tavLst>
                                    </p:anim>
                                    <p:anim calcmode="lin" valueType="num">
                                      <p:cBhvr>
                                        <p:cTn id="16" dur="500" fill="hold"/>
                                        <p:tgtEl>
                                          <p:spTgt spid="46"/>
                                        </p:tgtEl>
                                        <p:attrNameLst>
                                          <p:attrName>ppt_x</p:attrName>
                                        </p:attrNameLst>
                                      </p:cBhvr>
                                      <p:tavLst>
                                        <p:tav tm="0">
                                          <p:val>
                                            <p:fltVal val="0.5"/>
                                          </p:val>
                                        </p:tav>
                                        <p:tav tm="100000">
                                          <p:val>
                                            <p:strVal val="#ppt_x"/>
                                          </p:val>
                                        </p:tav>
                                      </p:tavLst>
                                    </p:anim>
                                    <p:anim calcmode="lin" valueType="num">
                                      <p:cBhvr>
                                        <p:cTn id="17" dur="500" fill="hold"/>
                                        <p:tgtEl>
                                          <p:spTgt spid="46"/>
                                        </p:tgtEl>
                                        <p:attrNameLst>
                                          <p:attrName>ppt_y</p:attrName>
                                        </p:attrNameLst>
                                      </p:cBhvr>
                                      <p:tavLst>
                                        <p:tav tm="0">
                                          <p:val>
                                            <p:strVal val="1+(6*min(max(#ppt_w*#ppt_h,.3),1)-7.4)/-.7*#ppt_h/2"/>
                                          </p:val>
                                        </p:tav>
                                        <p:tav tm="100000">
                                          <p:val>
                                            <p:strVal val="#ppt_y"/>
                                          </p:val>
                                        </p:tav>
                                      </p:tavLst>
                                    </p:anim>
                                  </p:childTnLst>
                                </p:cTn>
                              </p:par>
                            </p:childTnLst>
                          </p:cTn>
                        </p:par>
                        <p:par>
                          <p:cTn id="18" fill="hold">
                            <p:stCondLst>
                              <p:cond delay="1000"/>
                            </p:stCondLst>
                            <p:childTnLst>
                              <p:par>
                                <p:cTn id="19" presetID="23" presetClass="entr" presetSubtype="36" fill="hold" nodeType="afterEffect">
                                  <p:stCondLst>
                                    <p:cond delay="0"/>
                                  </p:stCondLst>
                                  <p:childTnLst>
                                    <p:set>
                                      <p:cBhvr>
                                        <p:cTn id="20" dur="1" fill="hold">
                                          <p:stCondLst>
                                            <p:cond delay="0"/>
                                          </p:stCondLst>
                                        </p:cTn>
                                        <p:tgtEl>
                                          <p:spTgt spid="71"/>
                                        </p:tgtEl>
                                        <p:attrNameLst>
                                          <p:attrName>style.visibility</p:attrName>
                                        </p:attrNameLst>
                                      </p:cBhvr>
                                      <p:to>
                                        <p:strVal val="visible"/>
                                      </p:to>
                                    </p:set>
                                    <p:anim calcmode="lin" valueType="num">
                                      <p:cBhvr>
                                        <p:cTn id="21" dur="500" fill="hold"/>
                                        <p:tgtEl>
                                          <p:spTgt spid="71"/>
                                        </p:tgtEl>
                                        <p:attrNameLst>
                                          <p:attrName>ppt_w</p:attrName>
                                        </p:attrNameLst>
                                      </p:cBhvr>
                                      <p:tavLst>
                                        <p:tav tm="0">
                                          <p:val>
                                            <p:strVal val="(6*min(max(#ppt_w*#ppt_h,.3),1)-7.4)/-.7*#ppt_w"/>
                                          </p:val>
                                        </p:tav>
                                        <p:tav tm="100000">
                                          <p:val>
                                            <p:strVal val="#ppt_w"/>
                                          </p:val>
                                        </p:tav>
                                      </p:tavLst>
                                    </p:anim>
                                    <p:anim calcmode="lin" valueType="num">
                                      <p:cBhvr>
                                        <p:cTn id="22" dur="500" fill="hold"/>
                                        <p:tgtEl>
                                          <p:spTgt spid="71"/>
                                        </p:tgtEl>
                                        <p:attrNameLst>
                                          <p:attrName>ppt_h</p:attrName>
                                        </p:attrNameLst>
                                      </p:cBhvr>
                                      <p:tavLst>
                                        <p:tav tm="0">
                                          <p:val>
                                            <p:strVal val="(6*min(max(#ppt_w*#ppt_h,.3),1)-7.4)/-.7*#ppt_h"/>
                                          </p:val>
                                        </p:tav>
                                        <p:tav tm="100000">
                                          <p:val>
                                            <p:strVal val="#ppt_h"/>
                                          </p:val>
                                        </p:tav>
                                      </p:tavLst>
                                    </p:anim>
                                    <p:anim calcmode="lin" valueType="num">
                                      <p:cBhvr>
                                        <p:cTn id="23" dur="500" fill="hold"/>
                                        <p:tgtEl>
                                          <p:spTgt spid="71"/>
                                        </p:tgtEl>
                                        <p:attrNameLst>
                                          <p:attrName>ppt_x</p:attrName>
                                        </p:attrNameLst>
                                      </p:cBhvr>
                                      <p:tavLst>
                                        <p:tav tm="0">
                                          <p:val>
                                            <p:fltVal val="0.5"/>
                                          </p:val>
                                        </p:tav>
                                        <p:tav tm="100000">
                                          <p:val>
                                            <p:strVal val="#ppt_x"/>
                                          </p:val>
                                        </p:tav>
                                      </p:tavLst>
                                    </p:anim>
                                    <p:anim calcmode="lin" valueType="num">
                                      <p:cBhvr>
                                        <p:cTn id="24" dur="500" fill="hold"/>
                                        <p:tgtEl>
                                          <p:spTgt spid="71"/>
                                        </p:tgtEl>
                                        <p:attrNameLst>
                                          <p:attrName>ppt_y</p:attrName>
                                        </p:attrNameLst>
                                      </p:cBhvr>
                                      <p:tavLst>
                                        <p:tav tm="0">
                                          <p:val>
                                            <p:strVal val="1+(6*min(max(#ppt_w*#ppt_h,.3),1)-7.4)/-.7*#ppt_h/2"/>
                                          </p:val>
                                        </p:tav>
                                        <p:tav tm="100000">
                                          <p:val>
                                            <p:strVal val="#ppt_y"/>
                                          </p:val>
                                        </p:tav>
                                      </p:tavLst>
                                    </p:anim>
                                  </p:childTnLst>
                                </p:cTn>
                              </p:par>
                            </p:childTnLst>
                          </p:cTn>
                        </p:par>
                        <p:par>
                          <p:cTn id="25" fill="hold">
                            <p:stCondLst>
                              <p:cond delay="1500"/>
                            </p:stCondLst>
                            <p:childTnLst>
                              <p:par>
                                <p:cTn id="26" presetID="23" presetClass="entr" presetSubtype="36" fill="hold" nodeType="afterEffect">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cBhvr>
                                        <p:cTn id="28" dur="500" fill="hold"/>
                                        <p:tgtEl>
                                          <p:spTgt spid="68"/>
                                        </p:tgtEl>
                                        <p:attrNameLst>
                                          <p:attrName>ppt_w</p:attrName>
                                        </p:attrNameLst>
                                      </p:cBhvr>
                                      <p:tavLst>
                                        <p:tav tm="0">
                                          <p:val>
                                            <p:strVal val="(6*min(max(#ppt_w*#ppt_h,.3),1)-7.4)/-.7*#ppt_w"/>
                                          </p:val>
                                        </p:tav>
                                        <p:tav tm="100000">
                                          <p:val>
                                            <p:strVal val="#ppt_w"/>
                                          </p:val>
                                        </p:tav>
                                      </p:tavLst>
                                    </p:anim>
                                    <p:anim calcmode="lin" valueType="num">
                                      <p:cBhvr>
                                        <p:cTn id="29" dur="500" fill="hold"/>
                                        <p:tgtEl>
                                          <p:spTgt spid="68"/>
                                        </p:tgtEl>
                                        <p:attrNameLst>
                                          <p:attrName>ppt_h</p:attrName>
                                        </p:attrNameLst>
                                      </p:cBhvr>
                                      <p:tavLst>
                                        <p:tav tm="0">
                                          <p:val>
                                            <p:strVal val="(6*min(max(#ppt_w*#ppt_h,.3),1)-7.4)/-.7*#ppt_h"/>
                                          </p:val>
                                        </p:tav>
                                        <p:tav tm="100000">
                                          <p:val>
                                            <p:strVal val="#ppt_h"/>
                                          </p:val>
                                        </p:tav>
                                      </p:tavLst>
                                    </p:anim>
                                    <p:anim calcmode="lin" valueType="num">
                                      <p:cBhvr>
                                        <p:cTn id="30" dur="500" fill="hold"/>
                                        <p:tgtEl>
                                          <p:spTgt spid="68"/>
                                        </p:tgtEl>
                                        <p:attrNameLst>
                                          <p:attrName>ppt_x</p:attrName>
                                        </p:attrNameLst>
                                      </p:cBhvr>
                                      <p:tavLst>
                                        <p:tav tm="0">
                                          <p:val>
                                            <p:fltVal val="0.5"/>
                                          </p:val>
                                        </p:tav>
                                        <p:tav tm="100000">
                                          <p:val>
                                            <p:strVal val="#ppt_x"/>
                                          </p:val>
                                        </p:tav>
                                      </p:tavLst>
                                    </p:anim>
                                    <p:anim calcmode="lin" valueType="num">
                                      <p:cBhvr>
                                        <p:cTn id="31" dur="500" fill="hold"/>
                                        <p:tgtEl>
                                          <p:spTgt spid="68"/>
                                        </p:tgtEl>
                                        <p:attrNameLst>
                                          <p:attrName>ppt_y</p:attrName>
                                        </p:attrNameLst>
                                      </p:cBhvr>
                                      <p:tavLst>
                                        <p:tav tm="0">
                                          <p:val>
                                            <p:strVal val="1+(6*min(max(#ppt_w*#ppt_h,.3),1)-7.4)/-.7*#ppt_h/2"/>
                                          </p:val>
                                        </p:tav>
                                        <p:tav tm="100000">
                                          <p:val>
                                            <p:strVal val="#ppt_y"/>
                                          </p:val>
                                        </p:tav>
                                      </p:tavLst>
                                    </p:anim>
                                  </p:childTnLst>
                                </p:cTn>
                              </p:par>
                            </p:childTnLst>
                          </p:cTn>
                        </p:par>
                        <p:par>
                          <p:cTn id="32" fill="hold">
                            <p:stCondLst>
                              <p:cond delay="2000"/>
                            </p:stCondLst>
                            <p:childTnLst>
                              <p:par>
                                <p:cTn id="33" presetID="23" presetClass="entr" presetSubtype="36" fill="hold" nodeType="afterEffect">
                                  <p:stCondLst>
                                    <p:cond delay="0"/>
                                  </p:stCondLst>
                                  <p:childTnLst>
                                    <p:set>
                                      <p:cBhvr>
                                        <p:cTn id="34" dur="1" fill="hold">
                                          <p:stCondLst>
                                            <p:cond delay="0"/>
                                          </p:stCondLst>
                                        </p:cTn>
                                        <p:tgtEl>
                                          <p:spTgt spid="75"/>
                                        </p:tgtEl>
                                        <p:attrNameLst>
                                          <p:attrName>style.visibility</p:attrName>
                                        </p:attrNameLst>
                                      </p:cBhvr>
                                      <p:to>
                                        <p:strVal val="visible"/>
                                      </p:to>
                                    </p:set>
                                    <p:anim calcmode="lin" valueType="num">
                                      <p:cBhvr>
                                        <p:cTn id="35" dur="500" fill="hold"/>
                                        <p:tgtEl>
                                          <p:spTgt spid="75"/>
                                        </p:tgtEl>
                                        <p:attrNameLst>
                                          <p:attrName>ppt_w</p:attrName>
                                        </p:attrNameLst>
                                      </p:cBhvr>
                                      <p:tavLst>
                                        <p:tav tm="0">
                                          <p:val>
                                            <p:strVal val="(6*min(max(#ppt_w*#ppt_h,.3),1)-7.4)/-.7*#ppt_w"/>
                                          </p:val>
                                        </p:tav>
                                        <p:tav tm="100000">
                                          <p:val>
                                            <p:strVal val="#ppt_w"/>
                                          </p:val>
                                        </p:tav>
                                      </p:tavLst>
                                    </p:anim>
                                    <p:anim calcmode="lin" valueType="num">
                                      <p:cBhvr>
                                        <p:cTn id="36" dur="500" fill="hold"/>
                                        <p:tgtEl>
                                          <p:spTgt spid="75"/>
                                        </p:tgtEl>
                                        <p:attrNameLst>
                                          <p:attrName>ppt_h</p:attrName>
                                        </p:attrNameLst>
                                      </p:cBhvr>
                                      <p:tavLst>
                                        <p:tav tm="0">
                                          <p:val>
                                            <p:strVal val="(6*min(max(#ppt_w*#ppt_h,.3),1)-7.4)/-.7*#ppt_h"/>
                                          </p:val>
                                        </p:tav>
                                        <p:tav tm="100000">
                                          <p:val>
                                            <p:strVal val="#ppt_h"/>
                                          </p:val>
                                        </p:tav>
                                      </p:tavLst>
                                    </p:anim>
                                    <p:anim calcmode="lin" valueType="num">
                                      <p:cBhvr>
                                        <p:cTn id="37" dur="500" fill="hold"/>
                                        <p:tgtEl>
                                          <p:spTgt spid="75"/>
                                        </p:tgtEl>
                                        <p:attrNameLst>
                                          <p:attrName>ppt_x</p:attrName>
                                        </p:attrNameLst>
                                      </p:cBhvr>
                                      <p:tavLst>
                                        <p:tav tm="0">
                                          <p:val>
                                            <p:fltVal val="0.5"/>
                                          </p:val>
                                        </p:tav>
                                        <p:tav tm="100000">
                                          <p:val>
                                            <p:strVal val="#ppt_x"/>
                                          </p:val>
                                        </p:tav>
                                      </p:tavLst>
                                    </p:anim>
                                    <p:anim calcmode="lin" valueType="num">
                                      <p:cBhvr>
                                        <p:cTn id="38" dur="500" fill="hold"/>
                                        <p:tgtEl>
                                          <p:spTgt spid="75"/>
                                        </p:tgtEl>
                                        <p:attrNameLst>
                                          <p:attrName>ppt_y</p:attrName>
                                        </p:attrNameLst>
                                      </p:cBhvr>
                                      <p:tavLst>
                                        <p:tav tm="0">
                                          <p:val>
                                            <p:strVal val="1+(6*min(max(#ppt_w*#ppt_h,.3),1)-7.4)/-.7*#ppt_h/2"/>
                                          </p:val>
                                        </p:tav>
                                        <p:tav tm="100000">
                                          <p:val>
                                            <p:strVal val="#ppt_y"/>
                                          </p:val>
                                        </p:tav>
                                      </p:tavLst>
                                    </p:anim>
                                  </p:childTnLst>
                                </p:cTn>
                              </p:par>
                            </p:childTnLst>
                          </p:cTn>
                        </p:par>
                        <p:par>
                          <p:cTn id="39" fill="hold">
                            <p:stCondLst>
                              <p:cond delay="2500"/>
                            </p:stCondLst>
                            <p:childTnLst>
                              <p:par>
                                <p:cTn id="40" presetID="22" presetClass="entr" presetSubtype="1" fill="hold" grpId="0"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up)">
                                      <p:cBhvr>
                                        <p:cTn id="42" dur="500"/>
                                        <p:tgtEl>
                                          <p:spTgt spid="3"/>
                                        </p:tgtEl>
                                      </p:cBhvr>
                                    </p:animEffect>
                                  </p:childTnLst>
                                </p:cTn>
                              </p:par>
                            </p:childTnLst>
                          </p:cTn>
                        </p:par>
                        <p:par>
                          <p:cTn id="43" fill="hold">
                            <p:stCondLst>
                              <p:cond delay="3000"/>
                            </p:stCondLst>
                            <p:childTnLst>
                              <p:par>
                                <p:cTn id="44" presetID="22" presetClass="entr" presetSubtype="1"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up)">
                                      <p:cBhvr>
                                        <p:cTn id="46" dur="500"/>
                                        <p:tgtEl>
                                          <p:spTgt spid="4"/>
                                        </p:tgtEl>
                                      </p:cBhvr>
                                    </p:animEffect>
                                  </p:childTnLst>
                                </p:cTn>
                              </p:par>
                            </p:childTnLst>
                          </p:cTn>
                        </p:par>
                        <p:par>
                          <p:cTn id="47" fill="hold">
                            <p:stCondLst>
                              <p:cond delay="3500"/>
                            </p:stCondLst>
                            <p:childTnLst>
                              <p:par>
                                <p:cTn id="48" presetID="16" presetClass="entr" presetSubtype="21"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p:cNvSpPr/>
          <p:nvPr/>
        </p:nvSpPr>
        <p:spPr bwMode="auto">
          <a:xfrm>
            <a:off x="264663" y="3859335"/>
            <a:ext cx="11665105" cy="1923450"/>
          </a:xfrm>
          <a:custGeom>
            <a:avLst/>
            <a:gdLst>
              <a:gd name="T0" fmla="*/ 3302454 w 7620000"/>
              <a:gd name="T1" fmla="*/ 1380217 h 1380217"/>
              <a:gd name="T2" fmla="*/ 0 w 7620000"/>
              <a:gd name="T3" fmla="*/ 400050 h 1380217"/>
              <a:gd name="T4" fmla="*/ 7620000 w 7620000"/>
              <a:gd name="T5" fmla="*/ 400050 h 1380217"/>
              <a:gd name="T6" fmla="*/ 4281714 w 7620000"/>
              <a:gd name="T7" fmla="*/ 1357992 h 1380217"/>
              <a:gd name="T8" fmla="*/ 3302454 w 7620000"/>
              <a:gd name="T9" fmla="*/ 1380217 h 1380217"/>
            </a:gdLst>
            <a:ahLst/>
            <a:cxnLst>
              <a:cxn ang="0">
                <a:pos x="T0" y="T1"/>
              </a:cxn>
              <a:cxn ang="0">
                <a:pos x="T2" y="T3"/>
              </a:cxn>
              <a:cxn ang="0">
                <a:pos x="T4" y="T5"/>
              </a:cxn>
              <a:cxn ang="0">
                <a:pos x="T6" y="T7"/>
              </a:cxn>
              <a:cxn ang="0">
                <a:pos x="T8" y="T9"/>
              </a:cxn>
            </a:cxnLst>
            <a:rect l="0" t="0" r="r" b="b"/>
            <a:pathLst>
              <a:path w="7620000" h="1380217">
                <a:moveTo>
                  <a:pt x="3302454" y="1380217"/>
                </a:moveTo>
                <a:lnTo>
                  <a:pt x="0" y="400050"/>
                </a:lnTo>
                <a:cubicBezTo>
                  <a:pt x="2187575" y="85725"/>
                  <a:pt x="4699000" y="0"/>
                  <a:pt x="7620000" y="400050"/>
                </a:cubicBezTo>
                <a:lnTo>
                  <a:pt x="4281714" y="1357992"/>
                </a:lnTo>
                <a:lnTo>
                  <a:pt x="3302454" y="1380217"/>
                </a:lnTo>
                <a:close/>
              </a:path>
            </a:pathLst>
          </a:custGeom>
          <a:solidFill>
            <a:srgbClr val="DADADA">
              <a:alpha val="39999"/>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defRPr/>
            </a:pPr>
            <a:endParaRPr lang="zh-CN" altLang="en-US" kern="0">
              <a:solidFill>
                <a:sysClr val="windowText" lastClr="000000"/>
              </a:solidFill>
            </a:endParaRPr>
          </a:p>
        </p:txBody>
      </p:sp>
      <p:grpSp>
        <p:nvGrpSpPr>
          <p:cNvPr id="4" name="组合"/>
          <p:cNvGrpSpPr/>
          <p:nvPr/>
        </p:nvGrpSpPr>
        <p:grpSpPr>
          <a:xfrm>
            <a:off x="1409300" y="3932295"/>
            <a:ext cx="9363679" cy="1565289"/>
            <a:chOff x="2195866" y="3255920"/>
            <a:chExt cx="7982630" cy="1466831"/>
          </a:xfrm>
        </p:grpSpPr>
        <p:sp>
          <p:nvSpPr>
            <p:cNvPr id="5" name="任意多边形"/>
            <p:cNvSpPr/>
            <p:nvPr/>
          </p:nvSpPr>
          <p:spPr bwMode="auto">
            <a:xfrm>
              <a:off x="2195866" y="3502463"/>
              <a:ext cx="3099407" cy="1220288"/>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6" name="任意多边形"/>
            <p:cNvSpPr/>
            <p:nvPr/>
          </p:nvSpPr>
          <p:spPr bwMode="auto">
            <a:xfrm>
              <a:off x="4296667" y="3332575"/>
              <a:ext cx="1315591" cy="938524"/>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7" name="任意多边形"/>
            <p:cNvSpPr/>
            <p:nvPr/>
          </p:nvSpPr>
          <p:spPr bwMode="auto">
            <a:xfrm>
              <a:off x="6192361" y="3255920"/>
              <a:ext cx="0" cy="845293"/>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8" name="任意多边形"/>
            <p:cNvSpPr/>
            <p:nvPr/>
          </p:nvSpPr>
          <p:spPr bwMode="auto">
            <a:xfrm flipH="1">
              <a:off x="6739315" y="3332575"/>
              <a:ext cx="1315590" cy="938524"/>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sp>
          <p:nvSpPr>
            <p:cNvPr id="9" name="任意多边形"/>
            <p:cNvSpPr/>
            <p:nvPr/>
          </p:nvSpPr>
          <p:spPr bwMode="auto">
            <a:xfrm flipH="1">
              <a:off x="7077017" y="3502463"/>
              <a:ext cx="3101479" cy="1220288"/>
            </a:xfrm>
            <a:custGeom>
              <a:avLst/>
              <a:gdLst>
                <a:gd name="T0" fmla="*/ 2670629 w 2670629"/>
                <a:gd name="T1" fmla="*/ 957943 h 957943"/>
                <a:gd name="T2" fmla="*/ 0 w 2670629"/>
                <a:gd name="T3" fmla="*/ 0 h 957943"/>
              </a:gdLst>
              <a:ahLst/>
              <a:cxnLst>
                <a:cxn ang="0">
                  <a:pos x="T0" y="T1"/>
                </a:cxn>
                <a:cxn ang="0">
                  <a:pos x="T2" y="T3"/>
                </a:cxn>
              </a:cxnLst>
              <a:rect l="0" t="0" r="r" b="b"/>
              <a:pathLst>
                <a:path w="2670629" h="957943">
                  <a:moveTo>
                    <a:pt x="2670629" y="957943"/>
                  </a:moveTo>
                  <a:lnTo>
                    <a:pt x="0" y="0"/>
                  </a:lnTo>
                </a:path>
              </a:pathLst>
            </a:custGeom>
            <a:solidFill>
              <a:srgbClr val="21A3D0"/>
            </a:solidFill>
            <a:ln w="9525" cap="flat" cmpd="sng">
              <a:solidFill>
                <a:srgbClr val="4D4D4D"/>
              </a:solidFill>
              <a:prstDash val="dash"/>
              <a:miter lim="800000"/>
              <a:headEnd type="triangle" w="lg" len="lg"/>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endParaRPr lang="zh-CN" altLang="en-US" kern="0">
                <a:solidFill>
                  <a:sysClr val="windowText" lastClr="000000"/>
                </a:solidFill>
              </a:endParaRPr>
            </a:p>
          </p:txBody>
        </p:sp>
      </p:grpSp>
      <p:sp>
        <p:nvSpPr>
          <p:cNvPr id="16" name="圆"/>
          <p:cNvSpPr>
            <a:spLocks noChangeAspect="1" noChangeArrowheads="1"/>
          </p:cNvSpPr>
          <p:nvPr/>
        </p:nvSpPr>
        <p:spPr bwMode="auto">
          <a:xfrm>
            <a:off x="5355282" y="5095196"/>
            <a:ext cx="1481436" cy="1487055"/>
          </a:xfrm>
          <a:prstGeom prst="ellipse">
            <a:avLst/>
          </a:prstGeom>
          <a:solidFill>
            <a:schemeClr val="accent1"/>
          </a:solidFill>
          <a:ln>
            <a:noFill/>
          </a:ln>
        </p:spPr>
        <p:txBody>
          <a:bodyPr/>
          <a:lstStyle/>
          <a:p>
            <a:pPr>
              <a:defRPr/>
            </a:pPr>
            <a:r>
              <a:rPr lang="zh-CN" altLang="fr-FR" sz="3200" kern="0">
                <a:solidFill>
                  <a:schemeClr val="bg1"/>
                </a:solidFill>
              </a:rPr>
              <a:t>生活环境</a:t>
            </a:r>
            <a:endParaRPr lang="zh-CN" altLang="fr-FR" sz="3200" kern="0">
              <a:solidFill>
                <a:schemeClr val="bg1"/>
              </a:solidFill>
            </a:endParaRPr>
          </a:p>
        </p:txBody>
      </p:sp>
      <p:sp>
        <p:nvSpPr>
          <p:cNvPr id="10" name="标题"/>
          <p:cNvSpPr>
            <a:spLocks noGrp="1"/>
          </p:cNvSpPr>
          <p:nvPr>
            <p:ph type="body" sz="quarter" idx="10"/>
          </p:nvPr>
        </p:nvSpPr>
        <p:spPr>
          <a:xfrm>
            <a:off x="1535766" y="244904"/>
            <a:ext cx="8731213" cy="629920"/>
          </a:xfrm>
        </p:spPr>
        <p:txBody>
          <a:bodyPr/>
          <a:lstStyle/>
          <a:p>
            <a:r>
              <a:rPr lang="zh-CN" altLang="en-US" smtClean="0"/>
              <a:t>生活环境</a:t>
            </a:r>
            <a:endParaRPr lang="zh-CN" altLang="en-US" dirty="0"/>
          </a:p>
        </p:txBody>
      </p:sp>
      <p:pic>
        <p:nvPicPr>
          <p:cNvPr id="68" name="图片 1" descr="E:\20210830\招聘\2023年招聘\食堂2.JPG食堂2"/>
          <p:cNvPicPr>
            <a:picLocks noGrp="1" noChangeAspect="1"/>
          </p:cNvPicPr>
          <p:nvPr>
            <p:ph type="pic" sz="quarter" idx="11"/>
          </p:nvPr>
        </p:nvPicPr>
        <p:blipFill>
          <a:blip r:embed="rId1"/>
          <a:srcRect/>
          <a:stretch>
            <a:fillRect/>
          </a:stretch>
        </p:blipFill>
        <p:spPr>
          <a:xfrm>
            <a:off x="264795" y="1884998"/>
            <a:ext cx="2418080" cy="1813560"/>
          </a:xfrm>
        </p:spPr>
      </p:pic>
      <p:pic>
        <p:nvPicPr>
          <p:cNvPr id="46" name="图片2" descr="C:\Users\60350\Desktop\图片4.png图片4"/>
          <p:cNvPicPr>
            <a:picLocks noGrp="1" noChangeAspect="1"/>
          </p:cNvPicPr>
          <p:nvPr>
            <p:ph type="pic" sz="quarter" idx="13"/>
          </p:nvPr>
        </p:nvPicPr>
        <p:blipFill>
          <a:blip r:embed="rId2"/>
          <a:srcRect/>
          <a:stretch>
            <a:fillRect/>
          </a:stretch>
        </p:blipFill>
        <p:spPr>
          <a:xfrm>
            <a:off x="2772410" y="1734820"/>
            <a:ext cx="2082165" cy="2113915"/>
          </a:xfrm>
        </p:spPr>
      </p:pic>
      <p:pic>
        <p:nvPicPr>
          <p:cNvPr id="64" name="图片 3" descr="E:\20210830\招聘\2023年招聘\食堂1.jpg食堂1"/>
          <p:cNvPicPr>
            <a:picLocks noGrp="1" noChangeAspect="1"/>
          </p:cNvPicPr>
          <p:nvPr>
            <p:ph type="pic" sz="quarter" idx="14"/>
          </p:nvPr>
        </p:nvPicPr>
        <p:blipFill>
          <a:blip r:embed="rId3"/>
          <a:srcRect/>
          <a:stretch>
            <a:fillRect/>
          </a:stretch>
        </p:blipFill>
        <p:spPr>
          <a:xfrm>
            <a:off x="5100320" y="2061845"/>
            <a:ext cx="2007235" cy="1482090"/>
          </a:xfrm>
        </p:spPr>
      </p:pic>
      <p:pic>
        <p:nvPicPr>
          <p:cNvPr id="71" name="图片 4" descr="E:\20210830\招聘\2023年招聘\宿舍1.jpg宿舍1"/>
          <p:cNvPicPr>
            <a:picLocks noGrp="1" noChangeAspect="1"/>
          </p:cNvPicPr>
          <p:nvPr>
            <p:ph type="pic" sz="quarter" idx="15"/>
          </p:nvPr>
        </p:nvPicPr>
        <p:blipFill>
          <a:blip r:embed="rId4"/>
          <a:srcRect/>
          <a:stretch>
            <a:fillRect/>
          </a:stretch>
        </p:blipFill>
        <p:spPr>
          <a:xfrm>
            <a:off x="7284720" y="2036445"/>
            <a:ext cx="2024380" cy="1522095"/>
          </a:xfrm>
        </p:spPr>
      </p:pic>
      <p:pic>
        <p:nvPicPr>
          <p:cNvPr id="75" name="图片 5" descr="C:\Users\60350\Desktop\图片2.png图片2"/>
          <p:cNvPicPr>
            <a:picLocks noGrp="1" noChangeAspect="1"/>
          </p:cNvPicPr>
          <p:nvPr>
            <p:ph type="pic" sz="quarter" idx="12"/>
          </p:nvPr>
        </p:nvPicPr>
        <p:blipFill>
          <a:blip r:embed="rId5"/>
          <a:srcRect/>
          <a:stretch>
            <a:fillRect/>
          </a:stretch>
        </p:blipFill>
        <p:spPr>
          <a:xfrm>
            <a:off x="9486265" y="1483995"/>
            <a:ext cx="2435225" cy="2711450"/>
          </a:xfr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strVal val="(6*min(max(#ppt_w*#ppt_h,.3),1)-7.4)/-.7*#ppt_w"/>
                                          </p:val>
                                        </p:tav>
                                        <p:tav tm="100000">
                                          <p:val>
                                            <p:strVal val="#ppt_w"/>
                                          </p:val>
                                        </p:tav>
                                      </p:tavLst>
                                    </p:anim>
                                    <p:anim calcmode="lin" valueType="num">
                                      <p:cBhvr>
                                        <p:cTn id="8" dur="500" fill="hold"/>
                                        <p:tgtEl>
                                          <p:spTgt spid="64"/>
                                        </p:tgtEl>
                                        <p:attrNameLst>
                                          <p:attrName>ppt_h</p:attrName>
                                        </p:attrNameLst>
                                      </p:cBhvr>
                                      <p:tavLst>
                                        <p:tav tm="0">
                                          <p:val>
                                            <p:strVal val="(6*min(max(#ppt_w*#ppt_h,.3),1)-7.4)/-.7*#ppt_h"/>
                                          </p:val>
                                        </p:tav>
                                        <p:tav tm="100000">
                                          <p:val>
                                            <p:strVal val="#ppt_h"/>
                                          </p:val>
                                        </p:tav>
                                      </p:tavLst>
                                    </p:anim>
                                    <p:anim calcmode="lin" valueType="num">
                                      <p:cBhvr>
                                        <p:cTn id="9" dur="500" fill="hold"/>
                                        <p:tgtEl>
                                          <p:spTgt spid="64"/>
                                        </p:tgtEl>
                                        <p:attrNameLst>
                                          <p:attrName>ppt_x</p:attrName>
                                        </p:attrNameLst>
                                      </p:cBhvr>
                                      <p:tavLst>
                                        <p:tav tm="0">
                                          <p:val>
                                            <p:fltVal val="0.5"/>
                                          </p:val>
                                        </p:tav>
                                        <p:tav tm="100000">
                                          <p:val>
                                            <p:strVal val="#ppt_x"/>
                                          </p:val>
                                        </p:tav>
                                      </p:tavLst>
                                    </p:anim>
                                    <p:anim calcmode="lin" valueType="num">
                                      <p:cBhvr>
                                        <p:cTn id="10" dur="500" fill="hold"/>
                                        <p:tgtEl>
                                          <p:spTgt spid="64"/>
                                        </p:tgtEl>
                                        <p:attrNameLst>
                                          <p:attrName>ppt_y</p:attrName>
                                        </p:attrNameLst>
                                      </p:cBhvr>
                                      <p:tavLst>
                                        <p:tav tm="0">
                                          <p:val>
                                            <p:strVal val="1+(6*min(max(#ppt_w*#ppt_h,.3),1)-7.4)/-.7*#ppt_h/2"/>
                                          </p:val>
                                        </p:tav>
                                        <p:tav tm="100000">
                                          <p:val>
                                            <p:strVal val="#ppt_y"/>
                                          </p:val>
                                        </p:tav>
                                      </p:tavLst>
                                    </p:anim>
                                  </p:childTnLst>
                                </p:cTn>
                              </p:par>
                            </p:childTnLst>
                          </p:cTn>
                        </p:par>
                        <p:par>
                          <p:cTn id="11" fill="hold">
                            <p:stCondLst>
                              <p:cond delay="500"/>
                            </p:stCondLst>
                            <p:childTnLst>
                              <p:par>
                                <p:cTn id="12" presetID="23" presetClass="entr" presetSubtype="36" fill="hold" nodeType="afterEffect">
                                  <p:stCondLst>
                                    <p:cond delay="0"/>
                                  </p:stCondLst>
                                  <p:childTnLst>
                                    <p:set>
                                      <p:cBhvr>
                                        <p:cTn id="13" dur="1" fill="hold">
                                          <p:stCondLst>
                                            <p:cond delay="0"/>
                                          </p:stCondLst>
                                        </p:cTn>
                                        <p:tgtEl>
                                          <p:spTgt spid="46"/>
                                        </p:tgtEl>
                                        <p:attrNameLst>
                                          <p:attrName>style.visibility</p:attrName>
                                        </p:attrNameLst>
                                      </p:cBhvr>
                                      <p:to>
                                        <p:strVal val="visible"/>
                                      </p:to>
                                    </p:set>
                                    <p:anim calcmode="lin" valueType="num">
                                      <p:cBhvr>
                                        <p:cTn id="14" dur="500" fill="hold"/>
                                        <p:tgtEl>
                                          <p:spTgt spid="46"/>
                                        </p:tgtEl>
                                        <p:attrNameLst>
                                          <p:attrName>ppt_w</p:attrName>
                                        </p:attrNameLst>
                                      </p:cBhvr>
                                      <p:tavLst>
                                        <p:tav tm="0">
                                          <p:val>
                                            <p:strVal val="(6*min(max(#ppt_w*#ppt_h,.3),1)-7.4)/-.7*#ppt_w"/>
                                          </p:val>
                                        </p:tav>
                                        <p:tav tm="100000">
                                          <p:val>
                                            <p:strVal val="#ppt_w"/>
                                          </p:val>
                                        </p:tav>
                                      </p:tavLst>
                                    </p:anim>
                                    <p:anim calcmode="lin" valueType="num">
                                      <p:cBhvr>
                                        <p:cTn id="15" dur="500" fill="hold"/>
                                        <p:tgtEl>
                                          <p:spTgt spid="46"/>
                                        </p:tgtEl>
                                        <p:attrNameLst>
                                          <p:attrName>ppt_h</p:attrName>
                                        </p:attrNameLst>
                                      </p:cBhvr>
                                      <p:tavLst>
                                        <p:tav tm="0">
                                          <p:val>
                                            <p:strVal val="(6*min(max(#ppt_w*#ppt_h,.3),1)-7.4)/-.7*#ppt_h"/>
                                          </p:val>
                                        </p:tav>
                                        <p:tav tm="100000">
                                          <p:val>
                                            <p:strVal val="#ppt_h"/>
                                          </p:val>
                                        </p:tav>
                                      </p:tavLst>
                                    </p:anim>
                                    <p:anim calcmode="lin" valueType="num">
                                      <p:cBhvr>
                                        <p:cTn id="16" dur="500" fill="hold"/>
                                        <p:tgtEl>
                                          <p:spTgt spid="46"/>
                                        </p:tgtEl>
                                        <p:attrNameLst>
                                          <p:attrName>ppt_x</p:attrName>
                                        </p:attrNameLst>
                                      </p:cBhvr>
                                      <p:tavLst>
                                        <p:tav tm="0">
                                          <p:val>
                                            <p:fltVal val="0.5"/>
                                          </p:val>
                                        </p:tav>
                                        <p:tav tm="100000">
                                          <p:val>
                                            <p:strVal val="#ppt_x"/>
                                          </p:val>
                                        </p:tav>
                                      </p:tavLst>
                                    </p:anim>
                                    <p:anim calcmode="lin" valueType="num">
                                      <p:cBhvr>
                                        <p:cTn id="17" dur="500" fill="hold"/>
                                        <p:tgtEl>
                                          <p:spTgt spid="46"/>
                                        </p:tgtEl>
                                        <p:attrNameLst>
                                          <p:attrName>ppt_y</p:attrName>
                                        </p:attrNameLst>
                                      </p:cBhvr>
                                      <p:tavLst>
                                        <p:tav tm="0">
                                          <p:val>
                                            <p:strVal val="1+(6*min(max(#ppt_w*#ppt_h,.3),1)-7.4)/-.7*#ppt_h/2"/>
                                          </p:val>
                                        </p:tav>
                                        <p:tav tm="100000">
                                          <p:val>
                                            <p:strVal val="#ppt_y"/>
                                          </p:val>
                                        </p:tav>
                                      </p:tavLst>
                                    </p:anim>
                                  </p:childTnLst>
                                </p:cTn>
                              </p:par>
                            </p:childTnLst>
                          </p:cTn>
                        </p:par>
                        <p:par>
                          <p:cTn id="18" fill="hold">
                            <p:stCondLst>
                              <p:cond delay="1000"/>
                            </p:stCondLst>
                            <p:childTnLst>
                              <p:par>
                                <p:cTn id="19" presetID="23" presetClass="entr" presetSubtype="36" fill="hold" nodeType="afterEffect">
                                  <p:stCondLst>
                                    <p:cond delay="0"/>
                                  </p:stCondLst>
                                  <p:childTnLst>
                                    <p:set>
                                      <p:cBhvr>
                                        <p:cTn id="20" dur="1" fill="hold">
                                          <p:stCondLst>
                                            <p:cond delay="0"/>
                                          </p:stCondLst>
                                        </p:cTn>
                                        <p:tgtEl>
                                          <p:spTgt spid="71"/>
                                        </p:tgtEl>
                                        <p:attrNameLst>
                                          <p:attrName>style.visibility</p:attrName>
                                        </p:attrNameLst>
                                      </p:cBhvr>
                                      <p:to>
                                        <p:strVal val="visible"/>
                                      </p:to>
                                    </p:set>
                                    <p:anim calcmode="lin" valueType="num">
                                      <p:cBhvr>
                                        <p:cTn id="21" dur="500" fill="hold"/>
                                        <p:tgtEl>
                                          <p:spTgt spid="71"/>
                                        </p:tgtEl>
                                        <p:attrNameLst>
                                          <p:attrName>ppt_w</p:attrName>
                                        </p:attrNameLst>
                                      </p:cBhvr>
                                      <p:tavLst>
                                        <p:tav tm="0">
                                          <p:val>
                                            <p:strVal val="(6*min(max(#ppt_w*#ppt_h,.3),1)-7.4)/-.7*#ppt_w"/>
                                          </p:val>
                                        </p:tav>
                                        <p:tav tm="100000">
                                          <p:val>
                                            <p:strVal val="#ppt_w"/>
                                          </p:val>
                                        </p:tav>
                                      </p:tavLst>
                                    </p:anim>
                                    <p:anim calcmode="lin" valueType="num">
                                      <p:cBhvr>
                                        <p:cTn id="22" dur="500" fill="hold"/>
                                        <p:tgtEl>
                                          <p:spTgt spid="71"/>
                                        </p:tgtEl>
                                        <p:attrNameLst>
                                          <p:attrName>ppt_h</p:attrName>
                                        </p:attrNameLst>
                                      </p:cBhvr>
                                      <p:tavLst>
                                        <p:tav tm="0">
                                          <p:val>
                                            <p:strVal val="(6*min(max(#ppt_w*#ppt_h,.3),1)-7.4)/-.7*#ppt_h"/>
                                          </p:val>
                                        </p:tav>
                                        <p:tav tm="100000">
                                          <p:val>
                                            <p:strVal val="#ppt_h"/>
                                          </p:val>
                                        </p:tav>
                                      </p:tavLst>
                                    </p:anim>
                                    <p:anim calcmode="lin" valueType="num">
                                      <p:cBhvr>
                                        <p:cTn id="23" dur="500" fill="hold"/>
                                        <p:tgtEl>
                                          <p:spTgt spid="71"/>
                                        </p:tgtEl>
                                        <p:attrNameLst>
                                          <p:attrName>ppt_x</p:attrName>
                                        </p:attrNameLst>
                                      </p:cBhvr>
                                      <p:tavLst>
                                        <p:tav tm="0">
                                          <p:val>
                                            <p:fltVal val="0.5"/>
                                          </p:val>
                                        </p:tav>
                                        <p:tav tm="100000">
                                          <p:val>
                                            <p:strVal val="#ppt_x"/>
                                          </p:val>
                                        </p:tav>
                                      </p:tavLst>
                                    </p:anim>
                                    <p:anim calcmode="lin" valueType="num">
                                      <p:cBhvr>
                                        <p:cTn id="24" dur="500" fill="hold"/>
                                        <p:tgtEl>
                                          <p:spTgt spid="71"/>
                                        </p:tgtEl>
                                        <p:attrNameLst>
                                          <p:attrName>ppt_y</p:attrName>
                                        </p:attrNameLst>
                                      </p:cBhvr>
                                      <p:tavLst>
                                        <p:tav tm="0">
                                          <p:val>
                                            <p:strVal val="1+(6*min(max(#ppt_w*#ppt_h,.3),1)-7.4)/-.7*#ppt_h/2"/>
                                          </p:val>
                                        </p:tav>
                                        <p:tav tm="100000">
                                          <p:val>
                                            <p:strVal val="#ppt_y"/>
                                          </p:val>
                                        </p:tav>
                                      </p:tavLst>
                                    </p:anim>
                                  </p:childTnLst>
                                </p:cTn>
                              </p:par>
                            </p:childTnLst>
                          </p:cTn>
                        </p:par>
                        <p:par>
                          <p:cTn id="25" fill="hold">
                            <p:stCondLst>
                              <p:cond delay="1500"/>
                            </p:stCondLst>
                            <p:childTnLst>
                              <p:par>
                                <p:cTn id="26" presetID="23" presetClass="entr" presetSubtype="36" fill="hold" nodeType="afterEffect">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cBhvr>
                                        <p:cTn id="28" dur="500" fill="hold"/>
                                        <p:tgtEl>
                                          <p:spTgt spid="68"/>
                                        </p:tgtEl>
                                        <p:attrNameLst>
                                          <p:attrName>ppt_w</p:attrName>
                                        </p:attrNameLst>
                                      </p:cBhvr>
                                      <p:tavLst>
                                        <p:tav tm="0">
                                          <p:val>
                                            <p:strVal val="(6*min(max(#ppt_w*#ppt_h,.3),1)-7.4)/-.7*#ppt_w"/>
                                          </p:val>
                                        </p:tav>
                                        <p:tav tm="100000">
                                          <p:val>
                                            <p:strVal val="#ppt_w"/>
                                          </p:val>
                                        </p:tav>
                                      </p:tavLst>
                                    </p:anim>
                                    <p:anim calcmode="lin" valueType="num">
                                      <p:cBhvr>
                                        <p:cTn id="29" dur="500" fill="hold"/>
                                        <p:tgtEl>
                                          <p:spTgt spid="68"/>
                                        </p:tgtEl>
                                        <p:attrNameLst>
                                          <p:attrName>ppt_h</p:attrName>
                                        </p:attrNameLst>
                                      </p:cBhvr>
                                      <p:tavLst>
                                        <p:tav tm="0">
                                          <p:val>
                                            <p:strVal val="(6*min(max(#ppt_w*#ppt_h,.3),1)-7.4)/-.7*#ppt_h"/>
                                          </p:val>
                                        </p:tav>
                                        <p:tav tm="100000">
                                          <p:val>
                                            <p:strVal val="#ppt_h"/>
                                          </p:val>
                                        </p:tav>
                                      </p:tavLst>
                                    </p:anim>
                                    <p:anim calcmode="lin" valueType="num">
                                      <p:cBhvr>
                                        <p:cTn id="30" dur="500" fill="hold"/>
                                        <p:tgtEl>
                                          <p:spTgt spid="68"/>
                                        </p:tgtEl>
                                        <p:attrNameLst>
                                          <p:attrName>ppt_x</p:attrName>
                                        </p:attrNameLst>
                                      </p:cBhvr>
                                      <p:tavLst>
                                        <p:tav tm="0">
                                          <p:val>
                                            <p:fltVal val="0.5"/>
                                          </p:val>
                                        </p:tav>
                                        <p:tav tm="100000">
                                          <p:val>
                                            <p:strVal val="#ppt_x"/>
                                          </p:val>
                                        </p:tav>
                                      </p:tavLst>
                                    </p:anim>
                                    <p:anim calcmode="lin" valueType="num">
                                      <p:cBhvr>
                                        <p:cTn id="31" dur="500" fill="hold"/>
                                        <p:tgtEl>
                                          <p:spTgt spid="68"/>
                                        </p:tgtEl>
                                        <p:attrNameLst>
                                          <p:attrName>ppt_y</p:attrName>
                                        </p:attrNameLst>
                                      </p:cBhvr>
                                      <p:tavLst>
                                        <p:tav tm="0">
                                          <p:val>
                                            <p:strVal val="1+(6*min(max(#ppt_w*#ppt_h,.3),1)-7.4)/-.7*#ppt_h/2"/>
                                          </p:val>
                                        </p:tav>
                                        <p:tav tm="100000">
                                          <p:val>
                                            <p:strVal val="#ppt_y"/>
                                          </p:val>
                                        </p:tav>
                                      </p:tavLst>
                                    </p:anim>
                                  </p:childTnLst>
                                </p:cTn>
                              </p:par>
                            </p:childTnLst>
                          </p:cTn>
                        </p:par>
                        <p:par>
                          <p:cTn id="32" fill="hold">
                            <p:stCondLst>
                              <p:cond delay="2000"/>
                            </p:stCondLst>
                            <p:childTnLst>
                              <p:par>
                                <p:cTn id="33" presetID="23" presetClass="entr" presetSubtype="36" fill="hold" nodeType="afterEffect">
                                  <p:stCondLst>
                                    <p:cond delay="0"/>
                                  </p:stCondLst>
                                  <p:childTnLst>
                                    <p:set>
                                      <p:cBhvr>
                                        <p:cTn id="34" dur="1" fill="hold">
                                          <p:stCondLst>
                                            <p:cond delay="0"/>
                                          </p:stCondLst>
                                        </p:cTn>
                                        <p:tgtEl>
                                          <p:spTgt spid="75"/>
                                        </p:tgtEl>
                                        <p:attrNameLst>
                                          <p:attrName>style.visibility</p:attrName>
                                        </p:attrNameLst>
                                      </p:cBhvr>
                                      <p:to>
                                        <p:strVal val="visible"/>
                                      </p:to>
                                    </p:set>
                                    <p:anim calcmode="lin" valueType="num">
                                      <p:cBhvr>
                                        <p:cTn id="35" dur="500" fill="hold"/>
                                        <p:tgtEl>
                                          <p:spTgt spid="75"/>
                                        </p:tgtEl>
                                        <p:attrNameLst>
                                          <p:attrName>ppt_w</p:attrName>
                                        </p:attrNameLst>
                                      </p:cBhvr>
                                      <p:tavLst>
                                        <p:tav tm="0">
                                          <p:val>
                                            <p:strVal val="(6*min(max(#ppt_w*#ppt_h,.3),1)-7.4)/-.7*#ppt_w"/>
                                          </p:val>
                                        </p:tav>
                                        <p:tav tm="100000">
                                          <p:val>
                                            <p:strVal val="#ppt_w"/>
                                          </p:val>
                                        </p:tav>
                                      </p:tavLst>
                                    </p:anim>
                                    <p:anim calcmode="lin" valueType="num">
                                      <p:cBhvr>
                                        <p:cTn id="36" dur="500" fill="hold"/>
                                        <p:tgtEl>
                                          <p:spTgt spid="75"/>
                                        </p:tgtEl>
                                        <p:attrNameLst>
                                          <p:attrName>ppt_h</p:attrName>
                                        </p:attrNameLst>
                                      </p:cBhvr>
                                      <p:tavLst>
                                        <p:tav tm="0">
                                          <p:val>
                                            <p:strVal val="(6*min(max(#ppt_w*#ppt_h,.3),1)-7.4)/-.7*#ppt_h"/>
                                          </p:val>
                                        </p:tav>
                                        <p:tav tm="100000">
                                          <p:val>
                                            <p:strVal val="#ppt_h"/>
                                          </p:val>
                                        </p:tav>
                                      </p:tavLst>
                                    </p:anim>
                                    <p:anim calcmode="lin" valueType="num">
                                      <p:cBhvr>
                                        <p:cTn id="37" dur="500" fill="hold"/>
                                        <p:tgtEl>
                                          <p:spTgt spid="75"/>
                                        </p:tgtEl>
                                        <p:attrNameLst>
                                          <p:attrName>ppt_x</p:attrName>
                                        </p:attrNameLst>
                                      </p:cBhvr>
                                      <p:tavLst>
                                        <p:tav tm="0">
                                          <p:val>
                                            <p:fltVal val="0.5"/>
                                          </p:val>
                                        </p:tav>
                                        <p:tav tm="100000">
                                          <p:val>
                                            <p:strVal val="#ppt_x"/>
                                          </p:val>
                                        </p:tav>
                                      </p:tavLst>
                                    </p:anim>
                                    <p:anim calcmode="lin" valueType="num">
                                      <p:cBhvr>
                                        <p:cTn id="38" dur="500" fill="hold"/>
                                        <p:tgtEl>
                                          <p:spTgt spid="75"/>
                                        </p:tgtEl>
                                        <p:attrNameLst>
                                          <p:attrName>ppt_y</p:attrName>
                                        </p:attrNameLst>
                                      </p:cBhvr>
                                      <p:tavLst>
                                        <p:tav tm="0">
                                          <p:val>
                                            <p:strVal val="1+(6*min(max(#ppt_w*#ppt_h,.3),1)-7.4)/-.7*#ppt_h/2"/>
                                          </p:val>
                                        </p:tav>
                                        <p:tav tm="100000">
                                          <p:val>
                                            <p:strVal val="#ppt_y"/>
                                          </p:val>
                                        </p:tav>
                                      </p:tavLst>
                                    </p:anim>
                                  </p:childTnLst>
                                </p:cTn>
                              </p:par>
                            </p:childTnLst>
                          </p:cTn>
                        </p:par>
                        <p:par>
                          <p:cTn id="39" fill="hold">
                            <p:stCondLst>
                              <p:cond delay="2500"/>
                            </p:stCondLst>
                            <p:childTnLst>
                              <p:par>
                                <p:cTn id="40" presetID="22" presetClass="entr" presetSubtype="1" fill="hold" grpId="0"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up)">
                                      <p:cBhvr>
                                        <p:cTn id="42" dur="500"/>
                                        <p:tgtEl>
                                          <p:spTgt spid="3"/>
                                        </p:tgtEl>
                                      </p:cBhvr>
                                    </p:animEffect>
                                  </p:childTnLst>
                                </p:cTn>
                              </p:par>
                            </p:childTnLst>
                          </p:cTn>
                        </p:par>
                        <p:par>
                          <p:cTn id="43" fill="hold">
                            <p:stCondLst>
                              <p:cond delay="3000"/>
                            </p:stCondLst>
                            <p:childTnLst>
                              <p:par>
                                <p:cTn id="44" presetID="22" presetClass="entr" presetSubtype="1"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up)">
                                      <p:cBhvr>
                                        <p:cTn id="46" dur="500"/>
                                        <p:tgtEl>
                                          <p:spTgt spid="4"/>
                                        </p:tgtEl>
                                      </p:cBhvr>
                                    </p:animEffect>
                                  </p:childTnLst>
                                </p:cTn>
                              </p:par>
                            </p:childTnLst>
                          </p:cTn>
                        </p:par>
                        <p:par>
                          <p:cTn id="47" fill="hold">
                            <p:stCondLst>
                              <p:cond delay="3500"/>
                            </p:stCondLst>
                            <p:childTnLst>
                              <p:par>
                                <p:cTn id="48" presetID="16" presetClass="entr" presetSubtype="21"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bldLvl="0" animBg="1"/>
    </p:bldLst>
  </p:timing>
</p:sld>
</file>

<file path=ppt/tags/tag1.xml><?xml version="1.0" encoding="utf-8"?>
<p:tagLst xmlns:p="http://schemas.openxmlformats.org/presentationml/2006/main">
  <p:tag name="KSO_WM_UNIT_SUBTYPE" val="a"/>
  <p:tag name="KSO_WM_UNIT_PRESET_TEXT" val="添加文本"/>
  <p:tag name="KSO_WM_UNIT_NOCLEAR" val="0"/>
  <p:tag name="KSO_WM_UNIT_VALUE" val="4"/>
  <p:tag name="KSO_WM_UNIT_HIGHLIGHT" val="0"/>
  <p:tag name="KSO_WM_UNIT_COMPATIBLE" val="0"/>
  <p:tag name="KSO_WM_UNIT_DIAGRAM_ISNUMVISUAL" val="0"/>
  <p:tag name="KSO_WM_UNIT_DIAGRAM_ISREFERUNIT" val="0"/>
  <p:tag name="KSO_WM_DIAGRAM_GROUP_CODE" val="p1-1"/>
  <p:tag name="KSO_WM_UNIT_TYPE" val="p_h_h_f"/>
  <p:tag name="KSO_WM_UNIT_INDEX" val="1_1_1_1"/>
  <p:tag name="KSO_WM_UNIT_ID" val="diagram20178690_2*p_h_h_f*1_1_1_1"/>
  <p:tag name="KSO_WM_TEMPLATE_CATEGORY" val="diagram"/>
  <p:tag name="KSO_WM_TEMPLATE_INDEX" val="20178690"/>
  <p:tag name="KSO_WM_UNIT_LAYERLEVEL" val="1_1_1_1"/>
  <p:tag name="KSO_WM_TAG_VERSION" val="1.0"/>
  <p:tag name="KSO_WM_BEAUTIFY_FLAG" val="#wm#"/>
  <p:tag name="KSO_WM_UNIT_TEXT_FILL_FORE_SCHEMECOLOR_INDEX" val="13"/>
  <p:tag name="KSO_WM_UNIT_TEXT_FILL_TYPE" val="1"/>
</p:tagLst>
</file>

<file path=ppt/tags/tag2.xml><?xml version="1.0" encoding="utf-8"?>
<p:tagLst xmlns:p="http://schemas.openxmlformats.org/presentationml/2006/main">
  <p:tag name="KSO_WM_UNIT_SUBTYPE" val="a"/>
  <p:tag name="KSO_WM_UNIT_PRESET_TEXT" val="添加文本"/>
  <p:tag name="KSO_WM_UNIT_NOCLEAR" val="0"/>
  <p:tag name="KSO_WM_UNIT_VALUE" val="4"/>
  <p:tag name="KSO_WM_UNIT_HIGHLIGHT" val="0"/>
  <p:tag name="KSO_WM_UNIT_COMPATIBLE" val="0"/>
  <p:tag name="KSO_WM_UNIT_DIAGRAM_ISNUMVISUAL" val="0"/>
  <p:tag name="KSO_WM_UNIT_DIAGRAM_ISREFERUNIT" val="0"/>
  <p:tag name="KSO_WM_DIAGRAM_GROUP_CODE" val="p1-1"/>
  <p:tag name="KSO_WM_UNIT_TYPE" val="p_h_f"/>
  <p:tag name="KSO_WM_UNIT_INDEX" val="1_1_1"/>
  <p:tag name="KSO_WM_UNIT_ID" val="diagram20178690_2*p_h_f*1_1_1"/>
  <p:tag name="KSO_WM_TEMPLATE_CATEGORY" val="diagram"/>
  <p:tag name="KSO_WM_TEMPLATE_INDEX" val="20178690"/>
  <p:tag name="KSO_WM_UNIT_LAYERLEVEL" val="1_1_1"/>
  <p:tag name="KSO_WM_TAG_VERSION" val="1.0"/>
  <p:tag name="KSO_WM_BEAUTIFY_FLAG" val="#wm#"/>
  <p:tag name="KSO_WM_UNIT_TEXT_FILL_FORE_SCHEMECOLOR_INDEX" val="13"/>
  <p:tag name="KSO_WM_UNIT_TEXT_FILL_TYPE" val="1"/>
</p:tagLst>
</file>

<file path=ppt/tags/tag3.xml><?xml version="1.0" encoding="utf-8"?>
<p:tagLst xmlns:p="http://schemas.openxmlformats.org/presentationml/2006/main">
  <p:tag name="KSO_WM_UNIT_SUBTYPE" val="a"/>
  <p:tag name="KSO_WM_UNIT_PRESET_TEXT" val="添加文本"/>
  <p:tag name="KSO_WM_UNIT_NOCLEAR" val="0"/>
  <p:tag name="KSO_WM_UNIT_VALUE" val="4"/>
  <p:tag name="KSO_WM_UNIT_HIGHLIGHT" val="0"/>
  <p:tag name="KSO_WM_UNIT_COMPATIBLE" val="0"/>
  <p:tag name="KSO_WM_UNIT_DIAGRAM_ISNUMVISUAL" val="0"/>
  <p:tag name="KSO_WM_UNIT_DIAGRAM_ISREFERUNIT" val="0"/>
  <p:tag name="KSO_WM_DIAGRAM_GROUP_CODE" val="p1-1"/>
  <p:tag name="KSO_WM_UNIT_TYPE" val="p_h_h_f"/>
  <p:tag name="KSO_WM_UNIT_INDEX" val="1_1_3_1"/>
  <p:tag name="KSO_WM_UNIT_ID" val="diagram20178690_2*p_h_h_f*1_1_3_1"/>
  <p:tag name="KSO_WM_TEMPLATE_CATEGORY" val="diagram"/>
  <p:tag name="KSO_WM_TEMPLATE_INDEX" val="20178690"/>
  <p:tag name="KSO_WM_UNIT_LAYERLEVEL" val="1_1_1_1"/>
  <p:tag name="KSO_WM_TAG_VERSION" val="1.0"/>
  <p:tag name="KSO_WM_BEAUTIFY_FLAG" val="#wm#"/>
  <p:tag name="KSO_WM_UNIT_TEXT_FILL_FORE_SCHEMECOLOR_INDEX" val="13"/>
  <p:tag name="KSO_WM_UNIT_TEXT_FILL_TYPE" val="1"/>
</p:tagLst>
</file>

<file path=ppt/tags/tag4.xml><?xml version="1.0" encoding="utf-8"?>
<p:tagLst xmlns:p="http://schemas.openxmlformats.org/presentationml/2006/main">
  <p:tag name="KSO_WM_UNIT_SUBTYPE" val="a"/>
  <p:tag name="KSO_WM_UNIT_PRESET_TEXT" val="添加文本"/>
  <p:tag name="KSO_WM_UNIT_NOCLEAR" val="0"/>
  <p:tag name="KSO_WM_UNIT_VALUE" val="4"/>
  <p:tag name="KSO_WM_UNIT_HIGHLIGHT" val="0"/>
  <p:tag name="KSO_WM_UNIT_COMPATIBLE" val="0"/>
  <p:tag name="KSO_WM_UNIT_DIAGRAM_ISNUMVISUAL" val="0"/>
  <p:tag name="KSO_WM_UNIT_DIAGRAM_ISREFERUNIT" val="0"/>
  <p:tag name="KSO_WM_DIAGRAM_GROUP_CODE" val="p1-1"/>
  <p:tag name="KSO_WM_UNIT_TYPE" val="p_h_h_f"/>
  <p:tag name="KSO_WM_UNIT_INDEX" val="1_1_4_1"/>
  <p:tag name="KSO_WM_UNIT_ID" val="diagram20178690_2*p_h_h_f*1_1_4_1"/>
  <p:tag name="KSO_WM_TEMPLATE_CATEGORY" val="diagram"/>
  <p:tag name="KSO_WM_TEMPLATE_INDEX" val="20178690"/>
  <p:tag name="KSO_WM_UNIT_LAYERLEVEL" val="1_1_1_1"/>
  <p:tag name="KSO_WM_TAG_VERSION" val="1.0"/>
  <p:tag name="KSO_WM_BEAUTIFY_FLAG" val="#wm#"/>
  <p:tag name="KSO_WM_UNIT_TEXT_FILL_FORE_SCHEMECOLOR_INDEX" val="13"/>
  <p:tag name="KSO_WM_UNIT_TEXT_FILL_TYPE" val="1"/>
</p:tagLst>
</file>

<file path=ppt/tags/tag5.xml><?xml version="1.0" encoding="utf-8"?>
<p:tagLst xmlns:p="http://schemas.openxmlformats.org/presentationml/2006/main">
  <p:tag name="KSO_WM_UNIT_PLACING_PICTURE_USER_VIEWPORT" val="{&quot;height&quot;:3725,&quot;width&quot;:7340}"/>
  <p:tag name="KSO_WM_UNIT_PLACING_PICTURE_USER_RELATIVERECTANGLE" val="{&quot;bottom&quot;:0,&quot;left&quot;:0,&quot;right&quot;:0,&quot;top&quot;:0}"/>
  <p:tag name="KSO_WM_UNIT_PLACING_PICTURE_COLLAGE_RELATIVERECTANGLE" val="{&quot;bottom&quot;:0.17114093959731549,&quot;left&quot;:0,&quot;right&quot;:0,&quot;top&quot;:0.17114093959731549}"/>
  <p:tag name="KSO_WM_UNIT_PLACING_PICTURE_COLLAGE_VIEWPORT" val="{&quot;height&quot;:2450,&quot;width&quot;:7340.0000000000009}"/>
</p:tagLst>
</file>

<file path=ppt/tags/tag6.xml><?xml version="1.0" encoding="utf-8"?>
<p:tagLst xmlns:p="http://schemas.openxmlformats.org/presentationml/2006/main">
  <p:tag name="KSO_WM_DIAGRAM_VIRTUALLY_FRAME" val="{&quot;height&quot;:347.3,&quot;left&quot;:538.35,&quot;top&quot;:77.6,&quot;width&quot;:335.35}"/>
</p:tagLst>
</file>

<file path=ppt/tags/tag7.xml><?xml version="1.0" encoding="utf-8"?>
<p:tagLst xmlns:p="http://schemas.openxmlformats.org/presentationml/2006/main">
  <p:tag name="KSO_WM_DIAGRAM_VIRTUALLY_FRAME" val="{&quot;height&quot;:347.3,&quot;left&quot;:538.35,&quot;top&quot;:77.6,&quot;width&quot;:335.35}"/>
</p:tagLst>
</file>

<file path=ppt/tags/tag8.xml><?xml version="1.0" encoding="utf-8"?>
<p:tagLst xmlns:p="http://schemas.openxmlformats.org/presentationml/2006/main">
  <p:tag name="KSO_WPP_MARK_KEY" val="185cf2a9-e256-4abe-9d8d-8ef1b016c228"/>
  <p:tag name="COMMONDATA" val="eyJjb3VudCI6MywiaGRpZCI6IjUyMGRjOTc2YTgyZjE1MmYwMzNlMzhhNzM5MzgxOTNhIiwidXNlckNvdW50IjoxfQ=="/>
  <p:tag name="commondata" val="eyJjb3VudCI6NCwiaGRpZCI6IjJmZDI4ZWE2YmQ5ZGUzM2E1M2E4YzA2ZjNkZmZkOTI3IiwidXNlckNvdW50IjoxfQ=="/>
</p:tagLst>
</file>

<file path=ppt/theme/theme1.xml><?xml version="1.0" encoding="utf-8"?>
<a:theme xmlns:a="http://schemas.openxmlformats.org/drawingml/2006/main" name="Office 主题">
  <a:themeElements>
    <a:clrScheme name="（主题）红+黑+橙">
      <a:dk1>
        <a:sysClr val="windowText" lastClr="000000"/>
      </a:dk1>
      <a:lt1>
        <a:sysClr val="window" lastClr="FFFFFF"/>
      </a:lt1>
      <a:dk2>
        <a:srgbClr val="44546A"/>
      </a:dk2>
      <a:lt2>
        <a:srgbClr val="E7E6E6"/>
      </a:lt2>
      <a:accent1>
        <a:srgbClr val="D70000"/>
      </a:accent1>
      <a:accent2>
        <a:srgbClr val="3F3F3F"/>
      </a:accent2>
      <a:accent3>
        <a:srgbClr val="FF3300"/>
      </a:accent3>
      <a:accent4>
        <a:srgbClr val="00B0F0"/>
      </a:accent4>
      <a:accent5>
        <a:srgbClr val="92D050"/>
      </a:accent5>
      <a:accent6>
        <a:srgbClr val="FFFF00"/>
      </a:accent6>
      <a:hlink>
        <a:srgbClr val="0563C1"/>
      </a:hlink>
      <a:folHlink>
        <a:srgbClr val="954F72"/>
      </a:folHlink>
    </a:clrScheme>
    <a:fontScheme name="主题字体">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1161</Words>
  <Application>WPS 演示</Application>
  <PresentationFormat>宽屏</PresentationFormat>
  <Paragraphs>180</Paragraphs>
  <Slides>13</Slides>
  <Notes>14</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13</vt:i4>
      </vt:variant>
    </vt:vector>
  </HeadingPairs>
  <TitlesOfParts>
    <vt:vector size="26" baseType="lpstr">
      <vt:lpstr>Arial</vt:lpstr>
      <vt:lpstr>宋体</vt:lpstr>
      <vt:lpstr>Wingdings</vt:lpstr>
      <vt:lpstr>Montserrat</vt:lpstr>
      <vt:lpstr>Impact</vt:lpstr>
      <vt:lpstr>黑体</vt:lpstr>
      <vt:lpstr>微软雅黑</vt:lpstr>
      <vt:lpstr>思源黑体 CN Bold</vt:lpstr>
      <vt:lpstr>方正正中黑简体</vt:lpstr>
      <vt:lpstr>Calibri</vt:lpstr>
      <vt:lpstr>等线</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格迪天</dc:creator>
  <cp:lastModifiedBy>七夏</cp:lastModifiedBy>
  <cp:revision>126</cp:revision>
  <dcterms:created xsi:type="dcterms:W3CDTF">2017-12-31T16:00:00Z</dcterms:created>
  <dcterms:modified xsi:type="dcterms:W3CDTF">2025-03-19T09:07:57Z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KSOTemplateUUID">
    <vt:lpwstr>v1.0_mb_pSmTgMKJDbcAfjJ8d+MctA==</vt:lpwstr>
  </property>
  <property fmtid="{D5CDD505-2E9C-101B-9397-08002B2CF9AE}" pid="4" name="ICV">
    <vt:lpwstr>B3ECB318463843E9A0B017D7ED257F78_13</vt:lpwstr>
  </property>
</Properties>
</file>